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2"/>
  </p:notesMasterIdLst>
  <p:handoutMasterIdLst>
    <p:handoutMasterId r:id="rId83"/>
  </p:handoutMasterIdLst>
  <p:sldIdLst>
    <p:sldId id="397" r:id="rId2"/>
    <p:sldId id="257" r:id="rId3"/>
    <p:sldId id="420" r:id="rId4"/>
    <p:sldId id="421" r:id="rId5"/>
    <p:sldId id="446" r:id="rId6"/>
    <p:sldId id="447" r:id="rId7"/>
    <p:sldId id="265" r:id="rId8"/>
    <p:sldId id="442" r:id="rId9"/>
    <p:sldId id="427" r:id="rId10"/>
    <p:sldId id="478" r:id="rId11"/>
    <p:sldId id="448" r:id="rId12"/>
    <p:sldId id="449" r:id="rId13"/>
    <p:sldId id="452" r:id="rId14"/>
    <p:sldId id="271" r:id="rId15"/>
    <p:sldId id="270" r:id="rId16"/>
    <p:sldId id="402" r:id="rId17"/>
    <p:sldId id="444" r:id="rId18"/>
    <p:sldId id="433" r:id="rId19"/>
    <p:sldId id="393" r:id="rId20"/>
    <p:sldId id="418" r:id="rId21"/>
    <p:sldId id="404" r:id="rId22"/>
    <p:sldId id="450" r:id="rId23"/>
    <p:sldId id="423" r:id="rId24"/>
    <p:sldId id="424" r:id="rId25"/>
    <p:sldId id="437" r:id="rId26"/>
    <p:sldId id="425" r:id="rId27"/>
    <p:sldId id="365" r:id="rId28"/>
    <p:sldId id="419" r:id="rId29"/>
    <p:sldId id="366" r:id="rId30"/>
    <p:sldId id="288" r:id="rId31"/>
    <p:sldId id="367" r:id="rId32"/>
    <p:sldId id="286" r:id="rId33"/>
    <p:sldId id="331" r:id="rId34"/>
    <p:sldId id="405" r:id="rId35"/>
    <p:sldId id="368" r:id="rId36"/>
    <p:sldId id="316" r:id="rId37"/>
    <p:sldId id="370" r:id="rId38"/>
    <p:sldId id="328" r:id="rId39"/>
    <p:sldId id="439" r:id="rId40"/>
    <p:sldId id="477" r:id="rId41"/>
    <p:sldId id="440" r:id="rId42"/>
    <p:sldId id="441" r:id="rId43"/>
    <p:sldId id="371" r:id="rId44"/>
    <p:sldId id="372" r:id="rId45"/>
    <p:sldId id="451" r:id="rId46"/>
    <p:sldId id="414" r:id="rId47"/>
    <p:sldId id="428" r:id="rId48"/>
    <p:sldId id="453" r:id="rId49"/>
    <p:sldId id="454" r:id="rId50"/>
    <p:sldId id="388" r:id="rId51"/>
    <p:sldId id="376" r:id="rId52"/>
    <p:sldId id="296" r:id="rId53"/>
    <p:sldId id="302" r:id="rId54"/>
    <p:sldId id="389" r:id="rId55"/>
    <p:sldId id="318" r:id="rId56"/>
    <p:sldId id="297" r:id="rId57"/>
    <p:sldId id="380" r:id="rId58"/>
    <p:sldId id="352" r:id="rId59"/>
    <p:sldId id="303" r:id="rId60"/>
    <p:sldId id="306" r:id="rId61"/>
    <p:sldId id="416" r:id="rId62"/>
    <p:sldId id="455" r:id="rId63"/>
    <p:sldId id="465" r:id="rId64"/>
    <p:sldId id="476" r:id="rId65"/>
    <p:sldId id="466" r:id="rId66"/>
    <p:sldId id="460" r:id="rId67"/>
    <p:sldId id="464" r:id="rId68"/>
    <p:sldId id="461" r:id="rId69"/>
    <p:sldId id="467" r:id="rId70"/>
    <p:sldId id="469" r:id="rId71"/>
    <p:sldId id="459" r:id="rId72"/>
    <p:sldId id="468" r:id="rId73"/>
    <p:sldId id="458" r:id="rId74"/>
    <p:sldId id="475" r:id="rId75"/>
    <p:sldId id="308" r:id="rId76"/>
    <p:sldId id="408" r:id="rId77"/>
    <p:sldId id="409" r:id="rId78"/>
    <p:sldId id="410" r:id="rId79"/>
    <p:sldId id="411" r:id="rId80"/>
    <p:sldId id="412" r:id="rId81"/>
  </p:sldIdLst>
  <p:sldSz cx="12188825" cy="6858000"/>
  <p:notesSz cx="6858000" cy="9144000"/>
  <p:defaultTextStyle>
    <a:defPPr>
      <a:defRPr lang="en-US"/>
    </a:defPPr>
    <a:lvl1pPr marL="0" algn="l" defTabSz="1172078" rtl="0" eaLnBrk="1" latinLnBrk="0" hangingPunct="1">
      <a:defRPr sz="2300" kern="1200">
        <a:solidFill>
          <a:schemeClr val="tx1"/>
        </a:solidFill>
        <a:latin typeface="+mn-lt"/>
        <a:ea typeface="+mn-ea"/>
        <a:cs typeface="+mn-cs"/>
      </a:defRPr>
    </a:lvl1pPr>
    <a:lvl2pPr marL="586039" algn="l" defTabSz="1172078" rtl="0" eaLnBrk="1" latinLnBrk="0" hangingPunct="1">
      <a:defRPr sz="2300" kern="1200">
        <a:solidFill>
          <a:schemeClr val="tx1"/>
        </a:solidFill>
        <a:latin typeface="+mn-lt"/>
        <a:ea typeface="+mn-ea"/>
        <a:cs typeface="+mn-cs"/>
      </a:defRPr>
    </a:lvl2pPr>
    <a:lvl3pPr marL="1172078" algn="l" defTabSz="1172078" rtl="0" eaLnBrk="1" latinLnBrk="0" hangingPunct="1">
      <a:defRPr sz="2300" kern="1200">
        <a:solidFill>
          <a:schemeClr val="tx1"/>
        </a:solidFill>
        <a:latin typeface="+mn-lt"/>
        <a:ea typeface="+mn-ea"/>
        <a:cs typeface="+mn-cs"/>
      </a:defRPr>
    </a:lvl3pPr>
    <a:lvl4pPr marL="1758117" algn="l" defTabSz="1172078" rtl="0" eaLnBrk="1" latinLnBrk="0" hangingPunct="1">
      <a:defRPr sz="2300" kern="1200">
        <a:solidFill>
          <a:schemeClr val="tx1"/>
        </a:solidFill>
        <a:latin typeface="+mn-lt"/>
        <a:ea typeface="+mn-ea"/>
        <a:cs typeface="+mn-cs"/>
      </a:defRPr>
    </a:lvl4pPr>
    <a:lvl5pPr marL="2344156" algn="l" defTabSz="1172078" rtl="0" eaLnBrk="1" latinLnBrk="0" hangingPunct="1">
      <a:defRPr sz="2300" kern="1200">
        <a:solidFill>
          <a:schemeClr val="tx1"/>
        </a:solidFill>
        <a:latin typeface="+mn-lt"/>
        <a:ea typeface="+mn-ea"/>
        <a:cs typeface="+mn-cs"/>
      </a:defRPr>
    </a:lvl5pPr>
    <a:lvl6pPr marL="2930195" algn="l" defTabSz="1172078" rtl="0" eaLnBrk="1" latinLnBrk="0" hangingPunct="1">
      <a:defRPr sz="2300" kern="1200">
        <a:solidFill>
          <a:schemeClr val="tx1"/>
        </a:solidFill>
        <a:latin typeface="+mn-lt"/>
        <a:ea typeface="+mn-ea"/>
        <a:cs typeface="+mn-cs"/>
      </a:defRPr>
    </a:lvl6pPr>
    <a:lvl7pPr marL="3516234" algn="l" defTabSz="1172078" rtl="0" eaLnBrk="1" latinLnBrk="0" hangingPunct="1">
      <a:defRPr sz="2300" kern="1200">
        <a:solidFill>
          <a:schemeClr val="tx1"/>
        </a:solidFill>
        <a:latin typeface="+mn-lt"/>
        <a:ea typeface="+mn-ea"/>
        <a:cs typeface="+mn-cs"/>
      </a:defRPr>
    </a:lvl7pPr>
    <a:lvl8pPr marL="4102273" algn="l" defTabSz="1172078" rtl="0" eaLnBrk="1" latinLnBrk="0" hangingPunct="1">
      <a:defRPr sz="2300" kern="1200">
        <a:solidFill>
          <a:schemeClr val="tx1"/>
        </a:solidFill>
        <a:latin typeface="+mn-lt"/>
        <a:ea typeface="+mn-ea"/>
        <a:cs typeface="+mn-cs"/>
      </a:defRPr>
    </a:lvl8pPr>
    <a:lvl9pPr marL="4688312" algn="l" defTabSz="1172078" rtl="0" eaLnBrk="1" latinLnBrk="0" hangingPunct="1">
      <a:defRPr sz="23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39">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6AE7E"/>
    <a:srgbClr val="F3534B"/>
    <a:srgbClr val="262626"/>
    <a:srgbClr val="10CF9B"/>
    <a:srgbClr val="0D0D0D"/>
    <a:srgbClr val="1AB49C"/>
    <a:srgbClr val="595959"/>
    <a:srgbClr val="0F6FC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794" autoAdjust="0"/>
    <p:restoredTop sz="94660"/>
  </p:normalViewPr>
  <p:slideViewPr>
    <p:cSldViewPr>
      <p:cViewPr>
        <p:scale>
          <a:sx n="91" d="100"/>
          <a:sy n="91" d="100"/>
        </p:scale>
        <p:origin x="1188" y="648"/>
      </p:cViewPr>
      <p:guideLst>
        <p:guide orient="horz" pos="2160"/>
        <p:guide pos="3839"/>
      </p:guideLst>
    </p:cSldViewPr>
  </p:slideViewPr>
  <p:notesTextViewPr>
    <p:cViewPr>
      <p:scale>
        <a:sx n="100" d="100"/>
        <a:sy n="100" d="100"/>
      </p:scale>
      <p:origin x="0" y="0"/>
    </p:cViewPr>
  </p:notesTextViewPr>
  <p:sorterViewPr>
    <p:cViewPr>
      <p:scale>
        <a:sx n="81" d="100"/>
        <a:sy n="81" d="100"/>
      </p:scale>
      <p:origin x="0" y="-11592"/>
    </p:cViewPr>
  </p:sorterViewPr>
  <p:notesViewPr>
    <p:cSldViewPr>
      <p:cViewPr varScale="1">
        <p:scale>
          <a:sx n="54" d="100"/>
          <a:sy n="54" d="100"/>
        </p:scale>
        <p:origin x="2796" y="42"/>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presProps" Target="pres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0531797808164402E-2"/>
          <c:y val="1.98165924953108E-2"/>
          <c:w val="0.915180345833151"/>
          <c:h val="0.88637804311149104"/>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c:v>
                </c:pt>
                <c:pt idx="1">
                  <c:v>120</c:v>
                </c:pt>
                <c:pt idx="2">
                  <c:v>150</c:v>
                </c:pt>
              </c:numCache>
            </c:numRef>
          </c:val>
        </c:ser>
        <c:ser>
          <c:idx val="1"/>
          <c:order val="1"/>
          <c:tx>
            <c:strRef>
              <c:f>Sheet1!$C$1</c:f>
              <c:strCache>
                <c:ptCount val="1"/>
                <c:pt idx="0">
                  <c:v>Facebook</c:v>
                </c:pt>
              </c:strCache>
            </c:strRef>
          </c:tx>
          <c:spPr>
            <a:solidFill>
              <a:srgbClr val="000000"/>
            </a:solidFill>
          </c:spPr>
          <c:invertIfNegative val="0"/>
          <c:cat>
            <c:strRef>
              <c:f>Sheet1!$A$2:$A$4</c:f>
              <c:strCache>
                <c:ptCount val="3"/>
                <c:pt idx="0">
                  <c:v>Mobile</c:v>
                </c:pt>
                <c:pt idx="1">
                  <c:v>Tablet</c:v>
                </c:pt>
                <c:pt idx="2">
                  <c:v>Desktop</c:v>
                </c:pt>
              </c:strCache>
            </c:strRef>
          </c:cat>
          <c:val>
            <c:numRef>
              <c:f>Sheet1!$C$2:$C$4</c:f>
              <c:numCache>
                <c:formatCode>General</c:formatCode>
                <c:ptCount val="3"/>
                <c:pt idx="0">
                  <c:v>600</c:v>
                </c:pt>
                <c:pt idx="1">
                  <c:v>560</c:v>
                </c:pt>
                <c:pt idx="2">
                  <c:v>400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c:v>
                </c:pt>
                <c:pt idx="1">
                  <c:v>150</c:v>
                </c:pt>
                <c:pt idx="2">
                  <c:v>400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c:v>
                </c:pt>
                <c:pt idx="1">
                  <c:v>200</c:v>
                </c:pt>
                <c:pt idx="2">
                  <c:v>300</c:v>
                </c:pt>
              </c:numCache>
            </c:numRef>
          </c:val>
        </c:ser>
        <c:dLbls>
          <c:showLegendKey val="0"/>
          <c:showVal val="0"/>
          <c:showCatName val="0"/>
          <c:showSerName val="0"/>
          <c:showPercent val="0"/>
          <c:showBubbleSize val="0"/>
        </c:dLbls>
        <c:gapWidth val="150"/>
        <c:axId val="316790352"/>
        <c:axId val="316790912"/>
      </c:barChart>
      <c:catAx>
        <c:axId val="316790352"/>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400">
                <a:latin typeface="Open Sans Light" panose="020B0306030504020204" pitchFamily="34" charset="0"/>
                <a:ea typeface="Open Sans Light" panose="020B0306030504020204" pitchFamily="34" charset="0"/>
                <a:cs typeface="Open Sans Light" panose="020B0306030504020204" pitchFamily="34" charset="0"/>
              </a:defRPr>
            </a:pPr>
            <a:endParaRPr lang="en-US"/>
          </a:p>
        </c:txPr>
        <c:crossAx val="316790912"/>
        <c:crosses val="autoZero"/>
        <c:auto val="1"/>
        <c:lblAlgn val="ctr"/>
        <c:lblOffset val="100"/>
        <c:noMultiLvlLbl val="0"/>
      </c:catAx>
      <c:valAx>
        <c:axId val="316790912"/>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400">
                <a:latin typeface="Open Sans Light" panose="020B0306030504020204" pitchFamily="34" charset="0"/>
                <a:ea typeface="Open Sans Light" panose="020B0306030504020204" pitchFamily="34" charset="0"/>
                <a:cs typeface="Open Sans Light" panose="020B0306030504020204" pitchFamily="34" charset="0"/>
              </a:defRPr>
            </a:pPr>
            <a:endParaRPr lang="en-US"/>
          </a:p>
        </c:txPr>
        <c:crossAx val="316790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20167411506012"/>
          <c:y val="9.1810325561258274E-2"/>
          <c:w val="0.87872087984984282"/>
          <c:h val="0.79956085665293231"/>
        </c:manualLayout>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Pt>
            <c:idx val="0"/>
            <c:invertIfNegative val="0"/>
            <c:bubble3D val="0"/>
            <c:spPr>
              <a:solidFill>
                <a:schemeClr val="tx1"/>
              </a:solidFill>
              <a:ln>
                <a:solidFill>
                  <a:schemeClr val="bg1"/>
                </a:solidFill>
              </a:ln>
            </c:spPr>
          </c:dPt>
          <c:dPt>
            <c:idx val="1"/>
            <c:invertIfNegative val="0"/>
            <c:bubble3D val="0"/>
            <c:spPr>
              <a:solidFill>
                <a:schemeClr val="accent2"/>
              </a:solidFill>
              <a:ln>
                <a:solidFill>
                  <a:schemeClr val="bg1"/>
                </a:solidFill>
              </a:ln>
            </c:spPr>
          </c:dPt>
          <c:dPt>
            <c:idx val="2"/>
            <c:invertIfNegative val="0"/>
            <c:bubble3D val="0"/>
            <c:spPr>
              <a:solidFill>
                <a:schemeClr val="tx1"/>
              </a:solidFill>
              <a:ln>
                <a:solidFill>
                  <a:schemeClr val="bg1"/>
                </a:solidFill>
              </a:ln>
            </c:spPr>
          </c:dPt>
          <c:dPt>
            <c:idx val="3"/>
            <c:invertIfNegative val="0"/>
            <c:bubble3D val="0"/>
            <c:spPr>
              <a:solidFill>
                <a:schemeClr val="accent4"/>
              </a:solidFill>
              <a:ln>
                <a:solidFill>
                  <a:schemeClr val="bg1"/>
                </a:solidFill>
              </a:ln>
            </c:spPr>
          </c:dPt>
          <c:dPt>
            <c:idx val="4"/>
            <c:invertIfNegative val="0"/>
            <c:bubble3D val="0"/>
            <c:spPr>
              <a:solidFill>
                <a:schemeClr val="tx1"/>
              </a:solidFill>
              <a:ln>
                <a:solidFill>
                  <a:schemeClr val="bg1"/>
                </a:solidFill>
              </a:ln>
            </c:spPr>
          </c:dPt>
          <c:dPt>
            <c:idx val="5"/>
            <c:invertIfNegative val="0"/>
            <c:bubble3D val="0"/>
            <c:spPr>
              <a:solidFill>
                <a:schemeClr val="accent6"/>
              </a:solidFill>
              <a:ln>
                <a:solidFill>
                  <a:schemeClr val="bg1"/>
                </a:solidFill>
              </a:ln>
            </c:spPr>
          </c:dPt>
          <c:dLbls>
            <c:dLbl>
              <c:idx val="0"/>
              <c:tx>
                <c:rich>
                  <a:bodyPr/>
                  <a:lstStyle/>
                  <a:p>
                    <a:fld id="{AFB6C62F-71F2-4924-8134-8DA5DE7A3F77}" type="VALUE">
                      <a:rPr lang="en-US">
                        <a:solidFill>
                          <a:schemeClr val="bg1"/>
                        </a:solidFill>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1"/>
              <c:dLblPos val="ctr"/>
              <c:showLegendKey val="0"/>
              <c:showVal val="1"/>
              <c:showCatName val="0"/>
              <c:showSerName val="0"/>
              <c:showPercent val="0"/>
              <c:showBubbleSize val="0"/>
              <c:extLst>
                <c:ext xmlns:c15="http://schemas.microsoft.com/office/drawing/2012/chart" uri="{CE6537A1-D6FC-4f65-9D91-7224C49458BB}"/>
              </c:extLst>
            </c:dLbl>
            <c:dLbl>
              <c:idx val="2"/>
              <c:tx>
                <c:rich>
                  <a:bodyPr/>
                  <a:lstStyle/>
                  <a:p>
                    <a:fld id="{100A393A-405D-4A01-AFC1-D7C96CD40235}" type="VALUE">
                      <a:rPr lang="en-US">
                        <a:solidFill>
                          <a:schemeClr val="bg1"/>
                        </a:solidFill>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3"/>
              <c:dLblPos val="ctr"/>
              <c:showLegendKey val="0"/>
              <c:showVal val="1"/>
              <c:showCatName val="0"/>
              <c:showSerName val="0"/>
              <c:showPercent val="0"/>
              <c:showBubbleSize val="0"/>
              <c:extLst>
                <c:ext xmlns:c15="http://schemas.microsoft.com/office/drawing/2012/chart" uri="{CE6537A1-D6FC-4f65-9D91-7224C49458BB}"/>
              </c:extLst>
            </c:dLbl>
            <c:dLbl>
              <c:idx val="4"/>
              <c:tx>
                <c:rich>
                  <a:bodyPr/>
                  <a:lstStyle/>
                  <a:p>
                    <a:fld id="{A1F81629-C7E4-49B3-AA95-F8C2587BCE90}" type="VALUE">
                      <a:rPr lang="en-US">
                        <a:solidFill>
                          <a:schemeClr val="bg1"/>
                        </a:solidFill>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5"/>
              <c:dLblPos val="ctr"/>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trendline>
            <c:spPr>
              <a:ln w="19050">
                <a:solidFill>
                  <a:schemeClr val="tx1">
                    <a:lumMod val="50000"/>
                    <a:lumOff val="50000"/>
                  </a:schemeClr>
                </a:solidFill>
                <a:prstDash val="sysDot"/>
                <a:headEnd type="oval"/>
                <a:tailEnd type="oval"/>
              </a:ln>
            </c:spPr>
            <c:trendlineType val="poly"/>
            <c:order val="4"/>
            <c:dispRSqr val="0"/>
            <c:dispEq val="0"/>
          </c:trendline>
          <c:cat>
            <c:numRef>
              <c:f>Sheet1!$A$2:$A$7</c:f>
              <c:numCache>
                <c:formatCode>General</c:formatCode>
                <c:ptCount val="6"/>
                <c:pt idx="0">
                  <c:v>2010</c:v>
                </c:pt>
                <c:pt idx="1">
                  <c:v>2012</c:v>
                </c:pt>
                <c:pt idx="2">
                  <c:v>2014</c:v>
                </c:pt>
                <c:pt idx="3">
                  <c:v>2016</c:v>
                </c:pt>
                <c:pt idx="4">
                  <c:v>2017</c:v>
                </c:pt>
                <c:pt idx="5">
                  <c:v>2018</c:v>
                </c:pt>
              </c:numCache>
            </c:numRef>
          </c:cat>
          <c:val>
            <c:numRef>
              <c:f>Sheet1!$B$2:$B$7</c:f>
              <c:numCache>
                <c:formatCode>General</c:formatCode>
                <c:ptCount val="6"/>
                <c:pt idx="0">
                  <c:v>20</c:v>
                </c:pt>
                <c:pt idx="1">
                  <c:v>50</c:v>
                </c:pt>
                <c:pt idx="2">
                  <c:v>80</c:v>
                </c:pt>
                <c:pt idx="3">
                  <c:v>100</c:v>
                </c:pt>
                <c:pt idx="4">
                  <c:v>80</c:v>
                </c:pt>
                <c:pt idx="5">
                  <c:v>50</c:v>
                </c:pt>
              </c:numCache>
            </c:numRef>
          </c:val>
        </c:ser>
        <c:dLbls>
          <c:showLegendKey val="0"/>
          <c:showVal val="0"/>
          <c:showCatName val="0"/>
          <c:showSerName val="0"/>
          <c:showPercent val="0"/>
          <c:showBubbleSize val="0"/>
        </c:dLbls>
        <c:gapWidth val="61"/>
        <c:overlap val="-51"/>
        <c:axId val="298708400"/>
        <c:axId val="298708960"/>
      </c:barChart>
      <c:catAx>
        <c:axId val="298708400"/>
        <c:scaling>
          <c:orientation val="minMax"/>
        </c:scaling>
        <c:delete val="0"/>
        <c:axPos val="b"/>
        <c:numFmt formatCode="General" sourceLinked="0"/>
        <c:majorTickMark val="in"/>
        <c:minorTickMark val="in"/>
        <c:tickLblPos val="nextTo"/>
        <c:spPr>
          <a:noFill/>
        </c:spPr>
        <c:crossAx val="298708960"/>
        <c:crosses val="autoZero"/>
        <c:auto val="0"/>
        <c:lblAlgn val="ctr"/>
        <c:lblOffset val="100"/>
        <c:noMultiLvlLbl val="0"/>
      </c:catAx>
      <c:valAx>
        <c:axId val="298708960"/>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txPr>
          <a:bodyPr/>
          <a:lstStyle/>
          <a:p>
            <a:pPr>
              <a:defRPr sz="800"/>
            </a:pPr>
            <a:endParaRPr lang="en-US"/>
          </a:p>
        </c:txPr>
        <c:crossAx val="29870840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rot="0"/>
          <a:lstStyle/>
          <a:p>
            <a:pPr lvl="0"/>
            <a:endParaRPr lang="en-US"/>
          </a:p>
        </c:rich>
      </c:tx>
      <c:overlay val="1"/>
    </c:title>
    <c:autoTitleDeleted val="0"/>
    <c:plotArea>
      <c:layout>
        <c:manualLayout>
          <c:layoutTarget val="inner"/>
          <c:xMode val="edge"/>
          <c:yMode val="edge"/>
          <c:x val="0.17349999999999999"/>
          <c:y val="7.1428599999999995E-2"/>
          <c:w val="0.82650000000000001"/>
          <c:h val="0.80654800000000004"/>
        </c:manualLayout>
      </c:layout>
      <c:barChart>
        <c:barDir val="col"/>
        <c:grouping val="percentStacked"/>
        <c:varyColors val="0"/>
        <c:ser>
          <c:idx val="0"/>
          <c:order val="0"/>
          <c:tx>
            <c:strRef>
              <c:f>Sheet1!$A$2</c:f>
              <c:strCache>
                <c:ptCount val="1"/>
                <c:pt idx="0">
                  <c:v>Data 1</c:v>
                </c:pt>
              </c:strCache>
            </c:strRef>
          </c:tx>
          <c:spPr>
            <a:solidFill>
              <a:schemeClr val="tx1"/>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Sheet1!$B$2:$G$2</c:f>
              <c:numCache>
                <c:formatCode>General</c:formatCode>
                <c:ptCount val="6"/>
                <c:pt idx="0">
                  <c:v>2</c:v>
                </c:pt>
                <c:pt idx="1">
                  <c:v>5</c:v>
                </c:pt>
                <c:pt idx="2">
                  <c:v>5</c:v>
                </c:pt>
                <c:pt idx="3">
                  <c:v>1</c:v>
                </c:pt>
                <c:pt idx="4">
                  <c:v>6</c:v>
                </c:pt>
                <c:pt idx="5">
                  <c:v>4</c:v>
                </c:pt>
              </c:numCache>
            </c:numRef>
          </c:val>
        </c:ser>
        <c:ser>
          <c:idx val="1"/>
          <c:order val="1"/>
          <c:tx>
            <c:strRef>
              <c:f>Sheet1!$A$3</c:f>
              <c:strCache>
                <c:ptCount val="1"/>
                <c:pt idx="0">
                  <c:v>Data 2</c:v>
                </c:pt>
              </c:strCache>
            </c:strRef>
          </c:tx>
          <c:spPr>
            <a:solidFill>
              <a:srgbClr val="BFBFBF"/>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Sheet1!$B$3:$G$3</c:f>
              <c:numCache>
                <c:formatCode>General</c:formatCode>
                <c:ptCount val="6"/>
                <c:pt idx="0">
                  <c:v>3</c:v>
                </c:pt>
                <c:pt idx="1">
                  <c:v>6</c:v>
                </c:pt>
                <c:pt idx="2">
                  <c:v>9</c:v>
                </c:pt>
                <c:pt idx="3">
                  <c:v>5</c:v>
                </c:pt>
                <c:pt idx="4">
                  <c:v>9</c:v>
                </c:pt>
                <c:pt idx="5">
                  <c:v>1</c:v>
                </c:pt>
              </c:numCache>
            </c:numRef>
          </c:val>
        </c:ser>
        <c:ser>
          <c:idx val="2"/>
          <c:order val="2"/>
          <c:tx>
            <c:strRef>
              <c:f>Sheet1!$A$4</c:f>
              <c:strCache>
                <c:ptCount val="1"/>
                <c:pt idx="0">
                  <c:v>Data 3</c:v>
                </c:pt>
              </c:strCache>
            </c:strRef>
          </c:tx>
          <c:spPr>
            <a:solidFill>
              <a:srgbClr val="9BBB59"/>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Sheet1!$B$4:$G$4</c:f>
            </c:numRef>
          </c:val>
        </c:ser>
        <c:dLbls>
          <c:showLegendKey val="0"/>
          <c:showVal val="0"/>
          <c:showCatName val="0"/>
          <c:showSerName val="0"/>
          <c:showPercent val="0"/>
          <c:showBubbleSize val="0"/>
        </c:dLbls>
        <c:gapWidth val="60"/>
        <c:overlap val="100"/>
        <c:axId val="298713440"/>
        <c:axId val="298714000"/>
      </c:barChart>
      <c:catAx>
        <c:axId val="298713440"/>
        <c:scaling>
          <c:orientation val="minMax"/>
        </c:scaling>
        <c:delete val="0"/>
        <c:axPos val="b"/>
        <c:numFmt formatCode="General" sourceLinked="0"/>
        <c:majorTickMark val="out"/>
        <c:minorTickMark val="none"/>
        <c:tickLblPos val="low"/>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298714000"/>
        <c:crosses val="autoZero"/>
        <c:auto val="1"/>
        <c:lblAlgn val="ctr"/>
        <c:lblOffset val="100"/>
        <c:noMultiLvlLbl val="1"/>
      </c:catAx>
      <c:valAx>
        <c:axId val="298714000"/>
        <c:scaling>
          <c:orientation val="minMax"/>
        </c:scaling>
        <c:delete val="0"/>
        <c:axPos val="l"/>
        <c:majorGridlines>
          <c:spPr>
            <a:ln w="12700" cap="flat">
              <a:solidFill>
                <a:srgbClr val="D9D9D9"/>
              </a:solidFill>
              <a:prstDash val="solid"/>
              <a:bevel/>
            </a:ln>
          </c:spPr>
        </c:majorGridlines>
        <c:numFmt formatCode="0%" sourceLinked="0"/>
        <c:majorTickMark val="out"/>
        <c:minorTickMark val="none"/>
        <c:tickLblPos val="nextTo"/>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298713440"/>
        <c:crosses val="autoZero"/>
        <c:crossBetween val="between"/>
        <c:majorUnit val="0.25"/>
        <c:minorUnit val="0.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rot="0"/>
          <a:lstStyle/>
          <a:p>
            <a:pPr lvl="0"/>
            <a:endParaRPr lang="en-US"/>
          </a:p>
        </c:rich>
      </c:tx>
      <c:overlay val="1"/>
    </c:title>
    <c:autoTitleDeleted val="0"/>
    <c:plotArea>
      <c:layout>
        <c:manualLayout>
          <c:layoutTarget val="inner"/>
          <c:xMode val="edge"/>
          <c:yMode val="edge"/>
          <c:x val="0.17349999999999999"/>
          <c:y val="7.1428599999999995E-2"/>
          <c:w val="0.82650000000000001"/>
          <c:h val="0.80654800000000004"/>
        </c:manualLayout>
      </c:layout>
      <c:barChart>
        <c:barDir val="col"/>
        <c:grouping val="percentStacked"/>
        <c:varyColors val="0"/>
        <c:ser>
          <c:idx val="0"/>
          <c:order val="0"/>
          <c:tx>
            <c:strRef>
              <c:f>Sheet1!$A$2</c:f>
              <c:strCache>
                <c:ptCount val="1"/>
                <c:pt idx="0">
                  <c:v>Data 1</c:v>
                </c:pt>
              </c:strCache>
            </c:strRef>
          </c:tx>
          <c:spPr>
            <a:solidFill>
              <a:schemeClr val="tx1"/>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Sheet1!$B$2:$G$2</c:f>
              <c:numCache>
                <c:formatCode>General</c:formatCode>
                <c:ptCount val="6"/>
                <c:pt idx="0">
                  <c:v>5</c:v>
                </c:pt>
                <c:pt idx="1">
                  <c:v>8</c:v>
                </c:pt>
                <c:pt idx="2">
                  <c:v>2</c:v>
                </c:pt>
                <c:pt idx="3">
                  <c:v>4</c:v>
                </c:pt>
                <c:pt idx="4">
                  <c:v>6</c:v>
                </c:pt>
                <c:pt idx="5">
                  <c:v>8</c:v>
                </c:pt>
              </c:numCache>
            </c:numRef>
          </c:val>
        </c:ser>
        <c:ser>
          <c:idx val="1"/>
          <c:order val="1"/>
          <c:tx>
            <c:strRef>
              <c:f>Sheet1!$A$3</c:f>
              <c:strCache>
                <c:ptCount val="1"/>
                <c:pt idx="0">
                  <c:v>Data 2</c:v>
                </c:pt>
              </c:strCache>
            </c:strRef>
          </c:tx>
          <c:spPr>
            <a:solidFill>
              <a:srgbClr val="BFBFBF"/>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Sheet1!$B$3:$G$3</c:f>
              <c:numCache>
                <c:formatCode>General</c:formatCode>
                <c:ptCount val="6"/>
                <c:pt idx="0">
                  <c:v>3</c:v>
                </c:pt>
                <c:pt idx="1">
                  <c:v>4</c:v>
                </c:pt>
                <c:pt idx="2">
                  <c:v>7</c:v>
                </c:pt>
                <c:pt idx="3">
                  <c:v>3</c:v>
                </c:pt>
                <c:pt idx="4">
                  <c:v>6</c:v>
                </c:pt>
                <c:pt idx="5">
                  <c:v>8</c:v>
                </c:pt>
              </c:numCache>
            </c:numRef>
          </c:val>
        </c:ser>
        <c:ser>
          <c:idx val="2"/>
          <c:order val="2"/>
          <c:tx>
            <c:strRef>
              <c:f>Sheet1!$A$4</c:f>
              <c:strCache>
                <c:ptCount val="1"/>
                <c:pt idx="0">
                  <c:v>Data 3</c:v>
                </c:pt>
              </c:strCache>
            </c:strRef>
          </c:tx>
          <c:spPr>
            <a:solidFill>
              <a:srgbClr val="9BBB59"/>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Sheet1!$B$4:$G$4</c:f>
            </c:numRef>
          </c:val>
        </c:ser>
        <c:dLbls>
          <c:showLegendKey val="0"/>
          <c:showVal val="0"/>
          <c:showCatName val="0"/>
          <c:showSerName val="0"/>
          <c:showPercent val="0"/>
          <c:showBubbleSize val="0"/>
        </c:dLbls>
        <c:gapWidth val="60"/>
        <c:overlap val="100"/>
        <c:axId val="319844512"/>
        <c:axId val="319845072"/>
      </c:barChart>
      <c:catAx>
        <c:axId val="319844512"/>
        <c:scaling>
          <c:orientation val="minMax"/>
        </c:scaling>
        <c:delete val="0"/>
        <c:axPos val="b"/>
        <c:numFmt formatCode="General" sourceLinked="0"/>
        <c:majorTickMark val="out"/>
        <c:minorTickMark val="none"/>
        <c:tickLblPos val="low"/>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319845072"/>
        <c:crosses val="autoZero"/>
        <c:auto val="1"/>
        <c:lblAlgn val="ctr"/>
        <c:lblOffset val="100"/>
        <c:noMultiLvlLbl val="1"/>
      </c:catAx>
      <c:valAx>
        <c:axId val="319845072"/>
        <c:scaling>
          <c:orientation val="minMax"/>
        </c:scaling>
        <c:delete val="0"/>
        <c:axPos val="l"/>
        <c:majorGridlines>
          <c:spPr>
            <a:ln w="12700" cap="flat">
              <a:solidFill>
                <a:srgbClr val="D9D9D9"/>
              </a:solidFill>
              <a:prstDash val="solid"/>
              <a:bevel/>
            </a:ln>
          </c:spPr>
        </c:majorGridlines>
        <c:numFmt formatCode="0%" sourceLinked="0"/>
        <c:majorTickMark val="out"/>
        <c:minorTickMark val="none"/>
        <c:tickLblPos val="nextTo"/>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319844512"/>
        <c:crosses val="autoZero"/>
        <c:crossBetween val="between"/>
        <c:majorUnit val="0.25"/>
        <c:minorUnit val="0.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rot="0"/>
          <a:lstStyle/>
          <a:p>
            <a:pPr lvl="0"/>
            <a:endParaRPr lang="en-US"/>
          </a:p>
        </c:rich>
      </c:tx>
      <c:overlay val="1"/>
    </c:title>
    <c:autoTitleDeleted val="0"/>
    <c:plotArea>
      <c:layout>
        <c:manualLayout>
          <c:layoutTarget val="inner"/>
          <c:xMode val="edge"/>
          <c:yMode val="edge"/>
          <c:x val="0.17349999999999999"/>
          <c:y val="7.1428599999999995E-2"/>
          <c:w val="0.82650000000000001"/>
          <c:h val="0.80654800000000004"/>
        </c:manualLayout>
      </c:layout>
      <c:barChart>
        <c:barDir val="col"/>
        <c:grouping val="percentStacked"/>
        <c:varyColors val="0"/>
        <c:ser>
          <c:idx val="0"/>
          <c:order val="0"/>
          <c:tx>
            <c:strRef>
              <c:f>Sheet1!$A$2</c:f>
              <c:strCache>
                <c:ptCount val="1"/>
                <c:pt idx="0">
                  <c:v>Data 1</c:v>
                </c:pt>
              </c:strCache>
            </c:strRef>
          </c:tx>
          <c:spPr>
            <a:solidFill>
              <a:schemeClr val="tx1"/>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Sheet1!$B$2:$G$2</c:f>
              <c:numCache>
                <c:formatCode>General</c:formatCode>
                <c:ptCount val="6"/>
                <c:pt idx="0">
                  <c:v>6</c:v>
                </c:pt>
                <c:pt idx="1">
                  <c:v>5</c:v>
                </c:pt>
                <c:pt idx="2">
                  <c:v>4</c:v>
                </c:pt>
                <c:pt idx="3">
                  <c:v>6</c:v>
                </c:pt>
                <c:pt idx="4">
                  <c:v>8</c:v>
                </c:pt>
                <c:pt idx="5">
                  <c:v>2</c:v>
                </c:pt>
              </c:numCache>
            </c:numRef>
          </c:val>
        </c:ser>
        <c:ser>
          <c:idx val="1"/>
          <c:order val="1"/>
          <c:tx>
            <c:strRef>
              <c:f>Sheet1!$A$3</c:f>
              <c:strCache>
                <c:ptCount val="1"/>
                <c:pt idx="0">
                  <c:v>Data 2</c:v>
                </c:pt>
              </c:strCache>
            </c:strRef>
          </c:tx>
          <c:spPr>
            <a:solidFill>
              <a:srgbClr val="BFBFBF"/>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Sheet1!$B$3:$G$3</c:f>
              <c:numCache>
                <c:formatCode>General</c:formatCode>
                <c:ptCount val="6"/>
                <c:pt idx="0">
                  <c:v>4</c:v>
                </c:pt>
                <c:pt idx="1">
                  <c:v>4</c:v>
                </c:pt>
                <c:pt idx="2">
                  <c:v>6</c:v>
                </c:pt>
                <c:pt idx="3">
                  <c:v>7</c:v>
                </c:pt>
                <c:pt idx="4">
                  <c:v>2</c:v>
                </c:pt>
                <c:pt idx="5">
                  <c:v>6</c:v>
                </c:pt>
              </c:numCache>
            </c:numRef>
          </c:val>
        </c:ser>
        <c:ser>
          <c:idx val="2"/>
          <c:order val="2"/>
          <c:tx>
            <c:strRef>
              <c:f>Sheet1!$A$4</c:f>
              <c:strCache>
                <c:ptCount val="1"/>
                <c:pt idx="0">
                  <c:v>Data 3</c:v>
                </c:pt>
              </c:strCache>
            </c:strRef>
          </c:tx>
          <c:spPr>
            <a:solidFill>
              <a:srgbClr val="9BBB59"/>
            </a:solidFill>
            <a:ln w="12700" cap="flat">
              <a:noFill/>
              <a:miter lim="400000"/>
            </a:ln>
            <a:effectLst/>
          </c:spPr>
          <c:invertIfNegative val="0"/>
          <c:cat>
            <c:strRef>
              <c:f>Sheet1!$B$1:$G$1</c:f>
              <c:strCache>
                <c:ptCount val="6"/>
                <c:pt idx="0">
                  <c:v>10</c:v>
                </c:pt>
                <c:pt idx="1">
                  <c:v>11</c:v>
                </c:pt>
                <c:pt idx="2">
                  <c:v>12</c:v>
                </c:pt>
                <c:pt idx="3">
                  <c:v>13</c:v>
                </c:pt>
                <c:pt idx="4">
                  <c:v>14</c:v>
                </c:pt>
                <c:pt idx="5">
                  <c:v>15</c:v>
                </c:pt>
              </c:strCache>
            </c:strRef>
          </c:cat>
          <c:val>
            <c:numRef>
              <c:f>Sheet1!$B$4:$G$4</c:f>
            </c:numRef>
          </c:val>
        </c:ser>
        <c:dLbls>
          <c:showLegendKey val="0"/>
          <c:showVal val="0"/>
          <c:showCatName val="0"/>
          <c:showSerName val="0"/>
          <c:showPercent val="0"/>
          <c:showBubbleSize val="0"/>
        </c:dLbls>
        <c:gapWidth val="60"/>
        <c:overlap val="100"/>
        <c:axId val="320121696"/>
        <c:axId val="320122256"/>
      </c:barChart>
      <c:catAx>
        <c:axId val="320121696"/>
        <c:scaling>
          <c:orientation val="minMax"/>
        </c:scaling>
        <c:delete val="0"/>
        <c:axPos val="b"/>
        <c:numFmt formatCode="General" sourceLinked="0"/>
        <c:majorTickMark val="out"/>
        <c:minorTickMark val="none"/>
        <c:tickLblPos val="low"/>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320122256"/>
        <c:crosses val="autoZero"/>
        <c:auto val="1"/>
        <c:lblAlgn val="ctr"/>
        <c:lblOffset val="100"/>
        <c:noMultiLvlLbl val="1"/>
      </c:catAx>
      <c:valAx>
        <c:axId val="320122256"/>
        <c:scaling>
          <c:orientation val="minMax"/>
        </c:scaling>
        <c:delete val="0"/>
        <c:axPos val="l"/>
        <c:majorGridlines>
          <c:spPr>
            <a:ln w="12700" cap="flat">
              <a:solidFill>
                <a:srgbClr val="D9D9D9"/>
              </a:solidFill>
              <a:prstDash val="solid"/>
              <a:bevel/>
            </a:ln>
          </c:spPr>
        </c:majorGridlines>
        <c:numFmt formatCode="0%" sourceLinked="0"/>
        <c:majorTickMark val="out"/>
        <c:minorTickMark val="none"/>
        <c:tickLblPos val="nextTo"/>
        <c:spPr>
          <a:ln w="12700" cap="flat">
            <a:solidFill>
              <a:srgbClr val="000000"/>
            </a:solidFill>
            <a:prstDash val="solid"/>
            <a:miter lim="400000"/>
          </a:ln>
        </c:spPr>
        <c:txPr>
          <a:bodyPr rot="0"/>
          <a:lstStyle/>
          <a:p>
            <a:pPr lvl="0">
              <a:defRPr sz="1400" b="0" i="0" u="none" strike="noStrike">
                <a:solidFill>
                  <a:srgbClr val="A6AAA9"/>
                </a:solidFill>
                <a:effectLst/>
                <a:latin typeface="+mn-lt"/>
              </a:defRPr>
            </a:pPr>
            <a:endParaRPr lang="en-US"/>
          </a:p>
        </c:txPr>
        <c:crossAx val="320121696"/>
        <c:crosses val="autoZero"/>
        <c:crossBetween val="between"/>
        <c:majorUnit val="0.25"/>
        <c:minorUnit val="0.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A9D1F75-0F55-45A0-96DE-EB3E8F051779}" type="doc">
      <dgm:prSet loTypeId="urn:microsoft.com/office/officeart/2005/8/layout/process1" loCatId="process" qsTypeId="urn:microsoft.com/office/officeart/2005/8/quickstyle/simple1" qsCatId="simple" csTypeId="urn:microsoft.com/office/officeart/2005/8/colors/accent1_2" csCatId="accent1" phldr="1"/>
      <dgm:spPr/>
    </dgm:pt>
    <dgm:pt modelId="{B2B76D4B-D779-438E-A2A6-C193FAFA0FBA}">
      <dgm:prSet phldrT="[Text]" custT="1"/>
      <dgm:spPr>
        <a:solidFill>
          <a:schemeClr val="tx1">
            <a:lumMod val="95000"/>
            <a:lumOff val="5000"/>
          </a:schemeClr>
        </a:solidFill>
        <a:ln>
          <a:noFill/>
        </a:ln>
      </dgm:spPr>
      <dgm:t>
        <a:bodyPr/>
        <a:lstStyle/>
        <a:p>
          <a:r>
            <a:rPr lang="tr-TR" sz="3200" dirty="0" smtClean="0">
              <a:latin typeface="Montserrat Semi Bold" panose="00000700000000000000" pitchFamily="50" charset="0"/>
            </a:rPr>
            <a:t>Process alpha</a:t>
          </a:r>
          <a:endParaRPr lang="tr-TR" sz="3200" dirty="0">
            <a:latin typeface="Montserrat Semi Bold" panose="00000700000000000000" pitchFamily="50" charset="0"/>
          </a:endParaRPr>
        </a:p>
      </dgm:t>
    </dgm:pt>
    <dgm:pt modelId="{A08BDE92-E7A8-4F41-B5A5-BB2F600308A8}" type="parTrans" cxnId="{D3696500-B14D-46F4-8CB8-60CE0D86D9A2}">
      <dgm:prSet/>
      <dgm:spPr/>
      <dgm:t>
        <a:bodyPr/>
        <a:lstStyle/>
        <a:p>
          <a:endParaRPr lang="tr-TR" sz="3700">
            <a:latin typeface="Novecento sans wide Book" pitchFamily="50" charset="-94"/>
          </a:endParaRPr>
        </a:p>
      </dgm:t>
    </dgm:pt>
    <dgm:pt modelId="{21B289A2-A944-4FBD-BEA2-D870E44AC9B6}" type="sibTrans" cxnId="{D3696500-B14D-46F4-8CB8-60CE0D86D9A2}">
      <dgm:prSet custT="1"/>
      <dgm:spPr>
        <a:solidFill>
          <a:schemeClr val="tx1">
            <a:lumMod val="65000"/>
            <a:lumOff val="35000"/>
          </a:schemeClr>
        </a:solidFill>
      </dgm:spPr>
      <dgm:t>
        <a:bodyPr/>
        <a:lstStyle/>
        <a:p>
          <a:endParaRPr lang="tr-TR" sz="3700">
            <a:latin typeface="Novecento sans wide Book" pitchFamily="50" charset="-94"/>
          </a:endParaRPr>
        </a:p>
      </dgm:t>
    </dgm:pt>
    <dgm:pt modelId="{C6F45A2C-4315-481A-925D-371EA0877B27}">
      <dgm:prSet phldrT="[Text]" custT="1"/>
      <dgm:spPr>
        <a:solidFill>
          <a:schemeClr val="tx1">
            <a:lumMod val="95000"/>
            <a:lumOff val="5000"/>
          </a:schemeClr>
        </a:solidFill>
        <a:ln>
          <a:noFill/>
        </a:ln>
      </dgm:spPr>
      <dgm:t>
        <a:bodyPr/>
        <a:lstStyle/>
        <a:p>
          <a:r>
            <a:rPr lang="tr-TR" sz="3200" dirty="0" smtClean="0">
              <a:latin typeface="Montserrat Semi Bold" panose="00000700000000000000" pitchFamily="50" charset="0"/>
            </a:rPr>
            <a:t>Process beta</a:t>
          </a:r>
          <a:endParaRPr lang="tr-TR" sz="3200" dirty="0">
            <a:latin typeface="Montserrat Semi Bold" panose="00000700000000000000" pitchFamily="50" charset="0"/>
          </a:endParaRPr>
        </a:p>
      </dgm:t>
    </dgm:pt>
    <dgm:pt modelId="{20188374-964C-46C8-B476-6E2FBF9A0EC8}" type="parTrans" cxnId="{AD30D954-27B1-4907-96D1-C2BDAF7B09A8}">
      <dgm:prSet/>
      <dgm:spPr/>
      <dgm:t>
        <a:bodyPr/>
        <a:lstStyle/>
        <a:p>
          <a:endParaRPr lang="tr-TR" sz="3700">
            <a:latin typeface="Novecento sans wide Book" pitchFamily="50" charset="-94"/>
          </a:endParaRPr>
        </a:p>
      </dgm:t>
    </dgm:pt>
    <dgm:pt modelId="{8A3D62D5-E257-4521-846E-55F63F6D6C0D}" type="sibTrans" cxnId="{AD30D954-27B1-4907-96D1-C2BDAF7B09A8}">
      <dgm:prSet custT="1"/>
      <dgm:spPr>
        <a:solidFill>
          <a:schemeClr val="tx1">
            <a:lumMod val="65000"/>
            <a:lumOff val="35000"/>
          </a:schemeClr>
        </a:solidFill>
      </dgm:spPr>
      <dgm:t>
        <a:bodyPr/>
        <a:lstStyle/>
        <a:p>
          <a:endParaRPr lang="tr-TR" sz="3700">
            <a:latin typeface="Novecento sans wide Book" pitchFamily="50" charset="-94"/>
          </a:endParaRPr>
        </a:p>
      </dgm:t>
    </dgm:pt>
    <dgm:pt modelId="{9ECC1F2A-1BAC-419E-A03A-6ABA0C4A9FC0}">
      <dgm:prSet phldrT="[Text]" custT="1"/>
      <dgm:spPr>
        <a:solidFill>
          <a:schemeClr val="tx1">
            <a:lumMod val="95000"/>
            <a:lumOff val="5000"/>
          </a:schemeClr>
        </a:solidFill>
        <a:ln>
          <a:noFill/>
        </a:ln>
      </dgm:spPr>
      <dgm:t>
        <a:bodyPr/>
        <a:lstStyle/>
        <a:p>
          <a:r>
            <a:rPr lang="tr-TR" sz="3200" dirty="0" smtClean="0">
              <a:latin typeface="Montserrat Semi Bold" panose="00000700000000000000" pitchFamily="50" charset="0"/>
            </a:rPr>
            <a:t>Procees delta</a:t>
          </a:r>
        </a:p>
      </dgm:t>
    </dgm:pt>
    <dgm:pt modelId="{E8276290-D021-42B6-88DD-AED55B0DB8CE}" type="parTrans" cxnId="{EB93816B-1AA3-4FA6-9586-3275B182DC1E}">
      <dgm:prSet/>
      <dgm:spPr/>
      <dgm:t>
        <a:bodyPr/>
        <a:lstStyle/>
        <a:p>
          <a:endParaRPr lang="tr-TR" sz="3700">
            <a:latin typeface="Novecento sans wide Book" pitchFamily="50" charset="-94"/>
          </a:endParaRPr>
        </a:p>
      </dgm:t>
    </dgm:pt>
    <dgm:pt modelId="{272F58F5-530C-4FF4-8DBB-4129989F2A58}" type="sibTrans" cxnId="{EB93816B-1AA3-4FA6-9586-3275B182DC1E}">
      <dgm:prSet/>
      <dgm:spPr/>
      <dgm:t>
        <a:bodyPr/>
        <a:lstStyle/>
        <a:p>
          <a:endParaRPr lang="tr-TR" sz="3700">
            <a:latin typeface="Novecento sans wide Book" pitchFamily="50" charset="-94"/>
          </a:endParaRPr>
        </a:p>
      </dgm:t>
    </dgm:pt>
    <dgm:pt modelId="{FB3AE5FB-4BE0-452F-9349-7F205E59B250}" type="pres">
      <dgm:prSet presAssocID="{5A9D1F75-0F55-45A0-96DE-EB3E8F051779}" presName="Name0" presStyleCnt="0">
        <dgm:presLayoutVars>
          <dgm:dir/>
          <dgm:resizeHandles val="exact"/>
        </dgm:presLayoutVars>
      </dgm:prSet>
      <dgm:spPr/>
    </dgm:pt>
    <dgm:pt modelId="{D22C3AA6-0F81-4E9B-A747-750565785B0F}" type="pres">
      <dgm:prSet presAssocID="{B2B76D4B-D779-438E-A2A6-C193FAFA0FBA}" presName="node" presStyleLbl="node1" presStyleIdx="0" presStyleCnt="3">
        <dgm:presLayoutVars>
          <dgm:bulletEnabled val="1"/>
        </dgm:presLayoutVars>
      </dgm:prSet>
      <dgm:spPr/>
      <dgm:t>
        <a:bodyPr/>
        <a:lstStyle/>
        <a:p>
          <a:endParaRPr lang="tr-TR"/>
        </a:p>
      </dgm:t>
    </dgm:pt>
    <dgm:pt modelId="{F1DFD615-004E-40DC-911A-7B590FE6C2D2}" type="pres">
      <dgm:prSet presAssocID="{21B289A2-A944-4FBD-BEA2-D870E44AC9B6}" presName="sibTrans" presStyleLbl="sibTrans2D1" presStyleIdx="0" presStyleCnt="2"/>
      <dgm:spPr/>
      <dgm:t>
        <a:bodyPr/>
        <a:lstStyle/>
        <a:p>
          <a:endParaRPr lang="tr-TR"/>
        </a:p>
      </dgm:t>
    </dgm:pt>
    <dgm:pt modelId="{EFF584F3-2341-4C4B-8235-662CD7C87643}" type="pres">
      <dgm:prSet presAssocID="{21B289A2-A944-4FBD-BEA2-D870E44AC9B6}" presName="connectorText" presStyleLbl="sibTrans2D1" presStyleIdx="0" presStyleCnt="2"/>
      <dgm:spPr/>
      <dgm:t>
        <a:bodyPr/>
        <a:lstStyle/>
        <a:p>
          <a:endParaRPr lang="tr-TR"/>
        </a:p>
      </dgm:t>
    </dgm:pt>
    <dgm:pt modelId="{001E1B86-A44A-490B-A6E8-3B80E5DAAFB6}" type="pres">
      <dgm:prSet presAssocID="{C6F45A2C-4315-481A-925D-371EA0877B27}" presName="node" presStyleLbl="node1" presStyleIdx="1" presStyleCnt="3">
        <dgm:presLayoutVars>
          <dgm:bulletEnabled val="1"/>
        </dgm:presLayoutVars>
      </dgm:prSet>
      <dgm:spPr/>
      <dgm:t>
        <a:bodyPr/>
        <a:lstStyle/>
        <a:p>
          <a:endParaRPr lang="tr-TR"/>
        </a:p>
      </dgm:t>
    </dgm:pt>
    <dgm:pt modelId="{5F7A7095-758D-4DBE-B789-BA400D6879B2}" type="pres">
      <dgm:prSet presAssocID="{8A3D62D5-E257-4521-846E-55F63F6D6C0D}" presName="sibTrans" presStyleLbl="sibTrans2D1" presStyleIdx="1" presStyleCnt="2"/>
      <dgm:spPr/>
      <dgm:t>
        <a:bodyPr/>
        <a:lstStyle/>
        <a:p>
          <a:endParaRPr lang="tr-TR"/>
        </a:p>
      </dgm:t>
    </dgm:pt>
    <dgm:pt modelId="{2446F81D-FA71-4F1D-B2C6-6D86E868A3C3}" type="pres">
      <dgm:prSet presAssocID="{8A3D62D5-E257-4521-846E-55F63F6D6C0D}" presName="connectorText" presStyleLbl="sibTrans2D1" presStyleIdx="1" presStyleCnt="2"/>
      <dgm:spPr/>
      <dgm:t>
        <a:bodyPr/>
        <a:lstStyle/>
        <a:p>
          <a:endParaRPr lang="tr-TR"/>
        </a:p>
      </dgm:t>
    </dgm:pt>
    <dgm:pt modelId="{E9DD02B0-8AB1-4396-9CAA-9340BFB8F39C}" type="pres">
      <dgm:prSet presAssocID="{9ECC1F2A-1BAC-419E-A03A-6ABA0C4A9FC0}" presName="node" presStyleLbl="node1" presStyleIdx="2" presStyleCnt="3">
        <dgm:presLayoutVars>
          <dgm:bulletEnabled val="1"/>
        </dgm:presLayoutVars>
      </dgm:prSet>
      <dgm:spPr/>
      <dgm:t>
        <a:bodyPr/>
        <a:lstStyle/>
        <a:p>
          <a:endParaRPr lang="tr-TR"/>
        </a:p>
      </dgm:t>
    </dgm:pt>
  </dgm:ptLst>
  <dgm:cxnLst>
    <dgm:cxn modelId="{3BACC661-30EF-4CDD-869C-36FD9B472B61}" type="presOf" srcId="{8A3D62D5-E257-4521-846E-55F63F6D6C0D}" destId="{5F7A7095-758D-4DBE-B789-BA400D6879B2}" srcOrd="0" destOrd="0" presId="urn:microsoft.com/office/officeart/2005/8/layout/process1"/>
    <dgm:cxn modelId="{AD30D954-27B1-4907-96D1-C2BDAF7B09A8}" srcId="{5A9D1F75-0F55-45A0-96DE-EB3E8F051779}" destId="{C6F45A2C-4315-481A-925D-371EA0877B27}" srcOrd="1" destOrd="0" parTransId="{20188374-964C-46C8-B476-6E2FBF9A0EC8}" sibTransId="{8A3D62D5-E257-4521-846E-55F63F6D6C0D}"/>
    <dgm:cxn modelId="{377F9ACD-9250-4418-82A2-4D0045D59665}" type="presOf" srcId="{21B289A2-A944-4FBD-BEA2-D870E44AC9B6}" destId="{F1DFD615-004E-40DC-911A-7B590FE6C2D2}" srcOrd="0" destOrd="0" presId="urn:microsoft.com/office/officeart/2005/8/layout/process1"/>
    <dgm:cxn modelId="{D99B62D4-30EC-405F-AEBF-820D99BEF26B}" type="presOf" srcId="{C6F45A2C-4315-481A-925D-371EA0877B27}" destId="{001E1B86-A44A-490B-A6E8-3B80E5DAAFB6}" srcOrd="0" destOrd="0" presId="urn:microsoft.com/office/officeart/2005/8/layout/process1"/>
    <dgm:cxn modelId="{E4154E42-05F1-4AF0-ACF4-D73C29B47C76}" type="presOf" srcId="{9ECC1F2A-1BAC-419E-A03A-6ABA0C4A9FC0}" destId="{E9DD02B0-8AB1-4396-9CAA-9340BFB8F39C}" srcOrd="0" destOrd="0" presId="urn:microsoft.com/office/officeart/2005/8/layout/process1"/>
    <dgm:cxn modelId="{EB93816B-1AA3-4FA6-9586-3275B182DC1E}" srcId="{5A9D1F75-0F55-45A0-96DE-EB3E8F051779}" destId="{9ECC1F2A-1BAC-419E-A03A-6ABA0C4A9FC0}" srcOrd="2" destOrd="0" parTransId="{E8276290-D021-42B6-88DD-AED55B0DB8CE}" sibTransId="{272F58F5-530C-4FF4-8DBB-4129989F2A58}"/>
    <dgm:cxn modelId="{784442C4-9D93-421E-8390-B51BD1133ADA}" type="presOf" srcId="{8A3D62D5-E257-4521-846E-55F63F6D6C0D}" destId="{2446F81D-FA71-4F1D-B2C6-6D86E868A3C3}" srcOrd="1" destOrd="0" presId="urn:microsoft.com/office/officeart/2005/8/layout/process1"/>
    <dgm:cxn modelId="{4EB7A6A1-F0B8-4280-BC04-3943AB793959}" type="presOf" srcId="{B2B76D4B-D779-438E-A2A6-C193FAFA0FBA}" destId="{D22C3AA6-0F81-4E9B-A747-750565785B0F}" srcOrd="0" destOrd="0" presId="urn:microsoft.com/office/officeart/2005/8/layout/process1"/>
    <dgm:cxn modelId="{CA0E7CA0-ADEC-40CF-9E1D-CCA89AAD41E1}" type="presOf" srcId="{21B289A2-A944-4FBD-BEA2-D870E44AC9B6}" destId="{EFF584F3-2341-4C4B-8235-662CD7C87643}" srcOrd="1" destOrd="0" presId="urn:microsoft.com/office/officeart/2005/8/layout/process1"/>
    <dgm:cxn modelId="{13BC5A2D-CB69-40D1-A090-99A7DC9723EC}" type="presOf" srcId="{5A9D1F75-0F55-45A0-96DE-EB3E8F051779}" destId="{FB3AE5FB-4BE0-452F-9349-7F205E59B250}" srcOrd="0" destOrd="0" presId="urn:microsoft.com/office/officeart/2005/8/layout/process1"/>
    <dgm:cxn modelId="{D3696500-B14D-46F4-8CB8-60CE0D86D9A2}" srcId="{5A9D1F75-0F55-45A0-96DE-EB3E8F051779}" destId="{B2B76D4B-D779-438E-A2A6-C193FAFA0FBA}" srcOrd="0" destOrd="0" parTransId="{A08BDE92-E7A8-4F41-B5A5-BB2F600308A8}" sibTransId="{21B289A2-A944-4FBD-BEA2-D870E44AC9B6}"/>
    <dgm:cxn modelId="{43314D42-3D86-4D2B-855D-9FD5F99A5736}" type="presParOf" srcId="{FB3AE5FB-4BE0-452F-9349-7F205E59B250}" destId="{D22C3AA6-0F81-4E9B-A747-750565785B0F}" srcOrd="0" destOrd="0" presId="urn:microsoft.com/office/officeart/2005/8/layout/process1"/>
    <dgm:cxn modelId="{1E59643D-AD69-4145-99B2-FBAEFD49BF35}" type="presParOf" srcId="{FB3AE5FB-4BE0-452F-9349-7F205E59B250}" destId="{F1DFD615-004E-40DC-911A-7B590FE6C2D2}" srcOrd="1" destOrd="0" presId="urn:microsoft.com/office/officeart/2005/8/layout/process1"/>
    <dgm:cxn modelId="{2F8641FC-411C-4A80-8628-F844DCC8853E}" type="presParOf" srcId="{F1DFD615-004E-40DC-911A-7B590FE6C2D2}" destId="{EFF584F3-2341-4C4B-8235-662CD7C87643}" srcOrd="0" destOrd="0" presId="urn:microsoft.com/office/officeart/2005/8/layout/process1"/>
    <dgm:cxn modelId="{41DE9FE9-1E54-4C35-8508-513C5F5BF014}" type="presParOf" srcId="{FB3AE5FB-4BE0-452F-9349-7F205E59B250}" destId="{001E1B86-A44A-490B-A6E8-3B80E5DAAFB6}" srcOrd="2" destOrd="0" presId="urn:microsoft.com/office/officeart/2005/8/layout/process1"/>
    <dgm:cxn modelId="{AEF62777-28EF-40AD-8F44-74A6130D2C8E}" type="presParOf" srcId="{FB3AE5FB-4BE0-452F-9349-7F205E59B250}" destId="{5F7A7095-758D-4DBE-B789-BA400D6879B2}" srcOrd="3" destOrd="0" presId="urn:microsoft.com/office/officeart/2005/8/layout/process1"/>
    <dgm:cxn modelId="{F22F591D-21EE-4277-ADE5-6E863085B969}" type="presParOf" srcId="{5F7A7095-758D-4DBE-B789-BA400D6879B2}" destId="{2446F81D-FA71-4F1D-B2C6-6D86E868A3C3}" srcOrd="0" destOrd="0" presId="urn:microsoft.com/office/officeart/2005/8/layout/process1"/>
    <dgm:cxn modelId="{7274EAB5-696F-4583-A9B5-29A5E39F43E6}" type="presParOf" srcId="{FB3AE5FB-4BE0-452F-9349-7F205E59B250}" destId="{E9DD02B0-8AB1-4396-9CAA-9340BFB8F39C}" srcOrd="4"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8B9FC37-A24B-4720-973C-6F18DB8F6307}" type="doc">
      <dgm:prSet loTypeId="urn:microsoft.com/office/officeart/2005/8/layout/equation1" loCatId="process" qsTypeId="urn:microsoft.com/office/officeart/2005/8/quickstyle/simple1" qsCatId="simple" csTypeId="urn:microsoft.com/office/officeart/2005/8/colors/accent1_2" csCatId="accent1" phldr="1"/>
      <dgm:spPr/>
    </dgm:pt>
    <dgm:pt modelId="{5EC36E0F-1C6A-406D-A255-D931C3A3F8AE}">
      <dgm:prSet phldrT="[Text]" custT="1"/>
      <dgm:spPr>
        <a:solidFill>
          <a:schemeClr val="tx1"/>
        </a:solidFill>
      </dgm:spPr>
      <dgm:t>
        <a:bodyPr/>
        <a:lstStyle/>
        <a:p>
          <a:pPr algn="ctr"/>
          <a:r>
            <a:rPr lang="tr-TR" sz="2000" dirty="0" smtClean="0">
              <a:solidFill>
                <a:schemeClr val="bg1"/>
              </a:solidFill>
              <a:latin typeface="+mj-lt"/>
              <a:ea typeface="Open Sans" panose="020B0606030504020204" pitchFamily="34" charset="0"/>
              <a:cs typeface="Open Sans" panose="020B0606030504020204" pitchFamily="34" charset="0"/>
            </a:rPr>
            <a:t>Step 1</a:t>
          </a:r>
          <a:endParaRPr lang="en-US" sz="2000" dirty="0">
            <a:solidFill>
              <a:schemeClr val="bg1"/>
            </a:solidFill>
            <a:latin typeface="+mj-lt"/>
            <a:ea typeface="Open Sans" panose="020B0606030504020204" pitchFamily="34" charset="0"/>
            <a:cs typeface="Open Sans" panose="020B0606030504020204" pitchFamily="34" charset="0"/>
          </a:endParaRPr>
        </a:p>
      </dgm:t>
    </dgm:pt>
    <dgm:pt modelId="{829DDD21-F85D-4FE3-8E44-40757E1C4D60}" type="parTrans" cxnId="{AA7A8DB8-E770-4258-B3CE-77459477ED00}">
      <dgm:prSet/>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F203D919-E276-4F07-9A1E-085813857802}" type="sibTrans" cxnId="{AA7A8DB8-E770-4258-B3CE-77459477ED00}">
      <dgm:prSet/>
      <dgm:spPr>
        <a:solidFill>
          <a:schemeClr val="bg1">
            <a:lumMod val="85000"/>
          </a:schemeClr>
        </a:solidFill>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BF3C1306-D980-464C-9A32-08C9FB2DCFF6}">
      <dgm:prSet phldrT="[Text]" custT="1"/>
      <dgm:spPr>
        <a:solidFill>
          <a:schemeClr val="tx1"/>
        </a:solidFill>
      </dgm:spPr>
      <dgm:t>
        <a:bodyPr/>
        <a:lstStyle/>
        <a:p>
          <a:r>
            <a:rPr lang="tr-TR" sz="2000" dirty="0" smtClean="0">
              <a:solidFill>
                <a:schemeClr val="bg1"/>
              </a:solidFill>
              <a:latin typeface="+mj-lt"/>
              <a:ea typeface="Open Sans" panose="020B0606030504020204" pitchFamily="34" charset="0"/>
              <a:cs typeface="Open Sans" panose="020B0606030504020204" pitchFamily="34" charset="0"/>
            </a:rPr>
            <a:t>Step 2</a:t>
          </a:r>
          <a:endParaRPr lang="en-US" sz="2000" dirty="0">
            <a:solidFill>
              <a:schemeClr val="bg1"/>
            </a:solidFill>
            <a:latin typeface="+mj-lt"/>
            <a:ea typeface="Open Sans" panose="020B0606030504020204" pitchFamily="34" charset="0"/>
            <a:cs typeface="Open Sans" panose="020B0606030504020204" pitchFamily="34" charset="0"/>
          </a:endParaRPr>
        </a:p>
      </dgm:t>
    </dgm:pt>
    <dgm:pt modelId="{21631D23-274F-44DB-BB74-4A325C7D51D7}" type="parTrans" cxnId="{8A8A79B3-E5CA-4CB0-9BEE-7D17D18E9853}">
      <dgm:prSet/>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5C9FA291-67C9-4E1B-9183-7D3AC0A1BE02}" type="sibTrans" cxnId="{8A8A79B3-E5CA-4CB0-9BEE-7D17D18E9853}">
      <dgm:prSet/>
      <dgm:spPr>
        <a:solidFill>
          <a:schemeClr val="bg1">
            <a:lumMod val="85000"/>
          </a:schemeClr>
        </a:solidFill>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77E052E3-2835-4526-B756-ACCF19118F8C}">
      <dgm:prSet phldrT="[Text]" custT="1"/>
      <dgm:spPr>
        <a:solidFill>
          <a:schemeClr val="tx1"/>
        </a:solidFill>
      </dgm:spPr>
      <dgm:t>
        <a:bodyPr/>
        <a:lstStyle/>
        <a:p>
          <a:r>
            <a:rPr lang="tr-TR" sz="2000" dirty="0" smtClean="0">
              <a:solidFill>
                <a:schemeClr val="bg1"/>
              </a:solidFill>
              <a:latin typeface="+mj-lt"/>
              <a:ea typeface="Open Sans" panose="020B0606030504020204" pitchFamily="34" charset="0"/>
              <a:cs typeface="Open Sans" panose="020B0606030504020204" pitchFamily="34" charset="0"/>
            </a:rPr>
            <a:t>Step 3</a:t>
          </a:r>
          <a:endParaRPr lang="en-US" sz="2000" dirty="0">
            <a:solidFill>
              <a:schemeClr val="bg1"/>
            </a:solidFill>
            <a:latin typeface="+mj-lt"/>
            <a:ea typeface="Open Sans" panose="020B0606030504020204" pitchFamily="34" charset="0"/>
            <a:cs typeface="Open Sans" panose="020B0606030504020204" pitchFamily="34" charset="0"/>
          </a:endParaRPr>
        </a:p>
      </dgm:t>
    </dgm:pt>
    <dgm:pt modelId="{1F140DC7-E591-4193-8715-2D9091BED3DF}" type="parTrans" cxnId="{159E08EC-FF63-4EC3-86C9-61AF018A2F73}">
      <dgm:prSet/>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14FEBF18-12EF-4264-A75A-37C78D4C8A86}" type="sibTrans" cxnId="{159E08EC-FF63-4EC3-86C9-61AF018A2F73}">
      <dgm:prSet/>
      <dgm:spPr/>
      <dgm:t>
        <a:bodyPr/>
        <a:lstStyle/>
        <a:p>
          <a:endParaRPr lang="en-US" sz="28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gm:t>
    </dgm:pt>
    <dgm:pt modelId="{C0F40FFE-F7D5-4216-BA75-4940516DD36B}" type="pres">
      <dgm:prSet presAssocID="{D8B9FC37-A24B-4720-973C-6F18DB8F6307}" presName="linearFlow" presStyleCnt="0">
        <dgm:presLayoutVars>
          <dgm:dir/>
          <dgm:resizeHandles val="exact"/>
        </dgm:presLayoutVars>
      </dgm:prSet>
      <dgm:spPr/>
    </dgm:pt>
    <dgm:pt modelId="{C735400C-9C93-44F3-A702-B25E14B47CCB}" type="pres">
      <dgm:prSet presAssocID="{5EC36E0F-1C6A-406D-A255-D931C3A3F8AE}" presName="node" presStyleLbl="node1" presStyleIdx="0" presStyleCnt="3">
        <dgm:presLayoutVars>
          <dgm:bulletEnabled val="1"/>
        </dgm:presLayoutVars>
      </dgm:prSet>
      <dgm:spPr/>
      <dgm:t>
        <a:bodyPr/>
        <a:lstStyle/>
        <a:p>
          <a:endParaRPr lang="en-US"/>
        </a:p>
      </dgm:t>
    </dgm:pt>
    <dgm:pt modelId="{78FE0036-CA14-4226-8D09-D3C8ECB2ECCA}" type="pres">
      <dgm:prSet presAssocID="{F203D919-E276-4F07-9A1E-085813857802}" presName="spacerL" presStyleCnt="0"/>
      <dgm:spPr/>
    </dgm:pt>
    <dgm:pt modelId="{C0CDCCEA-6437-49DD-8BAE-6D9F7A7AAA2F}" type="pres">
      <dgm:prSet presAssocID="{F203D919-E276-4F07-9A1E-085813857802}" presName="sibTrans" presStyleLbl="sibTrans2D1" presStyleIdx="0" presStyleCnt="2"/>
      <dgm:spPr/>
      <dgm:t>
        <a:bodyPr/>
        <a:lstStyle/>
        <a:p>
          <a:endParaRPr lang="en-US"/>
        </a:p>
      </dgm:t>
    </dgm:pt>
    <dgm:pt modelId="{8D900ABF-7FD9-484D-AC62-76930D566F40}" type="pres">
      <dgm:prSet presAssocID="{F203D919-E276-4F07-9A1E-085813857802}" presName="spacerR" presStyleCnt="0"/>
      <dgm:spPr/>
    </dgm:pt>
    <dgm:pt modelId="{9809B762-9735-4090-BDFC-A62CD8D61582}" type="pres">
      <dgm:prSet presAssocID="{BF3C1306-D980-464C-9A32-08C9FB2DCFF6}" presName="node" presStyleLbl="node1" presStyleIdx="1" presStyleCnt="3">
        <dgm:presLayoutVars>
          <dgm:bulletEnabled val="1"/>
        </dgm:presLayoutVars>
      </dgm:prSet>
      <dgm:spPr/>
      <dgm:t>
        <a:bodyPr/>
        <a:lstStyle/>
        <a:p>
          <a:endParaRPr lang="en-US"/>
        </a:p>
      </dgm:t>
    </dgm:pt>
    <dgm:pt modelId="{A179165D-22A3-4C3C-90B8-557F74BF54F4}" type="pres">
      <dgm:prSet presAssocID="{5C9FA291-67C9-4E1B-9183-7D3AC0A1BE02}" presName="spacerL" presStyleCnt="0"/>
      <dgm:spPr/>
    </dgm:pt>
    <dgm:pt modelId="{86C26521-4E4D-4ABE-9738-C16710808FDC}" type="pres">
      <dgm:prSet presAssocID="{5C9FA291-67C9-4E1B-9183-7D3AC0A1BE02}" presName="sibTrans" presStyleLbl="sibTrans2D1" presStyleIdx="1" presStyleCnt="2"/>
      <dgm:spPr/>
      <dgm:t>
        <a:bodyPr/>
        <a:lstStyle/>
        <a:p>
          <a:endParaRPr lang="en-US"/>
        </a:p>
      </dgm:t>
    </dgm:pt>
    <dgm:pt modelId="{22D4E2D0-0C1E-4CBD-9D29-1AA1FE8A3B03}" type="pres">
      <dgm:prSet presAssocID="{5C9FA291-67C9-4E1B-9183-7D3AC0A1BE02}" presName="spacerR" presStyleCnt="0"/>
      <dgm:spPr/>
    </dgm:pt>
    <dgm:pt modelId="{95D7A97B-C28D-412F-BB0A-2E7AD2C37FA2}" type="pres">
      <dgm:prSet presAssocID="{77E052E3-2835-4526-B756-ACCF19118F8C}" presName="node" presStyleLbl="node1" presStyleIdx="2" presStyleCnt="3">
        <dgm:presLayoutVars>
          <dgm:bulletEnabled val="1"/>
        </dgm:presLayoutVars>
      </dgm:prSet>
      <dgm:spPr/>
      <dgm:t>
        <a:bodyPr/>
        <a:lstStyle/>
        <a:p>
          <a:endParaRPr lang="en-US"/>
        </a:p>
      </dgm:t>
    </dgm:pt>
  </dgm:ptLst>
  <dgm:cxnLst>
    <dgm:cxn modelId="{DC914A93-985C-4CEC-BA6B-233499A9F25A}" type="presOf" srcId="{5EC36E0F-1C6A-406D-A255-D931C3A3F8AE}" destId="{C735400C-9C93-44F3-A702-B25E14B47CCB}" srcOrd="0" destOrd="0" presId="urn:microsoft.com/office/officeart/2005/8/layout/equation1"/>
    <dgm:cxn modelId="{AA7A8DB8-E770-4258-B3CE-77459477ED00}" srcId="{D8B9FC37-A24B-4720-973C-6F18DB8F6307}" destId="{5EC36E0F-1C6A-406D-A255-D931C3A3F8AE}" srcOrd="0" destOrd="0" parTransId="{829DDD21-F85D-4FE3-8E44-40757E1C4D60}" sibTransId="{F203D919-E276-4F07-9A1E-085813857802}"/>
    <dgm:cxn modelId="{8A8A79B3-E5CA-4CB0-9BEE-7D17D18E9853}" srcId="{D8B9FC37-A24B-4720-973C-6F18DB8F6307}" destId="{BF3C1306-D980-464C-9A32-08C9FB2DCFF6}" srcOrd="1" destOrd="0" parTransId="{21631D23-274F-44DB-BB74-4A325C7D51D7}" sibTransId="{5C9FA291-67C9-4E1B-9183-7D3AC0A1BE02}"/>
    <dgm:cxn modelId="{5FF04881-60E2-4B04-93C3-1BD3F67FDB48}" type="presOf" srcId="{D8B9FC37-A24B-4720-973C-6F18DB8F6307}" destId="{C0F40FFE-F7D5-4216-BA75-4940516DD36B}" srcOrd="0" destOrd="0" presId="urn:microsoft.com/office/officeart/2005/8/layout/equation1"/>
    <dgm:cxn modelId="{159E08EC-FF63-4EC3-86C9-61AF018A2F73}" srcId="{D8B9FC37-A24B-4720-973C-6F18DB8F6307}" destId="{77E052E3-2835-4526-B756-ACCF19118F8C}" srcOrd="2" destOrd="0" parTransId="{1F140DC7-E591-4193-8715-2D9091BED3DF}" sibTransId="{14FEBF18-12EF-4264-A75A-37C78D4C8A86}"/>
    <dgm:cxn modelId="{9AA6C0D3-9770-472A-BDD7-A0A61994CC5C}" type="presOf" srcId="{F203D919-E276-4F07-9A1E-085813857802}" destId="{C0CDCCEA-6437-49DD-8BAE-6D9F7A7AAA2F}" srcOrd="0" destOrd="0" presId="urn:microsoft.com/office/officeart/2005/8/layout/equation1"/>
    <dgm:cxn modelId="{84CD9C34-80AE-4035-91AB-CD840B715F4B}" type="presOf" srcId="{77E052E3-2835-4526-B756-ACCF19118F8C}" destId="{95D7A97B-C28D-412F-BB0A-2E7AD2C37FA2}" srcOrd="0" destOrd="0" presId="urn:microsoft.com/office/officeart/2005/8/layout/equation1"/>
    <dgm:cxn modelId="{94CA6B72-0B33-447E-A956-F69D834D7399}" type="presOf" srcId="{5C9FA291-67C9-4E1B-9183-7D3AC0A1BE02}" destId="{86C26521-4E4D-4ABE-9738-C16710808FDC}" srcOrd="0" destOrd="0" presId="urn:microsoft.com/office/officeart/2005/8/layout/equation1"/>
    <dgm:cxn modelId="{D4FF6B0A-DE8B-4138-844C-703D07EBE390}" type="presOf" srcId="{BF3C1306-D980-464C-9A32-08C9FB2DCFF6}" destId="{9809B762-9735-4090-BDFC-A62CD8D61582}" srcOrd="0" destOrd="0" presId="urn:microsoft.com/office/officeart/2005/8/layout/equation1"/>
    <dgm:cxn modelId="{4F2CFD59-D3D3-4735-A265-3439D6CE90C0}" type="presParOf" srcId="{C0F40FFE-F7D5-4216-BA75-4940516DD36B}" destId="{C735400C-9C93-44F3-A702-B25E14B47CCB}" srcOrd="0" destOrd="0" presId="urn:microsoft.com/office/officeart/2005/8/layout/equation1"/>
    <dgm:cxn modelId="{09CDCE72-195D-4E19-A2C0-377D896BA896}" type="presParOf" srcId="{C0F40FFE-F7D5-4216-BA75-4940516DD36B}" destId="{78FE0036-CA14-4226-8D09-D3C8ECB2ECCA}" srcOrd="1" destOrd="0" presId="urn:microsoft.com/office/officeart/2005/8/layout/equation1"/>
    <dgm:cxn modelId="{3137226A-0D62-4DFB-8DEE-D4EA04D18DE1}" type="presParOf" srcId="{C0F40FFE-F7D5-4216-BA75-4940516DD36B}" destId="{C0CDCCEA-6437-49DD-8BAE-6D9F7A7AAA2F}" srcOrd="2" destOrd="0" presId="urn:microsoft.com/office/officeart/2005/8/layout/equation1"/>
    <dgm:cxn modelId="{145EA1FC-F045-43CF-80A0-4F16E77AE0CD}" type="presParOf" srcId="{C0F40FFE-F7D5-4216-BA75-4940516DD36B}" destId="{8D900ABF-7FD9-484D-AC62-76930D566F40}" srcOrd="3" destOrd="0" presId="urn:microsoft.com/office/officeart/2005/8/layout/equation1"/>
    <dgm:cxn modelId="{C4055B8A-82BB-481B-8081-67767CC37274}" type="presParOf" srcId="{C0F40FFE-F7D5-4216-BA75-4940516DD36B}" destId="{9809B762-9735-4090-BDFC-A62CD8D61582}" srcOrd="4" destOrd="0" presId="urn:microsoft.com/office/officeart/2005/8/layout/equation1"/>
    <dgm:cxn modelId="{E29E1A45-0BDC-4D0B-A11A-193D67507598}" type="presParOf" srcId="{C0F40FFE-F7D5-4216-BA75-4940516DD36B}" destId="{A179165D-22A3-4C3C-90B8-557F74BF54F4}" srcOrd="5" destOrd="0" presId="urn:microsoft.com/office/officeart/2005/8/layout/equation1"/>
    <dgm:cxn modelId="{BEEBC930-3B4A-449D-9C19-EC12B51CF5E3}" type="presParOf" srcId="{C0F40FFE-F7D5-4216-BA75-4940516DD36B}" destId="{86C26521-4E4D-4ABE-9738-C16710808FDC}" srcOrd="6" destOrd="0" presId="urn:microsoft.com/office/officeart/2005/8/layout/equation1"/>
    <dgm:cxn modelId="{B467EDBE-3945-4878-B5D5-4A9A3F04F739}" type="presParOf" srcId="{C0F40FFE-F7D5-4216-BA75-4940516DD36B}" destId="{22D4E2D0-0C1E-4CBD-9D29-1AA1FE8A3B03}" srcOrd="7" destOrd="0" presId="urn:microsoft.com/office/officeart/2005/8/layout/equation1"/>
    <dgm:cxn modelId="{E27C2DD0-609B-4769-93AE-DC23573A7700}" type="presParOf" srcId="{C0F40FFE-F7D5-4216-BA75-4940516DD36B}" destId="{95D7A97B-C28D-412F-BB0A-2E7AD2C37FA2}" srcOrd="8" destOrd="0" presId="urn:microsoft.com/office/officeart/2005/8/layout/equati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A21AAE8-81D3-CB44-AAE8-7E3CBACDB604}" type="doc">
      <dgm:prSet loTypeId="urn:microsoft.com/office/officeart/2005/8/layout/cycle8" loCatId="" qsTypeId="urn:microsoft.com/office/officeart/2005/8/quickstyle/simple2" qsCatId="simple" csTypeId="urn:microsoft.com/office/officeart/2005/8/colors/colorful1" csCatId="colorful" phldr="1"/>
      <dgm:spPr/>
    </dgm:pt>
    <dgm:pt modelId="{CD7848F8-1AB5-BA43-A0D1-86661D7F6CA2}">
      <dgm:prSet phldrT="[Text]" custT="1"/>
      <dgm:spPr>
        <a:solidFill>
          <a:schemeClr val="tx1">
            <a:lumMod val="65000"/>
            <a:lumOff val="35000"/>
          </a:schemeClr>
        </a:solidFill>
      </dgm:spPr>
      <dgm:t>
        <a:bodyPr/>
        <a:lstStyle/>
        <a:p>
          <a:r>
            <a:rPr lang="en-US" sz="2300" dirty="0" smtClean="0">
              <a:latin typeface="Lato Regular"/>
              <a:cs typeface="Lato Regular"/>
            </a:rPr>
            <a:t>Process Two</a:t>
          </a:r>
          <a:endParaRPr lang="en-US" sz="2300" dirty="0">
            <a:latin typeface="Lato Regular"/>
            <a:cs typeface="Lato Regular"/>
          </a:endParaRPr>
        </a:p>
      </dgm:t>
    </dgm:pt>
    <dgm:pt modelId="{26A9AA14-DE27-DA4E-9E7C-F76E10402F9C}" type="parTrans" cxnId="{1D7A392B-E695-BD46-BC47-950D8432DEAB}">
      <dgm:prSet/>
      <dgm:spPr/>
      <dgm:t>
        <a:bodyPr/>
        <a:lstStyle/>
        <a:p>
          <a:endParaRPr lang="en-US" sz="2300">
            <a:latin typeface="Lato Regular"/>
            <a:cs typeface="Lato Regular"/>
          </a:endParaRPr>
        </a:p>
      </dgm:t>
    </dgm:pt>
    <dgm:pt modelId="{DE79A6F9-4AFF-CA40-900F-02FDBD10DE67}" type="sibTrans" cxnId="{1D7A392B-E695-BD46-BC47-950D8432DEAB}">
      <dgm:prSet/>
      <dgm:spPr/>
      <dgm:t>
        <a:bodyPr/>
        <a:lstStyle/>
        <a:p>
          <a:endParaRPr lang="en-US" sz="2300">
            <a:latin typeface="Lato Regular"/>
            <a:cs typeface="Lato Regular"/>
          </a:endParaRPr>
        </a:p>
      </dgm:t>
    </dgm:pt>
    <dgm:pt modelId="{262A9269-6170-E847-B697-96E67DC6F0D4}">
      <dgm:prSet phldrT="[Text]" custT="1"/>
      <dgm:spPr/>
      <dgm:t>
        <a:bodyPr/>
        <a:lstStyle/>
        <a:p>
          <a:r>
            <a:rPr lang="en-US" sz="2300" dirty="0" smtClean="0">
              <a:latin typeface="Lato Regular"/>
              <a:cs typeface="Lato Regular"/>
            </a:rPr>
            <a:t>Process three</a:t>
          </a:r>
          <a:endParaRPr lang="en-US" sz="2300" dirty="0">
            <a:latin typeface="Lato Regular"/>
            <a:cs typeface="Lato Regular"/>
          </a:endParaRPr>
        </a:p>
      </dgm:t>
    </dgm:pt>
    <dgm:pt modelId="{5816AD4F-F200-B04B-BE75-0F7A6A90BB6D}" type="parTrans" cxnId="{226E00AD-71D8-734C-AD9F-32E7A28D4460}">
      <dgm:prSet/>
      <dgm:spPr/>
      <dgm:t>
        <a:bodyPr/>
        <a:lstStyle/>
        <a:p>
          <a:endParaRPr lang="en-US" sz="2300">
            <a:latin typeface="Lato Regular"/>
            <a:cs typeface="Lato Regular"/>
          </a:endParaRPr>
        </a:p>
      </dgm:t>
    </dgm:pt>
    <dgm:pt modelId="{5226A5A9-8583-1044-8513-3343F8F360A7}" type="sibTrans" cxnId="{226E00AD-71D8-734C-AD9F-32E7A28D4460}">
      <dgm:prSet/>
      <dgm:spPr/>
      <dgm:t>
        <a:bodyPr/>
        <a:lstStyle/>
        <a:p>
          <a:endParaRPr lang="en-US" sz="2300">
            <a:latin typeface="Lato Regular"/>
            <a:cs typeface="Lato Regular"/>
          </a:endParaRPr>
        </a:p>
      </dgm:t>
    </dgm:pt>
    <dgm:pt modelId="{B3DAC458-DE66-9645-849F-DEE032DE01D6}">
      <dgm:prSet phldrT="[Text]" custT="1"/>
      <dgm:spPr/>
      <dgm:t>
        <a:bodyPr/>
        <a:lstStyle/>
        <a:p>
          <a:r>
            <a:rPr lang="en-US" sz="2300" dirty="0" smtClean="0">
              <a:latin typeface="Lato Regular"/>
              <a:cs typeface="Lato Regular"/>
            </a:rPr>
            <a:t>Process One</a:t>
          </a:r>
          <a:endParaRPr lang="en-US" sz="2300" dirty="0">
            <a:latin typeface="Lato Regular"/>
            <a:cs typeface="Lato Regular"/>
          </a:endParaRPr>
        </a:p>
      </dgm:t>
    </dgm:pt>
    <dgm:pt modelId="{C3F629BD-88B4-0144-8641-11AD8C86685C}" type="parTrans" cxnId="{BAAF8C64-F097-1F44-A852-C28E3700602E}">
      <dgm:prSet/>
      <dgm:spPr/>
      <dgm:t>
        <a:bodyPr/>
        <a:lstStyle/>
        <a:p>
          <a:endParaRPr lang="en-US" sz="2300">
            <a:latin typeface="Lato Regular"/>
            <a:cs typeface="Lato Regular"/>
          </a:endParaRPr>
        </a:p>
      </dgm:t>
    </dgm:pt>
    <dgm:pt modelId="{96587C78-1C05-CB4C-9BC8-36BFEB813E80}" type="sibTrans" cxnId="{BAAF8C64-F097-1F44-A852-C28E3700602E}">
      <dgm:prSet/>
      <dgm:spPr/>
      <dgm:t>
        <a:bodyPr/>
        <a:lstStyle/>
        <a:p>
          <a:endParaRPr lang="en-US" sz="2300">
            <a:latin typeface="Lato Regular"/>
            <a:cs typeface="Lato Regular"/>
          </a:endParaRPr>
        </a:p>
      </dgm:t>
    </dgm:pt>
    <dgm:pt modelId="{D93BF4DE-7370-C94B-96F9-AEF22A1365D1}" type="pres">
      <dgm:prSet presAssocID="{AA21AAE8-81D3-CB44-AAE8-7E3CBACDB604}" presName="compositeShape" presStyleCnt="0">
        <dgm:presLayoutVars>
          <dgm:chMax val="7"/>
          <dgm:dir/>
          <dgm:resizeHandles val="exact"/>
        </dgm:presLayoutVars>
      </dgm:prSet>
      <dgm:spPr/>
    </dgm:pt>
    <dgm:pt modelId="{4A8AFCE4-87A4-7A4C-A9B5-134EE9D51E8F}" type="pres">
      <dgm:prSet presAssocID="{AA21AAE8-81D3-CB44-AAE8-7E3CBACDB604}" presName="wedge1" presStyleLbl="node1" presStyleIdx="0" presStyleCnt="3"/>
      <dgm:spPr/>
      <dgm:t>
        <a:bodyPr/>
        <a:lstStyle/>
        <a:p>
          <a:endParaRPr lang="en-US"/>
        </a:p>
      </dgm:t>
    </dgm:pt>
    <dgm:pt modelId="{3AD80A74-4C4D-8D4D-8D64-47DD6EC10E49}" type="pres">
      <dgm:prSet presAssocID="{AA21AAE8-81D3-CB44-AAE8-7E3CBACDB604}" presName="dummy1a" presStyleCnt="0"/>
      <dgm:spPr/>
    </dgm:pt>
    <dgm:pt modelId="{58ACFFC6-C1C1-7245-9E08-DA11C5E10ED3}" type="pres">
      <dgm:prSet presAssocID="{AA21AAE8-81D3-CB44-AAE8-7E3CBACDB604}" presName="dummy1b" presStyleCnt="0"/>
      <dgm:spPr/>
    </dgm:pt>
    <dgm:pt modelId="{7DE5CE4C-7EC3-5D43-B57B-4CFBEB7F2ECF}" type="pres">
      <dgm:prSet presAssocID="{AA21AAE8-81D3-CB44-AAE8-7E3CBACDB604}" presName="wedge1Tx" presStyleLbl="node1" presStyleIdx="0" presStyleCnt="3">
        <dgm:presLayoutVars>
          <dgm:chMax val="0"/>
          <dgm:chPref val="0"/>
          <dgm:bulletEnabled val="1"/>
        </dgm:presLayoutVars>
      </dgm:prSet>
      <dgm:spPr/>
      <dgm:t>
        <a:bodyPr/>
        <a:lstStyle/>
        <a:p>
          <a:endParaRPr lang="en-US"/>
        </a:p>
      </dgm:t>
    </dgm:pt>
    <dgm:pt modelId="{CC8E993B-0DA6-CE4E-B3B3-453CDC747827}" type="pres">
      <dgm:prSet presAssocID="{AA21AAE8-81D3-CB44-AAE8-7E3CBACDB604}" presName="wedge2" presStyleLbl="node1" presStyleIdx="1" presStyleCnt="3"/>
      <dgm:spPr/>
      <dgm:t>
        <a:bodyPr/>
        <a:lstStyle/>
        <a:p>
          <a:endParaRPr lang="en-US"/>
        </a:p>
      </dgm:t>
    </dgm:pt>
    <dgm:pt modelId="{7DC961BA-B334-CC49-BA0A-9DF89C2D7024}" type="pres">
      <dgm:prSet presAssocID="{AA21AAE8-81D3-CB44-AAE8-7E3CBACDB604}" presName="dummy2a" presStyleCnt="0"/>
      <dgm:spPr/>
    </dgm:pt>
    <dgm:pt modelId="{77BA15AD-4011-4F42-AB1C-5BD56B2B83CF}" type="pres">
      <dgm:prSet presAssocID="{AA21AAE8-81D3-CB44-AAE8-7E3CBACDB604}" presName="dummy2b" presStyleCnt="0"/>
      <dgm:spPr/>
    </dgm:pt>
    <dgm:pt modelId="{4650835B-0A70-7A4B-BBDF-2AED78AC7ABD}" type="pres">
      <dgm:prSet presAssocID="{AA21AAE8-81D3-CB44-AAE8-7E3CBACDB604}" presName="wedge2Tx" presStyleLbl="node1" presStyleIdx="1" presStyleCnt="3">
        <dgm:presLayoutVars>
          <dgm:chMax val="0"/>
          <dgm:chPref val="0"/>
          <dgm:bulletEnabled val="1"/>
        </dgm:presLayoutVars>
      </dgm:prSet>
      <dgm:spPr/>
      <dgm:t>
        <a:bodyPr/>
        <a:lstStyle/>
        <a:p>
          <a:endParaRPr lang="en-US"/>
        </a:p>
      </dgm:t>
    </dgm:pt>
    <dgm:pt modelId="{447F7FB9-BE4E-6C4C-B9DE-5597E0BEE953}" type="pres">
      <dgm:prSet presAssocID="{AA21AAE8-81D3-CB44-AAE8-7E3CBACDB604}" presName="wedge3" presStyleLbl="node1" presStyleIdx="2" presStyleCnt="3"/>
      <dgm:spPr/>
      <dgm:t>
        <a:bodyPr/>
        <a:lstStyle/>
        <a:p>
          <a:endParaRPr lang="en-US"/>
        </a:p>
      </dgm:t>
    </dgm:pt>
    <dgm:pt modelId="{FFC15E34-10B7-8747-9F55-8C2DDDDA2E64}" type="pres">
      <dgm:prSet presAssocID="{AA21AAE8-81D3-CB44-AAE8-7E3CBACDB604}" presName="dummy3a" presStyleCnt="0"/>
      <dgm:spPr/>
    </dgm:pt>
    <dgm:pt modelId="{F97FDC65-64FA-F44E-824E-5CB77567187F}" type="pres">
      <dgm:prSet presAssocID="{AA21AAE8-81D3-CB44-AAE8-7E3CBACDB604}" presName="dummy3b" presStyleCnt="0"/>
      <dgm:spPr/>
    </dgm:pt>
    <dgm:pt modelId="{319BA199-A27F-B145-9155-450E0832197C}" type="pres">
      <dgm:prSet presAssocID="{AA21AAE8-81D3-CB44-AAE8-7E3CBACDB604}" presName="wedge3Tx" presStyleLbl="node1" presStyleIdx="2" presStyleCnt="3">
        <dgm:presLayoutVars>
          <dgm:chMax val="0"/>
          <dgm:chPref val="0"/>
          <dgm:bulletEnabled val="1"/>
        </dgm:presLayoutVars>
      </dgm:prSet>
      <dgm:spPr/>
      <dgm:t>
        <a:bodyPr/>
        <a:lstStyle/>
        <a:p>
          <a:endParaRPr lang="en-US"/>
        </a:p>
      </dgm:t>
    </dgm:pt>
    <dgm:pt modelId="{4129C769-D290-FE4E-A767-BCA1BB3BAA63}" type="pres">
      <dgm:prSet presAssocID="{DE79A6F9-4AFF-CA40-900F-02FDBD10DE67}" presName="arrowWedge1" presStyleLbl="fgSibTrans2D1" presStyleIdx="0" presStyleCnt="3"/>
      <dgm:spPr>
        <a:solidFill>
          <a:srgbClr val="000000"/>
        </a:solidFill>
      </dgm:spPr>
    </dgm:pt>
    <dgm:pt modelId="{5F29A798-BA8E-2845-BA02-A4D206C156AA}" type="pres">
      <dgm:prSet presAssocID="{5226A5A9-8583-1044-8513-3343F8F360A7}" presName="arrowWedge2" presStyleLbl="fgSibTrans2D1" presStyleIdx="1" presStyleCnt="3"/>
      <dgm:spPr/>
    </dgm:pt>
    <dgm:pt modelId="{54052921-C47C-F34E-AAF8-E0712AD64EE7}" type="pres">
      <dgm:prSet presAssocID="{96587C78-1C05-CB4C-9BC8-36BFEB813E80}" presName="arrowWedge3" presStyleLbl="fgSibTrans2D1" presStyleIdx="2" presStyleCnt="3"/>
      <dgm:spPr/>
    </dgm:pt>
  </dgm:ptLst>
  <dgm:cxnLst>
    <dgm:cxn modelId="{E4BEBAC0-AE0E-47E1-A577-8B23E3DEBB26}" type="presOf" srcId="{B3DAC458-DE66-9645-849F-DEE032DE01D6}" destId="{319BA199-A27F-B145-9155-450E0832197C}" srcOrd="1" destOrd="0" presId="urn:microsoft.com/office/officeart/2005/8/layout/cycle8"/>
    <dgm:cxn modelId="{3B6363F1-491E-4879-80C5-4FFD88BDF7DD}" type="presOf" srcId="{262A9269-6170-E847-B697-96E67DC6F0D4}" destId="{CC8E993B-0DA6-CE4E-B3B3-453CDC747827}" srcOrd="0" destOrd="0" presId="urn:microsoft.com/office/officeart/2005/8/layout/cycle8"/>
    <dgm:cxn modelId="{3D3AF519-9C47-4B24-A5C6-65419F44E2BB}" type="presOf" srcId="{CD7848F8-1AB5-BA43-A0D1-86661D7F6CA2}" destId="{4A8AFCE4-87A4-7A4C-A9B5-134EE9D51E8F}" srcOrd="0" destOrd="0" presId="urn:microsoft.com/office/officeart/2005/8/layout/cycle8"/>
    <dgm:cxn modelId="{1D7A392B-E695-BD46-BC47-950D8432DEAB}" srcId="{AA21AAE8-81D3-CB44-AAE8-7E3CBACDB604}" destId="{CD7848F8-1AB5-BA43-A0D1-86661D7F6CA2}" srcOrd="0" destOrd="0" parTransId="{26A9AA14-DE27-DA4E-9E7C-F76E10402F9C}" sibTransId="{DE79A6F9-4AFF-CA40-900F-02FDBD10DE67}"/>
    <dgm:cxn modelId="{682A1B59-9E5B-48AE-8222-A414E4B24FF2}" type="presOf" srcId="{CD7848F8-1AB5-BA43-A0D1-86661D7F6CA2}" destId="{7DE5CE4C-7EC3-5D43-B57B-4CFBEB7F2ECF}" srcOrd="1" destOrd="0" presId="urn:microsoft.com/office/officeart/2005/8/layout/cycle8"/>
    <dgm:cxn modelId="{A9F2A0A3-9A66-480B-936B-158974E9FAD9}" type="presOf" srcId="{B3DAC458-DE66-9645-849F-DEE032DE01D6}" destId="{447F7FB9-BE4E-6C4C-B9DE-5597E0BEE953}" srcOrd="0" destOrd="0" presId="urn:microsoft.com/office/officeart/2005/8/layout/cycle8"/>
    <dgm:cxn modelId="{BAAF8C64-F097-1F44-A852-C28E3700602E}" srcId="{AA21AAE8-81D3-CB44-AAE8-7E3CBACDB604}" destId="{B3DAC458-DE66-9645-849F-DEE032DE01D6}" srcOrd="2" destOrd="0" parTransId="{C3F629BD-88B4-0144-8641-11AD8C86685C}" sibTransId="{96587C78-1C05-CB4C-9BC8-36BFEB813E80}"/>
    <dgm:cxn modelId="{9C19E6DB-A17D-44E1-8C2F-244513D3C873}" type="presOf" srcId="{AA21AAE8-81D3-CB44-AAE8-7E3CBACDB604}" destId="{D93BF4DE-7370-C94B-96F9-AEF22A1365D1}" srcOrd="0" destOrd="0" presId="urn:microsoft.com/office/officeart/2005/8/layout/cycle8"/>
    <dgm:cxn modelId="{C6860A45-560A-4972-A73E-197A491B5B75}" type="presOf" srcId="{262A9269-6170-E847-B697-96E67DC6F0D4}" destId="{4650835B-0A70-7A4B-BBDF-2AED78AC7ABD}" srcOrd="1" destOrd="0" presId="urn:microsoft.com/office/officeart/2005/8/layout/cycle8"/>
    <dgm:cxn modelId="{226E00AD-71D8-734C-AD9F-32E7A28D4460}" srcId="{AA21AAE8-81D3-CB44-AAE8-7E3CBACDB604}" destId="{262A9269-6170-E847-B697-96E67DC6F0D4}" srcOrd="1" destOrd="0" parTransId="{5816AD4F-F200-B04B-BE75-0F7A6A90BB6D}" sibTransId="{5226A5A9-8583-1044-8513-3343F8F360A7}"/>
    <dgm:cxn modelId="{4D8B4CCA-F1A0-47E7-83C4-4D4F3BB36BA3}" type="presParOf" srcId="{D93BF4DE-7370-C94B-96F9-AEF22A1365D1}" destId="{4A8AFCE4-87A4-7A4C-A9B5-134EE9D51E8F}" srcOrd="0" destOrd="0" presId="urn:microsoft.com/office/officeart/2005/8/layout/cycle8"/>
    <dgm:cxn modelId="{9C258BD3-72D4-492B-B9AB-81B633955F20}" type="presParOf" srcId="{D93BF4DE-7370-C94B-96F9-AEF22A1365D1}" destId="{3AD80A74-4C4D-8D4D-8D64-47DD6EC10E49}" srcOrd="1" destOrd="0" presId="urn:microsoft.com/office/officeart/2005/8/layout/cycle8"/>
    <dgm:cxn modelId="{6CE5D832-A160-441A-9CE3-79CA05D82F03}" type="presParOf" srcId="{D93BF4DE-7370-C94B-96F9-AEF22A1365D1}" destId="{58ACFFC6-C1C1-7245-9E08-DA11C5E10ED3}" srcOrd="2" destOrd="0" presId="urn:microsoft.com/office/officeart/2005/8/layout/cycle8"/>
    <dgm:cxn modelId="{8DE2C47A-210B-48E5-82C4-E5E0C2683469}" type="presParOf" srcId="{D93BF4DE-7370-C94B-96F9-AEF22A1365D1}" destId="{7DE5CE4C-7EC3-5D43-B57B-4CFBEB7F2ECF}" srcOrd="3" destOrd="0" presId="urn:microsoft.com/office/officeart/2005/8/layout/cycle8"/>
    <dgm:cxn modelId="{DB699661-4B03-4805-953C-1E0CB5668614}" type="presParOf" srcId="{D93BF4DE-7370-C94B-96F9-AEF22A1365D1}" destId="{CC8E993B-0DA6-CE4E-B3B3-453CDC747827}" srcOrd="4" destOrd="0" presId="urn:microsoft.com/office/officeart/2005/8/layout/cycle8"/>
    <dgm:cxn modelId="{96B326BC-D339-44BA-B9EF-C7135267F159}" type="presParOf" srcId="{D93BF4DE-7370-C94B-96F9-AEF22A1365D1}" destId="{7DC961BA-B334-CC49-BA0A-9DF89C2D7024}" srcOrd="5" destOrd="0" presId="urn:microsoft.com/office/officeart/2005/8/layout/cycle8"/>
    <dgm:cxn modelId="{97681A66-7CD3-47AA-9BFC-80FFF8316CF5}" type="presParOf" srcId="{D93BF4DE-7370-C94B-96F9-AEF22A1365D1}" destId="{77BA15AD-4011-4F42-AB1C-5BD56B2B83CF}" srcOrd="6" destOrd="0" presId="urn:microsoft.com/office/officeart/2005/8/layout/cycle8"/>
    <dgm:cxn modelId="{85FD4CDB-E756-441E-A4F5-D00757D7941D}" type="presParOf" srcId="{D93BF4DE-7370-C94B-96F9-AEF22A1365D1}" destId="{4650835B-0A70-7A4B-BBDF-2AED78AC7ABD}" srcOrd="7" destOrd="0" presId="urn:microsoft.com/office/officeart/2005/8/layout/cycle8"/>
    <dgm:cxn modelId="{E574D751-DD08-48B4-8E0E-8C16768EF334}" type="presParOf" srcId="{D93BF4DE-7370-C94B-96F9-AEF22A1365D1}" destId="{447F7FB9-BE4E-6C4C-B9DE-5597E0BEE953}" srcOrd="8" destOrd="0" presId="urn:microsoft.com/office/officeart/2005/8/layout/cycle8"/>
    <dgm:cxn modelId="{03E997F7-491D-402E-BAC9-5C0617A70225}" type="presParOf" srcId="{D93BF4DE-7370-C94B-96F9-AEF22A1365D1}" destId="{FFC15E34-10B7-8747-9F55-8C2DDDDA2E64}" srcOrd="9" destOrd="0" presId="urn:microsoft.com/office/officeart/2005/8/layout/cycle8"/>
    <dgm:cxn modelId="{254BFB4A-B67C-4090-BBD8-57B9BCDB7387}" type="presParOf" srcId="{D93BF4DE-7370-C94B-96F9-AEF22A1365D1}" destId="{F97FDC65-64FA-F44E-824E-5CB77567187F}" srcOrd="10" destOrd="0" presId="urn:microsoft.com/office/officeart/2005/8/layout/cycle8"/>
    <dgm:cxn modelId="{94B748E8-F194-409E-B189-28A7D9333EC1}" type="presParOf" srcId="{D93BF4DE-7370-C94B-96F9-AEF22A1365D1}" destId="{319BA199-A27F-B145-9155-450E0832197C}" srcOrd="11" destOrd="0" presId="urn:microsoft.com/office/officeart/2005/8/layout/cycle8"/>
    <dgm:cxn modelId="{8E0A198D-4715-4628-86B5-9061BD142376}" type="presParOf" srcId="{D93BF4DE-7370-C94B-96F9-AEF22A1365D1}" destId="{4129C769-D290-FE4E-A767-BCA1BB3BAA63}" srcOrd="12" destOrd="0" presId="urn:microsoft.com/office/officeart/2005/8/layout/cycle8"/>
    <dgm:cxn modelId="{F9674BCD-5429-4E6D-A1D1-7FB4148E944F}" type="presParOf" srcId="{D93BF4DE-7370-C94B-96F9-AEF22A1365D1}" destId="{5F29A798-BA8E-2845-BA02-A4D206C156AA}" srcOrd="13" destOrd="0" presId="urn:microsoft.com/office/officeart/2005/8/layout/cycle8"/>
    <dgm:cxn modelId="{870EF6A5-BDD5-4EC9-A0E2-95EA12A7AA98}" type="presParOf" srcId="{D93BF4DE-7370-C94B-96F9-AEF22A1365D1}" destId="{54052921-C47C-F34E-AAF8-E0712AD64EE7}" srcOrd="14"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2C3AA6-0F81-4E9B-A747-750565785B0F}">
      <dsp:nvSpPr>
        <dsp:cNvPr id="0" name=""/>
        <dsp:cNvSpPr/>
      </dsp:nvSpPr>
      <dsp:spPr>
        <a:xfrm>
          <a:off x="7671" y="1522099"/>
          <a:ext cx="2292914" cy="1375748"/>
        </a:xfrm>
        <a:prstGeom prst="roundRect">
          <a:avLst>
            <a:gd name="adj" fmla="val 10000"/>
          </a:avLst>
        </a:prstGeom>
        <a:solidFill>
          <a:schemeClr val="tx1">
            <a:lumMod val="95000"/>
            <a:lumOff val="500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tr-TR" sz="3200" kern="1200" dirty="0" smtClean="0">
              <a:latin typeface="Montserrat Semi Bold" panose="00000700000000000000" pitchFamily="50" charset="0"/>
            </a:rPr>
            <a:t>Process alpha</a:t>
          </a:r>
          <a:endParaRPr lang="tr-TR" sz="3200" kern="1200" dirty="0">
            <a:latin typeface="Montserrat Semi Bold" panose="00000700000000000000" pitchFamily="50" charset="0"/>
          </a:endParaRPr>
        </a:p>
      </dsp:txBody>
      <dsp:txXfrm>
        <a:off x="47965" y="1562393"/>
        <a:ext cx="2212326" cy="1295160"/>
      </dsp:txXfrm>
    </dsp:sp>
    <dsp:sp modelId="{F1DFD615-004E-40DC-911A-7B590FE6C2D2}">
      <dsp:nvSpPr>
        <dsp:cNvPr id="0" name=""/>
        <dsp:cNvSpPr/>
      </dsp:nvSpPr>
      <dsp:spPr>
        <a:xfrm>
          <a:off x="2529877" y="1925652"/>
          <a:ext cx="486097" cy="568642"/>
        </a:xfrm>
        <a:prstGeom prst="rightArrow">
          <a:avLst>
            <a:gd name="adj1" fmla="val 60000"/>
            <a:gd name="adj2" fmla="val 50000"/>
          </a:avLst>
        </a:prstGeom>
        <a:solidFill>
          <a:schemeClr val="tx1">
            <a:lumMod val="65000"/>
            <a:lumOff val="3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44650">
            <a:lnSpc>
              <a:spcPct val="90000"/>
            </a:lnSpc>
            <a:spcBef>
              <a:spcPct val="0"/>
            </a:spcBef>
            <a:spcAft>
              <a:spcPct val="35000"/>
            </a:spcAft>
          </a:pPr>
          <a:endParaRPr lang="tr-TR" sz="3700" kern="1200">
            <a:latin typeface="Novecento sans wide Book" pitchFamily="50" charset="-94"/>
          </a:endParaRPr>
        </a:p>
      </dsp:txBody>
      <dsp:txXfrm>
        <a:off x="2529877" y="2039380"/>
        <a:ext cx="340268" cy="341186"/>
      </dsp:txXfrm>
    </dsp:sp>
    <dsp:sp modelId="{001E1B86-A44A-490B-A6E8-3B80E5DAAFB6}">
      <dsp:nvSpPr>
        <dsp:cNvPr id="0" name=""/>
        <dsp:cNvSpPr/>
      </dsp:nvSpPr>
      <dsp:spPr>
        <a:xfrm>
          <a:off x="3217751" y="1522099"/>
          <a:ext cx="2292914" cy="1375748"/>
        </a:xfrm>
        <a:prstGeom prst="roundRect">
          <a:avLst>
            <a:gd name="adj" fmla="val 10000"/>
          </a:avLst>
        </a:prstGeom>
        <a:solidFill>
          <a:schemeClr val="tx1">
            <a:lumMod val="95000"/>
            <a:lumOff val="500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tr-TR" sz="3200" kern="1200" dirty="0" smtClean="0">
              <a:latin typeface="Montserrat Semi Bold" panose="00000700000000000000" pitchFamily="50" charset="0"/>
            </a:rPr>
            <a:t>Process beta</a:t>
          </a:r>
          <a:endParaRPr lang="tr-TR" sz="3200" kern="1200" dirty="0">
            <a:latin typeface="Montserrat Semi Bold" panose="00000700000000000000" pitchFamily="50" charset="0"/>
          </a:endParaRPr>
        </a:p>
      </dsp:txBody>
      <dsp:txXfrm>
        <a:off x="3258045" y="1562393"/>
        <a:ext cx="2212326" cy="1295160"/>
      </dsp:txXfrm>
    </dsp:sp>
    <dsp:sp modelId="{5F7A7095-758D-4DBE-B789-BA400D6879B2}">
      <dsp:nvSpPr>
        <dsp:cNvPr id="0" name=""/>
        <dsp:cNvSpPr/>
      </dsp:nvSpPr>
      <dsp:spPr>
        <a:xfrm>
          <a:off x="5739957" y="1925652"/>
          <a:ext cx="486097" cy="568642"/>
        </a:xfrm>
        <a:prstGeom prst="rightArrow">
          <a:avLst>
            <a:gd name="adj1" fmla="val 60000"/>
            <a:gd name="adj2" fmla="val 50000"/>
          </a:avLst>
        </a:prstGeom>
        <a:solidFill>
          <a:schemeClr val="tx1">
            <a:lumMod val="65000"/>
            <a:lumOff val="3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44650">
            <a:lnSpc>
              <a:spcPct val="90000"/>
            </a:lnSpc>
            <a:spcBef>
              <a:spcPct val="0"/>
            </a:spcBef>
            <a:spcAft>
              <a:spcPct val="35000"/>
            </a:spcAft>
          </a:pPr>
          <a:endParaRPr lang="tr-TR" sz="3700" kern="1200">
            <a:latin typeface="Novecento sans wide Book" pitchFamily="50" charset="-94"/>
          </a:endParaRPr>
        </a:p>
      </dsp:txBody>
      <dsp:txXfrm>
        <a:off x="5739957" y="2039380"/>
        <a:ext cx="340268" cy="341186"/>
      </dsp:txXfrm>
    </dsp:sp>
    <dsp:sp modelId="{E9DD02B0-8AB1-4396-9CAA-9340BFB8F39C}">
      <dsp:nvSpPr>
        <dsp:cNvPr id="0" name=""/>
        <dsp:cNvSpPr/>
      </dsp:nvSpPr>
      <dsp:spPr>
        <a:xfrm>
          <a:off x="6427831" y="1522099"/>
          <a:ext cx="2292914" cy="1375748"/>
        </a:xfrm>
        <a:prstGeom prst="roundRect">
          <a:avLst>
            <a:gd name="adj" fmla="val 10000"/>
          </a:avLst>
        </a:prstGeom>
        <a:solidFill>
          <a:schemeClr val="tx1">
            <a:lumMod val="95000"/>
            <a:lumOff val="500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tr-TR" sz="3200" kern="1200" dirty="0" smtClean="0">
              <a:latin typeface="Montserrat Semi Bold" panose="00000700000000000000" pitchFamily="50" charset="0"/>
            </a:rPr>
            <a:t>Procees delta</a:t>
          </a:r>
        </a:p>
      </dsp:txBody>
      <dsp:txXfrm>
        <a:off x="6468125" y="1562393"/>
        <a:ext cx="2212326" cy="129516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35400C-9C93-44F3-A702-B25E14B47CCB}">
      <dsp:nvSpPr>
        <dsp:cNvPr id="0" name=""/>
        <dsp:cNvSpPr/>
      </dsp:nvSpPr>
      <dsp:spPr>
        <a:xfrm>
          <a:off x="1099" y="1450795"/>
          <a:ext cx="1457447" cy="1457447"/>
        </a:xfrm>
        <a:prstGeom prst="ellipse">
          <a:avLst/>
        </a:prstGeom>
        <a:solidFill>
          <a:schemeClr val="tx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35000"/>
            </a:spcAft>
          </a:pPr>
          <a:r>
            <a:rPr lang="tr-TR" sz="2000" kern="1200" dirty="0" smtClean="0">
              <a:solidFill>
                <a:schemeClr val="bg1"/>
              </a:solidFill>
              <a:latin typeface="+mj-lt"/>
              <a:ea typeface="Open Sans" panose="020B0606030504020204" pitchFamily="34" charset="0"/>
              <a:cs typeface="Open Sans" panose="020B0606030504020204" pitchFamily="34" charset="0"/>
            </a:rPr>
            <a:t>Step 1</a:t>
          </a:r>
          <a:endParaRPr lang="en-US" sz="2000" kern="1200" dirty="0">
            <a:solidFill>
              <a:schemeClr val="bg1"/>
            </a:solidFill>
            <a:latin typeface="+mj-lt"/>
            <a:ea typeface="Open Sans" panose="020B0606030504020204" pitchFamily="34" charset="0"/>
            <a:cs typeface="Open Sans" panose="020B0606030504020204" pitchFamily="34" charset="0"/>
          </a:endParaRPr>
        </a:p>
      </dsp:txBody>
      <dsp:txXfrm>
        <a:off x="214537" y="1664233"/>
        <a:ext cx="1030571" cy="1030571"/>
      </dsp:txXfrm>
    </dsp:sp>
    <dsp:sp modelId="{C0CDCCEA-6437-49DD-8BAE-6D9F7A7AAA2F}">
      <dsp:nvSpPr>
        <dsp:cNvPr id="0" name=""/>
        <dsp:cNvSpPr/>
      </dsp:nvSpPr>
      <dsp:spPr>
        <a:xfrm>
          <a:off x="1576891" y="1756859"/>
          <a:ext cx="845319" cy="845319"/>
        </a:xfrm>
        <a:prstGeom prst="mathPlus">
          <a:avLst/>
        </a:prstGeom>
        <a:solidFill>
          <a:schemeClr val="bg1">
            <a:lumMod val="8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sp:txBody>
      <dsp:txXfrm>
        <a:off x="1688938" y="2080109"/>
        <a:ext cx="621225" cy="198819"/>
      </dsp:txXfrm>
    </dsp:sp>
    <dsp:sp modelId="{9809B762-9735-4090-BDFC-A62CD8D61582}">
      <dsp:nvSpPr>
        <dsp:cNvPr id="0" name=""/>
        <dsp:cNvSpPr/>
      </dsp:nvSpPr>
      <dsp:spPr>
        <a:xfrm>
          <a:off x="2540555" y="1450795"/>
          <a:ext cx="1457447" cy="1457447"/>
        </a:xfrm>
        <a:prstGeom prst="ellipse">
          <a:avLst/>
        </a:prstGeom>
        <a:solidFill>
          <a:schemeClr val="tx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35000"/>
            </a:spcAft>
          </a:pPr>
          <a:r>
            <a:rPr lang="tr-TR" sz="2000" kern="1200" dirty="0" smtClean="0">
              <a:solidFill>
                <a:schemeClr val="bg1"/>
              </a:solidFill>
              <a:latin typeface="+mj-lt"/>
              <a:ea typeface="Open Sans" panose="020B0606030504020204" pitchFamily="34" charset="0"/>
              <a:cs typeface="Open Sans" panose="020B0606030504020204" pitchFamily="34" charset="0"/>
            </a:rPr>
            <a:t>Step 2</a:t>
          </a:r>
          <a:endParaRPr lang="en-US" sz="2000" kern="1200" dirty="0">
            <a:solidFill>
              <a:schemeClr val="bg1"/>
            </a:solidFill>
            <a:latin typeface="+mj-lt"/>
            <a:ea typeface="Open Sans" panose="020B0606030504020204" pitchFamily="34" charset="0"/>
            <a:cs typeface="Open Sans" panose="020B0606030504020204" pitchFamily="34" charset="0"/>
          </a:endParaRPr>
        </a:p>
      </dsp:txBody>
      <dsp:txXfrm>
        <a:off x="2753993" y="1664233"/>
        <a:ext cx="1030571" cy="1030571"/>
      </dsp:txXfrm>
    </dsp:sp>
    <dsp:sp modelId="{86C26521-4E4D-4ABE-9738-C16710808FDC}">
      <dsp:nvSpPr>
        <dsp:cNvPr id="0" name=""/>
        <dsp:cNvSpPr/>
      </dsp:nvSpPr>
      <dsp:spPr>
        <a:xfrm>
          <a:off x="4116347" y="1756859"/>
          <a:ext cx="845319" cy="845319"/>
        </a:xfrm>
        <a:prstGeom prst="mathEqual">
          <a:avLst/>
        </a:prstGeom>
        <a:solidFill>
          <a:schemeClr val="bg1">
            <a:lumMod val="8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377950">
            <a:lnSpc>
              <a:spcPct val="90000"/>
            </a:lnSpc>
            <a:spcBef>
              <a:spcPct val="0"/>
            </a:spcBef>
            <a:spcAft>
              <a:spcPct val="35000"/>
            </a:spcAft>
          </a:pPr>
          <a:endParaRPr lang="en-US" sz="3100" kern="120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dsp:txBody>
      <dsp:txXfrm>
        <a:off x="4228394" y="1930995"/>
        <a:ext cx="621225" cy="497047"/>
      </dsp:txXfrm>
    </dsp:sp>
    <dsp:sp modelId="{95D7A97B-C28D-412F-BB0A-2E7AD2C37FA2}">
      <dsp:nvSpPr>
        <dsp:cNvPr id="0" name=""/>
        <dsp:cNvSpPr/>
      </dsp:nvSpPr>
      <dsp:spPr>
        <a:xfrm>
          <a:off x="5080011" y="1450795"/>
          <a:ext cx="1457447" cy="1457447"/>
        </a:xfrm>
        <a:prstGeom prst="ellipse">
          <a:avLst/>
        </a:prstGeom>
        <a:solidFill>
          <a:schemeClr val="tx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35000"/>
            </a:spcAft>
          </a:pPr>
          <a:r>
            <a:rPr lang="tr-TR" sz="2000" kern="1200" dirty="0" smtClean="0">
              <a:solidFill>
                <a:schemeClr val="bg1"/>
              </a:solidFill>
              <a:latin typeface="+mj-lt"/>
              <a:ea typeface="Open Sans" panose="020B0606030504020204" pitchFamily="34" charset="0"/>
              <a:cs typeface="Open Sans" panose="020B0606030504020204" pitchFamily="34" charset="0"/>
            </a:rPr>
            <a:t>Step 3</a:t>
          </a:r>
          <a:endParaRPr lang="en-US" sz="2000" kern="1200" dirty="0">
            <a:solidFill>
              <a:schemeClr val="bg1"/>
            </a:solidFill>
            <a:latin typeface="+mj-lt"/>
            <a:ea typeface="Open Sans" panose="020B0606030504020204" pitchFamily="34" charset="0"/>
            <a:cs typeface="Open Sans" panose="020B0606030504020204" pitchFamily="34" charset="0"/>
          </a:endParaRPr>
        </a:p>
      </dsp:txBody>
      <dsp:txXfrm>
        <a:off x="5293449" y="1664233"/>
        <a:ext cx="1030571" cy="103057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equation1">
  <dgm:title val=""/>
  <dgm:desc val=""/>
  <dgm:catLst>
    <dgm:cat type="relationship" pri="17000"/>
    <dgm:cat type="process"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choose name="Name0">
      <dgm:if name="Name1" func="var" arg="dir" op="equ" val="norm">
        <dgm:alg type="lin">
          <dgm:param type="fallback" val="2D"/>
        </dgm:alg>
      </dgm:if>
      <dgm:else name="Name2">
        <dgm:alg type="lin">
          <dgm:param type="linDir" val="fromR"/>
          <dgm:param type="fallback" val="2D"/>
        </dgm:alg>
      </dgm:else>
    </dgm:choose>
    <dgm:shape xmlns:r="http://schemas.openxmlformats.org/officeDocument/2006/relationships" r:blip="">
      <dgm:adjLst/>
    </dgm:shape>
    <dgm:presOf/>
    <dgm:constrLst>
      <dgm:constr type="w" for="ch" ptType="node" refType="w"/>
      <dgm:constr type="w" for="ch" ptType="sibTrans" refType="w" refFor="ch" refPtType="node" fact="0.58"/>
      <dgm:constr type="primFontSz" for="ch" ptType="node" op="equ" val="65"/>
      <dgm:constr type="primFontSz" for="ch" ptType="sibTrans" op="equ" val="55"/>
      <dgm:constr type="primFontSz" for="ch" ptType="sibTrans" refType="primFontSz" refFor="ch" refPtType="node" op="lte" fact="0.8"/>
      <dgm:constr type="w" for="ch" forName="spacerL" refType="w" refFor="ch" refPtType="sibTrans" fact="0.14"/>
      <dgm:constr type="w" for="ch" forName="spacerR" refType="w" refFor="ch" refPtType="sibTrans" fact="0.14"/>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sibTransForEach" axis="followSib" ptType="sibTrans" cnt="1">
        <dgm:layoutNode name="spacerL">
          <dgm:alg type="sp"/>
          <dgm:shape xmlns:r="http://schemas.openxmlformats.org/officeDocument/2006/relationships" r:blip="">
            <dgm:adjLst/>
          </dgm:shape>
          <dgm:presOf/>
          <dgm:constrLst/>
          <dgm:ruleLst/>
        </dgm:layoutNode>
        <dgm:layoutNode name="sibTrans">
          <dgm:alg type="tx"/>
          <dgm:choose name="Name3">
            <dgm:if name="Name4" axis="followSib" ptType="sibTrans" func="cnt" op="equ" val="0">
              <dgm:shape xmlns:r="http://schemas.openxmlformats.org/officeDocument/2006/relationships" type="mathEqual" r:blip="">
                <dgm:adjLst/>
              </dgm:shape>
            </dgm:if>
            <dgm:else name="Name5">
              <dgm:shape xmlns:r="http://schemas.openxmlformats.org/officeDocument/2006/relationships" type="mathPlus" r:blip="">
                <dgm:adjLst/>
              </dgm:shape>
            </dgm:else>
          </dgm:choose>
          <dgm:presOf axis="self"/>
          <dgm:constrLst>
            <dgm:constr type="h" refType="w"/>
            <dgm:constr type="lMarg"/>
            <dgm:constr type="rMarg"/>
            <dgm:constr type="tMarg"/>
            <dgm:constr type="bMarg"/>
          </dgm:constrLst>
          <dgm:ruleLst>
            <dgm:rule type="primFontSz" val="5" fact="NaN" max="NaN"/>
          </dgm:ruleLst>
        </dgm:layoutNode>
        <dgm:layoutNode name="spacerR">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6B29819-DC5F-44EC-A14F-4C1BA9509BBE}" type="datetimeFigureOut">
              <a:rPr lang="en-US" smtClean="0"/>
              <a:t>4/8/2016</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9CD0B5F-F2CC-410D-9433-080C8DF6AD8F}" type="slidenum">
              <a:rPr lang="en-US" smtClean="0"/>
              <a:t>‹#›</a:t>
            </a:fld>
            <a:endParaRPr lang="en-US"/>
          </a:p>
        </p:txBody>
      </p:sp>
    </p:spTree>
    <p:extLst>
      <p:ext uri="{BB962C8B-B14F-4D97-AF65-F5344CB8AC3E}">
        <p14:creationId xmlns:p14="http://schemas.microsoft.com/office/powerpoint/2010/main" val="9856175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81883F9-4640-41C8-B497-3743391C3875}" type="datetimeFigureOut">
              <a:rPr lang="en-US" smtClean="0"/>
              <a:t>4/8/2016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3D40B8F-0301-44DC-B7A5-8493ED8604D6}" type="slidenum">
              <a:rPr lang="en-US" smtClean="0"/>
              <a:t>‹#›</a:t>
            </a:fld>
            <a:endParaRPr lang="en-US"/>
          </a:p>
        </p:txBody>
      </p:sp>
    </p:spTree>
    <p:extLst>
      <p:ext uri="{BB962C8B-B14F-4D97-AF65-F5344CB8AC3E}">
        <p14:creationId xmlns:p14="http://schemas.microsoft.com/office/powerpoint/2010/main" val="22161169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dirty="0"/>
          </a:p>
        </p:txBody>
      </p:sp>
      <p:sp>
        <p:nvSpPr>
          <p:cNvPr id="4" name="Slide Number Placeholder 3"/>
          <p:cNvSpPr>
            <a:spLocks noGrp="1"/>
          </p:cNvSpPr>
          <p:nvPr>
            <p:ph type="sldNum" sz="quarter" idx="10"/>
          </p:nvPr>
        </p:nvSpPr>
        <p:spPr/>
        <p:txBody>
          <a:bodyPr/>
          <a:lstStyle/>
          <a:p>
            <a:fld id="{802DA432-7CF7-4A2F-BE93-45834DC6981A}" type="slidenum">
              <a:rPr lang="tr-TR" smtClean="0"/>
              <a:t>8</a:t>
            </a:fld>
            <a:endParaRPr lang="tr-TR"/>
          </a:p>
        </p:txBody>
      </p:sp>
    </p:spTree>
    <p:extLst>
      <p:ext uri="{BB962C8B-B14F-4D97-AF65-F5344CB8AC3E}">
        <p14:creationId xmlns:p14="http://schemas.microsoft.com/office/powerpoint/2010/main" val="23235711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b="1" dirty="0" smtClean="0"/>
              <a:t>Drag and drop the image in the placeholder</a:t>
            </a:r>
          </a:p>
          <a:p>
            <a:pPr marL="228600" marR="0" indent="-228600" algn="l" defTabSz="914400" rtl="0" eaLnBrk="1" fontAlgn="auto" latinLnBrk="0" hangingPunct="1">
              <a:lnSpc>
                <a:spcPct val="100000"/>
              </a:lnSpc>
              <a:spcBef>
                <a:spcPts val="0"/>
              </a:spcBef>
              <a:spcAft>
                <a:spcPts val="0"/>
              </a:spcAft>
              <a:buClrTx/>
              <a:buSzTx/>
              <a:buFontTx/>
              <a:buAutoNum type="arabicPeriod"/>
              <a:tabLst/>
              <a:defRPr/>
            </a:pPr>
            <a:r>
              <a:rPr lang="en-US" b="1" dirty="0" smtClean="0"/>
              <a:t>Send</a:t>
            </a:r>
            <a:r>
              <a:rPr lang="en-US" b="1" baseline="0" dirty="0" smtClean="0"/>
              <a:t> to back the image (Right click/Arrange/Send to back )</a:t>
            </a:r>
            <a:endParaRPr lang="en-US" b="1" dirty="0" smtClean="0"/>
          </a:p>
          <a:p>
            <a:endParaRPr lang="en-US" dirty="0"/>
          </a:p>
        </p:txBody>
      </p:sp>
      <p:sp>
        <p:nvSpPr>
          <p:cNvPr id="4" name="Slide Number Placeholder 3"/>
          <p:cNvSpPr>
            <a:spLocks noGrp="1"/>
          </p:cNvSpPr>
          <p:nvPr>
            <p:ph type="sldNum" sz="quarter" idx="10"/>
          </p:nvPr>
        </p:nvSpPr>
        <p:spPr/>
        <p:txBody>
          <a:bodyPr/>
          <a:lstStyle/>
          <a:p>
            <a:fld id="{BFB5BBD8-B235-4B6C-8A11-2B193697DD17}" type="slidenum">
              <a:rPr lang="en-US" smtClean="0"/>
              <a:t>17</a:t>
            </a:fld>
            <a:endParaRPr lang="en-US"/>
          </a:p>
        </p:txBody>
      </p:sp>
    </p:spTree>
    <p:extLst>
      <p:ext uri="{BB962C8B-B14F-4D97-AF65-F5344CB8AC3E}">
        <p14:creationId xmlns:p14="http://schemas.microsoft.com/office/powerpoint/2010/main" val="2393177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C747B73-6B03-4EF3-AD40-683CE00DABF6}" type="slidenum">
              <a:rPr lang="en-US" smtClean="0"/>
              <a:t>25</a:t>
            </a:fld>
            <a:endParaRPr lang="en-US"/>
          </a:p>
        </p:txBody>
      </p:sp>
    </p:spTree>
    <p:extLst>
      <p:ext uri="{BB962C8B-B14F-4D97-AF65-F5344CB8AC3E}">
        <p14:creationId xmlns:p14="http://schemas.microsoft.com/office/powerpoint/2010/main" val="29267531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C747B73-6B03-4EF3-AD40-683CE00DABF6}" type="slidenum">
              <a:rPr lang="en-US" smtClean="0"/>
              <a:t>39</a:t>
            </a:fld>
            <a:endParaRPr lang="en-US"/>
          </a:p>
        </p:txBody>
      </p:sp>
    </p:spTree>
    <p:extLst>
      <p:ext uri="{BB962C8B-B14F-4D97-AF65-F5344CB8AC3E}">
        <p14:creationId xmlns:p14="http://schemas.microsoft.com/office/powerpoint/2010/main" val="2755274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C747B73-6B03-4EF3-AD40-683CE00DABF6}" type="slidenum">
              <a:rPr lang="en-US" smtClean="0"/>
              <a:t>41</a:t>
            </a:fld>
            <a:endParaRPr lang="en-US"/>
          </a:p>
        </p:txBody>
      </p:sp>
    </p:spTree>
    <p:extLst>
      <p:ext uri="{BB962C8B-B14F-4D97-AF65-F5344CB8AC3E}">
        <p14:creationId xmlns:p14="http://schemas.microsoft.com/office/powerpoint/2010/main" val="25725099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C747B73-6B03-4EF3-AD40-683CE00DABF6}" type="slidenum">
              <a:rPr lang="en-US" smtClean="0"/>
              <a:t>42</a:t>
            </a:fld>
            <a:endParaRPr lang="en-US"/>
          </a:p>
        </p:txBody>
      </p:sp>
    </p:spTree>
    <p:extLst>
      <p:ext uri="{BB962C8B-B14F-4D97-AF65-F5344CB8AC3E}">
        <p14:creationId xmlns:p14="http://schemas.microsoft.com/office/powerpoint/2010/main" val="6258079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Shape 61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11" name="Shape 61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186447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2.gif"/><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8_Title Slide">
    <p:spTree>
      <p:nvGrpSpPr>
        <p:cNvPr id="1" name=""/>
        <p:cNvGrpSpPr/>
        <p:nvPr/>
      </p:nvGrpSpPr>
      <p:grpSpPr>
        <a:xfrm>
          <a:off x="0" y="0"/>
          <a:ext cx="0" cy="0"/>
          <a:chOff x="0" y="0"/>
          <a:chExt cx="0" cy="0"/>
        </a:xfrm>
      </p:grpSpPr>
      <p:sp>
        <p:nvSpPr>
          <p:cNvPr id="32" name="Shape 700"/>
          <p:cNvSpPr/>
          <p:nvPr userDrawn="1"/>
        </p:nvSpPr>
        <p:spPr>
          <a:xfrm>
            <a:off x="1903129" y="2496638"/>
            <a:ext cx="310504" cy="48093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8" name="Shape 697"/>
          <p:cNvSpPr/>
          <p:nvPr userDrawn="1"/>
        </p:nvSpPr>
        <p:spPr>
          <a:xfrm>
            <a:off x="1906864" y="4423583"/>
            <a:ext cx="306769" cy="48093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9" name="Shape 698"/>
          <p:cNvSpPr/>
          <p:nvPr userDrawn="1"/>
        </p:nvSpPr>
        <p:spPr>
          <a:xfrm>
            <a:off x="6950754" y="2496638"/>
            <a:ext cx="310504" cy="48093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30" name="Shape 699"/>
          <p:cNvSpPr/>
          <p:nvPr userDrawn="1"/>
        </p:nvSpPr>
        <p:spPr>
          <a:xfrm>
            <a:off x="6954487" y="4425170"/>
            <a:ext cx="306769" cy="48093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86" name="Picture Placeholder 2"/>
          <p:cNvSpPr>
            <a:spLocks noGrp="1"/>
          </p:cNvSpPr>
          <p:nvPr>
            <p:ph type="pic" sz="quarter" idx="36"/>
          </p:nvPr>
        </p:nvSpPr>
        <p:spPr>
          <a:xfrm>
            <a:off x="6303202" y="2362200"/>
            <a:ext cx="853218"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7" name="Picture Placeholder 2"/>
          <p:cNvSpPr>
            <a:spLocks noGrp="1"/>
          </p:cNvSpPr>
          <p:nvPr>
            <p:ph type="pic" sz="quarter" idx="37"/>
          </p:nvPr>
        </p:nvSpPr>
        <p:spPr>
          <a:xfrm>
            <a:off x="6300715" y="4290732"/>
            <a:ext cx="853218"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4" name="Picture Placeholder 2"/>
          <p:cNvSpPr>
            <a:spLocks noGrp="1"/>
          </p:cNvSpPr>
          <p:nvPr>
            <p:ph type="pic" sz="quarter" idx="29"/>
          </p:nvPr>
        </p:nvSpPr>
        <p:spPr>
          <a:xfrm>
            <a:off x="1248303" y="2362200"/>
            <a:ext cx="853218"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6" name="Picture Placeholder 2"/>
          <p:cNvSpPr>
            <a:spLocks noGrp="1"/>
          </p:cNvSpPr>
          <p:nvPr>
            <p:ph type="pic" sz="quarter" idx="24"/>
          </p:nvPr>
        </p:nvSpPr>
        <p:spPr>
          <a:xfrm>
            <a:off x="1245815" y="4289145"/>
            <a:ext cx="853218" cy="850392"/>
          </a:xfrm>
          <a:prstGeom prst="ellipse">
            <a:avLst/>
          </a:prstGeo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1"/>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3"/>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hasCustomPrompt="1"/>
          </p:nvPr>
        </p:nvSpPr>
        <p:spPr>
          <a:xfrm>
            <a:off x="2458089" y="5220655"/>
            <a:ext cx="1600201"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r>
              <a:rPr lang="en-GB" dirty="0" err="1" smtClean="0"/>
              <a:t>Mr.</a:t>
            </a:r>
            <a:r>
              <a:rPr lang="en-GB" dirty="0" smtClean="0"/>
              <a:t> </a:t>
            </a:r>
            <a:r>
              <a:rPr lang="en-GB" dirty="0" err="1" smtClean="0"/>
              <a:t>Agem</a:t>
            </a:r>
            <a:endParaRPr lang="en-GB" dirty="0" smtClean="0"/>
          </a:p>
        </p:txBody>
      </p:sp>
      <p:sp>
        <p:nvSpPr>
          <p:cNvPr id="10" name="Text Placeholder 17"/>
          <p:cNvSpPr>
            <a:spLocks noGrp="1"/>
          </p:cNvSpPr>
          <p:nvPr>
            <p:ph type="body" sz="quarter" idx="21" hasCustomPrompt="1"/>
          </p:nvPr>
        </p:nvSpPr>
        <p:spPr>
          <a:xfrm>
            <a:off x="2473491" y="4356328"/>
            <a:ext cx="3561590" cy="685800"/>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r>
              <a:rPr lang="en-US" dirty="0" smtClean="0"/>
              <a:t>“ Body text here or </a:t>
            </a:r>
            <a:r>
              <a:rPr lang="en-US" dirty="0" err="1" smtClean="0"/>
              <a:t>pokok</a:t>
            </a:r>
            <a:r>
              <a:rPr lang="en-US" dirty="0" smtClean="0"/>
              <a:t> </a:t>
            </a:r>
            <a:r>
              <a:rPr lang="en-US" dirty="0" err="1" smtClean="0"/>
              <a:t>jih</a:t>
            </a:r>
            <a:r>
              <a:rPr lang="en-US" dirty="0" smtClean="0"/>
              <a:t> </a:t>
            </a:r>
            <a:r>
              <a:rPr lang="en-US" dirty="0" err="1" smtClean="0"/>
              <a:t>lon</a:t>
            </a:r>
            <a:r>
              <a:rPr lang="en-US" dirty="0" smtClean="0"/>
              <a:t> </a:t>
            </a:r>
            <a:r>
              <a:rPr lang="en-US" dirty="0" err="1" smtClean="0"/>
              <a:t>puas</a:t>
            </a:r>
            <a:r>
              <a:rPr lang="en-US" dirty="0" smtClean="0"/>
              <a:t> kali </a:t>
            </a:r>
            <a:r>
              <a:rPr lang="en-US" dirty="0" err="1" smtClean="0"/>
              <a:t>nyoe</a:t>
            </a:r>
            <a:r>
              <a:rPr lang="en-US" dirty="0" smtClean="0"/>
              <a:t>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lorem</a:t>
            </a:r>
            <a:r>
              <a:rPr lang="en-US" dirty="0" smtClean="0"/>
              <a:t> </a:t>
            </a:r>
            <a:r>
              <a:rPr lang="en-US" dirty="0" err="1" smtClean="0"/>
              <a:t>tamah</a:t>
            </a:r>
            <a:r>
              <a:rPr lang="en-US" dirty="0" smtClean="0"/>
              <a:t> </a:t>
            </a:r>
            <a:r>
              <a:rPr lang="en-US" dirty="0" err="1" smtClean="0"/>
              <a:t>ata</a:t>
            </a:r>
            <a:r>
              <a:rPr lang="en-US" dirty="0" smtClean="0"/>
              <a:t> </a:t>
            </a:r>
            <a:r>
              <a:rPr lang="en-US" dirty="0" err="1" smtClean="0"/>
              <a:t>si</a:t>
            </a:r>
            <a:r>
              <a:rPr lang="en-US" dirty="0" smtClean="0"/>
              <a:t> </a:t>
            </a:r>
            <a:r>
              <a:rPr lang="en-US" dirty="0" err="1" smtClean="0"/>
              <a:t>memet</a:t>
            </a:r>
            <a:r>
              <a:rPr lang="en-US" dirty="0" smtClean="0"/>
              <a:t> </a:t>
            </a:r>
            <a:r>
              <a:rPr lang="en-US" dirty="0" err="1" smtClean="0"/>
              <a:t>bacut</a:t>
            </a:r>
            <a:r>
              <a:rPr lang="en-US" dirty="0" smtClean="0"/>
              <a:t> </a:t>
            </a:r>
            <a:r>
              <a:rPr lang="en-US" dirty="0" err="1" smtClean="0"/>
              <a:t>nyang</a:t>
            </a:r>
            <a:r>
              <a:rPr lang="en-US" dirty="0" smtClean="0"/>
              <a:t> </a:t>
            </a:r>
            <a:r>
              <a:rPr lang="en-US" dirty="0" err="1" smtClean="0"/>
              <a:t>peunting</a:t>
            </a:r>
            <a:r>
              <a:rPr lang="en-US" dirty="0" smtClean="0"/>
              <a:t> </a:t>
            </a:r>
            <a:r>
              <a:rPr lang="en-US" dirty="0" err="1" smtClean="0"/>
              <a:t>olah</a:t>
            </a:r>
            <a:r>
              <a:rPr lang="en-US" dirty="0" smtClean="0"/>
              <a:t> </a:t>
            </a:r>
            <a:r>
              <a:rPr lang="en-US" dirty="0" err="1" smtClean="0"/>
              <a:t>consectetur</a:t>
            </a:r>
            <a:r>
              <a:rPr lang="en-US" dirty="0" smtClean="0"/>
              <a:t> </a:t>
            </a:r>
            <a:r>
              <a:rPr lang="en-US" dirty="0" err="1" smtClean="0"/>
              <a:t>adipiscing</a:t>
            </a:r>
            <a:r>
              <a:rPr lang="en-US" dirty="0" smtClean="0"/>
              <a:t> </a:t>
            </a:r>
            <a:r>
              <a:rPr lang="en-US" dirty="0" err="1" smtClean="0"/>
              <a:t>elit</a:t>
            </a:r>
            <a:r>
              <a:rPr lang="en-US" dirty="0" smtClean="0"/>
              <a:t> ”</a:t>
            </a:r>
          </a:p>
        </p:txBody>
      </p:sp>
      <p:sp>
        <p:nvSpPr>
          <p:cNvPr id="60" name="Text Placeholder 17"/>
          <p:cNvSpPr>
            <a:spLocks noGrp="1"/>
          </p:cNvSpPr>
          <p:nvPr>
            <p:ph type="body" sz="quarter" idx="25" hasCustomPrompt="1"/>
          </p:nvPr>
        </p:nvSpPr>
        <p:spPr>
          <a:xfrm>
            <a:off x="2458086" y="5488325"/>
            <a:ext cx="1583670" cy="228600"/>
          </a:xfrm>
        </p:spPr>
        <p:txBody>
          <a:bodyPr lIns="0" tIns="0" rIns="0" bIns="0">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Sales Promotion</a:t>
            </a:r>
          </a:p>
        </p:txBody>
      </p:sp>
      <p:sp>
        <p:nvSpPr>
          <p:cNvPr id="61" name="Content Placeholder 20"/>
          <p:cNvSpPr>
            <a:spLocks noGrp="1"/>
          </p:cNvSpPr>
          <p:nvPr>
            <p:ph sz="quarter" idx="26" hasCustomPrompt="1"/>
          </p:nvPr>
        </p:nvSpPr>
        <p:spPr>
          <a:xfrm>
            <a:off x="2473495" y="3300414"/>
            <a:ext cx="1600201"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r>
              <a:rPr lang="en-GB" dirty="0" err="1" smtClean="0"/>
              <a:t>Mr.</a:t>
            </a:r>
            <a:r>
              <a:rPr lang="en-GB" dirty="0" smtClean="0"/>
              <a:t> </a:t>
            </a:r>
            <a:r>
              <a:rPr lang="en-GB" dirty="0" err="1" smtClean="0"/>
              <a:t>Agem</a:t>
            </a:r>
            <a:endParaRPr lang="en-GB" dirty="0" smtClean="0"/>
          </a:p>
        </p:txBody>
      </p:sp>
      <p:sp>
        <p:nvSpPr>
          <p:cNvPr id="62" name="Text Placeholder 17"/>
          <p:cNvSpPr>
            <a:spLocks noGrp="1"/>
          </p:cNvSpPr>
          <p:nvPr>
            <p:ph type="body" sz="quarter" idx="27" hasCustomPrompt="1"/>
          </p:nvPr>
        </p:nvSpPr>
        <p:spPr>
          <a:xfrm>
            <a:off x="2473491" y="2436088"/>
            <a:ext cx="3561590" cy="685800"/>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r>
              <a:rPr lang="en-US" dirty="0" smtClean="0"/>
              <a:t>“ Body text here or </a:t>
            </a:r>
            <a:r>
              <a:rPr lang="en-US" dirty="0" err="1" smtClean="0"/>
              <a:t>pokok</a:t>
            </a:r>
            <a:r>
              <a:rPr lang="en-US" dirty="0" smtClean="0"/>
              <a:t> </a:t>
            </a:r>
            <a:r>
              <a:rPr lang="en-US" dirty="0" err="1" smtClean="0"/>
              <a:t>jih</a:t>
            </a:r>
            <a:r>
              <a:rPr lang="en-US" dirty="0" smtClean="0"/>
              <a:t> </a:t>
            </a:r>
            <a:r>
              <a:rPr lang="en-US" dirty="0" err="1" smtClean="0"/>
              <a:t>lon</a:t>
            </a:r>
            <a:r>
              <a:rPr lang="en-US" dirty="0" smtClean="0"/>
              <a:t> </a:t>
            </a:r>
            <a:r>
              <a:rPr lang="en-US" dirty="0" err="1" smtClean="0"/>
              <a:t>puas</a:t>
            </a:r>
            <a:r>
              <a:rPr lang="en-US" dirty="0" smtClean="0"/>
              <a:t> kali </a:t>
            </a:r>
            <a:r>
              <a:rPr lang="en-US" dirty="0" err="1" smtClean="0"/>
              <a:t>nyoe</a:t>
            </a:r>
            <a:r>
              <a:rPr lang="en-US" dirty="0" smtClean="0"/>
              <a:t>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lorem</a:t>
            </a:r>
            <a:r>
              <a:rPr lang="en-US" dirty="0" smtClean="0"/>
              <a:t> </a:t>
            </a:r>
            <a:r>
              <a:rPr lang="en-US" dirty="0" err="1" smtClean="0"/>
              <a:t>tamah</a:t>
            </a:r>
            <a:r>
              <a:rPr lang="en-US" dirty="0" smtClean="0"/>
              <a:t> </a:t>
            </a:r>
            <a:r>
              <a:rPr lang="en-US" dirty="0" err="1" smtClean="0"/>
              <a:t>ata</a:t>
            </a:r>
            <a:r>
              <a:rPr lang="en-US" dirty="0" smtClean="0"/>
              <a:t> </a:t>
            </a:r>
            <a:r>
              <a:rPr lang="en-US" dirty="0" err="1" smtClean="0"/>
              <a:t>si</a:t>
            </a:r>
            <a:r>
              <a:rPr lang="en-US" dirty="0" smtClean="0"/>
              <a:t> </a:t>
            </a:r>
            <a:r>
              <a:rPr lang="en-US" dirty="0" err="1" smtClean="0"/>
              <a:t>memet</a:t>
            </a:r>
            <a:r>
              <a:rPr lang="en-US" dirty="0" smtClean="0"/>
              <a:t> </a:t>
            </a:r>
            <a:r>
              <a:rPr lang="en-US" dirty="0" err="1" smtClean="0"/>
              <a:t>bacut</a:t>
            </a:r>
            <a:r>
              <a:rPr lang="en-US" dirty="0" smtClean="0"/>
              <a:t> </a:t>
            </a:r>
            <a:r>
              <a:rPr lang="en-US" dirty="0" err="1" smtClean="0"/>
              <a:t>nyang</a:t>
            </a:r>
            <a:r>
              <a:rPr lang="en-US" dirty="0" smtClean="0"/>
              <a:t> </a:t>
            </a:r>
            <a:r>
              <a:rPr lang="en-US" dirty="0" err="1" smtClean="0"/>
              <a:t>peunting</a:t>
            </a:r>
            <a:r>
              <a:rPr lang="en-US" dirty="0" smtClean="0"/>
              <a:t> </a:t>
            </a:r>
            <a:r>
              <a:rPr lang="en-US" dirty="0" err="1" smtClean="0"/>
              <a:t>olah</a:t>
            </a:r>
            <a:r>
              <a:rPr lang="en-US" dirty="0" smtClean="0"/>
              <a:t> </a:t>
            </a:r>
            <a:r>
              <a:rPr lang="en-US" dirty="0" err="1" smtClean="0"/>
              <a:t>consectetur</a:t>
            </a:r>
            <a:r>
              <a:rPr lang="en-US" dirty="0" smtClean="0"/>
              <a:t> </a:t>
            </a:r>
            <a:r>
              <a:rPr lang="en-US" dirty="0" err="1" smtClean="0"/>
              <a:t>adipiscing</a:t>
            </a:r>
            <a:r>
              <a:rPr lang="en-US" dirty="0" smtClean="0"/>
              <a:t> </a:t>
            </a:r>
            <a:r>
              <a:rPr lang="en-US" dirty="0" err="1" smtClean="0"/>
              <a:t>elit</a:t>
            </a:r>
            <a:r>
              <a:rPr lang="en-US" dirty="0" smtClean="0"/>
              <a:t> ”</a:t>
            </a:r>
          </a:p>
        </p:txBody>
      </p:sp>
      <p:sp>
        <p:nvSpPr>
          <p:cNvPr id="63" name="Text Placeholder 17"/>
          <p:cNvSpPr>
            <a:spLocks noGrp="1"/>
          </p:cNvSpPr>
          <p:nvPr>
            <p:ph type="body" sz="quarter" idx="28" hasCustomPrompt="1"/>
          </p:nvPr>
        </p:nvSpPr>
        <p:spPr>
          <a:xfrm>
            <a:off x="2473492" y="3568085"/>
            <a:ext cx="1583670" cy="228600"/>
          </a:xfrm>
        </p:spPr>
        <p:txBody>
          <a:bodyPr lIns="0" tIns="0" rIns="0" bIns="0">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Sales Promotion</a:t>
            </a:r>
          </a:p>
        </p:txBody>
      </p:sp>
      <p:sp>
        <p:nvSpPr>
          <p:cNvPr id="65" name="Content Placeholder 20"/>
          <p:cNvSpPr>
            <a:spLocks noGrp="1"/>
          </p:cNvSpPr>
          <p:nvPr>
            <p:ph sz="quarter" idx="30" hasCustomPrompt="1"/>
          </p:nvPr>
        </p:nvSpPr>
        <p:spPr>
          <a:xfrm>
            <a:off x="7497583" y="5220655"/>
            <a:ext cx="1600201"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r>
              <a:rPr lang="en-GB" dirty="0" err="1" smtClean="0"/>
              <a:t>Mr.</a:t>
            </a:r>
            <a:r>
              <a:rPr lang="en-GB" dirty="0" smtClean="0"/>
              <a:t> </a:t>
            </a:r>
            <a:r>
              <a:rPr lang="en-GB" dirty="0" err="1" smtClean="0"/>
              <a:t>Agem</a:t>
            </a:r>
            <a:endParaRPr lang="en-GB" dirty="0" smtClean="0"/>
          </a:p>
        </p:txBody>
      </p:sp>
      <p:sp>
        <p:nvSpPr>
          <p:cNvPr id="66" name="Text Placeholder 17"/>
          <p:cNvSpPr>
            <a:spLocks noGrp="1"/>
          </p:cNvSpPr>
          <p:nvPr>
            <p:ph type="body" sz="quarter" idx="31" hasCustomPrompt="1"/>
          </p:nvPr>
        </p:nvSpPr>
        <p:spPr>
          <a:xfrm>
            <a:off x="7512985" y="4356328"/>
            <a:ext cx="3561590" cy="685800"/>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r>
              <a:rPr lang="en-US" dirty="0" smtClean="0"/>
              <a:t>“ Body text here or </a:t>
            </a:r>
            <a:r>
              <a:rPr lang="en-US" dirty="0" err="1" smtClean="0"/>
              <a:t>pokok</a:t>
            </a:r>
            <a:r>
              <a:rPr lang="en-US" dirty="0" smtClean="0"/>
              <a:t> </a:t>
            </a:r>
            <a:r>
              <a:rPr lang="en-US" dirty="0" err="1" smtClean="0"/>
              <a:t>jih</a:t>
            </a:r>
            <a:r>
              <a:rPr lang="en-US" dirty="0" smtClean="0"/>
              <a:t> </a:t>
            </a:r>
            <a:r>
              <a:rPr lang="en-US" dirty="0" err="1" smtClean="0"/>
              <a:t>lon</a:t>
            </a:r>
            <a:r>
              <a:rPr lang="en-US" dirty="0" smtClean="0"/>
              <a:t> </a:t>
            </a:r>
            <a:r>
              <a:rPr lang="en-US" dirty="0" err="1" smtClean="0"/>
              <a:t>puas</a:t>
            </a:r>
            <a:r>
              <a:rPr lang="en-US" dirty="0" smtClean="0"/>
              <a:t> kali </a:t>
            </a:r>
            <a:r>
              <a:rPr lang="en-US" dirty="0" err="1" smtClean="0"/>
              <a:t>nyoe</a:t>
            </a:r>
            <a:r>
              <a:rPr lang="en-US" dirty="0" smtClean="0"/>
              <a:t>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lorem</a:t>
            </a:r>
            <a:r>
              <a:rPr lang="en-US" dirty="0" smtClean="0"/>
              <a:t> </a:t>
            </a:r>
            <a:r>
              <a:rPr lang="en-US" dirty="0" err="1" smtClean="0"/>
              <a:t>tamah</a:t>
            </a:r>
            <a:r>
              <a:rPr lang="en-US" dirty="0" smtClean="0"/>
              <a:t> </a:t>
            </a:r>
            <a:r>
              <a:rPr lang="en-US" dirty="0" err="1" smtClean="0"/>
              <a:t>ata</a:t>
            </a:r>
            <a:r>
              <a:rPr lang="en-US" dirty="0" smtClean="0"/>
              <a:t> </a:t>
            </a:r>
            <a:r>
              <a:rPr lang="en-US" dirty="0" err="1" smtClean="0"/>
              <a:t>si</a:t>
            </a:r>
            <a:r>
              <a:rPr lang="en-US" dirty="0" smtClean="0"/>
              <a:t> </a:t>
            </a:r>
            <a:r>
              <a:rPr lang="en-US" dirty="0" err="1" smtClean="0"/>
              <a:t>memet</a:t>
            </a:r>
            <a:r>
              <a:rPr lang="en-US" dirty="0" smtClean="0"/>
              <a:t> </a:t>
            </a:r>
            <a:r>
              <a:rPr lang="en-US" dirty="0" err="1" smtClean="0"/>
              <a:t>bacut</a:t>
            </a:r>
            <a:r>
              <a:rPr lang="en-US" dirty="0" smtClean="0"/>
              <a:t> </a:t>
            </a:r>
            <a:r>
              <a:rPr lang="en-US" dirty="0" err="1" smtClean="0"/>
              <a:t>nyang</a:t>
            </a:r>
            <a:r>
              <a:rPr lang="en-US" dirty="0" smtClean="0"/>
              <a:t> </a:t>
            </a:r>
            <a:r>
              <a:rPr lang="en-US" dirty="0" err="1" smtClean="0"/>
              <a:t>peunting</a:t>
            </a:r>
            <a:r>
              <a:rPr lang="en-US" dirty="0" smtClean="0"/>
              <a:t> </a:t>
            </a:r>
            <a:r>
              <a:rPr lang="en-US" dirty="0" err="1" smtClean="0"/>
              <a:t>olah</a:t>
            </a:r>
            <a:r>
              <a:rPr lang="en-US" dirty="0" smtClean="0"/>
              <a:t> </a:t>
            </a:r>
            <a:r>
              <a:rPr lang="en-US" dirty="0" err="1" smtClean="0"/>
              <a:t>consectetur</a:t>
            </a:r>
            <a:r>
              <a:rPr lang="en-US" dirty="0" smtClean="0"/>
              <a:t> </a:t>
            </a:r>
            <a:r>
              <a:rPr lang="en-US" dirty="0" err="1" smtClean="0"/>
              <a:t>adipiscing</a:t>
            </a:r>
            <a:r>
              <a:rPr lang="en-US" dirty="0" smtClean="0"/>
              <a:t> </a:t>
            </a:r>
            <a:r>
              <a:rPr lang="en-US" dirty="0" err="1" smtClean="0"/>
              <a:t>elit</a:t>
            </a:r>
            <a:r>
              <a:rPr lang="en-US" dirty="0" smtClean="0"/>
              <a:t> ”</a:t>
            </a:r>
          </a:p>
        </p:txBody>
      </p:sp>
      <p:sp>
        <p:nvSpPr>
          <p:cNvPr id="67" name="Text Placeholder 17"/>
          <p:cNvSpPr>
            <a:spLocks noGrp="1"/>
          </p:cNvSpPr>
          <p:nvPr>
            <p:ph type="body" sz="quarter" idx="32" hasCustomPrompt="1"/>
          </p:nvPr>
        </p:nvSpPr>
        <p:spPr>
          <a:xfrm>
            <a:off x="7497580" y="5488325"/>
            <a:ext cx="1583670" cy="228600"/>
          </a:xfrm>
        </p:spPr>
        <p:txBody>
          <a:bodyPr lIns="0" tIns="0" rIns="0" bIns="0">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Sales Promotion</a:t>
            </a:r>
          </a:p>
        </p:txBody>
      </p:sp>
      <p:sp>
        <p:nvSpPr>
          <p:cNvPr id="68" name="Content Placeholder 20"/>
          <p:cNvSpPr>
            <a:spLocks noGrp="1"/>
          </p:cNvSpPr>
          <p:nvPr>
            <p:ph sz="quarter" idx="33" hasCustomPrompt="1"/>
          </p:nvPr>
        </p:nvSpPr>
        <p:spPr>
          <a:xfrm>
            <a:off x="7512989" y="3300414"/>
            <a:ext cx="1600201"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r>
              <a:rPr lang="en-GB" dirty="0" err="1" smtClean="0"/>
              <a:t>Mr.</a:t>
            </a:r>
            <a:r>
              <a:rPr lang="en-GB" dirty="0" smtClean="0"/>
              <a:t> </a:t>
            </a:r>
            <a:r>
              <a:rPr lang="en-GB" dirty="0" err="1" smtClean="0"/>
              <a:t>Agem</a:t>
            </a:r>
            <a:endParaRPr lang="en-GB" dirty="0" smtClean="0"/>
          </a:p>
        </p:txBody>
      </p:sp>
      <p:sp>
        <p:nvSpPr>
          <p:cNvPr id="69" name="Text Placeholder 17"/>
          <p:cNvSpPr>
            <a:spLocks noGrp="1"/>
          </p:cNvSpPr>
          <p:nvPr>
            <p:ph type="body" sz="quarter" idx="34" hasCustomPrompt="1"/>
          </p:nvPr>
        </p:nvSpPr>
        <p:spPr>
          <a:xfrm>
            <a:off x="7512985" y="2436088"/>
            <a:ext cx="3561590" cy="685800"/>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r>
              <a:rPr lang="en-US" dirty="0" smtClean="0"/>
              <a:t>“ Body text here or </a:t>
            </a:r>
            <a:r>
              <a:rPr lang="en-US" dirty="0" err="1" smtClean="0"/>
              <a:t>pokok</a:t>
            </a:r>
            <a:r>
              <a:rPr lang="en-US" dirty="0" smtClean="0"/>
              <a:t> </a:t>
            </a:r>
            <a:r>
              <a:rPr lang="en-US" dirty="0" err="1" smtClean="0"/>
              <a:t>jih</a:t>
            </a:r>
            <a:r>
              <a:rPr lang="en-US" dirty="0" smtClean="0"/>
              <a:t> </a:t>
            </a:r>
            <a:r>
              <a:rPr lang="en-US" dirty="0" err="1" smtClean="0"/>
              <a:t>lon</a:t>
            </a:r>
            <a:r>
              <a:rPr lang="en-US" dirty="0" smtClean="0"/>
              <a:t> </a:t>
            </a:r>
            <a:r>
              <a:rPr lang="en-US" dirty="0" err="1" smtClean="0"/>
              <a:t>puas</a:t>
            </a:r>
            <a:r>
              <a:rPr lang="en-US" dirty="0" smtClean="0"/>
              <a:t> kali </a:t>
            </a:r>
            <a:r>
              <a:rPr lang="en-US" dirty="0" err="1" smtClean="0"/>
              <a:t>nyoe</a:t>
            </a:r>
            <a:r>
              <a:rPr lang="en-US" dirty="0" smtClean="0"/>
              <a:t> </a:t>
            </a:r>
            <a:r>
              <a:rPr lang="en-US" dirty="0" err="1" smtClean="0"/>
              <a:t>lorem</a:t>
            </a:r>
            <a:r>
              <a:rPr lang="en-US" dirty="0" smtClean="0"/>
              <a:t> </a:t>
            </a:r>
            <a:r>
              <a:rPr lang="en-US" dirty="0" err="1" smtClean="0"/>
              <a:t>ipsum</a:t>
            </a:r>
            <a:r>
              <a:rPr lang="en-US" dirty="0" smtClean="0"/>
              <a:t> dolor sit </a:t>
            </a:r>
            <a:r>
              <a:rPr lang="en-US" dirty="0" err="1" smtClean="0"/>
              <a:t>amet</a:t>
            </a:r>
            <a:r>
              <a:rPr lang="en-US" dirty="0" smtClean="0"/>
              <a:t>, </a:t>
            </a:r>
            <a:r>
              <a:rPr lang="en-US" dirty="0" err="1" smtClean="0"/>
              <a:t>lorem</a:t>
            </a:r>
            <a:r>
              <a:rPr lang="en-US" dirty="0" smtClean="0"/>
              <a:t> </a:t>
            </a:r>
            <a:r>
              <a:rPr lang="en-US" dirty="0" err="1" smtClean="0"/>
              <a:t>tamah</a:t>
            </a:r>
            <a:r>
              <a:rPr lang="en-US" dirty="0" smtClean="0"/>
              <a:t> </a:t>
            </a:r>
            <a:r>
              <a:rPr lang="en-US" dirty="0" err="1" smtClean="0"/>
              <a:t>ata</a:t>
            </a:r>
            <a:r>
              <a:rPr lang="en-US" dirty="0" smtClean="0"/>
              <a:t> </a:t>
            </a:r>
            <a:r>
              <a:rPr lang="en-US" dirty="0" err="1" smtClean="0"/>
              <a:t>si</a:t>
            </a:r>
            <a:r>
              <a:rPr lang="en-US" dirty="0" smtClean="0"/>
              <a:t> </a:t>
            </a:r>
            <a:r>
              <a:rPr lang="en-US" dirty="0" err="1" smtClean="0"/>
              <a:t>memet</a:t>
            </a:r>
            <a:r>
              <a:rPr lang="en-US" dirty="0" smtClean="0"/>
              <a:t> </a:t>
            </a:r>
            <a:r>
              <a:rPr lang="en-US" dirty="0" err="1" smtClean="0"/>
              <a:t>bacut</a:t>
            </a:r>
            <a:r>
              <a:rPr lang="en-US" dirty="0" smtClean="0"/>
              <a:t> </a:t>
            </a:r>
            <a:r>
              <a:rPr lang="en-US" dirty="0" err="1" smtClean="0"/>
              <a:t>nyang</a:t>
            </a:r>
            <a:r>
              <a:rPr lang="en-US" dirty="0" smtClean="0"/>
              <a:t> </a:t>
            </a:r>
            <a:r>
              <a:rPr lang="en-US" dirty="0" err="1" smtClean="0"/>
              <a:t>peunting</a:t>
            </a:r>
            <a:r>
              <a:rPr lang="en-US" dirty="0" smtClean="0"/>
              <a:t> </a:t>
            </a:r>
            <a:r>
              <a:rPr lang="en-US" dirty="0" err="1" smtClean="0"/>
              <a:t>olah</a:t>
            </a:r>
            <a:r>
              <a:rPr lang="en-US" dirty="0" smtClean="0"/>
              <a:t> </a:t>
            </a:r>
            <a:r>
              <a:rPr lang="en-US" dirty="0" err="1" smtClean="0"/>
              <a:t>consectetur</a:t>
            </a:r>
            <a:r>
              <a:rPr lang="en-US" dirty="0" smtClean="0"/>
              <a:t> </a:t>
            </a:r>
            <a:r>
              <a:rPr lang="en-US" dirty="0" err="1" smtClean="0"/>
              <a:t>adipiscing</a:t>
            </a:r>
            <a:r>
              <a:rPr lang="en-US" dirty="0" smtClean="0"/>
              <a:t> </a:t>
            </a:r>
            <a:r>
              <a:rPr lang="en-US" dirty="0" err="1" smtClean="0"/>
              <a:t>elit</a:t>
            </a:r>
            <a:r>
              <a:rPr lang="en-US" dirty="0" smtClean="0"/>
              <a:t> ”</a:t>
            </a:r>
          </a:p>
        </p:txBody>
      </p:sp>
      <p:sp>
        <p:nvSpPr>
          <p:cNvPr id="82" name="Text Placeholder 17"/>
          <p:cNvSpPr>
            <a:spLocks noGrp="1"/>
          </p:cNvSpPr>
          <p:nvPr>
            <p:ph type="body" sz="quarter" idx="35" hasCustomPrompt="1"/>
          </p:nvPr>
        </p:nvSpPr>
        <p:spPr>
          <a:xfrm>
            <a:off x="7512986" y="3568085"/>
            <a:ext cx="1583670" cy="228600"/>
          </a:xfrm>
        </p:spPr>
        <p:txBody>
          <a:bodyPr lIns="0" tIns="0" rIns="0" bIns="0">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Sales Promotion</a:t>
            </a:r>
          </a:p>
        </p:txBody>
      </p:sp>
    </p:spTree>
    <p:extLst>
      <p:ext uri="{BB962C8B-B14F-4D97-AF65-F5344CB8AC3E}">
        <p14:creationId xmlns:p14="http://schemas.microsoft.com/office/powerpoint/2010/main" val="10539899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left)">
                                      <p:cBhvr>
                                        <p:cTn id="19" dur="500"/>
                                        <p:tgtEl>
                                          <p:spTgt spid="32"/>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62">
                                            <p:txEl>
                                              <p:pRg st="0" end="0"/>
                                            </p:txEl>
                                          </p:spTgt>
                                        </p:tgtEl>
                                        <p:attrNameLst>
                                          <p:attrName>style.visibility</p:attrName>
                                        </p:attrNameLst>
                                      </p:cBhvr>
                                      <p:to>
                                        <p:strVal val="visible"/>
                                      </p:to>
                                    </p:set>
                                    <p:animEffect transition="in" filter="dissolve">
                                      <p:cBhvr>
                                        <p:cTn id="23" dur="500"/>
                                        <p:tgtEl>
                                          <p:spTgt spid="62">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61">
                                            <p:txEl>
                                              <p:pRg st="0" end="0"/>
                                            </p:txEl>
                                          </p:spTgt>
                                        </p:tgtEl>
                                        <p:attrNameLst>
                                          <p:attrName>style.visibility</p:attrName>
                                        </p:attrNameLst>
                                      </p:cBhvr>
                                      <p:to>
                                        <p:strVal val="visible"/>
                                      </p:to>
                                    </p:set>
                                    <p:animEffect transition="in" filter="dissolve">
                                      <p:cBhvr>
                                        <p:cTn id="27" dur="500"/>
                                        <p:tgtEl>
                                          <p:spTgt spid="61">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3">
                                            <p:txEl>
                                              <p:pRg st="0" end="0"/>
                                            </p:txEl>
                                          </p:spTgt>
                                        </p:tgtEl>
                                        <p:attrNameLst>
                                          <p:attrName>style.visibility</p:attrName>
                                        </p:attrNameLst>
                                      </p:cBhvr>
                                      <p:to>
                                        <p:strVal val="visible"/>
                                      </p:to>
                                    </p:set>
                                    <p:animEffect transition="in" filter="dissolve">
                                      <p:cBhvr>
                                        <p:cTn id="30" dur="500"/>
                                        <p:tgtEl>
                                          <p:spTgt spid="63">
                                            <p:txEl>
                                              <p:pRg st="0" end="0"/>
                                            </p:txEl>
                                          </p:spTgt>
                                        </p:tgtEl>
                                      </p:cBhvr>
                                    </p:animEffect>
                                  </p:childTnLst>
                                </p:cTn>
                              </p:par>
                            </p:childTnLst>
                          </p:cTn>
                        </p:par>
                        <p:par>
                          <p:cTn id="31" fill="hold">
                            <p:stCondLst>
                              <p:cond delay="3000"/>
                            </p:stCondLst>
                            <p:childTnLst>
                              <p:par>
                                <p:cTn id="32" presetID="10" presetClass="entr" presetSubtype="0" fill="hold" grpId="0" nodeType="afterEffect" nodePh="1">
                                  <p:stCondLst>
                                    <p:cond delay="0"/>
                                  </p:stCondLst>
                                  <p:endCondLst>
                                    <p:cond evt="begin" delay="0">
                                      <p:tn val="32"/>
                                    </p:cond>
                                  </p:endCondLst>
                                  <p:childTnLst>
                                    <p:set>
                                      <p:cBhvr>
                                        <p:cTn id="33" dur="1" fill="hold">
                                          <p:stCondLst>
                                            <p:cond delay="0"/>
                                          </p:stCondLst>
                                        </p:cTn>
                                        <p:tgtEl>
                                          <p:spTgt spid="86"/>
                                        </p:tgtEl>
                                        <p:attrNameLst>
                                          <p:attrName>style.visibility</p:attrName>
                                        </p:attrNameLst>
                                      </p:cBhvr>
                                      <p:to>
                                        <p:strVal val="visible"/>
                                      </p:to>
                                    </p:set>
                                    <p:animEffect transition="in" filter="fade">
                                      <p:cBhvr>
                                        <p:cTn id="34" dur="500"/>
                                        <p:tgtEl>
                                          <p:spTgt spid="86"/>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wipe(left)">
                                      <p:cBhvr>
                                        <p:cTn id="38" dur="500"/>
                                        <p:tgtEl>
                                          <p:spTgt spid="29"/>
                                        </p:tgtEl>
                                      </p:cBhvr>
                                    </p:animEffect>
                                  </p:childTnLst>
                                </p:cTn>
                              </p:par>
                            </p:childTnLst>
                          </p:cTn>
                        </p:par>
                        <p:par>
                          <p:cTn id="39" fill="hold">
                            <p:stCondLst>
                              <p:cond delay="4000"/>
                            </p:stCondLst>
                            <p:childTnLst>
                              <p:par>
                                <p:cTn id="40" presetID="9" presetClass="entr" presetSubtype="0" fill="hold" grpId="0" nodeType="afterEffect">
                                  <p:stCondLst>
                                    <p:cond delay="0"/>
                                  </p:stCondLst>
                                  <p:childTnLst>
                                    <p:set>
                                      <p:cBhvr>
                                        <p:cTn id="41" dur="1" fill="hold">
                                          <p:stCondLst>
                                            <p:cond delay="0"/>
                                          </p:stCondLst>
                                        </p:cTn>
                                        <p:tgtEl>
                                          <p:spTgt spid="69">
                                            <p:txEl>
                                              <p:pRg st="0" end="0"/>
                                            </p:txEl>
                                          </p:spTgt>
                                        </p:tgtEl>
                                        <p:attrNameLst>
                                          <p:attrName>style.visibility</p:attrName>
                                        </p:attrNameLst>
                                      </p:cBhvr>
                                      <p:to>
                                        <p:strVal val="visible"/>
                                      </p:to>
                                    </p:set>
                                    <p:animEffect transition="in" filter="dissolve">
                                      <p:cBhvr>
                                        <p:cTn id="42" dur="500"/>
                                        <p:tgtEl>
                                          <p:spTgt spid="69">
                                            <p:txEl>
                                              <p:pRg st="0" end="0"/>
                                            </p:txEl>
                                          </p:spTgt>
                                        </p:tgtEl>
                                      </p:cBhvr>
                                    </p:animEffect>
                                  </p:childTnLst>
                                </p:cTn>
                              </p:par>
                            </p:childTnLst>
                          </p:cTn>
                        </p:par>
                        <p:par>
                          <p:cTn id="43" fill="hold">
                            <p:stCondLst>
                              <p:cond delay="4500"/>
                            </p:stCondLst>
                            <p:childTnLst>
                              <p:par>
                                <p:cTn id="44" presetID="9" presetClass="entr" presetSubtype="0" fill="hold" grpId="0" nodeType="afterEffect">
                                  <p:stCondLst>
                                    <p:cond delay="0"/>
                                  </p:stCondLst>
                                  <p:childTnLst>
                                    <p:set>
                                      <p:cBhvr>
                                        <p:cTn id="45" dur="1" fill="hold">
                                          <p:stCondLst>
                                            <p:cond delay="0"/>
                                          </p:stCondLst>
                                        </p:cTn>
                                        <p:tgtEl>
                                          <p:spTgt spid="68">
                                            <p:txEl>
                                              <p:pRg st="0" end="0"/>
                                            </p:txEl>
                                          </p:spTgt>
                                        </p:tgtEl>
                                        <p:attrNameLst>
                                          <p:attrName>style.visibility</p:attrName>
                                        </p:attrNameLst>
                                      </p:cBhvr>
                                      <p:to>
                                        <p:strVal val="visible"/>
                                      </p:to>
                                    </p:set>
                                    <p:animEffect transition="in" filter="dissolve">
                                      <p:cBhvr>
                                        <p:cTn id="46" dur="500"/>
                                        <p:tgtEl>
                                          <p:spTgt spid="68">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82">
                                            <p:txEl>
                                              <p:pRg st="0" end="0"/>
                                            </p:txEl>
                                          </p:spTgt>
                                        </p:tgtEl>
                                        <p:attrNameLst>
                                          <p:attrName>style.visibility</p:attrName>
                                        </p:attrNameLst>
                                      </p:cBhvr>
                                      <p:to>
                                        <p:strVal val="visible"/>
                                      </p:to>
                                    </p:set>
                                    <p:animEffect transition="in" filter="dissolve">
                                      <p:cBhvr>
                                        <p:cTn id="49" dur="500"/>
                                        <p:tgtEl>
                                          <p:spTgt spid="82">
                                            <p:txEl>
                                              <p:pRg st="0" end="0"/>
                                            </p:txEl>
                                          </p:spTgt>
                                        </p:tgtEl>
                                      </p:cBhvr>
                                    </p:animEffect>
                                  </p:childTnLst>
                                </p:cTn>
                              </p:par>
                            </p:childTnLst>
                          </p:cTn>
                        </p:par>
                        <p:par>
                          <p:cTn id="50" fill="hold">
                            <p:stCondLst>
                              <p:cond delay="5000"/>
                            </p:stCondLst>
                            <p:childTnLst>
                              <p:par>
                                <p:cTn id="51" presetID="10" presetClass="entr" presetSubtype="0" fill="hold" grpId="0" nodeType="afterEffect" nodePh="1">
                                  <p:stCondLst>
                                    <p:cond delay="0"/>
                                  </p:stCondLst>
                                  <p:endCondLst>
                                    <p:cond evt="begin" delay="0">
                                      <p:tn val="51"/>
                                    </p:cond>
                                  </p:endCondLst>
                                  <p:childTnLst>
                                    <p:set>
                                      <p:cBhvr>
                                        <p:cTn id="52" dur="1" fill="hold">
                                          <p:stCondLst>
                                            <p:cond delay="0"/>
                                          </p:stCondLst>
                                        </p:cTn>
                                        <p:tgtEl>
                                          <p:spTgt spid="26"/>
                                        </p:tgtEl>
                                        <p:attrNameLst>
                                          <p:attrName>style.visibility</p:attrName>
                                        </p:attrNameLst>
                                      </p:cBhvr>
                                      <p:to>
                                        <p:strVal val="visible"/>
                                      </p:to>
                                    </p:set>
                                    <p:animEffect transition="in" filter="fade">
                                      <p:cBhvr>
                                        <p:cTn id="53" dur="500"/>
                                        <p:tgtEl>
                                          <p:spTgt spid="26"/>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left)">
                                      <p:cBhvr>
                                        <p:cTn id="57" dur="500"/>
                                        <p:tgtEl>
                                          <p:spTgt spid="28"/>
                                        </p:tgtEl>
                                      </p:cBhvr>
                                    </p:animEffect>
                                  </p:childTnLst>
                                </p:cTn>
                              </p:par>
                            </p:childTnLst>
                          </p:cTn>
                        </p:par>
                        <p:par>
                          <p:cTn id="58" fill="hold">
                            <p:stCondLst>
                              <p:cond delay="6000"/>
                            </p:stCondLst>
                            <p:childTnLst>
                              <p:par>
                                <p:cTn id="59" presetID="9" presetClass="entr" presetSubtype="0" fill="hold" grpId="0" nodeType="afterEffect">
                                  <p:stCondLst>
                                    <p:cond delay="0"/>
                                  </p:stCondLst>
                                  <p:childTnLst>
                                    <p:set>
                                      <p:cBhvr>
                                        <p:cTn id="60" dur="1" fill="hold">
                                          <p:stCondLst>
                                            <p:cond delay="0"/>
                                          </p:stCondLst>
                                        </p:cTn>
                                        <p:tgtEl>
                                          <p:spTgt spid="10">
                                            <p:txEl>
                                              <p:pRg st="0" end="0"/>
                                            </p:txEl>
                                          </p:spTgt>
                                        </p:tgtEl>
                                        <p:attrNameLst>
                                          <p:attrName>style.visibility</p:attrName>
                                        </p:attrNameLst>
                                      </p:cBhvr>
                                      <p:to>
                                        <p:strVal val="visible"/>
                                      </p:to>
                                    </p:set>
                                    <p:animEffect transition="in" filter="dissolve">
                                      <p:cBhvr>
                                        <p:cTn id="61" dur="500"/>
                                        <p:tgtEl>
                                          <p:spTgt spid="10">
                                            <p:txEl>
                                              <p:pRg st="0" end="0"/>
                                            </p:txEl>
                                          </p:spTgt>
                                        </p:tgtEl>
                                      </p:cBhvr>
                                    </p:animEffect>
                                  </p:childTnLst>
                                </p:cTn>
                              </p:par>
                            </p:childTnLst>
                          </p:cTn>
                        </p:par>
                        <p:par>
                          <p:cTn id="62" fill="hold">
                            <p:stCondLst>
                              <p:cond delay="6500"/>
                            </p:stCondLst>
                            <p:childTnLst>
                              <p:par>
                                <p:cTn id="63" presetID="9" presetClass="entr" presetSubtype="0" fill="hold" grpId="0" nodeType="afterEffect">
                                  <p:stCondLst>
                                    <p:cond delay="0"/>
                                  </p:stCondLst>
                                  <p:childTnLst>
                                    <p:set>
                                      <p:cBhvr>
                                        <p:cTn id="64" dur="1" fill="hold">
                                          <p:stCondLst>
                                            <p:cond delay="0"/>
                                          </p:stCondLst>
                                        </p:cTn>
                                        <p:tgtEl>
                                          <p:spTgt spid="9">
                                            <p:txEl>
                                              <p:pRg st="0" end="0"/>
                                            </p:txEl>
                                          </p:spTgt>
                                        </p:tgtEl>
                                        <p:attrNameLst>
                                          <p:attrName>style.visibility</p:attrName>
                                        </p:attrNameLst>
                                      </p:cBhvr>
                                      <p:to>
                                        <p:strVal val="visible"/>
                                      </p:to>
                                    </p:set>
                                    <p:animEffect transition="in" filter="dissolve">
                                      <p:cBhvr>
                                        <p:cTn id="65" dur="500"/>
                                        <p:tgtEl>
                                          <p:spTgt spid="9">
                                            <p:txEl>
                                              <p:pRg st="0" end="0"/>
                                            </p:txEl>
                                          </p:spTgt>
                                        </p:tgtEl>
                                      </p:cBhvr>
                                    </p:animEffect>
                                  </p:childTnLst>
                                </p:cTn>
                              </p:par>
                              <p:par>
                                <p:cTn id="66" presetID="9" presetClass="entr" presetSubtype="0" fill="hold" grpId="0" nodeType="withEffect">
                                  <p:stCondLst>
                                    <p:cond delay="0"/>
                                  </p:stCondLst>
                                  <p:childTnLst>
                                    <p:set>
                                      <p:cBhvr>
                                        <p:cTn id="67" dur="1" fill="hold">
                                          <p:stCondLst>
                                            <p:cond delay="0"/>
                                          </p:stCondLst>
                                        </p:cTn>
                                        <p:tgtEl>
                                          <p:spTgt spid="60">
                                            <p:txEl>
                                              <p:pRg st="0" end="0"/>
                                            </p:txEl>
                                          </p:spTgt>
                                        </p:tgtEl>
                                        <p:attrNameLst>
                                          <p:attrName>style.visibility</p:attrName>
                                        </p:attrNameLst>
                                      </p:cBhvr>
                                      <p:to>
                                        <p:strVal val="visible"/>
                                      </p:to>
                                    </p:set>
                                    <p:animEffect transition="in" filter="dissolve">
                                      <p:cBhvr>
                                        <p:cTn id="68" dur="500"/>
                                        <p:tgtEl>
                                          <p:spTgt spid="60">
                                            <p:txEl>
                                              <p:pRg st="0" end="0"/>
                                            </p:txEl>
                                          </p:spTgt>
                                        </p:tgtEl>
                                      </p:cBhvr>
                                    </p:animEffect>
                                  </p:childTnLst>
                                </p:cTn>
                              </p:par>
                            </p:childTnLst>
                          </p:cTn>
                        </p:par>
                        <p:par>
                          <p:cTn id="69" fill="hold">
                            <p:stCondLst>
                              <p:cond delay="7000"/>
                            </p:stCondLst>
                            <p:childTnLst>
                              <p:par>
                                <p:cTn id="70" presetID="10" presetClass="entr" presetSubtype="0" fill="hold" grpId="0" nodeType="afterEffect" nodePh="1">
                                  <p:stCondLst>
                                    <p:cond delay="0"/>
                                  </p:stCondLst>
                                  <p:endCondLst>
                                    <p:cond evt="begin" delay="0">
                                      <p:tn val="70"/>
                                    </p:cond>
                                  </p:endCondLst>
                                  <p:childTnLst>
                                    <p:set>
                                      <p:cBhvr>
                                        <p:cTn id="71" dur="1" fill="hold">
                                          <p:stCondLst>
                                            <p:cond delay="0"/>
                                          </p:stCondLst>
                                        </p:cTn>
                                        <p:tgtEl>
                                          <p:spTgt spid="87"/>
                                        </p:tgtEl>
                                        <p:attrNameLst>
                                          <p:attrName>style.visibility</p:attrName>
                                        </p:attrNameLst>
                                      </p:cBhvr>
                                      <p:to>
                                        <p:strVal val="visible"/>
                                      </p:to>
                                    </p:set>
                                    <p:animEffect transition="in" filter="fade">
                                      <p:cBhvr>
                                        <p:cTn id="72" dur="500"/>
                                        <p:tgtEl>
                                          <p:spTgt spid="87"/>
                                        </p:tgtEl>
                                      </p:cBhvr>
                                    </p:animEffect>
                                  </p:childTnLst>
                                </p:cTn>
                              </p:par>
                            </p:childTnLst>
                          </p:cTn>
                        </p:par>
                        <p:par>
                          <p:cTn id="73" fill="hold">
                            <p:stCondLst>
                              <p:cond delay="7500"/>
                            </p:stCondLst>
                            <p:childTnLst>
                              <p:par>
                                <p:cTn id="74" presetID="22" presetClass="entr" presetSubtype="8" fill="hold" grpId="0" nodeType="after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wipe(left)">
                                      <p:cBhvr>
                                        <p:cTn id="76" dur="500"/>
                                        <p:tgtEl>
                                          <p:spTgt spid="30"/>
                                        </p:tgtEl>
                                      </p:cBhvr>
                                    </p:animEffect>
                                  </p:childTnLst>
                                </p:cTn>
                              </p:par>
                            </p:childTnLst>
                          </p:cTn>
                        </p:par>
                        <p:par>
                          <p:cTn id="77" fill="hold">
                            <p:stCondLst>
                              <p:cond delay="8000"/>
                            </p:stCondLst>
                            <p:childTnLst>
                              <p:par>
                                <p:cTn id="78" presetID="9" presetClass="entr" presetSubtype="0" fill="hold" grpId="0" nodeType="afterEffect">
                                  <p:stCondLst>
                                    <p:cond delay="0"/>
                                  </p:stCondLst>
                                  <p:childTnLst>
                                    <p:set>
                                      <p:cBhvr>
                                        <p:cTn id="79" dur="1" fill="hold">
                                          <p:stCondLst>
                                            <p:cond delay="0"/>
                                          </p:stCondLst>
                                        </p:cTn>
                                        <p:tgtEl>
                                          <p:spTgt spid="66">
                                            <p:txEl>
                                              <p:pRg st="0" end="0"/>
                                            </p:txEl>
                                          </p:spTgt>
                                        </p:tgtEl>
                                        <p:attrNameLst>
                                          <p:attrName>style.visibility</p:attrName>
                                        </p:attrNameLst>
                                      </p:cBhvr>
                                      <p:to>
                                        <p:strVal val="visible"/>
                                      </p:to>
                                    </p:set>
                                    <p:animEffect transition="in" filter="dissolve">
                                      <p:cBhvr>
                                        <p:cTn id="80" dur="500"/>
                                        <p:tgtEl>
                                          <p:spTgt spid="66">
                                            <p:txEl>
                                              <p:pRg st="0" end="0"/>
                                            </p:txEl>
                                          </p:spTgt>
                                        </p:tgtEl>
                                      </p:cBhvr>
                                    </p:animEffect>
                                  </p:childTnLst>
                                </p:cTn>
                              </p:par>
                            </p:childTnLst>
                          </p:cTn>
                        </p:par>
                        <p:par>
                          <p:cTn id="81" fill="hold">
                            <p:stCondLst>
                              <p:cond delay="8500"/>
                            </p:stCondLst>
                            <p:childTnLst>
                              <p:par>
                                <p:cTn id="82" presetID="9" presetClass="entr" presetSubtype="0" fill="hold" grpId="0" nodeType="afterEffect">
                                  <p:stCondLst>
                                    <p:cond delay="0"/>
                                  </p:stCondLst>
                                  <p:childTnLst>
                                    <p:set>
                                      <p:cBhvr>
                                        <p:cTn id="83" dur="1" fill="hold">
                                          <p:stCondLst>
                                            <p:cond delay="0"/>
                                          </p:stCondLst>
                                        </p:cTn>
                                        <p:tgtEl>
                                          <p:spTgt spid="65">
                                            <p:txEl>
                                              <p:pRg st="0" end="0"/>
                                            </p:txEl>
                                          </p:spTgt>
                                        </p:tgtEl>
                                        <p:attrNameLst>
                                          <p:attrName>style.visibility</p:attrName>
                                        </p:attrNameLst>
                                      </p:cBhvr>
                                      <p:to>
                                        <p:strVal val="visible"/>
                                      </p:to>
                                    </p:set>
                                    <p:animEffect transition="in" filter="dissolve">
                                      <p:cBhvr>
                                        <p:cTn id="84" dur="500"/>
                                        <p:tgtEl>
                                          <p:spTgt spid="65">
                                            <p:txEl>
                                              <p:pRg st="0" end="0"/>
                                            </p:txEl>
                                          </p:spTgt>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67">
                                            <p:txEl>
                                              <p:pRg st="0" end="0"/>
                                            </p:txEl>
                                          </p:spTgt>
                                        </p:tgtEl>
                                        <p:attrNameLst>
                                          <p:attrName>style.visibility</p:attrName>
                                        </p:attrNameLst>
                                      </p:cBhvr>
                                      <p:to>
                                        <p:strVal val="visible"/>
                                      </p:to>
                                    </p:set>
                                    <p:animEffect transition="in" filter="dissolve">
                                      <p:cBhvr>
                                        <p:cTn id="87"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9" grpId="0" animBg="1"/>
      <p:bldP spid="30" grpId="0" animBg="1"/>
      <p:bldP spid="86" grpId="0"/>
      <p:bldP spid="87" grpId="0"/>
      <p:bldP spid="64" grpId="0"/>
      <p:bldP spid="26" grpId="0"/>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60" grpId="0" build="p">
        <p:tmplLst>
          <p:tmpl lvl="1">
            <p:tnLst>
              <p:par>
                <p:cTn presetID="9" presetClass="entr" presetSubtype="0" fill="hold" nodeType="with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dissolve">
                      <p:cBhvr>
                        <p:cTn dur="500"/>
                        <p:tgtEl>
                          <p:spTgt spid="60"/>
                        </p:tgtEl>
                      </p:cBhvr>
                    </p:animEffect>
                  </p:childTnLst>
                </p:cTn>
              </p:par>
            </p:tnLst>
          </p:tmpl>
        </p:tmplLst>
      </p:bldP>
      <p:bldP spid="61" grpId="0" build="p">
        <p:tmplLst>
          <p:tmpl lvl="1">
            <p:tnLst>
              <p:par>
                <p:cTn presetID="9"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dissolve">
                      <p:cBhvr>
                        <p:cTn dur="500"/>
                        <p:tgtEl>
                          <p:spTgt spid="61"/>
                        </p:tgtEl>
                      </p:cBhvr>
                    </p:animEffect>
                  </p:childTnLst>
                </p:cTn>
              </p:par>
            </p:tnLst>
          </p:tmpl>
        </p:tmplLst>
      </p:bldP>
      <p:bldP spid="62" grpId="0" build="p">
        <p:tmplLst>
          <p:tmpl lvl="1">
            <p:tnLst>
              <p:par>
                <p:cTn presetID="9"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dissolve">
                      <p:cBhvr>
                        <p:cTn dur="500"/>
                        <p:tgtEl>
                          <p:spTgt spid="62"/>
                        </p:tgtEl>
                      </p:cBhvr>
                    </p:animEffect>
                  </p:childTnLst>
                </p:cTn>
              </p:par>
            </p:tnLst>
          </p:tmpl>
        </p:tmplLst>
      </p:bldP>
      <p:bldP spid="63" grpId="0" build="p">
        <p:tmplLst>
          <p:tmpl lvl="1">
            <p:tnLst>
              <p:par>
                <p:cTn presetID="9" presetClass="entr" presetSubtype="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dissolve">
                      <p:cBhvr>
                        <p:cTn dur="500"/>
                        <p:tgtEl>
                          <p:spTgt spid="63"/>
                        </p:tgtEl>
                      </p:cBhvr>
                    </p:animEffect>
                  </p:childTnLst>
                </p:cTn>
              </p:par>
            </p:tnLst>
          </p:tmpl>
        </p:tmplLst>
      </p:bldP>
      <p:bldP spid="65" grpId="0" build="p">
        <p:tmplLst>
          <p:tmpl lvl="1">
            <p:tnLst>
              <p:par>
                <p:cTn presetID="9"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dissolve">
                      <p:cBhvr>
                        <p:cTn dur="500"/>
                        <p:tgtEl>
                          <p:spTgt spid="65"/>
                        </p:tgtEl>
                      </p:cBhvr>
                    </p:animEffect>
                  </p:childTnLst>
                </p:cTn>
              </p:par>
            </p:tnLst>
          </p:tmpl>
        </p:tmplLst>
      </p:bldP>
      <p:bldP spid="66" grpId="0" build="p">
        <p:tmplLst>
          <p:tmpl lvl="1">
            <p:tnLst>
              <p:par>
                <p:cTn presetID="9"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dissolve">
                      <p:cBhvr>
                        <p:cTn dur="500"/>
                        <p:tgtEl>
                          <p:spTgt spid="66"/>
                        </p:tgtEl>
                      </p:cBhvr>
                    </p:animEffect>
                  </p:childTnLst>
                </p:cTn>
              </p:par>
            </p:tnLst>
          </p:tmpl>
        </p:tmplLst>
      </p:bldP>
      <p:bldP spid="67" grpId="0" build="p">
        <p:tmplLst>
          <p:tmpl lvl="1">
            <p:tnLst>
              <p:par>
                <p:cTn presetID="9" presetClass="entr" presetSubtype="0" fill="hold" nodeType="with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dissolve">
                      <p:cBhvr>
                        <p:cTn dur="500"/>
                        <p:tgtEl>
                          <p:spTgt spid="67"/>
                        </p:tgtEl>
                      </p:cBhvr>
                    </p:animEffect>
                  </p:childTnLst>
                </p:cTn>
              </p:par>
            </p:tnLst>
          </p:tmpl>
        </p:tmplLst>
      </p:bldP>
      <p:bldP spid="68" grpId="0" build="p">
        <p:tmplLst>
          <p:tmpl lvl="1">
            <p:tnLst>
              <p:par>
                <p:cTn presetID="9"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dissolve">
                      <p:cBhvr>
                        <p:cTn dur="500"/>
                        <p:tgtEl>
                          <p:spTgt spid="68"/>
                        </p:tgtEl>
                      </p:cBhvr>
                    </p:animEffect>
                  </p:childTnLst>
                </p:cTn>
              </p:par>
            </p:tnLst>
          </p:tmpl>
        </p:tmplLst>
      </p:bldP>
      <p:bldP spid="69" grpId="0" build="p">
        <p:tmplLst>
          <p:tmpl lvl="1">
            <p:tnLst>
              <p:par>
                <p:cTn presetID="9"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82" grpId="0" build="p">
        <p:tmplLst>
          <p:tmpl lvl="1">
            <p:tnLst>
              <p:par>
                <p:cTn presetID="9" presetClass="entr" presetSubtype="0" fill="hold" nodeType="withEffect">
                  <p:stCondLst>
                    <p:cond delay="0"/>
                  </p:stCondLst>
                  <p:childTnLst>
                    <p:set>
                      <p:cBhvr>
                        <p:cTn dur="1" fill="hold">
                          <p:stCondLst>
                            <p:cond delay="0"/>
                          </p:stCondLst>
                        </p:cTn>
                        <p:tgtEl>
                          <p:spTgt spid="82"/>
                        </p:tgtEl>
                        <p:attrNameLst>
                          <p:attrName>style.visibility</p:attrName>
                        </p:attrNameLst>
                      </p:cBhvr>
                      <p:to>
                        <p:strVal val="visible"/>
                      </p:to>
                    </p:set>
                    <p:animEffect transition="in" filter="dissolve">
                      <p:cBhvr>
                        <p:cTn dur="500"/>
                        <p:tgtEl>
                          <p:spTgt spid="82"/>
                        </p:tgtEl>
                      </p:cBhvr>
                    </p:animEffect>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3_Title Slide">
    <p:spTree>
      <p:nvGrpSpPr>
        <p:cNvPr id="1" name=""/>
        <p:cNvGrpSpPr/>
        <p:nvPr/>
      </p:nvGrpSpPr>
      <p:grpSpPr>
        <a:xfrm>
          <a:off x="0" y="0"/>
          <a:ext cx="0" cy="0"/>
          <a:chOff x="0" y="0"/>
          <a:chExt cx="0" cy="0"/>
        </a:xfrm>
      </p:grpSpPr>
      <p:sp>
        <p:nvSpPr>
          <p:cNvPr id="20" name="Picture Placeholder 7"/>
          <p:cNvSpPr>
            <a:spLocks noGrp="1"/>
          </p:cNvSpPr>
          <p:nvPr>
            <p:ph type="pic" sz="quarter" idx="33"/>
          </p:nvPr>
        </p:nvSpPr>
        <p:spPr>
          <a:xfrm>
            <a:off x="5220836" y="2322444"/>
            <a:ext cx="1779390" cy="2930829"/>
          </a:xfrm>
          <a:prstGeom prst="rect">
            <a:avLst/>
          </a:prstGeom>
        </p:spPr>
        <p:txBody>
          <a:bodyPr/>
          <a:lstStyle>
            <a:lvl1pPr>
              <a:defRPr sz="1799"/>
            </a:lvl1pPr>
          </a:lstStyle>
          <a:p>
            <a:endParaRPr lang="id-ID" dirty="0"/>
          </a:p>
        </p:txBody>
      </p:sp>
    </p:spTree>
    <p:extLst>
      <p:ext uri="{BB962C8B-B14F-4D97-AF65-F5344CB8AC3E}">
        <p14:creationId xmlns:p14="http://schemas.microsoft.com/office/powerpoint/2010/main" val="1525196413"/>
      </p:ext>
    </p:extLst>
  </p:cSld>
  <p:clrMapOvr>
    <a:masterClrMapping/>
  </p:clrMapOvr>
  <p:transition spd="slow">
    <p:comb/>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3" name="Rectangle 2"/>
          <p:cNvSpPr/>
          <p:nvPr userDrawn="1"/>
        </p:nvSpPr>
        <p:spPr>
          <a:xfrm>
            <a:off x="0" y="0"/>
            <a:ext cx="2894012"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 name="phone-white.png"/>
          <p:cNvPicPr/>
          <p:nvPr userDrawn="1"/>
        </p:nvPicPr>
        <p:blipFill>
          <a:blip r:embed="rId2" cstate="print">
            <a:extLst/>
          </a:blip>
          <a:stretch>
            <a:fillRect/>
          </a:stretch>
        </p:blipFill>
        <p:spPr>
          <a:xfrm>
            <a:off x="1899028" y="1905000"/>
            <a:ext cx="2031471" cy="4019551"/>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524860" y="2343151"/>
            <a:ext cx="29718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524860" y="2724151"/>
            <a:ext cx="5264578"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46" name="Shape 682"/>
          <p:cNvSpPr/>
          <p:nvPr/>
        </p:nvSpPr>
        <p:spPr>
          <a:xfrm>
            <a:off x="4527858" y="4386621"/>
            <a:ext cx="455687" cy="455815"/>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tx1">
              <a:lumMod val="95000"/>
              <a:lumOff val="5000"/>
            </a:schemeClr>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47" name="Shape 683"/>
          <p:cNvSpPr/>
          <p:nvPr/>
        </p:nvSpPr>
        <p:spPr>
          <a:xfrm>
            <a:off x="4673466" y="4531958"/>
            <a:ext cx="139079" cy="156516"/>
          </a:xfrm>
          <a:custGeom>
            <a:avLst/>
            <a:gdLst/>
            <a:ahLst/>
            <a:cxnLst>
              <a:cxn ang="0">
                <a:pos x="wd2" y="hd2"/>
              </a:cxn>
              <a:cxn ang="5400000">
                <a:pos x="wd2" y="hd2"/>
              </a:cxn>
              <a:cxn ang="10800000">
                <a:pos x="wd2" y="hd2"/>
              </a:cxn>
              <a:cxn ang="16200000">
                <a:pos x="wd2" y="hd2"/>
              </a:cxn>
            </a:cxnLst>
            <a:rect l="0" t="0" r="r" b="b"/>
            <a:pathLst>
              <a:path w="21600" h="21600" extrusionOk="0">
                <a:moveTo>
                  <a:pt x="4049" y="14400"/>
                </a:moveTo>
                <a:lnTo>
                  <a:pt x="1079" y="14400"/>
                </a:lnTo>
                <a:cubicBezTo>
                  <a:pt x="333" y="14400"/>
                  <a:pt x="0" y="14938"/>
                  <a:pt x="0" y="15599"/>
                </a:cubicBezTo>
                <a:lnTo>
                  <a:pt x="0" y="21600"/>
                </a:lnTo>
                <a:lnTo>
                  <a:pt x="5400" y="21600"/>
                </a:lnTo>
                <a:lnTo>
                  <a:pt x="5400" y="15599"/>
                </a:lnTo>
                <a:cubicBezTo>
                  <a:pt x="5400" y="14938"/>
                  <a:pt x="4796" y="14400"/>
                  <a:pt x="4049" y="14400"/>
                </a:cubicBezTo>
                <a:close/>
                <a:moveTo>
                  <a:pt x="12150" y="7200"/>
                </a:moveTo>
                <a:lnTo>
                  <a:pt x="9180" y="7200"/>
                </a:lnTo>
                <a:cubicBezTo>
                  <a:pt x="8434" y="7200"/>
                  <a:pt x="8099" y="7738"/>
                  <a:pt x="8099" y="8401"/>
                </a:cubicBezTo>
                <a:lnTo>
                  <a:pt x="8099" y="21600"/>
                </a:lnTo>
                <a:lnTo>
                  <a:pt x="13499" y="21600"/>
                </a:lnTo>
                <a:lnTo>
                  <a:pt x="13499" y="8401"/>
                </a:lnTo>
                <a:cubicBezTo>
                  <a:pt x="13499" y="7738"/>
                  <a:pt x="12895" y="7200"/>
                  <a:pt x="12150" y="7200"/>
                </a:cubicBezTo>
                <a:close/>
                <a:moveTo>
                  <a:pt x="20251" y="0"/>
                </a:moveTo>
                <a:lnTo>
                  <a:pt x="17281" y="0"/>
                </a:lnTo>
                <a:cubicBezTo>
                  <a:pt x="16534" y="0"/>
                  <a:pt x="16200" y="538"/>
                  <a:pt x="16200" y="1201"/>
                </a:cubicBezTo>
                <a:lnTo>
                  <a:pt x="16200" y="21600"/>
                </a:lnTo>
                <a:lnTo>
                  <a:pt x="21600" y="21600"/>
                </a:lnTo>
                <a:lnTo>
                  <a:pt x="21600" y="1201"/>
                </a:lnTo>
                <a:cubicBezTo>
                  <a:pt x="21600" y="538"/>
                  <a:pt x="20995" y="0"/>
                  <a:pt x="2025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49" name="Shape 685"/>
          <p:cNvSpPr/>
          <p:nvPr userDrawn="1"/>
        </p:nvSpPr>
        <p:spPr>
          <a:xfrm>
            <a:off x="7569985" y="4386620"/>
            <a:ext cx="455701" cy="455815"/>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tx1">
              <a:lumMod val="95000"/>
              <a:lumOff val="5000"/>
            </a:schemeClr>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0" name="Shape 686"/>
          <p:cNvSpPr/>
          <p:nvPr userDrawn="1"/>
        </p:nvSpPr>
        <p:spPr>
          <a:xfrm>
            <a:off x="7699883" y="4539435"/>
            <a:ext cx="195906" cy="156760"/>
          </a:xfrm>
          <a:custGeom>
            <a:avLst/>
            <a:gdLst/>
            <a:ahLst/>
            <a:cxnLst>
              <a:cxn ang="0">
                <a:pos x="wd2" y="hd2"/>
              </a:cxn>
              <a:cxn ang="5400000">
                <a:pos x="wd2" y="hd2"/>
              </a:cxn>
              <a:cxn ang="10800000">
                <a:pos x="wd2" y="hd2"/>
              </a:cxn>
              <a:cxn ang="16200000">
                <a:pos x="wd2" y="hd2"/>
              </a:cxn>
            </a:cxnLst>
            <a:rect l="0" t="0" r="r" b="b"/>
            <a:pathLst>
              <a:path w="21600" h="21600" extrusionOk="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2" name="Shape 688"/>
          <p:cNvSpPr/>
          <p:nvPr userDrawn="1"/>
        </p:nvSpPr>
        <p:spPr>
          <a:xfrm>
            <a:off x="4527856" y="5230677"/>
            <a:ext cx="455692" cy="455815"/>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tx1">
              <a:lumMod val="95000"/>
              <a:lumOff val="5000"/>
            </a:schemeClr>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3" name="Shape 689"/>
          <p:cNvSpPr/>
          <p:nvPr userDrawn="1"/>
        </p:nvSpPr>
        <p:spPr>
          <a:xfrm>
            <a:off x="4693668" y="5356610"/>
            <a:ext cx="124067" cy="198551"/>
          </a:xfrm>
          <a:custGeom>
            <a:avLst/>
            <a:gdLst/>
            <a:ahLst/>
            <a:cxnLst>
              <a:cxn ang="0">
                <a:pos x="wd2" y="hd2"/>
              </a:cxn>
              <a:cxn ang="5400000">
                <a:pos x="wd2" y="hd2"/>
              </a:cxn>
              <a:cxn ang="10800000">
                <a:pos x="wd2" y="hd2"/>
              </a:cxn>
              <a:cxn ang="16200000">
                <a:pos x="wd2" y="hd2"/>
              </a:cxn>
            </a:cxnLst>
            <a:rect l="0" t="0" r="r" b="b"/>
            <a:pathLst>
              <a:path w="21600" h="21600" extrusionOk="0">
                <a:moveTo>
                  <a:pt x="10801" y="10476"/>
                </a:moveTo>
                <a:cubicBezTo>
                  <a:pt x="7579" y="10476"/>
                  <a:pt x="4968" y="8844"/>
                  <a:pt x="4968" y="6831"/>
                </a:cubicBezTo>
                <a:cubicBezTo>
                  <a:pt x="4968" y="4818"/>
                  <a:pt x="7579" y="3186"/>
                  <a:pt x="10801" y="3186"/>
                </a:cubicBezTo>
                <a:cubicBezTo>
                  <a:pt x="14021" y="3186"/>
                  <a:pt x="16632" y="4818"/>
                  <a:pt x="16632" y="6831"/>
                </a:cubicBezTo>
                <a:cubicBezTo>
                  <a:pt x="16632" y="8844"/>
                  <a:pt x="14021" y="10476"/>
                  <a:pt x="10801" y="10476"/>
                </a:cubicBezTo>
                <a:close/>
                <a:moveTo>
                  <a:pt x="10801" y="0"/>
                </a:moveTo>
                <a:cubicBezTo>
                  <a:pt x="4835" y="0"/>
                  <a:pt x="0" y="3022"/>
                  <a:pt x="0" y="6749"/>
                </a:cubicBezTo>
                <a:cubicBezTo>
                  <a:pt x="0" y="13195"/>
                  <a:pt x="10801" y="21600"/>
                  <a:pt x="10801" y="21600"/>
                </a:cubicBezTo>
                <a:cubicBezTo>
                  <a:pt x="10801" y="21600"/>
                  <a:pt x="21600" y="13195"/>
                  <a:pt x="21600" y="6749"/>
                </a:cubicBezTo>
                <a:cubicBezTo>
                  <a:pt x="21600" y="3022"/>
                  <a:pt x="16765" y="0"/>
                  <a:pt x="10801"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5" name="Shape 691"/>
          <p:cNvSpPr/>
          <p:nvPr/>
        </p:nvSpPr>
        <p:spPr>
          <a:xfrm>
            <a:off x="7569995" y="5230678"/>
            <a:ext cx="455681" cy="455815"/>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tx1">
              <a:lumMod val="95000"/>
              <a:lumOff val="5000"/>
            </a:schemeClr>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6" name="Shape 692"/>
          <p:cNvSpPr/>
          <p:nvPr/>
        </p:nvSpPr>
        <p:spPr>
          <a:xfrm>
            <a:off x="7717933" y="5375969"/>
            <a:ext cx="159804" cy="159834"/>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5"/>
                  <a:pt x="14198" y="0"/>
                </a:cubicBezTo>
                <a:cubicBezTo>
                  <a:pt x="13467" y="1248"/>
                  <a:pt x="12147" y="2078"/>
                  <a:pt x="10800" y="2078"/>
                </a:cubicBezTo>
                <a:cubicBezTo>
                  <a:pt x="9453" y="2078"/>
                  <a:pt x="8134" y="1248"/>
                  <a:pt x="7403" y="0"/>
                </a:cubicBezTo>
                <a:cubicBezTo>
                  <a:pt x="6651" y="225"/>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6"/>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7" name="Picture Placeholder 2"/>
          <p:cNvSpPr>
            <a:spLocks noGrp="1"/>
          </p:cNvSpPr>
          <p:nvPr userDrawn="1">
            <p:ph type="pic" sz="quarter" idx="23"/>
          </p:nvPr>
        </p:nvSpPr>
        <p:spPr>
          <a:xfrm>
            <a:off x="2139597" y="2500319"/>
            <a:ext cx="1550332"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9" name="Content Placeholder 20"/>
          <p:cNvSpPr>
            <a:spLocks noGrp="1"/>
          </p:cNvSpPr>
          <p:nvPr userDrawn="1">
            <p:ph sz="quarter" idx="25"/>
          </p:nvPr>
        </p:nvSpPr>
        <p:spPr>
          <a:xfrm>
            <a:off x="5256212" y="4411375"/>
            <a:ext cx="16764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0" name="Text Placeholder 17"/>
          <p:cNvSpPr>
            <a:spLocks noGrp="1"/>
          </p:cNvSpPr>
          <p:nvPr userDrawn="1">
            <p:ph type="body" sz="quarter" idx="26"/>
          </p:nvPr>
        </p:nvSpPr>
        <p:spPr>
          <a:xfrm>
            <a:off x="5256212" y="4639975"/>
            <a:ext cx="1981200"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1" name="Content Placeholder 20"/>
          <p:cNvSpPr>
            <a:spLocks noGrp="1"/>
          </p:cNvSpPr>
          <p:nvPr userDrawn="1">
            <p:ph sz="quarter" idx="27"/>
          </p:nvPr>
        </p:nvSpPr>
        <p:spPr>
          <a:xfrm>
            <a:off x="5256212" y="5255432"/>
            <a:ext cx="16764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2" name="Text Placeholder 17"/>
          <p:cNvSpPr>
            <a:spLocks noGrp="1"/>
          </p:cNvSpPr>
          <p:nvPr userDrawn="1">
            <p:ph type="body" sz="quarter" idx="28"/>
          </p:nvPr>
        </p:nvSpPr>
        <p:spPr>
          <a:xfrm>
            <a:off x="5256212" y="5484032"/>
            <a:ext cx="1981200"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3" name="Content Placeholder 20"/>
          <p:cNvSpPr>
            <a:spLocks noGrp="1"/>
          </p:cNvSpPr>
          <p:nvPr userDrawn="1">
            <p:ph sz="quarter" idx="29"/>
          </p:nvPr>
        </p:nvSpPr>
        <p:spPr>
          <a:xfrm>
            <a:off x="8228012" y="4416388"/>
            <a:ext cx="16764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4" name="Text Placeholder 17"/>
          <p:cNvSpPr>
            <a:spLocks noGrp="1"/>
          </p:cNvSpPr>
          <p:nvPr userDrawn="1">
            <p:ph type="body" sz="quarter" idx="30"/>
          </p:nvPr>
        </p:nvSpPr>
        <p:spPr>
          <a:xfrm>
            <a:off x="8228012" y="4644988"/>
            <a:ext cx="1981200"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65" name="Content Placeholder 20"/>
          <p:cNvSpPr>
            <a:spLocks noGrp="1"/>
          </p:cNvSpPr>
          <p:nvPr userDrawn="1">
            <p:ph sz="quarter" idx="31"/>
          </p:nvPr>
        </p:nvSpPr>
        <p:spPr>
          <a:xfrm>
            <a:off x="8228012" y="5260445"/>
            <a:ext cx="16764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66" name="Text Placeholder 17"/>
          <p:cNvSpPr>
            <a:spLocks noGrp="1"/>
          </p:cNvSpPr>
          <p:nvPr userDrawn="1">
            <p:ph type="body" sz="quarter" idx="32"/>
          </p:nvPr>
        </p:nvSpPr>
        <p:spPr>
          <a:xfrm>
            <a:off x="8228012" y="5489045"/>
            <a:ext cx="1981200" cy="359306"/>
          </a:xfrm>
        </p:spPr>
        <p:txBody>
          <a:bodyPr lIns="0" tIns="0" rIns="0" bIns="0">
            <a:normAutofit/>
          </a:bodyPr>
          <a:lstStyle>
            <a:lvl1pPr marL="0" indent="0" algn="l">
              <a:lnSpc>
                <a:spcPct val="1500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8458301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9">
                                            <p:txEl>
                                              <p:pRg st="0" end="0"/>
                                            </p:txEl>
                                          </p:spTgt>
                                        </p:tgtEl>
                                        <p:attrNameLst>
                                          <p:attrName>style.visibility</p:attrName>
                                        </p:attrNameLst>
                                      </p:cBhvr>
                                      <p:to>
                                        <p:strVal val="visible"/>
                                      </p:to>
                                    </p:set>
                                    <p:animEffect transition="in" filter="fade">
                                      <p:cBhvr>
                                        <p:cTn id="31" dur="500"/>
                                        <p:tgtEl>
                                          <p:spTgt spid="59">
                                            <p:txEl>
                                              <p:pRg st="0" end="0"/>
                                            </p:txEl>
                                          </p:spTgt>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60">
                                            <p:txEl>
                                              <p:pRg st="0" end="0"/>
                                            </p:txEl>
                                          </p:spTgt>
                                        </p:tgtEl>
                                        <p:attrNameLst>
                                          <p:attrName>style.visibility</p:attrName>
                                        </p:attrNameLst>
                                      </p:cBhvr>
                                      <p:to>
                                        <p:strVal val="visible"/>
                                      </p:to>
                                    </p:set>
                                    <p:animEffect transition="in" filter="fade">
                                      <p:cBhvr>
                                        <p:cTn id="34" dur="500"/>
                                        <p:tgtEl>
                                          <p:spTgt spid="60">
                                            <p:txEl>
                                              <p:pRg st="0" end="0"/>
                                            </p:txEl>
                                          </p:spTgt>
                                        </p:tgtEl>
                                      </p:cBhvr>
                                    </p:animEffect>
                                  </p:childTnLst>
                                </p:cTn>
                              </p:par>
                            </p:childTnLst>
                          </p:cTn>
                        </p:par>
                        <p:par>
                          <p:cTn id="35" fill="hold">
                            <p:stCondLst>
                              <p:cond delay="35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63">
                                            <p:txEl>
                                              <p:pRg st="0" end="0"/>
                                            </p:txEl>
                                          </p:spTgt>
                                        </p:tgtEl>
                                        <p:attrNameLst>
                                          <p:attrName>style.visibility</p:attrName>
                                        </p:attrNameLst>
                                      </p:cBhvr>
                                      <p:to>
                                        <p:strVal val="visible"/>
                                      </p:to>
                                    </p:set>
                                    <p:animEffect transition="in" filter="fade">
                                      <p:cBhvr>
                                        <p:cTn id="38" dur="500"/>
                                        <p:tgtEl>
                                          <p:spTgt spid="63">
                                            <p:txEl>
                                              <p:pRg st="0" end="0"/>
                                            </p:txEl>
                                          </p:spTgt>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64">
                                            <p:txEl>
                                              <p:pRg st="0" end="0"/>
                                            </p:txEl>
                                          </p:spTgt>
                                        </p:tgtEl>
                                        <p:attrNameLst>
                                          <p:attrName>style.visibility</p:attrName>
                                        </p:attrNameLst>
                                      </p:cBhvr>
                                      <p:to>
                                        <p:strVal val="visible"/>
                                      </p:to>
                                    </p:set>
                                    <p:animEffect transition="in" filter="fade">
                                      <p:cBhvr>
                                        <p:cTn id="41" dur="500"/>
                                        <p:tgtEl>
                                          <p:spTgt spid="64">
                                            <p:txEl>
                                              <p:pRg st="0" end="0"/>
                                            </p:txEl>
                                          </p:spTgt>
                                        </p:tgtEl>
                                      </p:cBhvr>
                                    </p:animEffect>
                                  </p:childTnLst>
                                </p:cTn>
                              </p:par>
                            </p:childTnLst>
                          </p:cTn>
                        </p:par>
                        <p:par>
                          <p:cTn id="42" fill="hold">
                            <p:stCondLst>
                              <p:cond delay="4000"/>
                            </p:stCondLst>
                            <p:childTnLst>
                              <p:par>
                                <p:cTn id="43" presetID="10" presetClass="entr" presetSubtype="0" fill="hold" grpId="0" nodeType="afterEffect" nodePh="1">
                                  <p:stCondLst>
                                    <p:cond delay="0"/>
                                  </p:stCondLst>
                                  <p:endCondLst>
                                    <p:cond evt="begin" delay="0">
                                      <p:tn val="43"/>
                                    </p:cond>
                                  </p:endCondLst>
                                  <p:childTnLst>
                                    <p:set>
                                      <p:cBhvr>
                                        <p:cTn id="44" dur="1" fill="hold">
                                          <p:stCondLst>
                                            <p:cond delay="0"/>
                                          </p:stCondLst>
                                        </p:cTn>
                                        <p:tgtEl>
                                          <p:spTgt spid="61">
                                            <p:txEl>
                                              <p:pRg st="0" end="0"/>
                                            </p:txEl>
                                          </p:spTgt>
                                        </p:tgtEl>
                                        <p:attrNameLst>
                                          <p:attrName>style.visibility</p:attrName>
                                        </p:attrNameLst>
                                      </p:cBhvr>
                                      <p:to>
                                        <p:strVal val="visible"/>
                                      </p:to>
                                    </p:set>
                                    <p:animEffect transition="in" filter="fade">
                                      <p:cBhvr>
                                        <p:cTn id="45" dur="500"/>
                                        <p:tgtEl>
                                          <p:spTgt spid="61">
                                            <p:txEl>
                                              <p:pRg st="0" end="0"/>
                                            </p:txEl>
                                          </p:spTgt>
                                        </p:tgtEl>
                                      </p:cBhvr>
                                    </p:animEffect>
                                  </p:childTnLst>
                                </p:cTn>
                              </p:par>
                              <p:par>
                                <p:cTn id="46" presetID="10" presetClass="entr" presetSubtype="0" fill="hold" grpId="0" nodeType="withEffect" nodePh="1">
                                  <p:stCondLst>
                                    <p:cond delay="0"/>
                                  </p:stCondLst>
                                  <p:endCondLst>
                                    <p:cond evt="begin" delay="0">
                                      <p:tn val="46"/>
                                    </p:cond>
                                  </p:endCondLst>
                                  <p:childTnLst>
                                    <p:set>
                                      <p:cBhvr>
                                        <p:cTn id="47" dur="1" fill="hold">
                                          <p:stCondLst>
                                            <p:cond delay="0"/>
                                          </p:stCondLst>
                                        </p:cTn>
                                        <p:tgtEl>
                                          <p:spTgt spid="62">
                                            <p:txEl>
                                              <p:pRg st="0" end="0"/>
                                            </p:txEl>
                                          </p:spTgt>
                                        </p:tgtEl>
                                        <p:attrNameLst>
                                          <p:attrName>style.visibility</p:attrName>
                                        </p:attrNameLst>
                                      </p:cBhvr>
                                      <p:to>
                                        <p:strVal val="visible"/>
                                      </p:to>
                                    </p:set>
                                    <p:animEffect transition="in" filter="fade">
                                      <p:cBhvr>
                                        <p:cTn id="48" dur="500"/>
                                        <p:tgtEl>
                                          <p:spTgt spid="62">
                                            <p:txEl>
                                              <p:pRg st="0" end="0"/>
                                            </p:txEl>
                                          </p:spTgt>
                                        </p:tgtEl>
                                      </p:cBhvr>
                                    </p:animEffect>
                                  </p:childTnLst>
                                </p:cTn>
                              </p:par>
                            </p:childTnLst>
                          </p:cTn>
                        </p:par>
                        <p:par>
                          <p:cTn id="49" fill="hold">
                            <p:stCondLst>
                              <p:cond delay="4500"/>
                            </p:stCondLst>
                            <p:childTnLst>
                              <p:par>
                                <p:cTn id="50" presetID="10" presetClass="entr" presetSubtype="0" fill="hold" grpId="0" nodeType="afterEffect" nodePh="1">
                                  <p:stCondLst>
                                    <p:cond delay="0"/>
                                  </p:stCondLst>
                                  <p:endCondLst>
                                    <p:cond evt="begin" delay="0">
                                      <p:tn val="50"/>
                                    </p:cond>
                                  </p:endCondLst>
                                  <p:childTnLst>
                                    <p:set>
                                      <p:cBhvr>
                                        <p:cTn id="51" dur="1" fill="hold">
                                          <p:stCondLst>
                                            <p:cond delay="0"/>
                                          </p:stCondLst>
                                        </p:cTn>
                                        <p:tgtEl>
                                          <p:spTgt spid="65">
                                            <p:txEl>
                                              <p:pRg st="0" end="0"/>
                                            </p:txEl>
                                          </p:spTgt>
                                        </p:tgtEl>
                                        <p:attrNameLst>
                                          <p:attrName>style.visibility</p:attrName>
                                        </p:attrNameLst>
                                      </p:cBhvr>
                                      <p:to>
                                        <p:strVal val="visible"/>
                                      </p:to>
                                    </p:set>
                                    <p:animEffect transition="in" filter="fade">
                                      <p:cBhvr>
                                        <p:cTn id="52" dur="500"/>
                                        <p:tgtEl>
                                          <p:spTgt spid="65">
                                            <p:txEl>
                                              <p:pRg st="0" end="0"/>
                                            </p:txEl>
                                          </p:spTgt>
                                        </p:tgtEl>
                                      </p:cBhvr>
                                    </p:animEffect>
                                  </p:childTnLst>
                                </p:cTn>
                              </p:par>
                              <p:par>
                                <p:cTn id="53" presetID="10" presetClass="entr" presetSubtype="0" fill="hold" grpId="0" nodeType="withEffect" nodePh="1">
                                  <p:stCondLst>
                                    <p:cond delay="0"/>
                                  </p:stCondLst>
                                  <p:endCondLst>
                                    <p:cond evt="begin" delay="0">
                                      <p:tn val="53"/>
                                    </p:cond>
                                  </p:endCondLst>
                                  <p:childTnLst>
                                    <p:set>
                                      <p:cBhvr>
                                        <p:cTn id="54" dur="1" fill="hold">
                                          <p:stCondLst>
                                            <p:cond delay="0"/>
                                          </p:stCondLst>
                                        </p:cTn>
                                        <p:tgtEl>
                                          <p:spTgt spid="66">
                                            <p:txEl>
                                              <p:pRg st="0" end="0"/>
                                            </p:txEl>
                                          </p:spTgt>
                                        </p:tgtEl>
                                        <p:attrNameLst>
                                          <p:attrName>style.visibility</p:attrName>
                                        </p:attrNameLst>
                                      </p:cBhvr>
                                      <p:to>
                                        <p:strVal val="visible"/>
                                      </p:to>
                                    </p:set>
                                    <p:animEffect transition="in" filter="fade">
                                      <p:cBhvr>
                                        <p:cTn id="55" dur="500"/>
                                        <p:tgtEl>
                                          <p:spTgt spid="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5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60"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64"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6"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66"/>
                        </p:tgtEl>
                        <p:attrNameLst>
                          <p:attrName>style.visibility</p:attrName>
                        </p:attrNameLst>
                      </p:cBhvr>
                      <p:to>
                        <p:strVal val="visible"/>
                      </p:to>
                    </p:set>
                    <p:animEffect transition="in" filter="fade">
                      <p:cBhvr>
                        <p:cTn dur="500"/>
                        <p:tgtEl>
                          <p:spTgt spid="66"/>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pic>
        <p:nvPicPr>
          <p:cNvPr id="93" name="phone-white.png"/>
          <p:cNvPicPr/>
          <p:nvPr userDrawn="1"/>
        </p:nvPicPr>
        <p:blipFill>
          <a:blip r:embed="rId2" cstate="print">
            <a:extLst/>
          </a:blip>
          <a:stretch>
            <a:fillRect/>
          </a:stretch>
        </p:blipFill>
        <p:spPr>
          <a:xfrm>
            <a:off x="1522412" y="1905000"/>
            <a:ext cx="2031471" cy="4019551"/>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57" name="Picture Placeholder 2"/>
          <p:cNvSpPr>
            <a:spLocks noGrp="1"/>
          </p:cNvSpPr>
          <p:nvPr userDrawn="1">
            <p:ph type="pic" sz="quarter" idx="23"/>
          </p:nvPr>
        </p:nvSpPr>
        <p:spPr>
          <a:xfrm>
            <a:off x="1762981" y="2500319"/>
            <a:ext cx="1550332" cy="28289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2377982519"/>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wipe(up)">
                                      <p:cBhvr>
                                        <p:cTn id="15" dur="500"/>
                                        <p:tgtEl>
                                          <p:spTgt spid="9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5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8_Title Slide">
    <p:spTree>
      <p:nvGrpSpPr>
        <p:cNvPr id="1" name=""/>
        <p:cNvGrpSpPr/>
        <p:nvPr/>
      </p:nvGrpSpPr>
      <p:grpSpPr>
        <a:xfrm>
          <a:off x="0" y="0"/>
          <a:ext cx="0" cy="0"/>
          <a:chOff x="0" y="0"/>
          <a:chExt cx="0" cy="0"/>
        </a:xfrm>
      </p:grpSpPr>
      <p:sp>
        <p:nvSpPr>
          <p:cNvPr id="17" name="Rectangle 16"/>
          <p:cNvSpPr/>
          <p:nvPr userDrawn="1"/>
        </p:nvSpPr>
        <p:spPr>
          <a:xfrm>
            <a:off x="-1" y="4989787"/>
            <a:ext cx="12188825" cy="1143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Shape 985"/>
          <p:cNvSpPr/>
          <p:nvPr/>
        </p:nvSpPr>
        <p:spPr>
          <a:xfrm>
            <a:off x="8494425" y="2743200"/>
            <a:ext cx="562574" cy="586899"/>
          </a:xfrm>
          <a:prstGeom prst="rect">
            <a:avLst/>
          </a:prstGeom>
          <a:solidFill>
            <a:schemeClr val="tx1"/>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21" name="Shape 988"/>
          <p:cNvSpPr/>
          <p:nvPr/>
        </p:nvSpPr>
        <p:spPr>
          <a:xfrm>
            <a:off x="4240985" y="2743200"/>
            <a:ext cx="562574" cy="586899"/>
          </a:xfrm>
          <a:prstGeom prst="rect">
            <a:avLst/>
          </a:prstGeom>
          <a:solidFill>
            <a:schemeClr val="tx1"/>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pic>
        <p:nvPicPr>
          <p:cNvPr id="34" name="phone-black.png"/>
          <p:cNvPicPr/>
          <p:nvPr userDrawn="1"/>
        </p:nvPicPr>
        <p:blipFill>
          <a:blip r:embed="rId2" cstate="print">
            <a:extLst/>
          </a:blip>
          <a:stretch>
            <a:fillRect/>
          </a:stretch>
        </p:blipFill>
        <p:spPr>
          <a:xfrm>
            <a:off x="1939895" y="2076141"/>
            <a:ext cx="1877582" cy="3715059"/>
          </a:xfrm>
          <a:prstGeom prst="rect">
            <a:avLst/>
          </a:prstGeom>
          <a:ln w="12700">
            <a:miter lim="400000"/>
          </a:ln>
        </p:spPr>
      </p:pic>
      <p:pic>
        <p:nvPicPr>
          <p:cNvPr id="36" name="phone-white.png"/>
          <p:cNvPicPr/>
          <p:nvPr userDrawn="1"/>
        </p:nvPicPr>
        <p:blipFill>
          <a:blip r:embed="rId3" cstate="print">
            <a:extLst/>
          </a:blip>
          <a:stretch>
            <a:fillRect/>
          </a:stretch>
        </p:blipFill>
        <p:spPr>
          <a:xfrm>
            <a:off x="6200261" y="2076141"/>
            <a:ext cx="1877582" cy="3715059"/>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234362" y="3585586"/>
            <a:ext cx="1222036"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234362" y="3960517"/>
            <a:ext cx="1477464"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2132012" y="2655766"/>
            <a:ext cx="1463040" cy="259031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42" name="Picture Placeholder 2"/>
          <p:cNvSpPr>
            <a:spLocks noGrp="1"/>
          </p:cNvSpPr>
          <p:nvPr>
            <p:ph type="pic" sz="quarter" idx="24" hasCustomPrompt="1"/>
          </p:nvPr>
        </p:nvSpPr>
        <p:spPr>
          <a:xfrm>
            <a:off x="6415152" y="2655766"/>
            <a:ext cx="1447800" cy="2590312"/>
          </a:xfrm>
          <a:ln w="19050">
            <a:noFill/>
          </a:ln>
        </p:spPr>
        <p:txBody>
          <a:bodyPr>
            <a:normAutofit/>
          </a:bodyPr>
          <a:lstStyle>
            <a:lvl1pPr marL="0" indent="0">
              <a:buNone/>
              <a:defRPr sz="1200">
                <a:solidFill>
                  <a:schemeClr val="bg1">
                    <a:lumMod val="50000"/>
                  </a:schemeClr>
                </a:solidFill>
                <a:latin typeface="Source Sans Pro Light"/>
              </a:defRPr>
            </a:lvl1pPr>
          </a:lstStyle>
          <a:p>
            <a:r>
              <a:rPr lang="en-US" dirty="0" smtClean="0"/>
              <a:t> </a:t>
            </a:r>
            <a:endParaRPr lang="en-US" dirty="0"/>
          </a:p>
        </p:txBody>
      </p:sp>
      <p:sp>
        <p:nvSpPr>
          <p:cNvPr id="69" name="Content Placeholder 20"/>
          <p:cNvSpPr>
            <a:spLocks noGrp="1"/>
          </p:cNvSpPr>
          <p:nvPr>
            <p:ph sz="quarter" idx="25"/>
          </p:nvPr>
        </p:nvSpPr>
        <p:spPr>
          <a:xfrm>
            <a:off x="8567598" y="3585586"/>
            <a:ext cx="1222036"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8567598" y="3960517"/>
            <a:ext cx="1477464"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 name="Content Placeholder 2"/>
          <p:cNvSpPr>
            <a:spLocks noGrp="1"/>
          </p:cNvSpPr>
          <p:nvPr>
            <p:ph sz="quarter" idx="27" hasCustomPrompt="1"/>
          </p:nvPr>
        </p:nvSpPr>
        <p:spPr>
          <a:xfrm>
            <a:off x="4291995" y="2806372"/>
            <a:ext cx="46055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
        <p:nvSpPr>
          <p:cNvPr id="26" name="Content Placeholder 2"/>
          <p:cNvSpPr>
            <a:spLocks noGrp="1"/>
          </p:cNvSpPr>
          <p:nvPr>
            <p:ph sz="quarter" idx="28" hasCustomPrompt="1"/>
          </p:nvPr>
        </p:nvSpPr>
        <p:spPr>
          <a:xfrm>
            <a:off x="8545435" y="2806372"/>
            <a:ext cx="460555" cy="460555"/>
          </a:xfrm>
        </p:spPr>
        <p:txBody>
          <a:bodyPr anchor="ctr">
            <a:normAutofit/>
          </a:bodyPr>
          <a:lstStyle>
            <a:lvl1pPr marL="0" indent="0" algn="ctr">
              <a:buNone/>
              <a:defRPr sz="2700">
                <a:solidFill>
                  <a:schemeClr val="bg1"/>
                </a:solidFill>
                <a:latin typeface="Source Sans Pro Light"/>
              </a:defRPr>
            </a:lvl1pPr>
          </a:lstStyle>
          <a:p>
            <a:pPr lvl="0"/>
            <a:r>
              <a:rPr lang="en-US" dirty="0" smtClean="0"/>
              <a:t>a</a:t>
            </a:r>
            <a:endParaRPr lang="en-US" dirty="0"/>
          </a:p>
        </p:txBody>
      </p:sp>
    </p:spTree>
    <p:extLst>
      <p:ext uri="{BB962C8B-B14F-4D97-AF65-F5344CB8AC3E}">
        <p14:creationId xmlns:p14="http://schemas.microsoft.com/office/powerpoint/2010/main" val="300460489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wipe(up)">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up)">
                                      <p:cBhvr>
                                        <p:cTn id="38" dur="500"/>
                                        <p:tgtEl>
                                          <p:spTgt spid="36"/>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6">
                                            <p:txEl>
                                              <p:pRg st="0" end="0"/>
                                            </p:txEl>
                                          </p:spTgt>
                                        </p:tgtEl>
                                        <p:attrNameLst>
                                          <p:attrName>style.visibility</p:attrName>
                                        </p:attrNameLst>
                                      </p:cBhvr>
                                      <p:to>
                                        <p:strVal val="visible"/>
                                      </p:to>
                                    </p:set>
                                    <p:animEffect transition="in" filter="wipe(left)">
                                      <p:cBhvr>
                                        <p:cTn id="49" dur="500"/>
                                        <p:tgtEl>
                                          <p:spTgt spid="26">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42"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 grpId="0" build="p">
        <p:tmplLst>
          <p:tmpl lvl="1">
            <p:tnLst>
              <p:par>
                <p:cTn presetID="22" presetClass="entr" presetSubtype="8" fill="hold" nodeType="with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26" grpId="0" build="p">
        <p:tmplLst>
          <p:tmpl lvl="1">
            <p:tnLst>
              <p:par>
                <p:cTn presetID="22" presetClass="entr" presetSubtype="8"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9_Title Slide">
    <p:spTree>
      <p:nvGrpSpPr>
        <p:cNvPr id="1" name=""/>
        <p:cNvGrpSpPr/>
        <p:nvPr/>
      </p:nvGrpSpPr>
      <p:grpSpPr>
        <a:xfrm>
          <a:off x="0" y="0"/>
          <a:ext cx="0" cy="0"/>
          <a:chOff x="0" y="0"/>
          <a:chExt cx="0" cy="0"/>
        </a:xfrm>
      </p:grpSpPr>
      <p:sp>
        <p:nvSpPr>
          <p:cNvPr id="18" name="Shape 1097"/>
          <p:cNvSpPr/>
          <p:nvPr/>
        </p:nvSpPr>
        <p:spPr>
          <a:xfrm>
            <a:off x="9394396" y="2994699"/>
            <a:ext cx="562575" cy="586899"/>
          </a:xfrm>
          <a:prstGeom prst="rect">
            <a:avLst/>
          </a:prstGeom>
          <a:solidFill>
            <a:schemeClr val="tx1">
              <a:lumMod val="75000"/>
              <a:lumOff val="2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21" name="Shape 1100"/>
          <p:cNvSpPr/>
          <p:nvPr/>
        </p:nvSpPr>
        <p:spPr>
          <a:xfrm>
            <a:off x="4355292" y="2994699"/>
            <a:ext cx="562575" cy="586899"/>
          </a:xfrm>
          <a:prstGeom prst="rect">
            <a:avLst/>
          </a:prstGeom>
          <a:solidFill>
            <a:srgbClr val="F3534B"/>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pic>
        <p:nvPicPr>
          <p:cNvPr id="27" name="tablet-black.png"/>
          <p:cNvPicPr/>
          <p:nvPr userDrawn="1"/>
        </p:nvPicPr>
        <p:blipFill>
          <a:blip r:embed="rId2" cstate="print">
            <a:extLst/>
          </a:blip>
          <a:stretch>
            <a:fillRect/>
          </a:stretch>
        </p:blipFill>
        <p:spPr>
          <a:xfrm>
            <a:off x="6248373" y="2125174"/>
            <a:ext cx="2596335" cy="3666026"/>
          </a:xfrm>
          <a:prstGeom prst="rect">
            <a:avLst/>
          </a:prstGeom>
          <a:ln w="12700">
            <a:miter lim="400000"/>
          </a:ln>
        </p:spPr>
      </p:pic>
      <p:pic>
        <p:nvPicPr>
          <p:cNvPr id="30" name="tablet-white.png"/>
          <p:cNvPicPr/>
          <p:nvPr userDrawn="1"/>
        </p:nvPicPr>
        <p:blipFill>
          <a:blip r:embed="rId3" cstate="print">
            <a:extLst/>
          </a:blip>
          <a:stretch>
            <a:fillRect/>
          </a:stretch>
        </p:blipFill>
        <p:spPr>
          <a:xfrm>
            <a:off x="1269728" y="2118558"/>
            <a:ext cx="2598001" cy="3668379"/>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4341812" y="3825149"/>
            <a:ext cx="1222036"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4341812" y="4200080"/>
            <a:ext cx="1477464"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1501928" y="2509867"/>
            <a:ext cx="2133600"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69" name="Content Placeholder 20"/>
          <p:cNvSpPr>
            <a:spLocks noGrp="1"/>
          </p:cNvSpPr>
          <p:nvPr>
            <p:ph sz="quarter" idx="25"/>
          </p:nvPr>
        </p:nvSpPr>
        <p:spPr>
          <a:xfrm>
            <a:off x="9386971" y="3825149"/>
            <a:ext cx="1222036"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70" name="Text Placeholder 17"/>
          <p:cNvSpPr>
            <a:spLocks noGrp="1"/>
          </p:cNvSpPr>
          <p:nvPr>
            <p:ph type="body" sz="quarter" idx="26"/>
          </p:nvPr>
        </p:nvSpPr>
        <p:spPr>
          <a:xfrm>
            <a:off x="9386971" y="4200080"/>
            <a:ext cx="1477464"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33" name="Picture Placeholder 2"/>
          <p:cNvSpPr>
            <a:spLocks noGrp="1"/>
          </p:cNvSpPr>
          <p:nvPr>
            <p:ph type="pic" sz="quarter" idx="27"/>
          </p:nvPr>
        </p:nvSpPr>
        <p:spPr>
          <a:xfrm>
            <a:off x="6479740" y="2509867"/>
            <a:ext cx="2133600" cy="28966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Text Placeholder 2"/>
          <p:cNvSpPr>
            <a:spLocks noGrp="1"/>
          </p:cNvSpPr>
          <p:nvPr>
            <p:ph type="body" sz="quarter" idx="28"/>
          </p:nvPr>
        </p:nvSpPr>
        <p:spPr>
          <a:xfrm>
            <a:off x="4446080" y="3097649"/>
            <a:ext cx="380999"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
        <p:nvSpPr>
          <p:cNvPr id="37" name="Text Placeholder 2"/>
          <p:cNvSpPr>
            <a:spLocks noGrp="1"/>
          </p:cNvSpPr>
          <p:nvPr>
            <p:ph type="body" sz="quarter" idx="29"/>
          </p:nvPr>
        </p:nvSpPr>
        <p:spPr>
          <a:xfrm>
            <a:off x="9485184" y="3097649"/>
            <a:ext cx="380999" cy="380999"/>
          </a:xfrm>
        </p:spPr>
        <p:txBody>
          <a:bodyPr anchor="ctr">
            <a:noAutofit/>
          </a:bodyPr>
          <a:lstStyle>
            <a:lvl1pPr marL="0" indent="0" algn="ctr">
              <a:buFontTx/>
              <a:buNone/>
              <a:defRPr sz="3000">
                <a:solidFill>
                  <a:schemeClr val="bg1"/>
                </a:solidFill>
                <a:latin typeface="Source Sans Pro Light"/>
              </a:defRPr>
            </a:lvl1pPr>
            <a:lvl2pPr>
              <a:defRPr sz="3000">
                <a:latin typeface="Source Sans Pro Light"/>
              </a:defRPr>
            </a:lvl2pPr>
            <a:lvl3pPr>
              <a:defRPr sz="3000">
                <a:latin typeface="Source Sans Pro Light"/>
              </a:defRPr>
            </a:lvl3pPr>
            <a:lvl4pPr>
              <a:defRPr sz="3000">
                <a:latin typeface="Source Sans Pro Light"/>
              </a:defRPr>
            </a:lvl4pPr>
            <a:lvl5pPr>
              <a:defRPr sz="3000">
                <a:latin typeface="Source Sans Pro Light"/>
              </a:defRPr>
            </a:lvl5pPr>
          </a:lstStyle>
          <a:p>
            <a:pPr lvl="0"/>
            <a:endParaRPr lang="en-US" dirty="0"/>
          </a:p>
        </p:txBody>
      </p:sp>
    </p:spTree>
    <p:extLst>
      <p:ext uri="{BB962C8B-B14F-4D97-AF65-F5344CB8AC3E}">
        <p14:creationId xmlns:p14="http://schemas.microsoft.com/office/powerpoint/2010/main" val="83293588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up)">
                                      <p:cBhvr>
                                        <p:cTn id="15" dur="500"/>
                                        <p:tgtEl>
                                          <p:spTgt spid="30"/>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left)">
                                      <p:cBhvr>
                                        <p:cTn id="23" dur="500"/>
                                        <p:tgtEl>
                                          <p:spTgt spid="21"/>
                                        </p:tgtEl>
                                      </p:cBhvr>
                                    </p:animEffect>
                                  </p:childTnLst>
                                </p:cTn>
                              </p:par>
                              <p:par>
                                <p:cTn id="24" presetID="22" presetClass="entr" presetSubtype="8" fill="hold" grpId="0" nodeType="withEffect" nodePh="1">
                                  <p:stCondLst>
                                    <p:cond delay="0"/>
                                  </p:stCondLst>
                                  <p:endCondLst>
                                    <p:cond evt="begin" delay="0">
                                      <p:tn val="24"/>
                                    </p:cond>
                                  </p:end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wipe(left)">
                                      <p:cBhvr>
                                        <p:cTn id="26" dur="500"/>
                                        <p:tgtEl>
                                          <p:spTgt spid="3">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dissolve">
                                      <p:cBhvr>
                                        <p:cTn id="30" dur="500"/>
                                        <p:tgtEl>
                                          <p:spTgt spid="9">
                                            <p:txEl>
                                              <p:pRg st="0" end="0"/>
                                            </p:txEl>
                                          </p:spTgt>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
                                            <p:txEl>
                                              <p:pRg st="0" end="0"/>
                                            </p:txEl>
                                          </p:spTgt>
                                        </p:tgtEl>
                                        <p:attrNameLst>
                                          <p:attrName>style.visibility</p:attrName>
                                        </p:attrNameLst>
                                      </p:cBhvr>
                                      <p:to>
                                        <p:strVal val="visible"/>
                                      </p:to>
                                    </p:set>
                                    <p:animEffect transition="in" filter="dissolve">
                                      <p:cBhvr>
                                        <p:cTn id="34" dur="500"/>
                                        <p:tgtEl>
                                          <p:spTgt spid="10">
                                            <p:txEl>
                                              <p:pRg st="0" end="0"/>
                                            </p:txEl>
                                          </p:spTgt>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up)">
                                      <p:cBhvr>
                                        <p:cTn id="38" dur="500"/>
                                        <p:tgtEl>
                                          <p:spTgt spid="27"/>
                                        </p:tgtEl>
                                      </p:cBhvr>
                                    </p:animEffect>
                                  </p:childTnLst>
                                </p:cTn>
                              </p:par>
                            </p:childTnLst>
                          </p:cTn>
                        </p:par>
                        <p:par>
                          <p:cTn id="39" fill="hold">
                            <p:stCondLst>
                              <p:cond delay="4000"/>
                            </p:stCondLst>
                            <p:childTnLst>
                              <p:par>
                                <p:cTn id="40" presetID="10" presetClass="entr" presetSubtype="0" fill="hold" grpId="0" nodeType="afterEffect" nodePh="1">
                                  <p:stCondLst>
                                    <p:cond delay="0"/>
                                  </p:stCondLst>
                                  <p:endCondLst>
                                    <p:cond evt="begin" delay="0">
                                      <p:tn val="40"/>
                                    </p:cond>
                                  </p:end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nodePh="1">
                                  <p:stCondLst>
                                    <p:cond delay="0"/>
                                  </p:stCondLst>
                                  <p:endCondLst>
                                    <p:cond evt="begin" delay="0">
                                      <p:tn val="47"/>
                                    </p:cond>
                                  </p:endCondLst>
                                  <p:childTnLst>
                                    <p:set>
                                      <p:cBhvr>
                                        <p:cTn id="48" dur="1" fill="hold">
                                          <p:stCondLst>
                                            <p:cond delay="0"/>
                                          </p:stCondLst>
                                        </p:cTn>
                                        <p:tgtEl>
                                          <p:spTgt spid="37">
                                            <p:txEl>
                                              <p:pRg st="0" end="0"/>
                                            </p:txEl>
                                          </p:spTgt>
                                        </p:tgtEl>
                                        <p:attrNameLst>
                                          <p:attrName>style.visibility</p:attrName>
                                        </p:attrNameLst>
                                      </p:cBhvr>
                                      <p:to>
                                        <p:strVal val="visible"/>
                                      </p:to>
                                    </p:set>
                                    <p:animEffect transition="in" filter="wipe(left)">
                                      <p:cBhvr>
                                        <p:cTn id="49" dur="500"/>
                                        <p:tgtEl>
                                          <p:spTgt spid="37">
                                            <p:txEl>
                                              <p:pRg st="0" end="0"/>
                                            </p:txEl>
                                          </p:spTgt>
                                        </p:tgtEl>
                                      </p:cBhvr>
                                    </p:animEffect>
                                  </p:childTnLst>
                                </p:cTn>
                              </p:par>
                            </p:childTnLst>
                          </p:cTn>
                        </p:par>
                        <p:par>
                          <p:cTn id="50" fill="hold">
                            <p:stCondLst>
                              <p:cond delay="5000"/>
                            </p:stCondLst>
                            <p:childTnLst>
                              <p:par>
                                <p:cTn id="51" presetID="9" presetClass="entr" presetSubtype="0" fill="hold" grpId="0" nodeType="afterEffect" nodePh="1">
                                  <p:stCondLst>
                                    <p:cond delay="0"/>
                                  </p:stCondLst>
                                  <p:endCondLst>
                                    <p:cond evt="begin" delay="0">
                                      <p:tn val="51"/>
                                    </p:cond>
                                  </p:endCondLst>
                                  <p:childTnLst>
                                    <p:set>
                                      <p:cBhvr>
                                        <p:cTn id="52" dur="1" fill="hold">
                                          <p:stCondLst>
                                            <p:cond delay="0"/>
                                          </p:stCondLst>
                                        </p:cTn>
                                        <p:tgtEl>
                                          <p:spTgt spid="69">
                                            <p:txEl>
                                              <p:pRg st="0" end="0"/>
                                            </p:txEl>
                                          </p:spTgt>
                                        </p:tgtEl>
                                        <p:attrNameLst>
                                          <p:attrName>style.visibility</p:attrName>
                                        </p:attrNameLst>
                                      </p:cBhvr>
                                      <p:to>
                                        <p:strVal val="visible"/>
                                      </p:to>
                                    </p:set>
                                    <p:animEffect transition="in" filter="dissolve">
                                      <p:cBhvr>
                                        <p:cTn id="53" dur="500"/>
                                        <p:tgtEl>
                                          <p:spTgt spid="69">
                                            <p:txEl>
                                              <p:pRg st="0" end="0"/>
                                            </p:txEl>
                                          </p:spTgt>
                                        </p:tgtEl>
                                      </p:cBhvr>
                                    </p:animEffect>
                                  </p:childTnLst>
                                </p:cTn>
                              </p:par>
                            </p:childTnLst>
                          </p:cTn>
                        </p:par>
                        <p:par>
                          <p:cTn id="54" fill="hold">
                            <p:stCondLst>
                              <p:cond delay="5500"/>
                            </p:stCondLst>
                            <p:childTnLst>
                              <p:par>
                                <p:cTn id="55" presetID="9" presetClass="entr" presetSubtype="0" fill="hold" grpId="0" nodeType="afterEffect" nodePh="1">
                                  <p:stCondLst>
                                    <p:cond delay="0"/>
                                  </p:stCondLst>
                                  <p:endCondLst>
                                    <p:cond evt="begin" delay="0">
                                      <p:tn val="55"/>
                                    </p:cond>
                                  </p:endCondLst>
                                  <p:childTnLst>
                                    <p:set>
                                      <p:cBhvr>
                                        <p:cTn id="56" dur="1" fill="hold">
                                          <p:stCondLst>
                                            <p:cond delay="0"/>
                                          </p:stCondLst>
                                        </p:cTn>
                                        <p:tgtEl>
                                          <p:spTgt spid="70">
                                            <p:txEl>
                                              <p:pRg st="0" end="0"/>
                                            </p:txEl>
                                          </p:spTgt>
                                        </p:tgtEl>
                                        <p:attrNameLst>
                                          <p:attrName>style.visibility</p:attrName>
                                        </p:attrNameLst>
                                      </p:cBhvr>
                                      <p:to>
                                        <p:strVal val="visible"/>
                                      </p:to>
                                    </p:set>
                                    <p:animEffect transition="in" filter="dissolve">
                                      <p:cBhvr>
                                        <p:cTn id="57"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1" grpId="0" animBg="1"/>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6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69"/>
                        </p:tgtEl>
                        <p:attrNameLst>
                          <p:attrName>style.visibility</p:attrName>
                        </p:attrNameLst>
                      </p:cBhvr>
                      <p:to>
                        <p:strVal val="visible"/>
                      </p:to>
                    </p:set>
                    <p:animEffect transition="in" filter="dissolve">
                      <p:cBhvr>
                        <p:cTn dur="500"/>
                        <p:tgtEl>
                          <p:spTgt spid="69"/>
                        </p:tgtEl>
                      </p:cBhvr>
                    </p:animEffect>
                  </p:childTnLst>
                </p:cTn>
              </p:par>
            </p:tnLst>
          </p:tmpl>
        </p:tmplLst>
      </p:bldP>
      <p:bldP spid="7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70"/>
                        </p:tgtEl>
                        <p:attrNameLst>
                          <p:attrName>style.visibility</p:attrName>
                        </p:attrNameLst>
                      </p:cBhvr>
                      <p:to>
                        <p:strVal val="visible"/>
                      </p:to>
                    </p:set>
                    <p:animEffect transition="in" filter="dissolve">
                      <p:cBhvr>
                        <p:cTn dur="500"/>
                        <p:tgtEl>
                          <p:spTgt spid="70"/>
                        </p:tgtEl>
                      </p:cBhvr>
                    </p:animEffect>
                  </p:childTnLst>
                </p:cTn>
              </p:par>
            </p:tnLst>
          </p:tmpl>
        </p:tmplLst>
      </p:bldP>
      <p:bldP spid="33" grpId="0"/>
      <p:bldP spid="3"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
                        </p:tgtEl>
                        <p:attrNameLst>
                          <p:attrName>style.visibility</p:attrName>
                        </p:attrNameLst>
                      </p:cBhvr>
                      <p:to>
                        <p:strVal val="visible"/>
                      </p:to>
                    </p:set>
                    <p:animEffect transition="in" filter="wipe(left)">
                      <p:cBhvr>
                        <p:cTn dur="500"/>
                        <p:tgtEl>
                          <p:spTgt spid="3"/>
                        </p:tgtEl>
                      </p:cBhvr>
                    </p:animEffect>
                  </p:childTnLst>
                </p:cTn>
              </p:par>
            </p:tnLst>
          </p:tmpl>
        </p:tmplLst>
      </p:bldP>
      <p:bldP spid="37" grpId="0" build="p">
        <p:tmplLst>
          <p:tmpl lvl="1">
            <p:tnLst>
              <p:par>
                <p:cTn presetID="22" presetClass="entr" presetSubtype="8" fill="hold" nodeType="with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sp>
        <p:nvSpPr>
          <p:cNvPr id="47" name="Rectangle 46"/>
          <p:cNvSpPr/>
          <p:nvPr userDrawn="1"/>
        </p:nvSpPr>
        <p:spPr>
          <a:xfrm>
            <a:off x="8246922" y="2548540"/>
            <a:ext cx="3960812" cy="32426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userDrawn="1"/>
        </p:nvSpPr>
        <p:spPr>
          <a:xfrm>
            <a:off x="0" y="2548540"/>
            <a:ext cx="3960812" cy="32426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 name="tablet-black.png"/>
          <p:cNvPicPr/>
          <p:nvPr userDrawn="1"/>
        </p:nvPicPr>
        <p:blipFill>
          <a:blip r:embed="rId2" cstate="print">
            <a:extLst/>
          </a:blip>
          <a:stretch>
            <a:fillRect/>
          </a:stretch>
        </p:blipFill>
        <p:spPr>
          <a:xfrm>
            <a:off x="4570413" y="2097024"/>
            <a:ext cx="3048000" cy="4303776"/>
          </a:xfrm>
          <a:prstGeom prst="rect">
            <a:avLst/>
          </a:prstGeom>
          <a:ln w="12700">
            <a:miter lim="400000"/>
          </a:ln>
        </p:spPr>
      </p:pic>
      <p:sp>
        <p:nvSpPr>
          <p:cNvPr id="152" name="Shape 833"/>
          <p:cNvSpPr/>
          <p:nvPr/>
        </p:nvSpPr>
        <p:spPr>
          <a:xfrm>
            <a:off x="8019072" y="2695001"/>
            <a:ext cx="455701" cy="455815"/>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153" name="Shape 834"/>
          <p:cNvSpPr/>
          <p:nvPr/>
        </p:nvSpPr>
        <p:spPr>
          <a:xfrm>
            <a:off x="8162966" y="2856215"/>
            <a:ext cx="167912" cy="119964"/>
          </a:xfrm>
          <a:custGeom>
            <a:avLst/>
            <a:gdLst/>
            <a:ahLst/>
            <a:cxnLst>
              <a:cxn ang="0">
                <a:pos x="wd2" y="hd2"/>
              </a:cxn>
              <a:cxn ang="5400000">
                <a:pos x="wd2" y="hd2"/>
              </a:cxn>
              <a:cxn ang="10800000">
                <a:pos x="wd2" y="hd2"/>
              </a:cxn>
              <a:cxn ang="16200000">
                <a:pos x="wd2" y="hd2"/>
              </a:cxn>
            </a:cxnLst>
            <a:rect l="0" t="0" r="r" b="b"/>
            <a:pathLst>
              <a:path w="21600" h="21600" extrusionOk="0">
                <a:moveTo>
                  <a:pt x="8376" y="15428"/>
                </a:moveTo>
                <a:lnTo>
                  <a:pt x="8376" y="6172"/>
                </a:lnTo>
                <a:lnTo>
                  <a:pt x="13886" y="10798"/>
                </a:lnTo>
                <a:cubicBezTo>
                  <a:pt x="13886" y="10798"/>
                  <a:pt x="8376" y="15428"/>
                  <a:pt x="8376" y="15428"/>
                </a:cubicBezTo>
                <a:close/>
                <a:moveTo>
                  <a:pt x="21600" y="3084"/>
                </a:moveTo>
                <a:lnTo>
                  <a:pt x="21600" y="1234"/>
                </a:lnTo>
                <a:cubicBezTo>
                  <a:pt x="21600" y="554"/>
                  <a:pt x="21205" y="0"/>
                  <a:pt x="20719" y="0"/>
                </a:cubicBezTo>
                <a:lnTo>
                  <a:pt x="881" y="0"/>
                </a:lnTo>
                <a:cubicBezTo>
                  <a:pt x="394" y="0"/>
                  <a:pt x="0" y="554"/>
                  <a:pt x="0" y="1234"/>
                </a:cubicBezTo>
                <a:lnTo>
                  <a:pt x="0" y="3084"/>
                </a:lnTo>
                <a:lnTo>
                  <a:pt x="2204" y="3084"/>
                </a:lnTo>
                <a:lnTo>
                  <a:pt x="2204" y="6172"/>
                </a:lnTo>
                <a:lnTo>
                  <a:pt x="0" y="6172"/>
                </a:lnTo>
                <a:lnTo>
                  <a:pt x="0" y="9256"/>
                </a:lnTo>
                <a:lnTo>
                  <a:pt x="2204" y="9256"/>
                </a:lnTo>
                <a:lnTo>
                  <a:pt x="2204" y="12344"/>
                </a:lnTo>
                <a:lnTo>
                  <a:pt x="0" y="12344"/>
                </a:lnTo>
                <a:lnTo>
                  <a:pt x="0" y="15428"/>
                </a:lnTo>
                <a:lnTo>
                  <a:pt x="2204" y="15428"/>
                </a:lnTo>
                <a:lnTo>
                  <a:pt x="2204" y="18516"/>
                </a:lnTo>
                <a:lnTo>
                  <a:pt x="0" y="18516"/>
                </a:lnTo>
                <a:lnTo>
                  <a:pt x="0" y="20366"/>
                </a:lnTo>
                <a:cubicBezTo>
                  <a:pt x="0" y="21046"/>
                  <a:pt x="394" y="21600"/>
                  <a:pt x="881" y="21600"/>
                </a:cubicBezTo>
                <a:lnTo>
                  <a:pt x="20719" y="21600"/>
                </a:lnTo>
                <a:cubicBezTo>
                  <a:pt x="21205" y="21600"/>
                  <a:pt x="21600" y="21046"/>
                  <a:pt x="21600" y="20366"/>
                </a:cubicBezTo>
                <a:lnTo>
                  <a:pt x="21600" y="18516"/>
                </a:lnTo>
                <a:lnTo>
                  <a:pt x="19396" y="18516"/>
                </a:lnTo>
                <a:lnTo>
                  <a:pt x="19396" y="15428"/>
                </a:lnTo>
                <a:lnTo>
                  <a:pt x="21600" y="15428"/>
                </a:lnTo>
                <a:lnTo>
                  <a:pt x="21600" y="12344"/>
                </a:lnTo>
                <a:lnTo>
                  <a:pt x="19396" y="12344"/>
                </a:lnTo>
                <a:lnTo>
                  <a:pt x="19396" y="9256"/>
                </a:lnTo>
                <a:lnTo>
                  <a:pt x="21600" y="9256"/>
                </a:lnTo>
                <a:lnTo>
                  <a:pt x="21600" y="6172"/>
                </a:lnTo>
                <a:lnTo>
                  <a:pt x="19396" y="6172"/>
                </a:lnTo>
                <a:lnTo>
                  <a:pt x="19396" y="3084"/>
                </a:lnTo>
                <a:cubicBezTo>
                  <a:pt x="19396" y="3084"/>
                  <a:pt x="21600" y="3084"/>
                  <a:pt x="21600" y="3084"/>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8" name="Shape 716"/>
          <p:cNvSpPr/>
          <p:nvPr userDrawn="1"/>
        </p:nvSpPr>
        <p:spPr>
          <a:xfrm>
            <a:off x="3722018" y="2687384"/>
            <a:ext cx="455687" cy="455815"/>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9" name="Shape 717"/>
          <p:cNvSpPr/>
          <p:nvPr userDrawn="1"/>
        </p:nvSpPr>
        <p:spPr>
          <a:xfrm>
            <a:off x="3889110" y="2828620"/>
            <a:ext cx="121504" cy="167943"/>
          </a:xfrm>
          <a:custGeom>
            <a:avLst/>
            <a:gdLst/>
            <a:ahLst/>
            <a:cxnLst>
              <a:cxn ang="0">
                <a:pos x="wd2" y="hd2"/>
              </a:cxn>
              <a:cxn ang="5400000">
                <a:pos x="wd2" y="hd2"/>
              </a:cxn>
              <a:cxn ang="10800000">
                <a:pos x="wd2" y="hd2"/>
              </a:cxn>
              <a:cxn ang="16200000">
                <a:pos x="wd2" y="hd2"/>
              </a:cxn>
            </a:cxnLst>
            <a:rect l="0" t="0" r="r" b="b"/>
            <a:pathLst>
              <a:path w="21565" h="21086" extrusionOk="0">
                <a:moveTo>
                  <a:pt x="21023" y="5250"/>
                </a:moveTo>
                <a:lnTo>
                  <a:pt x="7163" y="195"/>
                </a:lnTo>
                <a:cubicBezTo>
                  <a:pt x="5264" y="-514"/>
                  <a:pt x="1521" y="853"/>
                  <a:pt x="445" y="2057"/>
                </a:cubicBezTo>
                <a:cubicBezTo>
                  <a:pt x="-35" y="2595"/>
                  <a:pt x="0" y="2983"/>
                  <a:pt x="0" y="3203"/>
                </a:cubicBezTo>
                <a:lnTo>
                  <a:pt x="173" y="14619"/>
                </a:lnTo>
                <a:cubicBezTo>
                  <a:pt x="184" y="14862"/>
                  <a:pt x="614" y="15188"/>
                  <a:pt x="983" y="15348"/>
                </a:cubicBezTo>
                <a:cubicBezTo>
                  <a:pt x="1753" y="15682"/>
                  <a:pt x="13399" y="20826"/>
                  <a:pt x="13729" y="20972"/>
                </a:cubicBezTo>
                <a:cubicBezTo>
                  <a:pt x="13905" y="21051"/>
                  <a:pt x="14115" y="21086"/>
                  <a:pt x="14322" y="21086"/>
                </a:cubicBezTo>
                <a:cubicBezTo>
                  <a:pt x="14499" y="21086"/>
                  <a:pt x="14675" y="21058"/>
                  <a:pt x="14834" y="21002"/>
                </a:cubicBezTo>
                <a:cubicBezTo>
                  <a:pt x="15185" y="20881"/>
                  <a:pt x="15404" y="20645"/>
                  <a:pt x="15404" y="20388"/>
                </a:cubicBezTo>
                <a:lnTo>
                  <a:pt x="15404" y="8397"/>
                </a:lnTo>
                <a:cubicBezTo>
                  <a:pt x="15404" y="8148"/>
                  <a:pt x="15198" y="7917"/>
                  <a:pt x="14862" y="7792"/>
                </a:cubicBezTo>
                <a:lnTo>
                  <a:pt x="2263" y="2817"/>
                </a:lnTo>
                <a:cubicBezTo>
                  <a:pt x="2408" y="2620"/>
                  <a:pt x="2968" y="2205"/>
                  <a:pt x="3997" y="1825"/>
                </a:cubicBezTo>
                <a:cubicBezTo>
                  <a:pt x="5082" y="1422"/>
                  <a:pt x="5896" y="1574"/>
                  <a:pt x="6082" y="1625"/>
                </a:cubicBezTo>
                <a:cubicBezTo>
                  <a:pt x="6082" y="1625"/>
                  <a:pt x="18173" y="6203"/>
                  <a:pt x="18544" y="6339"/>
                </a:cubicBezTo>
                <a:cubicBezTo>
                  <a:pt x="18911" y="6476"/>
                  <a:pt x="18918" y="6495"/>
                  <a:pt x="18918" y="6729"/>
                </a:cubicBezTo>
                <a:cubicBezTo>
                  <a:pt x="18918" y="6961"/>
                  <a:pt x="18918" y="18107"/>
                  <a:pt x="18918" y="18107"/>
                </a:cubicBezTo>
                <a:cubicBezTo>
                  <a:pt x="18918" y="18674"/>
                  <a:pt x="19733" y="18906"/>
                  <a:pt x="20330" y="18906"/>
                </a:cubicBezTo>
                <a:cubicBezTo>
                  <a:pt x="20927" y="18906"/>
                  <a:pt x="21565" y="18493"/>
                  <a:pt x="21565" y="18107"/>
                </a:cubicBezTo>
                <a:lnTo>
                  <a:pt x="21565" y="5855"/>
                </a:lnTo>
                <a:cubicBezTo>
                  <a:pt x="21565" y="5605"/>
                  <a:pt x="21357" y="5375"/>
                  <a:pt x="21023" y="525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16" name="Title 15"/>
          <p:cNvSpPr>
            <a:spLocks noGrp="1"/>
          </p:cNvSpPr>
          <p:nvPr userDrawn="1">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userDrawn="1">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userDrawn="1">
            <p:ph sz="quarter" idx="16"/>
          </p:nvPr>
        </p:nvSpPr>
        <p:spPr>
          <a:xfrm>
            <a:off x="8685212" y="2687597"/>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userDrawn="1">
            <p:ph type="body" sz="quarter" idx="21"/>
          </p:nvPr>
        </p:nvSpPr>
        <p:spPr>
          <a:xfrm>
            <a:off x="8685212" y="2931746"/>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userDrawn="1">
            <p:ph type="pic" sz="quarter" idx="23"/>
          </p:nvPr>
        </p:nvSpPr>
        <p:spPr>
          <a:xfrm>
            <a:off x="4842029" y="2548540"/>
            <a:ext cx="2504766" cy="336854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75" name="Shape 713"/>
          <p:cNvSpPr/>
          <p:nvPr userDrawn="1"/>
        </p:nvSpPr>
        <p:spPr>
          <a:xfrm>
            <a:off x="3721965" y="5219555"/>
            <a:ext cx="455692" cy="455815"/>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6" name="Shape 714"/>
          <p:cNvSpPr/>
          <p:nvPr userDrawn="1"/>
        </p:nvSpPr>
        <p:spPr>
          <a:xfrm>
            <a:off x="3884845" y="5360792"/>
            <a:ext cx="129932" cy="167943"/>
          </a:xfrm>
          <a:custGeom>
            <a:avLst/>
            <a:gdLst/>
            <a:ahLst/>
            <a:cxnLst>
              <a:cxn ang="0">
                <a:pos x="wd2" y="hd2"/>
              </a:cxn>
              <a:cxn ang="5400000">
                <a:pos x="wd2" y="hd2"/>
              </a:cxn>
              <a:cxn ang="10800000">
                <a:pos x="wd2" y="hd2"/>
              </a:cxn>
              <a:cxn ang="16200000">
                <a:pos x="wd2" y="hd2"/>
              </a:cxn>
            </a:cxnLst>
            <a:rect l="0" t="0" r="r" b="b"/>
            <a:pathLst>
              <a:path w="21137" h="21205" extrusionOk="0">
                <a:moveTo>
                  <a:pt x="5865" y="2548"/>
                </a:moveTo>
                <a:lnTo>
                  <a:pt x="5867" y="15695"/>
                </a:lnTo>
                <a:cubicBezTo>
                  <a:pt x="4944" y="15546"/>
                  <a:pt x="3872" y="15602"/>
                  <a:pt x="2808" y="15909"/>
                </a:cubicBezTo>
                <a:cubicBezTo>
                  <a:pt x="413" y="16599"/>
                  <a:pt x="-431" y="18279"/>
                  <a:pt x="203" y="19659"/>
                </a:cubicBezTo>
                <a:cubicBezTo>
                  <a:pt x="839" y="21041"/>
                  <a:pt x="2710" y="21600"/>
                  <a:pt x="5104" y="20909"/>
                </a:cubicBezTo>
                <a:cubicBezTo>
                  <a:pt x="7137" y="20323"/>
                  <a:pt x="8468" y="19024"/>
                  <a:pt x="8434" y="17799"/>
                </a:cubicBezTo>
                <a:cubicBezTo>
                  <a:pt x="8434" y="17799"/>
                  <a:pt x="8434" y="10827"/>
                  <a:pt x="8434" y="6940"/>
                </a:cubicBezTo>
                <a:lnTo>
                  <a:pt x="18567" y="5136"/>
                </a:lnTo>
                <a:lnTo>
                  <a:pt x="18567" y="13479"/>
                </a:lnTo>
                <a:cubicBezTo>
                  <a:pt x="17645" y="13330"/>
                  <a:pt x="16572" y="13386"/>
                  <a:pt x="15509" y="13693"/>
                </a:cubicBezTo>
                <a:cubicBezTo>
                  <a:pt x="13115" y="14384"/>
                  <a:pt x="12270" y="16064"/>
                  <a:pt x="12905" y="17443"/>
                </a:cubicBezTo>
                <a:cubicBezTo>
                  <a:pt x="13539" y="18825"/>
                  <a:pt x="15411" y="19384"/>
                  <a:pt x="17806" y="18694"/>
                </a:cubicBezTo>
                <a:cubicBezTo>
                  <a:pt x="19839" y="18107"/>
                  <a:pt x="21169" y="16808"/>
                  <a:pt x="21136" y="15583"/>
                </a:cubicBezTo>
                <a:lnTo>
                  <a:pt x="21136" y="0"/>
                </a:lnTo>
                <a:cubicBezTo>
                  <a:pt x="21136" y="0"/>
                  <a:pt x="5865" y="2548"/>
                  <a:pt x="5865" y="2548"/>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1" name="Shape 719"/>
          <p:cNvSpPr/>
          <p:nvPr/>
        </p:nvSpPr>
        <p:spPr>
          <a:xfrm>
            <a:off x="8023588" y="4375498"/>
            <a:ext cx="455701" cy="455815"/>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2" name="Shape 720"/>
          <p:cNvSpPr/>
          <p:nvPr/>
        </p:nvSpPr>
        <p:spPr>
          <a:xfrm>
            <a:off x="8167482" y="4519434"/>
            <a:ext cx="167912" cy="167943"/>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4"/>
                  <a:pt x="14198" y="0"/>
                </a:cubicBezTo>
                <a:cubicBezTo>
                  <a:pt x="13467" y="1248"/>
                  <a:pt x="12147" y="2078"/>
                  <a:pt x="10800" y="2078"/>
                </a:cubicBezTo>
                <a:cubicBezTo>
                  <a:pt x="9453" y="2078"/>
                  <a:pt x="8134" y="1248"/>
                  <a:pt x="7403" y="0"/>
                </a:cubicBezTo>
                <a:cubicBezTo>
                  <a:pt x="6651" y="224"/>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6"/>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7" name="Shape 725"/>
          <p:cNvSpPr/>
          <p:nvPr/>
        </p:nvSpPr>
        <p:spPr>
          <a:xfrm>
            <a:off x="8023598" y="5219556"/>
            <a:ext cx="455681" cy="455815"/>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8" name="Shape 726"/>
          <p:cNvSpPr/>
          <p:nvPr/>
        </p:nvSpPr>
        <p:spPr>
          <a:xfrm>
            <a:off x="8167483" y="5372760"/>
            <a:ext cx="167912" cy="149406"/>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0" name="Shape 728"/>
          <p:cNvSpPr/>
          <p:nvPr/>
        </p:nvSpPr>
        <p:spPr>
          <a:xfrm>
            <a:off x="8023598" y="3531442"/>
            <a:ext cx="455681" cy="455815"/>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1" name="Shape 729"/>
          <p:cNvSpPr/>
          <p:nvPr/>
        </p:nvSpPr>
        <p:spPr>
          <a:xfrm>
            <a:off x="8166155" y="3684280"/>
            <a:ext cx="170566" cy="150139"/>
          </a:xfrm>
          <a:custGeom>
            <a:avLst/>
            <a:gdLst/>
            <a:ahLst/>
            <a:cxnLst>
              <a:cxn ang="0">
                <a:pos x="wd2" y="hd2"/>
              </a:cxn>
              <a:cxn ang="5400000">
                <a:pos x="wd2" y="hd2"/>
              </a:cxn>
              <a:cxn ang="10800000">
                <a:pos x="wd2" y="hd2"/>
              </a:cxn>
              <a:cxn ang="16200000">
                <a:pos x="wd2" y="hd2"/>
              </a:cxn>
            </a:cxnLst>
            <a:rect l="0" t="0" r="r" b="b"/>
            <a:pathLst>
              <a:path w="21600" h="21600" extrusionOk="0">
                <a:moveTo>
                  <a:pt x="19440" y="15832"/>
                </a:moveTo>
                <a:lnTo>
                  <a:pt x="2160" y="15832"/>
                </a:lnTo>
                <a:lnTo>
                  <a:pt x="2160" y="2209"/>
                </a:lnTo>
                <a:lnTo>
                  <a:pt x="19440" y="2209"/>
                </a:lnTo>
                <a:cubicBezTo>
                  <a:pt x="19440" y="2209"/>
                  <a:pt x="19440" y="15832"/>
                  <a:pt x="19440" y="15832"/>
                </a:cubicBezTo>
                <a:close/>
                <a:moveTo>
                  <a:pt x="19440" y="0"/>
                </a:moveTo>
                <a:lnTo>
                  <a:pt x="2160" y="0"/>
                </a:lnTo>
                <a:cubicBezTo>
                  <a:pt x="971" y="0"/>
                  <a:pt x="0" y="1104"/>
                  <a:pt x="0" y="2455"/>
                </a:cubicBezTo>
                <a:lnTo>
                  <a:pt x="0" y="15955"/>
                </a:lnTo>
                <a:cubicBezTo>
                  <a:pt x="0" y="17304"/>
                  <a:pt x="953" y="18627"/>
                  <a:pt x="2119" y="18891"/>
                </a:cubicBezTo>
                <a:lnTo>
                  <a:pt x="6839" y="19964"/>
                </a:lnTo>
                <a:cubicBezTo>
                  <a:pt x="6839" y="19964"/>
                  <a:pt x="2775" y="21600"/>
                  <a:pt x="5400" y="21600"/>
                </a:cubicBezTo>
                <a:lnTo>
                  <a:pt x="16200" y="21600"/>
                </a:lnTo>
                <a:cubicBezTo>
                  <a:pt x="18825" y="21600"/>
                  <a:pt x="14761" y="19964"/>
                  <a:pt x="14761" y="19964"/>
                </a:cubicBezTo>
                <a:lnTo>
                  <a:pt x="19483" y="18891"/>
                </a:lnTo>
                <a:cubicBezTo>
                  <a:pt x="20647" y="18627"/>
                  <a:pt x="21600" y="17304"/>
                  <a:pt x="21600" y="15955"/>
                </a:cubicBezTo>
                <a:lnTo>
                  <a:pt x="21600" y="2455"/>
                </a:lnTo>
                <a:cubicBezTo>
                  <a:pt x="21600" y="1104"/>
                  <a:pt x="20629" y="0"/>
                  <a:pt x="19440"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4" name="Shape 731"/>
          <p:cNvSpPr/>
          <p:nvPr userDrawn="1"/>
        </p:nvSpPr>
        <p:spPr>
          <a:xfrm>
            <a:off x="3721965" y="3531441"/>
            <a:ext cx="455692" cy="455815"/>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5" name="Shape 732"/>
          <p:cNvSpPr/>
          <p:nvPr userDrawn="1"/>
        </p:nvSpPr>
        <p:spPr>
          <a:xfrm>
            <a:off x="3865566" y="3708995"/>
            <a:ext cx="168489" cy="101116"/>
          </a:xfrm>
          <a:custGeom>
            <a:avLst/>
            <a:gdLst/>
            <a:ahLst/>
            <a:cxnLst>
              <a:cxn ang="0">
                <a:pos x="wd2" y="hd2"/>
              </a:cxn>
              <a:cxn ang="5400000">
                <a:pos x="wd2" y="hd2"/>
              </a:cxn>
              <a:cxn ang="10800000">
                <a:pos x="wd2" y="hd2"/>
              </a:cxn>
              <a:cxn ang="16200000">
                <a:pos x="wd2" y="hd2"/>
              </a:cxn>
            </a:cxnLst>
            <a:rect l="0" t="0" r="r" b="b"/>
            <a:pathLst>
              <a:path w="21600" h="21600" extrusionOk="0">
                <a:moveTo>
                  <a:pt x="19440" y="7201"/>
                </a:moveTo>
                <a:lnTo>
                  <a:pt x="15120" y="7201"/>
                </a:lnTo>
                <a:lnTo>
                  <a:pt x="15120" y="3600"/>
                </a:lnTo>
                <a:lnTo>
                  <a:pt x="19440" y="3600"/>
                </a:lnTo>
                <a:cubicBezTo>
                  <a:pt x="19440" y="3600"/>
                  <a:pt x="19440" y="7201"/>
                  <a:pt x="19440" y="7201"/>
                </a:cubicBezTo>
                <a:close/>
                <a:moveTo>
                  <a:pt x="16200" y="12600"/>
                </a:moveTo>
                <a:lnTo>
                  <a:pt x="16200" y="9000"/>
                </a:lnTo>
                <a:lnTo>
                  <a:pt x="18359" y="9000"/>
                </a:lnTo>
                <a:lnTo>
                  <a:pt x="18359" y="12600"/>
                </a:lnTo>
                <a:cubicBezTo>
                  <a:pt x="18359" y="12600"/>
                  <a:pt x="16200" y="12600"/>
                  <a:pt x="16200" y="12600"/>
                </a:cubicBezTo>
                <a:close/>
                <a:moveTo>
                  <a:pt x="19440" y="18000"/>
                </a:moveTo>
                <a:lnTo>
                  <a:pt x="17280" y="18000"/>
                </a:lnTo>
                <a:lnTo>
                  <a:pt x="17280" y="14401"/>
                </a:lnTo>
                <a:lnTo>
                  <a:pt x="19440" y="14401"/>
                </a:lnTo>
                <a:cubicBezTo>
                  <a:pt x="19440" y="14401"/>
                  <a:pt x="19440" y="18000"/>
                  <a:pt x="19440" y="18000"/>
                </a:cubicBezTo>
                <a:close/>
                <a:moveTo>
                  <a:pt x="16200" y="18000"/>
                </a:moveTo>
                <a:lnTo>
                  <a:pt x="5400" y="18000"/>
                </a:lnTo>
                <a:lnTo>
                  <a:pt x="5400" y="14401"/>
                </a:lnTo>
                <a:lnTo>
                  <a:pt x="16200" y="14401"/>
                </a:lnTo>
                <a:cubicBezTo>
                  <a:pt x="16200" y="14401"/>
                  <a:pt x="16200" y="18000"/>
                  <a:pt x="16200" y="18000"/>
                </a:cubicBezTo>
                <a:close/>
                <a:moveTo>
                  <a:pt x="4319" y="18000"/>
                </a:moveTo>
                <a:lnTo>
                  <a:pt x="2160" y="18000"/>
                </a:lnTo>
                <a:lnTo>
                  <a:pt x="2160" y="14401"/>
                </a:lnTo>
                <a:lnTo>
                  <a:pt x="4319" y="14401"/>
                </a:lnTo>
                <a:cubicBezTo>
                  <a:pt x="4319" y="14401"/>
                  <a:pt x="4319" y="18000"/>
                  <a:pt x="4319" y="18000"/>
                </a:cubicBezTo>
                <a:close/>
                <a:moveTo>
                  <a:pt x="5400" y="9000"/>
                </a:moveTo>
                <a:lnTo>
                  <a:pt x="5400" y="12600"/>
                </a:lnTo>
                <a:lnTo>
                  <a:pt x="3240" y="12600"/>
                </a:lnTo>
                <a:lnTo>
                  <a:pt x="3240" y="9000"/>
                </a:lnTo>
                <a:cubicBezTo>
                  <a:pt x="3240" y="9000"/>
                  <a:pt x="5400" y="9000"/>
                  <a:pt x="5400" y="9000"/>
                </a:cubicBezTo>
                <a:close/>
                <a:moveTo>
                  <a:pt x="2160" y="3600"/>
                </a:moveTo>
                <a:lnTo>
                  <a:pt x="4319" y="3600"/>
                </a:lnTo>
                <a:lnTo>
                  <a:pt x="4319" y="7201"/>
                </a:lnTo>
                <a:lnTo>
                  <a:pt x="2160" y="7201"/>
                </a:lnTo>
                <a:cubicBezTo>
                  <a:pt x="2160" y="7201"/>
                  <a:pt x="2160" y="3600"/>
                  <a:pt x="2160" y="3600"/>
                </a:cubicBezTo>
                <a:close/>
                <a:moveTo>
                  <a:pt x="8639" y="9000"/>
                </a:moveTo>
                <a:lnTo>
                  <a:pt x="8639" y="12600"/>
                </a:lnTo>
                <a:lnTo>
                  <a:pt x="6479" y="12600"/>
                </a:lnTo>
                <a:lnTo>
                  <a:pt x="6479" y="9000"/>
                </a:lnTo>
                <a:cubicBezTo>
                  <a:pt x="6479" y="9000"/>
                  <a:pt x="8639" y="9000"/>
                  <a:pt x="8639" y="9000"/>
                </a:cubicBezTo>
                <a:close/>
                <a:moveTo>
                  <a:pt x="5400" y="3600"/>
                </a:moveTo>
                <a:lnTo>
                  <a:pt x="7560" y="3600"/>
                </a:lnTo>
                <a:lnTo>
                  <a:pt x="7560" y="7201"/>
                </a:lnTo>
                <a:lnTo>
                  <a:pt x="5400" y="7201"/>
                </a:lnTo>
                <a:cubicBezTo>
                  <a:pt x="5400" y="7201"/>
                  <a:pt x="5400" y="3600"/>
                  <a:pt x="5400" y="3600"/>
                </a:cubicBezTo>
                <a:close/>
                <a:moveTo>
                  <a:pt x="11880" y="9000"/>
                </a:moveTo>
                <a:lnTo>
                  <a:pt x="11880" y="12600"/>
                </a:lnTo>
                <a:lnTo>
                  <a:pt x="9720" y="12600"/>
                </a:lnTo>
                <a:lnTo>
                  <a:pt x="9720" y="9000"/>
                </a:lnTo>
                <a:cubicBezTo>
                  <a:pt x="9720" y="9000"/>
                  <a:pt x="11880" y="9000"/>
                  <a:pt x="11880" y="9000"/>
                </a:cubicBezTo>
                <a:close/>
                <a:moveTo>
                  <a:pt x="8639" y="3600"/>
                </a:moveTo>
                <a:lnTo>
                  <a:pt x="10799" y="3600"/>
                </a:lnTo>
                <a:lnTo>
                  <a:pt x="10799" y="7201"/>
                </a:lnTo>
                <a:lnTo>
                  <a:pt x="8639" y="7201"/>
                </a:lnTo>
                <a:cubicBezTo>
                  <a:pt x="8639" y="7201"/>
                  <a:pt x="8639" y="3600"/>
                  <a:pt x="8639" y="3600"/>
                </a:cubicBezTo>
                <a:close/>
                <a:moveTo>
                  <a:pt x="15120" y="9000"/>
                </a:moveTo>
                <a:lnTo>
                  <a:pt x="15120" y="12600"/>
                </a:lnTo>
                <a:lnTo>
                  <a:pt x="12959" y="12600"/>
                </a:lnTo>
                <a:lnTo>
                  <a:pt x="12959" y="9000"/>
                </a:lnTo>
                <a:cubicBezTo>
                  <a:pt x="12959" y="9000"/>
                  <a:pt x="15120" y="9000"/>
                  <a:pt x="15120" y="9000"/>
                </a:cubicBezTo>
                <a:close/>
                <a:moveTo>
                  <a:pt x="11880" y="3600"/>
                </a:moveTo>
                <a:lnTo>
                  <a:pt x="14040" y="3600"/>
                </a:lnTo>
                <a:lnTo>
                  <a:pt x="14040" y="7201"/>
                </a:lnTo>
                <a:lnTo>
                  <a:pt x="11880" y="7201"/>
                </a:lnTo>
                <a:cubicBezTo>
                  <a:pt x="11880" y="7201"/>
                  <a:pt x="11880" y="3600"/>
                  <a:pt x="11880" y="3600"/>
                </a:cubicBezTo>
                <a:close/>
                <a:moveTo>
                  <a:pt x="20088" y="0"/>
                </a:moveTo>
                <a:lnTo>
                  <a:pt x="1511" y="0"/>
                </a:lnTo>
                <a:cubicBezTo>
                  <a:pt x="680" y="0"/>
                  <a:pt x="0" y="1134"/>
                  <a:pt x="0" y="2519"/>
                </a:cubicBezTo>
                <a:lnTo>
                  <a:pt x="0" y="19081"/>
                </a:lnTo>
                <a:cubicBezTo>
                  <a:pt x="0" y="20466"/>
                  <a:pt x="680" y="21600"/>
                  <a:pt x="1511" y="21600"/>
                </a:cubicBezTo>
                <a:lnTo>
                  <a:pt x="20088" y="21600"/>
                </a:lnTo>
                <a:cubicBezTo>
                  <a:pt x="20920" y="21600"/>
                  <a:pt x="21600" y="20466"/>
                  <a:pt x="21600" y="19081"/>
                </a:cubicBezTo>
                <a:lnTo>
                  <a:pt x="21600" y="2519"/>
                </a:lnTo>
                <a:cubicBezTo>
                  <a:pt x="21600" y="1134"/>
                  <a:pt x="20920" y="0"/>
                  <a:pt x="20088"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7" name="Shape 734"/>
          <p:cNvSpPr/>
          <p:nvPr userDrawn="1"/>
        </p:nvSpPr>
        <p:spPr>
          <a:xfrm>
            <a:off x="3721967" y="4375499"/>
            <a:ext cx="455687" cy="455815"/>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tx1">
              <a:lumMod val="65000"/>
              <a:lumOff val="35000"/>
            </a:schemeClr>
          </a:solidFill>
          <a:ln w="38100" cap="flat">
            <a:solidFill>
              <a:schemeClr val="bg1"/>
            </a:solid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8" name="Shape 735"/>
          <p:cNvSpPr/>
          <p:nvPr userDrawn="1"/>
        </p:nvSpPr>
        <p:spPr>
          <a:xfrm>
            <a:off x="3894101" y="4533357"/>
            <a:ext cx="111420" cy="14009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6" y="0"/>
                  <a:pt x="0" y="1447"/>
                  <a:pt x="0" y="3231"/>
                </a:cubicBezTo>
                <a:lnTo>
                  <a:pt x="0" y="4776"/>
                </a:lnTo>
                <a:cubicBezTo>
                  <a:pt x="0" y="6669"/>
                  <a:pt x="4836" y="8203"/>
                  <a:pt x="10799" y="8203"/>
                </a:cubicBezTo>
                <a:cubicBezTo>
                  <a:pt x="16764" y="8203"/>
                  <a:pt x="21600" y="6669"/>
                  <a:pt x="21600" y="4776"/>
                </a:cubicBezTo>
                <a:lnTo>
                  <a:pt x="21600" y="3231"/>
                </a:lnTo>
                <a:cubicBezTo>
                  <a:pt x="21600" y="1447"/>
                  <a:pt x="16764" y="0"/>
                  <a:pt x="10799" y="0"/>
                </a:cubicBezTo>
                <a:close/>
                <a:moveTo>
                  <a:pt x="21195" y="8008"/>
                </a:moveTo>
                <a:cubicBezTo>
                  <a:pt x="19915" y="9488"/>
                  <a:pt x="15746" y="10572"/>
                  <a:pt x="10799" y="10572"/>
                </a:cubicBezTo>
                <a:cubicBezTo>
                  <a:pt x="5856" y="10572"/>
                  <a:pt x="1685" y="9488"/>
                  <a:pt x="405" y="8008"/>
                </a:cubicBezTo>
                <a:cubicBezTo>
                  <a:pt x="141" y="7702"/>
                  <a:pt x="0" y="7868"/>
                  <a:pt x="0" y="8007"/>
                </a:cubicBezTo>
                <a:cubicBezTo>
                  <a:pt x="0" y="8144"/>
                  <a:pt x="0" y="10898"/>
                  <a:pt x="0" y="10898"/>
                </a:cubicBezTo>
                <a:cubicBezTo>
                  <a:pt x="0" y="13061"/>
                  <a:pt x="4836" y="14814"/>
                  <a:pt x="10799" y="14814"/>
                </a:cubicBezTo>
                <a:cubicBezTo>
                  <a:pt x="16764" y="14814"/>
                  <a:pt x="21600" y="13061"/>
                  <a:pt x="21600" y="10898"/>
                </a:cubicBezTo>
                <a:cubicBezTo>
                  <a:pt x="21600" y="10898"/>
                  <a:pt x="21600" y="8144"/>
                  <a:pt x="21600" y="8007"/>
                </a:cubicBezTo>
                <a:cubicBezTo>
                  <a:pt x="21600" y="7868"/>
                  <a:pt x="21459" y="7702"/>
                  <a:pt x="21195" y="8008"/>
                </a:cubicBezTo>
                <a:close/>
                <a:moveTo>
                  <a:pt x="21176" y="14285"/>
                </a:moveTo>
                <a:cubicBezTo>
                  <a:pt x="19876" y="15959"/>
                  <a:pt x="15722" y="17184"/>
                  <a:pt x="10799" y="17184"/>
                </a:cubicBezTo>
                <a:cubicBezTo>
                  <a:pt x="5878" y="17184"/>
                  <a:pt x="1724" y="15959"/>
                  <a:pt x="424" y="14285"/>
                </a:cubicBezTo>
                <a:cubicBezTo>
                  <a:pt x="147" y="13932"/>
                  <a:pt x="0" y="14121"/>
                  <a:pt x="0" y="14297"/>
                </a:cubicBezTo>
                <a:cubicBezTo>
                  <a:pt x="0" y="14472"/>
                  <a:pt x="0" y="16754"/>
                  <a:pt x="0" y="16754"/>
                </a:cubicBezTo>
                <a:cubicBezTo>
                  <a:pt x="0" y="19133"/>
                  <a:pt x="4836" y="21600"/>
                  <a:pt x="10799" y="21600"/>
                </a:cubicBezTo>
                <a:cubicBezTo>
                  <a:pt x="16764" y="21600"/>
                  <a:pt x="21600" y="19133"/>
                  <a:pt x="21600" y="16754"/>
                </a:cubicBezTo>
                <a:cubicBezTo>
                  <a:pt x="21600" y="16754"/>
                  <a:pt x="21600" y="14472"/>
                  <a:pt x="21600" y="14297"/>
                </a:cubicBezTo>
                <a:cubicBezTo>
                  <a:pt x="21600" y="14121"/>
                  <a:pt x="21453" y="13932"/>
                  <a:pt x="21176" y="14285"/>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100" name="Content Placeholder 20"/>
          <p:cNvSpPr>
            <a:spLocks noGrp="1"/>
          </p:cNvSpPr>
          <p:nvPr userDrawn="1">
            <p:ph sz="quarter" idx="24"/>
          </p:nvPr>
        </p:nvSpPr>
        <p:spPr>
          <a:xfrm>
            <a:off x="2082800" y="2687597"/>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01" name="Text Placeholder 17"/>
          <p:cNvSpPr>
            <a:spLocks noGrp="1"/>
          </p:cNvSpPr>
          <p:nvPr userDrawn="1">
            <p:ph type="body" sz="quarter" idx="25"/>
          </p:nvPr>
        </p:nvSpPr>
        <p:spPr>
          <a:xfrm>
            <a:off x="1370012" y="2931746"/>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06" name="Content Placeholder 20"/>
          <p:cNvSpPr>
            <a:spLocks noGrp="1"/>
          </p:cNvSpPr>
          <p:nvPr userDrawn="1">
            <p:ph sz="quarter" idx="26"/>
          </p:nvPr>
        </p:nvSpPr>
        <p:spPr>
          <a:xfrm>
            <a:off x="8685212" y="3540647"/>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7" name="Text Placeholder 17"/>
          <p:cNvSpPr>
            <a:spLocks noGrp="1"/>
          </p:cNvSpPr>
          <p:nvPr userDrawn="1">
            <p:ph type="body" sz="quarter" idx="27"/>
          </p:nvPr>
        </p:nvSpPr>
        <p:spPr>
          <a:xfrm>
            <a:off x="8685212" y="3784796"/>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08" name="Content Placeholder 20"/>
          <p:cNvSpPr>
            <a:spLocks noGrp="1"/>
          </p:cNvSpPr>
          <p:nvPr userDrawn="1">
            <p:ph sz="quarter" idx="28"/>
          </p:nvPr>
        </p:nvSpPr>
        <p:spPr>
          <a:xfrm>
            <a:off x="2082800" y="3540647"/>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09" name="Text Placeholder 17"/>
          <p:cNvSpPr>
            <a:spLocks noGrp="1"/>
          </p:cNvSpPr>
          <p:nvPr userDrawn="1">
            <p:ph type="body" sz="quarter" idx="29"/>
          </p:nvPr>
        </p:nvSpPr>
        <p:spPr>
          <a:xfrm>
            <a:off x="1370012" y="3784796"/>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0" name="Content Placeholder 20"/>
          <p:cNvSpPr>
            <a:spLocks noGrp="1"/>
          </p:cNvSpPr>
          <p:nvPr userDrawn="1">
            <p:ph sz="quarter" idx="30"/>
          </p:nvPr>
        </p:nvSpPr>
        <p:spPr>
          <a:xfrm>
            <a:off x="8685212" y="4375499"/>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11" name="Text Placeholder 17"/>
          <p:cNvSpPr>
            <a:spLocks noGrp="1"/>
          </p:cNvSpPr>
          <p:nvPr userDrawn="1">
            <p:ph type="body" sz="quarter" idx="31"/>
          </p:nvPr>
        </p:nvSpPr>
        <p:spPr>
          <a:xfrm>
            <a:off x="8685212" y="4619648"/>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2" name="Content Placeholder 20"/>
          <p:cNvSpPr>
            <a:spLocks noGrp="1"/>
          </p:cNvSpPr>
          <p:nvPr userDrawn="1">
            <p:ph sz="quarter" idx="32"/>
          </p:nvPr>
        </p:nvSpPr>
        <p:spPr>
          <a:xfrm>
            <a:off x="2082800" y="4375499"/>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13" name="Text Placeholder 17"/>
          <p:cNvSpPr>
            <a:spLocks noGrp="1"/>
          </p:cNvSpPr>
          <p:nvPr userDrawn="1">
            <p:ph type="body" sz="quarter" idx="33"/>
          </p:nvPr>
        </p:nvSpPr>
        <p:spPr>
          <a:xfrm>
            <a:off x="1370012" y="4619648"/>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4" name="Content Placeholder 20"/>
          <p:cNvSpPr>
            <a:spLocks noGrp="1"/>
          </p:cNvSpPr>
          <p:nvPr userDrawn="1">
            <p:ph sz="quarter" idx="34"/>
          </p:nvPr>
        </p:nvSpPr>
        <p:spPr>
          <a:xfrm>
            <a:off x="8685212" y="5228549"/>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15" name="Text Placeholder 17"/>
          <p:cNvSpPr>
            <a:spLocks noGrp="1"/>
          </p:cNvSpPr>
          <p:nvPr userDrawn="1">
            <p:ph type="body" sz="quarter" idx="35"/>
          </p:nvPr>
        </p:nvSpPr>
        <p:spPr>
          <a:xfrm>
            <a:off x="8685212" y="5472698"/>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6" name="Content Placeholder 20"/>
          <p:cNvSpPr>
            <a:spLocks noGrp="1"/>
          </p:cNvSpPr>
          <p:nvPr userDrawn="1">
            <p:ph sz="quarter" idx="36"/>
          </p:nvPr>
        </p:nvSpPr>
        <p:spPr>
          <a:xfrm>
            <a:off x="2082800" y="5228549"/>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17" name="Text Placeholder 17"/>
          <p:cNvSpPr>
            <a:spLocks noGrp="1"/>
          </p:cNvSpPr>
          <p:nvPr userDrawn="1">
            <p:ph type="body" sz="quarter" idx="37"/>
          </p:nvPr>
        </p:nvSpPr>
        <p:spPr>
          <a:xfrm>
            <a:off x="1370012" y="5472698"/>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260429672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ipe(up)">
                                      <p:cBhvr>
                                        <p:cTn id="15" dur="500"/>
                                        <p:tgtEl>
                                          <p:spTgt spid="61"/>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00">
                                            <p:txEl>
                                              <p:pRg st="0" end="0"/>
                                            </p:txEl>
                                          </p:spTgt>
                                        </p:tgtEl>
                                        <p:attrNameLst>
                                          <p:attrName>style.visibility</p:attrName>
                                        </p:attrNameLst>
                                      </p:cBhvr>
                                      <p:to>
                                        <p:strVal val="visible"/>
                                      </p:to>
                                    </p:set>
                                    <p:animEffect transition="in" filter="dissolve">
                                      <p:cBhvr>
                                        <p:cTn id="23" dur="500"/>
                                        <p:tgtEl>
                                          <p:spTgt spid="100">
                                            <p:txEl>
                                              <p:pRg st="0" end="0"/>
                                            </p:txEl>
                                          </p:spTgt>
                                        </p:tgtEl>
                                      </p:cBhvr>
                                    </p:animEffect>
                                  </p:childTnLst>
                                </p:cTn>
                              </p:par>
                              <p:par>
                                <p:cTn id="24" presetID="9"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1">
                                            <p:txEl>
                                              <p:pRg st="0" end="0"/>
                                            </p:txEl>
                                          </p:spTgt>
                                        </p:tgtEl>
                                        <p:attrNameLst>
                                          <p:attrName>style.visibility</p:attrName>
                                        </p:attrNameLst>
                                      </p:cBhvr>
                                      <p:to>
                                        <p:strVal val="visible"/>
                                      </p:to>
                                    </p:set>
                                    <p:animEffect transition="in" filter="dissolve">
                                      <p:cBhvr>
                                        <p:cTn id="26" dur="500"/>
                                        <p:tgtEl>
                                          <p:spTgt spid="101">
                                            <p:txEl>
                                              <p:pRg st="0" end="0"/>
                                            </p:txEl>
                                          </p:spTgt>
                                        </p:tgtEl>
                                      </p:cBhvr>
                                    </p:animEffect>
                                  </p:childTnLst>
                                </p:cTn>
                              </p:par>
                            </p:childTnLst>
                          </p:cTn>
                        </p:par>
                        <p:par>
                          <p:cTn id="27" fill="hold">
                            <p:stCondLst>
                              <p:cond delay="2500"/>
                            </p:stCondLst>
                            <p:childTnLst>
                              <p:par>
                                <p:cTn id="28" presetID="9" presetClass="entr" presetSubtype="0" fill="hold" grpId="0" nodeType="afterEffect" nodePh="1">
                                  <p:stCondLst>
                                    <p:cond delay="0"/>
                                  </p:stCondLst>
                                  <p:endCondLst>
                                    <p:cond evt="begin" delay="0">
                                      <p:tn val="28"/>
                                    </p:cond>
                                  </p:endCondLst>
                                  <p:childTnLst>
                                    <p:set>
                                      <p:cBhvr>
                                        <p:cTn id="29" dur="1" fill="hold">
                                          <p:stCondLst>
                                            <p:cond delay="0"/>
                                          </p:stCondLst>
                                        </p:cTn>
                                        <p:tgtEl>
                                          <p:spTgt spid="108">
                                            <p:txEl>
                                              <p:pRg st="0" end="0"/>
                                            </p:txEl>
                                          </p:spTgt>
                                        </p:tgtEl>
                                        <p:attrNameLst>
                                          <p:attrName>style.visibility</p:attrName>
                                        </p:attrNameLst>
                                      </p:cBhvr>
                                      <p:to>
                                        <p:strVal val="visible"/>
                                      </p:to>
                                    </p:set>
                                    <p:animEffect transition="in" filter="dissolve">
                                      <p:cBhvr>
                                        <p:cTn id="30" dur="500"/>
                                        <p:tgtEl>
                                          <p:spTgt spid="108">
                                            <p:txEl>
                                              <p:pRg st="0" end="0"/>
                                            </p:txEl>
                                          </p:spTgt>
                                        </p:tgtEl>
                                      </p:cBhvr>
                                    </p:animEffect>
                                  </p:childTnLst>
                                </p:cTn>
                              </p:par>
                              <p:par>
                                <p:cTn id="31" presetID="9" presetClass="entr" presetSubtype="0" fill="hold" grpId="0" nodeType="withEffect" nodePh="1">
                                  <p:stCondLst>
                                    <p:cond delay="0"/>
                                  </p:stCondLst>
                                  <p:endCondLst>
                                    <p:cond evt="begin" delay="0">
                                      <p:tn val="31"/>
                                    </p:cond>
                                  </p:endCondLst>
                                  <p:childTnLst>
                                    <p:set>
                                      <p:cBhvr>
                                        <p:cTn id="32" dur="1" fill="hold">
                                          <p:stCondLst>
                                            <p:cond delay="0"/>
                                          </p:stCondLst>
                                        </p:cTn>
                                        <p:tgtEl>
                                          <p:spTgt spid="109">
                                            <p:txEl>
                                              <p:pRg st="0" end="0"/>
                                            </p:txEl>
                                          </p:spTgt>
                                        </p:tgtEl>
                                        <p:attrNameLst>
                                          <p:attrName>style.visibility</p:attrName>
                                        </p:attrNameLst>
                                      </p:cBhvr>
                                      <p:to>
                                        <p:strVal val="visible"/>
                                      </p:to>
                                    </p:set>
                                    <p:animEffect transition="in" filter="dissolve">
                                      <p:cBhvr>
                                        <p:cTn id="33" dur="500"/>
                                        <p:tgtEl>
                                          <p:spTgt spid="109">
                                            <p:txEl>
                                              <p:pRg st="0" end="0"/>
                                            </p:txEl>
                                          </p:spTgt>
                                        </p:tgtEl>
                                      </p:cBhvr>
                                    </p:animEffect>
                                  </p:childTnLst>
                                </p:cTn>
                              </p:par>
                            </p:childTnLst>
                          </p:cTn>
                        </p:par>
                        <p:par>
                          <p:cTn id="34" fill="hold">
                            <p:stCondLst>
                              <p:cond delay="3000"/>
                            </p:stCondLst>
                            <p:childTnLst>
                              <p:par>
                                <p:cTn id="35" presetID="9" presetClass="entr" presetSubtype="0" fill="hold" grpId="0" nodeType="afterEffect" nodePh="1">
                                  <p:stCondLst>
                                    <p:cond delay="0"/>
                                  </p:stCondLst>
                                  <p:endCondLst>
                                    <p:cond evt="begin" delay="0">
                                      <p:tn val="35"/>
                                    </p:cond>
                                  </p:endCondLst>
                                  <p:childTnLst>
                                    <p:set>
                                      <p:cBhvr>
                                        <p:cTn id="36" dur="1" fill="hold">
                                          <p:stCondLst>
                                            <p:cond delay="0"/>
                                          </p:stCondLst>
                                        </p:cTn>
                                        <p:tgtEl>
                                          <p:spTgt spid="112">
                                            <p:txEl>
                                              <p:pRg st="0" end="0"/>
                                            </p:txEl>
                                          </p:spTgt>
                                        </p:tgtEl>
                                        <p:attrNameLst>
                                          <p:attrName>style.visibility</p:attrName>
                                        </p:attrNameLst>
                                      </p:cBhvr>
                                      <p:to>
                                        <p:strVal val="visible"/>
                                      </p:to>
                                    </p:set>
                                    <p:animEffect transition="in" filter="dissolve">
                                      <p:cBhvr>
                                        <p:cTn id="37" dur="500"/>
                                        <p:tgtEl>
                                          <p:spTgt spid="112">
                                            <p:txEl>
                                              <p:pRg st="0" end="0"/>
                                            </p:txEl>
                                          </p:spTgt>
                                        </p:tgtEl>
                                      </p:cBhvr>
                                    </p:animEffect>
                                  </p:childTnLst>
                                </p:cTn>
                              </p:par>
                              <p:par>
                                <p:cTn id="38" presetID="9"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3">
                                            <p:txEl>
                                              <p:pRg st="0" end="0"/>
                                            </p:txEl>
                                          </p:spTgt>
                                        </p:tgtEl>
                                        <p:attrNameLst>
                                          <p:attrName>style.visibility</p:attrName>
                                        </p:attrNameLst>
                                      </p:cBhvr>
                                      <p:to>
                                        <p:strVal val="visible"/>
                                      </p:to>
                                    </p:set>
                                    <p:animEffect transition="in" filter="dissolve">
                                      <p:cBhvr>
                                        <p:cTn id="40" dur="500"/>
                                        <p:tgtEl>
                                          <p:spTgt spid="113">
                                            <p:txEl>
                                              <p:pRg st="0" end="0"/>
                                            </p:txEl>
                                          </p:spTgt>
                                        </p:tgtEl>
                                      </p:cBhvr>
                                    </p:animEffect>
                                  </p:childTnLst>
                                </p:cTn>
                              </p:par>
                            </p:childTnLst>
                          </p:cTn>
                        </p:par>
                        <p:par>
                          <p:cTn id="41" fill="hold">
                            <p:stCondLst>
                              <p:cond delay="3500"/>
                            </p:stCondLst>
                            <p:childTnLst>
                              <p:par>
                                <p:cTn id="42" presetID="9" presetClass="entr" presetSubtype="0" fill="hold" grpId="0" nodeType="afterEffect" nodePh="1">
                                  <p:stCondLst>
                                    <p:cond delay="0"/>
                                  </p:stCondLst>
                                  <p:endCondLst>
                                    <p:cond evt="begin" delay="0">
                                      <p:tn val="42"/>
                                    </p:cond>
                                  </p:endCondLst>
                                  <p:childTnLst>
                                    <p:set>
                                      <p:cBhvr>
                                        <p:cTn id="43" dur="1" fill="hold">
                                          <p:stCondLst>
                                            <p:cond delay="0"/>
                                          </p:stCondLst>
                                        </p:cTn>
                                        <p:tgtEl>
                                          <p:spTgt spid="116">
                                            <p:txEl>
                                              <p:pRg st="0" end="0"/>
                                            </p:txEl>
                                          </p:spTgt>
                                        </p:tgtEl>
                                        <p:attrNameLst>
                                          <p:attrName>style.visibility</p:attrName>
                                        </p:attrNameLst>
                                      </p:cBhvr>
                                      <p:to>
                                        <p:strVal val="visible"/>
                                      </p:to>
                                    </p:set>
                                    <p:animEffect transition="in" filter="dissolve">
                                      <p:cBhvr>
                                        <p:cTn id="44" dur="500"/>
                                        <p:tgtEl>
                                          <p:spTgt spid="116">
                                            <p:txEl>
                                              <p:pRg st="0" end="0"/>
                                            </p:txEl>
                                          </p:spTgt>
                                        </p:tgtEl>
                                      </p:cBhvr>
                                    </p:animEffect>
                                  </p:childTnLst>
                                </p:cTn>
                              </p:par>
                              <p:par>
                                <p:cTn id="45" presetID="9" presetClass="entr" presetSubtype="0" fill="hold" grpId="0" nodeType="withEffect" nodePh="1">
                                  <p:stCondLst>
                                    <p:cond delay="0"/>
                                  </p:stCondLst>
                                  <p:endCondLst>
                                    <p:cond evt="begin" delay="0">
                                      <p:tn val="45"/>
                                    </p:cond>
                                  </p:endCondLst>
                                  <p:childTnLst>
                                    <p:set>
                                      <p:cBhvr>
                                        <p:cTn id="46" dur="1" fill="hold">
                                          <p:stCondLst>
                                            <p:cond delay="0"/>
                                          </p:stCondLst>
                                        </p:cTn>
                                        <p:tgtEl>
                                          <p:spTgt spid="117">
                                            <p:txEl>
                                              <p:pRg st="0" end="0"/>
                                            </p:txEl>
                                          </p:spTgt>
                                        </p:tgtEl>
                                        <p:attrNameLst>
                                          <p:attrName>style.visibility</p:attrName>
                                        </p:attrNameLst>
                                      </p:cBhvr>
                                      <p:to>
                                        <p:strVal val="visible"/>
                                      </p:to>
                                    </p:set>
                                    <p:animEffect transition="in" filter="dissolve">
                                      <p:cBhvr>
                                        <p:cTn id="47" dur="500"/>
                                        <p:tgtEl>
                                          <p:spTgt spid="117">
                                            <p:txEl>
                                              <p:pRg st="0" end="0"/>
                                            </p:txEl>
                                          </p:spTgt>
                                        </p:tgtEl>
                                      </p:cBhvr>
                                    </p:animEffect>
                                  </p:childTnLst>
                                </p:cTn>
                              </p:par>
                            </p:childTnLst>
                          </p:cTn>
                        </p:par>
                        <p:par>
                          <p:cTn id="48" fill="hold">
                            <p:stCondLst>
                              <p:cond delay="4000"/>
                            </p:stCondLst>
                            <p:childTnLst>
                              <p:par>
                                <p:cTn id="49" presetID="9" presetClass="entr" presetSubtype="0" fill="hold" grpId="0" nodeType="afterEffect" nodePh="1">
                                  <p:stCondLst>
                                    <p:cond delay="0"/>
                                  </p:stCondLst>
                                  <p:endCondLst>
                                    <p:cond evt="begin" delay="0">
                                      <p:tn val="49"/>
                                    </p:cond>
                                  </p:endCondLst>
                                  <p:childTnLst>
                                    <p:set>
                                      <p:cBhvr>
                                        <p:cTn id="50" dur="1" fill="hold">
                                          <p:stCondLst>
                                            <p:cond delay="0"/>
                                          </p:stCondLst>
                                        </p:cTn>
                                        <p:tgtEl>
                                          <p:spTgt spid="9">
                                            <p:txEl>
                                              <p:pRg st="0" end="0"/>
                                            </p:txEl>
                                          </p:spTgt>
                                        </p:tgtEl>
                                        <p:attrNameLst>
                                          <p:attrName>style.visibility</p:attrName>
                                        </p:attrNameLst>
                                      </p:cBhvr>
                                      <p:to>
                                        <p:strVal val="visible"/>
                                      </p:to>
                                    </p:set>
                                    <p:animEffect transition="in" filter="dissolve">
                                      <p:cBhvr>
                                        <p:cTn id="51" dur="500"/>
                                        <p:tgtEl>
                                          <p:spTgt spid="9">
                                            <p:txEl>
                                              <p:pRg st="0" end="0"/>
                                            </p:txEl>
                                          </p:spTgt>
                                        </p:tgtEl>
                                      </p:cBhvr>
                                    </p:animEffect>
                                  </p:childTnLst>
                                </p:cTn>
                              </p:par>
                              <p:par>
                                <p:cTn id="52" presetID="9" presetClass="entr" presetSubtype="0" fill="hold" grpId="0" nodeType="withEffect" nodePh="1">
                                  <p:stCondLst>
                                    <p:cond delay="0"/>
                                  </p:stCondLst>
                                  <p:endCondLst>
                                    <p:cond evt="begin" delay="0">
                                      <p:tn val="52"/>
                                    </p:cond>
                                  </p:endCondLst>
                                  <p:childTnLst>
                                    <p:set>
                                      <p:cBhvr>
                                        <p:cTn id="53" dur="1" fill="hold">
                                          <p:stCondLst>
                                            <p:cond delay="0"/>
                                          </p:stCondLst>
                                        </p:cTn>
                                        <p:tgtEl>
                                          <p:spTgt spid="10">
                                            <p:txEl>
                                              <p:pRg st="0" end="0"/>
                                            </p:txEl>
                                          </p:spTgt>
                                        </p:tgtEl>
                                        <p:attrNameLst>
                                          <p:attrName>style.visibility</p:attrName>
                                        </p:attrNameLst>
                                      </p:cBhvr>
                                      <p:to>
                                        <p:strVal val="visible"/>
                                      </p:to>
                                    </p:set>
                                    <p:animEffect transition="in" filter="dissolve">
                                      <p:cBhvr>
                                        <p:cTn id="54" dur="500"/>
                                        <p:tgtEl>
                                          <p:spTgt spid="10">
                                            <p:txEl>
                                              <p:pRg st="0" end="0"/>
                                            </p:txEl>
                                          </p:spTgt>
                                        </p:tgtEl>
                                      </p:cBhvr>
                                    </p:animEffect>
                                  </p:childTnLst>
                                </p:cTn>
                              </p:par>
                            </p:childTnLst>
                          </p:cTn>
                        </p:par>
                        <p:par>
                          <p:cTn id="55" fill="hold">
                            <p:stCondLst>
                              <p:cond delay="4500"/>
                            </p:stCondLst>
                            <p:childTnLst>
                              <p:par>
                                <p:cTn id="56" presetID="9" presetClass="entr" presetSubtype="0" fill="hold" grpId="0" nodeType="afterEffect" nodePh="1">
                                  <p:stCondLst>
                                    <p:cond delay="0"/>
                                  </p:stCondLst>
                                  <p:endCondLst>
                                    <p:cond evt="begin" delay="0">
                                      <p:tn val="56"/>
                                    </p:cond>
                                  </p:endCondLst>
                                  <p:childTnLst>
                                    <p:set>
                                      <p:cBhvr>
                                        <p:cTn id="57" dur="1" fill="hold">
                                          <p:stCondLst>
                                            <p:cond delay="0"/>
                                          </p:stCondLst>
                                        </p:cTn>
                                        <p:tgtEl>
                                          <p:spTgt spid="106">
                                            <p:txEl>
                                              <p:pRg st="0" end="0"/>
                                            </p:txEl>
                                          </p:spTgt>
                                        </p:tgtEl>
                                        <p:attrNameLst>
                                          <p:attrName>style.visibility</p:attrName>
                                        </p:attrNameLst>
                                      </p:cBhvr>
                                      <p:to>
                                        <p:strVal val="visible"/>
                                      </p:to>
                                    </p:set>
                                    <p:animEffect transition="in" filter="dissolve">
                                      <p:cBhvr>
                                        <p:cTn id="58" dur="500"/>
                                        <p:tgtEl>
                                          <p:spTgt spid="106">
                                            <p:txEl>
                                              <p:pRg st="0" end="0"/>
                                            </p:txEl>
                                          </p:spTgt>
                                        </p:tgtEl>
                                      </p:cBhvr>
                                    </p:animEffect>
                                  </p:childTnLst>
                                </p:cTn>
                              </p:par>
                              <p:par>
                                <p:cTn id="59" presetID="9" presetClass="entr" presetSubtype="0" fill="hold" grpId="0" nodeType="withEffect" nodePh="1">
                                  <p:stCondLst>
                                    <p:cond delay="0"/>
                                  </p:stCondLst>
                                  <p:endCondLst>
                                    <p:cond evt="begin" delay="0">
                                      <p:tn val="59"/>
                                    </p:cond>
                                  </p:endCondLst>
                                  <p:childTnLst>
                                    <p:set>
                                      <p:cBhvr>
                                        <p:cTn id="60" dur="1" fill="hold">
                                          <p:stCondLst>
                                            <p:cond delay="0"/>
                                          </p:stCondLst>
                                        </p:cTn>
                                        <p:tgtEl>
                                          <p:spTgt spid="107">
                                            <p:txEl>
                                              <p:pRg st="0" end="0"/>
                                            </p:txEl>
                                          </p:spTgt>
                                        </p:tgtEl>
                                        <p:attrNameLst>
                                          <p:attrName>style.visibility</p:attrName>
                                        </p:attrNameLst>
                                      </p:cBhvr>
                                      <p:to>
                                        <p:strVal val="visible"/>
                                      </p:to>
                                    </p:set>
                                    <p:animEffect transition="in" filter="dissolve">
                                      <p:cBhvr>
                                        <p:cTn id="61" dur="500"/>
                                        <p:tgtEl>
                                          <p:spTgt spid="107">
                                            <p:txEl>
                                              <p:pRg st="0" end="0"/>
                                            </p:txEl>
                                          </p:spTgt>
                                        </p:tgtEl>
                                      </p:cBhvr>
                                    </p:animEffect>
                                  </p:childTnLst>
                                </p:cTn>
                              </p:par>
                            </p:childTnLst>
                          </p:cTn>
                        </p:par>
                        <p:par>
                          <p:cTn id="62" fill="hold">
                            <p:stCondLst>
                              <p:cond delay="5000"/>
                            </p:stCondLst>
                            <p:childTnLst>
                              <p:par>
                                <p:cTn id="63" presetID="9" presetClass="entr" presetSubtype="0" fill="hold" grpId="0" nodeType="afterEffect" nodePh="1">
                                  <p:stCondLst>
                                    <p:cond delay="0"/>
                                  </p:stCondLst>
                                  <p:endCondLst>
                                    <p:cond evt="begin" delay="0">
                                      <p:tn val="63"/>
                                    </p:cond>
                                  </p:endCondLst>
                                  <p:childTnLst>
                                    <p:set>
                                      <p:cBhvr>
                                        <p:cTn id="64" dur="1" fill="hold">
                                          <p:stCondLst>
                                            <p:cond delay="0"/>
                                          </p:stCondLst>
                                        </p:cTn>
                                        <p:tgtEl>
                                          <p:spTgt spid="110">
                                            <p:txEl>
                                              <p:pRg st="0" end="0"/>
                                            </p:txEl>
                                          </p:spTgt>
                                        </p:tgtEl>
                                        <p:attrNameLst>
                                          <p:attrName>style.visibility</p:attrName>
                                        </p:attrNameLst>
                                      </p:cBhvr>
                                      <p:to>
                                        <p:strVal val="visible"/>
                                      </p:to>
                                    </p:set>
                                    <p:animEffect transition="in" filter="dissolve">
                                      <p:cBhvr>
                                        <p:cTn id="65" dur="500"/>
                                        <p:tgtEl>
                                          <p:spTgt spid="110">
                                            <p:txEl>
                                              <p:pRg st="0" end="0"/>
                                            </p:txEl>
                                          </p:spTgt>
                                        </p:tgtEl>
                                      </p:cBhvr>
                                    </p:animEffect>
                                  </p:childTnLst>
                                </p:cTn>
                              </p:par>
                              <p:par>
                                <p:cTn id="66" presetID="9" presetClass="entr" presetSubtype="0" fill="hold" grpId="0" nodeType="withEffect" nodePh="1">
                                  <p:stCondLst>
                                    <p:cond delay="0"/>
                                  </p:stCondLst>
                                  <p:endCondLst>
                                    <p:cond evt="begin" delay="0">
                                      <p:tn val="66"/>
                                    </p:cond>
                                  </p:endCondLst>
                                  <p:childTnLst>
                                    <p:set>
                                      <p:cBhvr>
                                        <p:cTn id="67" dur="1" fill="hold">
                                          <p:stCondLst>
                                            <p:cond delay="0"/>
                                          </p:stCondLst>
                                        </p:cTn>
                                        <p:tgtEl>
                                          <p:spTgt spid="111">
                                            <p:txEl>
                                              <p:pRg st="0" end="0"/>
                                            </p:txEl>
                                          </p:spTgt>
                                        </p:tgtEl>
                                        <p:attrNameLst>
                                          <p:attrName>style.visibility</p:attrName>
                                        </p:attrNameLst>
                                      </p:cBhvr>
                                      <p:to>
                                        <p:strVal val="visible"/>
                                      </p:to>
                                    </p:set>
                                    <p:animEffect transition="in" filter="dissolve">
                                      <p:cBhvr>
                                        <p:cTn id="68" dur="500"/>
                                        <p:tgtEl>
                                          <p:spTgt spid="111">
                                            <p:txEl>
                                              <p:pRg st="0" end="0"/>
                                            </p:txEl>
                                          </p:spTgt>
                                        </p:tgtEl>
                                      </p:cBhvr>
                                    </p:animEffect>
                                  </p:childTnLst>
                                </p:cTn>
                              </p:par>
                            </p:childTnLst>
                          </p:cTn>
                        </p:par>
                        <p:par>
                          <p:cTn id="69" fill="hold">
                            <p:stCondLst>
                              <p:cond delay="5500"/>
                            </p:stCondLst>
                            <p:childTnLst>
                              <p:par>
                                <p:cTn id="70" presetID="9" presetClass="entr" presetSubtype="0" fill="hold" grpId="0" nodeType="afterEffect" nodePh="1">
                                  <p:stCondLst>
                                    <p:cond delay="0"/>
                                  </p:stCondLst>
                                  <p:endCondLst>
                                    <p:cond evt="begin" delay="0">
                                      <p:tn val="70"/>
                                    </p:cond>
                                  </p:endCondLst>
                                  <p:childTnLst>
                                    <p:set>
                                      <p:cBhvr>
                                        <p:cTn id="71" dur="1" fill="hold">
                                          <p:stCondLst>
                                            <p:cond delay="0"/>
                                          </p:stCondLst>
                                        </p:cTn>
                                        <p:tgtEl>
                                          <p:spTgt spid="114">
                                            <p:txEl>
                                              <p:pRg st="0" end="0"/>
                                            </p:txEl>
                                          </p:spTgt>
                                        </p:tgtEl>
                                        <p:attrNameLst>
                                          <p:attrName>style.visibility</p:attrName>
                                        </p:attrNameLst>
                                      </p:cBhvr>
                                      <p:to>
                                        <p:strVal val="visible"/>
                                      </p:to>
                                    </p:set>
                                    <p:animEffect transition="in" filter="dissolve">
                                      <p:cBhvr>
                                        <p:cTn id="72" dur="500"/>
                                        <p:tgtEl>
                                          <p:spTgt spid="114">
                                            <p:txEl>
                                              <p:pRg st="0" end="0"/>
                                            </p:txEl>
                                          </p:spTgt>
                                        </p:tgtEl>
                                      </p:cBhvr>
                                    </p:animEffect>
                                  </p:childTnLst>
                                </p:cTn>
                              </p:par>
                              <p:par>
                                <p:cTn id="73" presetID="9" presetClass="entr" presetSubtype="0" fill="hold" grpId="0" nodeType="withEffect" nodePh="1">
                                  <p:stCondLst>
                                    <p:cond delay="0"/>
                                  </p:stCondLst>
                                  <p:endCondLst>
                                    <p:cond evt="begin" delay="0">
                                      <p:tn val="73"/>
                                    </p:cond>
                                  </p:endCondLst>
                                  <p:childTnLst>
                                    <p:set>
                                      <p:cBhvr>
                                        <p:cTn id="74" dur="1" fill="hold">
                                          <p:stCondLst>
                                            <p:cond delay="0"/>
                                          </p:stCondLst>
                                        </p:cTn>
                                        <p:tgtEl>
                                          <p:spTgt spid="115">
                                            <p:txEl>
                                              <p:pRg st="0" end="0"/>
                                            </p:txEl>
                                          </p:spTgt>
                                        </p:tgtEl>
                                        <p:attrNameLst>
                                          <p:attrName>style.visibility</p:attrName>
                                        </p:attrNameLst>
                                      </p:cBhvr>
                                      <p:to>
                                        <p:strVal val="visible"/>
                                      </p:to>
                                    </p:set>
                                    <p:animEffect transition="in" filter="dissolve">
                                      <p:cBhvr>
                                        <p:cTn id="75" dur="500"/>
                                        <p:tgtEl>
                                          <p:spTgt spid="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advAuto="0"/>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10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0"/>
                        </p:tgtEl>
                        <p:attrNameLst>
                          <p:attrName>style.visibility</p:attrName>
                        </p:attrNameLst>
                      </p:cBhvr>
                      <p:to>
                        <p:strVal val="visible"/>
                      </p:to>
                    </p:set>
                    <p:animEffect transition="in" filter="dissolve">
                      <p:cBhvr>
                        <p:cTn dur="500"/>
                        <p:tgtEl>
                          <p:spTgt spid="100"/>
                        </p:tgtEl>
                      </p:cBhvr>
                    </p:animEffect>
                  </p:childTnLst>
                </p:cTn>
              </p:par>
            </p:tnLst>
          </p:tmpl>
        </p:tmplLst>
      </p:bldP>
      <p:bldP spid="101"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1"/>
                        </p:tgtEl>
                        <p:attrNameLst>
                          <p:attrName>style.visibility</p:attrName>
                        </p:attrNameLst>
                      </p:cBhvr>
                      <p:to>
                        <p:strVal val="visible"/>
                      </p:to>
                    </p:set>
                    <p:animEffect transition="in" filter="dissolve">
                      <p:cBhvr>
                        <p:cTn dur="500"/>
                        <p:tgtEl>
                          <p:spTgt spid="101"/>
                        </p:tgtEl>
                      </p:cBhvr>
                    </p:animEffect>
                  </p:childTnLst>
                </p:cTn>
              </p:par>
            </p:tnLst>
          </p:tmpl>
        </p:tmplLst>
      </p:bldP>
      <p:bldP spid="106"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6"/>
                        </p:tgtEl>
                        <p:attrNameLst>
                          <p:attrName>style.visibility</p:attrName>
                        </p:attrNameLst>
                      </p:cBhvr>
                      <p:to>
                        <p:strVal val="visible"/>
                      </p:to>
                    </p:set>
                    <p:animEffect transition="in" filter="dissolve">
                      <p:cBhvr>
                        <p:cTn dur="500"/>
                        <p:tgtEl>
                          <p:spTgt spid="106"/>
                        </p:tgtEl>
                      </p:cBhvr>
                    </p:animEffect>
                  </p:childTnLst>
                </p:cTn>
              </p:par>
            </p:tnLst>
          </p:tmpl>
        </p:tmplLst>
      </p:bldP>
      <p:bldP spid="107"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7"/>
                        </p:tgtEl>
                        <p:attrNameLst>
                          <p:attrName>style.visibility</p:attrName>
                        </p:attrNameLst>
                      </p:cBhvr>
                      <p:to>
                        <p:strVal val="visible"/>
                      </p:to>
                    </p:set>
                    <p:animEffect transition="in" filter="dissolve">
                      <p:cBhvr>
                        <p:cTn dur="500"/>
                        <p:tgtEl>
                          <p:spTgt spid="107"/>
                        </p:tgtEl>
                      </p:cBhvr>
                    </p:animEffect>
                  </p:childTnLst>
                </p:cTn>
              </p:par>
            </p:tnLst>
          </p:tmpl>
        </p:tmplLst>
      </p:bldP>
      <p:bldP spid="108"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8"/>
                        </p:tgtEl>
                        <p:attrNameLst>
                          <p:attrName>style.visibility</p:attrName>
                        </p:attrNameLst>
                      </p:cBhvr>
                      <p:to>
                        <p:strVal val="visible"/>
                      </p:to>
                    </p:set>
                    <p:animEffect transition="in" filter="dissolve">
                      <p:cBhvr>
                        <p:cTn dur="500"/>
                        <p:tgtEl>
                          <p:spTgt spid="108"/>
                        </p:tgtEl>
                      </p:cBhvr>
                    </p:animEffect>
                  </p:childTnLst>
                </p:cTn>
              </p:par>
            </p:tnLst>
          </p:tmpl>
        </p:tmplLst>
      </p:bldP>
      <p:bldP spid="109"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9"/>
                        </p:tgtEl>
                        <p:attrNameLst>
                          <p:attrName>style.visibility</p:attrName>
                        </p:attrNameLst>
                      </p:cBhvr>
                      <p:to>
                        <p:strVal val="visible"/>
                      </p:to>
                    </p:set>
                    <p:animEffect transition="in" filter="dissolve">
                      <p:cBhvr>
                        <p:cTn dur="500"/>
                        <p:tgtEl>
                          <p:spTgt spid="109"/>
                        </p:tgtEl>
                      </p:cBhvr>
                    </p:animEffect>
                  </p:childTnLst>
                </p:cTn>
              </p:par>
            </p:tnLst>
          </p:tmpl>
        </p:tmplLst>
      </p:bldP>
      <p:bldP spid="1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0"/>
                        </p:tgtEl>
                        <p:attrNameLst>
                          <p:attrName>style.visibility</p:attrName>
                        </p:attrNameLst>
                      </p:cBhvr>
                      <p:to>
                        <p:strVal val="visible"/>
                      </p:to>
                    </p:set>
                    <p:animEffect transition="in" filter="dissolve">
                      <p:cBhvr>
                        <p:cTn dur="500"/>
                        <p:tgtEl>
                          <p:spTgt spid="110"/>
                        </p:tgtEl>
                      </p:cBhvr>
                    </p:animEffect>
                  </p:childTnLst>
                </p:cTn>
              </p:par>
            </p:tnLst>
          </p:tmpl>
        </p:tmplLst>
      </p:bldP>
      <p:bldP spid="111"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1"/>
                        </p:tgtEl>
                        <p:attrNameLst>
                          <p:attrName>style.visibility</p:attrName>
                        </p:attrNameLst>
                      </p:cBhvr>
                      <p:to>
                        <p:strVal val="visible"/>
                      </p:to>
                    </p:set>
                    <p:animEffect transition="in" filter="dissolve">
                      <p:cBhvr>
                        <p:cTn dur="500"/>
                        <p:tgtEl>
                          <p:spTgt spid="111"/>
                        </p:tgtEl>
                      </p:cBhvr>
                    </p:animEffect>
                  </p:childTnLst>
                </p:cTn>
              </p:par>
            </p:tnLst>
          </p:tmpl>
        </p:tmplLst>
      </p:bldP>
      <p:bldP spid="112"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2"/>
                        </p:tgtEl>
                        <p:attrNameLst>
                          <p:attrName>style.visibility</p:attrName>
                        </p:attrNameLst>
                      </p:cBhvr>
                      <p:to>
                        <p:strVal val="visible"/>
                      </p:to>
                    </p:set>
                    <p:animEffect transition="in" filter="dissolve">
                      <p:cBhvr>
                        <p:cTn dur="500"/>
                        <p:tgtEl>
                          <p:spTgt spid="112"/>
                        </p:tgtEl>
                      </p:cBhvr>
                    </p:animEffect>
                  </p:childTnLst>
                </p:cTn>
              </p:par>
            </p:tnLst>
          </p:tmpl>
        </p:tmplLst>
      </p:bldP>
      <p:bldP spid="113"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3"/>
                        </p:tgtEl>
                        <p:attrNameLst>
                          <p:attrName>style.visibility</p:attrName>
                        </p:attrNameLst>
                      </p:cBhvr>
                      <p:to>
                        <p:strVal val="visible"/>
                      </p:to>
                    </p:set>
                    <p:animEffect transition="in" filter="dissolve">
                      <p:cBhvr>
                        <p:cTn dur="500"/>
                        <p:tgtEl>
                          <p:spTgt spid="113"/>
                        </p:tgtEl>
                      </p:cBhvr>
                    </p:animEffect>
                  </p:childTnLst>
                </p:cTn>
              </p:par>
            </p:tnLst>
          </p:tmpl>
        </p:tmplLst>
      </p:bldP>
      <p:bldP spid="114"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4"/>
                        </p:tgtEl>
                        <p:attrNameLst>
                          <p:attrName>style.visibility</p:attrName>
                        </p:attrNameLst>
                      </p:cBhvr>
                      <p:to>
                        <p:strVal val="visible"/>
                      </p:to>
                    </p:set>
                    <p:animEffect transition="in" filter="dissolve">
                      <p:cBhvr>
                        <p:cTn dur="500"/>
                        <p:tgtEl>
                          <p:spTgt spid="114"/>
                        </p:tgtEl>
                      </p:cBhvr>
                    </p:animEffect>
                  </p:childTnLst>
                </p:cTn>
              </p:par>
            </p:tnLst>
          </p:tmpl>
        </p:tmplLst>
      </p:bldP>
      <p:bldP spid="115"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5"/>
                        </p:tgtEl>
                        <p:attrNameLst>
                          <p:attrName>style.visibility</p:attrName>
                        </p:attrNameLst>
                      </p:cBhvr>
                      <p:to>
                        <p:strVal val="visible"/>
                      </p:to>
                    </p:set>
                    <p:animEffect transition="in" filter="dissolve">
                      <p:cBhvr>
                        <p:cTn dur="500"/>
                        <p:tgtEl>
                          <p:spTgt spid="115"/>
                        </p:tgtEl>
                      </p:cBhvr>
                    </p:animEffect>
                  </p:childTnLst>
                </p:cTn>
              </p:par>
            </p:tnLst>
          </p:tmpl>
        </p:tmplLst>
      </p:bldP>
      <p:bldP spid="116"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6"/>
                        </p:tgtEl>
                        <p:attrNameLst>
                          <p:attrName>style.visibility</p:attrName>
                        </p:attrNameLst>
                      </p:cBhvr>
                      <p:to>
                        <p:strVal val="visible"/>
                      </p:to>
                    </p:set>
                    <p:animEffect transition="in" filter="dissolve">
                      <p:cBhvr>
                        <p:cTn dur="500"/>
                        <p:tgtEl>
                          <p:spTgt spid="116"/>
                        </p:tgtEl>
                      </p:cBhvr>
                    </p:animEffect>
                  </p:childTnLst>
                </p:cTn>
              </p:par>
            </p:tnLst>
          </p:tmpl>
        </p:tmplLst>
      </p:bldP>
      <p:bldP spid="117"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7"/>
                        </p:tgtEl>
                        <p:attrNameLst>
                          <p:attrName>style.visibility</p:attrName>
                        </p:attrNameLst>
                      </p:cBhvr>
                      <p:to>
                        <p:strVal val="visible"/>
                      </p:to>
                    </p:set>
                    <p:animEffect transition="in" filter="dissolve">
                      <p:cBhvr>
                        <p:cTn dur="500"/>
                        <p:tgtEl>
                          <p:spTgt spid="117"/>
                        </p:tgtEl>
                      </p:cBhvr>
                    </p:animEffect>
                  </p:childTnLst>
                </p:cTn>
              </p:par>
            </p:tnLst>
          </p:tmpl>
        </p:tmplLst>
      </p:bldP>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1_Title Slide">
    <p:spTree>
      <p:nvGrpSpPr>
        <p:cNvPr id="1" name=""/>
        <p:cNvGrpSpPr/>
        <p:nvPr/>
      </p:nvGrpSpPr>
      <p:grpSpPr>
        <a:xfrm>
          <a:off x="0" y="0"/>
          <a:ext cx="0" cy="0"/>
          <a:chOff x="0" y="0"/>
          <a:chExt cx="0" cy="0"/>
        </a:xfrm>
      </p:grpSpPr>
      <p:pic>
        <p:nvPicPr>
          <p:cNvPr id="46" name="phone-black.png"/>
          <p:cNvPicPr/>
          <p:nvPr userDrawn="1"/>
        </p:nvPicPr>
        <p:blipFill>
          <a:blip r:embed="rId2" cstate="print">
            <a:extLst/>
          </a:blip>
          <a:stretch>
            <a:fillRect/>
          </a:stretch>
        </p:blipFill>
        <p:spPr>
          <a:xfrm>
            <a:off x="5078677" y="1495425"/>
            <a:ext cx="2031471" cy="4019550"/>
          </a:xfrm>
          <a:prstGeom prst="rect">
            <a:avLst/>
          </a:prstGeom>
          <a:ln w="12700">
            <a:miter lim="400000"/>
          </a:ln>
        </p:spPr>
      </p:pic>
      <p:grpSp>
        <p:nvGrpSpPr>
          <p:cNvPr id="2" name="Group 835"/>
          <p:cNvGrpSpPr/>
          <p:nvPr userDrawn="1"/>
        </p:nvGrpSpPr>
        <p:grpSpPr>
          <a:xfrm>
            <a:off x="7694612" y="2013907"/>
            <a:ext cx="455700" cy="455814"/>
            <a:chOff x="0" y="0"/>
            <a:chExt cx="911635" cy="911627"/>
          </a:xfrm>
        </p:grpSpPr>
        <p:sp>
          <p:nvSpPr>
            <p:cNvPr id="152" name="Shape 833"/>
            <p:cNvSpPr/>
            <p:nvPr/>
          </p:nvSpPr>
          <p:spPr>
            <a:xfrm>
              <a:off x="-1" y="-1"/>
              <a:ext cx="911637" cy="911629"/>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rgbClr val="C0392B"/>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153" name="Shape 834"/>
            <p:cNvSpPr/>
            <p:nvPr/>
          </p:nvSpPr>
          <p:spPr>
            <a:xfrm>
              <a:off x="287863" y="322425"/>
              <a:ext cx="335910" cy="239927"/>
            </a:xfrm>
            <a:custGeom>
              <a:avLst/>
              <a:gdLst/>
              <a:ahLst/>
              <a:cxnLst>
                <a:cxn ang="0">
                  <a:pos x="wd2" y="hd2"/>
                </a:cxn>
                <a:cxn ang="5400000">
                  <a:pos x="wd2" y="hd2"/>
                </a:cxn>
                <a:cxn ang="10800000">
                  <a:pos x="wd2" y="hd2"/>
                </a:cxn>
                <a:cxn ang="16200000">
                  <a:pos x="wd2" y="hd2"/>
                </a:cxn>
              </a:cxnLst>
              <a:rect l="0" t="0" r="r" b="b"/>
              <a:pathLst>
                <a:path w="21600" h="21600" extrusionOk="0">
                  <a:moveTo>
                    <a:pt x="8376" y="15428"/>
                  </a:moveTo>
                  <a:lnTo>
                    <a:pt x="8376" y="6172"/>
                  </a:lnTo>
                  <a:lnTo>
                    <a:pt x="13886" y="10798"/>
                  </a:lnTo>
                  <a:cubicBezTo>
                    <a:pt x="13886" y="10798"/>
                    <a:pt x="8376" y="15428"/>
                    <a:pt x="8376" y="15428"/>
                  </a:cubicBezTo>
                  <a:close/>
                  <a:moveTo>
                    <a:pt x="21600" y="3084"/>
                  </a:moveTo>
                  <a:lnTo>
                    <a:pt x="21600" y="1234"/>
                  </a:lnTo>
                  <a:cubicBezTo>
                    <a:pt x="21600" y="554"/>
                    <a:pt x="21205" y="0"/>
                    <a:pt x="20719" y="0"/>
                  </a:cubicBezTo>
                  <a:lnTo>
                    <a:pt x="881" y="0"/>
                  </a:lnTo>
                  <a:cubicBezTo>
                    <a:pt x="394" y="0"/>
                    <a:pt x="0" y="554"/>
                    <a:pt x="0" y="1234"/>
                  </a:cubicBezTo>
                  <a:lnTo>
                    <a:pt x="0" y="3084"/>
                  </a:lnTo>
                  <a:lnTo>
                    <a:pt x="2204" y="3084"/>
                  </a:lnTo>
                  <a:lnTo>
                    <a:pt x="2204" y="6172"/>
                  </a:lnTo>
                  <a:lnTo>
                    <a:pt x="0" y="6172"/>
                  </a:lnTo>
                  <a:lnTo>
                    <a:pt x="0" y="9256"/>
                  </a:lnTo>
                  <a:lnTo>
                    <a:pt x="2204" y="9256"/>
                  </a:lnTo>
                  <a:lnTo>
                    <a:pt x="2204" y="12344"/>
                  </a:lnTo>
                  <a:lnTo>
                    <a:pt x="0" y="12344"/>
                  </a:lnTo>
                  <a:lnTo>
                    <a:pt x="0" y="15428"/>
                  </a:lnTo>
                  <a:lnTo>
                    <a:pt x="2204" y="15428"/>
                  </a:lnTo>
                  <a:lnTo>
                    <a:pt x="2204" y="18516"/>
                  </a:lnTo>
                  <a:lnTo>
                    <a:pt x="0" y="18516"/>
                  </a:lnTo>
                  <a:lnTo>
                    <a:pt x="0" y="20366"/>
                  </a:lnTo>
                  <a:cubicBezTo>
                    <a:pt x="0" y="21046"/>
                    <a:pt x="394" y="21600"/>
                    <a:pt x="881" y="21600"/>
                  </a:cubicBezTo>
                  <a:lnTo>
                    <a:pt x="20719" y="21600"/>
                  </a:lnTo>
                  <a:cubicBezTo>
                    <a:pt x="21205" y="21600"/>
                    <a:pt x="21600" y="21046"/>
                    <a:pt x="21600" y="20366"/>
                  </a:cubicBezTo>
                  <a:lnTo>
                    <a:pt x="21600" y="18516"/>
                  </a:lnTo>
                  <a:lnTo>
                    <a:pt x="19396" y="18516"/>
                  </a:lnTo>
                  <a:lnTo>
                    <a:pt x="19396" y="15428"/>
                  </a:lnTo>
                  <a:lnTo>
                    <a:pt x="21600" y="15428"/>
                  </a:lnTo>
                  <a:lnTo>
                    <a:pt x="21600" y="12344"/>
                  </a:lnTo>
                  <a:lnTo>
                    <a:pt x="19396" y="12344"/>
                  </a:lnTo>
                  <a:lnTo>
                    <a:pt x="19396" y="9256"/>
                  </a:lnTo>
                  <a:lnTo>
                    <a:pt x="21600" y="9256"/>
                  </a:lnTo>
                  <a:lnTo>
                    <a:pt x="21600" y="6172"/>
                  </a:lnTo>
                  <a:lnTo>
                    <a:pt x="19396" y="6172"/>
                  </a:lnTo>
                  <a:lnTo>
                    <a:pt x="19396" y="3084"/>
                  </a:lnTo>
                  <a:cubicBezTo>
                    <a:pt x="19396" y="3084"/>
                    <a:pt x="21600" y="3084"/>
                    <a:pt x="21600" y="3084"/>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3" name="Group 718"/>
          <p:cNvGrpSpPr/>
          <p:nvPr userDrawn="1"/>
        </p:nvGrpSpPr>
        <p:grpSpPr>
          <a:xfrm>
            <a:off x="4038525" y="2006289"/>
            <a:ext cx="455687" cy="455814"/>
            <a:chOff x="0" y="0"/>
            <a:chExt cx="911610" cy="911627"/>
          </a:xfrm>
        </p:grpSpPr>
        <p:sp>
          <p:nvSpPr>
            <p:cNvPr id="78" name="Shape 716"/>
            <p:cNvSpPr/>
            <p:nvPr/>
          </p:nvSpPr>
          <p:spPr>
            <a:xfrm>
              <a:off x="0" y="0"/>
              <a:ext cx="911611" cy="911628"/>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9" name="Shape 717"/>
            <p:cNvSpPr/>
            <p:nvPr/>
          </p:nvSpPr>
          <p:spPr>
            <a:xfrm>
              <a:off x="334270" y="282472"/>
              <a:ext cx="243070" cy="335885"/>
            </a:xfrm>
            <a:custGeom>
              <a:avLst/>
              <a:gdLst/>
              <a:ahLst/>
              <a:cxnLst>
                <a:cxn ang="0">
                  <a:pos x="wd2" y="hd2"/>
                </a:cxn>
                <a:cxn ang="5400000">
                  <a:pos x="wd2" y="hd2"/>
                </a:cxn>
                <a:cxn ang="10800000">
                  <a:pos x="wd2" y="hd2"/>
                </a:cxn>
                <a:cxn ang="16200000">
                  <a:pos x="wd2" y="hd2"/>
                </a:cxn>
              </a:cxnLst>
              <a:rect l="0" t="0" r="r" b="b"/>
              <a:pathLst>
                <a:path w="21565" h="21086" extrusionOk="0">
                  <a:moveTo>
                    <a:pt x="21023" y="5250"/>
                  </a:moveTo>
                  <a:lnTo>
                    <a:pt x="7163" y="195"/>
                  </a:lnTo>
                  <a:cubicBezTo>
                    <a:pt x="5264" y="-514"/>
                    <a:pt x="1521" y="853"/>
                    <a:pt x="445" y="2057"/>
                  </a:cubicBezTo>
                  <a:cubicBezTo>
                    <a:pt x="-35" y="2595"/>
                    <a:pt x="0" y="2983"/>
                    <a:pt x="0" y="3203"/>
                  </a:cubicBezTo>
                  <a:lnTo>
                    <a:pt x="173" y="14619"/>
                  </a:lnTo>
                  <a:cubicBezTo>
                    <a:pt x="184" y="14862"/>
                    <a:pt x="614" y="15188"/>
                    <a:pt x="983" y="15348"/>
                  </a:cubicBezTo>
                  <a:cubicBezTo>
                    <a:pt x="1753" y="15682"/>
                    <a:pt x="13399" y="20826"/>
                    <a:pt x="13729" y="20972"/>
                  </a:cubicBezTo>
                  <a:cubicBezTo>
                    <a:pt x="13905" y="21051"/>
                    <a:pt x="14115" y="21086"/>
                    <a:pt x="14322" y="21086"/>
                  </a:cubicBezTo>
                  <a:cubicBezTo>
                    <a:pt x="14499" y="21086"/>
                    <a:pt x="14675" y="21058"/>
                    <a:pt x="14834" y="21002"/>
                  </a:cubicBezTo>
                  <a:cubicBezTo>
                    <a:pt x="15185" y="20881"/>
                    <a:pt x="15404" y="20645"/>
                    <a:pt x="15404" y="20388"/>
                  </a:cubicBezTo>
                  <a:lnTo>
                    <a:pt x="15404" y="8397"/>
                  </a:lnTo>
                  <a:cubicBezTo>
                    <a:pt x="15404" y="8148"/>
                    <a:pt x="15198" y="7917"/>
                    <a:pt x="14862" y="7792"/>
                  </a:cubicBezTo>
                  <a:lnTo>
                    <a:pt x="2263" y="2817"/>
                  </a:lnTo>
                  <a:cubicBezTo>
                    <a:pt x="2408" y="2620"/>
                    <a:pt x="2968" y="2205"/>
                    <a:pt x="3997" y="1825"/>
                  </a:cubicBezTo>
                  <a:cubicBezTo>
                    <a:pt x="5082" y="1422"/>
                    <a:pt x="5896" y="1574"/>
                    <a:pt x="6082" y="1625"/>
                  </a:cubicBezTo>
                  <a:cubicBezTo>
                    <a:pt x="6082" y="1625"/>
                    <a:pt x="18173" y="6203"/>
                    <a:pt x="18544" y="6339"/>
                  </a:cubicBezTo>
                  <a:cubicBezTo>
                    <a:pt x="18911" y="6476"/>
                    <a:pt x="18918" y="6495"/>
                    <a:pt x="18918" y="6729"/>
                  </a:cubicBezTo>
                  <a:cubicBezTo>
                    <a:pt x="18918" y="6961"/>
                    <a:pt x="18918" y="18107"/>
                    <a:pt x="18918" y="18107"/>
                  </a:cubicBezTo>
                  <a:cubicBezTo>
                    <a:pt x="18918" y="18674"/>
                    <a:pt x="19733" y="18906"/>
                    <a:pt x="20330" y="18906"/>
                  </a:cubicBezTo>
                  <a:cubicBezTo>
                    <a:pt x="20927" y="18906"/>
                    <a:pt x="21565" y="18493"/>
                    <a:pt x="21565" y="18107"/>
                  </a:cubicBezTo>
                  <a:lnTo>
                    <a:pt x="21565" y="5855"/>
                  </a:lnTo>
                  <a:cubicBezTo>
                    <a:pt x="21565" y="5605"/>
                    <a:pt x="21357" y="5375"/>
                    <a:pt x="21023" y="525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8360752" y="2006502"/>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8360752" y="2250651"/>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5294312" y="2070512"/>
            <a:ext cx="1600200" cy="2869376"/>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grpSp>
        <p:nvGrpSpPr>
          <p:cNvPr id="4" name="Group 715"/>
          <p:cNvGrpSpPr/>
          <p:nvPr userDrawn="1"/>
        </p:nvGrpSpPr>
        <p:grpSpPr>
          <a:xfrm>
            <a:off x="4038472" y="4538461"/>
            <a:ext cx="455691" cy="455814"/>
            <a:chOff x="0" y="0"/>
            <a:chExt cx="911618" cy="911627"/>
          </a:xfrm>
        </p:grpSpPr>
        <p:sp>
          <p:nvSpPr>
            <p:cNvPr id="75" name="Shape 713"/>
            <p:cNvSpPr/>
            <p:nvPr/>
          </p:nvSpPr>
          <p:spPr>
            <a:xfrm>
              <a:off x="-1" y="-1"/>
              <a:ext cx="911620" cy="911629"/>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2"/>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6" name="Shape 714"/>
            <p:cNvSpPr/>
            <p:nvPr/>
          </p:nvSpPr>
          <p:spPr>
            <a:xfrm>
              <a:off x="325844" y="282472"/>
              <a:ext cx="259931" cy="335885"/>
            </a:xfrm>
            <a:custGeom>
              <a:avLst/>
              <a:gdLst/>
              <a:ahLst/>
              <a:cxnLst>
                <a:cxn ang="0">
                  <a:pos x="wd2" y="hd2"/>
                </a:cxn>
                <a:cxn ang="5400000">
                  <a:pos x="wd2" y="hd2"/>
                </a:cxn>
                <a:cxn ang="10800000">
                  <a:pos x="wd2" y="hd2"/>
                </a:cxn>
                <a:cxn ang="16200000">
                  <a:pos x="wd2" y="hd2"/>
                </a:cxn>
              </a:cxnLst>
              <a:rect l="0" t="0" r="r" b="b"/>
              <a:pathLst>
                <a:path w="21137" h="21205" extrusionOk="0">
                  <a:moveTo>
                    <a:pt x="5865" y="2548"/>
                  </a:moveTo>
                  <a:lnTo>
                    <a:pt x="5867" y="15695"/>
                  </a:lnTo>
                  <a:cubicBezTo>
                    <a:pt x="4944" y="15546"/>
                    <a:pt x="3872" y="15602"/>
                    <a:pt x="2808" y="15909"/>
                  </a:cubicBezTo>
                  <a:cubicBezTo>
                    <a:pt x="413" y="16599"/>
                    <a:pt x="-431" y="18279"/>
                    <a:pt x="203" y="19659"/>
                  </a:cubicBezTo>
                  <a:cubicBezTo>
                    <a:pt x="839" y="21041"/>
                    <a:pt x="2710" y="21600"/>
                    <a:pt x="5104" y="20909"/>
                  </a:cubicBezTo>
                  <a:cubicBezTo>
                    <a:pt x="7137" y="20323"/>
                    <a:pt x="8468" y="19024"/>
                    <a:pt x="8434" y="17799"/>
                  </a:cubicBezTo>
                  <a:cubicBezTo>
                    <a:pt x="8434" y="17799"/>
                    <a:pt x="8434" y="10827"/>
                    <a:pt x="8434" y="6940"/>
                  </a:cubicBezTo>
                  <a:lnTo>
                    <a:pt x="18567" y="5136"/>
                  </a:lnTo>
                  <a:lnTo>
                    <a:pt x="18567" y="13479"/>
                  </a:lnTo>
                  <a:cubicBezTo>
                    <a:pt x="17645" y="13330"/>
                    <a:pt x="16572" y="13386"/>
                    <a:pt x="15509" y="13693"/>
                  </a:cubicBezTo>
                  <a:cubicBezTo>
                    <a:pt x="13115" y="14384"/>
                    <a:pt x="12270" y="16064"/>
                    <a:pt x="12905" y="17443"/>
                  </a:cubicBezTo>
                  <a:cubicBezTo>
                    <a:pt x="13539" y="18825"/>
                    <a:pt x="15411" y="19384"/>
                    <a:pt x="17806" y="18694"/>
                  </a:cubicBezTo>
                  <a:cubicBezTo>
                    <a:pt x="19839" y="18107"/>
                    <a:pt x="21169" y="16808"/>
                    <a:pt x="21136" y="15583"/>
                  </a:cubicBezTo>
                  <a:lnTo>
                    <a:pt x="21136" y="0"/>
                  </a:lnTo>
                  <a:cubicBezTo>
                    <a:pt x="21136" y="0"/>
                    <a:pt x="5865" y="2548"/>
                    <a:pt x="5865" y="2548"/>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5" name="Group 721"/>
          <p:cNvGrpSpPr/>
          <p:nvPr userDrawn="1"/>
        </p:nvGrpSpPr>
        <p:grpSpPr>
          <a:xfrm>
            <a:off x="7699128" y="3694403"/>
            <a:ext cx="455701" cy="455815"/>
            <a:chOff x="-1" y="-1"/>
            <a:chExt cx="911637" cy="911629"/>
          </a:xfrm>
        </p:grpSpPr>
        <p:sp>
          <p:nvSpPr>
            <p:cNvPr id="81" name="Shape 719"/>
            <p:cNvSpPr/>
            <p:nvPr/>
          </p:nvSpPr>
          <p:spPr>
            <a:xfrm>
              <a:off x="-1" y="-1"/>
              <a:ext cx="911637" cy="911629"/>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accent5"/>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2" name="Shape 720"/>
            <p:cNvSpPr/>
            <p:nvPr/>
          </p:nvSpPr>
          <p:spPr>
            <a:xfrm>
              <a:off x="287861" y="287871"/>
              <a:ext cx="335911" cy="335886"/>
            </a:xfrm>
            <a:custGeom>
              <a:avLst/>
              <a:gdLst/>
              <a:ahLst/>
              <a:cxnLst>
                <a:cxn ang="0">
                  <a:pos x="wd2" y="hd2"/>
                </a:cxn>
                <a:cxn ang="5400000">
                  <a:pos x="wd2" y="hd2"/>
                </a:cxn>
                <a:cxn ang="10800000">
                  <a:pos x="wd2" y="hd2"/>
                </a:cxn>
                <a:cxn ang="16200000">
                  <a:pos x="wd2" y="hd2"/>
                </a:cxn>
              </a:cxnLst>
              <a:rect l="0" t="0" r="r" b="b"/>
              <a:pathLst>
                <a:path w="21600" h="21600" extrusionOk="0">
                  <a:moveTo>
                    <a:pt x="10800" y="15497"/>
                  </a:moveTo>
                  <a:cubicBezTo>
                    <a:pt x="8207" y="15497"/>
                    <a:pt x="6104" y="13394"/>
                    <a:pt x="6104" y="10801"/>
                  </a:cubicBezTo>
                  <a:cubicBezTo>
                    <a:pt x="6104" y="8206"/>
                    <a:pt x="8207" y="6103"/>
                    <a:pt x="10800" y="6103"/>
                  </a:cubicBezTo>
                  <a:cubicBezTo>
                    <a:pt x="13395" y="6103"/>
                    <a:pt x="15497" y="8206"/>
                    <a:pt x="15497" y="10801"/>
                  </a:cubicBezTo>
                  <a:cubicBezTo>
                    <a:pt x="15497" y="13394"/>
                    <a:pt x="13395" y="15497"/>
                    <a:pt x="10800" y="15497"/>
                  </a:cubicBezTo>
                  <a:close/>
                  <a:moveTo>
                    <a:pt x="19522" y="10801"/>
                  </a:moveTo>
                  <a:cubicBezTo>
                    <a:pt x="19522" y="9454"/>
                    <a:pt x="20352" y="8390"/>
                    <a:pt x="21600" y="7659"/>
                  </a:cubicBezTo>
                  <a:cubicBezTo>
                    <a:pt x="21376" y="6908"/>
                    <a:pt x="21077" y="6187"/>
                    <a:pt x="20711" y="5509"/>
                  </a:cubicBezTo>
                  <a:cubicBezTo>
                    <a:pt x="19310" y="5876"/>
                    <a:pt x="18177" y="5328"/>
                    <a:pt x="17225" y="4375"/>
                  </a:cubicBezTo>
                  <a:cubicBezTo>
                    <a:pt x="16273" y="3423"/>
                    <a:pt x="15982" y="2288"/>
                    <a:pt x="16347" y="889"/>
                  </a:cubicBezTo>
                  <a:cubicBezTo>
                    <a:pt x="15671" y="522"/>
                    <a:pt x="14951" y="224"/>
                    <a:pt x="14198" y="0"/>
                  </a:cubicBezTo>
                  <a:cubicBezTo>
                    <a:pt x="13467" y="1248"/>
                    <a:pt x="12147" y="2078"/>
                    <a:pt x="10800" y="2078"/>
                  </a:cubicBezTo>
                  <a:cubicBezTo>
                    <a:pt x="9453" y="2078"/>
                    <a:pt x="8134" y="1248"/>
                    <a:pt x="7403" y="0"/>
                  </a:cubicBezTo>
                  <a:cubicBezTo>
                    <a:pt x="6651" y="224"/>
                    <a:pt x="5931" y="522"/>
                    <a:pt x="5253" y="889"/>
                  </a:cubicBezTo>
                  <a:cubicBezTo>
                    <a:pt x="5620" y="2288"/>
                    <a:pt x="5329" y="3422"/>
                    <a:pt x="4375" y="4375"/>
                  </a:cubicBezTo>
                  <a:cubicBezTo>
                    <a:pt x="3423" y="5328"/>
                    <a:pt x="2290" y="5876"/>
                    <a:pt x="890" y="5510"/>
                  </a:cubicBezTo>
                  <a:cubicBezTo>
                    <a:pt x="523" y="6187"/>
                    <a:pt x="224" y="6908"/>
                    <a:pt x="0" y="7659"/>
                  </a:cubicBezTo>
                  <a:cubicBezTo>
                    <a:pt x="1249" y="8390"/>
                    <a:pt x="2078" y="9454"/>
                    <a:pt x="2078" y="10801"/>
                  </a:cubicBezTo>
                  <a:cubicBezTo>
                    <a:pt x="2078" y="12146"/>
                    <a:pt x="1249" y="13467"/>
                    <a:pt x="0" y="14198"/>
                  </a:cubicBezTo>
                  <a:cubicBezTo>
                    <a:pt x="224" y="14950"/>
                    <a:pt x="523" y="15670"/>
                    <a:pt x="890" y="16348"/>
                  </a:cubicBezTo>
                  <a:cubicBezTo>
                    <a:pt x="2290" y="15981"/>
                    <a:pt x="3423" y="16272"/>
                    <a:pt x="4375" y="17226"/>
                  </a:cubicBezTo>
                  <a:cubicBezTo>
                    <a:pt x="5327" y="18178"/>
                    <a:pt x="5620" y="19312"/>
                    <a:pt x="5253" y="20711"/>
                  </a:cubicBezTo>
                  <a:cubicBezTo>
                    <a:pt x="5931" y="21078"/>
                    <a:pt x="6651" y="21377"/>
                    <a:pt x="7403" y="21600"/>
                  </a:cubicBezTo>
                  <a:cubicBezTo>
                    <a:pt x="8134" y="20352"/>
                    <a:pt x="9453" y="19524"/>
                    <a:pt x="10800" y="19524"/>
                  </a:cubicBezTo>
                  <a:cubicBezTo>
                    <a:pt x="12147" y="19524"/>
                    <a:pt x="13467" y="20352"/>
                    <a:pt x="14198" y="21600"/>
                  </a:cubicBezTo>
                  <a:cubicBezTo>
                    <a:pt x="14951" y="21376"/>
                    <a:pt x="15671" y="21078"/>
                    <a:pt x="16349" y="20711"/>
                  </a:cubicBezTo>
                  <a:cubicBezTo>
                    <a:pt x="15982" y="19312"/>
                    <a:pt x="16273" y="18178"/>
                    <a:pt x="17225" y="17226"/>
                  </a:cubicBezTo>
                  <a:cubicBezTo>
                    <a:pt x="18177" y="16272"/>
                    <a:pt x="19310" y="15724"/>
                    <a:pt x="20711" y="16091"/>
                  </a:cubicBezTo>
                  <a:cubicBezTo>
                    <a:pt x="21077" y="15413"/>
                    <a:pt x="21376" y="14693"/>
                    <a:pt x="21600" y="13941"/>
                  </a:cubicBezTo>
                  <a:cubicBezTo>
                    <a:pt x="20352" y="13210"/>
                    <a:pt x="19522" y="12146"/>
                    <a:pt x="19522" y="10801"/>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6" name="Group 727"/>
          <p:cNvGrpSpPr/>
          <p:nvPr userDrawn="1"/>
        </p:nvGrpSpPr>
        <p:grpSpPr>
          <a:xfrm>
            <a:off x="7699138" y="4538461"/>
            <a:ext cx="455681" cy="455815"/>
            <a:chOff x="-1" y="0"/>
            <a:chExt cx="911598" cy="911628"/>
          </a:xfrm>
        </p:grpSpPr>
        <p:sp>
          <p:nvSpPr>
            <p:cNvPr id="87" name="Shape 725"/>
            <p:cNvSpPr/>
            <p:nvPr/>
          </p:nvSpPr>
          <p:spPr>
            <a:xfrm>
              <a:off x="-1" y="0"/>
              <a:ext cx="911598" cy="911628"/>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8" name="Shape 726"/>
            <p:cNvSpPr/>
            <p:nvPr/>
          </p:nvSpPr>
          <p:spPr>
            <a:xfrm>
              <a:off x="287844" y="306407"/>
              <a:ext cx="335911" cy="298811"/>
            </a:xfrm>
            <a:custGeom>
              <a:avLst/>
              <a:gdLst/>
              <a:ahLst/>
              <a:cxnLst>
                <a:cxn ang="0">
                  <a:pos x="wd2" y="hd2"/>
                </a:cxn>
                <a:cxn ang="5400000">
                  <a:pos x="wd2" y="hd2"/>
                </a:cxn>
                <a:cxn ang="10800000">
                  <a:pos x="wd2" y="hd2"/>
                </a:cxn>
                <a:cxn ang="16200000">
                  <a:pos x="wd2" y="hd2"/>
                </a:cxn>
              </a:cxnLst>
              <a:rect l="0" t="0" r="r" b="b"/>
              <a:pathLst>
                <a:path w="21446" h="21471" extrusionOk="0">
                  <a:moveTo>
                    <a:pt x="2906" y="19280"/>
                  </a:moveTo>
                  <a:cubicBezTo>
                    <a:pt x="2683" y="19534"/>
                    <a:pt x="2683" y="19946"/>
                    <a:pt x="2906" y="20200"/>
                  </a:cubicBezTo>
                  <a:lnTo>
                    <a:pt x="3930" y="21326"/>
                  </a:lnTo>
                  <a:cubicBezTo>
                    <a:pt x="4154" y="21580"/>
                    <a:pt x="4510" y="21473"/>
                    <a:pt x="4734" y="21220"/>
                  </a:cubicBezTo>
                  <a:lnTo>
                    <a:pt x="10017" y="15372"/>
                  </a:lnTo>
                  <a:lnTo>
                    <a:pt x="8398" y="13299"/>
                  </a:lnTo>
                  <a:cubicBezTo>
                    <a:pt x="8398" y="13299"/>
                    <a:pt x="2906" y="19280"/>
                    <a:pt x="2906" y="19280"/>
                  </a:cubicBezTo>
                  <a:close/>
                  <a:moveTo>
                    <a:pt x="21387" y="2723"/>
                  </a:moveTo>
                  <a:cubicBezTo>
                    <a:pt x="21307" y="2125"/>
                    <a:pt x="21031" y="2252"/>
                    <a:pt x="20888" y="2505"/>
                  </a:cubicBezTo>
                  <a:cubicBezTo>
                    <a:pt x="20746" y="2758"/>
                    <a:pt x="20111" y="3840"/>
                    <a:pt x="19852" y="4329"/>
                  </a:cubicBezTo>
                  <a:cubicBezTo>
                    <a:pt x="19593" y="4815"/>
                    <a:pt x="18956" y="5772"/>
                    <a:pt x="17770" y="4826"/>
                  </a:cubicBezTo>
                  <a:cubicBezTo>
                    <a:pt x="16533" y="3843"/>
                    <a:pt x="16963" y="3157"/>
                    <a:pt x="17179" y="2694"/>
                  </a:cubicBezTo>
                  <a:cubicBezTo>
                    <a:pt x="17395" y="2232"/>
                    <a:pt x="18059" y="931"/>
                    <a:pt x="18155" y="768"/>
                  </a:cubicBezTo>
                  <a:cubicBezTo>
                    <a:pt x="18251" y="605"/>
                    <a:pt x="18139" y="129"/>
                    <a:pt x="17756" y="329"/>
                  </a:cubicBezTo>
                  <a:cubicBezTo>
                    <a:pt x="17372" y="527"/>
                    <a:pt x="15039" y="1572"/>
                    <a:pt x="14715" y="3066"/>
                  </a:cubicBezTo>
                  <a:cubicBezTo>
                    <a:pt x="14386" y="4590"/>
                    <a:pt x="14993" y="5950"/>
                    <a:pt x="13800" y="7301"/>
                  </a:cubicBezTo>
                  <a:lnTo>
                    <a:pt x="12355" y="8998"/>
                  </a:lnTo>
                  <a:lnTo>
                    <a:pt x="13806" y="10898"/>
                  </a:lnTo>
                  <a:lnTo>
                    <a:pt x="15589" y="8995"/>
                  </a:lnTo>
                  <a:cubicBezTo>
                    <a:pt x="16013" y="8514"/>
                    <a:pt x="16919" y="8048"/>
                    <a:pt x="17740" y="8257"/>
                  </a:cubicBezTo>
                  <a:cubicBezTo>
                    <a:pt x="19498" y="8705"/>
                    <a:pt x="20456" y="7962"/>
                    <a:pt x="21035" y="6733"/>
                  </a:cubicBezTo>
                  <a:cubicBezTo>
                    <a:pt x="21552" y="5635"/>
                    <a:pt x="21466" y="3322"/>
                    <a:pt x="21387" y="2723"/>
                  </a:cubicBezTo>
                  <a:close/>
                  <a:moveTo>
                    <a:pt x="9478" y="7592"/>
                  </a:moveTo>
                  <a:cubicBezTo>
                    <a:pt x="9350" y="7424"/>
                    <a:pt x="9189" y="7421"/>
                    <a:pt x="9050" y="7558"/>
                  </a:cubicBezTo>
                  <a:lnTo>
                    <a:pt x="7506" y="9074"/>
                  </a:lnTo>
                  <a:cubicBezTo>
                    <a:pt x="7384" y="9194"/>
                    <a:pt x="7369" y="9419"/>
                    <a:pt x="7477" y="9559"/>
                  </a:cubicBezTo>
                  <a:lnTo>
                    <a:pt x="16408" y="20996"/>
                  </a:lnTo>
                  <a:cubicBezTo>
                    <a:pt x="16616" y="21268"/>
                    <a:pt x="16979" y="21295"/>
                    <a:pt x="17217" y="21061"/>
                  </a:cubicBezTo>
                  <a:lnTo>
                    <a:pt x="18263" y="20076"/>
                  </a:lnTo>
                  <a:cubicBezTo>
                    <a:pt x="18500" y="19839"/>
                    <a:pt x="18526" y="19429"/>
                    <a:pt x="18317" y="19158"/>
                  </a:cubicBezTo>
                  <a:cubicBezTo>
                    <a:pt x="18317" y="19158"/>
                    <a:pt x="9478" y="7592"/>
                    <a:pt x="9478" y="7592"/>
                  </a:cubicBezTo>
                  <a:close/>
                  <a:moveTo>
                    <a:pt x="3331" y="6965"/>
                  </a:moveTo>
                  <a:cubicBezTo>
                    <a:pt x="4336" y="6088"/>
                    <a:pt x="5170" y="6693"/>
                    <a:pt x="6282" y="8142"/>
                  </a:cubicBezTo>
                  <a:cubicBezTo>
                    <a:pt x="6408" y="8304"/>
                    <a:pt x="6575" y="8114"/>
                    <a:pt x="6671" y="8021"/>
                  </a:cubicBezTo>
                  <a:cubicBezTo>
                    <a:pt x="6766" y="7926"/>
                    <a:pt x="8233" y="6440"/>
                    <a:pt x="8306" y="6370"/>
                  </a:cubicBezTo>
                  <a:cubicBezTo>
                    <a:pt x="8377" y="6300"/>
                    <a:pt x="8464" y="6167"/>
                    <a:pt x="8349" y="6018"/>
                  </a:cubicBezTo>
                  <a:cubicBezTo>
                    <a:pt x="8235" y="5868"/>
                    <a:pt x="7817" y="5261"/>
                    <a:pt x="7550" y="4867"/>
                  </a:cubicBezTo>
                  <a:cubicBezTo>
                    <a:pt x="5603" y="2001"/>
                    <a:pt x="12876" y="57"/>
                    <a:pt x="11758" y="25"/>
                  </a:cubicBezTo>
                  <a:cubicBezTo>
                    <a:pt x="11190" y="9"/>
                    <a:pt x="8909" y="-20"/>
                    <a:pt x="8569" y="21"/>
                  </a:cubicBezTo>
                  <a:cubicBezTo>
                    <a:pt x="7186" y="186"/>
                    <a:pt x="5452" y="1638"/>
                    <a:pt x="4578" y="2313"/>
                  </a:cubicBezTo>
                  <a:cubicBezTo>
                    <a:pt x="3437" y="3196"/>
                    <a:pt x="3011" y="3711"/>
                    <a:pt x="2939" y="3781"/>
                  </a:cubicBezTo>
                  <a:cubicBezTo>
                    <a:pt x="2617" y="4099"/>
                    <a:pt x="2887" y="4832"/>
                    <a:pt x="2303" y="5410"/>
                  </a:cubicBezTo>
                  <a:cubicBezTo>
                    <a:pt x="1683" y="6021"/>
                    <a:pt x="1297" y="5560"/>
                    <a:pt x="939" y="5913"/>
                  </a:cubicBezTo>
                  <a:cubicBezTo>
                    <a:pt x="761" y="6090"/>
                    <a:pt x="264" y="6509"/>
                    <a:pt x="122" y="6650"/>
                  </a:cubicBezTo>
                  <a:cubicBezTo>
                    <a:pt x="-22" y="6790"/>
                    <a:pt x="-48" y="7030"/>
                    <a:pt x="99" y="7219"/>
                  </a:cubicBezTo>
                  <a:cubicBezTo>
                    <a:pt x="99" y="7219"/>
                    <a:pt x="1459" y="8912"/>
                    <a:pt x="1574" y="9061"/>
                  </a:cubicBezTo>
                  <a:cubicBezTo>
                    <a:pt x="1688" y="9210"/>
                    <a:pt x="1994" y="9337"/>
                    <a:pt x="2185" y="9149"/>
                  </a:cubicBezTo>
                  <a:cubicBezTo>
                    <a:pt x="2375" y="8960"/>
                    <a:pt x="2864" y="8477"/>
                    <a:pt x="2947" y="8394"/>
                  </a:cubicBezTo>
                  <a:cubicBezTo>
                    <a:pt x="3031" y="8312"/>
                    <a:pt x="2893" y="7349"/>
                    <a:pt x="3331" y="6965"/>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7" name="Group 730"/>
          <p:cNvGrpSpPr/>
          <p:nvPr userDrawn="1"/>
        </p:nvGrpSpPr>
        <p:grpSpPr>
          <a:xfrm>
            <a:off x="7699138" y="2850347"/>
            <a:ext cx="455681" cy="455815"/>
            <a:chOff x="0" y="0"/>
            <a:chExt cx="911598" cy="911629"/>
          </a:xfrm>
        </p:grpSpPr>
        <p:sp>
          <p:nvSpPr>
            <p:cNvPr id="90" name="Shape 728"/>
            <p:cNvSpPr/>
            <p:nvPr/>
          </p:nvSpPr>
          <p:spPr>
            <a:xfrm>
              <a:off x="0" y="0"/>
              <a:ext cx="911598" cy="911629"/>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1" name="Shape 729"/>
            <p:cNvSpPr/>
            <p:nvPr/>
          </p:nvSpPr>
          <p:spPr>
            <a:xfrm>
              <a:off x="285188" y="305676"/>
              <a:ext cx="341220" cy="300278"/>
            </a:xfrm>
            <a:custGeom>
              <a:avLst/>
              <a:gdLst/>
              <a:ahLst/>
              <a:cxnLst>
                <a:cxn ang="0">
                  <a:pos x="wd2" y="hd2"/>
                </a:cxn>
                <a:cxn ang="5400000">
                  <a:pos x="wd2" y="hd2"/>
                </a:cxn>
                <a:cxn ang="10800000">
                  <a:pos x="wd2" y="hd2"/>
                </a:cxn>
                <a:cxn ang="16200000">
                  <a:pos x="wd2" y="hd2"/>
                </a:cxn>
              </a:cxnLst>
              <a:rect l="0" t="0" r="r" b="b"/>
              <a:pathLst>
                <a:path w="21600" h="21600" extrusionOk="0">
                  <a:moveTo>
                    <a:pt x="19440" y="15832"/>
                  </a:moveTo>
                  <a:lnTo>
                    <a:pt x="2160" y="15832"/>
                  </a:lnTo>
                  <a:lnTo>
                    <a:pt x="2160" y="2209"/>
                  </a:lnTo>
                  <a:lnTo>
                    <a:pt x="19440" y="2209"/>
                  </a:lnTo>
                  <a:cubicBezTo>
                    <a:pt x="19440" y="2209"/>
                    <a:pt x="19440" y="15832"/>
                    <a:pt x="19440" y="15832"/>
                  </a:cubicBezTo>
                  <a:close/>
                  <a:moveTo>
                    <a:pt x="19440" y="0"/>
                  </a:moveTo>
                  <a:lnTo>
                    <a:pt x="2160" y="0"/>
                  </a:lnTo>
                  <a:cubicBezTo>
                    <a:pt x="971" y="0"/>
                    <a:pt x="0" y="1104"/>
                    <a:pt x="0" y="2455"/>
                  </a:cubicBezTo>
                  <a:lnTo>
                    <a:pt x="0" y="15955"/>
                  </a:lnTo>
                  <a:cubicBezTo>
                    <a:pt x="0" y="17304"/>
                    <a:pt x="953" y="18627"/>
                    <a:pt x="2119" y="18891"/>
                  </a:cubicBezTo>
                  <a:lnTo>
                    <a:pt x="6839" y="19964"/>
                  </a:lnTo>
                  <a:cubicBezTo>
                    <a:pt x="6839" y="19964"/>
                    <a:pt x="2775" y="21600"/>
                    <a:pt x="5400" y="21600"/>
                  </a:cubicBezTo>
                  <a:lnTo>
                    <a:pt x="16200" y="21600"/>
                  </a:lnTo>
                  <a:cubicBezTo>
                    <a:pt x="18825" y="21600"/>
                    <a:pt x="14761" y="19964"/>
                    <a:pt x="14761" y="19964"/>
                  </a:cubicBezTo>
                  <a:lnTo>
                    <a:pt x="19483" y="18891"/>
                  </a:lnTo>
                  <a:cubicBezTo>
                    <a:pt x="20647" y="18627"/>
                    <a:pt x="21600" y="17304"/>
                    <a:pt x="21600" y="15955"/>
                  </a:cubicBezTo>
                  <a:lnTo>
                    <a:pt x="21600" y="2455"/>
                  </a:lnTo>
                  <a:cubicBezTo>
                    <a:pt x="21600" y="1104"/>
                    <a:pt x="20629" y="0"/>
                    <a:pt x="19440"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8" name="Group 733"/>
          <p:cNvGrpSpPr/>
          <p:nvPr userDrawn="1"/>
        </p:nvGrpSpPr>
        <p:grpSpPr>
          <a:xfrm>
            <a:off x="4038472" y="2850347"/>
            <a:ext cx="455691" cy="455814"/>
            <a:chOff x="0" y="0"/>
            <a:chExt cx="911618" cy="911627"/>
          </a:xfrm>
        </p:grpSpPr>
        <p:sp>
          <p:nvSpPr>
            <p:cNvPr id="94" name="Shape 731"/>
            <p:cNvSpPr/>
            <p:nvPr/>
          </p:nvSpPr>
          <p:spPr>
            <a:xfrm>
              <a:off x="-1" y="-1"/>
              <a:ext cx="911620" cy="911629"/>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5"/>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5" name="Shape 732"/>
            <p:cNvSpPr/>
            <p:nvPr/>
          </p:nvSpPr>
          <p:spPr>
            <a:xfrm>
              <a:off x="287277" y="355105"/>
              <a:ext cx="337065" cy="202231"/>
            </a:xfrm>
            <a:custGeom>
              <a:avLst/>
              <a:gdLst/>
              <a:ahLst/>
              <a:cxnLst>
                <a:cxn ang="0">
                  <a:pos x="wd2" y="hd2"/>
                </a:cxn>
                <a:cxn ang="5400000">
                  <a:pos x="wd2" y="hd2"/>
                </a:cxn>
                <a:cxn ang="10800000">
                  <a:pos x="wd2" y="hd2"/>
                </a:cxn>
                <a:cxn ang="16200000">
                  <a:pos x="wd2" y="hd2"/>
                </a:cxn>
              </a:cxnLst>
              <a:rect l="0" t="0" r="r" b="b"/>
              <a:pathLst>
                <a:path w="21600" h="21600" extrusionOk="0">
                  <a:moveTo>
                    <a:pt x="19440" y="7201"/>
                  </a:moveTo>
                  <a:lnTo>
                    <a:pt x="15120" y="7201"/>
                  </a:lnTo>
                  <a:lnTo>
                    <a:pt x="15120" y="3600"/>
                  </a:lnTo>
                  <a:lnTo>
                    <a:pt x="19440" y="3600"/>
                  </a:lnTo>
                  <a:cubicBezTo>
                    <a:pt x="19440" y="3600"/>
                    <a:pt x="19440" y="7201"/>
                    <a:pt x="19440" y="7201"/>
                  </a:cubicBezTo>
                  <a:close/>
                  <a:moveTo>
                    <a:pt x="16200" y="12600"/>
                  </a:moveTo>
                  <a:lnTo>
                    <a:pt x="16200" y="9000"/>
                  </a:lnTo>
                  <a:lnTo>
                    <a:pt x="18359" y="9000"/>
                  </a:lnTo>
                  <a:lnTo>
                    <a:pt x="18359" y="12600"/>
                  </a:lnTo>
                  <a:cubicBezTo>
                    <a:pt x="18359" y="12600"/>
                    <a:pt x="16200" y="12600"/>
                    <a:pt x="16200" y="12600"/>
                  </a:cubicBezTo>
                  <a:close/>
                  <a:moveTo>
                    <a:pt x="19440" y="18000"/>
                  </a:moveTo>
                  <a:lnTo>
                    <a:pt x="17280" y="18000"/>
                  </a:lnTo>
                  <a:lnTo>
                    <a:pt x="17280" y="14401"/>
                  </a:lnTo>
                  <a:lnTo>
                    <a:pt x="19440" y="14401"/>
                  </a:lnTo>
                  <a:cubicBezTo>
                    <a:pt x="19440" y="14401"/>
                    <a:pt x="19440" y="18000"/>
                    <a:pt x="19440" y="18000"/>
                  </a:cubicBezTo>
                  <a:close/>
                  <a:moveTo>
                    <a:pt x="16200" y="18000"/>
                  </a:moveTo>
                  <a:lnTo>
                    <a:pt x="5400" y="18000"/>
                  </a:lnTo>
                  <a:lnTo>
                    <a:pt x="5400" y="14401"/>
                  </a:lnTo>
                  <a:lnTo>
                    <a:pt x="16200" y="14401"/>
                  </a:lnTo>
                  <a:cubicBezTo>
                    <a:pt x="16200" y="14401"/>
                    <a:pt x="16200" y="18000"/>
                    <a:pt x="16200" y="18000"/>
                  </a:cubicBezTo>
                  <a:close/>
                  <a:moveTo>
                    <a:pt x="4319" y="18000"/>
                  </a:moveTo>
                  <a:lnTo>
                    <a:pt x="2160" y="18000"/>
                  </a:lnTo>
                  <a:lnTo>
                    <a:pt x="2160" y="14401"/>
                  </a:lnTo>
                  <a:lnTo>
                    <a:pt x="4319" y="14401"/>
                  </a:lnTo>
                  <a:cubicBezTo>
                    <a:pt x="4319" y="14401"/>
                    <a:pt x="4319" y="18000"/>
                    <a:pt x="4319" y="18000"/>
                  </a:cubicBezTo>
                  <a:close/>
                  <a:moveTo>
                    <a:pt x="5400" y="9000"/>
                  </a:moveTo>
                  <a:lnTo>
                    <a:pt x="5400" y="12600"/>
                  </a:lnTo>
                  <a:lnTo>
                    <a:pt x="3240" y="12600"/>
                  </a:lnTo>
                  <a:lnTo>
                    <a:pt x="3240" y="9000"/>
                  </a:lnTo>
                  <a:cubicBezTo>
                    <a:pt x="3240" y="9000"/>
                    <a:pt x="5400" y="9000"/>
                    <a:pt x="5400" y="9000"/>
                  </a:cubicBezTo>
                  <a:close/>
                  <a:moveTo>
                    <a:pt x="2160" y="3600"/>
                  </a:moveTo>
                  <a:lnTo>
                    <a:pt x="4319" y="3600"/>
                  </a:lnTo>
                  <a:lnTo>
                    <a:pt x="4319" y="7201"/>
                  </a:lnTo>
                  <a:lnTo>
                    <a:pt x="2160" y="7201"/>
                  </a:lnTo>
                  <a:cubicBezTo>
                    <a:pt x="2160" y="7201"/>
                    <a:pt x="2160" y="3600"/>
                    <a:pt x="2160" y="3600"/>
                  </a:cubicBezTo>
                  <a:close/>
                  <a:moveTo>
                    <a:pt x="8639" y="9000"/>
                  </a:moveTo>
                  <a:lnTo>
                    <a:pt x="8639" y="12600"/>
                  </a:lnTo>
                  <a:lnTo>
                    <a:pt x="6479" y="12600"/>
                  </a:lnTo>
                  <a:lnTo>
                    <a:pt x="6479" y="9000"/>
                  </a:lnTo>
                  <a:cubicBezTo>
                    <a:pt x="6479" y="9000"/>
                    <a:pt x="8639" y="9000"/>
                    <a:pt x="8639" y="9000"/>
                  </a:cubicBezTo>
                  <a:close/>
                  <a:moveTo>
                    <a:pt x="5400" y="3600"/>
                  </a:moveTo>
                  <a:lnTo>
                    <a:pt x="7560" y="3600"/>
                  </a:lnTo>
                  <a:lnTo>
                    <a:pt x="7560" y="7201"/>
                  </a:lnTo>
                  <a:lnTo>
                    <a:pt x="5400" y="7201"/>
                  </a:lnTo>
                  <a:cubicBezTo>
                    <a:pt x="5400" y="7201"/>
                    <a:pt x="5400" y="3600"/>
                    <a:pt x="5400" y="3600"/>
                  </a:cubicBezTo>
                  <a:close/>
                  <a:moveTo>
                    <a:pt x="11880" y="9000"/>
                  </a:moveTo>
                  <a:lnTo>
                    <a:pt x="11880" y="12600"/>
                  </a:lnTo>
                  <a:lnTo>
                    <a:pt x="9720" y="12600"/>
                  </a:lnTo>
                  <a:lnTo>
                    <a:pt x="9720" y="9000"/>
                  </a:lnTo>
                  <a:cubicBezTo>
                    <a:pt x="9720" y="9000"/>
                    <a:pt x="11880" y="9000"/>
                    <a:pt x="11880" y="9000"/>
                  </a:cubicBezTo>
                  <a:close/>
                  <a:moveTo>
                    <a:pt x="8639" y="3600"/>
                  </a:moveTo>
                  <a:lnTo>
                    <a:pt x="10799" y="3600"/>
                  </a:lnTo>
                  <a:lnTo>
                    <a:pt x="10799" y="7201"/>
                  </a:lnTo>
                  <a:lnTo>
                    <a:pt x="8639" y="7201"/>
                  </a:lnTo>
                  <a:cubicBezTo>
                    <a:pt x="8639" y="7201"/>
                    <a:pt x="8639" y="3600"/>
                    <a:pt x="8639" y="3600"/>
                  </a:cubicBezTo>
                  <a:close/>
                  <a:moveTo>
                    <a:pt x="15120" y="9000"/>
                  </a:moveTo>
                  <a:lnTo>
                    <a:pt x="15120" y="12600"/>
                  </a:lnTo>
                  <a:lnTo>
                    <a:pt x="12959" y="12600"/>
                  </a:lnTo>
                  <a:lnTo>
                    <a:pt x="12959" y="9000"/>
                  </a:lnTo>
                  <a:cubicBezTo>
                    <a:pt x="12959" y="9000"/>
                    <a:pt x="15120" y="9000"/>
                    <a:pt x="15120" y="9000"/>
                  </a:cubicBezTo>
                  <a:close/>
                  <a:moveTo>
                    <a:pt x="11880" y="3600"/>
                  </a:moveTo>
                  <a:lnTo>
                    <a:pt x="14040" y="3600"/>
                  </a:lnTo>
                  <a:lnTo>
                    <a:pt x="14040" y="7201"/>
                  </a:lnTo>
                  <a:lnTo>
                    <a:pt x="11880" y="7201"/>
                  </a:lnTo>
                  <a:cubicBezTo>
                    <a:pt x="11880" y="7201"/>
                    <a:pt x="11880" y="3600"/>
                    <a:pt x="11880" y="3600"/>
                  </a:cubicBezTo>
                  <a:close/>
                  <a:moveTo>
                    <a:pt x="20088" y="0"/>
                  </a:moveTo>
                  <a:lnTo>
                    <a:pt x="1511" y="0"/>
                  </a:lnTo>
                  <a:cubicBezTo>
                    <a:pt x="680" y="0"/>
                    <a:pt x="0" y="1134"/>
                    <a:pt x="0" y="2519"/>
                  </a:cubicBezTo>
                  <a:lnTo>
                    <a:pt x="0" y="19081"/>
                  </a:lnTo>
                  <a:cubicBezTo>
                    <a:pt x="0" y="20466"/>
                    <a:pt x="680" y="21600"/>
                    <a:pt x="1511" y="21600"/>
                  </a:cubicBezTo>
                  <a:lnTo>
                    <a:pt x="20088" y="21600"/>
                  </a:lnTo>
                  <a:cubicBezTo>
                    <a:pt x="20920" y="21600"/>
                    <a:pt x="21600" y="20466"/>
                    <a:pt x="21600" y="19081"/>
                  </a:cubicBezTo>
                  <a:lnTo>
                    <a:pt x="21600" y="2519"/>
                  </a:lnTo>
                  <a:cubicBezTo>
                    <a:pt x="21600" y="1134"/>
                    <a:pt x="20920" y="0"/>
                    <a:pt x="20088" y="0"/>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grpSp>
        <p:nvGrpSpPr>
          <p:cNvPr id="11" name="Group 736"/>
          <p:cNvGrpSpPr/>
          <p:nvPr userDrawn="1"/>
        </p:nvGrpSpPr>
        <p:grpSpPr>
          <a:xfrm>
            <a:off x="4038474" y="3694404"/>
            <a:ext cx="455687" cy="455814"/>
            <a:chOff x="0" y="0"/>
            <a:chExt cx="911610" cy="911627"/>
          </a:xfrm>
        </p:grpSpPr>
        <p:sp>
          <p:nvSpPr>
            <p:cNvPr id="97" name="Shape 734"/>
            <p:cNvSpPr/>
            <p:nvPr/>
          </p:nvSpPr>
          <p:spPr>
            <a:xfrm>
              <a:off x="0" y="0"/>
              <a:ext cx="911611" cy="911628"/>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8" name="Shape 735"/>
            <p:cNvSpPr/>
            <p:nvPr/>
          </p:nvSpPr>
          <p:spPr>
            <a:xfrm>
              <a:off x="344357" y="315715"/>
              <a:ext cx="222897" cy="280197"/>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6" y="0"/>
                    <a:pt x="0" y="1447"/>
                    <a:pt x="0" y="3231"/>
                  </a:cubicBezTo>
                  <a:lnTo>
                    <a:pt x="0" y="4776"/>
                  </a:lnTo>
                  <a:cubicBezTo>
                    <a:pt x="0" y="6669"/>
                    <a:pt x="4836" y="8203"/>
                    <a:pt x="10799" y="8203"/>
                  </a:cubicBezTo>
                  <a:cubicBezTo>
                    <a:pt x="16764" y="8203"/>
                    <a:pt x="21600" y="6669"/>
                    <a:pt x="21600" y="4776"/>
                  </a:cubicBezTo>
                  <a:lnTo>
                    <a:pt x="21600" y="3231"/>
                  </a:lnTo>
                  <a:cubicBezTo>
                    <a:pt x="21600" y="1447"/>
                    <a:pt x="16764" y="0"/>
                    <a:pt x="10799" y="0"/>
                  </a:cubicBezTo>
                  <a:close/>
                  <a:moveTo>
                    <a:pt x="21195" y="8008"/>
                  </a:moveTo>
                  <a:cubicBezTo>
                    <a:pt x="19915" y="9488"/>
                    <a:pt x="15746" y="10572"/>
                    <a:pt x="10799" y="10572"/>
                  </a:cubicBezTo>
                  <a:cubicBezTo>
                    <a:pt x="5856" y="10572"/>
                    <a:pt x="1685" y="9488"/>
                    <a:pt x="405" y="8008"/>
                  </a:cubicBezTo>
                  <a:cubicBezTo>
                    <a:pt x="141" y="7702"/>
                    <a:pt x="0" y="7868"/>
                    <a:pt x="0" y="8007"/>
                  </a:cubicBezTo>
                  <a:cubicBezTo>
                    <a:pt x="0" y="8144"/>
                    <a:pt x="0" y="10898"/>
                    <a:pt x="0" y="10898"/>
                  </a:cubicBezTo>
                  <a:cubicBezTo>
                    <a:pt x="0" y="13061"/>
                    <a:pt x="4836" y="14814"/>
                    <a:pt x="10799" y="14814"/>
                  </a:cubicBezTo>
                  <a:cubicBezTo>
                    <a:pt x="16764" y="14814"/>
                    <a:pt x="21600" y="13061"/>
                    <a:pt x="21600" y="10898"/>
                  </a:cubicBezTo>
                  <a:cubicBezTo>
                    <a:pt x="21600" y="10898"/>
                    <a:pt x="21600" y="8144"/>
                    <a:pt x="21600" y="8007"/>
                  </a:cubicBezTo>
                  <a:cubicBezTo>
                    <a:pt x="21600" y="7868"/>
                    <a:pt x="21459" y="7702"/>
                    <a:pt x="21195" y="8008"/>
                  </a:cubicBezTo>
                  <a:close/>
                  <a:moveTo>
                    <a:pt x="21176" y="14285"/>
                  </a:moveTo>
                  <a:cubicBezTo>
                    <a:pt x="19876" y="15959"/>
                    <a:pt x="15722" y="17184"/>
                    <a:pt x="10799" y="17184"/>
                  </a:cubicBezTo>
                  <a:cubicBezTo>
                    <a:pt x="5878" y="17184"/>
                    <a:pt x="1724" y="15959"/>
                    <a:pt x="424" y="14285"/>
                  </a:cubicBezTo>
                  <a:cubicBezTo>
                    <a:pt x="147" y="13932"/>
                    <a:pt x="0" y="14121"/>
                    <a:pt x="0" y="14297"/>
                  </a:cubicBezTo>
                  <a:cubicBezTo>
                    <a:pt x="0" y="14472"/>
                    <a:pt x="0" y="16754"/>
                    <a:pt x="0" y="16754"/>
                  </a:cubicBezTo>
                  <a:cubicBezTo>
                    <a:pt x="0" y="19133"/>
                    <a:pt x="4836" y="21600"/>
                    <a:pt x="10799" y="21600"/>
                  </a:cubicBezTo>
                  <a:cubicBezTo>
                    <a:pt x="16764" y="21600"/>
                    <a:pt x="21600" y="19133"/>
                    <a:pt x="21600" y="16754"/>
                  </a:cubicBezTo>
                  <a:cubicBezTo>
                    <a:pt x="21600" y="16754"/>
                    <a:pt x="21600" y="14472"/>
                    <a:pt x="21600" y="14297"/>
                  </a:cubicBezTo>
                  <a:cubicBezTo>
                    <a:pt x="21600" y="14121"/>
                    <a:pt x="21453" y="13932"/>
                    <a:pt x="21176" y="14285"/>
                  </a:cubicBezTo>
                  <a:close/>
                </a:path>
              </a:pathLst>
            </a:custGeom>
            <a:solidFill>
              <a:srgbClr val="FFFFFF"/>
            </a:solidFill>
            <a:ln w="12700" cap="flat">
              <a:noFill/>
              <a:miter lim="400000"/>
            </a:ln>
            <a:effectLst/>
          </p:spPr>
          <p:txBody>
            <a:bodyPr wrap="square" lIns="38100" tIns="38100" rIns="38100" bIns="381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sp>
        <p:nvSpPr>
          <p:cNvPr id="100" name="Content Placeholder 20"/>
          <p:cNvSpPr>
            <a:spLocks noGrp="1"/>
          </p:cNvSpPr>
          <p:nvPr>
            <p:ph sz="quarter" idx="24"/>
          </p:nvPr>
        </p:nvSpPr>
        <p:spPr>
          <a:xfrm>
            <a:off x="2399307" y="2006502"/>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01" name="Text Placeholder 17"/>
          <p:cNvSpPr>
            <a:spLocks noGrp="1"/>
          </p:cNvSpPr>
          <p:nvPr>
            <p:ph type="body" sz="quarter" idx="25"/>
          </p:nvPr>
        </p:nvSpPr>
        <p:spPr>
          <a:xfrm>
            <a:off x="1686519" y="2250651"/>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06" name="Content Placeholder 20"/>
          <p:cNvSpPr>
            <a:spLocks noGrp="1"/>
          </p:cNvSpPr>
          <p:nvPr>
            <p:ph sz="quarter" idx="26"/>
          </p:nvPr>
        </p:nvSpPr>
        <p:spPr>
          <a:xfrm>
            <a:off x="8360752" y="2859552"/>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7" name="Text Placeholder 17"/>
          <p:cNvSpPr>
            <a:spLocks noGrp="1"/>
          </p:cNvSpPr>
          <p:nvPr>
            <p:ph type="body" sz="quarter" idx="27"/>
          </p:nvPr>
        </p:nvSpPr>
        <p:spPr>
          <a:xfrm>
            <a:off x="8360752" y="3103701"/>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08" name="Content Placeholder 20"/>
          <p:cNvSpPr>
            <a:spLocks noGrp="1"/>
          </p:cNvSpPr>
          <p:nvPr>
            <p:ph sz="quarter" idx="28"/>
          </p:nvPr>
        </p:nvSpPr>
        <p:spPr>
          <a:xfrm>
            <a:off x="2399307" y="2859552"/>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09" name="Text Placeholder 17"/>
          <p:cNvSpPr>
            <a:spLocks noGrp="1"/>
          </p:cNvSpPr>
          <p:nvPr>
            <p:ph type="body" sz="quarter" idx="29"/>
          </p:nvPr>
        </p:nvSpPr>
        <p:spPr>
          <a:xfrm>
            <a:off x="1686519" y="3103701"/>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0" name="Content Placeholder 20"/>
          <p:cNvSpPr>
            <a:spLocks noGrp="1"/>
          </p:cNvSpPr>
          <p:nvPr>
            <p:ph sz="quarter" idx="30"/>
          </p:nvPr>
        </p:nvSpPr>
        <p:spPr>
          <a:xfrm>
            <a:off x="8360752" y="3694404"/>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11" name="Text Placeholder 17"/>
          <p:cNvSpPr>
            <a:spLocks noGrp="1"/>
          </p:cNvSpPr>
          <p:nvPr>
            <p:ph type="body" sz="quarter" idx="31"/>
          </p:nvPr>
        </p:nvSpPr>
        <p:spPr>
          <a:xfrm>
            <a:off x="8360752" y="3938553"/>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2" name="Content Placeholder 20"/>
          <p:cNvSpPr>
            <a:spLocks noGrp="1"/>
          </p:cNvSpPr>
          <p:nvPr>
            <p:ph sz="quarter" idx="32"/>
          </p:nvPr>
        </p:nvSpPr>
        <p:spPr>
          <a:xfrm>
            <a:off x="2399307" y="3694404"/>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13" name="Text Placeholder 17"/>
          <p:cNvSpPr>
            <a:spLocks noGrp="1"/>
          </p:cNvSpPr>
          <p:nvPr>
            <p:ph type="body" sz="quarter" idx="33"/>
          </p:nvPr>
        </p:nvSpPr>
        <p:spPr>
          <a:xfrm>
            <a:off x="1686519" y="3938553"/>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4" name="Content Placeholder 20"/>
          <p:cNvSpPr>
            <a:spLocks noGrp="1"/>
          </p:cNvSpPr>
          <p:nvPr>
            <p:ph sz="quarter" idx="34"/>
          </p:nvPr>
        </p:nvSpPr>
        <p:spPr>
          <a:xfrm>
            <a:off x="8360752" y="4547454"/>
            <a:ext cx="1420812"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15" name="Text Placeholder 17"/>
          <p:cNvSpPr>
            <a:spLocks noGrp="1"/>
          </p:cNvSpPr>
          <p:nvPr>
            <p:ph type="body" sz="quarter" idx="35"/>
          </p:nvPr>
        </p:nvSpPr>
        <p:spPr>
          <a:xfrm>
            <a:off x="8360752" y="4791603"/>
            <a:ext cx="2133600" cy="332532"/>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116" name="Content Placeholder 20"/>
          <p:cNvSpPr>
            <a:spLocks noGrp="1"/>
          </p:cNvSpPr>
          <p:nvPr>
            <p:ph sz="quarter" idx="36"/>
          </p:nvPr>
        </p:nvSpPr>
        <p:spPr>
          <a:xfrm>
            <a:off x="2399307" y="4547454"/>
            <a:ext cx="1420812" cy="228600"/>
          </a:xfrm>
        </p:spPr>
        <p:txBody>
          <a:bodyPr lIns="0" tIns="0" rIns="0" bIns="0" anchor="ctr">
            <a:normAutofit/>
          </a:bodyPr>
          <a:lstStyle>
            <a:lvl1pPr marL="0" indent="0" algn="r">
              <a:buNone/>
              <a:defRPr sz="1200" b="1">
                <a:solidFill>
                  <a:schemeClr val="tx1">
                    <a:lumMod val="65000"/>
                    <a:lumOff val="35000"/>
                  </a:schemeClr>
                </a:solidFill>
                <a:latin typeface="Source Sans Pro Light"/>
              </a:defRPr>
            </a:lvl1pPr>
          </a:lstStyle>
          <a:p>
            <a:pPr lvl="0"/>
            <a:endParaRPr lang="en-GB" dirty="0" smtClean="0"/>
          </a:p>
        </p:txBody>
      </p:sp>
      <p:sp>
        <p:nvSpPr>
          <p:cNvPr id="117" name="Text Placeholder 17"/>
          <p:cNvSpPr>
            <a:spLocks noGrp="1"/>
          </p:cNvSpPr>
          <p:nvPr>
            <p:ph type="body" sz="quarter" idx="37"/>
          </p:nvPr>
        </p:nvSpPr>
        <p:spPr>
          <a:xfrm>
            <a:off x="1686519" y="4791603"/>
            <a:ext cx="2133600" cy="332532"/>
          </a:xfrm>
        </p:spPr>
        <p:txBody>
          <a:bodyPr lIns="0" tIns="0" rIns="0" bIns="0">
            <a:normAutofit/>
          </a:bodyPr>
          <a:lstStyle>
            <a:lvl1pPr marL="0" indent="0" algn="r">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388111934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00">
                                            <p:txEl>
                                              <p:pRg st="0" end="0"/>
                                            </p:txEl>
                                          </p:spTgt>
                                        </p:tgtEl>
                                        <p:attrNameLst>
                                          <p:attrName>style.visibility</p:attrName>
                                        </p:attrNameLst>
                                      </p:cBhvr>
                                      <p:to>
                                        <p:strVal val="visible"/>
                                      </p:to>
                                    </p:set>
                                    <p:animEffect transition="in" filter="dissolve">
                                      <p:cBhvr>
                                        <p:cTn id="23" dur="500"/>
                                        <p:tgtEl>
                                          <p:spTgt spid="100">
                                            <p:txEl>
                                              <p:pRg st="0" end="0"/>
                                            </p:txEl>
                                          </p:spTgt>
                                        </p:tgtEl>
                                      </p:cBhvr>
                                    </p:animEffect>
                                  </p:childTnLst>
                                </p:cTn>
                              </p:par>
                              <p:par>
                                <p:cTn id="24" presetID="9"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1">
                                            <p:txEl>
                                              <p:pRg st="0" end="0"/>
                                            </p:txEl>
                                          </p:spTgt>
                                        </p:tgtEl>
                                        <p:attrNameLst>
                                          <p:attrName>style.visibility</p:attrName>
                                        </p:attrNameLst>
                                      </p:cBhvr>
                                      <p:to>
                                        <p:strVal val="visible"/>
                                      </p:to>
                                    </p:set>
                                    <p:animEffect transition="in" filter="dissolve">
                                      <p:cBhvr>
                                        <p:cTn id="26" dur="500"/>
                                        <p:tgtEl>
                                          <p:spTgt spid="101">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par>
                          <p:cTn id="31" fill="hold">
                            <p:stCondLst>
                              <p:cond delay="3000"/>
                            </p:stCondLst>
                            <p:childTnLst>
                              <p:par>
                                <p:cTn id="32" presetID="9" presetClass="entr" presetSubtype="0" fill="hold" grpId="0" nodeType="afterEffect" nodePh="1">
                                  <p:stCondLst>
                                    <p:cond delay="0"/>
                                  </p:stCondLst>
                                  <p:endCondLst>
                                    <p:cond evt="begin" delay="0">
                                      <p:tn val="32"/>
                                    </p:cond>
                                  </p:endCondLst>
                                  <p:childTnLst>
                                    <p:set>
                                      <p:cBhvr>
                                        <p:cTn id="33" dur="1" fill="hold">
                                          <p:stCondLst>
                                            <p:cond delay="0"/>
                                          </p:stCondLst>
                                        </p:cTn>
                                        <p:tgtEl>
                                          <p:spTgt spid="108">
                                            <p:txEl>
                                              <p:pRg st="0" end="0"/>
                                            </p:txEl>
                                          </p:spTgt>
                                        </p:tgtEl>
                                        <p:attrNameLst>
                                          <p:attrName>style.visibility</p:attrName>
                                        </p:attrNameLst>
                                      </p:cBhvr>
                                      <p:to>
                                        <p:strVal val="visible"/>
                                      </p:to>
                                    </p:set>
                                    <p:animEffect transition="in" filter="dissolve">
                                      <p:cBhvr>
                                        <p:cTn id="34" dur="500"/>
                                        <p:tgtEl>
                                          <p:spTgt spid="108">
                                            <p:txEl>
                                              <p:pRg st="0" end="0"/>
                                            </p:txEl>
                                          </p:spTgt>
                                        </p:tgtEl>
                                      </p:cBhvr>
                                    </p:animEffect>
                                  </p:childTnLst>
                                </p:cTn>
                              </p:par>
                              <p:par>
                                <p:cTn id="35" presetID="9" presetClass="entr" presetSubtype="0" fill="hold" grpId="0" nodeType="withEffect" nodePh="1">
                                  <p:stCondLst>
                                    <p:cond delay="0"/>
                                  </p:stCondLst>
                                  <p:endCondLst>
                                    <p:cond evt="begin" delay="0">
                                      <p:tn val="35"/>
                                    </p:cond>
                                  </p:endCondLst>
                                  <p:childTnLst>
                                    <p:set>
                                      <p:cBhvr>
                                        <p:cTn id="36" dur="1" fill="hold">
                                          <p:stCondLst>
                                            <p:cond delay="0"/>
                                          </p:stCondLst>
                                        </p:cTn>
                                        <p:tgtEl>
                                          <p:spTgt spid="109">
                                            <p:txEl>
                                              <p:pRg st="0" end="0"/>
                                            </p:txEl>
                                          </p:spTgt>
                                        </p:tgtEl>
                                        <p:attrNameLst>
                                          <p:attrName>style.visibility</p:attrName>
                                        </p:attrNameLst>
                                      </p:cBhvr>
                                      <p:to>
                                        <p:strVal val="visible"/>
                                      </p:to>
                                    </p:set>
                                    <p:animEffect transition="in" filter="dissolve">
                                      <p:cBhvr>
                                        <p:cTn id="37" dur="500"/>
                                        <p:tgtEl>
                                          <p:spTgt spid="109">
                                            <p:txEl>
                                              <p:pRg st="0" end="0"/>
                                            </p:txEl>
                                          </p:spTgt>
                                        </p:tgtEl>
                                      </p:cBhvr>
                                    </p:animEffect>
                                  </p:childTnLst>
                                </p:cTn>
                              </p:par>
                            </p:childTnLst>
                          </p:cTn>
                        </p:par>
                        <p:par>
                          <p:cTn id="38" fill="hold">
                            <p:stCondLst>
                              <p:cond delay="3500"/>
                            </p:stCondLst>
                            <p:childTnLst>
                              <p:par>
                                <p:cTn id="39" presetID="10"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childTnLst>
                          </p:cTn>
                        </p:par>
                        <p:par>
                          <p:cTn id="42" fill="hold">
                            <p:stCondLst>
                              <p:cond delay="4000"/>
                            </p:stCondLst>
                            <p:childTnLst>
                              <p:par>
                                <p:cTn id="43" presetID="9" presetClass="entr" presetSubtype="0" fill="hold" grpId="0" nodeType="afterEffect" nodePh="1">
                                  <p:stCondLst>
                                    <p:cond delay="0"/>
                                  </p:stCondLst>
                                  <p:endCondLst>
                                    <p:cond evt="begin" delay="0">
                                      <p:tn val="43"/>
                                    </p:cond>
                                  </p:endCondLst>
                                  <p:childTnLst>
                                    <p:set>
                                      <p:cBhvr>
                                        <p:cTn id="44" dur="1" fill="hold">
                                          <p:stCondLst>
                                            <p:cond delay="0"/>
                                          </p:stCondLst>
                                        </p:cTn>
                                        <p:tgtEl>
                                          <p:spTgt spid="112">
                                            <p:txEl>
                                              <p:pRg st="0" end="0"/>
                                            </p:txEl>
                                          </p:spTgt>
                                        </p:tgtEl>
                                        <p:attrNameLst>
                                          <p:attrName>style.visibility</p:attrName>
                                        </p:attrNameLst>
                                      </p:cBhvr>
                                      <p:to>
                                        <p:strVal val="visible"/>
                                      </p:to>
                                    </p:set>
                                    <p:animEffect transition="in" filter="dissolve">
                                      <p:cBhvr>
                                        <p:cTn id="45" dur="500"/>
                                        <p:tgtEl>
                                          <p:spTgt spid="112">
                                            <p:txEl>
                                              <p:pRg st="0" end="0"/>
                                            </p:txEl>
                                          </p:spTgt>
                                        </p:tgtEl>
                                      </p:cBhvr>
                                    </p:animEffect>
                                  </p:childTnLst>
                                </p:cTn>
                              </p:par>
                              <p:par>
                                <p:cTn id="46" presetID="9" presetClass="entr" presetSubtype="0" fill="hold" grpId="0" nodeType="withEffect" nodePh="1">
                                  <p:stCondLst>
                                    <p:cond delay="0"/>
                                  </p:stCondLst>
                                  <p:endCondLst>
                                    <p:cond evt="begin" delay="0">
                                      <p:tn val="46"/>
                                    </p:cond>
                                  </p:endCondLst>
                                  <p:childTnLst>
                                    <p:set>
                                      <p:cBhvr>
                                        <p:cTn id="47" dur="1" fill="hold">
                                          <p:stCondLst>
                                            <p:cond delay="0"/>
                                          </p:stCondLst>
                                        </p:cTn>
                                        <p:tgtEl>
                                          <p:spTgt spid="113">
                                            <p:txEl>
                                              <p:pRg st="0" end="0"/>
                                            </p:txEl>
                                          </p:spTgt>
                                        </p:tgtEl>
                                        <p:attrNameLst>
                                          <p:attrName>style.visibility</p:attrName>
                                        </p:attrNameLst>
                                      </p:cBhvr>
                                      <p:to>
                                        <p:strVal val="visible"/>
                                      </p:to>
                                    </p:set>
                                    <p:animEffect transition="in" filter="dissolve">
                                      <p:cBhvr>
                                        <p:cTn id="48" dur="500"/>
                                        <p:tgtEl>
                                          <p:spTgt spid="113">
                                            <p:txEl>
                                              <p:pRg st="0" end="0"/>
                                            </p:txEl>
                                          </p:spTgt>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childTnLst>
                          </p:cTn>
                        </p:par>
                        <p:par>
                          <p:cTn id="53" fill="hold">
                            <p:stCondLst>
                              <p:cond delay="5000"/>
                            </p:stCondLst>
                            <p:childTnLst>
                              <p:par>
                                <p:cTn id="54" presetID="9" presetClass="entr" presetSubtype="0" fill="hold" grpId="0" nodeType="afterEffect" nodePh="1">
                                  <p:stCondLst>
                                    <p:cond delay="0"/>
                                  </p:stCondLst>
                                  <p:endCondLst>
                                    <p:cond evt="begin" delay="0">
                                      <p:tn val="54"/>
                                    </p:cond>
                                  </p:endCondLst>
                                  <p:childTnLst>
                                    <p:set>
                                      <p:cBhvr>
                                        <p:cTn id="55" dur="1" fill="hold">
                                          <p:stCondLst>
                                            <p:cond delay="0"/>
                                          </p:stCondLst>
                                        </p:cTn>
                                        <p:tgtEl>
                                          <p:spTgt spid="116">
                                            <p:txEl>
                                              <p:pRg st="0" end="0"/>
                                            </p:txEl>
                                          </p:spTgt>
                                        </p:tgtEl>
                                        <p:attrNameLst>
                                          <p:attrName>style.visibility</p:attrName>
                                        </p:attrNameLst>
                                      </p:cBhvr>
                                      <p:to>
                                        <p:strVal val="visible"/>
                                      </p:to>
                                    </p:set>
                                    <p:animEffect transition="in" filter="dissolve">
                                      <p:cBhvr>
                                        <p:cTn id="56" dur="500"/>
                                        <p:tgtEl>
                                          <p:spTgt spid="116">
                                            <p:txEl>
                                              <p:pRg st="0" end="0"/>
                                            </p:txEl>
                                          </p:spTgt>
                                        </p:tgtEl>
                                      </p:cBhvr>
                                    </p:animEffect>
                                  </p:childTnLst>
                                </p:cTn>
                              </p:par>
                              <p:par>
                                <p:cTn id="57" presetID="9" presetClass="entr" presetSubtype="0" fill="hold" grpId="0" nodeType="withEffect" nodePh="1">
                                  <p:stCondLst>
                                    <p:cond delay="0"/>
                                  </p:stCondLst>
                                  <p:endCondLst>
                                    <p:cond evt="begin" delay="0">
                                      <p:tn val="57"/>
                                    </p:cond>
                                  </p:endCondLst>
                                  <p:childTnLst>
                                    <p:set>
                                      <p:cBhvr>
                                        <p:cTn id="58" dur="1" fill="hold">
                                          <p:stCondLst>
                                            <p:cond delay="0"/>
                                          </p:stCondLst>
                                        </p:cTn>
                                        <p:tgtEl>
                                          <p:spTgt spid="117">
                                            <p:txEl>
                                              <p:pRg st="0" end="0"/>
                                            </p:txEl>
                                          </p:spTgt>
                                        </p:tgtEl>
                                        <p:attrNameLst>
                                          <p:attrName>style.visibility</p:attrName>
                                        </p:attrNameLst>
                                      </p:cBhvr>
                                      <p:to>
                                        <p:strVal val="visible"/>
                                      </p:to>
                                    </p:set>
                                    <p:animEffect transition="in" filter="dissolve">
                                      <p:cBhvr>
                                        <p:cTn id="59" dur="500"/>
                                        <p:tgtEl>
                                          <p:spTgt spid="117">
                                            <p:txEl>
                                              <p:pRg st="0" end="0"/>
                                            </p:txEl>
                                          </p:spTgt>
                                        </p:tgtEl>
                                      </p:cBhvr>
                                    </p:animEffect>
                                  </p:childTnLst>
                                </p:cTn>
                              </p:par>
                            </p:childTnLst>
                          </p:cTn>
                        </p:par>
                        <p:par>
                          <p:cTn id="60" fill="hold">
                            <p:stCondLst>
                              <p:cond delay="5500"/>
                            </p:stCondLst>
                            <p:childTnLst>
                              <p:par>
                                <p:cTn id="61" presetID="10" presetClass="entr" presetSubtype="0" fill="hold" grpId="0" nodeType="afterEffect">
                                  <p:stCondLst>
                                    <p:cond delay="0"/>
                                  </p:stCondLst>
                                  <p:iterate>
                                    <p:tmAbs val="0"/>
                                  </p:iterate>
                                  <p:childTnLst>
                                    <p:set>
                                      <p:cBhvr>
                                        <p:cTn id="62" fill="hold"/>
                                        <p:tgtEl>
                                          <p:spTgt spid="2"/>
                                        </p:tgtEl>
                                        <p:attrNameLst>
                                          <p:attrName>style.visibility</p:attrName>
                                        </p:attrNameLst>
                                      </p:cBhvr>
                                      <p:to>
                                        <p:strVal val="visible"/>
                                      </p:to>
                                    </p:set>
                                    <p:animEffect transition="in" filter="fade">
                                      <p:cBhvr>
                                        <p:cTn id="63" dur="500"/>
                                        <p:tgtEl>
                                          <p:spTgt spid="2"/>
                                        </p:tgtEl>
                                      </p:cBhvr>
                                    </p:animEffect>
                                  </p:childTnLst>
                                </p:cTn>
                              </p:par>
                            </p:childTnLst>
                          </p:cTn>
                        </p:par>
                        <p:par>
                          <p:cTn id="64" fill="hold">
                            <p:stCondLst>
                              <p:cond delay="6000"/>
                            </p:stCondLst>
                            <p:childTnLst>
                              <p:par>
                                <p:cTn id="65" presetID="9" presetClass="entr" presetSubtype="0" fill="hold" grpId="0" nodeType="afterEffect" nodePh="1">
                                  <p:stCondLst>
                                    <p:cond delay="0"/>
                                  </p:stCondLst>
                                  <p:endCondLst>
                                    <p:cond evt="begin" delay="0">
                                      <p:tn val="65"/>
                                    </p:cond>
                                  </p:endCondLst>
                                  <p:childTnLst>
                                    <p:set>
                                      <p:cBhvr>
                                        <p:cTn id="66" dur="1" fill="hold">
                                          <p:stCondLst>
                                            <p:cond delay="0"/>
                                          </p:stCondLst>
                                        </p:cTn>
                                        <p:tgtEl>
                                          <p:spTgt spid="9">
                                            <p:txEl>
                                              <p:pRg st="0" end="0"/>
                                            </p:txEl>
                                          </p:spTgt>
                                        </p:tgtEl>
                                        <p:attrNameLst>
                                          <p:attrName>style.visibility</p:attrName>
                                        </p:attrNameLst>
                                      </p:cBhvr>
                                      <p:to>
                                        <p:strVal val="visible"/>
                                      </p:to>
                                    </p:set>
                                    <p:animEffect transition="in" filter="dissolve">
                                      <p:cBhvr>
                                        <p:cTn id="67" dur="500"/>
                                        <p:tgtEl>
                                          <p:spTgt spid="9">
                                            <p:txEl>
                                              <p:pRg st="0" end="0"/>
                                            </p:txEl>
                                          </p:spTgt>
                                        </p:tgtEl>
                                      </p:cBhvr>
                                    </p:animEffect>
                                  </p:childTnLst>
                                </p:cTn>
                              </p:par>
                              <p:par>
                                <p:cTn id="68" presetID="9" presetClass="entr" presetSubtype="0" fill="hold" grpId="0" nodeType="withEffect" nodePh="1">
                                  <p:stCondLst>
                                    <p:cond delay="0"/>
                                  </p:stCondLst>
                                  <p:endCondLst>
                                    <p:cond evt="begin" delay="0">
                                      <p:tn val="68"/>
                                    </p:cond>
                                  </p:endCondLst>
                                  <p:childTnLst>
                                    <p:set>
                                      <p:cBhvr>
                                        <p:cTn id="69" dur="1" fill="hold">
                                          <p:stCondLst>
                                            <p:cond delay="0"/>
                                          </p:stCondLst>
                                        </p:cTn>
                                        <p:tgtEl>
                                          <p:spTgt spid="10">
                                            <p:txEl>
                                              <p:pRg st="0" end="0"/>
                                            </p:txEl>
                                          </p:spTgt>
                                        </p:tgtEl>
                                        <p:attrNameLst>
                                          <p:attrName>style.visibility</p:attrName>
                                        </p:attrNameLst>
                                      </p:cBhvr>
                                      <p:to>
                                        <p:strVal val="visible"/>
                                      </p:to>
                                    </p:set>
                                    <p:animEffect transition="in" filter="dissolve">
                                      <p:cBhvr>
                                        <p:cTn id="70" dur="500"/>
                                        <p:tgtEl>
                                          <p:spTgt spid="10">
                                            <p:txEl>
                                              <p:pRg st="0" end="0"/>
                                            </p:txEl>
                                          </p:spTgt>
                                        </p:tgtEl>
                                      </p:cBhvr>
                                    </p:animEffect>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fade">
                                      <p:cBhvr>
                                        <p:cTn id="74" dur="500"/>
                                        <p:tgtEl>
                                          <p:spTgt spid="7"/>
                                        </p:tgtEl>
                                      </p:cBhvr>
                                    </p:animEffect>
                                  </p:childTnLst>
                                </p:cTn>
                              </p:par>
                            </p:childTnLst>
                          </p:cTn>
                        </p:par>
                        <p:par>
                          <p:cTn id="75" fill="hold">
                            <p:stCondLst>
                              <p:cond delay="7000"/>
                            </p:stCondLst>
                            <p:childTnLst>
                              <p:par>
                                <p:cTn id="76" presetID="9" presetClass="entr" presetSubtype="0" fill="hold" grpId="0" nodeType="afterEffect" nodePh="1">
                                  <p:stCondLst>
                                    <p:cond delay="0"/>
                                  </p:stCondLst>
                                  <p:endCondLst>
                                    <p:cond evt="begin" delay="0">
                                      <p:tn val="76"/>
                                    </p:cond>
                                  </p:endCondLst>
                                  <p:childTnLst>
                                    <p:set>
                                      <p:cBhvr>
                                        <p:cTn id="77" dur="1" fill="hold">
                                          <p:stCondLst>
                                            <p:cond delay="0"/>
                                          </p:stCondLst>
                                        </p:cTn>
                                        <p:tgtEl>
                                          <p:spTgt spid="106">
                                            <p:txEl>
                                              <p:pRg st="0" end="0"/>
                                            </p:txEl>
                                          </p:spTgt>
                                        </p:tgtEl>
                                        <p:attrNameLst>
                                          <p:attrName>style.visibility</p:attrName>
                                        </p:attrNameLst>
                                      </p:cBhvr>
                                      <p:to>
                                        <p:strVal val="visible"/>
                                      </p:to>
                                    </p:set>
                                    <p:animEffect transition="in" filter="dissolve">
                                      <p:cBhvr>
                                        <p:cTn id="78" dur="500"/>
                                        <p:tgtEl>
                                          <p:spTgt spid="106">
                                            <p:txEl>
                                              <p:pRg st="0" end="0"/>
                                            </p:txEl>
                                          </p:spTgt>
                                        </p:tgtEl>
                                      </p:cBhvr>
                                    </p:animEffect>
                                  </p:childTnLst>
                                </p:cTn>
                              </p:par>
                              <p:par>
                                <p:cTn id="79" presetID="9" presetClass="entr" presetSubtype="0" fill="hold" grpId="0" nodeType="withEffect" nodePh="1">
                                  <p:stCondLst>
                                    <p:cond delay="0"/>
                                  </p:stCondLst>
                                  <p:endCondLst>
                                    <p:cond evt="begin" delay="0">
                                      <p:tn val="79"/>
                                    </p:cond>
                                  </p:endCondLst>
                                  <p:childTnLst>
                                    <p:set>
                                      <p:cBhvr>
                                        <p:cTn id="80" dur="1" fill="hold">
                                          <p:stCondLst>
                                            <p:cond delay="0"/>
                                          </p:stCondLst>
                                        </p:cTn>
                                        <p:tgtEl>
                                          <p:spTgt spid="107">
                                            <p:txEl>
                                              <p:pRg st="0" end="0"/>
                                            </p:txEl>
                                          </p:spTgt>
                                        </p:tgtEl>
                                        <p:attrNameLst>
                                          <p:attrName>style.visibility</p:attrName>
                                        </p:attrNameLst>
                                      </p:cBhvr>
                                      <p:to>
                                        <p:strVal val="visible"/>
                                      </p:to>
                                    </p:set>
                                    <p:animEffect transition="in" filter="dissolve">
                                      <p:cBhvr>
                                        <p:cTn id="81" dur="500"/>
                                        <p:tgtEl>
                                          <p:spTgt spid="107">
                                            <p:txEl>
                                              <p:pRg st="0" end="0"/>
                                            </p:txEl>
                                          </p:spTgt>
                                        </p:tgtEl>
                                      </p:cBhvr>
                                    </p:animEffect>
                                  </p:childTnLst>
                                </p:cTn>
                              </p:par>
                            </p:childTnLst>
                          </p:cTn>
                        </p:par>
                        <p:par>
                          <p:cTn id="82" fill="hold">
                            <p:stCondLst>
                              <p:cond delay="7500"/>
                            </p:stCondLst>
                            <p:childTnLst>
                              <p:par>
                                <p:cTn id="83" presetID="10" presetClass="entr" presetSubtype="0" fill="hold" nodeType="afterEffect">
                                  <p:stCondLst>
                                    <p:cond delay="0"/>
                                  </p:stCondLst>
                                  <p:childTnLst>
                                    <p:set>
                                      <p:cBhvr>
                                        <p:cTn id="84" dur="1" fill="hold">
                                          <p:stCondLst>
                                            <p:cond delay="0"/>
                                          </p:stCondLst>
                                        </p:cTn>
                                        <p:tgtEl>
                                          <p:spTgt spid="5"/>
                                        </p:tgtEl>
                                        <p:attrNameLst>
                                          <p:attrName>style.visibility</p:attrName>
                                        </p:attrNameLst>
                                      </p:cBhvr>
                                      <p:to>
                                        <p:strVal val="visible"/>
                                      </p:to>
                                    </p:set>
                                    <p:animEffect transition="in" filter="fade">
                                      <p:cBhvr>
                                        <p:cTn id="85" dur="500"/>
                                        <p:tgtEl>
                                          <p:spTgt spid="5"/>
                                        </p:tgtEl>
                                      </p:cBhvr>
                                    </p:animEffect>
                                  </p:childTnLst>
                                </p:cTn>
                              </p:par>
                            </p:childTnLst>
                          </p:cTn>
                        </p:par>
                        <p:par>
                          <p:cTn id="86" fill="hold">
                            <p:stCondLst>
                              <p:cond delay="8000"/>
                            </p:stCondLst>
                            <p:childTnLst>
                              <p:par>
                                <p:cTn id="87" presetID="9" presetClass="entr" presetSubtype="0" fill="hold" grpId="0" nodeType="afterEffect" nodePh="1">
                                  <p:stCondLst>
                                    <p:cond delay="0"/>
                                  </p:stCondLst>
                                  <p:endCondLst>
                                    <p:cond evt="begin" delay="0">
                                      <p:tn val="87"/>
                                    </p:cond>
                                  </p:endCondLst>
                                  <p:childTnLst>
                                    <p:set>
                                      <p:cBhvr>
                                        <p:cTn id="88" dur="1" fill="hold">
                                          <p:stCondLst>
                                            <p:cond delay="0"/>
                                          </p:stCondLst>
                                        </p:cTn>
                                        <p:tgtEl>
                                          <p:spTgt spid="110">
                                            <p:txEl>
                                              <p:pRg st="0" end="0"/>
                                            </p:txEl>
                                          </p:spTgt>
                                        </p:tgtEl>
                                        <p:attrNameLst>
                                          <p:attrName>style.visibility</p:attrName>
                                        </p:attrNameLst>
                                      </p:cBhvr>
                                      <p:to>
                                        <p:strVal val="visible"/>
                                      </p:to>
                                    </p:set>
                                    <p:animEffect transition="in" filter="dissolve">
                                      <p:cBhvr>
                                        <p:cTn id="89" dur="500"/>
                                        <p:tgtEl>
                                          <p:spTgt spid="110">
                                            <p:txEl>
                                              <p:pRg st="0" end="0"/>
                                            </p:txEl>
                                          </p:spTgt>
                                        </p:tgtEl>
                                      </p:cBhvr>
                                    </p:animEffect>
                                  </p:childTnLst>
                                </p:cTn>
                              </p:par>
                              <p:par>
                                <p:cTn id="90" presetID="9" presetClass="entr" presetSubtype="0" fill="hold" grpId="0" nodeType="withEffect" nodePh="1">
                                  <p:stCondLst>
                                    <p:cond delay="0"/>
                                  </p:stCondLst>
                                  <p:endCondLst>
                                    <p:cond evt="begin" delay="0">
                                      <p:tn val="90"/>
                                    </p:cond>
                                  </p:endCondLst>
                                  <p:childTnLst>
                                    <p:set>
                                      <p:cBhvr>
                                        <p:cTn id="91" dur="1" fill="hold">
                                          <p:stCondLst>
                                            <p:cond delay="0"/>
                                          </p:stCondLst>
                                        </p:cTn>
                                        <p:tgtEl>
                                          <p:spTgt spid="111">
                                            <p:txEl>
                                              <p:pRg st="0" end="0"/>
                                            </p:txEl>
                                          </p:spTgt>
                                        </p:tgtEl>
                                        <p:attrNameLst>
                                          <p:attrName>style.visibility</p:attrName>
                                        </p:attrNameLst>
                                      </p:cBhvr>
                                      <p:to>
                                        <p:strVal val="visible"/>
                                      </p:to>
                                    </p:set>
                                    <p:animEffect transition="in" filter="dissolve">
                                      <p:cBhvr>
                                        <p:cTn id="92" dur="500"/>
                                        <p:tgtEl>
                                          <p:spTgt spid="111">
                                            <p:txEl>
                                              <p:pRg st="0" end="0"/>
                                            </p:txEl>
                                          </p:spTgt>
                                        </p:tgtEl>
                                      </p:cBhvr>
                                    </p:animEffect>
                                  </p:childTnLst>
                                </p:cTn>
                              </p:par>
                            </p:childTnLst>
                          </p:cTn>
                        </p:par>
                        <p:par>
                          <p:cTn id="93" fill="hold">
                            <p:stCondLst>
                              <p:cond delay="8500"/>
                            </p:stCondLst>
                            <p:childTnLst>
                              <p:par>
                                <p:cTn id="94" presetID="10" presetClass="entr" presetSubtype="0" fill="hold" nodeType="after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fade">
                                      <p:cBhvr>
                                        <p:cTn id="96" dur="500"/>
                                        <p:tgtEl>
                                          <p:spTgt spid="6"/>
                                        </p:tgtEl>
                                      </p:cBhvr>
                                    </p:animEffect>
                                  </p:childTnLst>
                                </p:cTn>
                              </p:par>
                            </p:childTnLst>
                          </p:cTn>
                        </p:par>
                        <p:par>
                          <p:cTn id="97" fill="hold">
                            <p:stCondLst>
                              <p:cond delay="9000"/>
                            </p:stCondLst>
                            <p:childTnLst>
                              <p:par>
                                <p:cTn id="98" presetID="9" presetClass="entr" presetSubtype="0" fill="hold" grpId="0" nodeType="afterEffect" nodePh="1">
                                  <p:stCondLst>
                                    <p:cond delay="0"/>
                                  </p:stCondLst>
                                  <p:endCondLst>
                                    <p:cond evt="begin" delay="0">
                                      <p:tn val="98"/>
                                    </p:cond>
                                  </p:endCondLst>
                                  <p:childTnLst>
                                    <p:set>
                                      <p:cBhvr>
                                        <p:cTn id="99" dur="1" fill="hold">
                                          <p:stCondLst>
                                            <p:cond delay="0"/>
                                          </p:stCondLst>
                                        </p:cTn>
                                        <p:tgtEl>
                                          <p:spTgt spid="114">
                                            <p:txEl>
                                              <p:pRg st="0" end="0"/>
                                            </p:txEl>
                                          </p:spTgt>
                                        </p:tgtEl>
                                        <p:attrNameLst>
                                          <p:attrName>style.visibility</p:attrName>
                                        </p:attrNameLst>
                                      </p:cBhvr>
                                      <p:to>
                                        <p:strVal val="visible"/>
                                      </p:to>
                                    </p:set>
                                    <p:animEffect transition="in" filter="dissolve">
                                      <p:cBhvr>
                                        <p:cTn id="100" dur="500"/>
                                        <p:tgtEl>
                                          <p:spTgt spid="114">
                                            <p:txEl>
                                              <p:pRg st="0" end="0"/>
                                            </p:txEl>
                                          </p:spTgt>
                                        </p:tgtEl>
                                      </p:cBhvr>
                                    </p:animEffect>
                                  </p:childTnLst>
                                </p:cTn>
                              </p:par>
                              <p:par>
                                <p:cTn id="101" presetID="9" presetClass="entr" presetSubtype="0" fill="hold" grpId="0" nodeType="withEffect" nodePh="1">
                                  <p:stCondLst>
                                    <p:cond delay="0"/>
                                  </p:stCondLst>
                                  <p:endCondLst>
                                    <p:cond evt="begin" delay="0">
                                      <p:tn val="101"/>
                                    </p:cond>
                                  </p:endCondLst>
                                  <p:childTnLst>
                                    <p:set>
                                      <p:cBhvr>
                                        <p:cTn id="102" dur="1" fill="hold">
                                          <p:stCondLst>
                                            <p:cond delay="0"/>
                                          </p:stCondLst>
                                        </p:cTn>
                                        <p:tgtEl>
                                          <p:spTgt spid="115">
                                            <p:txEl>
                                              <p:pRg st="0" end="0"/>
                                            </p:txEl>
                                          </p:spTgt>
                                        </p:tgtEl>
                                        <p:attrNameLst>
                                          <p:attrName>style.visibility</p:attrName>
                                        </p:attrNameLst>
                                      </p:cBhvr>
                                      <p:to>
                                        <p:strVal val="visible"/>
                                      </p:to>
                                    </p:set>
                                    <p:animEffect transition="in" filter="dissolve">
                                      <p:cBhvr>
                                        <p:cTn id="103" dur="500"/>
                                        <p:tgtEl>
                                          <p:spTgt spid="115">
                                            <p:txEl>
                                              <p:pRg st="0" end="0"/>
                                            </p:txEl>
                                          </p:spTgt>
                                        </p:tgtEl>
                                      </p:cBhvr>
                                    </p:animEffect>
                                  </p:childTnLst>
                                </p:cTn>
                              </p:par>
                            </p:childTnLst>
                          </p:cTn>
                        </p:par>
                        <p:par>
                          <p:cTn id="104" fill="hold">
                            <p:stCondLst>
                              <p:cond delay="9500"/>
                            </p:stCondLst>
                            <p:childTnLst>
                              <p:par>
                                <p:cTn id="105" presetID="10" presetClass="entr" presetSubtype="0" fill="hold" grpId="0" nodeType="afterEffect">
                                  <p:stCondLst>
                                    <p:cond delay="0"/>
                                  </p:stCondLst>
                                  <p:iterate>
                                    <p:tmAbs val="0"/>
                                  </p:iterate>
                                  <p:childTnLst>
                                    <p:set>
                                      <p:cBhvr>
                                        <p:cTn id="106" fill="hold"/>
                                        <p:tgtEl>
                                          <p:spTgt spid="46"/>
                                        </p:tgtEl>
                                        <p:attrNameLst>
                                          <p:attrName>style.visibility</p:attrName>
                                        </p:attrNameLst>
                                      </p:cBhvr>
                                      <p:to>
                                        <p:strVal val="visible"/>
                                      </p:to>
                                    </p:set>
                                    <p:animEffect transition="in" filter="fade">
                                      <p:cBhvr>
                                        <p:cTn id="10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advAuto="0"/>
      <p:bldP spid="2" grpId="0" animBg="1" advAuto="0"/>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10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0"/>
                        </p:tgtEl>
                        <p:attrNameLst>
                          <p:attrName>style.visibility</p:attrName>
                        </p:attrNameLst>
                      </p:cBhvr>
                      <p:to>
                        <p:strVal val="visible"/>
                      </p:to>
                    </p:set>
                    <p:animEffect transition="in" filter="dissolve">
                      <p:cBhvr>
                        <p:cTn dur="500"/>
                        <p:tgtEl>
                          <p:spTgt spid="100"/>
                        </p:tgtEl>
                      </p:cBhvr>
                    </p:animEffect>
                  </p:childTnLst>
                </p:cTn>
              </p:par>
            </p:tnLst>
          </p:tmpl>
        </p:tmplLst>
      </p:bldP>
      <p:bldP spid="101"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1"/>
                        </p:tgtEl>
                        <p:attrNameLst>
                          <p:attrName>style.visibility</p:attrName>
                        </p:attrNameLst>
                      </p:cBhvr>
                      <p:to>
                        <p:strVal val="visible"/>
                      </p:to>
                    </p:set>
                    <p:animEffect transition="in" filter="dissolve">
                      <p:cBhvr>
                        <p:cTn dur="500"/>
                        <p:tgtEl>
                          <p:spTgt spid="101"/>
                        </p:tgtEl>
                      </p:cBhvr>
                    </p:animEffect>
                  </p:childTnLst>
                </p:cTn>
              </p:par>
            </p:tnLst>
          </p:tmpl>
        </p:tmplLst>
      </p:bldP>
      <p:bldP spid="106"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6"/>
                        </p:tgtEl>
                        <p:attrNameLst>
                          <p:attrName>style.visibility</p:attrName>
                        </p:attrNameLst>
                      </p:cBhvr>
                      <p:to>
                        <p:strVal val="visible"/>
                      </p:to>
                    </p:set>
                    <p:animEffect transition="in" filter="dissolve">
                      <p:cBhvr>
                        <p:cTn dur="500"/>
                        <p:tgtEl>
                          <p:spTgt spid="106"/>
                        </p:tgtEl>
                      </p:cBhvr>
                    </p:animEffect>
                  </p:childTnLst>
                </p:cTn>
              </p:par>
            </p:tnLst>
          </p:tmpl>
        </p:tmplLst>
      </p:bldP>
      <p:bldP spid="107"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7"/>
                        </p:tgtEl>
                        <p:attrNameLst>
                          <p:attrName>style.visibility</p:attrName>
                        </p:attrNameLst>
                      </p:cBhvr>
                      <p:to>
                        <p:strVal val="visible"/>
                      </p:to>
                    </p:set>
                    <p:animEffect transition="in" filter="dissolve">
                      <p:cBhvr>
                        <p:cTn dur="500"/>
                        <p:tgtEl>
                          <p:spTgt spid="107"/>
                        </p:tgtEl>
                      </p:cBhvr>
                    </p:animEffect>
                  </p:childTnLst>
                </p:cTn>
              </p:par>
            </p:tnLst>
          </p:tmpl>
        </p:tmplLst>
      </p:bldP>
      <p:bldP spid="108"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8"/>
                        </p:tgtEl>
                        <p:attrNameLst>
                          <p:attrName>style.visibility</p:attrName>
                        </p:attrNameLst>
                      </p:cBhvr>
                      <p:to>
                        <p:strVal val="visible"/>
                      </p:to>
                    </p:set>
                    <p:animEffect transition="in" filter="dissolve">
                      <p:cBhvr>
                        <p:cTn dur="500"/>
                        <p:tgtEl>
                          <p:spTgt spid="108"/>
                        </p:tgtEl>
                      </p:cBhvr>
                    </p:animEffect>
                  </p:childTnLst>
                </p:cTn>
              </p:par>
            </p:tnLst>
          </p:tmpl>
        </p:tmplLst>
      </p:bldP>
      <p:bldP spid="109"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09"/>
                        </p:tgtEl>
                        <p:attrNameLst>
                          <p:attrName>style.visibility</p:attrName>
                        </p:attrNameLst>
                      </p:cBhvr>
                      <p:to>
                        <p:strVal val="visible"/>
                      </p:to>
                    </p:set>
                    <p:animEffect transition="in" filter="dissolve">
                      <p:cBhvr>
                        <p:cTn dur="500"/>
                        <p:tgtEl>
                          <p:spTgt spid="109"/>
                        </p:tgtEl>
                      </p:cBhvr>
                    </p:animEffect>
                  </p:childTnLst>
                </p:cTn>
              </p:par>
            </p:tnLst>
          </p:tmpl>
        </p:tmplLst>
      </p:bldP>
      <p:bldP spid="1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0"/>
                        </p:tgtEl>
                        <p:attrNameLst>
                          <p:attrName>style.visibility</p:attrName>
                        </p:attrNameLst>
                      </p:cBhvr>
                      <p:to>
                        <p:strVal val="visible"/>
                      </p:to>
                    </p:set>
                    <p:animEffect transition="in" filter="dissolve">
                      <p:cBhvr>
                        <p:cTn dur="500"/>
                        <p:tgtEl>
                          <p:spTgt spid="110"/>
                        </p:tgtEl>
                      </p:cBhvr>
                    </p:animEffect>
                  </p:childTnLst>
                </p:cTn>
              </p:par>
            </p:tnLst>
          </p:tmpl>
        </p:tmplLst>
      </p:bldP>
      <p:bldP spid="111"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1"/>
                        </p:tgtEl>
                        <p:attrNameLst>
                          <p:attrName>style.visibility</p:attrName>
                        </p:attrNameLst>
                      </p:cBhvr>
                      <p:to>
                        <p:strVal val="visible"/>
                      </p:to>
                    </p:set>
                    <p:animEffect transition="in" filter="dissolve">
                      <p:cBhvr>
                        <p:cTn dur="500"/>
                        <p:tgtEl>
                          <p:spTgt spid="111"/>
                        </p:tgtEl>
                      </p:cBhvr>
                    </p:animEffect>
                  </p:childTnLst>
                </p:cTn>
              </p:par>
            </p:tnLst>
          </p:tmpl>
        </p:tmplLst>
      </p:bldP>
      <p:bldP spid="112"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2"/>
                        </p:tgtEl>
                        <p:attrNameLst>
                          <p:attrName>style.visibility</p:attrName>
                        </p:attrNameLst>
                      </p:cBhvr>
                      <p:to>
                        <p:strVal val="visible"/>
                      </p:to>
                    </p:set>
                    <p:animEffect transition="in" filter="dissolve">
                      <p:cBhvr>
                        <p:cTn dur="500"/>
                        <p:tgtEl>
                          <p:spTgt spid="112"/>
                        </p:tgtEl>
                      </p:cBhvr>
                    </p:animEffect>
                  </p:childTnLst>
                </p:cTn>
              </p:par>
            </p:tnLst>
          </p:tmpl>
        </p:tmplLst>
      </p:bldP>
      <p:bldP spid="113"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3"/>
                        </p:tgtEl>
                        <p:attrNameLst>
                          <p:attrName>style.visibility</p:attrName>
                        </p:attrNameLst>
                      </p:cBhvr>
                      <p:to>
                        <p:strVal val="visible"/>
                      </p:to>
                    </p:set>
                    <p:animEffect transition="in" filter="dissolve">
                      <p:cBhvr>
                        <p:cTn dur="500"/>
                        <p:tgtEl>
                          <p:spTgt spid="113"/>
                        </p:tgtEl>
                      </p:cBhvr>
                    </p:animEffect>
                  </p:childTnLst>
                </p:cTn>
              </p:par>
            </p:tnLst>
          </p:tmpl>
        </p:tmplLst>
      </p:bldP>
      <p:bldP spid="114"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4"/>
                        </p:tgtEl>
                        <p:attrNameLst>
                          <p:attrName>style.visibility</p:attrName>
                        </p:attrNameLst>
                      </p:cBhvr>
                      <p:to>
                        <p:strVal val="visible"/>
                      </p:to>
                    </p:set>
                    <p:animEffect transition="in" filter="dissolve">
                      <p:cBhvr>
                        <p:cTn dur="500"/>
                        <p:tgtEl>
                          <p:spTgt spid="114"/>
                        </p:tgtEl>
                      </p:cBhvr>
                    </p:animEffect>
                  </p:childTnLst>
                </p:cTn>
              </p:par>
            </p:tnLst>
          </p:tmpl>
        </p:tmplLst>
      </p:bldP>
      <p:bldP spid="115"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5"/>
                        </p:tgtEl>
                        <p:attrNameLst>
                          <p:attrName>style.visibility</p:attrName>
                        </p:attrNameLst>
                      </p:cBhvr>
                      <p:to>
                        <p:strVal val="visible"/>
                      </p:to>
                    </p:set>
                    <p:animEffect transition="in" filter="dissolve">
                      <p:cBhvr>
                        <p:cTn dur="500"/>
                        <p:tgtEl>
                          <p:spTgt spid="115"/>
                        </p:tgtEl>
                      </p:cBhvr>
                    </p:animEffect>
                  </p:childTnLst>
                </p:cTn>
              </p:par>
            </p:tnLst>
          </p:tmpl>
        </p:tmplLst>
      </p:bldP>
      <p:bldP spid="116"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16"/>
                        </p:tgtEl>
                        <p:attrNameLst>
                          <p:attrName>style.visibility</p:attrName>
                        </p:attrNameLst>
                      </p:cBhvr>
                      <p:to>
                        <p:strVal val="visible"/>
                      </p:to>
                    </p:set>
                    <p:animEffect transition="in" filter="dissolve">
                      <p:cBhvr>
                        <p:cTn dur="500"/>
                        <p:tgtEl>
                          <p:spTgt spid="116"/>
                        </p:tgtEl>
                      </p:cBhvr>
                    </p:animEffect>
                  </p:childTnLst>
                </p:cTn>
              </p:par>
            </p:tnLst>
          </p:tmpl>
        </p:tmplLst>
      </p:bldP>
      <p:bldP spid="117" grpId="0" build="p">
        <p:tmplLst>
          <p:tmpl lvl="1">
            <p:tnLst>
              <p:par>
                <p:cTn presetID="9" presetClass="entr" presetSubtype="0" fill="hold" nodeType="withEffect" nodePh="1">
                  <p:stCondLst>
                    <p:cond delay="0"/>
                  </p:stCondLst>
                  <p:endCondLst>
                    <p:cond delay="0"/>
                  </p:endCondLst>
                  <p:childTnLst>
                    <p:set>
                      <p:cBhvr>
                        <p:cTn dur="1" fill="hold">
                          <p:stCondLst>
                            <p:cond delay="0"/>
                          </p:stCondLst>
                        </p:cTn>
                        <p:tgtEl>
                          <p:spTgt spid="117"/>
                        </p:tgtEl>
                        <p:attrNameLst>
                          <p:attrName>style.visibility</p:attrName>
                        </p:attrNameLst>
                      </p:cBhvr>
                      <p:to>
                        <p:strVal val="visible"/>
                      </p:to>
                    </p:set>
                    <p:animEffect transition="in" filter="dissolve">
                      <p:cBhvr>
                        <p:cTn dur="500"/>
                        <p:tgtEl>
                          <p:spTgt spid="117"/>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9_Title Slide">
    <p:spTree>
      <p:nvGrpSpPr>
        <p:cNvPr id="1" name=""/>
        <p:cNvGrpSpPr/>
        <p:nvPr/>
      </p:nvGrpSpPr>
      <p:grpSpPr>
        <a:xfrm>
          <a:off x="0" y="0"/>
          <a:ext cx="0" cy="0"/>
          <a:chOff x="0" y="0"/>
          <a:chExt cx="0" cy="0"/>
        </a:xfrm>
      </p:grpSpPr>
      <p:sp>
        <p:nvSpPr>
          <p:cNvPr id="119" name="Picture Placeholder 2"/>
          <p:cNvSpPr>
            <a:spLocks noGrp="1"/>
          </p:cNvSpPr>
          <p:nvPr userDrawn="1">
            <p:ph type="pic" sz="quarter" idx="24"/>
          </p:nvPr>
        </p:nvSpPr>
        <p:spPr>
          <a:xfrm>
            <a:off x="7229670" y="1711191"/>
            <a:ext cx="2972736" cy="1764973"/>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57" name="Picture Placeholder 2"/>
          <p:cNvSpPr>
            <a:spLocks noGrp="1"/>
          </p:cNvSpPr>
          <p:nvPr>
            <p:ph type="pic" sz="quarter" idx="23"/>
          </p:nvPr>
        </p:nvSpPr>
        <p:spPr>
          <a:xfrm>
            <a:off x="1981309" y="1709886"/>
            <a:ext cx="2983072" cy="1766314"/>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grpSp>
        <p:nvGrpSpPr>
          <p:cNvPr id="2" name="Group 971"/>
          <p:cNvGrpSpPr/>
          <p:nvPr userDrawn="1"/>
        </p:nvGrpSpPr>
        <p:grpSpPr>
          <a:xfrm>
            <a:off x="1981309" y="3829050"/>
            <a:ext cx="8226208" cy="1571331"/>
            <a:chOff x="0" y="0"/>
            <a:chExt cx="16456700" cy="3142661"/>
          </a:xfrm>
        </p:grpSpPr>
        <p:sp>
          <p:nvSpPr>
            <p:cNvPr id="53" name="Shape 963"/>
            <p:cNvSpPr/>
            <p:nvPr/>
          </p:nvSpPr>
          <p:spPr>
            <a:xfrm>
              <a:off x="0" y="0"/>
              <a:ext cx="5967697" cy="123357"/>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4" name="Shape 964"/>
            <p:cNvSpPr/>
            <p:nvPr/>
          </p:nvSpPr>
          <p:spPr>
            <a:xfrm>
              <a:off x="10489003" y="0"/>
              <a:ext cx="5967698" cy="123357"/>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5" name="Shape 965"/>
            <p:cNvSpPr/>
            <p:nvPr/>
          </p:nvSpPr>
          <p:spPr>
            <a:xfrm>
              <a:off x="0" y="1002504"/>
              <a:ext cx="5967697" cy="123358"/>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6" name="Shape 966"/>
            <p:cNvSpPr/>
            <p:nvPr/>
          </p:nvSpPr>
          <p:spPr>
            <a:xfrm>
              <a:off x="10489003" y="1002504"/>
              <a:ext cx="5967698" cy="123358"/>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8" name="Shape 967"/>
            <p:cNvSpPr/>
            <p:nvPr/>
          </p:nvSpPr>
          <p:spPr>
            <a:xfrm>
              <a:off x="0" y="2016800"/>
              <a:ext cx="5967697" cy="123357"/>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59" name="Shape 968"/>
            <p:cNvSpPr/>
            <p:nvPr/>
          </p:nvSpPr>
          <p:spPr>
            <a:xfrm>
              <a:off x="10489003" y="2016800"/>
              <a:ext cx="5967698" cy="123357"/>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60" name="Shape 969"/>
            <p:cNvSpPr/>
            <p:nvPr/>
          </p:nvSpPr>
          <p:spPr>
            <a:xfrm>
              <a:off x="0" y="3019304"/>
              <a:ext cx="5967697" cy="123358"/>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61" name="Shape 970"/>
            <p:cNvSpPr/>
            <p:nvPr/>
          </p:nvSpPr>
          <p:spPr>
            <a:xfrm>
              <a:off x="10489003" y="3019304"/>
              <a:ext cx="5967698" cy="123358"/>
            </a:xfrm>
            <a:prstGeom prst="rect">
              <a:avLst/>
            </a:prstGeom>
            <a:solidFill>
              <a:schemeClr val="bg1">
                <a:lumMod val="85000"/>
              </a:schemeClr>
            </a:solidFill>
            <a:ln w="12700" cap="flat">
              <a:noFill/>
              <a:miter lim="400000"/>
            </a:ln>
            <a:effectLst/>
          </p:spPr>
          <p:txBody>
            <a:bodyPr wrap="square" lIns="50800" tIns="50800" rIns="50800" bIns="5080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sp>
        <p:nvSpPr>
          <p:cNvPr id="62" name="Shape 972"/>
          <p:cNvSpPr/>
          <p:nvPr userDrawn="1"/>
        </p:nvSpPr>
        <p:spPr>
          <a:xfrm>
            <a:off x="2294447" y="3829050"/>
            <a:ext cx="2669934" cy="61679"/>
          </a:xfrm>
          <a:prstGeom prst="rect">
            <a:avLst/>
          </a:prstGeom>
          <a:solidFill>
            <a:schemeClr val="accent5"/>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64" name="Shape 973"/>
          <p:cNvSpPr/>
          <p:nvPr/>
        </p:nvSpPr>
        <p:spPr>
          <a:xfrm>
            <a:off x="5131947" y="1711191"/>
            <a:ext cx="1924931" cy="1764973"/>
          </a:xfrm>
          <a:prstGeom prst="rect">
            <a:avLst/>
          </a:prstGeom>
          <a:solidFill>
            <a:schemeClr val="accent1"/>
          </a:solidFill>
          <a:ln w="12700" cap="flat">
            <a:noFill/>
            <a:miter lim="400000"/>
          </a:ln>
          <a:effectLst/>
        </p:spPr>
        <p:txBody>
          <a:bodyPr wrap="square" lIns="50800" tIns="50800" rIns="50800" bIns="50800" numCol="1" anchor="ctr">
            <a:noAutofit/>
          </a:bodyPr>
          <a:lstStyle/>
          <a:p>
            <a:pPr algn="ct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66" name="Shape 976"/>
          <p:cNvSpPr/>
          <p:nvPr userDrawn="1"/>
        </p:nvSpPr>
        <p:spPr>
          <a:xfrm>
            <a:off x="7224635" y="3829050"/>
            <a:ext cx="2451785" cy="61679"/>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69" name="Shape 979"/>
          <p:cNvSpPr/>
          <p:nvPr userDrawn="1"/>
        </p:nvSpPr>
        <p:spPr>
          <a:xfrm>
            <a:off x="3344295" y="4330302"/>
            <a:ext cx="1620085" cy="61679"/>
          </a:xfrm>
          <a:prstGeom prst="rect">
            <a:avLst/>
          </a:prstGeom>
          <a:solidFill>
            <a:schemeClr val="accent5"/>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0" name="Shape 980"/>
          <p:cNvSpPr/>
          <p:nvPr userDrawn="1"/>
        </p:nvSpPr>
        <p:spPr>
          <a:xfrm>
            <a:off x="7224635" y="4330302"/>
            <a:ext cx="745673" cy="61679"/>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73" name="Shape 983"/>
          <p:cNvSpPr/>
          <p:nvPr userDrawn="1"/>
        </p:nvSpPr>
        <p:spPr>
          <a:xfrm>
            <a:off x="2950615" y="4837450"/>
            <a:ext cx="2013765" cy="61679"/>
          </a:xfrm>
          <a:prstGeom prst="rect">
            <a:avLst/>
          </a:prstGeom>
          <a:solidFill>
            <a:schemeClr val="accent5"/>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3" name="Shape 984"/>
          <p:cNvSpPr/>
          <p:nvPr userDrawn="1"/>
        </p:nvSpPr>
        <p:spPr>
          <a:xfrm>
            <a:off x="7224635" y="4837450"/>
            <a:ext cx="1561929" cy="61679"/>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3" name="Shape 987"/>
          <p:cNvSpPr/>
          <p:nvPr userDrawn="1"/>
        </p:nvSpPr>
        <p:spPr>
          <a:xfrm>
            <a:off x="2057430" y="5338702"/>
            <a:ext cx="2906950" cy="61679"/>
          </a:xfrm>
          <a:prstGeom prst="rect">
            <a:avLst/>
          </a:prstGeom>
          <a:solidFill>
            <a:schemeClr val="accent5"/>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99" name="Shape 988"/>
          <p:cNvSpPr/>
          <p:nvPr userDrawn="1"/>
        </p:nvSpPr>
        <p:spPr>
          <a:xfrm>
            <a:off x="7224635" y="5338702"/>
            <a:ext cx="1924930" cy="61679"/>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120" name="Text Placeholder 17"/>
          <p:cNvSpPr>
            <a:spLocks noGrp="1"/>
          </p:cNvSpPr>
          <p:nvPr>
            <p:ph type="body" sz="quarter" idx="25" hasCustomPrompt="1"/>
          </p:nvPr>
        </p:nvSpPr>
        <p:spPr>
          <a:xfrm>
            <a:off x="5256213" y="3706565"/>
            <a:ext cx="1676398" cy="281245"/>
          </a:xfrm>
        </p:spPr>
        <p:txBody>
          <a:bodyPr lIns="0" tIns="0" rIns="0" bIns="0" anchor="ctr">
            <a:normAutofit/>
          </a:bodyPr>
          <a:lstStyle>
            <a:lvl1pPr marL="0" indent="0" algn="ctr">
              <a:lnSpc>
                <a:spcPts val="1500"/>
              </a:lnSpc>
              <a:buNone/>
              <a:defRPr sz="1000">
                <a:solidFill>
                  <a:schemeClr val="tx1">
                    <a:lumMod val="65000"/>
                    <a:lumOff val="35000"/>
                  </a:schemeClr>
                </a:solidFill>
                <a:latin typeface="Source Sans Pro Light"/>
              </a:defRPr>
            </a:lvl1pPr>
          </a:lstStyle>
          <a:p>
            <a:pPr lvl="0"/>
            <a:r>
              <a:rPr lang="en-US" dirty="0" smtClean="0"/>
              <a:t>Professional Design</a:t>
            </a:r>
          </a:p>
        </p:txBody>
      </p:sp>
      <p:sp>
        <p:nvSpPr>
          <p:cNvPr id="121" name="Text Placeholder 17"/>
          <p:cNvSpPr>
            <a:spLocks noGrp="1"/>
          </p:cNvSpPr>
          <p:nvPr>
            <p:ph type="body" sz="quarter" idx="26" hasCustomPrompt="1"/>
          </p:nvPr>
        </p:nvSpPr>
        <p:spPr>
          <a:xfrm>
            <a:off x="5256213" y="4220518"/>
            <a:ext cx="1676398" cy="281245"/>
          </a:xfrm>
        </p:spPr>
        <p:txBody>
          <a:bodyPr lIns="0" tIns="0" rIns="0" bIns="0" anchor="ctr">
            <a:normAutofit/>
          </a:bodyPr>
          <a:lstStyle>
            <a:lvl1pPr marL="0" indent="0" algn="ctr">
              <a:lnSpc>
                <a:spcPts val="1500"/>
              </a:lnSpc>
              <a:buNone/>
              <a:defRPr sz="1000">
                <a:solidFill>
                  <a:schemeClr val="tx1">
                    <a:lumMod val="65000"/>
                    <a:lumOff val="35000"/>
                  </a:schemeClr>
                </a:solidFill>
                <a:latin typeface="Source Sans Pro Light"/>
              </a:defRPr>
            </a:lvl1pPr>
          </a:lstStyle>
          <a:p>
            <a:pPr lvl="0"/>
            <a:r>
              <a:rPr lang="en-US" dirty="0" smtClean="0"/>
              <a:t>Compatibility</a:t>
            </a:r>
          </a:p>
        </p:txBody>
      </p:sp>
      <p:sp>
        <p:nvSpPr>
          <p:cNvPr id="122" name="Text Placeholder 17"/>
          <p:cNvSpPr>
            <a:spLocks noGrp="1"/>
          </p:cNvSpPr>
          <p:nvPr>
            <p:ph type="body" sz="quarter" idx="27" hasCustomPrompt="1"/>
          </p:nvPr>
        </p:nvSpPr>
        <p:spPr>
          <a:xfrm>
            <a:off x="5256213" y="4714966"/>
            <a:ext cx="1676398" cy="281245"/>
          </a:xfrm>
        </p:spPr>
        <p:txBody>
          <a:bodyPr lIns="0" tIns="0" rIns="0" bIns="0" anchor="ctr">
            <a:normAutofit/>
          </a:bodyPr>
          <a:lstStyle>
            <a:lvl1pPr marL="0" indent="0" algn="ctr">
              <a:lnSpc>
                <a:spcPts val="1500"/>
              </a:lnSpc>
              <a:buNone/>
              <a:defRPr sz="1000">
                <a:solidFill>
                  <a:schemeClr val="tx1">
                    <a:lumMod val="65000"/>
                    <a:lumOff val="35000"/>
                  </a:schemeClr>
                </a:solidFill>
                <a:latin typeface="Source Sans Pro Light"/>
              </a:defRPr>
            </a:lvl1pPr>
          </a:lstStyle>
          <a:p>
            <a:pPr lvl="0"/>
            <a:r>
              <a:rPr lang="en-US" dirty="0" smtClean="0"/>
              <a:t>Responsive</a:t>
            </a:r>
          </a:p>
        </p:txBody>
      </p:sp>
      <p:sp>
        <p:nvSpPr>
          <p:cNvPr id="123" name="Text Placeholder 17"/>
          <p:cNvSpPr>
            <a:spLocks noGrp="1"/>
          </p:cNvSpPr>
          <p:nvPr>
            <p:ph type="body" sz="quarter" idx="28" hasCustomPrompt="1"/>
          </p:nvPr>
        </p:nvSpPr>
        <p:spPr>
          <a:xfrm>
            <a:off x="5256213" y="5228919"/>
            <a:ext cx="1676398" cy="281245"/>
          </a:xfrm>
        </p:spPr>
        <p:txBody>
          <a:bodyPr lIns="0" tIns="0" rIns="0" bIns="0" anchor="ctr">
            <a:normAutofit/>
          </a:bodyPr>
          <a:lstStyle>
            <a:lvl1pPr marL="0" indent="0" algn="ctr">
              <a:lnSpc>
                <a:spcPts val="1500"/>
              </a:lnSpc>
              <a:buNone/>
              <a:defRPr sz="1000">
                <a:solidFill>
                  <a:schemeClr val="tx1">
                    <a:lumMod val="65000"/>
                    <a:lumOff val="35000"/>
                  </a:schemeClr>
                </a:solidFill>
                <a:latin typeface="Source Sans Pro Light"/>
              </a:defRPr>
            </a:lvl1pPr>
          </a:lstStyle>
          <a:p>
            <a:pPr lvl="0"/>
            <a:r>
              <a:rPr lang="en-US" dirty="0" smtClean="0"/>
              <a:t>Multicolor</a:t>
            </a:r>
          </a:p>
        </p:txBody>
      </p:sp>
      <p:sp>
        <p:nvSpPr>
          <p:cNvPr id="125" name="Text Placeholder 17"/>
          <p:cNvSpPr>
            <a:spLocks noGrp="1"/>
          </p:cNvSpPr>
          <p:nvPr>
            <p:ph type="body" sz="quarter" idx="29" hasCustomPrompt="1"/>
          </p:nvPr>
        </p:nvSpPr>
        <p:spPr>
          <a:xfrm>
            <a:off x="9488123" y="3962400"/>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80%</a:t>
            </a:r>
          </a:p>
        </p:txBody>
      </p:sp>
      <p:sp>
        <p:nvSpPr>
          <p:cNvPr id="126" name="Text Placeholder 17"/>
          <p:cNvSpPr>
            <a:spLocks noGrp="1"/>
          </p:cNvSpPr>
          <p:nvPr>
            <p:ph type="body" sz="quarter" idx="30" hasCustomPrompt="1"/>
          </p:nvPr>
        </p:nvSpPr>
        <p:spPr>
          <a:xfrm>
            <a:off x="7797187" y="4454814"/>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25%</a:t>
            </a:r>
          </a:p>
        </p:txBody>
      </p:sp>
      <p:sp>
        <p:nvSpPr>
          <p:cNvPr id="127" name="Text Placeholder 17"/>
          <p:cNvSpPr>
            <a:spLocks noGrp="1"/>
          </p:cNvSpPr>
          <p:nvPr>
            <p:ph type="body" sz="quarter" idx="31" hasCustomPrompt="1"/>
          </p:nvPr>
        </p:nvSpPr>
        <p:spPr>
          <a:xfrm>
            <a:off x="8620324" y="4961962"/>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55%</a:t>
            </a:r>
          </a:p>
        </p:txBody>
      </p:sp>
      <p:sp>
        <p:nvSpPr>
          <p:cNvPr id="128" name="Text Placeholder 17"/>
          <p:cNvSpPr>
            <a:spLocks noGrp="1"/>
          </p:cNvSpPr>
          <p:nvPr>
            <p:ph type="body" sz="quarter" idx="32" hasCustomPrompt="1"/>
          </p:nvPr>
        </p:nvSpPr>
        <p:spPr>
          <a:xfrm>
            <a:off x="8954723" y="5463215"/>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65%</a:t>
            </a:r>
          </a:p>
        </p:txBody>
      </p:sp>
      <p:sp>
        <p:nvSpPr>
          <p:cNvPr id="129" name="Text Placeholder 17"/>
          <p:cNvSpPr>
            <a:spLocks noGrp="1"/>
          </p:cNvSpPr>
          <p:nvPr>
            <p:ph type="body" sz="quarter" idx="33" hasCustomPrompt="1"/>
          </p:nvPr>
        </p:nvSpPr>
        <p:spPr>
          <a:xfrm>
            <a:off x="2268681" y="3941345"/>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90%</a:t>
            </a:r>
          </a:p>
        </p:txBody>
      </p:sp>
      <p:sp>
        <p:nvSpPr>
          <p:cNvPr id="130" name="Text Placeholder 17"/>
          <p:cNvSpPr>
            <a:spLocks noGrp="1"/>
          </p:cNvSpPr>
          <p:nvPr>
            <p:ph type="body" sz="quarter" idx="34" hasCustomPrompt="1"/>
          </p:nvPr>
        </p:nvSpPr>
        <p:spPr>
          <a:xfrm>
            <a:off x="3310957" y="4448689"/>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55%</a:t>
            </a:r>
          </a:p>
        </p:txBody>
      </p:sp>
      <p:sp>
        <p:nvSpPr>
          <p:cNvPr id="131" name="Text Placeholder 17"/>
          <p:cNvSpPr>
            <a:spLocks noGrp="1"/>
          </p:cNvSpPr>
          <p:nvPr>
            <p:ph type="body" sz="quarter" idx="35" hasCustomPrompt="1"/>
          </p:nvPr>
        </p:nvSpPr>
        <p:spPr>
          <a:xfrm>
            <a:off x="2923098" y="4970542"/>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70%</a:t>
            </a:r>
          </a:p>
        </p:txBody>
      </p:sp>
      <p:sp>
        <p:nvSpPr>
          <p:cNvPr id="132" name="Text Placeholder 17"/>
          <p:cNvSpPr>
            <a:spLocks noGrp="1"/>
          </p:cNvSpPr>
          <p:nvPr>
            <p:ph type="body" sz="quarter" idx="36" hasCustomPrompt="1"/>
          </p:nvPr>
        </p:nvSpPr>
        <p:spPr>
          <a:xfrm>
            <a:off x="2029907" y="5457805"/>
            <a:ext cx="492489" cy="226775"/>
          </a:xfrm>
        </p:spPr>
        <p:txBody>
          <a:bodyPr lIns="0" tIns="0" rIns="0" bIns="0" anchor="ctr">
            <a:normAutofit/>
          </a:bodyPr>
          <a:lstStyle>
            <a:lvl1pPr marL="0" indent="0" algn="l">
              <a:lnSpc>
                <a:spcPts val="1500"/>
              </a:lnSpc>
              <a:buNone/>
              <a:defRPr sz="1000">
                <a:solidFill>
                  <a:schemeClr val="tx1">
                    <a:lumMod val="65000"/>
                    <a:lumOff val="35000"/>
                  </a:schemeClr>
                </a:solidFill>
                <a:latin typeface="Source Sans Pro Light"/>
              </a:defRPr>
            </a:lvl1pPr>
          </a:lstStyle>
          <a:p>
            <a:pPr lvl="0"/>
            <a:r>
              <a:rPr lang="en-US" dirty="0" smtClean="0"/>
              <a:t>97%</a:t>
            </a:r>
          </a:p>
        </p:txBody>
      </p:sp>
      <p:sp>
        <p:nvSpPr>
          <p:cNvPr id="133" name="Text Placeholder 17"/>
          <p:cNvSpPr>
            <a:spLocks noGrp="1"/>
          </p:cNvSpPr>
          <p:nvPr>
            <p:ph type="body" sz="quarter" idx="37" hasCustomPrompt="1"/>
          </p:nvPr>
        </p:nvSpPr>
        <p:spPr>
          <a:xfrm>
            <a:off x="5256213" y="2133601"/>
            <a:ext cx="1676398" cy="920154"/>
          </a:xfrm>
        </p:spPr>
        <p:txBody>
          <a:bodyPr lIns="0" tIns="0" rIns="0" bIns="0" anchor="ctr">
            <a:normAutofit/>
          </a:bodyPr>
          <a:lstStyle>
            <a:lvl1pPr marL="0" indent="0" algn="ctr">
              <a:lnSpc>
                <a:spcPts val="1500"/>
              </a:lnSpc>
              <a:buNone/>
              <a:defRPr sz="2700">
                <a:solidFill>
                  <a:schemeClr val="bg1"/>
                </a:solidFill>
                <a:latin typeface="Source Sans Pro Light"/>
              </a:defRPr>
            </a:lvl1pPr>
          </a:lstStyle>
          <a:p>
            <a:pPr lvl="0"/>
            <a:r>
              <a:rPr lang="en-US" dirty="0" err="1" smtClean="0"/>
              <a:t>vs</a:t>
            </a:r>
            <a:endParaRPr lang="en-US" dirty="0" smtClean="0"/>
          </a:p>
        </p:txBody>
      </p:sp>
    </p:spTree>
    <p:extLst>
      <p:ext uri="{BB962C8B-B14F-4D97-AF65-F5344CB8AC3E}">
        <p14:creationId xmlns:p14="http://schemas.microsoft.com/office/powerpoint/2010/main" val="315021244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7"/>
                                        </p:tgtEl>
                                        <p:attrNameLst>
                                          <p:attrName>style.visibility</p:attrName>
                                        </p:attrNameLst>
                                      </p:cBhvr>
                                      <p:to>
                                        <p:strVal val="visible"/>
                                      </p:to>
                                    </p:set>
                                    <p:animEffect transition="in" filter="dissolve">
                                      <p:cBhvr>
                                        <p:cTn id="15" dur="500"/>
                                        <p:tgtEl>
                                          <p:spTgt spid="57"/>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dissolve">
                                      <p:cBhvr>
                                        <p:cTn id="19" dur="500"/>
                                        <p:tgtEl>
                                          <p:spTgt spid="6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33">
                                            <p:txEl>
                                              <p:pRg st="0" end="0"/>
                                            </p:txEl>
                                          </p:spTgt>
                                        </p:tgtEl>
                                        <p:attrNameLst>
                                          <p:attrName>style.visibility</p:attrName>
                                        </p:attrNameLst>
                                      </p:cBhvr>
                                      <p:to>
                                        <p:strVal val="visible"/>
                                      </p:to>
                                    </p:set>
                                    <p:animEffect transition="in" filter="dissolve">
                                      <p:cBhvr>
                                        <p:cTn id="22" dur="500"/>
                                        <p:tgtEl>
                                          <p:spTgt spid="133">
                                            <p:txEl>
                                              <p:pRg st="0" end="0"/>
                                            </p:txEl>
                                          </p:spTgt>
                                        </p:tgtEl>
                                      </p:cBhvr>
                                    </p:animEffect>
                                  </p:childTnLst>
                                </p:cTn>
                              </p:par>
                            </p:childTnLst>
                          </p:cTn>
                        </p:par>
                        <p:par>
                          <p:cTn id="23" fill="hold">
                            <p:stCondLst>
                              <p:cond delay="2000"/>
                            </p:stCondLst>
                            <p:childTnLst>
                              <p:par>
                                <p:cTn id="24" presetID="9" presetClass="entr" presetSubtype="0" fill="hold" grpId="0" nodeType="afterEffect" nodePh="1">
                                  <p:stCondLst>
                                    <p:cond delay="0"/>
                                  </p:stCondLst>
                                  <p:endCondLst>
                                    <p:cond evt="begin" delay="0">
                                      <p:tn val="24"/>
                                    </p:cond>
                                  </p:endCondLst>
                                  <p:childTnLst>
                                    <p:set>
                                      <p:cBhvr>
                                        <p:cTn id="25" dur="1" fill="hold">
                                          <p:stCondLst>
                                            <p:cond delay="0"/>
                                          </p:stCondLst>
                                        </p:cTn>
                                        <p:tgtEl>
                                          <p:spTgt spid="119"/>
                                        </p:tgtEl>
                                        <p:attrNameLst>
                                          <p:attrName>style.visibility</p:attrName>
                                        </p:attrNameLst>
                                      </p:cBhvr>
                                      <p:to>
                                        <p:strVal val="visible"/>
                                      </p:to>
                                    </p:set>
                                    <p:animEffect transition="in" filter="dissolve">
                                      <p:cBhvr>
                                        <p:cTn id="26" dur="500"/>
                                        <p:tgtEl>
                                          <p:spTgt spid="119"/>
                                        </p:tgtEl>
                                      </p:cBhvr>
                                    </p:animEffect>
                                  </p:childTnLst>
                                </p:cTn>
                              </p:par>
                            </p:childTnLst>
                          </p:cTn>
                        </p:par>
                        <p:par>
                          <p:cTn id="27" fill="hold">
                            <p:stCondLst>
                              <p:cond delay="2500"/>
                            </p:stCondLst>
                            <p:childTnLst>
                              <p:par>
                                <p:cTn id="28" presetID="9" presetClass="entr" presetSubtype="0" fill="hold" grpId="0" nodeType="afterEffect">
                                  <p:stCondLst>
                                    <p:cond delay="0"/>
                                  </p:stCondLst>
                                  <p:childTnLst>
                                    <p:set>
                                      <p:cBhvr>
                                        <p:cTn id="29" dur="1" fill="hold">
                                          <p:stCondLst>
                                            <p:cond delay="0"/>
                                          </p:stCondLst>
                                        </p:cTn>
                                        <p:tgtEl>
                                          <p:spTgt spid="120">
                                            <p:txEl>
                                              <p:pRg st="0" end="0"/>
                                            </p:txEl>
                                          </p:spTgt>
                                        </p:tgtEl>
                                        <p:attrNameLst>
                                          <p:attrName>style.visibility</p:attrName>
                                        </p:attrNameLst>
                                      </p:cBhvr>
                                      <p:to>
                                        <p:strVal val="visible"/>
                                      </p:to>
                                    </p:set>
                                    <p:animEffect transition="in" filter="dissolve">
                                      <p:cBhvr>
                                        <p:cTn id="30" dur="500"/>
                                        <p:tgtEl>
                                          <p:spTgt spid="120">
                                            <p:txEl>
                                              <p:pRg st="0" end="0"/>
                                            </p:txEl>
                                          </p:spTgt>
                                        </p:tgtEl>
                                      </p:cBhvr>
                                    </p:animEffect>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121">
                                            <p:txEl>
                                              <p:pRg st="0" end="0"/>
                                            </p:txEl>
                                          </p:spTgt>
                                        </p:tgtEl>
                                        <p:attrNameLst>
                                          <p:attrName>style.visibility</p:attrName>
                                        </p:attrNameLst>
                                      </p:cBhvr>
                                      <p:to>
                                        <p:strVal val="visible"/>
                                      </p:to>
                                    </p:set>
                                    <p:animEffect transition="in" filter="dissolve">
                                      <p:cBhvr>
                                        <p:cTn id="34" dur="500"/>
                                        <p:tgtEl>
                                          <p:spTgt spid="121">
                                            <p:txEl>
                                              <p:pRg st="0" end="0"/>
                                            </p:txEl>
                                          </p:spTgt>
                                        </p:tgtEl>
                                      </p:cBhvr>
                                    </p:animEffect>
                                  </p:childTnLst>
                                </p:cTn>
                              </p:par>
                            </p:childTnLst>
                          </p:cTn>
                        </p:par>
                        <p:par>
                          <p:cTn id="35" fill="hold">
                            <p:stCondLst>
                              <p:cond delay="3500"/>
                            </p:stCondLst>
                            <p:childTnLst>
                              <p:par>
                                <p:cTn id="36" presetID="9" presetClass="entr" presetSubtype="0" fill="hold" grpId="0" nodeType="afterEffect">
                                  <p:stCondLst>
                                    <p:cond delay="0"/>
                                  </p:stCondLst>
                                  <p:childTnLst>
                                    <p:set>
                                      <p:cBhvr>
                                        <p:cTn id="37" dur="1" fill="hold">
                                          <p:stCondLst>
                                            <p:cond delay="0"/>
                                          </p:stCondLst>
                                        </p:cTn>
                                        <p:tgtEl>
                                          <p:spTgt spid="122">
                                            <p:txEl>
                                              <p:pRg st="0" end="0"/>
                                            </p:txEl>
                                          </p:spTgt>
                                        </p:tgtEl>
                                        <p:attrNameLst>
                                          <p:attrName>style.visibility</p:attrName>
                                        </p:attrNameLst>
                                      </p:cBhvr>
                                      <p:to>
                                        <p:strVal val="visible"/>
                                      </p:to>
                                    </p:set>
                                    <p:animEffect transition="in" filter="dissolve">
                                      <p:cBhvr>
                                        <p:cTn id="38" dur="500"/>
                                        <p:tgtEl>
                                          <p:spTgt spid="122">
                                            <p:txEl>
                                              <p:pRg st="0" end="0"/>
                                            </p:txEl>
                                          </p:spTgt>
                                        </p:tgtEl>
                                      </p:cBhvr>
                                    </p:animEffect>
                                  </p:childTnLst>
                                </p:cTn>
                              </p:par>
                            </p:childTnLst>
                          </p:cTn>
                        </p:par>
                        <p:par>
                          <p:cTn id="39" fill="hold">
                            <p:stCondLst>
                              <p:cond delay="4000"/>
                            </p:stCondLst>
                            <p:childTnLst>
                              <p:par>
                                <p:cTn id="40" presetID="9" presetClass="entr" presetSubtype="0" fill="hold" grpId="0" nodeType="afterEffect">
                                  <p:stCondLst>
                                    <p:cond delay="0"/>
                                  </p:stCondLst>
                                  <p:childTnLst>
                                    <p:set>
                                      <p:cBhvr>
                                        <p:cTn id="41" dur="1" fill="hold">
                                          <p:stCondLst>
                                            <p:cond delay="0"/>
                                          </p:stCondLst>
                                        </p:cTn>
                                        <p:tgtEl>
                                          <p:spTgt spid="123">
                                            <p:txEl>
                                              <p:pRg st="0" end="0"/>
                                            </p:txEl>
                                          </p:spTgt>
                                        </p:tgtEl>
                                        <p:attrNameLst>
                                          <p:attrName>style.visibility</p:attrName>
                                        </p:attrNameLst>
                                      </p:cBhvr>
                                      <p:to>
                                        <p:strVal val="visible"/>
                                      </p:to>
                                    </p:set>
                                    <p:animEffect transition="in" filter="dissolve">
                                      <p:cBhvr>
                                        <p:cTn id="42" dur="500"/>
                                        <p:tgtEl>
                                          <p:spTgt spid="123">
                                            <p:txEl>
                                              <p:pRg st="0" end="0"/>
                                            </p:txEl>
                                          </p:spTgt>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childTnLst>
                          </p:cTn>
                        </p:par>
                        <p:par>
                          <p:cTn id="47" fill="hold">
                            <p:stCondLst>
                              <p:cond delay="5000"/>
                            </p:stCondLst>
                            <p:childTnLst>
                              <p:par>
                                <p:cTn id="48" presetID="22" presetClass="entr" presetSubtype="2" fill="hold" grpId="0" nodeType="after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wipe(right)">
                                      <p:cBhvr>
                                        <p:cTn id="50" dur="500"/>
                                        <p:tgtEl>
                                          <p:spTgt spid="62"/>
                                        </p:tgtEl>
                                      </p:cBhvr>
                                    </p:animEffect>
                                  </p:childTnLst>
                                </p:cTn>
                              </p:par>
                            </p:childTnLst>
                          </p:cTn>
                        </p:par>
                        <p:par>
                          <p:cTn id="51" fill="hold">
                            <p:stCondLst>
                              <p:cond delay="5500"/>
                            </p:stCondLst>
                            <p:childTnLst>
                              <p:par>
                                <p:cTn id="52" presetID="9" presetClass="entr" presetSubtype="0" fill="hold" grpId="0" nodeType="afterEffect">
                                  <p:stCondLst>
                                    <p:cond delay="0"/>
                                  </p:stCondLst>
                                  <p:childTnLst>
                                    <p:set>
                                      <p:cBhvr>
                                        <p:cTn id="53" dur="1" fill="hold">
                                          <p:stCondLst>
                                            <p:cond delay="0"/>
                                          </p:stCondLst>
                                        </p:cTn>
                                        <p:tgtEl>
                                          <p:spTgt spid="129">
                                            <p:txEl>
                                              <p:pRg st="0" end="0"/>
                                            </p:txEl>
                                          </p:spTgt>
                                        </p:tgtEl>
                                        <p:attrNameLst>
                                          <p:attrName>style.visibility</p:attrName>
                                        </p:attrNameLst>
                                      </p:cBhvr>
                                      <p:to>
                                        <p:strVal val="visible"/>
                                      </p:to>
                                    </p:set>
                                    <p:animEffect transition="in" filter="dissolve">
                                      <p:cBhvr>
                                        <p:cTn id="54" dur="500"/>
                                        <p:tgtEl>
                                          <p:spTgt spid="129">
                                            <p:txEl>
                                              <p:pRg st="0" end="0"/>
                                            </p:txEl>
                                          </p:spTgt>
                                        </p:tgtEl>
                                      </p:cBhvr>
                                    </p:animEffect>
                                  </p:childTnLst>
                                </p:cTn>
                              </p:par>
                            </p:childTnLst>
                          </p:cTn>
                        </p:par>
                        <p:par>
                          <p:cTn id="55" fill="hold">
                            <p:stCondLst>
                              <p:cond delay="6000"/>
                            </p:stCondLst>
                            <p:childTnLst>
                              <p:par>
                                <p:cTn id="56" presetID="22" presetClass="entr" presetSubtype="8" fill="hold" grpId="0" nodeType="after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left)">
                                      <p:cBhvr>
                                        <p:cTn id="58" dur="500"/>
                                        <p:tgtEl>
                                          <p:spTgt spid="66"/>
                                        </p:tgtEl>
                                      </p:cBhvr>
                                    </p:animEffect>
                                  </p:childTnLst>
                                </p:cTn>
                              </p:par>
                            </p:childTnLst>
                          </p:cTn>
                        </p:par>
                        <p:par>
                          <p:cTn id="59" fill="hold">
                            <p:stCondLst>
                              <p:cond delay="6500"/>
                            </p:stCondLst>
                            <p:childTnLst>
                              <p:par>
                                <p:cTn id="60" presetID="9" presetClass="entr" presetSubtype="0" fill="hold" grpId="0" nodeType="afterEffect">
                                  <p:stCondLst>
                                    <p:cond delay="0"/>
                                  </p:stCondLst>
                                  <p:childTnLst>
                                    <p:set>
                                      <p:cBhvr>
                                        <p:cTn id="61" dur="1" fill="hold">
                                          <p:stCondLst>
                                            <p:cond delay="0"/>
                                          </p:stCondLst>
                                        </p:cTn>
                                        <p:tgtEl>
                                          <p:spTgt spid="125">
                                            <p:txEl>
                                              <p:pRg st="0" end="0"/>
                                            </p:txEl>
                                          </p:spTgt>
                                        </p:tgtEl>
                                        <p:attrNameLst>
                                          <p:attrName>style.visibility</p:attrName>
                                        </p:attrNameLst>
                                      </p:cBhvr>
                                      <p:to>
                                        <p:strVal val="visible"/>
                                      </p:to>
                                    </p:set>
                                    <p:animEffect transition="in" filter="dissolve">
                                      <p:cBhvr>
                                        <p:cTn id="62" dur="500"/>
                                        <p:tgtEl>
                                          <p:spTgt spid="125">
                                            <p:txEl>
                                              <p:pRg st="0" end="0"/>
                                            </p:txEl>
                                          </p:spTgt>
                                        </p:tgtEl>
                                      </p:cBhvr>
                                    </p:animEffect>
                                  </p:childTnLst>
                                </p:cTn>
                              </p:par>
                            </p:childTnLst>
                          </p:cTn>
                        </p:par>
                        <p:par>
                          <p:cTn id="63" fill="hold">
                            <p:stCondLst>
                              <p:cond delay="7000"/>
                            </p:stCondLst>
                            <p:childTnLst>
                              <p:par>
                                <p:cTn id="64" presetID="22" presetClass="entr" presetSubtype="2" fill="hold" grpId="0" nodeType="afterEffect">
                                  <p:stCondLst>
                                    <p:cond delay="0"/>
                                  </p:stCondLst>
                                  <p:childTnLst>
                                    <p:set>
                                      <p:cBhvr>
                                        <p:cTn id="65" dur="1" fill="hold">
                                          <p:stCondLst>
                                            <p:cond delay="0"/>
                                          </p:stCondLst>
                                        </p:cTn>
                                        <p:tgtEl>
                                          <p:spTgt spid="69"/>
                                        </p:tgtEl>
                                        <p:attrNameLst>
                                          <p:attrName>style.visibility</p:attrName>
                                        </p:attrNameLst>
                                      </p:cBhvr>
                                      <p:to>
                                        <p:strVal val="visible"/>
                                      </p:to>
                                    </p:set>
                                    <p:animEffect transition="in" filter="wipe(right)">
                                      <p:cBhvr>
                                        <p:cTn id="66" dur="500"/>
                                        <p:tgtEl>
                                          <p:spTgt spid="69"/>
                                        </p:tgtEl>
                                      </p:cBhvr>
                                    </p:animEffect>
                                  </p:childTnLst>
                                </p:cTn>
                              </p:par>
                            </p:childTnLst>
                          </p:cTn>
                        </p:par>
                        <p:par>
                          <p:cTn id="67" fill="hold">
                            <p:stCondLst>
                              <p:cond delay="7500"/>
                            </p:stCondLst>
                            <p:childTnLst>
                              <p:par>
                                <p:cTn id="68" presetID="9" presetClass="entr" presetSubtype="0" fill="hold" grpId="0" nodeType="afterEffect">
                                  <p:stCondLst>
                                    <p:cond delay="0"/>
                                  </p:stCondLst>
                                  <p:childTnLst>
                                    <p:set>
                                      <p:cBhvr>
                                        <p:cTn id="69" dur="1" fill="hold">
                                          <p:stCondLst>
                                            <p:cond delay="0"/>
                                          </p:stCondLst>
                                        </p:cTn>
                                        <p:tgtEl>
                                          <p:spTgt spid="130">
                                            <p:txEl>
                                              <p:pRg st="0" end="0"/>
                                            </p:txEl>
                                          </p:spTgt>
                                        </p:tgtEl>
                                        <p:attrNameLst>
                                          <p:attrName>style.visibility</p:attrName>
                                        </p:attrNameLst>
                                      </p:cBhvr>
                                      <p:to>
                                        <p:strVal val="visible"/>
                                      </p:to>
                                    </p:set>
                                    <p:animEffect transition="in" filter="dissolve">
                                      <p:cBhvr>
                                        <p:cTn id="70" dur="500"/>
                                        <p:tgtEl>
                                          <p:spTgt spid="130">
                                            <p:txEl>
                                              <p:pRg st="0" end="0"/>
                                            </p:txEl>
                                          </p:spTgt>
                                        </p:tgtEl>
                                      </p:cBhvr>
                                    </p:animEffect>
                                  </p:childTnLst>
                                </p:cTn>
                              </p:par>
                            </p:childTnLst>
                          </p:cTn>
                        </p:par>
                        <p:par>
                          <p:cTn id="71" fill="hold">
                            <p:stCondLst>
                              <p:cond delay="8000"/>
                            </p:stCondLst>
                            <p:childTnLst>
                              <p:par>
                                <p:cTn id="72" presetID="22" presetClass="entr" presetSubtype="8" fill="hold" grpId="0" nodeType="afterEffect">
                                  <p:stCondLst>
                                    <p:cond delay="0"/>
                                  </p:stCondLst>
                                  <p:childTnLst>
                                    <p:set>
                                      <p:cBhvr>
                                        <p:cTn id="73" dur="1" fill="hold">
                                          <p:stCondLst>
                                            <p:cond delay="0"/>
                                          </p:stCondLst>
                                        </p:cTn>
                                        <p:tgtEl>
                                          <p:spTgt spid="70"/>
                                        </p:tgtEl>
                                        <p:attrNameLst>
                                          <p:attrName>style.visibility</p:attrName>
                                        </p:attrNameLst>
                                      </p:cBhvr>
                                      <p:to>
                                        <p:strVal val="visible"/>
                                      </p:to>
                                    </p:set>
                                    <p:animEffect transition="in" filter="wipe(left)">
                                      <p:cBhvr>
                                        <p:cTn id="74" dur="500"/>
                                        <p:tgtEl>
                                          <p:spTgt spid="70"/>
                                        </p:tgtEl>
                                      </p:cBhvr>
                                    </p:animEffect>
                                  </p:childTnLst>
                                </p:cTn>
                              </p:par>
                            </p:childTnLst>
                          </p:cTn>
                        </p:par>
                        <p:par>
                          <p:cTn id="75" fill="hold">
                            <p:stCondLst>
                              <p:cond delay="8500"/>
                            </p:stCondLst>
                            <p:childTnLst>
                              <p:par>
                                <p:cTn id="76" presetID="9" presetClass="entr" presetSubtype="0" fill="hold" grpId="0" nodeType="afterEffect">
                                  <p:stCondLst>
                                    <p:cond delay="0"/>
                                  </p:stCondLst>
                                  <p:childTnLst>
                                    <p:set>
                                      <p:cBhvr>
                                        <p:cTn id="77" dur="1" fill="hold">
                                          <p:stCondLst>
                                            <p:cond delay="0"/>
                                          </p:stCondLst>
                                        </p:cTn>
                                        <p:tgtEl>
                                          <p:spTgt spid="126">
                                            <p:txEl>
                                              <p:pRg st="0" end="0"/>
                                            </p:txEl>
                                          </p:spTgt>
                                        </p:tgtEl>
                                        <p:attrNameLst>
                                          <p:attrName>style.visibility</p:attrName>
                                        </p:attrNameLst>
                                      </p:cBhvr>
                                      <p:to>
                                        <p:strVal val="visible"/>
                                      </p:to>
                                    </p:set>
                                    <p:animEffect transition="in" filter="dissolve">
                                      <p:cBhvr>
                                        <p:cTn id="78" dur="500"/>
                                        <p:tgtEl>
                                          <p:spTgt spid="126">
                                            <p:txEl>
                                              <p:pRg st="0" end="0"/>
                                            </p:txEl>
                                          </p:spTgt>
                                        </p:tgtEl>
                                      </p:cBhvr>
                                    </p:animEffect>
                                  </p:childTnLst>
                                </p:cTn>
                              </p:par>
                            </p:childTnLst>
                          </p:cTn>
                        </p:par>
                        <p:par>
                          <p:cTn id="79" fill="hold">
                            <p:stCondLst>
                              <p:cond delay="9000"/>
                            </p:stCondLst>
                            <p:childTnLst>
                              <p:par>
                                <p:cTn id="80" presetID="22" presetClass="entr" presetSubtype="2"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right)">
                                      <p:cBhvr>
                                        <p:cTn id="82" dur="500"/>
                                        <p:tgtEl>
                                          <p:spTgt spid="73"/>
                                        </p:tgtEl>
                                      </p:cBhvr>
                                    </p:animEffect>
                                  </p:childTnLst>
                                </p:cTn>
                              </p:par>
                            </p:childTnLst>
                          </p:cTn>
                        </p:par>
                        <p:par>
                          <p:cTn id="83" fill="hold">
                            <p:stCondLst>
                              <p:cond delay="9500"/>
                            </p:stCondLst>
                            <p:childTnLst>
                              <p:par>
                                <p:cTn id="84" presetID="9" presetClass="entr" presetSubtype="0" fill="hold" grpId="0" nodeType="afterEffect">
                                  <p:stCondLst>
                                    <p:cond delay="0"/>
                                  </p:stCondLst>
                                  <p:childTnLst>
                                    <p:set>
                                      <p:cBhvr>
                                        <p:cTn id="85" dur="1" fill="hold">
                                          <p:stCondLst>
                                            <p:cond delay="0"/>
                                          </p:stCondLst>
                                        </p:cTn>
                                        <p:tgtEl>
                                          <p:spTgt spid="131">
                                            <p:txEl>
                                              <p:pRg st="0" end="0"/>
                                            </p:txEl>
                                          </p:spTgt>
                                        </p:tgtEl>
                                        <p:attrNameLst>
                                          <p:attrName>style.visibility</p:attrName>
                                        </p:attrNameLst>
                                      </p:cBhvr>
                                      <p:to>
                                        <p:strVal val="visible"/>
                                      </p:to>
                                    </p:set>
                                    <p:animEffect transition="in" filter="dissolve">
                                      <p:cBhvr>
                                        <p:cTn id="86" dur="500"/>
                                        <p:tgtEl>
                                          <p:spTgt spid="131">
                                            <p:txEl>
                                              <p:pRg st="0" end="0"/>
                                            </p:txEl>
                                          </p:spTgt>
                                        </p:tgtEl>
                                      </p:cBhvr>
                                    </p:animEffect>
                                  </p:childTnLst>
                                </p:cTn>
                              </p:par>
                            </p:childTnLst>
                          </p:cTn>
                        </p:par>
                        <p:par>
                          <p:cTn id="87" fill="hold">
                            <p:stCondLst>
                              <p:cond delay="10000"/>
                            </p:stCondLst>
                            <p:childTnLst>
                              <p:par>
                                <p:cTn id="88" presetID="22" presetClass="entr" presetSubtype="8" fill="hold" grpId="0" nodeType="afterEffect">
                                  <p:stCondLst>
                                    <p:cond delay="0"/>
                                  </p:stCondLst>
                                  <p:childTnLst>
                                    <p:set>
                                      <p:cBhvr>
                                        <p:cTn id="89" dur="1" fill="hold">
                                          <p:stCondLst>
                                            <p:cond delay="0"/>
                                          </p:stCondLst>
                                        </p:cTn>
                                        <p:tgtEl>
                                          <p:spTgt spid="83"/>
                                        </p:tgtEl>
                                        <p:attrNameLst>
                                          <p:attrName>style.visibility</p:attrName>
                                        </p:attrNameLst>
                                      </p:cBhvr>
                                      <p:to>
                                        <p:strVal val="visible"/>
                                      </p:to>
                                    </p:set>
                                    <p:animEffect transition="in" filter="wipe(left)">
                                      <p:cBhvr>
                                        <p:cTn id="90" dur="500"/>
                                        <p:tgtEl>
                                          <p:spTgt spid="83"/>
                                        </p:tgtEl>
                                      </p:cBhvr>
                                    </p:animEffect>
                                  </p:childTnLst>
                                </p:cTn>
                              </p:par>
                            </p:childTnLst>
                          </p:cTn>
                        </p:par>
                        <p:par>
                          <p:cTn id="91" fill="hold">
                            <p:stCondLst>
                              <p:cond delay="10500"/>
                            </p:stCondLst>
                            <p:childTnLst>
                              <p:par>
                                <p:cTn id="92" presetID="9" presetClass="entr" presetSubtype="0" fill="hold" grpId="0" nodeType="afterEffect">
                                  <p:stCondLst>
                                    <p:cond delay="0"/>
                                  </p:stCondLst>
                                  <p:childTnLst>
                                    <p:set>
                                      <p:cBhvr>
                                        <p:cTn id="93" dur="1" fill="hold">
                                          <p:stCondLst>
                                            <p:cond delay="0"/>
                                          </p:stCondLst>
                                        </p:cTn>
                                        <p:tgtEl>
                                          <p:spTgt spid="127">
                                            <p:txEl>
                                              <p:pRg st="0" end="0"/>
                                            </p:txEl>
                                          </p:spTgt>
                                        </p:tgtEl>
                                        <p:attrNameLst>
                                          <p:attrName>style.visibility</p:attrName>
                                        </p:attrNameLst>
                                      </p:cBhvr>
                                      <p:to>
                                        <p:strVal val="visible"/>
                                      </p:to>
                                    </p:set>
                                    <p:animEffect transition="in" filter="dissolve">
                                      <p:cBhvr>
                                        <p:cTn id="94" dur="500"/>
                                        <p:tgtEl>
                                          <p:spTgt spid="127">
                                            <p:txEl>
                                              <p:pRg st="0" end="0"/>
                                            </p:txEl>
                                          </p:spTgt>
                                        </p:tgtEl>
                                      </p:cBhvr>
                                    </p:animEffect>
                                  </p:childTnLst>
                                </p:cTn>
                              </p:par>
                            </p:childTnLst>
                          </p:cTn>
                        </p:par>
                        <p:par>
                          <p:cTn id="95" fill="hold">
                            <p:stCondLst>
                              <p:cond delay="11000"/>
                            </p:stCondLst>
                            <p:childTnLst>
                              <p:par>
                                <p:cTn id="96" presetID="22" presetClass="entr" presetSubtype="2" fill="hold" grpId="0" nodeType="afterEffect">
                                  <p:stCondLst>
                                    <p:cond delay="0"/>
                                  </p:stCondLst>
                                  <p:childTnLst>
                                    <p:set>
                                      <p:cBhvr>
                                        <p:cTn id="97" dur="1" fill="hold">
                                          <p:stCondLst>
                                            <p:cond delay="0"/>
                                          </p:stCondLst>
                                        </p:cTn>
                                        <p:tgtEl>
                                          <p:spTgt spid="93"/>
                                        </p:tgtEl>
                                        <p:attrNameLst>
                                          <p:attrName>style.visibility</p:attrName>
                                        </p:attrNameLst>
                                      </p:cBhvr>
                                      <p:to>
                                        <p:strVal val="visible"/>
                                      </p:to>
                                    </p:set>
                                    <p:animEffect transition="in" filter="wipe(right)">
                                      <p:cBhvr>
                                        <p:cTn id="98" dur="500"/>
                                        <p:tgtEl>
                                          <p:spTgt spid="93"/>
                                        </p:tgtEl>
                                      </p:cBhvr>
                                    </p:animEffect>
                                  </p:childTnLst>
                                </p:cTn>
                              </p:par>
                            </p:childTnLst>
                          </p:cTn>
                        </p:par>
                        <p:par>
                          <p:cTn id="99" fill="hold">
                            <p:stCondLst>
                              <p:cond delay="11500"/>
                            </p:stCondLst>
                            <p:childTnLst>
                              <p:par>
                                <p:cTn id="100" presetID="9" presetClass="entr" presetSubtype="0" fill="hold" grpId="0" nodeType="afterEffect">
                                  <p:stCondLst>
                                    <p:cond delay="0"/>
                                  </p:stCondLst>
                                  <p:childTnLst>
                                    <p:set>
                                      <p:cBhvr>
                                        <p:cTn id="101" dur="1" fill="hold">
                                          <p:stCondLst>
                                            <p:cond delay="0"/>
                                          </p:stCondLst>
                                        </p:cTn>
                                        <p:tgtEl>
                                          <p:spTgt spid="132">
                                            <p:txEl>
                                              <p:pRg st="0" end="0"/>
                                            </p:txEl>
                                          </p:spTgt>
                                        </p:tgtEl>
                                        <p:attrNameLst>
                                          <p:attrName>style.visibility</p:attrName>
                                        </p:attrNameLst>
                                      </p:cBhvr>
                                      <p:to>
                                        <p:strVal val="visible"/>
                                      </p:to>
                                    </p:set>
                                    <p:animEffect transition="in" filter="dissolve">
                                      <p:cBhvr>
                                        <p:cTn id="102" dur="500"/>
                                        <p:tgtEl>
                                          <p:spTgt spid="132">
                                            <p:txEl>
                                              <p:pRg st="0" end="0"/>
                                            </p:txEl>
                                          </p:spTgt>
                                        </p:tgtEl>
                                      </p:cBhvr>
                                    </p:animEffect>
                                  </p:childTnLst>
                                </p:cTn>
                              </p:par>
                            </p:childTnLst>
                          </p:cTn>
                        </p:par>
                        <p:par>
                          <p:cTn id="103" fill="hold">
                            <p:stCondLst>
                              <p:cond delay="12000"/>
                            </p:stCondLst>
                            <p:childTnLst>
                              <p:par>
                                <p:cTn id="104" presetID="22" presetClass="entr" presetSubtype="8" fill="hold" grpId="0" nodeType="afterEffect">
                                  <p:stCondLst>
                                    <p:cond delay="0"/>
                                  </p:stCondLst>
                                  <p:childTnLst>
                                    <p:set>
                                      <p:cBhvr>
                                        <p:cTn id="105" dur="1" fill="hold">
                                          <p:stCondLst>
                                            <p:cond delay="0"/>
                                          </p:stCondLst>
                                        </p:cTn>
                                        <p:tgtEl>
                                          <p:spTgt spid="99"/>
                                        </p:tgtEl>
                                        <p:attrNameLst>
                                          <p:attrName>style.visibility</p:attrName>
                                        </p:attrNameLst>
                                      </p:cBhvr>
                                      <p:to>
                                        <p:strVal val="visible"/>
                                      </p:to>
                                    </p:set>
                                    <p:animEffect transition="in" filter="wipe(left)">
                                      <p:cBhvr>
                                        <p:cTn id="106" dur="500"/>
                                        <p:tgtEl>
                                          <p:spTgt spid="99"/>
                                        </p:tgtEl>
                                      </p:cBhvr>
                                    </p:animEffect>
                                  </p:childTnLst>
                                </p:cTn>
                              </p:par>
                            </p:childTnLst>
                          </p:cTn>
                        </p:par>
                        <p:par>
                          <p:cTn id="107" fill="hold">
                            <p:stCondLst>
                              <p:cond delay="12500"/>
                            </p:stCondLst>
                            <p:childTnLst>
                              <p:par>
                                <p:cTn id="108" presetID="9" presetClass="entr" presetSubtype="0" fill="hold" grpId="0" nodeType="afterEffect">
                                  <p:stCondLst>
                                    <p:cond delay="0"/>
                                  </p:stCondLst>
                                  <p:childTnLst>
                                    <p:set>
                                      <p:cBhvr>
                                        <p:cTn id="109" dur="1" fill="hold">
                                          <p:stCondLst>
                                            <p:cond delay="0"/>
                                          </p:stCondLst>
                                        </p:cTn>
                                        <p:tgtEl>
                                          <p:spTgt spid="128">
                                            <p:txEl>
                                              <p:pRg st="0" end="0"/>
                                            </p:txEl>
                                          </p:spTgt>
                                        </p:tgtEl>
                                        <p:attrNameLst>
                                          <p:attrName>style.visibility</p:attrName>
                                        </p:attrNameLst>
                                      </p:cBhvr>
                                      <p:to>
                                        <p:strVal val="visible"/>
                                      </p:to>
                                    </p:set>
                                    <p:animEffect transition="in" filter="dissolve">
                                      <p:cBhvr>
                                        <p:cTn id="110" dur="500"/>
                                        <p:tgtEl>
                                          <p:spTgt spid="1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57" grpId="0"/>
      <p:bldP spid="62" grpId="0" animBg="1"/>
      <p:bldP spid="64" grpId="0" animBg="1"/>
      <p:bldP spid="66" grpId="0" animBg="1"/>
      <p:bldP spid="69" grpId="0" animBg="1"/>
      <p:bldP spid="70" grpId="0" animBg="1"/>
      <p:bldP spid="73" grpId="0" animBg="1"/>
      <p:bldP spid="83" grpId="0" animBg="1"/>
      <p:bldP spid="93" grpId="0" animBg="1"/>
      <p:bldP spid="99" grpId="0" animBg="1"/>
      <p:bldP spid="120" grpId="0" build="p">
        <p:tmplLst>
          <p:tmpl lvl="1">
            <p:tnLst>
              <p:par>
                <p:cTn presetID="9" presetClass="entr" presetSubtype="0" fill="hold" nodeType="afterEffect">
                  <p:stCondLst>
                    <p:cond delay="0"/>
                  </p:stCondLst>
                  <p:childTnLst>
                    <p:set>
                      <p:cBhvr>
                        <p:cTn dur="1" fill="hold">
                          <p:stCondLst>
                            <p:cond delay="0"/>
                          </p:stCondLst>
                        </p:cTn>
                        <p:tgtEl>
                          <p:spTgt spid="120"/>
                        </p:tgtEl>
                        <p:attrNameLst>
                          <p:attrName>style.visibility</p:attrName>
                        </p:attrNameLst>
                      </p:cBhvr>
                      <p:to>
                        <p:strVal val="visible"/>
                      </p:to>
                    </p:set>
                    <p:animEffect transition="in" filter="dissolve">
                      <p:cBhvr>
                        <p:cTn dur="500"/>
                        <p:tgtEl>
                          <p:spTgt spid="120"/>
                        </p:tgtEl>
                      </p:cBhvr>
                    </p:animEffect>
                  </p:childTnLst>
                </p:cTn>
              </p:par>
            </p:tnLst>
          </p:tmpl>
        </p:tmplLst>
      </p:bldP>
      <p:bldP spid="121" grpId="0" build="p">
        <p:tmplLst>
          <p:tmpl lvl="1">
            <p:tnLst>
              <p:par>
                <p:cTn presetID="9" presetClass="entr" presetSubtype="0" fill="hold" nodeType="afterEffect">
                  <p:stCondLst>
                    <p:cond delay="0"/>
                  </p:stCondLst>
                  <p:childTnLst>
                    <p:set>
                      <p:cBhvr>
                        <p:cTn dur="1" fill="hold">
                          <p:stCondLst>
                            <p:cond delay="0"/>
                          </p:stCondLst>
                        </p:cTn>
                        <p:tgtEl>
                          <p:spTgt spid="121"/>
                        </p:tgtEl>
                        <p:attrNameLst>
                          <p:attrName>style.visibility</p:attrName>
                        </p:attrNameLst>
                      </p:cBhvr>
                      <p:to>
                        <p:strVal val="visible"/>
                      </p:to>
                    </p:set>
                    <p:animEffect transition="in" filter="dissolve">
                      <p:cBhvr>
                        <p:cTn dur="500"/>
                        <p:tgtEl>
                          <p:spTgt spid="121"/>
                        </p:tgtEl>
                      </p:cBhvr>
                    </p:animEffect>
                  </p:childTnLst>
                </p:cTn>
              </p:par>
            </p:tnLst>
          </p:tmpl>
        </p:tmplLst>
      </p:bldP>
      <p:bldP spid="122" grpId="0" build="p">
        <p:tmplLst>
          <p:tmpl lvl="1">
            <p:tnLst>
              <p:par>
                <p:cTn presetID="9" presetClass="entr" presetSubtype="0" fill="hold" nodeType="afterEffect">
                  <p:stCondLst>
                    <p:cond delay="0"/>
                  </p:stCondLst>
                  <p:childTnLst>
                    <p:set>
                      <p:cBhvr>
                        <p:cTn dur="1" fill="hold">
                          <p:stCondLst>
                            <p:cond delay="0"/>
                          </p:stCondLst>
                        </p:cTn>
                        <p:tgtEl>
                          <p:spTgt spid="122"/>
                        </p:tgtEl>
                        <p:attrNameLst>
                          <p:attrName>style.visibility</p:attrName>
                        </p:attrNameLst>
                      </p:cBhvr>
                      <p:to>
                        <p:strVal val="visible"/>
                      </p:to>
                    </p:set>
                    <p:animEffect transition="in" filter="dissolve">
                      <p:cBhvr>
                        <p:cTn dur="500"/>
                        <p:tgtEl>
                          <p:spTgt spid="122"/>
                        </p:tgtEl>
                      </p:cBhvr>
                    </p:animEffect>
                  </p:childTnLst>
                </p:cTn>
              </p:par>
            </p:tnLst>
          </p:tmpl>
        </p:tmplLst>
      </p:bldP>
      <p:bldP spid="123" grpId="0" build="p">
        <p:tmplLst>
          <p:tmpl lvl="1">
            <p:tnLst>
              <p:par>
                <p:cTn presetID="9" presetClass="entr" presetSubtype="0" fill="hold" nodeType="afterEffect">
                  <p:stCondLst>
                    <p:cond delay="0"/>
                  </p:stCondLst>
                  <p:childTnLst>
                    <p:set>
                      <p:cBhvr>
                        <p:cTn dur="1" fill="hold">
                          <p:stCondLst>
                            <p:cond delay="0"/>
                          </p:stCondLst>
                        </p:cTn>
                        <p:tgtEl>
                          <p:spTgt spid="123"/>
                        </p:tgtEl>
                        <p:attrNameLst>
                          <p:attrName>style.visibility</p:attrName>
                        </p:attrNameLst>
                      </p:cBhvr>
                      <p:to>
                        <p:strVal val="visible"/>
                      </p:to>
                    </p:set>
                    <p:animEffect transition="in" filter="dissolve">
                      <p:cBhvr>
                        <p:cTn dur="500"/>
                        <p:tgtEl>
                          <p:spTgt spid="123"/>
                        </p:tgtEl>
                      </p:cBhvr>
                    </p:animEffect>
                  </p:childTnLst>
                </p:cTn>
              </p:par>
            </p:tnLst>
          </p:tmpl>
        </p:tmplLst>
      </p:bldP>
      <p:bldP spid="125" grpId="0" build="p">
        <p:tmplLst>
          <p:tmpl lvl="1">
            <p:tnLst>
              <p:par>
                <p:cTn presetID="9" presetClass="entr" presetSubtype="0" fill="hold" nodeType="afterEffect">
                  <p:stCondLst>
                    <p:cond delay="0"/>
                  </p:stCondLst>
                  <p:childTnLst>
                    <p:set>
                      <p:cBhvr>
                        <p:cTn dur="1" fill="hold">
                          <p:stCondLst>
                            <p:cond delay="0"/>
                          </p:stCondLst>
                        </p:cTn>
                        <p:tgtEl>
                          <p:spTgt spid="125"/>
                        </p:tgtEl>
                        <p:attrNameLst>
                          <p:attrName>style.visibility</p:attrName>
                        </p:attrNameLst>
                      </p:cBhvr>
                      <p:to>
                        <p:strVal val="visible"/>
                      </p:to>
                    </p:set>
                    <p:animEffect transition="in" filter="dissolve">
                      <p:cBhvr>
                        <p:cTn dur="500"/>
                        <p:tgtEl>
                          <p:spTgt spid="125"/>
                        </p:tgtEl>
                      </p:cBhvr>
                    </p:animEffect>
                  </p:childTnLst>
                </p:cTn>
              </p:par>
            </p:tnLst>
          </p:tmpl>
        </p:tmplLst>
      </p:bldP>
      <p:bldP spid="126" grpId="0" build="p">
        <p:tmplLst>
          <p:tmpl lvl="1">
            <p:tnLst>
              <p:par>
                <p:cTn presetID="9" presetClass="entr" presetSubtype="0" fill="hold" nodeType="afterEffect">
                  <p:stCondLst>
                    <p:cond delay="0"/>
                  </p:stCondLst>
                  <p:childTnLst>
                    <p:set>
                      <p:cBhvr>
                        <p:cTn dur="1" fill="hold">
                          <p:stCondLst>
                            <p:cond delay="0"/>
                          </p:stCondLst>
                        </p:cTn>
                        <p:tgtEl>
                          <p:spTgt spid="126"/>
                        </p:tgtEl>
                        <p:attrNameLst>
                          <p:attrName>style.visibility</p:attrName>
                        </p:attrNameLst>
                      </p:cBhvr>
                      <p:to>
                        <p:strVal val="visible"/>
                      </p:to>
                    </p:set>
                    <p:animEffect transition="in" filter="dissolve">
                      <p:cBhvr>
                        <p:cTn dur="500"/>
                        <p:tgtEl>
                          <p:spTgt spid="126"/>
                        </p:tgtEl>
                      </p:cBhvr>
                    </p:animEffect>
                  </p:childTnLst>
                </p:cTn>
              </p:par>
            </p:tnLst>
          </p:tmpl>
        </p:tmplLst>
      </p:bldP>
      <p:bldP spid="127" grpId="0" build="p">
        <p:tmplLst>
          <p:tmpl lvl="1">
            <p:tnLst>
              <p:par>
                <p:cTn presetID="9" presetClass="entr" presetSubtype="0" fill="hold" nodeType="afterEffect">
                  <p:stCondLst>
                    <p:cond delay="0"/>
                  </p:stCondLst>
                  <p:childTnLst>
                    <p:set>
                      <p:cBhvr>
                        <p:cTn dur="1" fill="hold">
                          <p:stCondLst>
                            <p:cond delay="0"/>
                          </p:stCondLst>
                        </p:cTn>
                        <p:tgtEl>
                          <p:spTgt spid="127"/>
                        </p:tgtEl>
                        <p:attrNameLst>
                          <p:attrName>style.visibility</p:attrName>
                        </p:attrNameLst>
                      </p:cBhvr>
                      <p:to>
                        <p:strVal val="visible"/>
                      </p:to>
                    </p:set>
                    <p:animEffect transition="in" filter="dissolve">
                      <p:cBhvr>
                        <p:cTn dur="500"/>
                        <p:tgtEl>
                          <p:spTgt spid="127"/>
                        </p:tgtEl>
                      </p:cBhvr>
                    </p:animEffect>
                  </p:childTnLst>
                </p:cTn>
              </p:par>
            </p:tnLst>
          </p:tmpl>
        </p:tmplLst>
      </p:bldP>
      <p:bldP spid="128" grpId="0" build="p">
        <p:tmplLst>
          <p:tmpl lvl="1">
            <p:tnLst>
              <p:par>
                <p:cTn presetID="9" presetClass="entr" presetSubtype="0" fill="hold" nodeType="afterEffect">
                  <p:stCondLst>
                    <p:cond delay="0"/>
                  </p:stCondLst>
                  <p:childTnLst>
                    <p:set>
                      <p:cBhvr>
                        <p:cTn dur="1" fill="hold">
                          <p:stCondLst>
                            <p:cond delay="0"/>
                          </p:stCondLst>
                        </p:cTn>
                        <p:tgtEl>
                          <p:spTgt spid="128"/>
                        </p:tgtEl>
                        <p:attrNameLst>
                          <p:attrName>style.visibility</p:attrName>
                        </p:attrNameLst>
                      </p:cBhvr>
                      <p:to>
                        <p:strVal val="visible"/>
                      </p:to>
                    </p:set>
                    <p:animEffect transition="in" filter="dissolve">
                      <p:cBhvr>
                        <p:cTn dur="500"/>
                        <p:tgtEl>
                          <p:spTgt spid="128"/>
                        </p:tgtEl>
                      </p:cBhvr>
                    </p:animEffect>
                  </p:childTnLst>
                </p:cTn>
              </p:par>
            </p:tnLst>
          </p:tmpl>
        </p:tmplLst>
      </p:bldP>
      <p:bldP spid="129" grpId="0" build="p">
        <p:tmplLst>
          <p:tmpl lvl="1">
            <p:tnLst>
              <p:par>
                <p:cTn presetID="9" presetClass="entr" presetSubtype="0" fill="hold" nodeType="afterEffect">
                  <p:stCondLst>
                    <p:cond delay="0"/>
                  </p:stCondLst>
                  <p:childTnLst>
                    <p:set>
                      <p:cBhvr>
                        <p:cTn dur="1" fill="hold">
                          <p:stCondLst>
                            <p:cond delay="0"/>
                          </p:stCondLst>
                        </p:cTn>
                        <p:tgtEl>
                          <p:spTgt spid="129"/>
                        </p:tgtEl>
                        <p:attrNameLst>
                          <p:attrName>style.visibility</p:attrName>
                        </p:attrNameLst>
                      </p:cBhvr>
                      <p:to>
                        <p:strVal val="visible"/>
                      </p:to>
                    </p:set>
                    <p:animEffect transition="in" filter="dissolve">
                      <p:cBhvr>
                        <p:cTn dur="500"/>
                        <p:tgtEl>
                          <p:spTgt spid="129"/>
                        </p:tgtEl>
                      </p:cBhvr>
                    </p:animEffect>
                  </p:childTnLst>
                </p:cTn>
              </p:par>
            </p:tnLst>
          </p:tmpl>
        </p:tmplLst>
      </p:bldP>
      <p:bldP spid="130" grpId="0" build="p">
        <p:tmplLst>
          <p:tmpl lvl="1">
            <p:tnLst>
              <p:par>
                <p:cTn presetID="9" presetClass="entr" presetSubtype="0" fill="hold" nodeType="afterEffect">
                  <p:stCondLst>
                    <p:cond delay="0"/>
                  </p:stCondLst>
                  <p:childTnLst>
                    <p:set>
                      <p:cBhvr>
                        <p:cTn dur="1" fill="hold">
                          <p:stCondLst>
                            <p:cond delay="0"/>
                          </p:stCondLst>
                        </p:cTn>
                        <p:tgtEl>
                          <p:spTgt spid="130"/>
                        </p:tgtEl>
                        <p:attrNameLst>
                          <p:attrName>style.visibility</p:attrName>
                        </p:attrNameLst>
                      </p:cBhvr>
                      <p:to>
                        <p:strVal val="visible"/>
                      </p:to>
                    </p:set>
                    <p:animEffect transition="in" filter="dissolve">
                      <p:cBhvr>
                        <p:cTn dur="500"/>
                        <p:tgtEl>
                          <p:spTgt spid="130"/>
                        </p:tgtEl>
                      </p:cBhvr>
                    </p:animEffect>
                  </p:childTnLst>
                </p:cTn>
              </p:par>
            </p:tnLst>
          </p:tmpl>
        </p:tmplLst>
      </p:bldP>
      <p:bldP spid="131" grpId="0" build="p">
        <p:tmplLst>
          <p:tmpl lvl="1">
            <p:tnLst>
              <p:par>
                <p:cTn presetID="9" presetClass="entr" presetSubtype="0" fill="hold" nodeType="afterEffect">
                  <p:stCondLst>
                    <p:cond delay="0"/>
                  </p:stCondLst>
                  <p:childTnLst>
                    <p:set>
                      <p:cBhvr>
                        <p:cTn dur="1" fill="hold">
                          <p:stCondLst>
                            <p:cond delay="0"/>
                          </p:stCondLst>
                        </p:cTn>
                        <p:tgtEl>
                          <p:spTgt spid="131"/>
                        </p:tgtEl>
                        <p:attrNameLst>
                          <p:attrName>style.visibility</p:attrName>
                        </p:attrNameLst>
                      </p:cBhvr>
                      <p:to>
                        <p:strVal val="visible"/>
                      </p:to>
                    </p:set>
                    <p:animEffect transition="in" filter="dissolve">
                      <p:cBhvr>
                        <p:cTn dur="500"/>
                        <p:tgtEl>
                          <p:spTgt spid="131"/>
                        </p:tgtEl>
                      </p:cBhvr>
                    </p:animEffect>
                  </p:childTnLst>
                </p:cTn>
              </p:par>
            </p:tnLst>
          </p:tmpl>
        </p:tmplLst>
      </p:bldP>
      <p:bldP spid="132" grpId="0" build="p">
        <p:tmplLst>
          <p:tmpl lvl="1">
            <p:tnLst>
              <p:par>
                <p:cTn presetID="9" presetClass="entr" presetSubtype="0" fill="hold" nodeType="afterEffect">
                  <p:stCondLst>
                    <p:cond delay="0"/>
                  </p:stCondLst>
                  <p:childTnLst>
                    <p:set>
                      <p:cBhvr>
                        <p:cTn dur="1" fill="hold">
                          <p:stCondLst>
                            <p:cond delay="0"/>
                          </p:stCondLst>
                        </p:cTn>
                        <p:tgtEl>
                          <p:spTgt spid="132"/>
                        </p:tgtEl>
                        <p:attrNameLst>
                          <p:attrName>style.visibility</p:attrName>
                        </p:attrNameLst>
                      </p:cBhvr>
                      <p:to>
                        <p:strVal val="visible"/>
                      </p:to>
                    </p:set>
                    <p:animEffect transition="in" filter="dissolve">
                      <p:cBhvr>
                        <p:cTn dur="500"/>
                        <p:tgtEl>
                          <p:spTgt spid="132"/>
                        </p:tgtEl>
                      </p:cBhvr>
                    </p:animEffect>
                  </p:childTnLst>
                </p:cTn>
              </p:par>
            </p:tnLst>
          </p:tmpl>
        </p:tmplLst>
      </p:bldP>
      <p:bldP spid="133" grpId="0" build="p">
        <p:tmplLst>
          <p:tmpl lvl="1">
            <p:tnLst>
              <p:par>
                <p:cTn presetID="9" presetClass="entr" presetSubtype="0" fill="hold" nodeType="withEffect">
                  <p:stCondLst>
                    <p:cond delay="0"/>
                  </p:stCondLst>
                  <p:childTnLst>
                    <p:set>
                      <p:cBhvr>
                        <p:cTn dur="1" fill="hold">
                          <p:stCondLst>
                            <p:cond delay="0"/>
                          </p:stCondLst>
                        </p:cTn>
                        <p:tgtEl>
                          <p:spTgt spid="133"/>
                        </p:tgtEl>
                        <p:attrNameLst>
                          <p:attrName>style.visibility</p:attrName>
                        </p:attrNameLst>
                      </p:cBhvr>
                      <p:to>
                        <p:strVal val="visible"/>
                      </p:to>
                    </p:set>
                    <p:animEffect transition="in" filter="dissolve">
                      <p:cBhvr>
                        <p:cTn dur="500"/>
                        <p:tgtEl>
                          <p:spTgt spid="133"/>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0_Title Slide">
    <p:spTree>
      <p:nvGrpSpPr>
        <p:cNvPr id="1" name=""/>
        <p:cNvGrpSpPr/>
        <p:nvPr/>
      </p:nvGrpSpPr>
      <p:grpSpPr>
        <a:xfrm>
          <a:off x="0" y="0"/>
          <a:ext cx="0" cy="0"/>
          <a:chOff x="0" y="0"/>
          <a:chExt cx="0" cy="0"/>
        </a:xfrm>
      </p:grpSpPr>
      <p:sp>
        <p:nvSpPr>
          <p:cNvPr id="67" name="Shape 106"/>
          <p:cNvSpPr/>
          <p:nvPr userDrawn="1"/>
        </p:nvSpPr>
        <p:spPr>
          <a:xfrm>
            <a:off x="1212821" y="2910539"/>
            <a:ext cx="4329165" cy="1437847"/>
          </a:xfrm>
          <a:prstGeom prst="rect">
            <a:avLst/>
          </a:prstGeom>
          <a:solidFill>
            <a:schemeClr val="accent5"/>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3" name="Picture Placeholder 2"/>
          <p:cNvSpPr>
            <a:spLocks noGrp="1"/>
          </p:cNvSpPr>
          <p:nvPr>
            <p:ph type="pic" sz="quarter" idx="22"/>
          </p:nvPr>
        </p:nvSpPr>
        <p:spPr>
          <a:xfrm>
            <a:off x="2574904" y="2734658"/>
            <a:ext cx="2787730" cy="1781093"/>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6087634" y="2861878"/>
            <a:ext cx="29718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6087634" y="3292883"/>
            <a:ext cx="5188378"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416465819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wipe(left)">
                                      <p:cBhvr>
                                        <p:cTn id="15" dur="500"/>
                                        <p:tgtEl>
                                          <p:spTgt spid="67"/>
                                        </p:tgtEl>
                                      </p:cBhvr>
                                    </p:animEffect>
                                  </p:childTnLst>
                                </p:cTn>
                              </p:par>
                            </p:childTnLst>
                          </p:cTn>
                        </p:par>
                        <p:par>
                          <p:cTn id="16" fill="hold">
                            <p:stCondLst>
                              <p:cond delay="1500"/>
                            </p:stCondLst>
                            <p:childTnLst>
                              <p:par>
                                <p:cTn id="17" presetID="22" presetClass="entr" presetSubtype="2" fill="hold" grpId="0" nodeType="afterEffect" nodePh="1">
                                  <p:stCondLst>
                                    <p:cond delay="0"/>
                                  </p:stCondLst>
                                  <p:endCondLst>
                                    <p:cond evt="begin" delay="0">
                                      <p:tn val="17"/>
                                    </p:cond>
                                  </p:endCondLst>
                                  <p:childTnLst>
                                    <p:set>
                                      <p:cBhvr>
                                        <p:cTn id="18" dur="1" fill="hold">
                                          <p:stCondLst>
                                            <p:cond delay="0"/>
                                          </p:stCondLst>
                                        </p:cTn>
                                        <p:tgtEl>
                                          <p:spTgt spid="3"/>
                                        </p:tgtEl>
                                        <p:attrNameLst>
                                          <p:attrName>style.visibility</p:attrName>
                                        </p:attrNameLst>
                                      </p:cBhvr>
                                      <p:to>
                                        <p:strVal val="visible"/>
                                      </p:to>
                                    </p:set>
                                    <p:animEffect transition="in" filter="wipe(right)">
                                      <p:cBhvr>
                                        <p:cTn id="19" dur="500"/>
                                        <p:tgtEl>
                                          <p:spTgt spid="3"/>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3" grpId="0"/>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15" name="macbook-pro.png"/>
          <p:cNvPicPr/>
          <p:nvPr userDrawn="1"/>
        </p:nvPicPr>
        <p:blipFill>
          <a:blip r:embed="rId2" cstate="print">
            <a:extLst/>
          </a:blip>
          <a:stretch>
            <a:fillRect/>
          </a:stretch>
        </p:blipFill>
        <p:spPr>
          <a:xfrm>
            <a:off x="6170612" y="2183215"/>
            <a:ext cx="4876050" cy="2780420"/>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1217612" y="2644287"/>
            <a:ext cx="29718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1217612" y="2988083"/>
            <a:ext cx="4661641" cy="2035649"/>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6932237" y="2362200"/>
            <a:ext cx="3352800" cy="215055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214058823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down)">
                                      <p:cBhvr>
                                        <p:cTn id="15" dur="500"/>
                                        <p:tgtEl>
                                          <p:spTgt spid="15"/>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265612" y="0"/>
            <a:ext cx="3657600" cy="4648200"/>
          </a:xfrm>
          <a:prstGeom prst="rect">
            <a:avLst/>
          </a:prstGeom>
        </p:spPr>
        <p:txBody>
          <a:bodyPr>
            <a:normAutofit/>
          </a:bodyPr>
          <a:lstStyle>
            <a:lvl1pPr>
              <a:defRPr sz="1500"/>
            </a:lvl1pPr>
          </a:lstStyle>
          <a:p>
            <a:endParaRPr lang="en-US"/>
          </a:p>
        </p:txBody>
      </p:sp>
    </p:spTree>
    <p:extLst>
      <p:ext uri="{BB962C8B-B14F-4D97-AF65-F5344CB8AC3E}">
        <p14:creationId xmlns:p14="http://schemas.microsoft.com/office/powerpoint/2010/main" val="2892134383"/>
      </p:ext>
    </p:extLst>
  </p:cSld>
  <p:clrMapOvr>
    <a:masterClrMapping/>
  </p:clrMapOvr>
  <p:transition spd="slow">
    <p:comb/>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8" name="macbook-pro.png"/>
          <p:cNvPicPr/>
          <p:nvPr userDrawn="1"/>
        </p:nvPicPr>
        <p:blipFill>
          <a:blip r:embed="rId2" cstate="print">
            <a:extLst/>
          </a:blip>
          <a:stretch>
            <a:fillRect/>
          </a:stretch>
        </p:blipFill>
        <p:spPr>
          <a:xfrm>
            <a:off x="8151812" y="3595799"/>
            <a:ext cx="2801325" cy="1597372"/>
          </a:xfrm>
          <a:prstGeom prst="rect">
            <a:avLst/>
          </a:prstGeom>
          <a:ln w="12700">
            <a:miter lim="400000"/>
          </a:ln>
        </p:spPr>
      </p:pic>
      <p:pic>
        <p:nvPicPr>
          <p:cNvPr id="12" name="imac.png"/>
          <p:cNvPicPr/>
          <p:nvPr userDrawn="1"/>
        </p:nvPicPr>
        <p:blipFill>
          <a:blip r:embed="rId3" cstate="print">
            <a:extLst/>
          </a:blip>
          <a:stretch>
            <a:fillRect/>
          </a:stretch>
        </p:blipFill>
        <p:spPr>
          <a:xfrm>
            <a:off x="3934298" y="1870157"/>
            <a:ext cx="4320230" cy="3451284"/>
          </a:xfrm>
          <a:prstGeom prst="rect">
            <a:avLst/>
          </a:prstGeom>
          <a:ln w="12700">
            <a:miter lim="400000"/>
          </a:ln>
        </p:spPr>
      </p:pic>
      <p:pic>
        <p:nvPicPr>
          <p:cNvPr id="14" name="tablet-black.png"/>
          <p:cNvPicPr/>
          <p:nvPr userDrawn="1"/>
        </p:nvPicPr>
        <p:blipFill>
          <a:blip r:embed="rId4" cstate="print">
            <a:extLst/>
          </a:blip>
          <a:stretch>
            <a:fillRect/>
          </a:stretch>
        </p:blipFill>
        <p:spPr>
          <a:xfrm rot="5400000">
            <a:off x="1695779" y="3806509"/>
            <a:ext cx="1039680" cy="1467263"/>
          </a:xfrm>
          <a:prstGeom prst="rect">
            <a:avLst/>
          </a:prstGeom>
          <a:ln w="12700">
            <a:miter lim="400000"/>
          </a:ln>
        </p:spPr>
      </p:pic>
      <p:pic>
        <p:nvPicPr>
          <p:cNvPr id="18" name="tablet-white.png"/>
          <p:cNvPicPr/>
          <p:nvPr userDrawn="1"/>
        </p:nvPicPr>
        <p:blipFill>
          <a:blip r:embed="rId5" cstate="print">
            <a:extLst/>
          </a:blip>
          <a:stretch>
            <a:fillRect/>
          </a:stretch>
        </p:blipFill>
        <p:spPr>
          <a:xfrm>
            <a:off x="1480447" y="2505431"/>
            <a:ext cx="1040076" cy="1468587"/>
          </a:xfrm>
          <a:prstGeom prst="rect">
            <a:avLst/>
          </a:prstGeom>
          <a:ln w="12700">
            <a:miter lim="400000"/>
          </a:ln>
        </p:spPr>
      </p:pic>
      <p:pic>
        <p:nvPicPr>
          <p:cNvPr id="20" name="phone-black.png"/>
          <p:cNvPicPr/>
          <p:nvPr userDrawn="1"/>
        </p:nvPicPr>
        <p:blipFill>
          <a:blip r:embed="rId6" cstate="print">
            <a:extLst/>
          </a:blip>
          <a:srcRect/>
          <a:stretch>
            <a:fillRect/>
          </a:stretch>
        </p:blipFill>
        <p:spPr>
          <a:xfrm rot="16200000">
            <a:off x="2881949" y="3036823"/>
            <a:ext cx="622287" cy="1230639"/>
          </a:xfrm>
          <a:prstGeom prst="rect">
            <a:avLst/>
          </a:prstGeom>
          <a:ln w="12700">
            <a:miter lim="400000"/>
          </a:ln>
        </p:spPr>
      </p:pic>
      <p:pic>
        <p:nvPicPr>
          <p:cNvPr id="22" name="phone-white.png"/>
          <p:cNvPicPr/>
          <p:nvPr userDrawn="1"/>
        </p:nvPicPr>
        <p:blipFill>
          <a:blip r:embed="rId7" cstate="print">
            <a:extLst/>
          </a:blip>
          <a:stretch>
            <a:fillRect/>
          </a:stretch>
        </p:blipFill>
        <p:spPr>
          <a:xfrm>
            <a:off x="3032285" y="4026840"/>
            <a:ext cx="622124" cy="1230960"/>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57" name="Picture Placeholder 2"/>
          <p:cNvSpPr>
            <a:spLocks noGrp="1"/>
          </p:cNvSpPr>
          <p:nvPr>
            <p:ph type="pic" sz="quarter" idx="23"/>
          </p:nvPr>
        </p:nvSpPr>
        <p:spPr>
          <a:xfrm>
            <a:off x="4127004" y="2048131"/>
            <a:ext cx="3934818" cy="2244174"/>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5" name="Picture Placeholder 2"/>
          <p:cNvSpPr>
            <a:spLocks noGrp="1"/>
          </p:cNvSpPr>
          <p:nvPr>
            <p:ph type="pic" sz="quarter" idx="24"/>
          </p:nvPr>
        </p:nvSpPr>
        <p:spPr>
          <a:xfrm>
            <a:off x="8599974" y="3715450"/>
            <a:ext cx="1905000" cy="123754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6" name="Picture Placeholder 2"/>
          <p:cNvSpPr>
            <a:spLocks noGrp="1"/>
          </p:cNvSpPr>
          <p:nvPr>
            <p:ph type="pic" sz="quarter" idx="25"/>
          </p:nvPr>
        </p:nvSpPr>
        <p:spPr>
          <a:xfrm>
            <a:off x="1571391" y="2659219"/>
            <a:ext cx="858188" cy="1161011"/>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7" name="Picture Placeholder 2"/>
          <p:cNvSpPr>
            <a:spLocks noGrp="1"/>
          </p:cNvSpPr>
          <p:nvPr>
            <p:ph type="pic" sz="quarter" idx="26"/>
          </p:nvPr>
        </p:nvSpPr>
        <p:spPr>
          <a:xfrm>
            <a:off x="1628707" y="4102417"/>
            <a:ext cx="1173825" cy="875446"/>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8" name="Picture Placeholder 2"/>
          <p:cNvSpPr>
            <a:spLocks noGrp="1"/>
          </p:cNvSpPr>
          <p:nvPr>
            <p:ph type="pic" sz="quarter" idx="27"/>
          </p:nvPr>
        </p:nvSpPr>
        <p:spPr>
          <a:xfrm>
            <a:off x="2767387" y="3411196"/>
            <a:ext cx="851410" cy="481893"/>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9" name="Picture Placeholder 2"/>
          <p:cNvSpPr>
            <a:spLocks noGrp="1"/>
          </p:cNvSpPr>
          <p:nvPr>
            <p:ph type="pic" sz="quarter" idx="28"/>
          </p:nvPr>
        </p:nvSpPr>
        <p:spPr>
          <a:xfrm>
            <a:off x="3105997" y="4217447"/>
            <a:ext cx="474700" cy="849746"/>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290673622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fade">
                                      <p:cBhvr>
                                        <p:cTn id="11" dur="500"/>
                                        <p:tgtEl>
                                          <p:spTgt spid="23">
                                            <p:txEl>
                                              <p:pRg st="0" end="0"/>
                                            </p:txEl>
                                          </p:spTgt>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down)">
                                      <p:cBhvr>
                                        <p:cTn id="31" dur="500"/>
                                        <p:tgtEl>
                                          <p:spTgt spid="18"/>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wipe(down)">
                                      <p:cBhvr>
                                        <p:cTn id="39" dur="500"/>
                                        <p:tgtEl>
                                          <p:spTgt spid="14"/>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27"/>
                                        </p:tgtEl>
                                        <p:attrNameLst>
                                          <p:attrName>style.visibility</p:attrName>
                                        </p:attrNameLst>
                                      </p:cBhvr>
                                      <p:to>
                                        <p:strVal val="visible"/>
                                      </p:to>
                                    </p:set>
                                    <p:animEffect transition="in" filter="fade">
                                      <p:cBhvr>
                                        <p:cTn id="43" dur="500"/>
                                        <p:tgtEl>
                                          <p:spTgt spid="27"/>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down)">
                                      <p:cBhvr>
                                        <p:cTn id="47" dur="500"/>
                                        <p:tgtEl>
                                          <p:spTgt spid="22"/>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29"/>
                                        </p:tgtEl>
                                        <p:attrNameLst>
                                          <p:attrName>style.visibility</p:attrName>
                                        </p:attrNameLst>
                                      </p:cBhvr>
                                      <p:to>
                                        <p:strVal val="visible"/>
                                      </p:to>
                                    </p:set>
                                    <p:animEffect transition="in" filter="fade">
                                      <p:cBhvr>
                                        <p:cTn id="51" dur="500"/>
                                        <p:tgtEl>
                                          <p:spTgt spid="29"/>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down)">
                                      <p:cBhvr>
                                        <p:cTn id="55" dur="500"/>
                                        <p:tgtEl>
                                          <p:spTgt spid="20"/>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57" grpId="0"/>
      <p:bldP spid="25" grpId="0"/>
      <p:bldP spid="26" grpId="0"/>
      <p:bldP spid="27" grpId="0"/>
      <p:bldP spid="28" grpId="0"/>
      <p:bldP spid="29"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Title Slide">
    <p:spTree>
      <p:nvGrpSpPr>
        <p:cNvPr id="1" name=""/>
        <p:cNvGrpSpPr/>
        <p:nvPr/>
      </p:nvGrpSpPr>
      <p:grpSpPr>
        <a:xfrm>
          <a:off x="0" y="0"/>
          <a:ext cx="0" cy="0"/>
          <a:chOff x="0" y="0"/>
          <a:chExt cx="0" cy="0"/>
        </a:xfrm>
      </p:grpSpPr>
      <p:sp>
        <p:nvSpPr>
          <p:cNvPr id="42" name="Text Placeholder 17"/>
          <p:cNvSpPr>
            <a:spLocks noGrp="1"/>
          </p:cNvSpPr>
          <p:nvPr>
            <p:ph type="body" sz="quarter" idx="27"/>
          </p:nvPr>
        </p:nvSpPr>
        <p:spPr>
          <a:xfrm>
            <a:off x="1238782" y="5461615"/>
            <a:ext cx="1263639"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3" name="Text Placeholder 17"/>
          <p:cNvSpPr>
            <a:spLocks noGrp="1"/>
          </p:cNvSpPr>
          <p:nvPr>
            <p:ph type="body" sz="quarter" idx="28"/>
          </p:nvPr>
        </p:nvSpPr>
        <p:spPr>
          <a:xfrm>
            <a:off x="1238782" y="5791200"/>
            <a:ext cx="1263639"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0" name="Text Placeholder 17"/>
          <p:cNvSpPr>
            <a:spLocks noGrp="1"/>
          </p:cNvSpPr>
          <p:nvPr>
            <p:ph type="body" sz="quarter" idx="25"/>
          </p:nvPr>
        </p:nvSpPr>
        <p:spPr>
          <a:xfrm>
            <a:off x="1249373" y="4771921"/>
            <a:ext cx="1263639"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41" name="Text Placeholder 17"/>
          <p:cNvSpPr>
            <a:spLocks noGrp="1"/>
          </p:cNvSpPr>
          <p:nvPr>
            <p:ph type="body" sz="quarter" idx="26"/>
          </p:nvPr>
        </p:nvSpPr>
        <p:spPr>
          <a:xfrm>
            <a:off x="1249373" y="5118937"/>
            <a:ext cx="1263639"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pic>
        <p:nvPicPr>
          <p:cNvPr id="8" name="imac.png"/>
          <p:cNvPicPr/>
          <p:nvPr userDrawn="1"/>
        </p:nvPicPr>
        <p:blipFill>
          <a:blip r:embed="rId2" cstate="print">
            <a:extLst/>
          </a:blip>
          <a:stretch>
            <a:fillRect/>
          </a:stretch>
        </p:blipFill>
        <p:spPr>
          <a:xfrm>
            <a:off x="6709037" y="2630220"/>
            <a:ext cx="4338375" cy="3465780"/>
          </a:xfrm>
          <a:prstGeom prst="rect">
            <a:avLst/>
          </a:prstGeom>
          <a:ln w="12700">
            <a:miter lim="400000"/>
          </a:ln>
        </p:spPr>
      </p:pic>
      <p:sp>
        <p:nvSpPr>
          <p:cNvPr id="16" name="Title 15"/>
          <p:cNvSpPr>
            <a:spLocks noGrp="1"/>
          </p:cNvSpPr>
          <p:nvPr>
            <p:ph type="title"/>
          </p:nvPr>
        </p:nvSpPr>
        <p:spPr>
          <a:xfrm>
            <a:off x="1523603" y="381000"/>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996517"/>
            <a:ext cx="9141619" cy="248082"/>
          </a:xfrm>
        </p:spPr>
        <p:txBody>
          <a:bodyPr lIns="0" tIns="0" rIns="0" bIns="0">
            <a:normAutofit/>
          </a:bodyPr>
          <a:lstStyle>
            <a:lvl1pPr marL="0" indent="0" algn="ctr">
              <a:lnSpc>
                <a:spcPts val="1400"/>
              </a:lnSpc>
              <a:buNone/>
              <a:defRPr sz="1000">
                <a:solidFill>
                  <a:schemeClr val="bg1">
                    <a:lumMod val="50000"/>
                  </a:schemeClr>
                </a:solidFill>
                <a:latin typeface="Source Sans Pro Light"/>
              </a:defRPr>
            </a:lvl1pPr>
          </a:lstStyle>
          <a:p>
            <a:pPr lvl="0"/>
            <a:r>
              <a:rPr lang="en-GB" dirty="0" smtClean="0"/>
              <a:t>write your relevant text here</a:t>
            </a:r>
          </a:p>
        </p:txBody>
      </p:sp>
      <p:sp>
        <p:nvSpPr>
          <p:cNvPr id="9" name="Content Placeholder 20"/>
          <p:cNvSpPr>
            <a:spLocks noGrp="1"/>
          </p:cNvSpPr>
          <p:nvPr>
            <p:ph sz="quarter" idx="16"/>
          </p:nvPr>
        </p:nvSpPr>
        <p:spPr>
          <a:xfrm>
            <a:off x="1217612" y="3020244"/>
            <a:ext cx="2971800"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10" name="Text Placeholder 17"/>
          <p:cNvSpPr>
            <a:spLocks noGrp="1"/>
          </p:cNvSpPr>
          <p:nvPr>
            <p:ph type="body" sz="quarter" idx="21"/>
          </p:nvPr>
        </p:nvSpPr>
        <p:spPr>
          <a:xfrm>
            <a:off x="1217612" y="3364041"/>
            <a:ext cx="4661641" cy="651444"/>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7" name="Picture Placeholder 2"/>
          <p:cNvSpPr>
            <a:spLocks noGrp="1"/>
          </p:cNvSpPr>
          <p:nvPr>
            <p:ph type="pic" sz="quarter" idx="23"/>
          </p:nvPr>
        </p:nvSpPr>
        <p:spPr>
          <a:xfrm>
            <a:off x="6897024" y="2796284"/>
            <a:ext cx="3962400" cy="226789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9" name="Content Placeholder 20"/>
          <p:cNvSpPr>
            <a:spLocks noGrp="1"/>
          </p:cNvSpPr>
          <p:nvPr>
            <p:ph sz="quarter" idx="24"/>
          </p:nvPr>
        </p:nvSpPr>
        <p:spPr>
          <a:xfrm>
            <a:off x="1227202" y="4393647"/>
            <a:ext cx="2971800" cy="228600"/>
          </a:xfrm>
        </p:spPr>
        <p:txBody>
          <a:bodyPr lIns="0" tIns="0" rIns="0" bIns="0" anchor="ctr">
            <a:normAutofit/>
          </a:bodyPr>
          <a:lstStyle>
            <a:lvl1pPr marL="0" indent="0" algn="l">
              <a:buNone/>
              <a:defRPr sz="1200" b="1">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GB" dirty="0" smtClean="0"/>
          </a:p>
        </p:txBody>
      </p:sp>
      <p:sp>
        <p:nvSpPr>
          <p:cNvPr id="44" name="Shape 882"/>
          <p:cNvSpPr/>
          <p:nvPr userDrawn="1"/>
        </p:nvSpPr>
        <p:spPr>
          <a:xfrm>
            <a:off x="2754411" y="5882043"/>
            <a:ext cx="2434130"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45" name="Shape 885"/>
          <p:cNvSpPr/>
          <p:nvPr userDrawn="1"/>
        </p:nvSpPr>
        <p:spPr>
          <a:xfrm>
            <a:off x="2754411" y="5544495"/>
            <a:ext cx="2433914"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46" name="Shape 888"/>
          <p:cNvSpPr/>
          <p:nvPr userDrawn="1"/>
        </p:nvSpPr>
        <p:spPr>
          <a:xfrm>
            <a:off x="2754410" y="5201874"/>
            <a:ext cx="2433798"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47" name="Shape 891"/>
          <p:cNvSpPr/>
          <p:nvPr userDrawn="1"/>
        </p:nvSpPr>
        <p:spPr>
          <a:xfrm>
            <a:off x="2754411" y="4854858"/>
            <a:ext cx="2435840" cy="62726"/>
          </a:xfrm>
          <a:prstGeom prst="rect">
            <a:avLst/>
          </a:prstGeom>
          <a:solidFill>
            <a:schemeClr val="bg1">
              <a:lumMod val="85000"/>
            </a:schemeClr>
          </a:solidFill>
          <a:ln w="12700" cap="flat">
            <a:noFill/>
            <a:miter lim="400000"/>
          </a:ln>
          <a:effectLst/>
        </p:spPr>
        <p:txBody>
          <a:bodyPr wrap="square" lIns="0" tIns="0" rIns="0" bIns="0" numCol="1" anchor="ctr">
            <a:noAutofit/>
          </a:bodyP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48" name="Shape 897"/>
          <p:cNvSpPr/>
          <p:nvPr userDrawn="1"/>
        </p:nvSpPr>
        <p:spPr>
          <a:xfrm>
            <a:off x="2748585" y="4854858"/>
            <a:ext cx="1880374" cy="62726"/>
          </a:xfrm>
          <a:prstGeom prst="rect">
            <a:avLst/>
          </a:prstGeom>
          <a:solidFill>
            <a:srgbClr val="F3534B"/>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49" name="Shape 898"/>
          <p:cNvSpPr/>
          <p:nvPr userDrawn="1"/>
        </p:nvSpPr>
        <p:spPr>
          <a:xfrm>
            <a:off x="2748585" y="5201874"/>
            <a:ext cx="1235918"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50" name="Shape 899"/>
          <p:cNvSpPr/>
          <p:nvPr userDrawn="1"/>
        </p:nvSpPr>
        <p:spPr>
          <a:xfrm>
            <a:off x="2748585" y="5544495"/>
            <a:ext cx="2272372" cy="62726"/>
          </a:xfrm>
          <a:prstGeom prst="rect">
            <a:avLst/>
          </a:prstGeom>
          <a:solidFill>
            <a:srgbClr val="F3534B"/>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51" name="Shape 900"/>
          <p:cNvSpPr/>
          <p:nvPr userDrawn="1"/>
        </p:nvSpPr>
        <p:spPr>
          <a:xfrm>
            <a:off x="2748585" y="5882043"/>
            <a:ext cx="1716420" cy="62726"/>
          </a:xfrm>
          <a:prstGeom prst="rect">
            <a:avLst/>
          </a:prstGeom>
          <a:solidFill>
            <a:schemeClr val="tx1">
              <a:lumMod val="65000"/>
              <a:lumOff val="35000"/>
            </a:schemeClr>
          </a:solidFill>
          <a:ln w="12700">
            <a:miter lim="400000"/>
          </a:ln>
        </p:spPr>
        <p:txBody>
          <a:bodyPr lIns="0" tIns="0" rIns="0" bIns="0"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latin typeface="Open Sans Light" pitchFamily="34" charset="0"/>
              <a:ea typeface="Open Sans Light" pitchFamily="34" charset="0"/>
              <a:cs typeface="Open Sans Light" pitchFamily="34" charset="0"/>
            </a:endParaRPr>
          </a:p>
        </p:txBody>
      </p:sp>
      <p:sp>
        <p:nvSpPr>
          <p:cNvPr id="52" name="Text Placeholder 17"/>
          <p:cNvSpPr>
            <a:spLocks noGrp="1"/>
          </p:cNvSpPr>
          <p:nvPr>
            <p:ph type="body" sz="quarter" idx="29"/>
          </p:nvPr>
        </p:nvSpPr>
        <p:spPr>
          <a:xfrm>
            <a:off x="5540432" y="5461615"/>
            <a:ext cx="390990"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3" name="Text Placeholder 17"/>
          <p:cNvSpPr>
            <a:spLocks noGrp="1"/>
          </p:cNvSpPr>
          <p:nvPr>
            <p:ph type="body" sz="quarter" idx="30"/>
          </p:nvPr>
        </p:nvSpPr>
        <p:spPr>
          <a:xfrm>
            <a:off x="5540432" y="5791200"/>
            <a:ext cx="390990"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4" name="Text Placeholder 17"/>
          <p:cNvSpPr>
            <a:spLocks noGrp="1"/>
          </p:cNvSpPr>
          <p:nvPr>
            <p:ph type="body" sz="quarter" idx="31"/>
          </p:nvPr>
        </p:nvSpPr>
        <p:spPr>
          <a:xfrm>
            <a:off x="5551023" y="4771921"/>
            <a:ext cx="390990"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
        <p:nvSpPr>
          <p:cNvPr id="55" name="Text Placeholder 17"/>
          <p:cNvSpPr>
            <a:spLocks noGrp="1"/>
          </p:cNvSpPr>
          <p:nvPr>
            <p:ph type="body" sz="quarter" idx="32"/>
          </p:nvPr>
        </p:nvSpPr>
        <p:spPr>
          <a:xfrm>
            <a:off x="5551023" y="5118937"/>
            <a:ext cx="390990" cy="228600"/>
          </a:xfrm>
        </p:spPr>
        <p:txBody>
          <a:bodyPr lIns="0" tIns="0" rIns="0" bIns="0">
            <a:normAutofit/>
          </a:bodyPr>
          <a:lstStyle>
            <a:lvl1pPr marL="0" indent="0" algn="l">
              <a:lnSpc>
                <a:spcPts val="1600"/>
              </a:lnSpc>
              <a:buNone/>
              <a:defRPr sz="1000">
                <a:solidFill>
                  <a:schemeClr val="tx1">
                    <a:lumMod val="65000"/>
                    <a:lumOff val="35000"/>
                  </a:schemeClr>
                </a:solidFill>
                <a:latin typeface="Open Sans Light" pitchFamily="34" charset="0"/>
                <a:ea typeface="Open Sans Light" pitchFamily="34" charset="0"/>
                <a:cs typeface="Open Sans Light" pitchFamily="34" charset="0"/>
              </a:defRPr>
            </a:lvl1pPr>
          </a:lstStyle>
          <a:p>
            <a:pPr lvl="0"/>
            <a:endParaRPr lang="en-US" dirty="0" smtClean="0"/>
          </a:p>
        </p:txBody>
      </p:sp>
    </p:spTree>
    <p:extLst>
      <p:ext uri="{BB962C8B-B14F-4D97-AF65-F5344CB8AC3E}">
        <p14:creationId xmlns:p14="http://schemas.microsoft.com/office/powerpoint/2010/main" val="421699249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Effect transition="in" filter="dissolve">
                                      <p:cBhvr>
                                        <p:cTn id="11" dur="500"/>
                                        <p:tgtEl>
                                          <p:spTgt spid="23">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dissolve">
                                      <p:cBhvr>
                                        <p:cTn id="23" dur="500"/>
                                        <p:tgtEl>
                                          <p:spTgt spid="9">
                                            <p:txEl>
                                              <p:pRg st="0" end="0"/>
                                            </p:txEl>
                                          </p:spTgt>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fade">
                                      <p:cBhvr>
                                        <p:cTn id="31" dur="500"/>
                                        <p:tgtEl>
                                          <p:spTgt spid="39">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40">
                                            <p:txEl>
                                              <p:pRg st="0" end="0"/>
                                            </p:txEl>
                                          </p:spTgt>
                                        </p:tgtEl>
                                        <p:attrNameLst>
                                          <p:attrName>style.visibility</p:attrName>
                                        </p:attrNameLst>
                                      </p:cBhvr>
                                      <p:to>
                                        <p:strVal val="visible"/>
                                      </p:to>
                                    </p:set>
                                    <p:animEffect transition="in" filter="fade">
                                      <p:cBhvr>
                                        <p:cTn id="35" dur="500"/>
                                        <p:tgtEl>
                                          <p:spTgt spid="40">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childTnLst>
                          </p:cTn>
                        </p:par>
                        <p:par>
                          <p:cTn id="43" fill="hold">
                            <p:stCondLst>
                              <p:cond delay="4500"/>
                            </p:stCondLst>
                            <p:childTnLst>
                              <p:par>
                                <p:cTn id="44" presetID="9" presetClass="entr" presetSubtype="0" fill="hold" grpId="0" nodeType="afterEffect" nodePh="1">
                                  <p:stCondLst>
                                    <p:cond delay="0"/>
                                  </p:stCondLst>
                                  <p:endCondLst>
                                    <p:cond evt="begin" delay="0">
                                      <p:tn val="44"/>
                                    </p:cond>
                                  </p:endCondLst>
                                  <p:childTnLst>
                                    <p:set>
                                      <p:cBhvr>
                                        <p:cTn id="45" dur="1" fill="hold">
                                          <p:stCondLst>
                                            <p:cond delay="0"/>
                                          </p:stCondLst>
                                        </p:cTn>
                                        <p:tgtEl>
                                          <p:spTgt spid="54">
                                            <p:txEl>
                                              <p:pRg st="0" end="0"/>
                                            </p:txEl>
                                          </p:spTgt>
                                        </p:tgtEl>
                                        <p:attrNameLst>
                                          <p:attrName>style.visibility</p:attrName>
                                        </p:attrNameLst>
                                      </p:cBhvr>
                                      <p:to>
                                        <p:strVal val="visible"/>
                                      </p:to>
                                    </p:set>
                                    <p:animEffect transition="in" filter="dissolve">
                                      <p:cBhvr>
                                        <p:cTn id="46" dur="500"/>
                                        <p:tgtEl>
                                          <p:spTgt spid="54">
                                            <p:txEl>
                                              <p:pRg st="0" end="0"/>
                                            </p:txEl>
                                          </p:spTgt>
                                        </p:tgtEl>
                                      </p:cBhvr>
                                    </p:animEffect>
                                  </p:childTnLst>
                                </p:cTn>
                              </p:par>
                            </p:childTnLst>
                          </p:cTn>
                        </p:par>
                        <p:par>
                          <p:cTn id="47" fill="hold">
                            <p:stCondLst>
                              <p:cond delay="5000"/>
                            </p:stCondLst>
                            <p:childTnLst>
                              <p:par>
                                <p:cTn id="48" presetID="10" presetClass="entr" presetSubtype="0" fill="hold" grpId="0" nodeType="afterEffect" nodePh="1">
                                  <p:stCondLst>
                                    <p:cond delay="0"/>
                                  </p:stCondLst>
                                  <p:endCondLst>
                                    <p:cond evt="begin" delay="0">
                                      <p:tn val="48"/>
                                    </p:cond>
                                  </p:endCondLst>
                                  <p:childTnLst>
                                    <p:set>
                                      <p:cBhvr>
                                        <p:cTn id="49" dur="1" fill="hold">
                                          <p:stCondLst>
                                            <p:cond delay="0"/>
                                          </p:stCondLst>
                                        </p:cTn>
                                        <p:tgtEl>
                                          <p:spTgt spid="41">
                                            <p:txEl>
                                              <p:pRg st="0" end="0"/>
                                            </p:txEl>
                                          </p:spTgt>
                                        </p:tgtEl>
                                        <p:attrNameLst>
                                          <p:attrName>style.visibility</p:attrName>
                                        </p:attrNameLst>
                                      </p:cBhvr>
                                      <p:to>
                                        <p:strVal val="visible"/>
                                      </p:to>
                                    </p:set>
                                    <p:animEffect transition="in" filter="fade">
                                      <p:cBhvr>
                                        <p:cTn id="50" dur="500"/>
                                        <p:tgtEl>
                                          <p:spTgt spid="41">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wipe(left)">
                                      <p:cBhvr>
                                        <p:cTn id="57" dur="500"/>
                                        <p:tgtEl>
                                          <p:spTgt spid="49"/>
                                        </p:tgtEl>
                                      </p:cBhvr>
                                    </p:animEffect>
                                  </p:childTnLst>
                                </p:cTn>
                              </p:par>
                            </p:childTnLst>
                          </p:cTn>
                        </p:par>
                        <p:par>
                          <p:cTn id="58" fill="hold">
                            <p:stCondLst>
                              <p:cond delay="6000"/>
                            </p:stCondLst>
                            <p:childTnLst>
                              <p:par>
                                <p:cTn id="59" presetID="9" presetClass="entr" presetSubtype="0" fill="hold" grpId="0" nodeType="afterEffect" nodePh="1">
                                  <p:stCondLst>
                                    <p:cond delay="0"/>
                                  </p:stCondLst>
                                  <p:endCondLst>
                                    <p:cond evt="begin" delay="0">
                                      <p:tn val="59"/>
                                    </p:cond>
                                  </p:endCondLst>
                                  <p:childTnLst>
                                    <p:set>
                                      <p:cBhvr>
                                        <p:cTn id="60" dur="1" fill="hold">
                                          <p:stCondLst>
                                            <p:cond delay="0"/>
                                          </p:stCondLst>
                                        </p:cTn>
                                        <p:tgtEl>
                                          <p:spTgt spid="55">
                                            <p:txEl>
                                              <p:pRg st="0" end="0"/>
                                            </p:txEl>
                                          </p:spTgt>
                                        </p:tgtEl>
                                        <p:attrNameLst>
                                          <p:attrName>style.visibility</p:attrName>
                                        </p:attrNameLst>
                                      </p:cBhvr>
                                      <p:to>
                                        <p:strVal val="visible"/>
                                      </p:to>
                                    </p:set>
                                    <p:animEffect transition="in" filter="dissolve">
                                      <p:cBhvr>
                                        <p:cTn id="61" dur="500"/>
                                        <p:tgtEl>
                                          <p:spTgt spid="55">
                                            <p:txEl>
                                              <p:pRg st="0" end="0"/>
                                            </p:txEl>
                                          </p:spTgt>
                                        </p:tgtEl>
                                      </p:cBhvr>
                                    </p:animEffect>
                                  </p:childTnLst>
                                </p:cTn>
                              </p:par>
                            </p:childTnLst>
                          </p:cTn>
                        </p:par>
                        <p:par>
                          <p:cTn id="62" fill="hold">
                            <p:stCondLst>
                              <p:cond delay="6500"/>
                            </p:stCondLst>
                            <p:childTnLst>
                              <p:par>
                                <p:cTn id="63" presetID="10" presetClass="entr" presetSubtype="0" fill="hold" grpId="0" nodeType="afterEffect" nodePh="1">
                                  <p:stCondLst>
                                    <p:cond delay="0"/>
                                  </p:stCondLst>
                                  <p:endCondLst>
                                    <p:cond evt="begin" delay="0">
                                      <p:tn val="63"/>
                                    </p:cond>
                                  </p:endCondLst>
                                  <p:childTnLst>
                                    <p:set>
                                      <p:cBhvr>
                                        <p:cTn id="64" dur="1" fill="hold">
                                          <p:stCondLst>
                                            <p:cond delay="0"/>
                                          </p:stCondLst>
                                        </p:cTn>
                                        <p:tgtEl>
                                          <p:spTgt spid="42">
                                            <p:txEl>
                                              <p:pRg st="0" end="0"/>
                                            </p:txEl>
                                          </p:spTgt>
                                        </p:tgtEl>
                                        <p:attrNameLst>
                                          <p:attrName>style.visibility</p:attrName>
                                        </p:attrNameLst>
                                      </p:cBhvr>
                                      <p:to>
                                        <p:strVal val="visible"/>
                                      </p:to>
                                    </p:set>
                                    <p:animEffect transition="in" filter="fade">
                                      <p:cBhvr>
                                        <p:cTn id="65" dur="500"/>
                                        <p:tgtEl>
                                          <p:spTgt spid="42">
                                            <p:txEl>
                                              <p:pRg st="0" end="0"/>
                                            </p:tx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500"/>
                                        <p:tgtEl>
                                          <p:spTgt spid="45"/>
                                        </p:tgtEl>
                                      </p:cBhvr>
                                    </p:animEffect>
                                  </p:childTnLst>
                                </p:cTn>
                              </p:par>
                            </p:childTnLst>
                          </p:cTn>
                        </p:par>
                        <p:par>
                          <p:cTn id="69" fill="hold">
                            <p:stCondLst>
                              <p:cond delay="7000"/>
                            </p:stCondLst>
                            <p:childTnLst>
                              <p:par>
                                <p:cTn id="70" presetID="22" presetClass="entr" presetSubtype="8" fill="hold" grpId="0" nodeType="after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wipe(left)">
                                      <p:cBhvr>
                                        <p:cTn id="72" dur="500"/>
                                        <p:tgtEl>
                                          <p:spTgt spid="50"/>
                                        </p:tgtEl>
                                      </p:cBhvr>
                                    </p:animEffect>
                                  </p:childTnLst>
                                </p:cTn>
                              </p:par>
                            </p:childTnLst>
                          </p:cTn>
                        </p:par>
                        <p:par>
                          <p:cTn id="73" fill="hold">
                            <p:stCondLst>
                              <p:cond delay="7500"/>
                            </p:stCondLst>
                            <p:childTnLst>
                              <p:par>
                                <p:cTn id="74" presetID="9" presetClass="entr" presetSubtype="0" fill="hold" grpId="0" nodeType="afterEffect" nodePh="1">
                                  <p:stCondLst>
                                    <p:cond delay="0"/>
                                  </p:stCondLst>
                                  <p:endCondLst>
                                    <p:cond evt="begin" delay="0">
                                      <p:tn val="74"/>
                                    </p:cond>
                                  </p:endCondLst>
                                  <p:childTnLst>
                                    <p:set>
                                      <p:cBhvr>
                                        <p:cTn id="75" dur="1" fill="hold">
                                          <p:stCondLst>
                                            <p:cond delay="0"/>
                                          </p:stCondLst>
                                        </p:cTn>
                                        <p:tgtEl>
                                          <p:spTgt spid="52">
                                            <p:txEl>
                                              <p:pRg st="0" end="0"/>
                                            </p:txEl>
                                          </p:spTgt>
                                        </p:tgtEl>
                                        <p:attrNameLst>
                                          <p:attrName>style.visibility</p:attrName>
                                        </p:attrNameLst>
                                      </p:cBhvr>
                                      <p:to>
                                        <p:strVal val="visible"/>
                                      </p:to>
                                    </p:set>
                                    <p:animEffect transition="in" filter="dissolve">
                                      <p:cBhvr>
                                        <p:cTn id="76" dur="500"/>
                                        <p:tgtEl>
                                          <p:spTgt spid="52">
                                            <p:txEl>
                                              <p:pRg st="0" end="0"/>
                                            </p:txEl>
                                          </p:spTgt>
                                        </p:tgtEl>
                                      </p:cBhvr>
                                    </p:animEffect>
                                  </p:childTnLst>
                                </p:cTn>
                              </p:par>
                            </p:childTnLst>
                          </p:cTn>
                        </p:par>
                        <p:par>
                          <p:cTn id="77" fill="hold">
                            <p:stCondLst>
                              <p:cond delay="8000"/>
                            </p:stCondLst>
                            <p:childTnLst>
                              <p:par>
                                <p:cTn id="78" presetID="10" presetClass="entr" presetSubtype="0" fill="hold" grpId="0" nodeType="afterEffect" nodePh="1">
                                  <p:stCondLst>
                                    <p:cond delay="0"/>
                                  </p:stCondLst>
                                  <p:endCondLst>
                                    <p:cond evt="begin" delay="0">
                                      <p:tn val="78"/>
                                    </p:cond>
                                  </p:endCondLst>
                                  <p:childTnLst>
                                    <p:set>
                                      <p:cBhvr>
                                        <p:cTn id="79" dur="1" fill="hold">
                                          <p:stCondLst>
                                            <p:cond delay="0"/>
                                          </p:stCondLst>
                                        </p:cTn>
                                        <p:tgtEl>
                                          <p:spTgt spid="43">
                                            <p:txEl>
                                              <p:pRg st="0" end="0"/>
                                            </p:txEl>
                                          </p:spTgt>
                                        </p:tgtEl>
                                        <p:attrNameLst>
                                          <p:attrName>style.visibility</p:attrName>
                                        </p:attrNameLst>
                                      </p:cBhvr>
                                      <p:to>
                                        <p:strVal val="visible"/>
                                      </p:to>
                                    </p:set>
                                    <p:animEffect transition="in" filter="fade">
                                      <p:cBhvr>
                                        <p:cTn id="80" dur="500"/>
                                        <p:tgtEl>
                                          <p:spTgt spid="43">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500"/>
                                        <p:tgtEl>
                                          <p:spTgt spid="44"/>
                                        </p:tgtEl>
                                      </p:cBhvr>
                                    </p:animEffect>
                                  </p:childTnLst>
                                </p:cTn>
                              </p:par>
                            </p:childTnLst>
                          </p:cTn>
                        </p:par>
                        <p:par>
                          <p:cTn id="84" fill="hold">
                            <p:stCondLst>
                              <p:cond delay="8500"/>
                            </p:stCondLst>
                            <p:childTnLst>
                              <p:par>
                                <p:cTn id="85" presetID="22" presetClass="entr" presetSubtype="8"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wipe(left)">
                                      <p:cBhvr>
                                        <p:cTn id="87" dur="500"/>
                                        <p:tgtEl>
                                          <p:spTgt spid="51"/>
                                        </p:tgtEl>
                                      </p:cBhvr>
                                    </p:animEffect>
                                  </p:childTnLst>
                                </p:cTn>
                              </p:par>
                            </p:childTnLst>
                          </p:cTn>
                        </p:par>
                        <p:par>
                          <p:cTn id="88" fill="hold">
                            <p:stCondLst>
                              <p:cond delay="9000"/>
                            </p:stCondLst>
                            <p:childTnLst>
                              <p:par>
                                <p:cTn id="89" presetID="9" presetClass="entr" presetSubtype="0" fill="hold" grpId="0" nodeType="afterEffect" nodePh="1">
                                  <p:stCondLst>
                                    <p:cond delay="0"/>
                                  </p:stCondLst>
                                  <p:endCondLst>
                                    <p:cond evt="begin" delay="0">
                                      <p:tn val="89"/>
                                    </p:cond>
                                  </p:endCondLst>
                                  <p:childTnLst>
                                    <p:set>
                                      <p:cBhvr>
                                        <p:cTn id="90" dur="1" fill="hold">
                                          <p:stCondLst>
                                            <p:cond delay="0"/>
                                          </p:stCondLst>
                                        </p:cTn>
                                        <p:tgtEl>
                                          <p:spTgt spid="53">
                                            <p:txEl>
                                              <p:pRg st="0" end="0"/>
                                            </p:txEl>
                                          </p:spTgt>
                                        </p:tgtEl>
                                        <p:attrNameLst>
                                          <p:attrName>style.visibility</p:attrName>
                                        </p:attrNameLst>
                                      </p:cBhvr>
                                      <p:to>
                                        <p:strVal val="visible"/>
                                      </p:to>
                                    </p:set>
                                    <p:animEffect transition="in" filter="dissolve">
                                      <p:cBhvr>
                                        <p:cTn id="91" dur="500"/>
                                        <p:tgtEl>
                                          <p:spTgt spid="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0"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fade">
                      <p:cBhvr>
                        <p:cTn dur="500"/>
                        <p:tgtEl>
                          <p:spTgt spid="40"/>
                        </p:tgtEl>
                      </p:cBhvr>
                    </p:animEffect>
                  </p:childTnLst>
                </p:cTn>
              </p:par>
            </p:tnLst>
          </p:tmpl>
        </p:tmplLst>
      </p:bldP>
      <p:bldP spid="4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16" grpId="0"/>
      <p:bldP spid="23" grpId="0" build="p">
        <p:tmplLst>
          <p:tmpl lvl="1">
            <p:tnLst>
              <p:par>
                <p:cTn presetID="9"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dissolve">
                      <p:cBhvr>
                        <p:cTn dur="500"/>
                        <p:tgtEl>
                          <p:spTgt spid="23"/>
                        </p:tgtEl>
                      </p:cBhvr>
                    </p:animEffect>
                  </p:childTnLst>
                </p:cTn>
              </p:par>
            </p:tnLst>
          </p:tmpl>
        </p:tmplLst>
      </p:bldP>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P spid="3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4" grpId="0" animBg="1"/>
      <p:bldP spid="45" grpId="0" animBg="1"/>
      <p:bldP spid="46" grpId="0" animBg="1"/>
      <p:bldP spid="47" grpId="0" animBg="1"/>
      <p:bldP spid="48" grpId="0" animBg="1"/>
      <p:bldP spid="49" grpId="0" animBg="1"/>
      <p:bldP spid="50" grpId="0" animBg="1"/>
      <p:bldP spid="51" grpId="0" animBg="1"/>
      <p:bldP spid="52"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2"/>
                        </p:tgtEl>
                        <p:attrNameLst>
                          <p:attrName>style.visibility</p:attrName>
                        </p:attrNameLst>
                      </p:cBhvr>
                      <p:to>
                        <p:strVal val="visible"/>
                      </p:to>
                    </p:set>
                    <p:animEffect transition="in" filter="dissolve">
                      <p:cBhvr>
                        <p:cTn dur="500"/>
                        <p:tgtEl>
                          <p:spTgt spid="52"/>
                        </p:tgtEl>
                      </p:cBhvr>
                    </p:animEffect>
                  </p:childTnLst>
                </p:cTn>
              </p:par>
            </p:tnLst>
          </p:tmpl>
        </p:tmplLst>
      </p:bldP>
      <p:bldP spid="53"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3"/>
                        </p:tgtEl>
                        <p:attrNameLst>
                          <p:attrName>style.visibility</p:attrName>
                        </p:attrNameLst>
                      </p:cBhvr>
                      <p:to>
                        <p:strVal val="visible"/>
                      </p:to>
                    </p:set>
                    <p:animEffect transition="in" filter="dissolve">
                      <p:cBhvr>
                        <p:cTn dur="500"/>
                        <p:tgtEl>
                          <p:spTgt spid="53"/>
                        </p:tgtEl>
                      </p:cBhvr>
                    </p:animEffect>
                  </p:childTnLst>
                </p:cTn>
              </p:par>
            </p:tnLst>
          </p:tmpl>
        </p:tmplLst>
      </p:bldP>
      <p:bldP spid="54"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4"/>
                        </p:tgtEl>
                        <p:attrNameLst>
                          <p:attrName>style.visibility</p:attrName>
                        </p:attrNameLst>
                      </p:cBhvr>
                      <p:to>
                        <p:strVal val="visible"/>
                      </p:to>
                    </p:set>
                    <p:animEffect transition="in" filter="dissolve">
                      <p:cBhvr>
                        <p:cTn dur="500"/>
                        <p:tgtEl>
                          <p:spTgt spid="54"/>
                        </p:tgtEl>
                      </p:cBhvr>
                    </p:animEffect>
                  </p:childTnLst>
                </p:cTn>
              </p:par>
            </p:tnLst>
          </p:tmpl>
        </p:tmplLst>
      </p:bldP>
      <p:bldP spid="55"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55"/>
                        </p:tgtEl>
                        <p:attrNameLst>
                          <p:attrName>style.visibility</p:attrName>
                        </p:attrNameLst>
                      </p:cBhvr>
                      <p:to>
                        <p:strVal val="visible"/>
                      </p:to>
                    </p:set>
                    <p:animEffect transition="in" filter="dissolve">
                      <p:cBhvr>
                        <p:cTn dur="500"/>
                        <p:tgtEl>
                          <p:spTgt spid="55"/>
                        </p:tgtEl>
                      </p:cBhvr>
                    </p:animEffec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441" y="6356353"/>
            <a:ext cx="2844059" cy="365125"/>
          </a:xfrm>
          <a:prstGeom prst="rect">
            <a:avLst/>
          </a:prstGeom>
        </p:spPr>
        <p:txBody>
          <a:bodyPr/>
          <a:lstStyle/>
          <a:p>
            <a:fld id="{59EEC15F-C0F1-4D36-8735-275B51627F31}" type="datetimeFigureOut">
              <a:rPr lang="en-US" smtClean="0"/>
              <a:pPr/>
              <a:t>4/8/2016</a:t>
            </a:fld>
            <a:endParaRPr lang="en-US"/>
          </a:p>
        </p:txBody>
      </p:sp>
      <p:sp>
        <p:nvSpPr>
          <p:cNvPr id="5" name="Footer Placeholder 4"/>
          <p:cNvSpPr>
            <a:spLocks noGrp="1"/>
          </p:cNvSpPr>
          <p:nvPr>
            <p:ph type="ftr" sz="quarter" idx="11"/>
          </p:nvPr>
        </p:nvSpPr>
        <p:spPr>
          <a:xfrm>
            <a:off x="4164515" y="6356353"/>
            <a:ext cx="3859795"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5325" y="6356353"/>
            <a:ext cx="2844059" cy="365125"/>
          </a:xfrm>
          <a:prstGeom prst="rect">
            <a:avLst/>
          </a:prstGeom>
        </p:spPr>
        <p:txBody>
          <a:bodyPr/>
          <a:lstStyle/>
          <a:p>
            <a:fld id="{C2F52289-4012-4053-9770-FE82CEB9514F}" type="slidenum">
              <a:rPr lang="en-US" smtClean="0"/>
              <a:pPr/>
              <a:t>‹#›</a:t>
            </a:fld>
            <a:endParaRPr lang="en-US"/>
          </a:p>
        </p:txBody>
      </p:sp>
    </p:spTree>
  </p:cSld>
  <p:clrMapOvr>
    <a:masterClrMapping/>
  </p:clrMapOvr>
  <p:transition spd="slow">
    <p:comb/>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2_Title Slide">
    <p:spTree>
      <p:nvGrpSpPr>
        <p:cNvPr id="1" name=""/>
        <p:cNvGrpSpPr/>
        <p:nvPr/>
      </p:nvGrpSpPr>
      <p:grpSpPr>
        <a:xfrm>
          <a:off x="0" y="0"/>
          <a:ext cx="0" cy="0"/>
          <a:chOff x="0" y="0"/>
          <a:chExt cx="0" cy="0"/>
        </a:xfrm>
      </p:grpSpPr>
      <p:sp>
        <p:nvSpPr>
          <p:cNvPr id="5" name="Text Placeholder 4"/>
          <p:cNvSpPr>
            <a:spLocks noGrp="1"/>
          </p:cNvSpPr>
          <p:nvPr>
            <p:ph type="body" sz="quarter" idx="10" hasCustomPrompt="1"/>
          </p:nvPr>
        </p:nvSpPr>
        <p:spPr>
          <a:xfrm>
            <a:off x="1532645" y="2473679"/>
            <a:ext cx="2118535" cy="297544"/>
          </a:xfrm>
        </p:spPr>
        <p:txBody>
          <a:bodyPr lIns="0" tIns="0" rIns="0" bIns="0">
            <a:normAutofit/>
          </a:bodyPr>
          <a:lstStyle>
            <a:lvl1pPr marL="0" indent="0">
              <a:buNone/>
              <a:defRPr sz="1500">
                <a:solidFill>
                  <a:schemeClr val="accent1"/>
                </a:solidFill>
              </a:defRPr>
            </a:lvl1pPr>
          </a:lstStyle>
          <a:p>
            <a:pPr lvl="0"/>
            <a:r>
              <a:rPr lang="en-US" dirty="0" smtClean="0"/>
              <a:t>Graphic Designer</a:t>
            </a:r>
          </a:p>
        </p:txBody>
      </p:sp>
      <p:sp>
        <p:nvSpPr>
          <p:cNvPr id="6" name="Text Placeholder 5"/>
          <p:cNvSpPr>
            <a:spLocks noGrp="1"/>
          </p:cNvSpPr>
          <p:nvPr>
            <p:ph type="body" sz="quarter" idx="11" hasCustomPrompt="1"/>
          </p:nvPr>
        </p:nvSpPr>
        <p:spPr>
          <a:xfrm>
            <a:off x="1532643" y="2938943"/>
            <a:ext cx="2782465" cy="1689974"/>
          </a:xfrm>
        </p:spPr>
        <p:txBody>
          <a:bodyPr lIns="0" tIns="0" rIns="0" bIns="0">
            <a:normAutofit/>
          </a:bodyPr>
          <a:lstStyle>
            <a:lvl1pPr marL="0" indent="0">
              <a:lnSpc>
                <a:spcPts val="1400"/>
              </a:lnSpc>
              <a:buNone/>
              <a:defRPr sz="1000">
                <a:solidFill>
                  <a:schemeClr val="bg1">
                    <a:lumMod val="95000"/>
                  </a:schemeClr>
                </a:solidFill>
              </a:defRPr>
            </a:lvl1pPr>
          </a:lstStyle>
          <a:p>
            <a:pPr lvl="0"/>
            <a:r>
              <a:rPr lang="en-US" dirty="0" err="1" smtClean="0"/>
              <a:t>conseSed</a:t>
            </a:r>
            <a:r>
              <a:rPr lang="en-US" dirty="0" smtClean="0"/>
              <a:t> </a:t>
            </a:r>
            <a:r>
              <a:rPr lang="en-US" dirty="0" err="1" smtClean="0"/>
              <a:t>ut</a:t>
            </a:r>
            <a:r>
              <a:rPr lang="en-US" dirty="0" smtClean="0"/>
              <a:t> </a:t>
            </a:r>
            <a:r>
              <a:rPr lang="en-US" dirty="0" err="1" smtClean="0"/>
              <a:t>perspiciatis</a:t>
            </a:r>
            <a:r>
              <a:rPr lang="en-US" dirty="0" smtClean="0"/>
              <a:t> </a:t>
            </a:r>
            <a:r>
              <a:rPr lang="en-US" dirty="0" err="1" smtClean="0"/>
              <a:t>unde</a:t>
            </a:r>
            <a:r>
              <a:rPr lang="en-US" dirty="0" smtClean="0"/>
              <a:t> </a:t>
            </a:r>
            <a:r>
              <a:rPr lang="en-US" dirty="0" err="1" smtClean="0"/>
              <a:t>omnis</a:t>
            </a:r>
            <a:r>
              <a:rPr lang="en-US" dirty="0" smtClean="0"/>
              <a:t> </a:t>
            </a:r>
            <a:r>
              <a:rPr lang="en-US" dirty="0" err="1" smtClean="0"/>
              <a:t>iste</a:t>
            </a:r>
            <a:r>
              <a:rPr lang="en-US" dirty="0" smtClean="0"/>
              <a:t> </a:t>
            </a:r>
            <a:r>
              <a:rPr lang="en-US" dirty="0" err="1" smtClean="0"/>
              <a:t>natus</a:t>
            </a:r>
            <a:r>
              <a:rPr lang="en-US" dirty="0" smtClean="0"/>
              <a:t> error sit </a:t>
            </a:r>
            <a:r>
              <a:rPr lang="en-US" dirty="0" err="1" smtClean="0"/>
              <a:t>volupue</a:t>
            </a:r>
            <a:r>
              <a:rPr lang="en-US" dirty="0" smtClean="0"/>
              <a:t> </a:t>
            </a:r>
            <a:r>
              <a:rPr lang="en-US" dirty="0" err="1" smtClean="0"/>
              <a:t>laudantium</a:t>
            </a:r>
            <a:r>
              <a:rPr lang="en-US" dirty="0" smtClean="0"/>
              <a:t>, </a:t>
            </a:r>
            <a:r>
              <a:rPr lang="en-US" dirty="0" err="1" smtClean="0"/>
              <a:t>totam</a:t>
            </a:r>
            <a:r>
              <a:rPr lang="en-US" dirty="0" smtClean="0"/>
              <a:t> rem </a:t>
            </a:r>
            <a:r>
              <a:rPr lang="en-US" dirty="0" err="1" smtClean="0"/>
              <a:t>aperiam</a:t>
            </a:r>
            <a:r>
              <a:rPr lang="en-US" dirty="0" smtClean="0"/>
              <a:t>, </a:t>
            </a:r>
            <a:r>
              <a:rPr lang="en-US" dirty="0" err="1" smtClean="0"/>
              <a:t>eaque</a:t>
            </a:r>
            <a:r>
              <a:rPr lang="en-US" dirty="0" smtClean="0"/>
              <a:t> </a:t>
            </a:r>
            <a:r>
              <a:rPr lang="en-US" dirty="0" err="1" smtClean="0"/>
              <a:t>ipsa</a:t>
            </a:r>
            <a:r>
              <a:rPr lang="en-US" dirty="0" smtClean="0"/>
              <a:t> quae </a:t>
            </a:r>
            <a:r>
              <a:rPr lang="en-US" dirty="0" err="1" smtClean="0"/>
              <a:t>conseSed</a:t>
            </a:r>
            <a:r>
              <a:rPr lang="en-US" dirty="0" smtClean="0"/>
              <a:t> </a:t>
            </a:r>
            <a:r>
              <a:rPr lang="en-US" dirty="0" err="1" smtClean="0"/>
              <a:t>ut</a:t>
            </a:r>
            <a:r>
              <a:rPr lang="en-US" dirty="0" smtClean="0"/>
              <a:t> </a:t>
            </a:r>
            <a:r>
              <a:rPr lang="en-US" dirty="0" err="1" smtClean="0"/>
              <a:t>perspiciatis</a:t>
            </a:r>
            <a:r>
              <a:rPr lang="en-US" dirty="0" smtClean="0"/>
              <a:t> </a:t>
            </a:r>
            <a:r>
              <a:rPr lang="en-US" dirty="0" err="1" smtClean="0"/>
              <a:t>unde</a:t>
            </a:r>
            <a:r>
              <a:rPr lang="en-US" dirty="0" smtClean="0"/>
              <a:t> </a:t>
            </a:r>
            <a:r>
              <a:rPr lang="en-US" dirty="0" err="1" smtClean="0"/>
              <a:t>omnis</a:t>
            </a:r>
            <a:r>
              <a:rPr lang="en-US" dirty="0" smtClean="0"/>
              <a:t> </a:t>
            </a:r>
            <a:r>
              <a:rPr lang="en-US" dirty="0" err="1" smtClean="0"/>
              <a:t>iste</a:t>
            </a:r>
            <a:r>
              <a:rPr lang="en-US" dirty="0" smtClean="0"/>
              <a:t> </a:t>
            </a:r>
            <a:r>
              <a:rPr lang="en-US" dirty="0" err="1" smtClean="0"/>
              <a:t>natus</a:t>
            </a:r>
            <a:r>
              <a:rPr lang="en-US" dirty="0" smtClean="0"/>
              <a:t> error sit </a:t>
            </a:r>
            <a:r>
              <a:rPr lang="en-US" dirty="0" err="1" smtClean="0"/>
              <a:t>volupue</a:t>
            </a:r>
            <a:r>
              <a:rPr lang="en-US" dirty="0" smtClean="0"/>
              <a:t> </a:t>
            </a:r>
            <a:r>
              <a:rPr lang="en-US" dirty="0" err="1" smtClean="0"/>
              <a:t>laudan</a:t>
            </a:r>
            <a:endParaRPr lang="en-US" dirty="0" smtClean="0"/>
          </a:p>
          <a:p>
            <a:pPr lvl="0"/>
            <a:r>
              <a:rPr lang="en-US" dirty="0" err="1" smtClean="0"/>
              <a:t>conseSed</a:t>
            </a:r>
            <a:r>
              <a:rPr lang="en-US" dirty="0" smtClean="0"/>
              <a:t> </a:t>
            </a:r>
            <a:r>
              <a:rPr lang="en-US" dirty="0" err="1" smtClean="0"/>
              <a:t>ut</a:t>
            </a:r>
            <a:r>
              <a:rPr lang="en-US" dirty="0" smtClean="0"/>
              <a:t> </a:t>
            </a:r>
            <a:r>
              <a:rPr lang="en-US" dirty="0" err="1" smtClean="0"/>
              <a:t>perspiciatis</a:t>
            </a:r>
            <a:r>
              <a:rPr lang="en-US" dirty="0" smtClean="0"/>
              <a:t> </a:t>
            </a:r>
            <a:r>
              <a:rPr lang="en-US" dirty="0" err="1" smtClean="0"/>
              <a:t>unde</a:t>
            </a:r>
            <a:r>
              <a:rPr lang="en-US" dirty="0" smtClean="0"/>
              <a:t> </a:t>
            </a:r>
            <a:r>
              <a:rPr lang="en-US" dirty="0" err="1" smtClean="0"/>
              <a:t>omnis</a:t>
            </a:r>
            <a:r>
              <a:rPr lang="en-US" dirty="0" smtClean="0"/>
              <a:t> </a:t>
            </a:r>
            <a:r>
              <a:rPr lang="en-US" dirty="0" err="1" smtClean="0"/>
              <a:t>iste</a:t>
            </a:r>
            <a:r>
              <a:rPr lang="en-US" dirty="0" smtClean="0"/>
              <a:t> </a:t>
            </a:r>
            <a:r>
              <a:rPr lang="en-US" dirty="0" err="1" smtClean="0"/>
              <a:t>natus</a:t>
            </a:r>
            <a:r>
              <a:rPr lang="en-US" dirty="0" smtClean="0"/>
              <a:t> error sit </a:t>
            </a:r>
            <a:r>
              <a:rPr lang="en-US" dirty="0" err="1" smtClean="0"/>
              <a:t>volupue</a:t>
            </a:r>
            <a:r>
              <a:rPr lang="en-US" dirty="0" smtClean="0"/>
              <a:t> </a:t>
            </a:r>
            <a:r>
              <a:rPr lang="en-US" dirty="0" err="1" smtClean="0"/>
              <a:t>laudantium</a:t>
            </a:r>
            <a:r>
              <a:rPr lang="en-US" dirty="0" smtClean="0"/>
              <a:t>, </a:t>
            </a:r>
            <a:r>
              <a:rPr lang="en-US" dirty="0" err="1" smtClean="0"/>
              <a:t>totam</a:t>
            </a:r>
            <a:r>
              <a:rPr lang="en-US" dirty="0" smtClean="0"/>
              <a:t> rem </a:t>
            </a:r>
            <a:r>
              <a:rPr lang="en-US" dirty="0" err="1" smtClean="0"/>
              <a:t>aperiam</a:t>
            </a:r>
            <a:r>
              <a:rPr lang="en-US" dirty="0" smtClean="0"/>
              <a:t>, </a:t>
            </a:r>
            <a:r>
              <a:rPr lang="en-US" dirty="0" err="1" smtClean="0"/>
              <a:t>eaque</a:t>
            </a:r>
            <a:r>
              <a:rPr lang="en-US" dirty="0" smtClean="0"/>
              <a:t> </a:t>
            </a:r>
            <a:r>
              <a:rPr lang="en-US" dirty="0" err="1" smtClean="0"/>
              <a:t>ipsa</a:t>
            </a:r>
            <a:r>
              <a:rPr lang="en-US" dirty="0" smtClean="0"/>
              <a:t> quae </a:t>
            </a:r>
          </a:p>
        </p:txBody>
      </p:sp>
      <p:sp>
        <p:nvSpPr>
          <p:cNvPr id="12" name="Text Placeholder 4"/>
          <p:cNvSpPr>
            <a:spLocks noGrp="1"/>
          </p:cNvSpPr>
          <p:nvPr>
            <p:ph type="body" sz="quarter" idx="15" hasCustomPrompt="1"/>
          </p:nvPr>
        </p:nvSpPr>
        <p:spPr>
          <a:xfrm>
            <a:off x="4933542" y="2503756"/>
            <a:ext cx="1247904" cy="202294"/>
          </a:xfrm>
        </p:spPr>
        <p:txBody>
          <a:bodyPr lIns="0" tIns="0" rIns="0" bIns="0">
            <a:normAutofit/>
          </a:bodyPr>
          <a:lstStyle>
            <a:lvl1pPr marL="0" indent="0">
              <a:buNone/>
              <a:defRPr sz="1500">
                <a:solidFill>
                  <a:schemeClr val="accent1"/>
                </a:solidFill>
              </a:defRPr>
            </a:lvl1pPr>
          </a:lstStyle>
          <a:p>
            <a:pPr lvl="0"/>
            <a:r>
              <a:rPr lang="en-US" dirty="0" smtClean="0"/>
              <a:t>Skills</a:t>
            </a:r>
          </a:p>
        </p:txBody>
      </p:sp>
      <p:sp>
        <p:nvSpPr>
          <p:cNvPr id="8" name="Picture Placeholder 7"/>
          <p:cNvSpPr>
            <a:spLocks noGrp="1"/>
          </p:cNvSpPr>
          <p:nvPr userDrawn="1">
            <p:ph type="pic" sz="quarter" idx="14"/>
          </p:nvPr>
        </p:nvSpPr>
        <p:spPr>
          <a:xfrm>
            <a:off x="7611921" y="2438400"/>
            <a:ext cx="3053301" cy="3056425"/>
          </a:xfrm>
          <a:prstGeom prst="rect">
            <a:avLst/>
          </a:prstGeom>
          <a:noFill/>
          <a:ln w="38100">
            <a:noFill/>
          </a:ln>
        </p:spPr>
        <p:txBody>
          <a:bodyPr>
            <a:normAutofit/>
          </a:bodyPr>
          <a:lstStyle>
            <a:lvl1pPr>
              <a:defRPr sz="1400"/>
            </a:lvl1pPr>
          </a:lstStyle>
          <a:p>
            <a:endParaRPr lang="en-GB" dirty="0"/>
          </a:p>
        </p:txBody>
      </p:sp>
      <p:sp>
        <p:nvSpPr>
          <p:cNvPr id="35" name="Text Placeholder 5"/>
          <p:cNvSpPr>
            <a:spLocks noGrp="1"/>
          </p:cNvSpPr>
          <p:nvPr userDrawn="1">
            <p:ph type="body" sz="quarter" idx="16" hasCustomPrompt="1"/>
          </p:nvPr>
        </p:nvSpPr>
        <p:spPr>
          <a:xfrm>
            <a:off x="4907503" y="2942832"/>
            <a:ext cx="1299981" cy="211548"/>
          </a:xfrm>
        </p:spPr>
        <p:txBody>
          <a:bodyPr lIns="0" tIns="0" rIns="0" bIns="0">
            <a:normAutofit/>
          </a:bodyPr>
          <a:lstStyle>
            <a:lvl1pPr marL="0" indent="0" algn="l">
              <a:lnSpc>
                <a:spcPct val="100000"/>
              </a:lnSpc>
              <a:spcBef>
                <a:spcPts val="200"/>
              </a:spcBef>
              <a:buNone/>
              <a:defRPr sz="1000" baseline="0">
                <a:solidFill>
                  <a:schemeClr val="bg1">
                    <a:lumMod val="95000"/>
                  </a:schemeClr>
                </a:solidFill>
              </a:defRPr>
            </a:lvl1pPr>
          </a:lstStyle>
          <a:p>
            <a:pPr lvl="0"/>
            <a:r>
              <a:rPr lang="en-US" dirty="0" smtClean="0"/>
              <a:t>Adobe Photoshop</a:t>
            </a:r>
          </a:p>
        </p:txBody>
      </p:sp>
      <p:sp>
        <p:nvSpPr>
          <p:cNvPr id="36" name="Text Placeholder 5"/>
          <p:cNvSpPr>
            <a:spLocks noGrp="1"/>
          </p:cNvSpPr>
          <p:nvPr userDrawn="1">
            <p:ph type="body" sz="quarter" idx="17" hasCustomPrompt="1"/>
          </p:nvPr>
        </p:nvSpPr>
        <p:spPr>
          <a:xfrm>
            <a:off x="6329637" y="3323458"/>
            <a:ext cx="425256" cy="165538"/>
          </a:xfrm>
        </p:spPr>
        <p:txBody>
          <a:bodyPr lIns="0" tIns="0" rIns="0" bIns="0">
            <a:noAutofit/>
          </a:bodyPr>
          <a:lstStyle>
            <a:lvl1pPr marL="0" indent="0" algn="ctr">
              <a:lnSpc>
                <a:spcPts val="1400"/>
              </a:lnSpc>
              <a:buNone/>
              <a:defRPr sz="1000">
                <a:solidFill>
                  <a:schemeClr val="bg1">
                    <a:lumMod val="95000"/>
                  </a:schemeClr>
                </a:solidFill>
              </a:defRPr>
            </a:lvl1pPr>
          </a:lstStyle>
          <a:p>
            <a:pPr lvl="0"/>
            <a:r>
              <a:rPr lang="en-US" dirty="0" smtClean="0"/>
              <a:t>62%</a:t>
            </a:r>
          </a:p>
        </p:txBody>
      </p:sp>
      <p:sp>
        <p:nvSpPr>
          <p:cNvPr id="25" name="Rectangle 24"/>
          <p:cNvSpPr/>
          <p:nvPr userDrawn="1"/>
        </p:nvSpPr>
        <p:spPr>
          <a:xfrm>
            <a:off x="4901776" y="3169219"/>
            <a:ext cx="2182982"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
        <p:nvSpPr>
          <p:cNvPr id="26" name="Rectangle 25"/>
          <p:cNvSpPr/>
          <p:nvPr userDrawn="1"/>
        </p:nvSpPr>
        <p:spPr>
          <a:xfrm>
            <a:off x="4901776" y="3168247"/>
            <a:ext cx="1628540" cy="65200"/>
          </a:xfrm>
          <a:prstGeom prst="rect">
            <a:avLst/>
          </a:prstGeom>
          <a:solidFill>
            <a:srgbClr val="D6AE7E"/>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
        <p:nvSpPr>
          <p:cNvPr id="77" name="Text Placeholder 5"/>
          <p:cNvSpPr>
            <a:spLocks noGrp="1"/>
          </p:cNvSpPr>
          <p:nvPr userDrawn="1">
            <p:ph type="body" sz="quarter" idx="27" hasCustomPrompt="1"/>
          </p:nvPr>
        </p:nvSpPr>
        <p:spPr>
          <a:xfrm>
            <a:off x="4907503" y="3609961"/>
            <a:ext cx="1299981" cy="211548"/>
          </a:xfrm>
        </p:spPr>
        <p:txBody>
          <a:bodyPr lIns="0" tIns="0" rIns="0" bIns="0">
            <a:normAutofit/>
          </a:bodyPr>
          <a:lstStyle>
            <a:lvl1pPr marL="0" indent="0" algn="l">
              <a:lnSpc>
                <a:spcPct val="100000"/>
              </a:lnSpc>
              <a:spcBef>
                <a:spcPts val="200"/>
              </a:spcBef>
              <a:buNone/>
              <a:defRPr sz="1000" baseline="0">
                <a:solidFill>
                  <a:schemeClr val="bg1">
                    <a:lumMod val="95000"/>
                  </a:schemeClr>
                </a:solidFill>
              </a:defRPr>
            </a:lvl1pPr>
          </a:lstStyle>
          <a:p>
            <a:pPr lvl="0"/>
            <a:r>
              <a:rPr lang="en-US" dirty="0" smtClean="0"/>
              <a:t>Adobe Photoshop</a:t>
            </a:r>
          </a:p>
        </p:txBody>
      </p:sp>
      <p:sp>
        <p:nvSpPr>
          <p:cNvPr id="78" name="Text Placeholder 5"/>
          <p:cNvSpPr>
            <a:spLocks noGrp="1"/>
          </p:cNvSpPr>
          <p:nvPr userDrawn="1">
            <p:ph type="body" sz="quarter" idx="28" hasCustomPrompt="1"/>
          </p:nvPr>
        </p:nvSpPr>
        <p:spPr>
          <a:xfrm>
            <a:off x="5886834" y="3990589"/>
            <a:ext cx="425256" cy="165538"/>
          </a:xfrm>
        </p:spPr>
        <p:txBody>
          <a:bodyPr lIns="0" tIns="0" rIns="0" bIns="0">
            <a:noAutofit/>
          </a:bodyPr>
          <a:lstStyle>
            <a:lvl1pPr marL="0" indent="0" algn="ctr">
              <a:lnSpc>
                <a:spcPts val="1400"/>
              </a:lnSpc>
              <a:buNone/>
              <a:defRPr sz="1000">
                <a:solidFill>
                  <a:schemeClr val="bg1">
                    <a:lumMod val="95000"/>
                  </a:schemeClr>
                </a:solidFill>
              </a:defRPr>
            </a:lvl1pPr>
          </a:lstStyle>
          <a:p>
            <a:pPr lvl="0"/>
            <a:r>
              <a:rPr lang="en-US" dirty="0" smtClean="0"/>
              <a:t>50%</a:t>
            </a:r>
          </a:p>
        </p:txBody>
      </p:sp>
      <p:sp>
        <p:nvSpPr>
          <p:cNvPr id="80" name="Rectangle 79"/>
          <p:cNvSpPr/>
          <p:nvPr userDrawn="1"/>
        </p:nvSpPr>
        <p:spPr>
          <a:xfrm>
            <a:off x="4901776" y="3836347"/>
            <a:ext cx="2182982"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
        <p:nvSpPr>
          <p:cNvPr id="81" name="Rectangle 80"/>
          <p:cNvSpPr/>
          <p:nvPr userDrawn="1"/>
        </p:nvSpPr>
        <p:spPr>
          <a:xfrm>
            <a:off x="4901772" y="3835375"/>
            <a:ext cx="1197403" cy="65200"/>
          </a:xfrm>
          <a:prstGeom prst="rect">
            <a:avLst/>
          </a:prstGeom>
          <a:solidFill>
            <a:srgbClr val="D6AE7E"/>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
        <p:nvSpPr>
          <p:cNvPr id="82" name="Text Placeholder 5"/>
          <p:cNvSpPr>
            <a:spLocks noGrp="1"/>
          </p:cNvSpPr>
          <p:nvPr userDrawn="1">
            <p:ph type="body" sz="quarter" idx="29" hasCustomPrompt="1"/>
          </p:nvPr>
        </p:nvSpPr>
        <p:spPr>
          <a:xfrm>
            <a:off x="4907503" y="4267246"/>
            <a:ext cx="1299981" cy="211548"/>
          </a:xfrm>
        </p:spPr>
        <p:txBody>
          <a:bodyPr lIns="0" tIns="0" rIns="0" bIns="0">
            <a:normAutofit/>
          </a:bodyPr>
          <a:lstStyle>
            <a:lvl1pPr marL="0" indent="0" algn="l">
              <a:lnSpc>
                <a:spcPct val="100000"/>
              </a:lnSpc>
              <a:spcBef>
                <a:spcPts val="200"/>
              </a:spcBef>
              <a:buNone/>
              <a:defRPr sz="1000" baseline="0">
                <a:solidFill>
                  <a:schemeClr val="bg1">
                    <a:lumMod val="95000"/>
                  </a:schemeClr>
                </a:solidFill>
              </a:defRPr>
            </a:lvl1pPr>
          </a:lstStyle>
          <a:p>
            <a:pPr lvl="0"/>
            <a:r>
              <a:rPr lang="en-US" dirty="0" smtClean="0"/>
              <a:t>Adobe Photoshop</a:t>
            </a:r>
          </a:p>
        </p:txBody>
      </p:sp>
      <p:sp>
        <p:nvSpPr>
          <p:cNvPr id="83" name="Text Placeholder 5"/>
          <p:cNvSpPr>
            <a:spLocks noGrp="1"/>
          </p:cNvSpPr>
          <p:nvPr userDrawn="1">
            <p:ph type="body" sz="quarter" idx="30" hasCustomPrompt="1"/>
          </p:nvPr>
        </p:nvSpPr>
        <p:spPr>
          <a:xfrm>
            <a:off x="6698636" y="4647872"/>
            <a:ext cx="425256" cy="165538"/>
          </a:xfrm>
        </p:spPr>
        <p:txBody>
          <a:bodyPr lIns="0" tIns="0" rIns="0" bIns="0">
            <a:noAutofit/>
          </a:bodyPr>
          <a:lstStyle>
            <a:lvl1pPr marL="0" indent="0" algn="ctr">
              <a:lnSpc>
                <a:spcPts val="1400"/>
              </a:lnSpc>
              <a:buNone/>
              <a:defRPr sz="1000">
                <a:solidFill>
                  <a:schemeClr val="bg1">
                    <a:lumMod val="95000"/>
                  </a:schemeClr>
                </a:solidFill>
              </a:defRPr>
            </a:lvl1pPr>
          </a:lstStyle>
          <a:p>
            <a:pPr lvl="0"/>
            <a:r>
              <a:rPr lang="en-US" dirty="0" smtClean="0"/>
              <a:t>90%</a:t>
            </a:r>
          </a:p>
        </p:txBody>
      </p:sp>
      <p:sp>
        <p:nvSpPr>
          <p:cNvPr id="85" name="Rectangle 84"/>
          <p:cNvSpPr/>
          <p:nvPr userDrawn="1"/>
        </p:nvSpPr>
        <p:spPr>
          <a:xfrm>
            <a:off x="4901776" y="4493634"/>
            <a:ext cx="2182982" cy="6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
        <p:nvSpPr>
          <p:cNvPr id="86" name="Rectangle 85"/>
          <p:cNvSpPr/>
          <p:nvPr userDrawn="1"/>
        </p:nvSpPr>
        <p:spPr>
          <a:xfrm>
            <a:off x="4901772" y="4492662"/>
            <a:ext cx="2016339" cy="65200"/>
          </a:xfrm>
          <a:prstGeom prst="rect">
            <a:avLst/>
          </a:prstGeom>
          <a:solidFill>
            <a:srgbClr val="D6AE7E"/>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2" rIns="91422" bIns="45712" rtlCol="0" anchor="ctr"/>
          <a:lstStyle/>
          <a:p>
            <a:pPr algn="ctr"/>
            <a:endParaRPr lang="en-GB"/>
          </a:p>
        </p:txBody>
      </p:sp>
    </p:spTree>
    <p:extLst>
      <p:ext uri="{BB962C8B-B14F-4D97-AF65-F5344CB8AC3E}">
        <p14:creationId xmlns:p14="http://schemas.microsoft.com/office/powerpoint/2010/main" val="4144074442"/>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500"/>
                                        <p:tgtEl>
                                          <p:spTgt spid="6">
                                            <p:txEl>
                                              <p:pRg st="1" end="1"/>
                                            </p:txEl>
                                          </p:spTgt>
                                        </p:tgtEl>
                                      </p:cBhvr>
                                    </p:animEffect>
                                  </p:childTnLst>
                                </p:cTn>
                              </p:par>
                            </p:childTnLst>
                          </p:cTn>
                        </p:par>
                        <p:par>
                          <p:cTn id="15" fill="hold">
                            <p:stCondLst>
                              <p:cond delay="1000"/>
                            </p:stCondLst>
                            <p:childTnLst>
                              <p:par>
                                <p:cTn id="16" presetID="2" presetClass="entr" presetSubtype="2" fill="hold" grpId="0" nodeType="afterEffect" nodePh="1">
                                  <p:stCondLst>
                                    <p:cond delay="0"/>
                                  </p:stCondLst>
                                  <p:endCondLst>
                                    <p:cond evt="begin" delay="0">
                                      <p:tn val="16"/>
                                    </p:cond>
                                  </p:end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Effect transition="in" filter="wipe(left)">
                                      <p:cBhvr>
                                        <p:cTn id="23" dur="500"/>
                                        <p:tgtEl>
                                          <p:spTgt spid="12">
                                            <p:txEl>
                                              <p:pRg st="0" end="0"/>
                                            </p:txEl>
                                          </p:spTgt>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5">
                                            <p:txEl>
                                              <p:pRg st="0" end="0"/>
                                            </p:txEl>
                                          </p:spTgt>
                                        </p:tgtEl>
                                        <p:attrNameLst>
                                          <p:attrName>style.visibility</p:attrName>
                                        </p:attrNameLst>
                                      </p:cBhvr>
                                      <p:to>
                                        <p:strVal val="visible"/>
                                      </p:to>
                                    </p:set>
                                    <p:animEffect transition="in" filter="fade">
                                      <p:cBhvr>
                                        <p:cTn id="27" dur="500"/>
                                        <p:tgtEl>
                                          <p:spTgt spid="35">
                                            <p:txEl>
                                              <p:pRg st="0" end="0"/>
                                            </p:txEl>
                                          </p:spTgt>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left)">
                                      <p:cBhvr>
                                        <p:cTn id="31" dur="500"/>
                                        <p:tgtEl>
                                          <p:spTgt spid="25"/>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500"/>
                                        <p:tgtEl>
                                          <p:spTgt spid="26"/>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36">
                                            <p:txEl>
                                              <p:pRg st="0" end="0"/>
                                            </p:txEl>
                                          </p:spTgt>
                                        </p:tgtEl>
                                        <p:attrNameLst>
                                          <p:attrName>style.visibility</p:attrName>
                                        </p:attrNameLst>
                                      </p:cBhvr>
                                      <p:to>
                                        <p:strVal val="visible"/>
                                      </p:to>
                                    </p:set>
                                    <p:animEffect transition="in" filter="fade">
                                      <p:cBhvr>
                                        <p:cTn id="39" dur="500"/>
                                        <p:tgtEl>
                                          <p:spTgt spid="36">
                                            <p:txEl>
                                              <p:pRg st="0" end="0"/>
                                            </p:txEl>
                                          </p:spTgt>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77">
                                            <p:txEl>
                                              <p:pRg st="0" end="0"/>
                                            </p:txEl>
                                          </p:spTgt>
                                        </p:tgtEl>
                                        <p:attrNameLst>
                                          <p:attrName>style.visibility</p:attrName>
                                        </p:attrNameLst>
                                      </p:cBhvr>
                                      <p:to>
                                        <p:strVal val="visible"/>
                                      </p:to>
                                    </p:set>
                                    <p:animEffect transition="in" filter="fade">
                                      <p:cBhvr>
                                        <p:cTn id="43" dur="500"/>
                                        <p:tgtEl>
                                          <p:spTgt spid="77">
                                            <p:txEl>
                                              <p:pRg st="0" end="0"/>
                                            </p:txEl>
                                          </p:spTgt>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wipe(left)">
                                      <p:cBhvr>
                                        <p:cTn id="47" dur="500"/>
                                        <p:tgtEl>
                                          <p:spTgt spid="80"/>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wipe(left)">
                                      <p:cBhvr>
                                        <p:cTn id="51" dur="500"/>
                                        <p:tgtEl>
                                          <p:spTgt spid="8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78">
                                            <p:txEl>
                                              <p:pRg st="0" end="0"/>
                                            </p:txEl>
                                          </p:spTgt>
                                        </p:tgtEl>
                                        <p:attrNameLst>
                                          <p:attrName>style.visibility</p:attrName>
                                        </p:attrNameLst>
                                      </p:cBhvr>
                                      <p:to>
                                        <p:strVal val="visible"/>
                                      </p:to>
                                    </p:set>
                                    <p:animEffect transition="in" filter="fade">
                                      <p:cBhvr>
                                        <p:cTn id="55" dur="500"/>
                                        <p:tgtEl>
                                          <p:spTgt spid="78">
                                            <p:txEl>
                                              <p:pRg st="0" end="0"/>
                                            </p:txEl>
                                          </p:spTgt>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82">
                                            <p:txEl>
                                              <p:pRg st="0" end="0"/>
                                            </p:txEl>
                                          </p:spTgt>
                                        </p:tgtEl>
                                        <p:attrNameLst>
                                          <p:attrName>style.visibility</p:attrName>
                                        </p:attrNameLst>
                                      </p:cBhvr>
                                      <p:to>
                                        <p:strVal val="visible"/>
                                      </p:to>
                                    </p:set>
                                    <p:animEffect transition="in" filter="fade">
                                      <p:cBhvr>
                                        <p:cTn id="59" dur="500"/>
                                        <p:tgtEl>
                                          <p:spTgt spid="82">
                                            <p:txEl>
                                              <p:pRg st="0" end="0"/>
                                            </p:txEl>
                                          </p:spTgt>
                                        </p:tgtEl>
                                      </p:cBhvr>
                                    </p:animEffect>
                                  </p:childTnLst>
                                </p:cTn>
                              </p:par>
                            </p:childTnLst>
                          </p:cTn>
                        </p:par>
                        <p:par>
                          <p:cTn id="60" fill="hold">
                            <p:stCondLst>
                              <p:cond delay="6500"/>
                            </p:stCondLst>
                            <p:childTnLst>
                              <p:par>
                                <p:cTn id="61" presetID="22" presetClass="entr" presetSubtype="8" fill="hold" grpId="0" nodeType="afterEffect">
                                  <p:stCondLst>
                                    <p:cond delay="0"/>
                                  </p:stCondLst>
                                  <p:childTnLst>
                                    <p:set>
                                      <p:cBhvr>
                                        <p:cTn id="62" dur="1" fill="hold">
                                          <p:stCondLst>
                                            <p:cond delay="0"/>
                                          </p:stCondLst>
                                        </p:cTn>
                                        <p:tgtEl>
                                          <p:spTgt spid="85"/>
                                        </p:tgtEl>
                                        <p:attrNameLst>
                                          <p:attrName>style.visibility</p:attrName>
                                        </p:attrNameLst>
                                      </p:cBhvr>
                                      <p:to>
                                        <p:strVal val="visible"/>
                                      </p:to>
                                    </p:set>
                                    <p:animEffect transition="in" filter="wipe(left)">
                                      <p:cBhvr>
                                        <p:cTn id="63" dur="500"/>
                                        <p:tgtEl>
                                          <p:spTgt spid="85"/>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left)">
                                      <p:cBhvr>
                                        <p:cTn id="67" dur="500"/>
                                        <p:tgtEl>
                                          <p:spTgt spid="86"/>
                                        </p:tgtEl>
                                      </p:cBhvr>
                                    </p:animEffect>
                                  </p:childTnLst>
                                </p:cTn>
                              </p:par>
                            </p:childTnLst>
                          </p:cTn>
                        </p:par>
                        <p:par>
                          <p:cTn id="68" fill="hold">
                            <p:stCondLst>
                              <p:cond delay="7500"/>
                            </p:stCondLst>
                            <p:childTnLst>
                              <p:par>
                                <p:cTn id="69" presetID="10" presetClass="entr" presetSubtype="0" fill="hold" grpId="0" nodeType="afterEffect">
                                  <p:stCondLst>
                                    <p:cond delay="0"/>
                                  </p:stCondLst>
                                  <p:childTnLst>
                                    <p:set>
                                      <p:cBhvr>
                                        <p:cTn id="70" dur="1" fill="hold">
                                          <p:stCondLst>
                                            <p:cond delay="0"/>
                                          </p:stCondLst>
                                        </p:cTn>
                                        <p:tgtEl>
                                          <p:spTgt spid="83">
                                            <p:txEl>
                                              <p:pRg st="0" end="0"/>
                                            </p:txEl>
                                          </p:spTgt>
                                        </p:tgtEl>
                                        <p:attrNameLst>
                                          <p:attrName>style.visibility</p:attrName>
                                        </p:attrNameLst>
                                      </p:cBhvr>
                                      <p:to>
                                        <p:strVal val="visible"/>
                                      </p:to>
                                    </p:set>
                                    <p:animEffect transition="in" filter="fade">
                                      <p:cBhvr>
                                        <p:cTn id="71" dur="500"/>
                                        <p:tgtEl>
                                          <p:spTgt spid="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22" presetClass="entr" presetSubtype="8"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6" grpId="0" build="p">
        <p:tmplLst>
          <p:tmpl lvl="1">
            <p:tnLst>
              <p:par>
                <p:cTn presetID="10" presetClass="entr" presetSubtype="0"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8" grpId="0"/>
      <p:bldP spid="35" grpId="0" build="p">
        <p:tmplLst>
          <p:tmpl lvl="1">
            <p:tnLst>
              <p:par>
                <p:cTn presetID="10"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25" grpId="0" animBg="1"/>
      <p:bldP spid="26" grpId="0" animBg="1"/>
      <p:bldP spid="77" grpId="0" build="p">
        <p:tmplLst>
          <p:tmpl lvl="1">
            <p:tnLst>
              <p:par>
                <p:cTn presetID="10" presetClass="entr" presetSubtype="0" fill="hold" nodeType="afterEffect">
                  <p:stCondLst>
                    <p:cond delay="0"/>
                  </p:stCondLst>
                  <p:childTnLst>
                    <p:set>
                      <p:cBhvr>
                        <p:cTn dur="1" fill="hold">
                          <p:stCondLst>
                            <p:cond delay="0"/>
                          </p:stCondLst>
                        </p:cTn>
                        <p:tgtEl>
                          <p:spTgt spid="77"/>
                        </p:tgtEl>
                        <p:attrNameLst>
                          <p:attrName>style.visibility</p:attrName>
                        </p:attrNameLst>
                      </p:cBhvr>
                      <p:to>
                        <p:strVal val="visible"/>
                      </p:to>
                    </p:set>
                    <p:animEffect transition="in" filter="fade">
                      <p:cBhvr>
                        <p:cTn dur="500"/>
                        <p:tgtEl>
                          <p:spTgt spid="77"/>
                        </p:tgtEl>
                      </p:cBhvr>
                    </p:animEffect>
                  </p:childTnLst>
                </p:cTn>
              </p:par>
            </p:tnLst>
          </p:tmpl>
        </p:tmplLst>
      </p:bldP>
      <p:bldP spid="78" grpId="0" build="p">
        <p:tmplLst>
          <p:tmpl lvl="1">
            <p:tnLst>
              <p:par>
                <p:cTn presetID="10" presetClass="entr" presetSubtype="0"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80" grpId="0" animBg="1"/>
      <p:bldP spid="81" grpId="0" animBg="1"/>
      <p:bldP spid="82" grpId="0" build="p">
        <p:tmplLst>
          <p:tmpl lvl="1">
            <p:tnLst>
              <p:par>
                <p:cTn presetID="10"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animEffect transition="in" filter="fade">
                      <p:cBhvr>
                        <p:cTn dur="500"/>
                        <p:tgtEl>
                          <p:spTgt spid="82"/>
                        </p:tgtEl>
                      </p:cBhvr>
                    </p:animEffect>
                  </p:childTnLst>
                </p:cTn>
              </p:par>
            </p:tnLst>
          </p:tmpl>
        </p:tmplLst>
      </p:bldP>
      <p:bldP spid="83" grpId="0" build="p">
        <p:tmplLst>
          <p:tmpl lvl="1">
            <p:tnLst>
              <p:par>
                <p:cTn presetID="10" presetClass="entr" presetSubtype="0" fill="hold" nodeType="after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fade">
                      <p:cBhvr>
                        <p:cTn dur="500"/>
                        <p:tgtEl>
                          <p:spTgt spid="83"/>
                        </p:tgtEl>
                      </p:cBhvr>
                    </p:animEffect>
                  </p:childTnLst>
                </p:cTn>
              </p:par>
            </p:tnLst>
          </p:tmpl>
        </p:tmplLst>
      </p:bldP>
      <p:bldP spid="85" grpId="0" animBg="1"/>
      <p:bldP spid="86"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Meet_the_team1">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0264972"/>
      </p:ext>
    </p:extLst>
  </p:cSld>
  <p:clrMapOvr>
    <a:masterClrMapping/>
  </p:clrMapOvr>
  <p:transition spd="slow">
    <p:comb/>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sp>
        <p:nvSpPr>
          <p:cNvPr id="19" name="Oval 18"/>
          <p:cNvSpPr/>
          <p:nvPr userDrawn="1"/>
        </p:nvSpPr>
        <p:spPr>
          <a:xfrm>
            <a:off x="1506323" y="4405387"/>
            <a:ext cx="1666174" cy="166660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5" name="Picture Placeholder 8"/>
          <p:cNvSpPr>
            <a:spLocks noGrp="1"/>
          </p:cNvSpPr>
          <p:nvPr userDrawn="1">
            <p:ph type="pic" sz="quarter" idx="10"/>
          </p:nvPr>
        </p:nvSpPr>
        <p:spPr>
          <a:xfrm>
            <a:off x="1648701" y="4548810"/>
            <a:ext cx="1378455" cy="1378814"/>
          </a:xfrm>
          <a:prstGeom prst="ellipse">
            <a:avLst/>
          </a:prstGeom>
        </p:spPr>
        <p:txBody>
          <a:bodyPr/>
          <a:lstStyle>
            <a:lvl1pPr>
              <a:defRPr sz="1200">
                <a:solidFill>
                  <a:schemeClr val="bg1"/>
                </a:solidFill>
              </a:defRPr>
            </a:lvl1pPr>
          </a:lstStyle>
          <a:p>
            <a:endParaRPr lang="id-ID" dirty="0"/>
          </a:p>
        </p:txBody>
      </p:sp>
      <p:sp>
        <p:nvSpPr>
          <p:cNvPr id="27" name="Oval 26"/>
          <p:cNvSpPr/>
          <p:nvPr userDrawn="1"/>
        </p:nvSpPr>
        <p:spPr>
          <a:xfrm>
            <a:off x="5184736" y="4405387"/>
            <a:ext cx="1666174" cy="166660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0" name="Picture Placeholder 8"/>
          <p:cNvSpPr>
            <a:spLocks noGrp="1"/>
          </p:cNvSpPr>
          <p:nvPr userDrawn="1">
            <p:ph type="pic" sz="quarter" idx="33"/>
          </p:nvPr>
        </p:nvSpPr>
        <p:spPr>
          <a:xfrm>
            <a:off x="5327114" y="4548810"/>
            <a:ext cx="1378455" cy="1378814"/>
          </a:xfrm>
          <a:prstGeom prst="ellipse">
            <a:avLst/>
          </a:prstGeom>
        </p:spPr>
        <p:txBody>
          <a:bodyPr/>
          <a:lstStyle>
            <a:lvl1pPr>
              <a:defRPr sz="1200">
                <a:solidFill>
                  <a:schemeClr val="bg1"/>
                </a:solidFill>
              </a:defRPr>
            </a:lvl1pPr>
          </a:lstStyle>
          <a:p>
            <a:endParaRPr lang="id-ID" dirty="0"/>
          </a:p>
        </p:txBody>
      </p:sp>
      <p:sp>
        <p:nvSpPr>
          <p:cNvPr id="32" name="Oval 31"/>
          <p:cNvSpPr/>
          <p:nvPr userDrawn="1"/>
        </p:nvSpPr>
        <p:spPr>
          <a:xfrm>
            <a:off x="8747065" y="4405387"/>
            <a:ext cx="1666174" cy="166660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5" name="Picture Placeholder 8"/>
          <p:cNvSpPr>
            <a:spLocks noGrp="1"/>
          </p:cNvSpPr>
          <p:nvPr userDrawn="1">
            <p:ph type="pic" sz="quarter" idx="34"/>
          </p:nvPr>
        </p:nvSpPr>
        <p:spPr>
          <a:xfrm>
            <a:off x="8889443" y="4548810"/>
            <a:ext cx="1378455" cy="1378814"/>
          </a:xfrm>
          <a:prstGeom prst="ellipse">
            <a:avLst/>
          </a:prstGeom>
        </p:spPr>
        <p:txBody>
          <a:bodyPr/>
          <a:lstStyle>
            <a:lvl1pPr>
              <a:defRPr sz="1200">
                <a:solidFill>
                  <a:schemeClr val="bg1"/>
                </a:solidFill>
              </a:defRPr>
            </a:lvl1pPr>
          </a:lstStyle>
          <a:p>
            <a:endParaRPr lang="id-ID" dirty="0"/>
          </a:p>
        </p:txBody>
      </p:sp>
    </p:spTree>
    <p:extLst>
      <p:ext uri="{BB962C8B-B14F-4D97-AF65-F5344CB8AC3E}">
        <p14:creationId xmlns:p14="http://schemas.microsoft.com/office/powerpoint/2010/main" val="83865448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nodePh="1">
                                  <p:stCondLst>
                                    <p:cond delay="0"/>
                                  </p:stCondLst>
                                  <p:endCondLst>
                                    <p:cond evt="begin" delay="0">
                                      <p:tn val="15"/>
                                    </p:cond>
                                  </p:end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0" grpId="0"/>
      <p:bldP spid="35"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7_Meet_the_team1">
    <p:spTree>
      <p:nvGrpSpPr>
        <p:cNvPr id="1" name=""/>
        <p:cNvGrpSpPr/>
        <p:nvPr/>
      </p:nvGrpSpPr>
      <p:grpSpPr>
        <a:xfrm>
          <a:off x="0" y="0"/>
          <a:ext cx="0" cy="0"/>
          <a:chOff x="0" y="0"/>
          <a:chExt cx="0" cy="0"/>
        </a:xfrm>
      </p:grpSpPr>
      <p:pic>
        <p:nvPicPr>
          <p:cNvPr id="2" name="Imagen 3"/>
          <p:cNvPicPr>
            <a:picLocks noChangeAspect="1"/>
          </p:cNvPicPr>
          <p:nvPr userDrawn="1"/>
        </p:nvPicPr>
        <p:blipFill rotWithShape="1">
          <a:blip r:embed="rId2">
            <a:extLst>
              <a:ext uri="{28A0092B-C50C-407E-A947-70E740481C1C}">
                <a14:useLocalDpi xmlns:a14="http://schemas.microsoft.com/office/drawing/2010/main" val="0"/>
              </a:ext>
            </a:extLst>
          </a:blip>
          <a:srcRect l="14342" t="15112" r="13428" b="14458"/>
          <a:stretch/>
        </p:blipFill>
        <p:spPr>
          <a:xfrm>
            <a:off x="3231091" y="2057400"/>
            <a:ext cx="5717608" cy="3244804"/>
          </a:xfrm>
          <a:prstGeom prst="rect">
            <a:avLst/>
          </a:prstGeom>
        </p:spPr>
      </p:pic>
      <p:sp>
        <p:nvSpPr>
          <p:cNvPr id="3" name="Rectángulo 1"/>
          <p:cNvSpPr/>
          <p:nvPr userDrawn="1"/>
        </p:nvSpPr>
        <p:spPr>
          <a:xfrm>
            <a:off x="3950385" y="2215307"/>
            <a:ext cx="4256036" cy="2691809"/>
          </a:xfrm>
          <a:prstGeom prst="rect">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 name="Triángulo isósceles 30"/>
          <p:cNvSpPr/>
          <p:nvPr userDrawn="1"/>
        </p:nvSpPr>
        <p:spPr>
          <a:xfrm rot="10800000">
            <a:off x="6698807" y="2078150"/>
            <a:ext cx="1614227" cy="2391080"/>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6" name="Picture Placeholder 5"/>
          <p:cNvSpPr>
            <a:spLocks noGrp="1"/>
          </p:cNvSpPr>
          <p:nvPr>
            <p:ph type="pic" sz="quarter" idx="10"/>
          </p:nvPr>
        </p:nvSpPr>
        <p:spPr>
          <a:xfrm>
            <a:off x="3950385" y="2215306"/>
            <a:ext cx="4256036" cy="2691809"/>
          </a:xfrm>
        </p:spPr>
        <p:txBody>
          <a:bodyPr/>
          <a:lstStyle/>
          <a:p>
            <a:endParaRPr lang="en-US"/>
          </a:p>
        </p:txBody>
      </p:sp>
    </p:spTree>
    <p:extLst>
      <p:ext uri="{BB962C8B-B14F-4D97-AF65-F5344CB8AC3E}">
        <p14:creationId xmlns:p14="http://schemas.microsoft.com/office/powerpoint/2010/main" val="836501295"/>
      </p:ext>
    </p:extLst>
  </p:cSld>
  <p:clrMapOvr>
    <a:masterClrMapping/>
  </p:clrMapOvr>
  <p:transition spd="slow">
    <p:comb/>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 Iphones Mockup">
    <p:spTree>
      <p:nvGrpSpPr>
        <p:cNvPr id="1" name=""/>
        <p:cNvGrpSpPr/>
        <p:nvPr/>
      </p:nvGrpSpPr>
      <p:grpSpPr>
        <a:xfrm>
          <a:off x="0" y="0"/>
          <a:ext cx="0" cy="0"/>
          <a:chOff x="0" y="0"/>
          <a:chExt cx="0" cy="0"/>
        </a:xfrm>
      </p:grpSpPr>
      <p:sp>
        <p:nvSpPr>
          <p:cNvPr id="24" name="Picture Placeholder 2"/>
          <p:cNvSpPr>
            <a:spLocks noGrp="1"/>
          </p:cNvSpPr>
          <p:nvPr>
            <p:ph type="pic" sz="quarter" idx="13"/>
          </p:nvPr>
        </p:nvSpPr>
        <p:spPr>
          <a:xfrm>
            <a:off x="-3" y="-1"/>
            <a:ext cx="12188828" cy="4248101"/>
          </a:xfrm>
        </p:spPr>
        <p:txBody>
          <a:bodyPr rtlCol="0">
            <a:normAutofit/>
          </a:bodyPr>
          <a:lstStyle>
            <a:lvl1pPr marL="0" indent="0">
              <a:buNone/>
              <a:defRPr sz="1000">
                <a:latin typeface="Calibri Light"/>
                <a:cs typeface="Calibri Light"/>
              </a:defRPr>
            </a:lvl1pPr>
          </a:lstStyle>
          <a:p>
            <a:pPr lvl="0"/>
            <a:endParaRPr lang="en-US" noProof="0" dirty="0"/>
          </a:p>
        </p:txBody>
      </p:sp>
      <p:sp>
        <p:nvSpPr>
          <p:cNvPr id="21" name="Picture Placeholder 2"/>
          <p:cNvSpPr>
            <a:spLocks noGrp="1" noChangeAspect="1"/>
          </p:cNvSpPr>
          <p:nvPr>
            <p:ph type="pic" sz="quarter" idx="10"/>
          </p:nvPr>
        </p:nvSpPr>
        <p:spPr>
          <a:xfrm>
            <a:off x="744650" y="1784818"/>
            <a:ext cx="752475" cy="2139950"/>
          </a:xfrm>
        </p:spPr>
        <p:txBody>
          <a:bodyPr rtlCol="0">
            <a:normAutofit/>
          </a:bodyPr>
          <a:lstStyle>
            <a:lvl1pPr marL="0" indent="0">
              <a:buNone/>
              <a:defRPr sz="1000">
                <a:latin typeface="Calibri Light"/>
                <a:cs typeface="Calibri Light"/>
              </a:defRPr>
            </a:lvl1pPr>
          </a:lstStyle>
          <a:p>
            <a:pPr lvl="0"/>
            <a:endParaRPr lang="en-US" noProof="0" dirty="0"/>
          </a:p>
        </p:txBody>
      </p:sp>
      <p:sp>
        <p:nvSpPr>
          <p:cNvPr id="22" name="Picture Placeholder 2"/>
          <p:cNvSpPr>
            <a:spLocks noGrp="1" noChangeAspect="1"/>
          </p:cNvSpPr>
          <p:nvPr>
            <p:ph type="pic" sz="quarter" idx="12"/>
          </p:nvPr>
        </p:nvSpPr>
        <p:spPr>
          <a:xfrm>
            <a:off x="3319889" y="1784818"/>
            <a:ext cx="751086" cy="2133600"/>
          </a:xfrm>
        </p:spPr>
        <p:txBody>
          <a:bodyPr rtlCol="0">
            <a:normAutofit/>
          </a:bodyPr>
          <a:lstStyle>
            <a:lvl1pPr marL="0" indent="0">
              <a:buNone/>
              <a:defRPr sz="1000">
                <a:latin typeface="Calibri Light"/>
                <a:cs typeface="Calibri Light"/>
              </a:defRPr>
            </a:lvl1pPr>
          </a:lstStyle>
          <a:p>
            <a:pPr lvl="0"/>
            <a:endParaRPr lang="en-US" noProof="0" dirty="0"/>
          </a:p>
        </p:txBody>
      </p:sp>
      <p:sp>
        <p:nvSpPr>
          <p:cNvPr id="23" name="Picture Placeholder 2"/>
          <p:cNvSpPr>
            <a:spLocks noGrp="1" noChangeAspect="1"/>
          </p:cNvSpPr>
          <p:nvPr>
            <p:ph type="pic" sz="quarter" idx="11"/>
          </p:nvPr>
        </p:nvSpPr>
        <p:spPr>
          <a:xfrm>
            <a:off x="1650629" y="1553611"/>
            <a:ext cx="1524505" cy="2744087"/>
          </a:xfrm>
        </p:spPr>
        <p:txBody>
          <a:bodyPr rtlCol="0">
            <a:normAutofit/>
          </a:bodyPr>
          <a:lstStyle>
            <a:lvl1pPr marL="0" indent="0">
              <a:buNone/>
              <a:defRPr sz="1000">
                <a:latin typeface="Calibri Light"/>
                <a:cs typeface="Calibri Light"/>
              </a:defRPr>
            </a:lvl1pPr>
          </a:lstStyle>
          <a:p>
            <a:pPr lvl="0"/>
            <a:endParaRPr lang="en-US" noProof="0" dirty="0"/>
          </a:p>
        </p:txBody>
      </p:sp>
    </p:spTree>
    <p:extLst>
      <p:ext uri="{BB962C8B-B14F-4D97-AF65-F5344CB8AC3E}">
        <p14:creationId xmlns:p14="http://schemas.microsoft.com/office/powerpoint/2010/main" val="1507813356"/>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7_Title Slide">
    <p:spTree>
      <p:nvGrpSpPr>
        <p:cNvPr id="1" name=""/>
        <p:cNvGrpSpPr/>
        <p:nvPr/>
      </p:nvGrpSpPr>
      <p:grpSpPr>
        <a:xfrm>
          <a:off x="0" y="0"/>
          <a:ext cx="0" cy="0"/>
          <a:chOff x="0" y="0"/>
          <a:chExt cx="0" cy="0"/>
        </a:xfrm>
      </p:grpSpPr>
      <p:sp>
        <p:nvSpPr>
          <p:cNvPr id="8" name="Rectangle 7"/>
          <p:cNvSpPr/>
          <p:nvPr userDrawn="1"/>
        </p:nvSpPr>
        <p:spPr>
          <a:xfrm>
            <a:off x="7126453" y="0"/>
            <a:ext cx="2971425" cy="6858000"/>
          </a:xfrm>
          <a:prstGeom prst="rect">
            <a:avLst/>
          </a:prstGeom>
          <a:solidFill>
            <a:srgbClr val="F353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macbook-pro.png"/>
          <p:cNvPicPr/>
          <p:nvPr userDrawn="1"/>
        </p:nvPicPr>
        <p:blipFill>
          <a:blip r:embed="rId2">
            <a:extLst/>
          </a:blip>
          <a:stretch>
            <a:fillRect/>
          </a:stretch>
        </p:blipFill>
        <p:spPr>
          <a:xfrm>
            <a:off x="6170612" y="2341083"/>
            <a:ext cx="4876050" cy="2780420"/>
          </a:xfrm>
          <a:prstGeom prst="rect">
            <a:avLst/>
          </a:prstGeom>
          <a:ln w="12700">
            <a:miter lim="400000"/>
          </a:ln>
        </p:spPr>
      </p:pic>
      <p:sp>
        <p:nvSpPr>
          <p:cNvPr id="9" name="Content Placeholder 20"/>
          <p:cNvSpPr>
            <a:spLocks noGrp="1"/>
          </p:cNvSpPr>
          <p:nvPr>
            <p:ph sz="quarter" idx="16"/>
          </p:nvPr>
        </p:nvSpPr>
        <p:spPr>
          <a:xfrm>
            <a:off x="1217612" y="2802155"/>
            <a:ext cx="2971800"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1217612" y="3145951"/>
            <a:ext cx="4661641" cy="2035649"/>
          </a:xfrm>
        </p:spPr>
        <p:txBody>
          <a:bodyPr lIns="0" tIns="0" rIns="0" bIns="0">
            <a:normAutofit/>
          </a:bodyPr>
          <a:lstStyle>
            <a:lvl1pPr marL="0" indent="0" algn="l">
              <a:lnSpc>
                <a:spcPts val="16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
        <p:nvSpPr>
          <p:cNvPr id="57" name="Picture Placeholder 2"/>
          <p:cNvSpPr>
            <a:spLocks noGrp="1"/>
          </p:cNvSpPr>
          <p:nvPr>
            <p:ph type="pic" sz="quarter" idx="23"/>
          </p:nvPr>
        </p:nvSpPr>
        <p:spPr>
          <a:xfrm>
            <a:off x="6932237" y="2520068"/>
            <a:ext cx="3352800" cy="215055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252226956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dissolve">
                                      <p:cBhvr>
                                        <p:cTn id="15" dur="500"/>
                                        <p:tgtEl>
                                          <p:spTgt spid="9">
                                            <p:txEl>
                                              <p:pRg st="0" end="0"/>
                                            </p:txEl>
                                          </p:spTgt>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xEl>
                                              <p:pRg st="0" end="0"/>
                                            </p:txEl>
                                          </p:spTgt>
                                        </p:tgtEl>
                                        <p:attrNameLst>
                                          <p:attrName>style.visibility</p:attrName>
                                        </p:attrNameLst>
                                      </p:cBhvr>
                                      <p:to>
                                        <p:strVal val="visible"/>
                                      </p:to>
                                    </p:set>
                                    <p:animEffect transition="in" filter="dissolve">
                                      <p:cBhvr>
                                        <p:cTn id="19"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57"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1096146" y="2305490"/>
            <a:ext cx="1710430" cy="2342368"/>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3087930" y="2305490"/>
            <a:ext cx="1710430" cy="2342368"/>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79714" y="2305490"/>
            <a:ext cx="1710430" cy="2342368"/>
          </a:xfrm>
        </p:spPr>
        <p:txBody>
          <a:bodyPr>
            <a:normAutofit/>
          </a:bodyPr>
          <a:lstStyle>
            <a:lvl1pPr marL="0" indent="0">
              <a:buNone/>
              <a:defRPr sz="1400"/>
            </a:lvl1pPr>
          </a:lstStyle>
          <a:p>
            <a:endParaRPr lang="en-US" dirty="0"/>
          </a:p>
        </p:txBody>
      </p:sp>
      <p:sp>
        <p:nvSpPr>
          <p:cNvPr id="32" name="Picture Placeholder 25"/>
          <p:cNvSpPr>
            <a:spLocks noGrp="1"/>
          </p:cNvSpPr>
          <p:nvPr>
            <p:ph type="pic" sz="quarter" idx="13"/>
          </p:nvPr>
        </p:nvSpPr>
        <p:spPr>
          <a:xfrm>
            <a:off x="9142412" y="2305490"/>
            <a:ext cx="1710430" cy="2342368"/>
          </a:xfrm>
        </p:spPr>
        <p:txBody>
          <a:bodyPr>
            <a:normAutofit/>
          </a:bodyPr>
          <a:lstStyle>
            <a:lvl1pPr marL="0" indent="0">
              <a:buNone/>
              <a:defRPr sz="1400"/>
            </a:lvl1pPr>
          </a:lstStyle>
          <a:p>
            <a:endParaRPr lang="en-US" dirty="0"/>
          </a:p>
        </p:txBody>
      </p:sp>
      <p:sp>
        <p:nvSpPr>
          <p:cNvPr id="6" name="Rectángulo 30"/>
          <p:cNvSpPr/>
          <p:nvPr userDrawn="1"/>
        </p:nvSpPr>
        <p:spPr>
          <a:xfrm>
            <a:off x="7071498" y="2305832"/>
            <a:ext cx="1789560" cy="234236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tx1"/>
              </a:solidFill>
            </a:endParaRPr>
          </a:p>
        </p:txBody>
      </p:sp>
    </p:spTree>
    <p:extLst>
      <p:ext uri="{BB962C8B-B14F-4D97-AF65-F5344CB8AC3E}">
        <p14:creationId xmlns:p14="http://schemas.microsoft.com/office/powerpoint/2010/main" val="2634181207"/>
      </p:ext>
    </p:extLst>
  </p:cSld>
  <p:clrMapOvr>
    <a:masterClrMapping/>
  </p:clrMapOvr>
  <p:transition spd="slow">
    <p:comb/>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6" name="Picture Placeholder 10"/>
          <p:cNvSpPr>
            <a:spLocks noGrp="1"/>
          </p:cNvSpPr>
          <p:nvPr>
            <p:ph type="pic" sz="quarter" idx="12"/>
          </p:nvPr>
        </p:nvSpPr>
        <p:spPr>
          <a:xfrm>
            <a:off x="8270424" y="4343400"/>
            <a:ext cx="731330" cy="658368"/>
          </a:xfrm>
          <a:prstGeom prst="ellipse">
            <a:avLst/>
          </a:prstGeom>
        </p:spPr>
        <p:txBody>
          <a:bodyPr/>
          <a:lstStyle/>
          <a:p>
            <a:endParaRPr lang="en-US" dirty="0"/>
          </a:p>
        </p:txBody>
      </p:sp>
      <p:sp>
        <p:nvSpPr>
          <p:cNvPr id="7" name="Picture Placeholder 10"/>
          <p:cNvSpPr>
            <a:spLocks noGrp="1"/>
          </p:cNvSpPr>
          <p:nvPr>
            <p:ph type="pic" sz="quarter" idx="10"/>
          </p:nvPr>
        </p:nvSpPr>
        <p:spPr>
          <a:xfrm>
            <a:off x="1518140" y="4343400"/>
            <a:ext cx="731330" cy="658368"/>
          </a:xfrm>
          <a:prstGeom prst="ellipse">
            <a:avLst/>
          </a:prstGeom>
        </p:spPr>
        <p:txBody>
          <a:bodyPr/>
          <a:lstStyle/>
          <a:p>
            <a:endParaRPr lang="en-US"/>
          </a:p>
        </p:txBody>
      </p:sp>
      <p:sp>
        <p:nvSpPr>
          <p:cNvPr id="8" name="Picture Placeholder 10"/>
          <p:cNvSpPr>
            <a:spLocks noGrp="1"/>
          </p:cNvSpPr>
          <p:nvPr>
            <p:ph type="pic" sz="quarter" idx="11"/>
          </p:nvPr>
        </p:nvSpPr>
        <p:spPr>
          <a:xfrm>
            <a:off x="4894729" y="4343400"/>
            <a:ext cx="731330" cy="658368"/>
          </a:xfrm>
          <a:prstGeom prst="ellipse">
            <a:avLst/>
          </a:prstGeom>
        </p:spPr>
        <p:txBody>
          <a:bodyPr/>
          <a:lstStyle/>
          <a:p>
            <a:endParaRPr lang="en-US"/>
          </a:p>
        </p:txBody>
      </p:sp>
    </p:spTree>
    <p:extLst>
      <p:ext uri="{BB962C8B-B14F-4D97-AF65-F5344CB8AC3E}">
        <p14:creationId xmlns:p14="http://schemas.microsoft.com/office/powerpoint/2010/main" val="2358786620"/>
      </p:ext>
    </p:extLst>
  </p:cSld>
  <p:clrMapOvr>
    <a:masterClrMapping/>
  </p:clrMapOvr>
  <p:transition spd="slow">
    <p:comb/>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676" y="2001032"/>
            <a:ext cx="2103120" cy="2880142"/>
          </a:xfrm>
        </p:spPr>
        <p:txBody>
          <a:bodyPr>
            <a:normAutofit/>
          </a:bodyPr>
          <a:lstStyle>
            <a:lvl1pPr marL="0" indent="0">
              <a:buNone/>
              <a:defRPr sz="1400"/>
            </a:lvl1pPr>
          </a:lstStyle>
          <a:p>
            <a:endParaRPr lang="en-US" dirty="0"/>
          </a:p>
        </p:txBody>
      </p:sp>
      <p:sp>
        <p:nvSpPr>
          <p:cNvPr id="30" name="Picture Placeholder 25"/>
          <p:cNvSpPr>
            <a:spLocks noGrp="1"/>
          </p:cNvSpPr>
          <p:nvPr>
            <p:ph type="pic" sz="quarter" idx="11"/>
          </p:nvPr>
        </p:nvSpPr>
        <p:spPr>
          <a:xfrm>
            <a:off x="2814695" y="2001032"/>
            <a:ext cx="2103120" cy="2880142"/>
          </a:xfrm>
        </p:spPr>
        <p:txBody>
          <a:bodyPr>
            <a:normAutofit/>
          </a:bodyPr>
          <a:lstStyle>
            <a:lvl1pPr marL="0" indent="0">
              <a:buNone/>
              <a:defRPr sz="1400"/>
            </a:lvl1pPr>
          </a:lstStyle>
          <a:p>
            <a:endParaRPr lang="en-US" dirty="0"/>
          </a:p>
        </p:txBody>
      </p:sp>
      <p:sp>
        <p:nvSpPr>
          <p:cNvPr id="31" name="Picture Placeholder 25"/>
          <p:cNvSpPr>
            <a:spLocks noGrp="1"/>
          </p:cNvSpPr>
          <p:nvPr>
            <p:ph type="pic" sz="quarter" idx="12"/>
          </p:nvPr>
        </p:nvSpPr>
        <p:spPr>
          <a:xfrm>
            <a:off x="5014713" y="2001032"/>
            <a:ext cx="2103120" cy="2880142"/>
          </a:xfrm>
        </p:spPr>
        <p:txBody>
          <a:bodyPr>
            <a:normAutofit/>
          </a:bodyPr>
          <a:lstStyle>
            <a:lvl1pPr marL="0" indent="0">
              <a:buNone/>
              <a:defRPr sz="1400"/>
            </a:lvl1pPr>
          </a:lstStyle>
          <a:p>
            <a:endParaRPr lang="en-US" dirty="0"/>
          </a:p>
        </p:txBody>
      </p:sp>
    </p:spTree>
    <p:extLst>
      <p:ext uri="{BB962C8B-B14F-4D97-AF65-F5344CB8AC3E}">
        <p14:creationId xmlns:p14="http://schemas.microsoft.com/office/powerpoint/2010/main" val="2003732293"/>
      </p:ext>
    </p:extLst>
  </p:cSld>
  <p:clrMapOvr>
    <a:masterClrMapping/>
  </p:clrMapOvr>
  <p:transition spd="slow">
    <p:comb/>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3603" y="616918"/>
            <a:ext cx="9141619"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1285443"/>
            <a:ext cx="9141619" cy="248082"/>
          </a:xfrm>
        </p:spPr>
        <p:txBody>
          <a:bodyPr lIns="0" tIns="0" rIns="0" bIns="0">
            <a:normAutofit/>
          </a:bodyPr>
          <a:lstStyle>
            <a:lvl1pPr marL="0" indent="0" algn="ctr">
              <a:lnSpc>
                <a:spcPts val="1400"/>
              </a:lnSpc>
              <a:buNone/>
              <a:defRPr sz="1000">
                <a:solidFill>
                  <a:schemeClr val="tx2"/>
                </a:solidFill>
              </a:defRPr>
            </a:lvl1pPr>
          </a:lstStyle>
          <a:p>
            <a:pPr lvl="0"/>
            <a:r>
              <a:rPr lang="en-GB" dirty="0" smtClean="0"/>
              <a:t>write your relevant text here</a:t>
            </a:r>
          </a:p>
        </p:txBody>
      </p:sp>
      <p:sp>
        <p:nvSpPr>
          <p:cNvPr id="8" name="Picture Placeholder 6"/>
          <p:cNvSpPr>
            <a:spLocks noGrp="1"/>
          </p:cNvSpPr>
          <p:nvPr>
            <p:ph type="pic" sz="quarter" idx="19"/>
          </p:nvPr>
        </p:nvSpPr>
        <p:spPr>
          <a:xfrm>
            <a:off x="1314275" y="2453344"/>
            <a:ext cx="1813088" cy="1813856"/>
          </a:xfrm>
          <a:prstGeom prst="ellipse">
            <a:avLst/>
          </a:prstGeom>
          <a:noFill/>
          <a:ln w="9525">
            <a:solidFill>
              <a:schemeClr val="accent4"/>
            </a:solidFill>
          </a:ln>
          <a:effectLst/>
        </p:spPr>
        <p:txBody>
          <a:bodyPr>
            <a:normAutofit/>
          </a:bodyPr>
          <a:lstStyle>
            <a:lvl1pPr>
              <a:defRPr sz="1400"/>
            </a:lvl1pPr>
          </a:lstStyle>
          <a:p>
            <a:endParaRPr lang="en-GB" dirty="0"/>
          </a:p>
        </p:txBody>
      </p:sp>
      <p:sp>
        <p:nvSpPr>
          <p:cNvPr id="27" name="Picture Placeholder 6"/>
          <p:cNvSpPr>
            <a:spLocks noGrp="1"/>
          </p:cNvSpPr>
          <p:nvPr>
            <p:ph type="pic" sz="quarter" idx="23"/>
          </p:nvPr>
        </p:nvSpPr>
        <p:spPr>
          <a:xfrm>
            <a:off x="9093371" y="2453344"/>
            <a:ext cx="1813088" cy="1813856"/>
          </a:xfrm>
          <a:prstGeom prst="ellipse">
            <a:avLst/>
          </a:prstGeom>
          <a:noFill/>
          <a:ln w="9525">
            <a:solidFill>
              <a:schemeClr val="accent5"/>
            </a:solidFill>
          </a:ln>
          <a:effectLst/>
        </p:spPr>
        <p:txBody>
          <a:bodyPr>
            <a:normAutofit/>
          </a:bodyPr>
          <a:lstStyle>
            <a:lvl1pPr>
              <a:defRPr sz="1400"/>
            </a:lvl1pPr>
          </a:lstStyle>
          <a:p>
            <a:endParaRPr lang="en-GB" dirty="0"/>
          </a:p>
        </p:txBody>
      </p:sp>
      <p:sp>
        <p:nvSpPr>
          <p:cNvPr id="31" name="Picture Placeholder 6"/>
          <p:cNvSpPr>
            <a:spLocks noGrp="1"/>
          </p:cNvSpPr>
          <p:nvPr>
            <p:ph type="pic" sz="quarter" idx="27"/>
          </p:nvPr>
        </p:nvSpPr>
        <p:spPr>
          <a:xfrm>
            <a:off x="6579425" y="2453344"/>
            <a:ext cx="1813088" cy="1813856"/>
          </a:xfrm>
          <a:prstGeom prst="ellipse">
            <a:avLst/>
          </a:prstGeom>
          <a:noFill/>
          <a:ln w="9525">
            <a:solidFill>
              <a:schemeClr val="accent3"/>
            </a:solidFill>
          </a:ln>
          <a:effectLst/>
        </p:spPr>
        <p:txBody>
          <a:bodyPr>
            <a:normAutofit/>
          </a:bodyPr>
          <a:lstStyle>
            <a:lvl1pPr>
              <a:defRPr sz="1400"/>
            </a:lvl1pPr>
          </a:lstStyle>
          <a:p>
            <a:endParaRPr lang="en-GB" dirty="0"/>
          </a:p>
        </p:txBody>
      </p:sp>
      <p:sp>
        <p:nvSpPr>
          <p:cNvPr id="35" name="Picture Placeholder 6"/>
          <p:cNvSpPr>
            <a:spLocks noGrp="1"/>
          </p:cNvSpPr>
          <p:nvPr>
            <p:ph type="pic" sz="quarter" idx="31"/>
          </p:nvPr>
        </p:nvSpPr>
        <p:spPr>
          <a:xfrm>
            <a:off x="3860511" y="2453344"/>
            <a:ext cx="1813088" cy="1813856"/>
          </a:xfrm>
          <a:prstGeom prst="ellipse">
            <a:avLst/>
          </a:prstGeom>
          <a:noFill/>
          <a:ln w="9525">
            <a:solidFill>
              <a:schemeClr val="accent2"/>
            </a:solidFill>
          </a:ln>
          <a:effectLst/>
        </p:spPr>
        <p:txBody>
          <a:bodyPr>
            <a:normAutofit/>
          </a:bodyPr>
          <a:lstStyle>
            <a:lvl1pPr>
              <a:defRPr sz="1400"/>
            </a:lvl1pPr>
          </a:lstStyle>
          <a:p>
            <a:endParaRPr lang="en-GB" dirty="0"/>
          </a:p>
        </p:txBody>
      </p:sp>
    </p:spTree>
    <p:extLst>
      <p:ext uri="{BB962C8B-B14F-4D97-AF65-F5344CB8AC3E}">
        <p14:creationId xmlns:p14="http://schemas.microsoft.com/office/powerpoint/2010/main" val="1169471104"/>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 calcmode="lin" valueType="num">
                                      <p:cBhvr>
                                        <p:cTn id="12"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3">
                                            <p:txEl>
                                              <p:pRg st="0" end="0"/>
                                            </p:txEl>
                                          </p:spTgt>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1500"/>
                            </p:stCondLst>
                            <p:childTnLst>
                              <p:par>
                                <p:cTn id="28" presetID="53" presetClass="entr" presetSubtype="16" fill="hold" grpId="0" nodeType="after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p:cTn id="30" dur="500" fill="hold"/>
                                        <p:tgtEl>
                                          <p:spTgt spid="31"/>
                                        </p:tgtEl>
                                        <p:attrNameLst>
                                          <p:attrName>ppt_w</p:attrName>
                                        </p:attrNameLst>
                                      </p:cBhvr>
                                      <p:tavLst>
                                        <p:tav tm="0">
                                          <p:val>
                                            <p:fltVal val="0"/>
                                          </p:val>
                                        </p:tav>
                                        <p:tav tm="100000">
                                          <p:val>
                                            <p:strVal val="#ppt_w"/>
                                          </p:val>
                                        </p:tav>
                                      </p:tavLst>
                                    </p:anim>
                                    <p:anim calcmode="lin" valueType="num">
                                      <p:cBhvr>
                                        <p:cTn id="31" dur="500" fill="hold"/>
                                        <p:tgtEl>
                                          <p:spTgt spid="31"/>
                                        </p:tgtEl>
                                        <p:attrNameLst>
                                          <p:attrName>ppt_h</p:attrName>
                                        </p:attrNameLst>
                                      </p:cBhvr>
                                      <p:tavLst>
                                        <p:tav tm="0">
                                          <p:val>
                                            <p:fltVal val="0"/>
                                          </p:val>
                                        </p:tav>
                                        <p:tav tm="100000">
                                          <p:val>
                                            <p:strVal val="#ppt_h"/>
                                          </p:val>
                                        </p:tav>
                                      </p:tavLst>
                                    </p:anim>
                                    <p:animEffect transition="in" filter="fade">
                                      <p:cBhvr>
                                        <p:cTn id="32" dur="500"/>
                                        <p:tgtEl>
                                          <p:spTgt spid="31"/>
                                        </p:tgtEl>
                                      </p:cBhvr>
                                    </p:animEffect>
                                  </p:childTnLst>
                                </p:cTn>
                              </p:par>
                            </p:childTnLst>
                          </p:cTn>
                        </p:par>
                        <p:par>
                          <p:cTn id="33" fill="hold">
                            <p:stCondLst>
                              <p:cond delay="2000"/>
                            </p:stCondLst>
                            <p:childTnLst>
                              <p:par>
                                <p:cTn id="34" presetID="53" presetClass="entr" presetSubtype="16" fill="hold" grpId="0" nodeType="afterEffect">
                                  <p:stCondLst>
                                    <p:cond delay="0"/>
                                  </p:stCondLst>
                                  <p:childTnLst>
                                    <p:set>
                                      <p:cBhvr>
                                        <p:cTn id="35" dur="1" fill="hold">
                                          <p:stCondLst>
                                            <p:cond delay="0"/>
                                          </p:stCondLst>
                                        </p:cTn>
                                        <p:tgtEl>
                                          <p:spTgt spid="27"/>
                                        </p:tgtEl>
                                        <p:attrNameLst>
                                          <p:attrName>style.visibility</p:attrName>
                                        </p:attrNameLst>
                                      </p:cBhvr>
                                      <p:to>
                                        <p:strVal val="visible"/>
                                      </p:to>
                                    </p:set>
                                    <p:anim calcmode="lin" valueType="num">
                                      <p:cBhvr>
                                        <p:cTn id="36" dur="500" fill="hold"/>
                                        <p:tgtEl>
                                          <p:spTgt spid="27"/>
                                        </p:tgtEl>
                                        <p:attrNameLst>
                                          <p:attrName>ppt_w</p:attrName>
                                        </p:attrNameLst>
                                      </p:cBhvr>
                                      <p:tavLst>
                                        <p:tav tm="0">
                                          <p:val>
                                            <p:fltVal val="0"/>
                                          </p:val>
                                        </p:tav>
                                        <p:tav tm="100000">
                                          <p:val>
                                            <p:strVal val="#ppt_w"/>
                                          </p:val>
                                        </p:tav>
                                      </p:tavLst>
                                    </p:anim>
                                    <p:anim calcmode="lin" valueType="num">
                                      <p:cBhvr>
                                        <p:cTn id="37" dur="500" fill="hold"/>
                                        <p:tgtEl>
                                          <p:spTgt spid="27"/>
                                        </p:tgtEl>
                                        <p:attrNameLst>
                                          <p:attrName>ppt_h</p:attrName>
                                        </p:attrNameLst>
                                      </p:cBhvr>
                                      <p:tavLst>
                                        <p:tav tm="0">
                                          <p:val>
                                            <p:fltVal val="0"/>
                                          </p:val>
                                        </p:tav>
                                        <p:tav tm="100000">
                                          <p:val>
                                            <p:strVal val="#ppt_h"/>
                                          </p:val>
                                        </p:tav>
                                      </p:tavLst>
                                    </p:anim>
                                    <p:animEffect transition="in" filter="fade">
                                      <p:cBhvr>
                                        <p:cTn id="3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53" presetClass="entr" presetSubtype="16"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p:cTn dur="500" fill="hold"/>
                        <p:tgtEl>
                          <p:spTgt spid="23"/>
                        </p:tgtEl>
                        <p:attrNameLst>
                          <p:attrName>ppt_w</p:attrName>
                        </p:attrNameLst>
                      </p:cBhvr>
                      <p:tavLst>
                        <p:tav tm="0">
                          <p:val>
                            <p:fltVal val="0"/>
                          </p:val>
                        </p:tav>
                        <p:tav tm="100000">
                          <p:val>
                            <p:strVal val="#ppt_w"/>
                          </p:val>
                        </p:tav>
                      </p:tavLst>
                    </p:anim>
                    <p:anim calcmode="lin" valueType="num">
                      <p:cBhvr>
                        <p:cTn dur="500" fill="hold"/>
                        <p:tgtEl>
                          <p:spTgt spid="23"/>
                        </p:tgtEl>
                        <p:attrNameLst>
                          <p:attrName>ppt_h</p:attrName>
                        </p:attrNameLst>
                      </p:cBhvr>
                      <p:tavLst>
                        <p:tav tm="0">
                          <p:val>
                            <p:fltVal val="0"/>
                          </p:val>
                        </p:tav>
                        <p:tav tm="100000">
                          <p:val>
                            <p:strVal val="#ppt_h"/>
                          </p:val>
                        </p:tav>
                      </p:tavLst>
                    </p:anim>
                    <p:animEffect transition="in" filter="fade">
                      <p:cBhvr>
                        <p:cTn dur="500"/>
                        <p:tgtEl>
                          <p:spTgt spid="23"/>
                        </p:tgtEl>
                      </p:cBhvr>
                    </p:animEffect>
                  </p:childTnLst>
                </p:cTn>
              </p:par>
            </p:tnLst>
          </p:tmpl>
        </p:tmplLst>
      </p:bldP>
      <p:bldP spid="8" grpId="0" animBg="1"/>
      <p:bldP spid="27" grpId="0" animBg="1"/>
      <p:bldP spid="31"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28823" y="2094345"/>
            <a:ext cx="2400830" cy="2401455"/>
          </a:xfrm>
        </p:spPr>
        <p:txBody>
          <a:bodyPr/>
          <a:lstStyle/>
          <a:p>
            <a:endParaRPr lang="en-US"/>
          </a:p>
        </p:txBody>
      </p:sp>
      <p:sp>
        <p:nvSpPr>
          <p:cNvPr id="11" name="Picture Placeholder 10"/>
          <p:cNvSpPr>
            <a:spLocks noGrp="1"/>
          </p:cNvSpPr>
          <p:nvPr>
            <p:ph type="pic" sz="quarter" idx="10"/>
          </p:nvPr>
        </p:nvSpPr>
        <p:spPr>
          <a:xfrm>
            <a:off x="2059173" y="2094345"/>
            <a:ext cx="2400830" cy="2401455"/>
          </a:xfrm>
        </p:spPr>
        <p:txBody>
          <a:bodyPr/>
          <a:lstStyle/>
          <a:p>
            <a:endParaRPr lang="en-US"/>
          </a:p>
        </p:txBody>
      </p:sp>
      <p:sp>
        <p:nvSpPr>
          <p:cNvPr id="12" name="Picture Placeholder 10"/>
          <p:cNvSpPr>
            <a:spLocks noGrp="1"/>
          </p:cNvSpPr>
          <p:nvPr>
            <p:ph type="pic" sz="quarter" idx="11"/>
          </p:nvPr>
        </p:nvSpPr>
        <p:spPr>
          <a:xfrm>
            <a:off x="4893998" y="2094345"/>
            <a:ext cx="2400830" cy="2401455"/>
          </a:xfrm>
        </p:spPr>
        <p:txBody>
          <a:bodyPr/>
          <a:lstStyle/>
          <a:p>
            <a:endParaRPr lang="en-US"/>
          </a:p>
        </p:txBody>
      </p:sp>
    </p:spTree>
    <p:extLst>
      <p:ext uri="{BB962C8B-B14F-4D97-AF65-F5344CB8AC3E}">
        <p14:creationId xmlns:p14="http://schemas.microsoft.com/office/powerpoint/2010/main" val="1903002928"/>
      </p:ext>
    </p:extLst>
  </p:cSld>
  <p:clrMapOvr>
    <a:masterClrMapping/>
  </p:clrMapOvr>
  <p:transition spd="slow">
    <p:comb/>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Meet_the_team">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218113" y="1828800"/>
            <a:ext cx="1752599" cy="1752599"/>
          </a:xfrm>
          <a:prstGeom prst="ellipse">
            <a:avLst/>
          </a:prstGeom>
        </p:spPr>
        <p:txBody>
          <a:bodyPr/>
          <a:lstStyle/>
          <a:p>
            <a:endParaRPr lang="en-US" dirty="0"/>
          </a:p>
        </p:txBody>
      </p:sp>
    </p:spTree>
    <p:extLst>
      <p:ext uri="{BB962C8B-B14F-4D97-AF65-F5344CB8AC3E}">
        <p14:creationId xmlns:p14="http://schemas.microsoft.com/office/powerpoint/2010/main" val="4209183355"/>
      </p:ext>
    </p:extLst>
  </p:cSld>
  <p:clrMapOvr>
    <a:masterClrMapping/>
  </p:clrMapOvr>
  <p:transition spd="slow">
    <p:comb/>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912812" y="3733800"/>
            <a:ext cx="6706384" cy="1824566"/>
          </a:xfrm>
        </p:spPr>
        <p:txBody>
          <a:bodyPr>
            <a:normAutofit/>
          </a:bodyPr>
          <a:lstStyle>
            <a:lvl1pPr marL="0" indent="0">
              <a:buNone/>
              <a:defRPr sz="1500">
                <a:solidFill>
                  <a:schemeClr val="bg1"/>
                </a:solidFill>
                <a:latin typeface="Calibri Light"/>
                <a:cs typeface="Calibri Light"/>
              </a:defRPr>
            </a:lvl1pPr>
          </a:lstStyle>
          <a:p>
            <a:endParaRPr lang="id-ID" dirty="0"/>
          </a:p>
        </p:txBody>
      </p:sp>
    </p:spTree>
    <p:extLst>
      <p:ext uri="{BB962C8B-B14F-4D97-AF65-F5344CB8AC3E}">
        <p14:creationId xmlns:p14="http://schemas.microsoft.com/office/powerpoint/2010/main" val="4209183355"/>
      </p:ext>
    </p:extLst>
  </p:cSld>
  <p:clrMapOvr>
    <a:masterClrMapping/>
  </p:clrMapOvr>
  <p:transition spd="slow">
    <p:comb/>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652" y="2438400"/>
            <a:ext cx="2843043" cy="3108960"/>
          </a:xfrm>
        </p:spPr>
        <p:txBody>
          <a:bodyPr/>
          <a:lstStyle/>
          <a:p>
            <a:endParaRPr lang="en-US" dirty="0"/>
          </a:p>
        </p:txBody>
      </p:sp>
    </p:spTree>
    <p:extLst>
      <p:ext uri="{BB962C8B-B14F-4D97-AF65-F5344CB8AC3E}">
        <p14:creationId xmlns:p14="http://schemas.microsoft.com/office/powerpoint/2010/main" val="2202059074"/>
      </p:ext>
    </p:extLst>
  </p:cSld>
  <p:clrMapOvr>
    <a:masterClrMapping/>
  </p:clrMapOvr>
  <p:transition spd="slow">
    <p:comb/>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653" y="1524000"/>
            <a:ext cx="1760560" cy="1925230"/>
          </a:xfrm>
        </p:spPr>
        <p:txBody>
          <a:bodyPr/>
          <a:lstStyle/>
          <a:p>
            <a:endParaRPr lang="en-US" dirty="0"/>
          </a:p>
        </p:txBody>
      </p:sp>
    </p:spTree>
    <p:extLst>
      <p:ext uri="{BB962C8B-B14F-4D97-AF65-F5344CB8AC3E}">
        <p14:creationId xmlns:p14="http://schemas.microsoft.com/office/powerpoint/2010/main" val="2202059074"/>
      </p:ext>
    </p:extLst>
  </p:cSld>
  <p:clrMapOvr>
    <a:masterClrMapping/>
  </p:clrMapOvr>
  <p:transition spd="slow">
    <p:comb/>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653" y="2133600"/>
            <a:ext cx="1760560" cy="1925230"/>
          </a:xfrm>
        </p:spPr>
        <p:txBody>
          <a:bodyPr/>
          <a:lstStyle/>
          <a:p>
            <a:endParaRPr lang="en-US" dirty="0"/>
          </a:p>
        </p:txBody>
      </p:sp>
    </p:spTree>
    <p:extLst>
      <p:ext uri="{BB962C8B-B14F-4D97-AF65-F5344CB8AC3E}">
        <p14:creationId xmlns:p14="http://schemas.microsoft.com/office/powerpoint/2010/main" val="2202059074"/>
      </p:ext>
    </p:extLst>
  </p:cSld>
  <p:clrMapOvr>
    <a:masterClrMapping/>
  </p:clrMapOvr>
  <p:transition spd="slow">
    <p:comb/>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Rectangle 5"/>
          <p:cNvSpPr/>
          <p:nvPr userDrawn="1"/>
        </p:nvSpPr>
        <p:spPr>
          <a:xfrm>
            <a:off x="2438113" y="3184498"/>
            <a:ext cx="2438112" cy="1640251"/>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sz="3100" dirty="0"/>
          </a:p>
        </p:txBody>
      </p:sp>
      <p:sp>
        <p:nvSpPr>
          <p:cNvPr id="7" name="Rectangle 6"/>
          <p:cNvSpPr/>
          <p:nvPr userDrawn="1"/>
        </p:nvSpPr>
        <p:spPr>
          <a:xfrm>
            <a:off x="7312602" y="3184498"/>
            <a:ext cx="2438112" cy="1640251"/>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sz="3100" dirty="0"/>
          </a:p>
        </p:txBody>
      </p:sp>
      <p:sp>
        <p:nvSpPr>
          <p:cNvPr id="8" name="Rectangle 7"/>
          <p:cNvSpPr/>
          <p:nvPr userDrawn="1"/>
        </p:nvSpPr>
        <p:spPr>
          <a:xfrm>
            <a:off x="0" y="4824750"/>
            <a:ext cx="2438112" cy="203325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sz="3100" dirty="0"/>
          </a:p>
        </p:txBody>
      </p:sp>
      <p:sp>
        <p:nvSpPr>
          <p:cNvPr id="9" name="Rectangle 8"/>
          <p:cNvSpPr/>
          <p:nvPr userDrawn="1"/>
        </p:nvSpPr>
        <p:spPr>
          <a:xfrm>
            <a:off x="4876226" y="4824750"/>
            <a:ext cx="2438112" cy="203325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sz="3100" dirty="0"/>
          </a:p>
        </p:txBody>
      </p:sp>
      <p:sp>
        <p:nvSpPr>
          <p:cNvPr id="10" name="Rectangle 9"/>
          <p:cNvSpPr/>
          <p:nvPr userDrawn="1"/>
        </p:nvSpPr>
        <p:spPr>
          <a:xfrm>
            <a:off x="9750712" y="4824750"/>
            <a:ext cx="2438112" cy="203325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sz="3100" dirty="0"/>
          </a:p>
        </p:txBody>
      </p:sp>
      <p:sp>
        <p:nvSpPr>
          <p:cNvPr id="19" name="Picture Placeholder 18"/>
          <p:cNvSpPr>
            <a:spLocks noGrp="1"/>
          </p:cNvSpPr>
          <p:nvPr>
            <p:ph type="pic" sz="quarter" idx="11"/>
          </p:nvPr>
        </p:nvSpPr>
        <p:spPr>
          <a:xfrm>
            <a:off x="0" y="4800600"/>
            <a:ext cx="2437765" cy="2057400"/>
          </a:xfrm>
        </p:spPr>
        <p:txBody>
          <a:bodyPr/>
          <a:lstStyle/>
          <a:p>
            <a:endParaRPr lang="en-US"/>
          </a:p>
        </p:txBody>
      </p:sp>
      <p:sp>
        <p:nvSpPr>
          <p:cNvPr id="21" name="Picture Placeholder 20"/>
          <p:cNvSpPr>
            <a:spLocks noGrp="1"/>
          </p:cNvSpPr>
          <p:nvPr>
            <p:ph type="pic" sz="quarter" idx="12"/>
          </p:nvPr>
        </p:nvSpPr>
        <p:spPr>
          <a:xfrm>
            <a:off x="4875530" y="4800600"/>
            <a:ext cx="2437765" cy="2057400"/>
          </a:xfrm>
        </p:spPr>
        <p:txBody>
          <a:bodyPr/>
          <a:lstStyle/>
          <a:p>
            <a:endParaRPr lang="en-US"/>
          </a:p>
        </p:txBody>
      </p:sp>
      <p:sp>
        <p:nvSpPr>
          <p:cNvPr id="23" name="Picture Placeholder 22"/>
          <p:cNvSpPr>
            <a:spLocks noGrp="1"/>
          </p:cNvSpPr>
          <p:nvPr>
            <p:ph type="pic" sz="quarter" idx="13"/>
          </p:nvPr>
        </p:nvSpPr>
        <p:spPr>
          <a:xfrm>
            <a:off x="9751060" y="4800600"/>
            <a:ext cx="2437765" cy="2057400"/>
          </a:xfrm>
        </p:spPr>
        <p:txBody>
          <a:bodyPr/>
          <a:lstStyle/>
          <a:p>
            <a:endParaRPr lang="en-US"/>
          </a:p>
        </p:txBody>
      </p:sp>
    </p:spTree>
  </p:cSld>
  <p:clrMapOvr>
    <a:masterClrMapping/>
  </p:clrMapOvr>
  <p:transition spd="slow">
    <p:comb/>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35" name="Picture Placeholder 2"/>
          <p:cNvSpPr>
            <a:spLocks noGrp="1"/>
          </p:cNvSpPr>
          <p:nvPr>
            <p:ph type="pic" sz="quarter" idx="27"/>
          </p:nvPr>
        </p:nvSpPr>
        <p:spPr>
          <a:xfrm>
            <a:off x="7754679" y="405823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6" name="Picture Placeholder 2"/>
          <p:cNvSpPr>
            <a:spLocks noGrp="1"/>
          </p:cNvSpPr>
          <p:nvPr>
            <p:ph type="pic" sz="quarter" idx="28"/>
          </p:nvPr>
        </p:nvSpPr>
        <p:spPr>
          <a:xfrm>
            <a:off x="7754679" y="225548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3" name="Picture Placeholder 2"/>
          <p:cNvSpPr>
            <a:spLocks noGrp="1"/>
          </p:cNvSpPr>
          <p:nvPr>
            <p:ph type="pic" sz="quarter" idx="25"/>
          </p:nvPr>
        </p:nvSpPr>
        <p:spPr>
          <a:xfrm>
            <a:off x="4488773" y="405823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4" name="Picture Placeholder 2"/>
          <p:cNvSpPr>
            <a:spLocks noGrp="1"/>
          </p:cNvSpPr>
          <p:nvPr>
            <p:ph type="pic" sz="quarter" idx="26"/>
          </p:nvPr>
        </p:nvSpPr>
        <p:spPr>
          <a:xfrm>
            <a:off x="4488773" y="225548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2" name="Picture Placeholder 2"/>
          <p:cNvSpPr>
            <a:spLocks noGrp="1"/>
          </p:cNvSpPr>
          <p:nvPr>
            <p:ph type="pic" sz="quarter" idx="24"/>
          </p:nvPr>
        </p:nvSpPr>
        <p:spPr>
          <a:xfrm>
            <a:off x="1225587" y="405823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1225587" y="2255487"/>
            <a:ext cx="3209544" cy="173736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1"/>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0" name="Text Placeholder 17"/>
          <p:cNvSpPr>
            <a:spLocks noGrp="1"/>
          </p:cNvSpPr>
          <p:nvPr>
            <p:ph type="body" sz="quarter" idx="21"/>
          </p:nvPr>
        </p:nvSpPr>
        <p:spPr>
          <a:xfrm>
            <a:off x="4938318" y="1828800"/>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24" name="Shape 575"/>
          <p:cNvSpPr/>
          <p:nvPr userDrawn="1"/>
        </p:nvSpPr>
        <p:spPr>
          <a:xfrm>
            <a:off x="1232001" y="1940008"/>
            <a:ext cx="232109" cy="111343"/>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5" name="Shape 576"/>
          <p:cNvSpPr/>
          <p:nvPr userDrawn="1"/>
        </p:nvSpPr>
        <p:spPr>
          <a:xfrm>
            <a:off x="4490618" y="1940008"/>
            <a:ext cx="232109" cy="111343"/>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6" name="Shape 577"/>
          <p:cNvSpPr/>
          <p:nvPr userDrawn="1"/>
        </p:nvSpPr>
        <p:spPr>
          <a:xfrm>
            <a:off x="7761627" y="1940008"/>
            <a:ext cx="232109" cy="111343"/>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7" name="Shape 578"/>
          <p:cNvSpPr/>
          <p:nvPr userDrawn="1"/>
        </p:nvSpPr>
        <p:spPr>
          <a:xfrm>
            <a:off x="1232001" y="5969729"/>
            <a:ext cx="232109" cy="13471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8" name="Shape 579"/>
          <p:cNvSpPr/>
          <p:nvPr userDrawn="1"/>
        </p:nvSpPr>
        <p:spPr>
          <a:xfrm>
            <a:off x="4490618" y="5969729"/>
            <a:ext cx="232109" cy="13471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29" name="Shape 580"/>
          <p:cNvSpPr/>
          <p:nvPr userDrawn="1"/>
        </p:nvSpPr>
        <p:spPr>
          <a:xfrm>
            <a:off x="7761627" y="5969729"/>
            <a:ext cx="232109" cy="134714"/>
          </a:xfrm>
          <a:prstGeom prst="rect">
            <a:avLst/>
          </a:prstGeom>
          <a:solidFill>
            <a:srgbClr val="F3534B"/>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30" name="Text Placeholder 17"/>
          <p:cNvSpPr>
            <a:spLocks noGrp="1"/>
          </p:cNvSpPr>
          <p:nvPr>
            <p:ph type="body" sz="quarter" idx="23"/>
          </p:nvPr>
        </p:nvSpPr>
        <p:spPr>
          <a:xfrm>
            <a:off x="1674815" y="1828800"/>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7" name="Text Placeholder 17"/>
          <p:cNvSpPr>
            <a:spLocks noGrp="1"/>
          </p:cNvSpPr>
          <p:nvPr>
            <p:ph type="body" sz="quarter" idx="29"/>
          </p:nvPr>
        </p:nvSpPr>
        <p:spPr>
          <a:xfrm>
            <a:off x="4938318" y="5891089"/>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8" name="Text Placeholder 17"/>
          <p:cNvSpPr>
            <a:spLocks noGrp="1"/>
          </p:cNvSpPr>
          <p:nvPr>
            <p:ph type="body" sz="quarter" idx="30"/>
          </p:nvPr>
        </p:nvSpPr>
        <p:spPr>
          <a:xfrm>
            <a:off x="1674815" y="5891089"/>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39" name="Text Placeholder 17"/>
          <p:cNvSpPr>
            <a:spLocks noGrp="1"/>
          </p:cNvSpPr>
          <p:nvPr>
            <p:ph type="body" sz="quarter" idx="31"/>
          </p:nvPr>
        </p:nvSpPr>
        <p:spPr>
          <a:xfrm>
            <a:off x="8188930" y="1828800"/>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
        <p:nvSpPr>
          <p:cNvPr id="40" name="Text Placeholder 17"/>
          <p:cNvSpPr>
            <a:spLocks noGrp="1"/>
          </p:cNvSpPr>
          <p:nvPr>
            <p:ph type="body" sz="quarter" idx="32"/>
          </p:nvPr>
        </p:nvSpPr>
        <p:spPr>
          <a:xfrm>
            <a:off x="8188930" y="5891089"/>
            <a:ext cx="1689497" cy="274417"/>
          </a:xfrm>
        </p:spPr>
        <p:txBody>
          <a:bodyPr lIns="0" tIns="0" rIns="0" bIns="0" anchor="ctr">
            <a:normAutofit/>
          </a:bodyPr>
          <a:lstStyle>
            <a:lvl1pPr marL="0" indent="0" algn="l">
              <a:lnSpc>
                <a:spcPct val="150000"/>
              </a:lnSpc>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227555071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0">
                                            <p:txEl>
                                              <p:pRg st="0" end="0"/>
                                            </p:txEl>
                                          </p:spTgt>
                                        </p:tgtEl>
                                        <p:attrNameLst>
                                          <p:attrName>style.visibility</p:attrName>
                                        </p:attrNameLst>
                                      </p:cBhvr>
                                      <p:to>
                                        <p:strVal val="visible"/>
                                      </p:to>
                                    </p:set>
                                    <p:animEffect transition="in" filter="dissolve">
                                      <p:cBhvr>
                                        <p:cTn id="19" dur="500"/>
                                        <p:tgtEl>
                                          <p:spTgt spid="30">
                                            <p:txEl>
                                              <p:pRg st="0" end="0"/>
                                            </p:txEl>
                                          </p:spTgt>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down)">
                                      <p:cBhvr>
                                        <p:cTn id="27" dur="500"/>
                                        <p:tgtEl>
                                          <p:spTgt spid="25"/>
                                        </p:tgtEl>
                                      </p:cBhvr>
                                    </p:animEffect>
                                  </p:childTnLst>
                                </p:cTn>
                              </p:par>
                            </p:childTnLst>
                          </p:cTn>
                        </p:par>
                        <p:par>
                          <p:cTn id="28" fill="hold">
                            <p:stCondLst>
                              <p:cond delay="3000"/>
                            </p:stCondLst>
                            <p:childTnLst>
                              <p:par>
                                <p:cTn id="29" presetID="9" presetClass="entr" presetSubtype="0" fill="hold" grpId="0" nodeType="afterEffect" nodePh="1">
                                  <p:stCondLst>
                                    <p:cond delay="0"/>
                                  </p:stCondLst>
                                  <p:endCondLst>
                                    <p:cond evt="begin" delay="0">
                                      <p:tn val="29"/>
                                    </p:cond>
                                  </p:end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dissolve">
                                      <p:cBhvr>
                                        <p:cTn id="31" dur="500"/>
                                        <p:tgtEl>
                                          <p:spTgt spid="10">
                                            <p:txEl>
                                              <p:pRg st="0" end="0"/>
                                            </p:txEl>
                                          </p:spTgt>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down)">
                                      <p:cBhvr>
                                        <p:cTn id="39" dur="500"/>
                                        <p:tgtEl>
                                          <p:spTgt spid="26"/>
                                        </p:tgtEl>
                                      </p:cBhvr>
                                    </p:animEffect>
                                  </p:childTnLst>
                                </p:cTn>
                              </p:par>
                            </p:childTnLst>
                          </p:cTn>
                        </p:par>
                        <p:par>
                          <p:cTn id="40" fill="hold">
                            <p:stCondLst>
                              <p:cond delay="4500"/>
                            </p:stCondLst>
                            <p:childTnLst>
                              <p:par>
                                <p:cTn id="41" presetID="9" presetClass="entr" presetSubtype="0" fill="hold" grpId="0" nodeType="afterEffect" nodePh="1">
                                  <p:stCondLst>
                                    <p:cond delay="0"/>
                                  </p:stCondLst>
                                  <p:endCondLst>
                                    <p:cond evt="begin" delay="0">
                                      <p:tn val="41"/>
                                    </p:cond>
                                  </p:endCondLst>
                                  <p:childTnLst>
                                    <p:set>
                                      <p:cBhvr>
                                        <p:cTn id="42" dur="1" fill="hold">
                                          <p:stCondLst>
                                            <p:cond delay="0"/>
                                          </p:stCondLst>
                                        </p:cTn>
                                        <p:tgtEl>
                                          <p:spTgt spid="39">
                                            <p:txEl>
                                              <p:pRg st="0" end="0"/>
                                            </p:txEl>
                                          </p:spTgt>
                                        </p:tgtEl>
                                        <p:attrNameLst>
                                          <p:attrName>style.visibility</p:attrName>
                                        </p:attrNameLst>
                                      </p:cBhvr>
                                      <p:to>
                                        <p:strVal val="visible"/>
                                      </p:to>
                                    </p:set>
                                    <p:animEffect transition="in" filter="dissolve">
                                      <p:cBhvr>
                                        <p:cTn id="43" dur="500"/>
                                        <p:tgtEl>
                                          <p:spTgt spid="39">
                                            <p:txEl>
                                              <p:pRg st="0" end="0"/>
                                            </p:txEl>
                                          </p:spTgt>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32"/>
                                        </p:tgtEl>
                                        <p:attrNameLst>
                                          <p:attrName>style.visibility</p:attrName>
                                        </p:attrNameLst>
                                      </p:cBhvr>
                                      <p:to>
                                        <p:strVal val="visible"/>
                                      </p:to>
                                    </p:set>
                                    <p:animEffect transition="in" filter="fade">
                                      <p:cBhvr>
                                        <p:cTn id="47" dur="500"/>
                                        <p:tgtEl>
                                          <p:spTgt spid="32"/>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wipe(up)">
                                      <p:cBhvr>
                                        <p:cTn id="51" dur="500"/>
                                        <p:tgtEl>
                                          <p:spTgt spid="27"/>
                                        </p:tgtEl>
                                      </p:cBhvr>
                                    </p:animEffect>
                                  </p:childTnLst>
                                </p:cTn>
                              </p:par>
                            </p:childTnLst>
                          </p:cTn>
                        </p:par>
                        <p:par>
                          <p:cTn id="52" fill="hold">
                            <p:stCondLst>
                              <p:cond delay="6000"/>
                            </p:stCondLst>
                            <p:childTnLst>
                              <p:par>
                                <p:cTn id="53" presetID="9" presetClass="entr" presetSubtype="0" fill="hold" grpId="0" nodeType="afterEffect" nodePh="1">
                                  <p:stCondLst>
                                    <p:cond delay="0"/>
                                  </p:stCondLst>
                                  <p:endCondLst>
                                    <p:cond evt="begin" delay="0">
                                      <p:tn val="53"/>
                                    </p:cond>
                                  </p:endCondLst>
                                  <p:childTnLst>
                                    <p:set>
                                      <p:cBhvr>
                                        <p:cTn id="54" dur="1" fill="hold">
                                          <p:stCondLst>
                                            <p:cond delay="0"/>
                                          </p:stCondLst>
                                        </p:cTn>
                                        <p:tgtEl>
                                          <p:spTgt spid="38">
                                            <p:txEl>
                                              <p:pRg st="0" end="0"/>
                                            </p:txEl>
                                          </p:spTgt>
                                        </p:tgtEl>
                                        <p:attrNameLst>
                                          <p:attrName>style.visibility</p:attrName>
                                        </p:attrNameLst>
                                      </p:cBhvr>
                                      <p:to>
                                        <p:strVal val="visible"/>
                                      </p:to>
                                    </p:set>
                                    <p:animEffect transition="in" filter="dissolve">
                                      <p:cBhvr>
                                        <p:cTn id="55" dur="500"/>
                                        <p:tgtEl>
                                          <p:spTgt spid="38">
                                            <p:txEl>
                                              <p:pRg st="0" end="0"/>
                                            </p:txEl>
                                          </p:spTgt>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childTnLst>
                          </p:cTn>
                        </p:par>
                        <p:par>
                          <p:cTn id="64" fill="hold">
                            <p:stCondLst>
                              <p:cond delay="7500"/>
                            </p:stCondLst>
                            <p:childTnLst>
                              <p:par>
                                <p:cTn id="65" presetID="9" presetClass="entr" presetSubtype="0" fill="hold" grpId="0" nodeType="afterEffect" nodePh="1">
                                  <p:stCondLst>
                                    <p:cond delay="0"/>
                                  </p:stCondLst>
                                  <p:endCondLst>
                                    <p:cond evt="begin" delay="0">
                                      <p:tn val="65"/>
                                    </p:cond>
                                  </p:endCondLst>
                                  <p:childTnLst>
                                    <p:set>
                                      <p:cBhvr>
                                        <p:cTn id="66" dur="1" fill="hold">
                                          <p:stCondLst>
                                            <p:cond delay="0"/>
                                          </p:stCondLst>
                                        </p:cTn>
                                        <p:tgtEl>
                                          <p:spTgt spid="37">
                                            <p:txEl>
                                              <p:pRg st="0" end="0"/>
                                            </p:txEl>
                                          </p:spTgt>
                                        </p:tgtEl>
                                        <p:attrNameLst>
                                          <p:attrName>style.visibility</p:attrName>
                                        </p:attrNameLst>
                                      </p:cBhvr>
                                      <p:to>
                                        <p:strVal val="visible"/>
                                      </p:to>
                                    </p:set>
                                    <p:animEffect transition="in" filter="dissolve">
                                      <p:cBhvr>
                                        <p:cTn id="67" dur="500"/>
                                        <p:tgtEl>
                                          <p:spTgt spid="37">
                                            <p:txEl>
                                              <p:pRg st="0" end="0"/>
                                            </p:txEl>
                                          </p:spTgt>
                                        </p:tgtEl>
                                      </p:cBhvr>
                                    </p:animEffect>
                                  </p:childTnLst>
                                </p:cTn>
                              </p:par>
                            </p:childTnLst>
                          </p:cTn>
                        </p:par>
                        <p:par>
                          <p:cTn id="68" fill="hold">
                            <p:stCondLst>
                              <p:cond delay="8000"/>
                            </p:stCondLst>
                            <p:childTnLst>
                              <p:par>
                                <p:cTn id="69" presetID="10" presetClass="entr" presetSubtype="0" fill="hold" grpId="0" nodeType="afterEffect" nodePh="1">
                                  <p:stCondLst>
                                    <p:cond delay="0"/>
                                  </p:stCondLst>
                                  <p:endCondLst>
                                    <p:cond evt="begin" delay="0">
                                      <p:tn val="69"/>
                                    </p:cond>
                                  </p:end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up)">
                                      <p:cBhvr>
                                        <p:cTn id="75" dur="500"/>
                                        <p:tgtEl>
                                          <p:spTgt spid="29"/>
                                        </p:tgtEl>
                                      </p:cBhvr>
                                    </p:animEffect>
                                  </p:childTnLst>
                                </p:cTn>
                              </p:par>
                            </p:childTnLst>
                          </p:cTn>
                        </p:par>
                        <p:par>
                          <p:cTn id="76" fill="hold">
                            <p:stCondLst>
                              <p:cond delay="9000"/>
                            </p:stCondLst>
                            <p:childTnLst>
                              <p:par>
                                <p:cTn id="77" presetID="9" presetClass="entr" presetSubtype="0" fill="hold" grpId="0" nodeType="afterEffect" nodePh="1">
                                  <p:stCondLst>
                                    <p:cond delay="0"/>
                                  </p:stCondLst>
                                  <p:endCondLst>
                                    <p:cond evt="begin" delay="0">
                                      <p:tn val="77"/>
                                    </p:cond>
                                  </p:endCondLst>
                                  <p:childTnLst>
                                    <p:set>
                                      <p:cBhvr>
                                        <p:cTn id="78" dur="1" fill="hold">
                                          <p:stCondLst>
                                            <p:cond delay="0"/>
                                          </p:stCondLst>
                                        </p:cTn>
                                        <p:tgtEl>
                                          <p:spTgt spid="40">
                                            <p:txEl>
                                              <p:pRg st="0" end="0"/>
                                            </p:txEl>
                                          </p:spTgt>
                                        </p:tgtEl>
                                        <p:attrNameLst>
                                          <p:attrName>style.visibility</p:attrName>
                                        </p:attrNameLst>
                                      </p:cBhvr>
                                      <p:to>
                                        <p:strVal val="visible"/>
                                      </p:to>
                                    </p:set>
                                    <p:animEffect transition="in" filter="dissolve">
                                      <p:cBhvr>
                                        <p:cTn id="79" dur="500"/>
                                        <p:tgtEl>
                                          <p:spTgt spid="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3" grpId="0"/>
      <p:bldP spid="34" grpId="0"/>
      <p:bldP spid="32" grpId="0"/>
      <p:bldP spid="3" grpId="0"/>
      <p:bldP spid="16" grpId="0"/>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P spid="24" grpId="0" animBg="1"/>
      <p:bldP spid="25" grpId="0" animBg="1"/>
      <p:bldP spid="26" grpId="0" animBg="1"/>
      <p:bldP spid="27" grpId="0" animBg="1"/>
      <p:bldP spid="28" grpId="0" animBg="1"/>
      <p:bldP spid="29" grpId="0" animBg="1"/>
      <p:bldP spid="3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Effect transition="in" filter="dissolve">
                      <p:cBhvr>
                        <p:cTn dur="500"/>
                        <p:tgtEl>
                          <p:spTgt spid="30"/>
                        </p:tgtEl>
                      </p:cBhvr>
                    </p:animEffect>
                  </p:childTnLst>
                </p:cTn>
              </p:par>
            </p:tnLst>
          </p:tmpl>
        </p:tmplLst>
      </p:bldP>
      <p:bldP spid="37"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dissolve">
                      <p:cBhvr>
                        <p:cTn dur="500"/>
                        <p:tgtEl>
                          <p:spTgt spid="37"/>
                        </p:tgtEl>
                      </p:cBhvr>
                    </p:animEffect>
                  </p:childTnLst>
                </p:cTn>
              </p:par>
            </p:tnLst>
          </p:tmpl>
        </p:tmplLst>
      </p:bldP>
      <p:bldP spid="38"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dissolve">
                      <p:cBhvr>
                        <p:cTn dur="500"/>
                        <p:tgtEl>
                          <p:spTgt spid="38"/>
                        </p:tgtEl>
                      </p:cBhvr>
                    </p:animEffect>
                  </p:childTnLst>
                </p:cTn>
              </p:par>
            </p:tnLst>
          </p:tmpl>
        </p:tmplLst>
      </p:bldP>
      <p:bldP spid="3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39"/>
                        </p:tgtEl>
                        <p:attrNameLst>
                          <p:attrName>style.visibility</p:attrName>
                        </p:attrNameLst>
                      </p:cBhvr>
                      <p:to>
                        <p:strVal val="visible"/>
                      </p:to>
                    </p:set>
                    <p:animEffect transition="in" filter="dissolve">
                      <p:cBhvr>
                        <p:cTn dur="500"/>
                        <p:tgtEl>
                          <p:spTgt spid="39"/>
                        </p:tgtEl>
                      </p:cBhvr>
                    </p:animEffect>
                  </p:childTnLst>
                </p:cTn>
              </p:par>
            </p:tnLst>
          </p:tmpl>
        </p:tmplLst>
      </p:bldP>
      <p:bldP spid="4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40"/>
                        </p:tgtEl>
                        <p:attrNameLst>
                          <p:attrName>style.visibility</p:attrName>
                        </p:attrNameLst>
                      </p:cBhvr>
                      <p:to>
                        <p:strVal val="visible"/>
                      </p:to>
                    </p:set>
                    <p:animEffect transition="in" filter="dissolve">
                      <p:cBhvr>
                        <p:cTn dur="500"/>
                        <p:tgtEl>
                          <p:spTgt spid="40"/>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a:xfrm>
            <a:off x="2574904" y="2734658"/>
            <a:ext cx="2787730" cy="3513742"/>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9" name="Content Placeholder 20"/>
          <p:cNvSpPr>
            <a:spLocks noGrp="1"/>
          </p:cNvSpPr>
          <p:nvPr>
            <p:ph sz="quarter" idx="16"/>
          </p:nvPr>
        </p:nvSpPr>
        <p:spPr>
          <a:xfrm>
            <a:off x="6087637" y="2861878"/>
            <a:ext cx="2971801" cy="228600"/>
          </a:xfrm>
        </p:spPr>
        <p:txBody>
          <a:bodyPr lIns="0" tIns="0" rIns="0" bIns="0" anchor="ctr">
            <a:normAutofit/>
          </a:bodyPr>
          <a:lstStyle>
            <a:lvl1pPr marL="0" indent="0" algn="l">
              <a:buNone/>
              <a:defRPr sz="1200" b="1">
                <a:solidFill>
                  <a:schemeClr val="tx1">
                    <a:lumMod val="65000"/>
                    <a:lumOff val="35000"/>
                  </a:schemeClr>
                </a:solidFill>
                <a:latin typeface="Source Sans Pro Light"/>
              </a:defRPr>
            </a:lvl1pPr>
          </a:lstStyle>
          <a:p>
            <a:pPr lvl="0"/>
            <a:endParaRPr lang="en-GB" dirty="0" smtClean="0"/>
          </a:p>
        </p:txBody>
      </p:sp>
      <p:sp>
        <p:nvSpPr>
          <p:cNvPr id="10" name="Text Placeholder 17"/>
          <p:cNvSpPr>
            <a:spLocks noGrp="1"/>
          </p:cNvSpPr>
          <p:nvPr>
            <p:ph type="body" sz="quarter" idx="21"/>
          </p:nvPr>
        </p:nvSpPr>
        <p:spPr>
          <a:xfrm>
            <a:off x="6087638" y="3292883"/>
            <a:ext cx="5188378" cy="1126717"/>
          </a:xfrm>
        </p:spPr>
        <p:txBody>
          <a:bodyPr lIns="0" tIns="0" rIns="0" bIns="0">
            <a:normAutofit/>
          </a:bodyPr>
          <a:lstStyle>
            <a:lvl1pPr marL="0" indent="0" algn="l">
              <a:lnSpc>
                <a:spcPts val="1500"/>
              </a:lnSpc>
              <a:spcBef>
                <a:spcPts val="1500"/>
              </a:spcBef>
              <a:buNone/>
              <a:defRPr sz="1000">
                <a:solidFill>
                  <a:schemeClr val="tx1">
                    <a:lumMod val="65000"/>
                    <a:lumOff val="35000"/>
                  </a:schemeClr>
                </a:solidFill>
                <a:latin typeface="Source Sans Pro Light"/>
              </a:defRPr>
            </a:lvl1pPr>
          </a:lstStyle>
          <a:p>
            <a:pPr lvl="0"/>
            <a:endParaRPr lang="en-US" dirty="0" smtClean="0"/>
          </a:p>
        </p:txBody>
      </p:sp>
    </p:spTree>
    <p:extLst>
      <p:ext uri="{BB962C8B-B14F-4D97-AF65-F5344CB8AC3E}">
        <p14:creationId xmlns:p14="http://schemas.microsoft.com/office/powerpoint/2010/main" val="416465819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dissolve">
                                      <p:cBhvr>
                                        <p:cTn id="11" dur="500"/>
                                        <p:tgtEl>
                                          <p:spTgt spid="9">
                                            <p:txEl>
                                              <p:pRg st="0" end="0"/>
                                            </p:txEl>
                                          </p:spTgt>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dissolve">
                                      <p:cBhvr>
                                        <p:cTn id="15"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9"/>
                        </p:tgtEl>
                        <p:attrNameLst>
                          <p:attrName>style.visibility</p:attrName>
                        </p:attrNameLst>
                      </p:cBhvr>
                      <p:to>
                        <p:strVal val="visible"/>
                      </p:to>
                    </p:set>
                    <p:animEffect transition="in" filter="dissolve">
                      <p:cBhvr>
                        <p:cTn dur="500"/>
                        <p:tgtEl>
                          <p:spTgt spid="9"/>
                        </p:tgtEl>
                      </p:cBhvr>
                    </p:animEffect>
                  </p:childTnLst>
                </p:cTn>
              </p:par>
            </p:tnLst>
          </p:tmpl>
        </p:tmplLst>
      </p:bldP>
      <p:bldP spid="10" grpId="0" build="p">
        <p:tmplLst>
          <p:tmpl lvl="1">
            <p:tnLst>
              <p:par>
                <p:cTn presetID="9" presetClass="entr" presetSubtype="0" fill="hold" nodeType="afterEffect" nodePh="1">
                  <p:stCondLst>
                    <p:cond delay="0"/>
                  </p:stCondLst>
                  <p:endCondLst>
                    <p:cond delay="0"/>
                  </p:endCondLst>
                  <p:childTnLst>
                    <p:set>
                      <p:cBhvr>
                        <p:cTn dur="1" fill="hold">
                          <p:stCondLst>
                            <p:cond delay="0"/>
                          </p:stCondLst>
                        </p:cTn>
                        <p:tgtEl>
                          <p:spTgt spid="10"/>
                        </p:tgtEl>
                        <p:attrNameLst>
                          <p:attrName>style.visibility</p:attrName>
                        </p:attrNameLst>
                      </p:cBhvr>
                      <p:to>
                        <p:strVal val="visible"/>
                      </p:to>
                    </p:set>
                    <p:animEffect transition="in" filter="dissolve">
                      <p:cBhvr>
                        <p:cTn dur="500"/>
                        <p:tgtEl>
                          <p:spTgt spid="10"/>
                        </p:tgtEl>
                      </p:cBhvr>
                    </p:animEffect>
                  </p:childTnLst>
                </p:cTn>
              </p:par>
            </p:tnLst>
          </p:tmpl>
        </p:tmplLst>
      </p:bldP>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sp>
        <p:nvSpPr>
          <p:cNvPr id="59" name="Picture Placeholder 2"/>
          <p:cNvSpPr>
            <a:spLocks noGrp="1"/>
          </p:cNvSpPr>
          <p:nvPr>
            <p:ph type="pic" sz="quarter" idx="33"/>
          </p:nvPr>
        </p:nvSpPr>
        <p:spPr>
          <a:xfrm>
            <a:off x="6161470" y="2721048"/>
            <a:ext cx="6027355" cy="3268275"/>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57" name="Picture Placeholder 2"/>
          <p:cNvSpPr>
            <a:spLocks noGrp="1"/>
          </p:cNvSpPr>
          <p:nvPr>
            <p:ph type="pic" sz="quarter" idx="31"/>
          </p:nvPr>
        </p:nvSpPr>
        <p:spPr>
          <a:xfrm>
            <a:off x="3368501" y="4400735"/>
            <a:ext cx="266814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3" name="Picture Placeholder 2"/>
          <p:cNvSpPr>
            <a:spLocks noGrp="1"/>
          </p:cNvSpPr>
          <p:nvPr>
            <p:ph type="pic" sz="quarter" idx="22"/>
          </p:nvPr>
        </p:nvSpPr>
        <p:spPr>
          <a:xfrm>
            <a:off x="3365326" y="2721048"/>
            <a:ext cx="2674499"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1"/>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19" name="Picture Placeholder 2"/>
          <p:cNvSpPr>
            <a:spLocks noGrp="1"/>
          </p:cNvSpPr>
          <p:nvPr>
            <p:ph type="pic" sz="quarter" idx="34"/>
          </p:nvPr>
        </p:nvSpPr>
        <p:spPr>
          <a:xfrm>
            <a:off x="625301" y="4400735"/>
            <a:ext cx="2668146"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20" name="Picture Placeholder 2"/>
          <p:cNvSpPr>
            <a:spLocks noGrp="1"/>
          </p:cNvSpPr>
          <p:nvPr>
            <p:ph type="pic" sz="quarter" idx="35"/>
          </p:nvPr>
        </p:nvSpPr>
        <p:spPr>
          <a:xfrm>
            <a:off x="622126" y="2721048"/>
            <a:ext cx="2674499" cy="158858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60014558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500"/>
                                        <p:tgtEl>
                                          <p:spTgt spid="3"/>
                                        </p:tgtEl>
                                      </p:cBhvr>
                                    </p:animEffect>
                                  </p:childTnLst>
                                </p:cTn>
                              </p:par>
                            </p:childTnLst>
                          </p:cTn>
                        </p:par>
                        <p:par>
                          <p:cTn id="12" fill="hold">
                            <p:stCondLst>
                              <p:cond delay="1000"/>
                            </p:stCondLst>
                            <p:childTnLst>
                              <p:par>
                                <p:cTn id="13" presetID="9"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9"/>
                                        </p:tgtEl>
                                        <p:attrNameLst>
                                          <p:attrName>style.visibility</p:attrName>
                                        </p:attrNameLst>
                                      </p:cBhvr>
                                      <p:to>
                                        <p:strVal val="visible"/>
                                      </p:to>
                                    </p:set>
                                    <p:animEffect transition="in" filter="dissolve">
                                      <p:cBhvr>
                                        <p:cTn id="15" dur="500"/>
                                        <p:tgtEl>
                                          <p:spTgt spid="59"/>
                                        </p:tgtEl>
                                      </p:cBhvr>
                                    </p:animEffect>
                                  </p:childTnLst>
                                </p:cTn>
                              </p:par>
                            </p:childTnLst>
                          </p:cTn>
                        </p:par>
                        <p:par>
                          <p:cTn id="16" fill="hold">
                            <p:stCondLst>
                              <p:cond delay="1500"/>
                            </p:stCondLst>
                            <p:childTnLst>
                              <p:par>
                                <p:cTn id="17" presetID="9" presetClass="entr" presetSubtype="0" fill="hold" grpId="0" nodeType="afterEffect" nodePh="1">
                                  <p:stCondLst>
                                    <p:cond delay="0"/>
                                  </p:stCondLst>
                                  <p:endCondLst>
                                    <p:cond evt="begin" delay="0">
                                      <p:tn val="17"/>
                                    </p:cond>
                                  </p:endCondLst>
                                  <p:childTnLst>
                                    <p:set>
                                      <p:cBhvr>
                                        <p:cTn id="18" dur="1" fill="hold">
                                          <p:stCondLst>
                                            <p:cond delay="0"/>
                                          </p:stCondLst>
                                        </p:cTn>
                                        <p:tgtEl>
                                          <p:spTgt spid="57"/>
                                        </p:tgtEl>
                                        <p:attrNameLst>
                                          <p:attrName>style.visibility</p:attrName>
                                        </p:attrNameLst>
                                      </p:cBhvr>
                                      <p:to>
                                        <p:strVal val="visible"/>
                                      </p:to>
                                    </p:set>
                                    <p:animEffect transition="in" filter="dissolve">
                                      <p:cBhvr>
                                        <p:cTn id="19" dur="500"/>
                                        <p:tgtEl>
                                          <p:spTgt spid="57"/>
                                        </p:tgtEl>
                                      </p:cBhvr>
                                    </p:animEffect>
                                  </p:childTnLst>
                                </p:cTn>
                              </p:par>
                            </p:childTnLst>
                          </p:cTn>
                        </p:par>
                        <p:par>
                          <p:cTn id="20" fill="hold">
                            <p:stCondLst>
                              <p:cond delay="2000"/>
                            </p:stCondLst>
                            <p:childTnLst>
                              <p:par>
                                <p:cTn id="21" presetID="9"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dissolve">
                                      <p:cBhvr>
                                        <p:cTn id="23" dur="500"/>
                                        <p:tgtEl>
                                          <p:spTgt spid="20"/>
                                        </p:tgtEl>
                                      </p:cBhvr>
                                    </p:animEffect>
                                  </p:childTnLst>
                                </p:cTn>
                              </p:par>
                            </p:childTnLst>
                          </p:cTn>
                        </p:par>
                        <p:par>
                          <p:cTn id="24" fill="hold">
                            <p:stCondLst>
                              <p:cond delay="2500"/>
                            </p:stCondLst>
                            <p:childTnLst>
                              <p:par>
                                <p:cTn id="25" presetID="9" presetClass="entr" presetSubtype="0" fill="hold" grpId="0" nodeType="afterEffect" nodePh="1">
                                  <p:stCondLst>
                                    <p:cond delay="0"/>
                                  </p:stCondLst>
                                  <p:endCondLst>
                                    <p:cond evt="begin" delay="0">
                                      <p:tn val="25"/>
                                    </p:cond>
                                  </p:endCondLst>
                                  <p:childTnLst>
                                    <p:set>
                                      <p:cBhvr>
                                        <p:cTn id="26" dur="1" fill="hold">
                                          <p:stCondLst>
                                            <p:cond delay="0"/>
                                          </p:stCondLst>
                                        </p:cTn>
                                        <p:tgtEl>
                                          <p:spTgt spid="19"/>
                                        </p:tgtEl>
                                        <p:attrNameLst>
                                          <p:attrName>style.visibility</p:attrName>
                                        </p:attrNameLst>
                                      </p:cBhvr>
                                      <p:to>
                                        <p:strVal val="visible"/>
                                      </p:to>
                                    </p:set>
                                    <p:animEffect transition="in" filter="dissolve">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7" grpId="0"/>
      <p:bldP spid="3" grpId="0"/>
      <p:bldP spid="16" grpId="0"/>
      <p:bldP spid="19" grpId="0"/>
      <p:bldP spid="20"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750431" y="2006224"/>
            <a:ext cx="5343981" cy="4163820"/>
          </a:xfrm>
        </p:spPr>
        <p:txBody>
          <a:bodyPr/>
          <a:lstStyle/>
          <a:p>
            <a:endParaRPr lang="en-US"/>
          </a:p>
        </p:txBody>
      </p:sp>
      <p:sp>
        <p:nvSpPr>
          <p:cNvPr id="4" name="Picture Placeholder 3"/>
          <p:cNvSpPr>
            <a:spLocks noGrp="1"/>
          </p:cNvSpPr>
          <p:nvPr>
            <p:ph type="pic" sz="quarter" idx="11"/>
          </p:nvPr>
        </p:nvSpPr>
        <p:spPr>
          <a:xfrm>
            <a:off x="6323013" y="2008496"/>
            <a:ext cx="5181600" cy="1953904"/>
          </a:xfrm>
        </p:spPr>
        <p:txBody>
          <a:bodyPr/>
          <a:lstStyle/>
          <a:p>
            <a:endParaRPr lang="en-US"/>
          </a:p>
        </p:txBody>
      </p:sp>
      <p:sp>
        <p:nvSpPr>
          <p:cNvPr id="7" name="Picture Placeholder 3"/>
          <p:cNvSpPr>
            <a:spLocks noGrp="1"/>
          </p:cNvSpPr>
          <p:nvPr>
            <p:ph type="pic" sz="quarter" idx="12"/>
          </p:nvPr>
        </p:nvSpPr>
        <p:spPr>
          <a:xfrm>
            <a:off x="6323013" y="4205785"/>
            <a:ext cx="5181600" cy="1953904"/>
          </a:xfrm>
        </p:spPr>
        <p:txBody>
          <a:bodyPr/>
          <a:lstStyle/>
          <a:p>
            <a:endParaRPr lang="en-US"/>
          </a:p>
        </p:txBody>
      </p:sp>
    </p:spTree>
    <p:extLst>
      <p:ext uri="{BB962C8B-B14F-4D97-AF65-F5344CB8AC3E}">
        <p14:creationId xmlns:p14="http://schemas.microsoft.com/office/powerpoint/2010/main" val="931457164"/>
      </p:ext>
    </p:extLst>
  </p:cSld>
  <p:clrMapOvr>
    <a:masterClrMapping/>
  </p:clrMapOvr>
  <p:transition spd="slow">
    <p:comb/>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79592" y="516467"/>
            <a:ext cx="7516442"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smtClean="0"/>
              <a:t>Click To Edit Master Title Style</a:t>
            </a:r>
            <a:endParaRPr lang="en-US" dirty="0"/>
          </a:p>
        </p:txBody>
      </p:sp>
      <p:sp>
        <p:nvSpPr>
          <p:cNvPr id="29" name="Text Placeholder 3"/>
          <p:cNvSpPr>
            <a:spLocks noGrp="1"/>
          </p:cNvSpPr>
          <p:nvPr>
            <p:ph type="body" sz="half" idx="2" hasCustomPrompt="1"/>
          </p:nvPr>
        </p:nvSpPr>
        <p:spPr>
          <a:xfrm>
            <a:off x="3095327" y="985788"/>
            <a:ext cx="5484971"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smtClean="0"/>
              <a:t>Subtext Goes Here</a:t>
            </a:r>
          </a:p>
        </p:txBody>
      </p:sp>
      <p:sp>
        <p:nvSpPr>
          <p:cNvPr id="23" name="Picture Placeholder 7"/>
          <p:cNvSpPr>
            <a:spLocks noGrp="1"/>
          </p:cNvSpPr>
          <p:nvPr>
            <p:ph type="pic" sz="quarter" idx="18" hasCustomPrompt="1"/>
          </p:nvPr>
        </p:nvSpPr>
        <p:spPr>
          <a:xfrm>
            <a:off x="712705" y="1801441"/>
            <a:ext cx="2596953"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26" name="Picture Placeholder 7"/>
          <p:cNvSpPr>
            <a:spLocks noGrp="1"/>
          </p:cNvSpPr>
          <p:nvPr>
            <p:ph type="pic" sz="quarter" idx="34" hasCustomPrompt="1"/>
          </p:nvPr>
        </p:nvSpPr>
        <p:spPr>
          <a:xfrm>
            <a:off x="3418459" y="1801441"/>
            <a:ext cx="2596953"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1" name="Picture Placeholder 7"/>
          <p:cNvSpPr>
            <a:spLocks noGrp="1"/>
          </p:cNvSpPr>
          <p:nvPr>
            <p:ph type="pic" sz="quarter" idx="38" hasCustomPrompt="1"/>
          </p:nvPr>
        </p:nvSpPr>
        <p:spPr>
          <a:xfrm>
            <a:off x="6134218" y="1801441"/>
            <a:ext cx="2596953"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34" name="Picture Placeholder 7"/>
          <p:cNvSpPr>
            <a:spLocks noGrp="1"/>
          </p:cNvSpPr>
          <p:nvPr>
            <p:ph type="pic" sz="quarter" idx="42" hasCustomPrompt="1"/>
          </p:nvPr>
        </p:nvSpPr>
        <p:spPr>
          <a:xfrm>
            <a:off x="8825384" y="1801441"/>
            <a:ext cx="2596953"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
        <p:nvSpPr>
          <p:cNvPr id="49" name="Picture Placeholder 7"/>
          <p:cNvSpPr>
            <a:spLocks noGrp="1"/>
          </p:cNvSpPr>
          <p:nvPr>
            <p:ph type="pic" sz="quarter" idx="32" hasCustomPrompt="1"/>
          </p:nvPr>
        </p:nvSpPr>
        <p:spPr>
          <a:xfrm>
            <a:off x="712705" y="3657600"/>
            <a:ext cx="10765105"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smtClean="0"/>
              <a:t>Image Holder</a:t>
            </a:r>
            <a:endParaRPr lang="en-US" dirty="0"/>
          </a:p>
        </p:txBody>
      </p:sp>
    </p:spTree>
    <p:extLst>
      <p:ext uri="{BB962C8B-B14F-4D97-AF65-F5344CB8AC3E}">
        <p14:creationId xmlns:p14="http://schemas.microsoft.com/office/powerpoint/2010/main" val="401802104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6419848" y="1731065"/>
            <a:ext cx="4491991" cy="3145736"/>
          </a:xfrm>
        </p:spPr>
        <p:txBody>
          <a:bodyPr/>
          <a:lstStyle/>
          <a:p>
            <a:endParaRPr lang="en-US"/>
          </a:p>
        </p:txBody>
      </p:sp>
      <p:sp>
        <p:nvSpPr>
          <p:cNvPr id="3" name="Picture Placeholder 2"/>
          <p:cNvSpPr>
            <a:spLocks noGrp="1"/>
          </p:cNvSpPr>
          <p:nvPr>
            <p:ph type="pic" sz="quarter" idx="10"/>
          </p:nvPr>
        </p:nvSpPr>
        <p:spPr>
          <a:xfrm>
            <a:off x="1284700" y="1714500"/>
            <a:ext cx="4483639" cy="3162300"/>
          </a:xfrm>
        </p:spPr>
        <p:txBody>
          <a:bodyPr/>
          <a:lstStyle/>
          <a:p>
            <a:endParaRPr lang="en-US"/>
          </a:p>
        </p:txBody>
      </p:sp>
    </p:spTree>
    <p:extLst>
      <p:ext uri="{BB962C8B-B14F-4D97-AF65-F5344CB8AC3E}">
        <p14:creationId xmlns:p14="http://schemas.microsoft.com/office/powerpoint/2010/main" val="2816044547"/>
      </p:ext>
    </p:extLst>
  </p:cSld>
  <p:clrMapOvr>
    <a:masterClrMapping/>
  </p:clrMapOvr>
  <p:transition spd="slow">
    <p:comb/>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2" name="Rectangle 1"/>
          <p:cNvSpPr/>
          <p:nvPr userDrawn="1"/>
        </p:nvSpPr>
        <p:spPr>
          <a:xfrm>
            <a:off x="1144" y="6096002"/>
            <a:ext cx="9293671" cy="762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3" tIns="45717" rIns="91433" bIns="45717" rtlCol="0" anchor="ctr"/>
          <a:lstStyle/>
          <a:p>
            <a:pPr algn="ctr"/>
            <a:endParaRPr lang="en-US"/>
          </a:p>
        </p:txBody>
      </p:sp>
      <p:sp>
        <p:nvSpPr>
          <p:cNvPr id="78" name="Picture Placeholder 2"/>
          <p:cNvSpPr>
            <a:spLocks noGrp="1"/>
          </p:cNvSpPr>
          <p:nvPr>
            <p:ph type="pic" sz="quarter" idx="22"/>
          </p:nvPr>
        </p:nvSpPr>
        <p:spPr>
          <a:xfrm>
            <a:off x="1145" y="2061941"/>
            <a:ext cx="2388257" cy="2388878"/>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79" name="Picture Placeholder 2"/>
          <p:cNvSpPr>
            <a:spLocks noGrp="1"/>
          </p:cNvSpPr>
          <p:nvPr>
            <p:ph type="pic" sz="quarter" idx="23"/>
          </p:nvPr>
        </p:nvSpPr>
        <p:spPr>
          <a:xfrm>
            <a:off x="4903283" y="2061942"/>
            <a:ext cx="2388257" cy="2388880"/>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0" name="Picture Placeholder 2"/>
          <p:cNvSpPr>
            <a:spLocks noGrp="1"/>
          </p:cNvSpPr>
          <p:nvPr>
            <p:ph type="pic" sz="quarter" idx="24"/>
          </p:nvPr>
        </p:nvSpPr>
        <p:spPr>
          <a:xfrm>
            <a:off x="9799429" y="2061944"/>
            <a:ext cx="2388255" cy="2388877"/>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1" name="Picture Placeholder 2"/>
          <p:cNvSpPr>
            <a:spLocks noGrp="1"/>
          </p:cNvSpPr>
          <p:nvPr>
            <p:ph type="pic" sz="quarter" idx="25"/>
          </p:nvPr>
        </p:nvSpPr>
        <p:spPr>
          <a:xfrm>
            <a:off x="7351475" y="4510423"/>
            <a:ext cx="2388169" cy="2347579"/>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82" name="Picture Placeholder 2"/>
          <p:cNvSpPr>
            <a:spLocks noGrp="1"/>
          </p:cNvSpPr>
          <p:nvPr>
            <p:ph type="pic" sz="quarter" idx="26"/>
          </p:nvPr>
        </p:nvSpPr>
        <p:spPr>
          <a:xfrm>
            <a:off x="2455326" y="4507680"/>
            <a:ext cx="2388169" cy="2350324"/>
          </a:xfrm>
          <a:ln w="19050">
            <a:noFill/>
          </a:ln>
        </p:spPr>
        <p:txBody>
          <a:bodyPr>
            <a:normAutofit/>
          </a:bodyPr>
          <a:lstStyle>
            <a:lvl1pPr marL="0" indent="0">
              <a:buNone/>
              <a:defRPr sz="1200">
                <a:solidFill>
                  <a:schemeClr val="bg1">
                    <a:lumMod val="50000"/>
                  </a:schemeClr>
                </a:solidFill>
                <a:latin typeface="Source Sans Pro Light"/>
              </a:defRPr>
            </a:lvl1pPr>
          </a:lstStyle>
          <a:p>
            <a:endParaRPr lang="en-US" dirty="0"/>
          </a:p>
        </p:txBody>
      </p:sp>
      <p:sp>
        <p:nvSpPr>
          <p:cNvPr id="16" name="Title 15"/>
          <p:cNvSpPr>
            <a:spLocks noGrp="1"/>
          </p:cNvSpPr>
          <p:nvPr>
            <p:ph type="title"/>
          </p:nvPr>
        </p:nvSpPr>
        <p:spPr>
          <a:xfrm>
            <a:off x="1523603" y="381001"/>
            <a:ext cx="9141619" cy="535812"/>
          </a:xfrm>
        </p:spPr>
        <p:txBody>
          <a:bodyPr>
            <a:noAutofit/>
          </a:bodyPr>
          <a:lstStyle>
            <a:lvl1pPr algn="ctr">
              <a:defRPr sz="2700" b="0">
                <a:solidFill>
                  <a:schemeClr val="tx1">
                    <a:lumMod val="65000"/>
                    <a:lumOff val="35000"/>
                  </a:schemeClr>
                </a:solidFill>
                <a:latin typeface="Source Sans Pro Light"/>
              </a:defRPr>
            </a:lvl1pPr>
          </a:lstStyle>
          <a:p>
            <a:r>
              <a:rPr lang="en-US" dirty="0" smtClean="0"/>
              <a:t>Click to edit Master title style</a:t>
            </a:r>
            <a:endParaRPr lang="en-GB" dirty="0"/>
          </a:p>
        </p:txBody>
      </p:sp>
      <p:sp>
        <p:nvSpPr>
          <p:cNvPr id="21" name="Text Placeholder 17"/>
          <p:cNvSpPr>
            <a:spLocks noGrp="1"/>
          </p:cNvSpPr>
          <p:nvPr>
            <p:ph type="body" sz="quarter" idx="18" hasCustomPrompt="1"/>
          </p:nvPr>
        </p:nvSpPr>
        <p:spPr>
          <a:xfrm>
            <a:off x="1523603" y="996517"/>
            <a:ext cx="9141619" cy="248083"/>
          </a:xfrm>
        </p:spPr>
        <p:txBody>
          <a:bodyPr lIns="0" tIns="0" rIns="0" bIns="0">
            <a:normAutofit/>
          </a:bodyPr>
          <a:lstStyle>
            <a:lvl1pPr marL="0" indent="0" algn="ctr">
              <a:lnSpc>
                <a:spcPts val="1400"/>
              </a:lnSpc>
              <a:buNone/>
              <a:defRPr sz="1000">
                <a:solidFill>
                  <a:schemeClr val="tx1">
                    <a:lumMod val="65000"/>
                    <a:lumOff val="35000"/>
                  </a:schemeClr>
                </a:solidFill>
                <a:latin typeface="Source Sans Pro Light"/>
              </a:defRPr>
            </a:lvl1pPr>
          </a:lstStyle>
          <a:p>
            <a:pPr lvl="0"/>
            <a:r>
              <a:rPr lang="en-GB" dirty="0" smtClean="0"/>
              <a:t>write your relevant text here</a:t>
            </a:r>
          </a:p>
        </p:txBody>
      </p:sp>
      <p:sp>
        <p:nvSpPr>
          <p:cNvPr id="23" name="Shape 583"/>
          <p:cNvSpPr/>
          <p:nvPr userDrawn="1"/>
        </p:nvSpPr>
        <p:spPr>
          <a:xfrm>
            <a:off x="2455238" y="2061941"/>
            <a:ext cx="2388257" cy="2388878"/>
          </a:xfrm>
          <a:prstGeom prst="rect">
            <a:avLst/>
          </a:prstGeom>
          <a:solidFill>
            <a:schemeClr val="accent1"/>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41" name="Shape 585"/>
          <p:cNvSpPr/>
          <p:nvPr userDrawn="1"/>
        </p:nvSpPr>
        <p:spPr>
          <a:xfrm rot="10800000">
            <a:off x="1144" y="4510335"/>
            <a:ext cx="2388257" cy="2347666"/>
          </a:xfrm>
          <a:prstGeom prst="rect">
            <a:avLst/>
          </a:prstGeom>
          <a:solidFill>
            <a:schemeClr val="accent4"/>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43" name="Shape 587"/>
          <p:cNvSpPr/>
          <p:nvPr userDrawn="1"/>
        </p:nvSpPr>
        <p:spPr>
          <a:xfrm>
            <a:off x="7351387" y="2061941"/>
            <a:ext cx="2388257" cy="2388878"/>
          </a:xfrm>
          <a:prstGeom prst="rect">
            <a:avLst/>
          </a:prstGeom>
          <a:solidFill>
            <a:schemeClr val="accent5"/>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45" name="Shape 589"/>
          <p:cNvSpPr/>
          <p:nvPr userDrawn="1"/>
        </p:nvSpPr>
        <p:spPr>
          <a:xfrm rot="10800000">
            <a:off x="4903283" y="4510335"/>
            <a:ext cx="2388257" cy="2347666"/>
          </a:xfrm>
          <a:prstGeom prst="rect">
            <a:avLst/>
          </a:prstGeom>
          <a:solidFill>
            <a:schemeClr val="accent2"/>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47" name="Shape 591"/>
          <p:cNvSpPr/>
          <p:nvPr userDrawn="1"/>
        </p:nvSpPr>
        <p:spPr>
          <a:xfrm rot="10800000">
            <a:off x="9799432" y="4510335"/>
            <a:ext cx="2388257" cy="2347666"/>
          </a:xfrm>
          <a:prstGeom prst="rect">
            <a:avLst/>
          </a:prstGeom>
          <a:solidFill>
            <a:schemeClr val="accent3"/>
          </a:solidFill>
          <a:ln w="12700">
            <a:miter lim="400000"/>
          </a:ln>
        </p:spPr>
        <p:txBody>
          <a:bodyPr lIns="25394" tIns="25394" rIns="25394" bIns="25394" anchor="ct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nvGrpSpPr>
          <p:cNvPr id="3" name="Group 599"/>
          <p:cNvGrpSpPr/>
          <p:nvPr userDrawn="1"/>
        </p:nvGrpSpPr>
        <p:grpSpPr>
          <a:xfrm>
            <a:off x="2799919" y="2053956"/>
            <a:ext cx="512796" cy="512930"/>
            <a:chOff x="0" y="0"/>
            <a:chExt cx="1025858" cy="1025858"/>
          </a:xfrm>
        </p:grpSpPr>
        <p:sp>
          <p:nvSpPr>
            <p:cNvPr id="52" name="Shape 597"/>
            <p:cNvSpPr/>
            <p:nvPr/>
          </p:nvSpPr>
          <p:spPr>
            <a:xfrm>
              <a:off x="0" y="0"/>
              <a:ext cx="1025859" cy="1025859"/>
            </a:xfrm>
            <a:prstGeom prst="rect">
              <a:avLst/>
            </a:prstGeom>
            <a:solidFill>
              <a:srgbClr val="FFFFFF"/>
            </a:solidFill>
            <a:ln w="12700" cap="flat">
              <a:noFill/>
              <a:miter lim="400000"/>
            </a:ln>
            <a:effectLst/>
          </p:spPr>
          <p:txBody>
            <a:bodyPr wrap="square" lIns="50800" tIns="50800" rIns="50800" bIns="508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53" name="Shape 598"/>
            <p:cNvSpPr/>
            <p:nvPr/>
          </p:nvSpPr>
          <p:spPr>
            <a:xfrm>
              <a:off x="401490" y="322808"/>
              <a:ext cx="222878" cy="380243"/>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chemeClr val="accent1"/>
            </a:solidFill>
            <a:ln w="12700" cap="flat">
              <a:noFill/>
              <a:miter lim="400000"/>
            </a:ln>
            <a:effectLst/>
          </p:spPr>
          <p:txBody>
            <a:bodyPr wrap="square" lIns="38100" tIns="38100" rIns="38100" bIns="381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grpSp>
        <p:nvGrpSpPr>
          <p:cNvPr id="4" name="Group 605"/>
          <p:cNvGrpSpPr/>
          <p:nvPr userDrawn="1"/>
        </p:nvGrpSpPr>
        <p:grpSpPr>
          <a:xfrm>
            <a:off x="7699064" y="2053956"/>
            <a:ext cx="512796" cy="512930"/>
            <a:chOff x="0" y="0"/>
            <a:chExt cx="1025858" cy="1025858"/>
          </a:xfrm>
        </p:grpSpPr>
        <p:sp>
          <p:nvSpPr>
            <p:cNvPr id="58" name="Shape 603"/>
            <p:cNvSpPr/>
            <p:nvPr/>
          </p:nvSpPr>
          <p:spPr>
            <a:xfrm>
              <a:off x="0" y="0"/>
              <a:ext cx="1025859" cy="1025859"/>
            </a:xfrm>
            <a:prstGeom prst="rect">
              <a:avLst/>
            </a:prstGeom>
            <a:solidFill>
              <a:srgbClr val="FFFFFF"/>
            </a:solidFill>
            <a:ln w="12700" cap="flat">
              <a:noFill/>
              <a:miter lim="400000"/>
            </a:ln>
            <a:effectLst/>
          </p:spPr>
          <p:txBody>
            <a:bodyPr wrap="square" lIns="50800" tIns="50800" rIns="50800" bIns="508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59" name="Shape 604"/>
            <p:cNvSpPr/>
            <p:nvPr/>
          </p:nvSpPr>
          <p:spPr>
            <a:xfrm>
              <a:off x="401490" y="322808"/>
              <a:ext cx="222878" cy="380243"/>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chemeClr val="accent5"/>
            </a:solidFill>
            <a:ln w="12700" cap="flat">
              <a:noFill/>
              <a:miter lim="400000"/>
            </a:ln>
            <a:effectLst/>
          </p:spPr>
          <p:txBody>
            <a:bodyPr wrap="square" lIns="38100" tIns="38100" rIns="38100" bIns="381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grpSp>
        <p:nvGrpSpPr>
          <p:cNvPr id="5" name="Group 611"/>
          <p:cNvGrpSpPr/>
          <p:nvPr userDrawn="1"/>
        </p:nvGrpSpPr>
        <p:grpSpPr>
          <a:xfrm>
            <a:off x="10147139" y="4507677"/>
            <a:ext cx="512796" cy="512930"/>
            <a:chOff x="0" y="0"/>
            <a:chExt cx="1025858" cy="1025858"/>
          </a:xfrm>
        </p:grpSpPr>
        <p:sp>
          <p:nvSpPr>
            <p:cNvPr id="64" name="Shape 609"/>
            <p:cNvSpPr/>
            <p:nvPr/>
          </p:nvSpPr>
          <p:spPr>
            <a:xfrm>
              <a:off x="0" y="0"/>
              <a:ext cx="1025859" cy="1025859"/>
            </a:xfrm>
            <a:prstGeom prst="rect">
              <a:avLst/>
            </a:prstGeom>
            <a:solidFill>
              <a:srgbClr val="FFFFFF"/>
            </a:solidFill>
            <a:ln w="12700" cap="flat">
              <a:noFill/>
              <a:miter lim="400000"/>
            </a:ln>
            <a:effectLst/>
          </p:spPr>
          <p:txBody>
            <a:bodyPr wrap="square" lIns="50800" tIns="50800" rIns="50800" bIns="508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65" name="Shape 610"/>
            <p:cNvSpPr/>
            <p:nvPr/>
          </p:nvSpPr>
          <p:spPr>
            <a:xfrm rot="5400000">
              <a:off x="401490" y="322808"/>
              <a:ext cx="222878" cy="380243"/>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chemeClr val="accent3"/>
            </a:solidFill>
            <a:ln w="12700" cap="flat">
              <a:noFill/>
              <a:miter lim="400000"/>
            </a:ln>
            <a:effectLst/>
          </p:spPr>
          <p:txBody>
            <a:bodyPr wrap="square" lIns="38100" tIns="38100" rIns="38100" bIns="381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grpSp>
        <p:nvGrpSpPr>
          <p:cNvPr id="6" name="Group 617"/>
          <p:cNvGrpSpPr/>
          <p:nvPr userDrawn="1"/>
        </p:nvGrpSpPr>
        <p:grpSpPr>
          <a:xfrm>
            <a:off x="5248111" y="4507677"/>
            <a:ext cx="512796" cy="512930"/>
            <a:chOff x="0" y="0"/>
            <a:chExt cx="1025858" cy="1025858"/>
          </a:xfrm>
        </p:grpSpPr>
        <p:sp>
          <p:nvSpPr>
            <p:cNvPr id="70" name="Shape 615"/>
            <p:cNvSpPr/>
            <p:nvPr/>
          </p:nvSpPr>
          <p:spPr>
            <a:xfrm>
              <a:off x="0" y="0"/>
              <a:ext cx="1025859" cy="1025859"/>
            </a:xfrm>
            <a:prstGeom prst="rect">
              <a:avLst/>
            </a:prstGeom>
            <a:solidFill>
              <a:srgbClr val="FFFFFF"/>
            </a:solidFill>
            <a:ln w="12700" cap="flat">
              <a:noFill/>
              <a:miter lim="400000"/>
            </a:ln>
            <a:effectLst/>
          </p:spPr>
          <p:txBody>
            <a:bodyPr wrap="square" lIns="50800" tIns="50800" rIns="50800" bIns="508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71" name="Shape 616"/>
            <p:cNvSpPr/>
            <p:nvPr/>
          </p:nvSpPr>
          <p:spPr>
            <a:xfrm rot="10800000">
              <a:off x="401490" y="322808"/>
              <a:ext cx="222878" cy="380243"/>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chemeClr val="accent2"/>
            </a:solidFill>
            <a:ln w="12700" cap="flat">
              <a:noFill/>
              <a:miter lim="400000"/>
            </a:ln>
            <a:effectLst/>
          </p:spPr>
          <p:txBody>
            <a:bodyPr wrap="square" lIns="38100" tIns="38100" rIns="38100" bIns="381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grpSp>
        <p:nvGrpSpPr>
          <p:cNvPr id="7" name="Group 623"/>
          <p:cNvGrpSpPr/>
          <p:nvPr userDrawn="1"/>
        </p:nvGrpSpPr>
        <p:grpSpPr>
          <a:xfrm>
            <a:off x="348850" y="4507677"/>
            <a:ext cx="512796" cy="512930"/>
            <a:chOff x="0" y="0"/>
            <a:chExt cx="1025858" cy="1025858"/>
          </a:xfrm>
        </p:grpSpPr>
        <p:sp>
          <p:nvSpPr>
            <p:cNvPr id="76" name="Shape 621"/>
            <p:cNvSpPr/>
            <p:nvPr/>
          </p:nvSpPr>
          <p:spPr>
            <a:xfrm>
              <a:off x="0" y="0"/>
              <a:ext cx="1025859" cy="1025859"/>
            </a:xfrm>
            <a:prstGeom prst="rect">
              <a:avLst/>
            </a:prstGeom>
            <a:solidFill>
              <a:srgbClr val="FFFFFF"/>
            </a:solidFill>
            <a:ln w="12700" cap="flat">
              <a:noFill/>
              <a:miter lim="400000"/>
            </a:ln>
            <a:effectLst/>
          </p:spPr>
          <p:txBody>
            <a:bodyPr wrap="square" lIns="50800" tIns="50800" rIns="50800" bIns="508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sp>
          <p:nvSpPr>
            <p:cNvPr id="77" name="Shape 622"/>
            <p:cNvSpPr/>
            <p:nvPr/>
          </p:nvSpPr>
          <p:spPr>
            <a:xfrm rot="10800000">
              <a:off x="401490" y="322808"/>
              <a:ext cx="222878" cy="380243"/>
            </a:xfrm>
            <a:custGeom>
              <a:avLst/>
              <a:gdLst/>
              <a:ahLst/>
              <a:cxnLst>
                <a:cxn ang="0">
                  <a:pos x="wd2" y="hd2"/>
                </a:cxn>
                <a:cxn ang="5400000">
                  <a:pos x="wd2" y="hd2"/>
                </a:cxn>
                <a:cxn ang="10800000">
                  <a:pos x="wd2" y="hd2"/>
                </a:cxn>
                <a:cxn ang="16200000">
                  <a:pos x="wd2" y="hd2"/>
                </a:cxn>
              </a:cxnLst>
              <a:rect l="0" t="0" r="r" b="b"/>
              <a:pathLst>
                <a:path w="21183" h="21165" extrusionOk="0">
                  <a:moveTo>
                    <a:pt x="15065" y="577"/>
                  </a:moveTo>
                  <a:cubicBezTo>
                    <a:pt x="13764" y="1320"/>
                    <a:pt x="1039" y="9145"/>
                    <a:pt x="1039" y="9145"/>
                  </a:cubicBezTo>
                  <a:cubicBezTo>
                    <a:pt x="345" y="9541"/>
                    <a:pt x="0" y="10064"/>
                    <a:pt x="0" y="10582"/>
                  </a:cubicBezTo>
                  <a:cubicBezTo>
                    <a:pt x="0" y="11105"/>
                    <a:pt x="345" y="11623"/>
                    <a:pt x="1039" y="12019"/>
                  </a:cubicBezTo>
                  <a:cubicBezTo>
                    <a:pt x="1039" y="12019"/>
                    <a:pt x="13764" y="19844"/>
                    <a:pt x="15065" y="20587"/>
                  </a:cubicBezTo>
                  <a:cubicBezTo>
                    <a:pt x="16367" y="21334"/>
                    <a:pt x="18711" y="21382"/>
                    <a:pt x="20099" y="20587"/>
                  </a:cubicBezTo>
                  <a:cubicBezTo>
                    <a:pt x="21487" y="19796"/>
                    <a:pt x="21600" y="18689"/>
                    <a:pt x="20099" y="17713"/>
                  </a:cubicBezTo>
                  <a:lnTo>
                    <a:pt x="8425" y="10582"/>
                  </a:lnTo>
                  <a:lnTo>
                    <a:pt x="20099" y="3451"/>
                  </a:lnTo>
                  <a:cubicBezTo>
                    <a:pt x="21600" y="2480"/>
                    <a:pt x="21487" y="1373"/>
                    <a:pt x="20099" y="577"/>
                  </a:cubicBezTo>
                  <a:cubicBezTo>
                    <a:pt x="18711" y="-218"/>
                    <a:pt x="16367" y="-165"/>
                    <a:pt x="15065" y="577"/>
                  </a:cubicBezTo>
                  <a:close/>
                </a:path>
              </a:pathLst>
            </a:custGeom>
            <a:solidFill>
              <a:schemeClr val="accent4"/>
            </a:solidFill>
            <a:ln w="12700" cap="flat">
              <a:noFill/>
              <a:miter lim="400000"/>
            </a:ln>
            <a:effectLst/>
          </p:spPr>
          <p:txBody>
            <a:bodyPr wrap="square" lIns="38100" tIns="38100" rIns="38100" bIns="38100" numCol="1" anchor="ctr">
              <a:noAutofit/>
            </a:bodyPr>
            <a:lstStyle/>
            <a:p>
              <a:pPr defTabSz="228539">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dirty="0"/>
            </a:p>
          </p:txBody>
        </p:sp>
      </p:grpSp>
      <p:sp>
        <p:nvSpPr>
          <p:cNvPr id="83" name="Content Placeholder 20"/>
          <p:cNvSpPr>
            <a:spLocks noGrp="1"/>
          </p:cNvSpPr>
          <p:nvPr>
            <p:ph sz="quarter" idx="16"/>
          </p:nvPr>
        </p:nvSpPr>
        <p:spPr>
          <a:xfrm>
            <a:off x="2759889" y="2872114"/>
            <a:ext cx="1871281" cy="228600"/>
          </a:xfrm>
        </p:spPr>
        <p:txBody>
          <a:bodyPr lIns="0" tIns="0" rIns="0" bIns="0" anchor="ctr">
            <a:normAutofit/>
          </a:bodyPr>
          <a:lstStyle>
            <a:lvl1pPr marL="0" indent="0" algn="l">
              <a:buNone/>
              <a:defRPr sz="1200" b="1">
                <a:solidFill>
                  <a:schemeClr val="bg1"/>
                </a:solidFill>
                <a:latin typeface="Source Sans Pro Light"/>
              </a:defRPr>
            </a:lvl1pPr>
          </a:lstStyle>
          <a:p>
            <a:pPr lvl="0"/>
            <a:endParaRPr lang="en-GB" dirty="0" smtClean="0"/>
          </a:p>
        </p:txBody>
      </p:sp>
      <p:sp>
        <p:nvSpPr>
          <p:cNvPr id="84" name="Text Placeholder 17"/>
          <p:cNvSpPr>
            <a:spLocks noGrp="1"/>
          </p:cNvSpPr>
          <p:nvPr>
            <p:ph type="body" sz="quarter" idx="21"/>
          </p:nvPr>
        </p:nvSpPr>
        <p:spPr>
          <a:xfrm>
            <a:off x="2759892" y="3176960"/>
            <a:ext cx="1923530" cy="1143000"/>
          </a:xfrm>
        </p:spPr>
        <p:txBody>
          <a:bodyPr lIns="0" tIns="0" rIns="0" bIns="0">
            <a:normAutofit/>
          </a:bodyPr>
          <a:lstStyle>
            <a:lvl1pPr marL="0" indent="0" algn="l">
              <a:lnSpc>
                <a:spcPts val="1500"/>
              </a:lnSpc>
              <a:spcBef>
                <a:spcPts val="1500"/>
              </a:spcBef>
              <a:buNone/>
              <a:defRPr sz="1000">
                <a:solidFill>
                  <a:schemeClr val="bg1"/>
                </a:solidFill>
                <a:latin typeface="Source Sans Pro Light"/>
              </a:defRPr>
            </a:lvl1pPr>
          </a:lstStyle>
          <a:p>
            <a:pPr lvl="0"/>
            <a:endParaRPr lang="en-US" dirty="0" smtClean="0"/>
          </a:p>
        </p:txBody>
      </p:sp>
      <p:sp>
        <p:nvSpPr>
          <p:cNvPr id="85" name="Content Placeholder 20"/>
          <p:cNvSpPr>
            <a:spLocks noGrp="1"/>
          </p:cNvSpPr>
          <p:nvPr>
            <p:ph sz="quarter" idx="27"/>
          </p:nvPr>
        </p:nvSpPr>
        <p:spPr>
          <a:xfrm>
            <a:off x="7659033" y="2872114"/>
            <a:ext cx="1871281" cy="228600"/>
          </a:xfrm>
        </p:spPr>
        <p:txBody>
          <a:bodyPr lIns="0" tIns="0" rIns="0" bIns="0" anchor="ctr">
            <a:normAutofit/>
          </a:bodyPr>
          <a:lstStyle>
            <a:lvl1pPr marL="0" indent="0" algn="l">
              <a:buNone/>
              <a:defRPr sz="1200" b="1">
                <a:solidFill>
                  <a:schemeClr val="bg1"/>
                </a:solidFill>
                <a:latin typeface="Source Sans Pro Light"/>
              </a:defRPr>
            </a:lvl1pPr>
          </a:lstStyle>
          <a:p>
            <a:pPr lvl="0"/>
            <a:endParaRPr lang="en-GB" dirty="0" smtClean="0"/>
          </a:p>
        </p:txBody>
      </p:sp>
      <p:sp>
        <p:nvSpPr>
          <p:cNvPr id="86" name="Text Placeholder 17"/>
          <p:cNvSpPr>
            <a:spLocks noGrp="1"/>
          </p:cNvSpPr>
          <p:nvPr>
            <p:ph type="body" sz="quarter" idx="28"/>
          </p:nvPr>
        </p:nvSpPr>
        <p:spPr>
          <a:xfrm>
            <a:off x="7659033" y="3176960"/>
            <a:ext cx="1923530" cy="1143000"/>
          </a:xfrm>
        </p:spPr>
        <p:txBody>
          <a:bodyPr lIns="0" tIns="0" rIns="0" bIns="0">
            <a:normAutofit/>
          </a:bodyPr>
          <a:lstStyle>
            <a:lvl1pPr marL="0" indent="0" algn="l">
              <a:lnSpc>
                <a:spcPts val="1500"/>
              </a:lnSpc>
              <a:spcBef>
                <a:spcPts val="1500"/>
              </a:spcBef>
              <a:buNone/>
              <a:defRPr sz="1000">
                <a:solidFill>
                  <a:schemeClr val="bg1"/>
                </a:solidFill>
                <a:latin typeface="Source Sans Pro Light"/>
              </a:defRPr>
            </a:lvl1pPr>
          </a:lstStyle>
          <a:p>
            <a:pPr lvl="0"/>
            <a:endParaRPr lang="en-US" dirty="0" smtClean="0"/>
          </a:p>
        </p:txBody>
      </p:sp>
      <p:sp>
        <p:nvSpPr>
          <p:cNvPr id="87" name="Content Placeholder 20"/>
          <p:cNvSpPr>
            <a:spLocks noGrp="1"/>
          </p:cNvSpPr>
          <p:nvPr>
            <p:ph sz="quarter" idx="29"/>
          </p:nvPr>
        </p:nvSpPr>
        <p:spPr>
          <a:xfrm>
            <a:off x="10107107" y="5295853"/>
            <a:ext cx="1871281" cy="228600"/>
          </a:xfrm>
        </p:spPr>
        <p:txBody>
          <a:bodyPr lIns="0" tIns="0" rIns="0" bIns="0" anchor="ctr">
            <a:normAutofit/>
          </a:bodyPr>
          <a:lstStyle>
            <a:lvl1pPr marL="0" indent="0" algn="l">
              <a:buNone/>
              <a:defRPr sz="1200" b="1">
                <a:solidFill>
                  <a:schemeClr val="bg1"/>
                </a:solidFill>
                <a:latin typeface="Source Sans Pro Light"/>
              </a:defRPr>
            </a:lvl1pPr>
          </a:lstStyle>
          <a:p>
            <a:pPr lvl="0"/>
            <a:endParaRPr lang="en-GB" dirty="0" smtClean="0"/>
          </a:p>
        </p:txBody>
      </p:sp>
      <p:sp>
        <p:nvSpPr>
          <p:cNvPr id="88" name="Text Placeholder 17"/>
          <p:cNvSpPr>
            <a:spLocks noGrp="1"/>
          </p:cNvSpPr>
          <p:nvPr>
            <p:ph type="body" sz="quarter" idx="30"/>
          </p:nvPr>
        </p:nvSpPr>
        <p:spPr>
          <a:xfrm>
            <a:off x="10107110" y="5600700"/>
            <a:ext cx="1923530" cy="1143000"/>
          </a:xfrm>
        </p:spPr>
        <p:txBody>
          <a:bodyPr lIns="0" tIns="0" rIns="0" bIns="0">
            <a:normAutofit/>
          </a:bodyPr>
          <a:lstStyle>
            <a:lvl1pPr marL="0" indent="0" algn="l">
              <a:lnSpc>
                <a:spcPts val="1500"/>
              </a:lnSpc>
              <a:spcBef>
                <a:spcPts val="1500"/>
              </a:spcBef>
              <a:buNone/>
              <a:defRPr sz="1000">
                <a:solidFill>
                  <a:schemeClr val="bg1"/>
                </a:solidFill>
                <a:latin typeface="Source Sans Pro Light"/>
              </a:defRPr>
            </a:lvl1pPr>
          </a:lstStyle>
          <a:p>
            <a:pPr lvl="0"/>
            <a:endParaRPr lang="en-US" dirty="0" smtClean="0"/>
          </a:p>
        </p:txBody>
      </p:sp>
      <p:sp>
        <p:nvSpPr>
          <p:cNvPr id="89" name="Content Placeholder 20"/>
          <p:cNvSpPr>
            <a:spLocks noGrp="1"/>
          </p:cNvSpPr>
          <p:nvPr>
            <p:ph sz="quarter" idx="31"/>
          </p:nvPr>
        </p:nvSpPr>
        <p:spPr>
          <a:xfrm>
            <a:off x="308934" y="5295853"/>
            <a:ext cx="1871281" cy="228600"/>
          </a:xfrm>
        </p:spPr>
        <p:txBody>
          <a:bodyPr lIns="0" tIns="0" rIns="0" bIns="0" anchor="ctr">
            <a:normAutofit/>
          </a:bodyPr>
          <a:lstStyle>
            <a:lvl1pPr marL="0" indent="0" algn="l">
              <a:buNone/>
              <a:defRPr sz="1200" b="1">
                <a:solidFill>
                  <a:schemeClr val="bg1"/>
                </a:solidFill>
                <a:latin typeface="Source Sans Pro Light"/>
              </a:defRPr>
            </a:lvl1pPr>
          </a:lstStyle>
          <a:p>
            <a:pPr lvl="0"/>
            <a:endParaRPr lang="en-GB" dirty="0" smtClean="0"/>
          </a:p>
        </p:txBody>
      </p:sp>
      <p:sp>
        <p:nvSpPr>
          <p:cNvPr id="90" name="Text Placeholder 17"/>
          <p:cNvSpPr>
            <a:spLocks noGrp="1"/>
          </p:cNvSpPr>
          <p:nvPr>
            <p:ph type="body" sz="quarter" idx="32"/>
          </p:nvPr>
        </p:nvSpPr>
        <p:spPr>
          <a:xfrm>
            <a:off x="308937" y="5600700"/>
            <a:ext cx="1923530" cy="1143000"/>
          </a:xfrm>
        </p:spPr>
        <p:txBody>
          <a:bodyPr lIns="0" tIns="0" rIns="0" bIns="0">
            <a:normAutofit/>
          </a:bodyPr>
          <a:lstStyle>
            <a:lvl1pPr marL="0" indent="0" algn="l">
              <a:lnSpc>
                <a:spcPts val="1500"/>
              </a:lnSpc>
              <a:spcBef>
                <a:spcPts val="1500"/>
              </a:spcBef>
              <a:buNone/>
              <a:defRPr sz="1000">
                <a:solidFill>
                  <a:schemeClr val="bg1"/>
                </a:solidFill>
                <a:latin typeface="Source Sans Pro Light"/>
              </a:defRPr>
            </a:lvl1pPr>
          </a:lstStyle>
          <a:p>
            <a:pPr lvl="0"/>
            <a:endParaRPr lang="en-US" dirty="0" smtClean="0"/>
          </a:p>
        </p:txBody>
      </p:sp>
      <p:sp>
        <p:nvSpPr>
          <p:cNvPr id="91" name="Content Placeholder 20"/>
          <p:cNvSpPr>
            <a:spLocks noGrp="1"/>
          </p:cNvSpPr>
          <p:nvPr>
            <p:ph sz="quarter" idx="33"/>
          </p:nvPr>
        </p:nvSpPr>
        <p:spPr>
          <a:xfrm>
            <a:off x="5208078" y="5295853"/>
            <a:ext cx="1871281" cy="228600"/>
          </a:xfrm>
        </p:spPr>
        <p:txBody>
          <a:bodyPr lIns="0" tIns="0" rIns="0" bIns="0" anchor="ctr">
            <a:normAutofit/>
          </a:bodyPr>
          <a:lstStyle>
            <a:lvl1pPr marL="0" indent="0" algn="l">
              <a:buNone/>
              <a:defRPr sz="1200" b="1">
                <a:solidFill>
                  <a:schemeClr val="bg1"/>
                </a:solidFill>
                <a:latin typeface="Source Sans Pro Light"/>
              </a:defRPr>
            </a:lvl1pPr>
          </a:lstStyle>
          <a:p>
            <a:pPr lvl="0"/>
            <a:endParaRPr lang="en-GB" dirty="0" smtClean="0"/>
          </a:p>
        </p:txBody>
      </p:sp>
      <p:sp>
        <p:nvSpPr>
          <p:cNvPr id="92" name="Text Placeholder 17"/>
          <p:cNvSpPr>
            <a:spLocks noGrp="1"/>
          </p:cNvSpPr>
          <p:nvPr>
            <p:ph type="body" sz="quarter" idx="34"/>
          </p:nvPr>
        </p:nvSpPr>
        <p:spPr>
          <a:xfrm>
            <a:off x="5208081" y="5600700"/>
            <a:ext cx="1923530" cy="1143000"/>
          </a:xfrm>
        </p:spPr>
        <p:txBody>
          <a:bodyPr lIns="0" tIns="0" rIns="0" bIns="0">
            <a:normAutofit/>
          </a:bodyPr>
          <a:lstStyle>
            <a:lvl1pPr marL="0" indent="0" algn="l">
              <a:lnSpc>
                <a:spcPts val="1500"/>
              </a:lnSpc>
              <a:spcBef>
                <a:spcPts val="1500"/>
              </a:spcBef>
              <a:buNone/>
              <a:defRPr sz="1000">
                <a:solidFill>
                  <a:schemeClr val="bg1"/>
                </a:solidFill>
                <a:latin typeface="Source Sans Pro Light"/>
              </a:defRPr>
            </a:lvl1pPr>
          </a:lstStyle>
          <a:p>
            <a:pPr lvl="0"/>
            <a:endParaRPr lang="en-US" dirty="0" smtClean="0"/>
          </a:p>
        </p:txBody>
      </p:sp>
    </p:spTree>
    <p:extLst>
      <p:ext uri="{BB962C8B-B14F-4D97-AF65-F5344CB8AC3E}">
        <p14:creationId xmlns:p14="http://schemas.microsoft.com/office/powerpoint/2010/main" val="122463637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Effect transition="in" filter="dissolve">
                                      <p:cBhvr>
                                        <p:cTn id="11" dur="500"/>
                                        <p:tgtEl>
                                          <p:spTgt spid="21">
                                            <p:txEl>
                                              <p:pRg st="0" end="0"/>
                                            </p:txEl>
                                          </p:spTgt>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8"/>
                                        </p:tgtEl>
                                        <p:attrNameLst>
                                          <p:attrName>style.visibility</p:attrName>
                                        </p:attrNameLst>
                                      </p:cBhvr>
                                      <p:to>
                                        <p:strVal val="visible"/>
                                      </p:to>
                                    </p:set>
                                    <p:animEffect transition="in" filter="fade">
                                      <p:cBhvr>
                                        <p:cTn id="15" dur="500"/>
                                        <p:tgtEl>
                                          <p:spTgt spid="7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dissolve">
                                      <p:cBhvr>
                                        <p:cTn id="19" dur="500"/>
                                        <p:tgtEl>
                                          <p:spTgt spid="2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83">
                                            <p:txEl>
                                              <p:pRg st="0" end="0"/>
                                            </p:txEl>
                                          </p:spTgt>
                                        </p:tgtEl>
                                        <p:attrNameLst>
                                          <p:attrName>style.visibility</p:attrName>
                                        </p:attrNameLst>
                                      </p:cBhvr>
                                      <p:to>
                                        <p:strVal val="visible"/>
                                      </p:to>
                                    </p:set>
                                    <p:animEffect transition="in" filter="fade">
                                      <p:cBhvr>
                                        <p:cTn id="27" dur="500"/>
                                        <p:tgtEl>
                                          <p:spTgt spid="83">
                                            <p:txEl>
                                              <p:pRg st="0" end="0"/>
                                            </p:txEl>
                                          </p:spTgt>
                                        </p:tgtEl>
                                      </p:cBhvr>
                                    </p:animEffect>
                                  </p:childTnLst>
                                </p:cTn>
                              </p:par>
                              <p:par>
                                <p:cTn id="28" presetID="10" presetClass="entr" presetSubtype="0" fill="hold" grpId="0" nodeType="withEffect" nodePh="1">
                                  <p:stCondLst>
                                    <p:cond delay="0"/>
                                  </p:stCondLst>
                                  <p:endCondLst>
                                    <p:cond evt="begin" delay="0">
                                      <p:tn val="28"/>
                                    </p:cond>
                                  </p:endCondLst>
                                  <p:childTnLst>
                                    <p:set>
                                      <p:cBhvr>
                                        <p:cTn id="29" dur="1" fill="hold">
                                          <p:stCondLst>
                                            <p:cond delay="0"/>
                                          </p:stCondLst>
                                        </p:cTn>
                                        <p:tgtEl>
                                          <p:spTgt spid="84">
                                            <p:txEl>
                                              <p:pRg st="0" end="0"/>
                                            </p:txEl>
                                          </p:spTgt>
                                        </p:tgtEl>
                                        <p:attrNameLst>
                                          <p:attrName>style.visibility</p:attrName>
                                        </p:attrNameLst>
                                      </p:cBhvr>
                                      <p:to>
                                        <p:strVal val="visible"/>
                                      </p:to>
                                    </p:set>
                                    <p:animEffect transition="in" filter="fade">
                                      <p:cBhvr>
                                        <p:cTn id="30" dur="500"/>
                                        <p:tgtEl>
                                          <p:spTgt spid="84">
                                            <p:txEl>
                                              <p:pRg st="0" end="0"/>
                                            </p:txEl>
                                          </p:spTgt>
                                        </p:tgtEl>
                                      </p:cBhvr>
                                    </p:animEffect>
                                  </p:childTnLst>
                                </p:cTn>
                              </p:par>
                            </p:childTnLst>
                          </p:cTn>
                        </p:par>
                        <p:par>
                          <p:cTn id="31" fill="hold">
                            <p:stCondLst>
                              <p:cond delay="3000"/>
                            </p:stCondLst>
                            <p:childTnLst>
                              <p:par>
                                <p:cTn id="32" presetID="10" presetClass="entr" presetSubtype="0" fill="hold" grpId="0" nodeType="afterEffect" nodePh="1">
                                  <p:stCondLst>
                                    <p:cond delay="0"/>
                                  </p:stCondLst>
                                  <p:endCondLst>
                                    <p:cond evt="begin" delay="0">
                                      <p:tn val="32"/>
                                    </p:cond>
                                  </p:endCondLst>
                                  <p:childTnLst>
                                    <p:set>
                                      <p:cBhvr>
                                        <p:cTn id="33" dur="1" fill="hold">
                                          <p:stCondLst>
                                            <p:cond delay="0"/>
                                          </p:stCondLst>
                                        </p:cTn>
                                        <p:tgtEl>
                                          <p:spTgt spid="79"/>
                                        </p:tgtEl>
                                        <p:attrNameLst>
                                          <p:attrName>style.visibility</p:attrName>
                                        </p:attrNameLst>
                                      </p:cBhvr>
                                      <p:to>
                                        <p:strVal val="visible"/>
                                      </p:to>
                                    </p:set>
                                    <p:animEffect transition="in" filter="fade">
                                      <p:cBhvr>
                                        <p:cTn id="34" dur="500"/>
                                        <p:tgtEl>
                                          <p:spTgt spid="79"/>
                                        </p:tgtEl>
                                      </p:cBhvr>
                                    </p:animEffect>
                                  </p:childTnLst>
                                </p:cTn>
                              </p:par>
                            </p:childTnLst>
                          </p:cTn>
                        </p:par>
                        <p:par>
                          <p:cTn id="35" fill="hold">
                            <p:stCondLst>
                              <p:cond delay="3500"/>
                            </p:stCondLst>
                            <p:childTnLst>
                              <p:par>
                                <p:cTn id="36" presetID="9" presetClass="entr" presetSubtype="0" fill="hold" grpId="0" nodeType="after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dissolve">
                                      <p:cBhvr>
                                        <p:cTn id="38" dur="500"/>
                                        <p:tgtEl>
                                          <p:spTgt spid="43"/>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par>
                          <p:cTn id="43" fill="hold">
                            <p:stCondLst>
                              <p:cond delay="4500"/>
                            </p:stCondLst>
                            <p:childTnLst>
                              <p:par>
                                <p:cTn id="44" presetID="10" presetClass="entr" presetSubtype="0" fill="hold" grpId="0" nodeType="afterEffect" nodePh="1">
                                  <p:stCondLst>
                                    <p:cond delay="0"/>
                                  </p:stCondLst>
                                  <p:endCondLst>
                                    <p:cond evt="begin" delay="0">
                                      <p:tn val="44"/>
                                    </p:cond>
                                  </p:endCondLst>
                                  <p:childTnLst>
                                    <p:set>
                                      <p:cBhvr>
                                        <p:cTn id="45" dur="1" fill="hold">
                                          <p:stCondLst>
                                            <p:cond delay="0"/>
                                          </p:stCondLst>
                                        </p:cTn>
                                        <p:tgtEl>
                                          <p:spTgt spid="85">
                                            <p:txEl>
                                              <p:pRg st="0" end="0"/>
                                            </p:txEl>
                                          </p:spTgt>
                                        </p:tgtEl>
                                        <p:attrNameLst>
                                          <p:attrName>style.visibility</p:attrName>
                                        </p:attrNameLst>
                                      </p:cBhvr>
                                      <p:to>
                                        <p:strVal val="visible"/>
                                      </p:to>
                                    </p:set>
                                    <p:animEffect transition="in" filter="fade">
                                      <p:cBhvr>
                                        <p:cTn id="46" dur="500"/>
                                        <p:tgtEl>
                                          <p:spTgt spid="85">
                                            <p:txEl>
                                              <p:pRg st="0" end="0"/>
                                            </p:txEl>
                                          </p:spTgt>
                                        </p:tgtEl>
                                      </p:cBhvr>
                                    </p:animEffect>
                                  </p:childTnLst>
                                </p:cTn>
                              </p:par>
                              <p:par>
                                <p:cTn id="47" presetID="10" presetClass="entr" presetSubtype="0" fill="hold" grpId="0" nodeType="withEffect" nodePh="1">
                                  <p:stCondLst>
                                    <p:cond delay="0"/>
                                  </p:stCondLst>
                                  <p:endCondLst>
                                    <p:cond evt="begin" delay="0">
                                      <p:tn val="47"/>
                                    </p:cond>
                                  </p:endCondLst>
                                  <p:childTnLst>
                                    <p:set>
                                      <p:cBhvr>
                                        <p:cTn id="48" dur="1" fill="hold">
                                          <p:stCondLst>
                                            <p:cond delay="0"/>
                                          </p:stCondLst>
                                        </p:cTn>
                                        <p:tgtEl>
                                          <p:spTgt spid="86">
                                            <p:txEl>
                                              <p:pRg st="0" end="0"/>
                                            </p:txEl>
                                          </p:spTgt>
                                        </p:tgtEl>
                                        <p:attrNameLst>
                                          <p:attrName>style.visibility</p:attrName>
                                        </p:attrNameLst>
                                      </p:cBhvr>
                                      <p:to>
                                        <p:strVal val="visible"/>
                                      </p:to>
                                    </p:set>
                                    <p:animEffect transition="in" filter="fade">
                                      <p:cBhvr>
                                        <p:cTn id="49" dur="500"/>
                                        <p:tgtEl>
                                          <p:spTgt spid="86">
                                            <p:txEl>
                                              <p:pRg st="0" end="0"/>
                                            </p:txEl>
                                          </p:spTgt>
                                        </p:tgtEl>
                                      </p:cBhvr>
                                    </p:animEffect>
                                  </p:childTnLst>
                                </p:cTn>
                              </p:par>
                            </p:childTnLst>
                          </p:cTn>
                        </p:par>
                        <p:par>
                          <p:cTn id="50" fill="hold">
                            <p:stCondLst>
                              <p:cond delay="5000"/>
                            </p:stCondLst>
                            <p:childTnLst>
                              <p:par>
                                <p:cTn id="51" presetID="10" presetClass="entr" presetSubtype="0" fill="hold" grpId="0" nodeType="afterEffect" nodePh="1">
                                  <p:stCondLst>
                                    <p:cond delay="0"/>
                                  </p:stCondLst>
                                  <p:endCondLst>
                                    <p:cond evt="begin" delay="0">
                                      <p:tn val="51"/>
                                    </p:cond>
                                  </p:endCondLst>
                                  <p:childTnLst>
                                    <p:set>
                                      <p:cBhvr>
                                        <p:cTn id="52" dur="1" fill="hold">
                                          <p:stCondLst>
                                            <p:cond delay="0"/>
                                          </p:stCondLst>
                                        </p:cTn>
                                        <p:tgtEl>
                                          <p:spTgt spid="80"/>
                                        </p:tgtEl>
                                        <p:attrNameLst>
                                          <p:attrName>style.visibility</p:attrName>
                                        </p:attrNameLst>
                                      </p:cBhvr>
                                      <p:to>
                                        <p:strVal val="visible"/>
                                      </p:to>
                                    </p:set>
                                    <p:animEffect transition="in" filter="fade">
                                      <p:cBhvr>
                                        <p:cTn id="53" dur="500"/>
                                        <p:tgtEl>
                                          <p:spTgt spid="80"/>
                                        </p:tgtEl>
                                      </p:cBhvr>
                                    </p:animEffect>
                                  </p:childTnLst>
                                </p:cTn>
                              </p:par>
                            </p:childTnLst>
                          </p:cTn>
                        </p:par>
                        <p:par>
                          <p:cTn id="54" fill="hold">
                            <p:stCondLst>
                              <p:cond delay="5500"/>
                            </p:stCondLst>
                            <p:childTnLst>
                              <p:par>
                                <p:cTn id="55" presetID="9" presetClass="entr" presetSubtype="0" fill="hold" grpId="0" nodeType="after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dissolve">
                                      <p:cBhvr>
                                        <p:cTn id="57" dur="500"/>
                                        <p:tgtEl>
                                          <p:spTgt spid="47"/>
                                        </p:tgtEl>
                                      </p:cBhvr>
                                    </p:animEffect>
                                  </p:childTnLst>
                                </p:cTn>
                              </p:par>
                            </p:childTnLst>
                          </p:cTn>
                        </p:par>
                        <p:par>
                          <p:cTn id="58" fill="hold">
                            <p:stCondLst>
                              <p:cond delay="6000"/>
                            </p:stCondLst>
                            <p:childTnLst>
                              <p:par>
                                <p:cTn id="59" presetID="10" presetClass="entr" presetSubtype="0" fill="hold" nodeType="after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fade">
                                      <p:cBhvr>
                                        <p:cTn id="61" dur="500"/>
                                        <p:tgtEl>
                                          <p:spTgt spid="5"/>
                                        </p:tgtEl>
                                      </p:cBhvr>
                                    </p:animEffect>
                                  </p:childTnLst>
                                </p:cTn>
                              </p:par>
                            </p:childTnLst>
                          </p:cTn>
                        </p:par>
                        <p:par>
                          <p:cTn id="62" fill="hold">
                            <p:stCondLst>
                              <p:cond delay="6500"/>
                            </p:stCondLst>
                            <p:childTnLst>
                              <p:par>
                                <p:cTn id="63" presetID="10" presetClass="entr" presetSubtype="0" fill="hold" grpId="0" nodeType="afterEffect" nodePh="1">
                                  <p:stCondLst>
                                    <p:cond delay="0"/>
                                  </p:stCondLst>
                                  <p:endCondLst>
                                    <p:cond evt="begin" delay="0">
                                      <p:tn val="63"/>
                                    </p:cond>
                                  </p:endCondLst>
                                  <p:childTnLst>
                                    <p:set>
                                      <p:cBhvr>
                                        <p:cTn id="64" dur="1" fill="hold">
                                          <p:stCondLst>
                                            <p:cond delay="0"/>
                                          </p:stCondLst>
                                        </p:cTn>
                                        <p:tgtEl>
                                          <p:spTgt spid="87">
                                            <p:txEl>
                                              <p:pRg st="0" end="0"/>
                                            </p:txEl>
                                          </p:spTgt>
                                        </p:tgtEl>
                                        <p:attrNameLst>
                                          <p:attrName>style.visibility</p:attrName>
                                        </p:attrNameLst>
                                      </p:cBhvr>
                                      <p:to>
                                        <p:strVal val="visible"/>
                                      </p:to>
                                    </p:set>
                                    <p:animEffect transition="in" filter="fade">
                                      <p:cBhvr>
                                        <p:cTn id="65" dur="500"/>
                                        <p:tgtEl>
                                          <p:spTgt spid="87">
                                            <p:txEl>
                                              <p:pRg st="0" end="0"/>
                                            </p:txEl>
                                          </p:spTgt>
                                        </p:tgtEl>
                                      </p:cBhvr>
                                    </p:animEffect>
                                  </p:childTnLst>
                                </p:cTn>
                              </p:par>
                              <p:par>
                                <p:cTn id="66" presetID="10" presetClass="entr" presetSubtype="0" fill="hold" grpId="0" nodeType="withEffect" nodePh="1">
                                  <p:stCondLst>
                                    <p:cond delay="0"/>
                                  </p:stCondLst>
                                  <p:endCondLst>
                                    <p:cond evt="begin" delay="0">
                                      <p:tn val="66"/>
                                    </p:cond>
                                  </p:endCondLst>
                                  <p:childTnLst>
                                    <p:set>
                                      <p:cBhvr>
                                        <p:cTn id="67" dur="1" fill="hold">
                                          <p:stCondLst>
                                            <p:cond delay="0"/>
                                          </p:stCondLst>
                                        </p:cTn>
                                        <p:tgtEl>
                                          <p:spTgt spid="88">
                                            <p:txEl>
                                              <p:pRg st="0" end="0"/>
                                            </p:txEl>
                                          </p:spTgt>
                                        </p:tgtEl>
                                        <p:attrNameLst>
                                          <p:attrName>style.visibility</p:attrName>
                                        </p:attrNameLst>
                                      </p:cBhvr>
                                      <p:to>
                                        <p:strVal val="visible"/>
                                      </p:to>
                                    </p:set>
                                    <p:animEffect transition="in" filter="fade">
                                      <p:cBhvr>
                                        <p:cTn id="68" dur="500"/>
                                        <p:tgtEl>
                                          <p:spTgt spid="88">
                                            <p:txEl>
                                              <p:pRg st="0" end="0"/>
                                            </p:txEl>
                                          </p:spTgt>
                                        </p:tgtEl>
                                      </p:cBhvr>
                                    </p:animEffect>
                                  </p:childTnLst>
                                </p:cTn>
                              </p:par>
                            </p:childTnLst>
                          </p:cTn>
                        </p:par>
                        <p:par>
                          <p:cTn id="69" fill="hold">
                            <p:stCondLst>
                              <p:cond delay="7000"/>
                            </p:stCondLst>
                            <p:childTnLst>
                              <p:par>
                                <p:cTn id="70" presetID="10" presetClass="entr" presetSubtype="0" fill="hold" grpId="0" nodeType="afterEffect" nodePh="1">
                                  <p:stCondLst>
                                    <p:cond delay="0"/>
                                  </p:stCondLst>
                                  <p:endCondLst>
                                    <p:cond evt="begin" delay="0">
                                      <p:tn val="70"/>
                                    </p:cond>
                                  </p:endCondLst>
                                  <p:childTnLst>
                                    <p:set>
                                      <p:cBhvr>
                                        <p:cTn id="71" dur="1" fill="hold">
                                          <p:stCondLst>
                                            <p:cond delay="0"/>
                                          </p:stCondLst>
                                        </p:cTn>
                                        <p:tgtEl>
                                          <p:spTgt spid="81"/>
                                        </p:tgtEl>
                                        <p:attrNameLst>
                                          <p:attrName>style.visibility</p:attrName>
                                        </p:attrNameLst>
                                      </p:cBhvr>
                                      <p:to>
                                        <p:strVal val="visible"/>
                                      </p:to>
                                    </p:set>
                                    <p:animEffect transition="in" filter="fade">
                                      <p:cBhvr>
                                        <p:cTn id="72" dur="500"/>
                                        <p:tgtEl>
                                          <p:spTgt spid="81"/>
                                        </p:tgtEl>
                                      </p:cBhvr>
                                    </p:animEffect>
                                  </p:childTnLst>
                                </p:cTn>
                              </p:par>
                            </p:childTnLst>
                          </p:cTn>
                        </p:par>
                        <p:par>
                          <p:cTn id="73" fill="hold">
                            <p:stCondLst>
                              <p:cond delay="7500"/>
                            </p:stCondLst>
                            <p:childTnLst>
                              <p:par>
                                <p:cTn id="74" presetID="9" presetClass="entr" presetSubtype="0" fill="hold" grpId="0" nodeType="afterEffect">
                                  <p:stCondLst>
                                    <p:cond delay="0"/>
                                  </p:stCondLst>
                                  <p:childTnLst>
                                    <p:set>
                                      <p:cBhvr>
                                        <p:cTn id="75" dur="1" fill="hold">
                                          <p:stCondLst>
                                            <p:cond delay="0"/>
                                          </p:stCondLst>
                                        </p:cTn>
                                        <p:tgtEl>
                                          <p:spTgt spid="45"/>
                                        </p:tgtEl>
                                        <p:attrNameLst>
                                          <p:attrName>style.visibility</p:attrName>
                                        </p:attrNameLst>
                                      </p:cBhvr>
                                      <p:to>
                                        <p:strVal val="visible"/>
                                      </p:to>
                                    </p:set>
                                    <p:animEffect transition="in" filter="dissolve">
                                      <p:cBhvr>
                                        <p:cTn id="76" dur="500"/>
                                        <p:tgtEl>
                                          <p:spTgt spid="45"/>
                                        </p:tgtEl>
                                      </p:cBhvr>
                                    </p:animEffect>
                                  </p:childTnLst>
                                </p:cTn>
                              </p:par>
                            </p:childTnLst>
                          </p:cTn>
                        </p:par>
                        <p:par>
                          <p:cTn id="77" fill="hold">
                            <p:stCondLst>
                              <p:cond delay="8000"/>
                            </p:stCondLst>
                            <p:childTnLst>
                              <p:par>
                                <p:cTn id="78" presetID="10" presetClass="entr" presetSubtype="0" fill="hold" nodeType="afterEffect">
                                  <p:stCondLst>
                                    <p:cond delay="0"/>
                                  </p:stCondLst>
                                  <p:childTnLst>
                                    <p:set>
                                      <p:cBhvr>
                                        <p:cTn id="79" dur="1" fill="hold">
                                          <p:stCondLst>
                                            <p:cond delay="0"/>
                                          </p:stCondLst>
                                        </p:cTn>
                                        <p:tgtEl>
                                          <p:spTgt spid="6"/>
                                        </p:tgtEl>
                                        <p:attrNameLst>
                                          <p:attrName>style.visibility</p:attrName>
                                        </p:attrNameLst>
                                      </p:cBhvr>
                                      <p:to>
                                        <p:strVal val="visible"/>
                                      </p:to>
                                    </p:set>
                                    <p:animEffect transition="in" filter="fade">
                                      <p:cBhvr>
                                        <p:cTn id="80" dur="500"/>
                                        <p:tgtEl>
                                          <p:spTgt spid="6"/>
                                        </p:tgtEl>
                                      </p:cBhvr>
                                    </p:animEffect>
                                  </p:childTnLst>
                                </p:cTn>
                              </p:par>
                            </p:childTnLst>
                          </p:cTn>
                        </p:par>
                        <p:par>
                          <p:cTn id="81" fill="hold">
                            <p:stCondLst>
                              <p:cond delay="8500"/>
                            </p:stCondLst>
                            <p:childTnLst>
                              <p:par>
                                <p:cTn id="82" presetID="10" presetClass="entr" presetSubtype="0" fill="hold" grpId="0" nodeType="afterEffect" nodePh="1">
                                  <p:stCondLst>
                                    <p:cond delay="0"/>
                                  </p:stCondLst>
                                  <p:endCondLst>
                                    <p:cond evt="begin" delay="0">
                                      <p:tn val="82"/>
                                    </p:cond>
                                  </p:endCondLst>
                                  <p:childTnLst>
                                    <p:set>
                                      <p:cBhvr>
                                        <p:cTn id="83" dur="1" fill="hold">
                                          <p:stCondLst>
                                            <p:cond delay="0"/>
                                          </p:stCondLst>
                                        </p:cTn>
                                        <p:tgtEl>
                                          <p:spTgt spid="91">
                                            <p:txEl>
                                              <p:pRg st="0" end="0"/>
                                            </p:txEl>
                                          </p:spTgt>
                                        </p:tgtEl>
                                        <p:attrNameLst>
                                          <p:attrName>style.visibility</p:attrName>
                                        </p:attrNameLst>
                                      </p:cBhvr>
                                      <p:to>
                                        <p:strVal val="visible"/>
                                      </p:to>
                                    </p:set>
                                    <p:animEffect transition="in" filter="fade">
                                      <p:cBhvr>
                                        <p:cTn id="84" dur="500"/>
                                        <p:tgtEl>
                                          <p:spTgt spid="91">
                                            <p:txEl>
                                              <p:pRg st="0" end="0"/>
                                            </p:txEl>
                                          </p:spTgt>
                                        </p:tgtEl>
                                      </p:cBhvr>
                                    </p:animEffect>
                                  </p:childTnLst>
                                </p:cTn>
                              </p:par>
                              <p:par>
                                <p:cTn id="85" presetID="10" presetClass="entr" presetSubtype="0" fill="hold" grpId="0" nodeType="withEffect" nodePh="1">
                                  <p:stCondLst>
                                    <p:cond delay="0"/>
                                  </p:stCondLst>
                                  <p:endCondLst>
                                    <p:cond evt="begin" delay="0">
                                      <p:tn val="85"/>
                                    </p:cond>
                                  </p:endCondLst>
                                  <p:childTnLst>
                                    <p:set>
                                      <p:cBhvr>
                                        <p:cTn id="86" dur="1" fill="hold">
                                          <p:stCondLst>
                                            <p:cond delay="0"/>
                                          </p:stCondLst>
                                        </p:cTn>
                                        <p:tgtEl>
                                          <p:spTgt spid="92">
                                            <p:txEl>
                                              <p:pRg st="0" end="0"/>
                                            </p:txEl>
                                          </p:spTgt>
                                        </p:tgtEl>
                                        <p:attrNameLst>
                                          <p:attrName>style.visibility</p:attrName>
                                        </p:attrNameLst>
                                      </p:cBhvr>
                                      <p:to>
                                        <p:strVal val="visible"/>
                                      </p:to>
                                    </p:set>
                                    <p:animEffect transition="in" filter="fade">
                                      <p:cBhvr>
                                        <p:cTn id="87" dur="500"/>
                                        <p:tgtEl>
                                          <p:spTgt spid="92">
                                            <p:txEl>
                                              <p:pRg st="0" end="0"/>
                                            </p:txEl>
                                          </p:spTgt>
                                        </p:tgtEl>
                                      </p:cBhvr>
                                    </p:animEffect>
                                  </p:childTnLst>
                                </p:cTn>
                              </p:par>
                            </p:childTnLst>
                          </p:cTn>
                        </p:par>
                        <p:par>
                          <p:cTn id="88" fill="hold">
                            <p:stCondLst>
                              <p:cond delay="9000"/>
                            </p:stCondLst>
                            <p:childTnLst>
                              <p:par>
                                <p:cTn id="89" presetID="10" presetClass="entr" presetSubtype="0" fill="hold" grpId="0" nodeType="afterEffect" nodePh="1">
                                  <p:stCondLst>
                                    <p:cond delay="0"/>
                                  </p:stCondLst>
                                  <p:endCondLst>
                                    <p:cond evt="begin" delay="0">
                                      <p:tn val="89"/>
                                    </p:cond>
                                  </p:endCondLst>
                                  <p:childTnLst>
                                    <p:set>
                                      <p:cBhvr>
                                        <p:cTn id="90" dur="1" fill="hold">
                                          <p:stCondLst>
                                            <p:cond delay="0"/>
                                          </p:stCondLst>
                                        </p:cTn>
                                        <p:tgtEl>
                                          <p:spTgt spid="82"/>
                                        </p:tgtEl>
                                        <p:attrNameLst>
                                          <p:attrName>style.visibility</p:attrName>
                                        </p:attrNameLst>
                                      </p:cBhvr>
                                      <p:to>
                                        <p:strVal val="visible"/>
                                      </p:to>
                                    </p:set>
                                    <p:animEffect transition="in" filter="fade">
                                      <p:cBhvr>
                                        <p:cTn id="91" dur="500"/>
                                        <p:tgtEl>
                                          <p:spTgt spid="82"/>
                                        </p:tgtEl>
                                      </p:cBhvr>
                                    </p:animEffect>
                                  </p:childTnLst>
                                </p:cTn>
                              </p:par>
                            </p:childTnLst>
                          </p:cTn>
                        </p:par>
                        <p:par>
                          <p:cTn id="92" fill="hold">
                            <p:stCondLst>
                              <p:cond delay="9500"/>
                            </p:stCondLst>
                            <p:childTnLst>
                              <p:par>
                                <p:cTn id="93" presetID="9" presetClass="entr" presetSubtype="0" fill="hold" grpId="0" nodeType="afterEffect">
                                  <p:stCondLst>
                                    <p:cond delay="0"/>
                                  </p:stCondLst>
                                  <p:childTnLst>
                                    <p:set>
                                      <p:cBhvr>
                                        <p:cTn id="94" dur="1" fill="hold">
                                          <p:stCondLst>
                                            <p:cond delay="0"/>
                                          </p:stCondLst>
                                        </p:cTn>
                                        <p:tgtEl>
                                          <p:spTgt spid="41"/>
                                        </p:tgtEl>
                                        <p:attrNameLst>
                                          <p:attrName>style.visibility</p:attrName>
                                        </p:attrNameLst>
                                      </p:cBhvr>
                                      <p:to>
                                        <p:strVal val="visible"/>
                                      </p:to>
                                    </p:set>
                                    <p:animEffect transition="in" filter="dissolve">
                                      <p:cBhvr>
                                        <p:cTn id="95" dur="500"/>
                                        <p:tgtEl>
                                          <p:spTgt spid="41"/>
                                        </p:tgtEl>
                                      </p:cBhvr>
                                    </p:animEffect>
                                  </p:childTnLst>
                                </p:cTn>
                              </p:par>
                            </p:childTnLst>
                          </p:cTn>
                        </p:par>
                        <p:par>
                          <p:cTn id="96" fill="hold">
                            <p:stCondLst>
                              <p:cond delay="10000"/>
                            </p:stCondLst>
                            <p:childTnLst>
                              <p:par>
                                <p:cTn id="97" presetID="10" presetClass="entr" presetSubtype="0" fill="hold" nodeType="afterEffect">
                                  <p:stCondLst>
                                    <p:cond delay="0"/>
                                  </p:stCondLst>
                                  <p:childTnLst>
                                    <p:set>
                                      <p:cBhvr>
                                        <p:cTn id="98" dur="1" fill="hold">
                                          <p:stCondLst>
                                            <p:cond delay="0"/>
                                          </p:stCondLst>
                                        </p:cTn>
                                        <p:tgtEl>
                                          <p:spTgt spid="7"/>
                                        </p:tgtEl>
                                        <p:attrNameLst>
                                          <p:attrName>style.visibility</p:attrName>
                                        </p:attrNameLst>
                                      </p:cBhvr>
                                      <p:to>
                                        <p:strVal val="visible"/>
                                      </p:to>
                                    </p:set>
                                    <p:animEffect transition="in" filter="fade">
                                      <p:cBhvr>
                                        <p:cTn id="99" dur="500"/>
                                        <p:tgtEl>
                                          <p:spTgt spid="7"/>
                                        </p:tgtEl>
                                      </p:cBhvr>
                                    </p:animEffect>
                                  </p:childTnLst>
                                </p:cTn>
                              </p:par>
                            </p:childTnLst>
                          </p:cTn>
                        </p:par>
                        <p:par>
                          <p:cTn id="100" fill="hold">
                            <p:stCondLst>
                              <p:cond delay="10500"/>
                            </p:stCondLst>
                            <p:childTnLst>
                              <p:par>
                                <p:cTn id="101" presetID="10" presetClass="entr" presetSubtype="0" fill="hold" grpId="0" nodeType="afterEffect" nodePh="1">
                                  <p:stCondLst>
                                    <p:cond delay="0"/>
                                  </p:stCondLst>
                                  <p:endCondLst>
                                    <p:cond evt="begin" delay="0">
                                      <p:tn val="101"/>
                                    </p:cond>
                                  </p:endCondLst>
                                  <p:childTnLst>
                                    <p:set>
                                      <p:cBhvr>
                                        <p:cTn id="102" dur="1" fill="hold">
                                          <p:stCondLst>
                                            <p:cond delay="0"/>
                                          </p:stCondLst>
                                        </p:cTn>
                                        <p:tgtEl>
                                          <p:spTgt spid="89">
                                            <p:txEl>
                                              <p:pRg st="0" end="0"/>
                                            </p:txEl>
                                          </p:spTgt>
                                        </p:tgtEl>
                                        <p:attrNameLst>
                                          <p:attrName>style.visibility</p:attrName>
                                        </p:attrNameLst>
                                      </p:cBhvr>
                                      <p:to>
                                        <p:strVal val="visible"/>
                                      </p:to>
                                    </p:set>
                                    <p:animEffect transition="in" filter="fade">
                                      <p:cBhvr>
                                        <p:cTn id="103" dur="500"/>
                                        <p:tgtEl>
                                          <p:spTgt spid="89">
                                            <p:txEl>
                                              <p:pRg st="0" end="0"/>
                                            </p:txEl>
                                          </p:spTgt>
                                        </p:tgtEl>
                                      </p:cBhvr>
                                    </p:animEffect>
                                  </p:childTnLst>
                                </p:cTn>
                              </p:par>
                              <p:par>
                                <p:cTn id="104" presetID="10" presetClass="entr" presetSubtype="0" fill="hold" grpId="0" nodeType="withEffect" nodePh="1">
                                  <p:stCondLst>
                                    <p:cond delay="0"/>
                                  </p:stCondLst>
                                  <p:endCondLst>
                                    <p:cond evt="begin" delay="0">
                                      <p:tn val="104"/>
                                    </p:cond>
                                  </p:endCondLst>
                                  <p:childTnLst>
                                    <p:set>
                                      <p:cBhvr>
                                        <p:cTn id="105" dur="1" fill="hold">
                                          <p:stCondLst>
                                            <p:cond delay="0"/>
                                          </p:stCondLst>
                                        </p:cTn>
                                        <p:tgtEl>
                                          <p:spTgt spid="90">
                                            <p:txEl>
                                              <p:pRg st="0" end="0"/>
                                            </p:txEl>
                                          </p:spTgt>
                                        </p:tgtEl>
                                        <p:attrNameLst>
                                          <p:attrName>style.visibility</p:attrName>
                                        </p:attrNameLst>
                                      </p:cBhvr>
                                      <p:to>
                                        <p:strVal val="visible"/>
                                      </p:to>
                                    </p:set>
                                    <p:animEffect transition="in" filter="fade">
                                      <p:cBhvr>
                                        <p:cTn id="106"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9" grpId="0"/>
      <p:bldP spid="80" grpId="0"/>
      <p:bldP spid="81" grpId="0"/>
      <p:bldP spid="82" grpId="0"/>
      <p:bldP spid="16" grpId="0"/>
      <p:bldP spid="21" grpId="0" build="p">
        <p:tmplLst>
          <p:tmpl lvl="1">
            <p:tnLst>
              <p:par>
                <p:cTn presetID="9"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dissolve">
                      <p:cBhvr>
                        <p:cTn dur="500"/>
                        <p:tgtEl>
                          <p:spTgt spid="21"/>
                        </p:tgtEl>
                      </p:cBhvr>
                    </p:animEffect>
                  </p:childTnLst>
                </p:cTn>
              </p:par>
            </p:tnLst>
          </p:tmpl>
        </p:tmplLst>
      </p:bldP>
      <p:bldP spid="23" grpId="0" animBg="1"/>
      <p:bldP spid="41" grpId="0" animBg="1"/>
      <p:bldP spid="43" grpId="0" animBg="1"/>
      <p:bldP spid="45" grpId="0" animBg="1"/>
      <p:bldP spid="47" grpId="0" animBg="1"/>
      <p:bldP spid="83"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83"/>
                        </p:tgtEl>
                        <p:attrNameLst>
                          <p:attrName>style.visibility</p:attrName>
                        </p:attrNameLst>
                      </p:cBhvr>
                      <p:to>
                        <p:strVal val="visible"/>
                      </p:to>
                    </p:set>
                    <p:animEffect transition="in" filter="fade">
                      <p:cBhvr>
                        <p:cTn dur="500"/>
                        <p:tgtEl>
                          <p:spTgt spid="83"/>
                        </p:tgtEl>
                      </p:cBhvr>
                    </p:animEffect>
                  </p:childTnLst>
                </p:cTn>
              </p:par>
            </p:tnLst>
          </p:tmpl>
        </p:tmplLst>
      </p:bldP>
      <p:bldP spid="84"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84"/>
                        </p:tgtEl>
                        <p:attrNameLst>
                          <p:attrName>style.visibility</p:attrName>
                        </p:attrNameLst>
                      </p:cBhvr>
                      <p:to>
                        <p:strVal val="visible"/>
                      </p:to>
                    </p:set>
                    <p:animEffect transition="in" filter="fade">
                      <p:cBhvr>
                        <p:cTn dur="500"/>
                        <p:tgtEl>
                          <p:spTgt spid="84"/>
                        </p:tgtEl>
                      </p:cBhvr>
                    </p:animEffect>
                  </p:childTnLst>
                </p:cTn>
              </p:par>
            </p:tnLst>
          </p:tmpl>
        </p:tmplLst>
      </p:bldP>
      <p:bldP spid="85"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85"/>
                        </p:tgtEl>
                        <p:attrNameLst>
                          <p:attrName>style.visibility</p:attrName>
                        </p:attrNameLst>
                      </p:cBhvr>
                      <p:to>
                        <p:strVal val="visible"/>
                      </p:to>
                    </p:set>
                    <p:animEffect transition="in" filter="fade">
                      <p:cBhvr>
                        <p:cTn dur="500"/>
                        <p:tgtEl>
                          <p:spTgt spid="85"/>
                        </p:tgtEl>
                      </p:cBhvr>
                    </p:animEffect>
                  </p:childTnLst>
                </p:cTn>
              </p:par>
            </p:tnLst>
          </p:tmpl>
        </p:tmplLst>
      </p:bldP>
      <p:bldP spid="86"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86"/>
                        </p:tgtEl>
                        <p:attrNameLst>
                          <p:attrName>style.visibility</p:attrName>
                        </p:attrNameLst>
                      </p:cBhvr>
                      <p:to>
                        <p:strVal val="visible"/>
                      </p:to>
                    </p:set>
                    <p:animEffect transition="in" filter="fade">
                      <p:cBhvr>
                        <p:cTn dur="500"/>
                        <p:tgtEl>
                          <p:spTgt spid="86"/>
                        </p:tgtEl>
                      </p:cBhvr>
                    </p:animEffect>
                  </p:childTnLst>
                </p:cTn>
              </p:par>
            </p:tnLst>
          </p:tmpl>
        </p:tmplLst>
      </p:bldP>
      <p:bldP spid="87"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87"/>
                        </p:tgtEl>
                        <p:attrNameLst>
                          <p:attrName>style.visibility</p:attrName>
                        </p:attrNameLst>
                      </p:cBhvr>
                      <p:to>
                        <p:strVal val="visible"/>
                      </p:to>
                    </p:set>
                    <p:animEffect transition="in" filter="fade">
                      <p:cBhvr>
                        <p:cTn dur="500"/>
                        <p:tgtEl>
                          <p:spTgt spid="87"/>
                        </p:tgtEl>
                      </p:cBhvr>
                    </p:animEffect>
                  </p:childTnLst>
                </p:cTn>
              </p:par>
            </p:tnLst>
          </p:tmpl>
        </p:tmplLst>
      </p:bldP>
      <p:bldP spid="88"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88"/>
                        </p:tgtEl>
                        <p:attrNameLst>
                          <p:attrName>style.visibility</p:attrName>
                        </p:attrNameLst>
                      </p:cBhvr>
                      <p:to>
                        <p:strVal val="visible"/>
                      </p:to>
                    </p:set>
                    <p:animEffect transition="in" filter="fade">
                      <p:cBhvr>
                        <p:cTn dur="500"/>
                        <p:tgtEl>
                          <p:spTgt spid="88"/>
                        </p:tgtEl>
                      </p:cBhvr>
                    </p:animEffect>
                  </p:childTnLst>
                </p:cTn>
              </p:par>
            </p:tnLst>
          </p:tmpl>
        </p:tmplLst>
      </p:bldP>
      <p:bldP spid="89"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89"/>
                        </p:tgtEl>
                        <p:attrNameLst>
                          <p:attrName>style.visibility</p:attrName>
                        </p:attrNameLst>
                      </p:cBhvr>
                      <p:to>
                        <p:strVal val="visible"/>
                      </p:to>
                    </p:set>
                    <p:animEffect transition="in" filter="fade">
                      <p:cBhvr>
                        <p:cTn dur="500"/>
                        <p:tgtEl>
                          <p:spTgt spid="89"/>
                        </p:tgtEl>
                      </p:cBhvr>
                    </p:animEffect>
                  </p:childTnLst>
                </p:cTn>
              </p:par>
            </p:tnLst>
          </p:tmpl>
        </p:tmplLst>
      </p:bldP>
      <p:bldP spid="90"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90"/>
                        </p:tgtEl>
                        <p:attrNameLst>
                          <p:attrName>style.visibility</p:attrName>
                        </p:attrNameLst>
                      </p:cBhvr>
                      <p:to>
                        <p:strVal val="visible"/>
                      </p:to>
                    </p:set>
                    <p:animEffect transition="in" filter="fade">
                      <p:cBhvr>
                        <p:cTn dur="500"/>
                        <p:tgtEl>
                          <p:spTgt spid="90"/>
                        </p:tgtEl>
                      </p:cBhvr>
                    </p:animEffect>
                  </p:childTnLst>
                </p:cTn>
              </p:par>
            </p:tnLst>
          </p:tmpl>
        </p:tmplLst>
      </p:bldP>
      <p:bldP spid="91" grpId="0" build="p">
        <p:tmplLst>
          <p:tmpl lvl="1">
            <p:tnLst>
              <p:par>
                <p:cTn presetID="10" presetClass="entr" presetSubtype="0" fill="hold" nodeType="afterEffect" nodePh="1">
                  <p:stCondLst>
                    <p:cond delay="0"/>
                  </p:stCondLst>
                  <p:endCondLst>
                    <p:cond delay="0"/>
                  </p:endCondLst>
                  <p:childTnLst>
                    <p:set>
                      <p:cBhvr>
                        <p:cTn dur="1" fill="hold">
                          <p:stCondLst>
                            <p:cond delay="0"/>
                          </p:stCondLst>
                        </p:cTn>
                        <p:tgtEl>
                          <p:spTgt spid="91"/>
                        </p:tgtEl>
                        <p:attrNameLst>
                          <p:attrName>style.visibility</p:attrName>
                        </p:attrNameLst>
                      </p:cBhvr>
                      <p:to>
                        <p:strVal val="visible"/>
                      </p:to>
                    </p:set>
                    <p:animEffect transition="in" filter="fade">
                      <p:cBhvr>
                        <p:cTn dur="500"/>
                        <p:tgtEl>
                          <p:spTgt spid="91"/>
                        </p:tgtEl>
                      </p:cBhvr>
                    </p:animEffect>
                  </p:childTnLst>
                </p:cTn>
              </p:par>
            </p:tnLst>
          </p:tmpl>
        </p:tmplLst>
      </p:bldP>
      <p:bldP spid="92" grpId="0" build="p">
        <p:tmplLst>
          <p:tmpl lvl="1">
            <p:tnLst>
              <p:par>
                <p:cTn presetID="10" presetClass="entr" presetSubtype="0" fill="hold" nodeType="withEffect" nodePh="1">
                  <p:stCondLst>
                    <p:cond delay="0"/>
                  </p:stCondLst>
                  <p:endCondLst>
                    <p:cond delay="0"/>
                  </p:endCondLst>
                  <p:childTnLst>
                    <p:set>
                      <p:cBhvr>
                        <p:cTn dur="1" fill="hold">
                          <p:stCondLst>
                            <p:cond delay="0"/>
                          </p:stCondLst>
                        </p:cTn>
                        <p:tgtEl>
                          <p:spTgt spid="92"/>
                        </p:tgtEl>
                        <p:attrNameLst>
                          <p:attrName>style.visibility</p:attrName>
                        </p:attrNameLst>
                      </p:cBhvr>
                      <p:to>
                        <p:strVal val="visible"/>
                      </p:to>
                    </p:set>
                    <p:animEffect transition="in" filter="fade">
                      <p:cBhvr>
                        <p:cTn dur="500"/>
                        <p:tgtEl>
                          <p:spTgt spid="92"/>
                        </p:tgtEl>
                      </p:cBhvr>
                    </p:animEffect>
                  </p:childTnLst>
                </p:cTn>
              </p:par>
            </p:tnLst>
          </p:tmpl>
        </p:tmplLst>
      </p:bldP>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Laptop 01">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6411718"/>
      </p:ext>
    </p:extLst>
  </p:cSld>
  <p:clrMapOvr>
    <a:masterClrMapping/>
  </p:clrMapOvr>
  <p:transition spd="slow">
    <p:comb/>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Laptop 01">
    <p:spTree>
      <p:nvGrpSpPr>
        <p:cNvPr id="1" name=""/>
        <p:cNvGrpSpPr/>
        <p:nvPr/>
      </p:nvGrpSpPr>
      <p:grpSpPr>
        <a:xfrm>
          <a:off x="0" y="0"/>
          <a:ext cx="0" cy="0"/>
          <a:chOff x="0" y="0"/>
          <a:chExt cx="0" cy="0"/>
        </a:xfrm>
      </p:grpSpPr>
      <p:sp>
        <p:nvSpPr>
          <p:cNvPr id="2" name="Elipse 39"/>
          <p:cNvSpPr/>
          <p:nvPr userDrawn="1"/>
        </p:nvSpPr>
        <p:spPr>
          <a:xfrm>
            <a:off x="5614561" y="3559055"/>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 name="Elipse 48"/>
          <p:cNvSpPr/>
          <p:nvPr userDrawn="1"/>
        </p:nvSpPr>
        <p:spPr>
          <a:xfrm>
            <a:off x="9366632" y="4128561"/>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 name="Elipse 45"/>
          <p:cNvSpPr/>
          <p:nvPr userDrawn="1"/>
        </p:nvSpPr>
        <p:spPr>
          <a:xfrm>
            <a:off x="769773" y="5178933"/>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 name="Elipse 46"/>
          <p:cNvSpPr/>
          <p:nvPr userDrawn="1"/>
        </p:nvSpPr>
        <p:spPr>
          <a:xfrm>
            <a:off x="2939716" y="5178933"/>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 name="Elipse 49"/>
          <p:cNvSpPr/>
          <p:nvPr userDrawn="1"/>
        </p:nvSpPr>
        <p:spPr>
          <a:xfrm>
            <a:off x="10465019" y="5189700"/>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 name="Elipse 41"/>
          <p:cNvSpPr/>
          <p:nvPr userDrawn="1"/>
        </p:nvSpPr>
        <p:spPr>
          <a:xfrm>
            <a:off x="1884658" y="4117773"/>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 name="Elipse 50"/>
          <p:cNvSpPr/>
          <p:nvPr userDrawn="1"/>
        </p:nvSpPr>
        <p:spPr>
          <a:xfrm>
            <a:off x="5657718" y="3559055"/>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0" name="Elipse 51"/>
          <p:cNvSpPr/>
          <p:nvPr userDrawn="1"/>
        </p:nvSpPr>
        <p:spPr>
          <a:xfrm>
            <a:off x="812930" y="5178933"/>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 name="Elipse 52"/>
          <p:cNvSpPr/>
          <p:nvPr userDrawn="1"/>
        </p:nvSpPr>
        <p:spPr>
          <a:xfrm>
            <a:off x="2982873" y="5178933"/>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 name="Elipse 53"/>
          <p:cNvSpPr/>
          <p:nvPr userDrawn="1"/>
        </p:nvSpPr>
        <p:spPr>
          <a:xfrm>
            <a:off x="8324293" y="5155561"/>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3" name="Elipse 68"/>
          <p:cNvSpPr/>
          <p:nvPr userDrawn="1"/>
        </p:nvSpPr>
        <p:spPr>
          <a:xfrm>
            <a:off x="9409789" y="4128561"/>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4" name="Elipse 69"/>
          <p:cNvSpPr/>
          <p:nvPr userDrawn="1"/>
        </p:nvSpPr>
        <p:spPr>
          <a:xfrm>
            <a:off x="10508176" y="5189700"/>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5" name="Elipse 1"/>
          <p:cNvSpPr/>
          <p:nvPr userDrawn="1"/>
        </p:nvSpPr>
        <p:spPr>
          <a:xfrm>
            <a:off x="5600274" y="2056477"/>
            <a:ext cx="1071728" cy="1039953"/>
          </a:xfrm>
          <a:prstGeom prst="ellipse">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16" name="Conector recto de flecha 22"/>
          <p:cNvCxnSpPr>
            <a:stCxn id="25" idx="4"/>
            <a:endCxn id="23" idx="0"/>
          </p:cNvCxnSpPr>
          <p:nvPr userDrawn="1"/>
        </p:nvCxnSpPr>
        <p:spPr>
          <a:xfrm>
            <a:off x="6149261" y="3110718"/>
            <a:ext cx="0" cy="457463"/>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recto de flecha 25"/>
          <p:cNvCxnSpPr>
            <a:stCxn id="23" idx="2"/>
          </p:cNvCxnSpPr>
          <p:nvPr userDrawn="1"/>
        </p:nvCxnSpPr>
        <p:spPr>
          <a:xfrm flipH="1">
            <a:off x="2931886" y="4105210"/>
            <a:ext cx="2680346" cy="52805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ector recto de flecha 28"/>
          <p:cNvCxnSpPr/>
          <p:nvPr userDrawn="1"/>
        </p:nvCxnSpPr>
        <p:spPr>
          <a:xfrm>
            <a:off x="6701678" y="4120600"/>
            <a:ext cx="2664953" cy="537029"/>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recto de flecha 33"/>
          <p:cNvCxnSpPr>
            <a:stCxn id="24" idx="3"/>
            <a:endCxn id="27" idx="7"/>
          </p:cNvCxnSpPr>
          <p:nvPr userDrawn="1"/>
        </p:nvCxnSpPr>
        <p:spPr>
          <a:xfrm flipH="1">
            <a:off x="1685150" y="5021975"/>
            <a:ext cx="329971" cy="29728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recto de flecha 36"/>
          <p:cNvCxnSpPr>
            <a:stCxn id="24" idx="5"/>
            <a:endCxn id="28" idx="1"/>
          </p:cNvCxnSpPr>
          <p:nvPr userDrawn="1"/>
        </p:nvCxnSpPr>
        <p:spPr>
          <a:xfrm>
            <a:off x="2774594" y="5021975"/>
            <a:ext cx="328226" cy="29728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ector recto de flecha 43"/>
          <p:cNvCxnSpPr>
            <a:stCxn id="26" idx="3"/>
            <a:endCxn id="29" idx="7"/>
          </p:cNvCxnSpPr>
          <p:nvPr userDrawn="1"/>
        </p:nvCxnSpPr>
        <p:spPr>
          <a:xfrm flipH="1">
            <a:off x="9211090" y="5021975"/>
            <a:ext cx="328224" cy="29728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ector recto de flecha 44"/>
          <p:cNvCxnSpPr>
            <a:stCxn id="26" idx="5"/>
            <a:endCxn id="30" idx="1"/>
          </p:cNvCxnSpPr>
          <p:nvPr userDrawn="1"/>
        </p:nvCxnSpPr>
        <p:spPr>
          <a:xfrm>
            <a:off x="10298787" y="5021975"/>
            <a:ext cx="329973" cy="29728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3" name="Elipse 4"/>
          <p:cNvSpPr/>
          <p:nvPr userDrawn="1"/>
        </p:nvSpPr>
        <p:spPr>
          <a:xfrm>
            <a:off x="5612232" y="3568181"/>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4" name="Elipse 6"/>
          <p:cNvSpPr/>
          <p:nvPr userDrawn="1"/>
        </p:nvSpPr>
        <p:spPr>
          <a:xfrm>
            <a:off x="1857829" y="4105210"/>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5" name="Elipse 3"/>
          <p:cNvSpPr/>
          <p:nvPr userDrawn="1"/>
        </p:nvSpPr>
        <p:spPr>
          <a:xfrm>
            <a:off x="5612232" y="2036661"/>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 name="Elipse 14"/>
          <p:cNvSpPr/>
          <p:nvPr userDrawn="1"/>
        </p:nvSpPr>
        <p:spPr>
          <a:xfrm>
            <a:off x="9382022" y="4105210"/>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 name="Elipse 16"/>
          <p:cNvSpPr/>
          <p:nvPr userDrawn="1"/>
        </p:nvSpPr>
        <p:spPr>
          <a:xfrm>
            <a:off x="768385" y="5161964"/>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 name="Elipse 18"/>
          <p:cNvSpPr/>
          <p:nvPr userDrawn="1"/>
        </p:nvSpPr>
        <p:spPr>
          <a:xfrm>
            <a:off x="2945528" y="5161964"/>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9" name="Elipse 40"/>
          <p:cNvSpPr/>
          <p:nvPr userDrawn="1"/>
        </p:nvSpPr>
        <p:spPr>
          <a:xfrm>
            <a:off x="8294325" y="5161964"/>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0" name="Elipse 42"/>
          <p:cNvSpPr/>
          <p:nvPr userDrawn="1"/>
        </p:nvSpPr>
        <p:spPr>
          <a:xfrm>
            <a:off x="10471468" y="5161964"/>
            <a:ext cx="1074057" cy="1074057"/>
          </a:xfrm>
          <a:prstGeom prst="ellipse">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3" name="Elipse 56"/>
          <p:cNvSpPr/>
          <p:nvPr userDrawn="1"/>
        </p:nvSpPr>
        <p:spPr>
          <a:xfrm>
            <a:off x="4808909" y="2361753"/>
            <a:ext cx="429491" cy="429491"/>
          </a:xfrm>
          <a:prstGeom prst="ellipse">
            <a:avLst/>
          </a:prstGeom>
          <a:solidFill>
            <a:srgbClr val="F353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4" name="Elipse 57"/>
          <p:cNvSpPr/>
          <p:nvPr userDrawn="1"/>
        </p:nvSpPr>
        <p:spPr>
          <a:xfrm>
            <a:off x="7482066" y="5522840"/>
            <a:ext cx="429491" cy="42949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Elipse 58"/>
          <p:cNvSpPr/>
          <p:nvPr userDrawn="1"/>
        </p:nvSpPr>
        <p:spPr>
          <a:xfrm>
            <a:off x="4170373" y="4872156"/>
            <a:ext cx="429491" cy="429491"/>
          </a:xfrm>
          <a:prstGeom prst="ellipse">
            <a:avLst/>
          </a:prstGeom>
          <a:solidFill>
            <a:srgbClr val="F353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6" name="Elipse 59"/>
          <p:cNvSpPr/>
          <p:nvPr userDrawn="1"/>
        </p:nvSpPr>
        <p:spPr>
          <a:xfrm>
            <a:off x="6946594" y="3335814"/>
            <a:ext cx="429491" cy="42949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7" name="CuadroTexto 60"/>
          <p:cNvSpPr txBox="1"/>
          <p:nvPr userDrawn="1"/>
        </p:nvSpPr>
        <p:spPr>
          <a:xfrm>
            <a:off x="4827277" y="2391832"/>
            <a:ext cx="431528" cy="369332"/>
          </a:xfrm>
          <a:prstGeom prst="rect">
            <a:avLst/>
          </a:prstGeom>
          <a:noFill/>
        </p:spPr>
        <p:txBody>
          <a:bodyPr wrap="none" rtlCol="0">
            <a:spAutoFit/>
          </a:bodyPr>
          <a:lstStyle/>
          <a:p>
            <a:r>
              <a:rPr lang="es-MX" dirty="0" smtClean="0">
                <a:latin typeface="FontAwesome" pitchFamily="50" charset="0"/>
              </a:rPr>
              <a:t></a:t>
            </a:r>
            <a:endParaRPr lang="es-MX" dirty="0"/>
          </a:p>
        </p:txBody>
      </p:sp>
      <p:sp>
        <p:nvSpPr>
          <p:cNvPr id="38" name="CuadroTexto 61"/>
          <p:cNvSpPr txBox="1"/>
          <p:nvPr userDrawn="1"/>
        </p:nvSpPr>
        <p:spPr>
          <a:xfrm>
            <a:off x="7495037" y="5551456"/>
            <a:ext cx="458780" cy="446276"/>
          </a:xfrm>
          <a:prstGeom prst="rect">
            <a:avLst/>
          </a:prstGeom>
          <a:noFill/>
        </p:spPr>
        <p:txBody>
          <a:bodyPr wrap="none" rtlCol="0">
            <a:spAutoFit/>
          </a:bodyPr>
          <a:lstStyle/>
          <a:p>
            <a:r>
              <a:rPr lang="es-MX" dirty="0" smtClean="0">
                <a:solidFill>
                  <a:schemeClr val="bg1"/>
                </a:solidFill>
                <a:latin typeface="FontAwesome" pitchFamily="50" charset="0"/>
              </a:rPr>
              <a:t></a:t>
            </a:r>
            <a:endParaRPr lang="es-MX" dirty="0">
              <a:solidFill>
                <a:schemeClr val="bg1"/>
              </a:solidFill>
            </a:endParaRPr>
          </a:p>
        </p:txBody>
      </p:sp>
      <p:sp>
        <p:nvSpPr>
          <p:cNvPr id="39" name="CuadroTexto 62"/>
          <p:cNvSpPr txBox="1"/>
          <p:nvPr userDrawn="1"/>
        </p:nvSpPr>
        <p:spPr>
          <a:xfrm>
            <a:off x="4177060" y="4899712"/>
            <a:ext cx="431528" cy="369332"/>
          </a:xfrm>
          <a:prstGeom prst="rect">
            <a:avLst/>
          </a:prstGeom>
          <a:noFill/>
        </p:spPr>
        <p:txBody>
          <a:bodyPr wrap="none" rtlCol="0">
            <a:spAutoFit/>
          </a:bodyPr>
          <a:lstStyle/>
          <a:p>
            <a:r>
              <a:rPr lang="es-MX" dirty="0" smtClean="0">
                <a:latin typeface="FontAwesome" pitchFamily="50" charset="0"/>
              </a:rPr>
              <a:t></a:t>
            </a:r>
            <a:endParaRPr lang="es-MX" dirty="0"/>
          </a:p>
        </p:txBody>
      </p:sp>
      <p:sp>
        <p:nvSpPr>
          <p:cNvPr id="40" name="CuadroTexto 63"/>
          <p:cNvSpPr txBox="1"/>
          <p:nvPr userDrawn="1"/>
        </p:nvSpPr>
        <p:spPr>
          <a:xfrm>
            <a:off x="6972977" y="3381143"/>
            <a:ext cx="479618" cy="446276"/>
          </a:xfrm>
          <a:prstGeom prst="rect">
            <a:avLst/>
          </a:prstGeom>
          <a:noFill/>
        </p:spPr>
        <p:txBody>
          <a:bodyPr wrap="none" rtlCol="0">
            <a:spAutoFit/>
          </a:bodyPr>
          <a:lstStyle/>
          <a:p>
            <a:r>
              <a:rPr lang="es-MX" dirty="0" smtClean="0">
                <a:solidFill>
                  <a:schemeClr val="bg1"/>
                </a:solidFill>
                <a:latin typeface="FontAwesome" pitchFamily="50" charset="0"/>
              </a:rPr>
              <a:t></a:t>
            </a:r>
            <a:endParaRPr lang="es-MX" dirty="0">
              <a:solidFill>
                <a:schemeClr val="bg1"/>
              </a:solidFill>
            </a:endParaRPr>
          </a:p>
        </p:txBody>
      </p:sp>
      <p:sp>
        <p:nvSpPr>
          <p:cNvPr id="41" name="Rectángulo 64"/>
          <p:cNvSpPr/>
          <p:nvPr userDrawn="1"/>
        </p:nvSpPr>
        <p:spPr>
          <a:xfrm>
            <a:off x="2395112" y="2445866"/>
            <a:ext cx="2344072" cy="276999"/>
          </a:xfrm>
          <a:prstGeom prst="rect">
            <a:avLst/>
          </a:prstGeom>
        </p:spPr>
        <p:txBody>
          <a:bodyPr wrap="square">
            <a:spAutoFit/>
          </a:bodyPr>
          <a:lstStyle/>
          <a:p>
            <a:pPr algn="r"/>
            <a:endParaRPr lang="es-MX" sz="1200" dirty="0">
              <a:solidFill>
                <a:srgbClr val="95A5A5"/>
              </a:solidFill>
              <a:latin typeface="Segoe UI Light" panose="020B0502040204020203" pitchFamily="34" charset="0"/>
            </a:endParaRPr>
          </a:p>
        </p:txBody>
      </p:sp>
      <p:sp>
        <p:nvSpPr>
          <p:cNvPr id="46" name="Picture Placeholder 45"/>
          <p:cNvSpPr>
            <a:spLocks noGrp="1"/>
          </p:cNvSpPr>
          <p:nvPr>
            <p:ph type="pic" sz="quarter" idx="10"/>
          </p:nvPr>
        </p:nvSpPr>
        <p:spPr>
          <a:xfrm>
            <a:off x="5636863" y="2077264"/>
            <a:ext cx="1025054" cy="1025054"/>
          </a:xfrm>
          <a:prstGeom prst="ellipse">
            <a:avLst/>
          </a:prstGeom>
        </p:spPr>
        <p:txBody>
          <a:bodyPr>
            <a:normAutofit/>
          </a:bodyPr>
          <a:lstStyle>
            <a:lvl1pPr marL="0" indent="0">
              <a:buNone/>
              <a:defRPr sz="1200"/>
            </a:lvl1pPr>
          </a:lstStyle>
          <a:p>
            <a:endParaRPr lang="en-US"/>
          </a:p>
        </p:txBody>
      </p:sp>
      <p:sp>
        <p:nvSpPr>
          <p:cNvPr id="47" name="Picture Placeholder 45"/>
          <p:cNvSpPr>
            <a:spLocks noGrp="1"/>
          </p:cNvSpPr>
          <p:nvPr>
            <p:ph type="pic" sz="quarter" idx="11"/>
          </p:nvPr>
        </p:nvSpPr>
        <p:spPr>
          <a:xfrm>
            <a:off x="5636863" y="3588012"/>
            <a:ext cx="1025054" cy="1025054"/>
          </a:xfrm>
          <a:prstGeom prst="ellipse">
            <a:avLst/>
          </a:prstGeom>
        </p:spPr>
        <p:txBody>
          <a:bodyPr>
            <a:normAutofit/>
          </a:bodyPr>
          <a:lstStyle>
            <a:lvl1pPr marL="0" indent="0">
              <a:buNone/>
              <a:defRPr sz="1200"/>
            </a:lvl1pPr>
          </a:lstStyle>
          <a:p>
            <a:endParaRPr lang="en-US"/>
          </a:p>
        </p:txBody>
      </p:sp>
      <p:sp>
        <p:nvSpPr>
          <p:cNvPr id="48" name="Picture Placeholder 45"/>
          <p:cNvSpPr>
            <a:spLocks noGrp="1"/>
          </p:cNvSpPr>
          <p:nvPr>
            <p:ph type="pic" sz="quarter" idx="12"/>
          </p:nvPr>
        </p:nvSpPr>
        <p:spPr>
          <a:xfrm>
            <a:off x="1886211" y="4130208"/>
            <a:ext cx="1025054" cy="1025054"/>
          </a:xfrm>
          <a:prstGeom prst="ellipse">
            <a:avLst/>
          </a:prstGeom>
        </p:spPr>
        <p:txBody>
          <a:bodyPr>
            <a:normAutofit/>
          </a:bodyPr>
          <a:lstStyle>
            <a:lvl1pPr marL="0" indent="0">
              <a:buNone/>
              <a:defRPr sz="1200"/>
            </a:lvl1pPr>
          </a:lstStyle>
          <a:p>
            <a:endParaRPr lang="en-US"/>
          </a:p>
        </p:txBody>
      </p:sp>
      <p:sp>
        <p:nvSpPr>
          <p:cNvPr id="49" name="Picture Placeholder 45"/>
          <p:cNvSpPr>
            <a:spLocks noGrp="1"/>
          </p:cNvSpPr>
          <p:nvPr>
            <p:ph type="pic" sz="quarter" idx="13"/>
          </p:nvPr>
        </p:nvSpPr>
        <p:spPr>
          <a:xfrm>
            <a:off x="9413446" y="4130208"/>
            <a:ext cx="1025054" cy="1025054"/>
          </a:xfrm>
          <a:prstGeom prst="ellipse">
            <a:avLst/>
          </a:prstGeom>
        </p:spPr>
        <p:txBody>
          <a:bodyPr>
            <a:normAutofit/>
          </a:bodyPr>
          <a:lstStyle>
            <a:lvl1pPr marL="0" indent="0">
              <a:buNone/>
              <a:defRPr sz="1200"/>
            </a:lvl1pPr>
          </a:lstStyle>
          <a:p>
            <a:endParaRPr lang="en-US"/>
          </a:p>
        </p:txBody>
      </p:sp>
      <p:sp>
        <p:nvSpPr>
          <p:cNvPr id="50" name="Picture Placeholder 45"/>
          <p:cNvSpPr>
            <a:spLocks noGrp="1"/>
          </p:cNvSpPr>
          <p:nvPr>
            <p:ph type="pic" sz="quarter" idx="14"/>
          </p:nvPr>
        </p:nvSpPr>
        <p:spPr>
          <a:xfrm>
            <a:off x="799532" y="5192185"/>
            <a:ext cx="1025054" cy="1025054"/>
          </a:xfrm>
          <a:prstGeom prst="ellipse">
            <a:avLst/>
          </a:prstGeom>
        </p:spPr>
        <p:txBody>
          <a:bodyPr>
            <a:normAutofit/>
          </a:bodyPr>
          <a:lstStyle>
            <a:lvl1pPr marL="0" indent="0">
              <a:buNone/>
              <a:defRPr sz="1200"/>
            </a:lvl1pPr>
          </a:lstStyle>
          <a:p>
            <a:endParaRPr lang="en-US"/>
          </a:p>
        </p:txBody>
      </p:sp>
      <p:sp>
        <p:nvSpPr>
          <p:cNvPr id="51" name="Picture Placeholder 45"/>
          <p:cNvSpPr>
            <a:spLocks noGrp="1"/>
          </p:cNvSpPr>
          <p:nvPr>
            <p:ph type="pic" sz="quarter" idx="15"/>
          </p:nvPr>
        </p:nvSpPr>
        <p:spPr>
          <a:xfrm>
            <a:off x="2972888" y="5192185"/>
            <a:ext cx="1025054" cy="1025054"/>
          </a:xfrm>
          <a:prstGeom prst="ellipse">
            <a:avLst/>
          </a:prstGeom>
        </p:spPr>
        <p:txBody>
          <a:bodyPr>
            <a:normAutofit/>
          </a:bodyPr>
          <a:lstStyle>
            <a:lvl1pPr marL="0" indent="0">
              <a:buNone/>
              <a:defRPr sz="1200"/>
            </a:lvl1pPr>
          </a:lstStyle>
          <a:p>
            <a:endParaRPr lang="en-US"/>
          </a:p>
        </p:txBody>
      </p:sp>
      <p:sp>
        <p:nvSpPr>
          <p:cNvPr id="52" name="Picture Placeholder 45"/>
          <p:cNvSpPr>
            <a:spLocks noGrp="1"/>
          </p:cNvSpPr>
          <p:nvPr>
            <p:ph type="pic" sz="quarter" idx="16"/>
          </p:nvPr>
        </p:nvSpPr>
        <p:spPr>
          <a:xfrm>
            <a:off x="8326767" y="5192185"/>
            <a:ext cx="1025054" cy="1025054"/>
          </a:xfrm>
          <a:prstGeom prst="ellipse">
            <a:avLst/>
          </a:prstGeom>
        </p:spPr>
        <p:txBody>
          <a:bodyPr>
            <a:normAutofit/>
          </a:bodyPr>
          <a:lstStyle>
            <a:lvl1pPr marL="0" indent="0">
              <a:buNone/>
              <a:defRPr sz="1200"/>
            </a:lvl1pPr>
          </a:lstStyle>
          <a:p>
            <a:endParaRPr lang="en-US"/>
          </a:p>
        </p:txBody>
      </p:sp>
      <p:sp>
        <p:nvSpPr>
          <p:cNvPr id="53" name="Picture Placeholder 45"/>
          <p:cNvSpPr>
            <a:spLocks noGrp="1"/>
          </p:cNvSpPr>
          <p:nvPr>
            <p:ph type="pic" sz="quarter" idx="17"/>
          </p:nvPr>
        </p:nvSpPr>
        <p:spPr>
          <a:xfrm>
            <a:off x="10500123" y="5192185"/>
            <a:ext cx="1025054" cy="1025054"/>
          </a:xfrm>
          <a:prstGeom prst="ellipse">
            <a:avLst/>
          </a:prstGeom>
        </p:spPr>
        <p:txBody>
          <a:bodyPr>
            <a:normAutofit/>
          </a:bodyPr>
          <a:lstStyle>
            <a:lvl1pPr marL="0" indent="0">
              <a:buNone/>
              <a:defRPr sz="1200"/>
            </a:lvl1pPr>
          </a:lstStyle>
          <a:p>
            <a:endParaRPr lang="en-US"/>
          </a:p>
        </p:txBody>
      </p:sp>
    </p:spTree>
    <p:extLst>
      <p:ext uri="{BB962C8B-B14F-4D97-AF65-F5344CB8AC3E}">
        <p14:creationId xmlns:p14="http://schemas.microsoft.com/office/powerpoint/2010/main" val="3682436748"/>
      </p:ext>
    </p:extLst>
  </p:cSld>
  <p:clrMapOvr>
    <a:masterClrMapping/>
  </p:clrMapOvr>
  <p:transition spd="slow">
    <p:comb/>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5865813" y="0"/>
            <a:ext cx="6323012" cy="6858000"/>
          </a:xfrm>
        </p:spPr>
        <p:txBody>
          <a:bodyPr/>
          <a:lstStyle/>
          <a:p>
            <a:endParaRPr lang="en-US"/>
          </a:p>
        </p:txBody>
      </p:sp>
    </p:spTree>
  </p:cSld>
  <p:clrMapOvr>
    <a:masterClrMapping/>
  </p:clrMapOvr>
  <p:transition spd="slow">
    <p:comb/>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9" name="Picture Placeholder 11"/>
          <p:cNvSpPr>
            <a:spLocks noGrp="1"/>
          </p:cNvSpPr>
          <p:nvPr>
            <p:ph type="pic" sz="quarter" idx="13"/>
          </p:nvPr>
        </p:nvSpPr>
        <p:spPr>
          <a:xfrm>
            <a:off x="8827662" y="4442692"/>
            <a:ext cx="2576274" cy="1699491"/>
          </a:xfrm>
        </p:spPr>
        <p:txBody>
          <a:bodyPr/>
          <a:lstStyle/>
          <a:p>
            <a:endParaRPr lang="en-US"/>
          </a:p>
        </p:txBody>
      </p:sp>
      <p:sp>
        <p:nvSpPr>
          <p:cNvPr id="15" name="Picture Placeholder 14"/>
          <p:cNvSpPr>
            <a:spLocks noGrp="1"/>
          </p:cNvSpPr>
          <p:nvPr>
            <p:ph type="pic" sz="quarter" idx="11"/>
          </p:nvPr>
        </p:nvSpPr>
        <p:spPr>
          <a:xfrm>
            <a:off x="6085175" y="2689197"/>
            <a:ext cx="2576274" cy="3452985"/>
          </a:xfrm>
        </p:spPr>
        <p:txBody>
          <a:bodyPr/>
          <a:lstStyle/>
          <a:p>
            <a:endParaRPr lang="en-US"/>
          </a:p>
        </p:txBody>
      </p:sp>
      <p:sp>
        <p:nvSpPr>
          <p:cNvPr id="18" name="Picture Placeholder 14"/>
          <p:cNvSpPr>
            <a:spLocks noGrp="1"/>
          </p:cNvSpPr>
          <p:nvPr>
            <p:ph type="pic" sz="quarter" idx="12"/>
          </p:nvPr>
        </p:nvSpPr>
        <p:spPr>
          <a:xfrm>
            <a:off x="8827663" y="811572"/>
            <a:ext cx="2576274" cy="3452985"/>
          </a:xfrm>
        </p:spPr>
        <p:txBody>
          <a:bodyPr/>
          <a:lstStyle/>
          <a:p>
            <a:endParaRPr lang="en-US"/>
          </a:p>
        </p:txBody>
      </p:sp>
      <p:sp>
        <p:nvSpPr>
          <p:cNvPr id="5" name="Picture Placeholder 11"/>
          <p:cNvSpPr>
            <a:spLocks noGrp="1"/>
          </p:cNvSpPr>
          <p:nvPr>
            <p:ph type="pic" sz="quarter" idx="14"/>
          </p:nvPr>
        </p:nvSpPr>
        <p:spPr>
          <a:xfrm>
            <a:off x="6085175" y="811597"/>
            <a:ext cx="2576274" cy="1699491"/>
          </a:xfrm>
        </p:spPr>
        <p:txBody>
          <a:bodyPr/>
          <a:lstStyle/>
          <a:p>
            <a:endParaRPr lang="en-US"/>
          </a:p>
        </p:txBody>
      </p:sp>
    </p:spTree>
    <p:extLst>
      <p:ext uri="{BB962C8B-B14F-4D97-AF65-F5344CB8AC3E}">
        <p14:creationId xmlns:p14="http://schemas.microsoft.com/office/powerpoint/2010/main" val="150279809"/>
      </p:ext>
    </p:extLst>
  </p:cSld>
  <p:clrMapOvr>
    <a:masterClrMapping/>
  </p:clrMapOvr>
  <p:transition spd="slow">
    <p:comb/>
  </p:transition>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15" name="Picture Placeholder 13"/>
          <p:cNvSpPr>
            <a:spLocks noGrp="1"/>
          </p:cNvSpPr>
          <p:nvPr>
            <p:ph type="pic" sz="quarter" idx="11"/>
          </p:nvPr>
        </p:nvSpPr>
        <p:spPr>
          <a:xfrm>
            <a:off x="3757374" y="1699657"/>
            <a:ext cx="2286000"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7" name="Picture Placeholder 13"/>
          <p:cNvSpPr>
            <a:spLocks noGrp="1"/>
          </p:cNvSpPr>
          <p:nvPr>
            <p:ph type="pic" sz="quarter" idx="13"/>
          </p:nvPr>
        </p:nvSpPr>
        <p:spPr>
          <a:xfrm>
            <a:off x="6168111" y="1709920"/>
            <a:ext cx="4693944" cy="4690877"/>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3" name="Picture Placeholder 13"/>
          <p:cNvSpPr>
            <a:spLocks noGrp="1"/>
          </p:cNvSpPr>
          <p:nvPr>
            <p:ph type="pic" sz="quarter" idx="16"/>
          </p:nvPr>
        </p:nvSpPr>
        <p:spPr>
          <a:xfrm>
            <a:off x="1397328" y="4085505"/>
            <a:ext cx="2286000" cy="2286000"/>
          </a:xfrm>
          <a:effectLst/>
        </p:spPr>
        <p:txBody>
          <a:bodyPr>
            <a:normAutofit/>
          </a:bodyPr>
          <a:lstStyle>
            <a:lvl1pPr marL="0" indent="0">
              <a:buNone/>
              <a:defRPr sz="2100">
                <a:ln>
                  <a:noFill/>
                </a:ln>
                <a:solidFill>
                  <a:schemeClr val="bg1">
                    <a:lumMod val="85000"/>
                  </a:schemeClr>
                </a:solidFill>
              </a:defRPr>
            </a:lvl1pPr>
          </a:lstStyle>
          <a:p>
            <a:endParaRPr lang="en-US"/>
          </a:p>
        </p:txBody>
      </p:sp>
      <p:sp>
        <p:nvSpPr>
          <p:cNvPr id="11" name="Rectangle 10"/>
          <p:cNvSpPr/>
          <p:nvPr userDrawn="1"/>
        </p:nvSpPr>
        <p:spPr>
          <a:xfrm>
            <a:off x="1397722" y="1683330"/>
            <a:ext cx="2286000" cy="2286000"/>
          </a:xfrm>
          <a:prstGeom prst="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userDrawn="1"/>
        </p:nvSpPr>
        <p:spPr>
          <a:xfrm>
            <a:off x="3780702" y="4100945"/>
            <a:ext cx="2286000" cy="2286000"/>
          </a:xfrm>
          <a:prstGeom prst="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8324178"/>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88825" cy="6858000"/>
          </a:xfrm>
        </p:spPr>
        <p:txBody>
          <a:bodyPr/>
          <a:lstStyle/>
          <a:p>
            <a:endParaRPr lang="en-US"/>
          </a:p>
        </p:txBody>
      </p:sp>
    </p:spTree>
  </p:cSld>
  <p:clrMapOvr>
    <a:masterClrMapping/>
  </p:clrMapOvr>
  <p:transition spd="slow">
    <p:comb/>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6" name="Title 15"/>
          <p:cNvSpPr>
            <a:spLocks noGrp="1"/>
          </p:cNvSpPr>
          <p:nvPr>
            <p:ph type="title"/>
          </p:nvPr>
        </p:nvSpPr>
        <p:spPr>
          <a:xfrm>
            <a:off x="1523603" y="616918"/>
            <a:ext cx="9141619" cy="535812"/>
          </a:xfrm>
        </p:spPr>
        <p:txBody>
          <a:bodyPr>
            <a:normAutofit/>
          </a:bodyPr>
          <a:lstStyle>
            <a:lvl1pPr algn="ctr">
              <a:defRPr sz="4000" b="0">
                <a:solidFill>
                  <a:srgbClr val="2D3F51"/>
                </a:solidFill>
                <a:latin typeface="Source Sans Pro" panose="020B0503030403020204" pitchFamily="34" charset="0"/>
              </a:defRPr>
            </a:lvl1pPr>
          </a:lstStyle>
          <a:p>
            <a:r>
              <a:rPr lang="en-US" dirty="0" smtClean="0"/>
              <a:t>Click to edit Master title style</a:t>
            </a:r>
            <a:endParaRPr lang="en-GB" dirty="0"/>
          </a:p>
        </p:txBody>
      </p:sp>
      <p:sp>
        <p:nvSpPr>
          <p:cNvPr id="23" name="Text Placeholder 17"/>
          <p:cNvSpPr>
            <a:spLocks noGrp="1"/>
          </p:cNvSpPr>
          <p:nvPr>
            <p:ph type="body" sz="quarter" idx="18" hasCustomPrompt="1"/>
          </p:nvPr>
        </p:nvSpPr>
        <p:spPr>
          <a:xfrm>
            <a:off x="1523603" y="1285443"/>
            <a:ext cx="9141619" cy="248082"/>
          </a:xfrm>
        </p:spPr>
        <p:txBody>
          <a:bodyPr lIns="0" tIns="0" rIns="0" bIns="0">
            <a:normAutofit/>
          </a:bodyPr>
          <a:lstStyle>
            <a:lvl1pPr marL="0" indent="0" algn="ctr">
              <a:lnSpc>
                <a:spcPts val="1400"/>
              </a:lnSpc>
              <a:buNone/>
              <a:defRPr sz="1050">
                <a:solidFill>
                  <a:schemeClr val="tx2"/>
                </a:solidFill>
              </a:defRPr>
            </a:lvl1pPr>
          </a:lstStyle>
          <a:p>
            <a:pPr lvl="0"/>
            <a:r>
              <a:rPr lang="en-GB" dirty="0" smtClean="0"/>
              <a:t>write your relevant text here</a:t>
            </a:r>
          </a:p>
        </p:txBody>
      </p:sp>
      <p:sp>
        <p:nvSpPr>
          <p:cNvPr id="8" name="Picture Placeholder 6"/>
          <p:cNvSpPr>
            <a:spLocks noGrp="1"/>
          </p:cNvSpPr>
          <p:nvPr>
            <p:ph type="pic" sz="quarter" idx="19"/>
          </p:nvPr>
        </p:nvSpPr>
        <p:spPr>
          <a:xfrm>
            <a:off x="4609765" y="2239995"/>
            <a:ext cx="2894220" cy="2895445"/>
          </a:xfrm>
          <a:prstGeom prst="ellipse">
            <a:avLst/>
          </a:prstGeom>
          <a:noFill/>
          <a:ln w="6350">
            <a:solidFill>
              <a:schemeClr val="accent5"/>
            </a:solidFill>
          </a:ln>
          <a:effectLst/>
        </p:spPr>
        <p:txBody>
          <a:bodyPr>
            <a:normAutofit/>
          </a:bodyPr>
          <a:lstStyle>
            <a:lvl1pPr>
              <a:defRPr sz="1400"/>
            </a:lvl1pPr>
          </a:lstStyle>
          <a:p>
            <a:endParaRPr lang="en-GB" dirty="0"/>
          </a:p>
        </p:txBody>
      </p:sp>
      <p:sp>
        <p:nvSpPr>
          <p:cNvPr id="21" name="Content Placeholder 20"/>
          <p:cNvSpPr>
            <a:spLocks noGrp="1"/>
          </p:cNvSpPr>
          <p:nvPr>
            <p:ph sz="quarter" idx="16" hasCustomPrompt="1"/>
          </p:nvPr>
        </p:nvSpPr>
        <p:spPr>
          <a:xfrm>
            <a:off x="917477" y="2343501"/>
            <a:ext cx="3240459" cy="223856"/>
          </a:xfrm>
        </p:spPr>
        <p:txBody>
          <a:bodyPr lIns="0" tIns="0" rIns="0" bIns="0">
            <a:noAutofit/>
          </a:bodyPr>
          <a:lstStyle>
            <a:lvl1pPr marL="0" indent="0" algn="r">
              <a:buNone/>
              <a:defRPr sz="1800">
                <a:solidFill>
                  <a:schemeClr val="bg1">
                    <a:lumMod val="50000"/>
                  </a:schemeClr>
                </a:solidFill>
                <a:latin typeface="Source Sans Pro" panose="020B0503030403020204" pitchFamily="34" charset="0"/>
              </a:defRPr>
            </a:lvl1pPr>
          </a:lstStyle>
          <a:p>
            <a:pPr lvl="0"/>
            <a:r>
              <a:rPr lang="id-ID" dirty="0" smtClean="0"/>
              <a:t>Write</a:t>
            </a:r>
            <a:endParaRPr lang="en-GB" dirty="0" smtClean="0"/>
          </a:p>
        </p:txBody>
      </p:sp>
      <p:sp>
        <p:nvSpPr>
          <p:cNvPr id="26" name="Text Placeholder 17"/>
          <p:cNvSpPr>
            <a:spLocks noGrp="1"/>
          </p:cNvSpPr>
          <p:nvPr>
            <p:ph type="body" sz="quarter" idx="21" hasCustomPrompt="1"/>
          </p:nvPr>
        </p:nvSpPr>
        <p:spPr>
          <a:xfrm>
            <a:off x="1142703" y="2830494"/>
            <a:ext cx="3015234" cy="2285790"/>
          </a:xfrm>
        </p:spPr>
        <p:txBody>
          <a:bodyPr lIns="0" tIns="0" rIns="0" bIns="0">
            <a:normAutofit/>
          </a:bodyPr>
          <a:lstStyle>
            <a:lvl1pPr marL="0" indent="0" algn="r">
              <a:lnSpc>
                <a:spcPts val="1700"/>
              </a:lnSpc>
              <a:buNone/>
              <a:defRPr sz="1200">
                <a:solidFill>
                  <a:schemeClr val="tx2"/>
                </a:solidFill>
              </a:defRPr>
            </a:lvl1pPr>
          </a:lstStyle>
          <a:p>
            <a:pPr lvl="0"/>
            <a:r>
              <a:rPr lang="en-US" dirty="0" err="1" smtClean="0"/>
              <a:t>conseSed</a:t>
            </a:r>
            <a:r>
              <a:rPr lang="en-US" dirty="0" smtClean="0"/>
              <a:t> </a:t>
            </a:r>
            <a:r>
              <a:rPr lang="en-US" dirty="0" err="1" smtClean="0"/>
              <a:t>ut</a:t>
            </a:r>
            <a:r>
              <a:rPr lang="en-US" dirty="0" smtClean="0"/>
              <a:t> </a:t>
            </a:r>
            <a:r>
              <a:rPr lang="en-US" dirty="0" err="1" smtClean="0"/>
              <a:t>perspiciatis</a:t>
            </a:r>
            <a:r>
              <a:rPr lang="en-US" dirty="0" smtClean="0"/>
              <a:t> </a:t>
            </a:r>
            <a:r>
              <a:rPr lang="en-US" dirty="0" err="1" smtClean="0"/>
              <a:t>uomnis</a:t>
            </a:r>
            <a:r>
              <a:rPr lang="en-US" dirty="0" smtClean="0"/>
              <a:t> </a:t>
            </a:r>
            <a:r>
              <a:rPr lang="en-US" dirty="0" err="1" smtClean="0"/>
              <a:t>iste</a:t>
            </a:r>
            <a:r>
              <a:rPr lang="en-US" dirty="0" smtClean="0"/>
              <a:t> </a:t>
            </a:r>
            <a:r>
              <a:rPr lang="en-US" dirty="0" err="1" smtClean="0"/>
              <a:t>natus</a:t>
            </a:r>
            <a:r>
              <a:rPr lang="en-US" dirty="0" smtClean="0"/>
              <a:t> error sit </a:t>
            </a:r>
            <a:r>
              <a:rPr lang="en-US" dirty="0" err="1" smtClean="0"/>
              <a:t>voluptatem</a:t>
            </a:r>
            <a:r>
              <a:rPr lang="en-US" dirty="0" smtClean="0"/>
              <a:t> </a:t>
            </a:r>
            <a:r>
              <a:rPr lang="en-US" dirty="0" err="1" smtClean="0"/>
              <a:t>accusantium</a:t>
            </a:r>
            <a:r>
              <a:rPr lang="en-US" dirty="0" smtClean="0"/>
              <a:t> </a:t>
            </a:r>
            <a:r>
              <a:rPr lang="en-US" dirty="0" err="1" smtClean="0"/>
              <a:t>doloremque</a:t>
            </a:r>
            <a:r>
              <a:rPr lang="en-US" dirty="0" smtClean="0"/>
              <a:t> </a:t>
            </a:r>
            <a:r>
              <a:rPr lang="en-US" dirty="0" err="1" smtClean="0"/>
              <a:t>laudantium</a:t>
            </a:r>
            <a:r>
              <a:rPr lang="en-US" dirty="0" smtClean="0"/>
              <a:t>, </a:t>
            </a:r>
            <a:r>
              <a:rPr lang="en-US" dirty="0" err="1" smtClean="0"/>
              <a:t>totamconseSed</a:t>
            </a:r>
            <a:r>
              <a:rPr lang="en-US" dirty="0" smtClean="0"/>
              <a:t> </a:t>
            </a:r>
            <a:r>
              <a:rPr lang="en-US" dirty="0" err="1" smtClean="0"/>
              <a:t>ut</a:t>
            </a:r>
            <a:r>
              <a:rPr lang="en-US" dirty="0" smtClean="0"/>
              <a:t> </a:t>
            </a:r>
            <a:r>
              <a:rPr lang="en-US" dirty="0" err="1" smtClean="0"/>
              <a:t>perspiciatis</a:t>
            </a:r>
            <a:r>
              <a:rPr lang="en-US" dirty="0" smtClean="0"/>
              <a:t> </a:t>
            </a:r>
            <a:r>
              <a:rPr lang="en-US" dirty="0" err="1" smtClean="0"/>
              <a:t>uomnis</a:t>
            </a:r>
            <a:r>
              <a:rPr lang="en-US" dirty="0" smtClean="0"/>
              <a:t> </a:t>
            </a:r>
            <a:r>
              <a:rPr lang="en-US" dirty="0" err="1" smtClean="0"/>
              <a:t>iste</a:t>
            </a:r>
            <a:r>
              <a:rPr lang="en-US" dirty="0" smtClean="0"/>
              <a:t> </a:t>
            </a:r>
            <a:r>
              <a:rPr lang="en-US" dirty="0" err="1" smtClean="0"/>
              <a:t>natus</a:t>
            </a:r>
            <a:r>
              <a:rPr lang="en-US" dirty="0" smtClean="0"/>
              <a:t> error sit </a:t>
            </a:r>
            <a:r>
              <a:rPr lang="en-US" dirty="0" err="1" smtClean="0"/>
              <a:t>voluptatem</a:t>
            </a:r>
            <a:r>
              <a:rPr lang="en-US" dirty="0" smtClean="0"/>
              <a:t> </a:t>
            </a:r>
            <a:r>
              <a:rPr lang="en-US" dirty="0" err="1" smtClean="0"/>
              <a:t>accusantium</a:t>
            </a:r>
            <a:r>
              <a:rPr lang="en-US" dirty="0" smtClean="0"/>
              <a:t> </a:t>
            </a:r>
            <a:r>
              <a:rPr lang="en-US" dirty="0" err="1" smtClean="0"/>
              <a:t>doloremquudantium</a:t>
            </a:r>
            <a:r>
              <a:rPr lang="en-US" dirty="0" smtClean="0"/>
              <a:t>, </a:t>
            </a:r>
            <a:r>
              <a:rPr lang="en-US" dirty="0" err="1" smtClean="0"/>
              <a:t>totamconseSed</a:t>
            </a:r>
            <a:r>
              <a:rPr lang="en-US" dirty="0" smtClean="0"/>
              <a:t> </a:t>
            </a:r>
            <a:r>
              <a:rPr lang="en-US" dirty="0" err="1" smtClean="0"/>
              <a:t>ut</a:t>
            </a:r>
            <a:r>
              <a:rPr lang="en-US" dirty="0" smtClean="0"/>
              <a:t> </a:t>
            </a:r>
            <a:r>
              <a:rPr lang="en-US" dirty="0" err="1" smtClean="0"/>
              <a:t>perspiciatis</a:t>
            </a:r>
            <a:endParaRPr lang="en-US" dirty="0" smtClean="0"/>
          </a:p>
        </p:txBody>
      </p:sp>
      <p:sp>
        <p:nvSpPr>
          <p:cNvPr id="19" name="Shape 500"/>
          <p:cNvSpPr/>
          <p:nvPr userDrawn="1"/>
        </p:nvSpPr>
        <p:spPr>
          <a:xfrm flipH="1" flipV="1">
            <a:off x="8092170" y="3076787"/>
            <a:ext cx="2658586" cy="0"/>
          </a:xfrm>
          <a:prstGeom prst="line">
            <a:avLst/>
          </a:prstGeom>
          <a:ln w="12700">
            <a:solidFill>
              <a:schemeClr val="tx2"/>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22" name="Shape 501"/>
          <p:cNvSpPr/>
          <p:nvPr userDrawn="1"/>
        </p:nvSpPr>
        <p:spPr>
          <a:xfrm flipH="1">
            <a:off x="8092170" y="3076787"/>
            <a:ext cx="1385150" cy="0"/>
          </a:xfrm>
          <a:prstGeom prst="line">
            <a:avLst/>
          </a:prstGeom>
          <a:ln w="12700">
            <a:solidFill>
              <a:srgbClr val="C0392B"/>
            </a:solidFill>
            <a:miter lim="400000"/>
            <a:headEnd type="diamond"/>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27" name="Shape 504"/>
          <p:cNvSpPr/>
          <p:nvPr userDrawn="1"/>
        </p:nvSpPr>
        <p:spPr>
          <a:xfrm flipH="1">
            <a:off x="8092170" y="3849670"/>
            <a:ext cx="2658586" cy="0"/>
          </a:xfrm>
          <a:prstGeom prst="line">
            <a:avLst/>
          </a:prstGeom>
          <a:ln w="12700">
            <a:solidFill>
              <a:schemeClr val="tx2"/>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28" name="Shape 505"/>
          <p:cNvSpPr/>
          <p:nvPr userDrawn="1"/>
        </p:nvSpPr>
        <p:spPr>
          <a:xfrm flipH="1">
            <a:off x="8092169" y="3849670"/>
            <a:ext cx="2182983" cy="0"/>
          </a:xfrm>
          <a:prstGeom prst="line">
            <a:avLst/>
          </a:prstGeom>
          <a:ln w="12700">
            <a:solidFill>
              <a:srgbClr val="C0392B"/>
            </a:solidFill>
            <a:miter lim="400000"/>
            <a:headEnd type="diamond"/>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29" name="Shape 508"/>
          <p:cNvSpPr/>
          <p:nvPr userDrawn="1"/>
        </p:nvSpPr>
        <p:spPr>
          <a:xfrm flipH="1">
            <a:off x="8092170" y="4615011"/>
            <a:ext cx="2658586" cy="0"/>
          </a:xfrm>
          <a:prstGeom prst="line">
            <a:avLst/>
          </a:prstGeom>
          <a:ln w="12700">
            <a:solidFill>
              <a:schemeClr val="tx2"/>
            </a:solidFill>
            <a:miter lim="400000"/>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30" name="Shape 509"/>
          <p:cNvSpPr/>
          <p:nvPr userDrawn="1"/>
        </p:nvSpPr>
        <p:spPr>
          <a:xfrm flipH="1">
            <a:off x="8092170" y="4615011"/>
            <a:ext cx="978514" cy="0"/>
          </a:xfrm>
          <a:prstGeom prst="line">
            <a:avLst/>
          </a:prstGeom>
          <a:ln w="12700">
            <a:solidFill>
              <a:srgbClr val="C0392B"/>
            </a:solidFill>
            <a:miter lim="400000"/>
            <a:headEnd type="diamond"/>
          </a:ln>
        </p:spPr>
        <p:txBody>
          <a:bodyPr lIns="50800" tIns="50800" rIns="50800" bIns="50800" anchor="ctr"/>
          <a:lstStyle/>
          <a:p>
            <a:pPr lvl="0">
              <a:lnSpc>
                <a:spcPct val="100000"/>
              </a:lnSpc>
              <a:defRPr sz="3200">
                <a:latin typeface="+mn-lt"/>
                <a:ea typeface="+mn-ea"/>
                <a:cs typeface="+mn-cs"/>
                <a:sym typeface="Helvetica Light"/>
              </a:defRPr>
            </a:pPr>
            <a:endParaRPr/>
          </a:p>
        </p:txBody>
      </p:sp>
      <p:sp>
        <p:nvSpPr>
          <p:cNvPr id="33" name="Content Placeholder 20"/>
          <p:cNvSpPr>
            <a:spLocks noGrp="1"/>
          </p:cNvSpPr>
          <p:nvPr>
            <p:ph sz="quarter" idx="22" hasCustomPrompt="1"/>
          </p:nvPr>
        </p:nvSpPr>
        <p:spPr>
          <a:xfrm>
            <a:off x="8038407" y="2343501"/>
            <a:ext cx="1564233" cy="181382"/>
          </a:xfrm>
        </p:spPr>
        <p:txBody>
          <a:bodyPr lIns="0" tIns="0" rIns="0" bIns="0">
            <a:noAutofit/>
          </a:bodyPr>
          <a:lstStyle>
            <a:lvl1pPr marL="0" indent="0" algn="l">
              <a:buNone/>
              <a:defRPr sz="1800">
                <a:solidFill>
                  <a:schemeClr val="bg1">
                    <a:lumMod val="50000"/>
                  </a:schemeClr>
                </a:solidFill>
                <a:latin typeface="Source Sans Pro" panose="020B0503030403020204" pitchFamily="34" charset="0"/>
              </a:defRPr>
            </a:lvl1pPr>
          </a:lstStyle>
          <a:p>
            <a:r>
              <a:rPr lang="id-ID" dirty="0" smtClean="0"/>
              <a:t>Write</a:t>
            </a:r>
            <a:endParaRPr lang="en-US" dirty="0"/>
          </a:p>
        </p:txBody>
      </p:sp>
      <p:sp>
        <p:nvSpPr>
          <p:cNvPr id="34" name="Text Placeholder 17"/>
          <p:cNvSpPr>
            <a:spLocks noGrp="1"/>
          </p:cNvSpPr>
          <p:nvPr>
            <p:ph type="body" sz="quarter" idx="23" hasCustomPrompt="1"/>
          </p:nvPr>
        </p:nvSpPr>
        <p:spPr>
          <a:xfrm>
            <a:off x="8092170" y="2803563"/>
            <a:ext cx="1481309" cy="181837"/>
          </a:xfrm>
        </p:spPr>
        <p:txBody>
          <a:bodyPr lIns="0" tIns="0" rIns="0" bIns="0">
            <a:noAutofit/>
          </a:bodyPr>
          <a:lstStyle>
            <a:lvl1pPr marL="0" indent="0" algn="l">
              <a:lnSpc>
                <a:spcPts val="1700"/>
              </a:lnSpc>
              <a:buNone/>
              <a:defRPr sz="1100">
                <a:solidFill>
                  <a:schemeClr val="accent6"/>
                </a:solidFill>
              </a:defRPr>
            </a:lvl1pPr>
          </a:lstStyle>
          <a:p>
            <a:pPr lvl="0"/>
            <a:r>
              <a:rPr lang="en-US" dirty="0" smtClean="0"/>
              <a:t>Adobe Photoshop</a:t>
            </a:r>
          </a:p>
        </p:txBody>
      </p:sp>
      <p:sp>
        <p:nvSpPr>
          <p:cNvPr id="35" name="Text Placeholder 17"/>
          <p:cNvSpPr>
            <a:spLocks noGrp="1"/>
          </p:cNvSpPr>
          <p:nvPr>
            <p:ph type="body" sz="quarter" idx="24" hasCustomPrompt="1"/>
          </p:nvPr>
        </p:nvSpPr>
        <p:spPr>
          <a:xfrm>
            <a:off x="9336754" y="3127562"/>
            <a:ext cx="290654" cy="181837"/>
          </a:xfrm>
        </p:spPr>
        <p:txBody>
          <a:bodyPr lIns="0" tIns="0" rIns="0" bIns="0">
            <a:noAutofit/>
          </a:bodyPr>
          <a:lstStyle>
            <a:lvl1pPr marL="0" indent="0" algn="ctr">
              <a:lnSpc>
                <a:spcPts val="1700"/>
              </a:lnSpc>
              <a:buNone/>
              <a:defRPr sz="1100">
                <a:solidFill>
                  <a:schemeClr val="accent6"/>
                </a:solidFill>
              </a:defRPr>
            </a:lvl1pPr>
          </a:lstStyle>
          <a:p>
            <a:pPr lvl="0"/>
            <a:r>
              <a:rPr lang="id-ID" dirty="0" smtClean="0"/>
              <a:t>50%</a:t>
            </a:r>
            <a:endParaRPr lang="en-US" dirty="0" smtClean="0"/>
          </a:p>
        </p:txBody>
      </p:sp>
      <p:sp>
        <p:nvSpPr>
          <p:cNvPr id="36" name="Text Placeholder 17"/>
          <p:cNvSpPr>
            <a:spLocks noGrp="1"/>
          </p:cNvSpPr>
          <p:nvPr>
            <p:ph type="body" sz="quarter" idx="25" hasCustomPrompt="1"/>
          </p:nvPr>
        </p:nvSpPr>
        <p:spPr>
          <a:xfrm>
            <a:off x="8092170" y="3579238"/>
            <a:ext cx="1481309" cy="181837"/>
          </a:xfrm>
        </p:spPr>
        <p:txBody>
          <a:bodyPr lIns="0" tIns="0" rIns="0" bIns="0">
            <a:noAutofit/>
          </a:bodyPr>
          <a:lstStyle>
            <a:lvl1pPr marL="0" indent="0" algn="l">
              <a:lnSpc>
                <a:spcPts val="1700"/>
              </a:lnSpc>
              <a:buNone/>
              <a:defRPr sz="1100">
                <a:solidFill>
                  <a:schemeClr val="accent6"/>
                </a:solidFill>
              </a:defRPr>
            </a:lvl1pPr>
          </a:lstStyle>
          <a:p>
            <a:pPr lvl="0"/>
            <a:r>
              <a:rPr lang="en-US" dirty="0" smtClean="0"/>
              <a:t>Adobe Photoshop</a:t>
            </a:r>
          </a:p>
        </p:txBody>
      </p:sp>
      <p:sp>
        <p:nvSpPr>
          <p:cNvPr id="37" name="Text Placeholder 17"/>
          <p:cNvSpPr>
            <a:spLocks noGrp="1"/>
          </p:cNvSpPr>
          <p:nvPr>
            <p:ph type="body" sz="quarter" idx="26" hasCustomPrompt="1"/>
          </p:nvPr>
        </p:nvSpPr>
        <p:spPr>
          <a:xfrm>
            <a:off x="10149342" y="3903237"/>
            <a:ext cx="290654" cy="181837"/>
          </a:xfrm>
        </p:spPr>
        <p:txBody>
          <a:bodyPr lIns="0" tIns="0" rIns="0" bIns="0">
            <a:noAutofit/>
          </a:bodyPr>
          <a:lstStyle>
            <a:lvl1pPr marL="0" indent="0" algn="ctr">
              <a:lnSpc>
                <a:spcPts val="1700"/>
              </a:lnSpc>
              <a:buNone/>
              <a:defRPr sz="1100">
                <a:solidFill>
                  <a:schemeClr val="accent6"/>
                </a:solidFill>
              </a:defRPr>
            </a:lvl1pPr>
          </a:lstStyle>
          <a:p>
            <a:pPr lvl="0"/>
            <a:r>
              <a:rPr lang="id-ID" dirty="0" smtClean="0"/>
              <a:t>50%</a:t>
            </a:r>
            <a:endParaRPr lang="en-US" dirty="0" smtClean="0"/>
          </a:p>
        </p:txBody>
      </p:sp>
      <p:sp>
        <p:nvSpPr>
          <p:cNvPr id="38" name="Text Placeholder 17"/>
          <p:cNvSpPr>
            <a:spLocks noGrp="1"/>
          </p:cNvSpPr>
          <p:nvPr>
            <p:ph type="body" sz="quarter" idx="27" hasCustomPrompt="1"/>
          </p:nvPr>
        </p:nvSpPr>
        <p:spPr>
          <a:xfrm>
            <a:off x="8092170" y="4342077"/>
            <a:ext cx="1481309" cy="181837"/>
          </a:xfrm>
        </p:spPr>
        <p:txBody>
          <a:bodyPr lIns="0" tIns="0" rIns="0" bIns="0">
            <a:noAutofit/>
          </a:bodyPr>
          <a:lstStyle>
            <a:lvl1pPr marL="0" indent="0" algn="l">
              <a:lnSpc>
                <a:spcPts val="1700"/>
              </a:lnSpc>
              <a:buNone/>
              <a:defRPr sz="1100">
                <a:solidFill>
                  <a:schemeClr val="accent6"/>
                </a:solidFill>
              </a:defRPr>
            </a:lvl1pPr>
          </a:lstStyle>
          <a:p>
            <a:pPr lvl="0"/>
            <a:r>
              <a:rPr lang="en-US" dirty="0" smtClean="0"/>
              <a:t>Adobe Photoshop</a:t>
            </a:r>
          </a:p>
        </p:txBody>
      </p:sp>
      <p:sp>
        <p:nvSpPr>
          <p:cNvPr id="39" name="Text Placeholder 17"/>
          <p:cNvSpPr>
            <a:spLocks noGrp="1"/>
          </p:cNvSpPr>
          <p:nvPr>
            <p:ph type="body" sz="quarter" idx="28" hasCustomPrompt="1"/>
          </p:nvPr>
        </p:nvSpPr>
        <p:spPr>
          <a:xfrm>
            <a:off x="8943157" y="4666076"/>
            <a:ext cx="290654" cy="181837"/>
          </a:xfrm>
        </p:spPr>
        <p:txBody>
          <a:bodyPr lIns="0" tIns="0" rIns="0" bIns="0">
            <a:noAutofit/>
          </a:bodyPr>
          <a:lstStyle>
            <a:lvl1pPr marL="0" indent="0" algn="ctr">
              <a:lnSpc>
                <a:spcPts val="1700"/>
              </a:lnSpc>
              <a:buNone/>
              <a:defRPr sz="1100">
                <a:solidFill>
                  <a:schemeClr val="accent6"/>
                </a:solidFill>
              </a:defRPr>
            </a:lvl1pPr>
          </a:lstStyle>
          <a:p>
            <a:pPr lvl="0"/>
            <a:r>
              <a:rPr lang="id-ID" dirty="0" smtClean="0"/>
              <a:t>50%</a:t>
            </a:r>
            <a:endParaRPr lang="en-US" dirty="0" smtClean="0"/>
          </a:p>
        </p:txBody>
      </p:sp>
      <p:sp>
        <p:nvSpPr>
          <p:cNvPr id="24" name="Text Placeholder 17"/>
          <p:cNvSpPr>
            <a:spLocks noGrp="1"/>
          </p:cNvSpPr>
          <p:nvPr>
            <p:ph type="body" sz="quarter" idx="29" hasCustomPrompt="1"/>
          </p:nvPr>
        </p:nvSpPr>
        <p:spPr>
          <a:xfrm>
            <a:off x="5229982" y="5375094"/>
            <a:ext cx="1481309" cy="181837"/>
          </a:xfrm>
        </p:spPr>
        <p:txBody>
          <a:bodyPr lIns="0" tIns="0" rIns="0" bIns="0">
            <a:noAutofit/>
          </a:bodyPr>
          <a:lstStyle>
            <a:lvl1pPr marL="0" indent="0" algn="ctr">
              <a:lnSpc>
                <a:spcPts val="1700"/>
              </a:lnSpc>
              <a:buNone/>
              <a:defRPr sz="1400">
                <a:solidFill>
                  <a:schemeClr val="accent6"/>
                </a:solidFill>
              </a:defRPr>
            </a:lvl1pPr>
          </a:lstStyle>
          <a:p>
            <a:pPr lvl="0"/>
            <a:r>
              <a:rPr lang="id-ID" dirty="0" smtClean="0"/>
              <a:t>Name</a:t>
            </a:r>
            <a:endParaRPr lang="en-US" dirty="0" smtClean="0"/>
          </a:p>
        </p:txBody>
      </p:sp>
      <p:sp>
        <p:nvSpPr>
          <p:cNvPr id="25" name="Text Placeholder 17"/>
          <p:cNvSpPr>
            <a:spLocks noGrp="1"/>
          </p:cNvSpPr>
          <p:nvPr>
            <p:ph type="body" sz="quarter" idx="30" hasCustomPrompt="1"/>
          </p:nvPr>
        </p:nvSpPr>
        <p:spPr>
          <a:xfrm>
            <a:off x="5229982" y="5576648"/>
            <a:ext cx="1481309" cy="181837"/>
          </a:xfrm>
        </p:spPr>
        <p:txBody>
          <a:bodyPr lIns="0" tIns="0" rIns="0" bIns="0">
            <a:noAutofit/>
          </a:bodyPr>
          <a:lstStyle>
            <a:lvl1pPr marL="0" indent="0" algn="ctr">
              <a:lnSpc>
                <a:spcPts val="1700"/>
              </a:lnSpc>
              <a:buNone/>
              <a:defRPr sz="1100">
                <a:solidFill>
                  <a:schemeClr val="accent6"/>
                </a:solidFill>
              </a:defRPr>
            </a:lvl1pPr>
          </a:lstStyle>
          <a:p>
            <a:pPr lvl="0"/>
            <a:r>
              <a:rPr lang="id-ID" dirty="0" smtClean="0"/>
              <a:t>Title</a:t>
            </a:r>
            <a:endParaRPr lang="en-US" dirty="0" smtClean="0"/>
          </a:p>
        </p:txBody>
      </p:sp>
    </p:spTree>
    <p:extLst>
      <p:ext uri="{BB962C8B-B14F-4D97-AF65-F5344CB8AC3E}">
        <p14:creationId xmlns:p14="http://schemas.microsoft.com/office/powerpoint/2010/main" val="3562061731"/>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 calcmode="lin" valueType="num">
                                      <p:cBhvr>
                                        <p:cTn id="12"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3">
                                            <p:txEl>
                                              <p:pRg st="0" end="0"/>
                                            </p:txEl>
                                          </p:spTgt>
                                        </p:tgtEl>
                                      </p:cBhvr>
                                    </p:animEffect>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anim calcmode="lin" valueType="num">
                                      <p:cBhvr>
                                        <p:cTn id="19" dur="500" fill="hold"/>
                                        <p:tgtEl>
                                          <p:spTgt spid="8"/>
                                        </p:tgtEl>
                                        <p:attrNameLst>
                                          <p:attrName>ppt_x</p:attrName>
                                        </p:attrNameLst>
                                      </p:cBhvr>
                                      <p:tavLst>
                                        <p:tav tm="0">
                                          <p:val>
                                            <p:strVal val="#ppt_x"/>
                                          </p:val>
                                        </p:tav>
                                        <p:tav tm="100000">
                                          <p:val>
                                            <p:strVal val="#ppt_x"/>
                                          </p:val>
                                        </p:tav>
                                      </p:tavLst>
                                    </p:anim>
                                    <p:anim calcmode="lin" valueType="num">
                                      <p:cBhvr>
                                        <p:cTn id="20" dur="500" fill="hold"/>
                                        <p:tgtEl>
                                          <p:spTgt spid="8"/>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4">
                                            <p:txEl>
                                              <p:pRg st="0" end="0"/>
                                            </p:txEl>
                                          </p:spTgt>
                                        </p:tgtEl>
                                        <p:attrNameLst>
                                          <p:attrName>style.visibility</p:attrName>
                                        </p:attrNameLst>
                                      </p:cBhvr>
                                      <p:to>
                                        <p:strVal val="visible"/>
                                      </p:to>
                                    </p:set>
                                    <p:animEffect transition="in" filter="fade">
                                      <p:cBhvr>
                                        <p:cTn id="24" dur="500"/>
                                        <p:tgtEl>
                                          <p:spTgt spid="24">
                                            <p:txEl>
                                              <p:pRg st="0" end="0"/>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animEffect transition="in" filter="fade">
                                      <p:cBhvr>
                                        <p:cTn id="27" dur="500"/>
                                        <p:tgtEl>
                                          <p:spTgt spid="25">
                                            <p:txEl>
                                              <p:pRg st="0" end="0"/>
                                            </p:txEl>
                                          </p:spTgt>
                                        </p:tgtEl>
                                      </p:cBhvr>
                                    </p:animEffect>
                                  </p:childTnLst>
                                </p:cTn>
                              </p:par>
                            </p:childTnLst>
                          </p:cTn>
                        </p:par>
                        <p:par>
                          <p:cTn id="28" fill="hold">
                            <p:stCondLst>
                              <p:cond delay="1500"/>
                            </p:stCondLst>
                            <p:childTnLst>
                              <p:par>
                                <p:cTn id="29" presetID="22" presetClass="entr" presetSubtype="2" fill="hold" grpId="0" nodeType="afterEffect">
                                  <p:stCondLst>
                                    <p:cond delay="0"/>
                                  </p:stCondLst>
                                  <p:childTnLst>
                                    <p:set>
                                      <p:cBhvr>
                                        <p:cTn id="30" dur="1" fill="hold">
                                          <p:stCondLst>
                                            <p:cond delay="0"/>
                                          </p:stCondLst>
                                        </p:cTn>
                                        <p:tgtEl>
                                          <p:spTgt spid="21">
                                            <p:txEl>
                                              <p:pRg st="0" end="0"/>
                                            </p:txEl>
                                          </p:spTgt>
                                        </p:tgtEl>
                                        <p:attrNameLst>
                                          <p:attrName>style.visibility</p:attrName>
                                        </p:attrNameLst>
                                      </p:cBhvr>
                                      <p:to>
                                        <p:strVal val="visible"/>
                                      </p:to>
                                    </p:set>
                                    <p:animEffect transition="in" filter="wipe(right)">
                                      <p:cBhvr>
                                        <p:cTn id="31" dur="500"/>
                                        <p:tgtEl>
                                          <p:spTgt spid="21">
                                            <p:txEl>
                                              <p:pRg st="0" end="0"/>
                                            </p:txEl>
                                          </p:spTgt>
                                        </p:tgtEl>
                                      </p:cBhvr>
                                    </p:animEffect>
                                  </p:childTnLst>
                                </p:cTn>
                              </p:par>
                            </p:childTnLst>
                          </p:cTn>
                        </p:par>
                        <p:par>
                          <p:cTn id="32" fill="hold">
                            <p:stCondLst>
                              <p:cond delay="2000"/>
                            </p:stCondLst>
                            <p:childTnLst>
                              <p:par>
                                <p:cTn id="33" presetID="22" presetClass="entr" presetSubtype="1" fill="hold" grpId="0" nodeType="after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wipe(up)">
                                      <p:cBhvr>
                                        <p:cTn id="35" dur="500"/>
                                        <p:tgtEl>
                                          <p:spTgt spid="26">
                                            <p:txEl>
                                              <p:pRg st="0" end="0"/>
                                            </p:txEl>
                                          </p:spTgt>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33">
                                            <p:txEl>
                                              <p:pRg st="0" end="0"/>
                                            </p:txEl>
                                          </p:spTgt>
                                        </p:tgtEl>
                                        <p:attrNameLst>
                                          <p:attrName>style.visibility</p:attrName>
                                        </p:attrNameLst>
                                      </p:cBhvr>
                                      <p:to>
                                        <p:strVal val="visible"/>
                                      </p:to>
                                    </p:set>
                                    <p:animEffect transition="in" filter="wipe(left)">
                                      <p:cBhvr>
                                        <p:cTn id="39" dur="500"/>
                                        <p:tgtEl>
                                          <p:spTgt spid="33">
                                            <p:txEl>
                                              <p:pRg st="0" end="0"/>
                                            </p:txEl>
                                          </p:spTgt>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Effect transition="in" filter="wipe(left)">
                                      <p:cBhvr>
                                        <p:cTn id="43" dur="500"/>
                                        <p:tgtEl>
                                          <p:spTgt spid="34">
                                            <p:txEl>
                                              <p:pRg st="0" end="0"/>
                                            </p:txEl>
                                          </p:spTgt>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wipe(left)">
                                      <p:cBhvr>
                                        <p:cTn id="51" dur="500"/>
                                        <p:tgtEl>
                                          <p:spTgt spid="22"/>
                                        </p:tgtEl>
                                      </p:cBhvr>
                                    </p:animEffect>
                                  </p:childTnLst>
                                </p:cTn>
                              </p:par>
                            </p:childTnLst>
                          </p:cTn>
                        </p:par>
                        <p:par>
                          <p:cTn id="52" fill="hold">
                            <p:stCondLst>
                              <p:cond delay="4500"/>
                            </p:stCondLst>
                            <p:childTnLst>
                              <p:par>
                                <p:cTn id="53" presetID="22" presetClass="entr" presetSubtype="1" fill="hold" grpId="0" nodeType="afterEffect">
                                  <p:stCondLst>
                                    <p:cond delay="0"/>
                                  </p:stCondLst>
                                  <p:childTnLst>
                                    <p:set>
                                      <p:cBhvr>
                                        <p:cTn id="54" dur="1" fill="hold">
                                          <p:stCondLst>
                                            <p:cond delay="0"/>
                                          </p:stCondLst>
                                        </p:cTn>
                                        <p:tgtEl>
                                          <p:spTgt spid="35">
                                            <p:txEl>
                                              <p:pRg st="0" end="0"/>
                                            </p:txEl>
                                          </p:spTgt>
                                        </p:tgtEl>
                                        <p:attrNameLst>
                                          <p:attrName>style.visibility</p:attrName>
                                        </p:attrNameLst>
                                      </p:cBhvr>
                                      <p:to>
                                        <p:strVal val="visible"/>
                                      </p:to>
                                    </p:set>
                                    <p:animEffect transition="in" filter="wipe(up)">
                                      <p:cBhvr>
                                        <p:cTn id="55" dur="500"/>
                                        <p:tgtEl>
                                          <p:spTgt spid="35">
                                            <p:txEl>
                                              <p:pRg st="0" end="0"/>
                                            </p:txEl>
                                          </p:spTgt>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36">
                                            <p:txEl>
                                              <p:pRg st="0" end="0"/>
                                            </p:txEl>
                                          </p:spTgt>
                                        </p:tgtEl>
                                        <p:attrNameLst>
                                          <p:attrName>style.visibility</p:attrName>
                                        </p:attrNameLst>
                                      </p:cBhvr>
                                      <p:to>
                                        <p:strVal val="visible"/>
                                      </p:to>
                                    </p:set>
                                    <p:animEffect transition="in" filter="wipe(left)">
                                      <p:cBhvr>
                                        <p:cTn id="59" dur="500"/>
                                        <p:tgtEl>
                                          <p:spTgt spid="36">
                                            <p:txEl>
                                              <p:pRg st="0" end="0"/>
                                            </p:txEl>
                                          </p:spTgt>
                                        </p:tgtEl>
                                      </p:cBhvr>
                                    </p:animEffect>
                                  </p:childTnLst>
                                </p:cTn>
                              </p:par>
                            </p:childTnLst>
                          </p:cTn>
                        </p:par>
                        <p:par>
                          <p:cTn id="60" fill="hold">
                            <p:stCondLst>
                              <p:cond delay="5500"/>
                            </p:stCondLst>
                            <p:childTnLst>
                              <p:par>
                                <p:cTn id="61" presetID="10" presetClass="entr" presetSubtype="0" fill="hold" grpId="0"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wipe(left)">
                                      <p:cBhvr>
                                        <p:cTn id="67" dur="500"/>
                                        <p:tgtEl>
                                          <p:spTgt spid="28"/>
                                        </p:tgtEl>
                                      </p:cBhvr>
                                    </p:animEffect>
                                  </p:childTnLst>
                                </p:cTn>
                              </p:par>
                            </p:childTnLst>
                          </p:cTn>
                        </p:par>
                        <p:par>
                          <p:cTn id="68" fill="hold">
                            <p:stCondLst>
                              <p:cond delay="6500"/>
                            </p:stCondLst>
                            <p:childTnLst>
                              <p:par>
                                <p:cTn id="69" presetID="22" presetClass="entr" presetSubtype="1" fill="hold" grpId="0" nodeType="afterEffect">
                                  <p:stCondLst>
                                    <p:cond delay="0"/>
                                  </p:stCondLst>
                                  <p:childTnLst>
                                    <p:set>
                                      <p:cBhvr>
                                        <p:cTn id="70" dur="1" fill="hold">
                                          <p:stCondLst>
                                            <p:cond delay="0"/>
                                          </p:stCondLst>
                                        </p:cTn>
                                        <p:tgtEl>
                                          <p:spTgt spid="37">
                                            <p:txEl>
                                              <p:pRg st="0" end="0"/>
                                            </p:txEl>
                                          </p:spTgt>
                                        </p:tgtEl>
                                        <p:attrNameLst>
                                          <p:attrName>style.visibility</p:attrName>
                                        </p:attrNameLst>
                                      </p:cBhvr>
                                      <p:to>
                                        <p:strVal val="visible"/>
                                      </p:to>
                                    </p:set>
                                    <p:animEffect transition="in" filter="wipe(up)">
                                      <p:cBhvr>
                                        <p:cTn id="71" dur="500"/>
                                        <p:tgtEl>
                                          <p:spTgt spid="37">
                                            <p:txEl>
                                              <p:pRg st="0" end="0"/>
                                            </p:txEl>
                                          </p:spTgt>
                                        </p:tgtEl>
                                      </p:cBhvr>
                                    </p:animEffect>
                                  </p:childTnLst>
                                </p:cTn>
                              </p:par>
                            </p:childTnLst>
                          </p:cTn>
                        </p:par>
                        <p:par>
                          <p:cTn id="72" fill="hold">
                            <p:stCondLst>
                              <p:cond delay="7000"/>
                            </p:stCondLst>
                            <p:childTnLst>
                              <p:par>
                                <p:cTn id="73" presetID="22" presetClass="entr" presetSubtype="8" fill="hold" grpId="0" nodeType="afterEffect">
                                  <p:stCondLst>
                                    <p:cond delay="0"/>
                                  </p:stCondLst>
                                  <p:childTnLst>
                                    <p:set>
                                      <p:cBhvr>
                                        <p:cTn id="74" dur="1" fill="hold">
                                          <p:stCondLst>
                                            <p:cond delay="0"/>
                                          </p:stCondLst>
                                        </p:cTn>
                                        <p:tgtEl>
                                          <p:spTgt spid="38">
                                            <p:txEl>
                                              <p:pRg st="0" end="0"/>
                                            </p:txEl>
                                          </p:spTgt>
                                        </p:tgtEl>
                                        <p:attrNameLst>
                                          <p:attrName>style.visibility</p:attrName>
                                        </p:attrNameLst>
                                      </p:cBhvr>
                                      <p:to>
                                        <p:strVal val="visible"/>
                                      </p:to>
                                    </p:set>
                                    <p:animEffect transition="in" filter="wipe(left)">
                                      <p:cBhvr>
                                        <p:cTn id="75" dur="500"/>
                                        <p:tgtEl>
                                          <p:spTgt spid="38">
                                            <p:txEl>
                                              <p:pRg st="0" end="0"/>
                                            </p:txEl>
                                          </p:spTgt>
                                        </p:tgtEl>
                                      </p:cBhvr>
                                    </p:animEffect>
                                  </p:childTnLst>
                                </p:cTn>
                              </p:par>
                            </p:childTnLst>
                          </p:cTn>
                        </p:par>
                        <p:par>
                          <p:cTn id="76" fill="hold">
                            <p:stCondLst>
                              <p:cond delay="7500"/>
                            </p:stCondLst>
                            <p:childTnLst>
                              <p:par>
                                <p:cTn id="77" presetID="10" presetClass="entr" presetSubtype="0"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fade">
                                      <p:cBhvr>
                                        <p:cTn id="79" dur="500"/>
                                        <p:tgtEl>
                                          <p:spTgt spid="29"/>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wipe(left)">
                                      <p:cBhvr>
                                        <p:cTn id="83" dur="500"/>
                                        <p:tgtEl>
                                          <p:spTgt spid="30"/>
                                        </p:tgtEl>
                                      </p:cBhvr>
                                    </p:animEffect>
                                  </p:childTnLst>
                                </p:cTn>
                              </p:par>
                            </p:childTnLst>
                          </p:cTn>
                        </p:par>
                        <p:par>
                          <p:cTn id="84" fill="hold">
                            <p:stCondLst>
                              <p:cond delay="8500"/>
                            </p:stCondLst>
                            <p:childTnLst>
                              <p:par>
                                <p:cTn id="85" presetID="22" presetClass="entr" presetSubtype="1" fill="hold" grpId="0" nodeType="afterEffect">
                                  <p:stCondLst>
                                    <p:cond delay="0"/>
                                  </p:stCondLst>
                                  <p:childTnLst>
                                    <p:set>
                                      <p:cBhvr>
                                        <p:cTn id="86" dur="1" fill="hold">
                                          <p:stCondLst>
                                            <p:cond delay="0"/>
                                          </p:stCondLst>
                                        </p:cTn>
                                        <p:tgtEl>
                                          <p:spTgt spid="39">
                                            <p:txEl>
                                              <p:pRg st="0" end="0"/>
                                            </p:txEl>
                                          </p:spTgt>
                                        </p:tgtEl>
                                        <p:attrNameLst>
                                          <p:attrName>style.visibility</p:attrName>
                                        </p:attrNameLst>
                                      </p:cBhvr>
                                      <p:to>
                                        <p:strVal val="visible"/>
                                      </p:to>
                                    </p:set>
                                    <p:animEffect transition="in" filter="wipe(up)">
                                      <p:cBhvr>
                                        <p:cTn id="87"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3" grpId="0" build="p">
        <p:tmplLst>
          <p:tmpl lvl="1">
            <p:tnLst>
              <p:par>
                <p:cTn presetID="53" presetClass="entr" presetSubtype="16"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p:cTn dur="500" fill="hold"/>
                        <p:tgtEl>
                          <p:spTgt spid="23"/>
                        </p:tgtEl>
                        <p:attrNameLst>
                          <p:attrName>ppt_w</p:attrName>
                        </p:attrNameLst>
                      </p:cBhvr>
                      <p:tavLst>
                        <p:tav tm="0">
                          <p:val>
                            <p:fltVal val="0"/>
                          </p:val>
                        </p:tav>
                        <p:tav tm="100000">
                          <p:val>
                            <p:strVal val="#ppt_w"/>
                          </p:val>
                        </p:tav>
                      </p:tavLst>
                    </p:anim>
                    <p:anim calcmode="lin" valueType="num">
                      <p:cBhvr>
                        <p:cTn dur="500" fill="hold"/>
                        <p:tgtEl>
                          <p:spTgt spid="23"/>
                        </p:tgtEl>
                        <p:attrNameLst>
                          <p:attrName>ppt_h</p:attrName>
                        </p:attrNameLst>
                      </p:cBhvr>
                      <p:tavLst>
                        <p:tav tm="0">
                          <p:val>
                            <p:fltVal val="0"/>
                          </p:val>
                        </p:tav>
                        <p:tav tm="100000">
                          <p:val>
                            <p:strVal val="#ppt_h"/>
                          </p:val>
                        </p:tav>
                      </p:tavLst>
                    </p:anim>
                    <p:animEffect transition="in" filter="fade">
                      <p:cBhvr>
                        <p:cTn dur="500"/>
                        <p:tgtEl>
                          <p:spTgt spid="23"/>
                        </p:tgtEl>
                      </p:cBhvr>
                    </p:animEffect>
                  </p:childTnLst>
                </p:cTn>
              </p:par>
            </p:tnLst>
          </p:tmpl>
        </p:tmplLst>
      </p:bldP>
      <p:bldP spid="8" grpId="0" animBg="1"/>
      <p:bldP spid="21" grpId="0" build="p">
        <p:tmplLst>
          <p:tmpl lvl="1">
            <p:tnLst>
              <p:par>
                <p:cTn presetID="22" presetClass="entr" presetSubtype="2"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wipe(right)">
                      <p:cBhvr>
                        <p:cTn dur="500"/>
                        <p:tgtEl>
                          <p:spTgt spid="21"/>
                        </p:tgtEl>
                      </p:cBhvr>
                    </p:animEffect>
                  </p:childTnLst>
                </p:cTn>
              </p:par>
            </p:tnLst>
          </p:tmpl>
        </p:tmplLst>
      </p:bldP>
      <p:bldP spid="26" grpId="0" build="p">
        <p:tmplLst>
          <p:tmpl lvl="1">
            <p:tnLst>
              <p:par>
                <p:cTn presetID="22" presetClass="entr" presetSubtype="1"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up)">
                      <p:cBhvr>
                        <p:cTn dur="500"/>
                        <p:tgtEl>
                          <p:spTgt spid="26"/>
                        </p:tgtEl>
                      </p:cBhvr>
                    </p:animEffect>
                  </p:childTnLst>
                </p:cTn>
              </p:par>
            </p:tnLst>
          </p:tmpl>
        </p:tmplLst>
      </p:bldP>
      <p:bldP spid="19" grpId="0" animBg="1"/>
      <p:bldP spid="22" grpId="0" animBg="1"/>
      <p:bldP spid="27" grpId="0" animBg="1"/>
      <p:bldP spid="28" grpId="0" animBg="1"/>
      <p:bldP spid="29" grpId="0" animBg="1"/>
      <p:bldP spid="30"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2" presetClass="entr" presetSubtype="1"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1"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8" grpId="0" build="p">
        <p:tmplLst>
          <p:tmpl lvl="1">
            <p:tnLst>
              <p:par>
                <p:cTn presetID="2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wipe(left)">
                      <p:cBhvr>
                        <p:cTn dur="500"/>
                        <p:tgtEl>
                          <p:spTgt spid="38"/>
                        </p:tgtEl>
                      </p:cBhvr>
                    </p:animEffect>
                  </p:childTnLst>
                </p:cTn>
              </p:par>
            </p:tnLst>
          </p:tmpl>
        </p:tmplLst>
      </p:bldP>
      <p:bldP spid="39" grpId="0" build="p">
        <p:tmplLst>
          <p:tmpl lvl="1">
            <p:tnLst>
              <p:par>
                <p:cTn presetID="22" presetClass="entr" presetSubtype="1"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wipe(up)">
                      <p:cBhvr>
                        <p:cTn dur="500"/>
                        <p:tgtEl>
                          <p:spTgt spid="39"/>
                        </p:tgtEl>
                      </p:cBhvr>
                    </p:animEffect>
                  </p:childTnLst>
                </p:cTn>
              </p:par>
            </p:tnLst>
          </p:tmpl>
        </p:tmplLst>
      </p:bldP>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Diapositive de titr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326144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9462000"/>
      </p:ext>
    </p:extLst>
  </p:cSld>
  <p:clrMapOvr>
    <a:masterClrMapping/>
  </p:clrMapOvr>
  <p:transition spd="slow" advClick="0" advTm="3000">
    <p:fade/>
  </p:transition>
  <p:timing>
    <p:tnLst>
      <p:par>
        <p:cTn id="1" dur="indefinite" restart="never" nodeType="tmRoot"/>
      </p:par>
    </p:tnLst>
  </p:timing>
  <p:extLst mod="1">
    <p:ext uri="{DCECCB84-F9BA-43D5-87BE-67443E8EF086}">
      <p15:sldGuideLst xmlns:p15="http://schemas.microsoft.com/office/powerpoint/2012/main">
        <p15:guide id="1" orient="horz" pos="2700">
          <p15:clr>
            <a:srgbClr val="FBAE40"/>
          </p15:clr>
        </p15:guide>
        <p15:guide id="2" pos="5384">
          <p15:clr>
            <a:srgbClr val="FBAE40"/>
          </p15:clr>
        </p15:guide>
        <p15:guide id="3" pos="374">
          <p15:clr>
            <a:srgbClr val="FBAE40"/>
          </p15:clr>
        </p15:guide>
        <p15:guide id="4" orient="horz" pos="306">
          <p15:clr>
            <a:srgbClr val="FBAE40"/>
          </p15:clr>
        </p15:guide>
        <p15:guide id="5" orient="horz" pos="97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Blank Slide With Logo">
    <p:spTree>
      <p:nvGrpSpPr>
        <p:cNvPr id="1" name=""/>
        <p:cNvGrpSpPr/>
        <p:nvPr/>
      </p:nvGrpSpPr>
      <p:grpSpPr>
        <a:xfrm>
          <a:off x="0" y="0"/>
          <a:ext cx="0" cy="0"/>
          <a:chOff x="0" y="0"/>
          <a:chExt cx="0" cy="0"/>
        </a:xfrm>
      </p:grpSpPr>
    </p:spTree>
    <p:extLst>
      <p:ext uri="{BB962C8B-B14F-4D97-AF65-F5344CB8AC3E}">
        <p14:creationId xmlns:p14="http://schemas.microsoft.com/office/powerpoint/2010/main" val="685110834"/>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8742735"/>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3603" y="1122363"/>
            <a:ext cx="9141619" cy="2387600"/>
          </a:xfrm>
        </p:spPr>
        <p:txBody>
          <a:bodyPr anchor="b"/>
          <a:lstStyle>
            <a:lvl1pPr algn="ctr">
              <a:defRPr sz="5999"/>
            </a:lvl1pPr>
          </a:lstStyle>
          <a:p>
            <a:r>
              <a:rPr lang="en-US" smtClean="0"/>
              <a:t>Click to edit Master title style</a:t>
            </a:r>
            <a:endParaRPr lang="en-US" dirty="0"/>
          </a:p>
        </p:txBody>
      </p:sp>
      <p:sp>
        <p:nvSpPr>
          <p:cNvPr id="3" name="Subtitle 2"/>
          <p:cNvSpPr>
            <a:spLocks noGrp="1"/>
          </p:cNvSpPr>
          <p:nvPr>
            <p:ph type="subTitle" idx="1"/>
          </p:nvPr>
        </p:nvSpPr>
        <p:spPr>
          <a:xfrm>
            <a:off x="1523603" y="3602038"/>
            <a:ext cx="9141619" cy="1655762"/>
          </a:xfrm>
        </p:spPr>
        <p:txBody>
          <a:bodyPr/>
          <a:lstStyle>
            <a:lvl1pPr marL="0" indent="0" algn="ctr">
              <a:buNone/>
              <a:defRPr sz="2400"/>
            </a:lvl1pPr>
            <a:lvl2pPr marL="457109" indent="0" algn="ctr">
              <a:buNone/>
              <a:defRPr sz="2000"/>
            </a:lvl2pPr>
            <a:lvl3pPr marL="914217" indent="0" algn="ctr">
              <a:buNone/>
              <a:defRPr sz="1800"/>
            </a:lvl3pPr>
            <a:lvl4pPr marL="1371326" indent="0" algn="ctr">
              <a:buNone/>
              <a:defRPr sz="1600"/>
            </a:lvl4pPr>
            <a:lvl5pPr marL="1828434" indent="0" algn="ctr">
              <a:buNone/>
              <a:defRPr sz="1600"/>
            </a:lvl5pPr>
            <a:lvl6pPr marL="2285543" indent="0" algn="ctr">
              <a:buNone/>
              <a:defRPr sz="1600"/>
            </a:lvl6pPr>
            <a:lvl7pPr marL="2742651" indent="0" algn="ctr">
              <a:buNone/>
              <a:defRPr sz="1600"/>
            </a:lvl7pPr>
            <a:lvl8pPr marL="3199760" indent="0" algn="ctr">
              <a:buNone/>
              <a:defRPr sz="1600"/>
            </a:lvl8pPr>
            <a:lvl9pPr marL="3656868"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837982" y="6356351"/>
            <a:ext cx="2742486" cy="365125"/>
          </a:xfrm>
          <a:prstGeom prst="rect">
            <a:avLst/>
          </a:prstGeom>
        </p:spPr>
        <p:txBody>
          <a:bodyPr/>
          <a:lstStyle/>
          <a:p>
            <a:fld id="{C20F2AF2-EA92-44F8-853B-5E3554E36C48}" type="datetimeFigureOut">
              <a:rPr lang="en-US" smtClean="0"/>
              <a:t>4/8/2016</a:t>
            </a:fld>
            <a:endParaRPr lang="en-US"/>
          </a:p>
        </p:txBody>
      </p:sp>
      <p:sp>
        <p:nvSpPr>
          <p:cNvPr id="5" name="Footer Placeholder 4"/>
          <p:cNvSpPr>
            <a:spLocks noGrp="1"/>
          </p:cNvSpPr>
          <p:nvPr>
            <p:ph type="ftr" sz="quarter" idx="11"/>
          </p:nvPr>
        </p:nvSpPr>
        <p:spPr>
          <a:xfrm>
            <a:off x="4037549" y="6356351"/>
            <a:ext cx="4113728"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8608357" y="6356351"/>
            <a:ext cx="2742486" cy="365125"/>
          </a:xfrm>
          <a:prstGeom prst="rect">
            <a:avLst/>
          </a:prstGeom>
        </p:spPr>
        <p:txBody>
          <a:bodyPr/>
          <a:lstStyle/>
          <a:p>
            <a:fld id="{C7575539-BFBE-477A-BDB6-9CA7B44D81A5}" type="slidenum">
              <a:rPr lang="en-US" smtClean="0"/>
              <a:t>‹#›</a:t>
            </a:fld>
            <a:endParaRPr lang="en-US"/>
          </a:p>
        </p:txBody>
      </p:sp>
    </p:spTree>
    <p:extLst>
      <p:ext uri="{BB962C8B-B14F-4D97-AF65-F5344CB8AC3E}">
        <p14:creationId xmlns:p14="http://schemas.microsoft.com/office/powerpoint/2010/main" val="180947833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3036094"/>
            <a:ext cx="6115050" cy="2755106"/>
          </a:xfrm>
        </p:spPr>
        <p:txBody>
          <a:bodyPr/>
          <a:lstStyle/>
          <a:p>
            <a:endParaRPr lang="en-US"/>
          </a:p>
        </p:txBody>
      </p:sp>
    </p:spTree>
    <p:extLst>
      <p:ext uri="{BB962C8B-B14F-4D97-AF65-F5344CB8AC3E}">
        <p14:creationId xmlns:p14="http://schemas.microsoft.com/office/powerpoint/2010/main" val="871860265"/>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536032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4244942"/>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2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761834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88825" cy="4343400"/>
          </a:xfrm>
        </p:spPr>
        <p:txBody>
          <a:bodyPr/>
          <a:lstStyle/>
          <a:p>
            <a:endParaRPr lang="en-US"/>
          </a:p>
        </p:txBody>
      </p:sp>
    </p:spTree>
  </p:cSld>
  <p:clrMapOvr>
    <a:masterClrMapping/>
  </p:clrMapOvr>
  <p:transition spd="slow">
    <p:comb/>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30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423003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Image top + frame left">
    <p:spTree>
      <p:nvGrpSpPr>
        <p:cNvPr id="1" name=""/>
        <p:cNvGrpSpPr/>
        <p:nvPr/>
      </p:nvGrpSpPr>
      <p:grpSpPr>
        <a:xfrm>
          <a:off x="0" y="0"/>
          <a:ext cx="0" cy="0"/>
          <a:chOff x="0" y="0"/>
          <a:chExt cx="0" cy="0"/>
        </a:xfrm>
      </p:grpSpPr>
      <p:sp>
        <p:nvSpPr>
          <p:cNvPr id="2" name="Picture Placeholder 2"/>
          <p:cNvSpPr>
            <a:spLocks noGrp="1"/>
          </p:cNvSpPr>
          <p:nvPr>
            <p:ph type="pic" sz="quarter" idx="11"/>
          </p:nvPr>
        </p:nvSpPr>
        <p:spPr>
          <a:xfrm>
            <a:off x="3284206" y="1"/>
            <a:ext cx="8904614" cy="3431823"/>
          </a:xfrm>
          <a:prstGeom prst="rect">
            <a:avLst/>
          </a:prstGeom>
          <a:noFill/>
        </p:spPr>
        <p:txBody>
          <a:bodyPr lIns="68580" tIns="34290" rIns="68580" bIns="34290" anchor="ctr">
            <a:normAutofit/>
          </a:bodyPr>
          <a:lstStyle>
            <a:lvl1pPr marL="0" indent="0" algn="ctr">
              <a:buNone/>
              <a:defRPr sz="1866" baseline="0">
                <a:latin typeface="Lato Regular"/>
                <a:cs typeface="Lato Regular"/>
              </a:defRPr>
            </a:lvl1pPr>
          </a:lstStyle>
          <a:p>
            <a:endParaRPr lang="en-US" dirty="0"/>
          </a:p>
        </p:txBody>
      </p:sp>
      <p:sp>
        <p:nvSpPr>
          <p:cNvPr id="3" name="Rectangle 2"/>
          <p:cNvSpPr/>
          <p:nvPr userDrawn="1"/>
        </p:nvSpPr>
        <p:spPr>
          <a:xfrm>
            <a:off x="0" y="0"/>
            <a:ext cx="3284211" cy="6880579"/>
          </a:xfrm>
          <a:prstGeom prst="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066"/>
          </a:p>
        </p:txBody>
      </p:sp>
      <p:sp>
        <p:nvSpPr>
          <p:cNvPr id="5" name="Text Placeholder 5"/>
          <p:cNvSpPr>
            <a:spLocks noGrp="1"/>
          </p:cNvSpPr>
          <p:nvPr>
            <p:ph type="body" sz="quarter" idx="12"/>
          </p:nvPr>
        </p:nvSpPr>
        <p:spPr>
          <a:xfrm>
            <a:off x="361151" y="3937257"/>
            <a:ext cx="2686056" cy="1424988"/>
          </a:xfrm>
          <a:prstGeom prst="rect">
            <a:avLst/>
          </a:prstGeom>
        </p:spPr>
        <p:txBody>
          <a:bodyPr lIns="68580" tIns="34290" rIns="68580" bIns="34290">
            <a:noAutofit/>
          </a:bodyPr>
          <a:lstStyle>
            <a:lvl1pPr marL="0" indent="0" algn="l">
              <a:lnSpc>
                <a:spcPct val="120000"/>
              </a:lnSpc>
              <a:buNone/>
              <a:defRPr lang="en-US" sz="1200" smtClean="0">
                <a:solidFill>
                  <a:schemeClr val="bg1"/>
                </a:solidFill>
                <a:latin typeface="Lato Regular"/>
                <a:cs typeface="Lato Regular"/>
              </a:defRPr>
            </a:lvl1pPr>
          </a:lstStyle>
          <a:p>
            <a:pPr lvl="0"/>
            <a:endParaRPr lang="en-US" dirty="0"/>
          </a:p>
        </p:txBody>
      </p:sp>
    </p:spTree>
    <p:extLst>
      <p:ext uri="{BB962C8B-B14F-4D97-AF65-F5344CB8AC3E}">
        <p14:creationId xmlns:p14="http://schemas.microsoft.com/office/powerpoint/2010/main" val="19600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nodePh="1">
                                  <p:stCondLst>
                                    <p:cond delay="300"/>
                                  </p:stCondLst>
                                  <p:endCondLst>
                                    <p:cond evt="begin" delay="0">
                                      <p:tn val="5"/>
                                    </p:cond>
                                  </p:end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600"/>
                                        <p:tgtEl>
                                          <p:spTgt spid="5">
                                            <p:txEl>
                                              <p:pRg st="0" end="0"/>
                                            </p:txEl>
                                          </p:spTgt>
                                        </p:tgtEl>
                                      </p:cBhvr>
                                    </p:animEffect>
                                    <p:anim calcmode="lin" valueType="num">
                                      <p:cBhvr>
                                        <p:cTn id="8" dur="6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540" decel="100000" fill="hold"/>
                                        <p:tgtEl>
                                          <p:spTgt spid="5">
                                            <p:txEl>
                                              <p:pRg st="0" end="0"/>
                                            </p:txEl>
                                          </p:spTgt>
                                        </p:tgtEl>
                                        <p:attrNameLst>
                                          <p:attrName>ppt_y</p:attrName>
                                        </p:attrNameLst>
                                      </p:cBhvr>
                                      <p:tavLst>
                                        <p:tav tm="0">
                                          <p:val>
                                            <p:strVal val="#ppt_y+1"/>
                                          </p:val>
                                        </p:tav>
                                        <p:tav tm="100000">
                                          <p:val>
                                            <p:strVal val="#ppt_y-.03"/>
                                          </p:val>
                                        </p:tav>
                                      </p:tavLst>
                                    </p:anim>
                                    <p:anim calcmode="lin" valueType="num">
                                      <p:cBhvr>
                                        <p:cTn id="10" dur="60" accel="100000" fill="hold">
                                          <p:stCondLst>
                                            <p:cond delay="540"/>
                                          </p:stCondLst>
                                        </p:cTn>
                                        <p:tgtEl>
                                          <p:spTgt spid="5">
                                            <p:txEl>
                                              <p:pRg st="0" end="0"/>
                                            </p:txEl>
                                          </p:spTgt>
                                        </p:tgtEl>
                                        <p:attrNameLst>
                                          <p:attrName>ppt_y</p:attrName>
                                        </p:attrNameLst>
                                      </p:cBhvr>
                                      <p:tavLst>
                                        <p:tav tm="0">
                                          <p:val>
                                            <p:strVal val="#ppt_y-.03"/>
                                          </p:val>
                                        </p:tav>
                                        <p:tav tm="100000">
                                          <p:val>
                                            <p:strVal val="#ppt_y"/>
                                          </p:val>
                                        </p:tav>
                                      </p:tavLst>
                                    </p:anim>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tmplLst>
          <p:tmpl lvl="1">
            <p:tnLst>
              <p:par>
                <p:cTn presetID="37" presetClass="entr" presetSubtype="0" fill="hold" nodeType="withEffect" nodePh="1">
                  <p:stCondLst>
                    <p:cond delay="300"/>
                  </p:stCondLst>
                  <p:endCondLst>
                    <p:cond delay="0"/>
                  </p:endCondLst>
                  <p:childTnLst>
                    <p:set>
                      <p:cBhvr>
                        <p:cTn dur="1" fill="hold">
                          <p:stCondLst>
                            <p:cond delay="0"/>
                          </p:stCondLst>
                        </p:cTn>
                        <p:tgtEl>
                          <p:spTgt spid="5"/>
                        </p:tgtEl>
                        <p:attrNameLst>
                          <p:attrName>style.visibility</p:attrName>
                        </p:attrNameLst>
                      </p:cBhvr>
                      <p:to>
                        <p:strVal val="visible"/>
                      </p:to>
                    </p:set>
                    <p:animEffect transition="in" filter="fade">
                      <p:cBhvr>
                        <p:cTn dur="600"/>
                        <p:tgtEl>
                          <p:spTgt spid="5"/>
                        </p:tgtEl>
                      </p:cBhvr>
                    </p:animEffect>
                    <p:anim calcmode="lin" valueType="num">
                      <p:cBhvr>
                        <p:cTn dur="600" fill="hold"/>
                        <p:tgtEl>
                          <p:spTgt spid="5"/>
                        </p:tgtEl>
                        <p:attrNameLst>
                          <p:attrName>ppt_x</p:attrName>
                        </p:attrNameLst>
                      </p:cBhvr>
                      <p:tavLst>
                        <p:tav tm="0">
                          <p:val>
                            <p:strVal val="#ppt_x"/>
                          </p:val>
                        </p:tav>
                        <p:tav tm="100000">
                          <p:val>
                            <p:strVal val="#ppt_x"/>
                          </p:val>
                        </p:tav>
                      </p:tavLst>
                    </p:anim>
                    <p:anim calcmode="lin" valueType="num">
                      <p:cBhvr>
                        <p:cTn dur="540" decel="100000" fill="hold"/>
                        <p:tgtEl>
                          <p:spTgt spid="5"/>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5"/>
                        </p:tgtEl>
                        <p:attrNameLst>
                          <p:attrName>ppt_y</p:attrName>
                        </p:attrNameLst>
                      </p:cBhvr>
                      <p:tavLst>
                        <p:tav tm="0">
                          <p:val>
                            <p:strVal val="#ppt_y-.03"/>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580237"/>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cSld name="Blank">
    <p:spTree>
      <p:nvGrpSpPr>
        <p:cNvPr id="1" name="Shape 14"/>
        <p:cNvGrpSpPr/>
        <p:nvPr/>
      </p:nvGrpSpPr>
      <p:grpSpPr>
        <a:xfrm>
          <a:off x="0" y="0"/>
          <a:ext cx="0" cy="0"/>
          <a:chOff x="0" y="0"/>
          <a:chExt cx="0" cy="0"/>
        </a:xfrm>
      </p:grpSpPr>
    </p:spTree>
    <p:extLst>
      <p:ext uri="{BB962C8B-B14F-4D97-AF65-F5344CB8AC3E}">
        <p14:creationId xmlns:p14="http://schemas.microsoft.com/office/powerpoint/2010/main" val="395725053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2"/>
            <a:ext cx="12188825" cy="6857999"/>
          </a:xfrm>
        </p:spPr>
        <p:txBody>
          <a:bodyPr/>
          <a:lstStyle/>
          <a:p>
            <a:endParaRPr lang="en-US"/>
          </a:p>
        </p:txBody>
      </p:sp>
    </p:spTree>
    <p:extLst>
      <p:ext uri="{BB962C8B-B14F-4D97-AF65-F5344CB8AC3E}">
        <p14:creationId xmlns:p14="http://schemas.microsoft.com/office/powerpoint/2010/main" val="37278226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2"/>
            <a:ext cx="12188825" cy="6857999"/>
          </a:xfrm>
        </p:spPr>
        <p:txBody>
          <a:bodyPr/>
          <a:lstStyle/>
          <a:p>
            <a:endParaRPr lang="en-US"/>
          </a:p>
        </p:txBody>
      </p:sp>
    </p:spTree>
    <p:extLst>
      <p:ext uri="{BB962C8B-B14F-4D97-AF65-F5344CB8AC3E}">
        <p14:creationId xmlns:p14="http://schemas.microsoft.com/office/powerpoint/2010/main" val="118928767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36707033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35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352983154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36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331056017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37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41124188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5957423"/>
      </p:ext>
    </p:extLst>
  </p:cSld>
  <p:clrMapOvr>
    <a:masterClrMapping/>
  </p:clrMapOvr>
  <p:transition spd="slow">
    <p:comb/>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38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4861236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41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15238454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42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296025034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43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6194329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44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189190473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45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419015534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6509183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52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12859214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53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0" y="3759200"/>
            <a:ext cx="3949141" cy="3098800"/>
          </a:xfrm>
        </p:spPr>
        <p:txBody>
          <a:bodyPr/>
          <a:lstStyle/>
          <a:p>
            <a:endParaRPr lang="en-US"/>
          </a:p>
        </p:txBody>
      </p:sp>
      <p:sp>
        <p:nvSpPr>
          <p:cNvPr id="10" name="Picture Placeholder 8"/>
          <p:cNvSpPr>
            <a:spLocks noGrp="1"/>
          </p:cNvSpPr>
          <p:nvPr>
            <p:ph type="pic" sz="quarter" idx="12"/>
          </p:nvPr>
        </p:nvSpPr>
        <p:spPr>
          <a:xfrm>
            <a:off x="4119048" y="3759200"/>
            <a:ext cx="3949141" cy="3098800"/>
          </a:xfrm>
        </p:spPr>
        <p:txBody>
          <a:bodyPr/>
          <a:lstStyle/>
          <a:p>
            <a:endParaRPr lang="en-US"/>
          </a:p>
        </p:txBody>
      </p:sp>
      <p:sp>
        <p:nvSpPr>
          <p:cNvPr id="11" name="Picture Placeholder 8"/>
          <p:cNvSpPr>
            <a:spLocks noGrp="1"/>
          </p:cNvSpPr>
          <p:nvPr>
            <p:ph type="pic" sz="quarter" idx="13"/>
          </p:nvPr>
        </p:nvSpPr>
        <p:spPr>
          <a:xfrm>
            <a:off x="8257945" y="3759200"/>
            <a:ext cx="3949141" cy="3098800"/>
          </a:xfrm>
        </p:spPr>
        <p:txBody>
          <a:bodyPr/>
          <a:lstStyle/>
          <a:p>
            <a:endParaRPr lang="en-US"/>
          </a:p>
        </p:txBody>
      </p:sp>
      <p:sp>
        <p:nvSpPr>
          <p:cNvPr id="4" name="Slide Number Placeholder 3"/>
          <p:cNvSpPr>
            <a:spLocks noGrp="1"/>
          </p:cNvSpPr>
          <p:nvPr>
            <p:ph type="sldNum" sz="quarter" idx="10"/>
          </p:nvPr>
        </p:nvSpPr>
        <p:spPr>
          <a:xfrm>
            <a:off x="11772792" y="6477000"/>
            <a:ext cx="238981" cy="243681"/>
          </a:xfrm>
          <a:prstGeom prst="rect">
            <a:avLst/>
          </a:prstGeom>
        </p:spPr>
        <p:txBody>
          <a:bodyPr/>
          <a:lstStyle>
            <a:lvl1pPr>
              <a:defRPr/>
            </a:lvl1pPr>
          </a:lstStyle>
          <a:p>
            <a:fld id="{8F05949D-7BE2-443A-9094-EEFF1651456A}" type="slidenum">
              <a:rPr lang="en-US"/>
              <a:pPr/>
              <a:t>‹#›</a:t>
            </a:fld>
            <a:endParaRPr lang="en-US" dirty="0"/>
          </a:p>
        </p:txBody>
      </p:sp>
    </p:spTree>
    <p:extLst>
      <p:ext uri="{BB962C8B-B14F-4D97-AF65-F5344CB8AC3E}">
        <p14:creationId xmlns:p14="http://schemas.microsoft.com/office/powerpoint/2010/main" val="10076313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Dark Background 5">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01741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grpSp>
        <p:nvGrpSpPr>
          <p:cNvPr id="11" name="Group 10"/>
          <p:cNvGrpSpPr/>
          <p:nvPr userDrawn="1"/>
        </p:nvGrpSpPr>
        <p:grpSpPr>
          <a:xfrm>
            <a:off x="0" y="0"/>
            <a:ext cx="12188825" cy="6858000"/>
            <a:chOff x="4144963" y="2209800"/>
            <a:chExt cx="3902076" cy="2438401"/>
          </a:xfrm>
        </p:grpSpPr>
        <p:sp>
          <p:nvSpPr>
            <p:cNvPr id="12" name="Rectangle 6"/>
            <p:cNvSpPr>
              <a:spLocks noChangeArrowheads="1"/>
            </p:cNvSpPr>
            <p:nvPr/>
          </p:nvSpPr>
          <p:spPr bwMode="auto">
            <a:xfrm>
              <a:off x="4144963" y="2209800"/>
              <a:ext cx="3902075" cy="2438400"/>
            </a:xfrm>
            <a:prstGeom prst="rect">
              <a:avLst/>
            </a:prstGeom>
            <a:solidFill>
              <a:srgbClr val="112C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 name="Freeform 7"/>
            <p:cNvSpPr>
              <a:spLocks/>
            </p:cNvSpPr>
            <p:nvPr/>
          </p:nvSpPr>
          <p:spPr bwMode="auto">
            <a:xfrm>
              <a:off x="4643438" y="2209800"/>
              <a:ext cx="817563" cy="90488"/>
            </a:xfrm>
            <a:custGeom>
              <a:avLst/>
              <a:gdLst>
                <a:gd name="T0" fmla="*/ 3606 w 3606"/>
                <a:gd name="T1" fmla="*/ 0 h 401"/>
                <a:gd name="T2" fmla="*/ 1705 w 3606"/>
                <a:gd name="T3" fmla="*/ 401 h 401"/>
                <a:gd name="T4" fmla="*/ 0 w 3606"/>
                <a:gd name="T5" fmla="*/ 0 h 401"/>
                <a:gd name="T6" fmla="*/ 3606 w 3606"/>
                <a:gd name="T7" fmla="*/ 0 h 401"/>
              </a:gdLst>
              <a:ahLst/>
              <a:cxnLst>
                <a:cxn ang="0">
                  <a:pos x="T0" y="T1"/>
                </a:cxn>
                <a:cxn ang="0">
                  <a:pos x="T2" y="T3"/>
                </a:cxn>
                <a:cxn ang="0">
                  <a:pos x="T4" y="T5"/>
                </a:cxn>
                <a:cxn ang="0">
                  <a:pos x="T6" y="T7"/>
                </a:cxn>
              </a:cxnLst>
              <a:rect l="0" t="0" r="r" b="b"/>
              <a:pathLst>
                <a:path w="3606" h="401">
                  <a:moveTo>
                    <a:pt x="3606" y="0"/>
                  </a:moveTo>
                  <a:lnTo>
                    <a:pt x="1705" y="401"/>
                  </a:lnTo>
                  <a:lnTo>
                    <a:pt x="0" y="0"/>
                  </a:lnTo>
                  <a:lnTo>
                    <a:pt x="3606" y="0"/>
                  </a:lnTo>
                  <a:close/>
                </a:path>
              </a:pathLst>
            </a:custGeom>
            <a:solidFill>
              <a:srgbClr val="9EBE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4" name="Freeform 8"/>
            <p:cNvSpPr>
              <a:spLocks/>
            </p:cNvSpPr>
            <p:nvPr/>
          </p:nvSpPr>
          <p:spPr bwMode="auto">
            <a:xfrm>
              <a:off x="4168776" y="2209800"/>
              <a:ext cx="860425" cy="330200"/>
            </a:xfrm>
            <a:custGeom>
              <a:avLst/>
              <a:gdLst>
                <a:gd name="T0" fmla="*/ 0 w 3798"/>
                <a:gd name="T1" fmla="*/ 0 h 1455"/>
                <a:gd name="T2" fmla="*/ 1152 w 3798"/>
                <a:gd name="T3" fmla="*/ 1455 h 1455"/>
                <a:gd name="T4" fmla="*/ 3798 w 3798"/>
                <a:gd name="T5" fmla="*/ 401 h 1455"/>
                <a:gd name="T6" fmla="*/ 2093 w 3798"/>
                <a:gd name="T7" fmla="*/ 0 h 1455"/>
                <a:gd name="T8" fmla="*/ 0 w 3798"/>
                <a:gd name="T9" fmla="*/ 0 h 1455"/>
              </a:gdLst>
              <a:ahLst/>
              <a:cxnLst>
                <a:cxn ang="0">
                  <a:pos x="T0" y="T1"/>
                </a:cxn>
                <a:cxn ang="0">
                  <a:pos x="T2" y="T3"/>
                </a:cxn>
                <a:cxn ang="0">
                  <a:pos x="T4" y="T5"/>
                </a:cxn>
                <a:cxn ang="0">
                  <a:pos x="T6" y="T7"/>
                </a:cxn>
                <a:cxn ang="0">
                  <a:pos x="T8" y="T9"/>
                </a:cxn>
              </a:cxnLst>
              <a:rect l="0" t="0" r="r" b="b"/>
              <a:pathLst>
                <a:path w="3798" h="1455">
                  <a:moveTo>
                    <a:pt x="0" y="0"/>
                  </a:moveTo>
                  <a:lnTo>
                    <a:pt x="1152" y="1455"/>
                  </a:lnTo>
                  <a:lnTo>
                    <a:pt x="3798" y="401"/>
                  </a:lnTo>
                  <a:lnTo>
                    <a:pt x="2093" y="0"/>
                  </a:lnTo>
                  <a:lnTo>
                    <a:pt x="0" y="0"/>
                  </a:lnTo>
                  <a:close/>
                </a:path>
              </a:pathLst>
            </a:custGeom>
            <a:solidFill>
              <a:srgbClr val="9EBE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5" name="Freeform 9"/>
            <p:cNvSpPr>
              <a:spLocks/>
            </p:cNvSpPr>
            <p:nvPr/>
          </p:nvSpPr>
          <p:spPr bwMode="auto">
            <a:xfrm>
              <a:off x="4178301" y="2222500"/>
              <a:ext cx="850900" cy="188913"/>
            </a:xfrm>
            <a:custGeom>
              <a:avLst/>
              <a:gdLst>
                <a:gd name="T0" fmla="*/ 3756 w 3756"/>
                <a:gd name="T1" fmla="*/ 348 h 835"/>
                <a:gd name="T2" fmla="*/ 0 w 3756"/>
                <a:gd name="T3" fmla="*/ 0 h 835"/>
                <a:gd name="T4" fmla="*/ 2534 w 3756"/>
                <a:gd name="T5" fmla="*/ 835 h 835"/>
                <a:gd name="T6" fmla="*/ 3756 w 3756"/>
                <a:gd name="T7" fmla="*/ 348 h 835"/>
              </a:gdLst>
              <a:ahLst/>
              <a:cxnLst>
                <a:cxn ang="0">
                  <a:pos x="T0" y="T1"/>
                </a:cxn>
                <a:cxn ang="0">
                  <a:pos x="T2" y="T3"/>
                </a:cxn>
                <a:cxn ang="0">
                  <a:pos x="T4" y="T5"/>
                </a:cxn>
                <a:cxn ang="0">
                  <a:pos x="T6" y="T7"/>
                </a:cxn>
              </a:cxnLst>
              <a:rect l="0" t="0" r="r" b="b"/>
              <a:pathLst>
                <a:path w="3756" h="835">
                  <a:moveTo>
                    <a:pt x="3756" y="348"/>
                  </a:moveTo>
                  <a:lnTo>
                    <a:pt x="0" y="0"/>
                  </a:lnTo>
                  <a:lnTo>
                    <a:pt x="2534" y="835"/>
                  </a:lnTo>
                  <a:lnTo>
                    <a:pt x="3756" y="348"/>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6" name="Freeform 10"/>
            <p:cNvSpPr>
              <a:spLocks/>
            </p:cNvSpPr>
            <p:nvPr/>
          </p:nvSpPr>
          <p:spPr bwMode="auto">
            <a:xfrm>
              <a:off x="4144963" y="2209800"/>
              <a:ext cx="284163" cy="1014413"/>
            </a:xfrm>
            <a:custGeom>
              <a:avLst/>
              <a:gdLst>
                <a:gd name="T0" fmla="*/ 1254 w 1254"/>
                <a:gd name="T1" fmla="*/ 1455 h 4472"/>
                <a:gd name="T2" fmla="*/ 0 w 1254"/>
                <a:gd name="T3" fmla="*/ 4472 h 4472"/>
                <a:gd name="T4" fmla="*/ 0 w 1254"/>
                <a:gd name="T5" fmla="*/ 0 h 4472"/>
                <a:gd name="T6" fmla="*/ 102 w 1254"/>
                <a:gd name="T7" fmla="*/ 0 h 4472"/>
                <a:gd name="T8" fmla="*/ 1254 w 1254"/>
                <a:gd name="T9" fmla="*/ 1455 h 4472"/>
              </a:gdLst>
              <a:ahLst/>
              <a:cxnLst>
                <a:cxn ang="0">
                  <a:pos x="T0" y="T1"/>
                </a:cxn>
                <a:cxn ang="0">
                  <a:pos x="T2" y="T3"/>
                </a:cxn>
                <a:cxn ang="0">
                  <a:pos x="T4" y="T5"/>
                </a:cxn>
                <a:cxn ang="0">
                  <a:pos x="T6" y="T7"/>
                </a:cxn>
                <a:cxn ang="0">
                  <a:pos x="T8" y="T9"/>
                </a:cxn>
              </a:cxnLst>
              <a:rect l="0" t="0" r="r" b="b"/>
              <a:pathLst>
                <a:path w="1254" h="4472">
                  <a:moveTo>
                    <a:pt x="1254" y="1455"/>
                  </a:moveTo>
                  <a:lnTo>
                    <a:pt x="0" y="4472"/>
                  </a:lnTo>
                  <a:lnTo>
                    <a:pt x="0" y="0"/>
                  </a:lnTo>
                  <a:lnTo>
                    <a:pt x="102" y="0"/>
                  </a:lnTo>
                  <a:lnTo>
                    <a:pt x="1254" y="1455"/>
                  </a:lnTo>
                  <a:close/>
                </a:path>
              </a:pathLst>
            </a:custGeom>
            <a:solidFill>
              <a:srgbClr val="2D6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7" name="Freeform 11"/>
            <p:cNvSpPr>
              <a:spLocks/>
            </p:cNvSpPr>
            <p:nvPr/>
          </p:nvSpPr>
          <p:spPr bwMode="auto">
            <a:xfrm>
              <a:off x="4144963" y="2222500"/>
              <a:ext cx="284163" cy="1001713"/>
            </a:xfrm>
            <a:custGeom>
              <a:avLst/>
              <a:gdLst>
                <a:gd name="T0" fmla="*/ 1254 w 1254"/>
                <a:gd name="T1" fmla="*/ 1402 h 4419"/>
                <a:gd name="T2" fmla="*/ 0 w 1254"/>
                <a:gd name="T3" fmla="*/ 4419 h 4419"/>
                <a:gd name="T4" fmla="*/ 0 w 1254"/>
                <a:gd name="T5" fmla="*/ 1478 h 4419"/>
                <a:gd name="T6" fmla="*/ 144 w 1254"/>
                <a:gd name="T7" fmla="*/ 0 h 4419"/>
                <a:gd name="T8" fmla="*/ 1254 w 1254"/>
                <a:gd name="T9" fmla="*/ 1402 h 4419"/>
              </a:gdLst>
              <a:ahLst/>
              <a:cxnLst>
                <a:cxn ang="0">
                  <a:pos x="T0" y="T1"/>
                </a:cxn>
                <a:cxn ang="0">
                  <a:pos x="T2" y="T3"/>
                </a:cxn>
                <a:cxn ang="0">
                  <a:pos x="T4" y="T5"/>
                </a:cxn>
                <a:cxn ang="0">
                  <a:pos x="T6" y="T7"/>
                </a:cxn>
                <a:cxn ang="0">
                  <a:pos x="T8" y="T9"/>
                </a:cxn>
              </a:cxnLst>
              <a:rect l="0" t="0" r="r" b="b"/>
              <a:pathLst>
                <a:path w="1254" h="4419">
                  <a:moveTo>
                    <a:pt x="1254" y="1402"/>
                  </a:moveTo>
                  <a:lnTo>
                    <a:pt x="0" y="4419"/>
                  </a:lnTo>
                  <a:lnTo>
                    <a:pt x="0" y="1478"/>
                  </a:lnTo>
                  <a:lnTo>
                    <a:pt x="144" y="0"/>
                  </a:lnTo>
                  <a:lnTo>
                    <a:pt x="1254" y="1402"/>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8" name="Freeform 12"/>
            <p:cNvSpPr>
              <a:spLocks/>
            </p:cNvSpPr>
            <p:nvPr/>
          </p:nvSpPr>
          <p:spPr bwMode="auto">
            <a:xfrm>
              <a:off x="4144963" y="2540000"/>
              <a:ext cx="511175" cy="850900"/>
            </a:xfrm>
            <a:custGeom>
              <a:avLst/>
              <a:gdLst>
                <a:gd name="T0" fmla="*/ 0 w 2254"/>
                <a:gd name="T1" fmla="*/ 3755 h 3755"/>
                <a:gd name="T2" fmla="*/ 2254 w 2254"/>
                <a:gd name="T3" fmla="*/ 2764 h 3755"/>
                <a:gd name="T4" fmla="*/ 1254 w 2254"/>
                <a:gd name="T5" fmla="*/ 0 h 3755"/>
                <a:gd name="T6" fmla="*/ 0 w 2254"/>
                <a:gd name="T7" fmla="*/ 3017 h 3755"/>
                <a:gd name="T8" fmla="*/ 0 w 2254"/>
                <a:gd name="T9" fmla="*/ 3755 h 3755"/>
              </a:gdLst>
              <a:ahLst/>
              <a:cxnLst>
                <a:cxn ang="0">
                  <a:pos x="T0" y="T1"/>
                </a:cxn>
                <a:cxn ang="0">
                  <a:pos x="T2" y="T3"/>
                </a:cxn>
                <a:cxn ang="0">
                  <a:pos x="T4" y="T5"/>
                </a:cxn>
                <a:cxn ang="0">
                  <a:pos x="T6" y="T7"/>
                </a:cxn>
                <a:cxn ang="0">
                  <a:pos x="T8" y="T9"/>
                </a:cxn>
              </a:cxnLst>
              <a:rect l="0" t="0" r="r" b="b"/>
              <a:pathLst>
                <a:path w="2254" h="3755">
                  <a:moveTo>
                    <a:pt x="0" y="3755"/>
                  </a:moveTo>
                  <a:lnTo>
                    <a:pt x="2254" y="2764"/>
                  </a:lnTo>
                  <a:lnTo>
                    <a:pt x="1254" y="0"/>
                  </a:lnTo>
                  <a:lnTo>
                    <a:pt x="0" y="3017"/>
                  </a:lnTo>
                  <a:lnTo>
                    <a:pt x="0" y="3755"/>
                  </a:lnTo>
                  <a:close/>
                </a:path>
              </a:pathLst>
            </a:custGeom>
            <a:solidFill>
              <a:srgbClr val="275B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9" name="Freeform 13"/>
            <p:cNvSpPr>
              <a:spLocks/>
            </p:cNvSpPr>
            <p:nvPr/>
          </p:nvSpPr>
          <p:spPr bwMode="auto">
            <a:xfrm>
              <a:off x="4429126" y="2540000"/>
              <a:ext cx="698500" cy="627063"/>
            </a:xfrm>
            <a:custGeom>
              <a:avLst/>
              <a:gdLst>
                <a:gd name="T0" fmla="*/ 1000 w 3077"/>
                <a:gd name="T1" fmla="*/ 2764 h 2764"/>
                <a:gd name="T2" fmla="*/ 3077 w 3077"/>
                <a:gd name="T3" fmla="*/ 2538 h 2764"/>
                <a:gd name="T4" fmla="*/ 0 w 3077"/>
                <a:gd name="T5" fmla="*/ 0 h 2764"/>
                <a:gd name="T6" fmla="*/ 1000 w 3077"/>
                <a:gd name="T7" fmla="*/ 2764 h 2764"/>
              </a:gdLst>
              <a:ahLst/>
              <a:cxnLst>
                <a:cxn ang="0">
                  <a:pos x="T0" y="T1"/>
                </a:cxn>
                <a:cxn ang="0">
                  <a:pos x="T2" y="T3"/>
                </a:cxn>
                <a:cxn ang="0">
                  <a:pos x="T4" y="T5"/>
                </a:cxn>
                <a:cxn ang="0">
                  <a:pos x="T6" y="T7"/>
                </a:cxn>
              </a:cxnLst>
              <a:rect l="0" t="0" r="r" b="b"/>
              <a:pathLst>
                <a:path w="3077" h="2764">
                  <a:moveTo>
                    <a:pt x="1000" y="2764"/>
                  </a:moveTo>
                  <a:lnTo>
                    <a:pt x="3077" y="2538"/>
                  </a:lnTo>
                  <a:lnTo>
                    <a:pt x="0" y="0"/>
                  </a:lnTo>
                  <a:lnTo>
                    <a:pt x="1000" y="2764"/>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0" name="Freeform 14"/>
            <p:cNvSpPr>
              <a:spLocks/>
            </p:cNvSpPr>
            <p:nvPr/>
          </p:nvSpPr>
          <p:spPr bwMode="auto">
            <a:xfrm>
              <a:off x="4656138" y="2874963"/>
              <a:ext cx="471488" cy="292100"/>
            </a:xfrm>
            <a:custGeom>
              <a:avLst/>
              <a:gdLst>
                <a:gd name="T0" fmla="*/ 793 w 2077"/>
                <a:gd name="T1" fmla="*/ 0 h 1286"/>
                <a:gd name="T2" fmla="*/ 0 w 2077"/>
                <a:gd name="T3" fmla="*/ 1286 h 1286"/>
                <a:gd name="T4" fmla="*/ 2077 w 2077"/>
                <a:gd name="T5" fmla="*/ 1060 h 1286"/>
                <a:gd name="T6" fmla="*/ 793 w 2077"/>
                <a:gd name="T7" fmla="*/ 0 h 1286"/>
              </a:gdLst>
              <a:ahLst/>
              <a:cxnLst>
                <a:cxn ang="0">
                  <a:pos x="T0" y="T1"/>
                </a:cxn>
                <a:cxn ang="0">
                  <a:pos x="T2" y="T3"/>
                </a:cxn>
                <a:cxn ang="0">
                  <a:pos x="T4" y="T5"/>
                </a:cxn>
                <a:cxn ang="0">
                  <a:pos x="T6" y="T7"/>
                </a:cxn>
              </a:cxnLst>
              <a:rect l="0" t="0" r="r" b="b"/>
              <a:pathLst>
                <a:path w="2077" h="1286">
                  <a:moveTo>
                    <a:pt x="793" y="0"/>
                  </a:moveTo>
                  <a:lnTo>
                    <a:pt x="0" y="1286"/>
                  </a:lnTo>
                  <a:lnTo>
                    <a:pt x="2077" y="1060"/>
                  </a:lnTo>
                  <a:lnTo>
                    <a:pt x="793" y="0"/>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1" name="Freeform 15"/>
            <p:cNvSpPr>
              <a:spLocks/>
            </p:cNvSpPr>
            <p:nvPr/>
          </p:nvSpPr>
          <p:spPr bwMode="auto">
            <a:xfrm>
              <a:off x="4752976" y="2411413"/>
              <a:ext cx="457200" cy="463550"/>
            </a:xfrm>
            <a:custGeom>
              <a:avLst/>
              <a:gdLst>
                <a:gd name="T0" fmla="*/ 0 w 2018"/>
                <a:gd name="T1" fmla="*/ 0 h 2045"/>
                <a:gd name="T2" fmla="*/ 369 w 2018"/>
                <a:gd name="T3" fmla="*/ 2045 h 2045"/>
                <a:gd name="T4" fmla="*/ 2018 w 2018"/>
                <a:gd name="T5" fmla="*/ 1438 h 2045"/>
                <a:gd name="T6" fmla="*/ 0 w 2018"/>
                <a:gd name="T7" fmla="*/ 0 h 2045"/>
              </a:gdLst>
              <a:ahLst/>
              <a:cxnLst>
                <a:cxn ang="0">
                  <a:pos x="T0" y="T1"/>
                </a:cxn>
                <a:cxn ang="0">
                  <a:pos x="T2" y="T3"/>
                </a:cxn>
                <a:cxn ang="0">
                  <a:pos x="T4" y="T5"/>
                </a:cxn>
                <a:cxn ang="0">
                  <a:pos x="T6" y="T7"/>
                </a:cxn>
              </a:cxnLst>
              <a:rect l="0" t="0" r="r" b="b"/>
              <a:pathLst>
                <a:path w="2018" h="2045">
                  <a:moveTo>
                    <a:pt x="0" y="0"/>
                  </a:moveTo>
                  <a:lnTo>
                    <a:pt x="369" y="2045"/>
                  </a:lnTo>
                  <a:lnTo>
                    <a:pt x="2018" y="1438"/>
                  </a:lnTo>
                  <a:lnTo>
                    <a:pt x="0" y="0"/>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2" name="Freeform 16"/>
            <p:cNvSpPr>
              <a:spLocks/>
            </p:cNvSpPr>
            <p:nvPr/>
          </p:nvSpPr>
          <p:spPr bwMode="auto">
            <a:xfrm>
              <a:off x="4835526" y="2736850"/>
              <a:ext cx="374650" cy="377825"/>
            </a:xfrm>
            <a:custGeom>
              <a:avLst/>
              <a:gdLst>
                <a:gd name="T0" fmla="*/ 1284 w 1649"/>
                <a:gd name="T1" fmla="*/ 1667 h 1667"/>
                <a:gd name="T2" fmla="*/ 1649 w 1649"/>
                <a:gd name="T3" fmla="*/ 0 h 1667"/>
                <a:gd name="T4" fmla="*/ 0 w 1649"/>
                <a:gd name="T5" fmla="*/ 607 h 1667"/>
                <a:gd name="T6" fmla="*/ 1284 w 1649"/>
                <a:gd name="T7" fmla="*/ 1667 h 1667"/>
              </a:gdLst>
              <a:ahLst/>
              <a:cxnLst>
                <a:cxn ang="0">
                  <a:pos x="T0" y="T1"/>
                </a:cxn>
                <a:cxn ang="0">
                  <a:pos x="T2" y="T3"/>
                </a:cxn>
                <a:cxn ang="0">
                  <a:pos x="T4" y="T5"/>
                </a:cxn>
                <a:cxn ang="0">
                  <a:pos x="T6" y="T7"/>
                </a:cxn>
              </a:cxnLst>
              <a:rect l="0" t="0" r="r" b="b"/>
              <a:pathLst>
                <a:path w="1649" h="1667">
                  <a:moveTo>
                    <a:pt x="1284" y="1667"/>
                  </a:moveTo>
                  <a:lnTo>
                    <a:pt x="1649" y="0"/>
                  </a:lnTo>
                  <a:lnTo>
                    <a:pt x="0" y="607"/>
                  </a:lnTo>
                  <a:lnTo>
                    <a:pt x="1284" y="1667"/>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3" name="Freeform 17"/>
            <p:cNvSpPr>
              <a:spLocks/>
            </p:cNvSpPr>
            <p:nvPr/>
          </p:nvSpPr>
          <p:spPr bwMode="auto">
            <a:xfrm>
              <a:off x="5029201" y="2300288"/>
              <a:ext cx="517525" cy="436563"/>
            </a:xfrm>
            <a:custGeom>
              <a:avLst/>
              <a:gdLst>
                <a:gd name="T0" fmla="*/ 796 w 2280"/>
                <a:gd name="T1" fmla="*/ 1925 h 1925"/>
                <a:gd name="T2" fmla="*/ 2280 w 2280"/>
                <a:gd name="T3" fmla="*/ 1484 h 1925"/>
                <a:gd name="T4" fmla="*/ 0 w 2280"/>
                <a:gd name="T5" fmla="*/ 0 h 1925"/>
                <a:gd name="T6" fmla="*/ 796 w 2280"/>
                <a:gd name="T7" fmla="*/ 1925 h 1925"/>
              </a:gdLst>
              <a:ahLst/>
              <a:cxnLst>
                <a:cxn ang="0">
                  <a:pos x="T0" y="T1"/>
                </a:cxn>
                <a:cxn ang="0">
                  <a:pos x="T2" y="T3"/>
                </a:cxn>
                <a:cxn ang="0">
                  <a:pos x="T4" y="T5"/>
                </a:cxn>
                <a:cxn ang="0">
                  <a:pos x="T6" y="T7"/>
                </a:cxn>
              </a:cxnLst>
              <a:rect l="0" t="0" r="r" b="b"/>
              <a:pathLst>
                <a:path w="2280" h="1925">
                  <a:moveTo>
                    <a:pt x="796" y="1925"/>
                  </a:moveTo>
                  <a:lnTo>
                    <a:pt x="2280" y="1484"/>
                  </a:lnTo>
                  <a:lnTo>
                    <a:pt x="0" y="0"/>
                  </a:lnTo>
                  <a:lnTo>
                    <a:pt x="796" y="1925"/>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4" name="Freeform 18"/>
            <p:cNvSpPr>
              <a:spLocks/>
            </p:cNvSpPr>
            <p:nvPr/>
          </p:nvSpPr>
          <p:spPr bwMode="auto">
            <a:xfrm>
              <a:off x="5210176" y="2636838"/>
              <a:ext cx="414338" cy="558800"/>
            </a:xfrm>
            <a:custGeom>
              <a:avLst/>
              <a:gdLst>
                <a:gd name="T0" fmla="*/ 0 w 1829"/>
                <a:gd name="T1" fmla="*/ 441 h 2463"/>
                <a:gd name="T2" fmla="*/ 1829 w 1829"/>
                <a:gd name="T3" fmla="*/ 2463 h 2463"/>
                <a:gd name="T4" fmla="*/ 1484 w 1829"/>
                <a:gd name="T5" fmla="*/ 0 h 2463"/>
                <a:gd name="T6" fmla="*/ 0 w 1829"/>
                <a:gd name="T7" fmla="*/ 441 h 2463"/>
              </a:gdLst>
              <a:ahLst/>
              <a:cxnLst>
                <a:cxn ang="0">
                  <a:pos x="T0" y="T1"/>
                </a:cxn>
                <a:cxn ang="0">
                  <a:pos x="T2" y="T3"/>
                </a:cxn>
                <a:cxn ang="0">
                  <a:pos x="T4" y="T5"/>
                </a:cxn>
                <a:cxn ang="0">
                  <a:pos x="T6" y="T7"/>
                </a:cxn>
              </a:cxnLst>
              <a:rect l="0" t="0" r="r" b="b"/>
              <a:pathLst>
                <a:path w="1829" h="2463">
                  <a:moveTo>
                    <a:pt x="0" y="441"/>
                  </a:moveTo>
                  <a:lnTo>
                    <a:pt x="1829" y="2463"/>
                  </a:lnTo>
                  <a:lnTo>
                    <a:pt x="1484" y="0"/>
                  </a:lnTo>
                  <a:lnTo>
                    <a:pt x="0" y="441"/>
                  </a:lnTo>
                  <a:close/>
                </a:path>
              </a:pathLst>
            </a:custGeom>
            <a:solidFill>
              <a:srgbClr val="357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5" name="Freeform 19"/>
            <p:cNvSpPr>
              <a:spLocks/>
            </p:cNvSpPr>
            <p:nvPr/>
          </p:nvSpPr>
          <p:spPr bwMode="auto">
            <a:xfrm>
              <a:off x="5127626" y="2736850"/>
              <a:ext cx="496888" cy="458788"/>
            </a:xfrm>
            <a:custGeom>
              <a:avLst/>
              <a:gdLst>
                <a:gd name="T0" fmla="*/ 0 w 2194"/>
                <a:gd name="T1" fmla="*/ 1667 h 2022"/>
                <a:gd name="T2" fmla="*/ 2194 w 2194"/>
                <a:gd name="T3" fmla="*/ 2022 h 2022"/>
                <a:gd name="T4" fmla="*/ 365 w 2194"/>
                <a:gd name="T5" fmla="*/ 0 h 2022"/>
                <a:gd name="T6" fmla="*/ 0 w 2194"/>
                <a:gd name="T7" fmla="*/ 1667 h 2022"/>
              </a:gdLst>
              <a:ahLst/>
              <a:cxnLst>
                <a:cxn ang="0">
                  <a:pos x="T0" y="T1"/>
                </a:cxn>
                <a:cxn ang="0">
                  <a:pos x="T2" y="T3"/>
                </a:cxn>
                <a:cxn ang="0">
                  <a:pos x="T4" y="T5"/>
                </a:cxn>
                <a:cxn ang="0">
                  <a:pos x="T6" y="T7"/>
                </a:cxn>
              </a:cxnLst>
              <a:rect l="0" t="0" r="r" b="b"/>
              <a:pathLst>
                <a:path w="2194" h="2022">
                  <a:moveTo>
                    <a:pt x="0" y="1667"/>
                  </a:moveTo>
                  <a:lnTo>
                    <a:pt x="2194" y="2022"/>
                  </a:lnTo>
                  <a:lnTo>
                    <a:pt x="365" y="0"/>
                  </a:lnTo>
                  <a:lnTo>
                    <a:pt x="0" y="1667"/>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6" name="Freeform 20"/>
            <p:cNvSpPr>
              <a:spLocks/>
            </p:cNvSpPr>
            <p:nvPr/>
          </p:nvSpPr>
          <p:spPr bwMode="auto">
            <a:xfrm>
              <a:off x="5546726" y="2636838"/>
              <a:ext cx="268288" cy="558800"/>
            </a:xfrm>
            <a:custGeom>
              <a:avLst/>
              <a:gdLst>
                <a:gd name="T0" fmla="*/ 0 w 1184"/>
                <a:gd name="T1" fmla="*/ 0 h 2463"/>
                <a:gd name="T2" fmla="*/ 1184 w 1184"/>
                <a:gd name="T3" fmla="*/ 677 h 2463"/>
                <a:gd name="T4" fmla="*/ 345 w 1184"/>
                <a:gd name="T5" fmla="*/ 2463 h 2463"/>
                <a:gd name="T6" fmla="*/ 0 w 1184"/>
                <a:gd name="T7" fmla="*/ 0 h 2463"/>
              </a:gdLst>
              <a:ahLst/>
              <a:cxnLst>
                <a:cxn ang="0">
                  <a:pos x="T0" y="T1"/>
                </a:cxn>
                <a:cxn ang="0">
                  <a:pos x="T2" y="T3"/>
                </a:cxn>
                <a:cxn ang="0">
                  <a:pos x="T4" y="T5"/>
                </a:cxn>
                <a:cxn ang="0">
                  <a:pos x="T6" y="T7"/>
                </a:cxn>
              </a:cxnLst>
              <a:rect l="0" t="0" r="r" b="b"/>
              <a:pathLst>
                <a:path w="1184" h="2463">
                  <a:moveTo>
                    <a:pt x="0" y="0"/>
                  </a:moveTo>
                  <a:lnTo>
                    <a:pt x="1184" y="677"/>
                  </a:lnTo>
                  <a:lnTo>
                    <a:pt x="345" y="2463"/>
                  </a:lnTo>
                  <a:lnTo>
                    <a:pt x="0" y="0"/>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7" name="Freeform 21"/>
            <p:cNvSpPr>
              <a:spLocks/>
            </p:cNvSpPr>
            <p:nvPr/>
          </p:nvSpPr>
          <p:spPr bwMode="auto">
            <a:xfrm>
              <a:off x="5624513" y="2790825"/>
              <a:ext cx="450850" cy="519113"/>
            </a:xfrm>
            <a:custGeom>
              <a:avLst/>
              <a:gdLst>
                <a:gd name="T0" fmla="*/ 839 w 1990"/>
                <a:gd name="T1" fmla="*/ 0 h 2291"/>
                <a:gd name="T2" fmla="*/ 1990 w 1990"/>
                <a:gd name="T3" fmla="*/ 2291 h 2291"/>
                <a:gd name="T4" fmla="*/ 0 w 1990"/>
                <a:gd name="T5" fmla="*/ 1786 h 2291"/>
                <a:gd name="T6" fmla="*/ 839 w 1990"/>
                <a:gd name="T7" fmla="*/ 0 h 2291"/>
              </a:gdLst>
              <a:ahLst/>
              <a:cxnLst>
                <a:cxn ang="0">
                  <a:pos x="T0" y="T1"/>
                </a:cxn>
                <a:cxn ang="0">
                  <a:pos x="T2" y="T3"/>
                </a:cxn>
                <a:cxn ang="0">
                  <a:pos x="T4" y="T5"/>
                </a:cxn>
                <a:cxn ang="0">
                  <a:pos x="T6" y="T7"/>
                </a:cxn>
              </a:cxnLst>
              <a:rect l="0" t="0" r="r" b="b"/>
              <a:pathLst>
                <a:path w="1990" h="2291">
                  <a:moveTo>
                    <a:pt x="839" y="0"/>
                  </a:moveTo>
                  <a:lnTo>
                    <a:pt x="1990" y="2291"/>
                  </a:lnTo>
                  <a:lnTo>
                    <a:pt x="0" y="1786"/>
                  </a:lnTo>
                  <a:lnTo>
                    <a:pt x="839" y="0"/>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8" name="Freeform 22"/>
            <p:cNvSpPr>
              <a:spLocks/>
            </p:cNvSpPr>
            <p:nvPr/>
          </p:nvSpPr>
          <p:spPr bwMode="auto">
            <a:xfrm>
              <a:off x="5546726" y="2209800"/>
              <a:ext cx="669925" cy="798513"/>
            </a:xfrm>
            <a:custGeom>
              <a:avLst/>
              <a:gdLst>
                <a:gd name="T0" fmla="*/ 0 w 2953"/>
                <a:gd name="T1" fmla="*/ 1885 h 3520"/>
                <a:gd name="T2" fmla="*/ 1835 w 2953"/>
                <a:gd name="T3" fmla="*/ 0 h 3520"/>
                <a:gd name="T4" fmla="*/ 2500 w 2953"/>
                <a:gd name="T5" fmla="*/ 0 h 3520"/>
                <a:gd name="T6" fmla="*/ 2953 w 2953"/>
                <a:gd name="T7" fmla="*/ 3520 h 3520"/>
                <a:gd name="T8" fmla="*/ 1184 w 2953"/>
                <a:gd name="T9" fmla="*/ 2562 h 3520"/>
                <a:gd name="T10" fmla="*/ 0 w 2953"/>
                <a:gd name="T11" fmla="*/ 1885 h 3520"/>
              </a:gdLst>
              <a:ahLst/>
              <a:cxnLst>
                <a:cxn ang="0">
                  <a:pos x="T0" y="T1"/>
                </a:cxn>
                <a:cxn ang="0">
                  <a:pos x="T2" y="T3"/>
                </a:cxn>
                <a:cxn ang="0">
                  <a:pos x="T4" y="T5"/>
                </a:cxn>
                <a:cxn ang="0">
                  <a:pos x="T6" y="T7"/>
                </a:cxn>
                <a:cxn ang="0">
                  <a:pos x="T8" y="T9"/>
                </a:cxn>
                <a:cxn ang="0">
                  <a:pos x="T10" y="T11"/>
                </a:cxn>
              </a:cxnLst>
              <a:rect l="0" t="0" r="r" b="b"/>
              <a:pathLst>
                <a:path w="2953" h="3520">
                  <a:moveTo>
                    <a:pt x="0" y="1885"/>
                  </a:moveTo>
                  <a:lnTo>
                    <a:pt x="1835" y="0"/>
                  </a:lnTo>
                  <a:lnTo>
                    <a:pt x="2500" y="0"/>
                  </a:lnTo>
                  <a:lnTo>
                    <a:pt x="2953" y="3520"/>
                  </a:lnTo>
                  <a:lnTo>
                    <a:pt x="1184" y="2562"/>
                  </a:lnTo>
                  <a:lnTo>
                    <a:pt x="0" y="1885"/>
                  </a:lnTo>
                  <a:close/>
                </a:path>
              </a:pathLst>
            </a:custGeom>
            <a:solidFill>
              <a:srgbClr val="518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29" name="Freeform 23"/>
            <p:cNvSpPr>
              <a:spLocks/>
            </p:cNvSpPr>
            <p:nvPr/>
          </p:nvSpPr>
          <p:spPr bwMode="auto">
            <a:xfrm>
              <a:off x="5815013" y="2540000"/>
              <a:ext cx="401638" cy="468313"/>
            </a:xfrm>
            <a:custGeom>
              <a:avLst/>
              <a:gdLst>
                <a:gd name="T0" fmla="*/ 1505 w 1769"/>
                <a:gd name="T1" fmla="*/ 0 h 2062"/>
                <a:gd name="T2" fmla="*/ 0 w 1769"/>
                <a:gd name="T3" fmla="*/ 1104 h 2062"/>
                <a:gd name="T4" fmla="*/ 1769 w 1769"/>
                <a:gd name="T5" fmla="*/ 2062 h 2062"/>
                <a:gd name="T6" fmla="*/ 1505 w 1769"/>
                <a:gd name="T7" fmla="*/ 0 h 2062"/>
              </a:gdLst>
              <a:ahLst/>
              <a:cxnLst>
                <a:cxn ang="0">
                  <a:pos x="T0" y="T1"/>
                </a:cxn>
                <a:cxn ang="0">
                  <a:pos x="T2" y="T3"/>
                </a:cxn>
                <a:cxn ang="0">
                  <a:pos x="T4" y="T5"/>
                </a:cxn>
                <a:cxn ang="0">
                  <a:pos x="T6" y="T7"/>
                </a:cxn>
              </a:cxnLst>
              <a:rect l="0" t="0" r="r" b="b"/>
              <a:pathLst>
                <a:path w="1769" h="2062">
                  <a:moveTo>
                    <a:pt x="1505" y="0"/>
                  </a:moveTo>
                  <a:lnTo>
                    <a:pt x="0" y="1104"/>
                  </a:lnTo>
                  <a:lnTo>
                    <a:pt x="1769" y="2062"/>
                  </a:lnTo>
                  <a:lnTo>
                    <a:pt x="1505" y="0"/>
                  </a:lnTo>
                  <a:close/>
                </a:path>
              </a:pathLst>
            </a:custGeom>
            <a:solidFill>
              <a:srgbClr val="6BA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0" name="Freeform 24"/>
            <p:cNvSpPr>
              <a:spLocks/>
            </p:cNvSpPr>
            <p:nvPr/>
          </p:nvSpPr>
          <p:spPr bwMode="auto">
            <a:xfrm>
              <a:off x="5788026" y="2209800"/>
              <a:ext cx="368300" cy="330200"/>
            </a:xfrm>
            <a:custGeom>
              <a:avLst/>
              <a:gdLst>
                <a:gd name="T0" fmla="*/ 1625 w 1625"/>
                <a:gd name="T1" fmla="*/ 1458 h 1458"/>
                <a:gd name="T2" fmla="*/ 0 w 1625"/>
                <a:gd name="T3" fmla="*/ 792 h 1458"/>
                <a:gd name="T4" fmla="*/ 771 w 1625"/>
                <a:gd name="T5" fmla="*/ 0 h 1458"/>
                <a:gd name="T6" fmla="*/ 1436 w 1625"/>
                <a:gd name="T7" fmla="*/ 0 h 1458"/>
                <a:gd name="T8" fmla="*/ 1625 w 1625"/>
                <a:gd name="T9" fmla="*/ 1458 h 1458"/>
              </a:gdLst>
              <a:ahLst/>
              <a:cxnLst>
                <a:cxn ang="0">
                  <a:pos x="T0" y="T1"/>
                </a:cxn>
                <a:cxn ang="0">
                  <a:pos x="T2" y="T3"/>
                </a:cxn>
                <a:cxn ang="0">
                  <a:pos x="T4" y="T5"/>
                </a:cxn>
                <a:cxn ang="0">
                  <a:pos x="T6" y="T7"/>
                </a:cxn>
                <a:cxn ang="0">
                  <a:pos x="T8" y="T9"/>
                </a:cxn>
              </a:cxnLst>
              <a:rect l="0" t="0" r="r" b="b"/>
              <a:pathLst>
                <a:path w="1625" h="1458">
                  <a:moveTo>
                    <a:pt x="1625" y="1458"/>
                  </a:moveTo>
                  <a:lnTo>
                    <a:pt x="0" y="792"/>
                  </a:lnTo>
                  <a:lnTo>
                    <a:pt x="771" y="0"/>
                  </a:lnTo>
                  <a:lnTo>
                    <a:pt x="1436" y="0"/>
                  </a:lnTo>
                  <a:lnTo>
                    <a:pt x="1625" y="1458"/>
                  </a:lnTo>
                  <a:close/>
                </a:path>
              </a:pathLst>
            </a:custGeom>
            <a:solidFill>
              <a:srgbClr val="7DA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1" name="Freeform 25"/>
            <p:cNvSpPr>
              <a:spLocks/>
            </p:cNvSpPr>
            <p:nvPr/>
          </p:nvSpPr>
          <p:spPr bwMode="auto">
            <a:xfrm>
              <a:off x="6156326" y="2540000"/>
              <a:ext cx="255588" cy="468313"/>
            </a:xfrm>
            <a:custGeom>
              <a:avLst/>
              <a:gdLst>
                <a:gd name="T0" fmla="*/ 0 w 1126"/>
                <a:gd name="T1" fmla="*/ 0 h 2062"/>
                <a:gd name="T2" fmla="*/ 1126 w 1126"/>
                <a:gd name="T3" fmla="*/ 543 h 2062"/>
                <a:gd name="T4" fmla="*/ 264 w 1126"/>
                <a:gd name="T5" fmla="*/ 2062 h 2062"/>
                <a:gd name="T6" fmla="*/ 0 w 1126"/>
                <a:gd name="T7" fmla="*/ 0 h 2062"/>
              </a:gdLst>
              <a:ahLst/>
              <a:cxnLst>
                <a:cxn ang="0">
                  <a:pos x="T0" y="T1"/>
                </a:cxn>
                <a:cxn ang="0">
                  <a:pos x="T2" y="T3"/>
                </a:cxn>
                <a:cxn ang="0">
                  <a:pos x="T4" y="T5"/>
                </a:cxn>
                <a:cxn ang="0">
                  <a:pos x="T6" y="T7"/>
                </a:cxn>
              </a:cxnLst>
              <a:rect l="0" t="0" r="r" b="b"/>
              <a:pathLst>
                <a:path w="1126" h="2062">
                  <a:moveTo>
                    <a:pt x="0" y="0"/>
                  </a:moveTo>
                  <a:lnTo>
                    <a:pt x="1126" y="543"/>
                  </a:lnTo>
                  <a:lnTo>
                    <a:pt x="264" y="2062"/>
                  </a:lnTo>
                  <a:lnTo>
                    <a:pt x="0" y="0"/>
                  </a:lnTo>
                  <a:close/>
                </a:path>
              </a:pathLst>
            </a:custGeom>
            <a:solidFill>
              <a:srgbClr val="5A8D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2" name="Freeform 26"/>
            <p:cNvSpPr>
              <a:spLocks/>
            </p:cNvSpPr>
            <p:nvPr/>
          </p:nvSpPr>
          <p:spPr bwMode="auto">
            <a:xfrm>
              <a:off x="5815013" y="2790825"/>
              <a:ext cx="401638" cy="519113"/>
            </a:xfrm>
            <a:custGeom>
              <a:avLst/>
              <a:gdLst>
                <a:gd name="T0" fmla="*/ 1151 w 1769"/>
                <a:gd name="T1" fmla="*/ 2291 h 2291"/>
                <a:gd name="T2" fmla="*/ 1769 w 1769"/>
                <a:gd name="T3" fmla="*/ 958 h 2291"/>
                <a:gd name="T4" fmla="*/ 0 w 1769"/>
                <a:gd name="T5" fmla="*/ 0 h 2291"/>
                <a:gd name="T6" fmla="*/ 1151 w 1769"/>
                <a:gd name="T7" fmla="*/ 2291 h 2291"/>
              </a:gdLst>
              <a:ahLst/>
              <a:cxnLst>
                <a:cxn ang="0">
                  <a:pos x="T0" y="T1"/>
                </a:cxn>
                <a:cxn ang="0">
                  <a:pos x="T2" y="T3"/>
                </a:cxn>
                <a:cxn ang="0">
                  <a:pos x="T4" y="T5"/>
                </a:cxn>
                <a:cxn ang="0">
                  <a:pos x="T6" y="T7"/>
                </a:cxn>
              </a:cxnLst>
              <a:rect l="0" t="0" r="r" b="b"/>
              <a:pathLst>
                <a:path w="1769" h="2291">
                  <a:moveTo>
                    <a:pt x="1151" y="2291"/>
                  </a:moveTo>
                  <a:lnTo>
                    <a:pt x="1769" y="958"/>
                  </a:lnTo>
                  <a:lnTo>
                    <a:pt x="0" y="0"/>
                  </a:lnTo>
                  <a:lnTo>
                    <a:pt x="1151" y="2291"/>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3" name="Freeform 27"/>
            <p:cNvSpPr>
              <a:spLocks/>
            </p:cNvSpPr>
            <p:nvPr/>
          </p:nvSpPr>
          <p:spPr bwMode="auto">
            <a:xfrm>
              <a:off x="6411913" y="2432050"/>
              <a:ext cx="301625" cy="395288"/>
            </a:xfrm>
            <a:custGeom>
              <a:avLst/>
              <a:gdLst>
                <a:gd name="T0" fmla="*/ 0 w 1333"/>
                <a:gd name="T1" fmla="*/ 1023 h 1743"/>
                <a:gd name="T2" fmla="*/ 1193 w 1333"/>
                <a:gd name="T3" fmla="*/ 0 h 1743"/>
                <a:gd name="T4" fmla="*/ 1333 w 1333"/>
                <a:gd name="T5" fmla="*/ 1743 h 1743"/>
                <a:gd name="T6" fmla="*/ 0 w 1333"/>
                <a:gd name="T7" fmla="*/ 1023 h 1743"/>
              </a:gdLst>
              <a:ahLst/>
              <a:cxnLst>
                <a:cxn ang="0">
                  <a:pos x="T0" y="T1"/>
                </a:cxn>
                <a:cxn ang="0">
                  <a:pos x="T2" y="T3"/>
                </a:cxn>
                <a:cxn ang="0">
                  <a:pos x="T4" y="T5"/>
                </a:cxn>
                <a:cxn ang="0">
                  <a:pos x="T6" y="T7"/>
                </a:cxn>
              </a:cxnLst>
              <a:rect l="0" t="0" r="r" b="b"/>
              <a:pathLst>
                <a:path w="1333" h="1743">
                  <a:moveTo>
                    <a:pt x="0" y="1023"/>
                  </a:moveTo>
                  <a:lnTo>
                    <a:pt x="1193" y="0"/>
                  </a:lnTo>
                  <a:lnTo>
                    <a:pt x="1333" y="1743"/>
                  </a:lnTo>
                  <a:lnTo>
                    <a:pt x="0" y="1023"/>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4" name="Freeform 28"/>
            <p:cNvSpPr>
              <a:spLocks/>
            </p:cNvSpPr>
            <p:nvPr/>
          </p:nvSpPr>
          <p:spPr bwMode="auto">
            <a:xfrm>
              <a:off x="6411913" y="2663825"/>
              <a:ext cx="301625" cy="531813"/>
            </a:xfrm>
            <a:custGeom>
              <a:avLst/>
              <a:gdLst>
                <a:gd name="T0" fmla="*/ 1333 w 1333"/>
                <a:gd name="T1" fmla="*/ 720 h 2344"/>
                <a:gd name="T2" fmla="*/ 580 w 1333"/>
                <a:gd name="T3" fmla="*/ 2344 h 2344"/>
                <a:gd name="T4" fmla="*/ 0 w 1333"/>
                <a:gd name="T5" fmla="*/ 0 h 2344"/>
                <a:gd name="T6" fmla="*/ 1333 w 1333"/>
                <a:gd name="T7" fmla="*/ 720 h 2344"/>
              </a:gdLst>
              <a:ahLst/>
              <a:cxnLst>
                <a:cxn ang="0">
                  <a:pos x="T0" y="T1"/>
                </a:cxn>
                <a:cxn ang="0">
                  <a:pos x="T2" y="T3"/>
                </a:cxn>
                <a:cxn ang="0">
                  <a:pos x="T4" y="T5"/>
                </a:cxn>
                <a:cxn ang="0">
                  <a:pos x="T6" y="T7"/>
                </a:cxn>
              </a:cxnLst>
              <a:rect l="0" t="0" r="r" b="b"/>
              <a:pathLst>
                <a:path w="1333" h="2344">
                  <a:moveTo>
                    <a:pt x="1333" y="720"/>
                  </a:moveTo>
                  <a:lnTo>
                    <a:pt x="580" y="2344"/>
                  </a:lnTo>
                  <a:lnTo>
                    <a:pt x="0" y="0"/>
                  </a:lnTo>
                  <a:lnTo>
                    <a:pt x="1333" y="720"/>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5" name="Freeform 29"/>
            <p:cNvSpPr>
              <a:spLocks/>
            </p:cNvSpPr>
            <p:nvPr/>
          </p:nvSpPr>
          <p:spPr bwMode="auto">
            <a:xfrm>
              <a:off x="6216651" y="2663825"/>
              <a:ext cx="327025" cy="531813"/>
            </a:xfrm>
            <a:custGeom>
              <a:avLst/>
              <a:gdLst>
                <a:gd name="T0" fmla="*/ 1442 w 1442"/>
                <a:gd name="T1" fmla="*/ 2344 h 2344"/>
                <a:gd name="T2" fmla="*/ 0 w 1442"/>
                <a:gd name="T3" fmla="*/ 1519 h 2344"/>
                <a:gd name="T4" fmla="*/ 862 w 1442"/>
                <a:gd name="T5" fmla="*/ 0 h 2344"/>
                <a:gd name="T6" fmla="*/ 1442 w 1442"/>
                <a:gd name="T7" fmla="*/ 2344 h 2344"/>
              </a:gdLst>
              <a:ahLst/>
              <a:cxnLst>
                <a:cxn ang="0">
                  <a:pos x="T0" y="T1"/>
                </a:cxn>
                <a:cxn ang="0">
                  <a:pos x="T2" y="T3"/>
                </a:cxn>
                <a:cxn ang="0">
                  <a:pos x="T4" y="T5"/>
                </a:cxn>
                <a:cxn ang="0">
                  <a:pos x="T6" y="T7"/>
                </a:cxn>
              </a:cxnLst>
              <a:rect l="0" t="0" r="r" b="b"/>
              <a:pathLst>
                <a:path w="1442" h="2344">
                  <a:moveTo>
                    <a:pt x="1442" y="2344"/>
                  </a:moveTo>
                  <a:lnTo>
                    <a:pt x="0" y="1519"/>
                  </a:lnTo>
                  <a:lnTo>
                    <a:pt x="862" y="0"/>
                  </a:lnTo>
                  <a:lnTo>
                    <a:pt x="1442" y="2344"/>
                  </a:lnTo>
                  <a:close/>
                </a:path>
              </a:pathLst>
            </a:custGeom>
            <a:solidFill>
              <a:srgbClr val="255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6" name="Freeform 30"/>
            <p:cNvSpPr>
              <a:spLocks/>
            </p:cNvSpPr>
            <p:nvPr/>
          </p:nvSpPr>
          <p:spPr bwMode="auto">
            <a:xfrm>
              <a:off x="6075363" y="3008313"/>
              <a:ext cx="468313" cy="301625"/>
            </a:xfrm>
            <a:custGeom>
              <a:avLst/>
              <a:gdLst>
                <a:gd name="T0" fmla="*/ 2060 w 2060"/>
                <a:gd name="T1" fmla="*/ 825 h 1333"/>
                <a:gd name="T2" fmla="*/ 0 w 2060"/>
                <a:gd name="T3" fmla="*/ 1333 h 1333"/>
                <a:gd name="T4" fmla="*/ 618 w 2060"/>
                <a:gd name="T5" fmla="*/ 0 h 1333"/>
                <a:gd name="T6" fmla="*/ 2060 w 2060"/>
                <a:gd name="T7" fmla="*/ 825 h 1333"/>
              </a:gdLst>
              <a:ahLst/>
              <a:cxnLst>
                <a:cxn ang="0">
                  <a:pos x="T0" y="T1"/>
                </a:cxn>
                <a:cxn ang="0">
                  <a:pos x="T2" y="T3"/>
                </a:cxn>
                <a:cxn ang="0">
                  <a:pos x="T4" y="T5"/>
                </a:cxn>
                <a:cxn ang="0">
                  <a:pos x="T6" y="T7"/>
                </a:cxn>
              </a:cxnLst>
              <a:rect l="0" t="0" r="r" b="b"/>
              <a:pathLst>
                <a:path w="2060" h="1333">
                  <a:moveTo>
                    <a:pt x="2060" y="825"/>
                  </a:moveTo>
                  <a:lnTo>
                    <a:pt x="0" y="1333"/>
                  </a:lnTo>
                  <a:lnTo>
                    <a:pt x="618" y="0"/>
                  </a:lnTo>
                  <a:lnTo>
                    <a:pt x="2060" y="825"/>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7" name="Freeform 31"/>
            <p:cNvSpPr>
              <a:spLocks/>
            </p:cNvSpPr>
            <p:nvPr/>
          </p:nvSpPr>
          <p:spPr bwMode="auto">
            <a:xfrm>
              <a:off x="6075363" y="3195638"/>
              <a:ext cx="468313" cy="419100"/>
            </a:xfrm>
            <a:custGeom>
              <a:avLst/>
              <a:gdLst>
                <a:gd name="T0" fmla="*/ 0 w 2060"/>
                <a:gd name="T1" fmla="*/ 508 h 1850"/>
                <a:gd name="T2" fmla="*/ 1189 w 2060"/>
                <a:gd name="T3" fmla="*/ 1850 h 1850"/>
                <a:gd name="T4" fmla="*/ 2060 w 2060"/>
                <a:gd name="T5" fmla="*/ 0 h 1850"/>
                <a:gd name="T6" fmla="*/ 0 w 2060"/>
                <a:gd name="T7" fmla="*/ 508 h 1850"/>
              </a:gdLst>
              <a:ahLst/>
              <a:cxnLst>
                <a:cxn ang="0">
                  <a:pos x="T0" y="T1"/>
                </a:cxn>
                <a:cxn ang="0">
                  <a:pos x="T2" y="T3"/>
                </a:cxn>
                <a:cxn ang="0">
                  <a:pos x="T4" y="T5"/>
                </a:cxn>
                <a:cxn ang="0">
                  <a:pos x="T6" y="T7"/>
                </a:cxn>
              </a:cxnLst>
              <a:rect l="0" t="0" r="r" b="b"/>
              <a:pathLst>
                <a:path w="2060" h="1850">
                  <a:moveTo>
                    <a:pt x="0" y="508"/>
                  </a:moveTo>
                  <a:lnTo>
                    <a:pt x="1189" y="1850"/>
                  </a:lnTo>
                  <a:lnTo>
                    <a:pt x="2060" y="0"/>
                  </a:lnTo>
                  <a:lnTo>
                    <a:pt x="0" y="508"/>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8" name="Freeform 32"/>
            <p:cNvSpPr>
              <a:spLocks/>
            </p:cNvSpPr>
            <p:nvPr/>
          </p:nvSpPr>
          <p:spPr bwMode="auto">
            <a:xfrm>
              <a:off x="5926138" y="3309938"/>
              <a:ext cx="419100" cy="304800"/>
            </a:xfrm>
            <a:custGeom>
              <a:avLst/>
              <a:gdLst>
                <a:gd name="T0" fmla="*/ 1851 w 1851"/>
                <a:gd name="T1" fmla="*/ 1342 h 1342"/>
                <a:gd name="T2" fmla="*/ 0 w 1851"/>
                <a:gd name="T3" fmla="*/ 1342 h 1342"/>
                <a:gd name="T4" fmla="*/ 662 w 1851"/>
                <a:gd name="T5" fmla="*/ 0 h 1342"/>
                <a:gd name="T6" fmla="*/ 1851 w 1851"/>
                <a:gd name="T7" fmla="*/ 1342 h 1342"/>
              </a:gdLst>
              <a:ahLst/>
              <a:cxnLst>
                <a:cxn ang="0">
                  <a:pos x="T0" y="T1"/>
                </a:cxn>
                <a:cxn ang="0">
                  <a:pos x="T2" y="T3"/>
                </a:cxn>
                <a:cxn ang="0">
                  <a:pos x="T4" y="T5"/>
                </a:cxn>
                <a:cxn ang="0">
                  <a:pos x="T6" y="T7"/>
                </a:cxn>
              </a:cxnLst>
              <a:rect l="0" t="0" r="r" b="b"/>
              <a:pathLst>
                <a:path w="1851" h="1342">
                  <a:moveTo>
                    <a:pt x="1851" y="1342"/>
                  </a:moveTo>
                  <a:lnTo>
                    <a:pt x="0" y="1342"/>
                  </a:lnTo>
                  <a:lnTo>
                    <a:pt x="662" y="0"/>
                  </a:lnTo>
                  <a:lnTo>
                    <a:pt x="1851" y="1342"/>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39" name="Freeform 33"/>
            <p:cNvSpPr>
              <a:spLocks/>
            </p:cNvSpPr>
            <p:nvPr/>
          </p:nvSpPr>
          <p:spPr bwMode="auto">
            <a:xfrm>
              <a:off x="5659438" y="3309938"/>
              <a:ext cx="415925" cy="304800"/>
            </a:xfrm>
            <a:custGeom>
              <a:avLst/>
              <a:gdLst>
                <a:gd name="T0" fmla="*/ 1172 w 1834"/>
                <a:gd name="T1" fmla="*/ 1342 h 1342"/>
                <a:gd name="T2" fmla="*/ 0 w 1834"/>
                <a:gd name="T3" fmla="*/ 1041 h 1342"/>
                <a:gd name="T4" fmla="*/ 1834 w 1834"/>
                <a:gd name="T5" fmla="*/ 0 h 1342"/>
                <a:gd name="T6" fmla="*/ 1172 w 1834"/>
                <a:gd name="T7" fmla="*/ 1342 h 1342"/>
              </a:gdLst>
              <a:ahLst/>
              <a:cxnLst>
                <a:cxn ang="0">
                  <a:pos x="T0" y="T1"/>
                </a:cxn>
                <a:cxn ang="0">
                  <a:pos x="T2" y="T3"/>
                </a:cxn>
                <a:cxn ang="0">
                  <a:pos x="T4" y="T5"/>
                </a:cxn>
                <a:cxn ang="0">
                  <a:pos x="T6" y="T7"/>
                </a:cxn>
              </a:cxnLst>
              <a:rect l="0" t="0" r="r" b="b"/>
              <a:pathLst>
                <a:path w="1834" h="1342">
                  <a:moveTo>
                    <a:pt x="1172" y="1342"/>
                  </a:moveTo>
                  <a:lnTo>
                    <a:pt x="0" y="1041"/>
                  </a:lnTo>
                  <a:lnTo>
                    <a:pt x="1834" y="0"/>
                  </a:lnTo>
                  <a:lnTo>
                    <a:pt x="1172" y="1342"/>
                  </a:lnTo>
                  <a:close/>
                </a:path>
              </a:pathLst>
            </a:custGeom>
            <a:solidFill>
              <a:srgbClr val="1D5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0" name="Freeform 34"/>
            <p:cNvSpPr>
              <a:spLocks/>
            </p:cNvSpPr>
            <p:nvPr/>
          </p:nvSpPr>
          <p:spPr bwMode="auto">
            <a:xfrm>
              <a:off x="5332413" y="3195638"/>
              <a:ext cx="327025" cy="379413"/>
            </a:xfrm>
            <a:custGeom>
              <a:avLst/>
              <a:gdLst>
                <a:gd name="T0" fmla="*/ 1442 w 1442"/>
                <a:gd name="T1" fmla="*/ 1546 h 1675"/>
                <a:gd name="T2" fmla="*/ 0 w 1442"/>
                <a:gd name="T3" fmla="*/ 1675 h 1675"/>
                <a:gd name="T4" fmla="*/ 1286 w 1442"/>
                <a:gd name="T5" fmla="*/ 0 h 1675"/>
                <a:gd name="T6" fmla="*/ 1442 w 1442"/>
                <a:gd name="T7" fmla="*/ 1546 h 1675"/>
              </a:gdLst>
              <a:ahLst/>
              <a:cxnLst>
                <a:cxn ang="0">
                  <a:pos x="T0" y="T1"/>
                </a:cxn>
                <a:cxn ang="0">
                  <a:pos x="T2" y="T3"/>
                </a:cxn>
                <a:cxn ang="0">
                  <a:pos x="T4" y="T5"/>
                </a:cxn>
                <a:cxn ang="0">
                  <a:pos x="T6" y="T7"/>
                </a:cxn>
              </a:cxnLst>
              <a:rect l="0" t="0" r="r" b="b"/>
              <a:pathLst>
                <a:path w="1442" h="1675">
                  <a:moveTo>
                    <a:pt x="1442" y="1546"/>
                  </a:moveTo>
                  <a:lnTo>
                    <a:pt x="0" y="1675"/>
                  </a:lnTo>
                  <a:lnTo>
                    <a:pt x="1286" y="0"/>
                  </a:lnTo>
                  <a:lnTo>
                    <a:pt x="1442" y="1546"/>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1" name="Freeform 35"/>
            <p:cNvSpPr>
              <a:spLocks/>
            </p:cNvSpPr>
            <p:nvPr/>
          </p:nvSpPr>
          <p:spPr bwMode="auto">
            <a:xfrm>
              <a:off x="5624513" y="3195638"/>
              <a:ext cx="450850" cy="350838"/>
            </a:xfrm>
            <a:custGeom>
              <a:avLst/>
              <a:gdLst>
                <a:gd name="T0" fmla="*/ 0 w 1990"/>
                <a:gd name="T1" fmla="*/ 0 h 1546"/>
                <a:gd name="T2" fmla="*/ 1990 w 1990"/>
                <a:gd name="T3" fmla="*/ 505 h 1546"/>
                <a:gd name="T4" fmla="*/ 156 w 1990"/>
                <a:gd name="T5" fmla="*/ 1546 h 1546"/>
                <a:gd name="T6" fmla="*/ 0 w 1990"/>
                <a:gd name="T7" fmla="*/ 0 h 1546"/>
              </a:gdLst>
              <a:ahLst/>
              <a:cxnLst>
                <a:cxn ang="0">
                  <a:pos x="T0" y="T1"/>
                </a:cxn>
                <a:cxn ang="0">
                  <a:pos x="T2" y="T3"/>
                </a:cxn>
                <a:cxn ang="0">
                  <a:pos x="T4" y="T5"/>
                </a:cxn>
                <a:cxn ang="0">
                  <a:pos x="T6" y="T7"/>
                </a:cxn>
              </a:cxnLst>
              <a:rect l="0" t="0" r="r" b="b"/>
              <a:pathLst>
                <a:path w="1990" h="1546">
                  <a:moveTo>
                    <a:pt x="0" y="0"/>
                  </a:moveTo>
                  <a:lnTo>
                    <a:pt x="1990" y="505"/>
                  </a:lnTo>
                  <a:lnTo>
                    <a:pt x="156" y="1546"/>
                  </a:lnTo>
                  <a:lnTo>
                    <a:pt x="0" y="0"/>
                  </a:lnTo>
                  <a:close/>
                </a:path>
              </a:pathLst>
            </a:custGeom>
            <a:solidFill>
              <a:srgbClr val="215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2" name="Freeform 36"/>
            <p:cNvSpPr>
              <a:spLocks/>
            </p:cNvSpPr>
            <p:nvPr/>
          </p:nvSpPr>
          <p:spPr bwMode="auto">
            <a:xfrm>
              <a:off x="6345238" y="3195638"/>
              <a:ext cx="314325" cy="419100"/>
            </a:xfrm>
            <a:custGeom>
              <a:avLst/>
              <a:gdLst>
                <a:gd name="T0" fmla="*/ 0 w 1387"/>
                <a:gd name="T1" fmla="*/ 1850 h 1850"/>
                <a:gd name="T2" fmla="*/ 1387 w 1387"/>
                <a:gd name="T3" fmla="*/ 1678 h 1850"/>
                <a:gd name="T4" fmla="*/ 871 w 1387"/>
                <a:gd name="T5" fmla="*/ 0 h 1850"/>
                <a:gd name="T6" fmla="*/ 0 w 1387"/>
                <a:gd name="T7" fmla="*/ 1850 h 1850"/>
              </a:gdLst>
              <a:ahLst/>
              <a:cxnLst>
                <a:cxn ang="0">
                  <a:pos x="T0" y="T1"/>
                </a:cxn>
                <a:cxn ang="0">
                  <a:pos x="T2" y="T3"/>
                </a:cxn>
                <a:cxn ang="0">
                  <a:pos x="T4" y="T5"/>
                </a:cxn>
                <a:cxn ang="0">
                  <a:pos x="T6" y="T7"/>
                </a:cxn>
              </a:cxnLst>
              <a:rect l="0" t="0" r="r" b="b"/>
              <a:pathLst>
                <a:path w="1387" h="1850">
                  <a:moveTo>
                    <a:pt x="0" y="1850"/>
                  </a:moveTo>
                  <a:lnTo>
                    <a:pt x="1387" y="1678"/>
                  </a:lnTo>
                  <a:lnTo>
                    <a:pt x="871" y="0"/>
                  </a:lnTo>
                  <a:lnTo>
                    <a:pt x="0" y="1850"/>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3" name="Freeform 37"/>
            <p:cNvSpPr>
              <a:spLocks/>
            </p:cNvSpPr>
            <p:nvPr/>
          </p:nvSpPr>
          <p:spPr bwMode="auto">
            <a:xfrm>
              <a:off x="6543676" y="3195638"/>
              <a:ext cx="449263" cy="379413"/>
            </a:xfrm>
            <a:custGeom>
              <a:avLst/>
              <a:gdLst>
                <a:gd name="T0" fmla="*/ 516 w 1980"/>
                <a:gd name="T1" fmla="*/ 1678 h 1678"/>
                <a:gd name="T2" fmla="*/ 1980 w 1980"/>
                <a:gd name="T3" fmla="*/ 936 h 1678"/>
                <a:gd name="T4" fmla="*/ 0 w 1980"/>
                <a:gd name="T5" fmla="*/ 0 h 1678"/>
                <a:gd name="T6" fmla="*/ 516 w 1980"/>
                <a:gd name="T7" fmla="*/ 1678 h 1678"/>
              </a:gdLst>
              <a:ahLst/>
              <a:cxnLst>
                <a:cxn ang="0">
                  <a:pos x="T0" y="T1"/>
                </a:cxn>
                <a:cxn ang="0">
                  <a:pos x="T2" y="T3"/>
                </a:cxn>
                <a:cxn ang="0">
                  <a:pos x="T4" y="T5"/>
                </a:cxn>
                <a:cxn ang="0">
                  <a:pos x="T6" y="T7"/>
                </a:cxn>
              </a:cxnLst>
              <a:rect l="0" t="0" r="r" b="b"/>
              <a:pathLst>
                <a:path w="1980" h="1678">
                  <a:moveTo>
                    <a:pt x="516" y="1678"/>
                  </a:moveTo>
                  <a:lnTo>
                    <a:pt x="1980" y="936"/>
                  </a:lnTo>
                  <a:lnTo>
                    <a:pt x="0" y="0"/>
                  </a:lnTo>
                  <a:lnTo>
                    <a:pt x="516" y="1678"/>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4" name="Freeform 38"/>
            <p:cNvSpPr>
              <a:spLocks/>
            </p:cNvSpPr>
            <p:nvPr/>
          </p:nvSpPr>
          <p:spPr bwMode="auto">
            <a:xfrm>
              <a:off x="6543676" y="2986088"/>
              <a:ext cx="449263" cy="420688"/>
            </a:xfrm>
            <a:custGeom>
              <a:avLst/>
              <a:gdLst>
                <a:gd name="T0" fmla="*/ 1980 w 1980"/>
                <a:gd name="T1" fmla="*/ 1861 h 1861"/>
                <a:gd name="T2" fmla="*/ 1797 w 1980"/>
                <a:gd name="T3" fmla="*/ 0 h 1861"/>
                <a:gd name="T4" fmla="*/ 0 w 1980"/>
                <a:gd name="T5" fmla="*/ 925 h 1861"/>
                <a:gd name="T6" fmla="*/ 1980 w 1980"/>
                <a:gd name="T7" fmla="*/ 1861 h 1861"/>
              </a:gdLst>
              <a:ahLst/>
              <a:cxnLst>
                <a:cxn ang="0">
                  <a:pos x="T0" y="T1"/>
                </a:cxn>
                <a:cxn ang="0">
                  <a:pos x="T2" y="T3"/>
                </a:cxn>
                <a:cxn ang="0">
                  <a:pos x="T4" y="T5"/>
                </a:cxn>
                <a:cxn ang="0">
                  <a:pos x="T6" y="T7"/>
                </a:cxn>
              </a:cxnLst>
              <a:rect l="0" t="0" r="r" b="b"/>
              <a:pathLst>
                <a:path w="1980" h="1861">
                  <a:moveTo>
                    <a:pt x="1980" y="1861"/>
                  </a:moveTo>
                  <a:lnTo>
                    <a:pt x="1797" y="0"/>
                  </a:lnTo>
                  <a:lnTo>
                    <a:pt x="0" y="925"/>
                  </a:lnTo>
                  <a:lnTo>
                    <a:pt x="1980" y="1861"/>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5" name="Freeform 39"/>
            <p:cNvSpPr>
              <a:spLocks/>
            </p:cNvSpPr>
            <p:nvPr/>
          </p:nvSpPr>
          <p:spPr bwMode="auto">
            <a:xfrm>
              <a:off x="6543676" y="2827338"/>
              <a:ext cx="406400" cy="368300"/>
            </a:xfrm>
            <a:custGeom>
              <a:avLst/>
              <a:gdLst>
                <a:gd name="T0" fmla="*/ 1797 w 1797"/>
                <a:gd name="T1" fmla="*/ 699 h 1624"/>
                <a:gd name="T2" fmla="*/ 753 w 1797"/>
                <a:gd name="T3" fmla="*/ 0 h 1624"/>
                <a:gd name="T4" fmla="*/ 0 w 1797"/>
                <a:gd name="T5" fmla="*/ 1624 h 1624"/>
                <a:gd name="T6" fmla="*/ 1797 w 1797"/>
                <a:gd name="T7" fmla="*/ 699 h 1624"/>
              </a:gdLst>
              <a:ahLst/>
              <a:cxnLst>
                <a:cxn ang="0">
                  <a:pos x="T0" y="T1"/>
                </a:cxn>
                <a:cxn ang="0">
                  <a:pos x="T2" y="T3"/>
                </a:cxn>
                <a:cxn ang="0">
                  <a:pos x="T4" y="T5"/>
                </a:cxn>
                <a:cxn ang="0">
                  <a:pos x="T6" y="T7"/>
                </a:cxn>
              </a:cxnLst>
              <a:rect l="0" t="0" r="r" b="b"/>
              <a:pathLst>
                <a:path w="1797" h="1624">
                  <a:moveTo>
                    <a:pt x="1797" y="699"/>
                  </a:moveTo>
                  <a:lnTo>
                    <a:pt x="753" y="0"/>
                  </a:lnTo>
                  <a:lnTo>
                    <a:pt x="0" y="1624"/>
                  </a:lnTo>
                  <a:lnTo>
                    <a:pt x="1797" y="699"/>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6" name="Freeform 40"/>
            <p:cNvSpPr>
              <a:spLocks/>
            </p:cNvSpPr>
            <p:nvPr/>
          </p:nvSpPr>
          <p:spPr bwMode="auto">
            <a:xfrm>
              <a:off x="6713538" y="2617788"/>
              <a:ext cx="258763" cy="368300"/>
            </a:xfrm>
            <a:custGeom>
              <a:avLst/>
              <a:gdLst>
                <a:gd name="T0" fmla="*/ 1044 w 1141"/>
                <a:gd name="T1" fmla="*/ 1623 h 1623"/>
                <a:gd name="T2" fmla="*/ 1141 w 1141"/>
                <a:gd name="T3" fmla="*/ 0 h 1623"/>
                <a:gd name="T4" fmla="*/ 0 w 1141"/>
                <a:gd name="T5" fmla="*/ 924 h 1623"/>
                <a:gd name="T6" fmla="*/ 1044 w 1141"/>
                <a:gd name="T7" fmla="*/ 1623 h 1623"/>
              </a:gdLst>
              <a:ahLst/>
              <a:cxnLst>
                <a:cxn ang="0">
                  <a:pos x="T0" y="T1"/>
                </a:cxn>
                <a:cxn ang="0">
                  <a:pos x="T2" y="T3"/>
                </a:cxn>
                <a:cxn ang="0">
                  <a:pos x="T4" y="T5"/>
                </a:cxn>
                <a:cxn ang="0">
                  <a:pos x="T6" y="T7"/>
                </a:cxn>
              </a:cxnLst>
              <a:rect l="0" t="0" r="r" b="b"/>
              <a:pathLst>
                <a:path w="1141" h="1623">
                  <a:moveTo>
                    <a:pt x="1044" y="1623"/>
                  </a:moveTo>
                  <a:lnTo>
                    <a:pt x="1141" y="0"/>
                  </a:lnTo>
                  <a:lnTo>
                    <a:pt x="0" y="924"/>
                  </a:lnTo>
                  <a:lnTo>
                    <a:pt x="1044" y="1623"/>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7" name="Freeform 41"/>
            <p:cNvSpPr>
              <a:spLocks/>
            </p:cNvSpPr>
            <p:nvPr/>
          </p:nvSpPr>
          <p:spPr bwMode="auto">
            <a:xfrm>
              <a:off x="6681788" y="2432050"/>
              <a:ext cx="290513" cy="395288"/>
            </a:xfrm>
            <a:custGeom>
              <a:avLst/>
              <a:gdLst>
                <a:gd name="T0" fmla="*/ 1281 w 1281"/>
                <a:gd name="T1" fmla="*/ 819 h 1743"/>
                <a:gd name="T2" fmla="*/ 0 w 1281"/>
                <a:gd name="T3" fmla="*/ 0 h 1743"/>
                <a:gd name="T4" fmla="*/ 140 w 1281"/>
                <a:gd name="T5" fmla="*/ 1743 h 1743"/>
                <a:gd name="T6" fmla="*/ 1281 w 1281"/>
                <a:gd name="T7" fmla="*/ 819 h 1743"/>
              </a:gdLst>
              <a:ahLst/>
              <a:cxnLst>
                <a:cxn ang="0">
                  <a:pos x="T0" y="T1"/>
                </a:cxn>
                <a:cxn ang="0">
                  <a:pos x="T2" y="T3"/>
                </a:cxn>
                <a:cxn ang="0">
                  <a:pos x="T4" y="T5"/>
                </a:cxn>
                <a:cxn ang="0">
                  <a:pos x="T6" y="T7"/>
                </a:cxn>
              </a:cxnLst>
              <a:rect l="0" t="0" r="r" b="b"/>
              <a:pathLst>
                <a:path w="1281" h="1743">
                  <a:moveTo>
                    <a:pt x="1281" y="819"/>
                  </a:moveTo>
                  <a:lnTo>
                    <a:pt x="0" y="0"/>
                  </a:lnTo>
                  <a:lnTo>
                    <a:pt x="140" y="1743"/>
                  </a:lnTo>
                  <a:lnTo>
                    <a:pt x="1281" y="819"/>
                  </a:lnTo>
                  <a:close/>
                </a:path>
              </a:pathLst>
            </a:custGeom>
            <a:solidFill>
              <a:srgbClr val="8BB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8" name="Freeform 42"/>
            <p:cNvSpPr>
              <a:spLocks/>
            </p:cNvSpPr>
            <p:nvPr/>
          </p:nvSpPr>
          <p:spPr bwMode="auto">
            <a:xfrm>
              <a:off x="6681788" y="2387600"/>
              <a:ext cx="758825" cy="230188"/>
            </a:xfrm>
            <a:custGeom>
              <a:avLst/>
              <a:gdLst>
                <a:gd name="T0" fmla="*/ 0 w 3346"/>
                <a:gd name="T1" fmla="*/ 193 h 1012"/>
                <a:gd name="T2" fmla="*/ 3346 w 3346"/>
                <a:gd name="T3" fmla="*/ 0 h 1012"/>
                <a:gd name="T4" fmla="*/ 1281 w 3346"/>
                <a:gd name="T5" fmla="*/ 1012 h 1012"/>
                <a:gd name="T6" fmla="*/ 0 w 3346"/>
                <a:gd name="T7" fmla="*/ 193 h 1012"/>
              </a:gdLst>
              <a:ahLst/>
              <a:cxnLst>
                <a:cxn ang="0">
                  <a:pos x="T0" y="T1"/>
                </a:cxn>
                <a:cxn ang="0">
                  <a:pos x="T2" y="T3"/>
                </a:cxn>
                <a:cxn ang="0">
                  <a:pos x="T4" y="T5"/>
                </a:cxn>
                <a:cxn ang="0">
                  <a:pos x="T6" y="T7"/>
                </a:cxn>
              </a:cxnLst>
              <a:rect l="0" t="0" r="r" b="b"/>
              <a:pathLst>
                <a:path w="3346" h="1012">
                  <a:moveTo>
                    <a:pt x="0" y="193"/>
                  </a:moveTo>
                  <a:lnTo>
                    <a:pt x="3346" y="0"/>
                  </a:lnTo>
                  <a:lnTo>
                    <a:pt x="1281" y="1012"/>
                  </a:lnTo>
                  <a:lnTo>
                    <a:pt x="0" y="193"/>
                  </a:lnTo>
                  <a:close/>
                </a:path>
              </a:pathLst>
            </a:custGeom>
            <a:solidFill>
              <a:srgbClr val="60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49" name="Freeform 43"/>
            <p:cNvSpPr>
              <a:spLocks/>
            </p:cNvSpPr>
            <p:nvPr/>
          </p:nvSpPr>
          <p:spPr bwMode="auto">
            <a:xfrm>
              <a:off x="6972301" y="2387600"/>
              <a:ext cx="468313" cy="422275"/>
            </a:xfrm>
            <a:custGeom>
              <a:avLst/>
              <a:gdLst>
                <a:gd name="T0" fmla="*/ 0 w 2065"/>
                <a:gd name="T1" fmla="*/ 1012 h 1861"/>
                <a:gd name="T2" fmla="*/ 2065 w 2065"/>
                <a:gd name="T3" fmla="*/ 0 h 1861"/>
                <a:gd name="T4" fmla="*/ 1086 w 2065"/>
                <a:gd name="T5" fmla="*/ 1861 h 1861"/>
                <a:gd name="T6" fmla="*/ 0 w 2065"/>
                <a:gd name="T7" fmla="*/ 1012 h 1861"/>
              </a:gdLst>
              <a:ahLst/>
              <a:cxnLst>
                <a:cxn ang="0">
                  <a:pos x="T0" y="T1"/>
                </a:cxn>
                <a:cxn ang="0">
                  <a:pos x="T2" y="T3"/>
                </a:cxn>
                <a:cxn ang="0">
                  <a:pos x="T4" y="T5"/>
                </a:cxn>
                <a:cxn ang="0">
                  <a:pos x="T6" y="T7"/>
                </a:cxn>
              </a:cxnLst>
              <a:rect l="0" t="0" r="r" b="b"/>
              <a:pathLst>
                <a:path w="2065" h="1861">
                  <a:moveTo>
                    <a:pt x="0" y="1012"/>
                  </a:moveTo>
                  <a:lnTo>
                    <a:pt x="2065" y="0"/>
                  </a:lnTo>
                  <a:lnTo>
                    <a:pt x="1086" y="1861"/>
                  </a:lnTo>
                  <a:lnTo>
                    <a:pt x="0" y="1012"/>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0" name="Freeform 44"/>
            <p:cNvSpPr>
              <a:spLocks/>
            </p:cNvSpPr>
            <p:nvPr/>
          </p:nvSpPr>
          <p:spPr bwMode="auto">
            <a:xfrm>
              <a:off x="6950076" y="2617788"/>
              <a:ext cx="268288" cy="368300"/>
            </a:xfrm>
            <a:custGeom>
              <a:avLst/>
              <a:gdLst>
                <a:gd name="T0" fmla="*/ 1183 w 1183"/>
                <a:gd name="T1" fmla="*/ 849 h 1623"/>
                <a:gd name="T2" fmla="*/ 0 w 1183"/>
                <a:gd name="T3" fmla="*/ 1623 h 1623"/>
                <a:gd name="T4" fmla="*/ 97 w 1183"/>
                <a:gd name="T5" fmla="*/ 0 h 1623"/>
                <a:gd name="T6" fmla="*/ 1183 w 1183"/>
                <a:gd name="T7" fmla="*/ 849 h 1623"/>
              </a:gdLst>
              <a:ahLst/>
              <a:cxnLst>
                <a:cxn ang="0">
                  <a:pos x="T0" y="T1"/>
                </a:cxn>
                <a:cxn ang="0">
                  <a:pos x="T2" y="T3"/>
                </a:cxn>
                <a:cxn ang="0">
                  <a:pos x="T4" y="T5"/>
                </a:cxn>
                <a:cxn ang="0">
                  <a:pos x="T6" y="T7"/>
                </a:cxn>
              </a:cxnLst>
              <a:rect l="0" t="0" r="r" b="b"/>
              <a:pathLst>
                <a:path w="1183" h="1623">
                  <a:moveTo>
                    <a:pt x="1183" y="849"/>
                  </a:moveTo>
                  <a:lnTo>
                    <a:pt x="0" y="1623"/>
                  </a:lnTo>
                  <a:lnTo>
                    <a:pt x="97" y="0"/>
                  </a:lnTo>
                  <a:lnTo>
                    <a:pt x="1183" y="849"/>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1" name="Freeform 45"/>
            <p:cNvSpPr>
              <a:spLocks/>
            </p:cNvSpPr>
            <p:nvPr/>
          </p:nvSpPr>
          <p:spPr bwMode="auto">
            <a:xfrm>
              <a:off x="6169026" y="2209800"/>
              <a:ext cx="512763" cy="454025"/>
            </a:xfrm>
            <a:custGeom>
              <a:avLst/>
              <a:gdLst>
                <a:gd name="T0" fmla="*/ 663 w 2262"/>
                <a:gd name="T1" fmla="*/ 0 h 2001"/>
                <a:gd name="T2" fmla="*/ 2262 w 2262"/>
                <a:gd name="T3" fmla="*/ 978 h 2001"/>
                <a:gd name="T4" fmla="*/ 1069 w 2262"/>
                <a:gd name="T5" fmla="*/ 2001 h 2001"/>
                <a:gd name="T6" fmla="*/ 0 w 2262"/>
                <a:gd name="T7" fmla="*/ 0 h 2001"/>
                <a:gd name="T8" fmla="*/ 663 w 2262"/>
                <a:gd name="T9" fmla="*/ 0 h 2001"/>
              </a:gdLst>
              <a:ahLst/>
              <a:cxnLst>
                <a:cxn ang="0">
                  <a:pos x="T0" y="T1"/>
                </a:cxn>
                <a:cxn ang="0">
                  <a:pos x="T2" y="T3"/>
                </a:cxn>
                <a:cxn ang="0">
                  <a:pos x="T4" y="T5"/>
                </a:cxn>
                <a:cxn ang="0">
                  <a:pos x="T6" y="T7"/>
                </a:cxn>
                <a:cxn ang="0">
                  <a:pos x="T8" y="T9"/>
                </a:cxn>
              </a:cxnLst>
              <a:rect l="0" t="0" r="r" b="b"/>
              <a:pathLst>
                <a:path w="2262" h="2001">
                  <a:moveTo>
                    <a:pt x="663" y="0"/>
                  </a:moveTo>
                  <a:lnTo>
                    <a:pt x="2262" y="978"/>
                  </a:lnTo>
                  <a:lnTo>
                    <a:pt x="1069" y="2001"/>
                  </a:lnTo>
                  <a:lnTo>
                    <a:pt x="0" y="0"/>
                  </a:lnTo>
                  <a:lnTo>
                    <a:pt x="663" y="0"/>
                  </a:lnTo>
                  <a:close/>
                </a:path>
              </a:pathLst>
            </a:custGeom>
            <a:solidFill>
              <a:srgbClr val="8BB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2" name="Freeform 46"/>
            <p:cNvSpPr>
              <a:spLocks/>
            </p:cNvSpPr>
            <p:nvPr/>
          </p:nvSpPr>
          <p:spPr bwMode="auto">
            <a:xfrm>
              <a:off x="6113463" y="2209800"/>
              <a:ext cx="298450" cy="454025"/>
            </a:xfrm>
            <a:custGeom>
              <a:avLst/>
              <a:gdLst>
                <a:gd name="T0" fmla="*/ 0 w 1315"/>
                <a:gd name="T1" fmla="*/ 0 h 2001"/>
                <a:gd name="T2" fmla="*/ 189 w 1315"/>
                <a:gd name="T3" fmla="*/ 1458 h 2001"/>
                <a:gd name="T4" fmla="*/ 1315 w 1315"/>
                <a:gd name="T5" fmla="*/ 2001 h 2001"/>
                <a:gd name="T6" fmla="*/ 246 w 1315"/>
                <a:gd name="T7" fmla="*/ 0 h 2001"/>
                <a:gd name="T8" fmla="*/ 0 w 1315"/>
                <a:gd name="T9" fmla="*/ 0 h 2001"/>
              </a:gdLst>
              <a:ahLst/>
              <a:cxnLst>
                <a:cxn ang="0">
                  <a:pos x="T0" y="T1"/>
                </a:cxn>
                <a:cxn ang="0">
                  <a:pos x="T2" y="T3"/>
                </a:cxn>
                <a:cxn ang="0">
                  <a:pos x="T4" y="T5"/>
                </a:cxn>
                <a:cxn ang="0">
                  <a:pos x="T6" y="T7"/>
                </a:cxn>
                <a:cxn ang="0">
                  <a:pos x="T8" y="T9"/>
                </a:cxn>
              </a:cxnLst>
              <a:rect l="0" t="0" r="r" b="b"/>
              <a:pathLst>
                <a:path w="1315" h="2001">
                  <a:moveTo>
                    <a:pt x="0" y="0"/>
                  </a:moveTo>
                  <a:lnTo>
                    <a:pt x="189" y="1458"/>
                  </a:lnTo>
                  <a:lnTo>
                    <a:pt x="1315" y="2001"/>
                  </a:lnTo>
                  <a:lnTo>
                    <a:pt x="246" y="0"/>
                  </a:lnTo>
                  <a:lnTo>
                    <a:pt x="0" y="0"/>
                  </a:lnTo>
                  <a:close/>
                </a:path>
              </a:pathLst>
            </a:custGeom>
            <a:solidFill>
              <a:srgbClr val="518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3" name="Freeform 47"/>
            <p:cNvSpPr>
              <a:spLocks/>
            </p:cNvSpPr>
            <p:nvPr/>
          </p:nvSpPr>
          <p:spPr bwMode="auto">
            <a:xfrm>
              <a:off x="6319838" y="2209800"/>
              <a:ext cx="1120775" cy="222250"/>
            </a:xfrm>
            <a:custGeom>
              <a:avLst/>
              <a:gdLst>
                <a:gd name="T0" fmla="*/ 4945 w 4945"/>
                <a:gd name="T1" fmla="*/ 785 h 978"/>
                <a:gd name="T2" fmla="*/ 1593 w 4945"/>
                <a:gd name="T3" fmla="*/ 0 h 978"/>
                <a:gd name="T4" fmla="*/ 0 w 4945"/>
                <a:gd name="T5" fmla="*/ 0 h 978"/>
                <a:gd name="T6" fmla="*/ 1599 w 4945"/>
                <a:gd name="T7" fmla="*/ 978 h 978"/>
                <a:gd name="T8" fmla="*/ 4945 w 4945"/>
                <a:gd name="T9" fmla="*/ 785 h 978"/>
              </a:gdLst>
              <a:ahLst/>
              <a:cxnLst>
                <a:cxn ang="0">
                  <a:pos x="T0" y="T1"/>
                </a:cxn>
                <a:cxn ang="0">
                  <a:pos x="T2" y="T3"/>
                </a:cxn>
                <a:cxn ang="0">
                  <a:pos x="T4" y="T5"/>
                </a:cxn>
                <a:cxn ang="0">
                  <a:pos x="T6" y="T7"/>
                </a:cxn>
                <a:cxn ang="0">
                  <a:pos x="T8" y="T9"/>
                </a:cxn>
              </a:cxnLst>
              <a:rect l="0" t="0" r="r" b="b"/>
              <a:pathLst>
                <a:path w="4945" h="978">
                  <a:moveTo>
                    <a:pt x="4945" y="785"/>
                  </a:moveTo>
                  <a:lnTo>
                    <a:pt x="1593" y="0"/>
                  </a:lnTo>
                  <a:lnTo>
                    <a:pt x="0" y="0"/>
                  </a:lnTo>
                  <a:lnTo>
                    <a:pt x="1599" y="978"/>
                  </a:lnTo>
                  <a:lnTo>
                    <a:pt x="4945" y="785"/>
                  </a:lnTo>
                  <a:close/>
                </a:path>
              </a:pathLst>
            </a:custGeom>
            <a:solidFill>
              <a:srgbClr val="7DA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4" name="Freeform 48"/>
            <p:cNvSpPr>
              <a:spLocks/>
            </p:cNvSpPr>
            <p:nvPr/>
          </p:nvSpPr>
          <p:spPr bwMode="auto">
            <a:xfrm>
              <a:off x="6680201" y="2209800"/>
              <a:ext cx="1150938" cy="177800"/>
            </a:xfrm>
            <a:custGeom>
              <a:avLst/>
              <a:gdLst>
                <a:gd name="T0" fmla="*/ 3352 w 5074"/>
                <a:gd name="T1" fmla="*/ 785 h 785"/>
                <a:gd name="T2" fmla="*/ 5074 w 5074"/>
                <a:gd name="T3" fmla="*/ 0 h 785"/>
                <a:gd name="T4" fmla="*/ 0 w 5074"/>
                <a:gd name="T5" fmla="*/ 0 h 785"/>
                <a:gd name="T6" fmla="*/ 3352 w 5074"/>
                <a:gd name="T7" fmla="*/ 785 h 785"/>
              </a:gdLst>
              <a:ahLst/>
              <a:cxnLst>
                <a:cxn ang="0">
                  <a:pos x="T0" y="T1"/>
                </a:cxn>
                <a:cxn ang="0">
                  <a:pos x="T2" y="T3"/>
                </a:cxn>
                <a:cxn ang="0">
                  <a:pos x="T4" y="T5"/>
                </a:cxn>
                <a:cxn ang="0">
                  <a:pos x="T6" y="T7"/>
                </a:cxn>
              </a:cxnLst>
              <a:rect l="0" t="0" r="r" b="b"/>
              <a:pathLst>
                <a:path w="5074" h="785">
                  <a:moveTo>
                    <a:pt x="3352" y="785"/>
                  </a:moveTo>
                  <a:lnTo>
                    <a:pt x="5074" y="0"/>
                  </a:lnTo>
                  <a:lnTo>
                    <a:pt x="0" y="0"/>
                  </a:lnTo>
                  <a:lnTo>
                    <a:pt x="3352" y="785"/>
                  </a:lnTo>
                  <a:close/>
                </a:path>
              </a:pathLst>
            </a:custGeom>
            <a:solidFill>
              <a:srgbClr val="709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5" name="Freeform 49"/>
            <p:cNvSpPr>
              <a:spLocks/>
            </p:cNvSpPr>
            <p:nvPr/>
          </p:nvSpPr>
          <p:spPr bwMode="auto">
            <a:xfrm>
              <a:off x="7440613" y="2209800"/>
              <a:ext cx="606425" cy="177800"/>
            </a:xfrm>
            <a:custGeom>
              <a:avLst/>
              <a:gdLst>
                <a:gd name="T0" fmla="*/ 2672 w 2672"/>
                <a:gd name="T1" fmla="*/ 135 h 785"/>
                <a:gd name="T2" fmla="*/ 2414 w 2672"/>
                <a:gd name="T3" fmla="*/ 642 h 785"/>
                <a:gd name="T4" fmla="*/ 0 w 2672"/>
                <a:gd name="T5" fmla="*/ 785 h 785"/>
                <a:gd name="T6" fmla="*/ 1722 w 2672"/>
                <a:gd name="T7" fmla="*/ 0 h 785"/>
                <a:gd name="T8" fmla="*/ 2672 w 2672"/>
                <a:gd name="T9" fmla="*/ 0 h 785"/>
                <a:gd name="T10" fmla="*/ 2672 w 2672"/>
                <a:gd name="T11" fmla="*/ 135 h 785"/>
              </a:gdLst>
              <a:ahLst/>
              <a:cxnLst>
                <a:cxn ang="0">
                  <a:pos x="T0" y="T1"/>
                </a:cxn>
                <a:cxn ang="0">
                  <a:pos x="T2" y="T3"/>
                </a:cxn>
                <a:cxn ang="0">
                  <a:pos x="T4" y="T5"/>
                </a:cxn>
                <a:cxn ang="0">
                  <a:pos x="T6" y="T7"/>
                </a:cxn>
                <a:cxn ang="0">
                  <a:pos x="T8" y="T9"/>
                </a:cxn>
                <a:cxn ang="0">
                  <a:pos x="T10" y="T11"/>
                </a:cxn>
              </a:cxnLst>
              <a:rect l="0" t="0" r="r" b="b"/>
              <a:pathLst>
                <a:path w="2672" h="785">
                  <a:moveTo>
                    <a:pt x="2672" y="135"/>
                  </a:moveTo>
                  <a:lnTo>
                    <a:pt x="2414" y="642"/>
                  </a:lnTo>
                  <a:lnTo>
                    <a:pt x="0" y="785"/>
                  </a:lnTo>
                  <a:lnTo>
                    <a:pt x="1722" y="0"/>
                  </a:lnTo>
                  <a:lnTo>
                    <a:pt x="2672" y="0"/>
                  </a:lnTo>
                  <a:lnTo>
                    <a:pt x="2672" y="135"/>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6" name="Freeform 50"/>
            <p:cNvSpPr>
              <a:spLocks/>
            </p:cNvSpPr>
            <p:nvPr/>
          </p:nvSpPr>
          <p:spPr bwMode="auto">
            <a:xfrm>
              <a:off x="7440613" y="2355850"/>
              <a:ext cx="547688" cy="228600"/>
            </a:xfrm>
            <a:custGeom>
              <a:avLst/>
              <a:gdLst>
                <a:gd name="T0" fmla="*/ 2414 w 2414"/>
                <a:gd name="T1" fmla="*/ 0 h 1012"/>
                <a:gd name="T2" fmla="*/ 1887 w 2414"/>
                <a:gd name="T3" fmla="*/ 1012 h 1012"/>
                <a:gd name="T4" fmla="*/ 0 w 2414"/>
                <a:gd name="T5" fmla="*/ 143 h 1012"/>
                <a:gd name="T6" fmla="*/ 2414 w 2414"/>
                <a:gd name="T7" fmla="*/ 0 h 1012"/>
              </a:gdLst>
              <a:ahLst/>
              <a:cxnLst>
                <a:cxn ang="0">
                  <a:pos x="T0" y="T1"/>
                </a:cxn>
                <a:cxn ang="0">
                  <a:pos x="T2" y="T3"/>
                </a:cxn>
                <a:cxn ang="0">
                  <a:pos x="T4" y="T5"/>
                </a:cxn>
                <a:cxn ang="0">
                  <a:pos x="T6" y="T7"/>
                </a:cxn>
              </a:cxnLst>
              <a:rect l="0" t="0" r="r" b="b"/>
              <a:pathLst>
                <a:path w="2414" h="1012">
                  <a:moveTo>
                    <a:pt x="2414" y="0"/>
                  </a:moveTo>
                  <a:lnTo>
                    <a:pt x="1887" y="1012"/>
                  </a:lnTo>
                  <a:lnTo>
                    <a:pt x="0" y="143"/>
                  </a:lnTo>
                  <a:lnTo>
                    <a:pt x="2414" y="0"/>
                  </a:lnTo>
                  <a:close/>
                </a:path>
              </a:pathLst>
            </a:custGeom>
            <a:solidFill>
              <a:srgbClr val="6C9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7" name="Freeform 51"/>
            <p:cNvSpPr>
              <a:spLocks/>
            </p:cNvSpPr>
            <p:nvPr/>
          </p:nvSpPr>
          <p:spPr bwMode="auto">
            <a:xfrm>
              <a:off x="7218363" y="2387600"/>
              <a:ext cx="452438" cy="422275"/>
            </a:xfrm>
            <a:custGeom>
              <a:avLst/>
              <a:gdLst>
                <a:gd name="T0" fmla="*/ 0 w 1992"/>
                <a:gd name="T1" fmla="*/ 1861 h 1861"/>
                <a:gd name="T2" fmla="*/ 1992 w 1992"/>
                <a:gd name="T3" fmla="*/ 465 h 1861"/>
                <a:gd name="T4" fmla="*/ 979 w 1992"/>
                <a:gd name="T5" fmla="*/ 0 h 1861"/>
                <a:gd name="T6" fmla="*/ 0 w 1992"/>
                <a:gd name="T7" fmla="*/ 1861 h 1861"/>
              </a:gdLst>
              <a:ahLst/>
              <a:cxnLst>
                <a:cxn ang="0">
                  <a:pos x="T0" y="T1"/>
                </a:cxn>
                <a:cxn ang="0">
                  <a:pos x="T2" y="T3"/>
                </a:cxn>
                <a:cxn ang="0">
                  <a:pos x="T4" y="T5"/>
                </a:cxn>
                <a:cxn ang="0">
                  <a:pos x="T6" y="T7"/>
                </a:cxn>
              </a:cxnLst>
              <a:rect l="0" t="0" r="r" b="b"/>
              <a:pathLst>
                <a:path w="1992" h="1861">
                  <a:moveTo>
                    <a:pt x="0" y="1861"/>
                  </a:moveTo>
                  <a:lnTo>
                    <a:pt x="1992" y="465"/>
                  </a:lnTo>
                  <a:lnTo>
                    <a:pt x="979" y="0"/>
                  </a:lnTo>
                  <a:lnTo>
                    <a:pt x="0" y="1861"/>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8" name="Freeform 52"/>
            <p:cNvSpPr>
              <a:spLocks/>
            </p:cNvSpPr>
            <p:nvPr/>
          </p:nvSpPr>
          <p:spPr bwMode="auto">
            <a:xfrm>
              <a:off x="7218363" y="2493963"/>
              <a:ext cx="452438" cy="554038"/>
            </a:xfrm>
            <a:custGeom>
              <a:avLst/>
              <a:gdLst>
                <a:gd name="T0" fmla="*/ 0 w 1992"/>
                <a:gd name="T1" fmla="*/ 1396 h 2447"/>
                <a:gd name="T2" fmla="*/ 1403 w 1992"/>
                <a:gd name="T3" fmla="*/ 2447 h 2447"/>
                <a:gd name="T4" fmla="*/ 1992 w 1992"/>
                <a:gd name="T5" fmla="*/ 0 h 2447"/>
                <a:gd name="T6" fmla="*/ 0 w 1992"/>
                <a:gd name="T7" fmla="*/ 1396 h 2447"/>
              </a:gdLst>
              <a:ahLst/>
              <a:cxnLst>
                <a:cxn ang="0">
                  <a:pos x="T0" y="T1"/>
                </a:cxn>
                <a:cxn ang="0">
                  <a:pos x="T2" y="T3"/>
                </a:cxn>
                <a:cxn ang="0">
                  <a:pos x="T4" y="T5"/>
                </a:cxn>
                <a:cxn ang="0">
                  <a:pos x="T6" y="T7"/>
                </a:cxn>
              </a:cxnLst>
              <a:rect l="0" t="0" r="r" b="b"/>
              <a:pathLst>
                <a:path w="1992" h="2447">
                  <a:moveTo>
                    <a:pt x="0" y="1396"/>
                  </a:moveTo>
                  <a:lnTo>
                    <a:pt x="1403" y="2447"/>
                  </a:lnTo>
                  <a:lnTo>
                    <a:pt x="1992" y="0"/>
                  </a:lnTo>
                  <a:lnTo>
                    <a:pt x="0" y="1396"/>
                  </a:lnTo>
                  <a:close/>
                </a:path>
              </a:pathLst>
            </a:custGeom>
            <a:solidFill>
              <a:srgbClr val="357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59" name="Freeform 53"/>
            <p:cNvSpPr>
              <a:spLocks/>
            </p:cNvSpPr>
            <p:nvPr/>
          </p:nvSpPr>
          <p:spPr bwMode="auto">
            <a:xfrm>
              <a:off x="7537451" y="2493963"/>
              <a:ext cx="331788" cy="554038"/>
            </a:xfrm>
            <a:custGeom>
              <a:avLst/>
              <a:gdLst>
                <a:gd name="T0" fmla="*/ 0 w 1463"/>
                <a:gd name="T1" fmla="*/ 2447 h 2447"/>
                <a:gd name="T2" fmla="*/ 1463 w 1463"/>
                <a:gd name="T3" fmla="*/ 404 h 2447"/>
                <a:gd name="T4" fmla="*/ 589 w 1463"/>
                <a:gd name="T5" fmla="*/ 0 h 2447"/>
                <a:gd name="T6" fmla="*/ 0 w 1463"/>
                <a:gd name="T7" fmla="*/ 2447 h 2447"/>
              </a:gdLst>
              <a:ahLst/>
              <a:cxnLst>
                <a:cxn ang="0">
                  <a:pos x="T0" y="T1"/>
                </a:cxn>
                <a:cxn ang="0">
                  <a:pos x="T2" y="T3"/>
                </a:cxn>
                <a:cxn ang="0">
                  <a:pos x="T4" y="T5"/>
                </a:cxn>
                <a:cxn ang="0">
                  <a:pos x="T6" y="T7"/>
                </a:cxn>
              </a:cxnLst>
              <a:rect l="0" t="0" r="r" b="b"/>
              <a:pathLst>
                <a:path w="1463" h="2447">
                  <a:moveTo>
                    <a:pt x="0" y="2447"/>
                  </a:moveTo>
                  <a:lnTo>
                    <a:pt x="1463" y="404"/>
                  </a:lnTo>
                  <a:lnTo>
                    <a:pt x="589" y="0"/>
                  </a:lnTo>
                  <a:lnTo>
                    <a:pt x="0" y="2447"/>
                  </a:lnTo>
                  <a:close/>
                </a:path>
              </a:pathLst>
            </a:custGeom>
            <a:solidFill>
              <a:srgbClr val="60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0" name="Freeform 54"/>
            <p:cNvSpPr>
              <a:spLocks/>
            </p:cNvSpPr>
            <p:nvPr/>
          </p:nvSpPr>
          <p:spPr bwMode="auto">
            <a:xfrm>
              <a:off x="7180263" y="2809875"/>
              <a:ext cx="357188" cy="320675"/>
            </a:xfrm>
            <a:custGeom>
              <a:avLst/>
              <a:gdLst>
                <a:gd name="T0" fmla="*/ 1571 w 1571"/>
                <a:gd name="T1" fmla="*/ 1051 h 1416"/>
                <a:gd name="T2" fmla="*/ 0 w 1571"/>
                <a:gd name="T3" fmla="*/ 1416 h 1416"/>
                <a:gd name="T4" fmla="*/ 168 w 1571"/>
                <a:gd name="T5" fmla="*/ 0 h 1416"/>
                <a:gd name="T6" fmla="*/ 1571 w 1571"/>
                <a:gd name="T7" fmla="*/ 1051 h 1416"/>
              </a:gdLst>
              <a:ahLst/>
              <a:cxnLst>
                <a:cxn ang="0">
                  <a:pos x="T0" y="T1"/>
                </a:cxn>
                <a:cxn ang="0">
                  <a:pos x="T2" y="T3"/>
                </a:cxn>
                <a:cxn ang="0">
                  <a:pos x="T4" y="T5"/>
                </a:cxn>
                <a:cxn ang="0">
                  <a:pos x="T6" y="T7"/>
                </a:cxn>
              </a:cxnLst>
              <a:rect l="0" t="0" r="r" b="b"/>
              <a:pathLst>
                <a:path w="1571" h="1416">
                  <a:moveTo>
                    <a:pt x="1571" y="1051"/>
                  </a:moveTo>
                  <a:lnTo>
                    <a:pt x="0" y="1416"/>
                  </a:lnTo>
                  <a:lnTo>
                    <a:pt x="168" y="0"/>
                  </a:lnTo>
                  <a:lnTo>
                    <a:pt x="1571" y="1051"/>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1" name="Freeform 55"/>
            <p:cNvSpPr>
              <a:spLocks/>
            </p:cNvSpPr>
            <p:nvPr/>
          </p:nvSpPr>
          <p:spPr bwMode="auto">
            <a:xfrm>
              <a:off x="6950076" y="2809875"/>
              <a:ext cx="268288" cy="320675"/>
            </a:xfrm>
            <a:custGeom>
              <a:avLst/>
              <a:gdLst>
                <a:gd name="T0" fmla="*/ 1015 w 1183"/>
                <a:gd name="T1" fmla="*/ 1416 h 1416"/>
                <a:gd name="T2" fmla="*/ 0 w 1183"/>
                <a:gd name="T3" fmla="*/ 774 h 1416"/>
                <a:gd name="T4" fmla="*/ 1183 w 1183"/>
                <a:gd name="T5" fmla="*/ 0 h 1416"/>
                <a:gd name="T6" fmla="*/ 1015 w 1183"/>
                <a:gd name="T7" fmla="*/ 1416 h 1416"/>
              </a:gdLst>
              <a:ahLst/>
              <a:cxnLst>
                <a:cxn ang="0">
                  <a:pos x="T0" y="T1"/>
                </a:cxn>
                <a:cxn ang="0">
                  <a:pos x="T2" y="T3"/>
                </a:cxn>
                <a:cxn ang="0">
                  <a:pos x="T4" y="T5"/>
                </a:cxn>
                <a:cxn ang="0">
                  <a:pos x="T6" y="T7"/>
                </a:cxn>
              </a:cxnLst>
              <a:rect l="0" t="0" r="r" b="b"/>
              <a:pathLst>
                <a:path w="1183" h="1416">
                  <a:moveTo>
                    <a:pt x="1015" y="1416"/>
                  </a:moveTo>
                  <a:lnTo>
                    <a:pt x="0" y="774"/>
                  </a:lnTo>
                  <a:lnTo>
                    <a:pt x="1183" y="0"/>
                  </a:lnTo>
                  <a:lnTo>
                    <a:pt x="1015" y="1416"/>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2" name="Freeform 56"/>
            <p:cNvSpPr>
              <a:spLocks/>
            </p:cNvSpPr>
            <p:nvPr/>
          </p:nvSpPr>
          <p:spPr bwMode="auto">
            <a:xfrm>
              <a:off x="6950076" y="2986088"/>
              <a:ext cx="230188" cy="420688"/>
            </a:xfrm>
            <a:custGeom>
              <a:avLst/>
              <a:gdLst>
                <a:gd name="T0" fmla="*/ 1015 w 1015"/>
                <a:gd name="T1" fmla="*/ 642 h 1861"/>
                <a:gd name="T2" fmla="*/ 183 w 1015"/>
                <a:gd name="T3" fmla="*/ 1861 h 1861"/>
                <a:gd name="T4" fmla="*/ 0 w 1015"/>
                <a:gd name="T5" fmla="*/ 0 h 1861"/>
                <a:gd name="T6" fmla="*/ 1015 w 1015"/>
                <a:gd name="T7" fmla="*/ 642 h 1861"/>
              </a:gdLst>
              <a:ahLst/>
              <a:cxnLst>
                <a:cxn ang="0">
                  <a:pos x="T0" y="T1"/>
                </a:cxn>
                <a:cxn ang="0">
                  <a:pos x="T2" y="T3"/>
                </a:cxn>
                <a:cxn ang="0">
                  <a:pos x="T4" y="T5"/>
                </a:cxn>
                <a:cxn ang="0">
                  <a:pos x="T6" y="T7"/>
                </a:cxn>
              </a:cxnLst>
              <a:rect l="0" t="0" r="r" b="b"/>
              <a:pathLst>
                <a:path w="1015" h="1861">
                  <a:moveTo>
                    <a:pt x="1015" y="642"/>
                  </a:moveTo>
                  <a:lnTo>
                    <a:pt x="183" y="1861"/>
                  </a:lnTo>
                  <a:lnTo>
                    <a:pt x="0" y="0"/>
                  </a:lnTo>
                  <a:lnTo>
                    <a:pt x="1015" y="642"/>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3" name="Freeform 57"/>
            <p:cNvSpPr>
              <a:spLocks/>
            </p:cNvSpPr>
            <p:nvPr/>
          </p:nvSpPr>
          <p:spPr bwMode="auto">
            <a:xfrm>
              <a:off x="6992938" y="3130550"/>
              <a:ext cx="309563" cy="276225"/>
            </a:xfrm>
            <a:custGeom>
              <a:avLst/>
              <a:gdLst>
                <a:gd name="T0" fmla="*/ 0 w 1370"/>
                <a:gd name="T1" fmla="*/ 1219 h 1219"/>
                <a:gd name="T2" fmla="*/ 1370 w 1370"/>
                <a:gd name="T3" fmla="*/ 1044 h 1219"/>
                <a:gd name="T4" fmla="*/ 832 w 1370"/>
                <a:gd name="T5" fmla="*/ 0 h 1219"/>
                <a:gd name="T6" fmla="*/ 0 w 1370"/>
                <a:gd name="T7" fmla="*/ 1219 h 1219"/>
              </a:gdLst>
              <a:ahLst/>
              <a:cxnLst>
                <a:cxn ang="0">
                  <a:pos x="T0" y="T1"/>
                </a:cxn>
                <a:cxn ang="0">
                  <a:pos x="T2" y="T3"/>
                </a:cxn>
                <a:cxn ang="0">
                  <a:pos x="T4" y="T5"/>
                </a:cxn>
                <a:cxn ang="0">
                  <a:pos x="T6" y="T7"/>
                </a:cxn>
              </a:cxnLst>
              <a:rect l="0" t="0" r="r" b="b"/>
              <a:pathLst>
                <a:path w="1370" h="1219">
                  <a:moveTo>
                    <a:pt x="0" y="1219"/>
                  </a:moveTo>
                  <a:lnTo>
                    <a:pt x="1370" y="1044"/>
                  </a:lnTo>
                  <a:lnTo>
                    <a:pt x="832" y="0"/>
                  </a:lnTo>
                  <a:lnTo>
                    <a:pt x="0" y="1219"/>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4" name="Freeform 58"/>
            <p:cNvSpPr>
              <a:spLocks/>
            </p:cNvSpPr>
            <p:nvPr/>
          </p:nvSpPr>
          <p:spPr bwMode="auto">
            <a:xfrm>
              <a:off x="7180263" y="3048000"/>
              <a:ext cx="357188" cy="319088"/>
            </a:xfrm>
            <a:custGeom>
              <a:avLst/>
              <a:gdLst>
                <a:gd name="T0" fmla="*/ 538 w 1571"/>
                <a:gd name="T1" fmla="*/ 1409 h 1409"/>
                <a:gd name="T2" fmla="*/ 1571 w 1571"/>
                <a:gd name="T3" fmla="*/ 0 h 1409"/>
                <a:gd name="T4" fmla="*/ 0 w 1571"/>
                <a:gd name="T5" fmla="*/ 365 h 1409"/>
                <a:gd name="T6" fmla="*/ 538 w 1571"/>
                <a:gd name="T7" fmla="*/ 1409 h 1409"/>
              </a:gdLst>
              <a:ahLst/>
              <a:cxnLst>
                <a:cxn ang="0">
                  <a:pos x="T0" y="T1"/>
                </a:cxn>
                <a:cxn ang="0">
                  <a:pos x="T2" y="T3"/>
                </a:cxn>
                <a:cxn ang="0">
                  <a:pos x="T4" y="T5"/>
                </a:cxn>
                <a:cxn ang="0">
                  <a:pos x="T6" y="T7"/>
                </a:cxn>
              </a:cxnLst>
              <a:rect l="0" t="0" r="r" b="b"/>
              <a:pathLst>
                <a:path w="1571" h="1409">
                  <a:moveTo>
                    <a:pt x="538" y="1409"/>
                  </a:moveTo>
                  <a:lnTo>
                    <a:pt x="1571" y="0"/>
                  </a:lnTo>
                  <a:lnTo>
                    <a:pt x="0" y="365"/>
                  </a:lnTo>
                  <a:lnTo>
                    <a:pt x="538" y="1409"/>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5" name="Freeform 59"/>
            <p:cNvSpPr>
              <a:spLocks/>
            </p:cNvSpPr>
            <p:nvPr/>
          </p:nvSpPr>
          <p:spPr bwMode="auto">
            <a:xfrm>
              <a:off x="7302501" y="3048000"/>
              <a:ext cx="557213" cy="319088"/>
            </a:xfrm>
            <a:custGeom>
              <a:avLst/>
              <a:gdLst>
                <a:gd name="T0" fmla="*/ 0 w 2458"/>
                <a:gd name="T1" fmla="*/ 1409 h 1409"/>
                <a:gd name="T2" fmla="*/ 2458 w 2458"/>
                <a:gd name="T3" fmla="*/ 854 h 1409"/>
                <a:gd name="T4" fmla="*/ 1033 w 2458"/>
                <a:gd name="T5" fmla="*/ 0 h 1409"/>
                <a:gd name="T6" fmla="*/ 0 w 2458"/>
                <a:gd name="T7" fmla="*/ 1409 h 1409"/>
              </a:gdLst>
              <a:ahLst/>
              <a:cxnLst>
                <a:cxn ang="0">
                  <a:pos x="T0" y="T1"/>
                </a:cxn>
                <a:cxn ang="0">
                  <a:pos x="T2" y="T3"/>
                </a:cxn>
                <a:cxn ang="0">
                  <a:pos x="T4" y="T5"/>
                </a:cxn>
                <a:cxn ang="0">
                  <a:pos x="T6" y="T7"/>
                </a:cxn>
              </a:cxnLst>
              <a:rect l="0" t="0" r="r" b="b"/>
              <a:pathLst>
                <a:path w="2458" h="1409">
                  <a:moveTo>
                    <a:pt x="0" y="1409"/>
                  </a:moveTo>
                  <a:lnTo>
                    <a:pt x="2458" y="854"/>
                  </a:lnTo>
                  <a:lnTo>
                    <a:pt x="1033" y="0"/>
                  </a:lnTo>
                  <a:lnTo>
                    <a:pt x="0" y="1409"/>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6" name="Freeform 60"/>
            <p:cNvSpPr>
              <a:spLocks/>
            </p:cNvSpPr>
            <p:nvPr/>
          </p:nvSpPr>
          <p:spPr bwMode="auto">
            <a:xfrm>
              <a:off x="7537451" y="2584450"/>
              <a:ext cx="331788" cy="657225"/>
            </a:xfrm>
            <a:custGeom>
              <a:avLst/>
              <a:gdLst>
                <a:gd name="T0" fmla="*/ 1425 w 1463"/>
                <a:gd name="T1" fmla="*/ 2897 h 2897"/>
                <a:gd name="T2" fmla="*/ 1463 w 1463"/>
                <a:gd name="T3" fmla="*/ 0 h 2897"/>
                <a:gd name="T4" fmla="*/ 0 w 1463"/>
                <a:gd name="T5" fmla="*/ 2043 h 2897"/>
                <a:gd name="T6" fmla="*/ 1425 w 1463"/>
                <a:gd name="T7" fmla="*/ 2897 h 2897"/>
              </a:gdLst>
              <a:ahLst/>
              <a:cxnLst>
                <a:cxn ang="0">
                  <a:pos x="T0" y="T1"/>
                </a:cxn>
                <a:cxn ang="0">
                  <a:pos x="T2" y="T3"/>
                </a:cxn>
                <a:cxn ang="0">
                  <a:pos x="T4" y="T5"/>
                </a:cxn>
                <a:cxn ang="0">
                  <a:pos x="T6" y="T7"/>
                </a:cxn>
              </a:cxnLst>
              <a:rect l="0" t="0" r="r" b="b"/>
              <a:pathLst>
                <a:path w="1463" h="2897">
                  <a:moveTo>
                    <a:pt x="1425" y="2897"/>
                  </a:moveTo>
                  <a:lnTo>
                    <a:pt x="1463" y="0"/>
                  </a:lnTo>
                  <a:lnTo>
                    <a:pt x="0" y="2043"/>
                  </a:lnTo>
                  <a:lnTo>
                    <a:pt x="1425" y="2897"/>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7" name="Freeform 61"/>
            <p:cNvSpPr>
              <a:spLocks/>
            </p:cNvSpPr>
            <p:nvPr/>
          </p:nvSpPr>
          <p:spPr bwMode="auto">
            <a:xfrm>
              <a:off x="7862888" y="2584450"/>
              <a:ext cx="184150" cy="444500"/>
            </a:xfrm>
            <a:custGeom>
              <a:avLst/>
              <a:gdLst>
                <a:gd name="T0" fmla="*/ 0 w 810"/>
                <a:gd name="T1" fmla="*/ 1957 h 1957"/>
                <a:gd name="T2" fmla="*/ 810 w 810"/>
                <a:gd name="T3" fmla="*/ 1174 h 1957"/>
                <a:gd name="T4" fmla="*/ 810 w 810"/>
                <a:gd name="T5" fmla="*/ 548 h 1957"/>
                <a:gd name="T6" fmla="*/ 25 w 810"/>
                <a:gd name="T7" fmla="*/ 0 h 1957"/>
                <a:gd name="T8" fmla="*/ 0 w 810"/>
                <a:gd name="T9" fmla="*/ 1957 h 1957"/>
              </a:gdLst>
              <a:ahLst/>
              <a:cxnLst>
                <a:cxn ang="0">
                  <a:pos x="T0" y="T1"/>
                </a:cxn>
                <a:cxn ang="0">
                  <a:pos x="T2" y="T3"/>
                </a:cxn>
                <a:cxn ang="0">
                  <a:pos x="T4" y="T5"/>
                </a:cxn>
                <a:cxn ang="0">
                  <a:pos x="T6" y="T7"/>
                </a:cxn>
                <a:cxn ang="0">
                  <a:pos x="T8" y="T9"/>
                </a:cxn>
              </a:cxnLst>
              <a:rect l="0" t="0" r="r" b="b"/>
              <a:pathLst>
                <a:path w="810" h="1957">
                  <a:moveTo>
                    <a:pt x="0" y="1957"/>
                  </a:moveTo>
                  <a:lnTo>
                    <a:pt x="810" y="1174"/>
                  </a:lnTo>
                  <a:lnTo>
                    <a:pt x="810" y="548"/>
                  </a:lnTo>
                  <a:lnTo>
                    <a:pt x="25" y="0"/>
                  </a:lnTo>
                  <a:lnTo>
                    <a:pt x="0" y="1957"/>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8" name="Freeform 62"/>
            <p:cNvSpPr>
              <a:spLocks/>
            </p:cNvSpPr>
            <p:nvPr/>
          </p:nvSpPr>
          <p:spPr bwMode="auto">
            <a:xfrm>
              <a:off x="7869238" y="2238375"/>
              <a:ext cx="177800" cy="471488"/>
            </a:xfrm>
            <a:custGeom>
              <a:avLst/>
              <a:gdLst>
                <a:gd name="T0" fmla="*/ 785 w 785"/>
                <a:gd name="T1" fmla="*/ 2075 h 2075"/>
                <a:gd name="T2" fmla="*/ 0 w 785"/>
                <a:gd name="T3" fmla="*/ 1527 h 2075"/>
                <a:gd name="T4" fmla="*/ 785 w 785"/>
                <a:gd name="T5" fmla="*/ 0 h 2075"/>
                <a:gd name="T6" fmla="*/ 785 w 785"/>
                <a:gd name="T7" fmla="*/ 2075 h 2075"/>
              </a:gdLst>
              <a:ahLst/>
              <a:cxnLst>
                <a:cxn ang="0">
                  <a:pos x="T0" y="T1"/>
                </a:cxn>
                <a:cxn ang="0">
                  <a:pos x="T2" y="T3"/>
                </a:cxn>
                <a:cxn ang="0">
                  <a:pos x="T4" y="T5"/>
                </a:cxn>
                <a:cxn ang="0">
                  <a:pos x="T6" y="T7"/>
                </a:cxn>
              </a:cxnLst>
              <a:rect l="0" t="0" r="r" b="b"/>
              <a:pathLst>
                <a:path w="785" h="2075">
                  <a:moveTo>
                    <a:pt x="785" y="2075"/>
                  </a:moveTo>
                  <a:lnTo>
                    <a:pt x="0" y="1527"/>
                  </a:lnTo>
                  <a:lnTo>
                    <a:pt x="785" y="0"/>
                  </a:lnTo>
                  <a:lnTo>
                    <a:pt x="785" y="207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69" name="Freeform 63"/>
            <p:cNvSpPr>
              <a:spLocks/>
            </p:cNvSpPr>
            <p:nvPr/>
          </p:nvSpPr>
          <p:spPr bwMode="auto">
            <a:xfrm>
              <a:off x="7862888" y="2851150"/>
              <a:ext cx="184150" cy="450850"/>
            </a:xfrm>
            <a:custGeom>
              <a:avLst/>
              <a:gdLst>
                <a:gd name="T0" fmla="*/ 0 w 810"/>
                <a:gd name="T1" fmla="*/ 783 h 1989"/>
                <a:gd name="T2" fmla="*/ 810 w 810"/>
                <a:gd name="T3" fmla="*/ 1989 h 1989"/>
                <a:gd name="T4" fmla="*/ 810 w 810"/>
                <a:gd name="T5" fmla="*/ 0 h 1989"/>
                <a:gd name="T6" fmla="*/ 0 w 810"/>
                <a:gd name="T7" fmla="*/ 783 h 1989"/>
              </a:gdLst>
              <a:ahLst/>
              <a:cxnLst>
                <a:cxn ang="0">
                  <a:pos x="T0" y="T1"/>
                </a:cxn>
                <a:cxn ang="0">
                  <a:pos x="T2" y="T3"/>
                </a:cxn>
                <a:cxn ang="0">
                  <a:pos x="T4" y="T5"/>
                </a:cxn>
                <a:cxn ang="0">
                  <a:pos x="T6" y="T7"/>
                </a:cxn>
              </a:cxnLst>
              <a:rect l="0" t="0" r="r" b="b"/>
              <a:pathLst>
                <a:path w="810" h="1989">
                  <a:moveTo>
                    <a:pt x="0" y="783"/>
                  </a:moveTo>
                  <a:lnTo>
                    <a:pt x="810" y="1989"/>
                  </a:lnTo>
                  <a:lnTo>
                    <a:pt x="810" y="0"/>
                  </a:lnTo>
                  <a:lnTo>
                    <a:pt x="0" y="783"/>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0" name="Freeform 64"/>
            <p:cNvSpPr>
              <a:spLocks/>
            </p:cNvSpPr>
            <p:nvPr/>
          </p:nvSpPr>
          <p:spPr bwMode="auto">
            <a:xfrm>
              <a:off x="7859713" y="3028950"/>
              <a:ext cx="187325" cy="341313"/>
            </a:xfrm>
            <a:custGeom>
              <a:avLst/>
              <a:gdLst>
                <a:gd name="T0" fmla="*/ 0 w 823"/>
                <a:gd name="T1" fmla="*/ 940 h 1507"/>
                <a:gd name="T2" fmla="*/ 823 w 823"/>
                <a:gd name="T3" fmla="*/ 1507 h 1507"/>
                <a:gd name="T4" fmla="*/ 823 w 823"/>
                <a:gd name="T5" fmla="*/ 1206 h 1507"/>
                <a:gd name="T6" fmla="*/ 13 w 823"/>
                <a:gd name="T7" fmla="*/ 0 h 1507"/>
                <a:gd name="T8" fmla="*/ 0 w 823"/>
                <a:gd name="T9" fmla="*/ 940 h 1507"/>
              </a:gdLst>
              <a:ahLst/>
              <a:cxnLst>
                <a:cxn ang="0">
                  <a:pos x="T0" y="T1"/>
                </a:cxn>
                <a:cxn ang="0">
                  <a:pos x="T2" y="T3"/>
                </a:cxn>
                <a:cxn ang="0">
                  <a:pos x="T4" y="T5"/>
                </a:cxn>
                <a:cxn ang="0">
                  <a:pos x="T6" y="T7"/>
                </a:cxn>
                <a:cxn ang="0">
                  <a:pos x="T8" y="T9"/>
                </a:cxn>
              </a:cxnLst>
              <a:rect l="0" t="0" r="r" b="b"/>
              <a:pathLst>
                <a:path w="823" h="1507">
                  <a:moveTo>
                    <a:pt x="0" y="940"/>
                  </a:moveTo>
                  <a:lnTo>
                    <a:pt x="823" y="1507"/>
                  </a:lnTo>
                  <a:lnTo>
                    <a:pt x="823" y="1206"/>
                  </a:lnTo>
                  <a:lnTo>
                    <a:pt x="13" y="0"/>
                  </a:lnTo>
                  <a:lnTo>
                    <a:pt x="0" y="940"/>
                  </a:lnTo>
                  <a:close/>
                </a:path>
              </a:pathLst>
            </a:custGeom>
            <a:solidFill>
              <a:srgbClr val="174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1" name="Freeform 65"/>
            <p:cNvSpPr>
              <a:spLocks/>
            </p:cNvSpPr>
            <p:nvPr/>
          </p:nvSpPr>
          <p:spPr bwMode="auto">
            <a:xfrm>
              <a:off x="7859713" y="3241675"/>
              <a:ext cx="187325" cy="368300"/>
            </a:xfrm>
            <a:custGeom>
              <a:avLst/>
              <a:gdLst>
                <a:gd name="T0" fmla="*/ 5 w 828"/>
                <a:gd name="T1" fmla="*/ 0 h 1625"/>
                <a:gd name="T2" fmla="*/ 0 w 828"/>
                <a:gd name="T3" fmla="*/ 1625 h 1625"/>
                <a:gd name="T4" fmla="*/ 828 w 828"/>
                <a:gd name="T5" fmla="*/ 1074 h 1625"/>
                <a:gd name="T6" fmla="*/ 828 w 828"/>
                <a:gd name="T7" fmla="*/ 567 h 1625"/>
                <a:gd name="T8" fmla="*/ 5 w 828"/>
                <a:gd name="T9" fmla="*/ 0 h 1625"/>
              </a:gdLst>
              <a:ahLst/>
              <a:cxnLst>
                <a:cxn ang="0">
                  <a:pos x="T0" y="T1"/>
                </a:cxn>
                <a:cxn ang="0">
                  <a:pos x="T2" y="T3"/>
                </a:cxn>
                <a:cxn ang="0">
                  <a:pos x="T4" y="T5"/>
                </a:cxn>
                <a:cxn ang="0">
                  <a:pos x="T6" y="T7"/>
                </a:cxn>
                <a:cxn ang="0">
                  <a:pos x="T8" y="T9"/>
                </a:cxn>
              </a:cxnLst>
              <a:rect l="0" t="0" r="r" b="b"/>
              <a:pathLst>
                <a:path w="828" h="1625">
                  <a:moveTo>
                    <a:pt x="5" y="0"/>
                  </a:moveTo>
                  <a:lnTo>
                    <a:pt x="0" y="1625"/>
                  </a:lnTo>
                  <a:lnTo>
                    <a:pt x="828" y="1074"/>
                  </a:lnTo>
                  <a:lnTo>
                    <a:pt x="828" y="567"/>
                  </a:lnTo>
                  <a:lnTo>
                    <a:pt x="5" y="0"/>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2" name="Freeform 66"/>
            <p:cNvSpPr>
              <a:spLocks/>
            </p:cNvSpPr>
            <p:nvPr/>
          </p:nvSpPr>
          <p:spPr bwMode="auto">
            <a:xfrm>
              <a:off x="7859713" y="3486150"/>
              <a:ext cx="187325" cy="482600"/>
            </a:xfrm>
            <a:custGeom>
              <a:avLst/>
              <a:gdLst>
                <a:gd name="T0" fmla="*/ 0 w 828"/>
                <a:gd name="T1" fmla="*/ 551 h 2134"/>
                <a:gd name="T2" fmla="*/ 828 w 828"/>
                <a:gd name="T3" fmla="*/ 2134 h 2134"/>
                <a:gd name="T4" fmla="*/ 828 w 828"/>
                <a:gd name="T5" fmla="*/ 0 h 2134"/>
                <a:gd name="T6" fmla="*/ 0 w 828"/>
                <a:gd name="T7" fmla="*/ 551 h 2134"/>
              </a:gdLst>
              <a:ahLst/>
              <a:cxnLst>
                <a:cxn ang="0">
                  <a:pos x="T0" y="T1"/>
                </a:cxn>
                <a:cxn ang="0">
                  <a:pos x="T2" y="T3"/>
                </a:cxn>
                <a:cxn ang="0">
                  <a:pos x="T4" y="T5"/>
                </a:cxn>
                <a:cxn ang="0">
                  <a:pos x="T6" y="T7"/>
                </a:cxn>
              </a:cxnLst>
              <a:rect l="0" t="0" r="r" b="b"/>
              <a:pathLst>
                <a:path w="828" h="2134">
                  <a:moveTo>
                    <a:pt x="0" y="551"/>
                  </a:moveTo>
                  <a:lnTo>
                    <a:pt x="828" y="2134"/>
                  </a:lnTo>
                  <a:lnTo>
                    <a:pt x="828" y="0"/>
                  </a:lnTo>
                  <a:lnTo>
                    <a:pt x="0" y="551"/>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3" name="Freeform 67"/>
            <p:cNvSpPr>
              <a:spLocks/>
            </p:cNvSpPr>
            <p:nvPr/>
          </p:nvSpPr>
          <p:spPr bwMode="auto">
            <a:xfrm>
              <a:off x="7302501" y="3241675"/>
              <a:ext cx="557213" cy="368300"/>
            </a:xfrm>
            <a:custGeom>
              <a:avLst/>
              <a:gdLst>
                <a:gd name="T0" fmla="*/ 0 w 2458"/>
                <a:gd name="T1" fmla="*/ 555 h 1625"/>
                <a:gd name="T2" fmla="*/ 2453 w 2458"/>
                <a:gd name="T3" fmla="*/ 1625 h 1625"/>
                <a:gd name="T4" fmla="*/ 2458 w 2458"/>
                <a:gd name="T5" fmla="*/ 0 h 1625"/>
                <a:gd name="T6" fmla="*/ 0 w 2458"/>
                <a:gd name="T7" fmla="*/ 555 h 1625"/>
              </a:gdLst>
              <a:ahLst/>
              <a:cxnLst>
                <a:cxn ang="0">
                  <a:pos x="T0" y="T1"/>
                </a:cxn>
                <a:cxn ang="0">
                  <a:pos x="T2" y="T3"/>
                </a:cxn>
                <a:cxn ang="0">
                  <a:pos x="T4" y="T5"/>
                </a:cxn>
                <a:cxn ang="0">
                  <a:pos x="T6" y="T7"/>
                </a:cxn>
              </a:cxnLst>
              <a:rect l="0" t="0" r="r" b="b"/>
              <a:pathLst>
                <a:path w="2458" h="1625">
                  <a:moveTo>
                    <a:pt x="0" y="555"/>
                  </a:moveTo>
                  <a:lnTo>
                    <a:pt x="2453" y="1625"/>
                  </a:lnTo>
                  <a:lnTo>
                    <a:pt x="2458" y="0"/>
                  </a:lnTo>
                  <a:lnTo>
                    <a:pt x="0" y="55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4" name="Freeform 68"/>
            <p:cNvSpPr>
              <a:spLocks/>
            </p:cNvSpPr>
            <p:nvPr/>
          </p:nvSpPr>
          <p:spPr bwMode="auto">
            <a:xfrm>
              <a:off x="7302501" y="3367088"/>
              <a:ext cx="557213" cy="584200"/>
            </a:xfrm>
            <a:custGeom>
              <a:avLst/>
              <a:gdLst>
                <a:gd name="T0" fmla="*/ 0 w 2453"/>
                <a:gd name="T1" fmla="*/ 0 h 2575"/>
                <a:gd name="T2" fmla="*/ 421 w 2453"/>
                <a:gd name="T3" fmla="*/ 2575 h 2575"/>
                <a:gd name="T4" fmla="*/ 2453 w 2453"/>
                <a:gd name="T5" fmla="*/ 1070 h 2575"/>
                <a:gd name="T6" fmla="*/ 0 w 2453"/>
                <a:gd name="T7" fmla="*/ 0 h 2575"/>
              </a:gdLst>
              <a:ahLst/>
              <a:cxnLst>
                <a:cxn ang="0">
                  <a:pos x="T0" y="T1"/>
                </a:cxn>
                <a:cxn ang="0">
                  <a:pos x="T2" y="T3"/>
                </a:cxn>
                <a:cxn ang="0">
                  <a:pos x="T4" y="T5"/>
                </a:cxn>
                <a:cxn ang="0">
                  <a:pos x="T6" y="T7"/>
                </a:cxn>
              </a:cxnLst>
              <a:rect l="0" t="0" r="r" b="b"/>
              <a:pathLst>
                <a:path w="2453" h="2575">
                  <a:moveTo>
                    <a:pt x="0" y="0"/>
                  </a:moveTo>
                  <a:lnTo>
                    <a:pt x="421" y="2575"/>
                  </a:lnTo>
                  <a:lnTo>
                    <a:pt x="2453" y="1070"/>
                  </a:lnTo>
                  <a:lnTo>
                    <a:pt x="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5" name="Freeform 69"/>
            <p:cNvSpPr>
              <a:spLocks/>
            </p:cNvSpPr>
            <p:nvPr/>
          </p:nvSpPr>
          <p:spPr bwMode="auto">
            <a:xfrm>
              <a:off x="7397751" y="3609975"/>
              <a:ext cx="461963" cy="576263"/>
            </a:xfrm>
            <a:custGeom>
              <a:avLst/>
              <a:gdLst>
                <a:gd name="T0" fmla="*/ 0 w 2032"/>
                <a:gd name="T1" fmla="*/ 1505 h 2538"/>
                <a:gd name="T2" fmla="*/ 989 w 2032"/>
                <a:gd name="T3" fmla="*/ 2538 h 2538"/>
                <a:gd name="T4" fmla="*/ 2032 w 2032"/>
                <a:gd name="T5" fmla="*/ 0 h 2538"/>
                <a:gd name="T6" fmla="*/ 0 w 2032"/>
                <a:gd name="T7" fmla="*/ 1505 h 2538"/>
              </a:gdLst>
              <a:ahLst/>
              <a:cxnLst>
                <a:cxn ang="0">
                  <a:pos x="T0" y="T1"/>
                </a:cxn>
                <a:cxn ang="0">
                  <a:pos x="T2" y="T3"/>
                </a:cxn>
                <a:cxn ang="0">
                  <a:pos x="T4" y="T5"/>
                </a:cxn>
                <a:cxn ang="0">
                  <a:pos x="T6" y="T7"/>
                </a:cxn>
              </a:cxnLst>
              <a:rect l="0" t="0" r="r" b="b"/>
              <a:pathLst>
                <a:path w="2032" h="2538">
                  <a:moveTo>
                    <a:pt x="0" y="1505"/>
                  </a:moveTo>
                  <a:lnTo>
                    <a:pt x="989" y="2538"/>
                  </a:lnTo>
                  <a:lnTo>
                    <a:pt x="2032" y="0"/>
                  </a:lnTo>
                  <a:lnTo>
                    <a:pt x="0" y="1505"/>
                  </a:lnTo>
                  <a:close/>
                </a:path>
              </a:pathLst>
            </a:custGeom>
            <a:solidFill>
              <a:srgbClr val="1233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6" name="Freeform 70"/>
            <p:cNvSpPr>
              <a:spLocks/>
            </p:cNvSpPr>
            <p:nvPr/>
          </p:nvSpPr>
          <p:spPr bwMode="auto">
            <a:xfrm>
              <a:off x="7623176" y="3609975"/>
              <a:ext cx="423863" cy="576263"/>
            </a:xfrm>
            <a:custGeom>
              <a:avLst/>
              <a:gdLst>
                <a:gd name="T0" fmla="*/ 0 w 1871"/>
                <a:gd name="T1" fmla="*/ 2538 h 2538"/>
                <a:gd name="T2" fmla="*/ 1871 w 1871"/>
                <a:gd name="T3" fmla="*/ 1728 h 2538"/>
                <a:gd name="T4" fmla="*/ 1871 w 1871"/>
                <a:gd name="T5" fmla="*/ 1583 h 2538"/>
                <a:gd name="T6" fmla="*/ 1043 w 1871"/>
                <a:gd name="T7" fmla="*/ 0 h 2538"/>
                <a:gd name="T8" fmla="*/ 0 w 1871"/>
                <a:gd name="T9" fmla="*/ 2538 h 2538"/>
              </a:gdLst>
              <a:ahLst/>
              <a:cxnLst>
                <a:cxn ang="0">
                  <a:pos x="T0" y="T1"/>
                </a:cxn>
                <a:cxn ang="0">
                  <a:pos x="T2" y="T3"/>
                </a:cxn>
                <a:cxn ang="0">
                  <a:pos x="T4" y="T5"/>
                </a:cxn>
                <a:cxn ang="0">
                  <a:pos x="T6" y="T7"/>
                </a:cxn>
                <a:cxn ang="0">
                  <a:pos x="T8" y="T9"/>
                </a:cxn>
              </a:cxnLst>
              <a:rect l="0" t="0" r="r" b="b"/>
              <a:pathLst>
                <a:path w="1871" h="2538">
                  <a:moveTo>
                    <a:pt x="0" y="2538"/>
                  </a:moveTo>
                  <a:lnTo>
                    <a:pt x="1871" y="1728"/>
                  </a:lnTo>
                  <a:lnTo>
                    <a:pt x="1871" y="1583"/>
                  </a:lnTo>
                  <a:lnTo>
                    <a:pt x="1043" y="0"/>
                  </a:lnTo>
                  <a:lnTo>
                    <a:pt x="0" y="2538"/>
                  </a:lnTo>
                  <a:close/>
                </a:path>
              </a:pathLst>
            </a:custGeom>
            <a:solidFill>
              <a:srgbClr val="0F2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7" name="Freeform 71"/>
            <p:cNvSpPr>
              <a:spLocks/>
            </p:cNvSpPr>
            <p:nvPr/>
          </p:nvSpPr>
          <p:spPr bwMode="auto">
            <a:xfrm>
              <a:off x="7623176" y="4002088"/>
              <a:ext cx="423863" cy="403225"/>
            </a:xfrm>
            <a:custGeom>
              <a:avLst/>
              <a:gdLst>
                <a:gd name="T0" fmla="*/ 0 w 1871"/>
                <a:gd name="T1" fmla="*/ 810 h 1778"/>
                <a:gd name="T2" fmla="*/ 817 w 1871"/>
                <a:gd name="T3" fmla="*/ 1778 h 1778"/>
                <a:gd name="T4" fmla="*/ 1871 w 1871"/>
                <a:gd name="T5" fmla="*/ 73 h 1778"/>
                <a:gd name="T6" fmla="*/ 1871 w 1871"/>
                <a:gd name="T7" fmla="*/ 0 h 1778"/>
                <a:gd name="T8" fmla="*/ 0 w 1871"/>
                <a:gd name="T9" fmla="*/ 810 h 1778"/>
              </a:gdLst>
              <a:ahLst/>
              <a:cxnLst>
                <a:cxn ang="0">
                  <a:pos x="T0" y="T1"/>
                </a:cxn>
                <a:cxn ang="0">
                  <a:pos x="T2" y="T3"/>
                </a:cxn>
                <a:cxn ang="0">
                  <a:pos x="T4" y="T5"/>
                </a:cxn>
                <a:cxn ang="0">
                  <a:pos x="T6" y="T7"/>
                </a:cxn>
                <a:cxn ang="0">
                  <a:pos x="T8" y="T9"/>
                </a:cxn>
              </a:cxnLst>
              <a:rect l="0" t="0" r="r" b="b"/>
              <a:pathLst>
                <a:path w="1871" h="1778">
                  <a:moveTo>
                    <a:pt x="0" y="810"/>
                  </a:moveTo>
                  <a:lnTo>
                    <a:pt x="817" y="1778"/>
                  </a:lnTo>
                  <a:lnTo>
                    <a:pt x="1871" y="73"/>
                  </a:lnTo>
                  <a:lnTo>
                    <a:pt x="1871" y="0"/>
                  </a:lnTo>
                  <a:lnTo>
                    <a:pt x="0" y="810"/>
                  </a:lnTo>
                  <a:close/>
                </a:path>
              </a:pathLst>
            </a:custGeom>
            <a:solidFill>
              <a:srgbClr val="0D2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8" name="Freeform 72"/>
            <p:cNvSpPr>
              <a:spLocks/>
            </p:cNvSpPr>
            <p:nvPr/>
          </p:nvSpPr>
          <p:spPr bwMode="auto">
            <a:xfrm>
              <a:off x="7807326" y="4019550"/>
              <a:ext cx="239713" cy="385763"/>
            </a:xfrm>
            <a:custGeom>
              <a:avLst/>
              <a:gdLst>
                <a:gd name="T0" fmla="*/ 0 w 1054"/>
                <a:gd name="T1" fmla="*/ 1705 h 1705"/>
                <a:gd name="T2" fmla="*/ 1054 w 1054"/>
                <a:gd name="T3" fmla="*/ 817 h 1705"/>
                <a:gd name="T4" fmla="*/ 1054 w 1054"/>
                <a:gd name="T5" fmla="*/ 0 h 1705"/>
                <a:gd name="T6" fmla="*/ 0 w 1054"/>
                <a:gd name="T7" fmla="*/ 1705 h 1705"/>
              </a:gdLst>
              <a:ahLst/>
              <a:cxnLst>
                <a:cxn ang="0">
                  <a:pos x="T0" y="T1"/>
                </a:cxn>
                <a:cxn ang="0">
                  <a:pos x="T2" y="T3"/>
                </a:cxn>
                <a:cxn ang="0">
                  <a:pos x="T4" y="T5"/>
                </a:cxn>
                <a:cxn ang="0">
                  <a:pos x="T6" y="T7"/>
                </a:cxn>
              </a:cxnLst>
              <a:rect l="0" t="0" r="r" b="b"/>
              <a:pathLst>
                <a:path w="1054" h="1705">
                  <a:moveTo>
                    <a:pt x="0" y="1705"/>
                  </a:moveTo>
                  <a:lnTo>
                    <a:pt x="1054" y="817"/>
                  </a:lnTo>
                  <a:lnTo>
                    <a:pt x="1054" y="0"/>
                  </a:lnTo>
                  <a:lnTo>
                    <a:pt x="0" y="1705"/>
                  </a:lnTo>
                  <a:close/>
                </a:path>
              </a:pathLst>
            </a:custGeom>
            <a:solidFill>
              <a:srgbClr val="0A1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79" name="Freeform 73"/>
            <p:cNvSpPr>
              <a:spLocks/>
            </p:cNvSpPr>
            <p:nvPr/>
          </p:nvSpPr>
          <p:spPr bwMode="auto">
            <a:xfrm>
              <a:off x="7807326" y="4203700"/>
              <a:ext cx="239713" cy="444500"/>
            </a:xfrm>
            <a:custGeom>
              <a:avLst/>
              <a:gdLst>
                <a:gd name="T0" fmla="*/ 0 w 1054"/>
                <a:gd name="T1" fmla="*/ 888 h 1958"/>
                <a:gd name="T2" fmla="*/ 914 w 1054"/>
                <a:gd name="T3" fmla="*/ 1958 h 1958"/>
                <a:gd name="T4" fmla="*/ 1054 w 1054"/>
                <a:gd name="T5" fmla="*/ 1958 h 1958"/>
                <a:gd name="T6" fmla="*/ 1054 w 1054"/>
                <a:gd name="T7" fmla="*/ 0 h 1958"/>
                <a:gd name="T8" fmla="*/ 0 w 1054"/>
                <a:gd name="T9" fmla="*/ 888 h 1958"/>
              </a:gdLst>
              <a:ahLst/>
              <a:cxnLst>
                <a:cxn ang="0">
                  <a:pos x="T0" y="T1"/>
                </a:cxn>
                <a:cxn ang="0">
                  <a:pos x="T2" y="T3"/>
                </a:cxn>
                <a:cxn ang="0">
                  <a:pos x="T4" y="T5"/>
                </a:cxn>
                <a:cxn ang="0">
                  <a:pos x="T6" y="T7"/>
                </a:cxn>
                <a:cxn ang="0">
                  <a:pos x="T8" y="T9"/>
                </a:cxn>
              </a:cxnLst>
              <a:rect l="0" t="0" r="r" b="b"/>
              <a:pathLst>
                <a:path w="1054" h="1958">
                  <a:moveTo>
                    <a:pt x="0" y="888"/>
                  </a:moveTo>
                  <a:lnTo>
                    <a:pt x="914" y="1958"/>
                  </a:lnTo>
                  <a:lnTo>
                    <a:pt x="1054" y="1958"/>
                  </a:lnTo>
                  <a:lnTo>
                    <a:pt x="1054" y="0"/>
                  </a:lnTo>
                  <a:lnTo>
                    <a:pt x="0" y="888"/>
                  </a:lnTo>
                  <a:close/>
                </a:path>
              </a:pathLst>
            </a:custGeom>
            <a:solidFill>
              <a:srgbClr val="061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0" name="Freeform 74"/>
            <p:cNvSpPr>
              <a:spLocks/>
            </p:cNvSpPr>
            <p:nvPr/>
          </p:nvSpPr>
          <p:spPr bwMode="auto">
            <a:xfrm>
              <a:off x="7107238" y="4391025"/>
              <a:ext cx="908050" cy="257175"/>
            </a:xfrm>
            <a:custGeom>
              <a:avLst/>
              <a:gdLst>
                <a:gd name="T0" fmla="*/ 2947 w 4001"/>
                <a:gd name="T1" fmla="*/ 1134 h 1134"/>
                <a:gd name="T2" fmla="*/ 0 w 4001"/>
                <a:gd name="T3" fmla="*/ 0 h 1134"/>
                <a:gd name="T4" fmla="*/ 3087 w 4001"/>
                <a:gd name="T5" fmla="*/ 64 h 1134"/>
                <a:gd name="T6" fmla="*/ 4001 w 4001"/>
                <a:gd name="T7" fmla="*/ 1134 h 1134"/>
                <a:gd name="T8" fmla="*/ 2947 w 4001"/>
                <a:gd name="T9" fmla="*/ 1134 h 1134"/>
              </a:gdLst>
              <a:ahLst/>
              <a:cxnLst>
                <a:cxn ang="0">
                  <a:pos x="T0" y="T1"/>
                </a:cxn>
                <a:cxn ang="0">
                  <a:pos x="T2" y="T3"/>
                </a:cxn>
                <a:cxn ang="0">
                  <a:pos x="T4" y="T5"/>
                </a:cxn>
                <a:cxn ang="0">
                  <a:pos x="T6" y="T7"/>
                </a:cxn>
                <a:cxn ang="0">
                  <a:pos x="T8" y="T9"/>
                </a:cxn>
              </a:cxnLst>
              <a:rect l="0" t="0" r="r" b="b"/>
              <a:pathLst>
                <a:path w="4001" h="1134">
                  <a:moveTo>
                    <a:pt x="2947" y="1134"/>
                  </a:moveTo>
                  <a:lnTo>
                    <a:pt x="0" y="0"/>
                  </a:lnTo>
                  <a:lnTo>
                    <a:pt x="3087" y="64"/>
                  </a:lnTo>
                  <a:lnTo>
                    <a:pt x="4001" y="1134"/>
                  </a:lnTo>
                  <a:lnTo>
                    <a:pt x="2947" y="1134"/>
                  </a:lnTo>
                  <a:close/>
                </a:path>
              </a:pathLst>
            </a:custGeom>
            <a:solidFill>
              <a:srgbClr val="091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1" name="Freeform 75"/>
            <p:cNvSpPr>
              <a:spLocks/>
            </p:cNvSpPr>
            <p:nvPr/>
          </p:nvSpPr>
          <p:spPr bwMode="auto">
            <a:xfrm>
              <a:off x="7107238" y="4186238"/>
              <a:ext cx="700088" cy="219075"/>
            </a:xfrm>
            <a:custGeom>
              <a:avLst/>
              <a:gdLst>
                <a:gd name="T0" fmla="*/ 2270 w 3087"/>
                <a:gd name="T1" fmla="*/ 0 h 968"/>
                <a:gd name="T2" fmla="*/ 0 w 3087"/>
                <a:gd name="T3" fmla="*/ 904 h 968"/>
                <a:gd name="T4" fmla="*/ 3087 w 3087"/>
                <a:gd name="T5" fmla="*/ 968 h 968"/>
                <a:gd name="T6" fmla="*/ 2270 w 3087"/>
                <a:gd name="T7" fmla="*/ 0 h 968"/>
              </a:gdLst>
              <a:ahLst/>
              <a:cxnLst>
                <a:cxn ang="0">
                  <a:pos x="T0" y="T1"/>
                </a:cxn>
                <a:cxn ang="0">
                  <a:pos x="T2" y="T3"/>
                </a:cxn>
                <a:cxn ang="0">
                  <a:pos x="T4" y="T5"/>
                </a:cxn>
                <a:cxn ang="0">
                  <a:pos x="T6" y="T7"/>
                </a:cxn>
              </a:cxnLst>
              <a:rect l="0" t="0" r="r" b="b"/>
              <a:pathLst>
                <a:path w="3087" h="968">
                  <a:moveTo>
                    <a:pt x="2270" y="0"/>
                  </a:moveTo>
                  <a:lnTo>
                    <a:pt x="0" y="904"/>
                  </a:lnTo>
                  <a:lnTo>
                    <a:pt x="3087" y="968"/>
                  </a:lnTo>
                  <a:lnTo>
                    <a:pt x="2270" y="0"/>
                  </a:lnTo>
                  <a:close/>
                </a:path>
              </a:pathLst>
            </a:custGeom>
            <a:solidFill>
              <a:srgbClr val="0B2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2" name="Freeform 76"/>
            <p:cNvSpPr>
              <a:spLocks/>
            </p:cNvSpPr>
            <p:nvPr/>
          </p:nvSpPr>
          <p:spPr bwMode="auto">
            <a:xfrm>
              <a:off x="6448426" y="4391025"/>
              <a:ext cx="1327150" cy="257175"/>
            </a:xfrm>
            <a:custGeom>
              <a:avLst/>
              <a:gdLst>
                <a:gd name="T0" fmla="*/ 0 w 5858"/>
                <a:gd name="T1" fmla="*/ 1134 h 1134"/>
                <a:gd name="T2" fmla="*/ 2911 w 5858"/>
                <a:gd name="T3" fmla="*/ 0 h 1134"/>
                <a:gd name="T4" fmla="*/ 5858 w 5858"/>
                <a:gd name="T5" fmla="*/ 1134 h 1134"/>
                <a:gd name="T6" fmla="*/ 0 w 5858"/>
                <a:gd name="T7" fmla="*/ 1134 h 1134"/>
              </a:gdLst>
              <a:ahLst/>
              <a:cxnLst>
                <a:cxn ang="0">
                  <a:pos x="T0" y="T1"/>
                </a:cxn>
                <a:cxn ang="0">
                  <a:pos x="T2" y="T3"/>
                </a:cxn>
                <a:cxn ang="0">
                  <a:pos x="T4" y="T5"/>
                </a:cxn>
                <a:cxn ang="0">
                  <a:pos x="T6" y="T7"/>
                </a:cxn>
              </a:cxnLst>
              <a:rect l="0" t="0" r="r" b="b"/>
              <a:pathLst>
                <a:path w="5858" h="1134">
                  <a:moveTo>
                    <a:pt x="0" y="1134"/>
                  </a:moveTo>
                  <a:lnTo>
                    <a:pt x="2911" y="0"/>
                  </a:lnTo>
                  <a:lnTo>
                    <a:pt x="5858" y="1134"/>
                  </a:lnTo>
                  <a:lnTo>
                    <a:pt x="0" y="1134"/>
                  </a:lnTo>
                  <a:close/>
                </a:path>
              </a:pathLst>
            </a:custGeom>
            <a:solidFill>
              <a:srgbClr val="0A1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3" name="Freeform 77"/>
            <p:cNvSpPr>
              <a:spLocks/>
            </p:cNvSpPr>
            <p:nvPr/>
          </p:nvSpPr>
          <p:spPr bwMode="auto">
            <a:xfrm>
              <a:off x="6961188" y="4391025"/>
              <a:ext cx="814388" cy="257175"/>
            </a:xfrm>
            <a:custGeom>
              <a:avLst/>
              <a:gdLst>
                <a:gd name="T0" fmla="*/ 645 w 3592"/>
                <a:gd name="T1" fmla="*/ 0 h 1134"/>
                <a:gd name="T2" fmla="*/ 0 w 3592"/>
                <a:gd name="T3" fmla="*/ 1134 h 1134"/>
                <a:gd name="T4" fmla="*/ 3592 w 3592"/>
                <a:gd name="T5" fmla="*/ 1134 h 1134"/>
                <a:gd name="T6" fmla="*/ 645 w 3592"/>
                <a:gd name="T7" fmla="*/ 0 h 1134"/>
              </a:gdLst>
              <a:ahLst/>
              <a:cxnLst>
                <a:cxn ang="0">
                  <a:pos x="T0" y="T1"/>
                </a:cxn>
                <a:cxn ang="0">
                  <a:pos x="T2" y="T3"/>
                </a:cxn>
                <a:cxn ang="0">
                  <a:pos x="T4" y="T5"/>
                </a:cxn>
                <a:cxn ang="0">
                  <a:pos x="T6" y="T7"/>
                </a:cxn>
              </a:cxnLst>
              <a:rect l="0" t="0" r="r" b="b"/>
              <a:pathLst>
                <a:path w="3592" h="1134">
                  <a:moveTo>
                    <a:pt x="645" y="0"/>
                  </a:moveTo>
                  <a:lnTo>
                    <a:pt x="0" y="1134"/>
                  </a:lnTo>
                  <a:lnTo>
                    <a:pt x="3592" y="1134"/>
                  </a:lnTo>
                  <a:lnTo>
                    <a:pt x="645" y="0"/>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4" name="Freeform 78"/>
            <p:cNvSpPr>
              <a:spLocks/>
            </p:cNvSpPr>
            <p:nvPr/>
          </p:nvSpPr>
          <p:spPr bwMode="auto">
            <a:xfrm>
              <a:off x="7396163" y="3951288"/>
              <a:ext cx="227013" cy="325438"/>
            </a:xfrm>
            <a:custGeom>
              <a:avLst/>
              <a:gdLst>
                <a:gd name="T0" fmla="*/ 10 w 999"/>
                <a:gd name="T1" fmla="*/ 0 h 1431"/>
                <a:gd name="T2" fmla="*/ 0 w 999"/>
                <a:gd name="T3" fmla="*/ 1431 h 1431"/>
                <a:gd name="T4" fmla="*/ 999 w 999"/>
                <a:gd name="T5" fmla="*/ 1033 h 1431"/>
                <a:gd name="T6" fmla="*/ 10 w 999"/>
                <a:gd name="T7" fmla="*/ 0 h 1431"/>
              </a:gdLst>
              <a:ahLst/>
              <a:cxnLst>
                <a:cxn ang="0">
                  <a:pos x="T0" y="T1"/>
                </a:cxn>
                <a:cxn ang="0">
                  <a:pos x="T2" y="T3"/>
                </a:cxn>
                <a:cxn ang="0">
                  <a:pos x="T4" y="T5"/>
                </a:cxn>
                <a:cxn ang="0">
                  <a:pos x="T6" y="T7"/>
                </a:cxn>
              </a:cxnLst>
              <a:rect l="0" t="0" r="r" b="b"/>
              <a:pathLst>
                <a:path w="999" h="1431">
                  <a:moveTo>
                    <a:pt x="10" y="0"/>
                  </a:moveTo>
                  <a:lnTo>
                    <a:pt x="0" y="1431"/>
                  </a:lnTo>
                  <a:lnTo>
                    <a:pt x="999" y="1033"/>
                  </a:lnTo>
                  <a:lnTo>
                    <a:pt x="10"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5" name="Freeform 79"/>
            <p:cNvSpPr>
              <a:spLocks/>
            </p:cNvSpPr>
            <p:nvPr/>
          </p:nvSpPr>
          <p:spPr bwMode="auto">
            <a:xfrm>
              <a:off x="6986588" y="3951288"/>
              <a:ext cx="411163" cy="325438"/>
            </a:xfrm>
            <a:custGeom>
              <a:avLst/>
              <a:gdLst>
                <a:gd name="T0" fmla="*/ 1819 w 1819"/>
                <a:gd name="T1" fmla="*/ 0 h 1431"/>
                <a:gd name="T2" fmla="*/ 0 w 1819"/>
                <a:gd name="T3" fmla="*/ 1130 h 1431"/>
                <a:gd name="T4" fmla="*/ 1809 w 1819"/>
                <a:gd name="T5" fmla="*/ 1431 h 1431"/>
                <a:gd name="T6" fmla="*/ 1819 w 1819"/>
                <a:gd name="T7" fmla="*/ 0 h 1431"/>
              </a:gdLst>
              <a:ahLst/>
              <a:cxnLst>
                <a:cxn ang="0">
                  <a:pos x="T0" y="T1"/>
                </a:cxn>
                <a:cxn ang="0">
                  <a:pos x="T2" y="T3"/>
                </a:cxn>
                <a:cxn ang="0">
                  <a:pos x="T4" y="T5"/>
                </a:cxn>
                <a:cxn ang="0">
                  <a:pos x="T6" y="T7"/>
                </a:cxn>
              </a:cxnLst>
              <a:rect l="0" t="0" r="r" b="b"/>
              <a:pathLst>
                <a:path w="1819" h="1431">
                  <a:moveTo>
                    <a:pt x="1819" y="0"/>
                  </a:moveTo>
                  <a:lnTo>
                    <a:pt x="0" y="1130"/>
                  </a:lnTo>
                  <a:lnTo>
                    <a:pt x="1809" y="1431"/>
                  </a:lnTo>
                  <a:lnTo>
                    <a:pt x="1819" y="0"/>
                  </a:lnTo>
                  <a:close/>
                </a:path>
              </a:pathLst>
            </a:custGeom>
            <a:solidFill>
              <a:srgbClr val="0E2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6" name="Freeform 80"/>
            <p:cNvSpPr>
              <a:spLocks/>
            </p:cNvSpPr>
            <p:nvPr/>
          </p:nvSpPr>
          <p:spPr bwMode="auto">
            <a:xfrm>
              <a:off x="6815138" y="4208463"/>
              <a:ext cx="581025" cy="296863"/>
            </a:xfrm>
            <a:custGeom>
              <a:avLst/>
              <a:gdLst>
                <a:gd name="T0" fmla="*/ 753 w 2562"/>
                <a:gd name="T1" fmla="*/ 0 h 1310"/>
                <a:gd name="T2" fmla="*/ 0 w 2562"/>
                <a:gd name="T3" fmla="*/ 1310 h 1310"/>
                <a:gd name="T4" fmla="*/ 2562 w 2562"/>
                <a:gd name="T5" fmla="*/ 301 h 1310"/>
                <a:gd name="T6" fmla="*/ 753 w 2562"/>
                <a:gd name="T7" fmla="*/ 0 h 1310"/>
              </a:gdLst>
              <a:ahLst/>
              <a:cxnLst>
                <a:cxn ang="0">
                  <a:pos x="T0" y="T1"/>
                </a:cxn>
                <a:cxn ang="0">
                  <a:pos x="T2" y="T3"/>
                </a:cxn>
                <a:cxn ang="0">
                  <a:pos x="T4" y="T5"/>
                </a:cxn>
                <a:cxn ang="0">
                  <a:pos x="T6" y="T7"/>
                </a:cxn>
              </a:cxnLst>
              <a:rect l="0" t="0" r="r" b="b"/>
              <a:pathLst>
                <a:path w="2562" h="1310">
                  <a:moveTo>
                    <a:pt x="753" y="0"/>
                  </a:moveTo>
                  <a:lnTo>
                    <a:pt x="0" y="1310"/>
                  </a:lnTo>
                  <a:lnTo>
                    <a:pt x="2562" y="301"/>
                  </a:lnTo>
                  <a:lnTo>
                    <a:pt x="753"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7" name="Freeform 81"/>
            <p:cNvSpPr>
              <a:spLocks/>
            </p:cNvSpPr>
            <p:nvPr/>
          </p:nvSpPr>
          <p:spPr bwMode="auto">
            <a:xfrm>
              <a:off x="6548438" y="4208463"/>
              <a:ext cx="438150" cy="296863"/>
            </a:xfrm>
            <a:custGeom>
              <a:avLst/>
              <a:gdLst>
                <a:gd name="T0" fmla="*/ 1926 w 1926"/>
                <a:gd name="T1" fmla="*/ 0 h 1310"/>
                <a:gd name="T2" fmla="*/ 0 w 1926"/>
                <a:gd name="T3" fmla="*/ 667 h 1310"/>
                <a:gd name="T4" fmla="*/ 1173 w 1926"/>
                <a:gd name="T5" fmla="*/ 1310 h 1310"/>
                <a:gd name="T6" fmla="*/ 1926 w 1926"/>
                <a:gd name="T7" fmla="*/ 0 h 1310"/>
              </a:gdLst>
              <a:ahLst/>
              <a:cxnLst>
                <a:cxn ang="0">
                  <a:pos x="T0" y="T1"/>
                </a:cxn>
                <a:cxn ang="0">
                  <a:pos x="T2" y="T3"/>
                </a:cxn>
                <a:cxn ang="0">
                  <a:pos x="T4" y="T5"/>
                </a:cxn>
                <a:cxn ang="0">
                  <a:pos x="T6" y="T7"/>
                </a:cxn>
              </a:cxnLst>
              <a:rect l="0" t="0" r="r" b="b"/>
              <a:pathLst>
                <a:path w="1926" h="1310">
                  <a:moveTo>
                    <a:pt x="1926" y="0"/>
                  </a:moveTo>
                  <a:lnTo>
                    <a:pt x="0" y="667"/>
                  </a:lnTo>
                  <a:lnTo>
                    <a:pt x="1173" y="1310"/>
                  </a:lnTo>
                  <a:lnTo>
                    <a:pt x="1926" y="0"/>
                  </a:lnTo>
                  <a:close/>
                </a:path>
              </a:pathLst>
            </a:custGeom>
            <a:solidFill>
              <a:srgbClr val="0F2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8" name="Freeform 82"/>
            <p:cNvSpPr>
              <a:spLocks/>
            </p:cNvSpPr>
            <p:nvPr/>
          </p:nvSpPr>
          <p:spPr bwMode="auto">
            <a:xfrm>
              <a:off x="6242051" y="4359275"/>
              <a:ext cx="573088" cy="288925"/>
            </a:xfrm>
            <a:custGeom>
              <a:avLst/>
              <a:gdLst>
                <a:gd name="T0" fmla="*/ 0 w 2528"/>
                <a:gd name="T1" fmla="*/ 1274 h 1274"/>
                <a:gd name="T2" fmla="*/ 1355 w 2528"/>
                <a:gd name="T3" fmla="*/ 0 h 1274"/>
                <a:gd name="T4" fmla="*/ 2528 w 2528"/>
                <a:gd name="T5" fmla="*/ 643 h 1274"/>
                <a:gd name="T6" fmla="*/ 908 w 2528"/>
                <a:gd name="T7" fmla="*/ 1274 h 1274"/>
                <a:gd name="T8" fmla="*/ 0 w 2528"/>
                <a:gd name="T9" fmla="*/ 1274 h 1274"/>
              </a:gdLst>
              <a:ahLst/>
              <a:cxnLst>
                <a:cxn ang="0">
                  <a:pos x="T0" y="T1"/>
                </a:cxn>
                <a:cxn ang="0">
                  <a:pos x="T2" y="T3"/>
                </a:cxn>
                <a:cxn ang="0">
                  <a:pos x="T4" y="T5"/>
                </a:cxn>
                <a:cxn ang="0">
                  <a:pos x="T6" y="T7"/>
                </a:cxn>
                <a:cxn ang="0">
                  <a:pos x="T8" y="T9"/>
                </a:cxn>
              </a:cxnLst>
              <a:rect l="0" t="0" r="r" b="b"/>
              <a:pathLst>
                <a:path w="2528" h="1274">
                  <a:moveTo>
                    <a:pt x="0" y="1274"/>
                  </a:moveTo>
                  <a:lnTo>
                    <a:pt x="1355" y="0"/>
                  </a:lnTo>
                  <a:lnTo>
                    <a:pt x="2528" y="643"/>
                  </a:lnTo>
                  <a:lnTo>
                    <a:pt x="908" y="1274"/>
                  </a:lnTo>
                  <a:lnTo>
                    <a:pt x="0" y="1274"/>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89" name="Freeform 83"/>
            <p:cNvSpPr>
              <a:spLocks/>
            </p:cNvSpPr>
            <p:nvPr/>
          </p:nvSpPr>
          <p:spPr bwMode="auto">
            <a:xfrm>
              <a:off x="6548438" y="3803650"/>
              <a:ext cx="438150" cy="555625"/>
            </a:xfrm>
            <a:custGeom>
              <a:avLst/>
              <a:gdLst>
                <a:gd name="T0" fmla="*/ 0 w 1926"/>
                <a:gd name="T1" fmla="*/ 2453 h 2453"/>
                <a:gd name="T2" fmla="*/ 711 w 1926"/>
                <a:gd name="T3" fmla="*/ 0 h 2453"/>
                <a:gd name="T4" fmla="*/ 1926 w 1926"/>
                <a:gd name="T5" fmla="*/ 1786 h 2453"/>
                <a:gd name="T6" fmla="*/ 0 w 1926"/>
                <a:gd name="T7" fmla="*/ 2453 h 2453"/>
              </a:gdLst>
              <a:ahLst/>
              <a:cxnLst>
                <a:cxn ang="0">
                  <a:pos x="T0" y="T1"/>
                </a:cxn>
                <a:cxn ang="0">
                  <a:pos x="T2" y="T3"/>
                </a:cxn>
                <a:cxn ang="0">
                  <a:pos x="T4" y="T5"/>
                </a:cxn>
                <a:cxn ang="0">
                  <a:pos x="T6" y="T7"/>
                </a:cxn>
              </a:cxnLst>
              <a:rect l="0" t="0" r="r" b="b"/>
              <a:pathLst>
                <a:path w="1926" h="2453">
                  <a:moveTo>
                    <a:pt x="0" y="2453"/>
                  </a:moveTo>
                  <a:lnTo>
                    <a:pt x="711" y="0"/>
                  </a:lnTo>
                  <a:lnTo>
                    <a:pt x="1926" y="1786"/>
                  </a:lnTo>
                  <a:lnTo>
                    <a:pt x="0" y="2453"/>
                  </a:lnTo>
                  <a:close/>
                </a:path>
              </a:pathLst>
            </a:custGeom>
            <a:solidFill>
              <a:srgbClr val="133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0" name="Freeform 84"/>
            <p:cNvSpPr>
              <a:spLocks/>
            </p:cNvSpPr>
            <p:nvPr/>
          </p:nvSpPr>
          <p:spPr bwMode="auto">
            <a:xfrm>
              <a:off x="6986588" y="3619500"/>
              <a:ext cx="411163" cy="588963"/>
            </a:xfrm>
            <a:custGeom>
              <a:avLst/>
              <a:gdLst>
                <a:gd name="T0" fmla="*/ 1819 w 1819"/>
                <a:gd name="T1" fmla="*/ 1462 h 2592"/>
                <a:gd name="T2" fmla="*/ 527 w 1819"/>
                <a:gd name="T3" fmla="*/ 0 h 2592"/>
                <a:gd name="T4" fmla="*/ 0 w 1819"/>
                <a:gd name="T5" fmla="*/ 2592 h 2592"/>
                <a:gd name="T6" fmla="*/ 1819 w 1819"/>
                <a:gd name="T7" fmla="*/ 1462 h 2592"/>
              </a:gdLst>
              <a:ahLst/>
              <a:cxnLst>
                <a:cxn ang="0">
                  <a:pos x="T0" y="T1"/>
                </a:cxn>
                <a:cxn ang="0">
                  <a:pos x="T2" y="T3"/>
                </a:cxn>
                <a:cxn ang="0">
                  <a:pos x="T4" y="T5"/>
                </a:cxn>
                <a:cxn ang="0">
                  <a:pos x="T6" y="T7"/>
                </a:cxn>
              </a:cxnLst>
              <a:rect l="0" t="0" r="r" b="b"/>
              <a:pathLst>
                <a:path w="1819" h="2592">
                  <a:moveTo>
                    <a:pt x="1819" y="1462"/>
                  </a:moveTo>
                  <a:lnTo>
                    <a:pt x="527" y="0"/>
                  </a:lnTo>
                  <a:lnTo>
                    <a:pt x="0" y="2592"/>
                  </a:lnTo>
                  <a:lnTo>
                    <a:pt x="1819" y="1462"/>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1" name="Freeform 85"/>
            <p:cNvSpPr>
              <a:spLocks/>
            </p:cNvSpPr>
            <p:nvPr/>
          </p:nvSpPr>
          <p:spPr bwMode="auto">
            <a:xfrm>
              <a:off x="7105651" y="3367088"/>
              <a:ext cx="292100" cy="584200"/>
            </a:xfrm>
            <a:custGeom>
              <a:avLst/>
              <a:gdLst>
                <a:gd name="T0" fmla="*/ 871 w 1292"/>
                <a:gd name="T1" fmla="*/ 0 h 2575"/>
                <a:gd name="T2" fmla="*/ 0 w 1292"/>
                <a:gd name="T3" fmla="*/ 1113 h 2575"/>
                <a:gd name="T4" fmla="*/ 1292 w 1292"/>
                <a:gd name="T5" fmla="*/ 2575 h 2575"/>
                <a:gd name="T6" fmla="*/ 871 w 1292"/>
                <a:gd name="T7" fmla="*/ 0 h 2575"/>
              </a:gdLst>
              <a:ahLst/>
              <a:cxnLst>
                <a:cxn ang="0">
                  <a:pos x="T0" y="T1"/>
                </a:cxn>
                <a:cxn ang="0">
                  <a:pos x="T2" y="T3"/>
                </a:cxn>
                <a:cxn ang="0">
                  <a:pos x="T4" y="T5"/>
                </a:cxn>
                <a:cxn ang="0">
                  <a:pos x="T6" y="T7"/>
                </a:cxn>
              </a:cxnLst>
              <a:rect l="0" t="0" r="r" b="b"/>
              <a:pathLst>
                <a:path w="1292" h="2575">
                  <a:moveTo>
                    <a:pt x="871" y="0"/>
                  </a:moveTo>
                  <a:lnTo>
                    <a:pt x="0" y="1113"/>
                  </a:lnTo>
                  <a:lnTo>
                    <a:pt x="1292" y="2575"/>
                  </a:lnTo>
                  <a:lnTo>
                    <a:pt x="871" y="0"/>
                  </a:lnTo>
                  <a:close/>
                </a:path>
              </a:pathLst>
            </a:custGeom>
            <a:solidFill>
              <a:srgbClr val="143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2" name="Freeform 86"/>
            <p:cNvSpPr>
              <a:spLocks/>
            </p:cNvSpPr>
            <p:nvPr/>
          </p:nvSpPr>
          <p:spPr bwMode="auto">
            <a:xfrm>
              <a:off x="6992938" y="3367088"/>
              <a:ext cx="309563" cy="252413"/>
            </a:xfrm>
            <a:custGeom>
              <a:avLst/>
              <a:gdLst>
                <a:gd name="T0" fmla="*/ 499 w 1370"/>
                <a:gd name="T1" fmla="*/ 1113 h 1113"/>
                <a:gd name="T2" fmla="*/ 0 w 1370"/>
                <a:gd name="T3" fmla="*/ 175 h 1113"/>
                <a:gd name="T4" fmla="*/ 1370 w 1370"/>
                <a:gd name="T5" fmla="*/ 0 h 1113"/>
                <a:gd name="T6" fmla="*/ 499 w 1370"/>
                <a:gd name="T7" fmla="*/ 1113 h 1113"/>
              </a:gdLst>
              <a:ahLst/>
              <a:cxnLst>
                <a:cxn ang="0">
                  <a:pos x="T0" y="T1"/>
                </a:cxn>
                <a:cxn ang="0">
                  <a:pos x="T2" y="T3"/>
                </a:cxn>
                <a:cxn ang="0">
                  <a:pos x="T4" y="T5"/>
                </a:cxn>
                <a:cxn ang="0">
                  <a:pos x="T6" y="T7"/>
                </a:cxn>
              </a:cxnLst>
              <a:rect l="0" t="0" r="r" b="b"/>
              <a:pathLst>
                <a:path w="1370" h="1113">
                  <a:moveTo>
                    <a:pt x="499" y="1113"/>
                  </a:moveTo>
                  <a:lnTo>
                    <a:pt x="0" y="175"/>
                  </a:lnTo>
                  <a:lnTo>
                    <a:pt x="1370" y="0"/>
                  </a:lnTo>
                  <a:lnTo>
                    <a:pt x="499" y="1113"/>
                  </a:lnTo>
                  <a:close/>
                </a:path>
              </a:pathLst>
            </a:custGeom>
            <a:solidFill>
              <a:srgbClr val="1E5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3" name="Freeform 87"/>
            <p:cNvSpPr>
              <a:spLocks/>
            </p:cNvSpPr>
            <p:nvPr/>
          </p:nvSpPr>
          <p:spPr bwMode="auto">
            <a:xfrm>
              <a:off x="6659563" y="3406775"/>
              <a:ext cx="446088" cy="212725"/>
            </a:xfrm>
            <a:custGeom>
              <a:avLst/>
              <a:gdLst>
                <a:gd name="T0" fmla="*/ 0 w 1963"/>
                <a:gd name="T1" fmla="*/ 742 h 938"/>
                <a:gd name="T2" fmla="*/ 1963 w 1963"/>
                <a:gd name="T3" fmla="*/ 938 h 938"/>
                <a:gd name="T4" fmla="*/ 1464 w 1963"/>
                <a:gd name="T5" fmla="*/ 0 h 938"/>
                <a:gd name="T6" fmla="*/ 0 w 1963"/>
                <a:gd name="T7" fmla="*/ 742 h 938"/>
              </a:gdLst>
              <a:ahLst/>
              <a:cxnLst>
                <a:cxn ang="0">
                  <a:pos x="T0" y="T1"/>
                </a:cxn>
                <a:cxn ang="0">
                  <a:pos x="T2" y="T3"/>
                </a:cxn>
                <a:cxn ang="0">
                  <a:pos x="T4" y="T5"/>
                </a:cxn>
                <a:cxn ang="0">
                  <a:pos x="T6" y="T7"/>
                </a:cxn>
              </a:cxnLst>
              <a:rect l="0" t="0" r="r" b="b"/>
              <a:pathLst>
                <a:path w="1963" h="938">
                  <a:moveTo>
                    <a:pt x="0" y="742"/>
                  </a:moveTo>
                  <a:lnTo>
                    <a:pt x="1963" y="938"/>
                  </a:lnTo>
                  <a:lnTo>
                    <a:pt x="1464" y="0"/>
                  </a:lnTo>
                  <a:lnTo>
                    <a:pt x="0" y="742"/>
                  </a:lnTo>
                  <a:close/>
                </a:path>
              </a:pathLst>
            </a:custGeom>
            <a:solidFill>
              <a:srgbClr val="153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4" name="Freeform 88"/>
            <p:cNvSpPr>
              <a:spLocks/>
            </p:cNvSpPr>
            <p:nvPr/>
          </p:nvSpPr>
          <p:spPr bwMode="auto">
            <a:xfrm>
              <a:off x="6659563" y="3575050"/>
              <a:ext cx="446088" cy="228600"/>
            </a:xfrm>
            <a:custGeom>
              <a:avLst/>
              <a:gdLst>
                <a:gd name="T0" fmla="*/ 0 w 1963"/>
                <a:gd name="T1" fmla="*/ 0 h 1002"/>
                <a:gd name="T2" fmla="*/ 221 w 1963"/>
                <a:gd name="T3" fmla="*/ 1002 h 1002"/>
                <a:gd name="T4" fmla="*/ 1963 w 1963"/>
                <a:gd name="T5" fmla="*/ 196 h 1002"/>
                <a:gd name="T6" fmla="*/ 0 w 1963"/>
                <a:gd name="T7" fmla="*/ 0 h 1002"/>
              </a:gdLst>
              <a:ahLst/>
              <a:cxnLst>
                <a:cxn ang="0">
                  <a:pos x="T0" y="T1"/>
                </a:cxn>
                <a:cxn ang="0">
                  <a:pos x="T2" y="T3"/>
                </a:cxn>
                <a:cxn ang="0">
                  <a:pos x="T4" y="T5"/>
                </a:cxn>
                <a:cxn ang="0">
                  <a:pos x="T6" y="T7"/>
                </a:cxn>
              </a:cxnLst>
              <a:rect l="0" t="0" r="r" b="b"/>
              <a:pathLst>
                <a:path w="1963" h="1002">
                  <a:moveTo>
                    <a:pt x="0" y="0"/>
                  </a:moveTo>
                  <a:lnTo>
                    <a:pt x="221" y="1002"/>
                  </a:lnTo>
                  <a:lnTo>
                    <a:pt x="1963" y="196"/>
                  </a:lnTo>
                  <a:lnTo>
                    <a:pt x="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5" name="Freeform 89"/>
            <p:cNvSpPr>
              <a:spLocks/>
            </p:cNvSpPr>
            <p:nvPr/>
          </p:nvSpPr>
          <p:spPr bwMode="auto">
            <a:xfrm>
              <a:off x="6710363" y="3619500"/>
              <a:ext cx="395288" cy="588963"/>
            </a:xfrm>
            <a:custGeom>
              <a:avLst/>
              <a:gdLst>
                <a:gd name="T0" fmla="*/ 1742 w 1742"/>
                <a:gd name="T1" fmla="*/ 0 h 2592"/>
                <a:gd name="T2" fmla="*/ 1215 w 1742"/>
                <a:gd name="T3" fmla="*/ 2592 h 2592"/>
                <a:gd name="T4" fmla="*/ 0 w 1742"/>
                <a:gd name="T5" fmla="*/ 806 h 2592"/>
                <a:gd name="T6" fmla="*/ 1742 w 1742"/>
                <a:gd name="T7" fmla="*/ 0 h 2592"/>
              </a:gdLst>
              <a:ahLst/>
              <a:cxnLst>
                <a:cxn ang="0">
                  <a:pos x="T0" y="T1"/>
                </a:cxn>
                <a:cxn ang="0">
                  <a:pos x="T2" y="T3"/>
                </a:cxn>
                <a:cxn ang="0">
                  <a:pos x="T4" y="T5"/>
                </a:cxn>
                <a:cxn ang="0">
                  <a:pos x="T6" y="T7"/>
                </a:cxn>
              </a:cxnLst>
              <a:rect l="0" t="0" r="r" b="b"/>
              <a:pathLst>
                <a:path w="1742" h="2592">
                  <a:moveTo>
                    <a:pt x="1742" y="0"/>
                  </a:moveTo>
                  <a:lnTo>
                    <a:pt x="1215" y="2592"/>
                  </a:lnTo>
                  <a:lnTo>
                    <a:pt x="0" y="806"/>
                  </a:lnTo>
                  <a:lnTo>
                    <a:pt x="1742" y="0"/>
                  </a:lnTo>
                  <a:close/>
                </a:path>
              </a:pathLst>
            </a:custGeom>
            <a:solidFill>
              <a:srgbClr val="143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6" name="Freeform 90"/>
            <p:cNvSpPr>
              <a:spLocks/>
            </p:cNvSpPr>
            <p:nvPr/>
          </p:nvSpPr>
          <p:spPr bwMode="auto">
            <a:xfrm>
              <a:off x="6345238" y="3575050"/>
              <a:ext cx="365125" cy="228600"/>
            </a:xfrm>
            <a:custGeom>
              <a:avLst/>
              <a:gdLst>
                <a:gd name="T0" fmla="*/ 0 w 1608"/>
                <a:gd name="T1" fmla="*/ 172 h 1002"/>
                <a:gd name="T2" fmla="*/ 1608 w 1608"/>
                <a:gd name="T3" fmla="*/ 1002 h 1002"/>
                <a:gd name="T4" fmla="*/ 1387 w 1608"/>
                <a:gd name="T5" fmla="*/ 0 h 1002"/>
                <a:gd name="T6" fmla="*/ 0 w 1608"/>
                <a:gd name="T7" fmla="*/ 172 h 1002"/>
              </a:gdLst>
              <a:ahLst/>
              <a:cxnLst>
                <a:cxn ang="0">
                  <a:pos x="T0" y="T1"/>
                </a:cxn>
                <a:cxn ang="0">
                  <a:pos x="T2" y="T3"/>
                </a:cxn>
                <a:cxn ang="0">
                  <a:pos x="T4" y="T5"/>
                </a:cxn>
                <a:cxn ang="0">
                  <a:pos x="T6" y="T7"/>
                </a:cxn>
              </a:cxnLst>
              <a:rect l="0" t="0" r="r" b="b"/>
              <a:pathLst>
                <a:path w="1608" h="1002">
                  <a:moveTo>
                    <a:pt x="0" y="172"/>
                  </a:moveTo>
                  <a:lnTo>
                    <a:pt x="1608" y="1002"/>
                  </a:lnTo>
                  <a:lnTo>
                    <a:pt x="1387" y="0"/>
                  </a:lnTo>
                  <a:lnTo>
                    <a:pt x="0" y="172"/>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7" name="Freeform 91"/>
            <p:cNvSpPr>
              <a:spLocks/>
            </p:cNvSpPr>
            <p:nvPr/>
          </p:nvSpPr>
          <p:spPr bwMode="auto">
            <a:xfrm>
              <a:off x="6269038" y="3614738"/>
              <a:ext cx="441325" cy="357188"/>
            </a:xfrm>
            <a:custGeom>
              <a:avLst/>
              <a:gdLst>
                <a:gd name="T0" fmla="*/ 340 w 1948"/>
                <a:gd name="T1" fmla="*/ 0 h 1573"/>
                <a:gd name="T2" fmla="*/ 0 w 1948"/>
                <a:gd name="T3" fmla="*/ 1573 h 1573"/>
                <a:gd name="T4" fmla="*/ 1948 w 1948"/>
                <a:gd name="T5" fmla="*/ 830 h 1573"/>
                <a:gd name="T6" fmla="*/ 340 w 1948"/>
                <a:gd name="T7" fmla="*/ 0 h 1573"/>
              </a:gdLst>
              <a:ahLst/>
              <a:cxnLst>
                <a:cxn ang="0">
                  <a:pos x="T0" y="T1"/>
                </a:cxn>
                <a:cxn ang="0">
                  <a:pos x="T2" y="T3"/>
                </a:cxn>
                <a:cxn ang="0">
                  <a:pos x="T4" y="T5"/>
                </a:cxn>
                <a:cxn ang="0">
                  <a:pos x="T6" y="T7"/>
                </a:cxn>
              </a:cxnLst>
              <a:rect l="0" t="0" r="r" b="b"/>
              <a:pathLst>
                <a:path w="1948" h="1573">
                  <a:moveTo>
                    <a:pt x="340" y="0"/>
                  </a:moveTo>
                  <a:lnTo>
                    <a:pt x="0" y="1573"/>
                  </a:lnTo>
                  <a:lnTo>
                    <a:pt x="1948" y="830"/>
                  </a:lnTo>
                  <a:lnTo>
                    <a:pt x="34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8" name="Freeform 92"/>
            <p:cNvSpPr>
              <a:spLocks/>
            </p:cNvSpPr>
            <p:nvPr/>
          </p:nvSpPr>
          <p:spPr bwMode="auto">
            <a:xfrm>
              <a:off x="6269038" y="3803650"/>
              <a:ext cx="441325" cy="555625"/>
            </a:xfrm>
            <a:custGeom>
              <a:avLst/>
              <a:gdLst>
                <a:gd name="T0" fmla="*/ 0 w 1948"/>
                <a:gd name="T1" fmla="*/ 743 h 2453"/>
                <a:gd name="T2" fmla="*/ 1237 w 1948"/>
                <a:gd name="T3" fmla="*/ 2453 h 2453"/>
                <a:gd name="T4" fmla="*/ 1948 w 1948"/>
                <a:gd name="T5" fmla="*/ 0 h 2453"/>
                <a:gd name="T6" fmla="*/ 0 w 1948"/>
                <a:gd name="T7" fmla="*/ 743 h 2453"/>
              </a:gdLst>
              <a:ahLst/>
              <a:cxnLst>
                <a:cxn ang="0">
                  <a:pos x="T0" y="T1"/>
                </a:cxn>
                <a:cxn ang="0">
                  <a:pos x="T2" y="T3"/>
                </a:cxn>
                <a:cxn ang="0">
                  <a:pos x="T4" y="T5"/>
                </a:cxn>
                <a:cxn ang="0">
                  <a:pos x="T6" y="T7"/>
                </a:cxn>
              </a:cxnLst>
              <a:rect l="0" t="0" r="r" b="b"/>
              <a:pathLst>
                <a:path w="1948" h="2453">
                  <a:moveTo>
                    <a:pt x="0" y="743"/>
                  </a:moveTo>
                  <a:lnTo>
                    <a:pt x="1237" y="2453"/>
                  </a:lnTo>
                  <a:lnTo>
                    <a:pt x="1948" y="0"/>
                  </a:lnTo>
                  <a:lnTo>
                    <a:pt x="0" y="743"/>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99" name="Freeform 93"/>
            <p:cNvSpPr>
              <a:spLocks/>
            </p:cNvSpPr>
            <p:nvPr/>
          </p:nvSpPr>
          <p:spPr bwMode="auto">
            <a:xfrm>
              <a:off x="5926138" y="3614738"/>
              <a:ext cx="419100" cy="357188"/>
            </a:xfrm>
            <a:custGeom>
              <a:avLst/>
              <a:gdLst>
                <a:gd name="T0" fmla="*/ 1511 w 1851"/>
                <a:gd name="T1" fmla="*/ 1573 h 1573"/>
                <a:gd name="T2" fmla="*/ 0 w 1851"/>
                <a:gd name="T3" fmla="*/ 0 h 1573"/>
                <a:gd name="T4" fmla="*/ 1851 w 1851"/>
                <a:gd name="T5" fmla="*/ 0 h 1573"/>
                <a:gd name="T6" fmla="*/ 1511 w 1851"/>
                <a:gd name="T7" fmla="*/ 1573 h 1573"/>
              </a:gdLst>
              <a:ahLst/>
              <a:cxnLst>
                <a:cxn ang="0">
                  <a:pos x="T0" y="T1"/>
                </a:cxn>
                <a:cxn ang="0">
                  <a:pos x="T2" y="T3"/>
                </a:cxn>
                <a:cxn ang="0">
                  <a:pos x="T4" y="T5"/>
                </a:cxn>
                <a:cxn ang="0">
                  <a:pos x="T6" y="T7"/>
                </a:cxn>
              </a:cxnLst>
              <a:rect l="0" t="0" r="r" b="b"/>
              <a:pathLst>
                <a:path w="1851" h="1573">
                  <a:moveTo>
                    <a:pt x="1511" y="1573"/>
                  </a:moveTo>
                  <a:lnTo>
                    <a:pt x="0" y="0"/>
                  </a:lnTo>
                  <a:lnTo>
                    <a:pt x="1851" y="0"/>
                  </a:lnTo>
                  <a:lnTo>
                    <a:pt x="1511" y="1573"/>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0" name="Freeform 94"/>
            <p:cNvSpPr>
              <a:spLocks/>
            </p:cNvSpPr>
            <p:nvPr/>
          </p:nvSpPr>
          <p:spPr bwMode="auto">
            <a:xfrm>
              <a:off x="6191251" y="3971925"/>
              <a:ext cx="357188" cy="387350"/>
            </a:xfrm>
            <a:custGeom>
              <a:avLst/>
              <a:gdLst>
                <a:gd name="T0" fmla="*/ 344 w 1581"/>
                <a:gd name="T1" fmla="*/ 0 h 1710"/>
                <a:gd name="T2" fmla="*/ 0 w 1581"/>
                <a:gd name="T3" fmla="*/ 1613 h 1710"/>
                <a:gd name="T4" fmla="*/ 1581 w 1581"/>
                <a:gd name="T5" fmla="*/ 1710 h 1710"/>
                <a:gd name="T6" fmla="*/ 344 w 1581"/>
                <a:gd name="T7" fmla="*/ 0 h 1710"/>
              </a:gdLst>
              <a:ahLst/>
              <a:cxnLst>
                <a:cxn ang="0">
                  <a:pos x="T0" y="T1"/>
                </a:cxn>
                <a:cxn ang="0">
                  <a:pos x="T2" y="T3"/>
                </a:cxn>
                <a:cxn ang="0">
                  <a:pos x="T4" y="T5"/>
                </a:cxn>
                <a:cxn ang="0">
                  <a:pos x="T6" y="T7"/>
                </a:cxn>
              </a:cxnLst>
              <a:rect l="0" t="0" r="r" b="b"/>
              <a:pathLst>
                <a:path w="1581" h="1710">
                  <a:moveTo>
                    <a:pt x="344" y="0"/>
                  </a:moveTo>
                  <a:lnTo>
                    <a:pt x="0" y="1613"/>
                  </a:lnTo>
                  <a:lnTo>
                    <a:pt x="1581" y="1710"/>
                  </a:lnTo>
                  <a:lnTo>
                    <a:pt x="344" y="0"/>
                  </a:lnTo>
                  <a:close/>
                </a:path>
              </a:pathLst>
            </a:custGeom>
            <a:solidFill>
              <a:srgbClr val="0F2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1" name="Freeform 95"/>
            <p:cNvSpPr>
              <a:spLocks/>
            </p:cNvSpPr>
            <p:nvPr/>
          </p:nvSpPr>
          <p:spPr bwMode="auto">
            <a:xfrm>
              <a:off x="6124576" y="4337050"/>
              <a:ext cx="423863" cy="311150"/>
            </a:xfrm>
            <a:custGeom>
              <a:avLst/>
              <a:gdLst>
                <a:gd name="T0" fmla="*/ 289 w 1870"/>
                <a:gd name="T1" fmla="*/ 0 h 1371"/>
                <a:gd name="T2" fmla="*/ 0 w 1870"/>
                <a:gd name="T3" fmla="*/ 1371 h 1371"/>
                <a:gd name="T4" fmla="*/ 515 w 1870"/>
                <a:gd name="T5" fmla="*/ 1371 h 1371"/>
                <a:gd name="T6" fmla="*/ 1870 w 1870"/>
                <a:gd name="T7" fmla="*/ 97 h 1371"/>
                <a:gd name="T8" fmla="*/ 289 w 1870"/>
                <a:gd name="T9" fmla="*/ 0 h 1371"/>
              </a:gdLst>
              <a:ahLst/>
              <a:cxnLst>
                <a:cxn ang="0">
                  <a:pos x="T0" y="T1"/>
                </a:cxn>
                <a:cxn ang="0">
                  <a:pos x="T2" y="T3"/>
                </a:cxn>
                <a:cxn ang="0">
                  <a:pos x="T4" y="T5"/>
                </a:cxn>
                <a:cxn ang="0">
                  <a:pos x="T6" y="T7"/>
                </a:cxn>
                <a:cxn ang="0">
                  <a:pos x="T8" y="T9"/>
                </a:cxn>
              </a:cxnLst>
              <a:rect l="0" t="0" r="r" b="b"/>
              <a:pathLst>
                <a:path w="1870" h="1371">
                  <a:moveTo>
                    <a:pt x="289" y="0"/>
                  </a:moveTo>
                  <a:lnTo>
                    <a:pt x="0" y="1371"/>
                  </a:lnTo>
                  <a:lnTo>
                    <a:pt x="515" y="1371"/>
                  </a:lnTo>
                  <a:lnTo>
                    <a:pt x="1870" y="97"/>
                  </a:lnTo>
                  <a:lnTo>
                    <a:pt x="289"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2" name="Freeform 96"/>
            <p:cNvSpPr>
              <a:spLocks/>
            </p:cNvSpPr>
            <p:nvPr/>
          </p:nvSpPr>
          <p:spPr bwMode="auto">
            <a:xfrm>
              <a:off x="5870576" y="4337050"/>
              <a:ext cx="320675" cy="311150"/>
            </a:xfrm>
            <a:custGeom>
              <a:avLst/>
              <a:gdLst>
                <a:gd name="T0" fmla="*/ 1410 w 1410"/>
                <a:gd name="T1" fmla="*/ 0 h 1371"/>
                <a:gd name="T2" fmla="*/ 0 w 1410"/>
                <a:gd name="T3" fmla="*/ 366 h 1371"/>
                <a:gd name="T4" fmla="*/ 621 w 1410"/>
                <a:gd name="T5" fmla="*/ 1371 h 1371"/>
                <a:gd name="T6" fmla="*/ 1121 w 1410"/>
                <a:gd name="T7" fmla="*/ 1371 h 1371"/>
                <a:gd name="T8" fmla="*/ 1410 w 1410"/>
                <a:gd name="T9" fmla="*/ 0 h 1371"/>
              </a:gdLst>
              <a:ahLst/>
              <a:cxnLst>
                <a:cxn ang="0">
                  <a:pos x="T0" y="T1"/>
                </a:cxn>
                <a:cxn ang="0">
                  <a:pos x="T2" y="T3"/>
                </a:cxn>
                <a:cxn ang="0">
                  <a:pos x="T4" y="T5"/>
                </a:cxn>
                <a:cxn ang="0">
                  <a:pos x="T6" y="T7"/>
                </a:cxn>
                <a:cxn ang="0">
                  <a:pos x="T8" y="T9"/>
                </a:cxn>
              </a:cxnLst>
              <a:rect l="0" t="0" r="r" b="b"/>
              <a:pathLst>
                <a:path w="1410" h="1371">
                  <a:moveTo>
                    <a:pt x="1410" y="0"/>
                  </a:moveTo>
                  <a:lnTo>
                    <a:pt x="0" y="366"/>
                  </a:lnTo>
                  <a:lnTo>
                    <a:pt x="621" y="1371"/>
                  </a:lnTo>
                  <a:lnTo>
                    <a:pt x="1121" y="1371"/>
                  </a:lnTo>
                  <a:lnTo>
                    <a:pt x="1410" y="0"/>
                  </a:lnTo>
                  <a:close/>
                </a:path>
              </a:pathLst>
            </a:custGeom>
            <a:solidFill>
              <a:srgbClr val="0E2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3" name="Freeform 97"/>
            <p:cNvSpPr>
              <a:spLocks/>
            </p:cNvSpPr>
            <p:nvPr/>
          </p:nvSpPr>
          <p:spPr bwMode="auto">
            <a:xfrm>
              <a:off x="5365751" y="4419600"/>
              <a:ext cx="646113" cy="228600"/>
            </a:xfrm>
            <a:custGeom>
              <a:avLst/>
              <a:gdLst>
                <a:gd name="T0" fmla="*/ 2226 w 2847"/>
                <a:gd name="T1" fmla="*/ 0 h 1005"/>
                <a:gd name="T2" fmla="*/ 0 w 2847"/>
                <a:gd name="T3" fmla="*/ 484 h 1005"/>
                <a:gd name="T4" fmla="*/ 1491 w 2847"/>
                <a:gd name="T5" fmla="*/ 1005 h 1005"/>
                <a:gd name="T6" fmla="*/ 2847 w 2847"/>
                <a:gd name="T7" fmla="*/ 1005 h 1005"/>
                <a:gd name="T8" fmla="*/ 2226 w 2847"/>
                <a:gd name="T9" fmla="*/ 0 h 1005"/>
              </a:gdLst>
              <a:ahLst/>
              <a:cxnLst>
                <a:cxn ang="0">
                  <a:pos x="T0" y="T1"/>
                </a:cxn>
                <a:cxn ang="0">
                  <a:pos x="T2" y="T3"/>
                </a:cxn>
                <a:cxn ang="0">
                  <a:pos x="T4" y="T5"/>
                </a:cxn>
                <a:cxn ang="0">
                  <a:pos x="T6" y="T7"/>
                </a:cxn>
                <a:cxn ang="0">
                  <a:pos x="T8" y="T9"/>
                </a:cxn>
              </a:cxnLst>
              <a:rect l="0" t="0" r="r" b="b"/>
              <a:pathLst>
                <a:path w="2847" h="1005">
                  <a:moveTo>
                    <a:pt x="2226" y="0"/>
                  </a:moveTo>
                  <a:lnTo>
                    <a:pt x="0" y="484"/>
                  </a:lnTo>
                  <a:lnTo>
                    <a:pt x="1491" y="1005"/>
                  </a:lnTo>
                  <a:lnTo>
                    <a:pt x="2847" y="1005"/>
                  </a:lnTo>
                  <a:lnTo>
                    <a:pt x="2226" y="0"/>
                  </a:lnTo>
                  <a:close/>
                </a:path>
              </a:pathLst>
            </a:custGeom>
            <a:solidFill>
              <a:srgbClr val="081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4" name="Freeform 98"/>
            <p:cNvSpPr>
              <a:spLocks/>
            </p:cNvSpPr>
            <p:nvPr/>
          </p:nvSpPr>
          <p:spPr bwMode="auto">
            <a:xfrm>
              <a:off x="5688013" y="3614738"/>
              <a:ext cx="581025" cy="357188"/>
            </a:xfrm>
            <a:custGeom>
              <a:avLst/>
              <a:gdLst>
                <a:gd name="T0" fmla="*/ 1049 w 2560"/>
                <a:gd name="T1" fmla="*/ 0 h 1573"/>
                <a:gd name="T2" fmla="*/ 0 w 2560"/>
                <a:gd name="T3" fmla="*/ 1036 h 1573"/>
                <a:gd name="T4" fmla="*/ 2560 w 2560"/>
                <a:gd name="T5" fmla="*/ 1573 h 1573"/>
                <a:gd name="T6" fmla="*/ 1049 w 2560"/>
                <a:gd name="T7" fmla="*/ 0 h 1573"/>
              </a:gdLst>
              <a:ahLst/>
              <a:cxnLst>
                <a:cxn ang="0">
                  <a:pos x="T0" y="T1"/>
                </a:cxn>
                <a:cxn ang="0">
                  <a:pos x="T2" y="T3"/>
                </a:cxn>
                <a:cxn ang="0">
                  <a:pos x="T4" y="T5"/>
                </a:cxn>
                <a:cxn ang="0">
                  <a:pos x="T6" y="T7"/>
                </a:cxn>
              </a:cxnLst>
              <a:rect l="0" t="0" r="r" b="b"/>
              <a:pathLst>
                <a:path w="2560" h="1573">
                  <a:moveTo>
                    <a:pt x="1049" y="0"/>
                  </a:moveTo>
                  <a:lnTo>
                    <a:pt x="0" y="1036"/>
                  </a:lnTo>
                  <a:lnTo>
                    <a:pt x="2560" y="1573"/>
                  </a:lnTo>
                  <a:lnTo>
                    <a:pt x="1049" y="0"/>
                  </a:lnTo>
                  <a:close/>
                </a:path>
              </a:pathLst>
            </a:custGeom>
            <a:solidFill>
              <a:srgbClr val="133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5" name="Freeform 99"/>
            <p:cNvSpPr>
              <a:spLocks/>
            </p:cNvSpPr>
            <p:nvPr/>
          </p:nvSpPr>
          <p:spPr bwMode="auto">
            <a:xfrm>
              <a:off x="5688013" y="3849688"/>
              <a:ext cx="581025" cy="569913"/>
            </a:xfrm>
            <a:custGeom>
              <a:avLst/>
              <a:gdLst>
                <a:gd name="T0" fmla="*/ 0 w 2560"/>
                <a:gd name="T1" fmla="*/ 0 h 2516"/>
                <a:gd name="T2" fmla="*/ 806 w 2560"/>
                <a:gd name="T3" fmla="*/ 2516 h 2516"/>
                <a:gd name="T4" fmla="*/ 2560 w 2560"/>
                <a:gd name="T5" fmla="*/ 537 h 2516"/>
                <a:gd name="T6" fmla="*/ 0 w 2560"/>
                <a:gd name="T7" fmla="*/ 0 h 2516"/>
              </a:gdLst>
              <a:ahLst/>
              <a:cxnLst>
                <a:cxn ang="0">
                  <a:pos x="T0" y="T1"/>
                </a:cxn>
                <a:cxn ang="0">
                  <a:pos x="T2" y="T3"/>
                </a:cxn>
                <a:cxn ang="0">
                  <a:pos x="T4" y="T5"/>
                </a:cxn>
                <a:cxn ang="0">
                  <a:pos x="T6" y="T7"/>
                </a:cxn>
              </a:cxnLst>
              <a:rect l="0" t="0" r="r" b="b"/>
              <a:pathLst>
                <a:path w="2560" h="2516">
                  <a:moveTo>
                    <a:pt x="0" y="0"/>
                  </a:moveTo>
                  <a:lnTo>
                    <a:pt x="806" y="2516"/>
                  </a:lnTo>
                  <a:lnTo>
                    <a:pt x="2560" y="537"/>
                  </a:lnTo>
                  <a:lnTo>
                    <a:pt x="0" y="0"/>
                  </a:lnTo>
                  <a:close/>
                </a:path>
              </a:pathLst>
            </a:custGeom>
            <a:solidFill>
              <a:srgbClr val="102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6" name="Freeform 100"/>
            <p:cNvSpPr>
              <a:spLocks/>
            </p:cNvSpPr>
            <p:nvPr/>
          </p:nvSpPr>
          <p:spPr bwMode="auto">
            <a:xfrm>
              <a:off x="5870576" y="3971925"/>
              <a:ext cx="396875" cy="447675"/>
            </a:xfrm>
            <a:custGeom>
              <a:avLst/>
              <a:gdLst>
                <a:gd name="T0" fmla="*/ 1410 w 1749"/>
                <a:gd name="T1" fmla="*/ 1614 h 1980"/>
                <a:gd name="T2" fmla="*/ 1749 w 1749"/>
                <a:gd name="T3" fmla="*/ 0 h 1980"/>
                <a:gd name="T4" fmla="*/ 0 w 1749"/>
                <a:gd name="T5" fmla="*/ 1980 h 1980"/>
                <a:gd name="T6" fmla="*/ 1410 w 1749"/>
                <a:gd name="T7" fmla="*/ 1614 h 1980"/>
              </a:gdLst>
              <a:ahLst/>
              <a:cxnLst>
                <a:cxn ang="0">
                  <a:pos x="T0" y="T1"/>
                </a:cxn>
                <a:cxn ang="0">
                  <a:pos x="T2" y="T3"/>
                </a:cxn>
                <a:cxn ang="0">
                  <a:pos x="T4" y="T5"/>
                </a:cxn>
                <a:cxn ang="0">
                  <a:pos x="T6" y="T7"/>
                </a:cxn>
              </a:cxnLst>
              <a:rect l="0" t="0" r="r" b="b"/>
              <a:pathLst>
                <a:path w="1749" h="1980">
                  <a:moveTo>
                    <a:pt x="1410" y="1614"/>
                  </a:moveTo>
                  <a:lnTo>
                    <a:pt x="1749" y="0"/>
                  </a:lnTo>
                  <a:lnTo>
                    <a:pt x="0" y="1980"/>
                  </a:lnTo>
                  <a:lnTo>
                    <a:pt x="1410" y="1614"/>
                  </a:lnTo>
                  <a:close/>
                </a:path>
              </a:pathLst>
            </a:custGeom>
            <a:solidFill>
              <a:srgbClr val="0D2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7" name="Freeform 101"/>
            <p:cNvSpPr>
              <a:spLocks/>
            </p:cNvSpPr>
            <p:nvPr/>
          </p:nvSpPr>
          <p:spPr bwMode="auto">
            <a:xfrm>
              <a:off x="5461001" y="3849688"/>
              <a:ext cx="409575" cy="569913"/>
            </a:xfrm>
            <a:custGeom>
              <a:avLst/>
              <a:gdLst>
                <a:gd name="T0" fmla="*/ 1806 w 1806"/>
                <a:gd name="T1" fmla="*/ 2516 h 2516"/>
                <a:gd name="T2" fmla="*/ 0 w 1806"/>
                <a:gd name="T3" fmla="*/ 946 h 2516"/>
                <a:gd name="T4" fmla="*/ 1000 w 1806"/>
                <a:gd name="T5" fmla="*/ 0 h 2516"/>
                <a:gd name="T6" fmla="*/ 1806 w 1806"/>
                <a:gd name="T7" fmla="*/ 2516 h 2516"/>
              </a:gdLst>
              <a:ahLst/>
              <a:cxnLst>
                <a:cxn ang="0">
                  <a:pos x="T0" y="T1"/>
                </a:cxn>
                <a:cxn ang="0">
                  <a:pos x="T2" y="T3"/>
                </a:cxn>
                <a:cxn ang="0">
                  <a:pos x="T4" y="T5"/>
                </a:cxn>
                <a:cxn ang="0">
                  <a:pos x="T6" y="T7"/>
                </a:cxn>
              </a:cxnLst>
              <a:rect l="0" t="0" r="r" b="b"/>
              <a:pathLst>
                <a:path w="1806" h="2516">
                  <a:moveTo>
                    <a:pt x="1806" y="2516"/>
                  </a:moveTo>
                  <a:lnTo>
                    <a:pt x="0" y="946"/>
                  </a:lnTo>
                  <a:lnTo>
                    <a:pt x="1000" y="0"/>
                  </a:lnTo>
                  <a:lnTo>
                    <a:pt x="1806" y="2516"/>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8" name="Freeform 102"/>
            <p:cNvSpPr>
              <a:spLocks/>
            </p:cNvSpPr>
            <p:nvPr/>
          </p:nvSpPr>
          <p:spPr bwMode="auto">
            <a:xfrm>
              <a:off x="5659438" y="3546475"/>
              <a:ext cx="266700" cy="303213"/>
            </a:xfrm>
            <a:custGeom>
              <a:avLst/>
              <a:gdLst>
                <a:gd name="T0" fmla="*/ 0 w 1172"/>
                <a:gd name="T1" fmla="*/ 0 h 1337"/>
                <a:gd name="T2" fmla="*/ 123 w 1172"/>
                <a:gd name="T3" fmla="*/ 1337 h 1337"/>
                <a:gd name="T4" fmla="*/ 1172 w 1172"/>
                <a:gd name="T5" fmla="*/ 301 h 1337"/>
                <a:gd name="T6" fmla="*/ 0 w 1172"/>
                <a:gd name="T7" fmla="*/ 0 h 1337"/>
              </a:gdLst>
              <a:ahLst/>
              <a:cxnLst>
                <a:cxn ang="0">
                  <a:pos x="T0" y="T1"/>
                </a:cxn>
                <a:cxn ang="0">
                  <a:pos x="T2" y="T3"/>
                </a:cxn>
                <a:cxn ang="0">
                  <a:pos x="T4" y="T5"/>
                </a:cxn>
                <a:cxn ang="0">
                  <a:pos x="T6" y="T7"/>
                </a:cxn>
              </a:cxnLst>
              <a:rect l="0" t="0" r="r" b="b"/>
              <a:pathLst>
                <a:path w="1172" h="1337">
                  <a:moveTo>
                    <a:pt x="0" y="0"/>
                  </a:moveTo>
                  <a:lnTo>
                    <a:pt x="123" y="1337"/>
                  </a:lnTo>
                  <a:lnTo>
                    <a:pt x="1172" y="301"/>
                  </a:lnTo>
                  <a:lnTo>
                    <a:pt x="0" y="0"/>
                  </a:lnTo>
                  <a:close/>
                </a:path>
              </a:pathLst>
            </a:custGeom>
            <a:solidFill>
              <a:srgbClr val="215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09" name="Freeform 103"/>
            <p:cNvSpPr>
              <a:spLocks/>
            </p:cNvSpPr>
            <p:nvPr/>
          </p:nvSpPr>
          <p:spPr bwMode="auto">
            <a:xfrm>
              <a:off x="5332413" y="3546475"/>
              <a:ext cx="355600" cy="303213"/>
            </a:xfrm>
            <a:custGeom>
              <a:avLst/>
              <a:gdLst>
                <a:gd name="T0" fmla="*/ 0 w 1565"/>
                <a:gd name="T1" fmla="*/ 129 h 1337"/>
                <a:gd name="T2" fmla="*/ 1565 w 1565"/>
                <a:gd name="T3" fmla="*/ 1337 h 1337"/>
                <a:gd name="T4" fmla="*/ 1442 w 1565"/>
                <a:gd name="T5" fmla="*/ 0 h 1337"/>
                <a:gd name="T6" fmla="*/ 0 w 1565"/>
                <a:gd name="T7" fmla="*/ 129 h 1337"/>
              </a:gdLst>
              <a:ahLst/>
              <a:cxnLst>
                <a:cxn ang="0">
                  <a:pos x="T0" y="T1"/>
                </a:cxn>
                <a:cxn ang="0">
                  <a:pos x="T2" y="T3"/>
                </a:cxn>
                <a:cxn ang="0">
                  <a:pos x="T4" y="T5"/>
                </a:cxn>
                <a:cxn ang="0">
                  <a:pos x="T6" y="T7"/>
                </a:cxn>
              </a:cxnLst>
              <a:rect l="0" t="0" r="r" b="b"/>
              <a:pathLst>
                <a:path w="1565" h="1337">
                  <a:moveTo>
                    <a:pt x="0" y="129"/>
                  </a:moveTo>
                  <a:lnTo>
                    <a:pt x="1565" y="1337"/>
                  </a:lnTo>
                  <a:lnTo>
                    <a:pt x="1442" y="0"/>
                  </a:lnTo>
                  <a:lnTo>
                    <a:pt x="0" y="129"/>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0" name="Freeform 104"/>
            <p:cNvSpPr>
              <a:spLocks/>
            </p:cNvSpPr>
            <p:nvPr/>
          </p:nvSpPr>
          <p:spPr bwMode="auto">
            <a:xfrm>
              <a:off x="5127626" y="3114675"/>
              <a:ext cx="496888" cy="460375"/>
            </a:xfrm>
            <a:custGeom>
              <a:avLst/>
              <a:gdLst>
                <a:gd name="T0" fmla="*/ 908 w 2194"/>
                <a:gd name="T1" fmla="*/ 2030 h 2030"/>
                <a:gd name="T2" fmla="*/ 0 w 2194"/>
                <a:gd name="T3" fmla="*/ 0 h 2030"/>
                <a:gd name="T4" fmla="*/ 2194 w 2194"/>
                <a:gd name="T5" fmla="*/ 355 h 2030"/>
                <a:gd name="T6" fmla="*/ 908 w 2194"/>
                <a:gd name="T7" fmla="*/ 2030 h 2030"/>
              </a:gdLst>
              <a:ahLst/>
              <a:cxnLst>
                <a:cxn ang="0">
                  <a:pos x="T0" y="T1"/>
                </a:cxn>
                <a:cxn ang="0">
                  <a:pos x="T2" y="T3"/>
                </a:cxn>
                <a:cxn ang="0">
                  <a:pos x="T4" y="T5"/>
                </a:cxn>
                <a:cxn ang="0">
                  <a:pos x="T6" y="T7"/>
                </a:cxn>
              </a:cxnLst>
              <a:rect l="0" t="0" r="r" b="b"/>
              <a:pathLst>
                <a:path w="2194" h="2030">
                  <a:moveTo>
                    <a:pt x="908" y="2030"/>
                  </a:moveTo>
                  <a:lnTo>
                    <a:pt x="0" y="0"/>
                  </a:lnTo>
                  <a:lnTo>
                    <a:pt x="2194" y="355"/>
                  </a:lnTo>
                  <a:lnTo>
                    <a:pt x="908" y="2030"/>
                  </a:lnTo>
                  <a:close/>
                </a:path>
              </a:pathLst>
            </a:custGeom>
            <a:solidFill>
              <a:srgbClr val="1E5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1" name="Freeform 105"/>
            <p:cNvSpPr>
              <a:spLocks/>
            </p:cNvSpPr>
            <p:nvPr/>
          </p:nvSpPr>
          <p:spPr bwMode="auto">
            <a:xfrm>
              <a:off x="4870451" y="3114675"/>
              <a:ext cx="461963" cy="504825"/>
            </a:xfrm>
            <a:custGeom>
              <a:avLst/>
              <a:gdLst>
                <a:gd name="T0" fmla="*/ 2039 w 2039"/>
                <a:gd name="T1" fmla="*/ 2030 h 2226"/>
                <a:gd name="T2" fmla="*/ 0 w 2039"/>
                <a:gd name="T3" fmla="*/ 2226 h 2226"/>
                <a:gd name="T4" fmla="*/ 1131 w 2039"/>
                <a:gd name="T5" fmla="*/ 0 h 2226"/>
                <a:gd name="T6" fmla="*/ 2039 w 2039"/>
                <a:gd name="T7" fmla="*/ 2030 h 2226"/>
              </a:gdLst>
              <a:ahLst/>
              <a:cxnLst>
                <a:cxn ang="0">
                  <a:pos x="T0" y="T1"/>
                </a:cxn>
                <a:cxn ang="0">
                  <a:pos x="T2" y="T3"/>
                </a:cxn>
                <a:cxn ang="0">
                  <a:pos x="T4" y="T5"/>
                </a:cxn>
                <a:cxn ang="0">
                  <a:pos x="T6" y="T7"/>
                </a:cxn>
              </a:cxnLst>
              <a:rect l="0" t="0" r="r" b="b"/>
              <a:pathLst>
                <a:path w="2039" h="2226">
                  <a:moveTo>
                    <a:pt x="2039" y="2030"/>
                  </a:moveTo>
                  <a:lnTo>
                    <a:pt x="0" y="2226"/>
                  </a:lnTo>
                  <a:lnTo>
                    <a:pt x="1131" y="0"/>
                  </a:lnTo>
                  <a:lnTo>
                    <a:pt x="2039" y="2030"/>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2" name="Freeform 106"/>
            <p:cNvSpPr>
              <a:spLocks/>
            </p:cNvSpPr>
            <p:nvPr/>
          </p:nvSpPr>
          <p:spPr bwMode="auto">
            <a:xfrm>
              <a:off x="5332413" y="3575050"/>
              <a:ext cx="355600" cy="488950"/>
            </a:xfrm>
            <a:custGeom>
              <a:avLst/>
              <a:gdLst>
                <a:gd name="T0" fmla="*/ 0 w 1565"/>
                <a:gd name="T1" fmla="*/ 0 h 2154"/>
                <a:gd name="T2" fmla="*/ 565 w 1565"/>
                <a:gd name="T3" fmla="*/ 2154 h 2154"/>
                <a:gd name="T4" fmla="*/ 1565 w 1565"/>
                <a:gd name="T5" fmla="*/ 1208 h 2154"/>
                <a:gd name="T6" fmla="*/ 0 w 1565"/>
                <a:gd name="T7" fmla="*/ 0 h 2154"/>
              </a:gdLst>
              <a:ahLst/>
              <a:cxnLst>
                <a:cxn ang="0">
                  <a:pos x="T0" y="T1"/>
                </a:cxn>
                <a:cxn ang="0">
                  <a:pos x="T2" y="T3"/>
                </a:cxn>
                <a:cxn ang="0">
                  <a:pos x="T4" y="T5"/>
                </a:cxn>
                <a:cxn ang="0">
                  <a:pos x="T6" y="T7"/>
                </a:cxn>
              </a:cxnLst>
              <a:rect l="0" t="0" r="r" b="b"/>
              <a:pathLst>
                <a:path w="1565" h="2154">
                  <a:moveTo>
                    <a:pt x="0" y="0"/>
                  </a:moveTo>
                  <a:lnTo>
                    <a:pt x="565" y="2154"/>
                  </a:lnTo>
                  <a:lnTo>
                    <a:pt x="1565" y="1208"/>
                  </a:lnTo>
                  <a:lnTo>
                    <a:pt x="0" y="0"/>
                  </a:lnTo>
                  <a:close/>
                </a:path>
              </a:pathLst>
            </a:custGeom>
            <a:solidFill>
              <a:srgbClr val="133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3" name="Freeform 107"/>
            <p:cNvSpPr>
              <a:spLocks/>
            </p:cNvSpPr>
            <p:nvPr/>
          </p:nvSpPr>
          <p:spPr bwMode="auto">
            <a:xfrm>
              <a:off x="4975226" y="3575050"/>
              <a:ext cx="485775" cy="488950"/>
            </a:xfrm>
            <a:custGeom>
              <a:avLst/>
              <a:gdLst>
                <a:gd name="T0" fmla="*/ 1576 w 2141"/>
                <a:gd name="T1" fmla="*/ 0 h 2154"/>
                <a:gd name="T2" fmla="*/ 0 w 2141"/>
                <a:gd name="T3" fmla="*/ 2089 h 2154"/>
                <a:gd name="T4" fmla="*/ 2141 w 2141"/>
                <a:gd name="T5" fmla="*/ 2154 h 2154"/>
                <a:gd name="T6" fmla="*/ 1576 w 2141"/>
                <a:gd name="T7" fmla="*/ 0 h 2154"/>
              </a:gdLst>
              <a:ahLst/>
              <a:cxnLst>
                <a:cxn ang="0">
                  <a:pos x="T0" y="T1"/>
                </a:cxn>
                <a:cxn ang="0">
                  <a:pos x="T2" y="T3"/>
                </a:cxn>
                <a:cxn ang="0">
                  <a:pos x="T4" y="T5"/>
                </a:cxn>
                <a:cxn ang="0">
                  <a:pos x="T6" y="T7"/>
                </a:cxn>
              </a:cxnLst>
              <a:rect l="0" t="0" r="r" b="b"/>
              <a:pathLst>
                <a:path w="2141" h="2154">
                  <a:moveTo>
                    <a:pt x="1576" y="0"/>
                  </a:moveTo>
                  <a:lnTo>
                    <a:pt x="0" y="2089"/>
                  </a:lnTo>
                  <a:lnTo>
                    <a:pt x="2141" y="2154"/>
                  </a:lnTo>
                  <a:lnTo>
                    <a:pt x="1576" y="0"/>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4" name="Freeform 108"/>
            <p:cNvSpPr>
              <a:spLocks/>
            </p:cNvSpPr>
            <p:nvPr/>
          </p:nvSpPr>
          <p:spPr bwMode="auto">
            <a:xfrm>
              <a:off x="4870451" y="3575050"/>
              <a:ext cx="461963" cy="474663"/>
            </a:xfrm>
            <a:custGeom>
              <a:avLst/>
              <a:gdLst>
                <a:gd name="T0" fmla="*/ 463 w 2039"/>
                <a:gd name="T1" fmla="*/ 2089 h 2089"/>
                <a:gd name="T2" fmla="*/ 0 w 2039"/>
                <a:gd name="T3" fmla="*/ 196 h 2089"/>
                <a:gd name="T4" fmla="*/ 2039 w 2039"/>
                <a:gd name="T5" fmla="*/ 0 h 2089"/>
                <a:gd name="T6" fmla="*/ 463 w 2039"/>
                <a:gd name="T7" fmla="*/ 2089 h 2089"/>
              </a:gdLst>
              <a:ahLst/>
              <a:cxnLst>
                <a:cxn ang="0">
                  <a:pos x="T0" y="T1"/>
                </a:cxn>
                <a:cxn ang="0">
                  <a:pos x="T2" y="T3"/>
                </a:cxn>
                <a:cxn ang="0">
                  <a:pos x="T4" y="T5"/>
                </a:cxn>
                <a:cxn ang="0">
                  <a:pos x="T6" y="T7"/>
                </a:cxn>
              </a:cxnLst>
              <a:rect l="0" t="0" r="r" b="b"/>
              <a:pathLst>
                <a:path w="2039" h="2089">
                  <a:moveTo>
                    <a:pt x="463" y="2089"/>
                  </a:moveTo>
                  <a:lnTo>
                    <a:pt x="0" y="196"/>
                  </a:lnTo>
                  <a:lnTo>
                    <a:pt x="2039" y="0"/>
                  </a:lnTo>
                  <a:lnTo>
                    <a:pt x="463" y="2089"/>
                  </a:lnTo>
                  <a:close/>
                </a:path>
              </a:pathLst>
            </a:custGeom>
            <a:solidFill>
              <a:srgbClr val="194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5" name="Freeform 109"/>
            <p:cNvSpPr>
              <a:spLocks/>
            </p:cNvSpPr>
            <p:nvPr/>
          </p:nvSpPr>
          <p:spPr bwMode="auto">
            <a:xfrm>
              <a:off x="4975226" y="4049713"/>
              <a:ext cx="485775" cy="363538"/>
            </a:xfrm>
            <a:custGeom>
              <a:avLst/>
              <a:gdLst>
                <a:gd name="T0" fmla="*/ 0 w 2141"/>
                <a:gd name="T1" fmla="*/ 0 h 1602"/>
                <a:gd name="T2" fmla="*/ 408 w 2141"/>
                <a:gd name="T3" fmla="*/ 1602 h 1602"/>
                <a:gd name="T4" fmla="*/ 2141 w 2141"/>
                <a:gd name="T5" fmla="*/ 65 h 1602"/>
                <a:gd name="T6" fmla="*/ 0 w 2141"/>
                <a:gd name="T7" fmla="*/ 0 h 1602"/>
              </a:gdLst>
              <a:ahLst/>
              <a:cxnLst>
                <a:cxn ang="0">
                  <a:pos x="T0" y="T1"/>
                </a:cxn>
                <a:cxn ang="0">
                  <a:pos x="T2" y="T3"/>
                </a:cxn>
                <a:cxn ang="0">
                  <a:pos x="T4" y="T5"/>
                </a:cxn>
                <a:cxn ang="0">
                  <a:pos x="T6" y="T7"/>
                </a:cxn>
              </a:cxnLst>
              <a:rect l="0" t="0" r="r" b="b"/>
              <a:pathLst>
                <a:path w="2141" h="1602">
                  <a:moveTo>
                    <a:pt x="0" y="0"/>
                  </a:moveTo>
                  <a:lnTo>
                    <a:pt x="408" y="1602"/>
                  </a:lnTo>
                  <a:lnTo>
                    <a:pt x="2141" y="65"/>
                  </a:lnTo>
                  <a:lnTo>
                    <a:pt x="0" y="0"/>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6" name="Freeform 110"/>
            <p:cNvSpPr>
              <a:spLocks/>
            </p:cNvSpPr>
            <p:nvPr/>
          </p:nvSpPr>
          <p:spPr bwMode="auto">
            <a:xfrm>
              <a:off x="5068888" y="4064000"/>
              <a:ext cx="392113" cy="466725"/>
            </a:xfrm>
            <a:custGeom>
              <a:avLst/>
              <a:gdLst>
                <a:gd name="T0" fmla="*/ 0 w 1733"/>
                <a:gd name="T1" fmla="*/ 1537 h 2054"/>
                <a:gd name="T2" fmla="*/ 1313 w 1733"/>
                <a:gd name="T3" fmla="*/ 2054 h 2054"/>
                <a:gd name="T4" fmla="*/ 1733 w 1733"/>
                <a:gd name="T5" fmla="*/ 0 h 2054"/>
                <a:gd name="T6" fmla="*/ 0 w 1733"/>
                <a:gd name="T7" fmla="*/ 1537 h 2054"/>
              </a:gdLst>
              <a:ahLst/>
              <a:cxnLst>
                <a:cxn ang="0">
                  <a:pos x="T0" y="T1"/>
                </a:cxn>
                <a:cxn ang="0">
                  <a:pos x="T2" y="T3"/>
                </a:cxn>
                <a:cxn ang="0">
                  <a:pos x="T4" y="T5"/>
                </a:cxn>
                <a:cxn ang="0">
                  <a:pos x="T6" y="T7"/>
                </a:cxn>
              </a:cxnLst>
              <a:rect l="0" t="0" r="r" b="b"/>
              <a:pathLst>
                <a:path w="1733" h="2054">
                  <a:moveTo>
                    <a:pt x="0" y="1537"/>
                  </a:moveTo>
                  <a:lnTo>
                    <a:pt x="1313" y="2054"/>
                  </a:lnTo>
                  <a:lnTo>
                    <a:pt x="1733" y="0"/>
                  </a:lnTo>
                  <a:lnTo>
                    <a:pt x="0" y="1537"/>
                  </a:lnTo>
                  <a:close/>
                </a:path>
              </a:pathLst>
            </a:custGeom>
            <a:solidFill>
              <a:srgbClr val="102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7" name="Freeform 111"/>
            <p:cNvSpPr>
              <a:spLocks/>
            </p:cNvSpPr>
            <p:nvPr/>
          </p:nvSpPr>
          <p:spPr bwMode="auto">
            <a:xfrm>
              <a:off x="5365751" y="4064000"/>
              <a:ext cx="504825" cy="466725"/>
            </a:xfrm>
            <a:custGeom>
              <a:avLst/>
              <a:gdLst>
                <a:gd name="T0" fmla="*/ 0 w 2226"/>
                <a:gd name="T1" fmla="*/ 2054 h 2054"/>
                <a:gd name="T2" fmla="*/ 2226 w 2226"/>
                <a:gd name="T3" fmla="*/ 1570 h 2054"/>
                <a:gd name="T4" fmla="*/ 420 w 2226"/>
                <a:gd name="T5" fmla="*/ 0 h 2054"/>
                <a:gd name="T6" fmla="*/ 0 w 2226"/>
                <a:gd name="T7" fmla="*/ 2054 h 2054"/>
              </a:gdLst>
              <a:ahLst/>
              <a:cxnLst>
                <a:cxn ang="0">
                  <a:pos x="T0" y="T1"/>
                </a:cxn>
                <a:cxn ang="0">
                  <a:pos x="T2" y="T3"/>
                </a:cxn>
                <a:cxn ang="0">
                  <a:pos x="T4" y="T5"/>
                </a:cxn>
                <a:cxn ang="0">
                  <a:pos x="T6" y="T7"/>
                </a:cxn>
              </a:cxnLst>
              <a:rect l="0" t="0" r="r" b="b"/>
              <a:pathLst>
                <a:path w="2226" h="2054">
                  <a:moveTo>
                    <a:pt x="0" y="2054"/>
                  </a:moveTo>
                  <a:lnTo>
                    <a:pt x="2226" y="1570"/>
                  </a:lnTo>
                  <a:lnTo>
                    <a:pt x="420" y="0"/>
                  </a:lnTo>
                  <a:lnTo>
                    <a:pt x="0" y="2054"/>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8" name="Freeform 112"/>
            <p:cNvSpPr>
              <a:spLocks/>
            </p:cNvSpPr>
            <p:nvPr/>
          </p:nvSpPr>
          <p:spPr bwMode="auto">
            <a:xfrm>
              <a:off x="4643438" y="4413250"/>
              <a:ext cx="1074738" cy="234950"/>
            </a:xfrm>
            <a:custGeom>
              <a:avLst/>
              <a:gdLst>
                <a:gd name="T0" fmla="*/ 1871 w 4735"/>
                <a:gd name="T1" fmla="*/ 0 h 1038"/>
                <a:gd name="T2" fmla="*/ 0 w 4735"/>
                <a:gd name="T3" fmla="*/ 614 h 1038"/>
                <a:gd name="T4" fmla="*/ 2641 w 4735"/>
                <a:gd name="T5" fmla="*/ 1038 h 1038"/>
                <a:gd name="T6" fmla="*/ 4735 w 4735"/>
                <a:gd name="T7" fmla="*/ 1038 h 1038"/>
                <a:gd name="T8" fmla="*/ 1871 w 4735"/>
                <a:gd name="T9" fmla="*/ 0 h 1038"/>
              </a:gdLst>
              <a:ahLst/>
              <a:cxnLst>
                <a:cxn ang="0">
                  <a:pos x="T0" y="T1"/>
                </a:cxn>
                <a:cxn ang="0">
                  <a:pos x="T2" y="T3"/>
                </a:cxn>
                <a:cxn ang="0">
                  <a:pos x="T4" y="T5"/>
                </a:cxn>
                <a:cxn ang="0">
                  <a:pos x="T6" y="T7"/>
                </a:cxn>
                <a:cxn ang="0">
                  <a:pos x="T8" y="T9"/>
                </a:cxn>
              </a:cxnLst>
              <a:rect l="0" t="0" r="r" b="b"/>
              <a:pathLst>
                <a:path w="4735" h="1038">
                  <a:moveTo>
                    <a:pt x="1871" y="0"/>
                  </a:moveTo>
                  <a:lnTo>
                    <a:pt x="0" y="614"/>
                  </a:lnTo>
                  <a:lnTo>
                    <a:pt x="2641" y="1038"/>
                  </a:lnTo>
                  <a:lnTo>
                    <a:pt x="4735" y="1038"/>
                  </a:lnTo>
                  <a:lnTo>
                    <a:pt x="1871" y="0"/>
                  </a:lnTo>
                  <a:close/>
                </a:path>
              </a:pathLst>
            </a:custGeom>
            <a:solidFill>
              <a:srgbClr val="0A1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19" name="Freeform 113"/>
            <p:cNvSpPr>
              <a:spLocks/>
            </p:cNvSpPr>
            <p:nvPr/>
          </p:nvSpPr>
          <p:spPr bwMode="auto">
            <a:xfrm>
              <a:off x="4403726" y="4551363"/>
              <a:ext cx="839788" cy="96838"/>
            </a:xfrm>
            <a:custGeom>
              <a:avLst/>
              <a:gdLst>
                <a:gd name="T0" fmla="*/ 0 w 3703"/>
                <a:gd name="T1" fmla="*/ 424 h 424"/>
                <a:gd name="T2" fmla="*/ 1062 w 3703"/>
                <a:gd name="T3" fmla="*/ 0 h 424"/>
                <a:gd name="T4" fmla="*/ 3703 w 3703"/>
                <a:gd name="T5" fmla="*/ 424 h 424"/>
                <a:gd name="T6" fmla="*/ 0 w 3703"/>
                <a:gd name="T7" fmla="*/ 424 h 424"/>
              </a:gdLst>
              <a:ahLst/>
              <a:cxnLst>
                <a:cxn ang="0">
                  <a:pos x="T0" y="T1"/>
                </a:cxn>
                <a:cxn ang="0">
                  <a:pos x="T2" y="T3"/>
                </a:cxn>
                <a:cxn ang="0">
                  <a:pos x="T4" y="T5"/>
                </a:cxn>
                <a:cxn ang="0">
                  <a:pos x="T6" y="T7"/>
                </a:cxn>
              </a:cxnLst>
              <a:rect l="0" t="0" r="r" b="b"/>
              <a:pathLst>
                <a:path w="3703" h="424">
                  <a:moveTo>
                    <a:pt x="0" y="424"/>
                  </a:moveTo>
                  <a:lnTo>
                    <a:pt x="1062" y="0"/>
                  </a:lnTo>
                  <a:lnTo>
                    <a:pt x="3703" y="424"/>
                  </a:lnTo>
                  <a:lnTo>
                    <a:pt x="0" y="424"/>
                  </a:lnTo>
                  <a:close/>
                </a:path>
              </a:pathLst>
            </a:custGeom>
            <a:solidFill>
              <a:srgbClr val="081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0" name="Freeform 114"/>
            <p:cNvSpPr>
              <a:spLocks/>
            </p:cNvSpPr>
            <p:nvPr/>
          </p:nvSpPr>
          <p:spPr bwMode="auto">
            <a:xfrm>
              <a:off x="4546601" y="4400550"/>
              <a:ext cx="522288" cy="150813"/>
            </a:xfrm>
            <a:custGeom>
              <a:avLst/>
              <a:gdLst>
                <a:gd name="T0" fmla="*/ 430 w 2301"/>
                <a:gd name="T1" fmla="*/ 667 h 667"/>
                <a:gd name="T2" fmla="*/ 0 w 2301"/>
                <a:gd name="T3" fmla="*/ 0 h 667"/>
                <a:gd name="T4" fmla="*/ 2301 w 2301"/>
                <a:gd name="T5" fmla="*/ 53 h 667"/>
                <a:gd name="T6" fmla="*/ 430 w 2301"/>
                <a:gd name="T7" fmla="*/ 667 h 667"/>
              </a:gdLst>
              <a:ahLst/>
              <a:cxnLst>
                <a:cxn ang="0">
                  <a:pos x="T0" y="T1"/>
                </a:cxn>
                <a:cxn ang="0">
                  <a:pos x="T2" y="T3"/>
                </a:cxn>
                <a:cxn ang="0">
                  <a:pos x="T4" y="T5"/>
                </a:cxn>
                <a:cxn ang="0">
                  <a:pos x="T6" y="T7"/>
                </a:cxn>
              </a:cxnLst>
              <a:rect l="0" t="0" r="r" b="b"/>
              <a:pathLst>
                <a:path w="2301" h="667">
                  <a:moveTo>
                    <a:pt x="430" y="667"/>
                  </a:moveTo>
                  <a:lnTo>
                    <a:pt x="0" y="0"/>
                  </a:lnTo>
                  <a:lnTo>
                    <a:pt x="2301" y="53"/>
                  </a:lnTo>
                  <a:lnTo>
                    <a:pt x="430" y="667"/>
                  </a:lnTo>
                  <a:close/>
                </a:path>
              </a:pathLst>
            </a:custGeom>
            <a:solidFill>
              <a:srgbClr val="071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1" name="Freeform 115"/>
            <p:cNvSpPr>
              <a:spLocks/>
            </p:cNvSpPr>
            <p:nvPr/>
          </p:nvSpPr>
          <p:spPr bwMode="auto">
            <a:xfrm>
              <a:off x="4233863" y="4400550"/>
              <a:ext cx="409575" cy="247650"/>
            </a:xfrm>
            <a:custGeom>
              <a:avLst/>
              <a:gdLst>
                <a:gd name="T0" fmla="*/ 1381 w 1811"/>
                <a:gd name="T1" fmla="*/ 0 h 1091"/>
                <a:gd name="T2" fmla="*/ 0 w 1811"/>
                <a:gd name="T3" fmla="*/ 1091 h 1091"/>
                <a:gd name="T4" fmla="*/ 749 w 1811"/>
                <a:gd name="T5" fmla="*/ 1091 h 1091"/>
                <a:gd name="T6" fmla="*/ 1811 w 1811"/>
                <a:gd name="T7" fmla="*/ 667 h 1091"/>
                <a:gd name="T8" fmla="*/ 1381 w 1811"/>
                <a:gd name="T9" fmla="*/ 0 h 1091"/>
              </a:gdLst>
              <a:ahLst/>
              <a:cxnLst>
                <a:cxn ang="0">
                  <a:pos x="T0" y="T1"/>
                </a:cxn>
                <a:cxn ang="0">
                  <a:pos x="T2" y="T3"/>
                </a:cxn>
                <a:cxn ang="0">
                  <a:pos x="T4" y="T5"/>
                </a:cxn>
                <a:cxn ang="0">
                  <a:pos x="T6" y="T7"/>
                </a:cxn>
                <a:cxn ang="0">
                  <a:pos x="T8" y="T9"/>
                </a:cxn>
              </a:cxnLst>
              <a:rect l="0" t="0" r="r" b="b"/>
              <a:pathLst>
                <a:path w="1811" h="1091">
                  <a:moveTo>
                    <a:pt x="1381" y="0"/>
                  </a:moveTo>
                  <a:lnTo>
                    <a:pt x="0" y="1091"/>
                  </a:lnTo>
                  <a:lnTo>
                    <a:pt x="749" y="1091"/>
                  </a:lnTo>
                  <a:lnTo>
                    <a:pt x="1811" y="667"/>
                  </a:lnTo>
                  <a:lnTo>
                    <a:pt x="1381" y="0"/>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2" name="Freeform 116"/>
            <p:cNvSpPr>
              <a:spLocks/>
            </p:cNvSpPr>
            <p:nvPr/>
          </p:nvSpPr>
          <p:spPr bwMode="auto">
            <a:xfrm>
              <a:off x="4546601" y="4049713"/>
              <a:ext cx="522288" cy="363538"/>
            </a:xfrm>
            <a:custGeom>
              <a:avLst/>
              <a:gdLst>
                <a:gd name="T0" fmla="*/ 1893 w 2301"/>
                <a:gd name="T1" fmla="*/ 0 h 1602"/>
                <a:gd name="T2" fmla="*/ 0 w 2301"/>
                <a:gd name="T3" fmla="*/ 1549 h 1602"/>
                <a:gd name="T4" fmla="*/ 2301 w 2301"/>
                <a:gd name="T5" fmla="*/ 1602 h 1602"/>
                <a:gd name="T6" fmla="*/ 1893 w 2301"/>
                <a:gd name="T7" fmla="*/ 0 h 1602"/>
              </a:gdLst>
              <a:ahLst/>
              <a:cxnLst>
                <a:cxn ang="0">
                  <a:pos x="T0" y="T1"/>
                </a:cxn>
                <a:cxn ang="0">
                  <a:pos x="T2" y="T3"/>
                </a:cxn>
                <a:cxn ang="0">
                  <a:pos x="T4" y="T5"/>
                </a:cxn>
                <a:cxn ang="0">
                  <a:pos x="T6" y="T7"/>
                </a:cxn>
              </a:cxnLst>
              <a:rect l="0" t="0" r="r" b="b"/>
              <a:pathLst>
                <a:path w="2301" h="1602">
                  <a:moveTo>
                    <a:pt x="1893" y="0"/>
                  </a:moveTo>
                  <a:lnTo>
                    <a:pt x="0" y="1549"/>
                  </a:lnTo>
                  <a:lnTo>
                    <a:pt x="2301" y="1602"/>
                  </a:lnTo>
                  <a:lnTo>
                    <a:pt x="1893" y="0"/>
                  </a:lnTo>
                  <a:close/>
                </a:path>
              </a:pathLst>
            </a:custGeom>
            <a:solidFill>
              <a:srgbClr val="0D2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3" name="Freeform 117"/>
            <p:cNvSpPr>
              <a:spLocks/>
            </p:cNvSpPr>
            <p:nvPr/>
          </p:nvSpPr>
          <p:spPr bwMode="auto">
            <a:xfrm>
              <a:off x="4394201" y="4049713"/>
              <a:ext cx="581025" cy="350838"/>
            </a:xfrm>
            <a:custGeom>
              <a:avLst/>
              <a:gdLst>
                <a:gd name="T0" fmla="*/ 2561 w 2561"/>
                <a:gd name="T1" fmla="*/ 0 h 1549"/>
                <a:gd name="T2" fmla="*/ 0 w 2561"/>
                <a:gd name="T3" fmla="*/ 172 h 1549"/>
                <a:gd name="T4" fmla="*/ 668 w 2561"/>
                <a:gd name="T5" fmla="*/ 1549 h 1549"/>
                <a:gd name="T6" fmla="*/ 2561 w 2561"/>
                <a:gd name="T7" fmla="*/ 0 h 1549"/>
              </a:gdLst>
              <a:ahLst/>
              <a:cxnLst>
                <a:cxn ang="0">
                  <a:pos x="T0" y="T1"/>
                </a:cxn>
                <a:cxn ang="0">
                  <a:pos x="T2" y="T3"/>
                </a:cxn>
                <a:cxn ang="0">
                  <a:pos x="T4" y="T5"/>
                </a:cxn>
                <a:cxn ang="0">
                  <a:pos x="T6" y="T7"/>
                </a:cxn>
              </a:cxnLst>
              <a:rect l="0" t="0" r="r" b="b"/>
              <a:pathLst>
                <a:path w="2561" h="1549">
                  <a:moveTo>
                    <a:pt x="2561" y="0"/>
                  </a:moveTo>
                  <a:lnTo>
                    <a:pt x="0" y="172"/>
                  </a:lnTo>
                  <a:lnTo>
                    <a:pt x="668" y="1549"/>
                  </a:lnTo>
                  <a:lnTo>
                    <a:pt x="2561" y="0"/>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4" name="Freeform 118"/>
            <p:cNvSpPr>
              <a:spLocks/>
            </p:cNvSpPr>
            <p:nvPr/>
          </p:nvSpPr>
          <p:spPr bwMode="auto">
            <a:xfrm>
              <a:off x="4394201" y="3619500"/>
              <a:ext cx="581025" cy="468313"/>
            </a:xfrm>
            <a:custGeom>
              <a:avLst/>
              <a:gdLst>
                <a:gd name="T0" fmla="*/ 2561 w 2561"/>
                <a:gd name="T1" fmla="*/ 1893 h 2065"/>
                <a:gd name="T2" fmla="*/ 2098 w 2561"/>
                <a:gd name="T3" fmla="*/ 0 h 2065"/>
                <a:gd name="T4" fmla="*/ 0 w 2561"/>
                <a:gd name="T5" fmla="*/ 2065 h 2065"/>
                <a:gd name="T6" fmla="*/ 2561 w 2561"/>
                <a:gd name="T7" fmla="*/ 1893 h 2065"/>
              </a:gdLst>
              <a:ahLst/>
              <a:cxnLst>
                <a:cxn ang="0">
                  <a:pos x="T0" y="T1"/>
                </a:cxn>
                <a:cxn ang="0">
                  <a:pos x="T2" y="T3"/>
                </a:cxn>
                <a:cxn ang="0">
                  <a:pos x="T4" y="T5"/>
                </a:cxn>
                <a:cxn ang="0">
                  <a:pos x="T6" y="T7"/>
                </a:cxn>
              </a:cxnLst>
              <a:rect l="0" t="0" r="r" b="b"/>
              <a:pathLst>
                <a:path w="2561" h="2065">
                  <a:moveTo>
                    <a:pt x="2561" y="1893"/>
                  </a:moveTo>
                  <a:lnTo>
                    <a:pt x="2098" y="0"/>
                  </a:lnTo>
                  <a:lnTo>
                    <a:pt x="0" y="2065"/>
                  </a:lnTo>
                  <a:lnTo>
                    <a:pt x="2561" y="1893"/>
                  </a:lnTo>
                  <a:close/>
                </a:path>
              </a:pathLst>
            </a:custGeom>
            <a:solidFill>
              <a:srgbClr val="174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5" name="Freeform 119"/>
            <p:cNvSpPr>
              <a:spLocks/>
            </p:cNvSpPr>
            <p:nvPr/>
          </p:nvSpPr>
          <p:spPr bwMode="auto">
            <a:xfrm>
              <a:off x="4656138" y="3114675"/>
              <a:ext cx="471488" cy="504825"/>
            </a:xfrm>
            <a:custGeom>
              <a:avLst/>
              <a:gdLst>
                <a:gd name="T0" fmla="*/ 0 w 2077"/>
                <a:gd name="T1" fmla="*/ 226 h 2226"/>
                <a:gd name="T2" fmla="*/ 946 w 2077"/>
                <a:gd name="T3" fmla="*/ 2226 h 2226"/>
                <a:gd name="T4" fmla="*/ 2077 w 2077"/>
                <a:gd name="T5" fmla="*/ 0 h 2226"/>
                <a:gd name="T6" fmla="*/ 0 w 2077"/>
                <a:gd name="T7" fmla="*/ 226 h 2226"/>
              </a:gdLst>
              <a:ahLst/>
              <a:cxnLst>
                <a:cxn ang="0">
                  <a:pos x="T0" y="T1"/>
                </a:cxn>
                <a:cxn ang="0">
                  <a:pos x="T2" y="T3"/>
                </a:cxn>
                <a:cxn ang="0">
                  <a:pos x="T4" y="T5"/>
                </a:cxn>
                <a:cxn ang="0">
                  <a:pos x="T6" y="T7"/>
                </a:cxn>
              </a:cxnLst>
              <a:rect l="0" t="0" r="r" b="b"/>
              <a:pathLst>
                <a:path w="2077" h="2226">
                  <a:moveTo>
                    <a:pt x="0" y="226"/>
                  </a:moveTo>
                  <a:lnTo>
                    <a:pt x="946" y="2226"/>
                  </a:lnTo>
                  <a:lnTo>
                    <a:pt x="2077" y="0"/>
                  </a:lnTo>
                  <a:lnTo>
                    <a:pt x="0" y="226"/>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6" name="Freeform 120"/>
            <p:cNvSpPr>
              <a:spLocks/>
            </p:cNvSpPr>
            <p:nvPr/>
          </p:nvSpPr>
          <p:spPr bwMode="auto">
            <a:xfrm>
              <a:off x="4416426" y="3167063"/>
              <a:ext cx="454025" cy="452438"/>
            </a:xfrm>
            <a:custGeom>
              <a:avLst/>
              <a:gdLst>
                <a:gd name="T0" fmla="*/ 1055 w 2001"/>
                <a:gd name="T1" fmla="*/ 0 h 2000"/>
                <a:gd name="T2" fmla="*/ 0 w 2001"/>
                <a:gd name="T3" fmla="*/ 1473 h 2000"/>
                <a:gd name="T4" fmla="*/ 2001 w 2001"/>
                <a:gd name="T5" fmla="*/ 2000 h 2000"/>
                <a:gd name="T6" fmla="*/ 1055 w 2001"/>
                <a:gd name="T7" fmla="*/ 0 h 2000"/>
              </a:gdLst>
              <a:ahLst/>
              <a:cxnLst>
                <a:cxn ang="0">
                  <a:pos x="T0" y="T1"/>
                </a:cxn>
                <a:cxn ang="0">
                  <a:pos x="T2" y="T3"/>
                </a:cxn>
                <a:cxn ang="0">
                  <a:pos x="T4" y="T5"/>
                </a:cxn>
                <a:cxn ang="0">
                  <a:pos x="T6" y="T7"/>
                </a:cxn>
              </a:cxnLst>
              <a:rect l="0" t="0" r="r" b="b"/>
              <a:pathLst>
                <a:path w="2001" h="2000">
                  <a:moveTo>
                    <a:pt x="1055" y="0"/>
                  </a:moveTo>
                  <a:lnTo>
                    <a:pt x="0" y="1473"/>
                  </a:lnTo>
                  <a:lnTo>
                    <a:pt x="2001" y="2000"/>
                  </a:lnTo>
                  <a:lnTo>
                    <a:pt x="1055" y="0"/>
                  </a:lnTo>
                  <a:close/>
                </a:path>
              </a:pathLst>
            </a:custGeom>
            <a:solidFill>
              <a:srgbClr val="1B4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7" name="Freeform 121"/>
            <p:cNvSpPr>
              <a:spLocks/>
            </p:cNvSpPr>
            <p:nvPr/>
          </p:nvSpPr>
          <p:spPr bwMode="auto">
            <a:xfrm>
              <a:off x="4144963" y="3167063"/>
              <a:ext cx="511175" cy="333375"/>
            </a:xfrm>
            <a:custGeom>
              <a:avLst/>
              <a:gdLst>
                <a:gd name="T0" fmla="*/ 1199 w 2254"/>
                <a:gd name="T1" fmla="*/ 1473 h 1473"/>
                <a:gd name="T2" fmla="*/ 0 w 2254"/>
                <a:gd name="T3" fmla="*/ 1232 h 1473"/>
                <a:gd name="T4" fmla="*/ 0 w 2254"/>
                <a:gd name="T5" fmla="*/ 991 h 1473"/>
                <a:gd name="T6" fmla="*/ 2254 w 2254"/>
                <a:gd name="T7" fmla="*/ 0 h 1473"/>
                <a:gd name="T8" fmla="*/ 1199 w 2254"/>
                <a:gd name="T9" fmla="*/ 1473 h 1473"/>
              </a:gdLst>
              <a:ahLst/>
              <a:cxnLst>
                <a:cxn ang="0">
                  <a:pos x="T0" y="T1"/>
                </a:cxn>
                <a:cxn ang="0">
                  <a:pos x="T2" y="T3"/>
                </a:cxn>
                <a:cxn ang="0">
                  <a:pos x="T4" y="T5"/>
                </a:cxn>
                <a:cxn ang="0">
                  <a:pos x="T6" y="T7"/>
                </a:cxn>
                <a:cxn ang="0">
                  <a:pos x="T8" y="T9"/>
                </a:cxn>
              </a:cxnLst>
              <a:rect l="0" t="0" r="r" b="b"/>
              <a:pathLst>
                <a:path w="2254" h="1473">
                  <a:moveTo>
                    <a:pt x="1199" y="1473"/>
                  </a:moveTo>
                  <a:lnTo>
                    <a:pt x="0" y="1232"/>
                  </a:lnTo>
                  <a:lnTo>
                    <a:pt x="0" y="991"/>
                  </a:lnTo>
                  <a:lnTo>
                    <a:pt x="2254" y="0"/>
                  </a:lnTo>
                  <a:lnTo>
                    <a:pt x="1199" y="1473"/>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8" name="Freeform 122"/>
            <p:cNvSpPr>
              <a:spLocks/>
            </p:cNvSpPr>
            <p:nvPr/>
          </p:nvSpPr>
          <p:spPr bwMode="auto">
            <a:xfrm>
              <a:off x="4284663" y="3500438"/>
              <a:ext cx="585788" cy="427038"/>
            </a:xfrm>
            <a:custGeom>
              <a:avLst/>
              <a:gdLst>
                <a:gd name="T0" fmla="*/ 581 w 2582"/>
                <a:gd name="T1" fmla="*/ 0 h 1883"/>
                <a:gd name="T2" fmla="*/ 0 w 2582"/>
                <a:gd name="T3" fmla="*/ 1883 h 1883"/>
                <a:gd name="T4" fmla="*/ 2582 w 2582"/>
                <a:gd name="T5" fmla="*/ 527 h 1883"/>
                <a:gd name="T6" fmla="*/ 581 w 2582"/>
                <a:gd name="T7" fmla="*/ 0 h 1883"/>
              </a:gdLst>
              <a:ahLst/>
              <a:cxnLst>
                <a:cxn ang="0">
                  <a:pos x="T0" y="T1"/>
                </a:cxn>
                <a:cxn ang="0">
                  <a:pos x="T2" y="T3"/>
                </a:cxn>
                <a:cxn ang="0">
                  <a:pos x="T4" y="T5"/>
                </a:cxn>
                <a:cxn ang="0">
                  <a:pos x="T6" y="T7"/>
                </a:cxn>
              </a:cxnLst>
              <a:rect l="0" t="0" r="r" b="b"/>
              <a:pathLst>
                <a:path w="2582" h="1883">
                  <a:moveTo>
                    <a:pt x="581" y="0"/>
                  </a:moveTo>
                  <a:lnTo>
                    <a:pt x="0" y="1883"/>
                  </a:lnTo>
                  <a:lnTo>
                    <a:pt x="2582" y="527"/>
                  </a:lnTo>
                  <a:lnTo>
                    <a:pt x="581" y="0"/>
                  </a:lnTo>
                  <a:close/>
                </a:path>
              </a:pathLst>
            </a:custGeom>
            <a:solidFill>
              <a:srgbClr val="1B4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29" name="Freeform 123"/>
            <p:cNvSpPr>
              <a:spLocks/>
            </p:cNvSpPr>
            <p:nvPr/>
          </p:nvSpPr>
          <p:spPr bwMode="auto">
            <a:xfrm>
              <a:off x="4189413" y="3716338"/>
              <a:ext cx="204788" cy="593725"/>
            </a:xfrm>
            <a:custGeom>
              <a:avLst/>
              <a:gdLst>
                <a:gd name="T0" fmla="*/ 0 w 905"/>
                <a:gd name="T1" fmla="*/ 0 h 2621"/>
                <a:gd name="T2" fmla="*/ 443 w 905"/>
                <a:gd name="T3" fmla="*/ 2621 h 2621"/>
                <a:gd name="T4" fmla="*/ 905 w 905"/>
                <a:gd name="T5" fmla="*/ 1642 h 2621"/>
                <a:gd name="T6" fmla="*/ 0 w 905"/>
                <a:gd name="T7" fmla="*/ 0 h 2621"/>
              </a:gdLst>
              <a:ahLst/>
              <a:cxnLst>
                <a:cxn ang="0">
                  <a:pos x="T0" y="T1"/>
                </a:cxn>
                <a:cxn ang="0">
                  <a:pos x="T2" y="T3"/>
                </a:cxn>
                <a:cxn ang="0">
                  <a:pos x="T4" y="T5"/>
                </a:cxn>
                <a:cxn ang="0">
                  <a:pos x="T6" y="T7"/>
                </a:cxn>
              </a:cxnLst>
              <a:rect l="0" t="0" r="r" b="b"/>
              <a:pathLst>
                <a:path w="905" h="2621">
                  <a:moveTo>
                    <a:pt x="0" y="0"/>
                  </a:moveTo>
                  <a:lnTo>
                    <a:pt x="443" y="2621"/>
                  </a:lnTo>
                  <a:lnTo>
                    <a:pt x="905" y="1642"/>
                  </a:lnTo>
                  <a:lnTo>
                    <a:pt x="0" y="0"/>
                  </a:lnTo>
                  <a:close/>
                </a:path>
              </a:pathLst>
            </a:custGeom>
            <a:solidFill>
              <a:srgbClr val="0E2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0" name="Freeform 124"/>
            <p:cNvSpPr>
              <a:spLocks/>
            </p:cNvSpPr>
            <p:nvPr/>
          </p:nvSpPr>
          <p:spPr bwMode="auto">
            <a:xfrm>
              <a:off x="4302126" y="3619500"/>
              <a:ext cx="568325" cy="468313"/>
            </a:xfrm>
            <a:custGeom>
              <a:avLst/>
              <a:gdLst>
                <a:gd name="T0" fmla="*/ 412 w 2510"/>
                <a:gd name="T1" fmla="*/ 2065 h 2065"/>
                <a:gd name="T2" fmla="*/ 2510 w 2510"/>
                <a:gd name="T3" fmla="*/ 0 h 2065"/>
                <a:gd name="T4" fmla="*/ 0 w 2510"/>
                <a:gd name="T5" fmla="*/ 1318 h 2065"/>
                <a:gd name="T6" fmla="*/ 412 w 2510"/>
                <a:gd name="T7" fmla="*/ 2065 h 2065"/>
              </a:gdLst>
              <a:ahLst/>
              <a:cxnLst>
                <a:cxn ang="0">
                  <a:pos x="T0" y="T1"/>
                </a:cxn>
                <a:cxn ang="0">
                  <a:pos x="T2" y="T3"/>
                </a:cxn>
                <a:cxn ang="0">
                  <a:pos x="T4" y="T5"/>
                </a:cxn>
                <a:cxn ang="0">
                  <a:pos x="T6" y="T7"/>
                </a:cxn>
              </a:cxnLst>
              <a:rect l="0" t="0" r="r" b="b"/>
              <a:pathLst>
                <a:path w="2510" h="2065">
                  <a:moveTo>
                    <a:pt x="412" y="2065"/>
                  </a:moveTo>
                  <a:lnTo>
                    <a:pt x="2510" y="0"/>
                  </a:lnTo>
                  <a:lnTo>
                    <a:pt x="0" y="1318"/>
                  </a:lnTo>
                  <a:lnTo>
                    <a:pt x="412" y="206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1" name="Freeform 125"/>
            <p:cNvSpPr>
              <a:spLocks/>
            </p:cNvSpPr>
            <p:nvPr/>
          </p:nvSpPr>
          <p:spPr bwMode="auto">
            <a:xfrm>
              <a:off x="4144963" y="4310063"/>
              <a:ext cx="401638" cy="338138"/>
            </a:xfrm>
            <a:custGeom>
              <a:avLst/>
              <a:gdLst>
                <a:gd name="T0" fmla="*/ 640 w 1770"/>
                <a:gd name="T1" fmla="*/ 0 h 1489"/>
                <a:gd name="T2" fmla="*/ 1770 w 1770"/>
                <a:gd name="T3" fmla="*/ 398 h 1489"/>
                <a:gd name="T4" fmla="*/ 389 w 1770"/>
                <a:gd name="T5" fmla="*/ 1489 h 1489"/>
                <a:gd name="T6" fmla="*/ 0 w 1770"/>
                <a:gd name="T7" fmla="*/ 1489 h 1489"/>
                <a:gd name="T8" fmla="*/ 0 w 1770"/>
                <a:gd name="T9" fmla="*/ 1319 h 1489"/>
                <a:gd name="T10" fmla="*/ 640 w 1770"/>
                <a:gd name="T11" fmla="*/ 0 h 1489"/>
              </a:gdLst>
              <a:ahLst/>
              <a:cxnLst>
                <a:cxn ang="0">
                  <a:pos x="T0" y="T1"/>
                </a:cxn>
                <a:cxn ang="0">
                  <a:pos x="T2" y="T3"/>
                </a:cxn>
                <a:cxn ang="0">
                  <a:pos x="T4" y="T5"/>
                </a:cxn>
                <a:cxn ang="0">
                  <a:pos x="T6" y="T7"/>
                </a:cxn>
                <a:cxn ang="0">
                  <a:pos x="T8" y="T9"/>
                </a:cxn>
                <a:cxn ang="0">
                  <a:pos x="T10" y="T11"/>
                </a:cxn>
              </a:cxnLst>
              <a:rect l="0" t="0" r="r" b="b"/>
              <a:pathLst>
                <a:path w="1770" h="1489">
                  <a:moveTo>
                    <a:pt x="640" y="0"/>
                  </a:moveTo>
                  <a:lnTo>
                    <a:pt x="1770" y="398"/>
                  </a:lnTo>
                  <a:lnTo>
                    <a:pt x="389" y="1489"/>
                  </a:lnTo>
                  <a:lnTo>
                    <a:pt x="0" y="1489"/>
                  </a:lnTo>
                  <a:lnTo>
                    <a:pt x="0" y="1319"/>
                  </a:lnTo>
                  <a:lnTo>
                    <a:pt x="640" y="0"/>
                  </a:lnTo>
                  <a:close/>
                </a:path>
              </a:pathLst>
            </a:custGeom>
            <a:solidFill>
              <a:srgbClr val="071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2" name="Freeform 126"/>
            <p:cNvSpPr>
              <a:spLocks/>
            </p:cNvSpPr>
            <p:nvPr/>
          </p:nvSpPr>
          <p:spPr bwMode="auto">
            <a:xfrm>
              <a:off x="4144963" y="3721100"/>
              <a:ext cx="144463" cy="889000"/>
            </a:xfrm>
            <a:custGeom>
              <a:avLst/>
              <a:gdLst>
                <a:gd name="T0" fmla="*/ 0 w 640"/>
                <a:gd name="T1" fmla="*/ 3916 h 3916"/>
                <a:gd name="T2" fmla="*/ 640 w 640"/>
                <a:gd name="T3" fmla="*/ 2597 h 3916"/>
                <a:gd name="T4" fmla="*/ 211 w 640"/>
                <a:gd name="T5" fmla="*/ 0 h 3916"/>
                <a:gd name="T6" fmla="*/ 0 w 640"/>
                <a:gd name="T7" fmla="*/ 922 h 3916"/>
                <a:gd name="T8" fmla="*/ 0 w 640"/>
                <a:gd name="T9" fmla="*/ 3916 h 3916"/>
              </a:gdLst>
              <a:ahLst/>
              <a:cxnLst>
                <a:cxn ang="0">
                  <a:pos x="T0" y="T1"/>
                </a:cxn>
                <a:cxn ang="0">
                  <a:pos x="T2" y="T3"/>
                </a:cxn>
                <a:cxn ang="0">
                  <a:pos x="T4" y="T5"/>
                </a:cxn>
                <a:cxn ang="0">
                  <a:pos x="T6" y="T7"/>
                </a:cxn>
                <a:cxn ang="0">
                  <a:pos x="T8" y="T9"/>
                </a:cxn>
              </a:cxnLst>
              <a:rect l="0" t="0" r="r" b="b"/>
              <a:pathLst>
                <a:path w="640" h="3916">
                  <a:moveTo>
                    <a:pt x="0" y="3916"/>
                  </a:moveTo>
                  <a:lnTo>
                    <a:pt x="640" y="2597"/>
                  </a:lnTo>
                  <a:lnTo>
                    <a:pt x="211" y="0"/>
                  </a:lnTo>
                  <a:lnTo>
                    <a:pt x="0" y="922"/>
                  </a:lnTo>
                  <a:lnTo>
                    <a:pt x="0" y="3916"/>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3" name="Freeform 127"/>
            <p:cNvSpPr>
              <a:spLocks/>
            </p:cNvSpPr>
            <p:nvPr/>
          </p:nvSpPr>
          <p:spPr bwMode="auto">
            <a:xfrm>
              <a:off x="4144963" y="3617913"/>
              <a:ext cx="47625" cy="312738"/>
            </a:xfrm>
            <a:custGeom>
              <a:avLst/>
              <a:gdLst>
                <a:gd name="T0" fmla="*/ 0 w 210"/>
                <a:gd name="T1" fmla="*/ 1381 h 1381"/>
                <a:gd name="T2" fmla="*/ 210 w 210"/>
                <a:gd name="T3" fmla="*/ 462 h 1381"/>
                <a:gd name="T4" fmla="*/ 0 w 210"/>
                <a:gd name="T5" fmla="*/ 0 h 1381"/>
                <a:gd name="T6" fmla="*/ 0 w 210"/>
                <a:gd name="T7" fmla="*/ 1381 h 1381"/>
              </a:gdLst>
              <a:ahLst/>
              <a:cxnLst>
                <a:cxn ang="0">
                  <a:pos x="T0" y="T1"/>
                </a:cxn>
                <a:cxn ang="0">
                  <a:pos x="T2" y="T3"/>
                </a:cxn>
                <a:cxn ang="0">
                  <a:pos x="T4" y="T5"/>
                </a:cxn>
                <a:cxn ang="0">
                  <a:pos x="T6" y="T7"/>
                </a:cxn>
              </a:cxnLst>
              <a:rect l="0" t="0" r="r" b="b"/>
              <a:pathLst>
                <a:path w="210" h="1381">
                  <a:moveTo>
                    <a:pt x="0" y="1381"/>
                  </a:moveTo>
                  <a:lnTo>
                    <a:pt x="210" y="462"/>
                  </a:lnTo>
                  <a:lnTo>
                    <a:pt x="0" y="0"/>
                  </a:lnTo>
                  <a:lnTo>
                    <a:pt x="0" y="1381"/>
                  </a:lnTo>
                  <a:close/>
                </a:path>
              </a:pathLst>
            </a:custGeom>
            <a:solidFill>
              <a:srgbClr val="0C2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4" name="Freeform 128"/>
            <p:cNvSpPr>
              <a:spLocks/>
            </p:cNvSpPr>
            <p:nvPr/>
          </p:nvSpPr>
          <p:spPr bwMode="auto">
            <a:xfrm>
              <a:off x="5029201" y="2209800"/>
              <a:ext cx="933450" cy="427038"/>
            </a:xfrm>
            <a:custGeom>
              <a:avLst/>
              <a:gdLst>
                <a:gd name="T0" fmla="*/ 0 w 4115"/>
                <a:gd name="T1" fmla="*/ 401 h 1885"/>
                <a:gd name="T2" fmla="*/ 2280 w 4115"/>
                <a:gd name="T3" fmla="*/ 1885 h 1885"/>
                <a:gd name="T4" fmla="*/ 4115 w 4115"/>
                <a:gd name="T5" fmla="*/ 0 h 1885"/>
                <a:gd name="T6" fmla="*/ 1901 w 4115"/>
                <a:gd name="T7" fmla="*/ 0 h 1885"/>
                <a:gd name="T8" fmla="*/ 0 w 4115"/>
                <a:gd name="T9" fmla="*/ 401 h 1885"/>
              </a:gdLst>
              <a:ahLst/>
              <a:cxnLst>
                <a:cxn ang="0">
                  <a:pos x="T0" y="T1"/>
                </a:cxn>
                <a:cxn ang="0">
                  <a:pos x="T2" y="T3"/>
                </a:cxn>
                <a:cxn ang="0">
                  <a:pos x="T4" y="T5"/>
                </a:cxn>
                <a:cxn ang="0">
                  <a:pos x="T6" y="T7"/>
                </a:cxn>
                <a:cxn ang="0">
                  <a:pos x="T8" y="T9"/>
                </a:cxn>
              </a:cxnLst>
              <a:rect l="0" t="0" r="r" b="b"/>
              <a:pathLst>
                <a:path w="4115" h="1885">
                  <a:moveTo>
                    <a:pt x="0" y="401"/>
                  </a:moveTo>
                  <a:lnTo>
                    <a:pt x="2280" y="1885"/>
                  </a:lnTo>
                  <a:lnTo>
                    <a:pt x="4115" y="0"/>
                  </a:lnTo>
                  <a:lnTo>
                    <a:pt x="1901" y="0"/>
                  </a:lnTo>
                  <a:lnTo>
                    <a:pt x="0" y="401"/>
                  </a:lnTo>
                  <a:close/>
                </a:path>
              </a:pathLst>
            </a:custGeom>
            <a:solidFill>
              <a:srgbClr val="75A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5" name="Freeform 129"/>
            <p:cNvSpPr>
              <a:spLocks/>
            </p:cNvSpPr>
            <p:nvPr/>
          </p:nvSpPr>
          <p:spPr bwMode="auto">
            <a:xfrm>
              <a:off x="4429126" y="2411413"/>
              <a:ext cx="406400" cy="463550"/>
            </a:xfrm>
            <a:custGeom>
              <a:avLst/>
              <a:gdLst>
                <a:gd name="T0" fmla="*/ 1424 w 1793"/>
                <a:gd name="T1" fmla="*/ 0 h 2045"/>
                <a:gd name="T2" fmla="*/ 0 w 1793"/>
                <a:gd name="T3" fmla="*/ 567 h 2045"/>
                <a:gd name="T4" fmla="*/ 1793 w 1793"/>
                <a:gd name="T5" fmla="*/ 2045 h 2045"/>
                <a:gd name="T6" fmla="*/ 1424 w 1793"/>
                <a:gd name="T7" fmla="*/ 0 h 2045"/>
              </a:gdLst>
              <a:ahLst/>
              <a:cxnLst>
                <a:cxn ang="0">
                  <a:pos x="T0" y="T1"/>
                </a:cxn>
                <a:cxn ang="0">
                  <a:pos x="T2" y="T3"/>
                </a:cxn>
                <a:cxn ang="0">
                  <a:pos x="T4" y="T5"/>
                </a:cxn>
                <a:cxn ang="0">
                  <a:pos x="T6" y="T7"/>
                </a:cxn>
              </a:cxnLst>
              <a:rect l="0" t="0" r="r" b="b"/>
              <a:pathLst>
                <a:path w="1793" h="2045">
                  <a:moveTo>
                    <a:pt x="1424" y="0"/>
                  </a:moveTo>
                  <a:lnTo>
                    <a:pt x="0" y="567"/>
                  </a:lnTo>
                  <a:lnTo>
                    <a:pt x="1793" y="2045"/>
                  </a:lnTo>
                  <a:lnTo>
                    <a:pt x="1424" y="0"/>
                  </a:lnTo>
                  <a:close/>
                </a:path>
              </a:pathLst>
            </a:custGeom>
            <a:solidFill>
              <a:srgbClr val="558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sp>
          <p:nvSpPr>
            <p:cNvPr id="136" name="Freeform 130"/>
            <p:cNvSpPr>
              <a:spLocks/>
            </p:cNvSpPr>
            <p:nvPr/>
          </p:nvSpPr>
          <p:spPr bwMode="auto">
            <a:xfrm>
              <a:off x="4752976" y="2300288"/>
              <a:ext cx="457200" cy="436563"/>
            </a:xfrm>
            <a:custGeom>
              <a:avLst/>
              <a:gdLst>
                <a:gd name="T0" fmla="*/ 0 w 2018"/>
                <a:gd name="T1" fmla="*/ 487 h 1925"/>
                <a:gd name="T2" fmla="*/ 1222 w 2018"/>
                <a:gd name="T3" fmla="*/ 0 h 1925"/>
                <a:gd name="T4" fmla="*/ 2018 w 2018"/>
                <a:gd name="T5" fmla="*/ 1925 h 1925"/>
                <a:gd name="T6" fmla="*/ 0 w 2018"/>
                <a:gd name="T7" fmla="*/ 487 h 1925"/>
              </a:gdLst>
              <a:ahLst/>
              <a:cxnLst>
                <a:cxn ang="0">
                  <a:pos x="T0" y="T1"/>
                </a:cxn>
                <a:cxn ang="0">
                  <a:pos x="T2" y="T3"/>
                </a:cxn>
                <a:cxn ang="0">
                  <a:pos x="T4" y="T5"/>
                </a:cxn>
                <a:cxn ang="0">
                  <a:pos x="T6" y="T7"/>
                </a:cxn>
              </a:cxnLst>
              <a:rect l="0" t="0" r="r" b="b"/>
              <a:pathLst>
                <a:path w="2018" h="1925">
                  <a:moveTo>
                    <a:pt x="0" y="487"/>
                  </a:moveTo>
                  <a:lnTo>
                    <a:pt x="1222" y="0"/>
                  </a:lnTo>
                  <a:lnTo>
                    <a:pt x="2018" y="1925"/>
                  </a:lnTo>
                  <a:lnTo>
                    <a:pt x="0" y="487"/>
                  </a:lnTo>
                  <a:close/>
                </a:path>
              </a:pathLst>
            </a:custGeom>
            <a:solidFill>
              <a:srgbClr val="8CB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299"/>
            </a:p>
          </p:txBody>
        </p:sp>
      </p:grpSp>
      <p:sp>
        <p:nvSpPr>
          <p:cNvPr id="7" name="Rectangle 6"/>
          <p:cNvSpPr/>
          <p:nvPr userDrawn="1"/>
        </p:nvSpPr>
        <p:spPr>
          <a:xfrm>
            <a:off x="0" y="0"/>
            <a:ext cx="12188825" cy="6858000"/>
          </a:xfrm>
          <a:prstGeom prst="rect">
            <a:avLst/>
          </a:prstGeom>
          <a:solidFill>
            <a:schemeClr val="tx1">
              <a:lumMod val="85000"/>
              <a:lumOff val="1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p>
        </p:txBody>
      </p:sp>
      <p:sp>
        <p:nvSpPr>
          <p:cNvPr id="2" name="Rectangle 1"/>
          <p:cNvSpPr/>
          <p:nvPr userDrawn="1"/>
        </p:nvSpPr>
        <p:spPr>
          <a:xfrm>
            <a:off x="-17633" y="4464"/>
            <a:ext cx="12206458" cy="6853535"/>
          </a:xfrm>
          <a:prstGeom prst="rect">
            <a:avLst/>
          </a:prstGeom>
          <a:solidFill>
            <a:schemeClr val="tx1">
              <a:lumMod val="95000"/>
              <a:lumOff val="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371913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Title Slide">
    <p:spTree>
      <p:nvGrpSpPr>
        <p:cNvPr id="1" name=""/>
        <p:cNvGrpSpPr/>
        <p:nvPr/>
      </p:nvGrpSpPr>
      <p:grpSpPr>
        <a:xfrm>
          <a:off x="0" y="0"/>
          <a:ext cx="0" cy="0"/>
          <a:chOff x="0" y="0"/>
          <a:chExt cx="0" cy="0"/>
        </a:xfrm>
      </p:grpSpPr>
      <p:grpSp>
        <p:nvGrpSpPr>
          <p:cNvPr id="68" name="Group 67"/>
          <p:cNvGrpSpPr/>
          <p:nvPr userDrawn="1"/>
        </p:nvGrpSpPr>
        <p:grpSpPr>
          <a:xfrm>
            <a:off x="1624335" y="1301630"/>
            <a:ext cx="2260277" cy="4444878"/>
            <a:chOff x="983432" y="329743"/>
            <a:chExt cx="2747755" cy="5403513"/>
          </a:xfrm>
        </p:grpSpPr>
        <p:grpSp>
          <p:nvGrpSpPr>
            <p:cNvPr id="69" name="Group 68"/>
            <p:cNvGrpSpPr/>
            <p:nvPr/>
          </p:nvGrpSpPr>
          <p:grpSpPr>
            <a:xfrm>
              <a:off x="983432" y="329743"/>
              <a:ext cx="2747755" cy="5403513"/>
              <a:chOff x="10007600" y="6019800"/>
              <a:chExt cx="3363917" cy="7113589"/>
            </a:xfrm>
          </p:grpSpPr>
          <p:sp>
            <p:nvSpPr>
              <p:cNvPr id="71" name="AutoShape 12"/>
              <p:cNvSpPr>
                <a:spLocks/>
              </p:cNvSpPr>
              <p:nvPr/>
            </p:nvSpPr>
            <p:spPr bwMode="auto">
              <a:xfrm>
                <a:off x="12496800" y="6019800"/>
                <a:ext cx="427038" cy="5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2" name="AutoShape 13"/>
              <p:cNvSpPr>
                <a:spLocks/>
              </p:cNvSpPr>
              <p:nvPr/>
            </p:nvSpPr>
            <p:spPr bwMode="auto">
              <a:xfrm>
                <a:off x="10007600" y="76581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3" name="AutoShape 14"/>
              <p:cNvSpPr>
                <a:spLocks/>
              </p:cNvSpPr>
              <p:nvPr/>
            </p:nvSpPr>
            <p:spPr bwMode="auto">
              <a:xfrm>
                <a:off x="10007600" y="7366000"/>
                <a:ext cx="4445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4" name="AutoShape 15"/>
              <p:cNvSpPr>
                <a:spLocks/>
              </p:cNvSpPr>
              <p:nvPr/>
            </p:nvSpPr>
            <p:spPr bwMode="auto">
              <a:xfrm>
                <a:off x="10007600" y="7073900"/>
                <a:ext cx="44450" cy="219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chemeClr val="bg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5" name="AutoShape 16"/>
              <p:cNvSpPr>
                <a:spLocks/>
              </p:cNvSpPr>
              <p:nvPr/>
            </p:nvSpPr>
            <p:spPr bwMode="auto">
              <a:xfrm>
                <a:off x="10058403" y="6070600"/>
                <a:ext cx="3313114" cy="7062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267"/>
                    </a:moveTo>
                    <a:cubicBezTo>
                      <a:pt x="21600" y="20922"/>
                      <a:pt x="21126" y="21599"/>
                      <a:pt x="18834" y="21599"/>
                    </a:cubicBezTo>
                    <a:lnTo>
                      <a:pt x="3537" y="21599"/>
                    </a:lnTo>
                    <a:cubicBezTo>
                      <a:pt x="1644" y="21599"/>
                      <a:pt x="0" y="21272"/>
                      <a:pt x="0" y="20220"/>
                    </a:cubicBezTo>
                    <a:lnTo>
                      <a:pt x="0" y="1402"/>
                    </a:lnTo>
                    <a:cubicBezTo>
                      <a:pt x="0" y="514"/>
                      <a:pt x="1843" y="0"/>
                      <a:pt x="3438" y="0"/>
                    </a:cubicBezTo>
                    <a:lnTo>
                      <a:pt x="18286" y="0"/>
                    </a:lnTo>
                    <a:cubicBezTo>
                      <a:pt x="20130" y="0"/>
                      <a:pt x="21600" y="467"/>
                      <a:pt x="21600" y="1355"/>
                    </a:cubicBezTo>
                    <a:cubicBezTo>
                      <a:pt x="21600" y="1355"/>
                      <a:pt x="21600" y="20267"/>
                      <a:pt x="21600" y="20267"/>
                    </a:cubicBezTo>
                    <a:close/>
                  </a:path>
                </a:pathLst>
              </a:custGeom>
              <a:solidFill>
                <a:schemeClr val="tx1">
                  <a:lumMod val="65000"/>
                  <a:lumOff val="35000"/>
                </a:schemeClr>
              </a:solidFill>
              <a:ln w="38100" cap="flat" cmpd="sng">
                <a:solidFill>
                  <a:schemeClr val="bg1">
                    <a:lumMod val="75000"/>
                  </a:schemeClr>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6" name="AutoShape 18"/>
              <p:cNvSpPr>
                <a:spLocks/>
              </p:cNvSpPr>
              <p:nvPr/>
            </p:nvSpPr>
            <p:spPr bwMode="auto">
              <a:xfrm>
                <a:off x="11455400" y="12382500"/>
                <a:ext cx="542925"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3"/>
                      <a:pt x="16764" y="21599"/>
                      <a:pt x="10799" y="21599"/>
                    </a:cubicBezTo>
                    <a:cubicBezTo>
                      <a:pt x="4834" y="21599"/>
                      <a:pt x="0" y="16763"/>
                      <a:pt x="0" y="10799"/>
                    </a:cubicBezTo>
                    <a:cubicBezTo>
                      <a:pt x="0" y="4835"/>
                      <a:pt x="4834" y="0"/>
                      <a:pt x="10799" y="0"/>
                    </a:cubicBezTo>
                    <a:cubicBezTo>
                      <a:pt x="16764" y="0"/>
                      <a:pt x="21600" y="4835"/>
                      <a:pt x="21600" y="10799"/>
                    </a:cubicBezTo>
                    <a:close/>
                  </a:path>
                </a:pathLst>
              </a:custGeom>
              <a:solidFill>
                <a:srgbClr val="48484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7" name="AutoShape 19"/>
              <p:cNvSpPr>
                <a:spLocks/>
              </p:cNvSpPr>
              <p:nvPr/>
            </p:nvSpPr>
            <p:spPr bwMode="auto">
              <a:xfrm>
                <a:off x="11442700" y="12649200"/>
                <a:ext cx="55245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21600" y="11928"/>
                      <a:pt x="16671" y="21600"/>
                      <a:pt x="10806" y="21600"/>
                    </a:cubicBezTo>
                    <a:cubicBezTo>
                      <a:pt x="4942" y="21600"/>
                      <a:pt x="0" y="11928"/>
                      <a:pt x="0" y="0"/>
                    </a:cubicBezTo>
                    <a:cubicBezTo>
                      <a:pt x="9268" y="7540"/>
                      <a:pt x="13298" y="7288"/>
                      <a:pt x="21600" y="0"/>
                    </a:cubicBezTo>
                    <a:close/>
                  </a:path>
                </a:pathLst>
              </a:custGeom>
              <a:solidFill>
                <a:srgbClr val="232323">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78" name="AutoShape 20"/>
              <p:cNvSpPr>
                <a:spLocks/>
              </p:cNvSpPr>
              <p:nvPr/>
            </p:nvSpPr>
            <p:spPr bwMode="auto">
              <a:xfrm>
                <a:off x="11633200" y="12585700"/>
                <a:ext cx="176213"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noFill/>
              <a:ln w="12700" cap="flat" cmpd="sng">
                <a:solidFill>
                  <a:srgbClr val="92929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C0C0C0"/>
                    </a:outerShdw>
                  </a:effectLst>
                </a:endParaRPr>
              </a:p>
            </p:txBody>
          </p:sp>
          <p:sp>
            <p:nvSpPr>
              <p:cNvPr id="79" name="AutoShape 21"/>
              <p:cNvSpPr>
                <a:spLocks/>
              </p:cNvSpPr>
              <p:nvPr/>
            </p:nvSpPr>
            <p:spPr bwMode="auto">
              <a:xfrm>
                <a:off x="11684000" y="6350000"/>
                <a:ext cx="79375" cy="79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798"/>
                    </a:moveTo>
                    <a:cubicBezTo>
                      <a:pt x="21599" y="16761"/>
                      <a:pt x="16768" y="21599"/>
                      <a:pt x="10801" y="21599"/>
                    </a:cubicBezTo>
                    <a:cubicBezTo>
                      <a:pt x="4835" y="21599"/>
                      <a:pt x="0" y="16761"/>
                      <a:pt x="0" y="10798"/>
                    </a:cubicBezTo>
                    <a:cubicBezTo>
                      <a:pt x="0" y="4835"/>
                      <a:pt x="4835" y="0"/>
                      <a:pt x="10801" y="0"/>
                    </a:cubicBezTo>
                    <a:cubicBezTo>
                      <a:pt x="16768" y="0"/>
                      <a:pt x="21599" y="4835"/>
                      <a:pt x="21599" y="10798"/>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0" name="AutoShape 22"/>
              <p:cNvSpPr>
                <a:spLocks/>
              </p:cNvSpPr>
              <p:nvPr/>
            </p:nvSpPr>
            <p:spPr bwMode="auto">
              <a:xfrm>
                <a:off x="11417300" y="6616700"/>
                <a:ext cx="595313" cy="10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57"/>
                      <a:pt x="20762" y="21600"/>
                      <a:pt x="19730" y="21600"/>
                    </a:cubicBezTo>
                    <a:lnTo>
                      <a:pt x="1869" y="21600"/>
                    </a:lnTo>
                    <a:cubicBezTo>
                      <a:pt x="836" y="21600"/>
                      <a:pt x="0" y="16757"/>
                      <a:pt x="0" y="10802"/>
                    </a:cubicBezTo>
                    <a:cubicBezTo>
                      <a:pt x="0" y="4842"/>
                      <a:pt x="836" y="0"/>
                      <a:pt x="1869" y="0"/>
                    </a:cubicBezTo>
                    <a:lnTo>
                      <a:pt x="19730" y="0"/>
                    </a:lnTo>
                    <a:cubicBezTo>
                      <a:pt x="20762" y="0"/>
                      <a:pt x="21600" y="4842"/>
                      <a:pt x="21600" y="10802"/>
                    </a:cubicBezTo>
                    <a:cubicBezTo>
                      <a:pt x="21600" y="10802"/>
                      <a:pt x="21600" y="10802"/>
                      <a:pt x="21600" y="10802"/>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sp>
            <p:nvSpPr>
              <p:cNvPr id="81" name="AutoShape 17"/>
              <p:cNvSpPr>
                <a:spLocks/>
              </p:cNvSpPr>
              <p:nvPr/>
            </p:nvSpPr>
            <p:spPr bwMode="auto">
              <a:xfrm>
                <a:off x="10070492" y="6070600"/>
                <a:ext cx="3298826" cy="7045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254"/>
                    </a:moveTo>
                    <a:cubicBezTo>
                      <a:pt x="21599" y="20909"/>
                      <a:pt x="21187" y="21600"/>
                      <a:pt x="18888" y="21600"/>
                    </a:cubicBezTo>
                    <a:lnTo>
                      <a:pt x="3547" y="21600"/>
                    </a:lnTo>
                    <a:cubicBezTo>
                      <a:pt x="1648" y="21600"/>
                      <a:pt x="0" y="21272"/>
                      <a:pt x="0" y="20220"/>
                    </a:cubicBezTo>
                    <a:lnTo>
                      <a:pt x="0" y="1402"/>
                    </a:lnTo>
                    <a:cubicBezTo>
                      <a:pt x="0" y="514"/>
                      <a:pt x="1848" y="0"/>
                      <a:pt x="3447" y="0"/>
                    </a:cubicBezTo>
                    <a:lnTo>
                      <a:pt x="6821" y="0"/>
                    </a:lnTo>
                    <a:cubicBezTo>
                      <a:pt x="6821" y="0"/>
                      <a:pt x="21599" y="20254"/>
                      <a:pt x="21599" y="20254"/>
                    </a:cubicBezTo>
                    <a:close/>
                  </a:path>
                </a:pathLst>
              </a:custGeom>
              <a:solidFill>
                <a:srgbClr val="424242">
                  <a:alpha val="23000"/>
                </a:srgbClr>
              </a:solidFill>
              <a:ln>
                <a:noFill/>
              </a:ln>
              <a:effectLst/>
              <a:extLst/>
            </p:spPr>
            <p:txBody>
              <a:bodyPr lIns="38100" tIns="38100" rIns="38100" bIns="3810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3000" smtClean="0">
                  <a:solidFill>
                    <a:srgbClr val="FFFFFF"/>
                  </a:solidFill>
                  <a:effectLst>
                    <a:outerShdw blurRad="38100" dist="38100" dir="2700000" algn="tl">
                      <a:srgbClr val="000000"/>
                    </a:outerShdw>
                  </a:effectLst>
                </a:endParaRPr>
              </a:p>
            </p:txBody>
          </p:sp>
        </p:grpSp>
        <p:sp>
          <p:nvSpPr>
            <p:cNvPr id="70" name="Rectangle 69"/>
            <p:cNvSpPr/>
            <p:nvPr/>
          </p:nvSpPr>
          <p:spPr>
            <a:xfrm>
              <a:off x="1161051" y="956363"/>
              <a:ext cx="2448272" cy="389100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21" name="Text Placeholder 17"/>
          <p:cNvSpPr>
            <a:spLocks noGrp="1"/>
          </p:cNvSpPr>
          <p:nvPr>
            <p:ph type="body" sz="quarter" idx="36" hasCustomPrompt="1"/>
          </p:nvPr>
        </p:nvSpPr>
        <p:spPr>
          <a:xfrm>
            <a:off x="7884423" y="2497707"/>
            <a:ext cx="2515825"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15" name="Text Placeholder 17"/>
          <p:cNvSpPr>
            <a:spLocks noGrp="1"/>
          </p:cNvSpPr>
          <p:nvPr>
            <p:ph type="body" sz="quarter" idx="39" hasCustomPrompt="1"/>
          </p:nvPr>
        </p:nvSpPr>
        <p:spPr>
          <a:xfrm>
            <a:off x="8411560" y="2046263"/>
            <a:ext cx="1887115"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0" name="Shape 1716"/>
          <p:cNvSpPr/>
          <p:nvPr/>
        </p:nvSpPr>
        <p:spPr>
          <a:xfrm>
            <a:off x="6821145" y="2030691"/>
            <a:ext cx="346256" cy="346346"/>
          </a:xfrm>
          <a:prstGeom prst="rect">
            <a:avLst/>
          </a:prstGeom>
          <a:solidFill>
            <a:schemeClr val="tx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22" name="Shape 1934"/>
          <p:cNvSpPr/>
          <p:nvPr/>
        </p:nvSpPr>
        <p:spPr>
          <a:xfrm>
            <a:off x="6911448" y="2071028"/>
            <a:ext cx="287938"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25" name="Shape 1716"/>
          <p:cNvSpPr/>
          <p:nvPr/>
        </p:nvSpPr>
        <p:spPr>
          <a:xfrm>
            <a:off x="6821145" y="3520887"/>
            <a:ext cx="346256" cy="346346"/>
          </a:xfrm>
          <a:prstGeom prst="rect">
            <a:avLst/>
          </a:prstGeom>
          <a:solidFill>
            <a:schemeClr val="tx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26" name="Shape 1934"/>
          <p:cNvSpPr/>
          <p:nvPr/>
        </p:nvSpPr>
        <p:spPr>
          <a:xfrm>
            <a:off x="6911448" y="3561224"/>
            <a:ext cx="287938"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28" name="Shape 1716"/>
          <p:cNvSpPr/>
          <p:nvPr userDrawn="1"/>
        </p:nvSpPr>
        <p:spPr>
          <a:xfrm>
            <a:off x="7884423" y="2030691"/>
            <a:ext cx="346256" cy="346346"/>
          </a:xfrm>
          <a:prstGeom prst="rect">
            <a:avLst/>
          </a:prstGeom>
          <a:solidFill>
            <a:schemeClr val="tx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29" name="Shape 1934"/>
          <p:cNvSpPr/>
          <p:nvPr userDrawn="1"/>
        </p:nvSpPr>
        <p:spPr>
          <a:xfrm>
            <a:off x="7974726" y="2071028"/>
            <a:ext cx="287938"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1" name="Shape 1716"/>
          <p:cNvSpPr/>
          <p:nvPr/>
        </p:nvSpPr>
        <p:spPr>
          <a:xfrm>
            <a:off x="7884423" y="3520887"/>
            <a:ext cx="346256" cy="346346"/>
          </a:xfrm>
          <a:prstGeom prst="rect">
            <a:avLst/>
          </a:prstGeom>
          <a:solidFill>
            <a:schemeClr val="tx1"/>
          </a:solidFill>
          <a:ln w="12700" cap="flat">
            <a:noFill/>
            <a:miter lim="400000"/>
          </a:ln>
          <a:effectLst/>
        </p:spPr>
        <p:txBody>
          <a:bodyPr wrap="square" lIns="50800" tIns="50800" rIns="50800" bIns="50800"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32" name="Shape 1934"/>
          <p:cNvSpPr/>
          <p:nvPr/>
        </p:nvSpPr>
        <p:spPr>
          <a:xfrm>
            <a:off x="7974726" y="3561224"/>
            <a:ext cx="287938" cy="302101"/>
          </a:xfrm>
          <a:custGeom>
            <a:avLst/>
            <a:gdLst/>
            <a:ahLst/>
            <a:cxnLst>
              <a:cxn ang="0">
                <a:pos x="wd2" y="hd2"/>
              </a:cxn>
              <a:cxn ang="5400000">
                <a:pos x="wd2" y="hd2"/>
              </a:cxn>
              <a:cxn ang="10800000">
                <a:pos x="wd2" y="hd2"/>
              </a:cxn>
              <a:cxn ang="16200000">
                <a:pos x="wd2" y="hd2"/>
              </a:cxn>
            </a:cxnLst>
            <a:rect l="0" t="0" r="r" b="b"/>
            <a:pathLst>
              <a:path w="21004" h="21302" extrusionOk="0">
                <a:moveTo>
                  <a:pt x="7816" y="21302"/>
                </a:moveTo>
                <a:cubicBezTo>
                  <a:pt x="7132" y="21302"/>
                  <a:pt x="6483" y="20993"/>
                  <a:pt x="6068" y="20461"/>
                </a:cubicBezTo>
                <a:lnTo>
                  <a:pt x="445" y="13277"/>
                </a:lnTo>
                <a:cubicBezTo>
                  <a:pt x="-287" y="12344"/>
                  <a:pt x="-97" y="11016"/>
                  <a:pt x="870" y="10308"/>
                </a:cubicBezTo>
                <a:cubicBezTo>
                  <a:pt x="1838" y="9597"/>
                  <a:pt x="3211" y="9785"/>
                  <a:pt x="3943" y="10719"/>
                </a:cubicBezTo>
                <a:lnTo>
                  <a:pt x="7643" y="15442"/>
                </a:lnTo>
                <a:lnTo>
                  <a:pt x="16946" y="999"/>
                </a:lnTo>
                <a:cubicBezTo>
                  <a:pt x="17586" y="6"/>
                  <a:pt x="18940" y="-298"/>
                  <a:pt x="19969" y="321"/>
                </a:cubicBezTo>
                <a:cubicBezTo>
                  <a:pt x="20997" y="939"/>
                  <a:pt x="21313" y="2248"/>
                  <a:pt x="20671" y="3243"/>
                </a:cubicBezTo>
                <a:lnTo>
                  <a:pt x="9680" y="20301"/>
                </a:lnTo>
                <a:cubicBezTo>
                  <a:pt x="9299" y="20896"/>
                  <a:pt x="8639" y="21267"/>
                  <a:pt x="7917" y="21299"/>
                </a:cubicBezTo>
                <a:cubicBezTo>
                  <a:pt x="7882" y="21302"/>
                  <a:pt x="7851" y="21302"/>
                  <a:pt x="7816" y="21302"/>
                </a:cubicBezTo>
                <a:close/>
              </a:path>
            </a:pathLst>
          </a:custGeom>
          <a:solidFill>
            <a:srgbClr val="FFFFFF"/>
          </a:solidFill>
          <a:ln w="12700" cap="flat">
            <a:noFill/>
            <a:miter lim="400000"/>
          </a:ln>
          <a:effectLst/>
        </p:spPr>
        <p:txBody>
          <a:bodyPr wrap="square" lIns="43656" tIns="43656" rIns="43656" bIns="43656" numCol="1" anchor="ctr">
            <a:noAutofit/>
          </a:bodyPr>
          <a:lstStyle/>
          <a:p>
            <a:pPr lvl="0" algn="ctr" defTabSz="457200">
              <a:lnSpc>
                <a:spcPct val="100000"/>
              </a:lnSpc>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a:p>
        </p:txBody>
      </p:sp>
      <p:sp>
        <p:nvSpPr>
          <p:cNvPr id="47" name="Picture Placeholder 6"/>
          <p:cNvSpPr>
            <a:spLocks noGrp="1"/>
          </p:cNvSpPr>
          <p:nvPr userDrawn="1">
            <p:ph type="pic" sz="quarter" idx="27"/>
          </p:nvPr>
        </p:nvSpPr>
        <p:spPr>
          <a:xfrm>
            <a:off x="1749652" y="1844318"/>
            <a:ext cx="2012163" cy="3162558"/>
          </a:xfrm>
          <a:prstGeom prst="rect">
            <a:avLst/>
          </a:prstGeom>
          <a:noFill/>
          <a:ln w="6350">
            <a:noFill/>
          </a:ln>
        </p:spPr>
        <p:txBody>
          <a:bodyPr>
            <a:normAutofit/>
          </a:bodyPr>
          <a:lstStyle>
            <a:lvl1pPr>
              <a:defRPr sz="1400"/>
            </a:lvl1pPr>
          </a:lstStyle>
          <a:p>
            <a:endParaRPr lang="en-GB" dirty="0"/>
          </a:p>
        </p:txBody>
      </p:sp>
      <p:sp>
        <p:nvSpPr>
          <p:cNvPr id="46" name="Text Placeholder 17"/>
          <p:cNvSpPr>
            <a:spLocks noGrp="1"/>
          </p:cNvSpPr>
          <p:nvPr userDrawn="1">
            <p:ph type="body" sz="quarter" idx="40" hasCustomPrompt="1"/>
          </p:nvPr>
        </p:nvSpPr>
        <p:spPr>
          <a:xfrm>
            <a:off x="4695016" y="2497707"/>
            <a:ext cx="2472386"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48" name="Text Placeholder 17"/>
          <p:cNvSpPr>
            <a:spLocks noGrp="1"/>
          </p:cNvSpPr>
          <p:nvPr userDrawn="1">
            <p:ph type="body" sz="quarter" idx="41" hasCustomPrompt="1"/>
          </p:nvPr>
        </p:nvSpPr>
        <p:spPr>
          <a:xfrm>
            <a:off x="4895767" y="2031023"/>
            <a:ext cx="1674911"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49" name="Text Placeholder 17"/>
          <p:cNvSpPr>
            <a:spLocks noGrp="1"/>
          </p:cNvSpPr>
          <p:nvPr userDrawn="1">
            <p:ph type="body" sz="quarter" idx="42" hasCustomPrompt="1"/>
          </p:nvPr>
        </p:nvSpPr>
        <p:spPr>
          <a:xfrm>
            <a:off x="4695016" y="4067721"/>
            <a:ext cx="2472386" cy="721552"/>
          </a:xfrm>
        </p:spPr>
        <p:txBody>
          <a:bodyPr lIns="0" tIns="0" rIns="0" bIns="0" anchor="t">
            <a:normAutofit/>
          </a:bodyPr>
          <a:lstStyle>
            <a:lvl1pPr marL="0" indent="0" algn="r">
              <a:lnSpc>
                <a:spcPts val="1700"/>
              </a:lnSpc>
              <a:buNone/>
              <a:defRPr sz="1200">
                <a:solidFill>
                  <a:schemeClr val="tx2"/>
                </a:solidFill>
              </a:defRPr>
            </a:lvl1pPr>
          </a:lstStyle>
          <a:p>
            <a:pPr lvl="0"/>
            <a:r>
              <a:rPr lang="id-ID" dirty="0" smtClean="0"/>
              <a:t>Click to edit Master text  styles lorem ipsum dolor sit amet aleh pue h om alah hai meutuwah ka</a:t>
            </a:r>
          </a:p>
        </p:txBody>
      </p:sp>
      <p:sp>
        <p:nvSpPr>
          <p:cNvPr id="50" name="Text Placeholder 17"/>
          <p:cNvSpPr>
            <a:spLocks noGrp="1"/>
          </p:cNvSpPr>
          <p:nvPr userDrawn="1">
            <p:ph type="body" sz="quarter" idx="43" hasCustomPrompt="1"/>
          </p:nvPr>
        </p:nvSpPr>
        <p:spPr>
          <a:xfrm>
            <a:off x="4895767" y="3547697"/>
            <a:ext cx="1674911" cy="303488"/>
          </a:xfrm>
        </p:spPr>
        <p:txBody>
          <a:bodyPr lIns="0" tIns="0" rIns="0" bIns="0" anchor="ctr">
            <a:normAutofit/>
          </a:bodyPr>
          <a:lstStyle>
            <a:lvl1pPr marL="0" indent="0" algn="r">
              <a:lnSpc>
                <a:spcPts val="1700"/>
              </a:lnSpc>
              <a:buNone/>
              <a:defRPr sz="1600" b="1">
                <a:solidFill>
                  <a:schemeClr val="bg1"/>
                </a:solidFill>
              </a:defRPr>
            </a:lvl1pPr>
          </a:lstStyle>
          <a:p>
            <a:pPr lvl="0"/>
            <a:r>
              <a:rPr lang="id-ID" dirty="0" smtClean="0"/>
              <a:t>Info Portofolio</a:t>
            </a:r>
          </a:p>
        </p:txBody>
      </p:sp>
      <p:sp>
        <p:nvSpPr>
          <p:cNvPr id="51" name="Text Placeholder 17"/>
          <p:cNvSpPr>
            <a:spLocks noGrp="1"/>
          </p:cNvSpPr>
          <p:nvPr userDrawn="1">
            <p:ph type="body" sz="quarter" idx="44" hasCustomPrompt="1"/>
          </p:nvPr>
        </p:nvSpPr>
        <p:spPr>
          <a:xfrm>
            <a:off x="7884423" y="4079048"/>
            <a:ext cx="2515825" cy="721552"/>
          </a:xfrm>
        </p:spPr>
        <p:txBody>
          <a:bodyPr lIns="0" tIns="0" rIns="0" bIns="0" anchor="t">
            <a:normAutofit/>
          </a:bodyPr>
          <a:lstStyle>
            <a:lvl1pPr marL="0" indent="0" algn="l">
              <a:lnSpc>
                <a:spcPts val="1700"/>
              </a:lnSpc>
              <a:buNone/>
              <a:defRPr sz="1200">
                <a:solidFill>
                  <a:schemeClr val="tx2"/>
                </a:solidFill>
              </a:defRPr>
            </a:lvl1pPr>
          </a:lstStyle>
          <a:p>
            <a:pPr lvl="0"/>
            <a:r>
              <a:rPr lang="id-ID" dirty="0" smtClean="0"/>
              <a:t>Click to edit Master text  styles lorem ipsum dolor sit amet aleh pue h om alah hai meutuwah ka abeh cara pen</a:t>
            </a:r>
          </a:p>
        </p:txBody>
      </p:sp>
      <p:sp>
        <p:nvSpPr>
          <p:cNvPr id="52" name="Text Placeholder 17"/>
          <p:cNvSpPr>
            <a:spLocks noGrp="1"/>
          </p:cNvSpPr>
          <p:nvPr userDrawn="1">
            <p:ph type="body" sz="quarter" idx="45" hasCustomPrompt="1"/>
          </p:nvPr>
        </p:nvSpPr>
        <p:spPr>
          <a:xfrm>
            <a:off x="8411560" y="3559024"/>
            <a:ext cx="1887115" cy="303488"/>
          </a:xfrm>
        </p:spPr>
        <p:txBody>
          <a:bodyPr lIns="0" tIns="0" rIns="0" bIns="0" anchor="ctr">
            <a:normAutofit/>
          </a:bodyPr>
          <a:lstStyle>
            <a:lvl1pPr marL="0" indent="0" algn="l">
              <a:lnSpc>
                <a:spcPts val="1700"/>
              </a:lnSpc>
              <a:buNone/>
              <a:defRPr sz="1600" b="1">
                <a:solidFill>
                  <a:schemeClr val="bg1"/>
                </a:solidFill>
              </a:defRPr>
            </a:lvl1pPr>
          </a:lstStyle>
          <a:p>
            <a:pPr lvl="0"/>
            <a:r>
              <a:rPr lang="id-ID" dirty="0" smtClean="0"/>
              <a:t>Info Portofolio</a:t>
            </a:r>
          </a:p>
        </p:txBody>
      </p:sp>
      <p:sp>
        <p:nvSpPr>
          <p:cNvPr id="24" name="Rectangle 23"/>
          <p:cNvSpPr/>
          <p:nvPr userDrawn="1"/>
        </p:nvSpPr>
        <p:spPr>
          <a:xfrm>
            <a:off x="-1587" y="5017789"/>
            <a:ext cx="12192000" cy="1840211"/>
          </a:xfrm>
          <a:prstGeom prst="rect">
            <a:avLst/>
          </a:prstGeom>
          <a:solidFill>
            <a:schemeClr val="tx1"/>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vi-V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vi-VN"/>
          </a:p>
        </p:txBody>
      </p:sp>
    </p:spTree>
    <p:extLst>
      <p:ext uri="{BB962C8B-B14F-4D97-AF65-F5344CB8AC3E}">
        <p14:creationId xmlns:p14="http://schemas.microsoft.com/office/powerpoint/2010/main" val="264190273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nodePh="1">
                                  <p:stCondLst>
                                    <p:cond delay="0"/>
                                  </p:stCondLst>
                                  <p:endCondLst>
                                    <p:cond evt="begin" delay="0">
                                      <p:tn val="5"/>
                                    </p:cond>
                                  </p:end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wipe(right)">
                                      <p:cBhvr>
                                        <p:cTn id="12" dur="500"/>
                                        <p:tgtEl>
                                          <p:spTgt spid="48">
                                            <p:txEl>
                                              <p:pRg st="0" end="0"/>
                                            </p:txEl>
                                          </p:spTgt>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Effect transition="in" filter="fade">
                                      <p:cBhvr>
                                        <p:cTn id="16" dur="500"/>
                                        <p:tgtEl>
                                          <p:spTgt spid="46">
                                            <p:txEl>
                                              <p:pRg st="0" end="0"/>
                                            </p:txEl>
                                          </p:spTgt>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50">
                                            <p:txEl>
                                              <p:pRg st="0" end="0"/>
                                            </p:txEl>
                                          </p:spTgt>
                                        </p:tgtEl>
                                        <p:attrNameLst>
                                          <p:attrName>style.visibility</p:attrName>
                                        </p:attrNameLst>
                                      </p:cBhvr>
                                      <p:to>
                                        <p:strVal val="visible"/>
                                      </p:to>
                                    </p:set>
                                    <p:animEffect transition="in" filter="wipe(right)">
                                      <p:cBhvr>
                                        <p:cTn id="20" dur="500"/>
                                        <p:tgtEl>
                                          <p:spTgt spid="50">
                                            <p:txEl>
                                              <p:pRg st="0" end="0"/>
                                            </p:txEl>
                                          </p:spTgt>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9">
                                            <p:txEl>
                                              <p:pRg st="0" end="0"/>
                                            </p:txEl>
                                          </p:spTgt>
                                        </p:tgtEl>
                                        <p:attrNameLst>
                                          <p:attrName>style.visibility</p:attrName>
                                        </p:attrNameLst>
                                      </p:cBhvr>
                                      <p:to>
                                        <p:strVal val="visible"/>
                                      </p:to>
                                    </p:set>
                                    <p:animEffect transition="in" filter="fade">
                                      <p:cBhvr>
                                        <p:cTn id="24" dur="500"/>
                                        <p:tgtEl>
                                          <p:spTgt spid="49">
                                            <p:txEl>
                                              <p:pRg st="0" end="0"/>
                                            </p:txEl>
                                          </p:spTgt>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5">
                                            <p:txEl>
                                              <p:pRg st="0" end="0"/>
                                            </p:txEl>
                                          </p:spTgt>
                                        </p:tgtEl>
                                        <p:attrNameLst>
                                          <p:attrName>style.visibility</p:attrName>
                                        </p:attrNameLst>
                                      </p:cBhvr>
                                      <p:to>
                                        <p:strVal val="visible"/>
                                      </p:to>
                                    </p:set>
                                    <p:animEffect transition="in" filter="wipe(left)">
                                      <p:cBhvr>
                                        <p:cTn id="28" dur="500"/>
                                        <p:tgtEl>
                                          <p:spTgt spid="15">
                                            <p:txEl>
                                              <p:pRg st="0" end="0"/>
                                            </p:txEl>
                                          </p:spTgt>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Effect transition="in" filter="fade">
                                      <p:cBhvr>
                                        <p:cTn id="32" dur="500"/>
                                        <p:tgtEl>
                                          <p:spTgt spid="21">
                                            <p:txEl>
                                              <p:pRg st="0" end="0"/>
                                            </p:txEl>
                                          </p:spTgt>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2">
                                            <p:txEl>
                                              <p:pRg st="0" end="0"/>
                                            </p:txEl>
                                          </p:spTgt>
                                        </p:tgtEl>
                                        <p:attrNameLst>
                                          <p:attrName>style.visibility</p:attrName>
                                        </p:attrNameLst>
                                      </p:cBhvr>
                                      <p:to>
                                        <p:strVal val="visible"/>
                                      </p:to>
                                    </p:set>
                                    <p:animEffect transition="in" filter="wipe(left)">
                                      <p:cBhvr>
                                        <p:cTn id="36" dur="500"/>
                                        <p:tgtEl>
                                          <p:spTgt spid="52">
                                            <p:txEl>
                                              <p:pRg st="0" end="0"/>
                                            </p:txEl>
                                          </p:spTgt>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51">
                                            <p:txEl>
                                              <p:pRg st="0" end="0"/>
                                            </p:txEl>
                                          </p:spTgt>
                                        </p:tgtEl>
                                        <p:attrNameLst>
                                          <p:attrName>style.visibility</p:attrName>
                                        </p:attrNameLst>
                                      </p:cBhvr>
                                      <p:to>
                                        <p:strVal val="visible"/>
                                      </p:to>
                                    </p:set>
                                    <p:animEffect transition="in" filter="fade">
                                      <p:cBhvr>
                                        <p:cTn id="40" dur="500"/>
                                        <p:tgtEl>
                                          <p:spTgt spid="51">
                                            <p:txEl>
                                              <p:pRg st="0" end="0"/>
                                            </p:txEl>
                                          </p:spTgt>
                                        </p:tgtEl>
                                      </p:cBhvr>
                                    </p:animEffect>
                                  </p:childTnLst>
                                </p:cTn>
                              </p:par>
                            </p:childTnLst>
                          </p:cTn>
                        </p:par>
                        <p:par>
                          <p:cTn id="41" fill="hold">
                            <p:stCondLst>
                              <p:cond delay="4500"/>
                            </p:stCondLst>
                            <p:childTnLst>
                              <p:par>
                                <p:cTn id="42" presetID="42" presetClass="entr" presetSubtype="0" fill="hold" nodeType="after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fade">
                                      <p:cBhvr>
                                        <p:cTn id="44" dur="1000"/>
                                        <p:tgtEl>
                                          <p:spTgt spid="68"/>
                                        </p:tgtEl>
                                      </p:cBhvr>
                                    </p:animEffect>
                                    <p:anim calcmode="lin" valueType="num">
                                      <p:cBhvr>
                                        <p:cTn id="45" dur="1000" fill="hold"/>
                                        <p:tgtEl>
                                          <p:spTgt spid="68"/>
                                        </p:tgtEl>
                                        <p:attrNameLst>
                                          <p:attrName>ppt_x</p:attrName>
                                        </p:attrNameLst>
                                      </p:cBhvr>
                                      <p:tavLst>
                                        <p:tav tm="0">
                                          <p:val>
                                            <p:strVal val="#ppt_x"/>
                                          </p:val>
                                        </p:tav>
                                        <p:tav tm="100000">
                                          <p:val>
                                            <p:strVal val="#ppt_x"/>
                                          </p:val>
                                        </p:tav>
                                      </p:tavLst>
                                    </p:anim>
                                    <p:anim calcmode="lin" valueType="num">
                                      <p:cBhvr>
                                        <p:cTn id="4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47" grpId="0"/>
      <p:bldP spid="46" grpId="0" build="p">
        <p:tmplLst>
          <p:tmpl lvl="1">
            <p:tnLst>
              <p:par>
                <p:cTn presetID="10"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8" grpId="0" build="p">
        <p:tmplLst>
          <p:tmpl lvl="1">
            <p:tnLst>
              <p:par>
                <p:cTn presetID="2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wipe(right)">
                      <p:cBhvr>
                        <p:cTn dur="500"/>
                        <p:tgtEl>
                          <p:spTgt spid="48"/>
                        </p:tgtEl>
                      </p:cBhvr>
                    </p:animEffect>
                  </p:childTnLst>
                </p:cTn>
              </p:par>
            </p:tnLst>
          </p:tmpl>
        </p:tmplLst>
      </p:bldP>
      <p:bldP spid="49" grpId="0" build="p">
        <p:tmplLst>
          <p:tmpl lvl="1">
            <p:tnLst>
              <p:par>
                <p:cTn presetID="10" presetClass="entr" presetSubtype="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2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right)">
                      <p:cBhvr>
                        <p:cTn dur="500"/>
                        <p:tgtEl>
                          <p:spTgt spid="50"/>
                        </p:tgtEl>
                      </p:cBhvr>
                    </p:animEffect>
                  </p:childTnLst>
                </p:cTn>
              </p:par>
            </p:tnLst>
          </p:tmpl>
        </p:tmplLst>
      </p:bldP>
      <p:bldP spid="51" grpId="0" build="p">
        <p:tmplLst>
          <p:tmpl lvl="1">
            <p:tnLst>
              <p:par>
                <p:cTn presetID="10" presetClass="entr" presetSubtype="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2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left)">
                      <p:cBhvr>
                        <p:cTn dur="500"/>
                        <p:tgtEl>
                          <p:spTgt spid="52"/>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441" y="274639"/>
            <a:ext cx="10969943" cy="1143000"/>
          </a:xfrm>
          <a:prstGeom prst="rect">
            <a:avLst/>
          </a:prstGeom>
        </p:spPr>
        <p:txBody>
          <a:bodyPr vert="horz" lIns="117208" tIns="58604" rIns="117208" bIns="58604"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441" y="1600200"/>
            <a:ext cx="10969943" cy="4525963"/>
          </a:xfrm>
          <a:prstGeom prst="rect">
            <a:avLst/>
          </a:prstGeom>
        </p:spPr>
        <p:txBody>
          <a:bodyPr vert="horz" lIns="117208" tIns="58604" rIns="117208" bIns="58604"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83661" r:id="rId1"/>
    <p:sldLayoutId id="2147483651" r:id="rId2"/>
    <p:sldLayoutId id="2147483662" r:id="rId3"/>
    <p:sldLayoutId id="2147483653" r:id="rId4"/>
    <p:sldLayoutId id="2147483649" r:id="rId5"/>
    <p:sldLayoutId id="2147483652" r:id="rId6"/>
    <p:sldLayoutId id="2147483689" r:id="rId7"/>
    <p:sldLayoutId id="2147483690" r:id="rId8"/>
    <p:sldLayoutId id="2147483683" r:id="rId9"/>
    <p:sldLayoutId id="2147483702" r:id="rId10"/>
    <p:sldLayoutId id="2147483670" r:id="rId11"/>
    <p:sldLayoutId id="2147483697"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50" r:id="rId22"/>
    <p:sldLayoutId id="2147483656" r:id="rId23"/>
    <p:sldLayoutId id="2147483657" r:id="rId24"/>
    <p:sldLayoutId id="2147483700" r:id="rId25"/>
    <p:sldLayoutId id="2147483695" r:id="rId26"/>
    <p:sldLayoutId id="2147483701" r:id="rId27"/>
    <p:sldLayoutId id="2147483696" r:id="rId28"/>
    <p:sldLayoutId id="2147483693" r:id="rId29"/>
    <p:sldLayoutId id="2147483694" r:id="rId30"/>
    <p:sldLayoutId id="2147483685" r:id="rId31"/>
    <p:sldLayoutId id="2147483688" r:id="rId32"/>
    <p:sldLayoutId id="2147483658" r:id="rId33"/>
    <p:sldLayoutId id="2147483669" r:id="rId34"/>
    <p:sldLayoutId id="2147483659" r:id="rId35"/>
    <p:sldLayoutId id="2147483686" r:id="rId36"/>
    <p:sldLayoutId id="2147483687" r:id="rId37"/>
    <p:sldLayoutId id="2147483660" r:id="rId38"/>
    <p:sldLayoutId id="2147483663" r:id="rId39"/>
    <p:sldLayoutId id="2147483664" r:id="rId40"/>
    <p:sldLayoutId id="2147483665" r:id="rId41"/>
    <p:sldLayoutId id="2147483705" r:id="rId42"/>
    <p:sldLayoutId id="2147483692" r:id="rId43"/>
    <p:sldLayoutId id="2147483666" r:id="rId44"/>
    <p:sldLayoutId id="2147483667" r:id="rId45"/>
    <p:sldLayoutId id="2147483691" r:id="rId46"/>
    <p:sldLayoutId id="2147483681" r:id="rId47"/>
    <p:sldLayoutId id="2147483680" r:id="rId48"/>
    <p:sldLayoutId id="2147483682" r:id="rId49"/>
    <p:sldLayoutId id="2147483684" r:id="rId50"/>
    <p:sldLayoutId id="2147483699" r:id="rId51"/>
    <p:sldLayoutId id="2147483703" r:id="rId52"/>
    <p:sldLayoutId id="2147483706" r:id="rId53"/>
    <p:sldLayoutId id="2147483707" r:id="rId54"/>
    <p:sldLayoutId id="2147483708" r:id="rId55"/>
    <p:sldLayoutId id="2147483711" r:id="rId56"/>
    <p:sldLayoutId id="2147483712" r:id="rId57"/>
    <p:sldLayoutId id="2147483714" r:id="rId58"/>
    <p:sldLayoutId id="2147483715" r:id="rId59"/>
    <p:sldLayoutId id="2147483716" r:id="rId60"/>
    <p:sldLayoutId id="2147483718" r:id="rId61"/>
    <p:sldLayoutId id="2147483720" r:id="rId62"/>
    <p:sldLayoutId id="2147483721" r:id="rId63"/>
    <p:sldLayoutId id="2147483722" r:id="rId64"/>
    <p:sldLayoutId id="2147483723" r:id="rId65"/>
    <p:sldLayoutId id="2147483724" r:id="rId66"/>
    <p:sldLayoutId id="2147483727" r:id="rId67"/>
    <p:sldLayoutId id="2147483728" r:id="rId68"/>
    <p:sldLayoutId id="2147483729" r:id="rId69"/>
    <p:sldLayoutId id="2147483730" r:id="rId70"/>
    <p:sldLayoutId id="2147483733" r:id="rId71"/>
    <p:sldLayoutId id="2147483734" r:id="rId72"/>
    <p:sldLayoutId id="2147483735" r:id="rId73"/>
    <p:sldLayoutId id="2147483736" r:id="rId74"/>
    <p:sldLayoutId id="2147483737" r:id="rId75"/>
    <p:sldLayoutId id="2147483738" r:id="rId76"/>
    <p:sldLayoutId id="2147483744" r:id="rId77"/>
    <p:sldLayoutId id="2147483745" r:id="rId78"/>
    <p:sldLayoutId id="2147483746" r:id="rId79"/>
  </p:sldLayoutIdLst>
  <p:transition spd="slow">
    <p:comb/>
  </p:transition>
  <p:timing>
    <p:tnLst>
      <p:par>
        <p:cTn id="1" dur="indefinite" restart="never" nodeType="tmRoot"/>
      </p:par>
    </p:tnLst>
  </p:timing>
  <p:txStyles>
    <p:titleStyle>
      <a:lvl1pPr algn="ctr" defTabSz="1172078" rtl="0" eaLnBrk="1" latinLnBrk="0" hangingPunct="1">
        <a:spcBef>
          <a:spcPct val="0"/>
        </a:spcBef>
        <a:buNone/>
        <a:defRPr sz="5600" kern="1200">
          <a:solidFill>
            <a:schemeClr val="tx1"/>
          </a:solidFill>
          <a:latin typeface="+mj-lt"/>
          <a:ea typeface="+mj-ea"/>
          <a:cs typeface="+mj-cs"/>
        </a:defRPr>
      </a:lvl1pPr>
    </p:titleStyle>
    <p:body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p:bodyStyle>
    <p:otherStyle>
      <a:defPPr>
        <a:defRPr lang="en-US"/>
      </a:defPPr>
      <a:lvl1pPr marL="0" algn="l" defTabSz="1172078" rtl="0" eaLnBrk="1" latinLnBrk="0" hangingPunct="1">
        <a:defRPr sz="2300" kern="1200">
          <a:solidFill>
            <a:schemeClr val="tx1"/>
          </a:solidFill>
          <a:latin typeface="+mn-lt"/>
          <a:ea typeface="+mn-ea"/>
          <a:cs typeface="+mn-cs"/>
        </a:defRPr>
      </a:lvl1pPr>
      <a:lvl2pPr marL="586039" algn="l" defTabSz="1172078" rtl="0" eaLnBrk="1" latinLnBrk="0" hangingPunct="1">
        <a:defRPr sz="2300" kern="1200">
          <a:solidFill>
            <a:schemeClr val="tx1"/>
          </a:solidFill>
          <a:latin typeface="+mn-lt"/>
          <a:ea typeface="+mn-ea"/>
          <a:cs typeface="+mn-cs"/>
        </a:defRPr>
      </a:lvl2pPr>
      <a:lvl3pPr marL="1172078" algn="l" defTabSz="1172078" rtl="0" eaLnBrk="1" latinLnBrk="0" hangingPunct="1">
        <a:defRPr sz="2300" kern="1200">
          <a:solidFill>
            <a:schemeClr val="tx1"/>
          </a:solidFill>
          <a:latin typeface="+mn-lt"/>
          <a:ea typeface="+mn-ea"/>
          <a:cs typeface="+mn-cs"/>
        </a:defRPr>
      </a:lvl3pPr>
      <a:lvl4pPr marL="1758117" algn="l" defTabSz="1172078" rtl="0" eaLnBrk="1" latinLnBrk="0" hangingPunct="1">
        <a:defRPr sz="2300" kern="1200">
          <a:solidFill>
            <a:schemeClr val="tx1"/>
          </a:solidFill>
          <a:latin typeface="+mn-lt"/>
          <a:ea typeface="+mn-ea"/>
          <a:cs typeface="+mn-cs"/>
        </a:defRPr>
      </a:lvl4pPr>
      <a:lvl5pPr marL="2344156" algn="l" defTabSz="1172078" rtl="0" eaLnBrk="1" latinLnBrk="0" hangingPunct="1">
        <a:defRPr sz="2300" kern="1200">
          <a:solidFill>
            <a:schemeClr val="tx1"/>
          </a:solidFill>
          <a:latin typeface="+mn-lt"/>
          <a:ea typeface="+mn-ea"/>
          <a:cs typeface="+mn-cs"/>
        </a:defRPr>
      </a:lvl5pPr>
      <a:lvl6pPr marL="2930195" algn="l" defTabSz="1172078" rtl="0" eaLnBrk="1" latinLnBrk="0" hangingPunct="1">
        <a:defRPr sz="2300" kern="1200">
          <a:solidFill>
            <a:schemeClr val="tx1"/>
          </a:solidFill>
          <a:latin typeface="+mn-lt"/>
          <a:ea typeface="+mn-ea"/>
          <a:cs typeface="+mn-cs"/>
        </a:defRPr>
      </a:lvl6pPr>
      <a:lvl7pPr marL="3516234" algn="l" defTabSz="1172078" rtl="0" eaLnBrk="1" latinLnBrk="0" hangingPunct="1">
        <a:defRPr sz="2300" kern="1200">
          <a:solidFill>
            <a:schemeClr val="tx1"/>
          </a:solidFill>
          <a:latin typeface="+mn-lt"/>
          <a:ea typeface="+mn-ea"/>
          <a:cs typeface="+mn-cs"/>
        </a:defRPr>
      </a:lvl7pPr>
      <a:lvl8pPr marL="4102273" algn="l" defTabSz="1172078" rtl="0" eaLnBrk="1" latinLnBrk="0" hangingPunct="1">
        <a:defRPr sz="2300" kern="1200">
          <a:solidFill>
            <a:schemeClr val="tx1"/>
          </a:solidFill>
          <a:latin typeface="+mn-lt"/>
          <a:ea typeface="+mn-ea"/>
          <a:cs typeface="+mn-cs"/>
        </a:defRPr>
      </a:lvl8pPr>
      <a:lvl9pPr marL="4688312" algn="l" defTabSz="1172078" rtl="0" eaLnBrk="1" latinLnBrk="0" hangingPunct="1">
        <a:defRPr sz="23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0.xml.rels><?xml version="1.0" encoding="UTF-8" standalone="yes"?>
<Relationships xmlns="http://schemas.openxmlformats.org/package/2006/relationships"><Relationship Id="rId3" Type="http://schemas.openxmlformats.org/officeDocument/2006/relationships/image" Target="../media/image14.emf"/><Relationship Id="rId7" Type="http://schemas.openxmlformats.org/officeDocument/2006/relationships/image" Target="../media/image18.emf"/><Relationship Id="rId2" Type="http://schemas.openxmlformats.org/officeDocument/2006/relationships/image" Target="../media/image13.emf"/><Relationship Id="rId1" Type="http://schemas.openxmlformats.org/officeDocument/2006/relationships/slideLayout" Target="../slideLayouts/slideLayout24.xml"/><Relationship Id="rId6" Type="http://schemas.openxmlformats.org/officeDocument/2006/relationships/image" Target="../media/image17.emf"/><Relationship Id="rId5" Type="http://schemas.openxmlformats.org/officeDocument/2006/relationships/image" Target="../media/image16.emf"/><Relationship Id="rId4" Type="http://schemas.openxmlformats.org/officeDocument/2006/relationships/image" Target="../media/image15.em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4.xml"/><Relationship Id="rId1" Type="http://schemas.openxmlformats.org/officeDocument/2006/relationships/slideLayout" Target="../slideLayouts/slideLayout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40.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64.xml"/></Relationships>
</file>

<file path=ppt/slides/_rels/slide41.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5.xml"/><Relationship Id="rId1" Type="http://schemas.openxmlformats.org/officeDocument/2006/relationships/slideLayout" Target="../slideLayouts/slideLayout59.xml"/></Relationships>
</file>

<file path=ppt/slides/_rels/slide4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6.xml"/><Relationship Id="rId1" Type="http://schemas.openxmlformats.org/officeDocument/2006/relationships/slideLayout" Target="../slideLayouts/slideLayout6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63.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29.emf"/><Relationship Id="rId1" Type="http://schemas.openxmlformats.org/officeDocument/2006/relationships/slideLayout" Target="../slideLayouts/slideLayout55.xml"/><Relationship Id="rId4" Type="http://schemas.openxmlformats.org/officeDocument/2006/relationships/image" Target="../media/image31.e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6.xml"/><Relationship Id="rId4" Type="http://schemas.openxmlformats.org/officeDocument/2006/relationships/chart" Target="../charts/char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xml"/><Relationship Id="rId1" Type="http://schemas.openxmlformats.org/officeDocument/2006/relationships/slideLayout" Target="../slideLayouts/slideLayout5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504076" y="2851101"/>
            <a:ext cx="3180679" cy="1015663"/>
          </a:xfrm>
          <a:prstGeom prst="rect">
            <a:avLst/>
          </a:prstGeom>
          <a:noFill/>
        </p:spPr>
        <p:txBody>
          <a:bodyPr wrap="none" rtlCol="0">
            <a:spAutoFit/>
          </a:bodyPr>
          <a:lstStyle/>
          <a:p>
            <a:pPr algn="ctr"/>
            <a:r>
              <a:rPr lang="en-US" sz="6000" dirty="0" smtClean="0">
                <a:solidFill>
                  <a:schemeClr val="tx1">
                    <a:lumMod val="85000"/>
                    <a:lumOff val="15000"/>
                  </a:schemeClr>
                </a:solidFill>
                <a:latin typeface="+mj-lt"/>
                <a:ea typeface="Roboto" pitchFamily="2" charset="0"/>
              </a:rPr>
              <a:t>KARMA</a:t>
            </a:r>
            <a:endParaRPr lang="en-US" sz="6000" dirty="0">
              <a:solidFill>
                <a:schemeClr val="tx1">
                  <a:lumMod val="85000"/>
                  <a:lumOff val="15000"/>
                </a:schemeClr>
              </a:solidFill>
              <a:latin typeface="+mj-lt"/>
              <a:ea typeface="Roboto" pitchFamily="2" charset="0"/>
            </a:endParaRPr>
          </a:p>
        </p:txBody>
      </p:sp>
      <p:grpSp>
        <p:nvGrpSpPr>
          <p:cNvPr id="10" name="Group 9"/>
          <p:cNvGrpSpPr/>
          <p:nvPr/>
        </p:nvGrpSpPr>
        <p:grpSpPr>
          <a:xfrm>
            <a:off x="3520326" y="2710854"/>
            <a:ext cx="5148172" cy="1603933"/>
            <a:chOff x="3749742" y="2295945"/>
            <a:chExt cx="5148172" cy="1603933"/>
          </a:xfrm>
          <a:solidFill>
            <a:schemeClr val="tx1"/>
          </a:solidFill>
        </p:grpSpPr>
        <p:grpSp>
          <p:nvGrpSpPr>
            <p:cNvPr id="12" name="Group 11"/>
            <p:cNvGrpSpPr/>
            <p:nvPr/>
          </p:nvGrpSpPr>
          <p:grpSpPr>
            <a:xfrm>
              <a:off x="3749742" y="2295945"/>
              <a:ext cx="731522" cy="1603933"/>
              <a:chOff x="3749742" y="2389443"/>
              <a:chExt cx="731522" cy="1603933"/>
            </a:xfrm>
            <a:grpFill/>
          </p:grpSpPr>
          <p:sp>
            <p:nvSpPr>
              <p:cNvPr id="19" name="Rectangle 18"/>
              <p:cNvSpPr/>
              <p:nvPr/>
            </p:nvSpPr>
            <p:spPr>
              <a:xfrm>
                <a:off x="3749742" y="2389443"/>
                <a:ext cx="45721" cy="16039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rot="5400000">
                <a:off x="4092644" y="2046543"/>
                <a:ext cx="45719"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rot="5400000">
                <a:off x="4092644" y="3604756"/>
                <a:ext cx="45719"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p:cNvGrpSpPr/>
            <p:nvPr/>
          </p:nvGrpSpPr>
          <p:grpSpPr>
            <a:xfrm rot="10800000">
              <a:off x="8166392" y="2295945"/>
              <a:ext cx="731522" cy="1603933"/>
              <a:chOff x="3749742" y="2389443"/>
              <a:chExt cx="731522" cy="1603933"/>
            </a:xfrm>
            <a:grpFill/>
          </p:grpSpPr>
          <p:sp>
            <p:nvSpPr>
              <p:cNvPr id="15" name="Rectangle 14"/>
              <p:cNvSpPr/>
              <p:nvPr/>
            </p:nvSpPr>
            <p:spPr>
              <a:xfrm>
                <a:off x="3749742" y="2389443"/>
                <a:ext cx="45721" cy="16039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rot="5400000">
                <a:off x="4092644" y="2046543"/>
                <a:ext cx="45719"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rot="5400000">
                <a:off x="4092644" y="3604756"/>
                <a:ext cx="45719"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2" name="Rectangle 21"/>
          <p:cNvSpPr/>
          <p:nvPr/>
        </p:nvSpPr>
        <p:spPr>
          <a:xfrm>
            <a:off x="4265612" y="6477000"/>
            <a:ext cx="3581400" cy="381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699725" y="3428805"/>
            <a:ext cx="6789380" cy="8402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562732">
              <a:defRPr/>
            </a:pPr>
            <a:r>
              <a:rPr lang="en-US" sz="1200" spc="400" dirty="0" smtClean="0">
                <a:solidFill>
                  <a:prstClr val="black">
                    <a:lumMod val="65000"/>
                    <a:lumOff val="35000"/>
                  </a:prstClr>
                </a:solidFill>
                <a:ea typeface="Open Sans Light" panose="020B0306030504020204" pitchFamily="34" charset="0"/>
                <a:cs typeface="Open Sans Light" panose="020B0306030504020204" pitchFamily="34" charset="0"/>
              </a:rPr>
              <a:t>POWERPOINT PRESENTATION</a:t>
            </a:r>
            <a:endParaRPr lang="en-US" sz="1200" spc="400" dirty="0">
              <a:solidFill>
                <a:prstClr val="black">
                  <a:lumMod val="65000"/>
                  <a:lumOff val="35000"/>
                </a:prstClr>
              </a:solidFill>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856904206"/>
      </p:ext>
    </p:extLst>
  </p:cSld>
  <p:clrMapOvr>
    <a:masterClrMapping/>
  </p:clrMapOvr>
  <p:transition spd="slow">
    <p:comb/>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333321636"/>
              </p:ext>
            </p:extLst>
          </p:nvPr>
        </p:nvGraphicFramePr>
        <p:xfrm>
          <a:off x="2825133" y="974962"/>
          <a:ext cx="6538558" cy="4359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TextBox 14"/>
          <p:cNvSpPr txBox="1"/>
          <p:nvPr/>
        </p:nvSpPr>
        <p:spPr>
          <a:xfrm>
            <a:off x="2817812" y="4177605"/>
            <a:ext cx="1588468" cy="1384995"/>
          </a:xfrm>
          <a:prstGeom prst="rect">
            <a:avLst/>
          </a:prstGeom>
          <a:noFill/>
        </p:spPr>
        <p:txBody>
          <a:bodyPr wrap="square" rtlCol="0">
            <a:spAutoFit/>
          </a:bodyPr>
          <a:lstStyle/>
          <a:p>
            <a:r>
              <a:rPr lang="en-US" sz="1200" dirty="0">
                <a:solidFill>
                  <a:schemeClr val="bg2">
                    <a:lumMod val="50000"/>
                  </a:schemeClr>
                </a:solidFill>
                <a:ea typeface="Open Sans" panose="020B0606030504020204" pitchFamily="34" charset="0"/>
                <a:cs typeface="Open Sans" panose="020B0606030504020204" pitchFamily="34" charset="0"/>
              </a:rPr>
              <a:t>Lorem ipsum dolor sit </a:t>
            </a:r>
            <a:r>
              <a:rPr lang="en-US" sz="1200" dirty="0" err="1">
                <a:solidFill>
                  <a:schemeClr val="bg2">
                    <a:lumMod val="50000"/>
                  </a:schemeClr>
                </a:solidFill>
                <a:ea typeface="Open Sans" panose="020B0606030504020204" pitchFamily="34" charset="0"/>
                <a:cs typeface="Open Sans" panose="020B0606030504020204" pitchFamily="34" charset="0"/>
              </a:rPr>
              <a:t>amet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consectetuer</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adipiscing</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elit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commodo</a:t>
            </a:r>
            <a:r>
              <a:rPr lang="en-US" sz="1200" dirty="0">
                <a:solidFill>
                  <a:schemeClr val="bg2">
                    <a:lumMod val="50000"/>
                  </a:schemeClr>
                </a:solidFill>
                <a:ea typeface="Open Sans" panose="020B0606030504020204" pitchFamily="34" charset="0"/>
                <a:cs typeface="Open Sans" panose="020B0606030504020204" pitchFamily="34" charset="0"/>
              </a:rPr>
              <a:t> ligula </a:t>
            </a:r>
            <a:r>
              <a:rPr lang="en-US" sz="1200" dirty="0" err="1">
                <a:solidFill>
                  <a:schemeClr val="bg2">
                    <a:lumMod val="50000"/>
                  </a:schemeClr>
                </a:solidFill>
                <a:ea typeface="Open Sans" panose="020B0606030504020204" pitchFamily="34" charset="0"/>
                <a:cs typeface="Open Sans" panose="020B0606030504020204" pitchFamily="34" charset="0"/>
              </a:rPr>
              <a:t>eget</a:t>
            </a:r>
            <a:r>
              <a:rPr lang="en-US" sz="1200" dirty="0">
                <a:solidFill>
                  <a:schemeClr val="bg2">
                    <a:lumMod val="50000"/>
                  </a:schemeClr>
                </a:solidFill>
                <a:ea typeface="Open Sans" panose="020B0606030504020204" pitchFamily="34" charset="0"/>
                <a:cs typeface="Open Sans" panose="020B0606030504020204" pitchFamily="34" charset="0"/>
              </a:rPr>
              <a:t> dolor.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massa</a:t>
            </a:r>
            <a:endParaRPr lang="tr-TR" sz="1200" dirty="0">
              <a:solidFill>
                <a:schemeClr val="bg2">
                  <a:lumMod val="50000"/>
                </a:schemeClr>
              </a:solidFill>
              <a:ea typeface="Open Sans" panose="020B0606030504020204" pitchFamily="34" charset="0"/>
              <a:cs typeface="Open Sans" panose="020B0606030504020204" pitchFamily="34" charset="0"/>
            </a:endParaRPr>
          </a:p>
        </p:txBody>
      </p:sp>
      <p:sp>
        <p:nvSpPr>
          <p:cNvPr id="16" name="TextBox 15"/>
          <p:cNvSpPr txBox="1"/>
          <p:nvPr/>
        </p:nvSpPr>
        <p:spPr>
          <a:xfrm>
            <a:off x="5272762" y="4177605"/>
            <a:ext cx="1588468" cy="1384995"/>
          </a:xfrm>
          <a:prstGeom prst="rect">
            <a:avLst/>
          </a:prstGeom>
          <a:noFill/>
        </p:spPr>
        <p:txBody>
          <a:bodyPr wrap="square" rtlCol="0">
            <a:spAutoFit/>
          </a:bodyPr>
          <a:lstStyle/>
          <a:p>
            <a:pPr algn="ctr"/>
            <a:r>
              <a:rPr lang="en-US" sz="1200" dirty="0">
                <a:solidFill>
                  <a:schemeClr val="bg2">
                    <a:lumMod val="50000"/>
                  </a:schemeClr>
                </a:solidFill>
                <a:ea typeface="Open Sans" panose="020B0606030504020204" pitchFamily="34" charset="0"/>
                <a:cs typeface="Open Sans" panose="020B0606030504020204" pitchFamily="34" charset="0"/>
              </a:rPr>
              <a:t>Lorem ipsum dolor sit </a:t>
            </a:r>
            <a:r>
              <a:rPr lang="en-US" sz="1200" dirty="0" err="1">
                <a:solidFill>
                  <a:schemeClr val="bg2">
                    <a:lumMod val="50000"/>
                  </a:schemeClr>
                </a:solidFill>
                <a:ea typeface="Open Sans" panose="020B0606030504020204" pitchFamily="34" charset="0"/>
                <a:cs typeface="Open Sans" panose="020B0606030504020204" pitchFamily="34" charset="0"/>
              </a:rPr>
              <a:t>amet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consectetuer</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adipiscing</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elit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commodo</a:t>
            </a:r>
            <a:r>
              <a:rPr lang="en-US" sz="1200" dirty="0">
                <a:solidFill>
                  <a:schemeClr val="bg2">
                    <a:lumMod val="50000"/>
                  </a:schemeClr>
                </a:solidFill>
                <a:ea typeface="Open Sans" panose="020B0606030504020204" pitchFamily="34" charset="0"/>
                <a:cs typeface="Open Sans" panose="020B0606030504020204" pitchFamily="34" charset="0"/>
              </a:rPr>
              <a:t> ligula </a:t>
            </a:r>
            <a:r>
              <a:rPr lang="en-US" sz="1200" dirty="0" err="1">
                <a:solidFill>
                  <a:schemeClr val="bg2">
                    <a:lumMod val="50000"/>
                  </a:schemeClr>
                </a:solidFill>
                <a:ea typeface="Open Sans" panose="020B0606030504020204" pitchFamily="34" charset="0"/>
                <a:cs typeface="Open Sans" panose="020B0606030504020204" pitchFamily="34" charset="0"/>
              </a:rPr>
              <a:t>eget</a:t>
            </a:r>
            <a:r>
              <a:rPr lang="en-US" sz="1200" dirty="0">
                <a:solidFill>
                  <a:schemeClr val="bg2">
                    <a:lumMod val="50000"/>
                  </a:schemeClr>
                </a:solidFill>
                <a:ea typeface="Open Sans" panose="020B0606030504020204" pitchFamily="34" charset="0"/>
                <a:cs typeface="Open Sans" panose="020B0606030504020204" pitchFamily="34" charset="0"/>
              </a:rPr>
              <a:t> dolor.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massa</a:t>
            </a:r>
            <a:endParaRPr lang="tr-TR" sz="1200" dirty="0">
              <a:solidFill>
                <a:schemeClr val="bg2">
                  <a:lumMod val="50000"/>
                </a:schemeClr>
              </a:solidFill>
              <a:ea typeface="Open Sans" panose="020B0606030504020204" pitchFamily="34" charset="0"/>
              <a:cs typeface="Open Sans" panose="020B0606030504020204" pitchFamily="34" charset="0"/>
            </a:endParaRPr>
          </a:p>
        </p:txBody>
      </p:sp>
      <p:sp>
        <p:nvSpPr>
          <p:cNvPr id="17" name="TextBox 16"/>
          <p:cNvSpPr txBox="1"/>
          <p:nvPr/>
        </p:nvSpPr>
        <p:spPr>
          <a:xfrm>
            <a:off x="7847012" y="4177604"/>
            <a:ext cx="1588468" cy="1384995"/>
          </a:xfrm>
          <a:prstGeom prst="rect">
            <a:avLst/>
          </a:prstGeom>
          <a:noFill/>
        </p:spPr>
        <p:txBody>
          <a:bodyPr wrap="square" rtlCol="0">
            <a:spAutoFit/>
          </a:bodyPr>
          <a:lstStyle/>
          <a:p>
            <a:pPr algn="r"/>
            <a:r>
              <a:rPr lang="en-US" sz="1200" dirty="0">
                <a:solidFill>
                  <a:schemeClr val="bg2">
                    <a:lumMod val="50000"/>
                  </a:schemeClr>
                </a:solidFill>
                <a:ea typeface="Open Sans" panose="020B0606030504020204" pitchFamily="34" charset="0"/>
                <a:cs typeface="Open Sans" panose="020B0606030504020204" pitchFamily="34" charset="0"/>
              </a:rPr>
              <a:t>Lorem ipsum dolor sit </a:t>
            </a:r>
            <a:r>
              <a:rPr lang="en-US" sz="1200" dirty="0" err="1">
                <a:solidFill>
                  <a:schemeClr val="bg2">
                    <a:lumMod val="50000"/>
                  </a:schemeClr>
                </a:solidFill>
                <a:ea typeface="Open Sans" panose="020B0606030504020204" pitchFamily="34" charset="0"/>
                <a:cs typeface="Open Sans" panose="020B0606030504020204" pitchFamily="34" charset="0"/>
              </a:rPr>
              <a:t>amet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consectetuer</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adipiscing</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elit</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commodo</a:t>
            </a:r>
            <a:r>
              <a:rPr lang="en-US" sz="1200" dirty="0">
                <a:solidFill>
                  <a:schemeClr val="bg2">
                    <a:lumMod val="50000"/>
                  </a:schemeClr>
                </a:solidFill>
                <a:ea typeface="Open Sans" panose="020B0606030504020204" pitchFamily="34" charset="0"/>
                <a:cs typeface="Open Sans" panose="020B0606030504020204" pitchFamily="34" charset="0"/>
              </a:rPr>
              <a:t> ligula </a:t>
            </a:r>
            <a:r>
              <a:rPr lang="en-US" sz="1200" dirty="0" err="1">
                <a:solidFill>
                  <a:schemeClr val="bg2">
                    <a:lumMod val="50000"/>
                  </a:schemeClr>
                </a:solidFill>
                <a:ea typeface="Open Sans" panose="020B0606030504020204" pitchFamily="34" charset="0"/>
                <a:cs typeface="Open Sans" panose="020B0606030504020204" pitchFamily="34" charset="0"/>
              </a:rPr>
              <a:t>eget</a:t>
            </a:r>
            <a:r>
              <a:rPr lang="en-US" sz="1200" dirty="0">
                <a:solidFill>
                  <a:schemeClr val="bg2">
                    <a:lumMod val="50000"/>
                  </a:schemeClr>
                </a:solidFill>
                <a:ea typeface="Open Sans" panose="020B0606030504020204" pitchFamily="34" charset="0"/>
                <a:cs typeface="Open Sans" panose="020B0606030504020204" pitchFamily="34" charset="0"/>
              </a:rPr>
              <a:t> dolor. </a:t>
            </a:r>
            <a:r>
              <a:rPr lang="en-US" sz="1200" dirty="0" err="1">
                <a:solidFill>
                  <a:schemeClr val="bg2">
                    <a:lumMod val="50000"/>
                  </a:schemeClr>
                </a:solidFill>
                <a:ea typeface="Open Sans" panose="020B0606030504020204" pitchFamily="34" charset="0"/>
                <a:cs typeface="Open Sans" panose="020B0606030504020204" pitchFamily="34" charset="0"/>
              </a:rPr>
              <a:t>Aenean</a:t>
            </a:r>
            <a:r>
              <a:rPr lang="en-US" sz="1200" dirty="0">
                <a:solidFill>
                  <a:schemeClr val="bg2">
                    <a:lumMod val="50000"/>
                  </a:schemeClr>
                </a:solidFill>
                <a:ea typeface="Open Sans" panose="020B0606030504020204" pitchFamily="34" charset="0"/>
                <a:cs typeface="Open Sans" panose="020B0606030504020204" pitchFamily="34" charset="0"/>
              </a:rPr>
              <a:t> </a:t>
            </a:r>
            <a:r>
              <a:rPr lang="en-US" sz="1200" dirty="0" err="1">
                <a:solidFill>
                  <a:schemeClr val="bg2">
                    <a:lumMod val="50000"/>
                  </a:schemeClr>
                </a:solidFill>
                <a:ea typeface="Open Sans" panose="020B0606030504020204" pitchFamily="34" charset="0"/>
                <a:cs typeface="Open Sans" panose="020B0606030504020204" pitchFamily="34" charset="0"/>
              </a:rPr>
              <a:t>massa</a:t>
            </a:r>
            <a:endParaRPr lang="tr-TR" sz="1200" dirty="0">
              <a:solidFill>
                <a:schemeClr val="bg2">
                  <a:lumMod val="50000"/>
                </a:schemeClr>
              </a:solidFill>
              <a:ea typeface="Open Sans" panose="020B0606030504020204" pitchFamily="34" charset="0"/>
              <a:cs typeface="Open Sans" panose="020B0606030504020204" pitchFamily="34" charset="0"/>
            </a:endParaRPr>
          </a:p>
        </p:txBody>
      </p:sp>
      <p:sp>
        <p:nvSpPr>
          <p:cNvPr id="8" name="Rectangle 7"/>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Strategic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9" name="Rectangle 8"/>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68897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Rectangle 3"/>
          <p:cNvSpPr>
            <a:spLocks/>
          </p:cNvSpPr>
          <p:nvPr/>
        </p:nvSpPr>
        <p:spPr bwMode="auto">
          <a:xfrm>
            <a:off x="2298700" y="1554957"/>
            <a:ext cx="7555707"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pPr algn="ctr">
              <a:lnSpc>
                <a:spcPct val="150000"/>
              </a:lnSpc>
            </a:pPr>
            <a:r>
              <a:rPr lang="en-US" sz="1600" dirty="0"/>
              <a:t>Entrepreneurial activities differ substantially depending on the type of organization and creativity involved. Entrepreneurship ranges in scale from</a:t>
            </a:r>
            <a:endParaRPr lang="en-US" sz="1150" dirty="0"/>
          </a:p>
        </p:txBody>
      </p:sp>
      <p:sp>
        <p:nvSpPr>
          <p:cNvPr id="39940" name="Rectangle 4"/>
          <p:cNvSpPr>
            <a:spLocks/>
          </p:cNvSpPr>
          <p:nvPr/>
        </p:nvSpPr>
        <p:spPr bwMode="auto">
          <a:xfrm>
            <a:off x="6391275" y="3066316"/>
            <a:ext cx="618439"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r>
              <a:rPr lang="en-US" sz="1600" dirty="0" smtClean="0">
                <a:solidFill>
                  <a:srgbClr val="000000"/>
                </a:solidFill>
                <a:latin typeface="+mj-lt"/>
              </a:rPr>
              <a:t>Short</a:t>
            </a:r>
            <a:endParaRPr lang="en-US" sz="1150" dirty="0">
              <a:latin typeface="+mj-lt"/>
            </a:endParaRPr>
          </a:p>
        </p:txBody>
      </p:sp>
      <p:sp>
        <p:nvSpPr>
          <p:cNvPr id="39941" name="Rectangle 5"/>
          <p:cNvSpPr>
            <a:spLocks/>
          </p:cNvSpPr>
          <p:nvPr/>
        </p:nvSpPr>
        <p:spPr bwMode="auto">
          <a:xfrm>
            <a:off x="6391275" y="3436997"/>
            <a:ext cx="2188369"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r>
              <a:rPr lang="en-US" sz="1200"/>
              <a:t>Entrepreneurial activities differ substantially depending on the type of organization and creativity involved. </a:t>
            </a:r>
            <a:endParaRPr lang="en-US" sz="1150"/>
          </a:p>
        </p:txBody>
      </p:sp>
      <p:sp>
        <p:nvSpPr>
          <p:cNvPr id="39942" name="Rectangle 6"/>
          <p:cNvSpPr>
            <a:spLocks/>
          </p:cNvSpPr>
          <p:nvPr/>
        </p:nvSpPr>
        <p:spPr bwMode="auto">
          <a:xfrm>
            <a:off x="9007475" y="3066316"/>
            <a:ext cx="935834"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r>
              <a:rPr lang="en-US" sz="1600" dirty="0" smtClean="0">
                <a:solidFill>
                  <a:srgbClr val="000000"/>
                </a:solidFill>
                <a:latin typeface="+mj-lt"/>
              </a:rPr>
              <a:t>Medium</a:t>
            </a:r>
            <a:endParaRPr lang="en-US" sz="1150" dirty="0">
              <a:latin typeface="+mj-lt"/>
            </a:endParaRPr>
          </a:p>
        </p:txBody>
      </p:sp>
      <p:sp>
        <p:nvSpPr>
          <p:cNvPr id="39943" name="Rectangle 7"/>
          <p:cNvSpPr>
            <a:spLocks/>
          </p:cNvSpPr>
          <p:nvPr/>
        </p:nvSpPr>
        <p:spPr bwMode="auto">
          <a:xfrm>
            <a:off x="9007475" y="3436997"/>
            <a:ext cx="2188369"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r>
              <a:rPr lang="en-US" sz="1200"/>
              <a:t>Entrepreneurial activities differ substantially depending on the type of organization and creativity involved. </a:t>
            </a:r>
            <a:endParaRPr lang="en-US" sz="1150"/>
          </a:p>
        </p:txBody>
      </p:sp>
      <p:sp>
        <p:nvSpPr>
          <p:cNvPr id="39944" name="Rectangle 8"/>
          <p:cNvSpPr>
            <a:spLocks/>
          </p:cNvSpPr>
          <p:nvPr/>
        </p:nvSpPr>
        <p:spPr bwMode="auto">
          <a:xfrm>
            <a:off x="6391275" y="4665722"/>
            <a:ext cx="1140312"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r>
              <a:rPr lang="en-US" sz="1600" dirty="0" smtClean="0">
                <a:solidFill>
                  <a:srgbClr val="000000"/>
                </a:solidFill>
                <a:latin typeface="+mj-lt"/>
              </a:rPr>
              <a:t>Long Term</a:t>
            </a:r>
            <a:endParaRPr lang="en-US" sz="1150" dirty="0">
              <a:latin typeface="+mj-lt"/>
            </a:endParaRPr>
          </a:p>
        </p:txBody>
      </p:sp>
      <p:sp>
        <p:nvSpPr>
          <p:cNvPr id="39945" name="Rectangle 9"/>
          <p:cNvSpPr>
            <a:spLocks/>
          </p:cNvSpPr>
          <p:nvPr/>
        </p:nvSpPr>
        <p:spPr bwMode="auto">
          <a:xfrm>
            <a:off x="6391275" y="5036403"/>
            <a:ext cx="2188369"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r>
              <a:rPr lang="en-US" sz="1200"/>
              <a:t>Entrepreneurial activities differ substantially depending on the type of organization and creativity involved. </a:t>
            </a:r>
            <a:endParaRPr lang="en-US" sz="1150"/>
          </a:p>
        </p:txBody>
      </p:sp>
      <p:sp>
        <p:nvSpPr>
          <p:cNvPr id="39946" name="Rectangle 10"/>
          <p:cNvSpPr>
            <a:spLocks/>
          </p:cNvSpPr>
          <p:nvPr/>
        </p:nvSpPr>
        <p:spPr bwMode="auto">
          <a:xfrm>
            <a:off x="9007475" y="4665722"/>
            <a:ext cx="902683"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r>
              <a:rPr lang="en-US" sz="1600" dirty="0" smtClean="0">
                <a:solidFill>
                  <a:srgbClr val="000000"/>
                </a:solidFill>
                <a:latin typeface="+mj-lt"/>
              </a:rPr>
              <a:t>Target Z</a:t>
            </a:r>
            <a:endParaRPr lang="en-US" sz="1150" dirty="0">
              <a:latin typeface="+mj-lt"/>
            </a:endParaRPr>
          </a:p>
        </p:txBody>
      </p:sp>
      <p:sp>
        <p:nvSpPr>
          <p:cNvPr id="39947" name="Rectangle 11"/>
          <p:cNvSpPr>
            <a:spLocks/>
          </p:cNvSpPr>
          <p:nvPr/>
        </p:nvSpPr>
        <p:spPr bwMode="auto">
          <a:xfrm>
            <a:off x="9007475" y="5036403"/>
            <a:ext cx="2188369"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r>
              <a:rPr lang="en-US" sz="1200"/>
              <a:t>Entrepreneurial activities differ substantially depending on the type of organization and creativity involved. </a:t>
            </a:r>
            <a:endParaRPr lang="en-US" sz="1150"/>
          </a:p>
        </p:txBody>
      </p:sp>
      <p:sp>
        <p:nvSpPr>
          <p:cNvPr id="14" name="Rectangle 1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Business Strategies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5" name="Rectangle 1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a:solidFill>
            <a:schemeClr val="bg1">
              <a:lumMod val="50000"/>
            </a:schemeClr>
          </a:solidFill>
        </p:spPr>
      </p:sp>
    </p:spTree>
    <p:extLst>
      <p:ext uri="{BB962C8B-B14F-4D97-AF65-F5344CB8AC3E}">
        <p14:creationId xmlns:p14="http://schemas.microsoft.com/office/powerpoint/2010/main" val="1017855146"/>
      </p:ext>
    </p:extLst>
  </p:cSld>
  <p:clrMapOvr>
    <a:masterClrMapping/>
  </p:clrMapOvr>
  <p:transition spd="med"/>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hape 782"/>
          <p:cNvSpPr/>
          <p:nvPr/>
        </p:nvSpPr>
        <p:spPr>
          <a:xfrm>
            <a:off x="712457" y="2743200"/>
            <a:ext cx="1905000" cy="3073600"/>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631" y="0"/>
                  <a:pt x="0" y="391"/>
                  <a:pt x="0" y="873"/>
                </a:cubicBezTo>
                <a:lnTo>
                  <a:pt x="0" y="19208"/>
                </a:lnTo>
                <a:cubicBezTo>
                  <a:pt x="0" y="19690"/>
                  <a:pt x="631" y="20081"/>
                  <a:pt x="1408" y="20081"/>
                </a:cubicBezTo>
                <a:lnTo>
                  <a:pt x="9360" y="20081"/>
                </a:lnTo>
                <a:lnTo>
                  <a:pt x="10800" y="21600"/>
                </a:lnTo>
                <a:lnTo>
                  <a:pt x="12240" y="20081"/>
                </a:lnTo>
                <a:lnTo>
                  <a:pt x="20192" y="20081"/>
                </a:lnTo>
                <a:cubicBezTo>
                  <a:pt x="20969" y="20081"/>
                  <a:pt x="21600" y="19690"/>
                  <a:pt x="21600" y="19208"/>
                </a:cubicBezTo>
                <a:lnTo>
                  <a:pt x="21600" y="873"/>
                </a:lnTo>
                <a:cubicBezTo>
                  <a:pt x="21600" y="391"/>
                  <a:pt x="20969" y="0"/>
                  <a:pt x="20192" y="0"/>
                </a:cubicBezTo>
                <a:lnTo>
                  <a:pt x="1408" y="0"/>
                </a:lnTo>
                <a:close/>
              </a:path>
            </a:pathLst>
          </a:custGeom>
          <a:solidFill>
            <a:schemeClr val="tx1">
              <a:lumMod val="95000"/>
              <a:lumOff val="5000"/>
            </a:schemeClr>
          </a:solidFill>
          <a:ln w="12700" cap="flat">
            <a:noFill/>
            <a:miter lim="400000"/>
          </a:ln>
          <a:effectLst/>
        </p:spPr>
        <p:txBody>
          <a:bodyPr wrap="square" lIns="0" tIns="0" rIns="0" bIns="0" numCol="1" anchor="ctr">
            <a:noAutofit/>
          </a:bodyPr>
          <a:lstStyle/>
          <a:p>
            <a:pPr lvl="0">
              <a:defRPr sz="3200">
                <a:solidFill>
                  <a:srgbClr val="FFFFFF"/>
                </a:solidFill>
              </a:defRPr>
            </a:pPr>
            <a:endParaRPr sz="1600" dirty="0">
              <a:latin typeface="Source Sans Pro Light" charset="0"/>
            </a:endParaRPr>
          </a:p>
        </p:txBody>
      </p:sp>
      <p:sp>
        <p:nvSpPr>
          <p:cNvPr id="21" name="Shape 782"/>
          <p:cNvSpPr/>
          <p:nvPr/>
        </p:nvSpPr>
        <p:spPr>
          <a:xfrm>
            <a:off x="2934948" y="2743200"/>
            <a:ext cx="1905000" cy="3073600"/>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631" y="0"/>
                  <a:pt x="0" y="391"/>
                  <a:pt x="0" y="873"/>
                </a:cubicBezTo>
                <a:lnTo>
                  <a:pt x="0" y="19208"/>
                </a:lnTo>
                <a:cubicBezTo>
                  <a:pt x="0" y="19690"/>
                  <a:pt x="631" y="20081"/>
                  <a:pt x="1408" y="20081"/>
                </a:cubicBezTo>
                <a:lnTo>
                  <a:pt x="9360" y="20081"/>
                </a:lnTo>
                <a:lnTo>
                  <a:pt x="10800" y="21600"/>
                </a:lnTo>
                <a:lnTo>
                  <a:pt x="12240" y="20081"/>
                </a:lnTo>
                <a:lnTo>
                  <a:pt x="20192" y="20081"/>
                </a:lnTo>
                <a:cubicBezTo>
                  <a:pt x="20969" y="20081"/>
                  <a:pt x="21600" y="19690"/>
                  <a:pt x="21600" y="19208"/>
                </a:cubicBezTo>
                <a:lnTo>
                  <a:pt x="21600" y="873"/>
                </a:lnTo>
                <a:cubicBezTo>
                  <a:pt x="21600" y="391"/>
                  <a:pt x="20969" y="0"/>
                  <a:pt x="20192" y="0"/>
                </a:cubicBezTo>
                <a:lnTo>
                  <a:pt x="1408" y="0"/>
                </a:lnTo>
                <a:close/>
              </a:path>
            </a:pathLst>
          </a:custGeom>
          <a:solidFill>
            <a:schemeClr val="tx1">
              <a:lumMod val="95000"/>
              <a:lumOff val="5000"/>
            </a:schemeClr>
          </a:solidFill>
          <a:ln w="12700" cap="flat">
            <a:noFill/>
            <a:miter lim="400000"/>
          </a:ln>
          <a:effectLst/>
        </p:spPr>
        <p:txBody>
          <a:bodyPr wrap="square" lIns="0" tIns="0" rIns="0" bIns="0" numCol="1" anchor="ctr">
            <a:noAutofit/>
          </a:bodyPr>
          <a:lstStyle/>
          <a:p>
            <a:pPr lvl="0">
              <a:defRPr sz="3200">
                <a:solidFill>
                  <a:srgbClr val="FFFFFF"/>
                </a:solidFill>
              </a:defRPr>
            </a:pPr>
            <a:endParaRPr sz="1600" dirty="0">
              <a:latin typeface="Source Sans Pro Light" charset="0"/>
            </a:endParaRPr>
          </a:p>
        </p:txBody>
      </p:sp>
      <p:sp>
        <p:nvSpPr>
          <p:cNvPr id="22" name="Shape 782"/>
          <p:cNvSpPr/>
          <p:nvPr/>
        </p:nvSpPr>
        <p:spPr>
          <a:xfrm>
            <a:off x="5147817" y="2743200"/>
            <a:ext cx="1905000" cy="3073600"/>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631" y="0"/>
                  <a:pt x="0" y="391"/>
                  <a:pt x="0" y="873"/>
                </a:cubicBezTo>
                <a:lnTo>
                  <a:pt x="0" y="19208"/>
                </a:lnTo>
                <a:cubicBezTo>
                  <a:pt x="0" y="19690"/>
                  <a:pt x="631" y="20081"/>
                  <a:pt x="1408" y="20081"/>
                </a:cubicBezTo>
                <a:lnTo>
                  <a:pt x="9360" y="20081"/>
                </a:lnTo>
                <a:lnTo>
                  <a:pt x="10800" y="21600"/>
                </a:lnTo>
                <a:lnTo>
                  <a:pt x="12240" y="20081"/>
                </a:lnTo>
                <a:lnTo>
                  <a:pt x="20192" y="20081"/>
                </a:lnTo>
                <a:cubicBezTo>
                  <a:pt x="20969" y="20081"/>
                  <a:pt x="21600" y="19690"/>
                  <a:pt x="21600" y="19208"/>
                </a:cubicBezTo>
                <a:lnTo>
                  <a:pt x="21600" y="873"/>
                </a:lnTo>
                <a:cubicBezTo>
                  <a:pt x="21600" y="391"/>
                  <a:pt x="20969" y="0"/>
                  <a:pt x="20192" y="0"/>
                </a:cubicBezTo>
                <a:lnTo>
                  <a:pt x="1408" y="0"/>
                </a:lnTo>
                <a:close/>
              </a:path>
            </a:pathLst>
          </a:custGeom>
          <a:solidFill>
            <a:schemeClr val="tx1">
              <a:lumMod val="95000"/>
              <a:lumOff val="5000"/>
            </a:schemeClr>
          </a:solidFill>
          <a:ln w="12700" cap="flat">
            <a:noFill/>
            <a:miter lim="400000"/>
          </a:ln>
          <a:effectLst/>
        </p:spPr>
        <p:txBody>
          <a:bodyPr wrap="square" lIns="0" tIns="0" rIns="0" bIns="0" numCol="1" anchor="ctr">
            <a:noAutofit/>
          </a:bodyPr>
          <a:lstStyle/>
          <a:p>
            <a:pPr lvl="0">
              <a:defRPr sz="3200">
                <a:solidFill>
                  <a:srgbClr val="FFFFFF"/>
                </a:solidFill>
              </a:defRPr>
            </a:pPr>
            <a:endParaRPr sz="1600" dirty="0">
              <a:latin typeface="Source Sans Pro Light" charset="0"/>
            </a:endParaRPr>
          </a:p>
        </p:txBody>
      </p:sp>
      <p:sp>
        <p:nvSpPr>
          <p:cNvPr id="23" name="Shape 782"/>
          <p:cNvSpPr/>
          <p:nvPr/>
        </p:nvSpPr>
        <p:spPr>
          <a:xfrm>
            <a:off x="7351067" y="2743200"/>
            <a:ext cx="1905000" cy="3073600"/>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631" y="0"/>
                  <a:pt x="0" y="391"/>
                  <a:pt x="0" y="873"/>
                </a:cubicBezTo>
                <a:lnTo>
                  <a:pt x="0" y="19208"/>
                </a:lnTo>
                <a:cubicBezTo>
                  <a:pt x="0" y="19690"/>
                  <a:pt x="631" y="20081"/>
                  <a:pt x="1408" y="20081"/>
                </a:cubicBezTo>
                <a:lnTo>
                  <a:pt x="9360" y="20081"/>
                </a:lnTo>
                <a:lnTo>
                  <a:pt x="10800" y="21600"/>
                </a:lnTo>
                <a:lnTo>
                  <a:pt x="12240" y="20081"/>
                </a:lnTo>
                <a:lnTo>
                  <a:pt x="20192" y="20081"/>
                </a:lnTo>
                <a:cubicBezTo>
                  <a:pt x="20969" y="20081"/>
                  <a:pt x="21600" y="19690"/>
                  <a:pt x="21600" y="19208"/>
                </a:cubicBezTo>
                <a:lnTo>
                  <a:pt x="21600" y="873"/>
                </a:lnTo>
                <a:cubicBezTo>
                  <a:pt x="21600" y="391"/>
                  <a:pt x="20969" y="0"/>
                  <a:pt x="20192" y="0"/>
                </a:cubicBezTo>
                <a:lnTo>
                  <a:pt x="1408" y="0"/>
                </a:lnTo>
                <a:close/>
              </a:path>
            </a:pathLst>
          </a:custGeom>
          <a:solidFill>
            <a:schemeClr val="tx1">
              <a:lumMod val="95000"/>
              <a:lumOff val="5000"/>
            </a:schemeClr>
          </a:solidFill>
          <a:ln w="12700" cap="flat">
            <a:noFill/>
            <a:miter lim="400000"/>
          </a:ln>
          <a:effectLst/>
        </p:spPr>
        <p:txBody>
          <a:bodyPr wrap="square" lIns="0" tIns="0" rIns="0" bIns="0" numCol="1" anchor="ctr">
            <a:noAutofit/>
          </a:bodyPr>
          <a:lstStyle/>
          <a:p>
            <a:pPr lvl="0">
              <a:defRPr sz="3200">
                <a:solidFill>
                  <a:srgbClr val="FFFFFF"/>
                </a:solidFill>
              </a:defRPr>
            </a:pPr>
            <a:endParaRPr sz="1600" dirty="0">
              <a:latin typeface="Source Sans Pro Light" charset="0"/>
            </a:endParaRPr>
          </a:p>
        </p:txBody>
      </p:sp>
      <p:sp>
        <p:nvSpPr>
          <p:cNvPr id="24" name="Shape 782"/>
          <p:cNvSpPr/>
          <p:nvPr/>
        </p:nvSpPr>
        <p:spPr>
          <a:xfrm>
            <a:off x="9519233" y="2743200"/>
            <a:ext cx="1905000" cy="3073600"/>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631" y="0"/>
                  <a:pt x="0" y="391"/>
                  <a:pt x="0" y="873"/>
                </a:cubicBezTo>
                <a:lnTo>
                  <a:pt x="0" y="19208"/>
                </a:lnTo>
                <a:cubicBezTo>
                  <a:pt x="0" y="19690"/>
                  <a:pt x="631" y="20081"/>
                  <a:pt x="1408" y="20081"/>
                </a:cubicBezTo>
                <a:lnTo>
                  <a:pt x="9360" y="20081"/>
                </a:lnTo>
                <a:lnTo>
                  <a:pt x="10800" y="21600"/>
                </a:lnTo>
                <a:lnTo>
                  <a:pt x="12240" y="20081"/>
                </a:lnTo>
                <a:lnTo>
                  <a:pt x="20192" y="20081"/>
                </a:lnTo>
                <a:cubicBezTo>
                  <a:pt x="20969" y="20081"/>
                  <a:pt x="21600" y="19690"/>
                  <a:pt x="21600" y="19208"/>
                </a:cubicBezTo>
                <a:lnTo>
                  <a:pt x="21600" y="873"/>
                </a:lnTo>
                <a:cubicBezTo>
                  <a:pt x="21600" y="391"/>
                  <a:pt x="20969" y="0"/>
                  <a:pt x="20192" y="0"/>
                </a:cubicBezTo>
                <a:lnTo>
                  <a:pt x="1408" y="0"/>
                </a:lnTo>
                <a:close/>
              </a:path>
            </a:pathLst>
          </a:custGeom>
          <a:solidFill>
            <a:schemeClr val="tx1">
              <a:lumMod val="95000"/>
              <a:lumOff val="5000"/>
            </a:schemeClr>
          </a:solidFill>
          <a:ln w="12700" cap="flat">
            <a:noFill/>
            <a:miter lim="400000"/>
          </a:ln>
          <a:effectLst/>
        </p:spPr>
        <p:txBody>
          <a:bodyPr wrap="square" lIns="0" tIns="0" rIns="0" bIns="0" numCol="1" anchor="ctr">
            <a:noAutofit/>
          </a:bodyPr>
          <a:lstStyle/>
          <a:p>
            <a:pPr lvl="0">
              <a:defRPr sz="3200">
                <a:solidFill>
                  <a:srgbClr val="FFFFFF"/>
                </a:solidFill>
              </a:defRPr>
            </a:pPr>
            <a:endParaRPr sz="1600" dirty="0">
              <a:latin typeface="Source Sans Pro Light" charset="0"/>
            </a:endParaRPr>
          </a:p>
        </p:txBody>
      </p:sp>
      <p:sp>
        <p:nvSpPr>
          <p:cNvPr id="31" name="TextBox 30"/>
          <p:cNvSpPr txBox="1"/>
          <p:nvPr/>
        </p:nvSpPr>
        <p:spPr>
          <a:xfrm>
            <a:off x="3135229" y="3885215"/>
            <a:ext cx="1455427" cy="338536"/>
          </a:xfrm>
          <a:prstGeom prst="rect">
            <a:avLst/>
          </a:prstGeom>
          <a:noFill/>
        </p:spPr>
        <p:txBody>
          <a:bodyPr wrap="none" lIns="91422" tIns="45711" rIns="91422" bIns="45711" rtlCol="0">
            <a:spAutoFit/>
          </a:bodyPr>
          <a:lstStyle/>
          <a:p>
            <a:pPr algn="ctr"/>
            <a:r>
              <a:rPr lang="id-ID" sz="1600" spc="300" dirty="0" smtClean="0">
                <a:solidFill>
                  <a:schemeClr val="bg1"/>
                </a:solidFill>
                <a:latin typeface="+mj-lt"/>
                <a:cs typeface="Lato Regular" charset="0"/>
              </a:rPr>
              <a:t>Service 2</a:t>
            </a:r>
            <a:endParaRPr lang="id-ID" sz="1600" spc="300" dirty="0">
              <a:solidFill>
                <a:schemeClr val="bg1"/>
              </a:solidFill>
              <a:latin typeface="+mj-lt"/>
              <a:cs typeface="Lato Regular" charset="0"/>
            </a:endParaRPr>
          </a:p>
        </p:txBody>
      </p:sp>
      <p:sp>
        <p:nvSpPr>
          <p:cNvPr id="33" name="TextBox 32"/>
          <p:cNvSpPr txBox="1"/>
          <p:nvPr/>
        </p:nvSpPr>
        <p:spPr>
          <a:xfrm>
            <a:off x="5400617" y="3885215"/>
            <a:ext cx="1447411" cy="338536"/>
          </a:xfrm>
          <a:prstGeom prst="rect">
            <a:avLst/>
          </a:prstGeom>
          <a:noFill/>
        </p:spPr>
        <p:txBody>
          <a:bodyPr wrap="none" lIns="91422" tIns="45711" rIns="91422" bIns="45711" rtlCol="0">
            <a:spAutoFit/>
          </a:bodyPr>
          <a:lstStyle/>
          <a:p>
            <a:pPr algn="ctr"/>
            <a:r>
              <a:rPr lang="id-ID" sz="1600" spc="300" dirty="0" smtClean="0">
                <a:solidFill>
                  <a:schemeClr val="bg1"/>
                </a:solidFill>
                <a:latin typeface="+mj-lt"/>
                <a:cs typeface="Lato Regular" charset="0"/>
              </a:rPr>
              <a:t>Service 3</a:t>
            </a:r>
            <a:endParaRPr lang="id-ID" sz="1600" spc="300" dirty="0">
              <a:solidFill>
                <a:schemeClr val="bg1"/>
              </a:solidFill>
              <a:latin typeface="+mj-lt"/>
              <a:cs typeface="Lato Regular" charset="0"/>
            </a:endParaRPr>
          </a:p>
        </p:txBody>
      </p:sp>
      <p:sp>
        <p:nvSpPr>
          <p:cNvPr id="34" name="Rectangle 33"/>
          <p:cNvSpPr/>
          <p:nvPr/>
        </p:nvSpPr>
        <p:spPr>
          <a:xfrm>
            <a:off x="2995948" y="4267200"/>
            <a:ext cx="1808108" cy="830979"/>
          </a:xfrm>
          <a:prstGeom prst="rect">
            <a:avLst/>
          </a:prstGeom>
        </p:spPr>
        <p:txBody>
          <a:bodyPr wrap="square" lIns="91422" tIns="45711" rIns="91422" bIns="45711">
            <a:spAutoFit/>
          </a:bodyPr>
          <a:lstStyle/>
          <a:p>
            <a:pPr algn="ctr"/>
            <a:r>
              <a:rPr lang="en-US" sz="1200" dirty="0">
                <a:solidFill>
                  <a:schemeClr val="bg1"/>
                </a:solidFill>
                <a:ea typeface="Source Sans Pro Light" charset="0"/>
                <a:cs typeface="Source Sans Pro Light" charset="0"/>
              </a:rPr>
              <a:t>Mobile social media refers to the combination of mobile devices</a:t>
            </a:r>
            <a:endParaRPr lang="en-US" sz="1200" dirty="0">
              <a:solidFill>
                <a:schemeClr val="bg1"/>
              </a:solidFill>
              <a:ea typeface="Source Sans Pro Regular" charset="0"/>
              <a:cs typeface="Source Sans Pro Regular" charset="0"/>
            </a:endParaRPr>
          </a:p>
        </p:txBody>
      </p:sp>
      <p:sp>
        <p:nvSpPr>
          <p:cNvPr id="53" name="TextBox 52"/>
          <p:cNvSpPr txBox="1"/>
          <p:nvPr/>
        </p:nvSpPr>
        <p:spPr>
          <a:xfrm>
            <a:off x="9757789" y="3868985"/>
            <a:ext cx="1453823" cy="338536"/>
          </a:xfrm>
          <a:prstGeom prst="rect">
            <a:avLst/>
          </a:prstGeom>
          <a:noFill/>
        </p:spPr>
        <p:txBody>
          <a:bodyPr wrap="none" lIns="91422" tIns="45711" rIns="91422" bIns="45711" rtlCol="0">
            <a:spAutoFit/>
          </a:bodyPr>
          <a:lstStyle/>
          <a:p>
            <a:pPr algn="ctr"/>
            <a:r>
              <a:rPr lang="id-ID" sz="1600" spc="300" dirty="0" smtClean="0">
                <a:solidFill>
                  <a:schemeClr val="bg1"/>
                </a:solidFill>
                <a:latin typeface="+mj-lt"/>
                <a:cs typeface="Lato Regular" charset="0"/>
              </a:rPr>
              <a:t>Service 5</a:t>
            </a:r>
            <a:endParaRPr lang="id-ID" sz="1600" spc="300" dirty="0">
              <a:solidFill>
                <a:schemeClr val="bg1"/>
              </a:solidFill>
              <a:latin typeface="+mj-lt"/>
              <a:cs typeface="Lato Regular" charset="0"/>
            </a:endParaRPr>
          </a:p>
        </p:txBody>
      </p:sp>
      <p:sp>
        <p:nvSpPr>
          <p:cNvPr id="55" name="TextBox 54"/>
          <p:cNvSpPr txBox="1"/>
          <p:nvPr/>
        </p:nvSpPr>
        <p:spPr>
          <a:xfrm>
            <a:off x="7596032" y="3868985"/>
            <a:ext cx="1461839" cy="338536"/>
          </a:xfrm>
          <a:prstGeom prst="rect">
            <a:avLst/>
          </a:prstGeom>
          <a:noFill/>
        </p:spPr>
        <p:txBody>
          <a:bodyPr wrap="none" lIns="91422" tIns="45711" rIns="91422" bIns="45711" rtlCol="0">
            <a:spAutoFit/>
          </a:bodyPr>
          <a:lstStyle/>
          <a:p>
            <a:pPr algn="ctr"/>
            <a:r>
              <a:rPr lang="id-ID" sz="1600" spc="300" dirty="0" smtClean="0">
                <a:solidFill>
                  <a:schemeClr val="bg1"/>
                </a:solidFill>
                <a:latin typeface="+mj-lt"/>
                <a:cs typeface="Lato Regular" charset="0"/>
              </a:rPr>
              <a:t>Service 4</a:t>
            </a:r>
            <a:endParaRPr lang="id-ID" sz="1600" spc="300" dirty="0">
              <a:solidFill>
                <a:schemeClr val="bg1"/>
              </a:solidFill>
              <a:latin typeface="+mj-lt"/>
              <a:cs typeface="Lato Regular" charset="0"/>
            </a:endParaRPr>
          </a:p>
        </p:txBody>
      </p:sp>
      <p:sp>
        <p:nvSpPr>
          <p:cNvPr id="38" name="TextBox 37"/>
          <p:cNvSpPr txBox="1"/>
          <p:nvPr/>
        </p:nvSpPr>
        <p:spPr>
          <a:xfrm>
            <a:off x="909598" y="3885215"/>
            <a:ext cx="1416955" cy="338536"/>
          </a:xfrm>
          <a:prstGeom prst="rect">
            <a:avLst/>
          </a:prstGeom>
          <a:noFill/>
        </p:spPr>
        <p:txBody>
          <a:bodyPr wrap="none" lIns="91422" tIns="45711" rIns="91422" bIns="45711" rtlCol="0">
            <a:spAutoFit/>
          </a:bodyPr>
          <a:lstStyle/>
          <a:p>
            <a:pPr algn="ctr"/>
            <a:r>
              <a:rPr lang="id-ID" sz="1600" spc="300" dirty="0" smtClean="0">
                <a:solidFill>
                  <a:schemeClr val="bg1"/>
                </a:solidFill>
                <a:latin typeface="+mj-lt"/>
                <a:cs typeface="Lato Regular" charset="0"/>
              </a:rPr>
              <a:t>Service 1</a:t>
            </a:r>
            <a:endParaRPr lang="id-ID" sz="1600" spc="300" dirty="0">
              <a:solidFill>
                <a:schemeClr val="bg1"/>
              </a:solidFill>
              <a:latin typeface="+mj-lt"/>
              <a:cs typeface="Lato Regular" charset="0"/>
            </a:endParaRPr>
          </a:p>
        </p:txBody>
      </p:sp>
      <p:sp>
        <p:nvSpPr>
          <p:cNvPr id="35" name="Rectangle 34"/>
          <p:cNvSpPr/>
          <p:nvPr/>
        </p:nvSpPr>
        <p:spPr>
          <a:xfrm>
            <a:off x="5184925" y="4267200"/>
            <a:ext cx="1808108" cy="830979"/>
          </a:xfrm>
          <a:prstGeom prst="rect">
            <a:avLst/>
          </a:prstGeom>
        </p:spPr>
        <p:txBody>
          <a:bodyPr wrap="square" lIns="91422" tIns="45711" rIns="91422" bIns="45711">
            <a:spAutoFit/>
          </a:bodyPr>
          <a:lstStyle/>
          <a:p>
            <a:pPr algn="ctr"/>
            <a:r>
              <a:rPr lang="en-US" sz="1200" dirty="0">
                <a:solidFill>
                  <a:schemeClr val="bg1"/>
                </a:solidFill>
                <a:ea typeface="Source Sans Pro Light" charset="0"/>
                <a:cs typeface="Source Sans Pro Light" charset="0"/>
              </a:rPr>
              <a:t>Mobile social media refers to the combination of mobile devices</a:t>
            </a:r>
            <a:endParaRPr lang="en-US" sz="1200" dirty="0">
              <a:solidFill>
                <a:schemeClr val="bg1"/>
              </a:solidFill>
              <a:ea typeface="Source Sans Pro Regular" charset="0"/>
              <a:cs typeface="Source Sans Pro Regular" charset="0"/>
            </a:endParaRPr>
          </a:p>
        </p:txBody>
      </p:sp>
      <p:sp>
        <p:nvSpPr>
          <p:cNvPr id="36" name="Rectangle 35"/>
          <p:cNvSpPr/>
          <p:nvPr/>
        </p:nvSpPr>
        <p:spPr>
          <a:xfrm>
            <a:off x="7382987" y="4267200"/>
            <a:ext cx="1808108" cy="830979"/>
          </a:xfrm>
          <a:prstGeom prst="rect">
            <a:avLst/>
          </a:prstGeom>
        </p:spPr>
        <p:txBody>
          <a:bodyPr wrap="square" lIns="91422" tIns="45711" rIns="91422" bIns="45711">
            <a:spAutoFit/>
          </a:bodyPr>
          <a:lstStyle/>
          <a:p>
            <a:pPr algn="ctr"/>
            <a:r>
              <a:rPr lang="en-US" sz="1200" dirty="0">
                <a:solidFill>
                  <a:schemeClr val="bg1"/>
                </a:solidFill>
                <a:ea typeface="Source Sans Pro Light" charset="0"/>
                <a:cs typeface="Source Sans Pro Light" charset="0"/>
              </a:rPr>
              <a:t>Mobile social media refers to the combination of mobile devices</a:t>
            </a:r>
            <a:endParaRPr lang="en-US" sz="1200" dirty="0">
              <a:solidFill>
                <a:schemeClr val="bg1"/>
              </a:solidFill>
              <a:ea typeface="Source Sans Pro Regular" charset="0"/>
              <a:cs typeface="Source Sans Pro Regular" charset="0"/>
            </a:endParaRPr>
          </a:p>
        </p:txBody>
      </p:sp>
      <p:sp>
        <p:nvSpPr>
          <p:cNvPr id="37" name="Rectangle 36"/>
          <p:cNvSpPr/>
          <p:nvPr/>
        </p:nvSpPr>
        <p:spPr>
          <a:xfrm>
            <a:off x="9550608" y="4267200"/>
            <a:ext cx="1808108" cy="830979"/>
          </a:xfrm>
          <a:prstGeom prst="rect">
            <a:avLst/>
          </a:prstGeom>
        </p:spPr>
        <p:txBody>
          <a:bodyPr wrap="square" lIns="91422" tIns="45711" rIns="91422" bIns="45711">
            <a:spAutoFit/>
          </a:bodyPr>
          <a:lstStyle/>
          <a:p>
            <a:pPr algn="ctr"/>
            <a:r>
              <a:rPr lang="en-US" sz="1200" dirty="0">
                <a:solidFill>
                  <a:schemeClr val="bg1"/>
                </a:solidFill>
                <a:ea typeface="Source Sans Pro Light" charset="0"/>
                <a:cs typeface="Source Sans Pro Light" charset="0"/>
              </a:rPr>
              <a:t>Mobile social media refers to the combination of mobile devices</a:t>
            </a:r>
            <a:endParaRPr lang="en-US" sz="1200" dirty="0">
              <a:solidFill>
                <a:schemeClr val="bg1"/>
              </a:solidFill>
              <a:ea typeface="Source Sans Pro Regular" charset="0"/>
              <a:cs typeface="Source Sans Pro Regular" charset="0"/>
            </a:endParaRPr>
          </a:p>
        </p:txBody>
      </p:sp>
      <p:sp>
        <p:nvSpPr>
          <p:cNvPr id="43" name="Rectangle 42"/>
          <p:cNvSpPr/>
          <p:nvPr/>
        </p:nvSpPr>
        <p:spPr>
          <a:xfrm>
            <a:off x="734369" y="4267200"/>
            <a:ext cx="1808108" cy="830979"/>
          </a:xfrm>
          <a:prstGeom prst="rect">
            <a:avLst/>
          </a:prstGeom>
        </p:spPr>
        <p:txBody>
          <a:bodyPr wrap="square" lIns="91422" tIns="45711" rIns="91422" bIns="45711">
            <a:spAutoFit/>
          </a:bodyPr>
          <a:lstStyle/>
          <a:p>
            <a:pPr algn="ctr"/>
            <a:r>
              <a:rPr lang="en-US" sz="1200" dirty="0">
                <a:solidFill>
                  <a:schemeClr val="bg1"/>
                </a:solidFill>
                <a:ea typeface="Source Sans Pro Light" charset="0"/>
                <a:cs typeface="Source Sans Pro Light" charset="0"/>
              </a:rPr>
              <a:t>Mobile social media refers to the combination of mobile devices</a:t>
            </a:r>
            <a:endParaRPr lang="en-US" sz="1200" dirty="0">
              <a:solidFill>
                <a:schemeClr val="bg1"/>
              </a:solidFill>
              <a:ea typeface="Source Sans Pro Regular" charset="0"/>
              <a:cs typeface="Source Sans Pro Regular" charset="0"/>
            </a:endParaRPr>
          </a:p>
        </p:txBody>
      </p:sp>
      <p:sp>
        <p:nvSpPr>
          <p:cNvPr id="44" name="Shape 2690"/>
          <p:cNvSpPr/>
          <p:nvPr/>
        </p:nvSpPr>
        <p:spPr>
          <a:xfrm>
            <a:off x="3628870" y="3122479"/>
            <a:ext cx="476806" cy="43346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5" name="Shape 2783"/>
          <p:cNvSpPr/>
          <p:nvPr/>
        </p:nvSpPr>
        <p:spPr>
          <a:xfrm>
            <a:off x="5856009" y="3198020"/>
            <a:ext cx="476807" cy="41178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6" name="Shape 2645"/>
          <p:cNvSpPr/>
          <p:nvPr/>
        </p:nvSpPr>
        <p:spPr>
          <a:xfrm>
            <a:off x="1395520" y="3209171"/>
            <a:ext cx="476807" cy="346769"/>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7" name="Shape 2547"/>
          <p:cNvSpPr/>
          <p:nvPr/>
        </p:nvSpPr>
        <p:spPr>
          <a:xfrm>
            <a:off x="8097034" y="3127623"/>
            <a:ext cx="433430" cy="43343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8" name="Shape 2633"/>
          <p:cNvSpPr/>
          <p:nvPr/>
        </p:nvSpPr>
        <p:spPr>
          <a:xfrm>
            <a:off x="10276871" y="3145785"/>
            <a:ext cx="433430" cy="43343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30" name="Rectangle 3"/>
          <p:cNvSpPr>
            <a:spLocks/>
          </p:cNvSpPr>
          <p:nvPr/>
        </p:nvSpPr>
        <p:spPr bwMode="auto">
          <a:xfrm>
            <a:off x="2298700" y="1554957"/>
            <a:ext cx="7555707"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pPr algn="ctr">
              <a:lnSpc>
                <a:spcPct val="150000"/>
              </a:lnSpc>
            </a:pPr>
            <a:r>
              <a:rPr lang="en-US" sz="1600" dirty="0"/>
              <a:t>Entrepreneurial activities differ substantially depending on the type of organization and creativity involved. Entrepreneurship ranges in scale from</a:t>
            </a:r>
            <a:endParaRPr lang="en-US" sz="1150" dirty="0"/>
          </a:p>
        </p:txBody>
      </p:sp>
      <p:sp>
        <p:nvSpPr>
          <p:cNvPr id="32" name="Rectangle 31"/>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Our Business Services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9" name="Rectangle 3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172388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893777" y="2691119"/>
            <a:ext cx="4064858" cy="1200016"/>
          </a:xfrm>
          <a:prstGeom prst="rect">
            <a:avLst/>
          </a:prstGeom>
        </p:spPr>
        <p:txBody>
          <a:bodyPr wrap="square">
            <a:spAutoFit/>
          </a:bodyPr>
          <a:lstStyle/>
          <a:p>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consectetuer</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commodo</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ligula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eget</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dolor.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Aenean</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Cum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sociis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natoque</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penatibus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et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magnis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dis parturient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montes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nascetur</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ridiculus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mus.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Donec</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quam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felis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ultricies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nec</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pellentesque</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eu</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pretium</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sem.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consequat</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massa</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quis</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enim</a:t>
            </a:r>
            <a:r>
              <a:rPr lang="en-US" sz="1200" dirty="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1" name="Rectangle 30"/>
          <p:cNvSpPr/>
          <p:nvPr/>
        </p:nvSpPr>
        <p:spPr>
          <a:xfrm>
            <a:off x="983416" y="5762892"/>
            <a:ext cx="3421181" cy="373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i="1" dirty="0">
                <a:latin typeface="Open Sans" pitchFamily="34" charset="0"/>
                <a:ea typeface="Open Sans" pitchFamily="34" charset="0"/>
                <a:cs typeface="Open Sans" pitchFamily="34" charset="0"/>
              </a:rPr>
              <a:t>A team with passion of conquering …</a:t>
            </a:r>
          </a:p>
        </p:txBody>
      </p:sp>
      <p:sp>
        <p:nvSpPr>
          <p:cNvPr id="7" name="Rectangle 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schemeClr val="tx1">
                    <a:lumMod val="95000"/>
                    <a:lumOff val="5000"/>
                  </a:schemeClr>
                </a:solidFill>
                <a:latin typeface="+mj-lt"/>
                <a:ea typeface="Open Sans Extrabold" pitchFamily="34" charset="0"/>
                <a:cs typeface="Open Sans Extrabold" pitchFamily="34" charset="0"/>
              </a:rPr>
              <a:t>A Team With Passion Of Conquering The World</a:t>
            </a:r>
            <a:endParaRPr lang="en-US" sz="3200" b="1" dirty="0" smtClean="0">
              <a:solidFill>
                <a:schemeClr val="tx1">
                  <a:lumMod val="95000"/>
                  <a:lumOff val="5000"/>
                </a:schemeClr>
              </a:solidFill>
              <a:latin typeface="+mj-lt"/>
              <a:ea typeface="Open Sans" pitchFamily="34" charset="0"/>
              <a:cs typeface="Open Sans" pitchFamily="34" charset="0"/>
            </a:endParaRPr>
          </a:p>
        </p:txBody>
      </p:sp>
      <p:sp>
        <p:nvSpPr>
          <p:cNvPr id="8" name="Rectangle 7"/>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7247263"/>
      </p:ext>
    </p:extLst>
  </p:cSld>
  <p:clrMapOvr>
    <a:masterClrMapping/>
  </p:clrMapOvr>
  <p:transition spd="slow">
    <p:comb/>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4"/>
          <p:cNvSpPr>
            <a:spLocks/>
          </p:cNvSpPr>
          <p:nvPr/>
        </p:nvSpPr>
        <p:spPr bwMode="auto">
          <a:xfrm>
            <a:off x="2059173" y="5331460"/>
            <a:ext cx="2400829" cy="784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lnSpc>
                <a:spcPts val="1800"/>
              </a:lnSpc>
            </a:pPr>
            <a:r>
              <a:rPr lang="en-US" sz="1200" dirty="0"/>
              <a:t>Entrepreneurial activities differ substantially depending on the type of </a:t>
            </a:r>
            <a:r>
              <a:rPr lang="en-US" sz="1200" dirty="0" smtClean="0"/>
              <a:t>organization</a:t>
            </a:r>
            <a:endParaRPr lang="en-US" sz="1100" dirty="0"/>
          </a:p>
        </p:txBody>
      </p:sp>
      <p:sp>
        <p:nvSpPr>
          <p:cNvPr id="33" name="Rectangle 5"/>
          <p:cNvSpPr>
            <a:spLocks/>
          </p:cNvSpPr>
          <p:nvPr/>
        </p:nvSpPr>
        <p:spPr bwMode="auto">
          <a:xfrm>
            <a:off x="2059173" y="4645660"/>
            <a:ext cx="2400829"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2000" dirty="0">
                <a:solidFill>
                  <a:srgbClr val="000000"/>
                </a:solidFill>
                <a:latin typeface="+mj-lt"/>
              </a:rPr>
              <a:t>JOHN DOE</a:t>
            </a:r>
          </a:p>
          <a:p>
            <a:pPr algn="ctr"/>
            <a:r>
              <a:rPr lang="en-US" sz="1200" dirty="0">
                <a:solidFill>
                  <a:srgbClr val="000000"/>
                </a:solidFill>
              </a:rPr>
              <a:t>CEO &amp; FOUNDER</a:t>
            </a:r>
            <a:endParaRPr lang="en-US" sz="1600" dirty="0"/>
          </a:p>
        </p:txBody>
      </p:sp>
      <p:sp>
        <p:nvSpPr>
          <p:cNvPr id="34" name="Rectangle 7"/>
          <p:cNvSpPr>
            <a:spLocks/>
          </p:cNvSpPr>
          <p:nvPr/>
        </p:nvSpPr>
        <p:spPr bwMode="auto">
          <a:xfrm>
            <a:off x="4893998" y="4645660"/>
            <a:ext cx="2400830"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2000" dirty="0">
                <a:solidFill>
                  <a:srgbClr val="000000"/>
                </a:solidFill>
                <a:latin typeface="+mj-lt"/>
              </a:rPr>
              <a:t>JOHN DOE</a:t>
            </a:r>
          </a:p>
          <a:p>
            <a:pPr algn="ctr"/>
            <a:r>
              <a:rPr lang="en-US" sz="1200" dirty="0">
                <a:solidFill>
                  <a:srgbClr val="000000"/>
                </a:solidFill>
              </a:rPr>
              <a:t>CEO &amp; FOUNDER</a:t>
            </a:r>
            <a:endParaRPr lang="en-US" sz="1600" dirty="0"/>
          </a:p>
        </p:txBody>
      </p:sp>
      <p:sp>
        <p:nvSpPr>
          <p:cNvPr id="35" name="Rectangle 9"/>
          <p:cNvSpPr>
            <a:spLocks/>
          </p:cNvSpPr>
          <p:nvPr/>
        </p:nvSpPr>
        <p:spPr bwMode="auto">
          <a:xfrm>
            <a:off x="7728823" y="4645660"/>
            <a:ext cx="2400829"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2000" dirty="0">
                <a:solidFill>
                  <a:srgbClr val="000000"/>
                </a:solidFill>
                <a:latin typeface="+mj-lt"/>
              </a:rPr>
              <a:t>JOHN DOE</a:t>
            </a:r>
          </a:p>
          <a:p>
            <a:pPr algn="ctr"/>
            <a:r>
              <a:rPr lang="en-US" sz="1200" dirty="0">
                <a:solidFill>
                  <a:srgbClr val="000000"/>
                </a:solidFill>
              </a:rPr>
              <a:t>CEO &amp; FOUNDER</a:t>
            </a:r>
            <a:endParaRPr lang="en-US" sz="1600" dirty="0"/>
          </a:p>
        </p:txBody>
      </p:sp>
      <p:grpSp>
        <p:nvGrpSpPr>
          <p:cNvPr id="21" name="Group 20"/>
          <p:cNvGrpSpPr/>
          <p:nvPr/>
        </p:nvGrpSpPr>
        <p:grpSpPr>
          <a:xfrm>
            <a:off x="2715710" y="6169660"/>
            <a:ext cx="1087754" cy="231140"/>
            <a:chOff x="2723816" y="5791200"/>
            <a:chExt cx="1087754" cy="231140"/>
          </a:xfrm>
        </p:grpSpPr>
        <p:sp>
          <p:nvSpPr>
            <p:cNvPr id="36" name="AutoShape 10"/>
            <p:cNvSpPr>
              <a:spLocks/>
            </p:cNvSpPr>
            <p:nvPr/>
          </p:nvSpPr>
          <p:spPr bwMode="auto">
            <a:xfrm>
              <a:off x="272381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7" name="AutoShape 11"/>
            <p:cNvSpPr>
              <a:spLocks/>
            </p:cNvSpPr>
            <p:nvPr/>
          </p:nvSpPr>
          <p:spPr bwMode="auto">
            <a:xfrm>
              <a:off x="301210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8" name="AutoShape 12"/>
            <p:cNvSpPr>
              <a:spLocks/>
            </p:cNvSpPr>
            <p:nvPr/>
          </p:nvSpPr>
          <p:spPr bwMode="auto">
            <a:xfrm>
              <a:off x="330039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9" name="AutoShape 13"/>
            <p:cNvSpPr>
              <a:spLocks/>
            </p:cNvSpPr>
            <p:nvPr/>
          </p:nvSpPr>
          <p:spPr bwMode="auto">
            <a:xfrm>
              <a:off x="3588050" y="579882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grpSp>
      <p:sp>
        <p:nvSpPr>
          <p:cNvPr id="40" name="Rectangle 14"/>
          <p:cNvSpPr>
            <a:spLocks/>
          </p:cNvSpPr>
          <p:nvPr/>
        </p:nvSpPr>
        <p:spPr bwMode="auto">
          <a:xfrm>
            <a:off x="4893998" y="5331460"/>
            <a:ext cx="2400830" cy="784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lnSpc>
                <a:spcPts val="1800"/>
              </a:lnSpc>
            </a:pPr>
            <a:r>
              <a:rPr lang="en-US" sz="1200" dirty="0"/>
              <a:t>Entrepreneurial activities differ substantially depending on the type of </a:t>
            </a:r>
            <a:r>
              <a:rPr lang="en-US" sz="1200" dirty="0" smtClean="0"/>
              <a:t>organization</a:t>
            </a:r>
            <a:endParaRPr lang="en-US" sz="1100" dirty="0"/>
          </a:p>
        </p:txBody>
      </p:sp>
      <p:grpSp>
        <p:nvGrpSpPr>
          <p:cNvPr id="22" name="Group 21"/>
          <p:cNvGrpSpPr/>
          <p:nvPr/>
        </p:nvGrpSpPr>
        <p:grpSpPr>
          <a:xfrm>
            <a:off x="5550534" y="6169660"/>
            <a:ext cx="1087755" cy="231140"/>
            <a:chOff x="5356525" y="5791200"/>
            <a:chExt cx="1087755" cy="231140"/>
          </a:xfrm>
        </p:grpSpPr>
        <p:sp>
          <p:nvSpPr>
            <p:cNvPr id="41" name="AutoShape 15"/>
            <p:cNvSpPr>
              <a:spLocks/>
            </p:cNvSpPr>
            <p:nvPr/>
          </p:nvSpPr>
          <p:spPr bwMode="auto">
            <a:xfrm>
              <a:off x="5356525"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2" name="AutoShape 16"/>
            <p:cNvSpPr>
              <a:spLocks/>
            </p:cNvSpPr>
            <p:nvPr/>
          </p:nvSpPr>
          <p:spPr bwMode="auto">
            <a:xfrm>
              <a:off x="5644815"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3" name="AutoShape 17"/>
            <p:cNvSpPr>
              <a:spLocks/>
            </p:cNvSpPr>
            <p:nvPr/>
          </p:nvSpPr>
          <p:spPr bwMode="auto">
            <a:xfrm>
              <a:off x="5932470"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4" name="AutoShape 18"/>
            <p:cNvSpPr>
              <a:spLocks/>
            </p:cNvSpPr>
            <p:nvPr/>
          </p:nvSpPr>
          <p:spPr bwMode="auto">
            <a:xfrm>
              <a:off x="6220760" y="579882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grpSp>
      <p:sp>
        <p:nvSpPr>
          <p:cNvPr id="45" name="Rectangle 19"/>
          <p:cNvSpPr>
            <a:spLocks/>
          </p:cNvSpPr>
          <p:nvPr/>
        </p:nvSpPr>
        <p:spPr bwMode="auto">
          <a:xfrm>
            <a:off x="7728822" y="5331460"/>
            <a:ext cx="2400829" cy="7848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lnSpc>
                <a:spcPts val="1800"/>
              </a:lnSpc>
            </a:pPr>
            <a:r>
              <a:rPr lang="en-US" sz="1200" dirty="0"/>
              <a:t>Entrepreneurial activities differ substantially depending on the type of </a:t>
            </a:r>
            <a:r>
              <a:rPr lang="en-US" sz="1200" dirty="0" smtClean="0"/>
              <a:t>organization</a:t>
            </a:r>
            <a:endParaRPr lang="en-US" sz="1100" dirty="0"/>
          </a:p>
        </p:txBody>
      </p:sp>
      <p:grpSp>
        <p:nvGrpSpPr>
          <p:cNvPr id="23" name="Group 22"/>
          <p:cNvGrpSpPr/>
          <p:nvPr/>
        </p:nvGrpSpPr>
        <p:grpSpPr>
          <a:xfrm>
            <a:off x="8385041" y="6169660"/>
            <a:ext cx="1088390" cy="231140"/>
            <a:chOff x="8043209" y="5791200"/>
            <a:chExt cx="1088390" cy="231140"/>
          </a:xfrm>
        </p:grpSpPr>
        <p:sp>
          <p:nvSpPr>
            <p:cNvPr id="46" name="AutoShape 20"/>
            <p:cNvSpPr>
              <a:spLocks/>
            </p:cNvSpPr>
            <p:nvPr/>
          </p:nvSpPr>
          <p:spPr bwMode="auto">
            <a:xfrm>
              <a:off x="8043209"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7" name="AutoShape 21"/>
            <p:cNvSpPr>
              <a:spLocks/>
            </p:cNvSpPr>
            <p:nvPr/>
          </p:nvSpPr>
          <p:spPr bwMode="auto">
            <a:xfrm>
              <a:off x="8331499"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8" name="AutoShape 22"/>
            <p:cNvSpPr>
              <a:spLocks/>
            </p:cNvSpPr>
            <p:nvPr/>
          </p:nvSpPr>
          <p:spPr bwMode="auto">
            <a:xfrm>
              <a:off x="8619789"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9" name="AutoShape 23"/>
            <p:cNvSpPr>
              <a:spLocks/>
            </p:cNvSpPr>
            <p:nvPr/>
          </p:nvSpPr>
          <p:spPr bwMode="auto">
            <a:xfrm>
              <a:off x="8908079" y="579882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grpSp>
      <p:sp>
        <p:nvSpPr>
          <p:cNvPr id="51" name="Rectangle 5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Our </a:t>
            </a:r>
            <a:r>
              <a:rPr lang="en-US" sz="4000" dirty="0" smtClean="0">
                <a:solidFill>
                  <a:schemeClr val="tx1">
                    <a:lumMod val="95000"/>
                    <a:lumOff val="5000"/>
                  </a:schemeClr>
                </a:solidFill>
                <a:latin typeface="+mj-lt"/>
                <a:ea typeface="Open Sans" pitchFamily="34" charset="0"/>
                <a:cs typeface="Open Sans" pitchFamily="34" charset="0"/>
              </a:rPr>
              <a:t>Team</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52" name="Rectangle 51"/>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a:solidFill>
            <a:schemeClr val="bg1">
              <a:lumMod val="50000"/>
            </a:schemeClr>
          </a:solidFill>
        </p:spPr>
      </p:sp>
      <p:sp>
        <p:nvSpPr>
          <p:cNvPr id="3" name="Picture Placeholder 2"/>
          <p:cNvSpPr>
            <a:spLocks noGrp="1"/>
          </p:cNvSpPr>
          <p:nvPr>
            <p:ph type="pic" sz="quarter" idx="11"/>
          </p:nvPr>
        </p:nvSpPr>
        <p:spPr>
          <a:solidFill>
            <a:schemeClr val="bg1">
              <a:lumMod val="50000"/>
            </a:schemeClr>
          </a:solidFill>
        </p:spPr>
      </p:sp>
      <p:sp>
        <p:nvSpPr>
          <p:cNvPr id="4" name="Picture Placeholder 3"/>
          <p:cNvSpPr>
            <a:spLocks noGrp="1"/>
          </p:cNvSpPr>
          <p:nvPr>
            <p:ph type="pic" sz="quarter" idx="12"/>
          </p:nvPr>
        </p:nvSpPr>
        <p:spPr>
          <a:solidFill>
            <a:schemeClr val="bg1">
              <a:lumMod val="50000"/>
            </a:schemeClr>
          </a:solidFill>
        </p:spPr>
      </p:sp>
    </p:spTree>
  </p:cSld>
  <p:clrMapOvr>
    <a:masterClrMapping/>
  </p:clrMapOvr>
  <p:transition spd="slow">
    <p:comb/>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quarter" idx="10"/>
          </p:nvPr>
        </p:nvSpPr>
        <p:spPr/>
        <p:txBody>
          <a:bodyPr>
            <a:noAutofit/>
          </a:bodyPr>
          <a:lstStyle/>
          <a:p>
            <a:r>
              <a:rPr lang="en-US" sz="2000" dirty="0" smtClean="0">
                <a:solidFill>
                  <a:schemeClr val="tx1">
                    <a:lumMod val="65000"/>
                    <a:lumOff val="35000"/>
                  </a:schemeClr>
                </a:solidFill>
                <a:latin typeface="+mj-lt"/>
              </a:rPr>
              <a:t>SERMARAJ SJ</a:t>
            </a:r>
            <a:endParaRPr lang="en-US" sz="2000" dirty="0">
              <a:solidFill>
                <a:schemeClr val="tx1">
                  <a:lumMod val="65000"/>
                  <a:lumOff val="35000"/>
                </a:schemeClr>
              </a:solidFill>
              <a:latin typeface="+mj-lt"/>
            </a:endParaRPr>
          </a:p>
        </p:txBody>
      </p:sp>
      <p:sp>
        <p:nvSpPr>
          <p:cNvPr id="26" name="Text Placeholder 25"/>
          <p:cNvSpPr>
            <a:spLocks noGrp="1"/>
          </p:cNvSpPr>
          <p:nvPr>
            <p:ph type="body" sz="quarter" idx="11"/>
          </p:nvPr>
        </p:nvSpPr>
        <p:spPr/>
        <p:txBody>
          <a:bodyPr>
            <a:normAutofit/>
          </a:bodyPr>
          <a:lstStyle/>
          <a:p>
            <a:pPr algn="just"/>
            <a:r>
              <a:rPr lang="en-US" sz="1200" dirty="0" err="1"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p>
        </p:txBody>
      </p:sp>
      <p:sp>
        <p:nvSpPr>
          <p:cNvPr id="27" name="Text Placeholder 26"/>
          <p:cNvSpPr>
            <a:spLocks noGrp="1"/>
          </p:cNvSpPr>
          <p:nvPr>
            <p:ph type="body" sz="quarter" idx="15"/>
          </p:nvPr>
        </p:nvSpPr>
        <p:spPr/>
        <p:txBody>
          <a:bodyPr>
            <a:normAutofit fontScale="92500" lnSpcReduction="10000"/>
          </a:bodyPr>
          <a:lstStyle/>
          <a:p>
            <a:r>
              <a:rPr lang="en-US" dirty="0" smtClean="0">
                <a:solidFill>
                  <a:schemeClr val="tx1">
                    <a:lumMod val="65000"/>
                    <a:lumOff val="35000"/>
                  </a:schemeClr>
                </a:solidFill>
                <a:latin typeface="Adobe Garamond Pro" panose="02020502060506020403" pitchFamily="18" charset="0"/>
              </a:rPr>
              <a:t>SKILLS</a:t>
            </a:r>
            <a:endParaRPr lang="en-US" dirty="0">
              <a:solidFill>
                <a:schemeClr val="tx1">
                  <a:lumMod val="65000"/>
                  <a:lumOff val="35000"/>
                </a:schemeClr>
              </a:solidFill>
              <a:latin typeface="Adobe Garamond Pro" panose="02020502060506020403" pitchFamily="18" charset="0"/>
            </a:endParaRPr>
          </a:p>
        </p:txBody>
      </p:sp>
      <p:sp>
        <p:nvSpPr>
          <p:cNvPr id="39" name="Text Placeholder 38"/>
          <p:cNvSpPr>
            <a:spLocks noGrp="1"/>
          </p:cNvSpPr>
          <p:nvPr>
            <p:ph type="body" sz="quarter" idx="16"/>
          </p:nvPr>
        </p:nvSpPr>
        <p:spPr/>
        <p:txBody>
          <a:bodyPr/>
          <a:lstStyle/>
          <a:p>
            <a:r>
              <a:rPr lang="en-US" dirty="0" smtClean="0">
                <a:solidFill>
                  <a:schemeClr val="tx1">
                    <a:lumMod val="65000"/>
                    <a:lumOff val="35000"/>
                  </a:schemeClr>
                </a:solidFill>
              </a:rPr>
              <a:t>FINANCE CONTROL</a:t>
            </a:r>
            <a:endParaRPr lang="en-US" dirty="0">
              <a:solidFill>
                <a:schemeClr val="tx1">
                  <a:lumMod val="65000"/>
                  <a:lumOff val="35000"/>
                </a:schemeClr>
              </a:solidFill>
            </a:endParaRPr>
          </a:p>
        </p:txBody>
      </p:sp>
      <p:sp>
        <p:nvSpPr>
          <p:cNvPr id="40" name="Text Placeholder 39"/>
          <p:cNvSpPr>
            <a:spLocks noGrp="1"/>
          </p:cNvSpPr>
          <p:nvPr>
            <p:ph type="body" sz="quarter" idx="17"/>
          </p:nvPr>
        </p:nvSpPr>
        <p:spPr/>
        <p:txBody>
          <a:bodyPr/>
          <a:lstStyle/>
          <a:p>
            <a:r>
              <a:rPr lang="en-US" dirty="0" smtClean="0">
                <a:solidFill>
                  <a:schemeClr val="tx1">
                    <a:lumMod val="65000"/>
                    <a:lumOff val="35000"/>
                  </a:schemeClr>
                </a:solidFill>
              </a:rPr>
              <a:t>62%</a:t>
            </a:r>
            <a:endParaRPr lang="en-US" dirty="0">
              <a:solidFill>
                <a:schemeClr val="tx1">
                  <a:lumMod val="65000"/>
                  <a:lumOff val="35000"/>
                </a:schemeClr>
              </a:solidFill>
            </a:endParaRPr>
          </a:p>
        </p:txBody>
      </p:sp>
      <p:sp>
        <p:nvSpPr>
          <p:cNvPr id="45" name="Text Placeholder 44"/>
          <p:cNvSpPr>
            <a:spLocks noGrp="1"/>
          </p:cNvSpPr>
          <p:nvPr>
            <p:ph type="body" sz="quarter" idx="27"/>
          </p:nvPr>
        </p:nvSpPr>
        <p:spPr/>
        <p:txBody>
          <a:bodyPr/>
          <a:lstStyle/>
          <a:p>
            <a:r>
              <a:rPr lang="en-US" dirty="0" smtClean="0">
                <a:solidFill>
                  <a:schemeClr val="tx1">
                    <a:lumMod val="65000"/>
                    <a:lumOff val="35000"/>
                  </a:schemeClr>
                </a:solidFill>
              </a:rPr>
              <a:t>COOKING</a:t>
            </a:r>
            <a:endParaRPr lang="en-US" dirty="0">
              <a:solidFill>
                <a:schemeClr val="tx1">
                  <a:lumMod val="65000"/>
                  <a:lumOff val="35000"/>
                </a:schemeClr>
              </a:solidFill>
            </a:endParaRPr>
          </a:p>
        </p:txBody>
      </p:sp>
      <p:sp>
        <p:nvSpPr>
          <p:cNvPr id="46" name="Text Placeholder 45"/>
          <p:cNvSpPr>
            <a:spLocks noGrp="1"/>
          </p:cNvSpPr>
          <p:nvPr>
            <p:ph type="body" sz="quarter" idx="28"/>
          </p:nvPr>
        </p:nvSpPr>
        <p:spPr/>
        <p:txBody>
          <a:bodyPr/>
          <a:lstStyle/>
          <a:p>
            <a:r>
              <a:rPr lang="en-US" dirty="0" smtClean="0">
                <a:solidFill>
                  <a:schemeClr val="tx1">
                    <a:lumMod val="65000"/>
                    <a:lumOff val="35000"/>
                  </a:schemeClr>
                </a:solidFill>
              </a:rPr>
              <a:t>50%</a:t>
            </a:r>
            <a:endParaRPr lang="en-US" dirty="0">
              <a:solidFill>
                <a:schemeClr val="tx1">
                  <a:lumMod val="65000"/>
                  <a:lumOff val="35000"/>
                </a:schemeClr>
              </a:solidFill>
            </a:endParaRPr>
          </a:p>
        </p:txBody>
      </p:sp>
      <p:sp>
        <p:nvSpPr>
          <p:cNvPr id="47" name="Text Placeholder 46"/>
          <p:cNvSpPr>
            <a:spLocks noGrp="1"/>
          </p:cNvSpPr>
          <p:nvPr>
            <p:ph type="body" sz="quarter" idx="29"/>
          </p:nvPr>
        </p:nvSpPr>
        <p:spPr>
          <a:xfrm>
            <a:off x="4907503" y="4637570"/>
            <a:ext cx="1872709" cy="239230"/>
          </a:xfrm>
        </p:spPr>
        <p:txBody>
          <a:bodyPr>
            <a:normAutofit/>
          </a:bodyPr>
          <a:lstStyle/>
          <a:p>
            <a:r>
              <a:rPr lang="en-US" dirty="0" smtClean="0">
                <a:solidFill>
                  <a:schemeClr val="tx1">
                    <a:lumMod val="65000"/>
                    <a:lumOff val="35000"/>
                  </a:schemeClr>
                </a:solidFill>
              </a:rPr>
              <a:t>MARKETING STRATEGY</a:t>
            </a:r>
            <a:endParaRPr lang="en-US" dirty="0">
              <a:solidFill>
                <a:schemeClr val="tx1">
                  <a:lumMod val="65000"/>
                  <a:lumOff val="35000"/>
                </a:schemeClr>
              </a:solidFill>
            </a:endParaRPr>
          </a:p>
        </p:txBody>
      </p:sp>
      <p:sp>
        <p:nvSpPr>
          <p:cNvPr id="48" name="Text Placeholder 47"/>
          <p:cNvSpPr>
            <a:spLocks noGrp="1"/>
          </p:cNvSpPr>
          <p:nvPr>
            <p:ph type="body" sz="quarter" idx="30"/>
          </p:nvPr>
        </p:nvSpPr>
        <p:spPr/>
        <p:txBody>
          <a:bodyPr/>
          <a:lstStyle/>
          <a:p>
            <a:r>
              <a:rPr lang="en-US" dirty="0" smtClean="0">
                <a:solidFill>
                  <a:schemeClr val="tx1">
                    <a:lumMod val="65000"/>
                    <a:lumOff val="35000"/>
                  </a:schemeClr>
                </a:solidFill>
              </a:rPr>
              <a:t>90%</a:t>
            </a:r>
            <a:endParaRPr lang="en-US" dirty="0">
              <a:solidFill>
                <a:schemeClr val="tx1">
                  <a:lumMod val="65000"/>
                  <a:lumOff val="35000"/>
                </a:schemeClr>
              </a:solidFill>
            </a:endParaRPr>
          </a:p>
        </p:txBody>
      </p:sp>
      <p:sp>
        <p:nvSpPr>
          <p:cNvPr id="30" name="Rectangle 2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Our </a:t>
            </a:r>
            <a:r>
              <a:rPr lang="en-US" sz="4000" dirty="0" smtClean="0">
                <a:solidFill>
                  <a:schemeClr val="tx1">
                    <a:lumMod val="95000"/>
                    <a:lumOff val="5000"/>
                  </a:schemeClr>
                </a:solidFill>
                <a:latin typeface="+mj-lt"/>
                <a:ea typeface="Open Sans" pitchFamily="34" charset="0"/>
                <a:cs typeface="Open Sans" pitchFamily="34" charset="0"/>
              </a:rPr>
              <a:t>Boss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1" name="Rectangle 30"/>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1664680" y="4416732"/>
            <a:ext cx="1087754" cy="231140"/>
            <a:chOff x="2723816" y="5791200"/>
            <a:chExt cx="1087754" cy="231140"/>
          </a:xfrm>
        </p:grpSpPr>
        <p:sp>
          <p:nvSpPr>
            <p:cNvPr id="33" name="AutoShape 10"/>
            <p:cNvSpPr>
              <a:spLocks/>
            </p:cNvSpPr>
            <p:nvPr/>
          </p:nvSpPr>
          <p:spPr bwMode="auto">
            <a:xfrm>
              <a:off x="272381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4" name="AutoShape 11"/>
            <p:cNvSpPr>
              <a:spLocks/>
            </p:cNvSpPr>
            <p:nvPr/>
          </p:nvSpPr>
          <p:spPr bwMode="auto">
            <a:xfrm>
              <a:off x="301210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5" name="AutoShape 12"/>
            <p:cNvSpPr>
              <a:spLocks/>
            </p:cNvSpPr>
            <p:nvPr/>
          </p:nvSpPr>
          <p:spPr bwMode="auto">
            <a:xfrm>
              <a:off x="3300396" y="579120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36" name="AutoShape 13"/>
            <p:cNvSpPr>
              <a:spLocks/>
            </p:cNvSpPr>
            <p:nvPr/>
          </p:nvSpPr>
          <p:spPr bwMode="auto">
            <a:xfrm>
              <a:off x="3588050" y="5798820"/>
              <a:ext cx="223520" cy="223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grpSp>
      <p:sp>
        <p:nvSpPr>
          <p:cNvPr id="2" name="Picture Placeholder 1"/>
          <p:cNvSpPr>
            <a:spLocks noGrp="1"/>
          </p:cNvSpPr>
          <p:nvPr>
            <p:ph type="pic" sz="quarter" idx="14"/>
          </p:nvPr>
        </p:nvSpPr>
        <p:spPr>
          <a:solidFill>
            <a:schemeClr val="bg1">
              <a:lumMod val="50000"/>
            </a:schemeClr>
          </a:solidFill>
        </p:spPr>
      </p:sp>
    </p:spTree>
  </p:cSld>
  <p:clrMapOvr>
    <a:masterClrMapping/>
  </p:clrMapOvr>
  <p:transition spd="slow">
    <p:comb/>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3"/>
          <p:cNvSpPr>
            <a:spLocks noChangeArrowheads="1"/>
          </p:cNvSpPr>
          <p:nvPr/>
        </p:nvSpPr>
        <p:spPr bwMode="auto">
          <a:xfrm>
            <a:off x="3955139" y="2460046"/>
            <a:ext cx="1781890" cy="1378472"/>
          </a:xfrm>
          <a:custGeom>
            <a:avLst/>
            <a:gdLst>
              <a:gd name="T0" fmla="*/ 2705 w 3618"/>
              <a:gd name="T1" fmla="*/ 489 h 2801"/>
              <a:gd name="T2" fmla="*/ 2705 w 3618"/>
              <a:gd name="T3" fmla="*/ 489 h 2801"/>
              <a:gd name="T4" fmla="*/ 2705 w 3618"/>
              <a:gd name="T5" fmla="*/ 489 h 2801"/>
              <a:gd name="T6" fmla="*/ 953 w 3618"/>
              <a:gd name="T7" fmla="*/ 451 h 2801"/>
              <a:gd name="T8" fmla="*/ 953 w 3618"/>
              <a:gd name="T9" fmla="*/ 451 h 2801"/>
              <a:gd name="T10" fmla="*/ 0 w 3618"/>
              <a:gd name="T11" fmla="*/ 1400 h 2801"/>
              <a:gd name="T12" fmla="*/ 911 w 3618"/>
              <a:gd name="T13" fmla="*/ 2311 h 2801"/>
              <a:gd name="T14" fmla="*/ 911 w 3618"/>
              <a:gd name="T15" fmla="*/ 2311 h 2801"/>
              <a:gd name="T16" fmla="*/ 2663 w 3618"/>
              <a:gd name="T17" fmla="*/ 2349 h 2801"/>
              <a:gd name="T18" fmla="*/ 2667 w 3618"/>
              <a:gd name="T19" fmla="*/ 2349 h 2801"/>
              <a:gd name="T20" fmla="*/ 3617 w 3618"/>
              <a:gd name="T21" fmla="*/ 1400 h 2801"/>
              <a:gd name="T22" fmla="*/ 2705 w 3618"/>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8" h="2801">
                <a:moveTo>
                  <a:pt x="2705" y="489"/>
                </a:moveTo>
                <a:lnTo>
                  <a:pt x="2705" y="489"/>
                </a:lnTo>
                <a:lnTo>
                  <a:pt x="2705" y="489"/>
                </a:lnTo>
                <a:cubicBezTo>
                  <a:pt x="2222" y="15"/>
                  <a:pt x="1451" y="0"/>
                  <a:pt x="953" y="451"/>
                </a:cubicBezTo>
                <a:lnTo>
                  <a:pt x="953" y="451"/>
                </a:lnTo>
                <a:cubicBezTo>
                  <a:pt x="0" y="1400"/>
                  <a:pt x="0" y="1400"/>
                  <a:pt x="0" y="1400"/>
                </a:cubicBezTo>
                <a:cubicBezTo>
                  <a:pt x="911" y="2311"/>
                  <a:pt x="911" y="2311"/>
                  <a:pt x="911" y="2311"/>
                </a:cubicBezTo>
                <a:lnTo>
                  <a:pt x="911" y="2311"/>
                </a:lnTo>
                <a:cubicBezTo>
                  <a:pt x="1395" y="2786"/>
                  <a:pt x="2165" y="2800"/>
                  <a:pt x="2663" y="2349"/>
                </a:cubicBezTo>
                <a:cubicBezTo>
                  <a:pt x="2667" y="2349"/>
                  <a:pt x="2667" y="2349"/>
                  <a:pt x="2667" y="2349"/>
                </a:cubicBezTo>
                <a:cubicBezTo>
                  <a:pt x="3617" y="1400"/>
                  <a:pt x="3617" y="1400"/>
                  <a:pt x="3617" y="1400"/>
                </a:cubicBezTo>
                <a:lnTo>
                  <a:pt x="2705" y="489"/>
                </a:lnTo>
              </a:path>
            </a:pathLst>
          </a:custGeom>
          <a:solidFill>
            <a:schemeClr val="tx1">
              <a:lumMod val="95000"/>
              <a:lumOff val="5000"/>
            </a:schemeClr>
          </a:solidFill>
          <a:ln>
            <a:noFill/>
          </a:ln>
          <a:effectLst/>
        </p:spPr>
        <p:txBody>
          <a:bodyPr wrap="none" anchor="ctr"/>
          <a:lstStyle/>
          <a:p>
            <a:endParaRPr lang="en-US" dirty="0">
              <a:latin typeface="Calibri Light"/>
            </a:endParaRPr>
          </a:p>
        </p:txBody>
      </p:sp>
      <p:grpSp>
        <p:nvGrpSpPr>
          <p:cNvPr id="4" name="Group 3"/>
          <p:cNvGrpSpPr>
            <a:grpSpLocks noChangeAspect="1"/>
          </p:cNvGrpSpPr>
          <p:nvPr/>
        </p:nvGrpSpPr>
        <p:grpSpPr>
          <a:xfrm>
            <a:off x="4591542" y="2929662"/>
            <a:ext cx="514225" cy="361070"/>
            <a:chOff x="19242831" y="2501835"/>
            <a:chExt cx="705069" cy="495078"/>
          </a:xfrm>
        </p:grpSpPr>
        <p:sp>
          <p:nvSpPr>
            <p:cNvPr id="27" name="Freeform 433"/>
            <p:cNvSpPr>
              <a:spLocks noChangeArrowheads="1"/>
            </p:cNvSpPr>
            <p:nvPr/>
          </p:nvSpPr>
          <p:spPr bwMode="auto">
            <a:xfrm>
              <a:off x="19443612" y="2749373"/>
              <a:ext cx="504288" cy="247540"/>
            </a:xfrm>
            <a:custGeom>
              <a:avLst/>
              <a:gdLst>
                <a:gd name="T0" fmla="*/ 462 w 477"/>
                <a:gd name="T1" fmla="*/ 68 h 233"/>
                <a:gd name="T2" fmla="*/ 462 w 477"/>
                <a:gd name="T3" fmla="*/ 68 h 233"/>
                <a:gd name="T4" fmla="*/ 436 w 477"/>
                <a:gd name="T5" fmla="*/ 54 h 233"/>
                <a:gd name="T6" fmla="*/ 408 w 477"/>
                <a:gd name="T7" fmla="*/ 54 h 233"/>
                <a:gd name="T8" fmla="*/ 231 w 477"/>
                <a:gd name="T9" fmla="*/ 164 h 233"/>
                <a:gd name="T10" fmla="*/ 150 w 477"/>
                <a:gd name="T11" fmla="*/ 122 h 233"/>
                <a:gd name="T12" fmla="*/ 150 w 477"/>
                <a:gd name="T13" fmla="*/ 122 h 233"/>
                <a:gd name="T14" fmla="*/ 150 w 477"/>
                <a:gd name="T15" fmla="*/ 108 h 233"/>
                <a:gd name="T16" fmla="*/ 164 w 477"/>
                <a:gd name="T17" fmla="*/ 96 h 233"/>
                <a:gd name="T18" fmla="*/ 164 w 477"/>
                <a:gd name="T19" fmla="*/ 96 h 233"/>
                <a:gd name="T20" fmla="*/ 218 w 477"/>
                <a:gd name="T21" fmla="*/ 122 h 233"/>
                <a:gd name="T22" fmla="*/ 231 w 477"/>
                <a:gd name="T23" fmla="*/ 122 h 233"/>
                <a:gd name="T24" fmla="*/ 273 w 477"/>
                <a:gd name="T25" fmla="*/ 96 h 233"/>
                <a:gd name="T26" fmla="*/ 273 w 477"/>
                <a:gd name="T27" fmla="*/ 68 h 233"/>
                <a:gd name="T28" fmla="*/ 245 w 477"/>
                <a:gd name="T29" fmla="*/ 54 h 233"/>
                <a:gd name="T30" fmla="*/ 96 w 477"/>
                <a:gd name="T31" fmla="*/ 0 h 233"/>
                <a:gd name="T32" fmla="*/ 82 w 477"/>
                <a:gd name="T33" fmla="*/ 0 h 233"/>
                <a:gd name="T34" fmla="*/ 0 w 477"/>
                <a:gd name="T35" fmla="*/ 27 h 233"/>
                <a:gd name="T36" fmla="*/ 0 w 477"/>
                <a:gd name="T37" fmla="*/ 27 h 233"/>
                <a:gd name="T38" fmla="*/ 0 w 477"/>
                <a:gd name="T39" fmla="*/ 177 h 233"/>
                <a:gd name="T40" fmla="*/ 0 w 477"/>
                <a:gd name="T41" fmla="*/ 177 h 233"/>
                <a:gd name="T42" fmla="*/ 54 w 477"/>
                <a:gd name="T43" fmla="*/ 177 h 233"/>
                <a:gd name="T44" fmla="*/ 110 w 477"/>
                <a:gd name="T45" fmla="*/ 191 h 233"/>
                <a:gd name="T46" fmla="*/ 231 w 477"/>
                <a:gd name="T47" fmla="*/ 232 h 233"/>
                <a:gd name="T48" fmla="*/ 245 w 477"/>
                <a:gd name="T49" fmla="*/ 232 h 233"/>
                <a:gd name="T50" fmla="*/ 259 w 477"/>
                <a:gd name="T51" fmla="*/ 232 h 233"/>
                <a:gd name="T52" fmla="*/ 450 w 477"/>
                <a:gd name="T53" fmla="*/ 122 h 233"/>
                <a:gd name="T54" fmla="*/ 462 w 477"/>
                <a:gd name="T55" fmla="*/ 6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7" h="233">
                  <a:moveTo>
                    <a:pt x="462" y="68"/>
                  </a:moveTo>
                  <a:lnTo>
                    <a:pt x="462" y="68"/>
                  </a:lnTo>
                  <a:cubicBezTo>
                    <a:pt x="450" y="54"/>
                    <a:pt x="436" y="54"/>
                    <a:pt x="436" y="54"/>
                  </a:cubicBezTo>
                  <a:cubicBezTo>
                    <a:pt x="422" y="54"/>
                    <a:pt x="422" y="54"/>
                    <a:pt x="408" y="54"/>
                  </a:cubicBezTo>
                  <a:cubicBezTo>
                    <a:pt x="231" y="164"/>
                    <a:pt x="231" y="164"/>
                    <a:pt x="231" y="164"/>
                  </a:cubicBezTo>
                  <a:cubicBezTo>
                    <a:pt x="150" y="122"/>
                    <a:pt x="150" y="122"/>
                    <a:pt x="150" y="122"/>
                  </a:cubicBezTo>
                  <a:lnTo>
                    <a:pt x="150" y="122"/>
                  </a:lnTo>
                  <a:cubicBezTo>
                    <a:pt x="150" y="122"/>
                    <a:pt x="150" y="122"/>
                    <a:pt x="150" y="108"/>
                  </a:cubicBezTo>
                  <a:cubicBezTo>
                    <a:pt x="164" y="108"/>
                    <a:pt x="164" y="96"/>
                    <a:pt x="164" y="96"/>
                  </a:cubicBezTo>
                  <a:lnTo>
                    <a:pt x="164" y="96"/>
                  </a:lnTo>
                  <a:cubicBezTo>
                    <a:pt x="218" y="122"/>
                    <a:pt x="218" y="122"/>
                    <a:pt x="218" y="122"/>
                  </a:cubicBezTo>
                  <a:cubicBezTo>
                    <a:pt x="231" y="122"/>
                    <a:pt x="231" y="122"/>
                    <a:pt x="231" y="122"/>
                  </a:cubicBezTo>
                  <a:cubicBezTo>
                    <a:pt x="245" y="122"/>
                    <a:pt x="259" y="108"/>
                    <a:pt x="273" y="96"/>
                  </a:cubicBezTo>
                  <a:cubicBezTo>
                    <a:pt x="273" y="96"/>
                    <a:pt x="273" y="82"/>
                    <a:pt x="273" y="68"/>
                  </a:cubicBezTo>
                  <a:cubicBezTo>
                    <a:pt x="273" y="68"/>
                    <a:pt x="259" y="54"/>
                    <a:pt x="245" y="54"/>
                  </a:cubicBezTo>
                  <a:cubicBezTo>
                    <a:pt x="96" y="0"/>
                    <a:pt x="96" y="0"/>
                    <a:pt x="96" y="0"/>
                  </a:cubicBezTo>
                  <a:cubicBezTo>
                    <a:pt x="96" y="0"/>
                    <a:pt x="96" y="0"/>
                    <a:pt x="82" y="0"/>
                  </a:cubicBezTo>
                  <a:cubicBezTo>
                    <a:pt x="41" y="0"/>
                    <a:pt x="0" y="27"/>
                    <a:pt x="0" y="27"/>
                  </a:cubicBezTo>
                  <a:lnTo>
                    <a:pt x="0" y="27"/>
                  </a:lnTo>
                  <a:cubicBezTo>
                    <a:pt x="0" y="177"/>
                    <a:pt x="0" y="177"/>
                    <a:pt x="0" y="177"/>
                  </a:cubicBezTo>
                  <a:lnTo>
                    <a:pt x="0" y="177"/>
                  </a:lnTo>
                  <a:cubicBezTo>
                    <a:pt x="0" y="177"/>
                    <a:pt x="41" y="177"/>
                    <a:pt x="54" y="177"/>
                  </a:cubicBezTo>
                  <a:cubicBezTo>
                    <a:pt x="82" y="177"/>
                    <a:pt x="110" y="191"/>
                    <a:pt x="110" y="191"/>
                  </a:cubicBezTo>
                  <a:cubicBezTo>
                    <a:pt x="231" y="232"/>
                    <a:pt x="231" y="232"/>
                    <a:pt x="231" y="232"/>
                  </a:cubicBezTo>
                  <a:cubicBezTo>
                    <a:pt x="231" y="232"/>
                    <a:pt x="231" y="232"/>
                    <a:pt x="245" y="232"/>
                  </a:cubicBezTo>
                  <a:cubicBezTo>
                    <a:pt x="245" y="232"/>
                    <a:pt x="245" y="232"/>
                    <a:pt x="259" y="232"/>
                  </a:cubicBezTo>
                  <a:cubicBezTo>
                    <a:pt x="450" y="122"/>
                    <a:pt x="450" y="122"/>
                    <a:pt x="450" y="122"/>
                  </a:cubicBezTo>
                  <a:cubicBezTo>
                    <a:pt x="462" y="108"/>
                    <a:pt x="476" y="82"/>
                    <a:pt x="462" y="68"/>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8" name="Freeform 434"/>
            <p:cNvSpPr>
              <a:spLocks noChangeArrowheads="1"/>
            </p:cNvSpPr>
            <p:nvPr/>
          </p:nvSpPr>
          <p:spPr bwMode="auto">
            <a:xfrm>
              <a:off x="19242831" y="2763387"/>
              <a:ext cx="172767" cy="214844"/>
            </a:xfrm>
            <a:custGeom>
              <a:avLst/>
              <a:gdLst>
                <a:gd name="T0" fmla="*/ 0 w 165"/>
                <a:gd name="T1" fmla="*/ 204 h 205"/>
                <a:gd name="T2" fmla="*/ 0 w 165"/>
                <a:gd name="T3" fmla="*/ 204 h 205"/>
                <a:gd name="T4" fmla="*/ 164 w 165"/>
                <a:gd name="T5" fmla="*/ 204 h 205"/>
                <a:gd name="T6" fmla="*/ 164 w 165"/>
                <a:gd name="T7" fmla="*/ 0 h 205"/>
                <a:gd name="T8" fmla="*/ 0 w 165"/>
                <a:gd name="T9" fmla="*/ 0 h 205"/>
                <a:gd name="T10" fmla="*/ 0 w 165"/>
                <a:gd name="T11" fmla="*/ 204 h 205"/>
                <a:gd name="T12" fmla="*/ 110 w 165"/>
                <a:gd name="T13" fmla="*/ 40 h 205"/>
                <a:gd name="T14" fmla="*/ 110 w 165"/>
                <a:gd name="T15" fmla="*/ 40 h 205"/>
                <a:gd name="T16" fmla="*/ 137 w 165"/>
                <a:gd name="T17" fmla="*/ 68 h 205"/>
                <a:gd name="T18" fmla="*/ 110 w 165"/>
                <a:gd name="T19" fmla="*/ 82 h 205"/>
                <a:gd name="T20" fmla="*/ 82 w 165"/>
                <a:gd name="T21" fmla="*/ 68 h 205"/>
                <a:gd name="T22" fmla="*/ 110 w 165"/>
                <a:gd name="T2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205">
                  <a:moveTo>
                    <a:pt x="0" y="204"/>
                  </a:moveTo>
                  <a:lnTo>
                    <a:pt x="0" y="204"/>
                  </a:lnTo>
                  <a:cubicBezTo>
                    <a:pt x="164" y="204"/>
                    <a:pt x="164" y="204"/>
                    <a:pt x="164" y="204"/>
                  </a:cubicBezTo>
                  <a:cubicBezTo>
                    <a:pt x="164" y="0"/>
                    <a:pt x="164" y="0"/>
                    <a:pt x="164" y="0"/>
                  </a:cubicBezTo>
                  <a:cubicBezTo>
                    <a:pt x="0" y="0"/>
                    <a:pt x="0" y="0"/>
                    <a:pt x="0" y="0"/>
                  </a:cubicBezTo>
                  <a:lnTo>
                    <a:pt x="0" y="204"/>
                  </a:lnTo>
                  <a:close/>
                  <a:moveTo>
                    <a:pt x="110" y="40"/>
                  </a:moveTo>
                  <a:lnTo>
                    <a:pt x="110" y="40"/>
                  </a:lnTo>
                  <a:cubicBezTo>
                    <a:pt x="122" y="40"/>
                    <a:pt x="137" y="54"/>
                    <a:pt x="137" y="68"/>
                  </a:cubicBezTo>
                  <a:cubicBezTo>
                    <a:pt x="137" y="82"/>
                    <a:pt x="122" y="82"/>
                    <a:pt x="110" y="82"/>
                  </a:cubicBezTo>
                  <a:cubicBezTo>
                    <a:pt x="96" y="82"/>
                    <a:pt x="82" y="82"/>
                    <a:pt x="82" y="68"/>
                  </a:cubicBezTo>
                  <a:cubicBezTo>
                    <a:pt x="82" y="54"/>
                    <a:pt x="96" y="40"/>
                    <a:pt x="110" y="40"/>
                  </a:cubicBezTo>
                  <a:close/>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9" name="Freeform 435"/>
            <p:cNvSpPr>
              <a:spLocks noChangeArrowheads="1"/>
            </p:cNvSpPr>
            <p:nvPr/>
          </p:nvSpPr>
          <p:spPr bwMode="auto">
            <a:xfrm>
              <a:off x="19490308" y="2501835"/>
              <a:ext cx="378213" cy="350289"/>
            </a:xfrm>
            <a:custGeom>
              <a:avLst/>
              <a:gdLst>
                <a:gd name="T0" fmla="*/ 41 w 355"/>
                <a:gd name="T1" fmla="*/ 205 h 329"/>
                <a:gd name="T2" fmla="*/ 41 w 355"/>
                <a:gd name="T3" fmla="*/ 205 h 329"/>
                <a:gd name="T4" fmla="*/ 55 w 355"/>
                <a:gd name="T5" fmla="*/ 205 h 329"/>
                <a:gd name="T6" fmla="*/ 69 w 355"/>
                <a:gd name="T7" fmla="*/ 205 h 329"/>
                <a:gd name="T8" fmla="*/ 177 w 355"/>
                <a:gd name="T9" fmla="*/ 246 h 329"/>
                <a:gd name="T10" fmla="*/ 177 w 355"/>
                <a:gd name="T11" fmla="*/ 232 h 329"/>
                <a:gd name="T12" fmla="*/ 136 w 355"/>
                <a:gd name="T13" fmla="*/ 219 h 329"/>
                <a:gd name="T14" fmla="*/ 136 w 355"/>
                <a:gd name="T15" fmla="*/ 205 h 329"/>
                <a:gd name="T16" fmla="*/ 177 w 355"/>
                <a:gd name="T17" fmla="*/ 219 h 329"/>
                <a:gd name="T18" fmla="*/ 204 w 355"/>
                <a:gd name="T19" fmla="*/ 191 h 329"/>
                <a:gd name="T20" fmla="*/ 177 w 355"/>
                <a:gd name="T21" fmla="*/ 163 h 329"/>
                <a:gd name="T22" fmla="*/ 136 w 355"/>
                <a:gd name="T23" fmla="*/ 123 h 329"/>
                <a:gd name="T24" fmla="*/ 177 w 355"/>
                <a:gd name="T25" fmla="*/ 83 h 329"/>
                <a:gd name="T26" fmla="*/ 177 w 355"/>
                <a:gd name="T27" fmla="*/ 55 h 329"/>
                <a:gd name="T28" fmla="*/ 190 w 355"/>
                <a:gd name="T29" fmla="*/ 55 h 329"/>
                <a:gd name="T30" fmla="*/ 190 w 355"/>
                <a:gd name="T31" fmla="*/ 69 h 329"/>
                <a:gd name="T32" fmla="*/ 218 w 355"/>
                <a:gd name="T33" fmla="*/ 83 h 329"/>
                <a:gd name="T34" fmla="*/ 218 w 355"/>
                <a:gd name="T35" fmla="*/ 96 h 329"/>
                <a:gd name="T36" fmla="*/ 190 w 355"/>
                <a:gd name="T37" fmla="*/ 96 h 329"/>
                <a:gd name="T38" fmla="*/ 163 w 355"/>
                <a:gd name="T39" fmla="*/ 109 h 329"/>
                <a:gd name="T40" fmla="*/ 190 w 355"/>
                <a:gd name="T41" fmla="*/ 137 h 329"/>
                <a:gd name="T42" fmla="*/ 232 w 355"/>
                <a:gd name="T43" fmla="*/ 191 h 329"/>
                <a:gd name="T44" fmla="*/ 190 w 355"/>
                <a:gd name="T45" fmla="*/ 232 h 329"/>
                <a:gd name="T46" fmla="*/ 190 w 355"/>
                <a:gd name="T47" fmla="*/ 246 h 329"/>
                <a:gd name="T48" fmla="*/ 218 w 355"/>
                <a:gd name="T49" fmla="*/ 259 h 329"/>
                <a:gd name="T50" fmla="*/ 258 w 355"/>
                <a:gd name="T51" fmla="*/ 300 h 329"/>
                <a:gd name="T52" fmla="*/ 258 w 355"/>
                <a:gd name="T53" fmla="*/ 328 h 329"/>
                <a:gd name="T54" fmla="*/ 286 w 355"/>
                <a:gd name="T55" fmla="*/ 300 h 329"/>
                <a:gd name="T56" fmla="*/ 354 w 355"/>
                <a:gd name="T57" fmla="*/ 177 h 329"/>
                <a:gd name="T58" fmla="*/ 177 w 355"/>
                <a:gd name="T59" fmla="*/ 0 h 329"/>
                <a:gd name="T60" fmla="*/ 0 w 355"/>
                <a:gd name="T61" fmla="*/ 177 h 329"/>
                <a:gd name="T62" fmla="*/ 0 w 355"/>
                <a:gd name="T63" fmla="*/ 205 h 329"/>
                <a:gd name="T64" fmla="*/ 41 w 355"/>
                <a:gd name="T65" fmla="*/ 20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5" h="329">
                  <a:moveTo>
                    <a:pt x="41" y="205"/>
                  </a:moveTo>
                  <a:lnTo>
                    <a:pt x="41" y="205"/>
                  </a:lnTo>
                  <a:cubicBezTo>
                    <a:pt x="41" y="205"/>
                    <a:pt x="41" y="205"/>
                    <a:pt x="55" y="205"/>
                  </a:cubicBezTo>
                  <a:lnTo>
                    <a:pt x="69" y="205"/>
                  </a:lnTo>
                  <a:cubicBezTo>
                    <a:pt x="177" y="246"/>
                    <a:pt x="177" y="246"/>
                    <a:pt x="177" y="246"/>
                  </a:cubicBezTo>
                  <a:cubicBezTo>
                    <a:pt x="177" y="232"/>
                    <a:pt x="177" y="232"/>
                    <a:pt x="177" y="232"/>
                  </a:cubicBezTo>
                  <a:cubicBezTo>
                    <a:pt x="163" y="232"/>
                    <a:pt x="136" y="232"/>
                    <a:pt x="136" y="219"/>
                  </a:cubicBezTo>
                  <a:cubicBezTo>
                    <a:pt x="136" y="205"/>
                    <a:pt x="136" y="205"/>
                    <a:pt x="136" y="205"/>
                  </a:cubicBezTo>
                  <a:cubicBezTo>
                    <a:pt x="149" y="219"/>
                    <a:pt x="163" y="219"/>
                    <a:pt x="177" y="219"/>
                  </a:cubicBezTo>
                  <a:cubicBezTo>
                    <a:pt x="190" y="219"/>
                    <a:pt x="204" y="205"/>
                    <a:pt x="204" y="191"/>
                  </a:cubicBezTo>
                  <a:cubicBezTo>
                    <a:pt x="204" y="177"/>
                    <a:pt x="190" y="163"/>
                    <a:pt x="177" y="163"/>
                  </a:cubicBezTo>
                  <a:cubicBezTo>
                    <a:pt x="149" y="151"/>
                    <a:pt x="136" y="137"/>
                    <a:pt x="136" y="123"/>
                  </a:cubicBezTo>
                  <a:cubicBezTo>
                    <a:pt x="136" y="96"/>
                    <a:pt x="149" y="83"/>
                    <a:pt x="177" y="83"/>
                  </a:cubicBezTo>
                  <a:cubicBezTo>
                    <a:pt x="177" y="55"/>
                    <a:pt x="177" y="55"/>
                    <a:pt x="177" y="55"/>
                  </a:cubicBezTo>
                  <a:cubicBezTo>
                    <a:pt x="190" y="55"/>
                    <a:pt x="190" y="55"/>
                    <a:pt x="190" y="55"/>
                  </a:cubicBezTo>
                  <a:cubicBezTo>
                    <a:pt x="190" y="69"/>
                    <a:pt x="190" y="69"/>
                    <a:pt x="190" y="69"/>
                  </a:cubicBezTo>
                  <a:cubicBezTo>
                    <a:pt x="204" y="83"/>
                    <a:pt x="218" y="83"/>
                    <a:pt x="218" y="83"/>
                  </a:cubicBezTo>
                  <a:cubicBezTo>
                    <a:pt x="218" y="96"/>
                    <a:pt x="218" y="96"/>
                    <a:pt x="218" y="96"/>
                  </a:cubicBezTo>
                  <a:cubicBezTo>
                    <a:pt x="218" y="96"/>
                    <a:pt x="204" y="96"/>
                    <a:pt x="190" y="96"/>
                  </a:cubicBezTo>
                  <a:cubicBezTo>
                    <a:pt x="163" y="96"/>
                    <a:pt x="163" y="109"/>
                    <a:pt x="163" y="109"/>
                  </a:cubicBezTo>
                  <a:cubicBezTo>
                    <a:pt x="163" y="123"/>
                    <a:pt x="163" y="137"/>
                    <a:pt x="190" y="137"/>
                  </a:cubicBezTo>
                  <a:cubicBezTo>
                    <a:pt x="218" y="151"/>
                    <a:pt x="232" y="163"/>
                    <a:pt x="232" y="191"/>
                  </a:cubicBezTo>
                  <a:cubicBezTo>
                    <a:pt x="232" y="205"/>
                    <a:pt x="218" y="232"/>
                    <a:pt x="190" y="232"/>
                  </a:cubicBezTo>
                  <a:cubicBezTo>
                    <a:pt x="190" y="246"/>
                    <a:pt x="190" y="246"/>
                    <a:pt x="190" y="246"/>
                  </a:cubicBezTo>
                  <a:cubicBezTo>
                    <a:pt x="218" y="259"/>
                    <a:pt x="218" y="259"/>
                    <a:pt x="218" y="259"/>
                  </a:cubicBezTo>
                  <a:cubicBezTo>
                    <a:pt x="232" y="273"/>
                    <a:pt x="244" y="273"/>
                    <a:pt x="258" y="300"/>
                  </a:cubicBezTo>
                  <a:cubicBezTo>
                    <a:pt x="258" y="300"/>
                    <a:pt x="258" y="314"/>
                    <a:pt x="258" y="328"/>
                  </a:cubicBezTo>
                  <a:cubicBezTo>
                    <a:pt x="286" y="300"/>
                    <a:pt x="286" y="300"/>
                    <a:pt x="286" y="300"/>
                  </a:cubicBezTo>
                  <a:cubicBezTo>
                    <a:pt x="326" y="273"/>
                    <a:pt x="354" y="232"/>
                    <a:pt x="354" y="177"/>
                  </a:cubicBezTo>
                  <a:cubicBezTo>
                    <a:pt x="354" y="83"/>
                    <a:pt x="272" y="0"/>
                    <a:pt x="177" y="0"/>
                  </a:cubicBezTo>
                  <a:cubicBezTo>
                    <a:pt x="81" y="0"/>
                    <a:pt x="0" y="83"/>
                    <a:pt x="0" y="177"/>
                  </a:cubicBezTo>
                  <a:cubicBezTo>
                    <a:pt x="0" y="191"/>
                    <a:pt x="0" y="205"/>
                    <a:pt x="0" y="205"/>
                  </a:cubicBezTo>
                  <a:cubicBezTo>
                    <a:pt x="13" y="205"/>
                    <a:pt x="27" y="205"/>
                    <a:pt x="41" y="205"/>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grpSp>
      <p:sp>
        <p:nvSpPr>
          <p:cNvPr id="5" name="Freeform 14"/>
          <p:cNvSpPr>
            <a:spLocks noChangeArrowheads="1"/>
          </p:cNvSpPr>
          <p:nvPr/>
        </p:nvSpPr>
        <p:spPr bwMode="auto">
          <a:xfrm>
            <a:off x="6466858" y="2460046"/>
            <a:ext cx="1779714" cy="1378472"/>
          </a:xfrm>
          <a:custGeom>
            <a:avLst/>
            <a:gdLst>
              <a:gd name="T0" fmla="*/ 2706 w 3613"/>
              <a:gd name="T1" fmla="*/ 489 h 2801"/>
              <a:gd name="T2" fmla="*/ 2706 w 3613"/>
              <a:gd name="T3" fmla="*/ 489 h 2801"/>
              <a:gd name="T4" fmla="*/ 2706 w 3613"/>
              <a:gd name="T5" fmla="*/ 489 h 2801"/>
              <a:gd name="T6" fmla="*/ 949 w 3613"/>
              <a:gd name="T7" fmla="*/ 451 h 2801"/>
              <a:gd name="T8" fmla="*/ 949 w 3613"/>
              <a:gd name="T9" fmla="*/ 451 h 2801"/>
              <a:gd name="T10" fmla="*/ 0 w 3613"/>
              <a:gd name="T11" fmla="*/ 1400 h 2801"/>
              <a:gd name="T12" fmla="*/ 907 w 3613"/>
              <a:gd name="T13" fmla="*/ 2311 h 2801"/>
              <a:gd name="T14" fmla="*/ 907 w 3613"/>
              <a:gd name="T15" fmla="*/ 2311 h 2801"/>
              <a:gd name="T16" fmla="*/ 2663 w 3613"/>
              <a:gd name="T17" fmla="*/ 2349 h 2801"/>
              <a:gd name="T18" fmla="*/ 2663 w 3613"/>
              <a:gd name="T19" fmla="*/ 2349 h 2801"/>
              <a:gd name="T20" fmla="*/ 3612 w 3613"/>
              <a:gd name="T21" fmla="*/ 1400 h 2801"/>
              <a:gd name="T22" fmla="*/ 2706 w 3613"/>
              <a:gd name="T23" fmla="*/ 489 h 2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3" h="2801">
                <a:moveTo>
                  <a:pt x="2706" y="489"/>
                </a:moveTo>
                <a:lnTo>
                  <a:pt x="2706" y="489"/>
                </a:lnTo>
                <a:lnTo>
                  <a:pt x="2706" y="489"/>
                </a:lnTo>
                <a:cubicBezTo>
                  <a:pt x="2222" y="15"/>
                  <a:pt x="1451" y="0"/>
                  <a:pt x="949" y="451"/>
                </a:cubicBezTo>
                <a:lnTo>
                  <a:pt x="949" y="451"/>
                </a:lnTo>
                <a:cubicBezTo>
                  <a:pt x="0" y="1400"/>
                  <a:pt x="0" y="1400"/>
                  <a:pt x="0" y="1400"/>
                </a:cubicBezTo>
                <a:cubicBezTo>
                  <a:pt x="907" y="2311"/>
                  <a:pt x="907" y="2311"/>
                  <a:pt x="907" y="2311"/>
                </a:cubicBezTo>
                <a:lnTo>
                  <a:pt x="907" y="2311"/>
                </a:lnTo>
                <a:cubicBezTo>
                  <a:pt x="1390" y="2786"/>
                  <a:pt x="2161" y="2800"/>
                  <a:pt x="2663" y="2349"/>
                </a:cubicBezTo>
                <a:lnTo>
                  <a:pt x="2663" y="2349"/>
                </a:lnTo>
                <a:cubicBezTo>
                  <a:pt x="3612" y="1400"/>
                  <a:pt x="3612" y="1400"/>
                  <a:pt x="3612" y="1400"/>
                </a:cubicBezTo>
                <a:lnTo>
                  <a:pt x="2706" y="489"/>
                </a:lnTo>
              </a:path>
            </a:pathLst>
          </a:custGeom>
          <a:solidFill>
            <a:schemeClr val="tx1">
              <a:lumMod val="95000"/>
              <a:lumOff val="5000"/>
            </a:schemeClr>
          </a:solidFill>
          <a:ln>
            <a:noFill/>
          </a:ln>
          <a:effectLst/>
        </p:spPr>
        <p:txBody>
          <a:bodyPr wrap="none" anchor="ctr"/>
          <a:lstStyle/>
          <a:p>
            <a:endParaRPr lang="en-US" dirty="0">
              <a:latin typeface="Calibri Light"/>
            </a:endParaRPr>
          </a:p>
        </p:txBody>
      </p:sp>
      <p:grpSp>
        <p:nvGrpSpPr>
          <p:cNvPr id="6" name="Group 5"/>
          <p:cNvGrpSpPr/>
          <p:nvPr/>
        </p:nvGrpSpPr>
        <p:grpSpPr>
          <a:xfrm>
            <a:off x="7209522" y="2962945"/>
            <a:ext cx="334221" cy="334307"/>
            <a:chOff x="14867881" y="10665936"/>
            <a:chExt cx="695733" cy="695912"/>
          </a:xfrm>
        </p:grpSpPr>
        <p:sp>
          <p:nvSpPr>
            <p:cNvPr id="22" name="Freeform 781"/>
            <p:cNvSpPr>
              <a:spLocks noChangeArrowheads="1"/>
            </p:cNvSpPr>
            <p:nvPr/>
          </p:nvSpPr>
          <p:spPr bwMode="auto">
            <a:xfrm>
              <a:off x="14998624" y="10810723"/>
              <a:ext cx="420239" cy="406336"/>
            </a:xfrm>
            <a:custGeom>
              <a:avLst/>
              <a:gdLst>
                <a:gd name="T0" fmla="*/ 394 w 395"/>
                <a:gd name="T1" fmla="*/ 191 h 382"/>
                <a:gd name="T2" fmla="*/ 394 w 395"/>
                <a:gd name="T3" fmla="*/ 191 h 382"/>
                <a:gd name="T4" fmla="*/ 340 w 395"/>
                <a:gd name="T5" fmla="*/ 54 h 382"/>
                <a:gd name="T6" fmla="*/ 203 w 395"/>
                <a:gd name="T7" fmla="*/ 0 h 382"/>
                <a:gd name="T8" fmla="*/ 81 w 395"/>
                <a:gd name="T9" fmla="*/ 54 h 382"/>
                <a:gd name="T10" fmla="*/ 81 w 395"/>
                <a:gd name="T11" fmla="*/ 327 h 382"/>
                <a:gd name="T12" fmla="*/ 203 w 395"/>
                <a:gd name="T13" fmla="*/ 381 h 382"/>
                <a:gd name="T14" fmla="*/ 340 w 395"/>
                <a:gd name="T15" fmla="*/ 327 h 382"/>
                <a:gd name="T16" fmla="*/ 394 w 395"/>
                <a:gd name="T17" fmla="*/ 191 h 382"/>
                <a:gd name="T18" fmla="*/ 217 w 395"/>
                <a:gd name="T19" fmla="*/ 299 h 382"/>
                <a:gd name="T20" fmla="*/ 217 w 395"/>
                <a:gd name="T21" fmla="*/ 299 h 382"/>
                <a:gd name="T22" fmla="*/ 217 w 395"/>
                <a:gd name="T23" fmla="*/ 339 h 382"/>
                <a:gd name="T24" fmla="*/ 189 w 395"/>
                <a:gd name="T25" fmla="*/ 339 h 382"/>
                <a:gd name="T26" fmla="*/ 189 w 395"/>
                <a:gd name="T27" fmla="*/ 299 h 382"/>
                <a:gd name="T28" fmla="*/ 135 w 395"/>
                <a:gd name="T29" fmla="*/ 285 h 382"/>
                <a:gd name="T30" fmla="*/ 149 w 395"/>
                <a:gd name="T31" fmla="*/ 259 h 382"/>
                <a:gd name="T32" fmla="*/ 203 w 395"/>
                <a:gd name="T33" fmla="*/ 272 h 382"/>
                <a:gd name="T34" fmla="*/ 245 w 395"/>
                <a:gd name="T35" fmla="*/ 245 h 382"/>
                <a:gd name="T36" fmla="*/ 203 w 395"/>
                <a:gd name="T37" fmla="*/ 204 h 382"/>
                <a:gd name="T38" fmla="*/ 149 w 395"/>
                <a:gd name="T39" fmla="*/ 136 h 382"/>
                <a:gd name="T40" fmla="*/ 203 w 395"/>
                <a:gd name="T41" fmla="*/ 82 h 382"/>
                <a:gd name="T42" fmla="*/ 203 w 395"/>
                <a:gd name="T43" fmla="*/ 40 h 382"/>
                <a:gd name="T44" fmla="*/ 217 w 395"/>
                <a:gd name="T45" fmla="*/ 40 h 382"/>
                <a:gd name="T46" fmla="*/ 217 w 395"/>
                <a:gd name="T47" fmla="*/ 82 h 382"/>
                <a:gd name="T48" fmla="*/ 272 w 395"/>
                <a:gd name="T49" fmla="*/ 96 h 382"/>
                <a:gd name="T50" fmla="*/ 258 w 395"/>
                <a:gd name="T51" fmla="*/ 108 h 382"/>
                <a:gd name="T52" fmla="*/ 217 w 395"/>
                <a:gd name="T53" fmla="*/ 96 h 382"/>
                <a:gd name="T54" fmla="*/ 177 w 395"/>
                <a:gd name="T55" fmla="*/ 136 h 382"/>
                <a:gd name="T56" fmla="*/ 217 w 395"/>
                <a:gd name="T57" fmla="*/ 176 h 382"/>
                <a:gd name="T58" fmla="*/ 272 w 395"/>
                <a:gd name="T59" fmla="*/ 245 h 382"/>
                <a:gd name="T60" fmla="*/ 217 w 395"/>
                <a:gd name="T61" fmla="*/ 29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 h="382">
                  <a:moveTo>
                    <a:pt x="394" y="191"/>
                  </a:moveTo>
                  <a:lnTo>
                    <a:pt x="394" y="191"/>
                  </a:lnTo>
                  <a:cubicBezTo>
                    <a:pt x="394" y="136"/>
                    <a:pt x="366" y="96"/>
                    <a:pt x="340" y="54"/>
                  </a:cubicBezTo>
                  <a:cubicBezTo>
                    <a:pt x="299" y="27"/>
                    <a:pt x="258" y="0"/>
                    <a:pt x="203" y="0"/>
                  </a:cubicBezTo>
                  <a:cubicBezTo>
                    <a:pt x="163" y="0"/>
                    <a:pt x="109" y="27"/>
                    <a:pt x="81" y="54"/>
                  </a:cubicBezTo>
                  <a:cubicBezTo>
                    <a:pt x="0" y="136"/>
                    <a:pt x="0" y="245"/>
                    <a:pt x="81" y="327"/>
                  </a:cubicBezTo>
                  <a:cubicBezTo>
                    <a:pt x="109" y="354"/>
                    <a:pt x="163" y="381"/>
                    <a:pt x="203" y="381"/>
                  </a:cubicBezTo>
                  <a:cubicBezTo>
                    <a:pt x="258" y="381"/>
                    <a:pt x="299" y="354"/>
                    <a:pt x="340" y="327"/>
                  </a:cubicBezTo>
                  <a:cubicBezTo>
                    <a:pt x="366" y="285"/>
                    <a:pt x="394" y="245"/>
                    <a:pt x="394" y="191"/>
                  </a:cubicBezTo>
                  <a:close/>
                  <a:moveTo>
                    <a:pt x="217" y="299"/>
                  </a:moveTo>
                  <a:lnTo>
                    <a:pt x="217" y="299"/>
                  </a:lnTo>
                  <a:cubicBezTo>
                    <a:pt x="217" y="339"/>
                    <a:pt x="217" y="339"/>
                    <a:pt x="217" y="339"/>
                  </a:cubicBezTo>
                  <a:cubicBezTo>
                    <a:pt x="189" y="339"/>
                    <a:pt x="189" y="339"/>
                    <a:pt x="189" y="339"/>
                  </a:cubicBezTo>
                  <a:cubicBezTo>
                    <a:pt x="189" y="299"/>
                    <a:pt x="189" y="299"/>
                    <a:pt x="189" y="299"/>
                  </a:cubicBezTo>
                  <a:cubicBezTo>
                    <a:pt x="177" y="299"/>
                    <a:pt x="149" y="299"/>
                    <a:pt x="135" y="285"/>
                  </a:cubicBezTo>
                  <a:cubicBezTo>
                    <a:pt x="149" y="259"/>
                    <a:pt x="149" y="259"/>
                    <a:pt x="149" y="259"/>
                  </a:cubicBezTo>
                  <a:cubicBezTo>
                    <a:pt x="163" y="272"/>
                    <a:pt x="177" y="272"/>
                    <a:pt x="203" y="272"/>
                  </a:cubicBezTo>
                  <a:cubicBezTo>
                    <a:pt x="231" y="272"/>
                    <a:pt x="245" y="259"/>
                    <a:pt x="245" y="245"/>
                  </a:cubicBezTo>
                  <a:cubicBezTo>
                    <a:pt x="245" y="218"/>
                    <a:pt x="231" y="204"/>
                    <a:pt x="203" y="204"/>
                  </a:cubicBezTo>
                  <a:cubicBezTo>
                    <a:pt x="163" y="191"/>
                    <a:pt x="149" y="164"/>
                    <a:pt x="149" y="136"/>
                  </a:cubicBezTo>
                  <a:cubicBezTo>
                    <a:pt x="149" y="108"/>
                    <a:pt x="163" y="82"/>
                    <a:pt x="203" y="82"/>
                  </a:cubicBezTo>
                  <a:cubicBezTo>
                    <a:pt x="203" y="40"/>
                    <a:pt x="203" y="40"/>
                    <a:pt x="203" y="40"/>
                  </a:cubicBezTo>
                  <a:cubicBezTo>
                    <a:pt x="217" y="40"/>
                    <a:pt x="217" y="40"/>
                    <a:pt x="217" y="40"/>
                  </a:cubicBezTo>
                  <a:cubicBezTo>
                    <a:pt x="217" y="82"/>
                    <a:pt x="217" y="82"/>
                    <a:pt x="217" y="82"/>
                  </a:cubicBezTo>
                  <a:cubicBezTo>
                    <a:pt x="245" y="82"/>
                    <a:pt x="258" y="82"/>
                    <a:pt x="272" y="96"/>
                  </a:cubicBezTo>
                  <a:cubicBezTo>
                    <a:pt x="258" y="108"/>
                    <a:pt x="258" y="108"/>
                    <a:pt x="258" y="108"/>
                  </a:cubicBezTo>
                  <a:cubicBezTo>
                    <a:pt x="245" y="108"/>
                    <a:pt x="231" y="96"/>
                    <a:pt x="217" y="96"/>
                  </a:cubicBezTo>
                  <a:cubicBezTo>
                    <a:pt x="189" y="96"/>
                    <a:pt x="177" y="122"/>
                    <a:pt x="177" y="136"/>
                  </a:cubicBezTo>
                  <a:cubicBezTo>
                    <a:pt x="177" y="150"/>
                    <a:pt x="189" y="164"/>
                    <a:pt x="217" y="176"/>
                  </a:cubicBezTo>
                  <a:cubicBezTo>
                    <a:pt x="258" y="191"/>
                    <a:pt x="272" y="204"/>
                    <a:pt x="272" y="245"/>
                  </a:cubicBezTo>
                  <a:cubicBezTo>
                    <a:pt x="272" y="272"/>
                    <a:pt x="258" y="299"/>
                    <a:pt x="217" y="299"/>
                  </a:cubicBezTo>
                  <a:close/>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3" name="Freeform 782"/>
            <p:cNvSpPr>
              <a:spLocks noChangeArrowheads="1"/>
            </p:cNvSpPr>
            <p:nvPr/>
          </p:nvSpPr>
          <p:spPr bwMode="auto">
            <a:xfrm>
              <a:off x="15302131" y="10665936"/>
              <a:ext cx="261483" cy="261551"/>
            </a:xfrm>
            <a:custGeom>
              <a:avLst/>
              <a:gdLst>
                <a:gd name="T0" fmla="*/ 68 w 246"/>
                <a:gd name="T1" fmla="*/ 177 h 246"/>
                <a:gd name="T2" fmla="*/ 68 w 246"/>
                <a:gd name="T3" fmla="*/ 177 h 246"/>
                <a:gd name="T4" fmla="*/ 123 w 246"/>
                <a:gd name="T5" fmla="*/ 245 h 246"/>
                <a:gd name="T6" fmla="*/ 204 w 246"/>
                <a:gd name="T7" fmla="*/ 164 h 246"/>
                <a:gd name="T8" fmla="*/ 245 w 246"/>
                <a:gd name="T9" fmla="*/ 205 h 246"/>
                <a:gd name="T10" fmla="*/ 245 w 246"/>
                <a:gd name="T11" fmla="*/ 205 h 246"/>
                <a:gd name="T12" fmla="*/ 245 w 246"/>
                <a:gd name="T13" fmla="*/ 191 h 246"/>
                <a:gd name="T14" fmla="*/ 245 w 246"/>
                <a:gd name="T15" fmla="*/ 0 h 246"/>
                <a:gd name="T16" fmla="*/ 245 w 246"/>
                <a:gd name="T17" fmla="*/ 0 h 246"/>
                <a:gd name="T18" fmla="*/ 55 w 246"/>
                <a:gd name="T19" fmla="*/ 0 h 246"/>
                <a:gd name="T20" fmla="*/ 55 w 246"/>
                <a:gd name="T21" fmla="*/ 0 h 246"/>
                <a:gd name="T22" fmla="*/ 55 w 246"/>
                <a:gd name="T23" fmla="*/ 0 h 246"/>
                <a:gd name="T24" fmla="*/ 81 w 246"/>
                <a:gd name="T25" fmla="*/ 42 h 246"/>
                <a:gd name="T26" fmla="*/ 0 w 246"/>
                <a:gd name="T27" fmla="*/ 123 h 246"/>
                <a:gd name="T28" fmla="*/ 68 w 246"/>
                <a:gd name="T29" fmla="*/ 17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 h="246">
                  <a:moveTo>
                    <a:pt x="68" y="177"/>
                  </a:moveTo>
                  <a:lnTo>
                    <a:pt x="68" y="177"/>
                  </a:lnTo>
                  <a:cubicBezTo>
                    <a:pt x="95" y="191"/>
                    <a:pt x="109" y="219"/>
                    <a:pt x="123" y="245"/>
                  </a:cubicBezTo>
                  <a:cubicBezTo>
                    <a:pt x="204" y="164"/>
                    <a:pt x="204" y="164"/>
                    <a:pt x="204" y="164"/>
                  </a:cubicBezTo>
                  <a:cubicBezTo>
                    <a:pt x="245" y="205"/>
                    <a:pt x="245" y="205"/>
                    <a:pt x="245" y="205"/>
                  </a:cubicBezTo>
                  <a:lnTo>
                    <a:pt x="245" y="205"/>
                  </a:lnTo>
                  <a:lnTo>
                    <a:pt x="245" y="191"/>
                  </a:lnTo>
                  <a:cubicBezTo>
                    <a:pt x="245" y="0"/>
                    <a:pt x="245" y="0"/>
                    <a:pt x="245" y="0"/>
                  </a:cubicBezTo>
                  <a:lnTo>
                    <a:pt x="245" y="0"/>
                  </a:lnTo>
                  <a:cubicBezTo>
                    <a:pt x="55" y="0"/>
                    <a:pt x="55" y="0"/>
                    <a:pt x="55" y="0"/>
                  </a:cubicBezTo>
                  <a:lnTo>
                    <a:pt x="55" y="0"/>
                  </a:lnTo>
                  <a:lnTo>
                    <a:pt x="55" y="0"/>
                  </a:lnTo>
                  <a:cubicBezTo>
                    <a:pt x="81" y="42"/>
                    <a:pt x="81" y="42"/>
                    <a:pt x="81" y="42"/>
                  </a:cubicBezTo>
                  <a:cubicBezTo>
                    <a:pt x="0" y="123"/>
                    <a:pt x="0" y="123"/>
                    <a:pt x="0" y="123"/>
                  </a:cubicBezTo>
                  <a:cubicBezTo>
                    <a:pt x="27" y="137"/>
                    <a:pt x="55" y="150"/>
                    <a:pt x="68" y="177"/>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4" name="Freeform 783"/>
            <p:cNvSpPr>
              <a:spLocks noChangeArrowheads="1"/>
            </p:cNvSpPr>
            <p:nvPr/>
          </p:nvSpPr>
          <p:spPr bwMode="auto">
            <a:xfrm>
              <a:off x="15302131" y="11100297"/>
              <a:ext cx="261483" cy="261551"/>
            </a:xfrm>
            <a:custGeom>
              <a:avLst/>
              <a:gdLst>
                <a:gd name="T0" fmla="*/ 245 w 246"/>
                <a:gd name="T1" fmla="*/ 41 h 247"/>
                <a:gd name="T2" fmla="*/ 245 w 246"/>
                <a:gd name="T3" fmla="*/ 41 h 247"/>
                <a:gd name="T4" fmla="*/ 245 w 246"/>
                <a:gd name="T5" fmla="*/ 41 h 247"/>
                <a:gd name="T6" fmla="*/ 204 w 246"/>
                <a:gd name="T7" fmla="*/ 82 h 247"/>
                <a:gd name="T8" fmla="*/ 123 w 246"/>
                <a:gd name="T9" fmla="*/ 0 h 247"/>
                <a:gd name="T10" fmla="*/ 68 w 246"/>
                <a:gd name="T11" fmla="*/ 67 h 247"/>
                <a:gd name="T12" fmla="*/ 0 w 246"/>
                <a:gd name="T13" fmla="*/ 109 h 247"/>
                <a:gd name="T14" fmla="*/ 81 w 246"/>
                <a:gd name="T15" fmla="*/ 204 h 247"/>
                <a:gd name="T16" fmla="*/ 55 w 246"/>
                <a:gd name="T17" fmla="*/ 232 h 247"/>
                <a:gd name="T18" fmla="*/ 55 w 246"/>
                <a:gd name="T19" fmla="*/ 246 h 247"/>
                <a:gd name="T20" fmla="*/ 55 w 246"/>
                <a:gd name="T21" fmla="*/ 246 h 247"/>
                <a:gd name="T22" fmla="*/ 245 w 246"/>
                <a:gd name="T23" fmla="*/ 246 h 247"/>
                <a:gd name="T24" fmla="*/ 245 w 246"/>
                <a:gd name="T25" fmla="*/ 246 h 247"/>
                <a:gd name="T26" fmla="*/ 245 w 246"/>
                <a:gd name="T27" fmla="*/ 4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247">
                  <a:moveTo>
                    <a:pt x="245" y="41"/>
                  </a:moveTo>
                  <a:lnTo>
                    <a:pt x="245" y="41"/>
                  </a:lnTo>
                  <a:lnTo>
                    <a:pt x="245" y="41"/>
                  </a:lnTo>
                  <a:cubicBezTo>
                    <a:pt x="204" y="82"/>
                    <a:pt x="204" y="82"/>
                    <a:pt x="204" y="82"/>
                  </a:cubicBezTo>
                  <a:cubicBezTo>
                    <a:pt x="123" y="0"/>
                    <a:pt x="123" y="0"/>
                    <a:pt x="123" y="0"/>
                  </a:cubicBezTo>
                  <a:cubicBezTo>
                    <a:pt x="109" y="27"/>
                    <a:pt x="95" y="55"/>
                    <a:pt x="68" y="67"/>
                  </a:cubicBezTo>
                  <a:cubicBezTo>
                    <a:pt x="55" y="95"/>
                    <a:pt x="27" y="109"/>
                    <a:pt x="0" y="109"/>
                  </a:cubicBezTo>
                  <a:cubicBezTo>
                    <a:pt x="81" y="204"/>
                    <a:pt x="81" y="204"/>
                    <a:pt x="81" y="204"/>
                  </a:cubicBezTo>
                  <a:cubicBezTo>
                    <a:pt x="55" y="232"/>
                    <a:pt x="55" y="232"/>
                    <a:pt x="55" y="232"/>
                  </a:cubicBezTo>
                  <a:cubicBezTo>
                    <a:pt x="55" y="246"/>
                    <a:pt x="55" y="246"/>
                    <a:pt x="55" y="246"/>
                  </a:cubicBezTo>
                  <a:lnTo>
                    <a:pt x="55" y="246"/>
                  </a:lnTo>
                  <a:cubicBezTo>
                    <a:pt x="245" y="246"/>
                    <a:pt x="245" y="246"/>
                    <a:pt x="245" y="246"/>
                  </a:cubicBezTo>
                  <a:lnTo>
                    <a:pt x="245" y="246"/>
                  </a:lnTo>
                  <a:cubicBezTo>
                    <a:pt x="245" y="41"/>
                    <a:pt x="245" y="41"/>
                    <a:pt x="245" y="41"/>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5" name="Freeform 784"/>
            <p:cNvSpPr>
              <a:spLocks noChangeArrowheads="1"/>
            </p:cNvSpPr>
            <p:nvPr/>
          </p:nvSpPr>
          <p:spPr bwMode="auto">
            <a:xfrm>
              <a:off x="14867881" y="10665936"/>
              <a:ext cx="261483" cy="261551"/>
            </a:xfrm>
            <a:custGeom>
              <a:avLst/>
              <a:gdLst>
                <a:gd name="T0" fmla="*/ 0 w 246"/>
                <a:gd name="T1" fmla="*/ 205 h 246"/>
                <a:gd name="T2" fmla="*/ 0 w 246"/>
                <a:gd name="T3" fmla="*/ 205 h 246"/>
                <a:gd name="T4" fmla="*/ 13 w 246"/>
                <a:gd name="T5" fmla="*/ 205 h 246"/>
                <a:gd name="T6" fmla="*/ 41 w 246"/>
                <a:gd name="T7" fmla="*/ 164 h 246"/>
                <a:gd name="T8" fmla="*/ 137 w 246"/>
                <a:gd name="T9" fmla="*/ 245 h 246"/>
                <a:gd name="T10" fmla="*/ 177 w 246"/>
                <a:gd name="T11" fmla="*/ 177 h 246"/>
                <a:gd name="T12" fmla="*/ 245 w 246"/>
                <a:gd name="T13" fmla="*/ 123 h 246"/>
                <a:gd name="T14" fmla="*/ 163 w 246"/>
                <a:gd name="T15" fmla="*/ 42 h 246"/>
                <a:gd name="T16" fmla="*/ 204 w 246"/>
                <a:gd name="T17" fmla="*/ 0 h 246"/>
                <a:gd name="T18" fmla="*/ 204 w 246"/>
                <a:gd name="T19" fmla="*/ 0 h 246"/>
                <a:gd name="T20" fmla="*/ 204 w 246"/>
                <a:gd name="T21" fmla="*/ 0 h 246"/>
                <a:gd name="T22" fmla="*/ 13 w 246"/>
                <a:gd name="T23" fmla="*/ 0 h 246"/>
                <a:gd name="T24" fmla="*/ 0 w 246"/>
                <a:gd name="T25" fmla="*/ 0 h 246"/>
                <a:gd name="T26" fmla="*/ 0 w 246"/>
                <a:gd name="T27" fmla="*/ 191 h 246"/>
                <a:gd name="T28" fmla="*/ 0 w 246"/>
                <a:gd name="T29" fmla="*/ 20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 h="246">
                  <a:moveTo>
                    <a:pt x="0" y="205"/>
                  </a:moveTo>
                  <a:lnTo>
                    <a:pt x="0" y="205"/>
                  </a:lnTo>
                  <a:cubicBezTo>
                    <a:pt x="13" y="205"/>
                    <a:pt x="13" y="205"/>
                    <a:pt x="13" y="205"/>
                  </a:cubicBezTo>
                  <a:cubicBezTo>
                    <a:pt x="41" y="164"/>
                    <a:pt x="41" y="164"/>
                    <a:pt x="41" y="164"/>
                  </a:cubicBezTo>
                  <a:cubicBezTo>
                    <a:pt x="137" y="245"/>
                    <a:pt x="137" y="245"/>
                    <a:pt x="137" y="245"/>
                  </a:cubicBezTo>
                  <a:cubicBezTo>
                    <a:pt x="137" y="219"/>
                    <a:pt x="163" y="191"/>
                    <a:pt x="177" y="177"/>
                  </a:cubicBezTo>
                  <a:cubicBezTo>
                    <a:pt x="204" y="150"/>
                    <a:pt x="217" y="137"/>
                    <a:pt x="245" y="123"/>
                  </a:cubicBezTo>
                  <a:cubicBezTo>
                    <a:pt x="163" y="42"/>
                    <a:pt x="163" y="42"/>
                    <a:pt x="163" y="42"/>
                  </a:cubicBezTo>
                  <a:cubicBezTo>
                    <a:pt x="204" y="0"/>
                    <a:pt x="204" y="0"/>
                    <a:pt x="204" y="0"/>
                  </a:cubicBezTo>
                  <a:lnTo>
                    <a:pt x="204" y="0"/>
                  </a:lnTo>
                  <a:lnTo>
                    <a:pt x="204" y="0"/>
                  </a:lnTo>
                  <a:cubicBezTo>
                    <a:pt x="13" y="0"/>
                    <a:pt x="13" y="0"/>
                    <a:pt x="13" y="0"/>
                  </a:cubicBezTo>
                  <a:cubicBezTo>
                    <a:pt x="0" y="0"/>
                    <a:pt x="0" y="0"/>
                    <a:pt x="0" y="0"/>
                  </a:cubicBezTo>
                  <a:cubicBezTo>
                    <a:pt x="0" y="191"/>
                    <a:pt x="0" y="191"/>
                    <a:pt x="0" y="191"/>
                  </a:cubicBezTo>
                  <a:lnTo>
                    <a:pt x="0" y="205"/>
                  </a:ln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6" name="Freeform 785"/>
            <p:cNvSpPr>
              <a:spLocks noChangeArrowheads="1"/>
            </p:cNvSpPr>
            <p:nvPr/>
          </p:nvSpPr>
          <p:spPr bwMode="auto">
            <a:xfrm>
              <a:off x="14867881" y="11100297"/>
              <a:ext cx="261483" cy="261551"/>
            </a:xfrm>
            <a:custGeom>
              <a:avLst/>
              <a:gdLst>
                <a:gd name="T0" fmla="*/ 177 w 246"/>
                <a:gd name="T1" fmla="*/ 67 h 247"/>
                <a:gd name="T2" fmla="*/ 177 w 246"/>
                <a:gd name="T3" fmla="*/ 67 h 247"/>
                <a:gd name="T4" fmla="*/ 137 w 246"/>
                <a:gd name="T5" fmla="*/ 0 h 247"/>
                <a:gd name="T6" fmla="*/ 41 w 246"/>
                <a:gd name="T7" fmla="*/ 82 h 247"/>
                <a:gd name="T8" fmla="*/ 13 w 246"/>
                <a:gd name="T9" fmla="*/ 41 h 247"/>
                <a:gd name="T10" fmla="*/ 0 w 246"/>
                <a:gd name="T11" fmla="*/ 41 h 247"/>
                <a:gd name="T12" fmla="*/ 0 w 246"/>
                <a:gd name="T13" fmla="*/ 41 h 247"/>
                <a:gd name="T14" fmla="*/ 0 w 246"/>
                <a:gd name="T15" fmla="*/ 246 h 247"/>
                <a:gd name="T16" fmla="*/ 13 w 246"/>
                <a:gd name="T17" fmla="*/ 246 h 247"/>
                <a:gd name="T18" fmla="*/ 204 w 246"/>
                <a:gd name="T19" fmla="*/ 246 h 247"/>
                <a:gd name="T20" fmla="*/ 204 w 246"/>
                <a:gd name="T21" fmla="*/ 246 h 247"/>
                <a:gd name="T22" fmla="*/ 204 w 246"/>
                <a:gd name="T23" fmla="*/ 232 h 247"/>
                <a:gd name="T24" fmla="*/ 163 w 246"/>
                <a:gd name="T25" fmla="*/ 204 h 247"/>
                <a:gd name="T26" fmla="*/ 245 w 246"/>
                <a:gd name="T27" fmla="*/ 109 h 247"/>
                <a:gd name="T28" fmla="*/ 177 w 246"/>
                <a:gd name="T29" fmla="*/ 6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 h="247">
                  <a:moveTo>
                    <a:pt x="177" y="67"/>
                  </a:moveTo>
                  <a:lnTo>
                    <a:pt x="177" y="67"/>
                  </a:lnTo>
                  <a:cubicBezTo>
                    <a:pt x="163" y="55"/>
                    <a:pt x="137" y="27"/>
                    <a:pt x="137" y="0"/>
                  </a:cubicBezTo>
                  <a:cubicBezTo>
                    <a:pt x="41" y="82"/>
                    <a:pt x="41" y="82"/>
                    <a:pt x="41" y="82"/>
                  </a:cubicBezTo>
                  <a:cubicBezTo>
                    <a:pt x="13" y="41"/>
                    <a:pt x="13" y="41"/>
                    <a:pt x="13" y="41"/>
                  </a:cubicBezTo>
                  <a:cubicBezTo>
                    <a:pt x="13" y="41"/>
                    <a:pt x="13" y="41"/>
                    <a:pt x="0" y="41"/>
                  </a:cubicBezTo>
                  <a:lnTo>
                    <a:pt x="0" y="41"/>
                  </a:lnTo>
                  <a:cubicBezTo>
                    <a:pt x="0" y="246"/>
                    <a:pt x="0" y="246"/>
                    <a:pt x="0" y="246"/>
                  </a:cubicBezTo>
                  <a:cubicBezTo>
                    <a:pt x="0" y="246"/>
                    <a:pt x="0" y="246"/>
                    <a:pt x="13" y="246"/>
                  </a:cubicBezTo>
                  <a:cubicBezTo>
                    <a:pt x="204" y="246"/>
                    <a:pt x="204" y="246"/>
                    <a:pt x="204" y="246"/>
                  </a:cubicBezTo>
                  <a:lnTo>
                    <a:pt x="204" y="246"/>
                  </a:lnTo>
                  <a:cubicBezTo>
                    <a:pt x="204" y="246"/>
                    <a:pt x="204" y="246"/>
                    <a:pt x="204" y="232"/>
                  </a:cubicBezTo>
                  <a:cubicBezTo>
                    <a:pt x="163" y="204"/>
                    <a:pt x="163" y="204"/>
                    <a:pt x="163" y="204"/>
                  </a:cubicBezTo>
                  <a:cubicBezTo>
                    <a:pt x="245" y="109"/>
                    <a:pt x="245" y="109"/>
                    <a:pt x="245" y="109"/>
                  </a:cubicBezTo>
                  <a:cubicBezTo>
                    <a:pt x="217" y="109"/>
                    <a:pt x="204" y="95"/>
                    <a:pt x="177" y="67"/>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grpSp>
      <p:sp>
        <p:nvSpPr>
          <p:cNvPr id="7" name="Freeform 11"/>
          <p:cNvSpPr>
            <a:spLocks noChangeArrowheads="1"/>
          </p:cNvSpPr>
          <p:nvPr/>
        </p:nvSpPr>
        <p:spPr bwMode="auto">
          <a:xfrm rot="16200000">
            <a:off x="9158934" y="2259387"/>
            <a:ext cx="1379388" cy="1780705"/>
          </a:xfrm>
          <a:custGeom>
            <a:avLst/>
            <a:gdLst>
              <a:gd name="T0" fmla="*/ 493 w 2800"/>
              <a:gd name="T1" fmla="*/ 912 h 3618"/>
              <a:gd name="T2" fmla="*/ 493 w 2800"/>
              <a:gd name="T3" fmla="*/ 912 h 3618"/>
              <a:gd name="T4" fmla="*/ 493 w 2800"/>
              <a:gd name="T5" fmla="*/ 912 h 3618"/>
              <a:gd name="T6" fmla="*/ 451 w 2800"/>
              <a:gd name="T7" fmla="*/ 2663 h 3618"/>
              <a:gd name="T8" fmla="*/ 451 w 2800"/>
              <a:gd name="T9" fmla="*/ 2663 h 3618"/>
              <a:gd name="T10" fmla="*/ 1400 w 2800"/>
              <a:gd name="T11" fmla="*/ 3617 h 3618"/>
              <a:gd name="T12" fmla="*/ 2311 w 2800"/>
              <a:gd name="T13" fmla="*/ 2705 h 3618"/>
              <a:gd name="T14" fmla="*/ 2311 w 2800"/>
              <a:gd name="T15" fmla="*/ 2705 h 3618"/>
              <a:gd name="T16" fmla="*/ 2348 w 2800"/>
              <a:gd name="T17" fmla="*/ 954 h 3618"/>
              <a:gd name="T18" fmla="*/ 2353 w 2800"/>
              <a:gd name="T19" fmla="*/ 954 h 3618"/>
              <a:gd name="T20" fmla="*/ 1400 w 2800"/>
              <a:gd name="T21" fmla="*/ 0 h 3618"/>
              <a:gd name="T22" fmla="*/ 493 w 2800"/>
              <a:gd name="T23" fmla="*/ 912 h 3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0" h="3618">
                <a:moveTo>
                  <a:pt x="493" y="912"/>
                </a:moveTo>
                <a:lnTo>
                  <a:pt x="493" y="912"/>
                </a:lnTo>
                <a:lnTo>
                  <a:pt x="493" y="912"/>
                </a:lnTo>
                <a:cubicBezTo>
                  <a:pt x="14" y="1395"/>
                  <a:pt x="0" y="2165"/>
                  <a:pt x="451" y="2663"/>
                </a:cubicBezTo>
                <a:lnTo>
                  <a:pt x="451" y="2663"/>
                </a:lnTo>
                <a:cubicBezTo>
                  <a:pt x="1400" y="3617"/>
                  <a:pt x="1400" y="3617"/>
                  <a:pt x="1400" y="3617"/>
                </a:cubicBezTo>
                <a:cubicBezTo>
                  <a:pt x="2311" y="2705"/>
                  <a:pt x="2311" y="2705"/>
                  <a:pt x="2311" y="2705"/>
                </a:cubicBezTo>
                <a:lnTo>
                  <a:pt x="2311" y="2705"/>
                </a:lnTo>
                <a:cubicBezTo>
                  <a:pt x="2785" y="2222"/>
                  <a:pt x="2799" y="1452"/>
                  <a:pt x="2348" y="954"/>
                </a:cubicBezTo>
                <a:cubicBezTo>
                  <a:pt x="2353" y="954"/>
                  <a:pt x="2353" y="954"/>
                  <a:pt x="2353" y="954"/>
                </a:cubicBezTo>
                <a:cubicBezTo>
                  <a:pt x="1400" y="0"/>
                  <a:pt x="1400" y="0"/>
                  <a:pt x="1400" y="0"/>
                </a:cubicBezTo>
                <a:lnTo>
                  <a:pt x="493" y="912"/>
                </a:lnTo>
              </a:path>
            </a:pathLst>
          </a:custGeom>
          <a:solidFill>
            <a:schemeClr val="tx1">
              <a:lumMod val="95000"/>
              <a:lumOff val="5000"/>
            </a:schemeClr>
          </a:solidFill>
          <a:ln>
            <a:noFill/>
          </a:ln>
          <a:effectLst/>
        </p:spPr>
        <p:txBody>
          <a:bodyPr wrap="none" anchor="ctr"/>
          <a:lstStyle/>
          <a:p>
            <a:endParaRPr lang="en-US" dirty="0">
              <a:latin typeface="Calibri Light"/>
            </a:endParaRPr>
          </a:p>
        </p:txBody>
      </p:sp>
      <p:grpSp>
        <p:nvGrpSpPr>
          <p:cNvPr id="8" name="Group 7"/>
          <p:cNvGrpSpPr/>
          <p:nvPr/>
        </p:nvGrpSpPr>
        <p:grpSpPr>
          <a:xfrm>
            <a:off x="9637100" y="2926272"/>
            <a:ext cx="401011" cy="406608"/>
            <a:chOff x="3866421" y="8396641"/>
            <a:chExt cx="610363" cy="618881"/>
          </a:xfrm>
        </p:grpSpPr>
        <p:sp>
          <p:nvSpPr>
            <p:cNvPr id="14"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5"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6"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7"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8"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9"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0"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21"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solidFill>
              <a:schemeClr val="bg1"/>
            </a:solidFill>
            <a:ln>
              <a:noFill/>
            </a:ln>
            <a:effectLst/>
          </p:spPr>
          <p:txBody>
            <a:bodyPr wrap="none" lIns="152366" tIns="76183" rIns="152366" bIns="76183" anchor="ctr"/>
            <a:lstStyle/>
            <a:p>
              <a:endParaRPr lang="en-US" dirty="0">
                <a:latin typeface="Calibri Light"/>
              </a:endParaRPr>
            </a:p>
          </p:txBody>
        </p:sp>
      </p:grpSp>
      <p:sp>
        <p:nvSpPr>
          <p:cNvPr id="9" name="Freeform 9"/>
          <p:cNvSpPr>
            <a:spLocks noChangeArrowheads="1"/>
          </p:cNvSpPr>
          <p:nvPr/>
        </p:nvSpPr>
        <p:spPr bwMode="auto">
          <a:xfrm rot="16200000">
            <a:off x="1650502" y="2259387"/>
            <a:ext cx="1379388" cy="1780705"/>
          </a:xfrm>
          <a:custGeom>
            <a:avLst/>
            <a:gdLst>
              <a:gd name="T0" fmla="*/ 488 w 2801"/>
              <a:gd name="T1" fmla="*/ 910 h 3617"/>
              <a:gd name="T2" fmla="*/ 488 w 2801"/>
              <a:gd name="T3" fmla="*/ 910 h 3617"/>
              <a:gd name="T4" fmla="*/ 488 w 2801"/>
              <a:gd name="T5" fmla="*/ 910 h 3617"/>
              <a:gd name="T6" fmla="*/ 451 w 2801"/>
              <a:gd name="T7" fmla="*/ 2662 h 3617"/>
              <a:gd name="T8" fmla="*/ 451 w 2801"/>
              <a:gd name="T9" fmla="*/ 2662 h 3617"/>
              <a:gd name="T10" fmla="*/ 1399 w 2801"/>
              <a:gd name="T11" fmla="*/ 3616 h 3617"/>
              <a:gd name="T12" fmla="*/ 2311 w 2801"/>
              <a:gd name="T13" fmla="*/ 2705 h 3617"/>
              <a:gd name="T14" fmla="*/ 2311 w 2801"/>
              <a:gd name="T15" fmla="*/ 2705 h 3617"/>
              <a:gd name="T16" fmla="*/ 2348 w 2801"/>
              <a:gd name="T17" fmla="*/ 953 h 3617"/>
              <a:gd name="T18" fmla="*/ 2348 w 2801"/>
              <a:gd name="T19" fmla="*/ 953 h 3617"/>
              <a:gd name="T20" fmla="*/ 1399 w 2801"/>
              <a:gd name="T21" fmla="*/ 0 h 3617"/>
              <a:gd name="T22" fmla="*/ 488 w 2801"/>
              <a:gd name="T23" fmla="*/ 910 h 3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1" h="3617">
                <a:moveTo>
                  <a:pt x="488" y="910"/>
                </a:moveTo>
                <a:lnTo>
                  <a:pt x="488" y="910"/>
                </a:lnTo>
                <a:lnTo>
                  <a:pt x="488" y="910"/>
                </a:lnTo>
                <a:cubicBezTo>
                  <a:pt x="14" y="1395"/>
                  <a:pt x="0" y="2165"/>
                  <a:pt x="451" y="2662"/>
                </a:cubicBezTo>
                <a:lnTo>
                  <a:pt x="451" y="2662"/>
                </a:lnTo>
                <a:cubicBezTo>
                  <a:pt x="1399" y="3616"/>
                  <a:pt x="1399" y="3616"/>
                  <a:pt x="1399" y="3616"/>
                </a:cubicBezTo>
                <a:cubicBezTo>
                  <a:pt x="2311" y="2705"/>
                  <a:pt x="2311" y="2705"/>
                  <a:pt x="2311" y="2705"/>
                </a:cubicBezTo>
                <a:lnTo>
                  <a:pt x="2311" y="2705"/>
                </a:lnTo>
                <a:cubicBezTo>
                  <a:pt x="2786" y="2221"/>
                  <a:pt x="2800" y="1451"/>
                  <a:pt x="2348" y="953"/>
                </a:cubicBezTo>
                <a:lnTo>
                  <a:pt x="2348" y="953"/>
                </a:lnTo>
                <a:cubicBezTo>
                  <a:pt x="1399" y="0"/>
                  <a:pt x="1399" y="0"/>
                  <a:pt x="1399" y="0"/>
                </a:cubicBezTo>
                <a:lnTo>
                  <a:pt x="488" y="910"/>
                </a:lnTo>
              </a:path>
            </a:pathLst>
          </a:custGeom>
          <a:solidFill>
            <a:schemeClr val="tx1">
              <a:lumMod val="95000"/>
              <a:lumOff val="5000"/>
            </a:schemeClr>
          </a:solidFill>
          <a:ln>
            <a:noFill/>
          </a:ln>
          <a:effectLst/>
        </p:spPr>
        <p:txBody>
          <a:bodyPr wrap="none" anchor="ctr"/>
          <a:lstStyle/>
          <a:p>
            <a:endParaRPr lang="en-US" dirty="0">
              <a:latin typeface="Calibri Light"/>
            </a:endParaRPr>
          </a:p>
        </p:txBody>
      </p:sp>
      <p:sp>
        <p:nvSpPr>
          <p:cNvPr id="10" name="Freeform 700"/>
          <p:cNvSpPr>
            <a:spLocks noChangeAspect="1" noChangeArrowheads="1"/>
          </p:cNvSpPr>
          <p:nvPr/>
        </p:nvSpPr>
        <p:spPr bwMode="auto">
          <a:xfrm>
            <a:off x="2101421" y="2897401"/>
            <a:ext cx="518415" cy="431545"/>
          </a:xfrm>
          <a:custGeom>
            <a:avLst/>
            <a:gdLst>
              <a:gd name="T0" fmla="*/ 654 w 655"/>
              <a:gd name="T1" fmla="*/ 165 h 546"/>
              <a:gd name="T2" fmla="*/ 572 w 655"/>
              <a:gd name="T3" fmla="*/ 219 h 546"/>
              <a:gd name="T4" fmla="*/ 286 w 655"/>
              <a:gd name="T5" fmla="*/ 55 h 546"/>
              <a:gd name="T6" fmla="*/ 137 w 655"/>
              <a:gd name="T7" fmla="*/ 0 h 546"/>
              <a:gd name="T8" fmla="*/ 96 w 655"/>
              <a:gd name="T9" fmla="*/ 14 h 546"/>
              <a:gd name="T10" fmla="*/ 137 w 655"/>
              <a:gd name="T11" fmla="*/ 123 h 546"/>
              <a:gd name="T12" fmla="*/ 28 w 655"/>
              <a:gd name="T13" fmla="*/ 205 h 546"/>
              <a:gd name="T14" fmla="*/ 0 w 655"/>
              <a:gd name="T15" fmla="*/ 273 h 546"/>
              <a:gd name="T16" fmla="*/ 14 w 655"/>
              <a:gd name="T17" fmla="*/ 328 h 546"/>
              <a:gd name="T18" fmla="*/ 123 w 655"/>
              <a:gd name="T19" fmla="*/ 450 h 546"/>
              <a:gd name="T20" fmla="*/ 123 w 655"/>
              <a:gd name="T21" fmla="*/ 545 h 546"/>
              <a:gd name="T22" fmla="*/ 191 w 655"/>
              <a:gd name="T23" fmla="*/ 545 h 546"/>
              <a:gd name="T24" fmla="*/ 191 w 655"/>
              <a:gd name="T25" fmla="*/ 477 h 546"/>
              <a:gd name="T26" fmla="*/ 396 w 655"/>
              <a:gd name="T27" fmla="*/ 545 h 546"/>
              <a:gd name="T28" fmla="*/ 464 w 655"/>
              <a:gd name="T29" fmla="*/ 545 h 546"/>
              <a:gd name="T30" fmla="*/ 464 w 655"/>
              <a:gd name="T31" fmla="*/ 450 h 546"/>
              <a:gd name="T32" fmla="*/ 572 w 655"/>
              <a:gd name="T33" fmla="*/ 245 h 546"/>
              <a:gd name="T34" fmla="*/ 654 w 655"/>
              <a:gd name="T35" fmla="*/ 191 h 546"/>
              <a:gd name="T36" fmla="*/ 219 w 655"/>
              <a:gd name="T37" fmla="*/ 232 h 546"/>
              <a:gd name="T38" fmla="*/ 191 w 655"/>
              <a:gd name="T39" fmla="*/ 191 h 546"/>
              <a:gd name="T40" fmla="*/ 245 w 655"/>
              <a:gd name="T41" fmla="*/ 191 h 546"/>
              <a:gd name="T42" fmla="*/ 382 w 655"/>
              <a:gd name="T43" fmla="*/ 368 h 546"/>
              <a:gd name="T44" fmla="*/ 382 w 655"/>
              <a:gd name="T45" fmla="*/ 396 h 546"/>
              <a:gd name="T46" fmla="*/ 368 w 655"/>
              <a:gd name="T47" fmla="*/ 368 h 546"/>
              <a:gd name="T48" fmla="*/ 327 w 655"/>
              <a:gd name="T49" fmla="*/ 340 h 546"/>
              <a:gd name="T50" fmla="*/ 396 w 655"/>
              <a:gd name="T51" fmla="*/ 328 h 546"/>
              <a:gd name="T52" fmla="*/ 327 w 655"/>
              <a:gd name="T53" fmla="*/ 245 h 546"/>
              <a:gd name="T54" fmla="*/ 368 w 655"/>
              <a:gd name="T55" fmla="*/ 177 h 546"/>
              <a:gd name="T56" fmla="*/ 382 w 655"/>
              <a:gd name="T57" fmla="*/ 205 h 546"/>
              <a:gd name="T58" fmla="*/ 408 w 655"/>
              <a:gd name="T59" fmla="*/ 232 h 546"/>
              <a:gd name="T60" fmla="*/ 340 w 655"/>
              <a:gd name="T61" fmla="*/ 245 h 546"/>
              <a:gd name="T62" fmla="*/ 422 w 655"/>
              <a:gd name="T63" fmla="*/ 32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5" h="546">
                <a:moveTo>
                  <a:pt x="654" y="165"/>
                </a:moveTo>
                <a:lnTo>
                  <a:pt x="654" y="165"/>
                </a:lnTo>
                <a:cubicBezTo>
                  <a:pt x="639" y="165"/>
                  <a:pt x="639" y="165"/>
                  <a:pt x="627" y="177"/>
                </a:cubicBezTo>
                <a:cubicBezTo>
                  <a:pt x="627" y="177"/>
                  <a:pt x="613" y="219"/>
                  <a:pt x="572" y="219"/>
                </a:cubicBezTo>
                <a:cubicBezTo>
                  <a:pt x="572" y="219"/>
                  <a:pt x="572" y="232"/>
                  <a:pt x="559" y="232"/>
                </a:cubicBezTo>
                <a:cubicBezTo>
                  <a:pt x="531" y="123"/>
                  <a:pt x="422" y="55"/>
                  <a:pt x="286" y="55"/>
                </a:cubicBezTo>
                <a:cubicBezTo>
                  <a:pt x="273" y="55"/>
                  <a:pt x="259" y="55"/>
                  <a:pt x="259" y="55"/>
                </a:cubicBezTo>
                <a:cubicBezTo>
                  <a:pt x="219" y="14"/>
                  <a:pt x="163" y="0"/>
                  <a:pt x="137" y="0"/>
                </a:cubicBezTo>
                <a:cubicBezTo>
                  <a:pt x="109" y="0"/>
                  <a:pt x="96" y="14"/>
                  <a:pt x="96" y="14"/>
                </a:cubicBezTo>
                <a:lnTo>
                  <a:pt x="96" y="14"/>
                </a:lnTo>
                <a:lnTo>
                  <a:pt x="96" y="14"/>
                </a:lnTo>
                <a:cubicBezTo>
                  <a:pt x="123" y="42"/>
                  <a:pt x="150" y="82"/>
                  <a:pt x="137" y="123"/>
                </a:cubicBezTo>
                <a:cubicBezTo>
                  <a:pt x="137" y="177"/>
                  <a:pt x="109" y="205"/>
                  <a:pt x="55" y="205"/>
                </a:cubicBezTo>
                <a:cubicBezTo>
                  <a:pt x="42" y="205"/>
                  <a:pt x="28" y="205"/>
                  <a:pt x="28" y="205"/>
                </a:cubicBezTo>
                <a:lnTo>
                  <a:pt x="14" y="205"/>
                </a:lnTo>
                <a:cubicBezTo>
                  <a:pt x="14" y="232"/>
                  <a:pt x="0" y="245"/>
                  <a:pt x="0" y="273"/>
                </a:cubicBezTo>
                <a:cubicBezTo>
                  <a:pt x="0" y="286"/>
                  <a:pt x="0" y="300"/>
                  <a:pt x="14" y="328"/>
                </a:cubicBezTo>
                <a:lnTo>
                  <a:pt x="14" y="328"/>
                </a:lnTo>
                <a:cubicBezTo>
                  <a:pt x="68" y="328"/>
                  <a:pt x="123" y="382"/>
                  <a:pt x="123" y="450"/>
                </a:cubicBezTo>
                <a:lnTo>
                  <a:pt x="123" y="450"/>
                </a:lnTo>
                <a:lnTo>
                  <a:pt x="123" y="450"/>
                </a:lnTo>
                <a:cubicBezTo>
                  <a:pt x="123" y="545"/>
                  <a:pt x="123" y="545"/>
                  <a:pt x="123" y="545"/>
                </a:cubicBezTo>
                <a:lnTo>
                  <a:pt x="123" y="545"/>
                </a:lnTo>
                <a:cubicBezTo>
                  <a:pt x="191" y="545"/>
                  <a:pt x="191" y="545"/>
                  <a:pt x="191" y="545"/>
                </a:cubicBezTo>
                <a:lnTo>
                  <a:pt x="191" y="545"/>
                </a:lnTo>
                <a:cubicBezTo>
                  <a:pt x="191" y="477"/>
                  <a:pt x="191" y="477"/>
                  <a:pt x="191" y="477"/>
                </a:cubicBezTo>
                <a:cubicBezTo>
                  <a:pt x="259" y="504"/>
                  <a:pt x="327" y="491"/>
                  <a:pt x="396" y="477"/>
                </a:cubicBezTo>
                <a:cubicBezTo>
                  <a:pt x="396" y="545"/>
                  <a:pt x="396" y="545"/>
                  <a:pt x="396" y="545"/>
                </a:cubicBezTo>
                <a:lnTo>
                  <a:pt x="396" y="545"/>
                </a:lnTo>
                <a:cubicBezTo>
                  <a:pt x="464" y="545"/>
                  <a:pt x="464" y="545"/>
                  <a:pt x="464" y="545"/>
                </a:cubicBezTo>
                <a:lnTo>
                  <a:pt x="464" y="545"/>
                </a:lnTo>
                <a:cubicBezTo>
                  <a:pt x="464" y="450"/>
                  <a:pt x="464" y="450"/>
                  <a:pt x="464" y="450"/>
                </a:cubicBezTo>
                <a:cubicBezTo>
                  <a:pt x="531" y="410"/>
                  <a:pt x="572" y="340"/>
                  <a:pt x="572" y="273"/>
                </a:cubicBezTo>
                <a:cubicBezTo>
                  <a:pt x="572" y="273"/>
                  <a:pt x="572" y="259"/>
                  <a:pt x="572" y="245"/>
                </a:cubicBezTo>
                <a:lnTo>
                  <a:pt x="572" y="245"/>
                </a:lnTo>
                <a:cubicBezTo>
                  <a:pt x="627" y="245"/>
                  <a:pt x="654" y="191"/>
                  <a:pt x="654" y="191"/>
                </a:cubicBezTo>
                <a:cubicBezTo>
                  <a:pt x="654" y="177"/>
                  <a:pt x="654" y="177"/>
                  <a:pt x="654" y="165"/>
                </a:cubicBezTo>
                <a:close/>
                <a:moveTo>
                  <a:pt x="219" y="232"/>
                </a:moveTo>
                <a:lnTo>
                  <a:pt x="219" y="232"/>
                </a:lnTo>
                <a:cubicBezTo>
                  <a:pt x="205" y="232"/>
                  <a:pt x="191" y="219"/>
                  <a:pt x="191" y="191"/>
                </a:cubicBezTo>
                <a:cubicBezTo>
                  <a:pt x="191" y="177"/>
                  <a:pt x="205" y="165"/>
                  <a:pt x="219" y="165"/>
                </a:cubicBezTo>
                <a:cubicBezTo>
                  <a:pt x="231" y="165"/>
                  <a:pt x="245" y="177"/>
                  <a:pt x="245" y="191"/>
                </a:cubicBezTo>
                <a:cubicBezTo>
                  <a:pt x="245" y="219"/>
                  <a:pt x="231" y="232"/>
                  <a:pt x="219" y="232"/>
                </a:cubicBezTo>
                <a:close/>
                <a:moveTo>
                  <a:pt x="382" y="368"/>
                </a:moveTo>
                <a:lnTo>
                  <a:pt x="382" y="368"/>
                </a:lnTo>
                <a:cubicBezTo>
                  <a:pt x="382" y="396"/>
                  <a:pt x="382" y="396"/>
                  <a:pt x="382" y="396"/>
                </a:cubicBezTo>
                <a:cubicBezTo>
                  <a:pt x="368" y="396"/>
                  <a:pt x="368" y="396"/>
                  <a:pt x="368" y="396"/>
                </a:cubicBezTo>
                <a:cubicBezTo>
                  <a:pt x="368" y="368"/>
                  <a:pt x="368" y="368"/>
                  <a:pt x="368" y="368"/>
                </a:cubicBezTo>
                <a:cubicBezTo>
                  <a:pt x="340" y="368"/>
                  <a:pt x="327" y="368"/>
                  <a:pt x="327" y="354"/>
                </a:cubicBezTo>
                <a:cubicBezTo>
                  <a:pt x="327" y="340"/>
                  <a:pt x="327" y="340"/>
                  <a:pt x="327" y="340"/>
                </a:cubicBezTo>
                <a:cubicBezTo>
                  <a:pt x="340" y="340"/>
                  <a:pt x="354" y="354"/>
                  <a:pt x="368" y="354"/>
                </a:cubicBezTo>
                <a:cubicBezTo>
                  <a:pt x="382" y="354"/>
                  <a:pt x="396" y="340"/>
                  <a:pt x="396" y="328"/>
                </a:cubicBezTo>
                <a:cubicBezTo>
                  <a:pt x="396" y="314"/>
                  <a:pt x="382" y="300"/>
                  <a:pt x="368" y="300"/>
                </a:cubicBezTo>
                <a:cubicBezTo>
                  <a:pt x="340" y="286"/>
                  <a:pt x="327" y="273"/>
                  <a:pt x="327" y="245"/>
                </a:cubicBezTo>
                <a:cubicBezTo>
                  <a:pt x="327" y="232"/>
                  <a:pt x="340" y="219"/>
                  <a:pt x="368" y="205"/>
                </a:cubicBezTo>
                <a:cubicBezTo>
                  <a:pt x="368" y="177"/>
                  <a:pt x="368" y="177"/>
                  <a:pt x="368" y="177"/>
                </a:cubicBezTo>
                <a:cubicBezTo>
                  <a:pt x="382" y="177"/>
                  <a:pt x="382" y="177"/>
                  <a:pt x="382" y="177"/>
                </a:cubicBezTo>
                <a:cubicBezTo>
                  <a:pt x="382" y="205"/>
                  <a:pt x="382" y="205"/>
                  <a:pt x="382" y="205"/>
                </a:cubicBezTo>
                <a:cubicBezTo>
                  <a:pt x="396" y="205"/>
                  <a:pt x="408" y="219"/>
                  <a:pt x="408" y="219"/>
                </a:cubicBezTo>
                <a:cubicBezTo>
                  <a:pt x="408" y="232"/>
                  <a:pt x="408" y="232"/>
                  <a:pt x="408" y="232"/>
                </a:cubicBezTo>
                <a:cubicBezTo>
                  <a:pt x="408" y="232"/>
                  <a:pt x="396" y="219"/>
                  <a:pt x="368" y="219"/>
                </a:cubicBezTo>
                <a:cubicBezTo>
                  <a:pt x="354" y="219"/>
                  <a:pt x="340" y="232"/>
                  <a:pt x="340" y="245"/>
                </a:cubicBezTo>
                <a:cubicBezTo>
                  <a:pt x="340" y="259"/>
                  <a:pt x="354" y="273"/>
                  <a:pt x="382" y="273"/>
                </a:cubicBezTo>
                <a:cubicBezTo>
                  <a:pt x="408" y="286"/>
                  <a:pt x="422" y="300"/>
                  <a:pt x="422" y="328"/>
                </a:cubicBezTo>
                <a:cubicBezTo>
                  <a:pt x="422" y="340"/>
                  <a:pt x="408" y="368"/>
                  <a:pt x="382" y="368"/>
                </a:cubicBezTo>
                <a:close/>
              </a:path>
            </a:pathLst>
          </a:custGeom>
          <a:solidFill>
            <a:schemeClr val="bg1"/>
          </a:solidFill>
          <a:ln>
            <a:noFill/>
          </a:ln>
          <a:effectLst/>
        </p:spPr>
        <p:txBody>
          <a:bodyPr wrap="none" lIns="152366" tIns="76183" rIns="152366" bIns="76183" anchor="ctr"/>
          <a:lstStyle/>
          <a:p>
            <a:endParaRPr lang="en-US" dirty="0">
              <a:latin typeface="Calibri Light"/>
            </a:endParaRPr>
          </a:p>
        </p:txBody>
      </p:sp>
      <p:sp>
        <p:nvSpPr>
          <p:cNvPr id="11" name="Right Arrow 10"/>
          <p:cNvSpPr>
            <a:spLocks noChangeAspect="1"/>
          </p:cNvSpPr>
          <p:nvPr/>
        </p:nvSpPr>
        <p:spPr>
          <a:xfrm>
            <a:off x="5911657" y="3037772"/>
            <a:ext cx="424998" cy="210513"/>
          </a:xfrm>
          <a:prstGeom prst="rightArrow">
            <a:avLst/>
          </a:prstGeom>
          <a:solidFill>
            <a:schemeClr val="tx1">
              <a:lumMod val="95000"/>
              <a:lumOff val="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12" name="Right Arrow 11"/>
          <p:cNvSpPr>
            <a:spLocks noChangeAspect="1"/>
          </p:cNvSpPr>
          <p:nvPr/>
        </p:nvSpPr>
        <p:spPr>
          <a:xfrm>
            <a:off x="8418979" y="3037772"/>
            <a:ext cx="424998" cy="210513"/>
          </a:xfrm>
          <a:prstGeom prst="rightArrow">
            <a:avLst/>
          </a:prstGeom>
          <a:solidFill>
            <a:schemeClr val="tx1">
              <a:lumMod val="95000"/>
              <a:lumOff val="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13" name="Right Arrow 12"/>
          <p:cNvSpPr>
            <a:spLocks noChangeAspect="1"/>
          </p:cNvSpPr>
          <p:nvPr/>
        </p:nvSpPr>
        <p:spPr>
          <a:xfrm>
            <a:off x="3399715" y="3037772"/>
            <a:ext cx="424998" cy="210513"/>
          </a:xfrm>
          <a:prstGeom prst="rightArrow">
            <a:avLst/>
          </a:prstGeom>
          <a:solidFill>
            <a:schemeClr val="tx1">
              <a:lumMod val="95000"/>
              <a:lumOff val="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30" name="Subtitle 2"/>
          <p:cNvSpPr txBox="1">
            <a:spLocks/>
          </p:cNvSpPr>
          <p:nvPr/>
        </p:nvSpPr>
        <p:spPr>
          <a:xfrm>
            <a:off x="6307017" y="4084652"/>
            <a:ext cx="2111962" cy="1920504"/>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800" dirty="0" smtClean="0">
                <a:solidFill>
                  <a:schemeClr val="tx1">
                    <a:lumMod val="95000"/>
                    <a:lumOff val="5000"/>
                  </a:schemeClr>
                </a:solidFill>
                <a:latin typeface="+mj-lt"/>
                <a:cs typeface="Calibri"/>
              </a:rPr>
              <a:t>Web Marketing</a:t>
            </a:r>
            <a:endParaRPr lang="en-US" sz="1200" dirty="0" smtClean="0">
              <a:solidFill>
                <a:schemeClr val="tx1">
                  <a:lumMod val="95000"/>
                  <a:lumOff val="5000"/>
                </a:schemeClr>
              </a:solidFill>
              <a:latin typeface="+mj-lt"/>
              <a:cs typeface="Calibri"/>
            </a:endParaRPr>
          </a:p>
          <a:p>
            <a:pPr marL="0" indent="0" algn="ctr">
              <a:buNone/>
            </a:pP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Subtitle 2"/>
          <p:cNvSpPr txBox="1">
            <a:spLocks/>
          </p:cNvSpPr>
          <p:nvPr/>
        </p:nvSpPr>
        <p:spPr>
          <a:xfrm>
            <a:off x="3791537" y="4084652"/>
            <a:ext cx="2120120" cy="1920504"/>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800" dirty="0" smtClean="0">
                <a:solidFill>
                  <a:schemeClr val="tx1">
                    <a:lumMod val="75000"/>
                    <a:lumOff val="25000"/>
                  </a:schemeClr>
                </a:solidFill>
                <a:latin typeface="+mj-lt"/>
                <a:cs typeface="Calibri"/>
              </a:rPr>
              <a:t>Leadership</a:t>
            </a:r>
            <a:endParaRPr lang="en-US" sz="1200" dirty="0" smtClean="0">
              <a:solidFill>
                <a:schemeClr val="tx1">
                  <a:lumMod val="75000"/>
                  <a:lumOff val="25000"/>
                </a:schemeClr>
              </a:solidFill>
              <a:latin typeface="+mj-lt"/>
              <a:cs typeface="Calibri"/>
            </a:endParaRPr>
          </a:p>
          <a:p>
            <a:pPr marL="0" indent="0" algn="ctr">
              <a:buNone/>
            </a:pP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2" name="Subtitle 2"/>
          <p:cNvSpPr txBox="1">
            <a:spLocks/>
          </p:cNvSpPr>
          <p:nvPr/>
        </p:nvSpPr>
        <p:spPr>
          <a:xfrm>
            <a:off x="1280677" y="4084652"/>
            <a:ext cx="2119038" cy="1920504"/>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800" dirty="0" smtClean="0">
                <a:solidFill>
                  <a:schemeClr val="tx1">
                    <a:lumMod val="75000"/>
                    <a:lumOff val="25000"/>
                  </a:schemeClr>
                </a:solidFill>
                <a:latin typeface="+mj-lt"/>
                <a:cs typeface="Calibri"/>
              </a:rPr>
              <a:t>Monitoring</a:t>
            </a:r>
            <a:endParaRPr lang="en-US" sz="1200" dirty="0" smtClean="0">
              <a:solidFill>
                <a:schemeClr val="tx1">
                  <a:lumMod val="75000"/>
                  <a:lumOff val="25000"/>
                </a:schemeClr>
              </a:solidFill>
              <a:latin typeface="+mj-lt"/>
              <a:cs typeface="Calibri"/>
            </a:endParaRPr>
          </a:p>
          <a:p>
            <a:pPr marL="0" indent="0" algn="ctr">
              <a:buNone/>
            </a:pP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Subtitle 2"/>
          <p:cNvSpPr txBox="1">
            <a:spLocks/>
          </p:cNvSpPr>
          <p:nvPr/>
        </p:nvSpPr>
        <p:spPr>
          <a:xfrm>
            <a:off x="8806344" y="4084652"/>
            <a:ext cx="2088668" cy="1698904"/>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800" dirty="0" smtClean="0">
                <a:solidFill>
                  <a:schemeClr val="tx1">
                    <a:lumMod val="95000"/>
                    <a:lumOff val="5000"/>
                  </a:schemeClr>
                </a:solidFill>
                <a:latin typeface="+mj-lt"/>
                <a:cs typeface="Calibri"/>
              </a:rPr>
              <a:t>Consulting</a:t>
            </a:r>
            <a:endParaRPr lang="en-US" sz="1200" dirty="0" smtClean="0">
              <a:solidFill>
                <a:schemeClr val="tx1">
                  <a:lumMod val="95000"/>
                  <a:lumOff val="5000"/>
                </a:schemeClr>
              </a:solidFill>
              <a:latin typeface="+mj-lt"/>
              <a:cs typeface="Calibri"/>
            </a:endParaRPr>
          </a:p>
          <a:p>
            <a:pPr marL="0" indent="0" algn="ctr">
              <a:buNone/>
            </a:pP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ut</a:t>
            </a:r>
            <a:r>
              <a:rPr lang="en-US"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ultrices</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pu</a:t>
            </a:r>
            <a:endParaRPr lang="en-US"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6" name="Rectangle 35"/>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Iconic Services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7" name="Rectangle 36"/>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7033521"/>
      </p:ext>
    </p:extLst>
  </p:cSld>
  <p:clrMapOvr>
    <a:masterClrMapping/>
  </p:clrMapOvr>
  <p:transition spd="slow">
    <p:comb/>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304719" y="1341414"/>
            <a:ext cx="2663482" cy="1300191"/>
          </a:xfrm>
          <a:noFill/>
        </p:spPr>
        <p:txBody>
          <a:bodyPr>
            <a:noAutofit/>
          </a:bodyPr>
          <a:lstStyle/>
          <a:p>
            <a:pPr algn="l"/>
            <a:r>
              <a:rPr lang="en-US" sz="3600" dirty="0" smtClean="0">
                <a:solidFill>
                  <a:schemeClr val="bg1"/>
                </a:solidFill>
              </a:rPr>
              <a:t>Business Strategies</a:t>
            </a:r>
            <a:endParaRPr lang="en-US" sz="3600" dirty="0">
              <a:solidFill>
                <a:schemeClr val="bg1"/>
              </a:solidFill>
            </a:endParaRPr>
          </a:p>
        </p:txBody>
      </p:sp>
      <p:sp>
        <p:nvSpPr>
          <p:cNvPr id="2" name="Text Placeholder 1"/>
          <p:cNvSpPr>
            <a:spLocks noGrp="1"/>
          </p:cNvSpPr>
          <p:nvPr>
            <p:ph type="body" sz="quarter" idx="12"/>
          </p:nvPr>
        </p:nvSpPr>
        <p:spPr/>
        <p:txBody>
          <a:bodyPr/>
          <a:lstStyle/>
          <a:p>
            <a:r>
              <a:rPr lang="en-US" dirty="0" err="1">
                <a:latin typeface="+mn-lt"/>
              </a:rPr>
              <a:t>Lorem</a:t>
            </a:r>
            <a:r>
              <a:rPr lang="en-US" dirty="0">
                <a:latin typeface="+mn-lt"/>
              </a:rPr>
              <a:t> </a:t>
            </a:r>
            <a:r>
              <a:rPr lang="en-US" dirty="0" err="1">
                <a:latin typeface="+mn-lt"/>
              </a:rPr>
              <a:t>ipsum</a:t>
            </a:r>
            <a:r>
              <a:rPr lang="en-US" dirty="0">
                <a:latin typeface="+mn-lt"/>
              </a:rPr>
              <a:t> dolor sit </a:t>
            </a:r>
            <a:r>
              <a:rPr lang="en-US" dirty="0" err="1">
                <a:latin typeface="+mn-lt"/>
              </a:rPr>
              <a:t>amet</a:t>
            </a:r>
            <a:r>
              <a:rPr lang="en-US" dirty="0">
                <a:latin typeface="+mn-lt"/>
              </a:rPr>
              <a:t>, </a:t>
            </a:r>
            <a:r>
              <a:rPr lang="en-US" dirty="0" err="1">
                <a:latin typeface="+mn-lt"/>
              </a:rPr>
              <a:t>consectetur</a:t>
            </a:r>
            <a:r>
              <a:rPr lang="en-US" dirty="0">
                <a:latin typeface="+mn-lt"/>
              </a:rPr>
              <a:t> </a:t>
            </a:r>
            <a:r>
              <a:rPr lang="en-US" dirty="0" err="1">
                <a:latin typeface="+mn-lt"/>
              </a:rPr>
              <a:t>adipiscing</a:t>
            </a:r>
            <a:r>
              <a:rPr lang="en-US" dirty="0">
                <a:latin typeface="+mn-lt"/>
              </a:rPr>
              <a:t> </a:t>
            </a:r>
            <a:r>
              <a:rPr lang="en-US" dirty="0" err="1">
                <a:latin typeface="+mn-lt"/>
              </a:rPr>
              <a:t>elit</a:t>
            </a:r>
            <a:r>
              <a:rPr lang="en-US" dirty="0">
                <a:latin typeface="+mn-lt"/>
              </a:rPr>
              <a:t>. </a:t>
            </a:r>
            <a:r>
              <a:rPr lang="en-US" dirty="0" err="1">
                <a:latin typeface="+mn-lt"/>
              </a:rPr>
              <a:t>Fusce</a:t>
            </a:r>
            <a:r>
              <a:rPr lang="en-US" dirty="0">
                <a:latin typeface="+mn-lt"/>
              </a:rPr>
              <a:t> </a:t>
            </a:r>
            <a:r>
              <a:rPr lang="en-US" dirty="0" err="1">
                <a:latin typeface="+mn-lt"/>
              </a:rPr>
              <a:t>diam</a:t>
            </a:r>
            <a:r>
              <a:rPr lang="en-US" dirty="0">
                <a:latin typeface="+mn-lt"/>
              </a:rPr>
              <a:t> </a:t>
            </a:r>
            <a:r>
              <a:rPr lang="en-US" dirty="0" err="1">
                <a:latin typeface="+mn-lt"/>
              </a:rPr>
              <a:t>tortor</a:t>
            </a:r>
            <a:r>
              <a:rPr lang="en-US" dirty="0">
                <a:latin typeface="+mn-lt"/>
              </a:rPr>
              <a:t>, </a:t>
            </a:r>
            <a:r>
              <a:rPr lang="en-US" dirty="0" err="1">
                <a:latin typeface="+mn-lt"/>
              </a:rPr>
              <a:t>mattis</a:t>
            </a:r>
            <a:r>
              <a:rPr lang="en-US" dirty="0">
                <a:latin typeface="+mn-lt"/>
              </a:rPr>
              <a:t> </a:t>
            </a:r>
            <a:r>
              <a:rPr lang="en-US" dirty="0" err="1">
                <a:latin typeface="+mn-lt"/>
              </a:rPr>
              <a:t>quis</a:t>
            </a:r>
            <a:r>
              <a:rPr lang="en-US" dirty="0">
                <a:latin typeface="+mn-lt"/>
              </a:rPr>
              <a:t> </a:t>
            </a:r>
            <a:r>
              <a:rPr lang="en-US" dirty="0" err="1">
                <a:latin typeface="+mn-lt"/>
              </a:rPr>
              <a:t>dapibus</a:t>
            </a:r>
            <a:r>
              <a:rPr lang="en-US" dirty="0">
                <a:latin typeface="+mn-lt"/>
              </a:rPr>
              <a:t> vitae, </a:t>
            </a:r>
            <a:r>
              <a:rPr lang="en-US" dirty="0" err="1">
                <a:latin typeface="+mn-lt"/>
              </a:rPr>
              <a:t>euismod</a:t>
            </a:r>
            <a:r>
              <a:rPr lang="en-US" dirty="0">
                <a:latin typeface="+mn-lt"/>
              </a:rPr>
              <a:t> non </a:t>
            </a:r>
            <a:r>
              <a:rPr lang="en-US" dirty="0" err="1">
                <a:latin typeface="+mn-lt"/>
              </a:rPr>
              <a:t>purus</a:t>
            </a:r>
            <a:r>
              <a:rPr lang="en-US" dirty="0">
                <a:latin typeface="+mn-lt"/>
              </a:rPr>
              <a:t>. Maecenas </a:t>
            </a:r>
            <a:r>
              <a:rPr lang="en-US" dirty="0" err="1">
                <a:latin typeface="+mn-lt"/>
              </a:rPr>
              <a:t>ut</a:t>
            </a:r>
            <a:r>
              <a:rPr lang="en-US" dirty="0">
                <a:latin typeface="+mn-lt"/>
              </a:rPr>
              <a:t> lacus </a:t>
            </a:r>
            <a:r>
              <a:rPr lang="en-US" dirty="0" err="1">
                <a:latin typeface="+mn-lt"/>
              </a:rPr>
              <a:t>nec</a:t>
            </a:r>
            <a:r>
              <a:rPr lang="en-US" dirty="0">
                <a:latin typeface="+mn-lt"/>
              </a:rPr>
              <a:t> </a:t>
            </a:r>
            <a:r>
              <a:rPr lang="en-US" dirty="0" err="1">
                <a:latin typeface="+mn-lt"/>
              </a:rPr>
              <a:t>mauris</a:t>
            </a:r>
            <a:r>
              <a:rPr lang="en-US" dirty="0">
                <a:latin typeface="+mn-lt"/>
              </a:rPr>
              <a:t> </a:t>
            </a:r>
            <a:r>
              <a:rPr lang="en-US" dirty="0" err="1">
                <a:latin typeface="+mn-lt"/>
              </a:rPr>
              <a:t>feugiat</a:t>
            </a:r>
            <a:r>
              <a:rPr lang="en-US" dirty="0">
                <a:latin typeface="+mn-lt"/>
              </a:rPr>
              <a:t> </a:t>
            </a:r>
            <a:r>
              <a:rPr lang="en-US" dirty="0" err="1">
                <a:latin typeface="+mn-lt"/>
              </a:rPr>
              <a:t>tristique</a:t>
            </a:r>
            <a:r>
              <a:rPr lang="en-US" dirty="0">
                <a:latin typeface="+mn-lt"/>
              </a:rPr>
              <a:t> et in </a:t>
            </a:r>
            <a:r>
              <a:rPr lang="en-US" dirty="0" err="1">
                <a:latin typeface="+mn-lt"/>
              </a:rPr>
              <a:t>metus</a:t>
            </a:r>
            <a:r>
              <a:rPr lang="en-US" dirty="0">
                <a:latin typeface="+mn-lt"/>
              </a:rPr>
              <a:t>. </a:t>
            </a:r>
          </a:p>
        </p:txBody>
      </p:sp>
      <p:sp>
        <p:nvSpPr>
          <p:cNvPr id="15" name="Oval 14"/>
          <p:cNvSpPr>
            <a:spLocks noChangeArrowheads="1"/>
          </p:cNvSpPr>
          <p:nvPr/>
        </p:nvSpPr>
        <p:spPr bwMode="auto">
          <a:xfrm>
            <a:off x="3915933" y="4188605"/>
            <a:ext cx="112232" cy="112232"/>
          </a:xfrm>
          <a:prstGeom prst="ellipse">
            <a:avLst/>
          </a:prstGeom>
          <a:noFill/>
          <a:ln w="28575" cmpd="sng">
            <a:solidFill>
              <a:schemeClr val="accent2"/>
            </a:solidFill>
          </a:ln>
          <a:extLst/>
        </p:spPr>
        <p:txBody>
          <a:bodyPr vert="horz" wrap="square" lIns="121888" tIns="60944" rIns="121888" bIns="60944" numCol="1" anchor="t" anchorCtr="0" compatLnSpc="1">
            <a:prstTxWarp prst="textNoShape">
              <a:avLst/>
            </a:prstTxWarp>
          </a:bodyPr>
          <a:lstStyle/>
          <a:p>
            <a:endParaRPr lang="id-ID" sz="3066"/>
          </a:p>
        </p:txBody>
      </p:sp>
      <p:sp>
        <p:nvSpPr>
          <p:cNvPr id="16" name="Text Placeholder 5"/>
          <p:cNvSpPr txBox="1">
            <a:spLocks/>
          </p:cNvSpPr>
          <p:nvPr/>
        </p:nvSpPr>
        <p:spPr>
          <a:xfrm>
            <a:off x="4164514" y="4089489"/>
            <a:ext cx="3205209" cy="284719"/>
          </a:xfrm>
          <a:prstGeom prst="rect">
            <a:avLst/>
          </a:prstGeom>
        </p:spPr>
        <p:txBody>
          <a:bodyPr lIns="91416" tIns="45708" rIns="91416" bIns="45708">
            <a:noAutofit/>
          </a:bodyPr>
          <a:lstStyle>
            <a:lvl1pPr marL="0" indent="0" algn="l" defTabSz="685783" rtl="0" eaLnBrk="1" latinLnBrk="0" hangingPunct="1">
              <a:lnSpc>
                <a:spcPct val="90000"/>
              </a:lnSpc>
              <a:spcBef>
                <a:spcPts val="750"/>
              </a:spcBef>
              <a:buFont typeface="Arial" panose="020B0604020202020204" pitchFamily="34" charset="0"/>
              <a:buNone/>
              <a:defRPr sz="900" kern="1200" cap="all">
                <a:solidFill>
                  <a:schemeClr val="tx1">
                    <a:lumMod val="75000"/>
                    <a:lumOff val="25000"/>
                  </a:schemeClr>
                </a:solidFill>
                <a:latin typeface="Lato Black"/>
                <a:ea typeface="Open Sans Light" panose="020B0306030504020204" pitchFamily="34" charset="0"/>
                <a:cs typeface="Lato Black"/>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400" cap="none" dirty="0" err="1" smtClean="0">
                <a:latin typeface="+mj-lt"/>
              </a:rPr>
              <a:t>Subitle</a:t>
            </a:r>
            <a:r>
              <a:rPr lang="en-US" sz="1400" cap="none" dirty="0" smtClean="0">
                <a:latin typeface="+mj-lt"/>
              </a:rPr>
              <a:t> Example Here</a:t>
            </a:r>
            <a:endParaRPr lang="en-US" sz="1400" cap="none" dirty="0">
              <a:latin typeface="+mj-lt"/>
            </a:endParaRPr>
          </a:p>
        </p:txBody>
      </p:sp>
      <p:sp>
        <p:nvSpPr>
          <p:cNvPr id="17" name="Text Placeholder 5"/>
          <p:cNvSpPr txBox="1">
            <a:spLocks/>
          </p:cNvSpPr>
          <p:nvPr/>
        </p:nvSpPr>
        <p:spPr>
          <a:xfrm>
            <a:off x="4164515" y="4382921"/>
            <a:ext cx="3216495" cy="606361"/>
          </a:xfrm>
          <a:prstGeom prst="rect">
            <a:avLst/>
          </a:prstGeom>
        </p:spPr>
        <p:txBody>
          <a:bodyPr lIns="91416" tIns="45708" rIns="91416" bIns="45708">
            <a:noAutofit/>
          </a:bodyPr>
          <a:lstStyle>
            <a:lvl1pPr marL="0" indent="0" algn="l" defTabSz="685783" rtl="0" eaLnBrk="1" latinLnBrk="0" hangingPunct="1">
              <a:lnSpc>
                <a:spcPct val="120000"/>
              </a:lnSpc>
              <a:spcBef>
                <a:spcPts val="750"/>
              </a:spcBef>
              <a:buFont typeface="Arial" panose="020B0604020202020204" pitchFamily="34" charset="0"/>
              <a:buNone/>
              <a:defRPr lang="en-US" sz="900" kern="1200" smtClean="0">
                <a:solidFill>
                  <a:schemeClr val="tx1">
                    <a:lumMod val="50000"/>
                    <a:lumOff val="50000"/>
                  </a:schemeClr>
                </a:solidFill>
                <a:latin typeface="Lato Regular"/>
                <a:ea typeface="Open Sans Light" panose="020B0306030504020204" pitchFamily="34" charset="0"/>
                <a:cs typeface="Lato Regular"/>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200" dirty="0" err="1">
                <a:latin typeface="+mn-lt"/>
              </a:rPr>
              <a:t>Lorem</a:t>
            </a:r>
            <a:r>
              <a:rPr lang="en-US" sz="1200" dirty="0">
                <a:latin typeface="+mn-lt"/>
              </a:rPr>
              <a:t> </a:t>
            </a:r>
            <a:r>
              <a:rPr lang="en-US" sz="1200" dirty="0" err="1">
                <a:latin typeface="+mn-lt"/>
              </a:rPr>
              <a:t>ipsum</a:t>
            </a:r>
            <a:r>
              <a:rPr lang="en-US" sz="1200" dirty="0">
                <a:latin typeface="+mn-lt"/>
              </a:rPr>
              <a:t> dolor sit </a:t>
            </a:r>
            <a:r>
              <a:rPr lang="en-US" sz="1200" dirty="0" err="1">
                <a:latin typeface="+mn-lt"/>
              </a:rPr>
              <a:t>amet</a:t>
            </a:r>
            <a:r>
              <a:rPr lang="en-US" sz="1200" dirty="0">
                <a:latin typeface="+mn-lt"/>
              </a:rPr>
              <a:t>, </a:t>
            </a:r>
            <a:r>
              <a:rPr lang="en-US" sz="1200" dirty="0" err="1">
                <a:latin typeface="+mn-lt"/>
              </a:rPr>
              <a:t>consectetur</a:t>
            </a:r>
            <a:r>
              <a:rPr lang="en-US" sz="1200" dirty="0">
                <a:latin typeface="+mn-lt"/>
              </a:rPr>
              <a:t> </a:t>
            </a:r>
            <a:r>
              <a:rPr lang="en-US" sz="1200" dirty="0" err="1">
                <a:latin typeface="+mn-lt"/>
              </a:rPr>
              <a:t>adipiscing</a:t>
            </a:r>
            <a:r>
              <a:rPr lang="en-US" sz="1200" dirty="0">
                <a:latin typeface="+mn-lt"/>
              </a:rPr>
              <a:t> </a:t>
            </a:r>
            <a:r>
              <a:rPr lang="en-US" sz="1200" dirty="0" err="1">
                <a:latin typeface="+mn-lt"/>
              </a:rPr>
              <a:t>elit</a:t>
            </a:r>
            <a:r>
              <a:rPr lang="en-US" sz="1200" dirty="0">
                <a:latin typeface="+mn-lt"/>
              </a:rPr>
              <a:t> </a:t>
            </a:r>
            <a:r>
              <a:rPr lang="en-US" sz="1200" dirty="0" err="1">
                <a:latin typeface="+mn-lt"/>
              </a:rPr>
              <a:t>usce</a:t>
            </a:r>
            <a:r>
              <a:rPr lang="en-US" sz="1200" dirty="0">
                <a:latin typeface="+mn-lt"/>
              </a:rPr>
              <a:t> </a:t>
            </a:r>
            <a:r>
              <a:rPr lang="en-US" sz="1200" dirty="0" err="1">
                <a:latin typeface="+mn-lt"/>
              </a:rPr>
              <a:t>diam</a:t>
            </a:r>
            <a:r>
              <a:rPr lang="en-US" sz="1200" dirty="0">
                <a:latin typeface="+mn-lt"/>
              </a:rPr>
              <a:t> </a:t>
            </a:r>
            <a:r>
              <a:rPr lang="en-US" sz="1200" dirty="0" err="1">
                <a:latin typeface="+mn-lt"/>
              </a:rPr>
              <a:t>tortor</a:t>
            </a:r>
            <a:r>
              <a:rPr lang="en-US" sz="1200" dirty="0">
                <a:latin typeface="+mn-lt"/>
              </a:rPr>
              <a:t>, </a:t>
            </a:r>
            <a:r>
              <a:rPr lang="en-US" sz="1200" dirty="0" err="1">
                <a:latin typeface="+mn-lt"/>
              </a:rPr>
              <a:t>mattis</a:t>
            </a:r>
            <a:r>
              <a:rPr lang="en-US" sz="1200" dirty="0">
                <a:latin typeface="+mn-lt"/>
              </a:rPr>
              <a:t>.</a:t>
            </a:r>
          </a:p>
        </p:txBody>
      </p:sp>
      <p:sp>
        <p:nvSpPr>
          <p:cNvPr id="21" name="Oval 20"/>
          <p:cNvSpPr>
            <a:spLocks noChangeArrowheads="1"/>
          </p:cNvSpPr>
          <p:nvPr/>
        </p:nvSpPr>
        <p:spPr bwMode="auto">
          <a:xfrm>
            <a:off x="7854730" y="4188605"/>
            <a:ext cx="112232" cy="112232"/>
          </a:xfrm>
          <a:prstGeom prst="ellipse">
            <a:avLst/>
          </a:prstGeom>
          <a:noFill/>
          <a:ln w="28575" cmpd="sng">
            <a:solidFill>
              <a:schemeClr val="accent2"/>
            </a:solidFill>
          </a:ln>
          <a:extLst/>
        </p:spPr>
        <p:txBody>
          <a:bodyPr vert="horz" wrap="square" lIns="121888" tIns="60944" rIns="121888" bIns="60944" numCol="1" anchor="t" anchorCtr="0" compatLnSpc="1">
            <a:prstTxWarp prst="textNoShape">
              <a:avLst/>
            </a:prstTxWarp>
          </a:bodyPr>
          <a:lstStyle/>
          <a:p>
            <a:endParaRPr lang="id-ID" sz="3066"/>
          </a:p>
        </p:txBody>
      </p:sp>
      <p:sp>
        <p:nvSpPr>
          <p:cNvPr id="22" name="Text Placeholder 5"/>
          <p:cNvSpPr txBox="1">
            <a:spLocks/>
          </p:cNvSpPr>
          <p:nvPr/>
        </p:nvSpPr>
        <p:spPr>
          <a:xfrm>
            <a:off x="8103311" y="4089489"/>
            <a:ext cx="3205209" cy="284719"/>
          </a:xfrm>
          <a:prstGeom prst="rect">
            <a:avLst/>
          </a:prstGeom>
        </p:spPr>
        <p:txBody>
          <a:bodyPr lIns="91416" tIns="45708" rIns="91416" bIns="45708">
            <a:noAutofit/>
          </a:bodyPr>
          <a:lstStyle>
            <a:lvl1pPr marL="0" indent="0" algn="l" defTabSz="685783" rtl="0" eaLnBrk="1" latinLnBrk="0" hangingPunct="1">
              <a:lnSpc>
                <a:spcPct val="90000"/>
              </a:lnSpc>
              <a:spcBef>
                <a:spcPts val="750"/>
              </a:spcBef>
              <a:buFont typeface="Arial" panose="020B0604020202020204" pitchFamily="34" charset="0"/>
              <a:buNone/>
              <a:defRPr sz="900" kern="1200" cap="all">
                <a:solidFill>
                  <a:schemeClr val="tx1">
                    <a:lumMod val="75000"/>
                    <a:lumOff val="25000"/>
                  </a:schemeClr>
                </a:solidFill>
                <a:latin typeface="Lato Black"/>
                <a:ea typeface="Open Sans Light" panose="020B0306030504020204" pitchFamily="34" charset="0"/>
                <a:cs typeface="Lato Black"/>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400" cap="none" dirty="0" err="1" smtClean="0">
                <a:latin typeface="+mj-lt"/>
              </a:rPr>
              <a:t>Subitle</a:t>
            </a:r>
            <a:r>
              <a:rPr lang="en-US" sz="1400" cap="none" dirty="0" smtClean="0">
                <a:latin typeface="+mj-lt"/>
              </a:rPr>
              <a:t> Example Here</a:t>
            </a:r>
            <a:endParaRPr lang="en-US" sz="1400" cap="none" dirty="0">
              <a:latin typeface="+mj-lt"/>
            </a:endParaRPr>
          </a:p>
        </p:txBody>
      </p:sp>
      <p:sp>
        <p:nvSpPr>
          <p:cNvPr id="23" name="Text Placeholder 5"/>
          <p:cNvSpPr txBox="1">
            <a:spLocks/>
          </p:cNvSpPr>
          <p:nvPr/>
        </p:nvSpPr>
        <p:spPr>
          <a:xfrm>
            <a:off x="8103312" y="4382921"/>
            <a:ext cx="3216495" cy="606361"/>
          </a:xfrm>
          <a:prstGeom prst="rect">
            <a:avLst/>
          </a:prstGeom>
        </p:spPr>
        <p:txBody>
          <a:bodyPr lIns="91416" tIns="45708" rIns="91416" bIns="45708">
            <a:noAutofit/>
          </a:bodyPr>
          <a:lstStyle>
            <a:lvl1pPr marL="0" indent="0" algn="l" defTabSz="685783" rtl="0" eaLnBrk="1" latinLnBrk="0" hangingPunct="1">
              <a:lnSpc>
                <a:spcPct val="120000"/>
              </a:lnSpc>
              <a:spcBef>
                <a:spcPts val="750"/>
              </a:spcBef>
              <a:buFont typeface="Arial" panose="020B0604020202020204" pitchFamily="34" charset="0"/>
              <a:buNone/>
              <a:defRPr lang="en-US" sz="900" kern="1200" smtClean="0">
                <a:solidFill>
                  <a:schemeClr val="tx1">
                    <a:lumMod val="50000"/>
                    <a:lumOff val="50000"/>
                  </a:schemeClr>
                </a:solidFill>
                <a:latin typeface="Lato Regular"/>
                <a:ea typeface="Open Sans Light" panose="020B0306030504020204" pitchFamily="34" charset="0"/>
                <a:cs typeface="Lato Regular"/>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200" dirty="0" err="1">
                <a:latin typeface="+mn-lt"/>
              </a:rPr>
              <a:t>Lorem</a:t>
            </a:r>
            <a:r>
              <a:rPr lang="en-US" sz="1200" dirty="0">
                <a:latin typeface="+mn-lt"/>
              </a:rPr>
              <a:t> </a:t>
            </a:r>
            <a:r>
              <a:rPr lang="en-US" sz="1200" dirty="0" err="1">
                <a:latin typeface="+mn-lt"/>
              </a:rPr>
              <a:t>ipsum</a:t>
            </a:r>
            <a:r>
              <a:rPr lang="en-US" sz="1200" dirty="0">
                <a:latin typeface="+mn-lt"/>
              </a:rPr>
              <a:t> dolor sit </a:t>
            </a:r>
            <a:r>
              <a:rPr lang="en-US" sz="1200" dirty="0" err="1">
                <a:latin typeface="+mn-lt"/>
              </a:rPr>
              <a:t>amet</a:t>
            </a:r>
            <a:r>
              <a:rPr lang="en-US" sz="1200" dirty="0">
                <a:latin typeface="+mn-lt"/>
              </a:rPr>
              <a:t>, </a:t>
            </a:r>
            <a:r>
              <a:rPr lang="en-US" sz="1200" dirty="0" err="1">
                <a:latin typeface="+mn-lt"/>
              </a:rPr>
              <a:t>consectetur</a:t>
            </a:r>
            <a:r>
              <a:rPr lang="en-US" sz="1200" dirty="0">
                <a:latin typeface="+mn-lt"/>
              </a:rPr>
              <a:t> </a:t>
            </a:r>
            <a:r>
              <a:rPr lang="en-US" sz="1200" dirty="0" err="1">
                <a:latin typeface="+mn-lt"/>
              </a:rPr>
              <a:t>adipiscing</a:t>
            </a:r>
            <a:r>
              <a:rPr lang="en-US" sz="1200" dirty="0">
                <a:latin typeface="+mn-lt"/>
              </a:rPr>
              <a:t> </a:t>
            </a:r>
            <a:r>
              <a:rPr lang="en-US" sz="1200" dirty="0" err="1">
                <a:latin typeface="+mn-lt"/>
              </a:rPr>
              <a:t>elit</a:t>
            </a:r>
            <a:r>
              <a:rPr lang="en-US" sz="1200" dirty="0">
                <a:latin typeface="+mn-lt"/>
              </a:rPr>
              <a:t> </a:t>
            </a:r>
            <a:r>
              <a:rPr lang="en-US" sz="1200" dirty="0" err="1">
                <a:latin typeface="+mn-lt"/>
              </a:rPr>
              <a:t>usce</a:t>
            </a:r>
            <a:r>
              <a:rPr lang="en-US" sz="1200" dirty="0">
                <a:latin typeface="+mn-lt"/>
              </a:rPr>
              <a:t> </a:t>
            </a:r>
            <a:r>
              <a:rPr lang="en-US" sz="1200" dirty="0" err="1">
                <a:latin typeface="+mn-lt"/>
              </a:rPr>
              <a:t>diam</a:t>
            </a:r>
            <a:r>
              <a:rPr lang="en-US" sz="1200" dirty="0">
                <a:latin typeface="+mn-lt"/>
              </a:rPr>
              <a:t> </a:t>
            </a:r>
            <a:r>
              <a:rPr lang="en-US" sz="1200" dirty="0" err="1">
                <a:latin typeface="+mn-lt"/>
              </a:rPr>
              <a:t>tortor</a:t>
            </a:r>
            <a:r>
              <a:rPr lang="en-US" sz="1200" dirty="0">
                <a:latin typeface="+mn-lt"/>
              </a:rPr>
              <a:t>, </a:t>
            </a:r>
            <a:r>
              <a:rPr lang="en-US" sz="1200" dirty="0" err="1">
                <a:latin typeface="+mn-lt"/>
              </a:rPr>
              <a:t>mattis</a:t>
            </a:r>
            <a:r>
              <a:rPr lang="en-US" sz="1200" dirty="0">
                <a:latin typeface="+mn-lt"/>
              </a:rPr>
              <a:t>.</a:t>
            </a:r>
          </a:p>
        </p:txBody>
      </p:sp>
      <p:sp>
        <p:nvSpPr>
          <p:cNvPr id="24" name="Oval 23"/>
          <p:cNvSpPr>
            <a:spLocks noChangeArrowheads="1"/>
          </p:cNvSpPr>
          <p:nvPr/>
        </p:nvSpPr>
        <p:spPr bwMode="auto">
          <a:xfrm>
            <a:off x="3915933" y="5373630"/>
            <a:ext cx="112232" cy="112232"/>
          </a:xfrm>
          <a:prstGeom prst="ellipse">
            <a:avLst/>
          </a:prstGeom>
          <a:noFill/>
          <a:ln w="28575" cmpd="sng">
            <a:solidFill>
              <a:schemeClr val="accent2"/>
            </a:solidFill>
          </a:ln>
          <a:extLst/>
        </p:spPr>
        <p:txBody>
          <a:bodyPr vert="horz" wrap="square" lIns="121888" tIns="60944" rIns="121888" bIns="60944" numCol="1" anchor="t" anchorCtr="0" compatLnSpc="1">
            <a:prstTxWarp prst="textNoShape">
              <a:avLst/>
            </a:prstTxWarp>
          </a:bodyPr>
          <a:lstStyle/>
          <a:p>
            <a:endParaRPr lang="id-ID" sz="3066"/>
          </a:p>
        </p:txBody>
      </p:sp>
      <p:sp>
        <p:nvSpPr>
          <p:cNvPr id="25" name="Text Placeholder 5"/>
          <p:cNvSpPr txBox="1">
            <a:spLocks/>
          </p:cNvSpPr>
          <p:nvPr/>
        </p:nvSpPr>
        <p:spPr>
          <a:xfrm>
            <a:off x="4164514" y="5274513"/>
            <a:ext cx="3205209" cy="284719"/>
          </a:xfrm>
          <a:prstGeom prst="rect">
            <a:avLst/>
          </a:prstGeom>
        </p:spPr>
        <p:txBody>
          <a:bodyPr lIns="91416" tIns="45708" rIns="91416" bIns="45708">
            <a:noAutofit/>
          </a:bodyPr>
          <a:lstStyle>
            <a:lvl1pPr marL="0" indent="0" algn="l" defTabSz="685783" rtl="0" eaLnBrk="1" latinLnBrk="0" hangingPunct="1">
              <a:lnSpc>
                <a:spcPct val="90000"/>
              </a:lnSpc>
              <a:spcBef>
                <a:spcPts val="750"/>
              </a:spcBef>
              <a:buFont typeface="Arial" panose="020B0604020202020204" pitchFamily="34" charset="0"/>
              <a:buNone/>
              <a:defRPr sz="900" kern="1200" cap="all">
                <a:solidFill>
                  <a:schemeClr val="tx1">
                    <a:lumMod val="75000"/>
                    <a:lumOff val="25000"/>
                  </a:schemeClr>
                </a:solidFill>
                <a:latin typeface="Lato Black"/>
                <a:ea typeface="Open Sans Light" panose="020B0306030504020204" pitchFamily="34" charset="0"/>
                <a:cs typeface="Lato Black"/>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400" cap="none" dirty="0" err="1" smtClean="0">
                <a:latin typeface="+mj-lt"/>
              </a:rPr>
              <a:t>Subitle</a:t>
            </a:r>
            <a:r>
              <a:rPr lang="en-US" sz="1400" cap="none" dirty="0" smtClean="0">
                <a:latin typeface="+mj-lt"/>
              </a:rPr>
              <a:t> Example Here</a:t>
            </a:r>
            <a:endParaRPr lang="en-US" sz="1400" cap="none" dirty="0">
              <a:latin typeface="+mj-lt"/>
            </a:endParaRPr>
          </a:p>
        </p:txBody>
      </p:sp>
      <p:sp>
        <p:nvSpPr>
          <p:cNvPr id="26" name="Text Placeholder 5"/>
          <p:cNvSpPr txBox="1">
            <a:spLocks/>
          </p:cNvSpPr>
          <p:nvPr/>
        </p:nvSpPr>
        <p:spPr>
          <a:xfrm>
            <a:off x="4164515" y="5567946"/>
            <a:ext cx="3216495" cy="606361"/>
          </a:xfrm>
          <a:prstGeom prst="rect">
            <a:avLst/>
          </a:prstGeom>
        </p:spPr>
        <p:txBody>
          <a:bodyPr lIns="91416" tIns="45708" rIns="91416" bIns="45708">
            <a:noAutofit/>
          </a:bodyPr>
          <a:lstStyle>
            <a:lvl1pPr marL="0" indent="0" algn="l" defTabSz="685783" rtl="0" eaLnBrk="1" latinLnBrk="0" hangingPunct="1">
              <a:lnSpc>
                <a:spcPct val="120000"/>
              </a:lnSpc>
              <a:spcBef>
                <a:spcPts val="750"/>
              </a:spcBef>
              <a:buFont typeface="Arial" panose="020B0604020202020204" pitchFamily="34" charset="0"/>
              <a:buNone/>
              <a:defRPr lang="en-US" sz="900" kern="1200" smtClean="0">
                <a:solidFill>
                  <a:schemeClr val="tx1">
                    <a:lumMod val="50000"/>
                    <a:lumOff val="50000"/>
                  </a:schemeClr>
                </a:solidFill>
                <a:latin typeface="Lato Regular"/>
                <a:ea typeface="Open Sans Light" panose="020B0306030504020204" pitchFamily="34" charset="0"/>
                <a:cs typeface="Lato Regular"/>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200" dirty="0" err="1">
                <a:latin typeface="+mn-lt"/>
              </a:rPr>
              <a:t>Lorem</a:t>
            </a:r>
            <a:r>
              <a:rPr lang="en-US" sz="1200" dirty="0">
                <a:latin typeface="+mn-lt"/>
              </a:rPr>
              <a:t> </a:t>
            </a:r>
            <a:r>
              <a:rPr lang="en-US" sz="1200" dirty="0" err="1">
                <a:latin typeface="+mn-lt"/>
              </a:rPr>
              <a:t>ipsum</a:t>
            </a:r>
            <a:r>
              <a:rPr lang="en-US" sz="1200" dirty="0">
                <a:latin typeface="+mn-lt"/>
              </a:rPr>
              <a:t> dolor sit </a:t>
            </a:r>
            <a:r>
              <a:rPr lang="en-US" sz="1200" dirty="0" err="1">
                <a:latin typeface="+mn-lt"/>
              </a:rPr>
              <a:t>amet</a:t>
            </a:r>
            <a:r>
              <a:rPr lang="en-US" sz="1200" dirty="0">
                <a:latin typeface="+mn-lt"/>
              </a:rPr>
              <a:t>, </a:t>
            </a:r>
            <a:r>
              <a:rPr lang="en-US" sz="1200" dirty="0" err="1">
                <a:latin typeface="+mn-lt"/>
              </a:rPr>
              <a:t>consectetur</a:t>
            </a:r>
            <a:r>
              <a:rPr lang="en-US" sz="1200" dirty="0">
                <a:latin typeface="+mn-lt"/>
              </a:rPr>
              <a:t> </a:t>
            </a:r>
            <a:r>
              <a:rPr lang="en-US" sz="1200" dirty="0" err="1">
                <a:latin typeface="+mn-lt"/>
              </a:rPr>
              <a:t>adipiscing</a:t>
            </a:r>
            <a:r>
              <a:rPr lang="en-US" sz="1200" dirty="0">
                <a:latin typeface="+mn-lt"/>
              </a:rPr>
              <a:t> </a:t>
            </a:r>
            <a:r>
              <a:rPr lang="en-US" sz="1200" dirty="0" err="1">
                <a:latin typeface="+mn-lt"/>
              </a:rPr>
              <a:t>elit</a:t>
            </a:r>
            <a:r>
              <a:rPr lang="en-US" sz="1200" dirty="0">
                <a:latin typeface="+mn-lt"/>
              </a:rPr>
              <a:t> </a:t>
            </a:r>
            <a:r>
              <a:rPr lang="en-US" sz="1200" dirty="0" err="1">
                <a:latin typeface="+mn-lt"/>
              </a:rPr>
              <a:t>usce</a:t>
            </a:r>
            <a:r>
              <a:rPr lang="en-US" sz="1200" dirty="0">
                <a:latin typeface="+mn-lt"/>
              </a:rPr>
              <a:t> </a:t>
            </a:r>
            <a:r>
              <a:rPr lang="en-US" sz="1200" dirty="0" err="1">
                <a:latin typeface="+mn-lt"/>
              </a:rPr>
              <a:t>diam</a:t>
            </a:r>
            <a:r>
              <a:rPr lang="en-US" sz="1200" dirty="0">
                <a:latin typeface="+mn-lt"/>
              </a:rPr>
              <a:t> </a:t>
            </a:r>
            <a:r>
              <a:rPr lang="en-US" sz="1200" dirty="0" err="1">
                <a:latin typeface="+mn-lt"/>
              </a:rPr>
              <a:t>tortor</a:t>
            </a:r>
            <a:r>
              <a:rPr lang="en-US" sz="1200" dirty="0">
                <a:latin typeface="+mn-lt"/>
              </a:rPr>
              <a:t>, </a:t>
            </a:r>
            <a:r>
              <a:rPr lang="en-US" sz="1200" dirty="0" err="1">
                <a:latin typeface="+mn-lt"/>
              </a:rPr>
              <a:t>mattis</a:t>
            </a:r>
            <a:r>
              <a:rPr lang="en-US" sz="1200" dirty="0">
                <a:latin typeface="+mn-lt"/>
              </a:rPr>
              <a:t>.</a:t>
            </a:r>
          </a:p>
        </p:txBody>
      </p:sp>
      <p:sp>
        <p:nvSpPr>
          <p:cNvPr id="27" name="Oval 26"/>
          <p:cNvSpPr>
            <a:spLocks noChangeArrowheads="1"/>
          </p:cNvSpPr>
          <p:nvPr/>
        </p:nvSpPr>
        <p:spPr bwMode="auto">
          <a:xfrm>
            <a:off x="7854730" y="5373630"/>
            <a:ext cx="112232" cy="112232"/>
          </a:xfrm>
          <a:prstGeom prst="ellipse">
            <a:avLst/>
          </a:prstGeom>
          <a:noFill/>
          <a:ln w="28575" cmpd="sng">
            <a:solidFill>
              <a:schemeClr val="accent2"/>
            </a:solidFill>
          </a:ln>
          <a:extLst/>
        </p:spPr>
        <p:txBody>
          <a:bodyPr vert="horz" wrap="square" lIns="121888" tIns="60944" rIns="121888" bIns="60944" numCol="1" anchor="t" anchorCtr="0" compatLnSpc="1">
            <a:prstTxWarp prst="textNoShape">
              <a:avLst/>
            </a:prstTxWarp>
          </a:bodyPr>
          <a:lstStyle/>
          <a:p>
            <a:endParaRPr lang="id-ID" sz="3066"/>
          </a:p>
        </p:txBody>
      </p:sp>
      <p:sp>
        <p:nvSpPr>
          <p:cNvPr id="28" name="Text Placeholder 5"/>
          <p:cNvSpPr txBox="1">
            <a:spLocks/>
          </p:cNvSpPr>
          <p:nvPr/>
        </p:nvSpPr>
        <p:spPr>
          <a:xfrm>
            <a:off x="8103311" y="5274513"/>
            <a:ext cx="3205209" cy="284719"/>
          </a:xfrm>
          <a:prstGeom prst="rect">
            <a:avLst/>
          </a:prstGeom>
        </p:spPr>
        <p:txBody>
          <a:bodyPr lIns="91416" tIns="45708" rIns="91416" bIns="45708">
            <a:noAutofit/>
          </a:bodyPr>
          <a:lstStyle>
            <a:lvl1pPr marL="0" indent="0" algn="l" defTabSz="685783" rtl="0" eaLnBrk="1" latinLnBrk="0" hangingPunct="1">
              <a:lnSpc>
                <a:spcPct val="90000"/>
              </a:lnSpc>
              <a:spcBef>
                <a:spcPts val="750"/>
              </a:spcBef>
              <a:buFont typeface="Arial" panose="020B0604020202020204" pitchFamily="34" charset="0"/>
              <a:buNone/>
              <a:defRPr sz="900" kern="1200" cap="all">
                <a:solidFill>
                  <a:schemeClr val="tx1">
                    <a:lumMod val="75000"/>
                    <a:lumOff val="25000"/>
                  </a:schemeClr>
                </a:solidFill>
                <a:latin typeface="Lato Black"/>
                <a:ea typeface="Open Sans Light" panose="020B0306030504020204" pitchFamily="34" charset="0"/>
                <a:cs typeface="Lato Black"/>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400" cap="none" dirty="0" err="1" smtClean="0">
                <a:latin typeface="+mj-lt"/>
              </a:rPr>
              <a:t>Subitle</a:t>
            </a:r>
            <a:r>
              <a:rPr lang="en-US" sz="1400" cap="none" dirty="0" smtClean="0">
                <a:latin typeface="+mj-lt"/>
              </a:rPr>
              <a:t> Example Here</a:t>
            </a:r>
            <a:endParaRPr lang="en-US" sz="1400" cap="none" dirty="0">
              <a:latin typeface="+mj-lt"/>
            </a:endParaRPr>
          </a:p>
        </p:txBody>
      </p:sp>
      <p:sp>
        <p:nvSpPr>
          <p:cNvPr id="29" name="Text Placeholder 5"/>
          <p:cNvSpPr txBox="1">
            <a:spLocks/>
          </p:cNvSpPr>
          <p:nvPr/>
        </p:nvSpPr>
        <p:spPr>
          <a:xfrm>
            <a:off x="8103312" y="5567946"/>
            <a:ext cx="3216495" cy="606361"/>
          </a:xfrm>
          <a:prstGeom prst="rect">
            <a:avLst/>
          </a:prstGeom>
        </p:spPr>
        <p:txBody>
          <a:bodyPr lIns="91416" tIns="45708" rIns="91416" bIns="45708">
            <a:noAutofit/>
          </a:bodyPr>
          <a:lstStyle>
            <a:lvl1pPr marL="0" indent="0" algn="l" defTabSz="685783" rtl="0" eaLnBrk="1" latinLnBrk="0" hangingPunct="1">
              <a:lnSpc>
                <a:spcPct val="120000"/>
              </a:lnSpc>
              <a:spcBef>
                <a:spcPts val="750"/>
              </a:spcBef>
              <a:buFont typeface="Arial" panose="020B0604020202020204" pitchFamily="34" charset="0"/>
              <a:buNone/>
              <a:defRPr lang="en-US" sz="900" kern="1200" smtClean="0">
                <a:solidFill>
                  <a:schemeClr val="tx1">
                    <a:lumMod val="50000"/>
                    <a:lumOff val="50000"/>
                  </a:schemeClr>
                </a:solidFill>
                <a:latin typeface="Lato Regular"/>
                <a:ea typeface="Open Sans Light" panose="020B0306030504020204" pitchFamily="34" charset="0"/>
                <a:cs typeface="Lato Regular"/>
              </a:defRPr>
            </a:lvl1pPr>
            <a:lvl2pPr marL="514337"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Open Sans Light" panose="020B0306030504020204" pitchFamily="34" charset="0"/>
                <a:cs typeface="Open Sans Light" panose="020B0306030504020204" pitchFamily="34" charset="0"/>
              </a:defRPr>
            </a:lvl2pPr>
            <a:lvl3pPr marL="857228"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Open Sans Light" panose="020B0306030504020204" pitchFamily="34" charset="0"/>
                <a:cs typeface="Open Sans Light" panose="020B0306030504020204" pitchFamily="34" charset="0"/>
              </a:defRPr>
            </a:lvl3pPr>
            <a:lvl4pPr marL="1200120"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4pPr>
            <a:lvl5pPr marL="1543012" indent="-171446" algn="l" defTabSz="685783"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Open Sans Light" panose="020B0306030504020204" pitchFamily="34" charset="0"/>
                <a:cs typeface="Open Sans Light" panose="020B0306030504020204" pitchFamily="34"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sz="1200" dirty="0" err="1">
                <a:latin typeface="+mn-lt"/>
              </a:rPr>
              <a:t>Lorem</a:t>
            </a:r>
            <a:r>
              <a:rPr lang="en-US" sz="1200" dirty="0">
                <a:latin typeface="+mn-lt"/>
              </a:rPr>
              <a:t> </a:t>
            </a:r>
            <a:r>
              <a:rPr lang="en-US" sz="1200" dirty="0" err="1">
                <a:latin typeface="+mn-lt"/>
              </a:rPr>
              <a:t>ipsum</a:t>
            </a:r>
            <a:r>
              <a:rPr lang="en-US" sz="1200" dirty="0">
                <a:latin typeface="+mn-lt"/>
              </a:rPr>
              <a:t> dolor sit </a:t>
            </a:r>
            <a:r>
              <a:rPr lang="en-US" sz="1200" dirty="0" err="1">
                <a:latin typeface="+mn-lt"/>
              </a:rPr>
              <a:t>amet</a:t>
            </a:r>
            <a:r>
              <a:rPr lang="en-US" sz="1200" dirty="0">
                <a:latin typeface="+mn-lt"/>
              </a:rPr>
              <a:t>, </a:t>
            </a:r>
            <a:r>
              <a:rPr lang="en-US" sz="1200" dirty="0" err="1">
                <a:latin typeface="+mn-lt"/>
              </a:rPr>
              <a:t>consectetur</a:t>
            </a:r>
            <a:r>
              <a:rPr lang="en-US" sz="1200" dirty="0">
                <a:latin typeface="+mn-lt"/>
              </a:rPr>
              <a:t> </a:t>
            </a:r>
            <a:r>
              <a:rPr lang="en-US" sz="1200" dirty="0" err="1">
                <a:latin typeface="+mn-lt"/>
              </a:rPr>
              <a:t>adipiscing</a:t>
            </a:r>
            <a:r>
              <a:rPr lang="en-US" sz="1200" dirty="0">
                <a:latin typeface="+mn-lt"/>
              </a:rPr>
              <a:t> </a:t>
            </a:r>
            <a:r>
              <a:rPr lang="en-US" sz="1200" dirty="0" err="1">
                <a:latin typeface="+mn-lt"/>
              </a:rPr>
              <a:t>elit</a:t>
            </a:r>
            <a:r>
              <a:rPr lang="en-US" sz="1200" dirty="0">
                <a:latin typeface="+mn-lt"/>
              </a:rPr>
              <a:t> </a:t>
            </a:r>
            <a:r>
              <a:rPr lang="en-US" sz="1200" dirty="0" err="1">
                <a:latin typeface="+mn-lt"/>
              </a:rPr>
              <a:t>usce</a:t>
            </a:r>
            <a:r>
              <a:rPr lang="en-US" sz="1200" dirty="0">
                <a:latin typeface="+mn-lt"/>
              </a:rPr>
              <a:t> </a:t>
            </a:r>
            <a:r>
              <a:rPr lang="en-US" sz="1200" dirty="0" err="1">
                <a:latin typeface="+mn-lt"/>
              </a:rPr>
              <a:t>diam</a:t>
            </a:r>
            <a:r>
              <a:rPr lang="en-US" sz="1200" dirty="0">
                <a:latin typeface="+mn-lt"/>
              </a:rPr>
              <a:t> </a:t>
            </a:r>
            <a:r>
              <a:rPr lang="en-US" sz="1200" dirty="0" err="1">
                <a:latin typeface="+mn-lt"/>
              </a:rPr>
              <a:t>tortor</a:t>
            </a:r>
            <a:r>
              <a:rPr lang="en-US" sz="1200" dirty="0">
                <a:latin typeface="+mn-lt"/>
              </a:rPr>
              <a:t>, </a:t>
            </a:r>
            <a:r>
              <a:rPr lang="en-US" sz="1200" dirty="0" err="1">
                <a:latin typeface="+mn-lt"/>
              </a:rPr>
              <a:t>mattis</a:t>
            </a:r>
            <a:r>
              <a:rPr lang="en-US" sz="1200" dirty="0">
                <a:latin typeface="+mn-lt"/>
              </a:rPr>
              <a:t>.</a:t>
            </a:r>
          </a:p>
        </p:txBody>
      </p:sp>
      <p:sp>
        <p:nvSpPr>
          <p:cNvPr id="4" name="Picture Placeholder 3"/>
          <p:cNvSpPr>
            <a:spLocks noGrp="1"/>
          </p:cNvSpPr>
          <p:nvPr>
            <p:ph type="pic" sz="quarter" idx="11"/>
          </p:nvPr>
        </p:nvSpPr>
        <p:spPr>
          <a:solidFill>
            <a:schemeClr val="bg1">
              <a:lumMod val="50000"/>
            </a:schemeClr>
          </a:solidFill>
        </p:spPr>
      </p:sp>
    </p:spTree>
    <p:extLst>
      <p:ext uri="{BB962C8B-B14F-4D97-AF65-F5344CB8AC3E}">
        <p14:creationId xmlns:p14="http://schemas.microsoft.com/office/powerpoint/2010/main" val="2167928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37" presetClass="entr" presetSubtype="0" fill="hold" grpId="0" nodeType="withEffect">
                                  <p:stCondLst>
                                    <p:cond delay="30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600"/>
                                        <p:tgtEl>
                                          <p:spTgt spid="16">
                                            <p:txEl>
                                              <p:pRg st="0" end="0"/>
                                            </p:txEl>
                                          </p:spTgt>
                                        </p:tgtEl>
                                      </p:cBhvr>
                                    </p:animEffect>
                                    <p:anim calcmode="lin" valueType="num">
                                      <p:cBhvr>
                                        <p:cTn id="13" dur="6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40" decel="100000" fill="hold"/>
                                        <p:tgtEl>
                                          <p:spTgt spid="16">
                                            <p:txEl>
                                              <p:pRg st="0" end="0"/>
                                            </p:txEl>
                                          </p:spTgt>
                                        </p:tgtEl>
                                        <p:attrNameLst>
                                          <p:attrName>ppt_y</p:attrName>
                                        </p:attrNameLst>
                                      </p:cBhvr>
                                      <p:tavLst>
                                        <p:tav tm="0">
                                          <p:val>
                                            <p:strVal val="#ppt_y+1"/>
                                          </p:val>
                                        </p:tav>
                                        <p:tav tm="100000">
                                          <p:val>
                                            <p:strVal val="#ppt_y-.03"/>
                                          </p:val>
                                        </p:tav>
                                      </p:tavLst>
                                    </p:anim>
                                    <p:anim calcmode="lin" valueType="num">
                                      <p:cBhvr>
                                        <p:cTn id="15" dur="60" accel="100000" fill="hold">
                                          <p:stCondLst>
                                            <p:cond delay="540"/>
                                          </p:stCondLst>
                                        </p:cTn>
                                        <p:tgtEl>
                                          <p:spTgt spid="16">
                                            <p:txEl>
                                              <p:pRg st="0" end="0"/>
                                            </p:txEl>
                                          </p:spTgt>
                                        </p:tgtEl>
                                        <p:attrNameLst>
                                          <p:attrName>ppt_y</p:attrName>
                                        </p:attrNameLst>
                                      </p:cBhvr>
                                      <p:tavLst>
                                        <p:tav tm="0">
                                          <p:val>
                                            <p:strVal val="#ppt_y-.03"/>
                                          </p:val>
                                        </p:tav>
                                        <p:tav tm="100000">
                                          <p:val>
                                            <p:strVal val="#ppt_y"/>
                                          </p:val>
                                        </p:tav>
                                      </p:tavLst>
                                    </p:anim>
                                  </p:childTnLst>
                                </p:cTn>
                              </p:par>
                              <p:par>
                                <p:cTn id="16" presetID="37" presetClass="entr" presetSubtype="0" fill="hold" grpId="0" nodeType="withEffect">
                                  <p:stCondLst>
                                    <p:cond delay="300"/>
                                  </p:stCondLst>
                                  <p:childTnLst>
                                    <p:set>
                                      <p:cBhvr>
                                        <p:cTn id="17" dur="1" fill="hold">
                                          <p:stCondLst>
                                            <p:cond delay="0"/>
                                          </p:stCondLst>
                                        </p:cTn>
                                        <p:tgtEl>
                                          <p:spTgt spid="17">
                                            <p:txEl>
                                              <p:pRg st="0" end="0"/>
                                            </p:txEl>
                                          </p:spTgt>
                                        </p:tgtEl>
                                        <p:attrNameLst>
                                          <p:attrName>style.visibility</p:attrName>
                                        </p:attrNameLst>
                                      </p:cBhvr>
                                      <p:to>
                                        <p:strVal val="visible"/>
                                      </p:to>
                                    </p:set>
                                    <p:animEffect transition="in" filter="fade">
                                      <p:cBhvr>
                                        <p:cTn id="18" dur="600"/>
                                        <p:tgtEl>
                                          <p:spTgt spid="17">
                                            <p:txEl>
                                              <p:pRg st="0" end="0"/>
                                            </p:txEl>
                                          </p:spTgt>
                                        </p:tgtEl>
                                      </p:cBhvr>
                                    </p:animEffect>
                                    <p:anim calcmode="lin" valueType="num">
                                      <p:cBhvr>
                                        <p:cTn id="19" dur="6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20" dur="540" decel="100000" fill="hold"/>
                                        <p:tgtEl>
                                          <p:spTgt spid="17">
                                            <p:txEl>
                                              <p:pRg st="0" end="0"/>
                                            </p:txEl>
                                          </p:spTgt>
                                        </p:tgtEl>
                                        <p:attrNameLst>
                                          <p:attrName>ppt_y</p:attrName>
                                        </p:attrNameLst>
                                      </p:cBhvr>
                                      <p:tavLst>
                                        <p:tav tm="0">
                                          <p:val>
                                            <p:strVal val="#ppt_y+1"/>
                                          </p:val>
                                        </p:tav>
                                        <p:tav tm="100000">
                                          <p:val>
                                            <p:strVal val="#ppt_y-.03"/>
                                          </p:val>
                                        </p:tav>
                                      </p:tavLst>
                                    </p:anim>
                                    <p:anim calcmode="lin" valueType="num">
                                      <p:cBhvr>
                                        <p:cTn id="21" dur="60" accel="100000" fill="hold">
                                          <p:stCondLst>
                                            <p:cond delay="540"/>
                                          </p:stCondLst>
                                        </p:cTn>
                                        <p:tgtEl>
                                          <p:spTgt spid="17">
                                            <p:txEl>
                                              <p:pRg st="0" end="0"/>
                                            </p:txEl>
                                          </p:spTgt>
                                        </p:tgtEl>
                                        <p:attrNameLst>
                                          <p:attrName>ppt_y</p:attrName>
                                        </p:attrNameLst>
                                      </p:cBhvr>
                                      <p:tavLst>
                                        <p:tav tm="0">
                                          <p:val>
                                            <p:strVal val="#ppt_y-.03"/>
                                          </p:val>
                                        </p:tav>
                                        <p:tav tm="100000">
                                          <p:val>
                                            <p:strVal val="#ppt_y"/>
                                          </p:val>
                                        </p:tav>
                                      </p:tavLst>
                                    </p:anim>
                                  </p:childTnLst>
                                </p:cTn>
                              </p:par>
                            </p:childTnLst>
                          </p:cTn>
                        </p:par>
                        <p:par>
                          <p:cTn id="22" fill="hold">
                            <p:stCondLst>
                              <p:cond delay="9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37" presetClass="entr" presetSubtype="0" fill="hold" grpId="0" nodeType="withEffect">
                                  <p:stCondLst>
                                    <p:cond delay="300"/>
                                  </p:stCondLst>
                                  <p:childTnLst>
                                    <p:set>
                                      <p:cBhvr>
                                        <p:cTn id="29" dur="1" fill="hold">
                                          <p:stCondLst>
                                            <p:cond delay="0"/>
                                          </p:stCondLst>
                                        </p:cTn>
                                        <p:tgtEl>
                                          <p:spTgt spid="22">
                                            <p:txEl>
                                              <p:pRg st="0" end="0"/>
                                            </p:txEl>
                                          </p:spTgt>
                                        </p:tgtEl>
                                        <p:attrNameLst>
                                          <p:attrName>style.visibility</p:attrName>
                                        </p:attrNameLst>
                                      </p:cBhvr>
                                      <p:to>
                                        <p:strVal val="visible"/>
                                      </p:to>
                                    </p:set>
                                    <p:animEffect transition="in" filter="fade">
                                      <p:cBhvr>
                                        <p:cTn id="30" dur="600"/>
                                        <p:tgtEl>
                                          <p:spTgt spid="22">
                                            <p:txEl>
                                              <p:pRg st="0" end="0"/>
                                            </p:txEl>
                                          </p:spTgt>
                                        </p:tgtEl>
                                      </p:cBhvr>
                                    </p:animEffect>
                                    <p:anim calcmode="lin" valueType="num">
                                      <p:cBhvr>
                                        <p:cTn id="31" dur="6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2" dur="540" decel="100000" fill="hold"/>
                                        <p:tgtEl>
                                          <p:spTgt spid="22">
                                            <p:txEl>
                                              <p:pRg st="0" end="0"/>
                                            </p:txEl>
                                          </p:spTgt>
                                        </p:tgtEl>
                                        <p:attrNameLst>
                                          <p:attrName>ppt_y</p:attrName>
                                        </p:attrNameLst>
                                      </p:cBhvr>
                                      <p:tavLst>
                                        <p:tav tm="0">
                                          <p:val>
                                            <p:strVal val="#ppt_y+1"/>
                                          </p:val>
                                        </p:tav>
                                        <p:tav tm="100000">
                                          <p:val>
                                            <p:strVal val="#ppt_y-.03"/>
                                          </p:val>
                                        </p:tav>
                                      </p:tavLst>
                                    </p:anim>
                                    <p:anim calcmode="lin" valueType="num">
                                      <p:cBhvr>
                                        <p:cTn id="33" dur="60" accel="100000" fill="hold">
                                          <p:stCondLst>
                                            <p:cond delay="540"/>
                                          </p:stCondLst>
                                        </p:cTn>
                                        <p:tgtEl>
                                          <p:spTgt spid="22">
                                            <p:txEl>
                                              <p:pRg st="0" end="0"/>
                                            </p:txEl>
                                          </p:spTgt>
                                        </p:tgtEl>
                                        <p:attrNameLst>
                                          <p:attrName>ppt_y</p:attrName>
                                        </p:attrNameLst>
                                      </p:cBhvr>
                                      <p:tavLst>
                                        <p:tav tm="0">
                                          <p:val>
                                            <p:strVal val="#ppt_y-.03"/>
                                          </p:val>
                                        </p:tav>
                                        <p:tav tm="100000">
                                          <p:val>
                                            <p:strVal val="#ppt_y"/>
                                          </p:val>
                                        </p:tav>
                                      </p:tavLst>
                                    </p:anim>
                                  </p:childTnLst>
                                </p:cTn>
                              </p:par>
                              <p:par>
                                <p:cTn id="34" presetID="37" presetClass="entr" presetSubtype="0" fill="hold" grpId="0" nodeType="withEffect">
                                  <p:stCondLst>
                                    <p:cond delay="300"/>
                                  </p:st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fade">
                                      <p:cBhvr>
                                        <p:cTn id="36" dur="600"/>
                                        <p:tgtEl>
                                          <p:spTgt spid="23">
                                            <p:txEl>
                                              <p:pRg st="0" end="0"/>
                                            </p:txEl>
                                          </p:spTgt>
                                        </p:tgtEl>
                                      </p:cBhvr>
                                    </p:animEffect>
                                    <p:anim calcmode="lin" valueType="num">
                                      <p:cBhvr>
                                        <p:cTn id="37" dur="6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8" dur="540" decel="100000" fill="hold"/>
                                        <p:tgtEl>
                                          <p:spTgt spid="23">
                                            <p:txEl>
                                              <p:pRg st="0" end="0"/>
                                            </p:txEl>
                                          </p:spTgt>
                                        </p:tgtEl>
                                        <p:attrNameLst>
                                          <p:attrName>ppt_y</p:attrName>
                                        </p:attrNameLst>
                                      </p:cBhvr>
                                      <p:tavLst>
                                        <p:tav tm="0">
                                          <p:val>
                                            <p:strVal val="#ppt_y+1"/>
                                          </p:val>
                                        </p:tav>
                                        <p:tav tm="100000">
                                          <p:val>
                                            <p:strVal val="#ppt_y-.03"/>
                                          </p:val>
                                        </p:tav>
                                      </p:tavLst>
                                    </p:anim>
                                    <p:anim calcmode="lin" valueType="num">
                                      <p:cBhvr>
                                        <p:cTn id="39" dur="60" accel="100000" fill="hold">
                                          <p:stCondLst>
                                            <p:cond delay="540"/>
                                          </p:stCondLst>
                                        </p:cTn>
                                        <p:tgtEl>
                                          <p:spTgt spid="23">
                                            <p:txEl>
                                              <p:pRg st="0" end="0"/>
                                            </p:txEl>
                                          </p:spTgt>
                                        </p:tgtEl>
                                        <p:attrNameLst>
                                          <p:attrName>ppt_y</p:attrName>
                                        </p:attrNameLst>
                                      </p:cBhvr>
                                      <p:tavLst>
                                        <p:tav tm="0">
                                          <p:val>
                                            <p:strVal val="#ppt_y-.03"/>
                                          </p:val>
                                        </p:tav>
                                        <p:tav tm="100000">
                                          <p:val>
                                            <p:strVal val="#ppt_y"/>
                                          </p:val>
                                        </p:tav>
                                      </p:tavLst>
                                    </p:anim>
                                  </p:childTnLst>
                                </p:cTn>
                              </p:par>
                            </p:childTnLst>
                          </p:cTn>
                        </p:par>
                        <p:par>
                          <p:cTn id="40" fill="hold">
                            <p:stCondLst>
                              <p:cond delay="1800"/>
                            </p:stCondLst>
                            <p:childTnLst>
                              <p:par>
                                <p:cTn id="41" presetID="53" presetClass="entr" presetSubtype="16"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childTnLst>
                                </p:cTn>
                              </p:par>
                              <p:par>
                                <p:cTn id="46" presetID="37" presetClass="entr" presetSubtype="0" fill="hold" grpId="0" nodeType="withEffect">
                                  <p:stCondLst>
                                    <p:cond delay="300"/>
                                  </p:stCondLst>
                                  <p:childTnLst>
                                    <p:set>
                                      <p:cBhvr>
                                        <p:cTn id="47" dur="1" fill="hold">
                                          <p:stCondLst>
                                            <p:cond delay="0"/>
                                          </p:stCondLst>
                                        </p:cTn>
                                        <p:tgtEl>
                                          <p:spTgt spid="25">
                                            <p:txEl>
                                              <p:pRg st="0" end="0"/>
                                            </p:txEl>
                                          </p:spTgt>
                                        </p:tgtEl>
                                        <p:attrNameLst>
                                          <p:attrName>style.visibility</p:attrName>
                                        </p:attrNameLst>
                                      </p:cBhvr>
                                      <p:to>
                                        <p:strVal val="visible"/>
                                      </p:to>
                                    </p:set>
                                    <p:animEffect transition="in" filter="fade">
                                      <p:cBhvr>
                                        <p:cTn id="48" dur="600"/>
                                        <p:tgtEl>
                                          <p:spTgt spid="25">
                                            <p:txEl>
                                              <p:pRg st="0" end="0"/>
                                            </p:txEl>
                                          </p:spTgt>
                                        </p:tgtEl>
                                      </p:cBhvr>
                                    </p:animEffect>
                                    <p:anim calcmode="lin" valueType="num">
                                      <p:cBhvr>
                                        <p:cTn id="49" dur="6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50" dur="540" decel="100000" fill="hold"/>
                                        <p:tgtEl>
                                          <p:spTgt spid="25">
                                            <p:txEl>
                                              <p:pRg st="0" end="0"/>
                                            </p:txEl>
                                          </p:spTgt>
                                        </p:tgtEl>
                                        <p:attrNameLst>
                                          <p:attrName>ppt_y</p:attrName>
                                        </p:attrNameLst>
                                      </p:cBhvr>
                                      <p:tavLst>
                                        <p:tav tm="0">
                                          <p:val>
                                            <p:strVal val="#ppt_y+1"/>
                                          </p:val>
                                        </p:tav>
                                        <p:tav tm="100000">
                                          <p:val>
                                            <p:strVal val="#ppt_y-.03"/>
                                          </p:val>
                                        </p:tav>
                                      </p:tavLst>
                                    </p:anim>
                                    <p:anim calcmode="lin" valueType="num">
                                      <p:cBhvr>
                                        <p:cTn id="51" dur="60" accel="100000" fill="hold">
                                          <p:stCondLst>
                                            <p:cond delay="540"/>
                                          </p:stCondLst>
                                        </p:cTn>
                                        <p:tgtEl>
                                          <p:spTgt spid="25">
                                            <p:txEl>
                                              <p:pRg st="0" end="0"/>
                                            </p:txEl>
                                          </p:spTgt>
                                        </p:tgtEl>
                                        <p:attrNameLst>
                                          <p:attrName>ppt_y</p:attrName>
                                        </p:attrNameLst>
                                      </p:cBhvr>
                                      <p:tavLst>
                                        <p:tav tm="0">
                                          <p:val>
                                            <p:strVal val="#ppt_y-.03"/>
                                          </p:val>
                                        </p:tav>
                                        <p:tav tm="100000">
                                          <p:val>
                                            <p:strVal val="#ppt_y"/>
                                          </p:val>
                                        </p:tav>
                                      </p:tavLst>
                                    </p:anim>
                                  </p:childTnLst>
                                </p:cTn>
                              </p:par>
                              <p:par>
                                <p:cTn id="52" presetID="37" presetClass="entr" presetSubtype="0" fill="hold" grpId="0" nodeType="withEffect">
                                  <p:stCondLst>
                                    <p:cond delay="300"/>
                                  </p:stCondLst>
                                  <p:childTnLst>
                                    <p:set>
                                      <p:cBhvr>
                                        <p:cTn id="53" dur="1" fill="hold">
                                          <p:stCondLst>
                                            <p:cond delay="0"/>
                                          </p:stCondLst>
                                        </p:cTn>
                                        <p:tgtEl>
                                          <p:spTgt spid="26">
                                            <p:txEl>
                                              <p:pRg st="0" end="0"/>
                                            </p:txEl>
                                          </p:spTgt>
                                        </p:tgtEl>
                                        <p:attrNameLst>
                                          <p:attrName>style.visibility</p:attrName>
                                        </p:attrNameLst>
                                      </p:cBhvr>
                                      <p:to>
                                        <p:strVal val="visible"/>
                                      </p:to>
                                    </p:set>
                                    <p:animEffect transition="in" filter="fade">
                                      <p:cBhvr>
                                        <p:cTn id="54" dur="600"/>
                                        <p:tgtEl>
                                          <p:spTgt spid="26">
                                            <p:txEl>
                                              <p:pRg st="0" end="0"/>
                                            </p:txEl>
                                          </p:spTgt>
                                        </p:tgtEl>
                                      </p:cBhvr>
                                    </p:animEffect>
                                    <p:anim calcmode="lin" valueType="num">
                                      <p:cBhvr>
                                        <p:cTn id="55" dur="6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56" dur="540" decel="100000" fill="hold"/>
                                        <p:tgtEl>
                                          <p:spTgt spid="26">
                                            <p:txEl>
                                              <p:pRg st="0" end="0"/>
                                            </p:txEl>
                                          </p:spTgt>
                                        </p:tgtEl>
                                        <p:attrNameLst>
                                          <p:attrName>ppt_y</p:attrName>
                                        </p:attrNameLst>
                                      </p:cBhvr>
                                      <p:tavLst>
                                        <p:tav tm="0">
                                          <p:val>
                                            <p:strVal val="#ppt_y+1"/>
                                          </p:val>
                                        </p:tav>
                                        <p:tav tm="100000">
                                          <p:val>
                                            <p:strVal val="#ppt_y-.03"/>
                                          </p:val>
                                        </p:tav>
                                      </p:tavLst>
                                    </p:anim>
                                    <p:anim calcmode="lin" valueType="num">
                                      <p:cBhvr>
                                        <p:cTn id="57" dur="60" accel="100000" fill="hold">
                                          <p:stCondLst>
                                            <p:cond delay="540"/>
                                          </p:stCondLst>
                                        </p:cTn>
                                        <p:tgtEl>
                                          <p:spTgt spid="26">
                                            <p:txEl>
                                              <p:pRg st="0" end="0"/>
                                            </p:txEl>
                                          </p:spTgt>
                                        </p:tgtEl>
                                        <p:attrNameLst>
                                          <p:attrName>ppt_y</p:attrName>
                                        </p:attrNameLst>
                                      </p:cBhvr>
                                      <p:tavLst>
                                        <p:tav tm="0">
                                          <p:val>
                                            <p:strVal val="#ppt_y-.03"/>
                                          </p:val>
                                        </p:tav>
                                        <p:tav tm="100000">
                                          <p:val>
                                            <p:strVal val="#ppt_y"/>
                                          </p:val>
                                        </p:tav>
                                      </p:tavLst>
                                    </p:anim>
                                  </p:childTnLst>
                                </p:cTn>
                              </p:par>
                            </p:childTnLst>
                          </p:cTn>
                        </p:par>
                        <p:par>
                          <p:cTn id="58" fill="hold">
                            <p:stCondLst>
                              <p:cond delay="27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37" presetClass="entr" presetSubtype="0" fill="hold" grpId="0" nodeType="withEffect">
                                  <p:stCondLst>
                                    <p:cond delay="300"/>
                                  </p:stCondLst>
                                  <p:childTnLst>
                                    <p:set>
                                      <p:cBhvr>
                                        <p:cTn id="65" dur="1" fill="hold">
                                          <p:stCondLst>
                                            <p:cond delay="0"/>
                                          </p:stCondLst>
                                        </p:cTn>
                                        <p:tgtEl>
                                          <p:spTgt spid="28">
                                            <p:txEl>
                                              <p:pRg st="0" end="0"/>
                                            </p:txEl>
                                          </p:spTgt>
                                        </p:tgtEl>
                                        <p:attrNameLst>
                                          <p:attrName>style.visibility</p:attrName>
                                        </p:attrNameLst>
                                      </p:cBhvr>
                                      <p:to>
                                        <p:strVal val="visible"/>
                                      </p:to>
                                    </p:set>
                                    <p:animEffect transition="in" filter="fade">
                                      <p:cBhvr>
                                        <p:cTn id="66" dur="600"/>
                                        <p:tgtEl>
                                          <p:spTgt spid="28">
                                            <p:txEl>
                                              <p:pRg st="0" end="0"/>
                                            </p:txEl>
                                          </p:spTgt>
                                        </p:tgtEl>
                                      </p:cBhvr>
                                    </p:animEffect>
                                    <p:anim calcmode="lin" valueType="num">
                                      <p:cBhvr>
                                        <p:cTn id="67" dur="6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68" dur="540" decel="100000" fill="hold"/>
                                        <p:tgtEl>
                                          <p:spTgt spid="28">
                                            <p:txEl>
                                              <p:pRg st="0" end="0"/>
                                            </p:txEl>
                                          </p:spTgt>
                                        </p:tgtEl>
                                        <p:attrNameLst>
                                          <p:attrName>ppt_y</p:attrName>
                                        </p:attrNameLst>
                                      </p:cBhvr>
                                      <p:tavLst>
                                        <p:tav tm="0">
                                          <p:val>
                                            <p:strVal val="#ppt_y+1"/>
                                          </p:val>
                                        </p:tav>
                                        <p:tav tm="100000">
                                          <p:val>
                                            <p:strVal val="#ppt_y-.03"/>
                                          </p:val>
                                        </p:tav>
                                      </p:tavLst>
                                    </p:anim>
                                    <p:anim calcmode="lin" valueType="num">
                                      <p:cBhvr>
                                        <p:cTn id="69" dur="60" accel="100000" fill="hold">
                                          <p:stCondLst>
                                            <p:cond delay="540"/>
                                          </p:stCondLst>
                                        </p:cTn>
                                        <p:tgtEl>
                                          <p:spTgt spid="28">
                                            <p:txEl>
                                              <p:pRg st="0" end="0"/>
                                            </p:txEl>
                                          </p:spTgt>
                                        </p:tgtEl>
                                        <p:attrNameLst>
                                          <p:attrName>ppt_y</p:attrName>
                                        </p:attrNameLst>
                                      </p:cBhvr>
                                      <p:tavLst>
                                        <p:tav tm="0">
                                          <p:val>
                                            <p:strVal val="#ppt_y-.03"/>
                                          </p:val>
                                        </p:tav>
                                        <p:tav tm="100000">
                                          <p:val>
                                            <p:strVal val="#ppt_y"/>
                                          </p:val>
                                        </p:tav>
                                      </p:tavLst>
                                    </p:anim>
                                  </p:childTnLst>
                                </p:cTn>
                              </p:par>
                              <p:par>
                                <p:cTn id="70" presetID="37" presetClass="entr" presetSubtype="0" fill="hold" grpId="0" nodeType="withEffect">
                                  <p:stCondLst>
                                    <p:cond delay="300"/>
                                  </p:stCondLst>
                                  <p:childTnLst>
                                    <p:set>
                                      <p:cBhvr>
                                        <p:cTn id="71" dur="1" fill="hold">
                                          <p:stCondLst>
                                            <p:cond delay="0"/>
                                          </p:stCondLst>
                                        </p:cTn>
                                        <p:tgtEl>
                                          <p:spTgt spid="29">
                                            <p:txEl>
                                              <p:pRg st="0" end="0"/>
                                            </p:txEl>
                                          </p:spTgt>
                                        </p:tgtEl>
                                        <p:attrNameLst>
                                          <p:attrName>style.visibility</p:attrName>
                                        </p:attrNameLst>
                                      </p:cBhvr>
                                      <p:to>
                                        <p:strVal val="visible"/>
                                      </p:to>
                                    </p:set>
                                    <p:animEffect transition="in" filter="fade">
                                      <p:cBhvr>
                                        <p:cTn id="72" dur="600"/>
                                        <p:tgtEl>
                                          <p:spTgt spid="29">
                                            <p:txEl>
                                              <p:pRg st="0" end="0"/>
                                            </p:txEl>
                                          </p:spTgt>
                                        </p:tgtEl>
                                      </p:cBhvr>
                                    </p:animEffect>
                                    <p:anim calcmode="lin" valueType="num">
                                      <p:cBhvr>
                                        <p:cTn id="73" dur="6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74" dur="540" decel="100000" fill="hold"/>
                                        <p:tgtEl>
                                          <p:spTgt spid="29">
                                            <p:txEl>
                                              <p:pRg st="0" end="0"/>
                                            </p:txEl>
                                          </p:spTgt>
                                        </p:tgtEl>
                                        <p:attrNameLst>
                                          <p:attrName>ppt_y</p:attrName>
                                        </p:attrNameLst>
                                      </p:cBhvr>
                                      <p:tavLst>
                                        <p:tav tm="0">
                                          <p:val>
                                            <p:strVal val="#ppt_y+1"/>
                                          </p:val>
                                        </p:tav>
                                        <p:tav tm="100000">
                                          <p:val>
                                            <p:strVal val="#ppt_y-.03"/>
                                          </p:val>
                                        </p:tav>
                                      </p:tavLst>
                                    </p:anim>
                                    <p:anim calcmode="lin" valueType="num">
                                      <p:cBhvr>
                                        <p:cTn id="75" dur="60" accel="100000" fill="hold">
                                          <p:stCondLst>
                                            <p:cond delay="540"/>
                                          </p:stCondLst>
                                        </p:cTn>
                                        <p:tgtEl>
                                          <p:spTgt spid="29">
                                            <p:txEl>
                                              <p:pRg st="0" end="0"/>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build="p">
        <p:tmplLst>
          <p:tmpl lvl="1">
            <p:tnLst>
              <p:par>
                <p:cTn presetID="37" presetClass="entr" presetSubtype="0" fill="hold" nodeType="withEffect">
                  <p:stCondLst>
                    <p:cond delay="300"/>
                  </p:stCondLst>
                  <p:childTnLst>
                    <p:set>
                      <p:cBhvr>
                        <p:cTn dur="1" fill="hold">
                          <p:stCondLst>
                            <p:cond delay="0"/>
                          </p:stCondLst>
                        </p:cTn>
                        <p:tgtEl>
                          <p:spTgt spid="16"/>
                        </p:tgtEl>
                        <p:attrNameLst>
                          <p:attrName>style.visibility</p:attrName>
                        </p:attrNameLst>
                      </p:cBhvr>
                      <p:to>
                        <p:strVal val="visible"/>
                      </p:to>
                    </p:set>
                    <p:animEffect transition="in" filter="fade">
                      <p:cBhvr>
                        <p:cTn dur="600"/>
                        <p:tgtEl>
                          <p:spTgt spid="16"/>
                        </p:tgtEl>
                      </p:cBhvr>
                    </p:animEffect>
                    <p:anim calcmode="lin" valueType="num">
                      <p:cBhvr>
                        <p:cTn dur="600" fill="hold"/>
                        <p:tgtEl>
                          <p:spTgt spid="16"/>
                        </p:tgtEl>
                        <p:attrNameLst>
                          <p:attrName>ppt_x</p:attrName>
                        </p:attrNameLst>
                      </p:cBhvr>
                      <p:tavLst>
                        <p:tav tm="0">
                          <p:val>
                            <p:strVal val="#ppt_x"/>
                          </p:val>
                        </p:tav>
                        <p:tav tm="100000">
                          <p:val>
                            <p:strVal val="#ppt_x"/>
                          </p:val>
                        </p:tav>
                      </p:tavLst>
                    </p:anim>
                    <p:anim calcmode="lin" valueType="num">
                      <p:cBhvr>
                        <p:cTn dur="540" decel="100000" fill="hold"/>
                        <p:tgtEl>
                          <p:spTgt spid="16"/>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16"/>
                        </p:tgtEl>
                        <p:attrNameLst>
                          <p:attrName>ppt_y</p:attrName>
                        </p:attrNameLst>
                      </p:cBhvr>
                      <p:tavLst>
                        <p:tav tm="0">
                          <p:val>
                            <p:strVal val="#ppt_y-.03"/>
                          </p:val>
                        </p:tav>
                        <p:tav tm="100000">
                          <p:val>
                            <p:strVal val="#ppt_y"/>
                          </p:val>
                        </p:tav>
                      </p:tavLst>
                    </p:anim>
                  </p:childTnLst>
                </p:cTn>
              </p:par>
            </p:tnLst>
          </p:tmpl>
        </p:tmplLst>
      </p:bldP>
      <p:bldP spid="17" grpId="0" build="p">
        <p:tmplLst>
          <p:tmpl lvl="1">
            <p:tnLst>
              <p:par>
                <p:cTn presetID="37" presetClass="entr" presetSubtype="0" fill="hold" nodeType="withEffect" nodePh="1">
                  <p:stCondLst>
                    <p:cond delay="300"/>
                  </p:stCondLst>
                  <p:childTnLst>
                    <p:set>
                      <p:cBhvr>
                        <p:cTn dur="1" fill="hold">
                          <p:stCondLst>
                            <p:cond delay="0"/>
                          </p:stCondLst>
                        </p:cTn>
                        <p:tgtEl>
                          <p:spTgt spid="17"/>
                        </p:tgtEl>
                        <p:attrNameLst>
                          <p:attrName>style.visibility</p:attrName>
                        </p:attrNameLst>
                      </p:cBhvr>
                      <p:to>
                        <p:strVal val="visible"/>
                      </p:to>
                    </p:set>
                    <p:animEffect transition="in" filter="fade">
                      <p:cBhvr>
                        <p:cTn dur="600"/>
                        <p:tgtEl>
                          <p:spTgt spid="17"/>
                        </p:tgtEl>
                      </p:cBhvr>
                    </p:animEffect>
                    <p:anim calcmode="lin" valueType="num">
                      <p:cBhvr>
                        <p:cTn dur="600" fill="hold"/>
                        <p:tgtEl>
                          <p:spTgt spid="17"/>
                        </p:tgtEl>
                        <p:attrNameLst>
                          <p:attrName>ppt_x</p:attrName>
                        </p:attrNameLst>
                      </p:cBhvr>
                      <p:tavLst>
                        <p:tav tm="0">
                          <p:val>
                            <p:strVal val="#ppt_x"/>
                          </p:val>
                        </p:tav>
                        <p:tav tm="100000">
                          <p:val>
                            <p:strVal val="#ppt_x"/>
                          </p:val>
                        </p:tav>
                      </p:tavLst>
                    </p:anim>
                    <p:anim calcmode="lin" valueType="num">
                      <p:cBhvr>
                        <p:cTn dur="540" decel="100000" fill="hold"/>
                        <p:tgtEl>
                          <p:spTgt spid="17"/>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17"/>
                        </p:tgtEl>
                        <p:attrNameLst>
                          <p:attrName>ppt_y</p:attrName>
                        </p:attrNameLst>
                      </p:cBhvr>
                      <p:tavLst>
                        <p:tav tm="0">
                          <p:val>
                            <p:strVal val="#ppt_y-.03"/>
                          </p:val>
                        </p:tav>
                        <p:tav tm="100000">
                          <p:val>
                            <p:strVal val="#ppt_y"/>
                          </p:val>
                        </p:tav>
                      </p:tavLst>
                    </p:anim>
                  </p:childTnLst>
                </p:cTn>
              </p:par>
            </p:tnLst>
          </p:tmpl>
        </p:tmplLst>
      </p:bldP>
      <p:bldP spid="21" grpId="0" animBg="1"/>
      <p:bldP spid="22" grpId="0" build="p">
        <p:tmplLst>
          <p:tmpl lvl="1">
            <p:tnLst>
              <p:par>
                <p:cTn presetID="37" presetClass="entr" presetSubtype="0" fill="hold" nodeType="withEffect">
                  <p:stCondLst>
                    <p:cond delay="300"/>
                  </p:stCondLst>
                  <p:childTnLst>
                    <p:set>
                      <p:cBhvr>
                        <p:cTn dur="1" fill="hold">
                          <p:stCondLst>
                            <p:cond delay="0"/>
                          </p:stCondLst>
                        </p:cTn>
                        <p:tgtEl>
                          <p:spTgt spid="22"/>
                        </p:tgtEl>
                        <p:attrNameLst>
                          <p:attrName>style.visibility</p:attrName>
                        </p:attrNameLst>
                      </p:cBhvr>
                      <p:to>
                        <p:strVal val="visible"/>
                      </p:to>
                    </p:set>
                    <p:animEffect transition="in" filter="fade">
                      <p:cBhvr>
                        <p:cTn dur="600"/>
                        <p:tgtEl>
                          <p:spTgt spid="22"/>
                        </p:tgtEl>
                      </p:cBhvr>
                    </p:animEffect>
                    <p:anim calcmode="lin" valueType="num">
                      <p:cBhvr>
                        <p:cTn dur="600" fill="hold"/>
                        <p:tgtEl>
                          <p:spTgt spid="22"/>
                        </p:tgtEl>
                        <p:attrNameLst>
                          <p:attrName>ppt_x</p:attrName>
                        </p:attrNameLst>
                      </p:cBhvr>
                      <p:tavLst>
                        <p:tav tm="0">
                          <p:val>
                            <p:strVal val="#ppt_x"/>
                          </p:val>
                        </p:tav>
                        <p:tav tm="100000">
                          <p:val>
                            <p:strVal val="#ppt_x"/>
                          </p:val>
                        </p:tav>
                      </p:tavLst>
                    </p:anim>
                    <p:anim calcmode="lin" valueType="num">
                      <p:cBhvr>
                        <p:cTn dur="540" decel="100000" fill="hold"/>
                        <p:tgtEl>
                          <p:spTgt spid="22"/>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2"/>
                        </p:tgtEl>
                        <p:attrNameLst>
                          <p:attrName>ppt_y</p:attrName>
                        </p:attrNameLst>
                      </p:cBhvr>
                      <p:tavLst>
                        <p:tav tm="0">
                          <p:val>
                            <p:strVal val="#ppt_y-.03"/>
                          </p:val>
                        </p:tav>
                        <p:tav tm="100000">
                          <p:val>
                            <p:strVal val="#ppt_y"/>
                          </p:val>
                        </p:tav>
                      </p:tavLst>
                    </p:anim>
                  </p:childTnLst>
                </p:cTn>
              </p:par>
            </p:tnLst>
          </p:tmpl>
        </p:tmplLst>
      </p:bldP>
      <p:bldP spid="23" grpId="0" build="p">
        <p:tmplLst>
          <p:tmpl lvl="1">
            <p:tnLst>
              <p:par>
                <p:cTn presetID="37" presetClass="entr" presetSubtype="0" fill="hold" nodeType="withEffect" nodePh="1">
                  <p:stCondLst>
                    <p:cond delay="300"/>
                  </p:stCondLst>
                  <p:childTnLst>
                    <p:set>
                      <p:cBhvr>
                        <p:cTn dur="1" fill="hold">
                          <p:stCondLst>
                            <p:cond delay="0"/>
                          </p:stCondLst>
                        </p:cTn>
                        <p:tgtEl>
                          <p:spTgt spid="23"/>
                        </p:tgtEl>
                        <p:attrNameLst>
                          <p:attrName>style.visibility</p:attrName>
                        </p:attrNameLst>
                      </p:cBhvr>
                      <p:to>
                        <p:strVal val="visible"/>
                      </p:to>
                    </p:set>
                    <p:animEffect transition="in" filter="fade">
                      <p:cBhvr>
                        <p:cTn dur="600"/>
                        <p:tgtEl>
                          <p:spTgt spid="23"/>
                        </p:tgtEl>
                      </p:cBhvr>
                    </p:animEffect>
                    <p:anim calcmode="lin" valueType="num">
                      <p:cBhvr>
                        <p:cTn dur="600" fill="hold"/>
                        <p:tgtEl>
                          <p:spTgt spid="23"/>
                        </p:tgtEl>
                        <p:attrNameLst>
                          <p:attrName>ppt_x</p:attrName>
                        </p:attrNameLst>
                      </p:cBhvr>
                      <p:tavLst>
                        <p:tav tm="0">
                          <p:val>
                            <p:strVal val="#ppt_x"/>
                          </p:val>
                        </p:tav>
                        <p:tav tm="100000">
                          <p:val>
                            <p:strVal val="#ppt_x"/>
                          </p:val>
                        </p:tav>
                      </p:tavLst>
                    </p:anim>
                    <p:anim calcmode="lin" valueType="num">
                      <p:cBhvr>
                        <p:cTn dur="540" decel="100000" fill="hold"/>
                        <p:tgtEl>
                          <p:spTgt spid="23"/>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3"/>
                        </p:tgtEl>
                        <p:attrNameLst>
                          <p:attrName>ppt_y</p:attrName>
                        </p:attrNameLst>
                      </p:cBhvr>
                      <p:tavLst>
                        <p:tav tm="0">
                          <p:val>
                            <p:strVal val="#ppt_y-.03"/>
                          </p:val>
                        </p:tav>
                        <p:tav tm="100000">
                          <p:val>
                            <p:strVal val="#ppt_y"/>
                          </p:val>
                        </p:tav>
                      </p:tavLst>
                    </p:anim>
                  </p:childTnLst>
                </p:cTn>
              </p:par>
            </p:tnLst>
          </p:tmpl>
        </p:tmplLst>
      </p:bldP>
      <p:bldP spid="24" grpId="0" animBg="1"/>
      <p:bldP spid="25" grpId="0" build="p">
        <p:tmplLst>
          <p:tmpl lvl="1">
            <p:tnLst>
              <p:par>
                <p:cTn presetID="37" presetClass="entr" presetSubtype="0" fill="hold" nodeType="withEffect">
                  <p:stCondLst>
                    <p:cond delay="300"/>
                  </p:stCondLst>
                  <p:childTnLst>
                    <p:set>
                      <p:cBhvr>
                        <p:cTn dur="1" fill="hold">
                          <p:stCondLst>
                            <p:cond delay="0"/>
                          </p:stCondLst>
                        </p:cTn>
                        <p:tgtEl>
                          <p:spTgt spid="25"/>
                        </p:tgtEl>
                        <p:attrNameLst>
                          <p:attrName>style.visibility</p:attrName>
                        </p:attrNameLst>
                      </p:cBhvr>
                      <p:to>
                        <p:strVal val="visible"/>
                      </p:to>
                    </p:set>
                    <p:animEffect transition="in" filter="fade">
                      <p:cBhvr>
                        <p:cTn dur="600"/>
                        <p:tgtEl>
                          <p:spTgt spid="25"/>
                        </p:tgtEl>
                      </p:cBhvr>
                    </p:animEffect>
                    <p:anim calcmode="lin" valueType="num">
                      <p:cBhvr>
                        <p:cTn dur="600" fill="hold"/>
                        <p:tgtEl>
                          <p:spTgt spid="25"/>
                        </p:tgtEl>
                        <p:attrNameLst>
                          <p:attrName>ppt_x</p:attrName>
                        </p:attrNameLst>
                      </p:cBhvr>
                      <p:tavLst>
                        <p:tav tm="0">
                          <p:val>
                            <p:strVal val="#ppt_x"/>
                          </p:val>
                        </p:tav>
                        <p:tav tm="100000">
                          <p:val>
                            <p:strVal val="#ppt_x"/>
                          </p:val>
                        </p:tav>
                      </p:tavLst>
                    </p:anim>
                    <p:anim calcmode="lin" valueType="num">
                      <p:cBhvr>
                        <p:cTn dur="540" decel="100000" fill="hold"/>
                        <p:tgtEl>
                          <p:spTgt spid="25"/>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5"/>
                        </p:tgtEl>
                        <p:attrNameLst>
                          <p:attrName>ppt_y</p:attrName>
                        </p:attrNameLst>
                      </p:cBhvr>
                      <p:tavLst>
                        <p:tav tm="0">
                          <p:val>
                            <p:strVal val="#ppt_y-.03"/>
                          </p:val>
                        </p:tav>
                        <p:tav tm="100000">
                          <p:val>
                            <p:strVal val="#ppt_y"/>
                          </p:val>
                        </p:tav>
                      </p:tavLst>
                    </p:anim>
                  </p:childTnLst>
                </p:cTn>
              </p:par>
            </p:tnLst>
          </p:tmpl>
        </p:tmplLst>
      </p:bldP>
      <p:bldP spid="26" grpId="0" build="p">
        <p:tmplLst>
          <p:tmpl lvl="1">
            <p:tnLst>
              <p:par>
                <p:cTn presetID="37" presetClass="entr" presetSubtype="0" fill="hold" nodeType="withEffect" nodePh="1">
                  <p:stCondLst>
                    <p:cond delay="300"/>
                  </p:stCondLst>
                  <p:childTnLst>
                    <p:set>
                      <p:cBhvr>
                        <p:cTn dur="1" fill="hold">
                          <p:stCondLst>
                            <p:cond delay="0"/>
                          </p:stCondLst>
                        </p:cTn>
                        <p:tgtEl>
                          <p:spTgt spid="26"/>
                        </p:tgtEl>
                        <p:attrNameLst>
                          <p:attrName>style.visibility</p:attrName>
                        </p:attrNameLst>
                      </p:cBhvr>
                      <p:to>
                        <p:strVal val="visible"/>
                      </p:to>
                    </p:set>
                    <p:animEffect transition="in" filter="fade">
                      <p:cBhvr>
                        <p:cTn dur="600"/>
                        <p:tgtEl>
                          <p:spTgt spid="26"/>
                        </p:tgtEl>
                      </p:cBhvr>
                    </p:animEffect>
                    <p:anim calcmode="lin" valueType="num">
                      <p:cBhvr>
                        <p:cTn dur="600" fill="hold"/>
                        <p:tgtEl>
                          <p:spTgt spid="26"/>
                        </p:tgtEl>
                        <p:attrNameLst>
                          <p:attrName>ppt_x</p:attrName>
                        </p:attrNameLst>
                      </p:cBhvr>
                      <p:tavLst>
                        <p:tav tm="0">
                          <p:val>
                            <p:strVal val="#ppt_x"/>
                          </p:val>
                        </p:tav>
                        <p:tav tm="100000">
                          <p:val>
                            <p:strVal val="#ppt_x"/>
                          </p:val>
                        </p:tav>
                      </p:tavLst>
                    </p:anim>
                    <p:anim calcmode="lin" valueType="num">
                      <p:cBhvr>
                        <p:cTn dur="540" decel="100000" fill="hold"/>
                        <p:tgtEl>
                          <p:spTgt spid="26"/>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6"/>
                        </p:tgtEl>
                        <p:attrNameLst>
                          <p:attrName>ppt_y</p:attrName>
                        </p:attrNameLst>
                      </p:cBhvr>
                      <p:tavLst>
                        <p:tav tm="0">
                          <p:val>
                            <p:strVal val="#ppt_y-.03"/>
                          </p:val>
                        </p:tav>
                        <p:tav tm="100000">
                          <p:val>
                            <p:strVal val="#ppt_y"/>
                          </p:val>
                        </p:tav>
                      </p:tavLst>
                    </p:anim>
                  </p:childTnLst>
                </p:cTn>
              </p:par>
            </p:tnLst>
          </p:tmpl>
        </p:tmplLst>
      </p:bldP>
      <p:bldP spid="27" grpId="0" animBg="1"/>
      <p:bldP spid="28" grpId="0" build="p">
        <p:tmplLst>
          <p:tmpl lvl="1">
            <p:tnLst>
              <p:par>
                <p:cTn presetID="37" presetClass="entr" presetSubtype="0" fill="hold" nodeType="withEffect">
                  <p:stCondLst>
                    <p:cond delay="300"/>
                  </p:stCondLst>
                  <p:childTnLst>
                    <p:set>
                      <p:cBhvr>
                        <p:cTn dur="1" fill="hold">
                          <p:stCondLst>
                            <p:cond delay="0"/>
                          </p:stCondLst>
                        </p:cTn>
                        <p:tgtEl>
                          <p:spTgt spid="28"/>
                        </p:tgtEl>
                        <p:attrNameLst>
                          <p:attrName>style.visibility</p:attrName>
                        </p:attrNameLst>
                      </p:cBhvr>
                      <p:to>
                        <p:strVal val="visible"/>
                      </p:to>
                    </p:set>
                    <p:animEffect transition="in" filter="fade">
                      <p:cBhvr>
                        <p:cTn dur="600"/>
                        <p:tgtEl>
                          <p:spTgt spid="28"/>
                        </p:tgtEl>
                      </p:cBhvr>
                    </p:animEffect>
                    <p:anim calcmode="lin" valueType="num">
                      <p:cBhvr>
                        <p:cTn dur="600" fill="hold"/>
                        <p:tgtEl>
                          <p:spTgt spid="28"/>
                        </p:tgtEl>
                        <p:attrNameLst>
                          <p:attrName>ppt_x</p:attrName>
                        </p:attrNameLst>
                      </p:cBhvr>
                      <p:tavLst>
                        <p:tav tm="0">
                          <p:val>
                            <p:strVal val="#ppt_x"/>
                          </p:val>
                        </p:tav>
                        <p:tav tm="100000">
                          <p:val>
                            <p:strVal val="#ppt_x"/>
                          </p:val>
                        </p:tav>
                      </p:tavLst>
                    </p:anim>
                    <p:anim calcmode="lin" valueType="num">
                      <p:cBhvr>
                        <p:cTn dur="540" decel="100000" fill="hold"/>
                        <p:tgtEl>
                          <p:spTgt spid="28"/>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8"/>
                        </p:tgtEl>
                        <p:attrNameLst>
                          <p:attrName>ppt_y</p:attrName>
                        </p:attrNameLst>
                      </p:cBhvr>
                      <p:tavLst>
                        <p:tav tm="0">
                          <p:val>
                            <p:strVal val="#ppt_y-.03"/>
                          </p:val>
                        </p:tav>
                        <p:tav tm="100000">
                          <p:val>
                            <p:strVal val="#ppt_y"/>
                          </p:val>
                        </p:tav>
                      </p:tavLst>
                    </p:anim>
                  </p:childTnLst>
                </p:cTn>
              </p:par>
            </p:tnLst>
          </p:tmpl>
        </p:tmplLst>
      </p:bldP>
      <p:bldP spid="29" grpId="0" build="p">
        <p:tmplLst>
          <p:tmpl lvl="1">
            <p:tnLst>
              <p:par>
                <p:cTn presetID="37" presetClass="entr" presetSubtype="0" fill="hold" nodeType="withEffect" nodePh="1">
                  <p:stCondLst>
                    <p:cond delay="300"/>
                  </p:stCondLst>
                  <p:childTnLst>
                    <p:set>
                      <p:cBhvr>
                        <p:cTn dur="1" fill="hold">
                          <p:stCondLst>
                            <p:cond delay="0"/>
                          </p:stCondLst>
                        </p:cTn>
                        <p:tgtEl>
                          <p:spTgt spid="29"/>
                        </p:tgtEl>
                        <p:attrNameLst>
                          <p:attrName>style.visibility</p:attrName>
                        </p:attrNameLst>
                      </p:cBhvr>
                      <p:to>
                        <p:strVal val="visible"/>
                      </p:to>
                    </p:set>
                    <p:animEffect transition="in" filter="fade">
                      <p:cBhvr>
                        <p:cTn dur="600"/>
                        <p:tgtEl>
                          <p:spTgt spid="29"/>
                        </p:tgtEl>
                      </p:cBhvr>
                    </p:animEffect>
                    <p:anim calcmode="lin" valueType="num">
                      <p:cBhvr>
                        <p:cTn dur="600" fill="hold"/>
                        <p:tgtEl>
                          <p:spTgt spid="29"/>
                        </p:tgtEl>
                        <p:attrNameLst>
                          <p:attrName>ppt_x</p:attrName>
                        </p:attrNameLst>
                      </p:cBhvr>
                      <p:tavLst>
                        <p:tav tm="0">
                          <p:val>
                            <p:strVal val="#ppt_x"/>
                          </p:val>
                        </p:tav>
                        <p:tav tm="100000">
                          <p:val>
                            <p:strVal val="#ppt_x"/>
                          </p:val>
                        </p:tav>
                      </p:tavLst>
                    </p:anim>
                    <p:anim calcmode="lin" valueType="num">
                      <p:cBhvr>
                        <p:cTn dur="540" decel="100000" fill="hold"/>
                        <p:tgtEl>
                          <p:spTgt spid="29"/>
                        </p:tgtEl>
                        <p:attrNameLst>
                          <p:attrName>ppt_y</p:attrName>
                        </p:attrNameLst>
                      </p:cBhvr>
                      <p:tavLst>
                        <p:tav tm="0">
                          <p:val>
                            <p:strVal val="#ppt_y+1"/>
                          </p:val>
                        </p:tav>
                        <p:tav tm="100000">
                          <p:val>
                            <p:strVal val="#ppt_y-.03"/>
                          </p:val>
                        </p:tav>
                      </p:tavLst>
                    </p:anim>
                    <p:anim calcmode="lin" valueType="num">
                      <p:cBhvr>
                        <p:cTn dur="60" accel="100000" fill="hold">
                          <p:stCondLst>
                            <p:cond delay="540"/>
                          </p:stCondLst>
                        </p:cTn>
                        <p:tgtEl>
                          <p:spTgt spid="29"/>
                        </p:tgtEl>
                        <p:attrNameLst>
                          <p:attrName>ppt_y</p:attrName>
                        </p:attrNameLst>
                      </p:cBhvr>
                      <p:tavLst>
                        <p:tav tm="0">
                          <p:val>
                            <p:strVal val="#ppt_y-.03"/>
                          </p:val>
                        </p:tav>
                        <p:tav tm="100000">
                          <p:val>
                            <p:strVal val="#ppt_y"/>
                          </p:val>
                        </p:tav>
                      </p:tavLst>
                    </p:anim>
                  </p:childTnLst>
                </p:cTn>
              </p:par>
            </p:tnLst>
          </p:tmpl>
        </p:tmplLst>
      </p:b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Work Progress Method</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4" name="Rectangle 23"/>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674812" y="3897868"/>
            <a:ext cx="2308844" cy="369332"/>
          </a:xfrm>
          <a:prstGeom prst="rect">
            <a:avLst/>
          </a:prstGeom>
          <a:noFill/>
        </p:spPr>
        <p:txBody>
          <a:bodyPr wrap="square" rtlCol="0">
            <a:spAutoFit/>
          </a:bodyPr>
          <a:lstStyle/>
          <a:p>
            <a:pPr algn="ctr"/>
            <a:r>
              <a:rPr lang="tr-TR" sz="1800" dirty="0" smtClean="0">
                <a:solidFill>
                  <a:schemeClr val="tx1">
                    <a:lumMod val="95000"/>
                    <a:lumOff val="5000"/>
                  </a:schemeClr>
                </a:solidFill>
                <a:latin typeface="+mj-lt"/>
                <a:cs typeface="Lato Medium" panose="020F0602020204030203" pitchFamily="34" charset="0"/>
              </a:rPr>
              <a:t>Bug Free</a:t>
            </a:r>
            <a:endParaRPr lang="en-US" sz="1800" dirty="0">
              <a:solidFill>
                <a:schemeClr val="tx1">
                  <a:lumMod val="95000"/>
                  <a:lumOff val="5000"/>
                </a:schemeClr>
              </a:solidFill>
              <a:latin typeface="+mj-lt"/>
              <a:cs typeface="Lato Medium" panose="020F0602020204030203" pitchFamily="34" charset="0"/>
            </a:endParaRPr>
          </a:p>
        </p:txBody>
      </p:sp>
      <p:sp>
        <p:nvSpPr>
          <p:cNvPr id="17" name="TextBox 16"/>
          <p:cNvSpPr txBox="1"/>
          <p:nvPr/>
        </p:nvSpPr>
        <p:spPr>
          <a:xfrm>
            <a:off x="4339168" y="3897868"/>
            <a:ext cx="1296537" cy="369332"/>
          </a:xfrm>
          <a:prstGeom prst="rect">
            <a:avLst/>
          </a:prstGeom>
          <a:noFill/>
        </p:spPr>
        <p:txBody>
          <a:bodyPr wrap="square" rtlCol="0">
            <a:spAutoFit/>
          </a:bodyPr>
          <a:lstStyle/>
          <a:p>
            <a:pPr algn="ctr"/>
            <a:r>
              <a:rPr lang="tr-TR" sz="1800" dirty="0" smtClean="0">
                <a:solidFill>
                  <a:schemeClr val="tx1">
                    <a:lumMod val="95000"/>
                    <a:lumOff val="5000"/>
                  </a:schemeClr>
                </a:solidFill>
                <a:latin typeface="+mj-lt"/>
                <a:cs typeface="Lato Medium" panose="020F0602020204030203" pitchFamily="34" charset="0"/>
              </a:rPr>
              <a:t>Frıendly</a:t>
            </a:r>
            <a:endParaRPr lang="en-US" sz="1800" dirty="0">
              <a:solidFill>
                <a:schemeClr val="tx1">
                  <a:lumMod val="95000"/>
                  <a:lumOff val="5000"/>
                </a:schemeClr>
              </a:solidFill>
              <a:latin typeface="+mj-lt"/>
              <a:cs typeface="Lato Medium" panose="020F0602020204030203" pitchFamily="34" charset="0"/>
            </a:endParaRPr>
          </a:p>
        </p:txBody>
      </p:sp>
      <p:sp>
        <p:nvSpPr>
          <p:cNvPr id="18" name="TextBox 17"/>
          <p:cNvSpPr txBox="1"/>
          <p:nvPr/>
        </p:nvSpPr>
        <p:spPr>
          <a:xfrm>
            <a:off x="6581800" y="3897868"/>
            <a:ext cx="1296537" cy="369332"/>
          </a:xfrm>
          <a:prstGeom prst="rect">
            <a:avLst/>
          </a:prstGeom>
          <a:noFill/>
        </p:spPr>
        <p:txBody>
          <a:bodyPr wrap="square" rtlCol="0">
            <a:spAutoFit/>
          </a:bodyPr>
          <a:lstStyle/>
          <a:p>
            <a:pPr algn="ctr"/>
            <a:r>
              <a:rPr lang="tr-TR" sz="1800" dirty="0" smtClean="0">
                <a:solidFill>
                  <a:schemeClr val="tx1">
                    <a:lumMod val="95000"/>
                    <a:lumOff val="5000"/>
                  </a:schemeClr>
                </a:solidFill>
                <a:latin typeface="+mj-lt"/>
                <a:cs typeface="Lato Medium" panose="020F0602020204030203" pitchFamily="34" charset="0"/>
              </a:rPr>
              <a:t>Mobıle</a:t>
            </a:r>
            <a:endParaRPr lang="en-US" sz="1800" dirty="0">
              <a:solidFill>
                <a:schemeClr val="tx1">
                  <a:lumMod val="95000"/>
                  <a:lumOff val="5000"/>
                </a:schemeClr>
              </a:solidFill>
              <a:latin typeface="+mj-lt"/>
              <a:cs typeface="Lato Medium" panose="020F0602020204030203" pitchFamily="34" charset="0"/>
            </a:endParaRPr>
          </a:p>
        </p:txBody>
      </p:sp>
      <p:sp>
        <p:nvSpPr>
          <p:cNvPr id="19" name="TextBox 18"/>
          <p:cNvSpPr txBox="1"/>
          <p:nvPr/>
        </p:nvSpPr>
        <p:spPr>
          <a:xfrm>
            <a:off x="8380171" y="3897868"/>
            <a:ext cx="2050336" cy="369332"/>
          </a:xfrm>
          <a:prstGeom prst="rect">
            <a:avLst/>
          </a:prstGeom>
          <a:noFill/>
        </p:spPr>
        <p:txBody>
          <a:bodyPr wrap="square" rtlCol="0">
            <a:spAutoFit/>
          </a:bodyPr>
          <a:lstStyle/>
          <a:p>
            <a:pPr algn="ctr"/>
            <a:r>
              <a:rPr lang="tr-TR" sz="1800" dirty="0" smtClean="0">
                <a:solidFill>
                  <a:schemeClr val="tx1">
                    <a:lumMod val="95000"/>
                    <a:lumOff val="5000"/>
                  </a:schemeClr>
                </a:solidFill>
                <a:latin typeface="+mj-lt"/>
                <a:cs typeface="Lato Medium" panose="020F0602020204030203" pitchFamily="34" charset="0"/>
              </a:rPr>
              <a:t>Precıse</a:t>
            </a:r>
            <a:endParaRPr lang="en-US" sz="1800" dirty="0">
              <a:solidFill>
                <a:schemeClr val="tx1">
                  <a:lumMod val="95000"/>
                  <a:lumOff val="5000"/>
                </a:schemeClr>
              </a:solidFill>
              <a:latin typeface="+mj-lt"/>
              <a:cs typeface="Lato Medium" panose="020F0602020204030203" pitchFamily="34" charset="0"/>
            </a:endParaRPr>
          </a:p>
        </p:txBody>
      </p:sp>
      <p:sp>
        <p:nvSpPr>
          <p:cNvPr id="34" name="Rectangle 33"/>
          <p:cNvSpPr/>
          <p:nvPr/>
        </p:nvSpPr>
        <p:spPr>
          <a:xfrm>
            <a:off x="1938478" y="4320298"/>
            <a:ext cx="1830081" cy="1092607"/>
          </a:xfrm>
          <a:prstGeom prst="rect">
            <a:avLst/>
          </a:prstGeom>
        </p:spPr>
        <p:txBody>
          <a:bodyPr wrap="square">
            <a:spAutoFit/>
          </a:bodyPr>
          <a:lstStyle/>
          <a:p>
            <a:pPr algn="ctr"/>
            <a:r>
              <a:rPr lang="en-US" sz="1300" dirty="0">
                <a:solidFill>
                  <a:schemeClr val="tx1">
                    <a:lumMod val="95000"/>
                    <a:lumOff val="5000"/>
                  </a:schemeClr>
                </a:solidFill>
                <a:ea typeface="Open Sans Light" panose="020B0306030504020204" pitchFamily="34" charset="0"/>
                <a:cs typeface="Lato Medium" panose="020F0602020204030203" pitchFamily="34" charset="0"/>
              </a:rPr>
              <a:t>Lorem ipsum dolor sit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amet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consectetuer</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adipiscing</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elit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Aenean</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commodo</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ligula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eget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dolor</a:t>
            </a:r>
            <a:endParaRPr lang="tr-TR" sz="1300" dirty="0">
              <a:solidFill>
                <a:schemeClr val="tx1">
                  <a:lumMod val="95000"/>
                  <a:lumOff val="5000"/>
                </a:schemeClr>
              </a:solidFill>
              <a:ea typeface="Open Sans Light" panose="020B0306030504020204" pitchFamily="34" charset="0"/>
              <a:cs typeface="Lato Medium" panose="020F0602020204030203" pitchFamily="34" charset="0"/>
            </a:endParaRPr>
          </a:p>
        </p:txBody>
      </p:sp>
      <p:sp>
        <p:nvSpPr>
          <p:cNvPr id="25" name="TextBox 24"/>
          <p:cNvSpPr txBox="1"/>
          <p:nvPr/>
        </p:nvSpPr>
        <p:spPr>
          <a:xfrm>
            <a:off x="2299009" y="2455062"/>
            <a:ext cx="1109020" cy="830997"/>
          </a:xfrm>
          <a:prstGeom prst="rect">
            <a:avLst/>
          </a:prstGeom>
          <a:noFill/>
        </p:spPr>
        <p:txBody>
          <a:bodyPr wrap="square" rtlCol="0">
            <a:spAutoFit/>
          </a:bodyPr>
          <a:lstStyle/>
          <a:p>
            <a:pPr algn="ctr"/>
            <a:r>
              <a:rPr lang="en-US" sz="4800" dirty="0">
                <a:latin typeface="Simple-Line-Icons" panose="02000503000000000000" pitchFamily="2" charset="2"/>
              </a:rPr>
              <a:t></a:t>
            </a:r>
            <a:endParaRPr lang="en-US" sz="4400" dirty="0">
              <a:solidFill>
                <a:schemeClr val="tx1">
                  <a:lumMod val="95000"/>
                  <a:lumOff val="5000"/>
                </a:schemeClr>
              </a:solidFill>
              <a:latin typeface="Simple-Line-Icons" panose="02000503000000000000" pitchFamily="2" charset="2"/>
              <a:cs typeface="Lato Medium" panose="020F0602020204030203" pitchFamily="34" charset="0"/>
            </a:endParaRPr>
          </a:p>
        </p:txBody>
      </p:sp>
      <p:sp>
        <p:nvSpPr>
          <p:cNvPr id="26" name="TextBox 25"/>
          <p:cNvSpPr txBox="1"/>
          <p:nvPr/>
        </p:nvSpPr>
        <p:spPr>
          <a:xfrm>
            <a:off x="4456700" y="2547395"/>
            <a:ext cx="1109020" cy="769441"/>
          </a:xfrm>
          <a:prstGeom prst="rect">
            <a:avLst/>
          </a:prstGeom>
          <a:noFill/>
        </p:spPr>
        <p:txBody>
          <a:bodyPr wrap="square" rtlCol="0">
            <a:spAutoFit/>
          </a:bodyPr>
          <a:lstStyle/>
          <a:p>
            <a:pPr algn="ctr"/>
            <a:r>
              <a:rPr lang="en-US" sz="4400" dirty="0">
                <a:latin typeface="Simple-Line-Icons" panose="02000503000000000000" pitchFamily="2" charset="2"/>
              </a:rPr>
              <a:t></a:t>
            </a:r>
            <a:endParaRPr lang="en-US" sz="4000" dirty="0">
              <a:solidFill>
                <a:schemeClr val="tx1">
                  <a:lumMod val="95000"/>
                  <a:lumOff val="5000"/>
                </a:schemeClr>
              </a:solidFill>
              <a:latin typeface="Simple-Line-Icons" panose="02000503000000000000" pitchFamily="2" charset="2"/>
              <a:cs typeface="Lato Medium" panose="020F0602020204030203" pitchFamily="34" charset="0"/>
            </a:endParaRPr>
          </a:p>
        </p:txBody>
      </p:sp>
      <p:sp>
        <p:nvSpPr>
          <p:cNvPr id="27" name="TextBox 26"/>
          <p:cNvSpPr txBox="1"/>
          <p:nvPr/>
        </p:nvSpPr>
        <p:spPr>
          <a:xfrm>
            <a:off x="6635118" y="2455062"/>
            <a:ext cx="1109020" cy="830997"/>
          </a:xfrm>
          <a:prstGeom prst="rect">
            <a:avLst/>
          </a:prstGeom>
          <a:noFill/>
        </p:spPr>
        <p:txBody>
          <a:bodyPr wrap="square" rtlCol="0">
            <a:spAutoFit/>
          </a:bodyPr>
          <a:lstStyle/>
          <a:p>
            <a:pPr algn="ctr"/>
            <a:r>
              <a:rPr lang="en-US" sz="4800" dirty="0">
                <a:latin typeface="Simple-Line-Icons" panose="02000503000000000000" pitchFamily="2" charset="2"/>
              </a:rPr>
              <a:t></a:t>
            </a:r>
            <a:endParaRPr lang="en-US" sz="4400" dirty="0">
              <a:solidFill>
                <a:schemeClr val="tx1">
                  <a:lumMod val="95000"/>
                  <a:lumOff val="5000"/>
                </a:schemeClr>
              </a:solidFill>
              <a:latin typeface="Simple-Line-Icons" panose="02000503000000000000" pitchFamily="2" charset="2"/>
              <a:cs typeface="Lato Medium" panose="020F0602020204030203" pitchFamily="34" charset="0"/>
            </a:endParaRPr>
          </a:p>
        </p:txBody>
      </p:sp>
      <p:sp>
        <p:nvSpPr>
          <p:cNvPr id="28" name="TextBox 27"/>
          <p:cNvSpPr txBox="1"/>
          <p:nvPr/>
        </p:nvSpPr>
        <p:spPr>
          <a:xfrm>
            <a:off x="8791563" y="2455062"/>
            <a:ext cx="1109020" cy="830997"/>
          </a:xfrm>
          <a:prstGeom prst="rect">
            <a:avLst/>
          </a:prstGeom>
          <a:noFill/>
        </p:spPr>
        <p:txBody>
          <a:bodyPr wrap="square" rtlCol="0">
            <a:spAutoFit/>
          </a:bodyPr>
          <a:lstStyle/>
          <a:p>
            <a:pPr algn="ctr"/>
            <a:r>
              <a:rPr lang="en-US" sz="4800" dirty="0">
                <a:latin typeface="Simple-Line-Icons" panose="02000503000000000000" pitchFamily="2" charset="2"/>
              </a:rPr>
              <a:t></a:t>
            </a:r>
            <a:endParaRPr lang="en-US" sz="4400" dirty="0">
              <a:solidFill>
                <a:schemeClr val="tx1">
                  <a:lumMod val="95000"/>
                  <a:lumOff val="5000"/>
                </a:schemeClr>
              </a:solidFill>
              <a:latin typeface="Simple-Line-Icons" panose="02000503000000000000" pitchFamily="2" charset="2"/>
              <a:cs typeface="Lato Medium" panose="020F0602020204030203" pitchFamily="34" charset="0"/>
            </a:endParaRPr>
          </a:p>
        </p:txBody>
      </p:sp>
      <p:sp>
        <p:nvSpPr>
          <p:cNvPr id="4" name="Oval 3"/>
          <p:cNvSpPr/>
          <p:nvPr/>
        </p:nvSpPr>
        <p:spPr>
          <a:xfrm>
            <a:off x="2149180" y="2209800"/>
            <a:ext cx="1408679" cy="1408679"/>
          </a:xfrm>
          <a:prstGeom prst="ellipse">
            <a:avLst/>
          </a:prstGeom>
          <a:no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4309775" y="2209800"/>
            <a:ext cx="1408679" cy="1408679"/>
          </a:xfrm>
          <a:prstGeom prst="ellipse">
            <a:avLst/>
          </a:prstGeom>
          <a:no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470370" y="2209800"/>
            <a:ext cx="1408679" cy="1408679"/>
          </a:xfrm>
          <a:prstGeom prst="ellipse">
            <a:avLst/>
          </a:prstGeom>
          <a:no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8630966" y="2209800"/>
            <a:ext cx="1408679" cy="1408679"/>
          </a:xfrm>
          <a:prstGeom prst="ellipse">
            <a:avLst/>
          </a:prstGeom>
          <a:no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4096169" y="4320298"/>
            <a:ext cx="1830081" cy="1092607"/>
          </a:xfrm>
          <a:prstGeom prst="rect">
            <a:avLst/>
          </a:prstGeom>
        </p:spPr>
        <p:txBody>
          <a:bodyPr wrap="square">
            <a:spAutoFit/>
          </a:bodyPr>
          <a:lstStyle/>
          <a:p>
            <a:pPr algn="ctr"/>
            <a:r>
              <a:rPr lang="en-US" sz="1300" dirty="0">
                <a:solidFill>
                  <a:schemeClr val="tx1">
                    <a:lumMod val="95000"/>
                    <a:lumOff val="5000"/>
                  </a:schemeClr>
                </a:solidFill>
                <a:ea typeface="Open Sans Light" panose="020B0306030504020204" pitchFamily="34" charset="0"/>
                <a:cs typeface="Lato Medium" panose="020F0602020204030203" pitchFamily="34" charset="0"/>
              </a:rPr>
              <a:t>Lorem ipsum dolor sit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amet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consectetuer</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adipiscing</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elit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Aenean</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commodo</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ligula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eget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dolor</a:t>
            </a:r>
            <a:endParaRPr lang="tr-TR" sz="1300" dirty="0">
              <a:solidFill>
                <a:schemeClr val="tx1">
                  <a:lumMod val="95000"/>
                  <a:lumOff val="5000"/>
                </a:schemeClr>
              </a:solidFill>
              <a:ea typeface="Open Sans Light" panose="020B0306030504020204" pitchFamily="34" charset="0"/>
              <a:cs typeface="Lato Medium" panose="020F0602020204030203" pitchFamily="34" charset="0"/>
            </a:endParaRPr>
          </a:p>
        </p:txBody>
      </p:sp>
      <p:sp>
        <p:nvSpPr>
          <p:cNvPr id="37" name="Rectangle 36"/>
          <p:cNvSpPr/>
          <p:nvPr/>
        </p:nvSpPr>
        <p:spPr>
          <a:xfrm>
            <a:off x="6315027" y="4320298"/>
            <a:ext cx="1830081" cy="1092607"/>
          </a:xfrm>
          <a:prstGeom prst="rect">
            <a:avLst/>
          </a:prstGeom>
        </p:spPr>
        <p:txBody>
          <a:bodyPr wrap="square">
            <a:spAutoFit/>
          </a:bodyPr>
          <a:lstStyle/>
          <a:p>
            <a:pPr algn="ctr"/>
            <a:r>
              <a:rPr lang="en-US" sz="1300" dirty="0">
                <a:solidFill>
                  <a:schemeClr val="tx1">
                    <a:lumMod val="95000"/>
                    <a:lumOff val="5000"/>
                  </a:schemeClr>
                </a:solidFill>
                <a:ea typeface="Open Sans Light" panose="020B0306030504020204" pitchFamily="34" charset="0"/>
                <a:cs typeface="Lato Medium" panose="020F0602020204030203" pitchFamily="34" charset="0"/>
              </a:rPr>
              <a:t>Lorem ipsum dolor sit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amet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consectetuer</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adipiscing</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elit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Aenean</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commodo</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ligula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eget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dolor</a:t>
            </a:r>
            <a:endParaRPr lang="tr-TR" sz="1300" dirty="0">
              <a:solidFill>
                <a:schemeClr val="tx1">
                  <a:lumMod val="95000"/>
                  <a:lumOff val="5000"/>
                </a:schemeClr>
              </a:solidFill>
              <a:ea typeface="Open Sans Light" panose="020B0306030504020204" pitchFamily="34" charset="0"/>
              <a:cs typeface="Lato Medium" panose="020F0602020204030203" pitchFamily="34" charset="0"/>
            </a:endParaRPr>
          </a:p>
        </p:txBody>
      </p:sp>
      <p:sp>
        <p:nvSpPr>
          <p:cNvPr id="38" name="Rectangle 37"/>
          <p:cNvSpPr/>
          <p:nvPr/>
        </p:nvSpPr>
        <p:spPr>
          <a:xfrm>
            <a:off x="8431032" y="4320298"/>
            <a:ext cx="1830081" cy="1092607"/>
          </a:xfrm>
          <a:prstGeom prst="rect">
            <a:avLst/>
          </a:prstGeom>
        </p:spPr>
        <p:txBody>
          <a:bodyPr wrap="square">
            <a:spAutoFit/>
          </a:bodyPr>
          <a:lstStyle/>
          <a:p>
            <a:pPr algn="ctr"/>
            <a:r>
              <a:rPr lang="en-US" sz="1300" dirty="0">
                <a:solidFill>
                  <a:schemeClr val="tx1">
                    <a:lumMod val="95000"/>
                    <a:lumOff val="5000"/>
                  </a:schemeClr>
                </a:solidFill>
                <a:ea typeface="Open Sans Light" panose="020B0306030504020204" pitchFamily="34" charset="0"/>
                <a:cs typeface="Lato Medium" panose="020F0602020204030203" pitchFamily="34" charset="0"/>
              </a:rPr>
              <a:t>Lorem ipsum dolor sit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amet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consectetuer</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adipiscing</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elit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Aenean</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commodo</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ligula </a:t>
            </a:r>
            <a:r>
              <a:rPr lang="en-US" sz="1300" dirty="0" err="1">
                <a:solidFill>
                  <a:schemeClr val="tx1">
                    <a:lumMod val="95000"/>
                    <a:lumOff val="5000"/>
                  </a:schemeClr>
                </a:solidFill>
                <a:ea typeface="Open Sans Light" panose="020B0306030504020204" pitchFamily="34" charset="0"/>
                <a:cs typeface="Lato Medium" panose="020F0602020204030203" pitchFamily="34" charset="0"/>
              </a:rPr>
              <a:t>eget</a:t>
            </a:r>
            <a:r>
              <a:rPr lang="en-US" sz="1300" dirty="0">
                <a:solidFill>
                  <a:schemeClr val="tx1">
                    <a:lumMod val="95000"/>
                    <a:lumOff val="5000"/>
                  </a:schemeClr>
                </a:solidFill>
                <a:ea typeface="Open Sans Light" panose="020B0306030504020204" pitchFamily="34" charset="0"/>
                <a:cs typeface="Lato Medium" panose="020F0602020204030203" pitchFamily="34" charset="0"/>
              </a:rPr>
              <a:t> dolor</a:t>
            </a:r>
            <a:endParaRPr lang="tr-TR" sz="1300" dirty="0">
              <a:solidFill>
                <a:schemeClr val="tx1">
                  <a:lumMod val="95000"/>
                  <a:lumOff val="5000"/>
                </a:schemeClr>
              </a:solidFill>
              <a:ea typeface="Open Sans Light" panose="020B0306030504020204" pitchFamily="34" charset="0"/>
              <a:cs typeface="Lato Medium" panose="020F0602020204030203" pitchFamily="34" charset="0"/>
            </a:endParaRPr>
          </a:p>
        </p:txBody>
      </p:sp>
    </p:spTree>
    <p:extLst>
      <p:ext uri="{BB962C8B-B14F-4D97-AF65-F5344CB8AC3E}">
        <p14:creationId xmlns:p14="http://schemas.microsoft.com/office/powerpoint/2010/main" val="658412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Communication Services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8" name="Rectangle 37"/>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2059173" y="3717701"/>
            <a:ext cx="2400830" cy="778165"/>
          </a:xfrm>
          <a:prstGeom prst="rect">
            <a:avLst/>
          </a:prstGeom>
          <a:solidFill>
            <a:schemeClr val="tx1">
              <a:lumMod val="95000"/>
              <a:lumOff val="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4893998" y="3717701"/>
            <a:ext cx="2400830" cy="778165"/>
          </a:xfrm>
          <a:prstGeom prst="rect">
            <a:avLst/>
          </a:prstGeom>
          <a:solidFill>
            <a:schemeClr val="tx1">
              <a:lumMod val="95000"/>
              <a:lumOff val="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7728823" y="3717701"/>
            <a:ext cx="2400830" cy="778165"/>
          </a:xfrm>
          <a:prstGeom prst="rect">
            <a:avLst/>
          </a:prstGeom>
          <a:solidFill>
            <a:schemeClr val="tx1">
              <a:lumMod val="95000"/>
              <a:lumOff val="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6"/>
          <p:cNvSpPr>
            <a:spLocks noChangeAspect="1" noEditPoints="1"/>
          </p:cNvSpPr>
          <p:nvPr/>
        </p:nvSpPr>
        <p:spPr bwMode="auto">
          <a:xfrm>
            <a:off x="3071446" y="3986628"/>
            <a:ext cx="376284" cy="270289"/>
          </a:xfrm>
          <a:custGeom>
            <a:avLst/>
            <a:gdLst>
              <a:gd name="T0" fmla="*/ 234 w 260"/>
              <a:gd name="T1" fmla="*/ 27 h 186"/>
              <a:gd name="T2" fmla="*/ 234 w 260"/>
              <a:gd name="T3" fmla="*/ 53 h 186"/>
              <a:gd name="T4" fmla="*/ 260 w 260"/>
              <a:gd name="T5" fmla="*/ 53 h 186"/>
              <a:gd name="T6" fmla="*/ 260 w 260"/>
              <a:gd name="T7" fmla="*/ 80 h 186"/>
              <a:gd name="T8" fmla="*/ 234 w 260"/>
              <a:gd name="T9" fmla="*/ 80 h 186"/>
              <a:gd name="T10" fmla="*/ 234 w 260"/>
              <a:gd name="T11" fmla="*/ 106 h 186"/>
              <a:gd name="T12" fmla="*/ 260 w 260"/>
              <a:gd name="T13" fmla="*/ 106 h 186"/>
              <a:gd name="T14" fmla="*/ 260 w 260"/>
              <a:gd name="T15" fmla="*/ 133 h 186"/>
              <a:gd name="T16" fmla="*/ 234 w 260"/>
              <a:gd name="T17" fmla="*/ 133 h 186"/>
              <a:gd name="T18" fmla="*/ 234 w 260"/>
              <a:gd name="T19" fmla="*/ 159 h 186"/>
              <a:gd name="T20" fmla="*/ 260 w 260"/>
              <a:gd name="T21" fmla="*/ 159 h 186"/>
              <a:gd name="T22" fmla="*/ 260 w 260"/>
              <a:gd name="T23" fmla="*/ 175 h 186"/>
              <a:gd name="T24" fmla="*/ 250 w 260"/>
              <a:gd name="T25" fmla="*/ 186 h 186"/>
              <a:gd name="T26" fmla="*/ 11 w 260"/>
              <a:gd name="T27" fmla="*/ 186 h 186"/>
              <a:gd name="T28" fmla="*/ 0 w 260"/>
              <a:gd name="T29" fmla="*/ 175 h 186"/>
              <a:gd name="T30" fmla="*/ 0 w 260"/>
              <a:gd name="T31" fmla="*/ 159 h 186"/>
              <a:gd name="T32" fmla="*/ 27 w 260"/>
              <a:gd name="T33" fmla="*/ 159 h 186"/>
              <a:gd name="T34" fmla="*/ 27 w 260"/>
              <a:gd name="T35" fmla="*/ 133 h 186"/>
              <a:gd name="T36" fmla="*/ 0 w 260"/>
              <a:gd name="T37" fmla="*/ 133 h 186"/>
              <a:gd name="T38" fmla="*/ 0 w 260"/>
              <a:gd name="T39" fmla="*/ 106 h 186"/>
              <a:gd name="T40" fmla="*/ 27 w 260"/>
              <a:gd name="T41" fmla="*/ 106 h 186"/>
              <a:gd name="T42" fmla="*/ 27 w 260"/>
              <a:gd name="T43" fmla="*/ 80 h 186"/>
              <a:gd name="T44" fmla="*/ 0 w 260"/>
              <a:gd name="T45" fmla="*/ 80 h 186"/>
              <a:gd name="T46" fmla="*/ 0 w 260"/>
              <a:gd name="T47" fmla="*/ 53 h 186"/>
              <a:gd name="T48" fmla="*/ 27 w 260"/>
              <a:gd name="T49" fmla="*/ 53 h 186"/>
              <a:gd name="T50" fmla="*/ 27 w 260"/>
              <a:gd name="T51" fmla="*/ 27 h 186"/>
              <a:gd name="T52" fmla="*/ 0 w 260"/>
              <a:gd name="T53" fmla="*/ 27 h 186"/>
              <a:gd name="T54" fmla="*/ 0 w 260"/>
              <a:gd name="T55" fmla="*/ 11 h 186"/>
              <a:gd name="T56" fmla="*/ 11 w 260"/>
              <a:gd name="T57" fmla="*/ 0 h 186"/>
              <a:gd name="T58" fmla="*/ 250 w 260"/>
              <a:gd name="T59" fmla="*/ 0 h 186"/>
              <a:gd name="T60" fmla="*/ 260 w 260"/>
              <a:gd name="T61" fmla="*/ 11 h 186"/>
              <a:gd name="T62" fmla="*/ 260 w 260"/>
              <a:gd name="T63" fmla="*/ 27 h 186"/>
              <a:gd name="T64" fmla="*/ 234 w 260"/>
              <a:gd name="T65" fmla="*/ 27 h 186"/>
              <a:gd name="T66" fmla="*/ 167 w 260"/>
              <a:gd name="T67" fmla="*/ 93 h 186"/>
              <a:gd name="T68" fmla="*/ 101 w 260"/>
              <a:gd name="T69" fmla="*/ 53 h 186"/>
              <a:gd name="T70" fmla="*/ 101 w 260"/>
              <a:gd name="T71" fmla="*/ 133 h 186"/>
              <a:gd name="T72" fmla="*/ 167 w 260"/>
              <a:gd name="T73"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186">
                <a:moveTo>
                  <a:pt x="234" y="27"/>
                </a:moveTo>
                <a:cubicBezTo>
                  <a:pt x="234" y="53"/>
                  <a:pt x="234" y="53"/>
                  <a:pt x="234" y="53"/>
                </a:cubicBezTo>
                <a:cubicBezTo>
                  <a:pt x="260" y="53"/>
                  <a:pt x="260" y="53"/>
                  <a:pt x="260" y="53"/>
                </a:cubicBezTo>
                <a:cubicBezTo>
                  <a:pt x="260" y="80"/>
                  <a:pt x="260" y="80"/>
                  <a:pt x="260" y="80"/>
                </a:cubicBezTo>
                <a:cubicBezTo>
                  <a:pt x="234" y="80"/>
                  <a:pt x="234" y="80"/>
                  <a:pt x="234" y="80"/>
                </a:cubicBezTo>
                <a:cubicBezTo>
                  <a:pt x="234" y="106"/>
                  <a:pt x="234" y="106"/>
                  <a:pt x="234" y="106"/>
                </a:cubicBezTo>
                <a:cubicBezTo>
                  <a:pt x="260" y="106"/>
                  <a:pt x="260" y="106"/>
                  <a:pt x="260" y="106"/>
                </a:cubicBezTo>
                <a:cubicBezTo>
                  <a:pt x="260" y="133"/>
                  <a:pt x="260" y="133"/>
                  <a:pt x="260" y="133"/>
                </a:cubicBezTo>
                <a:cubicBezTo>
                  <a:pt x="234" y="133"/>
                  <a:pt x="234" y="133"/>
                  <a:pt x="234" y="133"/>
                </a:cubicBezTo>
                <a:cubicBezTo>
                  <a:pt x="234" y="159"/>
                  <a:pt x="234" y="159"/>
                  <a:pt x="234" y="159"/>
                </a:cubicBezTo>
                <a:cubicBezTo>
                  <a:pt x="260" y="159"/>
                  <a:pt x="260" y="159"/>
                  <a:pt x="260" y="159"/>
                </a:cubicBezTo>
                <a:cubicBezTo>
                  <a:pt x="260" y="175"/>
                  <a:pt x="260" y="175"/>
                  <a:pt x="260" y="175"/>
                </a:cubicBezTo>
                <a:cubicBezTo>
                  <a:pt x="260" y="181"/>
                  <a:pt x="256" y="186"/>
                  <a:pt x="250" y="186"/>
                </a:cubicBezTo>
                <a:cubicBezTo>
                  <a:pt x="11" y="186"/>
                  <a:pt x="11" y="186"/>
                  <a:pt x="11" y="186"/>
                </a:cubicBezTo>
                <a:cubicBezTo>
                  <a:pt x="5" y="186"/>
                  <a:pt x="0" y="181"/>
                  <a:pt x="0" y="175"/>
                </a:cubicBezTo>
                <a:cubicBezTo>
                  <a:pt x="0" y="159"/>
                  <a:pt x="0" y="159"/>
                  <a:pt x="0" y="159"/>
                </a:cubicBezTo>
                <a:cubicBezTo>
                  <a:pt x="27" y="159"/>
                  <a:pt x="27" y="159"/>
                  <a:pt x="27" y="159"/>
                </a:cubicBezTo>
                <a:cubicBezTo>
                  <a:pt x="27" y="133"/>
                  <a:pt x="27" y="133"/>
                  <a:pt x="27" y="133"/>
                </a:cubicBezTo>
                <a:cubicBezTo>
                  <a:pt x="0" y="133"/>
                  <a:pt x="0" y="133"/>
                  <a:pt x="0" y="133"/>
                </a:cubicBezTo>
                <a:cubicBezTo>
                  <a:pt x="0" y="106"/>
                  <a:pt x="0" y="106"/>
                  <a:pt x="0" y="106"/>
                </a:cubicBezTo>
                <a:cubicBezTo>
                  <a:pt x="27" y="106"/>
                  <a:pt x="27" y="106"/>
                  <a:pt x="27" y="106"/>
                </a:cubicBezTo>
                <a:cubicBezTo>
                  <a:pt x="27" y="80"/>
                  <a:pt x="27" y="80"/>
                  <a:pt x="27" y="80"/>
                </a:cubicBezTo>
                <a:cubicBezTo>
                  <a:pt x="0" y="80"/>
                  <a:pt x="0" y="80"/>
                  <a:pt x="0" y="80"/>
                </a:cubicBezTo>
                <a:cubicBezTo>
                  <a:pt x="0" y="53"/>
                  <a:pt x="0" y="53"/>
                  <a:pt x="0" y="53"/>
                </a:cubicBezTo>
                <a:cubicBezTo>
                  <a:pt x="27" y="53"/>
                  <a:pt x="27" y="53"/>
                  <a:pt x="27" y="53"/>
                </a:cubicBezTo>
                <a:cubicBezTo>
                  <a:pt x="27" y="27"/>
                  <a:pt x="27" y="27"/>
                  <a:pt x="27" y="27"/>
                </a:cubicBezTo>
                <a:cubicBezTo>
                  <a:pt x="0" y="27"/>
                  <a:pt x="0" y="27"/>
                  <a:pt x="0" y="27"/>
                </a:cubicBezTo>
                <a:cubicBezTo>
                  <a:pt x="0" y="11"/>
                  <a:pt x="0" y="11"/>
                  <a:pt x="0" y="11"/>
                </a:cubicBezTo>
                <a:cubicBezTo>
                  <a:pt x="0" y="5"/>
                  <a:pt x="5" y="0"/>
                  <a:pt x="11" y="0"/>
                </a:cubicBezTo>
                <a:cubicBezTo>
                  <a:pt x="250" y="0"/>
                  <a:pt x="250" y="0"/>
                  <a:pt x="250" y="0"/>
                </a:cubicBezTo>
                <a:cubicBezTo>
                  <a:pt x="256" y="0"/>
                  <a:pt x="260" y="5"/>
                  <a:pt x="260" y="11"/>
                </a:cubicBezTo>
                <a:cubicBezTo>
                  <a:pt x="260" y="27"/>
                  <a:pt x="260" y="27"/>
                  <a:pt x="260" y="27"/>
                </a:cubicBezTo>
                <a:lnTo>
                  <a:pt x="234" y="27"/>
                </a:lnTo>
                <a:close/>
                <a:moveTo>
                  <a:pt x="167" y="93"/>
                </a:moveTo>
                <a:cubicBezTo>
                  <a:pt x="101" y="53"/>
                  <a:pt x="101" y="53"/>
                  <a:pt x="101" y="53"/>
                </a:cubicBezTo>
                <a:cubicBezTo>
                  <a:pt x="101" y="133"/>
                  <a:pt x="101" y="133"/>
                  <a:pt x="101" y="133"/>
                </a:cubicBezTo>
                <a:lnTo>
                  <a:pt x="167" y="9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53"/>
          <p:cNvSpPr>
            <a:spLocks noChangeAspect="1"/>
          </p:cNvSpPr>
          <p:nvPr/>
        </p:nvSpPr>
        <p:spPr bwMode="auto">
          <a:xfrm>
            <a:off x="8768919" y="3941922"/>
            <a:ext cx="320638" cy="323288"/>
          </a:xfrm>
          <a:custGeom>
            <a:avLst/>
            <a:gdLst>
              <a:gd name="T0" fmla="*/ 159 w 222"/>
              <a:gd name="T1" fmla="*/ 78 h 223"/>
              <a:gd name="T2" fmla="*/ 157 w 222"/>
              <a:gd name="T3" fmla="*/ 29 h 223"/>
              <a:gd name="T4" fmla="*/ 208 w 222"/>
              <a:gd name="T5" fmla="*/ 35 h 223"/>
              <a:gd name="T6" fmla="*/ 156 w 222"/>
              <a:gd name="T7" fmla="*/ 156 h 223"/>
              <a:gd name="T8" fmla="*/ 34 w 222"/>
              <a:gd name="T9" fmla="*/ 208 h 223"/>
              <a:gd name="T10" fmla="*/ 28 w 222"/>
              <a:gd name="T11" fmla="*/ 158 h 223"/>
              <a:gd name="T12" fmla="*/ 78 w 222"/>
              <a:gd name="T13" fmla="*/ 159 h 223"/>
              <a:gd name="T14" fmla="*/ 129 w 222"/>
              <a:gd name="T15" fmla="*/ 130 h 223"/>
              <a:gd name="T16" fmla="*/ 159 w 222"/>
              <a:gd name="T17" fmla="*/ 7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223">
                <a:moveTo>
                  <a:pt x="159" y="78"/>
                </a:moveTo>
                <a:cubicBezTo>
                  <a:pt x="146" y="65"/>
                  <a:pt x="134" y="57"/>
                  <a:pt x="157" y="29"/>
                </a:cubicBezTo>
                <a:cubicBezTo>
                  <a:pt x="181" y="0"/>
                  <a:pt x="195" y="22"/>
                  <a:pt x="208" y="35"/>
                </a:cubicBezTo>
                <a:cubicBezTo>
                  <a:pt x="222" y="49"/>
                  <a:pt x="209" y="103"/>
                  <a:pt x="156" y="156"/>
                </a:cubicBezTo>
                <a:cubicBezTo>
                  <a:pt x="102" y="209"/>
                  <a:pt x="49" y="223"/>
                  <a:pt x="34" y="208"/>
                </a:cubicBezTo>
                <a:cubicBezTo>
                  <a:pt x="22" y="196"/>
                  <a:pt x="0" y="181"/>
                  <a:pt x="28" y="158"/>
                </a:cubicBezTo>
                <a:cubicBezTo>
                  <a:pt x="57" y="135"/>
                  <a:pt x="65" y="146"/>
                  <a:pt x="78" y="159"/>
                </a:cubicBezTo>
                <a:cubicBezTo>
                  <a:pt x="87" y="168"/>
                  <a:pt x="109" y="149"/>
                  <a:pt x="129" y="130"/>
                </a:cubicBezTo>
                <a:cubicBezTo>
                  <a:pt x="149" y="110"/>
                  <a:pt x="168" y="87"/>
                  <a:pt x="159" y="7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73"/>
          <p:cNvSpPr>
            <a:spLocks noChangeAspect="1" noEditPoints="1"/>
          </p:cNvSpPr>
          <p:nvPr/>
        </p:nvSpPr>
        <p:spPr bwMode="auto">
          <a:xfrm>
            <a:off x="5971191" y="3911941"/>
            <a:ext cx="246441" cy="384233"/>
          </a:xfrm>
          <a:custGeom>
            <a:avLst/>
            <a:gdLst>
              <a:gd name="T0" fmla="*/ 170 w 170"/>
              <a:gd name="T1" fmla="*/ 102 h 266"/>
              <a:gd name="T2" fmla="*/ 170 w 170"/>
              <a:gd name="T3" fmla="*/ 138 h 266"/>
              <a:gd name="T4" fmla="*/ 99 w 170"/>
              <a:gd name="T5" fmla="*/ 204 h 266"/>
              <a:gd name="T6" fmla="*/ 99 w 170"/>
              <a:gd name="T7" fmla="*/ 239 h 266"/>
              <a:gd name="T8" fmla="*/ 133 w 170"/>
              <a:gd name="T9" fmla="*/ 239 h 266"/>
              <a:gd name="T10" fmla="*/ 138 w 170"/>
              <a:gd name="T11" fmla="*/ 245 h 266"/>
              <a:gd name="T12" fmla="*/ 138 w 170"/>
              <a:gd name="T13" fmla="*/ 261 h 266"/>
              <a:gd name="T14" fmla="*/ 133 w 170"/>
              <a:gd name="T15" fmla="*/ 266 h 266"/>
              <a:gd name="T16" fmla="*/ 37 w 170"/>
              <a:gd name="T17" fmla="*/ 266 h 266"/>
              <a:gd name="T18" fmla="*/ 32 w 170"/>
              <a:gd name="T19" fmla="*/ 261 h 266"/>
              <a:gd name="T20" fmla="*/ 32 w 170"/>
              <a:gd name="T21" fmla="*/ 245 h 266"/>
              <a:gd name="T22" fmla="*/ 37 w 170"/>
              <a:gd name="T23" fmla="*/ 239 h 266"/>
              <a:gd name="T24" fmla="*/ 72 w 170"/>
              <a:gd name="T25" fmla="*/ 239 h 266"/>
              <a:gd name="T26" fmla="*/ 72 w 170"/>
              <a:gd name="T27" fmla="*/ 204 h 266"/>
              <a:gd name="T28" fmla="*/ 0 w 170"/>
              <a:gd name="T29" fmla="*/ 138 h 266"/>
              <a:gd name="T30" fmla="*/ 0 w 170"/>
              <a:gd name="T31" fmla="*/ 102 h 266"/>
              <a:gd name="T32" fmla="*/ 6 w 170"/>
              <a:gd name="T33" fmla="*/ 97 h 266"/>
              <a:gd name="T34" fmla="*/ 14 w 170"/>
              <a:gd name="T35" fmla="*/ 97 h 266"/>
              <a:gd name="T36" fmla="*/ 19 w 170"/>
              <a:gd name="T37" fmla="*/ 102 h 266"/>
              <a:gd name="T38" fmla="*/ 19 w 170"/>
              <a:gd name="T39" fmla="*/ 138 h 266"/>
              <a:gd name="T40" fmla="*/ 85 w 170"/>
              <a:gd name="T41" fmla="*/ 186 h 266"/>
              <a:gd name="T42" fmla="*/ 152 w 170"/>
              <a:gd name="T43" fmla="*/ 138 h 266"/>
              <a:gd name="T44" fmla="*/ 152 w 170"/>
              <a:gd name="T45" fmla="*/ 102 h 266"/>
              <a:gd name="T46" fmla="*/ 157 w 170"/>
              <a:gd name="T47" fmla="*/ 97 h 266"/>
              <a:gd name="T48" fmla="*/ 165 w 170"/>
              <a:gd name="T49" fmla="*/ 97 h 266"/>
              <a:gd name="T50" fmla="*/ 170 w 170"/>
              <a:gd name="T51" fmla="*/ 102 h 266"/>
              <a:gd name="T52" fmla="*/ 125 w 170"/>
              <a:gd name="T53" fmla="*/ 78 h 266"/>
              <a:gd name="T54" fmla="*/ 45 w 170"/>
              <a:gd name="T55" fmla="*/ 78 h 266"/>
              <a:gd name="T56" fmla="*/ 45 w 170"/>
              <a:gd name="T57" fmla="*/ 22 h 266"/>
              <a:gd name="T58" fmla="*/ 85 w 170"/>
              <a:gd name="T59" fmla="*/ 0 h 266"/>
              <a:gd name="T60" fmla="*/ 125 w 170"/>
              <a:gd name="T61" fmla="*/ 22 h 266"/>
              <a:gd name="T62" fmla="*/ 125 w 170"/>
              <a:gd name="T63" fmla="*/ 78 h 266"/>
              <a:gd name="T64" fmla="*/ 45 w 170"/>
              <a:gd name="T65" fmla="*/ 138 h 266"/>
              <a:gd name="T66" fmla="*/ 45 w 170"/>
              <a:gd name="T67" fmla="*/ 97 h 266"/>
              <a:gd name="T68" fmla="*/ 125 w 170"/>
              <a:gd name="T69" fmla="*/ 97 h 266"/>
              <a:gd name="T70" fmla="*/ 125 w 170"/>
              <a:gd name="T71" fmla="*/ 138 h 266"/>
              <a:gd name="T72" fmla="*/ 85 w 170"/>
              <a:gd name="T73" fmla="*/ 160 h 266"/>
              <a:gd name="T74" fmla="*/ 45 w 170"/>
              <a:gd name="T75" fmla="*/ 1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6">
                <a:moveTo>
                  <a:pt x="170" y="102"/>
                </a:moveTo>
                <a:cubicBezTo>
                  <a:pt x="170" y="138"/>
                  <a:pt x="170" y="138"/>
                  <a:pt x="170" y="138"/>
                </a:cubicBezTo>
                <a:cubicBezTo>
                  <a:pt x="170" y="168"/>
                  <a:pt x="148" y="200"/>
                  <a:pt x="99" y="204"/>
                </a:cubicBezTo>
                <a:cubicBezTo>
                  <a:pt x="99" y="239"/>
                  <a:pt x="99" y="239"/>
                  <a:pt x="99" y="239"/>
                </a:cubicBezTo>
                <a:cubicBezTo>
                  <a:pt x="133" y="239"/>
                  <a:pt x="133" y="239"/>
                  <a:pt x="133" y="239"/>
                </a:cubicBezTo>
                <a:cubicBezTo>
                  <a:pt x="136" y="239"/>
                  <a:pt x="138" y="241"/>
                  <a:pt x="138" y="245"/>
                </a:cubicBezTo>
                <a:cubicBezTo>
                  <a:pt x="138" y="261"/>
                  <a:pt x="138" y="261"/>
                  <a:pt x="138" y="261"/>
                </a:cubicBezTo>
                <a:cubicBezTo>
                  <a:pt x="138" y="263"/>
                  <a:pt x="136" y="266"/>
                  <a:pt x="133" y="266"/>
                </a:cubicBezTo>
                <a:cubicBezTo>
                  <a:pt x="37" y="266"/>
                  <a:pt x="37" y="266"/>
                  <a:pt x="37" y="266"/>
                </a:cubicBezTo>
                <a:cubicBezTo>
                  <a:pt x="34" y="266"/>
                  <a:pt x="32" y="263"/>
                  <a:pt x="32" y="261"/>
                </a:cubicBezTo>
                <a:cubicBezTo>
                  <a:pt x="32" y="245"/>
                  <a:pt x="32" y="245"/>
                  <a:pt x="32" y="245"/>
                </a:cubicBezTo>
                <a:cubicBezTo>
                  <a:pt x="32" y="241"/>
                  <a:pt x="34" y="239"/>
                  <a:pt x="37" y="239"/>
                </a:cubicBezTo>
                <a:cubicBezTo>
                  <a:pt x="72" y="239"/>
                  <a:pt x="72" y="239"/>
                  <a:pt x="72" y="239"/>
                </a:cubicBezTo>
                <a:cubicBezTo>
                  <a:pt x="72" y="204"/>
                  <a:pt x="72" y="204"/>
                  <a:pt x="72" y="204"/>
                </a:cubicBezTo>
                <a:cubicBezTo>
                  <a:pt x="22" y="200"/>
                  <a:pt x="0" y="168"/>
                  <a:pt x="0" y="138"/>
                </a:cubicBezTo>
                <a:cubicBezTo>
                  <a:pt x="0" y="102"/>
                  <a:pt x="0" y="102"/>
                  <a:pt x="0" y="102"/>
                </a:cubicBezTo>
                <a:cubicBezTo>
                  <a:pt x="0" y="99"/>
                  <a:pt x="2" y="97"/>
                  <a:pt x="6" y="97"/>
                </a:cubicBezTo>
                <a:cubicBezTo>
                  <a:pt x="14" y="97"/>
                  <a:pt x="14" y="97"/>
                  <a:pt x="14" y="97"/>
                </a:cubicBezTo>
                <a:cubicBezTo>
                  <a:pt x="16" y="97"/>
                  <a:pt x="19" y="99"/>
                  <a:pt x="19" y="102"/>
                </a:cubicBezTo>
                <a:cubicBezTo>
                  <a:pt x="19" y="138"/>
                  <a:pt x="19" y="138"/>
                  <a:pt x="19" y="138"/>
                </a:cubicBezTo>
                <a:cubicBezTo>
                  <a:pt x="19" y="156"/>
                  <a:pt x="33" y="186"/>
                  <a:pt x="85" y="186"/>
                </a:cubicBezTo>
                <a:cubicBezTo>
                  <a:pt x="137" y="186"/>
                  <a:pt x="152" y="156"/>
                  <a:pt x="152" y="138"/>
                </a:cubicBezTo>
                <a:cubicBezTo>
                  <a:pt x="152" y="102"/>
                  <a:pt x="152" y="102"/>
                  <a:pt x="152" y="102"/>
                </a:cubicBezTo>
                <a:cubicBezTo>
                  <a:pt x="152" y="99"/>
                  <a:pt x="154" y="97"/>
                  <a:pt x="157" y="97"/>
                </a:cubicBezTo>
                <a:cubicBezTo>
                  <a:pt x="165" y="97"/>
                  <a:pt x="165" y="97"/>
                  <a:pt x="165" y="97"/>
                </a:cubicBezTo>
                <a:cubicBezTo>
                  <a:pt x="168" y="97"/>
                  <a:pt x="170" y="99"/>
                  <a:pt x="170" y="102"/>
                </a:cubicBezTo>
                <a:close/>
                <a:moveTo>
                  <a:pt x="125" y="78"/>
                </a:moveTo>
                <a:cubicBezTo>
                  <a:pt x="45" y="78"/>
                  <a:pt x="45" y="78"/>
                  <a:pt x="45" y="78"/>
                </a:cubicBezTo>
                <a:cubicBezTo>
                  <a:pt x="45" y="22"/>
                  <a:pt x="45" y="22"/>
                  <a:pt x="45" y="22"/>
                </a:cubicBezTo>
                <a:cubicBezTo>
                  <a:pt x="45" y="13"/>
                  <a:pt x="54" y="0"/>
                  <a:pt x="85" y="0"/>
                </a:cubicBezTo>
                <a:cubicBezTo>
                  <a:pt x="116" y="0"/>
                  <a:pt x="125" y="13"/>
                  <a:pt x="125" y="22"/>
                </a:cubicBezTo>
                <a:lnTo>
                  <a:pt x="125" y="78"/>
                </a:lnTo>
                <a:close/>
                <a:moveTo>
                  <a:pt x="45" y="138"/>
                </a:moveTo>
                <a:cubicBezTo>
                  <a:pt x="45" y="97"/>
                  <a:pt x="45" y="97"/>
                  <a:pt x="45" y="97"/>
                </a:cubicBezTo>
                <a:cubicBezTo>
                  <a:pt x="125" y="97"/>
                  <a:pt x="125" y="97"/>
                  <a:pt x="125" y="97"/>
                </a:cubicBezTo>
                <a:cubicBezTo>
                  <a:pt x="125" y="138"/>
                  <a:pt x="125" y="138"/>
                  <a:pt x="125" y="138"/>
                </a:cubicBezTo>
                <a:cubicBezTo>
                  <a:pt x="125" y="147"/>
                  <a:pt x="116" y="160"/>
                  <a:pt x="85" y="160"/>
                </a:cubicBezTo>
                <a:cubicBezTo>
                  <a:pt x="54" y="160"/>
                  <a:pt x="45" y="147"/>
                  <a:pt x="45" y="138"/>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2189014" y="5274213"/>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200" dirty="0" smtClean="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29" name="TextBox 28"/>
          <p:cNvSpPr txBox="1"/>
          <p:nvPr/>
        </p:nvSpPr>
        <p:spPr>
          <a:xfrm>
            <a:off x="2186719" y="4787661"/>
            <a:ext cx="2136553" cy="220573"/>
          </a:xfrm>
          <a:prstGeom prst="rect">
            <a:avLst/>
          </a:prstGeom>
          <a:noFill/>
        </p:spPr>
        <p:txBody>
          <a:bodyPr wrap="square" lIns="0" tIns="0" rIns="0" bIns="0" rtlCol="0">
            <a:spAutoFit/>
          </a:bodyPr>
          <a:lstStyle/>
          <a:p>
            <a:pPr algn="ctr">
              <a:lnSpc>
                <a:spcPts val="1700"/>
              </a:lnSpc>
              <a:spcAft>
                <a:spcPts val="600"/>
              </a:spcAft>
            </a:pPr>
            <a:r>
              <a:rPr lang="en-US" sz="1800" spc="20" dirty="0" smtClean="0">
                <a:solidFill>
                  <a:schemeClr val="tx1">
                    <a:lumMod val="95000"/>
                    <a:lumOff val="5000"/>
                  </a:schemeClr>
                </a:solidFill>
                <a:latin typeface="+mj-lt"/>
              </a:rPr>
              <a:t>Video Conference</a:t>
            </a:r>
            <a:endParaRPr lang="en-US" sz="1800" spc="20" dirty="0">
              <a:solidFill>
                <a:schemeClr val="tx1">
                  <a:lumMod val="95000"/>
                  <a:lumOff val="5000"/>
                </a:schemeClr>
              </a:solidFill>
              <a:latin typeface="+mj-lt"/>
            </a:endParaRPr>
          </a:p>
        </p:txBody>
      </p:sp>
      <p:cxnSp>
        <p:nvCxnSpPr>
          <p:cNvPr id="30" name="Straight Connector 29"/>
          <p:cNvCxnSpPr/>
          <p:nvPr/>
        </p:nvCxnSpPr>
        <p:spPr>
          <a:xfrm>
            <a:off x="2219877" y="5149233"/>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5026134" y="4787661"/>
            <a:ext cx="2136553" cy="220573"/>
          </a:xfrm>
          <a:prstGeom prst="rect">
            <a:avLst/>
          </a:prstGeom>
          <a:noFill/>
        </p:spPr>
        <p:txBody>
          <a:bodyPr wrap="square" lIns="0" tIns="0" rIns="0" bIns="0" rtlCol="0">
            <a:spAutoFit/>
          </a:bodyPr>
          <a:lstStyle/>
          <a:p>
            <a:pPr algn="ctr">
              <a:lnSpc>
                <a:spcPts val="1700"/>
              </a:lnSpc>
              <a:spcAft>
                <a:spcPts val="600"/>
              </a:spcAft>
            </a:pPr>
            <a:r>
              <a:rPr lang="en-US" sz="1800" spc="20" dirty="0" smtClean="0">
                <a:solidFill>
                  <a:schemeClr val="tx1">
                    <a:lumMod val="95000"/>
                    <a:lumOff val="5000"/>
                  </a:schemeClr>
                </a:solidFill>
                <a:latin typeface="+mj-lt"/>
              </a:rPr>
              <a:t>Audio Conference</a:t>
            </a:r>
            <a:endParaRPr lang="en-US" sz="1800" spc="20" dirty="0">
              <a:solidFill>
                <a:schemeClr val="tx1">
                  <a:lumMod val="95000"/>
                  <a:lumOff val="5000"/>
                </a:schemeClr>
              </a:solidFill>
              <a:latin typeface="+mj-lt"/>
            </a:endParaRPr>
          </a:p>
        </p:txBody>
      </p:sp>
      <p:sp>
        <p:nvSpPr>
          <p:cNvPr id="32" name="TextBox 31"/>
          <p:cNvSpPr txBox="1"/>
          <p:nvPr/>
        </p:nvSpPr>
        <p:spPr>
          <a:xfrm>
            <a:off x="5028429" y="5274213"/>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200" dirty="0" smtClean="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cxnSp>
        <p:nvCxnSpPr>
          <p:cNvPr id="33" name="Straight Connector 32"/>
          <p:cNvCxnSpPr/>
          <p:nvPr/>
        </p:nvCxnSpPr>
        <p:spPr>
          <a:xfrm>
            <a:off x="5059292" y="5149233"/>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7860961" y="4787661"/>
            <a:ext cx="2136553" cy="220573"/>
          </a:xfrm>
          <a:prstGeom prst="rect">
            <a:avLst/>
          </a:prstGeom>
          <a:noFill/>
        </p:spPr>
        <p:txBody>
          <a:bodyPr wrap="square" lIns="0" tIns="0" rIns="0" bIns="0" rtlCol="0">
            <a:spAutoFit/>
          </a:bodyPr>
          <a:lstStyle/>
          <a:p>
            <a:pPr algn="ctr">
              <a:lnSpc>
                <a:spcPts val="1700"/>
              </a:lnSpc>
              <a:spcAft>
                <a:spcPts val="600"/>
              </a:spcAft>
            </a:pPr>
            <a:r>
              <a:rPr lang="en-US" sz="1800" spc="20" dirty="0" smtClean="0">
                <a:solidFill>
                  <a:schemeClr val="tx1">
                    <a:lumMod val="95000"/>
                    <a:lumOff val="5000"/>
                  </a:schemeClr>
                </a:solidFill>
                <a:latin typeface="+mj-lt"/>
              </a:rPr>
              <a:t>Voice &amp; Data </a:t>
            </a:r>
            <a:endParaRPr lang="en-US" sz="1800" spc="20" dirty="0">
              <a:solidFill>
                <a:schemeClr val="tx1">
                  <a:lumMod val="95000"/>
                  <a:lumOff val="5000"/>
                </a:schemeClr>
              </a:solidFill>
              <a:latin typeface="+mj-lt"/>
            </a:endParaRPr>
          </a:p>
        </p:txBody>
      </p:sp>
      <p:sp>
        <p:nvSpPr>
          <p:cNvPr id="35" name="TextBox 34"/>
          <p:cNvSpPr txBox="1"/>
          <p:nvPr/>
        </p:nvSpPr>
        <p:spPr>
          <a:xfrm>
            <a:off x="7863256" y="5274213"/>
            <a:ext cx="2131965" cy="553998"/>
          </a:xfrm>
          <a:prstGeom prst="rect">
            <a:avLst/>
          </a:prstGeom>
          <a:noFill/>
        </p:spPr>
        <p:txBody>
          <a:bodyPr wrap="square" lIns="0" tIns="0" rIns="0" bIns="0" rtlCol="0">
            <a:spAutoFit/>
          </a:bodyPr>
          <a:lstStyle/>
          <a:p>
            <a:pPr algn="ctr">
              <a:spcAft>
                <a:spcPts val="600"/>
              </a:spcAft>
            </a:pP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200" dirty="0" smtClean="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cxnSp>
        <p:nvCxnSpPr>
          <p:cNvPr id="36" name="Straight Connector 35"/>
          <p:cNvCxnSpPr/>
          <p:nvPr/>
        </p:nvCxnSpPr>
        <p:spPr>
          <a:xfrm>
            <a:off x="7894119" y="5149233"/>
            <a:ext cx="2070238"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69164477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32012" y="4303931"/>
            <a:ext cx="7924800" cy="1318681"/>
          </a:xfrm>
          <a:prstGeom prst="rect">
            <a:avLst/>
          </a:prstGeom>
        </p:spPr>
        <p:txBody>
          <a:bodyPr wrap="square" lIns="117208" tIns="58604" rIns="117208" bIns="58604" numCol="1" spcCol="228600">
            <a:spAutoFit/>
          </a:bodyPr>
          <a:lstStyle/>
          <a:p>
            <a:pPr algn="ctr">
              <a:lnSpc>
                <a:spcPct val="150000"/>
              </a:lnSpc>
            </a:pPr>
            <a:r>
              <a:rPr lang="en-US" sz="1300" dirty="0" err="1" smtClean="0">
                <a:solidFill>
                  <a:schemeClr val="tx1">
                    <a:lumMod val="65000"/>
                    <a:lumOff val="35000"/>
                  </a:schemeClr>
                </a:solidFill>
                <a:latin typeface="Open Sans Light" pitchFamily="34" charset="0"/>
                <a:ea typeface="Open Sans Light" pitchFamily="34" charset="0"/>
                <a:cs typeface="Open Sans Light" pitchFamily="34" charset="0"/>
              </a:rPr>
              <a:t>Lorem</a:t>
            </a:r>
            <a: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t> </a:t>
            </a:r>
            <a:r>
              <a:rPr lang="en-US" sz="1300" dirty="0" err="1" smtClean="0">
                <a:solidFill>
                  <a:schemeClr val="tx1">
                    <a:lumMod val="65000"/>
                    <a:lumOff val="35000"/>
                  </a:schemeClr>
                </a:solidFill>
                <a:latin typeface="Open Sans Light" pitchFamily="34" charset="0"/>
                <a:ea typeface="Open Sans Light" pitchFamily="34" charset="0"/>
                <a:cs typeface="Open Sans Light" pitchFamily="34" charset="0"/>
              </a:rPr>
              <a:t>Ipsum</a:t>
            </a:r>
            <a: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t> is simply dummy text of the printing and typesetting industry. </a:t>
            </a:r>
            <a:r>
              <a:rPr lang="en-US" sz="1300" dirty="0" err="1" smtClean="0">
                <a:solidFill>
                  <a:schemeClr val="tx1">
                    <a:lumMod val="65000"/>
                    <a:lumOff val="35000"/>
                  </a:schemeClr>
                </a:solidFill>
                <a:latin typeface="Open Sans Light" pitchFamily="34" charset="0"/>
                <a:ea typeface="Open Sans Light" pitchFamily="34" charset="0"/>
                <a:cs typeface="Open Sans Light" pitchFamily="34" charset="0"/>
              </a:rPr>
              <a:t>Lorem</a:t>
            </a:r>
            <a: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t> </a:t>
            </a:r>
            <a:r>
              <a:rPr lang="en-US" sz="1300" dirty="0" err="1" smtClean="0">
                <a:solidFill>
                  <a:schemeClr val="tx1">
                    <a:lumMod val="65000"/>
                    <a:lumOff val="35000"/>
                  </a:schemeClr>
                </a:solidFill>
                <a:latin typeface="Open Sans Light" pitchFamily="34" charset="0"/>
                <a:ea typeface="Open Sans Light" pitchFamily="34" charset="0"/>
                <a:cs typeface="Open Sans Light" pitchFamily="34" charset="0"/>
              </a:rPr>
              <a:t>Ipsum</a:t>
            </a:r>
            <a: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t> has been the industry's standard dummy text ever since the 1500s, when an unknown printer took </a:t>
            </a:r>
            <a:b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br>
            <a:r>
              <a:rPr lang="en-US" sz="1300" dirty="0" smtClean="0">
                <a:solidFill>
                  <a:schemeClr val="tx1">
                    <a:lumMod val="65000"/>
                    <a:lumOff val="35000"/>
                  </a:schemeClr>
                </a:solidFill>
                <a:latin typeface="Open Sans Light" pitchFamily="34" charset="0"/>
                <a:ea typeface="Open Sans Light" pitchFamily="34" charset="0"/>
                <a:cs typeface="Open Sans Light" pitchFamily="34" charset="0"/>
              </a:rPr>
              <a:t>a galley of type and scrambled it to make a type specimen book. It has survived not only five centuries, but also the leap into electronic typesetting, remaining essentially unchanged.</a:t>
            </a:r>
          </a:p>
        </p:txBody>
      </p:sp>
      <p:sp>
        <p:nvSpPr>
          <p:cNvPr id="34" name="TextBox 33"/>
          <p:cNvSpPr txBox="1"/>
          <p:nvPr/>
        </p:nvSpPr>
        <p:spPr>
          <a:xfrm>
            <a:off x="5018444" y="3657600"/>
            <a:ext cx="2151936" cy="646331"/>
          </a:xfrm>
          <a:prstGeom prst="rect">
            <a:avLst/>
          </a:prstGeom>
          <a:noFill/>
        </p:spPr>
        <p:txBody>
          <a:bodyPr wrap="none" rtlCol="0">
            <a:spAutoFit/>
          </a:bodyPr>
          <a:lstStyle/>
          <a:p>
            <a:pPr algn="ctr"/>
            <a:r>
              <a:rPr lang="en-US" sz="3600" dirty="0" smtClean="0">
                <a:solidFill>
                  <a:schemeClr val="tx1">
                    <a:lumMod val="65000"/>
                    <a:lumOff val="35000"/>
                  </a:schemeClr>
                </a:solidFill>
                <a:latin typeface="+mj-lt"/>
                <a:ea typeface="Roboto" pitchFamily="2" charset="0"/>
              </a:rPr>
              <a:t>“HELLO”</a:t>
            </a:r>
            <a:endParaRPr lang="en-US" sz="3600" dirty="0">
              <a:solidFill>
                <a:schemeClr val="tx1">
                  <a:lumMod val="65000"/>
                  <a:lumOff val="35000"/>
                </a:schemeClr>
              </a:solidFill>
              <a:latin typeface="+mj-lt"/>
              <a:ea typeface="Roboto" pitchFamily="2" charset="0"/>
            </a:endParaRPr>
          </a:p>
        </p:txBody>
      </p:sp>
      <p:sp>
        <p:nvSpPr>
          <p:cNvPr id="17" name="Rectangle 1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Welcome </a:t>
            </a:r>
            <a:r>
              <a:rPr lang="en-US" sz="4000" dirty="0" smtClean="0">
                <a:solidFill>
                  <a:schemeClr val="tx1">
                    <a:lumMod val="95000"/>
                    <a:lumOff val="5000"/>
                  </a:schemeClr>
                </a:solidFill>
                <a:latin typeface="+mj-lt"/>
                <a:ea typeface="Open Sans" pitchFamily="34" charset="0"/>
                <a:cs typeface="Open Sans" pitchFamily="34" charset="0"/>
              </a:rPr>
              <a:t>Message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0" name="Rectangle 19"/>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a:solidFill>
            <a:schemeClr val="bg1">
              <a:lumMod val="50000"/>
            </a:schemeClr>
          </a:solidFill>
        </p:spPr>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Oval 72"/>
          <p:cNvSpPr/>
          <p:nvPr/>
        </p:nvSpPr>
        <p:spPr>
          <a:xfrm>
            <a:off x="1642798" y="2085255"/>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pic>
        <p:nvPicPr>
          <p:cNvPr id="74" name="Picture 7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430" y="2364593"/>
            <a:ext cx="395966" cy="416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1" name="Oval 70"/>
          <p:cNvSpPr/>
          <p:nvPr/>
        </p:nvSpPr>
        <p:spPr>
          <a:xfrm>
            <a:off x="1642798" y="3377447"/>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72" name="Picture 7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3649" y="3668076"/>
            <a:ext cx="426747" cy="416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9" name="TextBox 31"/>
          <p:cNvSpPr txBox="1"/>
          <p:nvPr/>
        </p:nvSpPr>
        <p:spPr>
          <a:xfrm>
            <a:off x="2817812" y="2153774"/>
            <a:ext cx="1705210"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Print Campaigns</a:t>
            </a:r>
            <a:endParaRPr lang="en-US" sz="1400" baseline="30000" dirty="0">
              <a:solidFill>
                <a:schemeClr val="tx1">
                  <a:lumMod val="65000"/>
                  <a:lumOff val="35000"/>
                </a:schemeClr>
              </a:solidFill>
              <a:latin typeface="+mj-lt"/>
            </a:endParaRPr>
          </a:p>
        </p:txBody>
      </p:sp>
      <p:sp>
        <p:nvSpPr>
          <p:cNvPr id="70" name="TextBox 33"/>
          <p:cNvSpPr txBox="1"/>
          <p:nvPr/>
        </p:nvSpPr>
        <p:spPr>
          <a:xfrm>
            <a:off x="2837620" y="2404696"/>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a:t>
            </a:r>
            <a:r>
              <a:rPr lang="en-US" sz="1200" dirty="0" smtClean="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7" name="TextBox 34"/>
          <p:cNvSpPr txBox="1"/>
          <p:nvPr/>
        </p:nvSpPr>
        <p:spPr>
          <a:xfrm>
            <a:off x="2817812" y="3499248"/>
            <a:ext cx="1701043"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Social Marketing</a:t>
            </a:r>
            <a:endParaRPr lang="en-US" sz="1400" baseline="30000" dirty="0">
              <a:solidFill>
                <a:schemeClr val="tx1">
                  <a:lumMod val="65000"/>
                  <a:lumOff val="35000"/>
                </a:schemeClr>
              </a:solidFill>
              <a:latin typeface="+mj-lt"/>
            </a:endParaRPr>
          </a:p>
        </p:txBody>
      </p:sp>
      <p:sp>
        <p:nvSpPr>
          <p:cNvPr id="68" name="TextBox 35"/>
          <p:cNvSpPr txBox="1"/>
          <p:nvPr/>
        </p:nvSpPr>
        <p:spPr>
          <a:xfrm>
            <a:off x="2837620" y="3750170"/>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TextBox 38"/>
          <p:cNvSpPr txBox="1"/>
          <p:nvPr/>
        </p:nvSpPr>
        <p:spPr>
          <a:xfrm>
            <a:off x="2817812" y="4937881"/>
            <a:ext cx="1276311"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Ecommerce</a:t>
            </a:r>
            <a:endParaRPr lang="en-US" sz="1400" baseline="30000" dirty="0">
              <a:solidFill>
                <a:schemeClr val="tx1">
                  <a:lumMod val="65000"/>
                  <a:lumOff val="35000"/>
                </a:schemeClr>
              </a:solidFill>
              <a:latin typeface="+mj-lt"/>
            </a:endParaRPr>
          </a:p>
        </p:txBody>
      </p:sp>
      <p:sp>
        <p:nvSpPr>
          <p:cNvPr id="66" name="TextBox 39"/>
          <p:cNvSpPr txBox="1"/>
          <p:nvPr/>
        </p:nvSpPr>
        <p:spPr>
          <a:xfrm>
            <a:off x="2837620" y="5188803"/>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3" name="Oval 62"/>
          <p:cNvSpPr/>
          <p:nvPr/>
        </p:nvSpPr>
        <p:spPr>
          <a:xfrm>
            <a:off x="1642798" y="4712784"/>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64" name="Picture 6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4430" y="5003413"/>
            <a:ext cx="416953" cy="416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 name="TextBox 48"/>
          <p:cNvSpPr txBox="1"/>
          <p:nvPr/>
        </p:nvSpPr>
        <p:spPr>
          <a:xfrm>
            <a:off x="7599573" y="2153774"/>
            <a:ext cx="1678601"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Email Marketing</a:t>
            </a:r>
            <a:endParaRPr lang="en-US" sz="1400" baseline="30000" dirty="0">
              <a:solidFill>
                <a:schemeClr val="tx1">
                  <a:lumMod val="65000"/>
                  <a:lumOff val="35000"/>
                </a:schemeClr>
              </a:solidFill>
              <a:latin typeface="+mj-lt"/>
            </a:endParaRPr>
          </a:p>
        </p:txBody>
      </p:sp>
      <p:sp>
        <p:nvSpPr>
          <p:cNvPr id="62" name="TextBox 49"/>
          <p:cNvSpPr txBox="1"/>
          <p:nvPr/>
        </p:nvSpPr>
        <p:spPr>
          <a:xfrm>
            <a:off x="7619381" y="2404696"/>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9" name="TextBox 50"/>
          <p:cNvSpPr txBox="1"/>
          <p:nvPr/>
        </p:nvSpPr>
        <p:spPr>
          <a:xfrm>
            <a:off x="7599573" y="3442393"/>
            <a:ext cx="1371594"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Photography</a:t>
            </a:r>
            <a:endParaRPr lang="en-US" sz="1400" baseline="30000" dirty="0">
              <a:solidFill>
                <a:schemeClr val="tx1">
                  <a:lumMod val="65000"/>
                  <a:lumOff val="35000"/>
                </a:schemeClr>
              </a:solidFill>
              <a:latin typeface="+mj-lt"/>
            </a:endParaRPr>
          </a:p>
        </p:txBody>
      </p:sp>
      <p:sp>
        <p:nvSpPr>
          <p:cNvPr id="60" name="TextBox 51"/>
          <p:cNvSpPr txBox="1"/>
          <p:nvPr/>
        </p:nvSpPr>
        <p:spPr>
          <a:xfrm>
            <a:off x="7619381" y="3693315"/>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7" name="TextBox 53"/>
          <p:cNvSpPr txBox="1"/>
          <p:nvPr/>
        </p:nvSpPr>
        <p:spPr>
          <a:xfrm>
            <a:off x="7599573" y="4849523"/>
            <a:ext cx="1879554"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solidFill>
                  <a:schemeClr val="tx1">
                    <a:lumMod val="65000"/>
                    <a:lumOff val="35000"/>
                  </a:schemeClr>
                </a:solidFill>
                <a:latin typeface="+mj-lt"/>
              </a:rPr>
              <a:t>Audio Productions</a:t>
            </a:r>
            <a:endParaRPr lang="en-US" sz="1400" baseline="30000" dirty="0">
              <a:solidFill>
                <a:schemeClr val="tx1">
                  <a:lumMod val="65000"/>
                  <a:lumOff val="35000"/>
                </a:schemeClr>
              </a:solidFill>
              <a:latin typeface="+mj-lt"/>
            </a:endParaRPr>
          </a:p>
        </p:txBody>
      </p:sp>
      <p:sp>
        <p:nvSpPr>
          <p:cNvPr id="58" name="TextBox 54"/>
          <p:cNvSpPr txBox="1"/>
          <p:nvPr/>
        </p:nvSpPr>
        <p:spPr>
          <a:xfrm>
            <a:off x="7619381" y="5100445"/>
            <a:ext cx="3090113" cy="83099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a:t>
            </a:r>
            <a:endParaRPr lang="en-US" sz="1200" b="1"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5" name="Oval 54"/>
          <p:cNvSpPr/>
          <p:nvPr/>
        </p:nvSpPr>
        <p:spPr>
          <a:xfrm>
            <a:off x="6462288" y="2085255"/>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56" name="Picture 5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19619" y="2362139"/>
            <a:ext cx="416953" cy="42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Oval 52"/>
          <p:cNvSpPr/>
          <p:nvPr/>
        </p:nvSpPr>
        <p:spPr>
          <a:xfrm>
            <a:off x="6462288" y="3380358"/>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54" name="Picture 5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63920" y="3670987"/>
            <a:ext cx="426747" cy="356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Oval 50"/>
          <p:cNvSpPr/>
          <p:nvPr/>
        </p:nvSpPr>
        <p:spPr>
          <a:xfrm>
            <a:off x="6462288" y="4712783"/>
            <a:ext cx="999231" cy="997482"/>
          </a:xfrm>
          <a:prstGeom prst="ellipse">
            <a:avLst/>
          </a:prstGeom>
          <a:solidFill>
            <a:schemeClr val="tx1">
              <a:lumMod val="95000"/>
              <a:lumOff val="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52" name="Picture 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14722" y="5003412"/>
            <a:ext cx="426747" cy="42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Rectangle 2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Our Business Services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1" name="Rectangle 3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71266896"/>
      </p:ext>
    </p:extLst>
  </p:cSld>
  <p:clrMapOvr>
    <a:masterClrMapping/>
  </p:clrMapOvr>
  <p:transition spd="slow">
    <p:comb/>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ular Callout 4"/>
          <p:cNvSpPr/>
          <p:nvPr/>
        </p:nvSpPr>
        <p:spPr>
          <a:xfrm>
            <a:off x="1128755" y="2174019"/>
            <a:ext cx="2852169" cy="1635981"/>
          </a:xfrm>
          <a:prstGeom prst="wedgeRoundRectCallout">
            <a:avLst>
              <a:gd name="adj1" fmla="val -17986"/>
              <a:gd name="adj2" fmla="val 76964"/>
              <a:gd name="adj3" fmla="val 16667"/>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a:t>
            </a:r>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 dolor sit amet, consectetuer adipiscing elit, sed diam nonummy nibh euismod tincidunt ut laoreet dolore magna aliquam erat volutpat</a:t>
            </a:r>
            <a:r>
              <a:rPr lang="id-ID"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 name="Rounded Rectangular Callout 5"/>
          <p:cNvSpPr/>
          <p:nvPr/>
        </p:nvSpPr>
        <p:spPr>
          <a:xfrm>
            <a:off x="4668328" y="2170658"/>
            <a:ext cx="2852169" cy="1635981"/>
          </a:xfrm>
          <a:prstGeom prst="wedgeRoundRectCallout">
            <a:avLst>
              <a:gd name="adj1" fmla="val -17986"/>
              <a:gd name="adj2" fmla="val 76964"/>
              <a:gd name="adj3" fmla="val 16667"/>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a:t>
            </a:r>
          </a:p>
        </p:txBody>
      </p:sp>
      <p:sp>
        <p:nvSpPr>
          <p:cNvPr id="7" name="Rounded Rectangular Callout 6"/>
          <p:cNvSpPr/>
          <p:nvPr/>
        </p:nvSpPr>
        <p:spPr>
          <a:xfrm>
            <a:off x="8207901" y="2170658"/>
            <a:ext cx="2852169" cy="1635981"/>
          </a:xfrm>
          <a:prstGeom prst="wedgeRoundRectCallout">
            <a:avLst>
              <a:gd name="adj1" fmla="val -17986"/>
              <a:gd name="adj2" fmla="val 76964"/>
              <a:gd name="adj3" fmla="val 16667"/>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elit, sed diam nonummy nibh euismod tincidunt ut laoreet dolore magna aliquam erat volutpat.</a:t>
            </a:r>
          </a:p>
        </p:txBody>
      </p:sp>
      <p:sp>
        <p:nvSpPr>
          <p:cNvPr id="15" name="Rectangle 1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Testimonials Page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6" name="Rectangle 15"/>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4"/>
          </p:nvPr>
        </p:nvSpPr>
        <p:spPr/>
      </p:sp>
    </p:spTree>
    <p:extLst>
      <p:ext uri="{BB962C8B-B14F-4D97-AF65-F5344CB8AC3E}">
        <p14:creationId xmlns:p14="http://schemas.microsoft.com/office/powerpoint/2010/main" val="495141363"/>
      </p:ext>
    </p:extLst>
  </p:cSld>
  <p:clrMapOvr>
    <a:masterClrMapping/>
  </p:clrMapOvr>
  <p:transition spd="slow">
    <p:comb/>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221707"/>
            <a:ext cx="12188825" cy="242649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850" name="Rectangle 2"/>
          <p:cNvSpPr>
            <a:spLocks/>
          </p:cNvSpPr>
          <p:nvPr/>
        </p:nvSpPr>
        <p:spPr bwMode="auto">
          <a:xfrm>
            <a:off x="1466301" y="2478306"/>
            <a:ext cx="1952136" cy="13696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pPr algn="ctr"/>
            <a:r>
              <a:rPr lang="en-US" sz="8300" dirty="0" smtClean="0">
                <a:solidFill>
                  <a:schemeClr val="bg1"/>
                </a:solidFill>
                <a:latin typeface="+mj-lt"/>
              </a:rPr>
              <a:t>70</a:t>
            </a:r>
            <a:r>
              <a:rPr lang="en-US" sz="8300" dirty="0">
                <a:solidFill>
                  <a:schemeClr val="bg1"/>
                </a:solidFill>
                <a:latin typeface="+mj-lt"/>
              </a:rPr>
              <a:t>+</a:t>
            </a:r>
            <a:endParaRPr lang="en-US" sz="1150" dirty="0">
              <a:solidFill>
                <a:schemeClr val="bg1"/>
              </a:solidFill>
              <a:latin typeface="+mj-lt"/>
            </a:endParaRPr>
          </a:p>
        </p:txBody>
      </p:sp>
      <p:sp>
        <p:nvSpPr>
          <p:cNvPr id="78851" name="Rectangle 3"/>
          <p:cNvSpPr>
            <a:spLocks/>
          </p:cNvSpPr>
          <p:nvPr/>
        </p:nvSpPr>
        <p:spPr bwMode="auto">
          <a:xfrm>
            <a:off x="4881075" y="2478306"/>
            <a:ext cx="708207" cy="13696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pPr algn="ctr"/>
            <a:r>
              <a:rPr lang="en-US" sz="8300" dirty="0" smtClean="0">
                <a:solidFill>
                  <a:schemeClr val="bg1"/>
                </a:solidFill>
                <a:latin typeface="+mj-lt"/>
              </a:rPr>
              <a:t>4</a:t>
            </a:r>
            <a:endParaRPr lang="en-US" sz="1150" dirty="0">
              <a:solidFill>
                <a:schemeClr val="bg1"/>
              </a:solidFill>
              <a:latin typeface="+mj-lt"/>
            </a:endParaRPr>
          </a:p>
        </p:txBody>
      </p:sp>
      <p:sp>
        <p:nvSpPr>
          <p:cNvPr id="78852" name="Rectangle 4"/>
          <p:cNvSpPr>
            <a:spLocks/>
          </p:cNvSpPr>
          <p:nvPr/>
        </p:nvSpPr>
        <p:spPr bwMode="auto">
          <a:xfrm>
            <a:off x="7060026" y="2510850"/>
            <a:ext cx="1602682" cy="13696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pPr algn="ctr"/>
            <a:r>
              <a:rPr lang="en-US" sz="8300" dirty="0" smtClean="0">
                <a:solidFill>
                  <a:schemeClr val="bg1"/>
                </a:solidFill>
                <a:latin typeface="+mj-lt"/>
              </a:rPr>
              <a:t>13+</a:t>
            </a:r>
            <a:endParaRPr lang="en-US" sz="1150" dirty="0">
              <a:solidFill>
                <a:schemeClr val="bg1"/>
              </a:solidFill>
              <a:latin typeface="+mj-lt"/>
            </a:endParaRPr>
          </a:p>
        </p:txBody>
      </p:sp>
      <p:sp>
        <p:nvSpPr>
          <p:cNvPr id="78853" name="Rectangle 5"/>
          <p:cNvSpPr>
            <a:spLocks/>
          </p:cNvSpPr>
          <p:nvPr/>
        </p:nvSpPr>
        <p:spPr bwMode="auto">
          <a:xfrm>
            <a:off x="9988195" y="2478306"/>
            <a:ext cx="680956" cy="13696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22860" rIns="22860">
            <a:spAutoFit/>
          </a:bodyPr>
          <a:lstStyle/>
          <a:p>
            <a:pPr algn="ctr"/>
            <a:r>
              <a:rPr lang="en-US" sz="8300" dirty="0" smtClean="0">
                <a:solidFill>
                  <a:schemeClr val="bg1"/>
                </a:solidFill>
                <a:latin typeface="+mj-lt"/>
              </a:rPr>
              <a:t>2</a:t>
            </a:r>
            <a:endParaRPr lang="en-US" sz="1150" dirty="0">
              <a:solidFill>
                <a:schemeClr val="bg1"/>
              </a:solidFill>
              <a:latin typeface="+mj-lt"/>
            </a:endParaRPr>
          </a:p>
        </p:txBody>
      </p:sp>
      <p:sp>
        <p:nvSpPr>
          <p:cNvPr id="78854" name="Rectangle 6"/>
          <p:cNvSpPr>
            <a:spLocks/>
          </p:cNvSpPr>
          <p:nvPr/>
        </p:nvSpPr>
        <p:spPr bwMode="auto">
          <a:xfrm>
            <a:off x="915590" y="3834825"/>
            <a:ext cx="3053557"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pPr algn="ctr"/>
            <a:r>
              <a:rPr lang="en-US" sz="1600" dirty="0">
                <a:solidFill>
                  <a:schemeClr val="bg1"/>
                </a:solidFill>
              </a:rPr>
              <a:t>Projects Delivered in</a:t>
            </a:r>
          </a:p>
          <a:p>
            <a:pPr algn="ctr"/>
            <a:r>
              <a:rPr lang="en-US" sz="1600" dirty="0">
                <a:solidFill>
                  <a:schemeClr val="bg1"/>
                </a:solidFill>
              </a:rPr>
              <a:t>The paste year</a:t>
            </a:r>
            <a:endParaRPr lang="en-US" sz="1150" dirty="0">
              <a:solidFill>
                <a:schemeClr val="bg1"/>
              </a:solidFill>
            </a:endParaRPr>
          </a:p>
        </p:txBody>
      </p:sp>
      <p:sp>
        <p:nvSpPr>
          <p:cNvPr id="78855" name="Rectangle 7"/>
          <p:cNvSpPr>
            <a:spLocks/>
          </p:cNvSpPr>
          <p:nvPr/>
        </p:nvSpPr>
        <p:spPr bwMode="auto">
          <a:xfrm>
            <a:off x="3884612" y="3834825"/>
            <a:ext cx="2664824"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22860" rIns="22860">
            <a:spAutoFit/>
          </a:bodyPr>
          <a:lstStyle/>
          <a:p>
            <a:pPr algn="ctr"/>
            <a:r>
              <a:rPr lang="en-US" sz="1600" dirty="0">
                <a:solidFill>
                  <a:schemeClr val="bg1"/>
                </a:solidFill>
              </a:rPr>
              <a:t>Awards won</a:t>
            </a:r>
          </a:p>
          <a:p>
            <a:pPr algn="ctr"/>
            <a:r>
              <a:rPr lang="en-US" sz="1600" dirty="0">
                <a:solidFill>
                  <a:schemeClr val="bg1"/>
                </a:solidFill>
              </a:rPr>
              <a:t>In Creative Category</a:t>
            </a:r>
            <a:endParaRPr lang="en-US" sz="1150" dirty="0">
              <a:solidFill>
                <a:schemeClr val="bg1"/>
              </a:solidFill>
            </a:endParaRPr>
          </a:p>
        </p:txBody>
      </p:sp>
      <p:sp>
        <p:nvSpPr>
          <p:cNvPr id="78856" name="Rectangle 8"/>
          <p:cNvSpPr>
            <a:spLocks/>
          </p:cNvSpPr>
          <p:nvPr/>
        </p:nvSpPr>
        <p:spPr bwMode="auto">
          <a:xfrm>
            <a:off x="6549435" y="3834825"/>
            <a:ext cx="2612572"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22860" rIns="22860">
            <a:spAutoFit/>
          </a:bodyPr>
          <a:lstStyle/>
          <a:p>
            <a:pPr algn="ctr"/>
            <a:r>
              <a:rPr lang="en-US" sz="1600" dirty="0">
                <a:solidFill>
                  <a:schemeClr val="bg1"/>
                </a:solidFill>
              </a:rPr>
              <a:t>New people added</a:t>
            </a:r>
          </a:p>
          <a:p>
            <a:pPr algn="ctr"/>
            <a:r>
              <a:rPr lang="en-US" sz="1600" dirty="0">
                <a:solidFill>
                  <a:schemeClr val="bg1"/>
                </a:solidFill>
              </a:rPr>
              <a:t>To our Company</a:t>
            </a:r>
            <a:endParaRPr lang="en-US" sz="1150" dirty="0">
              <a:solidFill>
                <a:schemeClr val="bg1"/>
              </a:solidFill>
            </a:endParaRPr>
          </a:p>
        </p:txBody>
      </p:sp>
      <p:sp>
        <p:nvSpPr>
          <p:cNvPr id="78857" name="Rectangle 9"/>
          <p:cNvSpPr>
            <a:spLocks/>
          </p:cNvSpPr>
          <p:nvPr/>
        </p:nvSpPr>
        <p:spPr bwMode="auto">
          <a:xfrm>
            <a:off x="9462690" y="3834825"/>
            <a:ext cx="1810544"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spAutoFit/>
          </a:bodyPr>
          <a:lstStyle/>
          <a:p>
            <a:pPr algn="ctr"/>
            <a:r>
              <a:rPr lang="en-US" sz="1600">
                <a:solidFill>
                  <a:schemeClr val="bg1"/>
                </a:solidFill>
              </a:rPr>
              <a:t>New Branches</a:t>
            </a:r>
          </a:p>
          <a:p>
            <a:pPr algn="ctr"/>
            <a:r>
              <a:rPr lang="en-US" sz="1600">
                <a:solidFill>
                  <a:schemeClr val="bg1"/>
                </a:solidFill>
              </a:rPr>
              <a:t>In the latest years</a:t>
            </a:r>
            <a:endParaRPr lang="en-US" sz="1150">
              <a:solidFill>
                <a:schemeClr val="bg1"/>
              </a:solidFill>
            </a:endParaRPr>
          </a:p>
        </p:txBody>
      </p:sp>
      <p:sp>
        <p:nvSpPr>
          <p:cNvPr id="21" name="Rectangle 2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Figures &amp; Numbers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2" name="Rectangle 2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 name="Straight Connector 4"/>
          <p:cNvCxnSpPr/>
          <p:nvPr/>
        </p:nvCxnSpPr>
        <p:spPr>
          <a:xfrm>
            <a:off x="3884612" y="2510850"/>
            <a:ext cx="0" cy="190875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549435" y="2510850"/>
            <a:ext cx="0" cy="190875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162007" y="2510850"/>
            <a:ext cx="0" cy="1908750"/>
          </a:xfrm>
          <a:prstGeom prst="line">
            <a:avLst/>
          </a:prstGeom>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2373313" y="4956938"/>
            <a:ext cx="7442199" cy="836598"/>
          </a:xfrm>
          <a:prstGeom prst="rect">
            <a:avLst/>
          </a:prstGeom>
          <a:noFill/>
        </p:spPr>
        <p:txBody>
          <a:bodyPr wrap="square" rtlCol="0">
            <a:noAutofit/>
          </a:bodyPr>
          <a:lstStyle/>
          <a:p>
            <a:pPr algn="ctr">
              <a:lnSpc>
                <a:spcPct val="150000"/>
              </a:lnSpc>
            </a:pPr>
            <a:r>
              <a:rPr lang="id-ID" sz="12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dipsam volorib vendian debist lignist quantium temab ium expedi cu quam nonem dandenis dis</a:t>
            </a:r>
            <a:endParaRPr lang="en-AU" sz="1200" dirty="0">
              <a:solidFill>
                <a:schemeClr val="tx1">
                  <a:lumMod val="95000"/>
                  <a:lumOff val="5000"/>
                </a:schemeClr>
              </a:solidFill>
            </a:endParaRPr>
          </a:p>
        </p:txBody>
      </p:sp>
    </p:spTree>
    <p:extLst>
      <p:ext uri="{BB962C8B-B14F-4D97-AF65-F5344CB8AC3E}">
        <p14:creationId xmlns:p14="http://schemas.microsoft.com/office/powerpoint/2010/main" val="1495880312"/>
      </p:ext>
    </p:extLst>
  </p:cSld>
  <p:clrMapOvr>
    <a:masterClrMapping/>
  </p:clrMapOvr>
  <p:transition spd="med"/>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95035" y="2910947"/>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2" name="Rectangle 11"/>
          <p:cNvSpPr/>
          <p:nvPr/>
        </p:nvSpPr>
        <p:spPr>
          <a:xfrm>
            <a:off x="3358519" y="2910947"/>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3" name="Rectangle 12"/>
          <p:cNvSpPr/>
          <p:nvPr/>
        </p:nvSpPr>
        <p:spPr>
          <a:xfrm>
            <a:off x="5222003" y="2910947"/>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6" name="Rectangle 15"/>
          <p:cNvSpPr/>
          <p:nvPr/>
        </p:nvSpPr>
        <p:spPr>
          <a:xfrm>
            <a:off x="7085487" y="2910947"/>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7" name="Rectangle 16"/>
          <p:cNvSpPr/>
          <p:nvPr/>
        </p:nvSpPr>
        <p:spPr>
          <a:xfrm>
            <a:off x="8948970" y="2910947"/>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Rectangle 25"/>
          <p:cNvSpPr/>
          <p:nvPr/>
        </p:nvSpPr>
        <p:spPr>
          <a:xfrm>
            <a:off x="1495035" y="4691658"/>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7" name="Rectangle 26"/>
          <p:cNvSpPr/>
          <p:nvPr/>
        </p:nvSpPr>
        <p:spPr>
          <a:xfrm>
            <a:off x="3358519" y="4691658"/>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8" name="Rectangle 27"/>
          <p:cNvSpPr/>
          <p:nvPr/>
        </p:nvSpPr>
        <p:spPr>
          <a:xfrm>
            <a:off x="5222003" y="4691658"/>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9" name="Rectangle 28"/>
          <p:cNvSpPr/>
          <p:nvPr/>
        </p:nvSpPr>
        <p:spPr>
          <a:xfrm>
            <a:off x="7085487" y="4691658"/>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30" name="Rectangle 29"/>
          <p:cNvSpPr/>
          <p:nvPr/>
        </p:nvSpPr>
        <p:spPr>
          <a:xfrm>
            <a:off x="8948970" y="4691658"/>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4" name="Rectangle 1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Ten Pictures in the Slide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5" name="Rectangle 1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373313" y="1752600"/>
            <a:ext cx="7442199" cy="836598"/>
          </a:xfrm>
          <a:prstGeom prst="rect">
            <a:avLst/>
          </a:prstGeom>
          <a:noFill/>
        </p:spPr>
        <p:txBody>
          <a:bodyPr wrap="square" rtlCol="0">
            <a:noAutofit/>
          </a:bodyPr>
          <a:lstStyle/>
          <a:p>
            <a:pPr algn="ctr">
              <a:lnSpc>
                <a:spcPct val="150000"/>
              </a:lnSpc>
            </a:pPr>
            <a:r>
              <a:rPr lang="id-ID" sz="12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dipsam volorib vendian debist lignist quantium temab ium expedi cu quam nonem dandenis dis</a:t>
            </a:r>
            <a:endParaRPr lang="en-AU" sz="1200" dirty="0">
              <a:solidFill>
                <a:schemeClr val="tx1">
                  <a:lumMod val="95000"/>
                  <a:lumOff val="5000"/>
                </a:schemeClr>
              </a:solidFill>
            </a:endParaRPr>
          </a:p>
        </p:txBody>
      </p:sp>
    </p:spTree>
    <p:extLst>
      <p:ext uri="{BB962C8B-B14F-4D97-AF65-F5344CB8AC3E}">
        <p14:creationId xmlns:p14="http://schemas.microsoft.com/office/powerpoint/2010/main" val="123459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95035" y="2646502"/>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2" name="Rectangle 11"/>
          <p:cNvSpPr/>
          <p:nvPr/>
        </p:nvSpPr>
        <p:spPr>
          <a:xfrm>
            <a:off x="3358518" y="2646502"/>
            <a:ext cx="3570213" cy="3415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6" name="Rectangle 15"/>
          <p:cNvSpPr/>
          <p:nvPr/>
        </p:nvSpPr>
        <p:spPr>
          <a:xfrm>
            <a:off x="7085487" y="2646502"/>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7" name="Rectangle 16"/>
          <p:cNvSpPr/>
          <p:nvPr/>
        </p:nvSpPr>
        <p:spPr>
          <a:xfrm>
            <a:off x="7085486" y="4427213"/>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Rectangle 25"/>
          <p:cNvSpPr/>
          <p:nvPr/>
        </p:nvSpPr>
        <p:spPr>
          <a:xfrm>
            <a:off x="1495035" y="4427213"/>
            <a:ext cx="1706728" cy="163294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30" name="Rectangle 29"/>
          <p:cNvSpPr/>
          <p:nvPr/>
        </p:nvSpPr>
        <p:spPr>
          <a:xfrm>
            <a:off x="8948970" y="2646502"/>
            <a:ext cx="1706728" cy="341365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0" name="Rectangle 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Six Pictures in the Slide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1" name="Rectangle 1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373313" y="1752600"/>
            <a:ext cx="7442199" cy="836598"/>
          </a:xfrm>
          <a:prstGeom prst="rect">
            <a:avLst/>
          </a:prstGeom>
          <a:noFill/>
        </p:spPr>
        <p:txBody>
          <a:bodyPr wrap="square" rtlCol="0">
            <a:noAutofit/>
          </a:bodyPr>
          <a:lstStyle/>
          <a:p>
            <a:pPr algn="ctr">
              <a:lnSpc>
                <a:spcPct val="150000"/>
              </a:lnSpc>
            </a:pPr>
            <a:r>
              <a:rPr lang="id-ID" sz="12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a:t>
            </a:r>
            <a:r>
              <a:rPr lang="id-ID" sz="1200" dirty="0" smtClean="0">
                <a:solidFill>
                  <a:schemeClr val="tx1">
                    <a:lumMod val="95000"/>
                    <a:lumOff val="5000"/>
                  </a:schemeClr>
                </a:solidFill>
              </a:rPr>
              <a:t>dipsam</a:t>
            </a:r>
            <a:endParaRPr lang="en-AU" sz="1200" dirty="0">
              <a:solidFill>
                <a:schemeClr val="tx1">
                  <a:lumMod val="95000"/>
                  <a:lumOff val="5000"/>
                </a:schemeClr>
              </a:solidFill>
            </a:endParaRPr>
          </a:p>
        </p:txBody>
      </p:sp>
    </p:spTree>
    <p:extLst>
      <p:ext uri="{BB962C8B-B14F-4D97-AF65-F5344CB8AC3E}">
        <p14:creationId xmlns:p14="http://schemas.microsoft.com/office/powerpoint/2010/main" val="88343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588126" y="2012113"/>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33" name="Rectangle 32"/>
          <p:cNvSpPr/>
          <p:nvPr/>
        </p:nvSpPr>
        <p:spPr>
          <a:xfrm>
            <a:off x="1588126" y="3882629"/>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2" name="Rectangle 51"/>
          <p:cNvSpPr/>
          <p:nvPr/>
        </p:nvSpPr>
        <p:spPr>
          <a:xfrm>
            <a:off x="3440742" y="2012113"/>
            <a:ext cx="3502109" cy="3502108"/>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3" name="Rectangle 52"/>
          <p:cNvSpPr/>
          <p:nvPr/>
        </p:nvSpPr>
        <p:spPr>
          <a:xfrm>
            <a:off x="7172825" y="2012113"/>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4" name="Rectangle 53"/>
          <p:cNvSpPr/>
          <p:nvPr/>
        </p:nvSpPr>
        <p:spPr>
          <a:xfrm>
            <a:off x="7172825" y="3882629"/>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5" name="Rectangle 54"/>
          <p:cNvSpPr/>
          <p:nvPr/>
        </p:nvSpPr>
        <p:spPr>
          <a:xfrm>
            <a:off x="9034391" y="2012113"/>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6" name="Rectangle 55"/>
          <p:cNvSpPr/>
          <p:nvPr/>
        </p:nvSpPr>
        <p:spPr>
          <a:xfrm>
            <a:off x="9034391" y="3882629"/>
            <a:ext cx="1631592" cy="1631592"/>
          </a:xfrm>
          <a:prstGeom prst="rect">
            <a:avLst/>
          </a:prstGeom>
          <a:solidFill>
            <a:schemeClr val="bg1">
              <a:lumMod val="5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4" name="Rectangle 1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Seven Pictures in the Slide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5" name="Rectangle 1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9889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370020" y="3790053"/>
            <a:ext cx="1096040" cy="219220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 name="Rectangle 1"/>
          <p:cNvSpPr/>
          <p:nvPr/>
        </p:nvSpPr>
        <p:spPr>
          <a:xfrm>
            <a:off x="1495036" y="2646502"/>
            <a:ext cx="1096040" cy="10486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2" name="Rectangle 11"/>
          <p:cNvSpPr/>
          <p:nvPr/>
        </p:nvSpPr>
        <p:spPr>
          <a:xfrm>
            <a:off x="2691742" y="2646502"/>
            <a:ext cx="2184198" cy="333575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6" name="Rectangle 15"/>
          <p:cNvSpPr/>
          <p:nvPr/>
        </p:nvSpPr>
        <p:spPr>
          <a:xfrm>
            <a:off x="4976607" y="2646502"/>
            <a:ext cx="2292747" cy="219362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7" name="Rectangle 16"/>
          <p:cNvSpPr/>
          <p:nvPr/>
        </p:nvSpPr>
        <p:spPr>
          <a:xfrm>
            <a:off x="1495036" y="4933603"/>
            <a:ext cx="1096040" cy="10486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Rectangle 25"/>
          <p:cNvSpPr/>
          <p:nvPr/>
        </p:nvSpPr>
        <p:spPr>
          <a:xfrm>
            <a:off x="1495036" y="3790053"/>
            <a:ext cx="1096040" cy="10486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3" name="Rectangle 12"/>
          <p:cNvSpPr/>
          <p:nvPr/>
        </p:nvSpPr>
        <p:spPr>
          <a:xfrm>
            <a:off x="4976608" y="4933603"/>
            <a:ext cx="2292747" cy="10486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9" name="Rectangle 18"/>
          <p:cNvSpPr/>
          <p:nvPr/>
        </p:nvSpPr>
        <p:spPr>
          <a:xfrm>
            <a:off x="7370020" y="2646502"/>
            <a:ext cx="1096040" cy="10486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0" name="Rectangle 19"/>
          <p:cNvSpPr/>
          <p:nvPr/>
        </p:nvSpPr>
        <p:spPr>
          <a:xfrm>
            <a:off x="8566727" y="2646502"/>
            <a:ext cx="2184198" cy="333575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4" name="Rectangle 1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Nine Pictures in the Slide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5" name="Rectangle 1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2373313" y="1752600"/>
            <a:ext cx="7442199" cy="836598"/>
          </a:xfrm>
          <a:prstGeom prst="rect">
            <a:avLst/>
          </a:prstGeom>
          <a:noFill/>
        </p:spPr>
        <p:txBody>
          <a:bodyPr wrap="square" rtlCol="0">
            <a:noAutofit/>
          </a:bodyPr>
          <a:lstStyle/>
          <a:p>
            <a:pPr algn="ctr">
              <a:lnSpc>
                <a:spcPct val="150000"/>
              </a:lnSpc>
            </a:pPr>
            <a:r>
              <a:rPr lang="id-ID" sz="12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a:t>
            </a:r>
            <a:r>
              <a:rPr lang="id-ID" sz="1200" dirty="0" smtClean="0">
                <a:solidFill>
                  <a:schemeClr val="tx1">
                    <a:lumMod val="95000"/>
                    <a:lumOff val="5000"/>
                  </a:schemeClr>
                </a:solidFill>
              </a:rPr>
              <a:t>dipsam</a:t>
            </a:r>
            <a:endParaRPr lang="en-AU" sz="1200" dirty="0">
              <a:solidFill>
                <a:schemeClr val="tx1">
                  <a:lumMod val="95000"/>
                  <a:lumOff val="5000"/>
                </a:schemeClr>
              </a:solidFill>
            </a:endParaRPr>
          </a:p>
        </p:txBody>
      </p:sp>
    </p:spTree>
    <p:extLst>
      <p:ext uri="{BB962C8B-B14F-4D97-AF65-F5344CB8AC3E}">
        <p14:creationId xmlns:p14="http://schemas.microsoft.com/office/powerpoint/2010/main" val="3314231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276350" y="4876800"/>
            <a:ext cx="9639300" cy="1333500"/>
            <a:chOff x="1276350" y="4868214"/>
            <a:chExt cx="9639300" cy="1342086"/>
          </a:xfrm>
        </p:grpSpPr>
        <p:sp>
          <p:nvSpPr>
            <p:cNvPr id="22" name="Rectángulo 1"/>
            <p:cNvSpPr/>
            <p:nvPr/>
          </p:nvSpPr>
          <p:spPr>
            <a:xfrm>
              <a:off x="1276350" y="4868214"/>
              <a:ext cx="4491990" cy="134208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Rectángulo 9"/>
            <p:cNvSpPr/>
            <p:nvPr/>
          </p:nvSpPr>
          <p:spPr>
            <a:xfrm>
              <a:off x="6404610" y="4868214"/>
              <a:ext cx="4511040" cy="134208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24" name="Rectángulo 11"/>
          <p:cNvSpPr/>
          <p:nvPr/>
        </p:nvSpPr>
        <p:spPr>
          <a:xfrm>
            <a:off x="1439544" y="5105400"/>
            <a:ext cx="4165601" cy="830997"/>
          </a:xfrm>
          <a:prstGeom prst="rect">
            <a:avLst/>
          </a:prstGeom>
        </p:spPr>
        <p:txBody>
          <a:bodyPr wrap="square">
            <a:spAutoFit/>
          </a:bodyPr>
          <a:lstStyle/>
          <a:p>
            <a:pPr algn="ctr"/>
            <a:r>
              <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a:t>
            </a:r>
            <a:r>
              <a:rPr lang="es-MX"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onsectetur adipiscing </a:t>
            </a:r>
            <a:r>
              <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 Sed a ultricies eros, eu aliquam tortor. Phasellus ac magna viverra, auctor enim at, lobortis tellus. Nam ac fringilla enim. Morbi orci metus, vulputate sed ante luctus, posuere rhoncus </a:t>
            </a:r>
            <a:r>
              <a:rPr lang="es-MX"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magna</a:t>
            </a:r>
            <a:endPar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ángulo 15"/>
          <p:cNvSpPr/>
          <p:nvPr/>
        </p:nvSpPr>
        <p:spPr>
          <a:xfrm>
            <a:off x="6579507" y="5105400"/>
            <a:ext cx="4165601" cy="830997"/>
          </a:xfrm>
          <a:prstGeom prst="rect">
            <a:avLst/>
          </a:prstGeom>
        </p:spPr>
        <p:txBody>
          <a:bodyPr wrap="square">
            <a:spAutoFit/>
          </a:bodyPr>
          <a:lstStyle/>
          <a:p>
            <a:pPr algn="ctr"/>
            <a:r>
              <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a:t>
            </a:r>
            <a:r>
              <a:rPr lang="es-MX"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onsectetur adipiscing </a:t>
            </a:r>
            <a:r>
              <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 Sed a ultricies eros, eu aliquam tortor. Phasellus ac magna viverra, auctor enim at, lobortis tellus. Nam ac fringilla enim. Morbi orci metus, vulputate sed ante luctus, posuere rhoncus </a:t>
            </a:r>
            <a:r>
              <a:rPr lang="es-MX"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magna</a:t>
            </a:r>
            <a:endPar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3" name="Rectangle 1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2-Works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 name="Rectangle 13"/>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080850822"/>
      </p:ext>
    </p:extLst>
  </p:cSld>
  <p:clrMapOvr>
    <a:masterClrMapping/>
  </p:clrMapOvr>
  <p:transition spd="slow">
    <p:comb/>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3579812" y="2006224"/>
            <a:ext cx="2286000" cy="3688908"/>
          </a:xfrm>
          <a:prstGeom prst="rect">
            <a:avLst/>
          </a:prstGeom>
          <a:solidFill>
            <a:schemeClr val="tx1">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8" tIns="58604" rIns="117208" bIns="58604" rtlCol="0" anchor="ctr"/>
          <a:lstStyle/>
          <a:p>
            <a:pPr algn="ctr"/>
            <a:endParaRPr lang="en-US"/>
          </a:p>
        </p:txBody>
      </p:sp>
      <p:sp>
        <p:nvSpPr>
          <p:cNvPr id="28" name="Rectángulo 25"/>
          <p:cNvSpPr/>
          <p:nvPr/>
        </p:nvSpPr>
        <p:spPr>
          <a:xfrm>
            <a:off x="3905949" y="2610562"/>
            <a:ext cx="1731263" cy="2703676"/>
          </a:xfrm>
          <a:prstGeom prst="rect">
            <a:avLst/>
          </a:prstGeom>
        </p:spPr>
        <p:txBody>
          <a:bodyPr wrap="square" lIns="117208" tIns="58604" rIns="117208" bIns="58604">
            <a:spAutoFit/>
          </a:bodyPr>
          <a:lstStyle/>
          <a:p>
            <a:r>
              <a:rPr lang="es-MX" sz="1400" dirty="0">
                <a:solidFill>
                  <a:schemeClr val="bg1"/>
                </a:solidFill>
              </a:rPr>
              <a:t>C</a:t>
            </a:r>
            <a:r>
              <a:rPr lang="es-MX" sz="1400" dirty="0" smtClean="0">
                <a:solidFill>
                  <a:schemeClr val="bg1"/>
                </a:solidFill>
              </a:rPr>
              <a:t>onsectetur adipiscing </a:t>
            </a:r>
            <a:r>
              <a:rPr lang="es-MX" sz="1400" dirty="0">
                <a:solidFill>
                  <a:schemeClr val="bg1"/>
                </a:solidFill>
              </a:rPr>
              <a:t>elit. Sed a ultricies eros, eu aliquam tortor. Phasellus ac magna viverra, auctor enim at, lobortis tellus. Nam ac </a:t>
            </a:r>
            <a:r>
              <a:rPr lang="es-MX" sz="1400" dirty="0" err="1">
                <a:solidFill>
                  <a:schemeClr val="bg1"/>
                </a:solidFill>
              </a:rPr>
              <a:t>fringilla</a:t>
            </a:r>
            <a:r>
              <a:rPr lang="es-MX" sz="1400" dirty="0">
                <a:solidFill>
                  <a:schemeClr val="bg1"/>
                </a:solidFill>
              </a:rPr>
              <a:t> </a:t>
            </a:r>
            <a:r>
              <a:rPr lang="es-MX" sz="1400" dirty="0" err="1" smtClean="0">
                <a:solidFill>
                  <a:schemeClr val="bg1"/>
                </a:solidFill>
              </a:rPr>
              <a:t>enim</a:t>
            </a:r>
            <a:r>
              <a:rPr lang="es-MX" sz="1400" dirty="0" smtClean="0">
                <a:solidFill>
                  <a:schemeClr val="bg1"/>
                </a:solidFill>
              </a:rPr>
              <a:t> </a:t>
            </a:r>
            <a:r>
              <a:rPr lang="es-MX" sz="1400" dirty="0" err="1" smtClean="0">
                <a:solidFill>
                  <a:schemeClr val="bg1"/>
                </a:solidFill>
              </a:rPr>
              <a:t>ultricies</a:t>
            </a:r>
            <a:r>
              <a:rPr lang="es-MX" sz="1400" dirty="0" smtClean="0">
                <a:solidFill>
                  <a:schemeClr val="bg1"/>
                </a:solidFill>
              </a:rPr>
              <a:t> eros, </a:t>
            </a:r>
            <a:r>
              <a:rPr lang="es-MX" sz="1400" dirty="0" err="1" smtClean="0">
                <a:solidFill>
                  <a:schemeClr val="bg1"/>
                </a:solidFill>
              </a:rPr>
              <a:t>eu</a:t>
            </a:r>
            <a:r>
              <a:rPr lang="es-MX" sz="1400" dirty="0" smtClean="0">
                <a:solidFill>
                  <a:schemeClr val="bg1"/>
                </a:solidFill>
              </a:rPr>
              <a:t> </a:t>
            </a:r>
            <a:r>
              <a:rPr lang="es-MX" sz="1400" dirty="0" err="1" smtClean="0">
                <a:solidFill>
                  <a:schemeClr val="bg1"/>
                </a:solidFill>
              </a:rPr>
              <a:t>aliquam</a:t>
            </a:r>
            <a:r>
              <a:rPr lang="es-MX" sz="1400" dirty="0" smtClean="0">
                <a:solidFill>
                  <a:schemeClr val="bg1"/>
                </a:solidFill>
              </a:rPr>
              <a:t> tortor. </a:t>
            </a:r>
            <a:endParaRPr lang="es-MX" sz="1400" dirty="0">
              <a:solidFill>
                <a:schemeClr val="bg1"/>
              </a:solidFill>
            </a:endParaRPr>
          </a:p>
        </p:txBody>
      </p:sp>
      <p:sp>
        <p:nvSpPr>
          <p:cNvPr id="10" name="Rectangle 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3-Works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1" name="Rectangle 1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01637322"/>
      </p:ext>
    </p:extLst>
  </p:cSld>
  <p:clrMapOvr>
    <a:masterClrMapping/>
  </p:clrMapOvr>
  <p:transition spd="slow">
    <p:comb/>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ángulo 25"/>
          <p:cNvSpPr/>
          <p:nvPr/>
        </p:nvSpPr>
        <p:spPr>
          <a:xfrm>
            <a:off x="7280481" y="2703437"/>
            <a:ext cx="1371594" cy="307777"/>
          </a:xfrm>
          <a:prstGeom prst="rect">
            <a:avLst/>
          </a:prstGeom>
        </p:spPr>
        <p:txBody>
          <a:bodyPr wrap="none">
            <a:spAutoFit/>
          </a:bodyPr>
          <a:lstStyle/>
          <a:p>
            <a:pPr algn="ctr"/>
            <a:r>
              <a:rPr lang="es-MX" sz="1400" dirty="0" err="1" smtClean="0">
                <a:solidFill>
                  <a:schemeClr val="bg1"/>
                </a:solidFill>
                <a:latin typeface="+mj-lt"/>
                <a:ea typeface="Open Sans Light" panose="020B0306030504020204" pitchFamily="34" charset="0"/>
                <a:cs typeface="Open Sans Light" panose="020B0306030504020204" pitchFamily="34" charset="0"/>
              </a:rPr>
              <a:t>Photography</a:t>
            </a:r>
            <a:endParaRPr lang="es-MX" sz="1400" dirty="0">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4-Works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9" name="Rectangle 2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ángulo 12"/>
          <p:cNvSpPr/>
          <p:nvPr/>
        </p:nvSpPr>
        <p:spPr>
          <a:xfrm>
            <a:off x="7071498" y="3011269"/>
            <a:ext cx="1766114" cy="646331"/>
          </a:xfrm>
          <a:prstGeom prst="rect">
            <a:avLst/>
          </a:prstGeom>
        </p:spPr>
        <p:txBody>
          <a:bodyPr wrap="square">
            <a:spAutoFit/>
          </a:bodyPr>
          <a:lstStyle/>
          <a:p>
            <a:pPr algn="ct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is simply dummy text </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of industry</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s-MX"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1" name="TextBox 50"/>
          <p:cNvSpPr txBox="1"/>
          <p:nvPr/>
        </p:nvSpPr>
        <p:spPr>
          <a:xfrm>
            <a:off x="1854647" y="4954602"/>
            <a:ext cx="8479529" cy="836598"/>
          </a:xfrm>
          <a:prstGeom prst="rect">
            <a:avLst/>
          </a:prstGeom>
          <a:noFill/>
        </p:spPr>
        <p:txBody>
          <a:bodyPr wrap="square" rtlCol="0">
            <a:noAutofit/>
          </a:bodyPr>
          <a:lstStyle/>
          <a:p>
            <a:pPr algn="ctr">
              <a:lnSpc>
                <a:spcPct val="150000"/>
              </a:lnSpc>
            </a:pPr>
            <a:r>
              <a:rPr lang="id-ID" sz="14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dipsam volorib vendian debist lignist quantium temab ium expedi cu quam nonem dandenis dis</a:t>
            </a:r>
            <a:endParaRPr lang="en-AU" sz="1400" dirty="0">
              <a:solidFill>
                <a:schemeClr val="tx1">
                  <a:lumMod val="95000"/>
                  <a:lumOff val="5000"/>
                </a:schemeClr>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261795020"/>
      </p:ext>
    </p:extLst>
  </p:cSld>
  <p:clrMapOvr>
    <a:masterClrMapping/>
  </p:clrMapOvr>
  <p:transition spd="slow">
    <p:comb/>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p:cNvCxnSpPr/>
          <p:nvPr/>
        </p:nvCxnSpPr>
        <p:spPr>
          <a:xfrm flipV="1">
            <a:off x="6092628" y="3062420"/>
            <a:ext cx="11017" cy="3794688"/>
          </a:xfrm>
          <a:prstGeom prst="line">
            <a:avLst/>
          </a:prstGeom>
          <a:ln w="1016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p:nvPr/>
        </p:nvSpPr>
        <p:spPr>
          <a:xfrm>
            <a:off x="5606140" y="2564706"/>
            <a:ext cx="995010" cy="995010"/>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TextBox 25"/>
          <p:cNvSpPr txBox="1"/>
          <p:nvPr/>
        </p:nvSpPr>
        <p:spPr>
          <a:xfrm>
            <a:off x="5894960" y="2736843"/>
            <a:ext cx="377622" cy="707758"/>
          </a:xfrm>
          <a:prstGeom prst="rect">
            <a:avLst/>
          </a:prstGeom>
          <a:noFill/>
        </p:spPr>
        <p:txBody>
          <a:bodyPr wrap="square" rtlCol="0">
            <a:spAutoFit/>
          </a:bodyPr>
          <a:lstStyle/>
          <a:p>
            <a:pPr algn="ctr"/>
            <a:r>
              <a:rPr lang="tr-TR" sz="3999" spc="50" dirty="0">
                <a:solidFill>
                  <a:srgbClr val="F9F9F9"/>
                </a:solidFill>
                <a:latin typeface="+mj-lt"/>
                <a:ea typeface="Open Sans Extrabold" panose="020B0906030804020204" pitchFamily="34" charset="0"/>
                <a:cs typeface="Open Sans Extrabold" panose="020B0906030804020204" pitchFamily="34" charset="0"/>
              </a:rPr>
              <a:t>1</a:t>
            </a:r>
            <a:endParaRPr lang="en-US" sz="3999" spc="50" dirty="0">
              <a:solidFill>
                <a:srgbClr val="F9F9F9"/>
              </a:solidFill>
              <a:latin typeface="+mj-lt"/>
              <a:ea typeface="Open Sans Extrabold" panose="020B0906030804020204" pitchFamily="34" charset="0"/>
              <a:cs typeface="Open Sans Extrabold" panose="020B0906030804020204" pitchFamily="34" charset="0"/>
            </a:endParaRPr>
          </a:p>
        </p:txBody>
      </p:sp>
      <p:sp>
        <p:nvSpPr>
          <p:cNvPr id="2" name="Rectangle 1"/>
          <p:cNvSpPr/>
          <p:nvPr/>
        </p:nvSpPr>
        <p:spPr>
          <a:xfrm>
            <a:off x="6922664" y="2532985"/>
            <a:ext cx="3542584" cy="1384995"/>
          </a:xfrm>
          <a:prstGeom prst="rect">
            <a:avLst/>
          </a:prstGeom>
        </p:spPr>
        <p:txBody>
          <a:bodyPr wrap="square">
            <a:spAutoFit/>
          </a:bodyPr>
          <a:lstStyle/>
          <a:p>
            <a:pPr algn="just"/>
            <a:r>
              <a:rPr lang="en-US" sz="1400" dirty="0">
                <a:ea typeface="Open Sans Semibold" panose="020B0706030804020204" pitchFamily="34" charset="0"/>
                <a:cs typeface="Open Sans Semibold" panose="020B0706030804020204" pitchFamily="34" charset="0"/>
              </a:rPr>
              <a:t>Lorem ipsum dolor sit </a:t>
            </a:r>
            <a:r>
              <a:rPr lang="en-US" sz="1400" dirty="0" err="1">
                <a:ea typeface="Open Sans Semibold" panose="020B0706030804020204" pitchFamily="34" charset="0"/>
                <a:cs typeface="Open Sans Semibold" panose="020B0706030804020204" pitchFamily="34" charset="0"/>
              </a:rPr>
              <a:t>amet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consectetuer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adipiscing</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elit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commodo</a:t>
            </a:r>
            <a:r>
              <a:rPr lang="en-US" sz="1400" dirty="0">
                <a:ea typeface="Open Sans Semibold" panose="020B0706030804020204" pitchFamily="34" charset="0"/>
                <a:cs typeface="Open Sans Semibold" panose="020B0706030804020204" pitchFamily="34" charset="0"/>
              </a:rPr>
              <a:t> ligula </a:t>
            </a:r>
            <a:r>
              <a:rPr lang="en-US" sz="1400" dirty="0" err="1">
                <a:ea typeface="Open Sans Semibold" panose="020B0706030804020204" pitchFamily="34" charset="0"/>
                <a:cs typeface="Open Sans Semibold" panose="020B0706030804020204" pitchFamily="34" charset="0"/>
              </a:rPr>
              <a:t>eget</a:t>
            </a:r>
            <a:r>
              <a:rPr lang="en-US" sz="1400" dirty="0">
                <a:ea typeface="Open Sans Semibold" panose="020B0706030804020204" pitchFamily="34" charset="0"/>
                <a:cs typeface="Open Sans Semibold" panose="020B0706030804020204" pitchFamily="34" charset="0"/>
              </a:rPr>
              <a:t> dolor.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massa</a:t>
            </a:r>
            <a:r>
              <a:rPr lang="en-US" sz="1400" dirty="0">
                <a:ea typeface="Open Sans Semibold" panose="020B0706030804020204" pitchFamily="34" charset="0"/>
                <a:cs typeface="Open Sans Semibold" panose="020B0706030804020204" pitchFamily="34" charset="0"/>
              </a:rPr>
              <a:t>. Cum </a:t>
            </a:r>
            <a:r>
              <a:rPr lang="en-US" sz="1400" dirty="0" err="1">
                <a:ea typeface="Open Sans Semibold" panose="020B0706030804020204" pitchFamily="34" charset="0"/>
                <a:cs typeface="Open Sans Semibold" panose="020B0706030804020204" pitchFamily="34" charset="0"/>
              </a:rPr>
              <a:t>sociis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natoque</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penatibus</a:t>
            </a:r>
            <a:r>
              <a:rPr lang="en-US" sz="1400" dirty="0">
                <a:ea typeface="Open Sans Semibold" panose="020B0706030804020204" pitchFamily="34" charset="0"/>
                <a:cs typeface="Open Sans Semibold" panose="020B0706030804020204" pitchFamily="34" charset="0"/>
              </a:rPr>
              <a:t> et </a:t>
            </a:r>
            <a:r>
              <a:rPr lang="en-US" sz="1400" dirty="0" err="1">
                <a:ea typeface="Open Sans Semibold" panose="020B0706030804020204" pitchFamily="34" charset="0"/>
                <a:cs typeface="Open Sans Semibold" panose="020B0706030804020204" pitchFamily="34" charset="0"/>
              </a:rPr>
              <a:t>magnis</a:t>
            </a:r>
            <a:r>
              <a:rPr lang="en-US" sz="1400" dirty="0">
                <a:ea typeface="Open Sans Semibold" panose="020B0706030804020204" pitchFamily="34" charset="0"/>
                <a:cs typeface="Open Sans Semibold" panose="020B0706030804020204" pitchFamily="34" charset="0"/>
              </a:rPr>
              <a:t> dis parturient </a:t>
            </a:r>
            <a:r>
              <a:rPr lang="en-US" sz="1400" dirty="0" err="1">
                <a:ea typeface="Open Sans Semibold" panose="020B0706030804020204" pitchFamily="34" charset="0"/>
                <a:cs typeface="Open Sans Semibold" panose="020B0706030804020204" pitchFamily="34" charset="0"/>
              </a:rPr>
              <a:t>montes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nascetur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ridiculus</a:t>
            </a:r>
            <a:r>
              <a:rPr lang="en-US" sz="1400" dirty="0">
                <a:ea typeface="Open Sans Semibold" panose="020B0706030804020204" pitchFamily="34" charset="0"/>
                <a:cs typeface="Open Sans Semibold" panose="020B0706030804020204" pitchFamily="34" charset="0"/>
              </a:rPr>
              <a:t> mus. </a:t>
            </a:r>
            <a:endParaRPr lang="tr-TR" sz="1400" dirty="0">
              <a:ea typeface="Open Sans Semibold" panose="020B0706030804020204" pitchFamily="34" charset="0"/>
              <a:cs typeface="Open Sans Semibold" panose="020B0706030804020204" pitchFamily="34" charset="0"/>
            </a:endParaRPr>
          </a:p>
        </p:txBody>
      </p:sp>
      <p:sp>
        <p:nvSpPr>
          <p:cNvPr id="37" name="Oval 36"/>
          <p:cNvSpPr/>
          <p:nvPr/>
        </p:nvSpPr>
        <p:spPr>
          <a:xfrm>
            <a:off x="5606140" y="4554813"/>
            <a:ext cx="995010" cy="995010"/>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38" name="TextBox 37"/>
          <p:cNvSpPr txBox="1"/>
          <p:nvPr/>
        </p:nvSpPr>
        <p:spPr>
          <a:xfrm>
            <a:off x="5914833" y="4707905"/>
            <a:ext cx="377622" cy="707758"/>
          </a:xfrm>
          <a:prstGeom prst="rect">
            <a:avLst/>
          </a:prstGeom>
          <a:noFill/>
        </p:spPr>
        <p:txBody>
          <a:bodyPr wrap="square" rtlCol="0">
            <a:spAutoFit/>
          </a:bodyPr>
          <a:lstStyle/>
          <a:p>
            <a:pPr algn="ctr"/>
            <a:r>
              <a:rPr lang="tr-TR" sz="3999" spc="50" dirty="0">
                <a:solidFill>
                  <a:srgbClr val="F9F9F9"/>
                </a:solidFill>
                <a:latin typeface="+mj-lt"/>
                <a:ea typeface="Open Sans Extrabold" panose="020B0906030804020204" pitchFamily="34" charset="0"/>
                <a:cs typeface="Open Sans Extrabold" panose="020B0906030804020204" pitchFamily="34" charset="0"/>
              </a:rPr>
              <a:t>2</a:t>
            </a:r>
            <a:endParaRPr lang="en-US" sz="3999" spc="50" dirty="0">
              <a:solidFill>
                <a:srgbClr val="F9F9F9"/>
              </a:solidFill>
              <a:latin typeface="+mj-lt"/>
              <a:ea typeface="Open Sans Extrabold" panose="020B0906030804020204" pitchFamily="34" charset="0"/>
              <a:cs typeface="Open Sans Extrabold" panose="020B0906030804020204" pitchFamily="34" charset="0"/>
            </a:endParaRPr>
          </a:p>
        </p:txBody>
      </p:sp>
      <p:sp>
        <p:nvSpPr>
          <p:cNvPr id="39" name="TextBox 38"/>
          <p:cNvSpPr txBox="1"/>
          <p:nvPr/>
        </p:nvSpPr>
        <p:spPr>
          <a:xfrm>
            <a:off x="3046957" y="2886837"/>
            <a:ext cx="2285405" cy="384721"/>
          </a:xfrm>
          <a:prstGeom prst="rect">
            <a:avLst/>
          </a:prstGeom>
          <a:noFill/>
        </p:spPr>
        <p:txBody>
          <a:bodyPr wrap="square" rtlCol="0">
            <a:spAutoFit/>
          </a:bodyPr>
          <a:lstStyle/>
          <a:p>
            <a:pPr algn="r"/>
            <a:r>
              <a:rPr lang="tr-TR" sz="1900" spc="50" dirty="0">
                <a:latin typeface="+mj-lt"/>
                <a:ea typeface="Open Sans Extrabold" panose="020B0906030804020204" pitchFamily="34" charset="0"/>
                <a:cs typeface="Open Sans Extrabold" panose="020B0906030804020204" pitchFamily="34" charset="0"/>
              </a:rPr>
              <a:t>TITLE FOR STEP</a:t>
            </a:r>
            <a:endParaRPr lang="en-US" sz="1900" spc="50" dirty="0">
              <a:latin typeface="+mj-lt"/>
              <a:ea typeface="Open Sans Extrabold" panose="020B0906030804020204" pitchFamily="34" charset="0"/>
              <a:cs typeface="Open Sans Extrabold" panose="020B0906030804020204" pitchFamily="34" charset="0"/>
            </a:endParaRPr>
          </a:p>
        </p:txBody>
      </p:sp>
      <p:sp>
        <p:nvSpPr>
          <p:cNvPr id="41" name="TextBox 40"/>
          <p:cNvSpPr txBox="1"/>
          <p:nvPr/>
        </p:nvSpPr>
        <p:spPr>
          <a:xfrm>
            <a:off x="6922664" y="4914324"/>
            <a:ext cx="2285405" cy="384721"/>
          </a:xfrm>
          <a:prstGeom prst="rect">
            <a:avLst/>
          </a:prstGeom>
          <a:noFill/>
        </p:spPr>
        <p:txBody>
          <a:bodyPr wrap="square" rtlCol="0">
            <a:spAutoFit/>
          </a:bodyPr>
          <a:lstStyle/>
          <a:p>
            <a:r>
              <a:rPr lang="tr-TR" sz="1900" spc="50" dirty="0">
                <a:latin typeface="+mj-lt"/>
                <a:ea typeface="Open Sans Extrabold" panose="020B0906030804020204" pitchFamily="34" charset="0"/>
                <a:cs typeface="Open Sans Extrabold" panose="020B0906030804020204" pitchFamily="34" charset="0"/>
              </a:rPr>
              <a:t>TITLE FOR STEP</a:t>
            </a:r>
            <a:endParaRPr lang="en-US" sz="1900" spc="50" dirty="0">
              <a:latin typeface="+mj-lt"/>
              <a:ea typeface="Open Sans Extrabold" panose="020B0906030804020204" pitchFamily="34" charset="0"/>
              <a:cs typeface="Open Sans Extrabold" panose="020B0906030804020204" pitchFamily="34" charset="0"/>
            </a:endParaRPr>
          </a:p>
        </p:txBody>
      </p:sp>
      <p:sp>
        <p:nvSpPr>
          <p:cNvPr id="22" name="Rectangle 21"/>
          <p:cNvSpPr/>
          <p:nvPr/>
        </p:nvSpPr>
        <p:spPr>
          <a:xfrm>
            <a:off x="1789778" y="4560472"/>
            <a:ext cx="3542584" cy="1384995"/>
          </a:xfrm>
          <a:prstGeom prst="rect">
            <a:avLst/>
          </a:prstGeom>
        </p:spPr>
        <p:txBody>
          <a:bodyPr wrap="square">
            <a:spAutoFit/>
          </a:bodyPr>
          <a:lstStyle/>
          <a:p>
            <a:pPr algn="just"/>
            <a:r>
              <a:rPr lang="en-US" sz="1400" dirty="0">
                <a:ea typeface="Open Sans Semibold" panose="020B0706030804020204" pitchFamily="34" charset="0"/>
                <a:cs typeface="Open Sans Semibold" panose="020B0706030804020204" pitchFamily="34" charset="0"/>
              </a:rPr>
              <a:t>Lorem ipsum dolor sit </a:t>
            </a:r>
            <a:r>
              <a:rPr lang="en-US" sz="1400" dirty="0" err="1">
                <a:ea typeface="Open Sans Semibold" panose="020B0706030804020204" pitchFamily="34" charset="0"/>
                <a:cs typeface="Open Sans Semibold" panose="020B0706030804020204" pitchFamily="34" charset="0"/>
              </a:rPr>
              <a:t>amet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consectetuer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adipiscing</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elit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commodo</a:t>
            </a:r>
            <a:r>
              <a:rPr lang="en-US" sz="1400" dirty="0">
                <a:ea typeface="Open Sans Semibold" panose="020B0706030804020204" pitchFamily="34" charset="0"/>
                <a:cs typeface="Open Sans Semibold" panose="020B0706030804020204" pitchFamily="34" charset="0"/>
              </a:rPr>
              <a:t> ligula </a:t>
            </a:r>
            <a:r>
              <a:rPr lang="en-US" sz="1400" dirty="0" err="1">
                <a:ea typeface="Open Sans Semibold" panose="020B0706030804020204" pitchFamily="34" charset="0"/>
                <a:cs typeface="Open Sans Semibold" panose="020B0706030804020204" pitchFamily="34" charset="0"/>
              </a:rPr>
              <a:t>eget</a:t>
            </a:r>
            <a:r>
              <a:rPr lang="en-US" sz="1400" dirty="0">
                <a:ea typeface="Open Sans Semibold" panose="020B0706030804020204" pitchFamily="34" charset="0"/>
                <a:cs typeface="Open Sans Semibold" panose="020B0706030804020204" pitchFamily="34" charset="0"/>
              </a:rPr>
              <a:t> dolor.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massa</a:t>
            </a:r>
            <a:r>
              <a:rPr lang="en-US" sz="1400" dirty="0">
                <a:ea typeface="Open Sans Semibold" panose="020B0706030804020204" pitchFamily="34" charset="0"/>
                <a:cs typeface="Open Sans Semibold" panose="020B0706030804020204" pitchFamily="34" charset="0"/>
              </a:rPr>
              <a:t>. Cum </a:t>
            </a:r>
            <a:r>
              <a:rPr lang="en-US" sz="1400" dirty="0" err="1">
                <a:ea typeface="Open Sans Semibold" panose="020B0706030804020204" pitchFamily="34" charset="0"/>
                <a:cs typeface="Open Sans Semibold" panose="020B0706030804020204" pitchFamily="34" charset="0"/>
              </a:rPr>
              <a:t>sociis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natoque</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penatibus</a:t>
            </a:r>
            <a:r>
              <a:rPr lang="en-US" sz="1400" dirty="0">
                <a:ea typeface="Open Sans Semibold" panose="020B0706030804020204" pitchFamily="34" charset="0"/>
                <a:cs typeface="Open Sans Semibold" panose="020B0706030804020204" pitchFamily="34" charset="0"/>
              </a:rPr>
              <a:t> et </a:t>
            </a:r>
            <a:r>
              <a:rPr lang="en-US" sz="1400" dirty="0" err="1">
                <a:ea typeface="Open Sans Semibold" panose="020B0706030804020204" pitchFamily="34" charset="0"/>
                <a:cs typeface="Open Sans Semibold" panose="020B0706030804020204" pitchFamily="34" charset="0"/>
              </a:rPr>
              <a:t>magnis</a:t>
            </a:r>
            <a:r>
              <a:rPr lang="en-US" sz="1400" dirty="0">
                <a:ea typeface="Open Sans Semibold" panose="020B0706030804020204" pitchFamily="34" charset="0"/>
                <a:cs typeface="Open Sans Semibold" panose="020B0706030804020204" pitchFamily="34" charset="0"/>
              </a:rPr>
              <a:t> dis parturient </a:t>
            </a:r>
            <a:r>
              <a:rPr lang="en-US" sz="1400" dirty="0" err="1">
                <a:ea typeface="Open Sans Semibold" panose="020B0706030804020204" pitchFamily="34" charset="0"/>
                <a:cs typeface="Open Sans Semibold" panose="020B0706030804020204" pitchFamily="34" charset="0"/>
              </a:rPr>
              <a:t>montes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nascetur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ridiculus</a:t>
            </a:r>
            <a:r>
              <a:rPr lang="en-US" sz="1400" dirty="0">
                <a:ea typeface="Open Sans Semibold" panose="020B0706030804020204" pitchFamily="34" charset="0"/>
                <a:cs typeface="Open Sans Semibold" panose="020B0706030804020204" pitchFamily="34" charset="0"/>
              </a:rPr>
              <a:t> mus. </a:t>
            </a:r>
            <a:endParaRPr lang="tr-TR" sz="1400" dirty="0">
              <a:ea typeface="Open Sans Semibold" panose="020B0706030804020204" pitchFamily="34" charset="0"/>
              <a:cs typeface="Open Sans Semibold" panose="020B0706030804020204" pitchFamily="34" charset="0"/>
            </a:endParaRPr>
          </a:p>
        </p:txBody>
      </p:sp>
      <p:sp>
        <p:nvSpPr>
          <p:cNvPr id="13" name="Rectangle 1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Multipage Steps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 name="Rectangle 13"/>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2133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265612" y="6477000"/>
            <a:ext cx="3581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5-Works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9" name="Rectangle 1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8"/>
          </p:nvPr>
        </p:nvSpPr>
        <p:spPr/>
      </p:sp>
      <p:sp>
        <p:nvSpPr>
          <p:cNvPr id="3" name="Picture Placeholder 2"/>
          <p:cNvSpPr>
            <a:spLocks noGrp="1"/>
          </p:cNvSpPr>
          <p:nvPr>
            <p:ph type="pic" sz="quarter" idx="34"/>
          </p:nvPr>
        </p:nvSpPr>
        <p:spPr/>
      </p:sp>
      <p:sp>
        <p:nvSpPr>
          <p:cNvPr id="4" name="Picture Placeholder 3"/>
          <p:cNvSpPr>
            <a:spLocks noGrp="1"/>
          </p:cNvSpPr>
          <p:nvPr>
            <p:ph type="pic" sz="quarter" idx="38"/>
          </p:nvPr>
        </p:nvSpPr>
        <p:spPr/>
      </p:sp>
      <p:sp>
        <p:nvSpPr>
          <p:cNvPr id="5" name="Picture Placeholder 4"/>
          <p:cNvSpPr>
            <a:spLocks noGrp="1"/>
          </p:cNvSpPr>
          <p:nvPr>
            <p:ph type="pic" sz="quarter" idx="42"/>
          </p:nvPr>
        </p:nvSpPr>
        <p:spPr/>
      </p:sp>
      <p:sp>
        <p:nvSpPr>
          <p:cNvPr id="6" name="Picture Placeholder 5"/>
          <p:cNvSpPr>
            <a:spLocks noGrp="1"/>
          </p:cNvSpPr>
          <p:nvPr>
            <p:ph type="pic" sz="quarter" idx="32"/>
          </p:nvPr>
        </p:nvSpPr>
        <p:spPr/>
      </p:sp>
    </p:spTree>
  </p:cSld>
  <p:clrMapOvr>
    <a:masterClrMapping/>
  </p:clrMapOvr>
  <p:transition spd="slow">
    <p:comb/>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668565" y="5281998"/>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a:t>
            </a:r>
            <a:r>
              <a:rPr lang="en-US" sz="1200" dirty="0" smtClean="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of industry</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ángulo 13"/>
          <p:cNvSpPr/>
          <p:nvPr/>
        </p:nvSpPr>
        <p:spPr>
          <a:xfrm>
            <a:off x="732403" y="4988694"/>
            <a:ext cx="1946367" cy="307777"/>
          </a:xfrm>
          <a:prstGeom prst="rect">
            <a:avLst/>
          </a:prstGeom>
        </p:spPr>
        <p:txBody>
          <a:bodyPr wrap="none">
            <a:spAutoFit/>
          </a:bodyPr>
          <a:lstStyle/>
          <a:p>
            <a:pPr algn="ctr"/>
            <a:r>
              <a:rPr lang="es-MX" sz="1400" dirty="0" smtClean="0">
                <a:solidFill>
                  <a:srgbClr val="7E8C8D"/>
                </a:solidFill>
                <a:latin typeface="+mj-lt"/>
                <a:ea typeface="Open Sans Light" panose="020B0306030504020204" pitchFamily="34" charset="0"/>
                <a:cs typeface="Open Sans Light" panose="020B0306030504020204" pitchFamily="34" charset="0"/>
              </a:rPr>
              <a:t>Sed A </a:t>
            </a:r>
            <a:r>
              <a:rPr lang="es-MX" sz="1400" dirty="0" err="1" smtClean="0">
                <a:solidFill>
                  <a:srgbClr val="7E8C8D"/>
                </a:solidFill>
                <a:latin typeface="+mj-lt"/>
                <a:ea typeface="Open Sans Light" panose="020B0306030504020204" pitchFamily="34" charset="0"/>
                <a:cs typeface="Open Sans Light" panose="020B0306030504020204" pitchFamily="34" charset="0"/>
              </a:rPr>
              <a:t>Ultricies</a:t>
            </a:r>
            <a:r>
              <a:rPr lang="es-MX" sz="1400" dirty="0" smtClean="0">
                <a:solidFill>
                  <a:srgbClr val="7E8C8D"/>
                </a:solidFill>
                <a:latin typeface="+mj-lt"/>
                <a:ea typeface="Open Sans Light" panose="020B0306030504020204" pitchFamily="34" charset="0"/>
                <a:cs typeface="Open Sans Light" panose="020B0306030504020204" pitchFamily="34" charset="0"/>
              </a:rPr>
              <a:t> Eros</a:t>
            </a:r>
            <a:endParaRPr lang="es-MX" sz="1400" dirty="0">
              <a:solidFill>
                <a:srgbClr val="7E8C8D"/>
              </a:solidFill>
              <a:latin typeface="+mj-lt"/>
              <a:ea typeface="Open Sans Light" panose="020B0306030504020204" pitchFamily="34" charset="0"/>
              <a:cs typeface="Open Sans Light" panose="020B0306030504020204" pitchFamily="34" charset="0"/>
            </a:endParaRPr>
          </a:p>
        </p:txBody>
      </p:sp>
      <p:sp>
        <p:nvSpPr>
          <p:cNvPr id="38" name="Rectángulo 20"/>
          <p:cNvSpPr/>
          <p:nvPr/>
        </p:nvSpPr>
        <p:spPr>
          <a:xfrm>
            <a:off x="2815930" y="5295082"/>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Rectángulo 21"/>
          <p:cNvSpPr/>
          <p:nvPr/>
        </p:nvSpPr>
        <p:spPr>
          <a:xfrm>
            <a:off x="5056171" y="5329535"/>
            <a:ext cx="2074044" cy="461665"/>
          </a:xfrm>
          <a:prstGeom prst="rect">
            <a:avLst/>
          </a:prstGeom>
        </p:spPr>
        <p:txBody>
          <a:bodyPr wrap="square">
            <a:spAutoFit/>
          </a:bodyPr>
          <a:lstStyle/>
          <a:p>
            <a:pPr algn="ct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industry.</a:t>
            </a:r>
            <a:endParaRPr lang="es-MX" sz="1200" dirty="0">
              <a:solidFill>
                <a:srgbClr val="95A5A5"/>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Rectángulo 23"/>
          <p:cNvSpPr/>
          <p:nvPr/>
        </p:nvSpPr>
        <p:spPr>
          <a:xfrm>
            <a:off x="2879768" y="5007264"/>
            <a:ext cx="1946367" cy="307777"/>
          </a:xfrm>
          <a:prstGeom prst="rect">
            <a:avLst/>
          </a:prstGeom>
        </p:spPr>
        <p:txBody>
          <a:bodyPr wrap="none">
            <a:spAutoFit/>
          </a:bodyPr>
          <a:lstStyle/>
          <a:p>
            <a:pPr algn="ctr"/>
            <a:r>
              <a:rPr lang="es-MX" sz="1400" dirty="0" smtClean="0">
                <a:solidFill>
                  <a:srgbClr val="7E8C8D"/>
                </a:solidFill>
                <a:latin typeface="+mj-lt"/>
                <a:ea typeface="Open Sans Light" panose="020B0306030504020204" pitchFamily="34" charset="0"/>
                <a:cs typeface="Open Sans Light" panose="020B0306030504020204" pitchFamily="34" charset="0"/>
              </a:rPr>
              <a:t>Sed A </a:t>
            </a:r>
            <a:r>
              <a:rPr lang="es-MX" sz="1400" dirty="0" err="1" smtClean="0">
                <a:solidFill>
                  <a:srgbClr val="7E8C8D"/>
                </a:solidFill>
                <a:latin typeface="+mj-lt"/>
                <a:ea typeface="Open Sans Light" panose="020B0306030504020204" pitchFamily="34" charset="0"/>
                <a:cs typeface="Open Sans Light" panose="020B0306030504020204" pitchFamily="34" charset="0"/>
              </a:rPr>
              <a:t>Ultricies</a:t>
            </a:r>
            <a:r>
              <a:rPr lang="es-MX" sz="1400" dirty="0" smtClean="0">
                <a:solidFill>
                  <a:srgbClr val="7E8C8D"/>
                </a:solidFill>
                <a:latin typeface="+mj-lt"/>
                <a:ea typeface="Open Sans Light" panose="020B0306030504020204" pitchFamily="34" charset="0"/>
                <a:cs typeface="Open Sans Light" panose="020B0306030504020204" pitchFamily="34" charset="0"/>
              </a:rPr>
              <a:t> Eros</a:t>
            </a:r>
            <a:endParaRPr lang="es-MX" sz="1400" dirty="0">
              <a:solidFill>
                <a:srgbClr val="7E8C8D"/>
              </a:solidFill>
              <a:latin typeface="+mj-lt"/>
              <a:ea typeface="Open Sans Light" panose="020B0306030504020204" pitchFamily="34" charset="0"/>
              <a:cs typeface="Open Sans Light" panose="020B0306030504020204" pitchFamily="34" charset="0"/>
            </a:endParaRPr>
          </a:p>
        </p:txBody>
      </p:sp>
      <p:sp>
        <p:nvSpPr>
          <p:cNvPr id="42" name="Rectángulo 24"/>
          <p:cNvSpPr/>
          <p:nvPr/>
        </p:nvSpPr>
        <p:spPr>
          <a:xfrm>
            <a:off x="5120009" y="5016317"/>
            <a:ext cx="1946367" cy="307777"/>
          </a:xfrm>
          <a:prstGeom prst="rect">
            <a:avLst/>
          </a:prstGeom>
        </p:spPr>
        <p:txBody>
          <a:bodyPr wrap="none">
            <a:spAutoFit/>
          </a:bodyPr>
          <a:lstStyle/>
          <a:p>
            <a:pPr algn="ctr"/>
            <a:r>
              <a:rPr lang="es-MX" sz="1400" dirty="0" smtClean="0">
                <a:solidFill>
                  <a:srgbClr val="7E8C8D"/>
                </a:solidFill>
                <a:latin typeface="+mj-lt"/>
                <a:ea typeface="Open Sans Light" panose="020B0306030504020204" pitchFamily="34" charset="0"/>
                <a:cs typeface="Open Sans Light" panose="020B0306030504020204" pitchFamily="34" charset="0"/>
              </a:rPr>
              <a:t>Sed A </a:t>
            </a:r>
            <a:r>
              <a:rPr lang="es-MX" sz="1400" dirty="0" err="1" smtClean="0">
                <a:solidFill>
                  <a:srgbClr val="7E8C8D"/>
                </a:solidFill>
                <a:latin typeface="+mj-lt"/>
                <a:ea typeface="Open Sans Light" panose="020B0306030504020204" pitchFamily="34" charset="0"/>
                <a:cs typeface="Open Sans Light" panose="020B0306030504020204" pitchFamily="34" charset="0"/>
              </a:rPr>
              <a:t>Ultricies</a:t>
            </a:r>
            <a:r>
              <a:rPr lang="es-MX" sz="1400" dirty="0" smtClean="0">
                <a:solidFill>
                  <a:srgbClr val="7E8C8D"/>
                </a:solidFill>
                <a:latin typeface="+mj-lt"/>
                <a:ea typeface="Open Sans Light" panose="020B0306030504020204" pitchFamily="34" charset="0"/>
                <a:cs typeface="Open Sans Light" panose="020B0306030504020204" pitchFamily="34" charset="0"/>
              </a:rPr>
              <a:t> Eros</a:t>
            </a:r>
            <a:endParaRPr lang="es-MX" sz="1400" dirty="0">
              <a:solidFill>
                <a:srgbClr val="7E8C8D"/>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7618411" y="1920350"/>
            <a:ext cx="3429001" cy="4181003"/>
          </a:xfrm>
          <a:prstGeom prst="rect">
            <a:avLst/>
          </a:prstGeom>
        </p:spPr>
        <p:txBody>
          <a:bodyPr wrap="square" lIns="117208" tIns="58604" rIns="117208" bIns="58604">
            <a:spAutoFit/>
          </a:bodyPr>
          <a:lstStyle/>
          <a:p>
            <a:pPr algn="just"/>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a:t>
            </a:r>
          </a:p>
          <a:p>
            <a:pPr algn="just"/>
            <a:endParaRPr lang="en-US" sz="1200" dirty="0">
              <a:latin typeface="Open Sans Light" pitchFamily="34" charset="0"/>
              <a:ea typeface="Open Sans Light" pitchFamily="34" charset="0"/>
              <a:cs typeface="Open Sans Light" pitchFamily="34" charset="0"/>
            </a:endParaRPr>
          </a:p>
          <a:p>
            <a:pPr algn="just"/>
            <a:r>
              <a:rPr lang="en-US" sz="1200" dirty="0">
                <a:latin typeface="Open Sans Light" pitchFamily="34" charset="0"/>
                <a:ea typeface="Open Sans Light" pitchFamily="34" charset="0"/>
                <a:cs typeface="Open Sans Light" pitchFamily="34" charset="0"/>
              </a:rPr>
              <a:t>The standard chunk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used since the 1500s is reproduced below for those interested. Sections 1.10.32 and 1.10.33 from "de </a:t>
            </a:r>
            <a:r>
              <a:rPr lang="en-US" sz="1200" dirty="0" err="1">
                <a:latin typeface="Open Sans Light" pitchFamily="34" charset="0"/>
                <a:ea typeface="Open Sans Light" pitchFamily="34" charset="0"/>
                <a:cs typeface="Open Sans Light" pitchFamily="34" charset="0"/>
              </a:rPr>
              <a:t>Finibus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Bonorum</a:t>
            </a:r>
            <a:r>
              <a:rPr lang="en-US" sz="1200" dirty="0">
                <a:latin typeface="Open Sans Light" pitchFamily="34" charset="0"/>
                <a:ea typeface="Open Sans Light" pitchFamily="34" charset="0"/>
                <a:cs typeface="Open Sans Light" pitchFamily="34" charset="0"/>
              </a:rPr>
              <a:t> et </a:t>
            </a:r>
            <a:r>
              <a:rPr lang="en-US" sz="1200" dirty="0" err="1">
                <a:latin typeface="Open Sans Light" pitchFamily="34" charset="0"/>
                <a:ea typeface="Open Sans Light" pitchFamily="34" charset="0"/>
                <a:cs typeface="Open Sans Light" pitchFamily="34" charset="0"/>
              </a:rPr>
              <a:t>Malorum</a:t>
            </a:r>
            <a:r>
              <a:rPr lang="en-US" sz="1200" dirty="0">
                <a:latin typeface="Open Sans Light" pitchFamily="34" charset="0"/>
                <a:ea typeface="Open Sans Light" pitchFamily="34" charset="0"/>
                <a:cs typeface="Open Sans Light" pitchFamily="34" charset="0"/>
              </a:rPr>
              <a:t>" by Cicero are also reproduced in their exact original form, accompanied by English versions from the 1914 translation by H. Rackham.</a:t>
            </a:r>
            <a:endParaRPr lang="en-US" sz="1200" dirty="0" smtClean="0">
              <a:latin typeface="Open Sans Light" pitchFamily="34" charset="0"/>
              <a:ea typeface="Open Sans Light" pitchFamily="34" charset="0"/>
              <a:cs typeface="Open Sans Light" pitchFamily="34" charset="0"/>
            </a:endParaRPr>
          </a:p>
        </p:txBody>
      </p:sp>
      <p:sp>
        <p:nvSpPr>
          <p:cNvPr id="15" name="Rectangle 1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Portfolio Works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6" name="Rectangle 15"/>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214559824"/>
      </p:ext>
    </p:extLst>
  </p:cSld>
  <p:clrMapOvr>
    <a:masterClrMapping/>
  </p:clrMapOvr>
  <p:transition spd="slow">
    <p:comb/>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141413" y="1688066"/>
            <a:ext cx="9906000" cy="718517"/>
          </a:xfrm>
          <a:prstGeom prst="rect">
            <a:avLst/>
          </a:prstGeom>
        </p:spPr>
        <p:txBody>
          <a:bodyPr wrap="square" lIns="117208" tIns="58604" rIns="117208" bIns="58604">
            <a:spAutoFit/>
          </a:bodyPr>
          <a:lstStyle/>
          <a:p>
            <a:pPr algn="ctr"/>
            <a:r>
              <a:rPr lang="en-US" sz="1300" dirty="0" err="1" smtClean="0">
                <a:latin typeface="Open Sans Light" pitchFamily="34" charset="0"/>
                <a:ea typeface="Open Sans Light" pitchFamily="34" charset="0"/>
                <a:cs typeface="Open Sans Light" pitchFamily="34" charset="0"/>
              </a:rPr>
              <a:t>Lorem</a:t>
            </a:r>
            <a:r>
              <a:rPr lang="en-US" sz="1300" dirty="0" smtClean="0">
                <a:latin typeface="Open Sans Light" pitchFamily="34" charset="0"/>
                <a:ea typeface="Open Sans Light" pitchFamily="34" charset="0"/>
                <a:cs typeface="Open Sans Light" pitchFamily="34" charset="0"/>
              </a:rPr>
              <a:t> </a:t>
            </a:r>
            <a:r>
              <a:rPr lang="en-US" sz="1300" dirty="0" err="1" smtClean="0">
                <a:latin typeface="Open Sans Light" pitchFamily="34" charset="0"/>
                <a:ea typeface="Open Sans Light" pitchFamily="34" charset="0"/>
                <a:cs typeface="Open Sans Light" pitchFamily="34" charset="0"/>
              </a:rPr>
              <a:t>Ipsum</a:t>
            </a:r>
            <a:r>
              <a:rPr lang="en-US" sz="1300" dirty="0" smtClean="0">
                <a:latin typeface="Open Sans Light" pitchFamily="34" charset="0"/>
                <a:ea typeface="Open Sans Light" pitchFamily="34" charset="0"/>
                <a:cs typeface="Open Sans Light" pitchFamily="34" charset="0"/>
              </a:rPr>
              <a:t> is simply dummy text of the printing and typesetting industry. </a:t>
            </a:r>
            <a:r>
              <a:rPr lang="en-US" sz="1300" dirty="0" err="1" smtClean="0">
                <a:latin typeface="Open Sans Light" pitchFamily="34" charset="0"/>
                <a:ea typeface="Open Sans Light" pitchFamily="34" charset="0"/>
                <a:cs typeface="Open Sans Light" pitchFamily="34" charset="0"/>
              </a:rPr>
              <a:t>Lorem</a:t>
            </a:r>
            <a:r>
              <a:rPr lang="en-US" sz="1300" dirty="0" smtClean="0">
                <a:latin typeface="Open Sans Light" pitchFamily="34" charset="0"/>
                <a:ea typeface="Open Sans Light" pitchFamily="34" charset="0"/>
                <a:cs typeface="Open Sans Light" pitchFamily="34" charset="0"/>
              </a:rPr>
              <a:t> </a:t>
            </a:r>
            <a:r>
              <a:rPr lang="en-US" sz="1300" dirty="0" err="1" smtClean="0">
                <a:latin typeface="Open Sans Light" pitchFamily="34" charset="0"/>
                <a:ea typeface="Open Sans Light" pitchFamily="34" charset="0"/>
                <a:cs typeface="Open Sans Light" pitchFamily="34" charset="0"/>
              </a:rPr>
              <a:t>Ipsum</a:t>
            </a:r>
            <a:r>
              <a:rPr lang="en-US" sz="1300" dirty="0" smtClean="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type specimen book. It has survived not only five centuries, but also the leap.</a:t>
            </a:r>
          </a:p>
        </p:txBody>
      </p:sp>
      <p:sp>
        <p:nvSpPr>
          <p:cNvPr id="11" name="Rectangle 1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5-Works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2" name="Rectangle 1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35"/>
          </p:nvPr>
        </p:nvSpPr>
        <p:spPr/>
      </p:sp>
      <p:sp>
        <p:nvSpPr>
          <p:cNvPr id="4" name="Picture Placeholder 3"/>
          <p:cNvSpPr>
            <a:spLocks noGrp="1"/>
          </p:cNvSpPr>
          <p:nvPr>
            <p:ph type="pic" sz="quarter" idx="34"/>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31"/>
          </p:nvPr>
        </p:nvSpPr>
        <p:spPr/>
      </p:sp>
      <p:sp>
        <p:nvSpPr>
          <p:cNvPr id="8" name="Picture Placeholder 7"/>
          <p:cNvSpPr>
            <a:spLocks noGrp="1"/>
          </p:cNvSpPr>
          <p:nvPr>
            <p:ph type="pic" sz="quarter" idx="33"/>
          </p:nvPr>
        </p:nvSpPr>
        <p:spPr/>
      </p:sp>
    </p:spTree>
  </p:cSld>
  <p:clrMapOvr>
    <a:masterClrMapping/>
  </p:clrMapOvr>
  <p:transition spd="slow">
    <p:comb/>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ubtitle 2"/>
          <p:cNvSpPr txBox="1">
            <a:spLocks/>
          </p:cNvSpPr>
          <p:nvPr/>
        </p:nvSpPr>
        <p:spPr>
          <a:xfrm>
            <a:off x="1446212" y="2331567"/>
            <a:ext cx="223734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solidFill>
                <a:ea typeface="Open Sans Light" panose="020B0306030504020204" pitchFamily="34" charset="0"/>
                <a:cs typeface="Open Sans Light" panose="020B0306030504020204" pitchFamily="34" charset="0"/>
              </a:rPr>
              <a:t>PROJECT #1</a:t>
            </a:r>
          </a:p>
          <a:p>
            <a:pPr marL="0" indent="0" algn="ctr">
              <a:buNone/>
            </a:pP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Subtitle 2"/>
          <p:cNvSpPr txBox="1">
            <a:spLocks/>
          </p:cNvSpPr>
          <p:nvPr/>
        </p:nvSpPr>
        <p:spPr>
          <a:xfrm>
            <a:off x="3814820" y="4749732"/>
            <a:ext cx="2237340" cy="892530"/>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1"/>
                </a:solidFill>
                <a:ea typeface="Open Sans Light" panose="020B0306030504020204" pitchFamily="34" charset="0"/>
                <a:cs typeface="Open Sans Light" panose="020B0306030504020204" pitchFamily="34" charset="0"/>
              </a:rPr>
              <a:t>PROJECT #2</a:t>
            </a:r>
          </a:p>
          <a:p>
            <a:pPr marL="0" indent="0" algn="ctr">
              <a:buNone/>
            </a:pP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amet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Integer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nulla</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2" name="Rectangle 11"/>
          <p:cNvSpPr/>
          <p:nvPr/>
        </p:nvSpPr>
        <p:spPr>
          <a:xfrm>
            <a:off x="4265612" y="6477000"/>
            <a:ext cx="3581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Works Portfolio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 name="Rectangle 13"/>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1"/>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3"/>
          </p:nvPr>
        </p:nvSpPr>
        <p:spPr/>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707006" y="2266844"/>
            <a:ext cx="1988448" cy="21838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6845088" y="2266844"/>
            <a:ext cx="1988448" cy="218382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969723" y="2266844"/>
            <a:ext cx="1988448" cy="218382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0" y="0"/>
            <a:ext cx="12188825" cy="423757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83913" y="1334106"/>
            <a:ext cx="1415256" cy="30138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6976" y="1334106"/>
            <a:ext cx="1415256" cy="30138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77401" y="968188"/>
            <a:ext cx="1835150" cy="3906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Freeform 7"/>
          <p:cNvSpPr>
            <a:spLocks noEditPoints="1"/>
          </p:cNvSpPr>
          <p:nvPr/>
        </p:nvSpPr>
        <p:spPr bwMode="auto">
          <a:xfrm>
            <a:off x="5299431" y="1894774"/>
            <a:ext cx="836837" cy="837055"/>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Calibri Light"/>
            </a:endParaRPr>
          </a:p>
        </p:txBody>
      </p:sp>
      <p:grpSp>
        <p:nvGrpSpPr>
          <p:cNvPr id="15" name="Group 14"/>
          <p:cNvGrpSpPr>
            <a:grpSpLocks noChangeAspect="1"/>
          </p:cNvGrpSpPr>
          <p:nvPr/>
        </p:nvGrpSpPr>
        <p:grpSpPr>
          <a:xfrm>
            <a:off x="5517910" y="2105908"/>
            <a:ext cx="393951" cy="395329"/>
            <a:chOff x="3206750" y="1381125"/>
            <a:chExt cx="490538" cy="492125"/>
          </a:xfrm>
          <a:solidFill>
            <a:schemeClr val="bg1"/>
          </a:solidFill>
        </p:grpSpPr>
        <p:sp>
          <p:nvSpPr>
            <p:cNvPr id="16"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17"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grpSp>
      <p:sp>
        <p:nvSpPr>
          <p:cNvPr id="18" name="Freeform 9"/>
          <p:cNvSpPr>
            <a:spLocks noEditPoints="1"/>
          </p:cNvSpPr>
          <p:nvPr/>
        </p:nvSpPr>
        <p:spPr bwMode="auto">
          <a:xfrm>
            <a:off x="7403681" y="1911857"/>
            <a:ext cx="836837" cy="837055"/>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Calibri Light"/>
            </a:endParaRPr>
          </a:p>
        </p:txBody>
      </p:sp>
      <p:grpSp>
        <p:nvGrpSpPr>
          <p:cNvPr id="19" name="Group 18"/>
          <p:cNvGrpSpPr>
            <a:grpSpLocks noChangeAspect="1"/>
          </p:cNvGrpSpPr>
          <p:nvPr/>
        </p:nvGrpSpPr>
        <p:grpSpPr>
          <a:xfrm>
            <a:off x="7655395" y="2100407"/>
            <a:ext cx="320143" cy="458743"/>
            <a:chOff x="3741341" y="1604128"/>
            <a:chExt cx="341313" cy="488950"/>
          </a:xfrm>
          <a:solidFill>
            <a:schemeClr val="bg1"/>
          </a:solidFill>
        </p:grpSpPr>
        <p:sp>
          <p:nvSpPr>
            <p:cNvPr id="20"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21"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grpSp>
      <p:sp>
        <p:nvSpPr>
          <p:cNvPr id="22" name="Freeform 6"/>
          <p:cNvSpPr>
            <a:spLocks noEditPoints="1"/>
          </p:cNvSpPr>
          <p:nvPr/>
        </p:nvSpPr>
        <p:spPr bwMode="auto">
          <a:xfrm>
            <a:off x="9555801" y="1908338"/>
            <a:ext cx="836837" cy="838722"/>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Calibri Light"/>
            </a:endParaRPr>
          </a:p>
        </p:txBody>
      </p:sp>
      <p:grpSp>
        <p:nvGrpSpPr>
          <p:cNvPr id="23" name="Group 22"/>
          <p:cNvGrpSpPr>
            <a:grpSpLocks noChangeAspect="1"/>
          </p:cNvGrpSpPr>
          <p:nvPr/>
        </p:nvGrpSpPr>
        <p:grpSpPr>
          <a:xfrm>
            <a:off x="9794135" y="2157651"/>
            <a:ext cx="380266" cy="358835"/>
            <a:chOff x="3498850" y="1541463"/>
            <a:chExt cx="504825" cy="476250"/>
          </a:xfrm>
          <a:solidFill>
            <a:schemeClr val="bg1"/>
          </a:solidFill>
        </p:grpSpPr>
        <p:sp>
          <p:nvSpPr>
            <p:cNvPr id="24" name="Oval 5"/>
            <p:cNvSpPr>
              <a:spLocks noChangeArrowheads="1"/>
            </p:cNvSpPr>
            <p:nvPr/>
          </p:nvSpPr>
          <p:spPr bwMode="auto">
            <a:xfrm>
              <a:off x="3743325" y="1801813"/>
              <a:ext cx="61913" cy="619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25"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grpSp>
      <p:sp>
        <p:nvSpPr>
          <p:cNvPr id="26" name="Content Placeholder 19"/>
          <p:cNvSpPr txBox="1">
            <a:spLocks/>
          </p:cNvSpPr>
          <p:nvPr/>
        </p:nvSpPr>
        <p:spPr>
          <a:xfrm>
            <a:off x="4707006" y="3173192"/>
            <a:ext cx="1988448" cy="1246408"/>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has two main statistical methodologies are used in data </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analysis </a:t>
            </a:r>
            <a:r>
              <a:rPr lang="pt-BR"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Tempor </a:t>
            </a:r>
            <a:r>
              <a:rPr lang="pt-BR"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mediocrem.</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7" name="TextBox 26"/>
          <p:cNvSpPr txBox="1"/>
          <p:nvPr/>
        </p:nvSpPr>
        <p:spPr>
          <a:xfrm>
            <a:off x="5057667" y="2732638"/>
            <a:ext cx="1327655" cy="461628"/>
          </a:xfrm>
          <a:prstGeom prst="rect">
            <a:avLst/>
          </a:prstGeom>
          <a:noFill/>
        </p:spPr>
        <p:txBody>
          <a:bodyPr wrap="square" lIns="182843" tIns="91422" rIns="182843" bIns="91422" rtlCol="0">
            <a:spAutoFit/>
          </a:bodyPr>
          <a:lstStyle/>
          <a:p>
            <a:pPr algn="ctr"/>
            <a:r>
              <a:rPr lang="id-ID" sz="1800" dirty="0" smtClean="0">
                <a:solidFill>
                  <a:schemeClr val="bg1"/>
                </a:solidFill>
                <a:latin typeface="+mj-lt"/>
                <a:ea typeface="Open Sans Light" panose="020B0306030504020204" pitchFamily="34" charset="0"/>
                <a:cs typeface="Open Sans Light" panose="020B0306030504020204" pitchFamily="34" charset="0"/>
              </a:rPr>
              <a:t>DESIGN</a:t>
            </a:r>
            <a:endParaRPr lang="en-US" sz="1800" dirty="0">
              <a:solidFill>
                <a:schemeClr val="bg1"/>
              </a:solidFill>
              <a:latin typeface="+mj-lt"/>
              <a:ea typeface="Open Sans Light" panose="020B0306030504020204" pitchFamily="34" charset="0"/>
              <a:cs typeface="Open Sans Light" panose="020B0306030504020204" pitchFamily="34" charset="0"/>
            </a:endParaRPr>
          </a:p>
        </p:txBody>
      </p:sp>
      <p:sp>
        <p:nvSpPr>
          <p:cNvPr id="28" name="Content Placeholder 19"/>
          <p:cNvSpPr txBox="1">
            <a:spLocks/>
          </p:cNvSpPr>
          <p:nvPr/>
        </p:nvSpPr>
        <p:spPr>
          <a:xfrm>
            <a:off x="6798739" y="3186728"/>
            <a:ext cx="2097856" cy="123287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has two main statistical methodologies are used in data analysis </a:t>
            </a:r>
            <a:r>
              <a:rPr lang="pt-BR"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Tempor mediocrem imperdiet.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TextBox 28"/>
          <p:cNvSpPr txBox="1"/>
          <p:nvPr/>
        </p:nvSpPr>
        <p:spPr>
          <a:xfrm>
            <a:off x="7175121" y="2738772"/>
            <a:ext cx="1327655" cy="461628"/>
          </a:xfrm>
          <a:prstGeom prst="rect">
            <a:avLst/>
          </a:prstGeom>
          <a:noFill/>
        </p:spPr>
        <p:txBody>
          <a:bodyPr wrap="square" lIns="182843" tIns="91422" rIns="182843" bIns="91422" rtlCol="0">
            <a:spAutoFit/>
          </a:bodyPr>
          <a:lstStyle/>
          <a:p>
            <a:pPr algn="ctr"/>
            <a:r>
              <a:rPr lang="id-ID" sz="1800" dirty="0" smtClean="0">
                <a:solidFill>
                  <a:schemeClr val="bg1"/>
                </a:solidFill>
                <a:latin typeface="+mj-lt"/>
                <a:ea typeface="Open Sans Light" panose="020B0306030504020204" pitchFamily="34" charset="0"/>
                <a:cs typeface="Open Sans Light" panose="020B0306030504020204" pitchFamily="34" charset="0"/>
              </a:rPr>
              <a:t>IDEA</a:t>
            </a:r>
            <a:endParaRPr lang="en-US" sz="1800" dirty="0">
              <a:solidFill>
                <a:schemeClr val="bg1"/>
              </a:solidFill>
              <a:latin typeface="+mj-lt"/>
              <a:ea typeface="Open Sans Light" panose="020B0306030504020204" pitchFamily="34" charset="0"/>
              <a:cs typeface="Open Sans Light" panose="020B0306030504020204" pitchFamily="34" charset="0"/>
            </a:endParaRPr>
          </a:p>
        </p:txBody>
      </p:sp>
      <p:sp>
        <p:nvSpPr>
          <p:cNvPr id="30" name="Content Placeholder 19"/>
          <p:cNvSpPr txBox="1">
            <a:spLocks/>
          </p:cNvSpPr>
          <p:nvPr/>
        </p:nvSpPr>
        <p:spPr>
          <a:xfrm>
            <a:off x="8907923" y="3183429"/>
            <a:ext cx="2120535" cy="1029687"/>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has two main statistical methodologies are used in data analysis </a:t>
            </a:r>
            <a:r>
              <a:rPr lang="pt-BR"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Tempor mediocrem imperdiet.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a:p>
            <a:pPr marL="0" indent="0" algn="ctr">
              <a:buNone/>
            </a:pP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TextBox 30"/>
          <p:cNvSpPr txBox="1"/>
          <p:nvPr/>
        </p:nvSpPr>
        <p:spPr>
          <a:xfrm>
            <a:off x="9332714" y="2735473"/>
            <a:ext cx="1327655" cy="461628"/>
          </a:xfrm>
          <a:prstGeom prst="rect">
            <a:avLst/>
          </a:prstGeom>
          <a:noFill/>
        </p:spPr>
        <p:txBody>
          <a:bodyPr wrap="square" lIns="182843" tIns="91422" rIns="182843" bIns="91422" rtlCol="0">
            <a:spAutoFit/>
          </a:bodyPr>
          <a:lstStyle/>
          <a:p>
            <a:pPr algn="ctr"/>
            <a:r>
              <a:rPr lang="id-ID" sz="1800" dirty="0" smtClean="0">
                <a:solidFill>
                  <a:schemeClr val="bg1"/>
                </a:solidFill>
                <a:latin typeface="+mj-lt"/>
                <a:ea typeface="Open Sans Light" panose="020B0306030504020204" pitchFamily="34" charset="0"/>
                <a:cs typeface="Open Sans Light" panose="020B0306030504020204" pitchFamily="34" charset="0"/>
              </a:rPr>
              <a:t>PLAN</a:t>
            </a:r>
            <a:endParaRPr lang="en-US" sz="1800" dirty="0">
              <a:solidFill>
                <a:schemeClr val="bg1"/>
              </a:solidFill>
              <a:latin typeface="+mj-lt"/>
              <a:ea typeface="Open Sans Light" panose="020B0306030504020204" pitchFamily="34" charset="0"/>
              <a:cs typeface="Open Sans Light" panose="020B0306030504020204" pitchFamily="34" charset="0"/>
            </a:endParaRPr>
          </a:p>
        </p:txBody>
      </p:sp>
      <p:sp>
        <p:nvSpPr>
          <p:cNvPr id="35" name="TextBox 34"/>
          <p:cNvSpPr txBox="1"/>
          <p:nvPr/>
        </p:nvSpPr>
        <p:spPr bwMode="auto">
          <a:xfrm>
            <a:off x="1282057" y="5029200"/>
            <a:ext cx="1845313" cy="461665"/>
          </a:xfrm>
          <a:prstGeom prst="rect">
            <a:avLst/>
          </a:prstGeom>
          <a:noFill/>
        </p:spPr>
        <p:txBody>
          <a:bodyPr wrap="none">
            <a:spAutoFit/>
          </a:bodyPr>
          <a:lstStyle/>
          <a:p>
            <a:pPr algn="r" defTabSz="1828434" fontAlgn="auto">
              <a:spcBef>
                <a:spcPts val="0"/>
              </a:spcBef>
              <a:spcAft>
                <a:spcPts val="0"/>
              </a:spcAft>
              <a:defRPr/>
            </a:pPr>
            <a:r>
              <a:rPr lang="en-US" sz="2400" b="1" dirty="0" smtClean="0">
                <a:solidFill>
                  <a:schemeClr val="tx1">
                    <a:lumMod val="75000"/>
                    <a:lumOff val="25000"/>
                  </a:schemeClr>
                </a:solidFill>
                <a:latin typeface="Montserrat Extra Bold" panose="00000900000000000000" pitchFamily="50" charset="0"/>
                <a:cs typeface="Lato Regular"/>
              </a:rPr>
              <a:t>PROJECTS</a:t>
            </a:r>
            <a:endParaRPr lang="id-ID" sz="2400" b="1" dirty="0">
              <a:solidFill>
                <a:schemeClr val="tx1">
                  <a:lumMod val="75000"/>
                  <a:lumOff val="25000"/>
                </a:schemeClr>
              </a:solidFill>
              <a:latin typeface="Montserrat Extra Bold" panose="00000900000000000000" pitchFamily="50" charset="0"/>
              <a:cs typeface="Lato Regular"/>
            </a:endParaRPr>
          </a:p>
        </p:txBody>
      </p:sp>
      <p:sp>
        <p:nvSpPr>
          <p:cNvPr id="36" name="TextBox 30"/>
          <p:cNvSpPr txBox="1">
            <a:spLocks noChangeArrowheads="1"/>
          </p:cNvSpPr>
          <p:nvPr/>
        </p:nvSpPr>
        <p:spPr bwMode="auto">
          <a:xfrm>
            <a:off x="3447751" y="5211480"/>
            <a:ext cx="7732980" cy="892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r>
              <a:rPr lang="pt-BR" sz="13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adipiscing elit. Aliquam tincidunt ante nec sem congue </a:t>
            </a:r>
            <a:r>
              <a:rPr lang="pt-BR" sz="13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conva ornare ante </a:t>
            </a:r>
            <a:r>
              <a:rPr lang="pt-BR" sz="13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r>
              <a:rPr lang="pt-BR" sz="13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3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7" name="TextBox 31"/>
          <p:cNvSpPr txBox="1">
            <a:spLocks noChangeArrowheads="1"/>
          </p:cNvSpPr>
          <p:nvPr/>
        </p:nvSpPr>
        <p:spPr bwMode="auto">
          <a:xfrm>
            <a:off x="1067019" y="5266824"/>
            <a:ext cx="2097798"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6000" b="1" dirty="0" smtClean="0">
                <a:solidFill>
                  <a:schemeClr val="tx1">
                    <a:lumMod val="75000"/>
                    <a:lumOff val="25000"/>
                  </a:schemeClr>
                </a:solidFill>
                <a:latin typeface="Montserrat Extra Bold" panose="00000900000000000000" pitchFamily="50" charset="0"/>
                <a:cs typeface="Lato Regular"/>
              </a:rPr>
              <a:t>369</a:t>
            </a:r>
            <a:endParaRPr lang="id-ID" sz="6000" b="1" dirty="0">
              <a:solidFill>
                <a:schemeClr val="tx1">
                  <a:lumMod val="75000"/>
                  <a:lumOff val="25000"/>
                </a:schemeClr>
              </a:solidFill>
              <a:latin typeface="Montserrat Extra Bold" panose="00000900000000000000" pitchFamily="50" charset="0"/>
              <a:cs typeface="Lato Regular"/>
            </a:endParaRPr>
          </a:p>
        </p:txBody>
      </p:sp>
      <p:cxnSp>
        <p:nvCxnSpPr>
          <p:cNvPr id="38" name="Straight Connector 37"/>
          <p:cNvCxnSpPr/>
          <p:nvPr/>
        </p:nvCxnSpPr>
        <p:spPr>
          <a:xfrm>
            <a:off x="3321589" y="5029200"/>
            <a:ext cx="0" cy="125328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sp>
        <p:nvSpPr>
          <p:cNvPr id="3" name="Picture Placeholder 2"/>
          <p:cNvSpPr>
            <a:spLocks noGrp="1"/>
          </p:cNvSpPr>
          <p:nvPr>
            <p:ph type="pic" sz="quarter" idx="10"/>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2700150976"/>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Elipse 5"/>
          <p:cNvSpPr/>
          <p:nvPr/>
        </p:nvSpPr>
        <p:spPr>
          <a:xfrm>
            <a:off x="8546609" y="2582134"/>
            <a:ext cx="693613" cy="693613"/>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5" name="CuadroTexto 9"/>
          <p:cNvSpPr txBox="1"/>
          <p:nvPr/>
        </p:nvSpPr>
        <p:spPr>
          <a:xfrm>
            <a:off x="8628689" y="2637621"/>
            <a:ext cx="535724" cy="584775"/>
          </a:xfrm>
          <a:prstGeom prst="rect">
            <a:avLst/>
          </a:prstGeom>
          <a:noFill/>
        </p:spPr>
        <p:txBody>
          <a:bodyPr wrap="none" rtlCol="0">
            <a:spAutoFit/>
          </a:bodyPr>
          <a:lstStyle/>
          <a:p>
            <a:r>
              <a:rPr lang="es-MX" sz="3200" dirty="0" smtClean="0">
                <a:solidFill>
                  <a:schemeClr val="bg1"/>
                </a:solidFill>
                <a:latin typeface="FontAwesome" pitchFamily="50" charset="0"/>
              </a:rPr>
              <a:t></a:t>
            </a:r>
            <a:endParaRPr lang="es-MX" sz="3200" dirty="0">
              <a:solidFill>
                <a:schemeClr val="bg1"/>
              </a:solidFill>
            </a:endParaRPr>
          </a:p>
        </p:txBody>
      </p:sp>
      <p:sp>
        <p:nvSpPr>
          <p:cNvPr id="37" name="Rectángulo 13"/>
          <p:cNvSpPr/>
          <p:nvPr/>
        </p:nvSpPr>
        <p:spPr>
          <a:xfrm>
            <a:off x="9240150" y="2644970"/>
            <a:ext cx="2188262" cy="830997"/>
          </a:xfrm>
          <a:prstGeom prst="rect">
            <a:avLst/>
          </a:prstGeom>
        </p:spPr>
        <p:txBody>
          <a:bodyPr wrap="square">
            <a:spAutoFit/>
          </a:bodyPr>
          <a:lstStyle/>
          <a:p>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a:t>
            </a:r>
            <a:r>
              <a:rPr lang="es-MX" sz="12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onsectetur adipiscing </a:t>
            </a: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 Sed a ultricies eros, eu aliquam tortor. Consectetur adipiscing elit. </a:t>
            </a:r>
          </a:p>
        </p:txBody>
      </p:sp>
      <p:sp>
        <p:nvSpPr>
          <p:cNvPr id="39" name="Rectángulo 15"/>
          <p:cNvSpPr/>
          <p:nvPr/>
        </p:nvSpPr>
        <p:spPr>
          <a:xfrm>
            <a:off x="9240149" y="3839670"/>
            <a:ext cx="2188263" cy="461665"/>
          </a:xfrm>
          <a:prstGeom prst="rect">
            <a:avLst/>
          </a:prstGeom>
        </p:spPr>
        <p:txBody>
          <a:bodyPr wrap="square">
            <a:spAutoFit/>
          </a:bodyPr>
          <a:lstStyle/>
          <a:p>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a:t>
            </a:r>
            <a:r>
              <a:rPr lang="es-MX" sz="12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onsectetur elit adipiscing </a:t>
            </a: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 </a:t>
            </a:r>
          </a:p>
        </p:txBody>
      </p:sp>
      <p:sp>
        <p:nvSpPr>
          <p:cNvPr id="42" name="Elipse 18"/>
          <p:cNvSpPr/>
          <p:nvPr/>
        </p:nvSpPr>
        <p:spPr>
          <a:xfrm>
            <a:off x="8546609" y="3609316"/>
            <a:ext cx="693613" cy="693613"/>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3" name="CuadroTexto 19"/>
          <p:cNvSpPr txBox="1"/>
          <p:nvPr/>
        </p:nvSpPr>
        <p:spPr>
          <a:xfrm>
            <a:off x="8632706" y="3673204"/>
            <a:ext cx="535724" cy="584775"/>
          </a:xfrm>
          <a:prstGeom prst="rect">
            <a:avLst/>
          </a:prstGeom>
          <a:noFill/>
        </p:spPr>
        <p:txBody>
          <a:bodyPr wrap="none" rtlCol="0">
            <a:spAutoFit/>
          </a:bodyPr>
          <a:lstStyle/>
          <a:p>
            <a:r>
              <a:rPr lang="es-MX" sz="3200" dirty="0" smtClean="0">
                <a:solidFill>
                  <a:schemeClr val="bg1"/>
                </a:solidFill>
                <a:latin typeface="FontAwesome" pitchFamily="50" charset="0"/>
              </a:rPr>
              <a:t></a:t>
            </a:r>
            <a:endParaRPr lang="es-MX" sz="3200" dirty="0">
              <a:solidFill>
                <a:schemeClr val="bg1"/>
              </a:solidFill>
            </a:endParaRPr>
          </a:p>
        </p:txBody>
      </p:sp>
      <p:sp>
        <p:nvSpPr>
          <p:cNvPr id="36" name="Rectángulo 12"/>
          <p:cNvSpPr/>
          <p:nvPr/>
        </p:nvSpPr>
        <p:spPr>
          <a:xfrm>
            <a:off x="639680" y="2644970"/>
            <a:ext cx="2188262" cy="830997"/>
          </a:xfrm>
          <a:prstGeom prst="rect">
            <a:avLst/>
          </a:prstGeom>
        </p:spPr>
        <p:txBody>
          <a:bodyPr wrap="square">
            <a:spAutoFit/>
          </a:bodyPr>
          <a:lstStyle/>
          <a:p>
            <a:pPr algn="r"/>
            <a:r>
              <a:rPr lang="es-MX" sz="12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Sed </a:t>
            </a: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a ultricies eros, eu aliquam tortor. Sed a ultricies eros, eu aliquam tortor. </a:t>
            </a:r>
            <a:r>
              <a:rPr lang="es-MX" sz="12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 </a:t>
            </a:r>
            <a:endPar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8" name="Rectángulo 14"/>
          <p:cNvSpPr/>
          <p:nvPr/>
        </p:nvSpPr>
        <p:spPr>
          <a:xfrm>
            <a:off x="639680" y="3664803"/>
            <a:ext cx="2188263" cy="830997"/>
          </a:xfrm>
          <a:prstGeom prst="rect">
            <a:avLst/>
          </a:prstGeom>
        </p:spPr>
        <p:txBody>
          <a:bodyPr wrap="square">
            <a:spAutoFit/>
          </a:bodyPr>
          <a:lstStyle/>
          <a:p>
            <a:pPr algn="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C</a:t>
            </a:r>
            <a:r>
              <a:rPr lang="es-MX" sz="12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onsectetur adipiscing </a:t>
            </a:r>
            <a:r>
              <a:rPr lang="es-MX" sz="12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elit. Sed a ultricies eros. Consectetur adipiscing elit. Sed a ultricies eros</a:t>
            </a:r>
          </a:p>
        </p:txBody>
      </p:sp>
      <p:sp>
        <p:nvSpPr>
          <p:cNvPr id="40" name="Elipse 16"/>
          <p:cNvSpPr/>
          <p:nvPr/>
        </p:nvSpPr>
        <p:spPr>
          <a:xfrm>
            <a:off x="2858547" y="2589482"/>
            <a:ext cx="693613" cy="693613"/>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1" name="CuadroTexto 17"/>
          <p:cNvSpPr txBox="1"/>
          <p:nvPr/>
        </p:nvSpPr>
        <p:spPr>
          <a:xfrm>
            <a:off x="2939640" y="2644970"/>
            <a:ext cx="535724" cy="584775"/>
          </a:xfrm>
          <a:prstGeom prst="rect">
            <a:avLst/>
          </a:prstGeom>
          <a:noFill/>
        </p:spPr>
        <p:txBody>
          <a:bodyPr wrap="none" rtlCol="0">
            <a:spAutoFit/>
          </a:bodyPr>
          <a:lstStyle/>
          <a:p>
            <a:r>
              <a:rPr lang="es-MX" sz="3200" dirty="0" smtClean="0">
                <a:solidFill>
                  <a:schemeClr val="bg1"/>
                </a:solidFill>
                <a:latin typeface="FontAwesome" pitchFamily="50" charset="0"/>
              </a:rPr>
              <a:t></a:t>
            </a:r>
            <a:endParaRPr lang="es-MX" sz="3200" dirty="0">
              <a:solidFill>
                <a:schemeClr val="bg1"/>
              </a:solidFill>
            </a:endParaRPr>
          </a:p>
        </p:txBody>
      </p:sp>
      <p:sp>
        <p:nvSpPr>
          <p:cNvPr id="44" name="Elipse 20"/>
          <p:cNvSpPr/>
          <p:nvPr/>
        </p:nvSpPr>
        <p:spPr>
          <a:xfrm>
            <a:off x="2853623" y="3609316"/>
            <a:ext cx="693613" cy="693613"/>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45" name="CuadroTexto 21"/>
          <p:cNvSpPr txBox="1"/>
          <p:nvPr/>
        </p:nvSpPr>
        <p:spPr>
          <a:xfrm>
            <a:off x="2909111" y="3664804"/>
            <a:ext cx="595035" cy="584775"/>
          </a:xfrm>
          <a:prstGeom prst="rect">
            <a:avLst/>
          </a:prstGeom>
          <a:noFill/>
        </p:spPr>
        <p:txBody>
          <a:bodyPr wrap="none" rtlCol="0">
            <a:spAutoFit/>
          </a:bodyPr>
          <a:lstStyle/>
          <a:p>
            <a:r>
              <a:rPr lang="es-MX" sz="3200" dirty="0" smtClean="0">
                <a:solidFill>
                  <a:schemeClr val="bg1"/>
                </a:solidFill>
                <a:latin typeface="FontAwesome" pitchFamily="50" charset="0"/>
              </a:rPr>
              <a:t></a:t>
            </a:r>
            <a:endParaRPr lang="es-MX" sz="3200" dirty="0">
              <a:solidFill>
                <a:schemeClr val="bg1"/>
              </a:solidFill>
            </a:endParaRPr>
          </a:p>
        </p:txBody>
      </p:sp>
      <p:sp>
        <p:nvSpPr>
          <p:cNvPr id="47" name="Rectángulo 31"/>
          <p:cNvSpPr/>
          <p:nvPr/>
        </p:nvSpPr>
        <p:spPr>
          <a:xfrm>
            <a:off x="2228119" y="5486400"/>
            <a:ext cx="7732587" cy="646331"/>
          </a:xfrm>
          <a:prstGeom prst="rect">
            <a:avLst/>
          </a:prstGeom>
        </p:spPr>
        <p:txBody>
          <a:bodyPr wrap="square">
            <a:spAutoFit/>
          </a:bodyPr>
          <a:lstStyle/>
          <a:p>
            <a:pPr algn="ct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 when an unknown printer took a galley of type and scrambled it to make a type specimen book.</a:t>
            </a:r>
            <a:endParaRPr lang="es-MX" sz="12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9" name="Rectangle 1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Notebook 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0" name="Rectangle 1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68753580"/>
      </p:ext>
    </p:extLst>
  </p:cSld>
  <p:clrMapOvr>
    <a:masterClrMapping/>
  </p:clrMapOvr>
  <p:transition spd="slow">
    <p:comb/>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Content Placeholder 227"/>
          <p:cNvSpPr>
            <a:spLocks noGrp="1"/>
          </p:cNvSpPr>
          <p:nvPr>
            <p:ph sz="quarter" idx="16"/>
          </p:nvPr>
        </p:nvSpPr>
        <p:spPr/>
        <p:txBody>
          <a:bodyPr>
            <a:normAutofit/>
          </a:bodyPr>
          <a:lstStyle/>
          <a:p>
            <a:r>
              <a:rPr lang="en-US" sz="1400" dirty="0" smtClean="0">
                <a:latin typeface="+mn-lt"/>
                <a:ea typeface="Open Sans Light" pitchFamily="34" charset="0"/>
                <a:cs typeface="Open Sans Light" pitchFamily="34" charset="0"/>
              </a:rPr>
              <a:t>MOBILE APPS DEVELOPMENT</a:t>
            </a:r>
            <a:endParaRPr lang="en-US" sz="1400" dirty="0">
              <a:latin typeface="+mn-lt"/>
              <a:ea typeface="Open Sans Light" pitchFamily="34" charset="0"/>
              <a:cs typeface="Open Sans Light" pitchFamily="34" charset="0"/>
            </a:endParaRPr>
          </a:p>
        </p:txBody>
      </p:sp>
      <p:sp>
        <p:nvSpPr>
          <p:cNvPr id="230" name="Text Placeholder 229"/>
          <p:cNvSpPr>
            <a:spLocks noGrp="1"/>
          </p:cNvSpPr>
          <p:nvPr>
            <p:ph type="body" sz="quarter" idx="21"/>
          </p:nvPr>
        </p:nvSpPr>
        <p:spPr/>
        <p:txBody>
          <a:bodyPr>
            <a:noAutofit/>
          </a:bodyPr>
          <a:lstStyle/>
          <a:p>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dolor sit </a:t>
            </a:r>
            <a:r>
              <a:rPr lang="en-US" sz="1200" dirty="0" err="1" smtClean="0">
                <a:latin typeface="Open Sans Light" pitchFamily="34" charset="0"/>
                <a:ea typeface="Open Sans Light" pitchFamily="34" charset="0"/>
                <a:cs typeface="Open Sans Light" pitchFamily="34" charset="0"/>
              </a:rPr>
              <a:t>amet</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consectetuer</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adipiscing</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elit</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Aenean</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commodo</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ligula</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eget</a:t>
            </a:r>
            <a:r>
              <a:rPr lang="en-US" sz="1200" dirty="0" smtClean="0">
                <a:latin typeface="Open Sans Light" pitchFamily="34" charset="0"/>
                <a:ea typeface="Open Sans Light" pitchFamily="34" charset="0"/>
                <a:cs typeface="Open Sans Light" pitchFamily="34" charset="0"/>
              </a:rPr>
              <a:t> dolor. </a:t>
            </a:r>
            <a:r>
              <a:rPr lang="en-US" sz="1200" dirty="0" err="1" smtClean="0">
                <a:latin typeface="Open Sans Light" pitchFamily="34" charset="0"/>
                <a:ea typeface="Open Sans Light" pitchFamily="34" charset="0"/>
                <a:cs typeface="Open Sans Light" pitchFamily="34" charset="0"/>
              </a:rPr>
              <a:t>Aenean</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massa</a:t>
            </a:r>
            <a:r>
              <a:rPr lang="en-US" sz="1200" dirty="0" smtClean="0">
                <a:latin typeface="Open Sans Light" pitchFamily="34" charset="0"/>
                <a:ea typeface="Open Sans Light" pitchFamily="34" charset="0"/>
                <a:cs typeface="Open Sans Light" pitchFamily="34" charset="0"/>
              </a:rPr>
              <a:t>. Cum </a:t>
            </a:r>
            <a:r>
              <a:rPr lang="en-US" sz="1200" dirty="0" err="1" smtClean="0">
                <a:latin typeface="Open Sans Light" pitchFamily="34" charset="0"/>
                <a:ea typeface="Open Sans Light" pitchFamily="34" charset="0"/>
                <a:cs typeface="Open Sans Light" pitchFamily="34" charset="0"/>
              </a:rPr>
              <a:t>sociis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natoque</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penatibus</a:t>
            </a:r>
            <a:r>
              <a:rPr lang="en-US" sz="1200" dirty="0" smtClean="0">
                <a:latin typeface="Open Sans Light" pitchFamily="34" charset="0"/>
                <a:ea typeface="Open Sans Light" pitchFamily="34" charset="0"/>
                <a:cs typeface="Open Sans Light" pitchFamily="34" charset="0"/>
              </a:rPr>
              <a:t> et </a:t>
            </a:r>
            <a:r>
              <a:rPr lang="en-US" sz="1200" dirty="0" err="1" smtClean="0">
                <a:latin typeface="Open Sans Light" pitchFamily="34" charset="0"/>
                <a:ea typeface="Open Sans Light" pitchFamily="34" charset="0"/>
                <a:cs typeface="Open Sans Light" pitchFamily="34" charset="0"/>
              </a:rPr>
              <a:t>magnis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dis</a:t>
            </a:r>
            <a:r>
              <a:rPr lang="en-US" sz="1200" dirty="0" smtClean="0">
                <a:latin typeface="Open Sans Light" pitchFamily="34" charset="0"/>
                <a:ea typeface="Open Sans Light" pitchFamily="34" charset="0"/>
                <a:cs typeface="Open Sans Light" pitchFamily="34" charset="0"/>
              </a:rPr>
              <a:t> parturient </a:t>
            </a:r>
            <a:r>
              <a:rPr lang="en-US" sz="1200" dirty="0" err="1" smtClean="0">
                <a:latin typeface="Open Sans Light" pitchFamily="34" charset="0"/>
                <a:ea typeface="Open Sans Light" pitchFamily="34" charset="0"/>
                <a:cs typeface="Open Sans Light" pitchFamily="34" charset="0"/>
              </a:rPr>
              <a:t>montes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nascetur</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ridiculus</a:t>
            </a:r>
            <a:r>
              <a:rPr lang="en-US" sz="1200" dirty="0" smtClean="0">
                <a:latin typeface="Open Sans Light" pitchFamily="34" charset="0"/>
                <a:ea typeface="Open Sans Light" pitchFamily="34" charset="0"/>
                <a:cs typeface="Open Sans Light" pitchFamily="34" charset="0"/>
              </a:rPr>
              <a:t> mus. </a:t>
            </a:r>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dolor sit </a:t>
            </a:r>
            <a:r>
              <a:rPr lang="en-US" sz="1200" dirty="0" err="1" smtClean="0">
                <a:latin typeface="Open Sans Light" pitchFamily="34" charset="0"/>
                <a:ea typeface="Open Sans Light" pitchFamily="34" charset="0"/>
                <a:cs typeface="Open Sans Light" pitchFamily="34" charset="0"/>
              </a:rPr>
              <a:t>amet</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consectetuer</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adipiscing</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elit</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Aenean</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commodo</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ligula</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eget</a:t>
            </a:r>
            <a:r>
              <a:rPr lang="en-US" sz="1200" dirty="0" smtClean="0">
                <a:latin typeface="Open Sans Light" pitchFamily="34" charset="0"/>
                <a:ea typeface="Open Sans Light" pitchFamily="34" charset="0"/>
                <a:cs typeface="Open Sans Light" pitchFamily="34" charset="0"/>
              </a:rPr>
              <a:t> dolor. </a:t>
            </a:r>
            <a:r>
              <a:rPr lang="en-US" sz="1200" dirty="0" err="1" smtClean="0">
                <a:latin typeface="Open Sans Light" pitchFamily="34" charset="0"/>
                <a:ea typeface="Open Sans Light" pitchFamily="34" charset="0"/>
                <a:cs typeface="Open Sans Light" pitchFamily="34" charset="0"/>
              </a:rPr>
              <a:t>Aenean</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massa</a:t>
            </a:r>
            <a:r>
              <a:rPr lang="en-US" sz="1200" dirty="0" smtClean="0">
                <a:latin typeface="Open Sans Light" pitchFamily="34" charset="0"/>
                <a:ea typeface="Open Sans Light" pitchFamily="34" charset="0"/>
                <a:cs typeface="Open Sans Light" pitchFamily="34" charset="0"/>
              </a:rPr>
              <a:t>. Cum </a:t>
            </a:r>
            <a:r>
              <a:rPr lang="en-US" sz="1200" dirty="0" err="1" smtClean="0">
                <a:latin typeface="Open Sans Light" pitchFamily="34" charset="0"/>
                <a:ea typeface="Open Sans Light" pitchFamily="34" charset="0"/>
                <a:cs typeface="Open Sans Light" pitchFamily="34" charset="0"/>
              </a:rPr>
              <a:t>sociis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natoque</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penatibus</a:t>
            </a:r>
            <a:r>
              <a:rPr lang="en-US" sz="1200" dirty="0" smtClean="0">
                <a:latin typeface="Open Sans Light" pitchFamily="34" charset="0"/>
                <a:ea typeface="Open Sans Light" pitchFamily="34" charset="0"/>
                <a:cs typeface="Open Sans Light" pitchFamily="34" charset="0"/>
              </a:rPr>
              <a:t> et </a:t>
            </a:r>
            <a:r>
              <a:rPr lang="en-US" sz="1200" dirty="0" err="1" smtClean="0">
                <a:latin typeface="Open Sans Light" pitchFamily="34" charset="0"/>
                <a:ea typeface="Open Sans Light" pitchFamily="34" charset="0"/>
                <a:cs typeface="Open Sans Light" pitchFamily="34" charset="0"/>
              </a:rPr>
              <a:t>magnis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dis</a:t>
            </a:r>
            <a:r>
              <a:rPr lang="en-US" sz="1200" dirty="0" smtClean="0">
                <a:latin typeface="Open Sans Light" pitchFamily="34" charset="0"/>
                <a:ea typeface="Open Sans Light" pitchFamily="34" charset="0"/>
                <a:cs typeface="Open Sans Light" pitchFamily="34" charset="0"/>
              </a:rPr>
              <a:t> parturient </a:t>
            </a:r>
            <a:r>
              <a:rPr lang="en-US" sz="1200" dirty="0" err="1" smtClean="0">
                <a:latin typeface="Open Sans Light" pitchFamily="34" charset="0"/>
                <a:ea typeface="Open Sans Light" pitchFamily="34" charset="0"/>
                <a:cs typeface="Open Sans Light" pitchFamily="34" charset="0"/>
              </a:rPr>
              <a:t>montes</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nascetur</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ridiculus</a:t>
            </a:r>
            <a:r>
              <a:rPr lang="en-US" sz="1200" dirty="0" smtClean="0">
                <a:latin typeface="Open Sans Light" pitchFamily="34" charset="0"/>
                <a:ea typeface="Open Sans Light" pitchFamily="34" charset="0"/>
                <a:cs typeface="Open Sans Light" pitchFamily="34" charset="0"/>
              </a:rPr>
              <a:t> mus.</a:t>
            </a:r>
            <a:endParaRPr lang="en-US" sz="1200" dirty="0">
              <a:latin typeface="Open Sans Light" pitchFamily="34" charset="0"/>
              <a:ea typeface="Open Sans Light" pitchFamily="34" charset="0"/>
              <a:cs typeface="Open Sans Light" pitchFamily="34" charset="0"/>
            </a:endParaRPr>
          </a:p>
        </p:txBody>
      </p:sp>
      <p:sp>
        <p:nvSpPr>
          <p:cNvPr id="232" name="Content Placeholder 231"/>
          <p:cNvSpPr>
            <a:spLocks noGrp="1"/>
          </p:cNvSpPr>
          <p:nvPr>
            <p:ph sz="quarter" idx="25"/>
          </p:nvPr>
        </p:nvSpPr>
        <p:spPr/>
        <p:txBody>
          <a:bodyPr/>
          <a:lstStyle/>
          <a:p>
            <a:r>
              <a:rPr lang="en-US" sz="1400" b="0" dirty="0" smtClean="0">
                <a:latin typeface="+mj-lt"/>
                <a:ea typeface="Open Sans Light" pitchFamily="34" charset="0"/>
                <a:cs typeface="Open Sans Light" pitchFamily="34" charset="0"/>
              </a:rPr>
              <a:t>Auto Update</a:t>
            </a:r>
            <a:endParaRPr lang="en-US" sz="1400" b="0" dirty="0">
              <a:latin typeface="+mj-lt"/>
              <a:ea typeface="Open Sans Light" pitchFamily="34" charset="0"/>
              <a:cs typeface="Open Sans Light" pitchFamily="34" charset="0"/>
            </a:endParaRPr>
          </a:p>
        </p:txBody>
      </p:sp>
      <p:sp>
        <p:nvSpPr>
          <p:cNvPr id="233" name="Text Placeholder 232"/>
          <p:cNvSpPr>
            <a:spLocks noGrp="1"/>
          </p:cNvSpPr>
          <p:nvPr>
            <p:ph type="body" sz="quarter" idx="26"/>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4" name="Content Placeholder 233"/>
          <p:cNvSpPr>
            <a:spLocks noGrp="1"/>
          </p:cNvSpPr>
          <p:nvPr>
            <p:ph sz="quarter" idx="27"/>
          </p:nvPr>
        </p:nvSpPr>
        <p:spPr/>
        <p:txBody>
          <a:bodyPr/>
          <a:lstStyle/>
          <a:p>
            <a:r>
              <a:rPr lang="en-US" sz="1400" b="0" dirty="0" smtClean="0">
                <a:latin typeface="+mj-lt"/>
                <a:ea typeface="Open Sans Light" pitchFamily="34" charset="0"/>
                <a:cs typeface="Open Sans Light" pitchFamily="34" charset="0"/>
              </a:rPr>
              <a:t>24x7 SUPPORT</a:t>
            </a:r>
            <a:endParaRPr lang="en-US" sz="1400" b="0" dirty="0">
              <a:latin typeface="+mj-lt"/>
              <a:ea typeface="Open Sans Light" pitchFamily="34" charset="0"/>
              <a:cs typeface="Open Sans Light" pitchFamily="34" charset="0"/>
            </a:endParaRPr>
          </a:p>
        </p:txBody>
      </p:sp>
      <p:sp>
        <p:nvSpPr>
          <p:cNvPr id="235" name="Text Placeholder 234"/>
          <p:cNvSpPr>
            <a:spLocks noGrp="1"/>
          </p:cNvSpPr>
          <p:nvPr>
            <p:ph type="body" sz="quarter" idx="28"/>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6" name="Content Placeholder 235"/>
          <p:cNvSpPr>
            <a:spLocks noGrp="1"/>
          </p:cNvSpPr>
          <p:nvPr>
            <p:ph sz="quarter" idx="29"/>
          </p:nvPr>
        </p:nvSpPr>
        <p:spPr/>
        <p:txBody>
          <a:bodyPr/>
          <a:lstStyle/>
          <a:p>
            <a:r>
              <a:rPr lang="en-US" sz="1400" b="0" dirty="0" smtClean="0">
                <a:latin typeface="+mj-lt"/>
                <a:ea typeface="Open Sans Light" pitchFamily="34" charset="0"/>
                <a:cs typeface="Open Sans Light" pitchFamily="34" charset="0"/>
              </a:rPr>
              <a:t>Analytics</a:t>
            </a:r>
            <a:endParaRPr lang="en-US" sz="1400" b="0" dirty="0">
              <a:latin typeface="+mj-lt"/>
              <a:ea typeface="Open Sans Light" pitchFamily="34" charset="0"/>
              <a:cs typeface="Open Sans Light" pitchFamily="34" charset="0"/>
            </a:endParaRPr>
          </a:p>
        </p:txBody>
      </p:sp>
      <p:sp>
        <p:nvSpPr>
          <p:cNvPr id="237" name="Text Placeholder 236"/>
          <p:cNvSpPr>
            <a:spLocks noGrp="1"/>
          </p:cNvSpPr>
          <p:nvPr>
            <p:ph type="body" sz="quarter" idx="30"/>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238" name="Content Placeholder 237"/>
          <p:cNvSpPr>
            <a:spLocks noGrp="1"/>
          </p:cNvSpPr>
          <p:nvPr>
            <p:ph sz="quarter" idx="31"/>
          </p:nvPr>
        </p:nvSpPr>
        <p:spPr/>
        <p:txBody>
          <a:bodyPr>
            <a:normAutofit/>
          </a:bodyPr>
          <a:lstStyle/>
          <a:p>
            <a:r>
              <a:rPr lang="en-US" sz="1400" b="0" dirty="0" smtClean="0">
                <a:latin typeface="+mj-lt"/>
                <a:ea typeface="Open Sans Light" pitchFamily="34" charset="0"/>
                <a:cs typeface="Open Sans Light" pitchFamily="34" charset="0"/>
              </a:rPr>
              <a:t>Dash Board</a:t>
            </a:r>
            <a:endParaRPr lang="en-US" sz="1400" b="0" dirty="0">
              <a:latin typeface="+mj-lt"/>
              <a:ea typeface="Open Sans Light" pitchFamily="34" charset="0"/>
              <a:cs typeface="Open Sans Light" pitchFamily="34" charset="0"/>
            </a:endParaRPr>
          </a:p>
        </p:txBody>
      </p:sp>
      <p:sp>
        <p:nvSpPr>
          <p:cNvPr id="239" name="Text Placeholder 238"/>
          <p:cNvSpPr>
            <a:spLocks noGrp="1"/>
          </p:cNvSpPr>
          <p:nvPr>
            <p:ph type="body" sz="quarter" idx="32"/>
          </p:nvPr>
        </p:nvSpPr>
        <p:spPr/>
        <p:txBody>
          <a:bodyPr>
            <a:noAutofit/>
          </a:bodyPr>
          <a:lstStyle/>
          <a:p>
            <a:pPr>
              <a:lnSpc>
                <a:spcPct val="100000"/>
              </a:lnSpc>
            </a:pPr>
            <a:r>
              <a:rPr lang="en-US" dirty="0" err="1" smtClean="0">
                <a:latin typeface="Open Sans Light" pitchFamily="34" charset="0"/>
                <a:ea typeface="Open Sans Light" pitchFamily="34" charset="0"/>
                <a:cs typeface="Open Sans Light" pitchFamily="34" charset="0"/>
              </a:rPr>
              <a:t>Lorem</a:t>
            </a:r>
            <a:r>
              <a:rPr lang="en-US" dirty="0" smtClean="0">
                <a:latin typeface="Open Sans Light" pitchFamily="34" charset="0"/>
                <a:ea typeface="Open Sans Light" pitchFamily="34" charset="0"/>
                <a:cs typeface="Open Sans Light" pitchFamily="34" charset="0"/>
              </a:rPr>
              <a:t> </a:t>
            </a:r>
            <a:r>
              <a:rPr lang="en-US" dirty="0" err="1" smtClean="0">
                <a:latin typeface="Open Sans Light" pitchFamily="34" charset="0"/>
                <a:ea typeface="Open Sans Light" pitchFamily="34" charset="0"/>
                <a:cs typeface="Open Sans Light" pitchFamily="34" charset="0"/>
              </a:rPr>
              <a:t>Ipsum</a:t>
            </a:r>
            <a:r>
              <a:rPr lang="en-US" dirty="0" smtClean="0">
                <a:latin typeface="Open Sans Light" pitchFamily="34" charset="0"/>
                <a:ea typeface="Open Sans Light" pitchFamily="34" charset="0"/>
                <a:cs typeface="Open Sans Light" pitchFamily="34" charset="0"/>
              </a:rPr>
              <a:t> is simply dummy text of the printing and typesetting industry.</a:t>
            </a:r>
            <a:endParaRPr lang="en-US" dirty="0">
              <a:latin typeface="Open Sans Light" pitchFamily="34" charset="0"/>
              <a:ea typeface="Open Sans Light" pitchFamily="34" charset="0"/>
              <a:cs typeface="Open Sans Light" pitchFamily="34" charset="0"/>
            </a:endParaRPr>
          </a:p>
        </p:txBody>
      </p:sp>
      <p:sp>
        <p:nvSpPr>
          <p:cNvPr id="18" name="Rectangle 17"/>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Mobile Phone 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9" name="Rectangle 1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3"/>
          </p:nvPr>
        </p:nvSpPr>
        <p:spPr/>
      </p:sp>
    </p:spTree>
  </p:cSld>
  <p:clrMapOvr>
    <a:masterClrMapping/>
  </p:clrMapOvr>
  <p:transition spd="slow">
    <p:comb/>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14"/>
          <p:cNvSpPr txBox="1"/>
          <p:nvPr/>
        </p:nvSpPr>
        <p:spPr>
          <a:xfrm>
            <a:off x="4915772" y="2357694"/>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Design</a:t>
            </a:r>
            <a:endParaRPr lang="en-US" sz="1400" dirty="0">
              <a:latin typeface="+mj-lt"/>
              <a:ea typeface="Open Sans Light" panose="020B0306030504020204" pitchFamily="34" charset="0"/>
              <a:cs typeface="Open Sans Light" panose="020B0306030504020204" pitchFamily="34" charset="0"/>
            </a:endParaRPr>
          </a:p>
        </p:txBody>
      </p:sp>
      <p:sp>
        <p:nvSpPr>
          <p:cNvPr id="29" name="TextBox 15"/>
          <p:cNvSpPr txBox="1"/>
          <p:nvPr/>
        </p:nvSpPr>
        <p:spPr>
          <a:xfrm>
            <a:off x="4898396" y="2588327"/>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TextBox 16"/>
          <p:cNvSpPr txBox="1"/>
          <p:nvPr/>
        </p:nvSpPr>
        <p:spPr>
          <a:xfrm>
            <a:off x="4915772" y="3561650"/>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Voice Recorder</a:t>
            </a:r>
            <a:endParaRPr lang="en-US" sz="1400" dirty="0">
              <a:latin typeface="+mj-lt"/>
              <a:ea typeface="Open Sans Light" panose="020B0306030504020204" pitchFamily="34" charset="0"/>
              <a:cs typeface="Open Sans Light" panose="020B0306030504020204" pitchFamily="34" charset="0"/>
            </a:endParaRPr>
          </a:p>
        </p:txBody>
      </p:sp>
      <p:sp>
        <p:nvSpPr>
          <p:cNvPr id="31" name="TextBox 17"/>
          <p:cNvSpPr txBox="1"/>
          <p:nvPr/>
        </p:nvSpPr>
        <p:spPr>
          <a:xfrm>
            <a:off x="4898396" y="3792283"/>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2" name="TextBox 18"/>
          <p:cNvSpPr txBox="1"/>
          <p:nvPr/>
        </p:nvSpPr>
        <p:spPr>
          <a:xfrm>
            <a:off x="4915772" y="4721423"/>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Music</a:t>
            </a:r>
            <a:endParaRPr lang="en-US" sz="1400" dirty="0">
              <a:latin typeface="+mj-lt"/>
              <a:ea typeface="Open Sans Light" panose="020B0306030504020204" pitchFamily="34" charset="0"/>
              <a:cs typeface="Open Sans Light" panose="020B0306030504020204" pitchFamily="34" charset="0"/>
            </a:endParaRPr>
          </a:p>
        </p:txBody>
      </p:sp>
      <p:sp>
        <p:nvSpPr>
          <p:cNvPr id="33" name="TextBox 19"/>
          <p:cNvSpPr txBox="1"/>
          <p:nvPr/>
        </p:nvSpPr>
        <p:spPr>
          <a:xfrm>
            <a:off x="4898396" y="4952055"/>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6" name="Oval 55"/>
          <p:cNvSpPr/>
          <p:nvPr/>
        </p:nvSpPr>
        <p:spPr>
          <a:xfrm>
            <a:off x="3986658" y="2286647"/>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7" name="Rectangle 56"/>
          <p:cNvSpPr/>
          <p:nvPr/>
        </p:nvSpPr>
        <p:spPr>
          <a:xfrm>
            <a:off x="3960812" y="2371942"/>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smtClean="0">
                <a:solidFill>
                  <a:schemeClr val="bg1"/>
                </a:solidFill>
                <a:latin typeface="Sosa Regular"/>
                <a:cs typeface="Sosa Regular"/>
              </a:rPr>
              <a:t>y</a:t>
            </a:r>
            <a:endParaRPr lang="en-US" sz="3600" dirty="0">
              <a:solidFill>
                <a:schemeClr val="bg1"/>
              </a:solidFill>
              <a:latin typeface="Sosa Regular"/>
              <a:cs typeface="Sosa Regular"/>
            </a:endParaRPr>
          </a:p>
        </p:txBody>
      </p:sp>
      <p:sp>
        <p:nvSpPr>
          <p:cNvPr id="54" name="Oval 53"/>
          <p:cNvSpPr/>
          <p:nvPr/>
        </p:nvSpPr>
        <p:spPr>
          <a:xfrm>
            <a:off x="4000445" y="3479364"/>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5" name="Rectangle 54"/>
          <p:cNvSpPr/>
          <p:nvPr/>
        </p:nvSpPr>
        <p:spPr>
          <a:xfrm>
            <a:off x="3974599" y="3564659"/>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9</a:t>
            </a:r>
          </a:p>
        </p:txBody>
      </p:sp>
      <p:sp>
        <p:nvSpPr>
          <p:cNvPr id="52" name="Oval 51"/>
          <p:cNvSpPr/>
          <p:nvPr/>
        </p:nvSpPr>
        <p:spPr>
          <a:xfrm>
            <a:off x="4015407" y="4676333"/>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3" name="Rectangle 52"/>
          <p:cNvSpPr/>
          <p:nvPr/>
        </p:nvSpPr>
        <p:spPr>
          <a:xfrm>
            <a:off x="3989561" y="4761628"/>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rgbClr val="FFFFFF"/>
                </a:solidFill>
                <a:latin typeface="Sosa Regular"/>
                <a:cs typeface="Sosa Regular"/>
              </a:rPr>
              <a:t>0</a:t>
            </a:r>
          </a:p>
        </p:txBody>
      </p:sp>
      <p:sp>
        <p:nvSpPr>
          <p:cNvPr id="37" name="TextBox 32"/>
          <p:cNvSpPr txBox="1"/>
          <p:nvPr/>
        </p:nvSpPr>
        <p:spPr>
          <a:xfrm>
            <a:off x="8627899" y="2355210"/>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Hi-Res Images</a:t>
            </a:r>
            <a:endParaRPr lang="en-US" sz="1400" dirty="0">
              <a:latin typeface="+mj-lt"/>
              <a:ea typeface="Open Sans Light" panose="020B0306030504020204" pitchFamily="34" charset="0"/>
              <a:cs typeface="Open Sans Light" panose="020B0306030504020204" pitchFamily="34" charset="0"/>
            </a:endParaRPr>
          </a:p>
        </p:txBody>
      </p:sp>
      <p:sp>
        <p:nvSpPr>
          <p:cNvPr id="38" name="TextBox 33"/>
          <p:cNvSpPr txBox="1"/>
          <p:nvPr/>
        </p:nvSpPr>
        <p:spPr>
          <a:xfrm>
            <a:off x="8610523" y="2585843"/>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9" name="TextBox 34"/>
          <p:cNvSpPr txBox="1"/>
          <p:nvPr/>
        </p:nvSpPr>
        <p:spPr>
          <a:xfrm>
            <a:off x="8627899" y="3559166"/>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Nice Camera</a:t>
            </a:r>
            <a:endParaRPr lang="en-US" sz="1400" dirty="0">
              <a:latin typeface="+mj-lt"/>
              <a:ea typeface="Open Sans Light" panose="020B0306030504020204" pitchFamily="34" charset="0"/>
              <a:cs typeface="Open Sans Light" panose="020B0306030504020204" pitchFamily="34" charset="0"/>
            </a:endParaRPr>
          </a:p>
        </p:txBody>
      </p:sp>
      <p:sp>
        <p:nvSpPr>
          <p:cNvPr id="40" name="TextBox 35"/>
          <p:cNvSpPr txBox="1"/>
          <p:nvPr/>
        </p:nvSpPr>
        <p:spPr>
          <a:xfrm>
            <a:off x="8610523" y="3789798"/>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TextBox 36"/>
          <p:cNvSpPr txBox="1"/>
          <p:nvPr/>
        </p:nvSpPr>
        <p:spPr>
          <a:xfrm>
            <a:off x="8627899" y="4718938"/>
            <a:ext cx="2350868" cy="307777"/>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400" dirty="0" smtClean="0">
                <a:latin typeface="+mj-lt"/>
                <a:ea typeface="Open Sans Light" panose="020B0306030504020204" pitchFamily="34" charset="0"/>
                <a:cs typeface="Open Sans Light" panose="020B0306030504020204" pitchFamily="34" charset="0"/>
              </a:rPr>
              <a:t>High Quality</a:t>
            </a:r>
            <a:endParaRPr lang="en-US" sz="1400" dirty="0">
              <a:latin typeface="+mj-lt"/>
              <a:ea typeface="Open Sans Light" panose="020B0306030504020204" pitchFamily="34" charset="0"/>
              <a:cs typeface="Open Sans Light" panose="020B0306030504020204" pitchFamily="34" charset="0"/>
            </a:endParaRPr>
          </a:p>
        </p:txBody>
      </p:sp>
      <p:sp>
        <p:nvSpPr>
          <p:cNvPr id="42" name="TextBox 37"/>
          <p:cNvSpPr txBox="1"/>
          <p:nvPr/>
        </p:nvSpPr>
        <p:spPr>
          <a:xfrm>
            <a:off x="8610523" y="4949571"/>
            <a:ext cx="2350868" cy="461665"/>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adipisicing elit, sed</a:t>
            </a:r>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0" name="Oval 49"/>
          <p:cNvSpPr/>
          <p:nvPr/>
        </p:nvSpPr>
        <p:spPr>
          <a:xfrm>
            <a:off x="7698785" y="2284162"/>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51" name="Rectangle 50"/>
          <p:cNvSpPr/>
          <p:nvPr/>
        </p:nvSpPr>
        <p:spPr>
          <a:xfrm>
            <a:off x="7672939" y="2356757"/>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smtClean="0">
                <a:solidFill>
                  <a:schemeClr val="bg1"/>
                </a:solidFill>
                <a:latin typeface="Sosa Regular"/>
                <a:cs typeface="Sosa Regular"/>
              </a:rPr>
              <a:t>A</a:t>
            </a:r>
            <a:endParaRPr lang="en-US" sz="3600" dirty="0">
              <a:solidFill>
                <a:schemeClr val="bg1"/>
              </a:solidFill>
              <a:latin typeface="Sosa Regular"/>
              <a:cs typeface="Sosa Regular"/>
            </a:endParaRPr>
          </a:p>
        </p:txBody>
      </p:sp>
      <p:sp>
        <p:nvSpPr>
          <p:cNvPr id="48" name="Oval 47"/>
          <p:cNvSpPr/>
          <p:nvPr/>
        </p:nvSpPr>
        <p:spPr>
          <a:xfrm>
            <a:off x="7712572" y="3476879"/>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9" name="Rectangle 48"/>
          <p:cNvSpPr/>
          <p:nvPr/>
        </p:nvSpPr>
        <p:spPr>
          <a:xfrm>
            <a:off x="7686726" y="3521900"/>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a:solidFill>
                  <a:schemeClr val="bg1"/>
                </a:solidFill>
                <a:latin typeface="Sosa Regular"/>
                <a:cs typeface="Sosa Regular"/>
              </a:rPr>
              <a:t>1</a:t>
            </a:r>
          </a:p>
        </p:txBody>
      </p:sp>
      <p:sp>
        <p:nvSpPr>
          <p:cNvPr id="46" name="Oval 45"/>
          <p:cNvSpPr/>
          <p:nvPr/>
        </p:nvSpPr>
        <p:spPr>
          <a:xfrm>
            <a:off x="7727534" y="4673848"/>
            <a:ext cx="810067" cy="810067"/>
          </a:xfrm>
          <a:prstGeom prst="ellipse">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47" name="Rectangle 46"/>
          <p:cNvSpPr/>
          <p:nvPr/>
        </p:nvSpPr>
        <p:spPr>
          <a:xfrm>
            <a:off x="7701688" y="4746443"/>
            <a:ext cx="876099" cy="646331"/>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3600" dirty="0" smtClean="0">
                <a:solidFill>
                  <a:schemeClr val="bg1"/>
                </a:solidFill>
                <a:latin typeface="Sosa Regular"/>
                <a:cs typeface="Sosa Regular"/>
              </a:rPr>
              <a:t>5</a:t>
            </a:r>
            <a:endParaRPr lang="en-US" sz="3600" dirty="0">
              <a:solidFill>
                <a:schemeClr val="bg1"/>
              </a:solidFill>
              <a:latin typeface="Sosa Regular"/>
              <a:cs typeface="Sosa Regular"/>
            </a:endParaRPr>
          </a:p>
        </p:txBody>
      </p:sp>
      <p:sp>
        <p:nvSpPr>
          <p:cNvPr id="34" name="Rectangle 3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Mobile Phone 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5" name="Rectangle 3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3"/>
          </p:nvPr>
        </p:nvSpPr>
        <p:spPr/>
      </p:sp>
    </p:spTree>
    <p:extLst>
      <p:ext uri="{BB962C8B-B14F-4D97-AF65-F5344CB8AC3E}">
        <p14:creationId xmlns:p14="http://schemas.microsoft.com/office/powerpoint/2010/main" val="82128898"/>
      </p:ext>
    </p:extLst>
  </p:cSld>
  <p:clrMapOvr>
    <a:masterClrMapping/>
  </p:clrMapOvr>
  <p:transition spd="slow">
    <p:comb/>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23"/>
          <p:cNvSpPr>
            <a:spLocks noGrp="1"/>
          </p:cNvSpPr>
          <p:nvPr>
            <p:ph sz="quarter" idx="16"/>
          </p:nvPr>
        </p:nvSpPr>
        <p:spPr/>
        <p:txBody>
          <a:bodyPr>
            <a:noAutofit/>
          </a:bodyPr>
          <a:lstStyle/>
          <a:p>
            <a:r>
              <a:rPr lang="en-US" sz="1600" b="0" dirty="0" smtClean="0">
                <a:latin typeface="+mj-lt"/>
              </a:rPr>
              <a:t>Project 1</a:t>
            </a:r>
            <a:endParaRPr lang="en-US" sz="1600" b="0" dirty="0">
              <a:latin typeface="+mj-lt"/>
            </a:endParaRPr>
          </a:p>
        </p:txBody>
      </p:sp>
      <p:sp>
        <p:nvSpPr>
          <p:cNvPr id="26" name="Text Placeholder 25"/>
          <p:cNvSpPr>
            <a:spLocks noGrp="1"/>
          </p:cNvSpPr>
          <p:nvPr>
            <p:ph type="body" sz="quarter" idx="21"/>
          </p:nvPr>
        </p:nvSpPr>
        <p:spPr>
          <a:xfrm>
            <a:off x="4234362" y="3962399"/>
            <a:ext cx="1477464" cy="990601"/>
          </a:xfrm>
        </p:spPr>
        <p:txBody>
          <a:bodyPr>
            <a:noAutofit/>
          </a:bodyPr>
          <a:lstStyle/>
          <a:p>
            <a:pPr>
              <a:lnSpc>
                <a:spcPct val="120000"/>
              </a:lnSpc>
            </a:pPr>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is simply dummy text of the printing and typesetting industry. </a:t>
            </a:r>
          </a:p>
        </p:txBody>
      </p:sp>
      <p:sp>
        <p:nvSpPr>
          <p:cNvPr id="29" name="Content Placeholder 28"/>
          <p:cNvSpPr>
            <a:spLocks noGrp="1"/>
          </p:cNvSpPr>
          <p:nvPr>
            <p:ph sz="quarter" idx="25"/>
          </p:nvPr>
        </p:nvSpPr>
        <p:spPr/>
        <p:txBody>
          <a:bodyPr>
            <a:noAutofit/>
          </a:bodyPr>
          <a:lstStyle/>
          <a:p>
            <a:r>
              <a:rPr lang="en-US" sz="1600" b="0" dirty="0" smtClean="0">
                <a:latin typeface="+mj-lt"/>
              </a:rPr>
              <a:t>Project 2</a:t>
            </a:r>
            <a:endParaRPr lang="en-US" sz="1600" b="0" dirty="0">
              <a:latin typeface="+mj-lt"/>
            </a:endParaRPr>
          </a:p>
        </p:txBody>
      </p:sp>
      <p:sp>
        <p:nvSpPr>
          <p:cNvPr id="30" name="Text Placeholder 29"/>
          <p:cNvSpPr>
            <a:spLocks noGrp="1"/>
          </p:cNvSpPr>
          <p:nvPr>
            <p:ph type="body" sz="quarter" idx="26"/>
          </p:nvPr>
        </p:nvSpPr>
        <p:spPr>
          <a:xfrm>
            <a:off x="8567598" y="3962400"/>
            <a:ext cx="1477464" cy="981677"/>
          </a:xfrm>
        </p:spPr>
        <p:txBody>
          <a:bodyPr>
            <a:noAutofit/>
          </a:bodyPr>
          <a:lstStyle/>
          <a:p>
            <a:pPr>
              <a:lnSpc>
                <a:spcPct val="120000"/>
              </a:lnSpc>
            </a:pPr>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is simply dummy text of the printing and typesetting industry. </a:t>
            </a:r>
          </a:p>
        </p:txBody>
      </p:sp>
      <p:sp>
        <p:nvSpPr>
          <p:cNvPr id="31" name="Content Placeholder 30"/>
          <p:cNvSpPr>
            <a:spLocks noGrp="1"/>
          </p:cNvSpPr>
          <p:nvPr>
            <p:ph sz="quarter" idx="27"/>
          </p:nvPr>
        </p:nvSpPr>
        <p:spPr/>
        <p:txBody>
          <a:bodyPr>
            <a:normAutofit fontScale="92500" lnSpcReduction="10000"/>
          </a:bodyPr>
          <a:lstStyle/>
          <a:p>
            <a:r>
              <a:rPr lang="en-US" dirty="0" smtClean="0">
                <a:latin typeface="+mj-lt"/>
              </a:rPr>
              <a:t>1</a:t>
            </a:r>
            <a:endParaRPr lang="en-US" dirty="0">
              <a:latin typeface="+mj-lt"/>
            </a:endParaRPr>
          </a:p>
        </p:txBody>
      </p:sp>
      <p:sp>
        <p:nvSpPr>
          <p:cNvPr id="32" name="Content Placeholder 31"/>
          <p:cNvSpPr>
            <a:spLocks noGrp="1"/>
          </p:cNvSpPr>
          <p:nvPr>
            <p:ph sz="quarter" idx="28"/>
          </p:nvPr>
        </p:nvSpPr>
        <p:spPr/>
        <p:txBody>
          <a:bodyPr>
            <a:normAutofit fontScale="92500" lnSpcReduction="10000"/>
          </a:bodyPr>
          <a:lstStyle/>
          <a:p>
            <a:r>
              <a:rPr lang="en-US" dirty="0" smtClean="0">
                <a:latin typeface="+mj-lt"/>
              </a:rPr>
              <a:t>2</a:t>
            </a:r>
            <a:endParaRPr lang="en-US" dirty="0">
              <a:latin typeface="+mj-lt"/>
            </a:endParaRPr>
          </a:p>
        </p:txBody>
      </p:sp>
      <p:sp>
        <p:nvSpPr>
          <p:cNvPr id="25" name="Text Placeholder 25"/>
          <p:cNvSpPr>
            <a:spLocks noGrp="1"/>
          </p:cNvSpPr>
          <p:nvPr>
            <p:ph type="body" sz="quarter" idx="21"/>
          </p:nvPr>
        </p:nvSpPr>
        <p:spPr>
          <a:xfrm>
            <a:off x="4234362" y="5078505"/>
            <a:ext cx="1860050" cy="990601"/>
          </a:xfrm>
        </p:spPr>
        <p:txBody>
          <a:bodyPr>
            <a:noAutofit/>
          </a:bodyPr>
          <a:lstStyle/>
          <a:p>
            <a:pPr>
              <a:lnSpc>
                <a:spcPct val="12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8" name="Text Placeholder 25"/>
          <p:cNvSpPr>
            <a:spLocks noGrp="1"/>
          </p:cNvSpPr>
          <p:nvPr>
            <p:ph type="body" sz="quarter" idx="21"/>
          </p:nvPr>
        </p:nvSpPr>
        <p:spPr>
          <a:xfrm>
            <a:off x="8564315" y="5078505"/>
            <a:ext cx="1860050" cy="990601"/>
          </a:xfrm>
        </p:spPr>
        <p:txBody>
          <a:bodyPr>
            <a:noAutofit/>
          </a:bodyPr>
          <a:lstStyle/>
          <a:p>
            <a:pPr>
              <a:lnSpc>
                <a:spcPct val="120000"/>
              </a:lnSpc>
            </a:pP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IT HAS SURVIVED NOT ONLY FIVE CENTURIES, BUT ALSO THE LEAP INTO ELECTRONIC TYPESET.</a:t>
            </a:r>
            <a:endPar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5" name="Rectangle 1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Comparison 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6" name="Rectangle 15"/>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3"/>
          </p:nvPr>
        </p:nvSpPr>
        <p:spPr/>
      </p:sp>
      <p:sp>
        <p:nvSpPr>
          <p:cNvPr id="3" name="Picture Placeholder 2"/>
          <p:cNvSpPr>
            <a:spLocks noGrp="1"/>
          </p:cNvSpPr>
          <p:nvPr>
            <p:ph type="pic" sz="quarter" idx="24"/>
          </p:nvPr>
        </p:nvSpPr>
        <p:spPr/>
      </p:sp>
    </p:spTree>
  </p:cSld>
  <p:clrMapOvr>
    <a:masterClrMapping/>
  </p:clrMapOvr>
  <p:transition spd="slow">
    <p:comb/>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67018" y="1830594"/>
            <a:ext cx="3470014" cy="3747180"/>
          </a:xfrm>
          <a:prstGeom prst="rect">
            <a:avLst/>
          </a:prstGeom>
          <a:noFill/>
        </p:spPr>
        <p:txBody>
          <a:bodyPr wrap="square" rtlCol="0">
            <a:spAutoFit/>
          </a:bodyPr>
          <a:lstStyle/>
          <a:p>
            <a:pPr algn="just"/>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fringilla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vel</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arcu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rhoncus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venenatis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dictum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mollis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Integer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tincidunt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Cras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Vivamus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elementum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semper nisi.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leo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porttitor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ac,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lorem ante,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feugiat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Phasellus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metus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varius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laoreet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rutrum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endPar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2" name="Picture 1"/>
          <p:cNvPicPr>
            <a:picLocks noChangeAspect="1"/>
          </p:cNvPicPr>
          <p:nvPr/>
        </p:nvPicPr>
        <p:blipFill>
          <a:blip r:embed="rId3">
            <a:biLevel thresh="50000"/>
          </a:blip>
          <a:stretch>
            <a:fillRect/>
          </a:stretch>
        </p:blipFill>
        <p:spPr>
          <a:xfrm>
            <a:off x="5660682" y="2002907"/>
            <a:ext cx="4962281" cy="3105824"/>
          </a:xfrm>
          <a:prstGeom prst="rect">
            <a:avLst/>
          </a:prstGeom>
        </p:spPr>
      </p:pic>
      <p:sp>
        <p:nvSpPr>
          <p:cNvPr id="39" name="TextBox 38"/>
          <p:cNvSpPr txBox="1"/>
          <p:nvPr/>
        </p:nvSpPr>
        <p:spPr>
          <a:xfrm>
            <a:off x="6557495" y="3077319"/>
            <a:ext cx="3095684" cy="400110"/>
          </a:xfrm>
          <a:prstGeom prst="rect">
            <a:avLst/>
          </a:prstGeom>
          <a:noFill/>
        </p:spPr>
        <p:txBody>
          <a:bodyPr wrap="square" rtlCol="0">
            <a:spAutoFit/>
          </a:bodyPr>
          <a:lstStyle/>
          <a:p>
            <a:pPr algn="ctr"/>
            <a:r>
              <a:rPr lang="tr-TR" sz="2000" dirty="0" smtClean="0">
                <a:solidFill>
                  <a:srgbClr val="375067"/>
                </a:solidFill>
                <a:latin typeface="+mj-lt"/>
                <a:ea typeface="Open Sans Extrabold" panose="020B0906030804020204" pitchFamily="34" charset="0"/>
                <a:cs typeface="Open Sans Extrabold" panose="020B0906030804020204" pitchFamily="34" charset="0"/>
              </a:rPr>
              <a:t>LOREM IPSUM</a:t>
            </a:r>
            <a:endParaRPr lang="en-US" sz="2000" dirty="0">
              <a:solidFill>
                <a:srgbClr val="375067"/>
              </a:solidFill>
              <a:latin typeface="+mj-lt"/>
              <a:ea typeface="Open Sans Extrabold" panose="020B0906030804020204" pitchFamily="34" charset="0"/>
              <a:cs typeface="Open Sans Extrabold" panose="020B0906030804020204" pitchFamily="34" charset="0"/>
            </a:endParaRPr>
          </a:p>
        </p:txBody>
      </p:sp>
      <p:sp>
        <p:nvSpPr>
          <p:cNvPr id="10" name="Rectangle 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Mac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1" name="Rectangle 1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9410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p:cNvCxnSpPr/>
          <p:nvPr/>
        </p:nvCxnSpPr>
        <p:spPr>
          <a:xfrm flipV="1">
            <a:off x="6076321" y="893"/>
            <a:ext cx="16339" cy="5627809"/>
          </a:xfrm>
          <a:prstGeom prst="line">
            <a:avLst/>
          </a:prstGeom>
          <a:ln w="1016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p:nvPr/>
        </p:nvSpPr>
        <p:spPr>
          <a:xfrm>
            <a:off x="5586267" y="779441"/>
            <a:ext cx="995010" cy="995010"/>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TextBox 25"/>
          <p:cNvSpPr txBox="1"/>
          <p:nvPr/>
        </p:nvSpPr>
        <p:spPr>
          <a:xfrm>
            <a:off x="5913178" y="951578"/>
            <a:ext cx="377622" cy="707758"/>
          </a:xfrm>
          <a:prstGeom prst="rect">
            <a:avLst/>
          </a:prstGeom>
          <a:noFill/>
        </p:spPr>
        <p:txBody>
          <a:bodyPr wrap="square" rtlCol="0">
            <a:spAutoFit/>
          </a:bodyPr>
          <a:lstStyle/>
          <a:p>
            <a:pPr algn="ctr"/>
            <a:r>
              <a:rPr lang="tr-TR" sz="3999" spc="50" dirty="0">
                <a:solidFill>
                  <a:srgbClr val="F9F9F9"/>
                </a:solidFill>
                <a:latin typeface="+mj-lt"/>
                <a:ea typeface="Open Sans Extrabold" panose="020B0906030804020204" pitchFamily="34" charset="0"/>
                <a:cs typeface="Open Sans Extrabold" panose="020B0906030804020204" pitchFamily="34" charset="0"/>
              </a:rPr>
              <a:t>3</a:t>
            </a:r>
            <a:endParaRPr lang="en-US" sz="3999" spc="50" dirty="0">
              <a:solidFill>
                <a:srgbClr val="F9F9F9"/>
              </a:solidFill>
              <a:latin typeface="+mj-lt"/>
              <a:ea typeface="Open Sans Extrabold" panose="020B0906030804020204" pitchFamily="34" charset="0"/>
              <a:cs typeface="Open Sans Extrabold" panose="020B0906030804020204" pitchFamily="34" charset="0"/>
            </a:endParaRPr>
          </a:p>
        </p:txBody>
      </p:sp>
      <p:sp>
        <p:nvSpPr>
          <p:cNvPr id="37" name="Oval 36"/>
          <p:cNvSpPr/>
          <p:nvPr/>
        </p:nvSpPr>
        <p:spPr>
          <a:xfrm>
            <a:off x="5586267" y="2950476"/>
            <a:ext cx="995010" cy="995010"/>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38" name="TextBox 37"/>
          <p:cNvSpPr txBox="1"/>
          <p:nvPr/>
        </p:nvSpPr>
        <p:spPr>
          <a:xfrm>
            <a:off x="5875915" y="3132135"/>
            <a:ext cx="377622" cy="707758"/>
          </a:xfrm>
          <a:prstGeom prst="rect">
            <a:avLst/>
          </a:prstGeom>
          <a:noFill/>
        </p:spPr>
        <p:txBody>
          <a:bodyPr wrap="square" rtlCol="0">
            <a:spAutoFit/>
          </a:bodyPr>
          <a:lstStyle/>
          <a:p>
            <a:pPr algn="ctr"/>
            <a:r>
              <a:rPr lang="tr-TR" sz="3999" spc="50" dirty="0">
                <a:solidFill>
                  <a:srgbClr val="F9F9F9"/>
                </a:solidFill>
                <a:latin typeface="+mj-lt"/>
                <a:ea typeface="Open Sans Extrabold" panose="020B0906030804020204" pitchFamily="34" charset="0"/>
                <a:cs typeface="Open Sans Extrabold" panose="020B0906030804020204" pitchFamily="34" charset="0"/>
              </a:rPr>
              <a:t>4</a:t>
            </a:r>
            <a:endParaRPr lang="en-US" sz="3999" spc="50" dirty="0">
              <a:solidFill>
                <a:srgbClr val="F9F9F9"/>
              </a:solidFill>
              <a:latin typeface="+mj-lt"/>
              <a:ea typeface="Open Sans Extrabold" panose="020B0906030804020204" pitchFamily="34" charset="0"/>
              <a:cs typeface="Open Sans Extrabold" panose="020B0906030804020204" pitchFamily="34" charset="0"/>
            </a:endParaRPr>
          </a:p>
        </p:txBody>
      </p:sp>
      <p:sp>
        <p:nvSpPr>
          <p:cNvPr id="17" name="Oval 16"/>
          <p:cNvSpPr/>
          <p:nvPr/>
        </p:nvSpPr>
        <p:spPr>
          <a:xfrm>
            <a:off x="5586267" y="5116040"/>
            <a:ext cx="995010" cy="995010"/>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1" name="TextBox 20"/>
          <p:cNvSpPr txBox="1"/>
          <p:nvPr/>
        </p:nvSpPr>
        <p:spPr>
          <a:xfrm>
            <a:off x="5894132" y="5288178"/>
            <a:ext cx="377622" cy="707758"/>
          </a:xfrm>
          <a:prstGeom prst="rect">
            <a:avLst/>
          </a:prstGeom>
          <a:noFill/>
        </p:spPr>
        <p:txBody>
          <a:bodyPr wrap="square" rtlCol="0">
            <a:spAutoFit/>
          </a:bodyPr>
          <a:lstStyle/>
          <a:p>
            <a:pPr algn="ctr"/>
            <a:r>
              <a:rPr lang="tr-TR" sz="3999" spc="50" dirty="0">
                <a:solidFill>
                  <a:srgbClr val="F9F9F9"/>
                </a:solidFill>
                <a:latin typeface="+mj-lt"/>
                <a:ea typeface="Open Sans Extrabold" panose="020B0906030804020204" pitchFamily="34" charset="0"/>
                <a:cs typeface="Open Sans Extrabold" panose="020B0906030804020204" pitchFamily="34" charset="0"/>
              </a:rPr>
              <a:t>5</a:t>
            </a:r>
            <a:endParaRPr lang="en-US" sz="3999" spc="50" dirty="0">
              <a:solidFill>
                <a:srgbClr val="F9F9F9"/>
              </a:solidFill>
              <a:latin typeface="+mj-lt"/>
              <a:ea typeface="Open Sans Extrabold" panose="020B0906030804020204" pitchFamily="34" charset="0"/>
              <a:cs typeface="Open Sans Extrabold" panose="020B0906030804020204" pitchFamily="34" charset="0"/>
            </a:endParaRPr>
          </a:p>
        </p:txBody>
      </p:sp>
      <p:sp>
        <p:nvSpPr>
          <p:cNvPr id="15" name="Rectangle 14"/>
          <p:cNvSpPr/>
          <p:nvPr/>
        </p:nvSpPr>
        <p:spPr>
          <a:xfrm>
            <a:off x="6922664" y="779441"/>
            <a:ext cx="3542584" cy="1384995"/>
          </a:xfrm>
          <a:prstGeom prst="rect">
            <a:avLst/>
          </a:prstGeom>
        </p:spPr>
        <p:txBody>
          <a:bodyPr wrap="square">
            <a:spAutoFit/>
          </a:bodyPr>
          <a:lstStyle/>
          <a:p>
            <a:pPr algn="just"/>
            <a:r>
              <a:rPr lang="en-US" sz="1400" dirty="0">
                <a:ea typeface="Open Sans Semibold" panose="020B0706030804020204" pitchFamily="34" charset="0"/>
                <a:cs typeface="Open Sans Semibold" panose="020B0706030804020204" pitchFamily="34" charset="0"/>
              </a:rPr>
              <a:t>Lorem ipsum dolor sit </a:t>
            </a:r>
            <a:r>
              <a:rPr lang="en-US" sz="1400" dirty="0" err="1">
                <a:ea typeface="Open Sans Semibold" panose="020B0706030804020204" pitchFamily="34" charset="0"/>
                <a:cs typeface="Open Sans Semibold" panose="020B0706030804020204" pitchFamily="34" charset="0"/>
              </a:rPr>
              <a:t>amet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consectetuer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adipiscing</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elit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commodo</a:t>
            </a:r>
            <a:r>
              <a:rPr lang="en-US" sz="1400" dirty="0">
                <a:ea typeface="Open Sans Semibold" panose="020B0706030804020204" pitchFamily="34" charset="0"/>
                <a:cs typeface="Open Sans Semibold" panose="020B0706030804020204" pitchFamily="34" charset="0"/>
              </a:rPr>
              <a:t> ligula </a:t>
            </a:r>
            <a:r>
              <a:rPr lang="en-US" sz="1400" dirty="0" err="1">
                <a:ea typeface="Open Sans Semibold" panose="020B0706030804020204" pitchFamily="34" charset="0"/>
                <a:cs typeface="Open Sans Semibold" panose="020B0706030804020204" pitchFamily="34" charset="0"/>
              </a:rPr>
              <a:t>eget</a:t>
            </a:r>
            <a:r>
              <a:rPr lang="en-US" sz="1400" dirty="0">
                <a:ea typeface="Open Sans Semibold" panose="020B0706030804020204" pitchFamily="34" charset="0"/>
                <a:cs typeface="Open Sans Semibold" panose="020B0706030804020204" pitchFamily="34" charset="0"/>
              </a:rPr>
              <a:t> dolor.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massa</a:t>
            </a:r>
            <a:r>
              <a:rPr lang="en-US" sz="1400" dirty="0">
                <a:ea typeface="Open Sans Semibold" panose="020B0706030804020204" pitchFamily="34" charset="0"/>
                <a:cs typeface="Open Sans Semibold" panose="020B0706030804020204" pitchFamily="34" charset="0"/>
              </a:rPr>
              <a:t>. Cum </a:t>
            </a:r>
            <a:r>
              <a:rPr lang="en-US" sz="1400" dirty="0" err="1">
                <a:ea typeface="Open Sans Semibold" panose="020B0706030804020204" pitchFamily="34" charset="0"/>
                <a:cs typeface="Open Sans Semibold" panose="020B0706030804020204" pitchFamily="34" charset="0"/>
              </a:rPr>
              <a:t>sociis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natoque</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penatibus</a:t>
            </a:r>
            <a:r>
              <a:rPr lang="en-US" sz="1400" dirty="0">
                <a:ea typeface="Open Sans Semibold" panose="020B0706030804020204" pitchFamily="34" charset="0"/>
                <a:cs typeface="Open Sans Semibold" panose="020B0706030804020204" pitchFamily="34" charset="0"/>
              </a:rPr>
              <a:t> et </a:t>
            </a:r>
            <a:r>
              <a:rPr lang="en-US" sz="1400" dirty="0" err="1">
                <a:ea typeface="Open Sans Semibold" panose="020B0706030804020204" pitchFamily="34" charset="0"/>
                <a:cs typeface="Open Sans Semibold" panose="020B0706030804020204" pitchFamily="34" charset="0"/>
              </a:rPr>
              <a:t>magnis</a:t>
            </a:r>
            <a:r>
              <a:rPr lang="en-US" sz="1400" dirty="0">
                <a:ea typeface="Open Sans Semibold" panose="020B0706030804020204" pitchFamily="34" charset="0"/>
                <a:cs typeface="Open Sans Semibold" panose="020B0706030804020204" pitchFamily="34" charset="0"/>
              </a:rPr>
              <a:t> dis parturient </a:t>
            </a:r>
            <a:r>
              <a:rPr lang="en-US" sz="1400" dirty="0" err="1">
                <a:ea typeface="Open Sans Semibold" panose="020B0706030804020204" pitchFamily="34" charset="0"/>
                <a:cs typeface="Open Sans Semibold" panose="020B0706030804020204" pitchFamily="34" charset="0"/>
              </a:rPr>
              <a:t>montes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nascetur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ridiculus</a:t>
            </a:r>
            <a:r>
              <a:rPr lang="en-US" sz="1400" dirty="0">
                <a:ea typeface="Open Sans Semibold" panose="020B0706030804020204" pitchFamily="34" charset="0"/>
                <a:cs typeface="Open Sans Semibold" panose="020B0706030804020204" pitchFamily="34" charset="0"/>
              </a:rPr>
              <a:t> mus. </a:t>
            </a:r>
            <a:endParaRPr lang="tr-TR" sz="1400" dirty="0">
              <a:ea typeface="Open Sans Semibold" panose="020B0706030804020204" pitchFamily="34" charset="0"/>
              <a:cs typeface="Open Sans Semibold" panose="020B0706030804020204" pitchFamily="34" charset="0"/>
            </a:endParaRPr>
          </a:p>
        </p:txBody>
      </p:sp>
      <p:sp>
        <p:nvSpPr>
          <p:cNvPr id="16" name="TextBox 15"/>
          <p:cNvSpPr txBox="1"/>
          <p:nvPr/>
        </p:nvSpPr>
        <p:spPr>
          <a:xfrm>
            <a:off x="3046957" y="1133292"/>
            <a:ext cx="2285405" cy="384721"/>
          </a:xfrm>
          <a:prstGeom prst="rect">
            <a:avLst/>
          </a:prstGeom>
          <a:noFill/>
        </p:spPr>
        <p:txBody>
          <a:bodyPr wrap="square" rtlCol="0">
            <a:spAutoFit/>
          </a:bodyPr>
          <a:lstStyle/>
          <a:p>
            <a:pPr algn="r"/>
            <a:r>
              <a:rPr lang="tr-TR" sz="1900" spc="50" dirty="0">
                <a:latin typeface="+mj-lt"/>
                <a:ea typeface="Open Sans Extrabold" panose="020B0906030804020204" pitchFamily="34" charset="0"/>
                <a:cs typeface="Open Sans Extrabold" panose="020B0906030804020204" pitchFamily="34" charset="0"/>
              </a:rPr>
              <a:t>TITLE FOR STEP</a:t>
            </a:r>
            <a:endParaRPr lang="en-US" sz="1900" spc="50" dirty="0">
              <a:latin typeface="+mj-lt"/>
              <a:ea typeface="Open Sans Extrabold" panose="020B0906030804020204" pitchFamily="34" charset="0"/>
              <a:cs typeface="Open Sans Extrabold" panose="020B0906030804020204" pitchFamily="34" charset="0"/>
            </a:endParaRPr>
          </a:p>
        </p:txBody>
      </p:sp>
      <p:sp>
        <p:nvSpPr>
          <p:cNvPr id="19" name="TextBox 18"/>
          <p:cNvSpPr txBox="1"/>
          <p:nvPr/>
        </p:nvSpPr>
        <p:spPr>
          <a:xfrm>
            <a:off x="6922664" y="3246481"/>
            <a:ext cx="2285405" cy="384721"/>
          </a:xfrm>
          <a:prstGeom prst="rect">
            <a:avLst/>
          </a:prstGeom>
          <a:noFill/>
        </p:spPr>
        <p:txBody>
          <a:bodyPr wrap="square" rtlCol="0">
            <a:spAutoFit/>
          </a:bodyPr>
          <a:lstStyle/>
          <a:p>
            <a:r>
              <a:rPr lang="tr-TR" sz="1900" spc="50" dirty="0">
                <a:latin typeface="+mj-lt"/>
                <a:ea typeface="Open Sans Extrabold" panose="020B0906030804020204" pitchFamily="34" charset="0"/>
                <a:cs typeface="Open Sans Extrabold" panose="020B0906030804020204" pitchFamily="34" charset="0"/>
              </a:rPr>
              <a:t>TITLE FOR STEP</a:t>
            </a:r>
            <a:endParaRPr lang="en-US" sz="1900" spc="50" dirty="0">
              <a:latin typeface="+mj-lt"/>
              <a:ea typeface="Open Sans Extrabold" panose="020B0906030804020204" pitchFamily="34" charset="0"/>
              <a:cs typeface="Open Sans Extrabold" panose="020B0906030804020204" pitchFamily="34" charset="0"/>
            </a:endParaRPr>
          </a:p>
        </p:txBody>
      </p:sp>
      <p:sp>
        <p:nvSpPr>
          <p:cNvPr id="20" name="Rectangle 19"/>
          <p:cNvSpPr/>
          <p:nvPr/>
        </p:nvSpPr>
        <p:spPr>
          <a:xfrm>
            <a:off x="1789778" y="2950476"/>
            <a:ext cx="3542584" cy="1384995"/>
          </a:xfrm>
          <a:prstGeom prst="rect">
            <a:avLst/>
          </a:prstGeom>
        </p:spPr>
        <p:txBody>
          <a:bodyPr wrap="square">
            <a:spAutoFit/>
          </a:bodyPr>
          <a:lstStyle/>
          <a:p>
            <a:pPr algn="just"/>
            <a:r>
              <a:rPr lang="en-US" sz="1400" dirty="0">
                <a:ea typeface="Open Sans Semibold" panose="020B0706030804020204" pitchFamily="34" charset="0"/>
                <a:cs typeface="Open Sans Semibold" panose="020B0706030804020204" pitchFamily="34" charset="0"/>
              </a:rPr>
              <a:t>Lorem ipsum dolor sit </a:t>
            </a:r>
            <a:r>
              <a:rPr lang="en-US" sz="1400" dirty="0" err="1">
                <a:ea typeface="Open Sans Semibold" panose="020B0706030804020204" pitchFamily="34" charset="0"/>
                <a:cs typeface="Open Sans Semibold" panose="020B0706030804020204" pitchFamily="34" charset="0"/>
              </a:rPr>
              <a:t>amet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consectetuer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adipiscing</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elit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commodo</a:t>
            </a:r>
            <a:r>
              <a:rPr lang="en-US" sz="1400" dirty="0">
                <a:ea typeface="Open Sans Semibold" panose="020B0706030804020204" pitchFamily="34" charset="0"/>
                <a:cs typeface="Open Sans Semibold" panose="020B0706030804020204" pitchFamily="34" charset="0"/>
              </a:rPr>
              <a:t> ligula </a:t>
            </a:r>
            <a:r>
              <a:rPr lang="en-US" sz="1400" dirty="0" err="1">
                <a:ea typeface="Open Sans Semibold" panose="020B0706030804020204" pitchFamily="34" charset="0"/>
                <a:cs typeface="Open Sans Semibold" panose="020B0706030804020204" pitchFamily="34" charset="0"/>
              </a:rPr>
              <a:t>eget</a:t>
            </a:r>
            <a:r>
              <a:rPr lang="en-US" sz="1400" dirty="0">
                <a:ea typeface="Open Sans Semibold" panose="020B0706030804020204" pitchFamily="34" charset="0"/>
                <a:cs typeface="Open Sans Semibold" panose="020B0706030804020204" pitchFamily="34" charset="0"/>
              </a:rPr>
              <a:t> dolor.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massa</a:t>
            </a:r>
            <a:r>
              <a:rPr lang="en-US" sz="1400" dirty="0">
                <a:ea typeface="Open Sans Semibold" panose="020B0706030804020204" pitchFamily="34" charset="0"/>
                <a:cs typeface="Open Sans Semibold" panose="020B0706030804020204" pitchFamily="34" charset="0"/>
              </a:rPr>
              <a:t>. Cum </a:t>
            </a:r>
            <a:r>
              <a:rPr lang="en-US" sz="1400" dirty="0" err="1">
                <a:ea typeface="Open Sans Semibold" panose="020B0706030804020204" pitchFamily="34" charset="0"/>
                <a:cs typeface="Open Sans Semibold" panose="020B0706030804020204" pitchFamily="34" charset="0"/>
              </a:rPr>
              <a:t>sociis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natoque</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penatibus</a:t>
            </a:r>
            <a:r>
              <a:rPr lang="en-US" sz="1400" dirty="0">
                <a:ea typeface="Open Sans Semibold" panose="020B0706030804020204" pitchFamily="34" charset="0"/>
                <a:cs typeface="Open Sans Semibold" panose="020B0706030804020204" pitchFamily="34" charset="0"/>
              </a:rPr>
              <a:t> et </a:t>
            </a:r>
            <a:r>
              <a:rPr lang="en-US" sz="1400" dirty="0" err="1">
                <a:ea typeface="Open Sans Semibold" panose="020B0706030804020204" pitchFamily="34" charset="0"/>
                <a:cs typeface="Open Sans Semibold" panose="020B0706030804020204" pitchFamily="34" charset="0"/>
              </a:rPr>
              <a:t>magnis</a:t>
            </a:r>
            <a:r>
              <a:rPr lang="en-US" sz="1400" dirty="0">
                <a:ea typeface="Open Sans Semibold" panose="020B0706030804020204" pitchFamily="34" charset="0"/>
                <a:cs typeface="Open Sans Semibold" panose="020B0706030804020204" pitchFamily="34" charset="0"/>
              </a:rPr>
              <a:t> dis parturient </a:t>
            </a:r>
            <a:r>
              <a:rPr lang="en-US" sz="1400" dirty="0" err="1">
                <a:ea typeface="Open Sans Semibold" panose="020B0706030804020204" pitchFamily="34" charset="0"/>
                <a:cs typeface="Open Sans Semibold" panose="020B0706030804020204" pitchFamily="34" charset="0"/>
              </a:rPr>
              <a:t>montes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nascetur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ridiculus</a:t>
            </a:r>
            <a:r>
              <a:rPr lang="en-US" sz="1400" dirty="0">
                <a:ea typeface="Open Sans Semibold" panose="020B0706030804020204" pitchFamily="34" charset="0"/>
                <a:cs typeface="Open Sans Semibold" panose="020B0706030804020204" pitchFamily="34" charset="0"/>
              </a:rPr>
              <a:t> mus. </a:t>
            </a:r>
            <a:endParaRPr lang="tr-TR" sz="1400" dirty="0">
              <a:ea typeface="Open Sans Semibold" panose="020B0706030804020204" pitchFamily="34" charset="0"/>
              <a:cs typeface="Open Sans Semibold" panose="020B0706030804020204" pitchFamily="34" charset="0"/>
            </a:endParaRPr>
          </a:p>
        </p:txBody>
      </p:sp>
      <p:sp>
        <p:nvSpPr>
          <p:cNvPr id="24" name="Rectangle 23"/>
          <p:cNvSpPr/>
          <p:nvPr/>
        </p:nvSpPr>
        <p:spPr>
          <a:xfrm>
            <a:off x="6922664" y="5107158"/>
            <a:ext cx="3542584" cy="1384995"/>
          </a:xfrm>
          <a:prstGeom prst="rect">
            <a:avLst/>
          </a:prstGeom>
        </p:spPr>
        <p:txBody>
          <a:bodyPr wrap="square">
            <a:spAutoFit/>
          </a:bodyPr>
          <a:lstStyle/>
          <a:p>
            <a:pPr algn="just"/>
            <a:r>
              <a:rPr lang="en-US" sz="1400" dirty="0">
                <a:ea typeface="Open Sans Semibold" panose="020B0706030804020204" pitchFamily="34" charset="0"/>
                <a:cs typeface="Open Sans Semibold" panose="020B0706030804020204" pitchFamily="34" charset="0"/>
              </a:rPr>
              <a:t>Lorem ipsum dolor sit </a:t>
            </a:r>
            <a:r>
              <a:rPr lang="en-US" sz="1400" dirty="0" err="1">
                <a:ea typeface="Open Sans Semibold" panose="020B0706030804020204" pitchFamily="34" charset="0"/>
                <a:cs typeface="Open Sans Semibold" panose="020B0706030804020204" pitchFamily="34" charset="0"/>
              </a:rPr>
              <a:t>amet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consectetuer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adipiscing</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elit</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commodo</a:t>
            </a:r>
            <a:r>
              <a:rPr lang="en-US" sz="1400" dirty="0">
                <a:ea typeface="Open Sans Semibold" panose="020B0706030804020204" pitchFamily="34" charset="0"/>
                <a:cs typeface="Open Sans Semibold" panose="020B0706030804020204" pitchFamily="34" charset="0"/>
              </a:rPr>
              <a:t> ligula </a:t>
            </a:r>
            <a:r>
              <a:rPr lang="en-US" sz="1400" dirty="0" err="1">
                <a:ea typeface="Open Sans Semibold" panose="020B0706030804020204" pitchFamily="34" charset="0"/>
                <a:cs typeface="Open Sans Semibold" panose="020B0706030804020204" pitchFamily="34" charset="0"/>
              </a:rPr>
              <a:t>eget</a:t>
            </a:r>
            <a:r>
              <a:rPr lang="en-US" sz="1400" dirty="0">
                <a:ea typeface="Open Sans Semibold" panose="020B0706030804020204" pitchFamily="34" charset="0"/>
                <a:cs typeface="Open Sans Semibold" panose="020B0706030804020204" pitchFamily="34" charset="0"/>
              </a:rPr>
              <a:t> dolor. </a:t>
            </a:r>
            <a:r>
              <a:rPr lang="en-US" sz="1400" dirty="0" err="1">
                <a:ea typeface="Open Sans Semibold" panose="020B0706030804020204" pitchFamily="34" charset="0"/>
                <a:cs typeface="Open Sans Semibold" panose="020B0706030804020204" pitchFamily="34" charset="0"/>
              </a:rPr>
              <a:t>Aenean</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massa</a:t>
            </a:r>
            <a:r>
              <a:rPr lang="en-US" sz="1400" dirty="0">
                <a:ea typeface="Open Sans Semibold" panose="020B0706030804020204" pitchFamily="34" charset="0"/>
                <a:cs typeface="Open Sans Semibold" panose="020B0706030804020204" pitchFamily="34" charset="0"/>
              </a:rPr>
              <a:t>. Cum </a:t>
            </a:r>
            <a:r>
              <a:rPr lang="en-US" sz="1400" dirty="0" err="1">
                <a:ea typeface="Open Sans Semibold" panose="020B0706030804020204" pitchFamily="34" charset="0"/>
                <a:cs typeface="Open Sans Semibold" panose="020B0706030804020204" pitchFamily="34" charset="0"/>
              </a:rPr>
              <a:t>sociis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natoque</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penatibus</a:t>
            </a:r>
            <a:r>
              <a:rPr lang="en-US" sz="1400" dirty="0">
                <a:ea typeface="Open Sans Semibold" panose="020B0706030804020204" pitchFamily="34" charset="0"/>
                <a:cs typeface="Open Sans Semibold" panose="020B0706030804020204" pitchFamily="34" charset="0"/>
              </a:rPr>
              <a:t> et </a:t>
            </a:r>
            <a:r>
              <a:rPr lang="en-US" sz="1400" dirty="0" err="1">
                <a:ea typeface="Open Sans Semibold" panose="020B0706030804020204" pitchFamily="34" charset="0"/>
                <a:cs typeface="Open Sans Semibold" panose="020B0706030804020204" pitchFamily="34" charset="0"/>
              </a:rPr>
              <a:t>magnis</a:t>
            </a:r>
            <a:r>
              <a:rPr lang="en-US" sz="1400" dirty="0">
                <a:ea typeface="Open Sans Semibold" panose="020B0706030804020204" pitchFamily="34" charset="0"/>
                <a:cs typeface="Open Sans Semibold" panose="020B0706030804020204" pitchFamily="34" charset="0"/>
              </a:rPr>
              <a:t> dis parturient </a:t>
            </a:r>
            <a:r>
              <a:rPr lang="en-US" sz="1400" dirty="0" err="1">
                <a:ea typeface="Open Sans Semibold" panose="020B0706030804020204" pitchFamily="34" charset="0"/>
                <a:cs typeface="Open Sans Semibold" panose="020B0706030804020204" pitchFamily="34" charset="0"/>
              </a:rPr>
              <a:t>montes</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nascetur</a:t>
            </a:r>
            <a:r>
              <a:rPr lang="en-US" sz="1400" dirty="0">
                <a:ea typeface="Open Sans Semibold" panose="020B0706030804020204" pitchFamily="34" charset="0"/>
                <a:cs typeface="Open Sans Semibold" panose="020B0706030804020204" pitchFamily="34" charset="0"/>
              </a:rPr>
              <a:t> </a:t>
            </a:r>
            <a:r>
              <a:rPr lang="en-US" sz="1400" dirty="0" err="1">
                <a:ea typeface="Open Sans Semibold" panose="020B0706030804020204" pitchFamily="34" charset="0"/>
                <a:cs typeface="Open Sans Semibold" panose="020B0706030804020204" pitchFamily="34" charset="0"/>
              </a:rPr>
              <a:t>ridiculus</a:t>
            </a:r>
            <a:r>
              <a:rPr lang="en-US" sz="1400" dirty="0">
                <a:ea typeface="Open Sans Semibold" panose="020B0706030804020204" pitchFamily="34" charset="0"/>
                <a:cs typeface="Open Sans Semibold" panose="020B0706030804020204" pitchFamily="34" charset="0"/>
              </a:rPr>
              <a:t> mus. </a:t>
            </a:r>
            <a:endParaRPr lang="tr-TR" sz="1400" dirty="0">
              <a:ea typeface="Open Sans Semibold" panose="020B0706030804020204" pitchFamily="34" charset="0"/>
              <a:cs typeface="Open Sans Semibold" panose="020B0706030804020204" pitchFamily="34" charset="0"/>
            </a:endParaRPr>
          </a:p>
        </p:txBody>
      </p:sp>
      <p:sp>
        <p:nvSpPr>
          <p:cNvPr id="25" name="TextBox 24"/>
          <p:cNvSpPr txBox="1"/>
          <p:nvPr/>
        </p:nvSpPr>
        <p:spPr>
          <a:xfrm>
            <a:off x="3046957" y="5461009"/>
            <a:ext cx="2285405" cy="384721"/>
          </a:xfrm>
          <a:prstGeom prst="rect">
            <a:avLst/>
          </a:prstGeom>
          <a:noFill/>
        </p:spPr>
        <p:txBody>
          <a:bodyPr wrap="square" rtlCol="0">
            <a:spAutoFit/>
          </a:bodyPr>
          <a:lstStyle/>
          <a:p>
            <a:pPr algn="r"/>
            <a:r>
              <a:rPr lang="tr-TR" sz="1900" spc="50" dirty="0">
                <a:latin typeface="+mj-lt"/>
                <a:ea typeface="Open Sans Extrabold" panose="020B0906030804020204" pitchFamily="34" charset="0"/>
                <a:cs typeface="Open Sans Extrabold" panose="020B0906030804020204" pitchFamily="34" charset="0"/>
              </a:rPr>
              <a:t>TITLE FOR STEP</a:t>
            </a:r>
            <a:endParaRPr lang="en-US" sz="1900" spc="50" dirty="0">
              <a:latin typeface="+mj-lt"/>
              <a:ea typeface="Open Sans Extrabold" panose="020B0906030804020204" pitchFamily="34" charset="0"/>
              <a:cs typeface="Open Sans Extrabold" panose="020B0906030804020204" pitchFamily="34" charset="0"/>
            </a:endParaRPr>
          </a:p>
        </p:txBody>
      </p:sp>
    </p:spTree>
    <p:extLst>
      <p:ext uri="{BB962C8B-B14F-4D97-AF65-F5344CB8AC3E}">
        <p14:creationId xmlns:p14="http://schemas.microsoft.com/office/powerpoint/2010/main" val="4173061835"/>
      </p:ext>
    </p:extLst>
  </p:cSld>
  <p:clrMapOvr>
    <a:masterClrMapping/>
  </p:clrMapOvr>
  <p:transition spd="slow">
    <p:push dir="u"/>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5656375" y="1371600"/>
            <a:ext cx="895117" cy="89511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11" name="Rectangle 10"/>
          <p:cNvSpPr/>
          <p:nvPr/>
        </p:nvSpPr>
        <p:spPr>
          <a:xfrm>
            <a:off x="2870362" y="2597400"/>
            <a:ext cx="6608629" cy="261610"/>
          </a:xfrm>
          <a:prstGeom prst="rect">
            <a:avLst/>
          </a:prstGeom>
        </p:spPr>
        <p:txBody>
          <a:bodyPr wrap="square">
            <a:spAutoFit/>
          </a:bodyPr>
          <a:lstStyle/>
          <a:p>
            <a:pPr algn="ctr"/>
            <a:r>
              <a:rPr lang="tr-TR" sz="1100" spc="25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INTERMISSION</a:t>
            </a:r>
            <a:endParaRPr lang="en-US" sz="1100" spc="25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endParaRPr>
          </a:p>
        </p:txBody>
      </p:sp>
      <p:pic>
        <p:nvPicPr>
          <p:cNvPr id="17" name="Picture 16"/>
          <p:cNvPicPr>
            <a:picLocks noChangeAspect="1"/>
          </p:cNvPicPr>
          <p:nvPr/>
        </p:nvPicPr>
        <p:blipFill>
          <a:blip r:embed="rId2">
            <a:biLevel thresh="25000"/>
          </a:blip>
          <a:stretch>
            <a:fillRect/>
          </a:stretch>
        </p:blipFill>
        <p:spPr>
          <a:xfrm>
            <a:off x="5925505" y="1681583"/>
            <a:ext cx="378402" cy="289594"/>
          </a:xfrm>
          <a:prstGeom prst="rect">
            <a:avLst/>
          </a:prstGeom>
        </p:spPr>
      </p:pic>
      <p:sp>
        <p:nvSpPr>
          <p:cNvPr id="2" name="Picture Placeholder 1"/>
          <p:cNvSpPr>
            <a:spLocks noGrp="1"/>
          </p:cNvSpPr>
          <p:nvPr>
            <p:ph type="pic" sz="quarter" idx="10"/>
          </p:nvPr>
        </p:nvSpPr>
        <p:spPr/>
      </p:sp>
    </p:spTree>
    <p:extLst>
      <p:ext uri="{BB962C8B-B14F-4D97-AF65-F5344CB8AC3E}">
        <p14:creationId xmlns:p14="http://schemas.microsoft.com/office/powerpoint/2010/main" val="293602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315488" y="2527394"/>
            <a:ext cx="5771202" cy="2208297"/>
          </a:xfrm>
          <a:prstGeom prst="rect">
            <a:avLst/>
          </a:prstGeom>
          <a:noFill/>
        </p:spPr>
        <p:txBody>
          <a:bodyPr wrap="square" rtlCol="0">
            <a:spAutoFit/>
          </a:bodyPr>
          <a:lstStyle/>
          <a:p>
            <a:pPr algn="just"/>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fringilla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vel</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arcu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rhoncus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venenatis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dictum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mollis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Integer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tincidunt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Cras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Vivamus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elementum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semper nisi.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leo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porttitor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ac,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lorem ante,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feugiat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Phasellus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metus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varius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laoreet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rutrum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endPar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4" name="Picture 3"/>
          <p:cNvPicPr>
            <a:picLocks noChangeAspect="1"/>
          </p:cNvPicPr>
          <p:nvPr/>
        </p:nvPicPr>
        <p:blipFill>
          <a:blip r:embed="rId3">
            <a:biLevel thresh="50000"/>
          </a:blip>
          <a:stretch>
            <a:fillRect/>
          </a:stretch>
        </p:blipFill>
        <p:spPr>
          <a:xfrm>
            <a:off x="2338531" y="2468385"/>
            <a:ext cx="1698308" cy="2266285"/>
          </a:xfrm>
          <a:prstGeom prst="rect">
            <a:avLst/>
          </a:prstGeom>
        </p:spPr>
      </p:pic>
      <p:sp>
        <p:nvSpPr>
          <p:cNvPr id="9" name="Rectangle 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Tab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0" name="Rectangle 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05157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2230555" y="2527394"/>
            <a:ext cx="6018670" cy="2208297"/>
          </a:xfrm>
          <a:prstGeom prst="rect">
            <a:avLst/>
          </a:prstGeom>
          <a:noFill/>
        </p:spPr>
        <p:txBody>
          <a:bodyPr wrap="square" rtlCol="0">
            <a:spAutoFit/>
          </a:bodyPr>
          <a:lstStyle/>
          <a:p>
            <a:pPr algn="just"/>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fringilla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vel</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arcu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rhoncus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venenatis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justo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dictum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pede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mollis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Integer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tincidunt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Cras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Vivamus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elementum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semper nisi.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vulputate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leo</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porttitor</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vitae,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eleifend</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ac,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Aliquam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lorem ante,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dapibus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in,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feugiat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tellus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Phasellus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viverra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ut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metus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varius</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laoreet</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Quisque</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rutrum</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50" dirty="0" err="1">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rPr>
              <a:t>imperdiet</a:t>
            </a:r>
            <a:endParaRPr lang="en-US" sz="1250" dirty="0">
              <a:solidFill>
                <a:schemeClr val="bg2">
                  <a:lumMod val="10000"/>
                </a:schemeClr>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2" name="Picture 1"/>
          <p:cNvPicPr>
            <a:picLocks noChangeAspect="1"/>
          </p:cNvPicPr>
          <p:nvPr/>
        </p:nvPicPr>
        <p:blipFill>
          <a:blip r:embed="rId3">
            <a:biLevel thresh="50000"/>
          </a:blip>
          <a:stretch>
            <a:fillRect/>
          </a:stretch>
        </p:blipFill>
        <p:spPr>
          <a:xfrm>
            <a:off x="8711029" y="2440240"/>
            <a:ext cx="1366519" cy="2221296"/>
          </a:xfrm>
          <a:prstGeom prst="rect">
            <a:avLst/>
          </a:prstGeom>
        </p:spPr>
      </p:pic>
      <p:sp>
        <p:nvSpPr>
          <p:cNvPr id="9" name="Rectangle 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Phone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0" name="Rectangle 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183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36"/>
          </p:nvPr>
        </p:nvSpPr>
        <p:spPr/>
        <p:txBody>
          <a:bodyPr>
            <a:normAutofit fontScale="92500" lnSpcReduction="2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16" name="Text Placeholder 15"/>
          <p:cNvSpPr>
            <a:spLocks noGrp="1"/>
          </p:cNvSpPr>
          <p:nvPr>
            <p:ph type="body" sz="quarter" idx="39"/>
          </p:nvPr>
        </p:nvSpPr>
        <p:spPr>
          <a:xfrm>
            <a:off x="8411560" y="2054298"/>
            <a:ext cx="1887115" cy="303488"/>
          </a:xfrm>
        </p:spPr>
        <p:txBody>
          <a:bodyPr/>
          <a:lstStyle/>
          <a:p>
            <a:r>
              <a:rPr lang="en-US" b="0" dirty="0" smtClean="0">
                <a:solidFill>
                  <a:schemeClr val="tx1"/>
                </a:solidFill>
                <a:latin typeface="+mj-lt"/>
              </a:rPr>
              <a:t>Task Manager</a:t>
            </a:r>
            <a:endParaRPr lang="en-US" b="0" dirty="0">
              <a:solidFill>
                <a:schemeClr val="tx1"/>
              </a:solidFill>
              <a:latin typeface="+mj-lt"/>
            </a:endParaRPr>
          </a:p>
        </p:txBody>
      </p:sp>
      <p:sp>
        <p:nvSpPr>
          <p:cNvPr id="17" name="Text Placeholder 16"/>
          <p:cNvSpPr>
            <a:spLocks noGrp="1"/>
          </p:cNvSpPr>
          <p:nvPr>
            <p:ph type="body" sz="quarter" idx="40"/>
          </p:nvPr>
        </p:nvSpPr>
        <p:spPr/>
        <p:txBody>
          <a:bodyPr>
            <a:normAutofit fontScale="85000" lnSpcReduction="1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endParaRPr lang="en-US" dirty="0"/>
          </a:p>
        </p:txBody>
      </p:sp>
      <p:sp>
        <p:nvSpPr>
          <p:cNvPr id="18" name="Text Placeholder 17"/>
          <p:cNvSpPr>
            <a:spLocks noGrp="1"/>
          </p:cNvSpPr>
          <p:nvPr>
            <p:ph type="body" sz="quarter" idx="41"/>
          </p:nvPr>
        </p:nvSpPr>
        <p:spPr>
          <a:xfrm>
            <a:off x="4895767" y="2079485"/>
            <a:ext cx="1674911" cy="303488"/>
          </a:xfrm>
        </p:spPr>
        <p:txBody>
          <a:bodyPr/>
          <a:lstStyle/>
          <a:p>
            <a:r>
              <a:rPr lang="en-US" b="0" dirty="0" smtClean="0">
                <a:solidFill>
                  <a:schemeClr val="tx1"/>
                </a:solidFill>
                <a:latin typeface="+mj-lt"/>
              </a:rPr>
              <a:t>Auto Update</a:t>
            </a:r>
            <a:endParaRPr lang="en-US" b="0" dirty="0">
              <a:solidFill>
                <a:schemeClr val="tx1"/>
              </a:solidFill>
              <a:latin typeface="+mj-lt"/>
            </a:endParaRPr>
          </a:p>
        </p:txBody>
      </p:sp>
      <p:sp>
        <p:nvSpPr>
          <p:cNvPr id="19" name="Text Placeholder 18"/>
          <p:cNvSpPr>
            <a:spLocks noGrp="1"/>
          </p:cNvSpPr>
          <p:nvPr>
            <p:ph type="body" sz="quarter" idx="42"/>
          </p:nvPr>
        </p:nvSpPr>
        <p:spPr/>
        <p:txBody>
          <a:bodyPr>
            <a:normAutofit fontScale="85000" lnSpcReduction="1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20" name="Text Placeholder 19"/>
          <p:cNvSpPr>
            <a:spLocks noGrp="1"/>
          </p:cNvSpPr>
          <p:nvPr>
            <p:ph type="body" sz="quarter" idx="43"/>
          </p:nvPr>
        </p:nvSpPr>
        <p:spPr>
          <a:xfrm>
            <a:off x="4895767" y="3596159"/>
            <a:ext cx="1674911" cy="303488"/>
          </a:xfrm>
        </p:spPr>
        <p:txBody>
          <a:bodyPr/>
          <a:lstStyle/>
          <a:p>
            <a:r>
              <a:rPr lang="en-US" b="0" dirty="0" smtClean="0">
                <a:solidFill>
                  <a:schemeClr val="tx1"/>
                </a:solidFill>
                <a:latin typeface="+mj-lt"/>
              </a:rPr>
              <a:t>Support</a:t>
            </a:r>
            <a:endParaRPr lang="en-US" b="0" dirty="0">
              <a:solidFill>
                <a:schemeClr val="tx1"/>
              </a:solidFill>
              <a:latin typeface="+mj-lt"/>
            </a:endParaRPr>
          </a:p>
        </p:txBody>
      </p:sp>
      <p:sp>
        <p:nvSpPr>
          <p:cNvPr id="21" name="Text Placeholder 20"/>
          <p:cNvSpPr>
            <a:spLocks noGrp="1"/>
          </p:cNvSpPr>
          <p:nvPr>
            <p:ph type="body" sz="quarter" idx="44"/>
          </p:nvPr>
        </p:nvSpPr>
        <p:spPr/>
        <p:txBody>
          <a:bodyPr>
            <a:normAutofit fontScale="92500" lnSpcReduction="20000"/>
          </a:bodyPr>
          <a:lstStyle/>
          <a:p>
            <a:pPr>
              <a:lnSpc>
                <a:spcPct val="120000"/>
              </a:lnSpc>
            </a:pPr>
            <a:r>
              <a:rPr lang="en-US" dirty="0" err="1" smtClean="0"/>
              <a:t>Lorem</a:t>
            </a:r>
            <a:r>
              <a:rPr lang="en-US" dirty="0" smtClean="0"/>
              <a:t> </a:t>
            </a:r>
            <a:r>
              <a:rPr lang="en-US" dirty="0" err="1" smtClean="0"/>
              <a:t>Ipsum</a:t>
            </a:r>
            <a:r>
              <a:rPr lang="en-US" dirty="0" smtClean="0"/>
              <a:t> is simply dummy text of the printing and typesetting industry. It has survived not only five centuries, but also the leap into electronic typesetting.</a:t>
            </a:r>
          </a:p>
        </p:txBody>
      </p:sp>
      <p:sp>
        <p:nvSpPr>
          <p:cNvPr id="22" name="Text Placeholder 21"/>
          <p:cNvSpPr>
            <a:spLocks noGrp="1"/>
          </p:cNvSpPr>
          <p:nvPr>
            <p:ph type="body" sz="quarter" idx="45"/>
          </p:nvPr>
        </p:nvSpPr>
        <p:spPr/>
        <p:txBody>
          <a:bodyPr/>
          <a:lstStyle/>
          <a:p>
            <a:r>
              <a:rPr lang="en-US" b="0" dirty="0" smtClean="0">
                <a:solidFill>
                  <a:schemeClr val="tx1"/>
                </a:solidFill>
                <a:latin typeface="+mj-lt"/>
              </a:rPr>
              <a:t>Dash Board</a:t>
            </a:r>
            <a:endParaRPr lang="en-US" b="0" dirty="0">
              <a:solidFill>
                <a:schemeClr val="tx1"/>
              </a:solidFill>
              <a:latin typeface="+mj-lt"/>
            </a:endParaRPr>
          </a:p>
        </p:txBody>
      </p:sp>
      <p:sp>
        <p:nvSpPr>
          <p:cNvPr id="60" name="Text Placeholder 229"/>
          <p:cNvSpPr txBox="1">
            <a:spLocks/>
          </p:cNvSpPr>
          <p:nvPr/>
        </p:nvSpPr>
        <p:spPr>
          <a:xfrm>
            <a:off x="1598612" y="5229383"/>
            <a:ext cx="5264578" cy="1126717"/>
          </a:xfrm>
          <a:prstGeom prst="rect">
            <a:avLst/>
          </a:prstGeom>
        </p:spPr>
        <p:txBody>
          <a:bodyPr>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dolor sit </a:t>
            </a:r>
            <a:r>
              <a:rPr lang="en-US" sz="1200" dirty="0" err="1" smtClean="0">
                <a:solidFill>
                  <a:schemeClr val="bg1"/>
                </a:solidFill>
                <a:latin typeface="Open Sans Light" pitchFamily="34" charset="0"/>
                <a:ea typeface="Open Sans Light" pitchFamily="34" charset="0"/>
                <a:cs typeface="Open Sans Light" pitchFamily="34" charset="0"/>
              </a:rPr>
              <a:t>amet</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consectetuer</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adipiscing</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elit</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Aenean</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commodo</a:t>
            </a:r>
            <a:r>
              <a:rPr lang="en-US" sz="1200" dirty="0" smtClean="0">
                <a:solidFill>
                  <a:schemeClr val="bg1"/>
                </a:solidFill>
                <a:latin typeface="Open Sans Light" pitchFamily="34" charset="0"/>
                <a:ea typeface="Open Sans Light" pitchFamily="34" charset="0"/>
                <a:cs typeface="Open Sans Light" pitchFamily="34" charset="0"/>
              </a:rPr>
              <a:t> ligula </a:t>
            </a:r>
            <a:r>
              <a:rPr lang="en-US" sz="1200" dirty="0" err="1" smtClean="0">
                <a:solidFill>
                  <a:schemeClr val="bg1"/>
                </a:solidFill>
                <a:latin typeface="Open Sans Light" pitchFamily="34" charset="0"/>
                <a:ea typeface="Open Sans Light" pitchFamily="34" charset="0"/>
                <a:cs typeface="Open Sans Light" pitchFamily="34" charset="0"/>
              </a:rPr>
              <a:t>eget</a:t>
            </a:r>
            <a:r>
              <a:rPr lang="en-US" sz="1200" dirty="0" smtClean="0">
                <a:solidFill>
                  <a:schemeClr val="bg1"/>
                </a:solidFill>
                <a:latin typeface="Open Sans Light" pitchFamily="34" charset="0"/>
                <a:ea typeface="Open Sans Light" pitchFamily="34" charset="0"/>
                <a:cs typeface="Open Sans Light" pitchFamily="34" charset="0"/>
              </a:rPr>
              <a:t> dolor. </a:t>
            </a:r>
            <a:r>
              <a:rPr lang="en-US" sz="1200" dirty="0" err="1" smtClean="0">
                <a:solidFill>
                  <a:schemeClr val="bg1"/>
                </a:solidFill>
                <a:latin typeface="Open Sans Light" pitchFamily="34" charset="0"/>
                <a:ea typeface="Open Sans Light" pitchFamily="34" charset="0"/>
                <a:cs typeface="Open Sans Light" pitchFamily="34" charset="0"/>
              </a:rPr>
              <a:t>Aenean</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massa</a:t>
            </a:r>
            <a:r>
              <a:rPr lang="en-US" sz="1200" dirty="0" smtClean="0">
                <a:solidFill>
                  <a:schemeClr val="bg1"/>
                </a:solidFill>
                <a:latin typeface="Open Sans Light" pitchFamily="34" charset="0"/>
                <a:ea typeface="Open Sans Light" pitchFamily="34" charset="0"/>
                <a:cs typeface="Open Sans Light" pitchFamily="34" charset="0"/>
              </a:rPr>
              <a:t>. Cum </a:t>
            </a:r>
            <a:r>
              <a:rPr lang="en-US" sz="1200" dirty="0" err="1" smtClean="0">
                <a:solidFill>
                  <a:schemeClr val="bg1"/>
                </a:solidFill>
                <a:latin typeface="Open Sans Light" pitchFamily="34" charset="0"/>
                <a:ea typeface="Open Sans Light" pitchFamily="34" charset="0"/>
                <a:cs typeface="Open Sans Light" pitchFamily="34" charset="0"/>
              </a:rPr>
              <a:t>sociis</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natoque</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penatibus</a:t>
            </a:r>
            <a:r>
              <a:rPr lang="en-US" sz="1200" dirty="0" smtClean="0">
                <a:solidFill>
                  <a:schemeClr val="bg1"/>
                </a:solidFill>
                <a:latin typeface="Open Sans Light" pitchFamily="34" charset="0"/>
                <a:ea typeface="Open Sans Light" pitchFamily="34" charset="0"/>
                <a:cs typeface="Open Sans Light" pitchFamily="34" charset="0"/>
              </a:rPr>
              <a:t> et </a:t>
            </a:r>
            <a:r>
              <a:rPr lang="en-US" sz="1200" dirty="0" err="1" smtClean="0">
                <a:solidFill>
                  <a:schemeClr val="bg1"/>
                </a:solidFill>
                <a:latin typeface="Open Sans Light" pitchFamily="34" charset="0"/>
                <a:ea typeface="Open Sans Light" pitchFamily="34" charset="0"/>
                <a:cs typeface="Open Sans Light" pitchFamily="34" charset="0"/>
              </a:rPr>
              <a:t>magnis</a:t>
            </a:r>
            <a:r>
              <a:rPr lang="en-US" sz="1200" dirty="0" smtClean="0">
                <a:solidFill>
                  <a:schemeClr val="bg1"/>
                </a:solidFill>
                <a:latin typeface="Open Sans Light" pitchFamily="34" charset="0"/>
                <a:ea typeface="Open Sans Light" pitchFamily="34" charset="0"/>
                <a:cs typeface="Open Sans Light" pitchFamily="34" charset="0"/>
              </a:rPr>
              <a:t> dis parturient </a:t>
            </a:r>
            <a:r>
              <a:rPr lang="en-US" sz="1200" dirty="0" err="1" smtClean="0">
                <a:solidFill>
                  <a:schemeClr val="bg1"/>
                </a:solidFill>
                <a:latin typeface="Open Sans Light" pitchFamily="34" charset="0"/>
                <a:ea typeface="Open Sans Light" pitchFamily="34" charset="0"/>
                <a:cs typeface="Open Sans Light" pitchFamily="34" charset="0"/>
              </a:rPr>
              <a:t>montes</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nascetur</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ridiculus</a:t>
            </a:r>
            <a:r>
              <a:rPr lang="en-US" sz="1200" dirty="0" smtClean="0">
                <a:solidFill>
                  <a:schemeClr val="bg1"/>
                </a:solidFill>
                <a:latin typeface="Open Sans Light" pitchFamily="34" charset="0"/>
                <a:ea typeface="Open Sans Light" pitchFamily="34" charset="0"/>
                <a:cs typeface="Open Sans Light" pitchFamily="34" charset="0"/>
              </a:rPr>
              <a:t> mus. </a:t>
            </a:r>
            <a:r>
              <a:rPr lang="en-US" sz="1200" dirty="0" err="1" smtClean="0">
                <a:solidFill>
                  <a:schemeClr val="bg1"/>
                </a:solidFill>
                <a:latin typeface="Open Sans Light" pitchFamily="34" charset="0"/>
                <a:ea typeface="Open Sans Light" pitchFamily="34" charset="0"/>
                <a:cs typeface="Open Sans Light" pitchFamily="34" charset="0"/>
              </a:rPr>
              <a:t>Lorem</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ipsum</a:t>
            </a:r>
            <a:r>
              <a:rPr lang="en-US" sz="1200" dirty="0" smtClean="0">
                <a:solidFill>
                  <a:schemeClr val="bg1"/>
                </a:solidFill>
                <a:latin typeface="Open Sans Light" pitchFamily="34" charset="0"/>
                <a:ea typeface="Open Sans Light" pitchFamily="34" charset="0"/>
                <a:cs typeface="Open Sans Light" pitchFamily="34" charset="0"/>
              </a:rPr>
              <a:t> dolor sit </a:t>
            </a:r>
            <a:r>
              <a:rPr lang="en-US" sz="1200" dirty="0" err="1" smtClean="0">
                <a:solidFill>
                  <a:schemeClr val="bg1"/>
                </a:solidFill>
                <a:latin typeface="Open Sans Light" pitchFamily="34" charset="0"/>
                <a:ea typeface="Open Sans Light" pitchFamily="34" charset="0"/>
                <a:cs typeface="Open Sans Light" pitchFamily="34" charset="0"/>
              </a:rPr>
              <a:t>amet</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consectetuer</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adipiscing</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elit</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Aenean</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commodo</a:t>
            </a:r>
            <a:r>
              <a:rPr lang="en-US" sz="1200" dirty="0" smtClean="0">
                <a:solidFill>
                  <a:schemeClr val="bg1"/>
                </a:solidFill>
                <a:latin typeface="Open Sans Light" pitchFamily="34" charset="0"/>
                <a:ea typeface="Open Sans Light" pitchFamily="34" charset="0"/>
                <a:cs typeface="Open Sans Light" pitchFamily="34" charset="0"/>
              </a:rPr>
              <a:t> ligula </a:t>
            </a:r>
            <a:r>
              <a:rPr lang="en-US" sz="1200" dirty="0" err="1" smtClean="0">
                <a:solidFill>
                  <a:schemeClr val="bg1"/>
                </a:solidFill>
                <a:latin typeface="Open Sans Light" pitchFamily="34" charset="0"/>
                <a:ea typeface="Open Sans Light" pitchFamily="34" charset="0"/>
                <a:cs typeface="Open Sans Light" pitchFamily="34" charset="0"/>
              </a:rPr>
              <a:t>eget</a:t>
            </a:r>
            <a:r>
              <a:rPr lang="en-US" sz="1200" dirty="0" smtClean="0">
                <a:solidFill>
                  <a:schemeClr val="bg1"/>
                </a:solidFill>
                <a:latin typeface="Open Sans Light" pitchFamily="34" charset="0"/>
                <a:ea typeface="Open Sans Light" pitchFamily="34" charset="0"/>
                <a:cs typeface="Open Sans Light" pitchFamily="34" charset="0"/>
              </a:rPr>
              <a:t> dolor. </a:t>
            </a:r>
            <a:r>
              <a:rPr lang="en-US" sz="1200" dirty="0" err="1" smtClean="0">
                <a:solidFill>
                  <a:schemeClr val="bg1"/>
                </a:solidFill>
                <a:latin typeface="Open Sans Light" pitchFamily="34" charset="0"/>
                <a:ea typeface="Open Sans Light" pitchFamily="34" charset="0"/>
                <a:cs typeface="Open Sans Light" pitchFamily="34" charset="0"/>
              </a:rPr>
              <a:t>Aenean</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massa</a:t>
            </a:r>
            <a:r>
              <a:rPr lang="en-US" sz="1200" dirty="0" smtClean="0">
                <a:solidFill>
                  <a:schemeClr val="bg1"/>
                </a:solidFill>
                <a:latin typeface="Open Sans Light" pitchFamily="34" charset="0"/>
                <a:ea typeface="Open Sans Light" pitchFamily="34" charset="0"/>
                <a:cs typeface="Open Sans Light" pitchFamily="34" charset="0"/>
              </a:rPr>
              <a:t>. Cum </a:t>
            </a:r>
            <a:r>
              <a:rPr lang="en-US" sz="1200" dirty="0" err="1" smtClean="0">
                <a:solidFill>
                  <a:schemeClr val="bg1"/>
                </a:solidFill>
                <a:latin typeface="Open Sans Light" pitchFamily="34" charset="0"/>
                <a:ea typeface="Open Sans Light" pitchFamily="34" charset="0"/>
                <a:cs typeface="Open Sans Light" pitchFamily="34" charset="0"/>
              </a:rPr>
              <a:t>sociis</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natoque</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penatibus</a:t>
            </a:r>
            <a:r>
              <a:rPr lang="en-US" sz="1200" dirty="0" smtClean="0">
                <a:solidFill>
                  <a:schemeClr val="bg1"/>
                </a:solidFill>
                <a:latin typeface="Open Sans Light" pitchFamily="34" charset="0"/>
                <a:ea typeface="Open Sans Light" pitchFamily="34" charset="0"/>
                <a:cs typeface="Open Sans Light" pitchFamily="34" charset="0"/>
              </a:rPr>
              <a:t> et </a:t>
            </a:r>
            <a:r>
              <a:rPr lang="en-US" sz="1200" dirty="0" err="1" smtClean="0">
                <a:solidFill>
                  <a:schemeClr val="bg1"/>
                </a:solidFill>
                <a:latin typeface="Open Sans Light" pitchFamily="34" charset="0"/>
                <a:ea typeface="Open Sans Light" pitchFamily="34" charset="0"/>
                <a:cs typeface="Open Sans Light" pitchFamily="34" charset="0"/>
              </a:rPr>
              <a:t>magnis</a:t>
            </a:r>
            <a:r>
              <a:rPr lang="en-US" sz="1200" dirty="0" smtClean="0">
                <a:solidFill>
                  <a:schemeClr val="bg1"/>
                </a:solidFill>
                <a:latin typeface="Open Sans Light" pitchFamily="34" charset="0"/>
                <a:ea typeface="Open Sans Light" pitchFamily="34" charset="0"/>
                <a:cs typeface="Open Sans Light" pitchFamily="34" charset="0"/>
              </a:rPr>
              <a:t> dis parturient </a:t>
            </a:r>
            <a:r>
              <a:rPr lang="en-US" sz="1200" dirty="0" err="1" smtClean="0">
                <a:solidFill>
                  <a:schemeClr val="bg1"/>
                </a:solidFill>
                <a:latin typeface="Open Sans Light" pitchFamily="34" charset="0"/>
                <a:ea typeface="Open Sans Light" pitchFamily="34" charset="0"/>
                <a:cs typeface="Open Sans Light" pitchFamily="34" charset="0"/>
              </a:rPr>
              <a:t>montes</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nascetur</a:t>
            </a:r>
            <a:r>
              <a:rPr lang="en-US" sz="1200" dirty="0" smtClean="0">
                <a:solidFill>
                  <a:schemeClr val="bg1"/>
                </a:solidFill>
                <a:latin typeface="Open Sans Light" pitchFamily="34" charset="0"/>
                <a:ea typeface="Open Sans Light" pitchFamily="34" charset="0"/>
                <a:cs typeface="Open Sans Light" pitchFamily="34" charset="0"/>
              </a:rPr>
              <a:t> </a:t>
            </a:r>
            <a:r>
              <a:rPr lang="en-US" sz="1200" dirty="0" err="1" smtClean="0">
                <a:solidFill>
                  <a:schemeClr val="bg1"/>
                </a:solidFill>
                <a:latin typeface="Open Sans Light" pitchFamily="34" charset="0"/>
                <a:ea typeface="Open Sans Light" pitchFamily="34" charset="0"/>
                <a:cs typeface="Open Sans Light" pitchFamily="34" charset="0"/>
              </a:rPr>
              <a:t>ridiculus</a:t>
            </a:r>
            <a:r>
              <a:rPr lang="en-US" sz="1200" dirty="0" smtClean="0">
                <a:solidFill>
                  <a:schemeClr val="bg1"/>
                </a:solidFill>
                <a:latin typeface="Open Sans Light" pitchFamily="34" charset="0"/>
                <a:ea typeface="Open Sans Light" pitchFamily="34" charset="0"/>
                <a:cs typeface="Open Sans Light" pitchFamily="34" charset="0"/>
              </a:rPr>
              <a:t> mus.</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61" name="TextBox 14"/>
          <p:cNvSpPr txBox="1"/>
          <p:nvPr/>
        </p:nvSpPr>
        <p:spPr>
          <a:xfrm>
            <a:off x="7819158" y="5231500"/>
            <a:ext cx="143211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smtClean="0">
                <a:solidFill>
                  <a:schemeClr val="bg1"/>
                </a:solidFill>
                <a:ea typeface="Open Sans Light" panose="020B0306030504020204" pitchFamily="34" charset="0"/>
                <a:cs typeface="Open Sans Light" panose="020B0306030504020204" pitchFamily="34" charset="0"/>
              </a:rPr>
              <a:t>DESIGN</a:t>
            </a:r>
            <a:endParaRPr lang="en-US" sz="1200" b="1" dirty="0">
              <a:solidFill>
                <a:schemeClr val="bg1"/>
              </a:solidFill>
              <a:ea typeface="Open Sans Light" panose="020B0306030504020204" pitchFamily="34" charset="0"/>
              <a:cs typeface="Open Sans Light" panose="020B0306030504020204" pitchFamily="34" charset="0"/>
            </a:endParaRPr>
          </a:p>
        </p:txBody>
      </p:sp>
      <p:sp>
        <p:nvSpPr>
          <p:cNvPr id="62" name="TextBox 15"/>
          <p:cNvSpPr txBox="1"/>
          <p:nvPr/>
        </p:nvSpPr>
        <p:spPr>
          <a:xfrm>
            <a:off x="7808573" y="5434305"/>
            <a:ext cx="4213032"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adipisi</a:t>
            </a:r>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3" name="TextBox 16"/>
          <p:cNvSpPr txBox="1"/>
          <p:nvPr/>
        </p:nvSpPr>
        <p:spPr>
          <a:xfrm>
            <a:off x="7819157" y="5964930"/>
            <a:ext cx="2413871"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b="1" dirty="0" smtClean="0">
                <a:solidFill>
                  <a:schemeClr val="bg1"/>
                </a:solidFill>
                <a:ea typeface="Open Sans Light" panose="020B0306030504020204" pitchFamily="34" charset="0"/>
                <a:cs typeface="Open Sans Light" panose="020B0306030504020204" pitchFamily="34" charset="0"/>
              </a:rPr>
              <a:t>VOICE RECORDER</a:t>
            </a:r>
            <a:endParaRPr lang="en-US" sz="1200" b="1" dirty="0">
              <a:solidFill>
                <a:schemeClr val="bg1"/>
              </a:solidFill>
              <a:ea typeface="Open Sans Light" panose="020B0306030504020204" pitchFamily="34" charset="0"/>
              <a:cs typeface="Open Sans Light" panose="020B0306030504020204" pitchFamily="34" charset="0"/>
            </a:endParaRPr>
          </a:p>
        </p:txBody>
      </p:sp>
      <p:sp>
        <p:nvSpPr>
          <p:cNvPr id="64" name="TextBox 17"/>
          <p:cNvSpPr txBox="1"/>
          <p:nvPr/>
        </p:nvSpPr>
        <p:spPr>
          <a:xfrm>
            <a:off x="7808572" y="6167735"/>
            <a:ext cx="4213033" cy="276999"/>
          </a:xfrm>
          <a:prstGeom prst="rect">
            <a:avLst/>
          </a:prstGeom>
          <a:noFill/>
        </p:spPr>
        <p:txBody>
          <a:bodyPr wrap="square" rtlCol="0">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r>
              <a:rPr lang="en-US"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a:t>
            </a:r>
            <a:r>
              <a:rPr lang="en-US" sz="1200" dirty="0" err="1"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2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Oval 64"/>
          <p:cNvSpPr/>
          <p:nvPr/>
        </p:nvSpPr>
        <p:spPr>
          <a:xfrm>
            <a:off x="7253157" y="5174772"/>
            <a:ext cx="493480" cy="493480"/>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6" name="Rectangle 65"/>
          <p:cNvSpPr/>
          <p:nvPr/>
        </p:nvSpPr>
        <p:spPr>
          <a:xfrm>
            <a:off x="7223965" y="5176628"/>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smtClean="0">
                <a:solidFill>
                  <a:schemeClr val="bg1"/>
                </a:solidFill>
                <a:latin typeface="Sosa Regular"/>
                <a:cs typeface="Sosa Regular"/>
              </a:rPr>
              <a:t>y</a:t>
            </a:r>
            <a:endParaRPr lang="en-US" sz="2400" dirty="0">
              <a:solidFill>
                <a:schemeClr val="bg1"/>
              </a:solidFill>
              <a:latin typeface="Sosa Regular"/>
              <a:cs typeface="Sosa Regular"/>
            </a:endParaRPr>
          </a:p>
        </p:txBody>
      </p:sp>
      <p:sp>
        <p:nvSpPr>
          <p:cNvPr id="67" name="Oval 66"/>
          <p:cNvSpPr/>
          <p:nvPr/>
        </p:nvSpPr>
        <p:spPr>
          <a:xfrm>
            <a:off x="7261556" y="5901356"/>
            <a:ext cx="493480" cy="493480"/>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096" rtl="0" eaLnBrk="1" latinLnBrk="0" hangingPunct="1">
              <a:defRPr sz="1800" kern="1200">
                <a:solidFill>
                  <a:schemeClr val="lt1"/>
                </a:solidFill>
                <a:latin typeface="+mn-lt"/>
                <a:ea typeface="+mn-ea"/>
                <a:cs typeface="+mn-cs"/>
              </a:defRPr>
            </a:lvl1pPr>
            <a:lvl2pPr marL="457096" algn="l" defTabSz="457096" rtl="0" eaLnBrk="1" latinLnBrk="0" hangingPunct="1">
              <a:defRPr sz="1800" kern="1200">
                <a:solidFill>
                  <a:schemeClr val="lt1"/>
                </a:solidFill>
                <a:latin typeface="+mn-lt"/>
                <a:ea typeface="+mn-ea"/>
                <a:cs typeface="+mn-cs"/>
              </a:defRPr>
            </a:lvl2pPr>
            <a:lvl3pPr marL="914192" algn="l" defTabSz="457096" rtl="0" eaLnBrk="1" latinLnBrk="0" hangingPunct="1">
              <a:defRPr sz="1800" kern="1200">
                <a:solidFill>
                  <a:schemeClr val="lt1"/>
                </a:solidFill>
                <a:latin typeface="+mn-lt"/>
                <a:ea typeface="+mn-ea"/>
                <a:cs typeface="+mn-cs"/>
              </a:defRPr>
            </a:lvl3pPr>
            <a:lvl4pPr marL="1371288" algn="l" defTabSz="457096" rtl="0" eaLnBrk="1" latinLnBrk="0" hangingPunct="1">
              <a:defRPr sz="1800" kern="1200">
                <a:solidFill>
                  <a:schemeClr val="lt1"/>
                </a:solidFill>
                <a:latin typeface="+mn-lt"/>
                <a:ea typeface="+mn-ea"/>
                <a:cs typeface="+mn-cs"/>
              </a:defRPr>
            </a:lvl4pPr>
            <a:lvl5pPr marL="1828384" algn="l" defTabSz="457096" rtl="0" eaLnBrk="1" latinLnBrk="0" hangingPunct="1">
              <a:defRPr sz="1800" kern="1200">
                <a:solidFill>
                  <a:schemeClr val="lt1"/>
                </a:solidFill>
                <a:latin typeface="+mn-lt"/>
                <a:ea typeface="+mn-ea"/>
                <a:cs typeface="+mn-cs"/>
              </a:defRPr>
            </a:lvl5pPr>
            <a:lvl6pPr marL="2285480" algn="l" defTabSz="457096" rtl="0" eaLnBrk="1" latinLnBrk="0" hangingPunct="1">
              <a:defRPr sz="1800" kern="1200">
                <a:solidFill>
                  <a:schemeClr val="lt1"/>
                </a:solidFill>
                <a:latin typeface="+mn-lt"/>
                <a:ea typeface="+mn-ea"/>
                <a:cs typeface="+mn-cs"/>
              </a:defRPr>
            </a:lvl6pPr>
            <a:lvl7pPr marL="2742576" algn="l" defTabSz="457096" rtl="0" eaLnBrk="1" latinLnBrk="0" hangingPunct="1">
              <a:defRPr sz="1800" kern="1200">
                <a:solidFill>
                  <a:schemeClr val="lt1"/>
                </a:solidFill>
                <a:latin typeface="+mn-lt"/>
                <a:ea typeface="+mn-ea"/>
                <a:cs typeface="+mn-cs"/>
              </a:defRPr>
            </a:lvl7pPr>
            <a:lvl8pPr marL="3199672" algn="l" defTabSz="457096" rtl="0" eaLnBrk="1" latinLnBrk="0" hangingPunct="1">
              <a:defRPr sz="1800" kern="1200">
                <a:solidFill>
                  <a:schemeClr val="lt1"/>
                </a:solidFill>
                <a:latin typeface="+mn-lt"/>
                <a:ea typeface="+mn-ea"/>
                <a:cs typeface="+mn-cs"/>
              </a:defRPr>
            </a:lvl8pPr>
            <a:lvl9pPr marL="3656768" algn="l" defTabSz="457096" rtl="0" eaLnBrk="1" latinLnBrk="0" hangingPunct="1">
              <a:defRPr sz="1800" kern="1200">
                <a:solidFill>
                  <a:schemeClr val="lt1"/>
                </a:solidFill>
                <a:latin typeface="+mn-lt"/>
                <a:ea typeface="+mn-ea"/>
                <a:cs typeface="+mn-cs"/>
              </a:defRPr>
            </a:lvl9pPr>
          </a:lstStyle>
          <a:p>
            <a:pPr algn="ctr"/>
            <a:endParaRPr lang="en-US" dirty="0"/>
          </a:p>
        </p:txBody>
      </p:sp>
      <p:sp>
        <p:nvSpPr>
          <p:cNvPr id="68" name="Rectangle 67"/>
          <p:cNvSpPr/>
          <p:nvPr/>
        </p:nvSpPr>
        <p:spPr>
          <a:xfrm>
            <a:off x="7245811" y="5930107"/>
            <a:ext cx="533706" cy="461665"/>
          </a:xfrm>
          <a:prstGeom prst="rect">
            <a:avLst/>
          </a:prstGeom>
        </p:spPr>
        <p:txBody>
          <a:bodyPr wrap="square">
            <a:spAutoFit/>
          </a:bodyPr>
          <a:ls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a:lstStyle>
          <a:p>
            <a:pPr algn="ctr"/>
            <a:r>
              <a:rPr lang="en-US" sz="2400" dirty="0">
                <a:solidFill>
                  <a:schemeClr val="bg1"/>
                </a:solidFill>
                <a:latin typeface="Sosa Regular"/>
                <a:cs typeface="Sosa Regular"/>
              </a:rPr>
              <a:t>9</a:t>
            </a:r>
          </a:p>
        </p:txBody>
      </p:sp>
      <p:sp>
        <p:nvSpPr>
          <p:cNvPr id="26" name="Rectangle 25"/>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Phone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7" name="Rectangle 26"/>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7"/>
          </p:nvPr>
        </p:nvSpPr>
        <p:spPr/>
      </p:sp>
    </p:spTree>
    <p:extLst>
      <p:ext uri="{BB962C8B-B14F-4D97-AF65-F5344CB8AC3E}">
        <p14:creationId xmlns:p14="http://schemas.microsoft.com/office/powerpoint/2010/main" val="355830768"/>
      </p:ext>
    </p:extLst>
  </p:cSld>
  <p:clrMapOvr>
    <a:masterClrMapping/>
  </p:clrMapOvr>
  <p:transition spd="slow">
    <p:comb/>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2"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5005314" y="1847871"/>
            <a:ext cx="2200958" cy="4095729"/>
          </a:xfrm>
          <a:prstGeom prst="rect">
            <a:avLst/>
          </a:prstGeom>
        </p:spPr>
      </p:pic>
      <p:sp>
        <p:nvSpPr>
          <p:cNvPr id="27" name="Rounded Rectangular Callout 26"/>
          <p:cNvSpPr/>
          <p:nvPr/>
        </p:nvSpPr>
        <p:spPr>
          <a:xfrm>
            <a:off x="8614320" y="3445670"/>
            <a:ext cx="2526632" cy="948622"/>
          </a:xfrm>
          <a:prstGeom prst="wedgeRoundRectCallout">
            <a:avLst>
              <a:gd name="adj1" fmla="val -57325"/>
              <a:gd name="adj2" fmla="val -21040"/>
              <a:gd name="adj3" fmla="val 16667"/>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8702487" y="2206319"/>
            <a:ext cx="2273300" cy="338554"/>
          </a:xfrm>
          <a:prstGeom prst="rect">
            <a:avLst/>
          </a:prstGeom>
          <a:noFill/>
        </p:spPr>
        <p:txBody>
          <a:bodyPr wrap="square" rtlCol="0">
            <a:spAutoFit/>
          </a:bodyPr>
          <a:lstStyle/>
          <a:p>
            <a:r>
              <a:rPr lang="id-ID" sz="1600" dirty="0" smtClean="0">
                <a:solidFill>
                  <a:schemeClr val="tx1">
                    <a:lumMod val="75000"/>
                    <a:lumOff val="25000"/>
                  </a:schemeClr>
                </a:solidFill>
                <a:latin typeface="+mj-lt"/>
              </a:rPr>
              <a:t>Lorem Ipsum</a:t>
            </a:r>
            <a:endParaRPr lang="id-ID" sz="1600" dirty="0">
              <a:solidFill>
                <a:schemeClr val="tx1">
                  <a:lumMod val="75000"/>
                  <a:lumOff val="25000"/>
                </a:schemeClr>
              </a:solidFill>
              <a:latin typeface="+mj-lt"/>
            </a:endParaRPr>
          </a:p>
        </p:txBody>
      </p:sp>
      <p:sp>
        <p:nvSpPr>
          <p:cNvPr id="29" name="TextBox 28"/>
          <p:cNvSpPr txBox="1"/>
          <p:nvPr/>
        </p:nvSpPr>
        <p:spPr>
          <a:xfrm>
            <a:off x="8702487" y="2488012"/>
            <a:ext cx="2549525" cy="461665"/>
          </a:xfrm>
          <a:prstGeom prst="rect">
            <a:avLst/>
          </a:prstGeom>
          <a:noFill/>
        </p:spPr>
        <p:txBody>
          <a:bodyPr wrap="square" rtlCol="0">
            <a:spAutoFit/>
          </a:bodyPr>
          <a:lstStyle/>
          <a:p>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0" name="TextBox 29"/>
          <p:cNvSpPr txBox="1"/>
          <p:nvPr/>
        </p:nvSpPr>
        <p:spPr>
          <a:xfrm>
            <a:off x="8702487" y="3509095"/>
            <a:ext cx="2273300" cy="338554"/>
          </a:xfrm>
          <a:prstGeom prst="rect">
            <a:avLst/>
          </a:prstGeom>
          <a:noFill/>
        </p:spPr>
        <p:txBody>
          <a:bodyPr wrap="square" rtlCol="0">
            <a:spAutoFit/>
          </a:bodyPr>
          <a:lstStyle/>
          <a:p>
            <a:r>
              <a:rPr lang="id-ID" sz="1600" dirty="0" smtClean="0">
                <a:solidFill>
                  <a:schemeClr val="bg1"/>
                </a:solidFill>
                <a:latin typeface="+mj-lt"/>
              </a:rPr>
              <a:t>Lorem Ipsum</a:t>
            </a:r>
            <a:endParaRPr lang="id-ID" sz="1600" dirty="0">
              <a:solidFill>
                <a:schemeClr val="bg1"/>
              </a:solidFill>
              <a:latin typeface="+mj-lt"/>
            </a:endParaRPr>
          </a:p>
        </p:txBody>
      </p:sp>
      <p:sp>
        <p:nvSpPr>
          <p:cNvPr id="31" name="TextBox 30"/>
          <p:cNvSpPr txBox="1"/>
          <p:nvPr/>
        </p:nvSpPr>
        <p:spPr>
          <a:xfrm>
            <a:off x="8702487" y="3790788"/>
            <a:ext cx="2549525" cy="461665"/>
          </a:xfrm>
          <a:prstGeom prst="rect">
            <a:avLst/>
          </a:prstGeom>
          <a:noFill/>
        </p:spPr>
        <p:txBody>
          <a:bodyPr wrap="square" rtlCol="0">
            <a:spAutoFit/>
          </a:bodyPr>
          <a:lstStyle/>
          <a:p>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2" name="TextBox 31"/>
          <p:cNvSpPr txBox="1"/>
          <p:nvPr/>
        </p:nvSpPr>
        <p:spPr>
          <a:xfrm>
            <a:off x="1180433" y="2206319"/>
            <a:ext cx="2273300" cy="338554"/>
          </a:xfrm>
          <a:prstGeom prst="rect">
            <a:avLst/>
          </a:prstGeom>
          <a:noFill/>
        </p:spPr>
        <p:txBody>
          <a:bodyPr wrap="square" rtlCol="0">
            <a:spAutoFit/>
          </a:bodyPr>
          <a:lstStyle/>
          <a:p>
            <a:pPr algn="r"/>
            <a:r>
              <a:rPr lang="id-ID" sz="1600" dirty="0" smtClean="0">
                <a:solidFill>
                  <a:schemeClr val="tx1">
                    <a:lumMod val="75000"/>
                    <a:lumOff val="25000"/>
                  </a:schemeClr>
                </a:solidFill>
                <a:latin typeface="+mj-lt"/>
              </a:rPr>
              <a:t>Lorem Ipsum</a:t>
            </a:r>
            <a:endParaRPr lang="id-ID" sz="1600" dirty="0">
              <a:solidFill>
                <a:schemeClr val="tx1">
                  <a:lumMod val="75000"/>
                  <a:lumOff val="25000"/>
                </a:schemeClr>
              </a:solidFill>
              <a:latin typeface="+mj-lt"/>
            </a:endParaRPr>
          </a:p>
        </p:txBody>
      </p:sp>
      <p:sp>
        <p:nvSpPr>
          <p:cNvPr id="33" name="TextBox 32"/>
          <p:cNvSpPr txBox="1"/>
          <p:nvPr/>
        </p:nvSpPr>
        <p:spPr>
          <a:xfrm>
            <a:off x="912812" y="2488012"/>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4" name="TextBox 33"/>
          <p:cNvSpPr txBox="1"/>
          <p:nvPr/>
        </p:nvSpPr>
        <p:spPr>
          <a:xfrm>
            <a:off x="1180433" y="3509095"/>
            <a:ext cx="2273300" cy="338554"/>
          </a:xfrm>
          <a:prstGeom prst="rect">
            <a:avLst/>
          </a:prstGeom>
          <a:noFill/>
        </p:spPr>
        <p:txBody>
          <a:bodyPr wrap="square" rtlCol="0">
            <a:spAutoFit/>
          </a:bodyPr>
          <a:lstStyle/>
          <a:p>
            <a:pPr algn="r"/>
            <a:r>
              <a:rPr lang="id-ID" sz="1600" dirty="0" smtClean="0">
                <a:solidFill>
                  <a:schemeClr val="tx1">
                    <a:lumMod val="75000"/>
                    <a:lumOff val="25000"/>
                  </a:schemeClr>
                </a:solidFill>
                <a:latin typeface="+mj-lt"/>
              </a:rPr>
              <a:t>Lorem Ipsum</a:t>
            </a:r>
            <a:endParaRPr lang="id-ID" sz="1600" dirty="0">
              <a:solidFill>
                <a:schemeClr val="tx1">
                  <a:lumMod val="75000"/>
                  <a:lumOff val="25000"/>
                </a:schemeClr>
              </a:solidFill>
              <a:latin typeface="+mj-lt"/>
            </a:endParaRPr>
          </a:p>
        </p:txBody>
      </p:sp>
      <p:sp>
        <p:nvSpPr>
          <p:cNvPr id="35" name="TextBox 34"/>
          <p:cNvSpPr txBox="1"/>
          <p:nvPr/>
        </p:nvSpPr>
        <p:spPr>
          <a:xfrm>
            <a:off x="912812" y="3790788"/>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6" name="TextBox 35"/>
          <p:cNvSpPr txBox="1"/>
          <p:nvPr/>
        </p:nvSpPr>
        <p:spPr>
          <a:xfrm>
            <a:off x="1180433" y="4811871"/>
            <a:ext cx="2273300" cy="338554"/>
          </a:xfrm>
          <a:prstGeom prst="rect">
            <a:avLst/>
          </a:prstGeom>
          <a:noFill/>
        </p:spPr>
        <p:txBody>
          <a:bodyPr wrap="square" rtlCol="0">
            <a:spAutoFit/>
          </a:bodyPr>
          <a:lstStyle/>
          <a:p>
            <a:pPr algn="r"/>
            <a:r>
              <a:rPr lang="id-ID" sz="1600" dirty="0" smtClean="0">
                <a:solidFill>
                  <a:schemeClr val="tx1">
                    <a:lumMod val="75000"/>
                    <a:lumOff val="25000"/>
                  </a:schemeClr>
                </a:solidFill>
                <a:latin typeface="+mj-lt"/>
              </a:rPr>
              <a:t>Lorem Ipsum</a:t>
            </a:r>
            <a:endParaRPr lang="id-ID" sz="1600" dirty="0">
              <a:solidFill>
                <a:schemeClr val="tx1">
                  <a:lumMod val="75000"/>
                  <a:lumOff val="25000"/>
                </a:schemeClr>
              </a:solidFill>
              <a:latin typeface="+mj-lt"/>
            </a:endParaRPr>
          </a:p>
        </p:txBody>
      </p:sp>
      <p:sp>
        <p:nvSpPr>
          <p:cNvPr id="37" name="TextBox 36"/>
          <p:cNvSpPr txBox="1"/>
          <p:nvPr/>
        </p:nvSpPr>
        <p:spPr>
          <a:xfrm>
            <a:off x="912812" y="5093564"/>
            <a:ext cx="2549525" cy="461665"/>
          </a:xfrm>
          <a:prstGeom prst="rect">
            <a:avLst/>
          </a:prstGeom>
          <a:noFill/>
        </p:spPr>
        <p:txBody>
          <a:bodyPr wrap="square" rtlCol="0">
            <a:spAutoFit/>
          </a:bodyPr>
          <a:lstStyle/>
          <a:p>
            <a:pPr algn="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38" name="TextBox 37"/>
          <p:cNvSpPr txBox="1"/>
          <p:nvPr/>
        </p:nvSpPr>
        <p:spPr>
          <a:xfrm>
            <a:off x="8702487" y="4811871"/>
            <a:ext cx="2273300" cy="338554"/>
          </a:xfrm>
          <a:prstGeom prst="rect">
            <a:avLst/>
          </a:prstGeom>
          <a:noFill/>
        </p:spPr>
        <p:txBody>
          <a:bodyPr wrap="square" rtlCol="0">
            <a:spAutoFit/>
          </a:bodyPr>
          <a:lstStyle/>
          <a:p>
            <a:r>
              <a:rPr lang="id-ID" sz="1600" dirty="0" smtClean="0">
                <a:solidFill>
                  <a:schemeClr val="tx1">
                    <a:lumMod val="75000"/>
                    <a:lumOff val="25000"/>
                  </a:schemeClr>
                </a:solidFill>
                <a:latin typeface="+mj-lt"/>
              </a:rPr>
              <a:t>Lorem Ipsum</a:t>
            </a:r>
            <a:endParaRPr lang="id-ID" sz="1600" dirty="0">
              <a:solidFill>
                <a:schemeClr val="tx1">
                  <a:lumMod val="75000"/>
                  <a:lumOff val="25000"/>
                </a:schemeClr>
              </a:solidFill>
              <a:latin typeface="+mj-lt"/>
            </a:endParaRPr>
          </a:p>
        </p:txBody>
      </p:sp>
      <p:sp>
        <p:nvSpPr>
          <p:cNvPr id="39" name="TextBox 38"/>
          <p:cNvSpPr txBox="1"/>
          <p:nvPr/>
        </p:nvSpPr>
        <p:spPr>
          <a:xfrm>
            <a:off x="8702487" y="5093564"/>
            <a:ext cx="2549525" cy="461665"/>
          </a:xfrm>
          <a:prstGeom prst="rect">
            <a:avLst/>
          </a:prstGeom>
          <a:noFill/>
        </p:spPr>
        <p:txBody>
          <a:bodyPr wrap="square" rtlCol="0">
            <a:spAutoFit/>
          </a:bodyPr>
          <a:lstStyle/>
          <a:p>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consectetuer adipiscing </a:t>
            </a:r>
            <a:r>
              <a:rPr lang="id-ID" sz="1200" dirty="0" smtClean="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elit</a:t>
            </a:r>
            <a:r>
              <a:rPr lang="id-ID" sz="1200" dirty="0">
                <a:solidFill>
                  <a:schemeClr val="tx1">
                    <a:lumMod val="75000"/>
                    <a:lumOff val="25000"/>
                  </a:schemeClr>
                </a:solidFill>
                <a:latin typeface="Open Sans Light" panose="020B0306030504020204" pitchFamily="34" charset="0"/>
                <a:ea typeface="Open Sans Light" panose="020B0306030504020204" pitchFamily="34" charset="0"/>
                <a:cs typeface="Open Sans Light" panose="020B0306030504020204" pitchFamily="34" charset="0"/>
              </a:rPr>
              <a:t>.</a:t>
            </a:r>
          </a:p>
        </p:txBody>
      </p:sp>
      <p:grpSp>
        <p:nvGrpSpPr>
          <p:cNvPr id="40" name="Group 39"/>
          <p:cNvGrpSpPr/>
          <p:nvPr/>
        </p:nvGrpSpPr>
        <p:grpSpPr>
          <a:xfrm>
            <a:off x="3684377" y="2148256"/>
            <a:ext cx="948622" cy="948622"/>
            <a:chOff x="1119258" y="2117447"/>
            <a:chExt cx="1868076" cy="1868076"/>
          </a:xfrm>
          <a:solidFill>
            <a:schemeClr val="tx1">
              <a:lumMod val="95000"/>
              <a:lumOff val="5000"/>
            </a:schemeClr>
          </a:solidFill>
        </p:grpSpPr>
        <p:sp>
          <p:nvSpPr>
            <p:cNvPr id="41" name="Oval 5"/>
            <p:cNvSpPr>
              <a:spLocks noChangeArrowheads="1"/>
            </p:cNvSpPr>
            <p:nvPr/>
          </p:nvSpPr>
          <p:spPr bwMode="auto">
            <a:xfrm>
              <a:off x="1292879" y="2291068"/>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2" name="Group 41"/>
            <p:cNvGrpSpPr/>
            <p:nvPr/>
          </p:nvGrpSpPr>
          <p:grpSpPr>
            <a:xfrm>
              <a:off x="1119258" y="2117447"/>
              <a:ext cx="1868076" cy="1868076"/>
              <a:chOff x="1119258" y="2257147"/>
              <a:chExt cx="1868076" cy="1868076"/>
            </a:xfrm>
            <a:grpFill/>
          </p:grpSpPr>
          <p:sp>
            <p:nvSpPr>
              <p:cNvPr id="4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3673217" y="3445670"/>
            <a:ext cx="948622" cy="948622"/>
            <a:chOff x="1119258" y="2117447"/>
            <a:chExt cx="1868076" cy="1868076"/>
          </a:xfrm>
          <a:solidFill>
            <a:schemeClr val="tx1"/>
          </a:solidFill>
        </p:grpSpPr>
        <p:sp>
          <p:nvSpPr>
            <p:cNvPr id="5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7" name="Group 56"/>
            <p:cNvGrpSpPr/>
            <p:nvPr/>
          </p:nvGrpSpPr>
          <p:grpSpPr>
            <a:xfrm>
              <a:off x="1119258" y="2117447"/>
              <a:ext cx="1868076" cy="1868076"/>
              <a:chOff x="1119258" y="2257147"/>
              <a:chExt cx="1868076" cy="1868076"/>
            </a:xfrm>
            <a:grpFill/>
          </p:grpSpPr>
          <p:sp>
            <p:nvSpPr>
              <p:cNvPr id="5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70" name="Group 69"/>
          <p:cNvGrpSpPr/>
          <p:nvPr/>
        </p:nvGrpSpPr>
        <p:grpSpPr>
          <a:xfrm>
            <a:off x="3684377" y="4743642"/>
            <a:ext cx="948622" cy="948622"/>
            <a:chOff x="1119258" y="2117447"/>
            <a:chExt cx="1868076" cy="1868076"/>
          </a:xfrm>
          <a:solidFill>
            <a:schemeClr val="tx1">
              <a:lumMod val="95000"/>
              <a:lumOff val="5000"/>
            </a:schemeClr>
          </a:solidFill>
        </p:grpSpPr>
        <p:sp>
          <p:nvSpPr>
            <p:cNvPr id="7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72" name="Group 71"/>
            <p:cNvGrpSpPr/>
            <p:nvPr/>
          </p:nvGrpSpPr>
          <p:grpSpPr>
            <a:xfrm>
              <a:off x="1119258" y="2117447"/>
              <a:ext cx="1868076" cy="1868076"/>
              <a:chOff x="1119258" y="2257147"/>
              <a:chExt cx="1868076" cy="1868076"/>
            </a:xfrm>
            <a:grpFill/>
          </p:grpSpPr>
          <p:sp>
            <p:nvSpPr>
              <p:cNvPr id="7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85" name="Group 84"/>
          <p:cNvGrpSpPr/>
          <p:nvPr/>
        </p:nvGrpSpPr>
        <p:grpSpPr>
          <a:xfrm flipH="1">
            <a:off x="7477640" y="2148256"/>
            <a:ext cx="948622" cy="948622"/>
            <a:chOff x="1119258" y="2117447"/>
            <a:chExt cx="1868076" cy="1868076"/>
          </a:xfrm>
          <a:solidFill>
            <a:schemeClr val="tx1"/>
          </a:solidFill>
        </p:grpSpPr>
        <p:sp>
          <p:nvSpPr>
            <p:cNvPr id="8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87" name="Group 86"/>
            <p:cNvGrpSpPr/>
            <p:nvPr/>
          </p:nvGrpSpPr>
          <p:grpSpPr>
            <a:xfrm>
              <a:off x="1119258" y="2117447"/>
              <a:ext cx="1868076" cy="1868076"/>
              <a:chOff x="1119258" y="2257147"/>
              <a:chExt cx="1868076" cy="1868076"/>
            </a:xfrm>
            <a:grpFill/>
          </p:grpSpPr>
          <p:sp>
            <p:nvSpPr>
              <p:cNvPr id="8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0" name="Group 99"/>
          <p:cNvGrpSpPr/>
          <p:nvPr/>
        </p:nvGrpSpPr>
        <p:grpSpPr>
          <a:xfrm flipH="1">
            <a:off x="7466480" y="3445670"/>
            <a:ext cx="948622" cy="948622"/>
            <a:chOff x="1119258" y="2117447"/>
            <a:chExt cx="1868076" cy="1868076"/>
          </a:xfrm>
          <a:solidFill>
            <a:schemeClr val="tx1">
              <a:lumMod val="95000"/>
              <a:lumOff val="5000"/>
            </a:schemeClr>
          </a:solidFill>
        </p:grpSpPr>
        <p:sp>
          <p:nvSpPr>
            <p:cNvPr id="10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02" name="Group 101"/>
            <p:cNvGrpSpPr/>
            <p:nvPr/>
          </p:nvGrpSpPr>
          <p:grpSpPr>
            <a:xfrm>
              <a:off x="1119258" y="2117447"/>
              <a:ext cx="1868076" cy="1868076"/>
              <a:chOff x="1119258" y="2257147"/>
              <a:chExt cx="1868076" cy="1868076"/>
            </a:xfrm>
            <a:grpFill/>
          </p:grpSpPr>
          <p:sp>
            <p:nvSpPr>
              <p:cNvPr id="10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15" name="Group 114"/>
          <p:cNvGrpSpPr/>
          <p:nvPr/>
        </p:nvGrpSpPr>
        <p:grpSpPr>
          <a:xfrm flipH="1">
            <a:off x="7477640" y="4743642"/>
            <a:ext cx="948622" cy="948622"/>
            <a:chOff x="1119258" y="2117447"/>
            <a:chExt cx="1868076" cy="1868076"/>
          </a:xfrm>
          <a:solidFill>
            <a:schemeClr val="tx1"/>
          </a:solidFill>
        </p:grpSpPr>
        <p:sp>
          <p:nvSpPr>
            <p:cNvPr id="11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17" name="Group 116"/>
            <p:cNvGrpSpPr/>
            <p:nvPr/>
          </p:nvGrpSpPr>
          <p:grpSpPr>
            <a:xfrm>
              <a:off x="1119258" y="2117447"/>
              <a:ext cx="1868076" cy="1868076"/>
              <a:chOff x="1119258" y="2257147"/>
              <a:chExt cx="1868076" cy="1868076"/>
            </a:xfrm>
            <a:grpFill/>
          </p:grpSpPr>
          <p:sp>
            <p:nvSpPr>
              <p:cNvPr id="11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0" name="Group 129"/>
          <p:cNvGrpSpPr/>
          <p:nvPr/>
        </p:nvGrpSpPr>
        <p:grpSpPr>
          <a:xfrm>
            <a:off x="3977196" y="2450167"/>
            <a:ext cx="360185" cy="360185"/>
            <a:chOff x="2005013" y="1077913"/>
            <a:chExt cx="688975" cy="688975"/>
          </a:xfrm>
          <a:solidFill>
            <a:schemeClr val="bg1"/>
          </a:solidFill>
        </p:grpSpPr>
        <p:sp>
          <p:nvSpPr>
            <p:cNvPr id="13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3" name="Freeform 26"/>
          <p:cNvSpPr>
            <a:spLocks noEditPoints="1"/>
          </p:cNvSpPr>
          <p:nvPr/>
        </p:nvSpPr>
        <p:spPr bwMode="auto">
          <a:xfrm>
            <a:off x="3990461" y="5110029"/>
            <a:ext cx="332260" cy="227617"/>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59"/>
          <p:cNvSpPr>
            <a:spLocks noEditPoints="1"/>
          </p:cNvSpPr>
          <p:nvPr/>
        </p:nvSpPr>
        <p:spPr bwMode="auto">
          <a:xfrm>
            <a:off x="3957882" y="3815837"/>
            <a:ext cx="385839" cy="28982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96"/>
          <p:cNvSpPr>
            <a:spLocks noEditPoints="1"/>
          </p:cNvSpPr>
          <p:nvPr/>
        </p:nvSpPr>
        <p:spPr bwMode="auto">
          <a:xfrm>
            <a:off x="7756841" y="3777030"/>
            <a:ext cx="359217" cy="35839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6" name="Group 135"/>
          <p:cNvGrpSpPr/>
          <p:nvPr/>
        </p:nvGrpSpPr>
        <p:grpSpPr>
          <a:xfrm>
            <a:off x="7796823" y="2422738"/>
            <a:ext cx="306907" cy="445477"/>
            <a:chOff x="8591550" y="2065338"/>
            <a:chExt cx="474663" cy="688975"/>
          </a:xfrm>
          <a:solidFill>
            <a:schemeClr val="bg1"/>
          </a:solidFill>
        </p:grpSpPr>
        <p:sp>
          <p:nvSpPr>
            <p:cNvPr id="13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39" name="Freeform 138"/>
          <p:cNvSpPr>
            <a:spLocks noEditPoints="1"/>
          </p:cNvSpPr>
          <p:nvPr/>
        </p:nvSpPr>
        <p:spPr bwMode="auto">
          <a:xfrm>
            <a:off x="7739758" y="5086038"/>
            <a:ext cx="424386" cy="278046"/>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13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Phone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1" name="Rectangle 14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33"/>
          </p:nvPr>
        </p:nvSpPr>
        <p:spPr/>
      </p:sp>
    </p:spTree>
    <p:extLst>
      <p:ext uri="{BB962C8B-B14F-4D97-AF65-F5344CB8AC3E}">
        <p14:creationId xmlns:p14="http://schemas.microsoft.com/office/powerpoint/2010/main" val="1606137192"/>
      </p:ext>
    </p:extLst>
  </p:cSld>
  <p:clrMapOvr>
    <a:masterClrMapping/>
  </p:clrMapOvr>
  <p:transition spd="slow">
    <p:comb/>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pic>
        <p:nvPicPr>
          <p:cNvPr id="615" name="Shape 615"/>
          <p:cNvPicPr preferRelativeResize="0"/>
          <p:nvPr/>
        </p:nvPicPr>
        <p:blipFill rotWithShape="1">
          <a:blip r:embed="rId3">
            <a:alphaModFix/>
            <a:grayscl/>
          </a:blip>
          <a:srcRect/>
          <a:stretch/>
        </p:blipFill>
        <p:spPr>
          <a:xfrm>
            <a:off x="2035005" y="2182249"/>
            <a:ext cx="1959033" cy="2900181"/>
          </a:xfrm>
          <a:prstGeom prst="rect">
            <a:avLst/>
          </a:prstGeom>
          <a:noFill/>
          <a:ln>
            <a:noFill/>
          </a:ln>
        </p:spPr>
      </p:pic>
      <p:pic>
        <p:nvPicPr>
          <p:cNvPr id="637" name="Shape 637"/>
          <p:cNvPicPr preferRelativeResize="0"/>
          <p:nvPr/>
        </p:nvPicPr>
        <p:blipFill>
          <a:blip r:embed="rId4" cstate="print">
            <a:extLst>
              <a:ext uri="{28A0092B-C50C-407E-A947-70E740481C1C}">
                <a14:useLocalDpi xmlns:a14="http://schemas.microsoft.com/office/drawing/2010/main" val="0"/>
              </a:ext>
            </a:extLst>
          </a:blip>
          <a:stretch>
            <a:fillRect/>
          </a:stretch>
        </p:blipFill>
        <p:spPr>
          <a:xfrm>
            <a:off x="2309317" y="3077986"/>
            <a:ext cx="1302581" cy="1102679"/>
          </a:xfrm>
          <a:prstGeom prst="rect">
            <a:avLst/>
          </a:prstGeom>
          <a:noFill/>
          <a:ln>
            <a:noFill/>
          </a:ln>
        </p:spPr>
      </p:pic>
      <p:pic>
        <p:nvPicPr>
          <p:cNvPr id="614" name="Shape 614"/>
          <p:cNvPicPr preferRelativeResize="0"/>
          <p:nvPr/>
        </p:nvPicPr>
        <p:blipFill rotWithShape="1">
          <a:blip r:embed="rId5">
            <a:alphaModFix/>
            <a:grayscl/>
          </a:blip>
          <a:srcRect/>
          <a:stretch/>
        </p:blipFill>
        <p:spPr>
          <a:xfrm>
            <a:off x="8194787" y="2182249"/>
            <a:ext cx="1959033" cy="2900181"/>
          </a:xfrm>
          <a:prstGeom prst="rect">
            <a:avLst/>
          </a:prstGeom>
          <a:noFill/>
          <a:ln>
            <a:noFill/>
          </a:ln>
        </p:spPr>
      </p:pic>
      <p:pic>
        <p:nvPicPr>
          <p:cNvPr id="638" name="Shape 638"/>
          <p:cNvPicPr preferRelativeResize="0"/>
          <p:nvPr/>
        </p:nvPicPr>
        <p:blipFill>
          <a:blip r:embed="rId4" cstate="print">
            <a:extLst>
              <a:ext uri="{28A0092B-C50C-407E-A947-70E740481C1C}">
                <a14:useLocalDpi xmlns:a14="http://schemas.microsoft.com/office/drawing/2010/main" val="0"/>
              </a:ext>
            </a:extLst>
          </a:blip>
          <a:stretch>
            <a:fillRect/>
          </a:stretch>
        </p:blipFill>
        <p:spPr>
          <a:xfrm>
            <a:off x="8444142" y="3077986"/>
            <a:ext cx="1302581" cy="1102679"/>
          </a:xfrm>
          <a:prstGeom prst="rect">
            <a:avLst/>
          </a:prstGeom>
          <a:noFill/>
          <a:ln>
            <a:noFill/>
          </a:ln>
        </p:spPr>
      </p:pic>
      <p:pic>
        <p:nvPicPr>
          <p:cNvPr id="639" name="Shape 639"/>
          <p:cNvPicPr preferRelativeResize="0"/>
          <p:nvPr/>
        </p:nvPicPr>
        <p:blipFill rotWithShape="1">
          <a:blip r:embed="rId6">
            <a:alphaModFix/>
            <a:grayscl/>
          </a:blip>
          <a:srcRect/>
          <a:stretch/>
        </p:blipFill>
        <p:spPr>
          <a:xfrm>
            <a:off x="5082034" y="2133600"/>
            <a:ext cx="2024758" cy="2997480"/>
          </a:xfrm>
          <a:prstGeom prst="rect">
            <a:avLst/>
          </a:prstGeom>
          <a:noFill/>
          <a:ln>
            <a:noFill/>
          </a:ln>
        </p:spPr>
      </p:pic>
      <p:pic>
        <p:nvPicPr>
          <p:cNvPr id="640" name="Shape 640"/>
          <p:cNvPicPr preferRelativeResize="0"/>
          <p:nvPr/>
        </p:nvPicPr>
        <p:blipFill>
          <a:blip r:embed="rId4" cstate="print">
            <a:extLst>
              <a:ext uri="{28A0092B-C50C-407E-A947-70E740481C1C}">
                <a14:useLocalDpi xmlns:a14="http://schemas.microsoft.com/office/drawing/2010/main" val="0"/>
              </a:ext>
            </a:extLst>
          </a:blip>
          <a:stretch>
            <a:fillRect/>
          </a:stretch>
        </p:blipFill>
        <p:spPr>
          <a:xfrm>
            <a:off x="5354387" y="3077986"/>
            <a:ext cx="1302581" cy="1102679"/>
          </a:xfrm>
          <a:prstGeom prst="rect">
            <a:avLst/>
          </a:prstGeom>
          <a:noFill/>
          <a:ln>
            <a:noFill/>
          </a:ln>
        </p:spPr>
      </p:pic>
      <p:sp>
        <p:nvSpPr>
          <p:cNvPr id="34" name="Rectangle 3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Watch </a:t>
            </a:r>
            <a:r>
              <a:rPr lang="en-US" sz="4000" dirty="0" smtClean="0">
                <a:solidFill>
                  <a:schemeClr val="tx1">
                    <a:lumMod val="95000"/>
                    <a:lumOff val="5000"/>
                  </a:schemeClr>
                </a:solidFill>
                <a:latin typeface="+mj-lt"/>
                <a:ea typeface="Open Sans Extrabold" pitchFamily="34" charset="0"/>
                <a:cs typeface="Open Sans Extrabold" pitchFamily="34" charset="0"/>
              </a:rPr>
              <a:t>Mockup</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5" name="Rectangle 3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7"/>
          <p:cNvSpPr>
            <a:spLocks/>
          </p:cNvSpPr>
          <p:nvPr/>
        </p:nvSpPr>
        <p:spPr bwMode="auto">
          <a:xfrm>
            <a:off x="2346272" y="5303022"/>
            <a:ext cx="1300998"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algn="ctr"/>
            <a:r>
              <a:rPr lang="en-US" sz="1800" dirty="0" smtClean="0">
                <a:solidFill>
                  <a:srgbClr val="000000"/>
                </a:solidFill>
                <a:latin typeface="+mj-lt"/>
              </a:rPr>
              <a:t>Feature 01</a:t>
            </a:r>
            <a:endParaRPr lang="en-US" sz="1400" dirty="0">
              <a:latin typeface="+mj-lt"/>
            </a:endParaRPr>
          </a:p>
        </p:txBody>
      </p:sp>
      <p:sp>
        <p:nvSpPr>
          <p:cNvPr id="38" name="Rectangle 8"/>
          <p:cNvSpPr>
            <a:spLocks/>
          </p:cNvSpPr>
          <p:nvPr/>
        </p:nvSpPr>
        <p:spPr bwMode="auto">
          <a:xfrm>
            <a:off x="1912945" y="5704706"/>
            <a:ext cx="2203151" cy="6924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1300" dirty="0"/>
              <a:t>Entrepreneurial activities differ substantially depending on the</a:t>
            </a:r>
          </a:p>
        </p:txBody>
      </p:sp>
      <p:sp>
        <p:nvSpPr>
          <p:cNvPr id="39" name="Rectangle 9"/>
          <p:cNvSpPr>
            <a:spLocks/>
          </p:cNvSpPr>
          <p:nvPr/>
        </p:nvSpPr>
        <p:spPr bwMode="auto">
          <a:xfrm>
            <a:off x="5402829" y="5303022"/>
            <a:ext cx="1345882"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algn="ctr"/>
            <a:r>
              <a:rPr lang="en-US" sz="1800" dirty="0" smtClean="0">
                <a:solidFill>
                  <a:srgbClr val="000000"/>
                </a:solidFill>
                <a:latin typeface="+mj-lt"/>
              </a:rPr>
              <a:t>Feature 02</a:t>
            </a:r>
            <a:endParaRPr lang="en-US" sz="1400" dirty="0">
              <a:latin typeface="+mj-lt"/>
            </a:endParaRPr>
          </a:p>
        </p:txBody>
      </p:sp>
      <p:sp>
        <p:nvSpPr>
          <p:cNvPr id="41" name="Rectangle 11"/>
          <p:cNvSpPr>
            <a:spLocks/>
          </p:cNvSpPr>
          <p:nvPr/>
        </p:nvSpPr>
        <p:spPr bwMode="auto">
          <a:xfrm>
            <a:off x="8513277" y="5303022"/>
            <a:ext cx="133466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algn="ctr"/>
            <a:r>
              <a:rPr lang="en-US" sz="1800" dirty="0" smtClean="0">
                <a:solidFill>
                  <a:srgbClr val="000000"/>
                </a:solidFill>
                <a:latin typeface="+mj-lt"/>
              </a:rPr>
              <a:t>Feature 03</a:t>
            </a:r>
            <a:endParaRPr lang="en-US" sz="1400" dirty="0">
              <a:latin typeface="+mj-lt"/>
            </a:endParaRPr>
          </a:p>
        </p:txBody>
      </p:sp>
      <p:sp>
        <p:nvSpPr>
          <p:cNvPr id="43" name="AutoShape 13"/>
          <p:cNvSpPr>
            <a:spLocks/>
          </p:cNvSpPr>
          <p:nvPr/>
        </p:nvSpPr>
        <p:spPr bwMode="auto">
          <a:xfrm>
            <a:off x="4432406" y="3339108"/>
            <a:ext cx="302698" cy="606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44" name="AutoShape 14"/>
          <p:cNvSpPr>
            <a:spLocks/>
          </p:cNvSpPr>
          <p:nvPr/>
        </p:nvSpPr>
        <p:spPr bwMode="auto">
          <a:xfrm>
            <a:off x="7443950" y="3339108"/>
            <a:ext cx="303369" cy="606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1pPr>
            <a:lvl2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2pPr>
            <a:lvl3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3pPr>
            <a:lvl4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4pPr>
            <a:lvl5pPr defTabSz="455613">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5pPr>
            <a:lvl6pPr marL="4572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6pPr>
            <a:lvl7pPr marL="9144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7pPr>
            <a:lvl8pPr marL="13716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8pPr>
            <a:lvl9pPr marL="1828800" indent="3656013" defTabSz="455613" fontAlgn="base" hangingPunct="0">
              <a:spcBef>
                <a:spcPct val="0"/>
              </a:spcBef>
              <a:spcAft>
                <a:spcPct val="0"/>
              </a:spcAft>
              <a:defRPr sz="3600">
                <a:solidFill>
                  <a:srgbClr val="7F7F7F"/>
                </a:solidFill>
                <a:latin typeface="Helvetica" panose="020B0604020202020204" pitchFamily="34" charset="0"/>
                <a:ea typeface="Helvetica" panose="020B0604020202020204" pitchFamily="34" charset="0"/>
                <a:cs typeface="Helvetica" panose="020B0604020202020204" pitchFamily="34" charset="0"/>
                <a:sym typeface="Helvetica" panose="020B0604020202020204" pitchFamily="34" charset="0"/>
              </a:defRPr>
            </a:lvl9pPr>
          </a:lstStyle>
          <a:p>
            <a:endParaRPr lang="en-US" sz="2900">
              <a:solidFill>
                <a:srgbClr val="FFFFFF"/>
              </a:solidFill>
              <a:effectLst>
                <a:outerShdw blurRad="38100" dist="38100" dir="2700000" algn="tl">
                  <a:srgbClr val="000000"/>
                </a:outerShdw>
              </a:effectLst>
              <a:latin typeface="Gill Sans" charset="0"/>
              <a:ea typeface="Gill Sans" charset="0"/>
              <a:cs typeface="Gill Sans" charset="0"/>
              <a:sym typeface="Gill Sans" charset="0"/>
            </a:endParaRPr>
          </a:p>
        </p:txBody>
      </p:sp>
      <p:sp>
        <p:nvSpPr>
          <p:cNvPr id="50" name="Rectangle 8"/>
          <p:cNvSpPr>
            <a:spLocks/>
          </p:cNvSpPr>
          <p:nvPr/>
        </p:nvSpPr>
        <p:spPr bwMode="auto">
          <a:xfrm>
            <a:off x="4992836" y="5704706"/>
            <a:ext cx="2203151" cy="6924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1300" dirty="0"/>
              <a:t>Entrepreneurial activities differ substantially depending on the</a:t>
            </a:r>
          </a:p>
        </p:txBody>
      </p:sp>
      <p:sp>
        <p:nvSpPr>
          <p:cNvPr id="51" name="Rectangle 8"/>
          <p:cNvSpPr>
            <a:spLocks/>
          </p:cNvSpPr>
          <p:nvPr/>
        </p:nvSpPr>
        <p:spPr bwMode="auto">
          <a:xfrm>
            <a:off x="7993856" y="5704706"/>
            <a:ext cx="2203151" cy="6924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rIns="45720">
            <a:spAutoFit/>
          </a:bodyPr>
          <a:lstStyle/>
          <a:p>
            <a:pPr algn="ctr"/>
            <a:r>
              <a:rPr lang="en-US" sz="1300" dirty="0"/>
              <a:t>Entrepreneurial activities differ substantially depending on the</a:t>
            </a:r>
          </a:p>
        </p:txBody>
      </p:sp>
    </p:spTree>
    <p:extLst>
      <p:ext uri="{BB962C8B-B14F-4D97-AF65-F5344CB8AC3E}">
        <p14:creationId xmlns:p14="http://schemas.microsoft.com/office/powerpoint/2010/main" val="4039274593"/>
      </p:ext>
    </p:extLst>
  </p:cSld>
  <p:clrMapOvr>
    <a:masterClrMapping/>
  </p:clrMapOvr>
  <p:transition spd="slow">
    <p:cu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ectangle 102"/>
          <p:cNvSpPr/>
          <p:nvPr/>
        </p:nvSpPr>
        <p:spPr>
          <a:xfrm>
            <a:off x="4718042" y="2089076"/>
            <a:ext cx="2752280" cy="3490716"/>
          </a:xfrm>
          <a:prstGeom prst="rect">
            <a:avLst/>
          </a:prstGeom>
          <a:solidFill>
            <a:schemeClr val="accent2">
              <a:lumMod val="20000"/>
              <a:lumOff val="80000"/>
            </a:schemeClr>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10" name="Rectangle 109"/>
          <p:cNvSpPr/>
          <p:nvPr/>
        </p:nvSpPr>
        <p:spPr>
          <a:xfrm>
            <a:off x="4718042" y="1905000"/>
            <a:ext cx="2752280" cy="479838"/>
          </a:xfrm>
          <a:prstGeom prst="rect">
            <a:avLst/>
          </a:prstGeom>
          <a:solidFill>
            <a:schemeClr val="tx1">
              <a:lumMod val="85000"/>
              <a:lumOff val="1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2" name="Rectangle 81"/>
          <p:cNvSpPr/>
          <p:nvPr/>
        </p:nvSpPr>
        <p:spPr>
          <a:xfrm>
            <a:off x="1814394" y="2089077"/>
            <a:ext cx="2752280" cy="3297592"/>
          </a:xfrm>
          <a:prstGeom prst="rect">
            <a:avLst/>
          </a:prstGeom>
          <a:solidFill>
            <a:schemeClr val="accent1">
              <a:lumMod val="20000"/>
              <a:lumOff val="80000"/>
            </a:schemeClr>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3" name="Rectangle 82"/>
          <p:cNvSpPr/>
          <p:nvPr/>
        </p:nvSpPr>
        <p:spPr>
          <a:xfrm>
            <a:off x="1814394" y="2384838"/>
            <a:ext cx="2752280" cy="1176145"/>
          </a:xfrm>
          <a:prstGeom prst="rect">
            <a:avLst/>
          </a:prstGeom>
          <a:solidFill>
            <a:schemeClr val="tx1">
              <a:lumMod val="65000"/>
              <a:lumOff val="3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4" name="Rectangle 83"/>
          <p:cNvSpPr/>
          <p:nvPr/>
        </p:nvSpPr>
        <p:spPr>
          <a:xfrm>
            <a:off x="1814394" y="3560983"/>
            <a:ext cx="2752280" cy="313509"/>
          </a:xfrm>
          <a:prstGeom prst="rect">
            <a:avLst/>
          </a:prstGeom>
          <a:solidFill>
            <a:schemeClr val="accent1">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5" name="Rectangle 84"/>
          <p:cNvSpPr/>
          <p:nvPr/>
        </p:nvSpPr>
        <p:spPr>
          <a:xfrm>
            <a:off x="1814394" y="3874492"/>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6" name="Rectangle 85"/>
          <p:cNvSpPr/>
          <p:nvPr/>
        </p:nvSpPr>
        <p:spPr>
          <a:xfrm>
            <a:off x="1814394" y="4187999"/>
            <a:ext cx="2752280" cy="313509"/>
          </a:xfrm>
          <a:prstGeom prst="rect">
            <a:avLst/>
          </a:prstGeom>
          <a:solidFill>
            <a:schemeClr val="accent1">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7" name="Rectangle 86"/>
          <p:cNvSpPr/>
          <p:nvPr/>
        </p:nvSpPr>
        <p:spPr>
          <a:xfrm>
            <a:off x="1814394" y="4501508"/>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8" name="Rectangle 87"/>
          <p:cNvSpPr/>
          <p:nvPr/>
        </p:nvSpPr>
        <p:spPr>
          <a:xfrm>
            <a:off x="1814394" y="2089077"/>
            <a:ext cx="2752280" cy="313509"/>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89" name="Rectangle 88"/>
          <p:cNvSpPr/>
          <p:nvPr/>
        </p:nvSpPr>
        <p:spPr>
          <a:xfrm>
            <a:off x="1814394" y="2071329"/>
            <a:ext cx="2752280" cy="313509"/>
          </a:xfrm>
          <a:prstGeom prst="rect">
            <a:avLst/>
          </a:prstGeom>
          <a:solidFill>
            <a:schemeClr val="tx1">
              <a:lumMod val="75000"/>
              <a:lumOff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90" name="TextBox 89"/>
          <p:cNvSpPr txBox="1"/>
          <p:nvPr/>
        </p:nvSpPr>
        <p:spPr>
          <a:xfrm>
            <a:off x="2369288" y="2089076"/>
            <a:ext cx="1642501" cy="338554"/>
          </a:xfrm>
          <a:prstGeom prst="rect">
            <a:avLst/>
          </a:prstGeom>
          <a:noFill/>
        </p:spPr>
        <p:txBody>
          <a:bodyPr wrap="none" rtlCol="0">
            <a:spAutoFit/>
          </a:bodyPr>
          <a:lstStyle/>
          <a:p>
            <a:pPr algn="ctr"/>
            <a:r>
              <a:rPr lang="id-ID" sz="16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Unsecured Plan</a:t>
            </a:r>
          </a:p>
        </p:txBody>
      </p:sp>
      <p:sp>
        <p:nvSpPr>
          <p:cNvPr id="91" name="TextBox 90"/>
          <p:cNvSpPr txBox="1"/>
          <p:nvPr/>
        </p:nvSpPr>
        <p:spPr>
          <a:xfrm>
            <a:off x="2423337" y="2429470"/>
            <a:ext cx="1534395" cy="923330"/>
          </a:xfrm>
          <a:prstGeom prst="rect">
            <a:avLst/>
          </a:prstGeom>
          <a:noFill/>
        </p:spPr>
        <p:txBody>
          <a:bodyPr wrap="none" rtlCol="0">
            <a:spAutoFit/>
          </a:bodyPr>
          <a:lstStyle/>
          <a:p>
            <a:pPr algn="ctr"/>
            <a:r>
              <a:rPr lang="id-ID" sz="5400" dirty="0" smtClean="0">
                <a:solidFill>
                  <a:schemeClr val="bg1"/>
                </a:solidFill>
                <a:latin typeface="+mj-lt"/>
                <a:ea typeface="Open Sans Extrabold" panose="020B0906030804020204" pitchFamily="34" charset="0"/>
                <a:cs typeface="Open Sans Extrabold" panose="020B0906030804020204" pitchFamily="34" charset="0"/>
              </a:rPr>
              <a:t>300</a:t>
            </a:r>
            <a:endParaRPr lang="id-ID" sz="5400" dirty="0">
              <a:solidFill>
                <a:schemeClr val="bg1"/>
              </a:solidFill>
              <a:latin typeface="+mj-lt"/>
              <a:ea typeface="Open Sans Extrabold" panose="020B0906030804020204" pitchFamily="34" charset="0"/>
              <a:cs typeface="Open Sans Extrabold" panose="020B0906030804020204" pitchFamily="34" charset="0"/>
            </a:endParaRPr>
          </a:p>
        </p:txBody>
      </p:sp>
      <p:sp>
        <p:nvSpPr>
          <p:cNvPr id="92" name="TextBox 91"/>
          <p:cNvSpPr txBox="1"/>
          <p:nvPr/>
        </p:nvSpPr>
        <p:spPr>
          <a:xfrm>
            <a:off x="2309140" y="2620561"/>
            <a:ext cx="287258" cy="307777"/>
          </a:xfrm>
          <a:prstGeom prst="rect">
            <a:avLst/>
          </a:prstGeom>
          <a:noFill/>
        </p:spPr>
        <p:txBody>
          <a:bodyPr wrap="none" rtlCol="0">
            <a:spAutoFit/>
          </a:bodyPr>
          <a:lstStyle/>
          <a:p>
            <a:pPr algn="ctr"/>
            <a:r>
              <a:rPr lang="id-ID" sz="14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93" name="TextBox 92"/>
          <p:cNvSpPr txBox="1"/>
          <p:nvPr/>
        </p:nvSpPr>
        <p:spPr>
          <a:xfrm>
            <a:off x="2787220" y="3140802"/>
            <a:ext cx="806631" cy="307777"/>
          </a:xfrm>
          <a:prstGeom prst="rect">
            <a:avLst/>
          </a:prstGeom>
          <a:noFill/>
        </p:spPr>
        <p:txBody>
          <a:bodyPr wrap="none" rtlCol="0">
            <a:spAutoFit/>
          </a:bodyPr>
          <a:lstStyle/>
          <a:p>
            <a:pPr algn="ctr"/>
            <a:r>
              <a:rPr lang="id-ID" sz="1400"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per year</a:t>
            </a:r>
          </a:p>
        </p:txBody>
      </p:sp>
      <p:sp>
        <p:nvSpPr>
          <p:cNvPr id="94" name="TextBox 93"/>
          <p:cNvSpPr txBox="1"/>
          <p:nvPr/>
        </p:nvSpPr>
        <p:spPr>
          <a:xfrm>
            <a:off x="2637336" y="3560981"/>
            <a:ext cx="1106393" cy="307777"/>
          </a:xfrm>
          <a:prstGeom prst="rect">
            <a:avLst/>
          </a:prstGeom>
          <a:noFill/>
        </p:spPr>
        <p:txBody>
          <a:bodyPr wrap="none" rtlCol="0">
            <a:spAutoFit/>
          </a:bodyPr>
          <a:lstStyle/>
          <a:p>
            <a:pPr algn="ctr"/>
            <a:r>
              <a:rPr lang="id-ID"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3000 Users</a:t>
            </a:r>
            <a:endPar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5" name="TextBox 94"/>
          <p:cNvSpPr txBox="1"/>
          <p:nvPr/>
        </p:nvSpPr>
        <p:spPr>
          <a:xfrm>
            <a:off x="2311932" y="3883300"/>
            <a:ext cx="1757211" cy="307777"/>
          </a:xfrm>
          <a:prstGeom prst="rect">
            <a:avLst/>
          </a:prstGeom>
          <a:noFill/>
        </p:spPr>
        <p:txBody>
          <a:bodyPr wrap="none" rtlCol="0">
            <a:spAutoFit/>
          </a:bodyPr>
          <a:lstStyle/>
          <a:p>
            <a:pPr algn="ctr"/>
            <a:r>
              <a:rPr lang="id-ID" sz="14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200 Email Accounts</a:t>
            </a:r>
            <a:endPar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6" name="TextBox 95"/>
          <p:cNvSpPr txBox="1"/>
          <p:nvPr/>
        </p:nvSpPr>
        <p:spPr>
          <a:xfrm>
            <a:off x="2396892" y="4207288"/>
            <a:ext cx="1587294" cy="307777"/>
          </a:xfrm>
          <a:prstGeom prst="rect">
            <a:avLst/>
          </a:prstGeom>
          <a:noFill/>
        </p:spPr>
        <p:txBody>
          <a:bodyPr wrap="none" rtlCol="0">
            <a:spAutoFit/>
          </a:bodyPr>
          <a:lstStyle/>
          <a:p>
            <a:pPr algn="ctr"/>
            <a:r>
              <a:rPr lang="id-ID"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Basic Performace</a:t>
            </a:r>
            <a:endPar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7" name="TextBox 96"/>
          <p:cNvSpPr txBox="1"/>
          <p:nvPr/>
        </p:nvSpPr>
        <p:spPr>
          <a:xfrm>
            <a:off x="2758171" y="4519204"/>
            <a:ext cx="864724" cy="307777"/>
          </a:xfrm>
          <a:prstGeom prst="rect">
            <a:avLst/>
          </a:prstGeom>
          <a:noFill/>
        </p:spPr>
        <p:txBody>
          <a:bodyPr wrap="none" rtlCol="0">
            <a:spAutoFit/>
          </a:bodyPr>
          <a:lstStyle/>
          <a:p>
            <a:pPr algn="ctr"/>
            <a:r>
              <a:rPr lang="id-ID" sz="1400" dirty="0" smtClean="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50 HTTP</a:t>
            </a:r>
            <a:endPar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8" name="Rectangle 97"/>
          <p:cNvSpPr/>
          <p:nvPr/>
        </p:nvSpPr>
        <p:spPr>
          <a:xfrm>
            <a:off x="2423810" y="4900548"/>
            <a:ext cx="1533454" cy="374141"/>
          </a:xfrm>
          <a:prstGeom prst="rect">
            <a:avLst/>
          </a:prstGeom>
          <a:solidFill>
            <a:schemeClr val="tx1">
              <a:lumMod val="65000"/>
              <a:lumOff val="3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99" name="TextBox 98"/>
          <p:cNvSpPr txBox="1"/>
          <p:nvPr/>
        </p:nvSpPr>
        <p:spPr>
          <a:xfrm>
            <a:off x="2835159" y="4942928"/>
            <a:ext cx="892809" cy="307777"/>
          </a:xfrm>
          <a:prstGeom prst="rect">
            <a:avLst/>
          </a:prstGeom>
          <a:noFill/>
        </p:spPr>
        <p:txBody>
          <a:bodyPr wrap="none" rtlCol="0">
            <a:spAutoFit/>
          </a:bodyPr>
          <a:lstStyle/>
          <a:p>
            <a:pPr algn="ctr"/>
            <a:r>
              <a:rPr lang="id-ID" sz="14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Buy Now</a:t>
            </a:r>
            <a:endParaRPr lang="id-ID"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0" name="AutoShape 95"/>
          <p:cNvSpPr>
            <a:spLocks/>
          </p:cNvSpPr>
          <p:nvPr/>
        </p:nvSpPr>
        <p:spPr bwMode="auto">
          <a:xfrm>
            <a:off x="2506032" y="4961490"/>
            <a:ext cx="222876" cy="222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solidFill>
          <a:ln>
            <a:noFill/>
          </a:ln>
          <a:effectLst/>
          <a:extLst/>
        </p:spPr>
        <p:txBody>
          <a:bodyPr lIns="50799" tIns="50799" rIns="50799" bIns="50799" anchor="ctr"/>
          <a:lstStyle/>
          <a:p>
            <a:pPr defTabSz="914195">
              <a:defRPr/>
            </a:pPr>
            <a:endParaRPr lang="es-ES" sz="5800"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101" name="Rectangle 100"/>
          <p:cNvSpPr/>
          <p:nvPr/>
        </p:nvSpPr>
        <p:spPr>
          <a:xfrm>
            <a:off x="1814394" y="2071329"/>
            <a:ext cx="2752280" cy="3310085"/>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104" name="Rectangle 103"/>
          <p:cNvSpPr/>
          <p:nvPr/>
        </p:nvSpPr>
        <p:spPr>
          <a:xfrm>
            <a:off x="4718042" y="2384837"/>
            <a:ext cx="2752280" cy="1176145"/>
          </a:xfrm>
          <a:prstGeom prst="rect">
            <a:avLst/>
          </a:prstGeom>
          <a:solidFill>
            <a:schemeClr val="tx1">
              <a:lumMod val="75000"/>
              <a:lumOff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05" name="Rectangle 104"/>
          <p:cNvSpPr/>
          <p:nvPr/>
        </p:nvSpPr>
        <p:spPr>
          <a:xfrm>
            <a:off x="4718042" y="3560982"/>
            <a:ext cx="2752280" cy="313509"/>
          </a:xfrm>
          <a:prstGeom prst="rect">
            <a:avLst/>
          </a:prstGeom>
          <a:solidFill>
            <a:schemeClr val="accent2">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06" name="Rectangle 105"/>
          <p:cNvSpPr/>
          <p:nvPr/>
        </p:nvSpPr>
        <p:spPr>
          <a:xfrm>
            <a:off x="4718042" y="3874491"/>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07" name="Rectangle 106"/>
          <p:cNvSpPr/>
          <p:nvPr/>
        </p:nvSpPr>
        <p:spPr>
          <a:xfrm>
            <a:off x="4718042" y="4187999"/>
            <a:ext cx="2752280" cy="313509"/>
          </a:xfrm>
          <a:prstGeom prst="rect">
            <a:avLst/>
          </a:prstGeom>
          <a:solidFill>
            <a:schemeClr val="accent2">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08" name="Rectangle 107"/>
          <p:cNvSpPr/>
          <p:nvPr/>
        </p:nvSpPr>
        <p:spPr>
          <a:xfrm>
            <a:off x="4718042" y="4501507"/>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11" name="TextBox 110"/>
          <p:cNvSpPr txBox="1"/>
          <p:nvPr/>
        </p:nvSpPr>
        <p:spPr>
          <a:xfrm>
            <a:off x="5490494" y="1992564"/>
            <a:ext cx="1207382" cy="307777"/>
          </a:xfrm>
          <a:prstGeom prst="rect">
            <a:avLst/>
          </a:prstGeom>
          <a:noFill/>
        </p:spPr>
        <p:txBody>
          <a:bodyPr wrap="none" rtlCol="0">
            <a:spAutoFit/>
          </a:bodyPr>
          <a:lstStyle/>
          <a:p>
            <a:pPr algn="ctr"/>
            <a:r>
              <a:rPr lang="id-ID" sz="14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Popular </a:t>
            </a:r>
            <a:r>
              <a:rPr lang="id-ID"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Plan</a:t>
            </a:r>
          </a:p>
        </p:txBody>
      </p:sp>
      <p:sp>
        <p:nvSpPr>
          <p:cNvPr id="112" name="TextBox 111"/>
          <p:cNvSpPr txBox="1"/>
          <p:nvPr/>
        </p:nvSpPr>
        <p:spPr>
          <a:xfrm>
            <a:off x="5300538" y="2429469"/>
            <a:ext cx="1587294" cy="923330"/>
          </a:xfrm>
          <a:prstGeom prst="rect">
            <a:avLst/>
          </a:prstGeom>
          <a:noFill/>
        </p:spPr>
        <p:txBody>
          <a:bodyPr wrap="none" rtlCol="0">
            <a:spAutoFit/>
          </a:bodyPr>
          <a:lstStyle/>
          <a:p>
            <a:pPr algn="ctr"/>
            <a:r>
              <a:rPr lang="id-ID" sz="5400" dirty="0" smtClean="0">
                <a:solidFill>
                  <a:schemeClr val="bg1"/>
                </a:solidFill>
                <a:latin typeface="+mj-lt"/>
                <a:ea typeface="Open Sans Extrabold" panose="020B0906030804020204" pitchFamily="34" charset="0"/>
                <a:cs typeface="Open Sans Extrabold" panose="020B0906030804020204" pitchFamily="34" charset="0"/>
              </a:rPr>
              <a:t>600</a:t>
            </a:r>
            <a:endParaRPr lang="id-ID" sz="5400" dirty="0">
              <a:solidFill>
                <a:schemeClr val="bg1"/>
              </a:solidFill>
              <a:latin typeface="+mj-lt"/>
              <a:ea typeface="Open Sans Extrabold" panose="020B0906030804020204" pitchFamily="34" charset="0"/>
              <a:cs typeface="Open Sans Extrabold" panose="020B0906030804020204" pitchFamily="34" charset="0"/>
            </a:endParaRPr>
          </a:p>
        </p:txBody>
      </p:sp>
      <p:sp>
        <p:nvSpPr>
          <p:cNvPr id="113" name="TextBox 112"/>
          <p:cNvSpPr txBox="1"/>
          <p:nvPr/>
        </p:nvSpPr>
        <p:spPr>
          <a:xfrm>
            <a:off x="5124308" y="2642519"/>
            <a:ext cx="436526" cy="307777"/>
          </a:xfrm>
          <a:prstGeom prst="rect">
            <a:avLst/>
          </a:prstGeom>
          <a:noFill/>
        </p:spPr>
        <p:txBody>
          <a:bodyPr wrap="square" rtlCol="0">
            <a:spAutoFit/>
          </a:bodyPr>
          <a:lstStyle/>
          <a:p>
            <a:pPr algn="ctr"/>
            <a:r>
              <a:rPr lang="id-ID" sz="14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114" name="TextBox 113"/>
          <p:cNvSpPr txBox="1"/>
          <p:nvPr/>
        </p:nvSpPr>
        <p:spPr>
          <a:xfrm>
            <a:off x="5690868" y="3140801"/>
            <a:ext cx="806631" cy="307777"/>
          </a:xfrm>
          <a:prstGeom prst="rect">
            <a:avLst/>
          </a:prstGeom>
          <a:noFill/>
        </p:spPr>
        <p:txBody>
          <a:bodyPr wrap="none" rtlCol="0">
            <a:spAutoFit/>
          </a:bodyPr>
          <a:lstStyle/>
          <a:p>
            <a:pPr algn="ctr"/>
            <a:r>
              <a:rPr lang="id-ID" sz="1400"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per year</a:t>
            </a:r>
          </a:p>
        </p:txBody>
      </p:sp>
      <p:sp>
        <p:nvSpPr>
          <p:cNvPr id="115" name="TextBox 114"/>
          <p:cNvSpPr txBox="1"/>
          <p:nvPr/>
        </p:nvSpPr>
        <p:spPr>
          <a:xfrm>
            <a:off x="5540989" y="3560980"/>
            <a:ext cx="1106392" cy="307777"/>
          </a:xfrm>
          <a:prstGeom prst="rect">
            <a:avLst/>
          </a:prstGeom>
          <a:noFill/>
        </p:spPr>
        <p:txBody>
          <a:bodyPr wrap="none" rtlCol="0">
            <a:spAutoFit/>
          </a:bodyPr>
          <a:lstStyle/>
          <a:p>
            <a:pPr algn="ctr"/>
            <a:r>
              <a:rPr lang="id-ID" sz="1400" dirty="0" smtClean="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3000 </a:t>
            </a:r>
            <a:r>
              <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Users</a:t>
            </a:r>
          </a:p>
        </p:txBody>
      </p:sp>
      <p:sp>
        <p:nvSpPr>
          <p:cNvPr id="116" name="TextBox 115"/>
          <p:cNvSpPr txBox="1"/>
          <p:nvPr/>
        </p:nvSpPr>
        <p:spPr>
          <a:xfrm>
            <a:off x="5215579" y="3883299"/>
            <a:ext cx="1757211" cy="307777"/>
          </a:xfrm>
          <a:prstGeom prst="rect">
            <a:avLst/>
          </a:prstGeom>
          <a:noFill/>
        </p:spPr>
        <p:txBody>
          <a:bodyPr wrap="none" rtlCol="0">
            <a:spAutoFit/>
          </a:bodyPr>
          <a:lstStyle/>
          <a:p>
            <a:pPr algn="ctr"/>
            <a:r>
              <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200 Email Accounts</a:t>
            </a:r>
          </a:p>
        </p:txBody>
      </p:sp>
      <p:sp>
        <p:nvSpPr>
          <p:cNvPr id="117" name="TextBox 116"/>
          <p:cNvSpPr txBox="1"/>
          <p:nvPr/>
        </p:nvSpPr>
        <p:spPr>
          <a:xfrm>
            <a:off x="5300536" y="4207287"/>
            <a:ext cx="1587294" cy="307777"/>
          </a:xfrm>
          <a:prstGeom prst="rect">
            <a:avLst/>
          </a:prstGeom>
          <a:noFill/>
        </p:spPr>
        <p:txBody>
          <a:bodyPr wrap="none" rtlCol="0">
            <a:spAutoFit/>
          </a:bodyPr>
          <a:lstStyle/>
          <a:p>
            <a:pPr algn="ctr"/>
            <a:r>
              <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Basic Performace</a:t>
            </a:r>
          </a:p>
        </p:txBody>
      </p:sp>
      <p:sp>
        <p:nvSpPr>
          <p:cNvPr id="118" name="TextBox 117"/>
          <p:cNvSpPr txBox="1"/>
          <p:nvPr/>
        </p:nvSpPr>
        <p:spPr>
          <a:xfrm>
            <a:off x="5661822" y="4519203"/>
            <a:ext cx="864724" cy="307777"/>
          </a:xfrm>
          <a:prstGeom prst="rect">
            <a:avLst/>
          </a:prstGeom>
          <a:noFill/>
        </p:spPr>
        <p:txBody>
          <a:bodyPr wrap="none" rtlCol="0">
            <a:spAutoFit/>
          </a:bodyPr>
          <a:lstStyle/>
          <a:p>
            <a:pPr algn="ctr"/>
            <a:r>
              <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50 HTTP</a:t>
            </a:r>
          </a:p>
        </p:txBody>
      </p:sp>
      <p:sp>
        <p:nvSpPr>
          <p:cNvPr id="119" name="Rectangle 118"/>
          <p:cNvSpPr/>
          <p:nvPr/>
        </p:nvSpPr>
        <p:spPr>
          <a:xfrm>
            <a:off x="5327458" y="5007272"/>
            <a:ext cx="1533454" cy="374141"/>
          </a:xfrm>
          <a:prstGeom prst="rect">
            <a:avLst/>
          </a:prstGeom>
          <a:solidFill>
            <a:schemeClr val="tx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0" name="TextBox 119"/>
          <p:cNvSpPr txBox="1"/>
          <p:nvPr/>
        </p:nvSpPr>
        <p:spPr>
          <a:xfrm>
            <a:off x="5738810" y="5049651"/>
            <a:ext cx="892809" cy="307777"/>
          </a:xfrm>
          <a:prstGeom prst="rect">
            <a:avLst/>
          </a:prstGeom>
          <a:noFill/>
        </p:spPr>
        <p:txBody>
          <a:bodyPr wrap="none" rtlCol="0">
            <a:spAutoFit/>
          </a:bodyPr>
          <a:lstStyle/>
          <a:p>
            <a:pPr algn="ctr"/>
            <a:r>
              <a:rPr lang="id-ID"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Buy Now</a:t>
            </a:r>
          </a:p>
        </p:txBody>
      </p:sp>
      <p:sp>
        <p:nvSpPr>
          <p:cNvPr id="121" name="AutoShape 82"/>
          <p:cNvSpPr>
            <a:spLocks/>
          </p:cNvSpPr>
          <p:nvPr/>
        </p:nvSpPr>
        <p:spPr bwMode="auto">
          <a:xfrm>
            <a:off x="5400993" y="5110787"/>
            <a:ext cx="155335" cy="155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2" name="Rectangle 121"/>
          <p:cNvSpPr/>
          <p:nvPr/>
        </p:nvSpPr>
        <p:spPr>
          <a:xfrm>
            <a:off x="4718042" y="1905000"/>
            <a:ext cx="2752280" cy="3674792"/>
          </a:xfrm>
          <a:prstGeom prst="rect">
            <a:avLst/>
          </a:prstGeom>
          <a:no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124" name="Rectangle 123"/>
          <p:cNvSpPr/>
          <p:nvPr/>
        </p:nvSpPr>
        <p:spPr>
          <a:xfrm>
            <a:off x="7622150" y="2089077"/>
            <a:ext cx="2752280" cy="3297592"/>
          </a:xfrm>
          <a:prstGeom prst="rect">
            <a:avLst/>
          </a:prstGeom>
          <a:solidFill>
            <a:schemeClr val="accent3">
              <a:lumMod val="20000"/>
              <a:lumOff val="80000"/>
            </a:schemeClr>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5" name="Rectangle 124"/>
          <p:cNvSpPr/>
          <p:nvPr/>
        </p:nvSpPr>
        <p:spPr>
          <a:xfrm>
            <a:off x="7622150" y="2384838"/>
            <a:ext cx="2752280" cy="1176145"/>
          </a:xfrm>
          <a:prstGeom prst="rect">
            <a:avLst/>
          </a:prstGeom>
          <a:solidFill>
            <a:schemeClr val="tx1">
              <a:lumMod val="65000"/>
              <a:lumOff val="3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6" name="Rectangle 125"/>
          <p:cNvSpPr/>
          <p:nvPr/>
        </p:nvSpPr>
        <p:spPr>
          <a:xfrm>
            <a:off x="7622150" y="3560983"/>
            <a:ext cx="2752280" cy="313509"/>
          </a:xfrm>
          <a:prstGeom prst="rect">
            <a:avLst/>
          </a:prstGeom>
          <a:solidFill>
            <a:schemeClr val="accent3">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7" name="Rectangle 126"/>
          <p:cNvSpPr/>
          <p:nvPr/>
        </p:nvSpPr>
        <p:spPr>
          <a:xfrm>
            <a:off x="7622150" y="3874492"/>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8" name="Rectangle 127"/>
          <p:cNvSpPr/>
          <p:nvPr/>
        </p:nvSpPr>
        <p:spPr>
          <a:xfrm>
            <a:off x="7622150" y="4187999"/>
            <a:ext cx="2752280" cy="313509"/>
          </a:xfrm>
          <a:prstGeom prst="rect">
            <a:avLst/>
          </a:prstGeom>
          <a:solidFill>
            <a:schemeClr val="accent3">
              <a:lumMod val="20000"/>
              <a:lumOff val="8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29" name="Rectangle 128"/>
          <p:cNvSpPr/>
          <p:nvPr/>
        </p:nvSpPr>
        <p:spPr>
          <a:xfrm>
            <a:off x="7622150" y="4501508"/>
            <a:ext cx="2752280" cy="313509"/>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30" name="Rectangle 129"/>
          <p:cNvSpPr/>
          <p:nvPr/>
        </p:nvSpPr>
        <p:spPr>
          <a:xfrm>
            <a:off x="7622150" y="2089077"/>
            <a:ext cx="2752280" cy="313509"/>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31" name="Rectangle 130"/>
          <p:cNvSpPr/>
          <p:nvPr/>
        </p:nvSpPr>
        <p:spPr>
          <a:xfrm>
            <a:off x="7622150" y="2071329"/>
            <a:ext cx="2752280" cy="313509"/>
          </a:xfrm>
          <a:prstGeom prst="rect">
            <a:avLst/>
          </a:prstGeom>
          <a:solidFill>
            <a:schemeClr val="tx1">
              <a:lumMod val="75000"/>
              <a:lumOff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32" name="TextBox 131"/>
          <p:cNvSpPr txBox="1"/>
          <p:nvPr/>
        </p:nvSpPr>
        <p:spPr>
          <a:xfrm>
            <a:off x="8360137" y="2089076"/>
            <a:ext cx="1276311" cy="307777"/>
          </a:xfrm>
          <a:prstGeom prst="rect">
            <a:avLst/>
          </a:prstGeom>
          <a:noFill/>
        </p:spPr>
        <p:txBody>
          <a:bodyPr wrap="none" rtlCol="0">
            <a:spAutoFit/>
          </a:bodyPr>
          <a:lstStyle/>
          <a:p>
            <a:pPr algn="ctr"/>
            <a:r>
              <a:rPr lang="id-ID"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The Best Plan</a:t>
            </a:r>
          </a:p>
        </p:txBody>
      </p:sp>
      <p:sp>
        <p:nvSpPr>
          <p:cNvPr id="133" name="TextBox 132"/>
          <p:cNvSpPr txBox="1"/>
          <p:nvPr/>
        </p:nvSpPr>
        <p:spPr>
          <a:xfrm>
            <a:off x="8204644" y="2429470"/>
            <a:ext cx="1587294" cy="923330"/>
          </a:xfrm>
          <a:prstGeom prst="rect">
            <a:avLst/>
          </a:prstGeom>
          <a:noFill/>
        </p:spPr>
        <p:txBody>
          <a:bodyPr wrap="none" rtlCol="0">
            <a:spAutoFit/>
          </a:bodyPr>
          <a:lstStyle/>
          <a:p>
            <a:pPr algn="ctr"/>
            <a:r>
              <a:rPr lang="id-ID" sz="5400" dirty="0" smtClean="0">
                <a:solidFill>
                  <a:schemeClr val="bg1"/>
                </a:solidFill>
                <a:latin typeface="+mj-lt"/>
                <a:ea typeface="Open Sans Extrabold" panose="020B0906030804020204" pitchFamily="34" charset="0"/>
                <a:cs typeface="Open Sans Extrabold" panose="020B0906030804020204" pitchFamily="34" charset="0"/>
              </a:rPr>
              <a:t>900</a:t>
            </a:r>
            <a:endParaRPr lang="id-ID" sz="5400" dirty="0">
              <a:solidFill>
                <a:schemeClr val="bg1"/>
              </a:solidFill>
              <a:latin typeface="+mj-lt"/>
              <a:ea typeface="Open Sans Extrabold" panose="020B0906030804020204" pitchFamily="34" charset="0"/>
              <a:cs typeface="Open Sans Extrabold" panose="020B0906030804020204" pitchFamily="34" charset="0"/>
            </a:endParaRPr>
          </a:p>
        </p:txBody>
      </p:sp>
      <p:sp>
        <p:nvSpPr>
          <p:cNvPr id="134" name="TextBox 133"/>
          <p:cNvSpPr txBox="1"/>
          <p:nvPr/>
        </p:nvSpPr>
        <p:spPr>
          <a:xfrm>
            <a:off x="8104309" y="2653949"/>
            <a:ext cx="287258" cy="307777"/>
          </a:xfrm>
          <a:prstGeom prst="rect">
            <a:avLst/>
          </a:prstGeom>
          <a:noFill/>
        </p:spPr>
        <p:txBody>
          <a:bodyPr wrap="none" rtlCol="0">
            <a:spAutoFit/>
          </a:bodyPr>
          <a:lstStyle/>
          <a:p>
            <a:pPr algn="ctr"/>
            <a:r>
              <a:rPr lang="id-ID" sz="1400" b="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p>
        </p:txBody>
      </p:sp>
      <p:sp>
        <p:nvSpPr>
          <p:cNvPr id="135" name="TextBox 134"/>
          <p:cNvSpPr txBox="1"/>
          <p:nvPr/>
        </p:nvSpPr>
        <p:spPr>
          <a:xfrm>
            <a:off x="8594976" y="3140802"/>
            <a:ext cx="806631" cy="307777"/>
          </a:xfrm>
          <a:prstGeom prst="rect">
            <a:avLst/>
          </a:prstGeom>
          <a:noFill/>
        </p:spPr>
        <p:txBody>
          <a:bodyPr wrap="none" rtlCol="0">
            <a:spAutoFit/>
          </a:bodyPr>
          <a:lstStyle/>
          <a:p>
            <a:pPr algn="ctr"/>
            <a:r>
              <a:rPr lang="id-ID" sz="1400"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per year</a:t>
            </a:r>
          </a:p>
        </p:txBody>
      </p:sp>
      <p:sp>
        <p:nvSpPr>
          <p:cNvPr id="136" name="TextBox 135"/>
          <p:cNvSpPr txBox="1"/>
          <p:nvPr/>
        </p:nvSpPr>
        <p:spPr>
          <a:xfrm>
            <a:off x="8445097" y="3560981"/>
            <a:ext cx="1106393" cy="307777"/>
          </a:xfrm>
          <a:prstGeom prst="rect">
            <a:avLst/>
          </a:prstGeom>
          <a:noFill/>
        </p:spPr>
        <p:txBody>
          <a:bodyPr wrap="none" rtlCol="0">
            <a:spAutoFit/>
          </a:bodyPr>
          <a:lstStyle/>
          <a:p>
            <a:pPr algn="ctr"/>
            <a:r>
              <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3000 Users</a:t>
            </a:r>
          </a:p>
        </p:txBody>
      </p:sp>
      <p:sp>
        <p:nvSpPr>
          <p:cNvPr id="137" name="TextBox 136"/>
          <p:cNvSpPr txBox="1"/>
          <p:nvPr/>
        </p:nvSpPr>
        <p:spPr>
          <a:xfrm>
            <a:off x="8119690" y="3883300"/>
            <a:ext cx="1757211" cy="307777"/>
          </a:xfrm>
          <a:prstGeom prst="rect">
            <a:avLst/>
          </a:prstGeom>
          <a:noFill/>
        </p:spPr>
        <p:txBody>
          <a:bodyPr wrap="none" rtlCol="0">
            <a:spAutoFit/>
          </a:bodyPr>
          <a:lstStyle/>
          <a:p>
            <a:pPr algn="ctr"/>
            <a:r>
              <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200 Email Accounts</a:t>
            </a:r>
          </a:p>
        </p:txBody>
      </p:sp>
      <p:sp>
        <p:nvSpPr>
          <p:cNvPr id="138" name="TextBox 137"/>
          <p:cNvSpPr txBox="1"/>
          <p:nvPr/>
        </p:nvSpPr>
        <p:spPr>
          <a:xfrm>
            <a:off x="8204645" y="4207288"/>
            <a:ext cx="1587294" cy="307777"/>
          </a:xfrm>
          <a:prstGeom prst="rect">
            <a:avLst/>
          </a:prstGeom>
          <a:noFill/>
        </p:spPr>
        <p:txBody>
          <a:bodyPr wrap="none" rtlCol="0">
            <a:spAutoFit/>
          </a:bodyPr>
          <a:lstStyle/>
          <a:p>
            <a:pPr algn="ctr"/>
            <a:r>
              <a:rPr lang="id-ID" sz="14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Basic Performace</a:t>
            </a:r>
          </a:p>
        </p:txBody>
      </p:sp>
      <p:sp>
        <p:nvSpPr>
          <p:cNvPr id="139" name="TextBox 138"/>
          <p:cNvSpPr txBox="1"/>
          <p:nvPr/>
        </p:nvSpPr>
        <p:spPr>
          <a:xfrm>
            <a:off x="8565929" y="4519204"/>
            <a:ext cx="864724" cy="307777"/>
          </a:xfrm>
          <a:prstGeom prst="rect">
            <a:avLst/>
          </a:prstGeom>
          <a:noFill/>
        </p:spPr>
        <p:txBody>
          <a:bodyPr wrap="none" rtlCol="0">
            <a:spAutoFit/>
          </a:bodyPr>
          <a:lstStyle/>
          <a:p>
            <a:pPr algn="ctr"/>
            <a:r>
              <a:rPr lang="id-ID" sz="1400" dirty="0">
                <a:solidFill>
                  <a:schemeClr val="bg1">
                    <a:lumMod val="65000"/>
                  </a:schemeClr>
                </a:solidFill>
                <a:latin typeface="Open Sans Light" panose="020B0306030504020204" pitchFamily="34" charset="0"/>
                <a:ea typeface="Open Sans Light" panose="020B0306030504020204" pitchFamily="34" charset="0"/>
                <a:cs typeface="Open Sans Light" panose="020B0306030504020204" pitchFamily="34" charset="0"/>
              </a:rPr>
              <a:t>50 HTTP</a:t>
            </a:r>
          </a:p>
        </p:txBody>
      </p:sp>
      <p:sp>
        <p:nvSpPr>
          <p:cNvPr id="140" name="Rectangle 139"/>
          <p:cNvSpPr/>
          <p:nvPr/>
        </p:nvSpPr>
        <p:spPr>
          <a:xfrm>
            <a:off x="8231566" y="4900548"/>
            <a:ext cx="1533454" cy="374141"/>
          </a:xfrm>
          <a:prstGeom prst="rect">
            <a:avLst/>
          </a:prstGeom>
          <a:solidFill>
            <a:schemeClr val="tx1">
              <a:lumMod val="65000"/>
              <a:lumOff val="3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Calibri Light"/>
            </a:endParaRPr>
          </a:p>
        </p:txBody>
      </p:sp>
      <p:sp>
        <p:nvSpPr>
          <p:cNvPr id="141" name="TextBox 140"/>
          <p:cNvSpPr txBox="1"/>
          <p:nvPr/>
        </p:nvSpPr>
        <p:spPr>
          <a:xfrm>
            <a:off x="8642917" y="4942928"/>
            <a:ext cx="892809" cy="307777"/>
          </a:xfrm>
          <a:prstGeom prst="rect">
            <a:avLst/>
          </a:prstGeom>
          <a:noFill/>
        </p:spPr>
        <p:txBody>
          <a:bodyPr wrap="none" rtlCol="0">
            <a:spAutoFit/>
          </a:bodyPr>
          <a:lstStyle/>
          <a:p>
            <a:pPr algn="ctr"/>
            <a:r>
              <a:rPr lang="id-ID"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Buy Now</a:t>
            </a:r>
          </a:p>
        </p:txBody>
      </p:sp>
      <p:sp>
        <p:nvSpPr>
          <p:cNvPr id="142" name="Freeform 13"/>
          <p:cNvSpPr>
            <a:spLocks noEditPoints="1"/>
          </p:cNvSpPr>
          <p:nvPr/>
        </p:nvSpPr>
        <p:spPr bwMode="auto">
          <a:xfrm>
            <a:off x="8314443" y="5014846"/>
            <a:ext cx="188274" cy="184550"/>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4800" dirty="0">
              <a:latin typeface="Calibri Light"/>
            </a:endParaRPr>
          </a:p>
        </p:txBody>
      </p:sp>
      <p:sp>
        <p:nvSpPr>
          <p:cNvPr id="143" name="Rectangle 142"/>
          <p:cNvSpPr/>
          <p:nvPr/>
        </p:nvSpPr>
        <p:spPr>
          <a:xfrm>
            <a:off x="7622150" y="2071329"/>
            <a:ext cx="2752280" cy="3310085"/>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a:endParaRPr>
          </a:p>
        </p:txBody>
      </p:sp>
      <p:sp>
        <p:nvSpPr>
          <p:cNvPr id="64" name="Rectangle 6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Business Offers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65" name="Rectangle 6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849252"/>
      </p:ext>
    </p:extLst>
  </p:cSld>
  <p:clrMapOvr>
    <a:masterClrMapping/>
  </p:clrMapOvr>
  <p:transition spd="slow">
    <p:comb/>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2829140" y="3800615"/>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6" name="Rectangle 25"/>
          <p:cNvSpPr/>
          <p:nvPr/>
        </p:nvSpPr>
        <p:spPr>
          <a:xfrm>
            <a:off x="2829140" y="4278762"/>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7" name="Rectangle 26"/>
          <p:cNvSpPr/>
          <p:nvPr/>
        </p:nvSpPr>
        <p:spPr>
          <a:xfrm>
            <a:off x="2829140" y="4756908"/>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28" name="Rectangle 27"/>
          <p:cNvSpPr/>
          <p:nvPr/>
        </p:nvSpPr>
        <p:spPr>
          <a:xfrm>
            <a:off x="2829140" y="5218453"/>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pic>
        <p:nvPicPr>
          <p:cNvPr id="29" name="Picture 28"/>
          <p:cNvPicPr>
            <a:picLocks noChangeAspect="1"/>
          </p:cNvPicPr>
          <p:nvPr/>
        </p:nvPicPr>
        <p:blipFill>
          <a:blip r:embed="rId2">
            <a:biLevel thresh="50000"/>
          </a:blip>
          <a:stretch>
            <a:fillRect/>
          </a:stretch>
        </p:blipFill>
        <p:spPr>
          <a:xfrm>
            <a:off x="3695900" y="2362200"/>
            <a:ext cx="264306" cy="489248"/>
          </a:xfrm>
          <a:prstGeom prst="rect">
            <a:avLst/>
          </a:prstGeom>
        </p:spPr>
      </p:pic>
      <p:sp>
        <p:nvSpPr>
          <p:cNvPr id="30" name="TextBox 29"/>
          <p:cNvSpPr txBox="1"/>
          <p:nvPr/>
        </p:nvSpPr>
        <p:spPr>
          <a:xfrm>
            <a:off x="2829140" y="3319046"/>
            <a:ext cx="1997825" cy="338554"/>
          </a:xfrm>
          <a:prstGeom prst="rect">
            <a:avLst/>
          </a:prstGeom>
          <a:noFill/>
        </p:spPr>
        <p:txBody>
          <a:bodyPr wrap="square" rtlCol="0">
            <a:spAutoFit/>
          </a:bodyPr>
          <a:lstStyle/>
          <a:p>
            <a:pPr algn="ctr"/>
            <a:r>
              <a:rPr lang="tr-TR" sz="1600" dirty="0" smtClean="0">
                <a:latin typeface="+mj-lt"/>
                <a:ea typeface="Open Sans" panose="020B0606030504020204" pitchFamily="34" charset="0"/>
                <a:cs typeface="Open Sans" panose="020B0606030504020204" pitchFamily="34" charset="0"/>
              </a:rPr>
              <a:t>Economy Pack</a:t>
            </a:r>
            <a:endParaRPr lang="en-US" sz="1600" dirty="0">
              <a:latin typeface="+mj-lt"/>
              <a:ea typeface="Open Sans" panose="020B0606030504020204" pitchFamily="34" charset="0"/>
              <a:cs typeface="Open Sans" panose="020B0606030504020204" pitchFamily="34" charset="0"/>
            </a:endParaRPr>
          </a:p>
        </p:txBody>
      </p:sp>
      <p:sp>
        <p:nvSpPr>
          <p:cNvPr id="32" name="TextBox 31"/>
          <p:cNvSpPr txBox="1"/>
          <p:nvPr/>
        </p:nvSpPr>
        <p:spPr>
          <a:xfrm>
            <a:off x="2829140" y="38238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3" name="TextBox 32"/>
          <p:cNvSpPr txBox="1"/>
          <p:nvPr/>
        </p:nvSpPr>
        <p:spPr>
          <a:xfrm>
            <a:off x="2829140" y="40598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Box 33"/>
          <p:cNvSpPr txBox="1"/>
          <p:nvPr/>
        </p:nvSpPr>
        <p:spPr>
          <a:xfrm>
            <a:off x="2829140" y="43021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Box 34"/>
          <p:cNvSpPr txBox="1"/>
          <p:nvPr/>
        </p:nvSpPr>
        <p:spPr>
          <a:xfrm>
            <a:off x="2829140" y="45381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Box 35"/>
          <p:cNvSpPr txBox="1"/>
          <p:nvPr/>
        </p:nvSpPr>
        <p:spPr>
          <a:xfrm>
            <a:off x="2829140" y="4780769"/>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extBox 36"/>
          <p:cNvSpPr txBox="1"/>
          <p:nvPr/>
        </p:nvSpPr>
        <p:spPr>
          <a:xfrm>
            <a:off x="2829140" y="5016716"/>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TextBox 37"/>
          <p:cNvSpPr txBox="1"/>
          <p:nvPr/>
        </p:nvSpPr>
        <p:spPr>
          <a:xfrm>
            <a:off x="2829140" y="5239224"/>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Rectangle 38"/>
          <p:cNvSpPr/>
          <p:nvPr/>
        </p:nvSpPr>
        <p:spPr>
          <a:xfrm>
            <a:off x="5095500" y="3800615"/>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40" name="Rectangle 39"/>
          <p:cNvSpPr/>
          <p:nvPr/>
        </p:nvSpPr>
        <p:spPr>
          <a:xfrm>
            <a:off x="5095500" y="4278762"/>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41" name="Rectangle 40"/>
          <p:cNvSpPr/>
          <p:nvPr/>
        </p:nvSpPr>
        <p:spPr>
          <a:xfrm>
            <a:off x="5095500" y="4756908"/>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42" name="Rectangle 41"/>
          <p:cNvSpPr/>
          <p:nvPr/>
        </p:nvSpPr>
        <p:spPr>
          <a:xfrm>
            <a:off x="5095500" y="5218453"/>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44" name="TextBox 43"/>
          <p:cNvSpPr txBox="1"/>
          <p:nvPr/>
        </p:nvSpPr>
        <p:spPr>
          <a:xfrm>
            <a:off x="5095500" y="3319046"/>
            <a:ext cx="1997825" cy="338554"/>
          </a:xfrm>
          <a:prstGeom prst="rect">
            <a:avLst/>
          </a:prstGeom>
          <a:noFill/>
        </p:spPr>
        <p:txBody>
          <a:bodyPr wrap="square" rtlCol="0">
            <a:spAutoFit/>
          </a:bodyPr>
          <a:lstStyle/>
          <a:p>
            <a:pPr algn="ctr"/>
            <a:r>
              <a:rPr lang="tr-TR" sz="1600" dirty="0" smtClean="0">
                <a:latin typeface="+mj-lt"/>
                <a:ea typeface="Open Sans" panose="020B0606030504020204" pitchFamily="34" charset="0"/>
                <a:cs typeface="Open Sans" panose="020B0606030504020204" pitchFamily="34" charset="0"/>
              </a:rPr>
              <a:t>Standart Pack</a:t>
            </a:r>
            <a:endParaRPr lang="en-US" sz="1600" dirty="0">
              <a:latin typeface="+mj-lt"/>
              <a:ea typeface="Open Sans" panose="020B0606030504020204" pitchFamily="34" charset="0"/>
              <a:cs typeface="Open Sans" panose="020B0606030504020204" pitchFamily="34" charset="0"/>
            </a:endParaRPr>
          </a:p>
        </p:txBody>
      </p:sp>
      <p:sp>
        <p:nvSpPr>
          <p:cNvPr id="45" name="TextBox 44"/>
          <p:cNvSpPr txBox="1"/>
          <p:nvPr/>
        </p:nvSpPr>
        <p:spPr>
          <a:xfrm>
            <a:off x="5095500" y="38238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TextBox 45"/>
          <p:cNvSpPr txBox="1"/>
          <p:nvPr/>
        </p:nvSpPr>
        <p:spPr>
          <a:xfrm>
            <a:off x="5095500" y="40598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7" name="TextBox 46"/>
          <p:cNvSpPr txBox="1"/>
          <p:nvPr/>
        </p:nvSpPr>
        <p:spPr>
          <a:xfrm>
            <a:off x="5095500" y="43021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TextBox 47"/>
          <p:cNvSpPr txBox="1"/>
          <p:nvPr/>
        </p:nvSpPr>
        <p:spPr>
          <a:xfrm>
            <a:off x="5095500" y="45381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9" name="TextBox 48"/>
          <p:cNvSpPr txBox="1"/>
          <p:nvPr/>
        </p:nvSpPr>
        <p:spPr>
          <a:xfrm>
            <a:off x="5095500" y="4780769"/>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0" name="TextBox 49"/>
          <p:cNvSpPr txBox="1"/>
          <p:nvPr/>
        </p:nvSpPr>
        <p:spPr>
          <a:xfrm>
            <a:off x="5095500" y="5016716"/>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TextBox 50"/>
          <p:cNvSpPr txBox="1"/>
          <p:nvPr/>
        </p:nvSpPr>
        <p:spPr>
          <a:xfrm>
            <a:off x="5095500" y="5239224"/>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2" name="Rectangle 51"/>
          <p:cNvSpPr/>
          <p:nvPr/>
        </p:nvSpPr>
        <p:spPr>
          <a:xfrm>
            <a:off x="5095500" y="5676609"/>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3" name="TextBox 52"/>
          <p:cNvSpPr txBox="1"/>
          <p:nvPr/>
        </p:nvSpPr>
        <p:spPr>
          <a:xfrm>
            <a:off x="5095500" y="5474871"/>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4" name="TextBox 53"/>
          <p:cNvSpPr txBox="1"/>
          <p:nvPr/>
        </p:nvSpPr>
        <p:spPr>
          <a:xfrm>
            <a:off x="5095500" y="5697379"/>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5" name="Rectangle 54"/>
          <p:cNvSpPr/>
          <p:nvPr/>
        </p:nvSpPr>
        <p:spPr>
          <a:xfrm>
            <a:off x="7361859" y="3800615"/>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6" name="Rectangle 55"/>
          <p:cNvSpPr/>
          <p:nvPr/>
        </p:nvSpPr>
        <p:spPr>
          <a:xfrm>
            <a:off x="7361859" y="4278762"/>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7" name="Rectangle 56"/>
          <p:cNvSpPr/>
          <p:nvPr/>
        </p:nvSpPr>
        <p:spPr>
          <a:xfrm>
            <a:off x="7361859" y="4756908"/>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58" name="Rectangle 57"/>
          <p:cNvSpPr/>
          <p:nvPr/>
        </p:nvSpPr>
        <p:spPr>
          <a:xfrm>
            <a:off x="7361859" y="5218453"/>
            <a:ext cx="1997825" cy="230772"/>
          </a:xfrm>
          <a:prstGeom prst="rect">
            <a:avLst/>
          </a:prstGeom>
          <a:solidFill>
            <a:schemeClr val="tx1">
              <a:lumMod val="95000"/>
              <a:lumOff val="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a:p>
        </p:txBody>
      </p:sp>
      <p:sp>
        <p:nvSpPr>
          <p:cNvPr id="60" name="TextBox 59"/>
          <p:cNvSpPr txBox="1"/>
          <p:nvPr/>
        </p:nvSpPr>
        <p:spPr>
          <a:xfrm>
            <a:off x="7361859" y="3319046"/>
            <a:ext cx="1997825" cy="338554"/>
          </a:xfrm>
          <a:prstGeom prst="rect">
            <a:avLst/>
          </a:prstGeom>
          <a:noFill/>
        </p:spPr>
        <p:txBody>
          <a:bodyPr wrap="square" rtlCol="0">
            <a:spAutoFit/>
          </a:bodyPr>
          <a:lstStyle/>
          <a:p>
            <a:pPr algn="ctr"/>
            <a:r>
              <a:rPr lang="tr-TR" sz="1600" dirty="0" smtClean="0">
                <a:latin typeface="+mj-lt"/>
                <a:ea typeface="Open Sans" panose="020B0606030504020204" pitchFamily="34" charset="0"/>
                <a:cs typeface="Open Sans" panose="020B0606030504020204" pitchFamily="34" charset="0"/>
              </a:rPr>
              <a:t>Premıum Pack</a:t>
            </a:r>
            <a:endParaRPr lang="en-US" sz="1600" dirty="0">
              <a:latin typeface="+mj-lt"/>
              <a:ea typeface="Open Sans" panose="020B0606030504020204" pitchFamily="34" charset="0"/>
              <a:cs typeface="Open Sans" panose="020B0606030504020204" pitchFamily="34" charset="0"/>
            </a:endParaRPr>
          </a:p>
        </p:txBody>
      </p:sp>
      <p:sp>
        <p:nvSpPr>
          <p:cNvPr id="61" name="TextBox 60"/>
          <p:cNvSpPr txBox="1"/>
          <p:nvPr/>
        </p:nvSpPr>
        <p:spPr>
          <a:xfrm>
            <a:off x="7361859" y="38238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2" name="TextBox 61"/>
          <p:cNvSpPr txBox="1"/>
          <p:nvPr/>
        </p:nvSpPr>
        <p:spPr>
          <a:xfrm>
            <a:off x="7361859" y="40598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TextBox 62"/>
          <p:cNvSpPr txBox="1"/>
          <p:nvPr/>
        </p:nvSpPr>
        <p:spPr>
          <a:xfrm>
            <a:off x="7361859" y="4302185"/>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4" name="TextBox 63"/>
          <p:cNvSpPr txBox="1"/>
          <p:nvPr/>
        </p:nvSpPr>
        <p:spPr>
          <a:xfrm>
            <a:off x="7361859" y="4538132"/>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Box 64"/>
          <p:cNvSpPr txBox="1"/>
          <p:nvPr/>
        </p:nvSpPr>
        <p:spPr>
          <a:xfrm>
            <a:off x="7361859" y="4780769"/>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6" name="TextBox 65"/>
          <p:cNvSpPr txBox="1"/>
          <p:nvPr/>
        </p:nvSpPr>
        <p:spPr>
          <a:xfrm>
            <a:off x="7361859" y="5016716"/>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7" name="TextBox 66"/>
          <p:cNvSpPr txBox="1"/>
          <p:nvPr/>
        </p:nvSpPr>
        <p:spPr>
          <a:xfrm>
            <a:off x="7361859" y="5239224"/>
            <a:ext cx="1997825" cy="246221"/>
          </a:xfrm>
          <a:prstGeom prst="rect">
            <a:avLst/>
          </a:prstGeom>
          <a:noFill/>
        </p:spPr>
        <p:txBody>
          <a:bodyPr wrap="square" rtlCol="0">
            <a:spAutoFit/>
          </a:bodyPr>
          <a:lstStyle/>
          <a:p>
            <a:pPr algn="ctr"/>
            <a:r>
              <a:rPr lang="tr-TR"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PACK PROPERTY</a:t>
            </a:r>
            <a:endPar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endParaRPr>
          </a:p>
        </p:txBody>
      </p:sp>
      <p:pic>
        <p:nvPicPr>
          <p:cNvPr id="68" name="Picture 67"/>
          <p:cNvPicPr>
            <a:picLocks noChangeAspect="1"/>
          </p:cNvPicPr>
          <p:nvPr/>
        </p:nvPicPr>
        <p:blipFill>
          <a:blip r:embed="rId3">
            <a:biLevel thresh="50000"/>
          </a:blip>
          <a:stretch>
            <a:fillRect/>
          </a:stretch>
        </p:blipFill>
        <p:spPr>
          <a:xfrm>
            <a:off x="5849788" y="2369579"/>
            <a:ext cx="489248" cy="449883"/>
          </a:xfrm>
          <a:prstGeom prst="rect">
            <a:avLst/>
          </a:prstGeom>
        </p:spPr>
      </p:pic>
      <p:pic>
        <p:nvPicPr>
          <p:cNvPr id="69" name="Picture 68"/>
          <p:cNvPicPr>
            <a:picLocks noChangeAspect="1"/>
          </p:cNvPicPr>
          <p:nvPr/>
        </p:nvPicPr>
        <p:blipFill>
          <a:blip r:embed="rId4">
            <a:biLevel thresh="50000"/>
          </a:blip>
          <a:stretch>
            <a:fillRect/>
          </a:stretch>
        </p:blipFill>
        <p:spPr>
          <a:xfrm>
            <a:off x="8118960" y="2382925"/>
            <a:ext cx="483624" cy="478000"/>
          </a:xfrm>
          <a:prstGeom prst="rect">
            <a:avLst/>
          </a:prstGeom>
        </p:spPr>
      </p:pic>
      <p:sp>
        <p:nvSpPr>
          <p:cNvPr id="59" name="Rectangle 5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Offers &amp; Pricing</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70" name="Rectangle 6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294652" y="2036154"/>
            <a:ext cx="1066800" cy="1066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5561012" y="2036154"/>
            <a:ext cx="1066800" cy="1066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p:cNvSpPr/>
          <p:nvPr/>
        </p:nvSpPr>
        <p:spPr>
          <a:xfrm>
            <a:off x="7827371" y="2036154"/>
            <a:ext cx="1066800" cy="1066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9961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893"/>
            <a:ext cx="12188824" cy="6856214"/>
          </a:xfrm>
          <a:prstGeom prst="rect">
            <a:avLst/>
          </a:prstGeom>
          <a:solidFill>
            <a:srgbClr val="000000">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99"/>
          </a:p>
        </p:txBody>
      </p:sp>
      <p:sp>
        <p:nvSpPr>
          <p:cNvPr id="13" name="Rectangle 12"/>
          <p:cNvSpPr/>
          <p:nvPr/>
        </p:nvSpPr>
        <p:spPr>
          <a:xfrm>
            <a:off x="760413" y="4953000"/>
            <a:ext cx="6096000" cy="1200329"/>
          </a:xfrm>
          <a:prstGeom prst="rect">
            <a:avLst/>
          </a:prstGeom>
        </p:spPr>
        <p:txBody>
          <a:bodyPr wrap="square">
            <a:spAutoFit/>
          </a:bodyPr>
          <a:lstStyle/>
          <a:p>
            <a:pPr>
              <a:lnSpc>
                <a:spcPct val="150000"/>
              </a:lnSpc>
            </a:pPr>
            <a:r>
              <a:rPr lang="en-US" sz="16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My success was due to good luck, hard work, and support and advice from friends and mentors</a:t>
            </a:r>
            <a:r>
              <a:rPr lang="en-US" sz="16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6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But most importantly, it depended on me to keep trying after I had failed</a:t>
            </a:r>
            <a:r>
              <a:rPr lang="en-US" sz="16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6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5" name="Rectangle 14"/>
          <p:cNvSpPr/>
          <p:nvPr/>
        </p:nvSpPr>
        <p:spPr>
          <a:xfrm>
            <a:off x="760413" y="3594416"/>
            <a:ext cx="5867399"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600" dirty="0" smtClean="0">
                <a:solidFill>
                  <a:schemeClr val="bg1"/>
                </a:solidFill>
                <a:latin typeface="+mj-lt"/>
                <a:ea typeface="Open Sans Extrabold" pitchFamily="34" charset="0"/>
                <a:cs typeface="Open Sans Extrabold" pitchFamily="34" charset="0"/>
              </a:rPr>
              <a:t>We Do Creative Works</a:t>
            </a:r>
            <a:endParaRPr lang="en-US" sz="3600" b="1" dirty="0" smtClean="0">
              <a:solidFill>
                <a:schemeClr val="bg1"/>
              </a:solidFill>
              <a:latin typeface="+mj-lt"/>
              <a:ea typeface="Open Sans" pitchFamily="34" charset="0"/>
              <a:cs typeface="Open Sans" pitchFamily="34" charset="0"/>
            </a:endParaRPr>
          </a:p>
        </p:txBody>
      </p:sp>
      <p:sp>
        <p:nvSpPr>
          <p:cNvPr id="16" name="Rectangle 15"/>
          <p:cNvSpPr/>
          <p:nvPr/>
        </p:nvSpPr>
        <p:spPr>
          <a:xfrm>
            <a:off x="2467292" y="4152900"/>
            <a:ext cx="1920240" cy="2743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50637606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 y="895"/>
            <a:ext cx="12188825" cy="6856212"/>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99"/>
          </a:p>
        </p:txBody>
      </p:sp>
      <p:sp>
        <p:nvSpPr>
          <p:cNvPr id="8" name="TextBox 7"/>
          <p:cNvSpPr txBox="1"/>
          <p:nvPr/>
        </p:nvSpPr>
        <p:spPr>
          <a:xfrm>
            <a:off x="3579816" y="2597995"/>
            <a:ext cx="5029196" cy="1569148"/>
          </a:xfrm>
          <a:prstGeom prst="rect">
            <a:avLst/>
          </a:prstGeom>
          <a:noFill/>
        </p:spPr>
        <p:txBody>
          <a:bodyPr wrap="square" rtlCol="0">
            <a:spAutoFit/>
          </a:bodyPr>
          <a:lstStyle/>
          <a:p>
            <a:pPr algn="ctr"/>
            <a:r>
              <a:rPr lang="en-US" sz="2399" dirty="0">
                <a:latin typeface="+mj-lt"/>
                <a:ea typeface="Open Sans Light" panose="020B0306030504020204" pitchFamily="34" charset="0"/>
                <a:cs typeface="Open Sans Light" panose="020B0306030504020204" pitchFamily="34" charset="0"/>
              </a:rPr>
              <a:t>“ If today were the last day of your life</a:t>
            </a:r>
            <a:r>
              <a:rPr lang="en-US" sz="2399" dirty="0" smtClean="0">
                <a:latin typeface="+mj-lt"/>
                <a:ea typeface="Open Sans Light" panose="020B0306030504020204" pitchFamily="34" charset="0"/>
                <a:cs typeface="Open Sans Light" panose="020B0306030504020204" pitchFamily="34" charset="0"/>
              </a:rPr>
              <a:t>, would </a:t>
            </a:r>
            <a:r>
              <a:rPr lang="en-US" sz="2399" dirty="0">
                <a:latin typeface="+mj-lt"/>
                <a:ea typeface="Open Sans Light" panose="020B0306030504020204" pitchFamily="34" charset="0"/>
                <a:cs typeface="Open Sans Light" panose="020B0306030504020204" pitchFamily="34" charset="0"/>
              </a:rPr>
              <a:t>you want to do what you are about to do today? “</a:t>
            </a:r>
          </a:p>
        </p:txBody>
      </p:sp>
      <p:cxnSp>
        <p:nvCxnSpPr>
          <p:cNvPr id="9" name="Straight Connector 8"/>
          <p:cNvCxnSpPr/>
          <p:nvPr/>
        </p:nvCxnSpPr>
        <p:spPr>
          <a:xfrm>
            <a:off x="5649772" y="4756292"/>
            <a:ext cx="88928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384733" y="5040868"/>
            <a:ext cx="1419363" cy="369332"/>
          </a:xfrm>
          <a:prstGeom prst="rect">
            <a:avLst/>
          </a:prstGeom>
          <a:noFill/>
        </p:spPr>
        <p:txBody>
          <a:bodyPr wrap="none" rtlCol="0">
            <a:spAutoFit/>
          </a:bodyPr>
          <a:lstStyle/>
          <a:p>
            <a:pPr algn="ctr"/>
            <a:r>
              <a:rPr lang="en-US" sz="1800" dirty="0">
                <a:latin typeface="+mj-lt"/>
                <a:ea typeface="Open Sans Light" panose="020B0306030504020204" pitchFamily="34" charset="0"/>
                <a:cs typeface="Open Sans Light" panose="020B0306030504020204" pitchFamily="34" charset="0"/>
              </a:rPr>
              <a:t>Steve Jobs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06838620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890029" y="3427841"/>
            <a:ext cx="2007651" cy="1137905"/>
          </a:xfrm>
          <a:prstGeom prst="rect">
            <a:avLst/>
          </a:prstGeom>
          <a:noFill/>
        </p:spPr>
        <p:txBody>
          <a:bodyPr wrap="square" rtlCol="0">
            <a:noAutofit/>
          </a:bodyPr>
          <a:lstStyle/>
          <a:p>
            <a:pPr algn="ctr">
              <a:lnSpc>
                <a:spcPct val="150000"/>
              </a:lnSpc>
            </a:pPr>
            <a:r>
              <a:rPr lang="id-ID" sz="1400" dirty="0">
                <a:solidFill>
                  <a:schemeClr val="tx1">
                    <a:lumMod val="95000"/>
                    <a:lumOff val="5000"/>
                  </a:schemeClr>
                </a:solidFill>
              </a:rPr>
              <a:t>Dus eos mod que sitessus. Ario ipis platusti officiet sequo beaquam parcitionet</a:t>
            </a:r>
            <a:endParaRPr lang="en-AU" sz="1400" dirty="0">
              <a:solidFill>
                <a:schemeClr val="tx1">
                  <a:lumMod val="95000"/>
                  <a:lumOff val="5000"/>
                </a:schemeClr>
              </a:solidFill>
            </a:endParaRPr>
          </a:p>
        </p:txBody>
      </p:sp>
      <p:sp>
        <p:nvSpPr>
          <p:cNvPr id="10" name="TextBox 9"/>
          <p:cNvSpPr txBox="1"/>
          <p:nvPr/>
        </p:nvSpPr>
        <p:spPr>
          <a:xfrm>
            <a:off x="4053490" y="3427841"/>
            <a:ext cx="2007651" cy="1145937"/>
          </a:xfrm>
          <a:prstGeom prst="rect">
            <a:avLst/>
          </a:prstGeom>
          <a:noFill/>
        </p:spPr>
        <p:txBody>
          <a:bodyPr wrap="square" rtlCol="0">
            <a:noAutofit/>
          </a:bodyPr>
          <a:lstStyle/>
          <a:p>
            <a:pPr algn="ctr">
              <a:lnSpc>
                <a:spcPct val="150000"/>
              </a:lnSpc>
            </a:pPr>
            <a:r>
              <a:rPr lang="id-ID" sz="1400" dirty="0">
                <a:solidFill>
                  <a:schemeClr val="tx1">
                    <a:lumMod val="95000"/>
                    <a:lumOff val="5000"/>
                  </a:schemeClr>
                </a:solidFill>
              </a:rPr>
              <a:t>Dus eos mod que sitessus. Ario ipis platusti officiet sequo beaquam parcitionet</a:t>
            </a:r>
            <a:endParaRPr lang="en-AU" sz="1400" dirty="0">
              <a:solidFill>
                <a:schemeClr val="tx1">
                  <a:lumMod val="95000"/>
                  <a:lumOff val="5000"/>
                </a:schemeClr>
              </a:solidFill>
            </a:endParaRPr>
          </a:p>
        </p:txBody>
      </p:sp>
      <p:sp>
        <p:nvSpPr>
          <p:cNvPr id="11" name="TextBox 10"/>
          <p:cNvSpPr txBox="1"/>
          <p:nvPr/>
        </p:nvSpPr>
        <p:spPr>
          <a:xfrm>
            <a:off x="6216951" y="3447224"/>
            <a:ext cx="2007651" cy="1145937"/>
          </a:xfrm>
          <a:prstGeom prst="rect">
            <a:avLst/>
          </a:prstGeom>
          <a:noFill/>
        </p:spPr>
        <p:txBody>
          <a:bodyPr wrap="square" rtlCol="0">
            <a:noAutofit/>
          </a:bodyPr>
          <a:lstStyle/>
          <a:p>
            <a:pPr algn="ctr">
              <a:lnSpc>
                <a:spcPct val="150000"/>
              </a:lnSpc>
            </a:pPr>
            <a:r>
              <a:rPr lang="id-ID" sz="1400" dirty="0">
                <a:solidFill>
                  <a:schemeClr val="tx1">
                    <a:lumMod val="95000"/>
                    <a:lumOff val="5000"/>
                  </a:schemeClr>
                </a:solidFill>
              </a:rPr>
              <a:t>Dus eos mod que sitessus. Ario ipis platusti officiet sequo beaquam parcitionet</a:t>
            </a:r>
            <a:endParaRPr lang="en-AU" sz="1400" dirty="0">
              <a:solidFill>
                <a:schemeClr val="tx1">
                  <a:lumMod val="95000"/>
                  <a:lumOff val="5000"/>
                </a:schemeClr>
              </a:solidFill>
            </a:endParaRPr>
          </a:p>
        </p:txBody>
      </p:sp>
      <p:grpSp>
        <p:nvGrpSpPr>
          <p:cNvPr id="21" name="Group 20"/>
          <p:cNvGrpSpPr/>
          <p:nvPr/>
        </p:nvGrpSpPr>
        <p:grpSpPr>
          <a:xfrm>
            <a:off x="2254045" y="1886600"/>
            <a:ext cx="7680735" cy="1313800"/>
            <a:chOff x="2494548" y="1812734"/>
            <a:chExt cx="7680735" cy="1313800"/>
          </a:xfrm>
        </p:grpSpPr>
        <p:sp>
          <p:nvSpPr>
            <p:cNvPr id="2" name="Oval 1"/>
            <p:cNvSpPr/>
            <p:nvPr/>
          </p:nvSpPr>
          <p:spPr>
            <a:xfrm>
              <a:off x="2494548" y="1843760"/>
              <a:ext cx="1279621" cy="1279621"/>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smtClean="0">
                  <a:latin typeface="+mj-lt"/>
                </a:rPr>
                <a:t>7.00</a:t>
              </a:r>
              <a:r>
                <a:rPr lang="en-US" sz="1400" dirty="0" smtClean="0">
                  <a:latin typeface="+mj-lt"/>
                </a:rPr>
                <a:t> </a:t>
              </a:r>
              <a:r>
                <a:rPr lang="id-ID" sz="1400" dirty="0" smtClean="0">
                  <a:latin typeface="+mj-lt"/>
                </a:rPr>
                <a:t>-8.</a:t>
              </a:r>
              <a:r>
                <a:rPr lang="en-US" sz="1400" dirty="0" smtClean="0">
                  <a:latin typeface="+mj-lt"/>
                </a:rPr>
                <a:t>3</a:t>
              </a:r>
              <a:r>
                <a:rPr lang="id-ID" sz="1400" dirty="0" smtClean="0">
                  <a:latin typeface="+mj-lt"/>
                </a:rPr>
                <a:t>0</a:t>
              </a:r>
              <a:r>
                <a:rPr lang="en-US" sz="1400" dirty="0" smtClean="0">
                  <a:latin typeface="+mj-lt"/>
                </a:rPr>
                <a:t> am</a:t>
              </a:r>
              <a:endParaRPr lang="id-ID" sz="1400" dirty="0">
                <a:latin typeface="+mj-lt"/>
              </a:endParaRPr>
            </a:p>
          </p:txBody>
        </p:sp>
        <p:sp>
          <p:nvSpPr>
            <p:cNvPr id="6" name="Oval 5"/>
            <p:cNvSpPr/>
            <p:nvPr/>
          </p:nvSpPr>
          <p:spPr>
            <a:xfrm>
              <a:off x="4628253" y="1812734"/>
              <a:ext cx="1279621" cy="1279621"/>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latin typeface="+mj-lt"/>
                </a:rPr>
                <a:t>8</a:t>
              </a:r>
              <a:r>
                <a:rPr lang="id-ID" sz="1400" dirty="0" smtClean="0">
                  <a:latin typeface="+mj-lt"/>
                </a:rPr>
                <a:t>.</a:t>
              </a:r>
              <a:r>
                <a:rPr lang="en-US" sz="1400" dirty="0" smtClean="0">
                  <a:latin typeface="+mj-lt"/>
                </a:rPr>
                <a:t>3</a:t>
              </a:r>
              <a:r>
                <a:rPr lang="id-ID" sz="1400" dirty="0" smtClean="0">
                  <a:latin typeface="+mj-lt"/>
                </a:rPr>
                <a:t>0</a:t>
              </a:r>
              <a:r>
                <a:rPr lang="en-US" sz="1400" dirty="0" smtClean="0">
                  <a:latin typeface="+mj-lt"/>
                </a:rPr>
                <a:t> </a:t>
              </a:r>
              <a:r>
                <a:rPr lang="id-ID" sz="1400" dirty="0" smtClean="0">
                  <a:latin typeface="+mj-lt"/>
                </a:rPr>
                <a:t>-</a:t>
              </a:r>
              <a:r>
                <a:rPr lang="en-US" sz="1400" dirty="0" smtClean="0">
                  <a:latin typeface="+mj-lt"/>
                </a:rPr>
                <a:t>10</a:t>
              </a:r>
              <a:r>
                <a:rPr lang="id-ID" sz="1400" dirty="0" smtClean="0">
                  <a:latin typeface="+mj-lt"/>
                </a:rPr>
                <a:t>.0</a:t>
              </a:r>
              <a:r>
                <a:rPr lang="en-US" sz="1400" dirty="0" smtClean="0">
                  <a:latin typeface="+mj-lt"/>
                </a:rPr>
                <a:t> am</a:t>
              </a:r>
              <a:endParaRPr lang="id-ID" sz="1400" dirty="0">
                <a:latin typeface="+mj-lt"/>
              </a:endParaRPr>
            </a:p>
          </p:txBody>
        </p:sp>
        <p:sp>
          <p:nvSpPr>
            <p:cNvPr id="7" name="Oval 6"/>
            <p:cNvSpPr/>
            <p:nvPr/>
          </p:nvSpPr>
          <p:spPr>
            <a:xfrm>
              <a:off x="6761958" y="1846913"/>
              <a:ext cx="1279621" cy="1279621"/>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mj-lt"/>
                </a:rPr>
                <a:t>8</a:t>
              </a:r>
              <a:r>
                <a:rPr lang="id-ID" sz="1400" dirty="0">
                  <a:latin typeface="+mj-lt"/>
                </a:rPr>
                <a:t>.</a:t>
              </a:r>
              <a:r>
                <a:rPr lang="en-US" sz="1400" dirty="0">
                  <a:latin typeface="+mj-lt"/>
                </a:rPr>
                <a:t>3</a:t>
              </a:r>
              <a:r>
                <a:rPr lang="id-ID" sz="1400" dirty="0">
                  <a:latin typeface="+mj-lt"/>
                </a:rPr>
                <a:t>0</a:t>
              </a:r>
              <a:r>
                <a:rPr lang="en-US" sz="1400" dirty="0">
                  <a:latin typeface="+mj-lt"/>
                </a:rPr>
                <a:t> </a:t>
              </a:r>
              <a:r>
                <a:rPr lang="id-ID" sz="1400" dirty="0">
                  <a:latin typeface="+mj-lt"/>
                </a:rPr>
                <a:t>-</a:t>
              </a:r>
              <a:r>
                <a:rPr lang="en-US" sz="1400" dirty="0">
                  <a:latin typeface="+mj-lt"/>
                </a:rPr>
                <a:t>10</a:t>
              </a:r>
              <a:r>
                <a:rPr lang="id-ID" sz="1400" dirty="0">
                  <a:latin typeface="+mj-lt"/>
                </a:rPr>
                <a:t>.0</a:t>
              </a:r>
              <a:r>
                <a:rPr lang="en-US" sz="1400" dirty="0">
                  <a:latin typeface="+mj-lt"/>
                </a:rPr>
                <a:t> am</a:t>
              </a:r>
              <a:endParaRPr lang="id-ID" sz="1400" dirty="0">
                <a:latin typeface="+mj-lt"/>
              </a:endParaRPr>
            </a:p>
          </p:txBody>
        </p:sp>
        <p:sp>
          <p:nvSpPr>
            <p:cNvPr id="13" name="Oval 12"/>
            <p:cNvSpPr/>
            <p:nvPr/>
          </p:nvSpPr>
          <p:spPr>
            <a:xfrm>
              <a:off x="8895662" y="1843760"/>
              <a:ext cx="1279621" cy="1279621"/>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mj-lt"/>
                </a:rPr>
                <a:t>8</a:t>
              </a:r>
              <a:r>
                <a:rPr lang="id-ID" sz="1400" dirty="0">
                  <a:latin typeface="+mj-lt"/>
                </a:rPr>
                <a:t>.</a:t>
              </a:r>
              <a:r>
                <a:rPr lang="en-US" sz="1400" dirty="0">
                  <a:latin typeface="+mj-lt"/>
                </a:rPr>
                <a:t>3</a:t>
              </a:r>
              <a:r>
                <a:rPr lang="id-ID" sz="1400" dirty="0">
                  <a:latin typeface="+mj-lt"/>
                </a:rPr>
                <a:t>0</a:t>
              </a:r>
              <a:r>
                <a:rPr lang="en-US" sz="1400" dirty="0">
                  <a:latin typeface="+mj-lt"/>
                </a:rPr>
                <a:t> </a:t>
              </a:r>
              <a:r>
                <a:rPr lang="id-ID" sz="1400" dirty="0">
                  <a:latin typeface="+mj-lt"/>
                </a:rPr>
                <a:t>-</a:t>
              </a:r>
              <a:r>
                <a:rPr lang="en-US" sz="1400" dirty="0">
                  <a:latin typeface="+mj-lt"/>
                </a:rPr>
                <a:t>10</a:t>
              </a:r>
              <a:r>
                <a:rPr lang="id-ID" sz="1400" dirty="0">
                  <a:latin typeface="+mj-lt"/>
                </a:rPr>
                <a:t>.0</a:t>
              </a:r>
              <a:r>
                <a:rPr lang="en-US" sz="1400" dirty="0">
                  <a:latin typeface="+mj-lt"/>
                </a:rPr>
                <a:t> am</a:t>
              </a:r>
              <a:endParaRPr lang="id-ID" sz="1400" dirty="0">
                <a:latin typeface="+mj-lt"/>
              </a:endParaRPr>
            </a:p>
          </p:txBody>
        </p:sp>
      </p:grpSp>
      <p:sp>
        <p:nvSpPr>
          <p:cNvPr id="14" name="TextBox 13"/>
          <p:cNvSpPr txBox="1"/>
          <p:nvPr/>
        </p:nvSpPr>
        <p:spPr>
          <a:xfrm>
            <a:off x="8380412" y="3447224"/>
            <a:ext cx="2007651" cy="1145937"/>
          </a:xfrm>
          <a:prstGeom prst="rect">
            <a:avLst/>
          </a:prstGeom>
          <a:noFill/>
        </p:spPr>
        <p:txBody>
          <a:bodyPr wrap="square" rtlCol="0">
            <a:noAutofit/>
          </a:bodyPr>
          <a:lstStyle/>
          <a:p>
            <a:pPr algn="ctr">
              <a:lnSpc>
                <a:spcPct val="150000"/>
              </a:lnSpc>
            </a:pPr>
            <a:r>
              <a:rPr lang="id-ID" sz="1400" dirty="0">
                <a:solidFill>
                  <a:schemeClr val="tx1">
                    <a:lumMod val="95000"/>
                    <a:lumOff val="5000"/>
                  </a:schemeClr>
                </a:solidFill>
              </a:rPr>
              <a:t>Dus eos mod que sitessus. Ario ipis platusti officiet sequo beaquam parcitionet</a:t>
            </a:r>
            <a:endParaRPr lang="en-AU" sz="1400" dirty="0">
              <a:solidFill>
                <a:schemeClr val="tx1">
                  <a:lumMod val="95000"/>
                  <a:lumOff val="5000"/>
                </a:schemeClr>
              </a:solidFill>
            </a:endParaRPr>
          </a:p>
        </p:txBody>
      </p:sp>
      <p:cxnSp>
        <p:nvCxnSpPr>
          <p:cNvPr id="15" name="Straight Connector 14"/>
          <p:cNvCxnSpPr/>
          <p:nvPr/>
        </p:nvCxnSpPr>
        <p:spPr>
          <a:xfrm>
            <a:off x="1586706" y="5181600"/>
            <a:ext cx="9015413" cy="0"/>
          </a:xfrm>
          <a:prstGeom prst="line">
            <a:avLst/>
          </a:prstGeom>
          <a:ln w="57150">
            <a:solidFill>
              <a:schemeClr val="tx1">
                <a:lumMod val="95000"/>
                <a:lumOff val="5000"/>
              </a:schemeClr>
            </a:solidFill>
            <a:prstDash val="soli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2373313" y="5318034"/>
            <a:ext cx="7442199" cy="836598"/>
          </a:xfrm>
          <a:prstGeom prst="rect">
            <a:avLst/>
          </a:prstGeom>
          <a:noFill/>
        </p:spPr>
        <p:txBody>
          <a:bodyPr wrap="square" rtlCol="0">
            <a:noAutofit/>
          </a:bodyPr>
          <a:lstStyle/>
          <a:p>
            <a:pPr algn="ctr">
              <a:lnSpc>
                <a:spcPct val="150000"/>
              </a:lnSpc>
            </a:pPr>
            <a:r>
              <a:rPr lang="id-ID" sz="1200" dirty="0">
                <a:solidFill>
                  <a:schemeClr val="tx1">
                    <a:lumMod val="95000"/>
                    <a:lumOff val="5000"/>
                  </a:schemeClr>
                </a:solidFill>
              </a:rPr>
              <a:t>Dus eos mod que sitessus. Ario ipis platusti officiet sequo beaquam parcitionet facifit ionsequa restorempos doluptatur aruptur apisque ecum ut ut volum volor aceaturismi dolut quit plis dipsam volorib vendian debist lignist quantium temab ium expedi cu quam nonem dandenis dis</a:t>
            </a:r>
            <a:endParaRPr lang="en-AU" sz="1200" dirty="0">
              <a:solidFill>
                <a:schemeClr val="tx1">
                  <a:lumMod val="95000"/>
                  <a:lumOff val="5000"/>
                </a:schemeClr>
              </a:solidFill>
            </a:endParaRPr>
          </a:p>
        </p:txBody>
      </p:sp>
      <p:sp>
        <p:nvSpPr>
          <p:cNvPr id="17" name="Rectangle 1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Presentation Agenda</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8" name="Rectangle 17"/>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2730446"/>
      </p:ext>
    </p:extLst>
  </p:cSld>
  <p:clrMapOvr>
    <a:masterClrMapping/>
  </p:clrMapOvr>
  <p:transition spd="slow">
    <p:comb/>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1" name="Group 200"/>
          <p:cNvGrpSpPr/>
          <p:nvPr/>
        </p:nvGrpSpPr>
        <p:grpSpPr>
          <a:xfrm>
            <a:off x="2216151" y="2709863"/>
            <a:ext cx="7669212" cy="3470275"/>
            <a:chOff x="2216151" y="2709863"/>
            <a:chExt cx="7669212" cy="3470275"/>
          </a:xfrm>
        </p:grpSpPr>
        <p:sp>
          <p:nvSpPr>
            <p:cNvPr id="119" name="Freeform 87"/>
            <p:cNvSpPr>
              <a:spLocks noEditPoints="1"/>
            </p:cNvSpPr>
            <p:nvPr/>
          </p:nvSpPr>
          <p:spPr bwMode="auto">
            <a:xfrm>
              <a:off x="5434013" y="2709863"/>
              <a:ext cx="4451350" cy="2917825"/>
            </a:xfrm>
            <a:custGeom>
              <a:avLst/>
              <a:gdLst>
                <a:gd name="T0" fmla="*/ 1257 w 2120"/>
                <a:gd name="T1" fmla="*/ 98 h 1389"/>
                <a:gd name="T2" fmla="*/ 1473 w 2120"/>
                <a:gd name="T3" fmla="*/ 92 h 1389"/>
                <a:gd name="T4" fmla="*/ 1628 w 2120"/>
                <a:gd name="T5" fmla="*/ 105 h 1389"/>
                <a:gd name="T6" fmla="*/ 1836 w 2120"/>
                <a:gd name="T7" fmla="*/ 160 h 1389"/>
                <a:gd name="T8" fmla="*/ 2052 w 2120"/>
                <a:gd name="T9" fmla="*/ 183 h 1389"/>
                <a:gd name="T10" fmla="*/ 2065 w 2120"/>
                <a:gd name="T11" fmla="*/ 233 h 1389"/>
                <a:gd name="T12" fmla="*/ 1942 w 2120"/>
                <a:gd name="T13" fmla="*/ 301 h 1389"/>
                <a:gd name="T14" fmla="*/ 1809 w 2120"/>
                <a:gd name="T15" fmla="*/ 426 h 1389"/>
                <a:gd name="T16" fmla="*/ 1819 w 2120"/>
                <a:gd name="T17" fmla="*/ 323 h 1389"/>
                <a:gd name="T18" fmla="*/ 1789 w 2120"/>
                <a:gd name="T19" fmla="*/ 293 h 1389"/>
                <a:gd name="T20" fmla="*/ 1583 w 2120"/>
                <a:gd name="T21" fmla="*/ 381 h 1389"/>
                <a:gd name="T22" fmla="*/ 1585 w 2120"/>
                <a:gd name="T23" fmla="*/ 516 h 1389"/>
                <a:gd name="T24" fmla="*/ 1500 w 2120"/>
                <a:gd name="T25" fmla="*/ 642 h 1389"/>
                <a:gd name="T26" fmla="*/ 1407 w 2120"/>
                <a:gd name="T27" fmla="*/ 589 h 1389"/>
                <a:gd name="T28" fmla="*/ 1417 w 2120"/>
                <a:gd name="T29" fmla="*/ 726 h 1389"/>
                <a:gd name="T30" fmla="*/ 1279 w 2120"/>
                <a:gd name="T31" fmla="*/ 800 h 1389"/>
                <a:gd name="T32" fmla="*/ 1255 w 2120"/>
                <a:gd name="T33" fmla="*/ 922 h 1389"/>
                <a:gd name="T34" fmla="*/ 1232 w 2120"/>
                <a:gd name="T35" fmla="*/ 965 h 1389"/>
                <a:gd name="T36" fmla="*/ 1194 w 2120"/>
                <a:gd name="T37" fmla="*/ 893 h 1389"/>
                <a:gd name="T38" fmla="*/ 1096 w 2120"/>
                <a:gd name="T39" fmla="*/ 792 h 1389"/>
                <a:gd name="T40" fmla="*/ 953 w 2120"/>
                <a:gd name="T41" fmla="*/ 885 h 1389"/>
                <a:gd name="T42" fmla="*/ 835 w 2120"/>
                <a:gd name="T43" fmla="*/ 757 h 1389"/>
                <a:gd name="T44" fmla="*/ 758 w 2120"/>
                <a:gd name="T45" fmla="*/ 752 h 1389"/>
                <a:gd name="T46" fmla="*/ 692 w 2120"/>
                <a:gd name="T47" fmla="*/ 868 h 1389"/>
                <a:gd name="T48" fmla="*/ 564 w 2120"/>
                <a:gd name="T49" fmla="*/ 770 h 1389"/>
                <a:gd name="T50" fmla="*/ 562 w 2120"/>
                <a:gd name="T51" fmla="*/ 812 h 1389"/>
                <a:gd name="T52" fmla="*/ 687 w 2120"/>
                <a:gd name="T53" fmla="*/ 943 h 1389"/>
                <a:gd name="T54" fmla="*/ 584 w 2120"/>
                <a:gd name="T55" fmla="*/ 1113 h 1389"/>
                <a:gd name="T56" fmla="*/ 499 w 2120"/>
                <a:gd name="T57" fmla="*/ 1332 h 1389"/>
                <a:gd name="T58" fmla="*/ 414 w 2120"/>
                <a:gd name="T59" fmla="*/ 1382 h 1389"/>
                <a:gd name="T60" fmla="*/ 301 w 2120"/>
                <a:gd name="T61" fmla="*/ 1204 h 1389"/>
                <a:gd name="T62" fmla="*/ 236 w 2120"/>
                <a:gd name="T63" fmla="*/ 962 h 1389"/>
                <a:gd name="T64" fmla="*/ 50 w 2120"/>
                <a:gd name="T65" fmla="*/ 929 h 1389"/>
                <a:gd name="T66" fmla="*/ 23 w 2120"/>
                <a:gd name="T67" fmla="*/ 770 h 1389"/>
                <a:gd name="T68" fmla="*/ 226 w 2120"/>
                <a:gd name="T69" fmla="*/ 625 h 1389"/>
                <a:gd name="T70" fmla="*/ 349 w 2120"/>
                <a:gd name="T71" fmla="*/ 689 h 1389"/>
                <a:gd name="T72" fmla="*/ 444 w 2120"/>
                <a:gd name="T73" fmla="*/ 682 h 1389"/>
                <a:gd name="T74" fmla="*/ 467 w 2120"/>
                <a:gd name="T75" fmla="*/ 622 h 1389"/>
                <a:gd name="T76" fmla="*/ 386 w 2120"/>
                <a:gd name="T77" fmla="*/ 589 h 1389"/>
                <a:gd name="T78" fmla="*/ 314 w 2120"/>
                <a:gd name="T79" fmla="*/ 539 h 1389"/>
                <a:gd name="T80" fmla="*/ 293 w 2120"/>
                <a:gd name="T81" fmla="*/ 547 h 1389"/>
                <a:gd name="T82" fmla="*/ 125 w 2120"/>
                <a:gd name="T83" fmla="*/ 632 h 1389"/>
                <a:gd name="T84" fmla="*/ 140 w 2120"/>
                <a:gd name="T85" fmla="*/ 489 h 1389"/>
                <a:gd name="T86" fmla="*/ 263 w 2120"/>
                <a:gd name="T87" fmla="*/ 408 h 1389"/>
                <a:gd name="T88" fmla="*/ 385 w 2120"/>
                <a:gd name="T89" fmla="*/ 393 h 1389"/>
                <a:gd name="T90" fmla="*/ 469 w 2120"/>
                <a:gd name="T91" fmla="*/ 313 h 1389"/>
                <a:gd name="T92" fmla="*/ 399 w 2120"/>
                <a:gd name="T93" fmla="*/ 240 h 1389"/>
                <a:gd name="T94" fmla="*/ 323 w 2120"/>
                <a:gd name="T95" fmla="*/ 381 h 1389"/>
                <a:gd name="T96" fmla="*/ 251 w 2120"/>
                <a:gd name="T97" fmla="*/ 278 h 1389"/>
                <a:gd name="T98" fmla="*/ 359 w 2120"/>
                <a:gd name="T99" fmla="*/ 170 h 1389"/>
                <a:gd name="T100" fmla="*/ 509 w 2120"/>
                <a:gd name="T101" fmla="*/ 158 h 1389"/>
                <a:gd name="T102" fmla="*/ 524 w 2120"/>
                <a:gd name="T103" fmla="*/ 213 h 1389"/>
                <a:gd name="T104" fmla="*/ 660 w 2120"/>
                <a:gd name="T105" fmla="*/ 190 h 1389"/>
                <a:gd name="T106" fmla="*/ 788 w 2120"/>
                <a:gd name="T107" fmla="*/ 145 h 1389"/>
                <a:gd name="T108" fmla="*/ 896 w 2120"/>
                <a:gd name="T109" fmla="*/ 95 h 1389"/>
                <a:gd name="T110" fmla="*/ 956 w 2120"/>
                <a:gd name="T111" fmla="*/ 170 h 1389"/>
                <a:gd name="T112" fmla="*/ 993 w 2120"/>
                <a:gd name="T113" fmla="*/ 107 h 1389"/>
                <a:gd name="T114" fmla="*/ 1212 w 2120"/>
                <a:gd name="T115" fmla="*/ 25 h 1389"/>
                <a:gd name="T116" fmla="*/ 482 w 2120"/>
                <a:gd name="T117" fmla="*/ 519 h 1389"/>
                <a:gd name="T118" fmla="*/ 574 w 2120"/>
                <a:gd name="T119" fmla="*/ 534 h 1389"/>
                <a:gd name="T120" fmla="*/ 727 w 2120"/>
                <a:gd name="T121" fmla="*/ 516 h 1389"/>
                <a:gd name="T122" fmla="*/ 706 w 2120"/>
                <a:gd name="T123" fmla="*/ 621 h 1389"/>
                <a:gd name="T124" fmla="*/ 502 w 2120"/>
                <a:gd name="T125" fmla="*/ 1041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0" h="1389">
                  <a:moveTo>
                    <a:pt x="1277" y="15"/>
                  </a:moveTo>
                  <a:cubicBezTo>
                    <a:pt x="1277" y="18"/>
                    <a:pt x="1281" y="17"/>
                    <a:pt x="1284" y="17"/>
                  </a:cubicBezTo>
                  <a:cubicBezTo>
                    <a:pt x="1284" y="20"/>
                    <a:pt x="1280" y="19"/>
                    <a:pt x="1277" y="20"/>
                  </a:cubicBezTo>
                  <a:cubicBezTo>
                    <a:pt x="1283" y="26"/>
                    <a:pt x="1289" y="24"/>
                    <a:pt x="1297" y="21"/>
                  </a:cubicBezTo>
                  <a:cubicBezTo>
                    <a:pt x="1303" y="20"/>
                    <a:pt x="1309" y="18"/>
                    <a:pt x="1317" y="20"/>
                  </a:cubicBezTo>
                  <a:cubicBezTo>
                    <a:pt x="1322" y="26"/>
                    <a:pt x="1328" y="30"/>
                    <a:pt x="1337" y="32"/>
                  </a:cubicBezTo>
                  <a:cubicBezTo>
                    <a:pt x="1338" y="35"/>
                    <a:pt x="1336" y="39"/>
                    <a:pt x="1337" y="42"/>
                  </a:cubicBezTo>
                  <a:cubicBezTo>
                    <a:pt x="1338" y="45"/>
                    <a:pt x="1343" y="45"/>
                    <a:pt x="1342" y="50"/>
                  </a:cubicBezTo>
                  <a:cubicBezTo>
                    <a:pt x="1337" y="49"/>
                    <a:pt x="1337" y="53"/>
                    <a:pt x="1337" y="57"/>
                  </a:cubicBezTo>
                  <a:cubicBezTo>
                    <a:pt x="1335" y="56"/>
                    <a:pt x="1331" y="54"/>
                    <a:pt x="1327" y="55"/>
                  </a:cubicBezTo>
                  <a:cubicBezTo>
                    <a:pt x="1324" y="55"/>
                    <a:pt x="1327" y="59"/>
                    <a:pt x="1325" y="60"/>
                  </a:cubicBezTo>
                  <a:cubicBezTo>
                    <a:pt x="1324" y="60"/>
                    <a:pt x="1323" y="59"/>
                    <a:pt x="1322" y="59"/>
                  </a:cubicBezTo>
                  <a:cubicBezTo>
                    <a:pt x="1321" y="58"/>
                    <a:pt x="1320" y="57"/>
                    <a:pt x="1320" y="57"/>
                  </a:cubicBezTo>
                  <a:cubicBezTo>
                    <a:pt x="1318" y="57"/>
                    <a:pt x="1312" y="62"/>
                    <a:pt x="1304" y="60"/>
                  </a:cubicBezTo>
                  <a:cubicBezTo>
                    <a:pt x="1301" y="59"/>
                    <a:pt x="1303" y="64"/>
                    <a:pt x="1302" y="65"/>
                  </a:cubicBezTo>
                  <a:cubicBezTo>
                    <a:pt x="1302" y="65"/>
                    <a:pt x="1301" y="65"/>
                    <a:pt x="1299" y="65"/>
                  </a:cubicBezTo>
                  <a:cubicBezTo>
                    <a:pt x="1298" y="65"/>
                    <a:pt x="1297" y="64"/>
                    <a:pt x="1297" y="65"/>
                  </a:cubicBezTo>
                  <a:cubicBezTo>
                    <a:pt x="1296" y="67"/>
                    <a:pt x="1301" y="69"/>
                    <a:pt x="1297" y="75"/>
                  </a:cubicBezTo>
                  <a:cubicBezTo>
                    <a:pt x="1295" y="70"/>
                    <a:pt x="1283" y="76"/>
                    <a:pt x="1289" y="77"/>
                  </a:cubicBezTo>
                  <a:cubicBezTo>
                    <a:pt x="1284" y="82"/>
                    <a:pt x="1276" y="80"/>
                    <a:pt x="1269" y="82"/>
                  </a:cubicBezTo>
                  <a:cubicBezTo>
                    <a:pt x="1265" y="84"/>
                    <a:pt x="1262" y="91"/>
                    <a:pt x="1257" y="90"/>
                  </a:cubicBezTo>
                  <a:cubicBezTo>
                    <a:pt x="1257" y="93"/>
                    <a:pt x="1257" y="97"/>
                    <a:pt x="1254" y="97"/>
                  </a:cubicBezTo>
                  <a:cubicBezTo>
                    <a:pt x="1255" y="100"/>
                    <a:pt x="1256" y="99"/>
                    <a:pt x="1257" y="98"/>
                  </a:cubicBezTo>
                  <a:cubicBezTo>
                    <a:pt x="1258" y="98"/>
                    <a:pt x="1258" y="97"/>
                    <a:pt x="1259" y="97"/>
                  </a:cubicBezTo>
                  <a:cubicBezTo>
                    <a:pt x="1267" y="97"/>
                    <a:pt x="1269" y="92"/>
                    <a:pt x="1274" y="90"/>
                  </a:cubicBezTo>
                  <a:cubicBezTo>
                    <a:pt x="1276" y="89"/>
                    <a:pt x="1278" y="90"/>
                    <a:pt x="1279" y="91"/>
                  </a:cubicBezTo>
                  <a:cubicBezTo>
                    <a:pt x="1280" y="92"/>
                    <a:pt x="1280" y="93"/>
                    <a:pt x="1282" y="92"/>
                  </a:cubicBezTo>
                  <a:cubicBezTo>
                    <a:pt x="1285" y="92"/>
                    <a:pt x="1285" y="88"/>
                    <a:pt x="1287" y="87"/>
                  </a:cubicBezTo>
                  <a:cubicBezTo>
                    <a:pt x="1292" y="85"/>
                    <a:pt x="1299" y="87"/>
                    <a:pt x="1304" y="85"/>
                  </a:cubicBezTo>
                  <a:cubicBezTo>
                    <a:pt x="1308" y="84"/>
                    <a:pt x="1302" y="81"/>
                    <a:pt x="1307" y="80"/>
                  </a:cubicBezTo>
                  <a:cubicBezTo>
                    <a:pt x="1308" y="80"/>
                    <a:pt x="1308" y="80"/>
                    <a:pt x="1309" y="80"/>
                  </a:cubicBezTo>
                  <a:cubicBezTo>
                    <a:pt x="1310" y="80"/>
                    <a:pt x="1311" y="80"/>
                    <a:pt x="1312" y="80"/>
                  </a:cubicBezTo>
                  <a:cubicBezTo>
                    <a:pt x="1313" y="79"/>
                    <a:pt x="1314" y="75"/>
                    <a:pt x="1314" y="75"/>
                  </a:cubicBezTo>
                  <a:cubicBezTo>
                    <a:pt x="1315" y="75"/>
                    <a:pt x="1321" y="77"/>
                    <a:pt x="1325" y="77"/>
                  </a:cubicBezTo>
                  <a:cubicBezTo>
                    <a:pt x="1330" y="77"/>
                    <a:pt x="1331" y="76"/>
                    <a:pt x="1337" y="75"/>
                  </a:cubicBezTo>
                  <a:cubicBezTo>
                    <a:pt x="1337" y="77"/>
                    <a:pt x="1337" y="80"/>
                    <a:pt x="1337" y="82"/>
                  </a:cubicBezTo>
                  <a:cubicBezTo>
                    <a:pt x="1340" y="80"/>
                    <a:pt x="1342" y="80"/>
                    <a:pt x="1342" y="85"/>
                  </a:cubicBezTo>
                  <a:cubicBezTo>
                    <a:pt x="1349" y="84"/>
                    <a:pt x="1359" y="84"/>
                    <a:pt x="1369" y="85"/>
                  </a:cubicBezTo>
                  <a:cubicBezTo>
                    <a:pt x="1378" y="85"/>
                    <a:pt x="1388" y="85"/>
                    <a:pt x="1397" y="85"/>
                  </a:cubicBezTo>
                  <a:cubicBezTo>
                    <a:pt x="1396" y="96"/>
                    <a:pt x="1414" y="88"/>
                    <a:pt x="1412" y="100"/>
                  </a:cubicBezTo>
                  <a:cubicBezTo>
                    <a:pt x="1414" y="96"/>
                    <a:pt x="1419" y="100"/>
                    <a:pt x="1422" y="100"/>
                  </a:cubicBezTo>
                  <a:cubicBezTo>
                    <a:pt x="1425" y="100"/>
                    <a:pt x="1428" y="100"/>
                    <a:pt x="1431" y="99"/>
                  </a:cubicBezTo>
                  <a:cubicBezTo>
                    <a:pt x="1436" y="99"/>
                    <a:pt x="1440" y="98"/>
                    <a:pt x="1442" y="100"/>
                  </a:cubicBezTo>
                  <a:cubicBezTo>
                    <a:pt x="1448" y="99"/>
                    <a:pt x="1443" y="89"/>
                    <a:pt x="1447" y="87"/>
                  </a:cubicBezTo>
                  <a:cubicBezTo>
                    <a:pt x="1456" y="89"/>
                    <a:pt x="1464" y="88"/>
                    <a:pt x="1473" y="90"/>
                  </a:cubicBezTo>
                  <a:cubicBezTo>
                    <a:pt x="1473" y="92"/>
                    <a:pt x="1473" y="92"/>
                    <a:pt x="1473" y="92"/>
                  </a:cubicBezTo>
                  <a:cubicBezTo>
                    <a:pt x="1474" y="93"/>
                    <a:pt x="1476" y="92"/>
                    <a:pt x="1478" y="92"/>
                  </a:cubicBezTo>
                  <a:cubicBezTo>
                    <a:pt x="1481" y="92"/>
                    <a:pt x="1483" y="92"/>
                    <a:pt x="1485" y="92"/>
                  </a:cubicBezTo>
                  <a:cubicBezTo>
                    <a:pt x="1486" y="93"/>
                    <a:pt x="1487" y="97"/>
                    <a:pt x="1488" y="97"/>
                  </a:cubicBezTo>
                  <a:cubicBezTo>
                    <a:pt x="1489" y="98"/>
                    <a:pt x="1491" y="98"/>
                    <a:pt x="1493" y="98"/>
                  </a:cubicBezTo>
                  <a:cubicBezTo>
                    <a:pt x="1496" y="98"/>
                    <a:pt x="1499" y="97"/>
                    <a:pt x="1500" y="100"/>
                  </a:cubicBezTo>
                  <a:cubicBezTo>
                    <a:pt x="1499" y="105"/>
                    <a:pt x="1499" y="111"/>
                    <a:pt x="1493" y="110"/>
                  </a:cubicBezTo>
                  <a:cubicBezTo>
                    <a:pt x="1493" y="114"/>
                    <a:pt x="1497" y="116"/>
                    <a:pt x="1503" y="115"/>
                  </a:cubicBezTo>
                  <a:cubicBezTo>
                    <a:pt x="1501" y="129"/>
                    <a:pt x="1512" y="131"/>
                    <a:pt x="1518" y="138"/>
                  </a:cubicBezTo>
                  <a:cubicBezTo>
                    <a:pt x="1522" y="135"/>
                    <a:pt x="1527" y="133"/>
                    <a:pt x="1530" y="130"/>
                  </a:cubicBezTo>
                  <a:cubicBezTo>
                    <a:pt x="1532" y="128"/>
                    <a:pt x="1531" y="124"/>
                    <a:pt x="1533" y="122"/>
                  </a:cubicBezTo>
                  <a:cubicBezTo>
                    <a:pt x="1533" y="122"/>
                    <a:pt x="1534" y="122"/>
                    <a:pt x="1535" y="122"/>
                  </a:cubicBezTo>
                  <a:cubicBezTo>
                    <a:pt x="1537" y="122"/>
                    <a:pt x="1538" y="122"/>
                    <a:pt x="1538" y="120"/>
                  </a:cubicBezTo>
                  <a:cubicBezTo>
                    <a:pt x="1545" y="118"/>
                    <a:pt x="1543" y="125"/>
                    <a:pt x="1545" y="127"/>
                  </a:cubicBezTo>
                  <a:cubicBezTo>
                    <a:pt x="1551" y="127"/>
                    <a:pt x="1557" y="127"/>
                    <a:pt x="1563" y="127"/>
                  </a:cubicBezTo>
                  <a:cubicBezTo>
                    <a:pt x="1565" y="125"/>
                    <a:pt x="1572" y="127"/>
                    <a:pt x="1570" y="120"/>
                  </a:cubicBezTo>
                  <a:cubicBezTo>
                    <a:pt x="1573" y="121"/>
                    <a:pt x="1578" y="120"/>
                    <a:pt x="1582" y="120"/>
                  </a:cubicBezTo>
                  <a:cubicBezTo>
                    <a:pt x="1590" y="119"/>
                    <a:pt x="1598" y="118"/>
                    <a:pt x="1598" y="125"/>
                  </a:cubicBezTo>
                  <a:cubicBezTo>
                    <a:pt x="1601" y="125"/>
                    <a:pt x="1602" y="124"/>
                    <a:pt x="1604" y="122"/>
                  </a:cubicBezTo>
                  <a:cubicBezTo>
                    <a:pt x="1605" y="120"/>
                    <a:pt x="1607" y="118"/>
                    <a:pt x="1613" y="120"/>
                  </a:cubicBezTo>
                  <a:cubicBezTo>
                    <a:pt x="1613" y="118"/>
                    <a:pt x="1610" y="118"/>
                    <a:pt x="1608" y="117"/>
                  </a:cubicBezTo>
                  <a:cubicBezTo>
                    <a:pt x="1610" y="115"/>
                    <a:pt x="1609" y="111"/>
                    <a:pt x="1613" y="110"/>
                  </a:cubicBezTo>
                  <a:cubicBezTo>
                    <a:pt x="1616" y="110"/>
                    <a:pt x="1617" y="109"/>
                    <a:pt x="1619" y="107"/>
                  </a:cubicBezTo>
                  <a:cubicBezTo>
                    <a:pt x="1621" y="105"/>
                    <a:pt x="1622" y="103"/>
                    <a:pt x="1628" y="105"/>
                  </a:cubicBezTo>
                  <a:cubicBezTo>
                    <a:pt x="1630" y="105"/>
                    <a:pt x="1630" y="104"/>
                    <a:pt x="1630" y="104"/>
                  </a:cubicBezTo>
                  <a:cubicBezTo>
                    <a:pt x="1629" y="103"/>
                    <a:pt x="1628" y="102"/>
                    <a:pt x="1628" y="102"/>
                  </a:cubicBezTo>
                  <a:cubicBezTo>
                    <a:pt x="1631" y="99"/>
                    <a:pt x="1635" y="99"/>
                    <a:pt x="1639" y="100"/>
                  </a:cubicBezTo>
                  <a:cubicBezTo>
                    <a:pt x="1642" y="100"/>
                    <a:pt x="1645" y="100"/>
                    <a:pt x="1648" y="100"/>
                  </a:cubicBezTo>
                  <a:cubicBezTo>
                    <a:pt x="1647" y="107"/>
                    <a:pt x="1651" y="105"/>
                    <a:pt x="1654" y="104"/>
                  </a:cubicBezTo>
                  <a:cubicBezTo>
                    <a:pt x="1657" y="103"/>
                    <a:pt x="1660" y="102"/>
                    <a:pt x="1658" y="107"/>
                  </a:cubicBezTo>
                  <a:cubicBezTo>
                    <a:pt x="1669" y="109"/>
                    <a:pt x="1677" y="106"/>
                    <a:pt x="1686" y="105"/>
                  </a:cubicBezTo>
                  <a:cubicBezTo>
                    <a:pt x="1687" y="112"/>
                    <a:pt x="1676" y="107"/>
                    <a:pt x="1678" y="115"/>
                  </a:cubicBezTo>
                  <a:cubicBezTo>
                    <a:pt x="1679" y="118"/>
                    <a:pt x="1684" y="118"/>
                    <a:pt x="1689" y="118"/>
                  </a:cubicBezTo>
                  <a:cubicBezTo>
                    <a:pt x="1690" y="118"/>
                    <a:pt x="1692" y="117"/>
                    <a:pt x="1693" y="117"/>
                  </a:cubicBezTo>
                  <a:cubicBezTo>
                    <a:pt x="1702" y="118"/>
                    <a:pt x="1711" y="118"/>
                    <a:pt x="1718" y="115"/>
                  </a:cubicBezTo>
                  <a:cubicBezTo>
                    <a:pt x="1720" y="125"/>
                    <a:pt x="1732" y="124"/>
                    <a:pt x="1736" y="133"/>
                  </a:cubicBezTo>
                  <a:cubicBezTo>
                    <a:pt x="1741" y="130"/>
                    <a:pt x="1744" y="134"/>
                    <a:pt x="1748" y="135"/>
                  </a:cubicBezTo>
                  <a:cubicBezTo>
                    <a:pt x="1756" y="136"/>
                    <a:pt x="1764" y="135"/>
                    <a:pt x="1771" y="135"/>
                  </a:cubicBezTo>
                  <a:cubicBezTo>
                    <a:pt x="1780" y="134"/>
                    <a:pt x="1788" y="134"/>
                    <a:pt x="1796" y="135"/>
                  </a:cubicBezTo>
                  <a:cubicBezTo>
                    <a:pt x="1803" y="136"/>
                    <a:pt x="1808" y="143"/>
                    <a:pt x="1814" y="140"/>
                  </a:cubicBezTo>
                  <a:cubicBezTo>
                    <a:pt x="1813" y="144"/>
                    <a:pt x="1816" y="145"/>
                    <a:pt x="1819" y="145"/>
                  </a:cubicBezTo>
                  <a:cubicBezTo>
                    <a:pt x="1819" y="148"/>
                    <a:pt x="1819" y="152"/>
                    <a:pt x="1819" y="155"/>
                  </a:cubicBezTo>
                  <a:cubicBezTo>
                    <a:pt x="1818" y="158"/>
                    <a:pt x="1821" y="157"/>
                    <a:pt x="1824" y="157"/>
                  </a:cubicBezTo>
                  <a:cubicBezTo>
                    <a:pt x="1826" y="157"/>
                    <a:pt x="1828" y="157"/>
                    <a:pt x="1829" y="158"/>
                  </a:cubicBezTo>
                  <a:cubicBezTo>
                    <a:pt x="1830" y="160"/>
                    <a:pt x="1831" y="159"/>
                    <a:pt x="1831" y="158"/>
                  </a:cubicBezTo>
                  <a:cubicBezTo>
                    <a:pt x="1832" y="158"/>
                    <a:pt x="1832" y="157"/>
                    <a:pt x="1834" y="158"/>
                  </a:cubicBezTo>
                  <a:cubicBezTo>
                    <a:pt x="1834" y="158"/>
                    <a:pt x="1834" y="160"/>
                    <a:pt x="1836" y="160"/>
                  </a:cubicBezTo>
                  <a:cubicBezTo>
                    <a:pt x="1840" y="160"/>
                    <a:pt x="1866" y="163"/>
                    <a:pt x="1869" y="160"/>
                  </a:cubicBezTo>
                  <a:cubicBezTo>
                    <a:pt x="1869" y="158"/>
                    <a:pt x="1869" y="158"/>
                    <a:pt x="1869" y="158"/>
                  </a:cubicBezTo>
                  <a:cubicBezTo>
                    <a:pt x="1870" y="157"/>
                    <a:pt x="1872" y="158"/>
                    <a:pt x="1873" y="159"/>
                  </a:cubicBezTo>
                  <a:cubicBezTo>
                    <a:pt x="1875" y="160"/>
                    <a:pt x="1876" y="161"/>
                    <a:pt x="1876" y="160"/>
                  </a:cubicBezTo>
                  <a:cubicBezTo>
                    <a:pt x="1878" y="158"/>
                    <a:pt x="1883" y="156"/>
                    <a:pt x="1884" y="160"/>
                  </a:cubicBezTo>
                  <a:cubicBezTo>
                    <a:pt x="1888" y="155"/>
                    <a:pt x="1897" y="154"/>
                    <a:pt x="1904" y="153"/>
                  </a:cubicBezTo>
                  <a:cubicBezTo>
                    <a:pt x="1903" y="161"/>
                    <a:pt x="1906" y="164"/>
                    <a:pt x="1907" y="170"/>
                  </a:cubicBezTo>
                  <a:cubicBezTo>
                    <a:pt x="1910" y="170"/>
                    <a:pt x="1913" y="171"/>
                    <a:pt x="1916" y="171"/>
                  </a:cubicBezTo>
                  <a:cubicBezTo>
                    <a:pt x="1920" y="172"/>
                    <a:pt x="1924" y="173"/>
                    <a:pt x="1929" y="170"/>
                  </a:cubicBezTo>
                  <a:cubicBezTo>
                    <a:pt x="1930" y="166"/>
                    <a:pt x="1927" y="165"/>
                    <a:pt x="1924" y="165"/>
                  </a:cubicBezTo>
                  <a:cubicBezTo>
                    <a:pt x="1926" y="163"/>
                    <a:pt x="1927" y="159"/>
                    <a:pt x="1927" y="155"/>
                  </a:cubicBezTo>
                  <a:cubicBezTo>
                    <a:pt x="1933" y="150"/>
                    <a:pt x="1948" y="152"/>
                    <a:pt x="1952" y="158"/>
                  </a:cubicBezTo>
                  <a:cubicBezTo>
                    <a:pt x="1957" y="158"/>
                    <a:pt x="1962" y="158"/>
                    <a:pt x="1967" y="158"/>
                  </a:cubicBezTo>
                  <a:cubicBezTo>
                    <a:pt x="1973" y="157"/>
                    <a:pt x="1979" y="157"/>
                    <a:pt x="1984" y="158"/>
                  </a:cubicBezTo>
                  <a:cubicBezTo>
                    <a:pt x="1988" y="158"/>
                    <a:pt x="1995" y="164"/>
                    <a:pt x="1997" y="158"/>
                  </a:cubicBezTo>
                  <a:cubicBezTo>
                    <a:pt x="2002" y="160"/>
                    <a:pt x="2001" y="163"/>
                    <a:pt x="2009" y="165"/>
                  </a:cubicBezTo>
                  <a:cubicBezTo>
                    <a:pt x="2012" y="166"/>
                    <a:pt x="2013" y="170"/>
                    <a:pt x="2014" y="170"/>
                  </a:cubicBezTo>
                  <a:cubicBezTo>
                    <a:pt x="2016" y="170"/>
                    <a:pt x="2018" y="168"/>
                    <a:pt x="2017" y="168"/>
                  </a:cubicBezTo>
                  <a:cubicBezTo>
                    <a:pt x="2020" y="169"/>
                    <a:pt x="2017" y="171"/>
                    <a:pt x="2019" y="173"/>
                  </a:cubicBezTo>
                  <a:cubicBezTo>
                    <a:pt x="2020" y="173"/>
                    <a:pt x="2021" y="173"/>
                    <a:pt x="2022" y="173"/>
                  </a:cubicBezTo>
                  <a:cubicBezTo>
                    <a:pt x="2023" y="172"/>
                    <a:pt x="2024" y="172"/>
                    <a:pt x="2024" y="173"/>
                  </a:cubicBezTo>
                  <a:cubicBezTo>
                    <a:pt x="2026" y="174"/>
                    <a:pt x="2030" y="176"/>
                    <a:pt x="2037" y="178"/>
                  </a:cubicBezTo>
                  <a:cubicBezTo>
                    <a:pt x="2040" y="179"/>
                    <a:pt x="2048" y="181"/>
                    <a:pt x="2052" y="183"/>
                  </a:cubicBezTo>
                  <a:cubicBezTo>
                    <a:pt x="2053" y="183"/>
                    <a:pt x="2054" y="187"/>
                    <a:pt x="2055" y="188"/>
                  </a:cubicBezTo>
                  <a:cubicBezTo>
                    <a:pt x="2055" y="188"/>
                    <a:pt x="2056" y="188"/>
                    <a:pt x="2057" y="188"/>
                  </a:cubicBezTo>
                  <a:cubicBezTo>
                    <a:pt x="2058" y="187"/>
                    <a:pt x="2059" y="187"/>
                    <a:pt x="2060" y="188"/>
                  </a:cubicBezTo>
                  <a:cubicBezTo>
                    <a:pt x="2060" y="188"/>
                    <a:pt x="2059" y="192"/>
                    <a:pt x="2060" y="193"/>
                  </a:cubicBezTo>
                  <a:cubicBezTo>
                    <a:pt x="2060" y="193"/>
                    <a:pt x="2061" y="193"/>
                    <a:pt x="2062" y="193"/>
                  </a:cubicBezTo>
                  <a:cubicBezTo>
                    <a:pt x="2063" y="192"/>
                    <a:pt x="2064" y="192"/>
                    <a:pt x="2065" y="193"/>
                  </a:cubicBezTo>
                  <a:cubicBezTo>
                    <a:pt x="2066" y="195"/>
                    <a:pt x="2062" y="204"/>
                    <a:pt x="2072" y="200"/>
                  </a:cubicBezTo>
                  <a:cubicBezTo>
                    <a:pt x="2072" y="206"/>
                    <a:pt x="2072" y="212"/>
                    <a:pt x="2072" y="218"/>
                  </a:cubicBezTo>
                  <a:cubicBezTo>
                    <a:pt x="2081" y="217"/>
                    <a:pt x="2088" y="215"/>
                    <a:pt x="2090" y="208"/>
                  </a:cubicBezTo>
                  <a:cubicBezTo>
                    <a:pt x="2097" y="211"/>
                    <a:pt x="2106" y="210"/>
                    <a:pt x="2112" y="213"/>
                  </a:cubicBezTo>
                  <a:cubicBezTo>
                    <a:pt x="2113" y="213"/>
                    <a:pt x="2112" y="217"/>
                    <a:pt x="2112" y="218"/>
                  </a:cubicBezTo>
                  <a:cubicBezTo>
                    <a:pt x="2113" y="218"/>
                    <a:pt x="2114" y="218"/>
                    <a:pt x="2116" y="218"/>
                  </a:cubicBezTo>
                  <a:cubicBezTo>
                    <a:pt x="2118" y="218"/>
                    <a:pt x="2119" y="217"/>
                    <a:pt x="2120" y="218"/>
                  </a:cubicBezTo>
                  <a:cubicBezTo>
                    <a:pt x="2118" y="220"/>
                    <a:pt x="2114" y="220"/>
                    <a:pt x="2115" y="225"/>
                  </a:cubicBezTo>
                  <a:cubicBezTo>
                    <a:pt x="2111" y="226"/>
                    <a:pt x="2110" y="223"/>
                    <a:pt x="2107" y="223"/>
                  </a:cubicBezTo>
                  <a:cubicBezTo>
                    <a:pt x="2105" y="224"/>
                    <a:pt x="2105" y="229"/>
                    <a:pt x="2100" y="228"/>
                  </a:cubicBezTo>
                  <a:cubicBezTo>
                    <a:pt x="2101" y="232"/>
                    <a:pt x="2108" y="230"/>
                    <a:pt x="2105" y="238"/>
                  </a:cubicBezTo>
                  <a:cubicBezTo>
                    <a:pt x="2095" y="230"/>
                    <a:pt x="2104" y="242"/>
                    <a:pt x="2097" y="243"/>
                  </a:cubicBezTo>
                  <a:cubicBezTo>
                    <a:pt x="2095" y="243"/>
                    <a:pt x="2093" y="246"/>
                    <a:pt x="2092" y="248"/>
                  </a:cubicBezTo>
                  <a:cubicBezTo>
                    <a:pt x="2089" y="248"/>
                    <a:pt x="2087" y="247"/>
                    <a:pt x="2085" y="245"/>
                  </a:cubicBezTo>
                  <a:cubicBezTo>
                    <a:pt x="2083" y="244"/>
                    <a:pt x="2081" y="241"/>
                    <a:pt x="2080" y="240"/>
                  </a:cubicBezTo>
                  <a:cubicBezTo>
                    <a:pt x="2076" y="238"/>
                    <a:pt x="2073" y="240"/>
                    <a:pt x="2070" y="238"/>
                  </a:cubicBezTo>
                  <a:cubicBezTo>
                    <a:pt x="2068" y="237"/>
                    <a:pt x="2066" y="233"/>
                    <a:pt x="2065" y="233"/>
                  </a:cubicBezTo>
                  <a:cubicBezTo>
                    <a:pt x="2063" y="232"/>
                    <a:pt x="2061" y="232"/>
                    <a:pt x="2059" y="233"/>
                  </a:cubicBezTo>
                  <a:cubicBezTo>
                    <a:pt x="2058" y="233"/>
                    <a:pt x="2056" y="233"/>
                    <a:pt x="2055" y="233"/>
                  </a:cubicBezTo>
                  <a:cubicBezTo>
                    <a:pt x="2054" y="233"/>
                    <a:pt x="2054" y="230"/>
                    <a:pt x="2052" y="230"/>
                  </a:cubicBezTo>
                  <a:cubicBezTo>
                    <a:pt x="2049" y="230"/>
                    <a:pt x="2045" y="221"/>
                    <a:pt x="2042" y="228"/>
                  </a:cubicBezTo>
                  <a:cubicBezTo>
                    <a:pt x="2039" y="227"/>
                    <a:pt x="2040" y="223"/>
                    <a:pt x="2039" y="220"/>
                  </a:cubicBezTo>
                  <a:cubicBezTo>
                    <a:pt x="2034" y="220"/>
                    <a:pt x="2029" y="220"/>
                    <a:pt x="2024" y="220"/>
                  </a:cubicBezTo>
                  <a:cubicBezTo>
                    <a:pt x="2019" y="221"/>
                    <a:pt x="2024" y="226"/>
                    <a:pt x="2024" y="225"/>
                  </a:cubicBezTo>
                  <a:cubicBezTo>
                    <a:pt x="2024" y="229"/>
                    <a:pt x="2019" y="230"/>
                    <a:pt x="2019" y="235"/>
                  </a:cubicBezTo>
                  <a:cubicBezTo>
                    <a:pt x="2015" y="235"/>
                    <a:pt x="2012" y="237"/>
                    <a:pt x="2009" y="238"/>
                  </a:cubicBezTo>
                  <a:cubicBezTo>
                    <a:pt x="2005" y="240"/>
                    <a:pt x="2001" y="242"/>
                    <a:pt x="1994" y="240"/>
                  </a:cubicBezTo>
                  <a:cubicBezTo>
                    <a:pt x="1992" y="242"/>
                    <a:pt x="1992" y="246"/>
                    <a:pt x="1987" y="245"/>
                  </a:cubicBezTo>
                  <a:cubicBezTo>
                    <a:pt x="1987" y="248"/>
                    <a:pt x="1990" y="248"/>
                    <a:pt x="1994" y="248"/>
                  </a:cubicBezTo>
                  <a:cubicBezTo>
                    <a:pt x="1995" y="248"/>
                    <a:pt x="1996" y="248"/>
                    <a:pt x="1997" y="248"/>
                  </a:cubicBezTo>
                  <a:cubicBezTo>
                    <a:pt x="2000" y="249"/>
                    <a:pt x="2001" y="252"/>
                    <a:pt x="2004" y="253"/>
                  </a:cubicBezTo>
                  <a:cubicBezTo>
                    <a:pt x="2002" y="261"/>
                    <a:pt x="2002" y="258"/>
                    <a:pt x="2007" y="263"/>
                  </a:cubicBezTo>
                  <a:cubicBezTo>
                    <a:pt x="2009" y="269"/>
                    <a:pt x="2016" y="269"/>
                    <a:pt x="2019" y="273"/>
                  </a:cubicBezTo>
                  <a:cubicBezTo>
                    <a:pt x="2012" y="281"/>
                    <a:pt x="2012" y="281"/>
                    <a:pt x="2012" y="281"/>
                  </a:cubicBezTo>
                  <a:cubicBezTo>
                    <a:pt x="2008" y="281"/>
                    <a:pt x="2007" y="280"/>
                    <a:pt x="2005" y="278"/>
                  </a:cubicBezTo>
                  <a:cubicBezTo>
                    <a:pt x="2004" y="277"/>
                    <a:pt x="2004" y="275"/>
                    <a:pt x="2002" y="276"/>
                  </a:cubicBezTo>
                  <a:cubicBezTo>
                    <a:pt x="2003" y="275"/>
                    <a:pt x="2005" y="280"/>
                    <a:pt x="2002" y="281"/>
                  </a:cubicBezTo>
                  <a:cubicBezTo>
                    <a:pt x="1995" y="281"/>
                    <a:pt x="1982" y="280"/>
                    <a:pt x="1974" y="283"/>
                  </a:cubicBezTo>
                  <a:cubicBezTo>
                    <a:pt x="1970" y="285"/>
                    <a:pt x="1961" y="288"/>
                    <a:pt x="1962" y="293"/>
                  </a:cubicBezTo>
                  <a:cubicBezTo>
                    <a:pt x="1950" y="291"/>
                    <a:pt x="1949" y="299"/>
                    <a:pt x="1942" y="301"/>
                  </a:cubicBezTo>
                  <a:cubicBezTo>
                    <a:pt x="1940" y="302"/>
                    <a:pt x="1939" y="304"/>
                    <a:pt x="1937" y="306"/>
                  </a:cubicBezTo>
                  <a:cubicBezTo>
                    <a:pt x="1935" y="307"/>
                    <a:pt x="1932" y="310"/>
                    <a:pt x="1929" y="311"/>
                  </a:cubicBezTo>
                  <a:cubicBezTo>
                    <a:pt x="1927" y="311"/>
                    <a:pt x="1925" y="314"/>
                    <a:pt x="1924" y="316"/>
                  </a:cubicBezTo>
                  <a:cubicBezTo>
                    <a:pt x="1921" y="315"/>
                    <a:pt x="1917" y="315"/>
                    <a:pt x="1914" y="316"/>
                  </a:cubicBezTo>
                  <a:cubicBezTo>
                    <a:pt x="1907" y="316"/>
                    <a:pt x="1901" y="317"/>
                    <a:pt x="1899" y="313"/>
                  </a:cubicBezTo>
                  <a:cubicBezTo>
                    <a:pt x="1897" y="316"/>
                    <a:pt x="1890" y="314"/>
                    <a:pt x="1891" y="321"/>
                  </a:cubicBezTo>
                  <a:cubicBezTo>
                    <a:pt x="1877" y="322"/>
                    <a:pt x="1876" y="322"/>
                    <a:pt x="1861" y="321"/>
                  </a:cubicBezTo>
                  <a:cubicBezTo>
                    <a:pt x="1859" y="321"/>
                    <a:pt x="1859" y="323"/>
                    <a:pt x="1856" y="323"/>
                  </a:cubicBezTo>
                  <a:cubicBezTo>
                    <a:pt x="1854" y="325"/>
                    <a:pt x="1849" y="326"/>
                    <a:pt x="1849" y="331"/>
                  </a:cubicBezTo>
                  <a:cubicBezTo>
                    <a:pt x="1848" y="338"/>
                    <a:pt x="1837" y="335"/>
                    <a:pt x="1839" y="346"/>
                  </a:cubicBezTo>
                  <a:cubicBezTo>
                    <a:pt x="1838" y="354"/>
                    <a:pt x="1845" y="353"/>
                    <a:pt x="1849" y="356"/>
                  </a:cubicBezTo>
                  <a:cubicBezTo>
                    <a:pt x="1847" y="362"/>
                    <a:pt x="1847" y="369"/>
                    <a:pt x="1839" y="368"/>
                  </a:cubicBezTo>
                  <a:cubicBezTo>
                    <a:pt x="1840" y="373"/>
                    <a:pt x="1838" y="376"/>
                    <a:pt x="1834" y="376"/>
                  </a:cubicBezTo>
                  <a:cubicBezTo>
                    <a:pt x="1834" y="379"/>
                    <a:pt x="1834" y="383"/>
                    <a:pt x="1834" y="386"/>
                  </a:cubicBezTo>
                  <a:cubicBezTo>
                    <a:pt x="1834" y="388"/>
                    <a:pt x="1835" y="387"/>
                    <a:pt x="1836" y="387"/>
                  </a:cubicBezTo>
                  <a:cubicBezTo>
                    <a:pt x="1837" y="386"/>
                    <a:pt x="1838" y="386"/>
                    <a:pt x="1839" y="388"/>
                  </a:cubicBezTo>
                  <a:cubicBezTo>
                    <a:pt x="1841" y="394"/>
                    <a:pt x="1835" y="392"/>
                    <a:pt x="1834" y="393"/>
                  </a:cubicBezTo>
                  <a:cubicBezTo>
                    <a:pt x="1833" y="394"/>
                    <a:pt x="1832" y="400"/>
                    <a:pt x="1831" y="401"/>
                  </a:cubicBezTo>
                  <a:cubicBezTo>
                    <a:pt x="1829" y="403"/>
                    <a:pt x="1822" y="401"/>
                    <a:pt x="1819" y="403"/>
                  </a:cubicBezTo>
                  <a:cubicBezTo>
                    <a:pt x="1817" y="405"/>
                    <a:pt x="1820" y="412"/>
                    <a:pt x="1819" y="413"/>
                  </a:cubicBezTo>
                  <a:cubicBezTo>
                    <a:pt x="1817" y="415"/>
                    <a:pt x="1817" y="409"/>
                    <a:pt x="1816" y="408"/>
                  </a:cubicBezTo>
                  <a:cubicBezTo>
                    <a:pt x="1814" y="408"/>
                    <a:pt x="1808" y="410"/>
                    <a:pt x="1814" y="421"/>
                  </a:cubicBezTo>
                  <a:cubicBezTo>
                    <a:pt x="1808" y="419"/>
                    <a:pt x="1810" y="425"/>
                    <a:pt x="1809" y="426"/>
                  </a:cubicBezTo>
                  <a:cubicBezTo>
                    <a:pt x="1808" y="426"/>
                    <a:pt x="1807" y="426"/>
                    <a:pt x="1806" y="426"/>
                  </a:cubicBezTo>
                  <a:cubicBezTo>
                    <a:pt x="1805" y="426"/>
                    <a:pt x="1804" y="426"/>
                    <a:pt x="1804" y="426"/>
                  </a:cubicBezTo>
                  <a:cubicBezTo>
                    <a:pt x="1802" y="427"/>
                    <a:pt x="1804" y="433"/>
                    <a:pt x="1799" y="431"/>
                  </a:cubicBezTo>
                  <a:cubicBezTo>
                    <a:pt x="1799" y="436"/>
                    <a:pt x="1796" y="436"/>
                    <a:pt x="1796" y="441"/>
                  </a:cubicBezTo>
                  <a:cubicBezTo>
                    <a:pt x="1795" y="441"/>
                    <a:pt x="1794" y="441"/>
                    <a:pt x="1793" y="441"/>
                  </a:cubicBezTo>
                  <a:cubicBezTo>
                    <a:pt x="1790" y="441"/>
                    <a:pt x="1786" y="441"/>
                    <a:pt x="1786" y="444"/>
                  </a:cubicBezTo>
                  <a:cubicBezTo>
                    <a:pt x="1783" y="442"/>
                    <a:pt x="1787" y="440"/>
                    <a:pt x="1786" y="436"/>
                  </a:cubicBezTo>
                  <a:cubicBezTo>
                    <a:pt x="1786" y="437"/>
                    <a:pt x="1784" y="435"/>
                    <a:pt x="1784" y="434"/>
                  </a:cubicBezTo>
                  <a:cubicBezTo>
                    <a:pt x="1783" y="432"/>
                    <a:pt x="1784" y="430"/>
                    <a:pt x="1784" y="429"/>
                  </a:cubicBezTo>
                  <a:cubicBezTo>
                    <a:pt x="1782" y="427"/>
                    <a:pt x="1780" y="425"/>
                    <a:pt x="1779" y="424"/>
                  </a:cubicBezTo>
                  <a:cubicBezTo>
                    <a:pt x="1777" y="423"/>
                    <a:pt x="1776" y="420"/>
                    <a:pt x="1774" y="421"/>
                  </a:cubicBezTo>
                  <a:cubicBezTo>
                    <a:pt x="1777" y="417"/>
                    <a:pt x="1776" y="411"/>
                    <a:pt x="1776" y="406"/>
                  </a:cubicBezTo>
                  <a:cubicBezTo>
                    <a:pt x="1776" y="402"/>
                    <a:pt x="1774" y="402"/>
                    <a:pt x="1774" y="398"/>
                  </a:cubicBezTo>
                  <a:cubicBezTo>
                    <a:pt x="1773" y="389"/>
                    <a:pt x="1776" y="378"/>
                    <a:pt x="1774" y="371"/>
                  </a:cubicBezTo>
                  <a:cubicBezTo>
                    <a:pt x="1783" y="378"/>
                    <a:pt x="1775" y="366"/>
                    <a:pt x="1779" y="361"/>
                  </a:cubicBezTo>
                  <a:cubicBezTo>
                    <a:pt x="1779" y="360"/>
                    <a:pt x="1780" y="362"/>
                    <a:pt x="1780" y="363"/>
                  </a:cubicBezTo>
                  <a:cubicBezTo>
                    <a:pt x="1781" y="365"/>
                    <a:pt x="1783" y="367"/>
                    <a:pt x="1784" y="363"/>
                  </a:cubicBezTo>
                  <a:cubicBezTo>
                    <a:pt x="1784" y="362"/>
                    <a:pt x="1783" y="359"/>
                    <a:pt x="1784" y="358"/>
                  </a:cubicBezTo>
                  <a:cubicBezTo>
                    <a:pt x="1786" y="354"/>
                    <a:pt x="1796" y="348"/>
                    <a:pt x="1799" y="346"/>
                  </a:cubicBezTo>
                  <a:cubicBezTo>
                    <a:pt x="1799" y="346"/>
                    <a:pt x="1803" y="345"/>
                    <a:pt x="1801" y="343"/>
                  </a:cubicBezTo>
                  <a:cubicBezTo>
                    <a:pt x="1797" y="340"/>
                    <a:pt x="1802" y="341"/>
                    <a:pt x="1806" y="341"/>
                  </a:cubicBezTo>
                  <a:cubicBezTo>
                    <a:pt x="1810" y="339"/>
                    <a:pt x="1812" y="334"/>
                    <a:pt x="1811" y="328"/>
                  </a:cubicBezTo>
                  <a:cubicBezTo>
                    <a:pt x="1812" y="328"/>
                    <a:pt x="1820" y="325"/>
                    <a:pt x="1819" y="323"/>
                  </a:cubicBezTo>
                  <a:cubicBezTo>
                    <a:pt x="1816" y="323"/>
                    <a:pt x="1816" y="323"/>
                    <a:pt x="1816" y="323"/>
                  </a:cubicBezTo>
                  <a:cubicBezTo>
                    <a:pt x="1819" y="318"/>
                    <a:pt x="1819" y="318"/>
                    <a:pt x="1819" y="318"/>
                  </a:cubicBezTo>
                  <a:cubicBezTo>
                    <a:pt x="1820" y="318"/>
                    <a:pt x="1820" y="318"/>
                    <a:pt x="1821" y="319"/>
                  </a:cubicBezTo>
                  <a:cubicBezTo>
                    <a:pt x="1823" y="320"/>
                    <a:pt x="1825" y="321"/>
                    <a:pt x="1824" y="313"/>
                  </a:cubicBezTo>
                  <a:cubicBezTo>
                    <a:pt x="1828" y="313"/>
                    <a:pt x="1833" y="312"/>
                    <a:pt x="1836" y="311"/>
                  </a:cubicBezTo>
                  <a:cubicBezTo>
                    <a:pt x="1837" y="310"/>
                    <a:pt x="1838" y="306"/>
                    <a:pt x="1839" y="306"/>
                  </a:cubicBezTo>
                  <a:cubicBezTo>
                    <a:pt x="1839" y="305"/>
                    <a:pt x="1840" y="305"/>
                    <a:pt x="1841" y="306"/>
                  </a:cubicBezTo>
                  <a:cubicBezTo>
                    <a:pt x="1842" y="306"/>
                    <a:pt x="1843" y="306"/>
                    <a:pt x="1844" y="306"/>
                  </a:cubicBezTo>
                  <a:cubicBezTo>
                    <a:pt x="1845" y="304"/>
                    <a:pt x="1848" y="302"/>
                    <a:pt x="1849" y="301"/>
                  </a:cubicBezTo>
                  <a:cubicBezTo>
                    <a:pt x="1850" y="299"/>
                    <a:pt x="1851" y="301"/>
                    <a:pt x="1851" y="298"/>
                  </a:cubicBezTo>
                  <a:cubicBezTo>
                    <a:pt x="1851" y="295"/>
                    <a:pt x="1855" y="288"/>
                    <a:pt x="1859" y="293"/>
                  </a:cubicBezTo>
                  <a:cubicBezTo>
                    <a:pt x="1859" y="289"/>
                    <a:pt x="1859" y="285"/>
                    <a:pt x="1859" y="281"/>
                  </a:cubicBezTo>
                  <a:cubicBezTo>
                    <a:pt x="1853" y="280"/>
                    <a:pt x="1849" y="281"/>
                    <a:pt x="1846" y="283"/>
                  </a:cubicBezTo>
                  <a:cubicBezTo>
                    <a:pt x="1845" y="285"/>
                    <a:pt x="1843" y="286"/>
                    <a:pt x="1841" y="288"/>
                  </a:cubicBezTo>
                  <a:cubicBezTo>
                    <a:pt x="1840" y="289"/>
                    <a:pt x="1839" y="288"/>
                    <a:pt x="1839" y="291"/>
                  </a:cubicBezTo>
                  <a:cubicBezTo>
                    <a:pt x="1839" y="295"/>
                    <a:pt x="1829" y="294"/>
                    <a:pt x="1829" y="301"/>
                  </a:cubicBezTo>
                  <a:cubicBezTo>
                    <a:pt x="1824" y="300"/>
                    <a:pt x="1821" y="301"/>
                    <a:pt x="1821" y="306"/>
                  </a:cubicBezTo>
                  <a:cubicBezTo>
                    <a:pt x="1818" y="306"/>
                    <a:pt x="1820" y="301"/>
                    <a:pt x="1819" y="301"/>
                  </a:cubicBezTo>
                  <a:cubicBezTo>
                    <a:pt x="1818" y="300"/>
                    <a:pt x="1817" y="300"/>
                    <a:pt x="1816" y="301"/>
                  </a:cubicBezTo>
                  <a:cubicBezTo>
                    <a:pt x="1815" y="301"/>
                    <a:pt x="1814" y="301"/>
                    <a:pt x="1814" y="301"/>
                  </a:cubicBezTo>
                  <a:cubicBezTo>
                    <a:pt x="1813" y="299"/>
                    <a:pt x="1815" y="295"/>
                    <a:pt x="1814" y="293"/>
                  </a:cubicBezTo>
                  <a:cubicBezTo>
                    <a:pt x="1809" y="294"/>
                    <a:pt x="1805" y="293"/>
                    <a:pt x="1801" y="293"/>
                  </a:cubicBezTo>
                  <a:cubicBezTo>
                    <a:pt x="1797" y="293"/>
                    <a:pt x="1793" y="292"/>
                    <a:pt x="1789" y="293"/>
                  </a:cubicBezTo>
                  <a:cubicBezTo>
                    <a:pt x="1785" y="294"/>
                    <a:pt x="1788" y="297"/>
                    <a:pt x="1786" y="298"/>
                  </a:cubicBezTo>
                  <a:cubicBezTo>
                    <a:pt x="1783" y="300"/>
                    <a:pt x="1779" y="299"/>
                    <a:pt x="1776" y="301"/>
                  </a:cubicBezTo>
                  <a:cubicBezTo>
                    <a:pt x="1772" y="303"/>
                    <a:pt x="1772" y="305"/>
                    <a:pt x="1769" y="308"/>
                  </a:cubicBezTo>
                  <a:cubicBezTo>
                    <a:pt x="1766" y="310"/>
                    <a:pt x="1766" y="314"/>
                    <a:pt x="1761" y="313"/>
                  </a:cubicBezTo>
                  <a:cubicBezTo>
                    <a:pt x="1759" y="320"/>
                    <a:pt x="1765" y="320"/>
                    <a:pt x="1764" y="326"/>
                  </a:cubicBezTo>
                  <a:cubicBezTo>
                    <a:pt x="1760" y="327"/>
                    <a:pt x="1758" y="329"/>
                    <a:pt x="1759" y="333"/>
                  </a:cubicBezTo>
                  <a:cubicBezTo>
                    <a:pt x="1753" y="332"/>
                    <a:pt x="1750" y="333"/>
                    <a:pt x="1747" y="334"/>
                  </a:cubicBezTo>
                  <a:cubicBezTo>
                    <a:pt x="1744" y="335"/>
                    <a:pt x="1741" y="336"/>
                    <a:pt x="1736" y="336"/>
                  </a:cubicBezTo>
                  <a:cubicBezTo>
                    <a:pt x="1733" y="332"/>
                    <a:pt x="1735" y="332"/>
                    <a:pt x="1736" y="328"/>
                  </a:cubicBezTo>
                  <a:cubicBezTo>
                    <a:pt x="1732" y="329"/>
                    <a:pt x="1731" y="326"/>
                    <a:pt x="1731" y="323"/>
                  </a:cubicBezTo>
                  <a:cubicBezTo>
                    <a:pt x="1730" y="323"/>
                    <a:pt x="1729" y="323"/>
                    <a:pt x="1728" y="323"/>
                  </a:cubicBezTo>
                  <a:cubicBezTo>
                    <a:pt x="1725" y="323"/>
                    <a:pt x="1721" y="323"/>
                    <a:pt x="1721" y="321"/>
                  </a:cubicBezTo>
                  <a:cubicBezTo>
                    <a:pt x="1709" y="327"/>
                    <a:pt x="1694" y="331"/>
                    <a:pt x="1678" y="333"/>
                  </a:cubicBezTo>
                  <a:cubicBezTo>
                    <a:pt x="1677" y="329"/>
                    <a:pt x="1670" y="331"/>
                    <a:pt x="1673" y="323"/>
                  </a:cubicBezTo>
                  <a:cubicBezTo>
                    <a:pt x="1670" y="323"/>
                    <a:pt x="1667" y="323"/>
                    <a:pt x="1663" y="323"/>
                  </a:cubicBezTo>
                  <a:cubicBezTo>
                    <a:pt x="1653" y="326"/>
                    <a:pt x="1644" y="329"/>
                    <a:pt x="1636" y="333"/>
                  </a:cubicBezTo>
                  <a:cubicBezTo>
                    <a:pt x="1629" y="337"/>
                    <a:pt x="1624" y="344"/>
                    <a:pt x="1616" y="346"/>
                  </a:cubicBezTo>
                  <a:cubicBezTo>
                    <a:pt x="1616" y="351"/>
                    <a:pt x="1615" y="354"/>
                    <a:pt x="1610" y="353"/>
                  </a:cubicBezTo>
                  <a:cubicBezTo>
                    <a:pt x="1613" y="360"/>
                    <a:pt x="1607" y="360"/>
                    <a:pt x="1608" y="366"/>
                  </a:cubicBezTo>
                  <a:cubicBezTo>
                    <a:pt x="1606" y="363"/>
                    <a:pt x="1603" y="366"/>
                    <a:pt x="1601" y="369"/>
                  </a:cubicBezTo>
                  <a:cubicBezTo>
                    <a:pt x="1599" y="372"/>
                    <a:pt x="1597" y="375"/>
                    <a:pt x="1595" y="373"/>
                  </a:cubicBezTo>
                  <a:cubicBezTo>
                    <a:pt x="1591" y="368"/>
                    <a:pt x="1595" y="375"/>
                    <a:pt x="1588" y="376"/>
                  </a:cubicBezTo>
                  <a:cubicBezTo>
                    <a:pt x="1584" y="376"/>
                    <a:pt x="1583" y="377"/>
                    <a:pt x="1583" y="381"/>
                  </a:cubicBezTo>
                  <a:cubicBezTo>
                    <a:pt x="1576" y="379"/>
                    <a:pt x="1574" y="381"/>
                    <a:pt x="1573" y="384"/>
                  </a:cubicBezTo>
                  <a:cubicBezTo>
                    <a:pt x="1571" y="387"/>
                    <a:pt x="1570" y="389"/>
                    <a:pt x="1565" y="388"/>
                  </a:cubicBezTo>
                  <a:cubicBezTo>
                    <a:pt x="1567" y="391"/>
                    <a:pt x="1574" y="401"/>
                    <a:pt x="1575" y="396"/>
                  </a:cubicBezTo>
                  <a:cubicBezTo>
                    <a:pt x="1579" y="397"/>
                    <a:pt x="1577" y="402"/>
                    <a:pt x="1578" y="406"/>
                  </a:cubicBezTo>
                  <a:cubicBezTo>
                    <a:pt x="1582" y="404"/>
                    <a:pt x="1585" y="408"/>
                    <a:pt x="1585" y="408"/>
                  </a:cubicBezTo>
                  <a:cubicBezTo>
                    <a:pt x="1586" y="408"/>
                    <a:pt x="1588" y="408"/>
                    <a:pt x="1589" y="407"/>
                  </a:cubicBezTo>
                  <a:cubicBezTo>
                    <a:pt x="1591" y="406"/>
                    <a:pt x="1593" y="405"/>
                    <a:pt x="1595" y="406"/>
                  </a:cubicBezTo>
                  <a:cubicBezTo>
                    <a:pt x="1596" y="406"/>
                    <a:pt x="1599" y="408"/>
                    <a:pt x="1598" y="408"/>
                  </a:cubicBezTo>
                  <a:cubicBezTo>
                    <a:pt x="1601" y="408"/>
                    <a:pt x="1604" y="401"/>
                    <a:pt x="1605" y="406"/>
                  </a:cubicBezTo>
                  <a:cubicBezTo>
                    <a:pt x="1608" y="406"/>
                    <a:pt x="1607" y="403"/>
                    <a:pt x="1608" y="401"/>
                  </a:cubicBezTo>
                  <a:cubicBezTo>
                    <a:pt x="1612" y="402"/>
                    <a:pt x="1612" y="420"/>
                    <a:pt x="1618" y="411"/>
                  </a:cubicBezTo>
                  <a:cubicBezTo>
                    <a:pt x="1621" y="411"/>
                    <a:pt x="1621" y="413"/>
                    <a:pt x="1621" y="415"/>
                  </a:cubicBezTo>
                  <a:cubicBezTo>
                    <a:pt x="1621" y="418"/>
                    <a:pt x="1621" y="421"/>
                    <a:pt x="1626" y="418"/>
                  </a:cubicBezTo>
                  <a:cubicBezTo>
                    <a:pt x="1626" y="421"/>
                    <a:pt x="1621" y="420"/>
                    <a:pt x="1621" y="421"/>
                  </a:cubicBezTo>
                  <a:cubicBezTo>
                    <a:pt x="1620" y="422"/>
                    <a:pt x="1624" y="428"/>
                    <a:pt x="1623" y="431"/>
                  </a:cubicBezTo>
                  <a:cubicBezTo>
                    <a:pt x="1623" y="432"/>
                    <a:pt x="1621" y="431"/>
                    <a:pt x="1621" y="434"/>
                  </a:cubicBezTo>
                  <a:cubicBezTo>
                    <a:pt x="1620" y="435"/>
                    <a:pt x="1618" y="436"/>
                    <a:pt x="1618" y="439"/>
                  </a:cubicBezTo>
                  <a:cubicBezTo>
                    <a:pt x="1617" y="446"/>
                    <a:pt x="1621" y="461"/>
                    <a:pt x="1613" y="454"/>
                  </a:cubicBezTo>
                  <a:cubicBezTo>
                    <a:pt x="1615" y="476"/>
                    <a:pt x="1605" y="486"/>
                    <a:pt x="1600" y="501"/>
                  </a:cubicBezTo>
                  <a:cubicBezTo>
                    <a:pt x="1597" y="504"/>
                    <a:pt x="1597" y="502"/>
                    <a:pt x="1593" y="501"/>
                  </a:cubicBezTo>
                  <a:cubicBezTo>
                    <a:pt x="1592" y="503"/>
                    <a:pt x="1594" y="507"/>
                    <a:pt x="1593" y="509"/>
                  </a:cubicBezTo>
                  <a:cubicBezTo>
                    <a:pt x="1592" y="511"/>
                    <a:pt x="1588" y="510"/>
                    <a:pt x="1585" y="511"/>
                  </a:cubicBezTo>
                  <a:cubicBezTo>
                    <a:pt x="1585" y="512"/>
                    <a:pt x="1586" y="516"/>
                    <a:pt x="1585" y="516"/>
                  </a:cubicBezTo>
                  <a:cubicBezTo>
                    <a:pt x="1585" y="517"/>
                    <a:pt x="1584" y="517"/>
                    <a:pt x="1583" y="516"/>
                  </a:cubicBezTo>
                  <a:cubicBezTo>
                    <a:pt x="1582" y="516"/>
                    <a:pt x="1581" y="516"/>
                    <a:pt x="1580" y="516"/>
                  </a:cubicBezTo>
                  <a:cubicBezTo>
                    <a:pt x="1579" y="518"/>
                    <a:pt x="1583" y="519"/>
                    <a:pt x="1583" y="519"/>
                  </a:cubicBezTo>
                  <a:cubicBezTo>
                    <a:pt x="1581" y="522"/>
                    <a:pt x="1577" y="522"/>
                    <a:pt x="1575" y="524"/>
                  </a:cubicBezTo>
                  <a:cubicBezTo>
                    <a:pt x="1574" y="525"/>
                    <a:pt x="1574" y="530"/>
                    <a:pt x="1573" y="531"/>
                  </a:cubicBezTo>
                  <a:cubicBezTo>
                    <a:pt x="1571" y="533"/>
                    <a:pt x="1568" y="532"/>
                    <a:pt x="1565" y="534"/>
                  </a:cubicBezTo>
                  <a:cubicBezTo>
                    <a:pt x="1563" y="536"/>
                    <a:pt x="1565" y="539"/>
                    <a:pt x="1563" y="541"/>
                  </a:cubicBezTo>
                  <a:cubicBezTo>
                    <a:pt x="1563" y="542"/>
                    <a:pt x="1561" y="542"/>
                    <a:pt x="1560" y="541"/>
                  </a:cubicBezTo>
                  <a:cubicBezTo>
                    <a:pt x="1559" y="541"/>
                    <a:pt x="1558" y="541"/>
                    <a:pt x="1558" y="541"/>
                  </a:cubicBezTo>
                  <a:cubicBezTo>
                    <a:pt x="1558" y="542"/>
                    <a:pt x="1557" y="548"/>
                    <a:pt x="1555" y="546"/>
                  </a:cubicBezTo>
                  <a:cubicBezTo>
                    <a:pt x="1554" y="545"/>
                    <a:pt x="1551" y="544"/>
                    <a:pt x="1550" y="551"/>
                  </a:cubicBezTo>
                  <a:cubicBezTo>
                    <a:pt x="1538" y="553"/>
                    <a:pt x="1539" y="552"/>
                    <a:pt x="1525" y="551"/>
                  </a:cubicBezTo>
                  <a:cubicBezTo>
                    <a:pt x="1525" y="553"/>
                    <a:pt x="1515" y="558"/>
                    <a:pt x="1520" y="559"/>
                  </a:cubicBezTo>
                  <a:cubicBezTo>
                    <a:pt x="1522" y="564"/>
                    <a:pt x="1503" y="560"/>
                    <a:pt x="1513" y="564"/>
                  </a:cubicBezTo>
                  <a:cubicBezTo>
                    <a:pt x="1512" y="567"/>
                    <a:pt x="1508" y="567"/>
                    <a:pt x="1508" y="564"/>
                  </a:cubicBezTo>
                  <a:cubicBezTo>
                    <a:pt x="1501" y="570"/>
                    <a:pt x="1504" y="575"/>
                    <a:pt x="1505" y="584"/>
                  </a:cubicBezTo>
                  <a:cubicBezTo>
                    <a:pt x="1497" y="586"/>
                    <a:pt x="1500" y="586"/>
                    <a:pt x="1493" y="584"/>
                  </a:cubicBezTo>
                  <a:cubicBezTo>
                    <a:pt x="1495" y="587"/>
                    <a:pt x="1495" y="589"/>
                    <a:pt x="1490" y="589"/>
                  </a:cubicBezTo>
                  <a:cubicBezTo>
                    <a:pt x="1490" y="594"/>
                    <a:pt x="1492" y="616"/>
                    <a:pt x="1495" y="609"/>
                  </a:cubicBezTo>
                  <a:cubicBezTo>
                    <a:pt x="1501" y="609"/>
                    <a:pt x="1495" y="629"/>
                    <a:pt x="1503" y="629"/>
                  </a:cubicBezTo>
                  <a:cubicBezTo>
                    <a:pt x="1509" y="630"/>
                    <a:pt x="1501" y="637"/>
                    <a:pt x="1508" y="639"/>
                  </a:cubicBezTo>
                  <a:cubicBezTo>
                    <a:pt x="1507" y="640"/>
                    <a:pt x="1506" y="644"/>
                    <a:pt x="1505" y="644"/>
                  </a:cubicBezTo>
                  <a:cubicBezTo>
                    <a:pt x="1503" y="645"/>
                    <a:pt x="1500" y="642"/>
                    <a:pt x="1500" y="642"/>
                  </a:cubicBezTo>
                  <a:cubicBezTo>
                    <a:pt x="1497" y="643"/>
                    <a:pt x="1499" y="646"/>
                    <a:pt x="1498" y="647"/>
                  </a:cubicBezTo>
                  <a:cubicBezTo>
                    <a:pt x="1497" y="647"/>
                    <a:pt x="1495" y="647"/>
                    <a:pt x="1494" y="647"/>
                  </a:cubicBezTo>
                  <a:cubicBezTo>
                    <a:pt x="1492" y="647"/>
                    <a:pt x="1491" y="646"/>
                    <a:pt x="1490" y="647"/>
                  </a:cubicBezTo>
                  <a:cubicBezTo>
                    <a:pt x="1485" y="649"/>
                    <a:pt x="1477" y="654"/>
                    <a:pt x="1473" y="649"/>
                  </a:cubicBezTo>
                  <a:cubicBezTo>
                    <a:pt x="1471" y="644"/>
                    <a:pt x="1474" y="643"/>
                    <a:pt x="1475" y="639"/>
                  </a:cubicBezTo>
                  <a:cubicBezTo>
                    <a:pt x="1476" y="634"/>
                    <a:pt x="1472" y="626"/>
                    <a:pt x="1478" y="624"/>
                  </a:cubicBezTo>
                  <a:cubicBezTo>
                    <a:pt x="1476" y="620"/>
                    <a:pt x="1470" y="622"/>
                    <a:pt x="1473" y="614"/>
                  </a:cubicBezTo>
                  <a:cubicBezTo>
                    <a:pt x="1470" y="613"/>
                    <a:pt x="1468" y="613"/>
                    <a:pt x="1466" y="613"/>
                  </a:cubicBezTo>
                  <a:cubicBezTo>
                    <a:pt x="1464" y="613"/>
                    <a:pt x="1461" y="613"/>
                    <a:pt x="1457" y="609"/>
                  </a:cubicBezTo>
                  <a:cubicBezTo>
                    <a:pt x="1456" y="601"/>
                    <a:pt x="1466" y="606"/>
                    <a:pt x="1462" y="597"/>
                  </a:cubicBezTo>
                  <a:cubicBezTo>
                    <a:pt x="1462" y="594"/>
                    <a:pt x="1460" y="595"/>
                    <a:pt x="1460" y="597"/>
                  </a:cubicBezTo>
                  <a:cubicBezTo>
                    <a:pt x="1457" y="596"/>
                    <a:pt x="1457" y="593"/>
                    <a:pt x="1455" y="592"/>
                  </a:cubicBezTo>
                  <a:cubicBezTo>
                    <a:pt x="1453" y="590"/>
                    <a:pt x="1451" y="589"/>
                    <a:pt x="1450" y="587"/>
                  </a:cubicBezTo>
                  <a:cubicBezTo>
                    <a:pt x="1448" y="588"/>
                    <a:pt x="1446" y="589"/>
                    <a:pt x="1442" y="589"/>
                  </a:cubicBezTo>
                  <a:cubicBezTo>
                    <a:pt x="1440" y="590"/>
                    <a:pt x="1441" y="592"/>
                    <a:pt x="1442" y="592"/>
                  </a:cubicBezTo>
                  <a:cubicBezTo>
                    <a:pt x="1442" y="595"/>
                    <a:pt x="1441" y="594"/>
                    <a:pt x="1440" y="593"/>
                  </a:cubicBezTo>
                  <a:cubicBezTo>
                    <a:pt x="1438" y="592"/>
                    <a:pt x="1436" y="591"/>
                    <a:pt x="1437" y="597"/>
                  </a:cubicBezTo>
                  <a:cubicBezTo>
                    <a:pt x="1434" y="594"/>
                    <a:pt x="1432" y="595"/>
                    <a:pt x="1431" y="597"/>
                  </a:cubicBezTo>
                  <a:cubicBezTo>
                    <a:pt x="1429" y="598"/>
                    <a:pt x="1427" y="599"/>
                    <a:pt x="1422" y="597"/>
                  </a:cubicBezTo>
                  <a:cubicBezTo>
                    <a:pt x="1429" y="591"/>
                    <a:pt x="1422" y="587"/>
                    <a:pt x="1430" y="582"/>
                  </a:cubicBezTo>
                  <a:cubicBezTo>
                    <a:pt x="1434" y="579"/>
                    <a:pt x="1418" y="580"/>
                    <a:pt x="1417" y="584"/>
                  </a:cubicBezTo>
                  <a:cubicBezTo>
                    <a:pt x="1417" y="590"/>
                    <a:pt x="1414" y="582"/>
                    <a:pt x="1415" y="582"/>
                  </a:cubicBezTo>
                  <a:cubicBezTo>
                    <a:pt x="1410" y="582"/>
                    <a:pt x="1412" y="589"/>
                    <a:pt x="1407" y="589"/>
                  </a:cubicBezTo>
                  <a:cubicBezTo>
                    <a:pt x="1406" y="589"/>
                    <a:pt x="1401" y="593"/>
                    <a:pt x="1400" y="594"/>
                  </a:cubicBezTo>
                  <a:cubicBezTo>
                    <a:pt x="1399" y="595"/>
                    <a:pt x="1397" y="596"/>
                    <a:pt x="1397" y="599"/>
                  </a:cubicBezTo>
                  <a:cubicBezTo>
                    <a:pt x="1387" y="598"/>
                    <a:pt x="1390" y="598"/>
                    <a:pt x="1380" y="599"/>
                  </a:cubicBezTo>
                  <a:cubicBezTo>
                    <a:pt x="1382" y="599"/>
                    <a:pt x="1381" y="606"/>
                    <a:pt x="1382" y="607"/>
                  </a:cubicBezTo>
                  <a:cubicBezTo>
                    <a:pt x="1383" y="607"/>
                    <a:pt x="1385" y="607"/>
                    <a:pt x="1386" y="607"/>
                  </a:cubicBezTo>
                  <a:cubicBezTo>
                    <a:pt x="1387" y="606"/>
                    <a:pt x="1389" y="606"/>
                    <a:pt x="1390" y="607"/>
                  </a:cubicBezTo>
                  <a:cubicBezTo>
                    <a:pt x="1391" y="607"/>
                    <a:pt x="1389" y="611"/>
                    <a:pt x="1390" y="612"/>
                  </a:cubicBezTo>
                  <a:cubicBezTo>
                    <a:pt x="1390" y="612"/>
                    <a:pt x="1392" y="612"/>
                    <a:pt x="1394" y="612"/>
                  </a:cubicBezTo>
                  <a:cubicBezTo>
                    <a:pt x="1395" y="611"/>
                    <a:pt x="1397" y="611"/>
                    <a:pt x="1397" y="612"/>
                  </a:cubicBezTo>
                  <a:cubicBezTo>
                    <a:pt x="1398" y="612"/>
                    <a:pt x="1396" y="616"/>
                    <a:pt x="1397" y="617"/>
                  </a:cubicBezTo>
                  <a:cubicBezTo>
                    <a:pt x="1399" y="618"/>
                    <a:pt x="1403" y="617"/>
                    <a:pt x="1405" y="619"/>
                  </a:cubicBezTo>
                  <a:cubicBezTo>
                    <a:pt x="1408" y="619"/>
                    <a:pt x="1407" y="614"/>
                    <a:pt x="1410" y="614"/>
                  </a:cubicBezTo>
                  <a:cubicBezTo>
                    <a:pt x="1420" y="613"/>
                    <a:pt x="1427" y="615"/>
                    <a:pt x="1427" y="624"/>
                  </a:cubicBezTo>
                  <a:cubicBezTo>
                    <a:pt x="1424" y="627"/>
                    <a:pt x="1418" y="627"/>
                    <a:pt x="1415" y="624"/>
                  </a:cubicBezTo>
                  <a:cubicBezTo>
                    <a:pt x="1413" y="627"/>
                    <a:pt x="1412" y="631"/>
                    <a:pt x="1412" y="637"/>
                  </a:cubicBezTo>
                  <a:cubicBezTo>
                    <a:pt x="1408" y="636"/>
                    <a:pt x="1407" y="639"/>
                    <a:pt x="1410" y="639"/>
                  </a:cubicBezTo>
                  <a:cubicBezTo>
                    <a:pt x="1409" y="642"/>
                    <a:pt x="1406" y="642"/>
                    <a:pt x="1403" y="642"/>
                  </a:cubicBezTo>
                  <a:cubicBezTo>
                    <a:pt x="1402" y="642"/>
                    <a:pt x="1401" y="642"/>
                    <a:pt x="1400" y="642"/>
                  </a:cubicBezTo>
                  <a:cubicBezTo>
                    <a:pt x="1404" y="650"/>
                    <a:pt x="1412" y="654"/>
                    <a:pt x="1412" y="667"/>
                  </a:cubicBezTo>
                  <a:cubicBezTo>
                    <a:pt x="1418" y="659"/>
                    <a:pt x="1415" y="665"/>
                    <a:pt x="1420" y="669"/>
                  </a:cubicBezTo>
                  <a:cubicBezTo>
                    <a:pt x="1419" y="679"/>
                    <a:pt x="1422" y="692"/>
                    <a:pt x="1417" y="697"/>
                  </a:cubicBezTo>
                  <a:cubicBezTo>
                    <a:pt x="1422" y="703"/>
                    <a:pt x="1423" y="711"/>
                    <a:pt x="1422" y="722"/>
                  </a:cubicBezTo>
                  <a:cubicBezTo>
                    <a:pt x="1418" y="719"/>
                    <a:pt x="1417" y="722"/>
                    <a:pt x="1417" y="726"/>
                  </a:cubicBezTo>
                  <a:cubicBezTo>
                    <a:pt x="1417" y="729"/>
                    <a:pt x="1417" y="732"/>
                    <a:pt x="1415" y="730"/>
                  </a:cubicBezTo>
                  <a:cubicBezTo>
                    <a:pt x="1411" y="726"/>
                    <a:pt x="1414" y="729"/>
                    <a:pt x="1412" y="732"/>
                  </a:cubicBezTo>
                  <a:cubicBezTo>
                    <a:pt x="1411" y="734"/>
                    <a:pt x="1405" y="734"/>
                    <a:pt x="1407" y="742"/>
                  </a:cubicBezTo>
                  <a:cubicBezTo>
                    <a:pt x="1403" y="741"/>
                    <a:pt x="1403" y="743"/>
                    <a:pt x="1402" y="745"/>
                  </a:cubicBezTo>
                  <a:cubicBezTo>
                    <a:pt x="1402" y="747"/>
                    <a:pt x="1401" y="749"/>
                    <a:pt x="1397" y="747"/>
                  </a:cubicBezTo>
                  <a:cubicBezTo>
                    <a:pt x="1404" y="753"/>
                    <a:pt x="1387" y="757"/>
                    <a:pt x="1390" y="760"/>
                  </a:cubicBezTo>
                  <a:cubicBezTo>
                    <a:pt x="1394" y="764"/>
                    <a:pt x="1389" y="760"/>
                    <a:pt x="1385" y="765"/>
                  </a:cubicBezTo>
                  <a:cubicBezTo>
                    <a:pt x="1383" y="767"/>
                    <a:pt x="1384" y="770"/>
                    <a:pt x="1382" y="772"/>
                  </a:cubicBezTo>
                  <a:cubicBezTo>
                    <a:pt x="1382" y="773"/>
                    <a:pt x="1381" y="772"/>
                    <a:pt x="1380" y="772"/>
                  </a:cubicBezTo>
                  <a:cubicBezTo>
                    <a:pt x="1379" y="772"/>
                    <a:pt x="1378" y="772"/>
                    <a:pt x="1377" y="772"/>
                  </a:cubicBezTo>
                  <a:cubicBezTo>
                    <a:pt x="1376" y="773"/>
                    <a:pt x="1378" y="776"/>
                    <a:pt x="1377" y="777"/>
                  </a:cubicBezTo>
                  <a:cubicBezTo>
                    <a:pt x="1376" y="778"/>
                    <a:pt x="1375" y="778"/>
                    <a:pt x="1373" y="778"/>
                  </a:cubicBezTo>
                  <a:cubicBezTo>
                    <a:pt x="1371" y="778"/>
                    <a:pt x="1368" y="778"/>
                    <a:pt x="1370" y="782"/>
                  </a:cubicBezTo>
                  <a:cubicBezTo>
                    <a:pt x="1354" y="784"/>
                    <a:pt x="1356" y="784"/>
                    <a:pt x="1340" y="782"/>
                  </a:cubicBezTo>
                  <a:cubicBezTo>
                    <a:pt x="1337" y="783"/>
                    <a:pt x="1337" y="787"/>
                    <a:pt x="1337" y="790"/>
                  </a:cubicBezTo>
                  <a:cubicBezTo>
                    <a:pt x="1334" y="787"/>
                    <a:pt x="1330" y="789"/>
                    <a:pt x="1327" y="792"/>
                  </a:cubicBezTo>
                  <a:cubicBezTo>
                    <a:pt x="1324" y="794"/>
                    <a:pt x="1323" y="795"/>
                    <a:pt x="1322" y="795"/>
                  </a:cubicBezTo>
                  <a:cubicBezTo>
                    <a:pt x="1319" y="792"/>
                    <a:pt x="1320" y="794"/>
                    <a:pt x="1318" y="795"/>
                  </a:cubicBezTo>
                  <a:cubicBezTo>
                    <a:pt x="1317" y="796"/>
                    <a:pt x="1315" y="797"/>
                    <a:pt x="1312" y="797"/>
                  </a:cubicBezTo>
                  <a:cubicBezTo>
                    <a:pt x="1308" y="798"/>
                    <a:pt x="1314" y="802"/>
                    <a:pt x="1309" y="802"/>
                  </a:cubicBezTo>
                  <a:cubicBezTo>
                    <a:pt x="1304" y="808"/>
                    <a:pt x="1301" y="798"/>
                    <a:pt x="1294" y="797"/>
                  </a:cubicBezTo>
                  <a:cubicBezTo>
                    <a:pt x="1290" y="796"/>
                    <a:pt x="1288" y="797"/>
                    <a:pt x="1285" y="798"/>
                  </a:cubicBezTo>
                  <a:cubicBezTo>
                    <a:pt x="1284" y="799"/>
                    <a:pt x="1282" y="800"/>
                    <a:pt x="1279" y="800"/>
                  </a:cubicBezTo>
                  <a:cubicBezTo>
                    <a:pt x="1276" y="801"/>
                    <a:pt x="1275" y="805"/>
                    <a:pt x="1274" y="810"/>
                  </a:cubicBezTo>
                  <a:cubicBezTo>
                    <a:pt x="1266" y="808"/>
                    <a:pt x="1267" y="814"/>
                    <a:pt x="1262" y="815"/>
                  </a:cubicBezTo>
                  <a:cubicBezTo>
                    <a:pt x="1260" y="822"/>
                    <a:pt x="1267" y="819"/>
                    <a:pt x="1267" y="825"/>
                  </a:cubicBezTo>
                  <a:cubicBezTo>
                    <a:pt x="1267" y="827"/>
                    <a:pt x="1267" y="830"/>
                    <a:pt x="1269" y="830"/>
                  </a:cubicBezTo>
                  <a:cubicBezTo>
                    <a:pt x="1273" y="830"/>
                    <a:pt x="1270" y="833"/>
                    <a:pt x="1272" y="835"/>
                  </a:cubicBezTo>
                  <a:cubicBezTo>
                    <a:pt x="1274" y="837"/>
                    <a:pt x="1277" y="836"/>
                    <a:pt x="1279" y="837"/>
                  </a:cubicBezTo>
                  <a:cubicBezTo>
                    <a:pt x="1280" y="838"/>
                    <a:pt x="1279" y="842"/>
                    <a:pt x="1279" y="842"/>
                  </a:cubicBezTo>
                  <a:cubicBezTo>
                    <a:pt x="1280" y="843"/>
                    <a:pt x="1281" y="843"/>
                    <a:pt x="1282" y="842"/>
                  </a:cubicBezTo>
                  <a:cubicBezTo>
                    <a:pt x="1283" y="842"/>
                    <a:pt x="1284" y="842"/>
                    <a:pt x="1284" y="842"/>
                  </a:cubicBezTo>
                  <a:cubicBezTo>
                    <a:pt x="1286" y="845"/>
                    <a:pt x="1287" y="851"/>
                    <a:pt x="1289" y="855"/>
                  </a:cubicBezTo>
                  <a:cubicBezTo>
                    <a:pt x="1291" y="858"/>
                    <a:pt x="1297" y="862"/>
                    <a:pt x="1297" y="863"/>
                  </a:cubicBezTo>
                  <a:cubicBezTo>
                    <a:pt x="1298" y="865"/>
                    <a:pt x="1297" y="870"/>
                    <a:pt x="1297" y="873"/>
                  </a:cubicBezTo>
                  <a:cubicBezTo>
                    <a:pt x="1297" y="877"/>
                    <a:pt x="1299" y="878"/>
                    <a:pt x="1299" y="883"/>
                  </a:cubicBezTo>
                  <a:cubicBezTo>
                    <a:pt x="1299" y="887"/>
                    <a:pt x="1297" y="887"/>
                    <a:pt x="1297" y="890"/>
                  </a:cubicBezTo>
                  <a:cubicBezTo>
                    <a:pt x="1296" y="895"/>
                    <a:pt x="1298" y="900"/>
                    <a:pt x="1292" y="895"/>
                  </a:cubicBezTo>
                  <a:cubicBezTo>
                    <a:pt x="1296" y="905"/>
                    <a:pt x="1285" y="900"/>
                    <a:pt x="1287" y="908"/>
                  </a:cubicBezTo>
                  <a:cubicBezTo>
                    <a:pt x="1281" y="906"/>
                    <a:pt x="1279" y="908"/>
                    <a:pt x="1278" y="910"/>
                  </a:cubicBezTo>
                  <a:cubicBezTo>
                    <a:pt x="1276" y="911"/>
                    <a:pt x="1275" y="913"/>
                    <a:pt x="1272" y="913"/>
                  </a:cubicBezTo>
                  <a:cubicBezTo>
                    <a:pt x="1269" y="912"/>
                    <a:pt x="1271" y="917"/>
                    <a:pt x="1269" y="918"/>
                  </a:cubicBezTo>
                  <a:cubicBezTo>
                    <a:pt x="1269" y="918"/>
                    <a:pt x="1262" y="918"/>
                    <a:pt x="1264" y="920"/>
                  </a:cubicBezTo>
                  <a:cubicBezTo>
                    <a:pt x="1267" y="922"/>
                    <a:pt x="1266" y="921"/>
                    <a:pt x="1264" y="923"/>
                  </a:cubicBezTo>
                  <a:cubicBezTo>
                    <a:pt x="1262" y="925"/>
                    <a:pt x="1261" y="928"/>
                    <a:pt x="1257" y="928"/>
                  </a:cubicBezTo>
                  <a:cubicBezTo>
                    <a:pt x="1258" y="920"/>
                    <a:pt x="1256" y="921"/>
                    <a:pt x="1255" y="922"/>
                  </a:cubicBezTo>
                  <a:cubicBezTo>
                    <a:pt x="1253" y="922"/>
                    <a:pt x="1252" y="923"/>
                    <a:pt x="1252" y="920"/>
                  </a:cubicBezTo>
                  <a:cubicBezTo>
                    <a:pt x="1252" y="918"/>
                    <a:pt x="1250" y="913"/>
                    <a:pt x="1247" y="910"/>
                  </a:cubicBezTo>
                  <a:cubicBezTo>
                    <a:pt x="1246" y="910"/>
                    <a:pt x="1245" y="910"/>
                    <a:pt x="1244" y="910"/>
                  </a:cubicBezTo>
                  <a:cubicBezTo>
                    <a:pt x="1243" y="910"/>
                    <a:pt x="1242" y="911"/>
                    <a:pt x="1242" y="910"/>
                  </a:cubicBezTo>
                  <a:cubicBezTo>
                    <a:pt x="1241" y="909"/>
                    <a:pt x="1243" y="906"/>
                    <a:pt x="1242" y="905"/>
                  </a:cubicBezTo>
                  <a:cubicBezTo>
                    <a:pt x="1240" y="904"/>
                    <a:pt x="1233" y="905"/>
                    <a:pt x="1232" y="903"/>
                  </a:cubicBezTo>
                  <a:cubicBezTo>
                    <a:pt x="1231" y="902"/>
                    <a:pt x="1232" y="898"/>
                    <a:pt x="1232" y="898"/>
                  </a:cubicBezTo>
                  <a:cubicBezTo>
                    <a:pt x="1231" y="897"/>
                    <a:pt x="1229" y="897"/>
                    <a:pt x="1228" y="898"/>
                  </a:cubicBezTo>
                  <a:cubicBezTo>
                    <a:pt x="1226" y="898"/>
                    <a:pt x="1225" y="898"/>
                    <a:pt x="1224" y="898"/>
                  </a:cubicBezTo>
                  <a:cubicBezTo>
                    <a:pt x="1222" y="898"/>
                    <a:pt x="1223" y="891"/>
                    <a:pt x="1222" y="890"/>
                  </a:cubicBezTo>
                  <a:cubicBezTo>
                    <a:pt x="1220" y="889"/>
                    <a:pt x="1218" y="892"/>
                    <a:pt x="1219" y="893"/>
                  </a:cubicBezTo>
                  <a:cubicBezTo>
                    <a:pt x="1215" y="888"/>
                    <a:pt x="1217" y="888"/>
                    <a:pt x="1212" y="883"/>
                  </a:cubicBezTo>
                  <a:cubicBezTo>
                    <a:pt x="1204" y="880"/>
                    <a:pt x="1206" y="891"/>
                    <a:pt x="1204" y="895"/>
                  </a:cubicBezTo>
                  <a:cubicBezTo>
                    <a:pt x="1204" y="896"/>
                    <a:pt x="1199" y="897"/>
                    <a:pt x="1199" y="898"/>
                  </a:cubicBezTo>
                  <a:cubicBezTo>
                    <a:pt x="1197" y="902"/>
                    <a:pt x="1201" y="909"/>
                    <a:pt x="1197" y="913"/>
                  </a:cubicBezTo>
                  <a:cubicBezTo>
                    <a:pt x="1198" y="915"/>
                    <a:pt x="1199" y="917"/>
                    <a:pt x="1199" y="920"/>
                  </a:cubicBezTo>
                  <a:cubicBezTo>
                    <a:pt x="1200" y="923"/>
                    <a:pt x="1204" y="927"/>
                    <a:pt x="1204" y="923"/>
                  </a:cubicBezTo>
                  <a:cubicBezTo>
                    <a:pt x="1210" y="928"/>
                    <a:pt x="1207" y="932"/>
                    <a:pt x="1207" y="940"/>
                  </a:cubicBezTo>
                  <a:cubicBezTo>
                    <a:pt x="1207" y="942"/>
                    <a:pt x="1209" y="943"/>
                    <a:pt x="1209" y="945"/>
                  </a:cubicBezTo>
                  <a:cubicBezTo>
                    <a:pt x="1211" y="946"/>
                    <a:pt x="1213" y="949"/>
                    <a:pt x="1214" y="950"/>
                  </a:cubicBezTo>
                  <a:cubicBezTo>
                    <a:pt x="1218" y="953"/>
                    <a:pt x="1222" y="955"/>
                    <a:pt x="1227" y="958"/>
                  </a:cubicBezTo>
                  <a:cubicBezTo>
                    <a:pt x="1228" y="959"/>
                    <a:pt x="1226" y="960"/>
                    <a:pt x="1229" y="960"/>
                  </a:cubicBezTo>
                  <a:cubicBezTo>
                    <a:pt x="1232" y="961"/>
                    <a:pt x="1231" y="963"/>
                    <a:pt x="1232" y="965"/>
                  </a:cubicBezTo>
                  <a:cubicBezTo>
                    <a:pt x="1232" y="967"/>
                    <a:pt x="1233" y="967"/>
                    <a:pt x="1234" y="967"/>
                  </a:cubicBezTo>
                  <a:cubicBezTo>
                    <a:pt x="1235" y="967"/>
                    <a:pt x="1236" y="967"/>
                    <a:pt x="1237" y="968"/>
                  </a:cubicBezTo>
                  <a:cubicBezTo>
                    <a:pt x="1238" y="970"/>
                    <a:pt x="1236" y="975"/>
                    <a:pt x="1237" y="978"/>
                  </a:cubicBezTo>
                  <a:cubicBezTo>
                    <a:pt x="1237" y="979"/>
                    <a:pt x="1242" y="982"/>
                    <a:pt x="1242" y="983"/>
                  </a:cubicBezTo>
                  <a:cubicBezTo>
                    <a:pt x="1242" y="985"/>
                    <a:pt x="1235" y="992"/>
                    <a:pt x="1244" y="993"/>
                  </a:cubicBezTo>
                  <a:cubicBezTo>
                    <a:pt x="1243" y="999"/>
                    <a:pt x="1238" y="996"/>
                    <a:pt x="1234" y="995"/>
                  </a:cubicBezTo>
                  <a:cubicBezTo>
                    <a:pt x="1231" y="995"/>
                    <a:pt x="1224" y="995"/>
                    <a:pt x="1222" y="993"/>
                  </a:cubicBezTo>
                  <a:cubicBezTo>
                    <a:pt x="1222" y="993"/>
                    <a:pt x="1223" y="992"/>
                    <a:pt x="1223" y="990"/>
                  </a:cubicBezTo>
                  <a:cubicBezTo>
                    <a:pt x="1223" y="988"/>
                    <a:pt x="1223" y="985"/>
                    <a:pt x="1219" y="990"/>
                  </a:cubicBezTo>
                  <a:cubicBezTo>
                    <a:pt x="1214" y="988"/>
                    <a:pt x="1216" y="982"/>
                    <a:pt x="1214" y="978"/>
                  </a:cubicBezTo>
                  <a:cubicBezTo>
                    <a:pt x="1213" y="975"/>
                    <a:pt x="1209" y="974"/>
                    <a:pt x="1207" y="970"/>
                  </a:cubicBezTo>
                  <a:cubicBezTo>
                    <a:pt x="1206" y="967"/>
                    <a:pt x="1206" y="963"/>
                    <a:pt x="1209" y="963"/>
                  </a:cubicBezTo>
                  <a:cubicBezTo>
                    <a:pt x="1205" y="958"/>
                    <a:pt x="1203" y="950"/>
                    <a:pt x="1197" y="948"/>
                  </a:cubicBezTo>
                  <a:cubicBezTo>
                    <a:pt x="1197" y="944"/>
                    <a:pt x="1192" y="941"/>
                    <a:pt x="1197" y="940"/>
                  </a:cubicBezTo>
                  <a:cubicBezTo>
                    <a:pt x="1195" y="938"/>
                    <a:pt x="1192" y="936"/>
                    <a:pt x="1189" y="935"/>
                  </a:cubicBezTo>
                  <a:cubicBezTo>
                    <a:pt x="1189" y="932"/>
                    <a:pt x="1189" y="928"/>
                    <a:pt x="1187" y="928"/>
                  </a:cubicBezTo>
                  <a:cubicBezTo>
                    <a:pt x="1185" y="923"/>
                    <a:pt x="1188" y="921"/>
                    <a:pt x="1189" y="918"/>
                  </a:cubicBezTo>
                  <a:cubicBezTo>
                    <a:pt x="1189" y="913"/>
                    <a:pt x="1187" y="911"/>
                    <a:pt x="1184" y="910"/>
                  </a:cubicBezTo>
                  <a:cubicBezTo>
                    <a:pt x="1186" y="908"/>
                    <a:pt x="1187" y="906"/>
                    <a:pt x="1184" y="905"/>
                  </a:cubicBezTo>
                  <a:cubicBezTo>
                    <a:pt x="1185" y="903"/>
                    <a:pt x="1188" y="903"/>
                    <a:pt x="1191" y="903"/>
                  </a:cubicBezTo>
                  <a:cubicBezTo>
                    <a:pt x="1192" y="903"/>
                    <a:pt x="1193" y="903"/>
                    <a:pt x="1194" y="903"/>
                  </a:cubicBezTo>
                  <a:cubicBezTo>
                    <a:pt x="1194" y="901"/>
                    <a:pt x="1192" y="900"/>
                    <a:pt x="1192" y="898"/>
                  </a:cubicBezTo>
                  <a:cubicBezTo>
                    <a:pt x="1192" y="896"/>
                    <a:pt x="1194" y="895"/>
                    <a:pt x="1194" y="893"/>
                  </a:cubicBezTo>
                  <a:cubicBezTo>
                    <a:pt x="1194" y="889"/>
                    <a:pt x="1190" y="885"/>
                    <a:pt x="1189" y="880"/>
                  </a:cubicBezTo>
                  <a:cubicBezTo>
                    <a:pt x="1188" y="875"/>
                    <a:pt x="1190" y="868"/>
                    <a:pt x="1189" y="865"/>
                  </a:cubicBezTo>
                  <a:cubicBezTo>
                    <a:pt x="1188" y="862"/>
                    <a:pt x="1185" y="862"/>
                    <a:pt x="1184" y="860"/>
                  </a:cubicBezTo>
                  <a:cubicBezTo>
                    <a:pt x="1182" y="858"/>
                    <a:pt x="1183" y="855"/>
                    <a:pt x="1182" y="852"/>
                  </a:cubicBezTo>
                  <a:cubicBezTo>
                    <a:pt x="1179" y="848"/>
                    <a:pt x="1177" y="845"/>
                    <a:pt x="1174" y="842"/>
                  </a:cubicBezTo>
                  <a:cubicBezTo>
                    <a:pt x="1171" y="842"/>
                    <a:pt x="1169" y="843"/>
                    <a:pt x="1169" y="845"/>
                  </a:cubicBezTo>
                  <a:cubicBezTo>
                    <a:pt x="1168" y="847"/>
                    <a:pt x="1168" y="849"/>
                    <a:pt x="1164" y="845"/>
                  </a:cubicBezTo>
                  <a:cubicBezTo>
                    <a:pt x="1160" y="845"/>
                    <a:pt x="1163" y="850"/>
                    <a:pt x="1161" y="852"/>
                  </a:cubicBezTo>
                  <a:cubicBezTo>
                    <a:pt x="1161" y="853"/>
                    <a:pt x="1160" y="853"/>
                    <a:pt x="1159" y="852"/>
                  </a:cubicBezTo>
                  <a:cubicBezTo>
                    <a:pt x="1158" y="852"/>
                    <a:pt x="1157" y="852"/>
                    <a:pt x="1156" y="852"/>
                  </a:cubicBezTo>
                  <a:cubicBezTo>
                    <a:pt x="1155" y="854"/>
                    <a:pt x="1157" y="858"/>
                    <a:pt x="1154" y="857"/>
                  </a:cubicBezTo>
                  <a:cubicBezTo>
                    <a:pt x="1148" y="858"/>
                    <a:pt x="1148" y="856"/>
                    <a:pt x="1146" y="850"/>
                  </a:cubicBezTo>
                  <a:cubicBezTo>
                    <a:pt x="1146" y="848"/>
                    <a:pt x="1144" y="848"/>
                    <a:pt x="1144" y="847"/>
                  </a:cubicBezTo>
                  <a:cubicBezTo>
                    <a:pt x="1143" y="844"/>
                    <a:pt x="1146" y="844"/>
                    <a:pt x="1146" y="842"/>
                  </a:cubicBezTo>
                  <a:cubicBezTo>
                    <a:pt x="1147" y="840"/>
                    <a:pt x="1140" y="829"/>
                    <a:pt x="1146" y="825"/>
                  </a:cubicBezTo>
                  <a:cubicBezTo>
                    <a:pt x="1144" y="823"/>
                    <a:pt x="1139" y="820"/>
                    <a:pt x="1141" y="810"/>
                  </a:cubicBezTo>
                  <a:cubicBezTo>
                    <a:pt x="1139" y="810"/>
                    <a:pt x="1139" y="813"/>
                    <a:pt x="1139" y="815"/>
                  </a:cubicBezTo>
                  <a:cubicBezTo>
                    <a:pt x="1135" y="813"/>
                    <a:pt x="1137" y="804"/>
                    <a:pt x="1134" y="800"/>
                  </a:cubicBezTo>
                  <a:cubicBezTo>
                    <a:pt x="1132" y="798"/>
                    <a:pt x="1130" y="797"/>
                    <a:pt x="1129" y="795"/>
                  </a:cubicBezTo>
                  <a:cubicBezTo>
                    <a:pt x="1128" y="793"/>
                    <a:pt x="1127" y="791"/>
                    <a:pt x="1126" y="790"/>
                  </a:cubicBezTo>
                  <a:cubicBezTo>
                    <a:pt x="1124" y="788"/>
                    <a:pt x="1117" y="788"/>
                    <a:pt x="1119" y="782"/>
                  </a:cubicBezTo>
                  <a:cubicBezTo>
                    <a:pt x="1110" y="781"/>
                    <a:pt x="1108" y="787"/>
                    <a:pt x="1104" y="790"/>
                  </a:cubicBezTo>
                  <a:cubicBezTo>
                    <a:pt x="1100" y="790"/>
                    <a:pt x="1097" y="789"/>
                    <a:pt x="1096" y="792"/>
                  </a:cubicBezTo>
                  <a:cubicBezTo>
                    <a:pt x="1090" y="792"/>
                    <a:pt x="1085" y="792"/>
                    <a:pt x="1079" y="792"/>
                  </a:cubicBezTo>
                  <a:cubicBezTo>
                    <a:pt x="1078" y="794"/>
                    <a:pt x="1075" y="796"/>
                    <a:pt x="1074" y="797"/>
                  </a:cubicBezTo>
                  <a:cubicBezTo>
                    <a:pt x="1073" y="799"/>
                    <a:pt x="1071" y="797"/>
                    <a:pt x="1071" y="800"/>
                  </a:cubicBezTo>
                  <a:cubicBezTo>
                    <a:pt x="1071" y="802"/>
                    <a:pt x="1065" y="803"/>
                    <a:pt x="1064" y="805"/>
                  </a:cubicBezTo>
                  <a:cubicBezTo>
                    <a:pt x="1058" y="810"/>
                    <a:pt x="1053" y="819"/>
                    <a:pt x="1044" y="822"/>
                  </a:cubicBezTo>
                  <a:cubicBezTo>
                    <a:pt x="1038" y="827"/>
                    <a:pt x="1036" y="836"/>
                    <a:pt x="1026" y="837"/>
                  </a:cubicBezTo>
                  <a:cubicBezTo>
                    <a:pt x="1030" y="842"/>
                    <a:pt x="1028" y="843"/>
                    <a:pt x="1021" y="842"/>
                  </a:cubicBezTo>
                  <a:cubicBezTo>
                    <a:pt x="1021" y="845"/>
                    <a:pt x="1022" y="847"/>
                    <a:pt x="1023" y="847"/>
                  </a:cubicBezTo>
                  <a:cubicBezTo>
                    <a:pt x="1023" y="851"/>
                    <a:pt x="1018" y="850"/>
                    <a:pt x="1018" y="847"/>
                  </a:cubicBezTo>
                  <a:cubicBezTo>
                    <a:pt x="1015" y="849"/>
                    <a:pt x="1016" y="855"/>
                    <a:pt x="1008" y="852"/>
                  </a:cubicBezTo>
                  <a:cubicBezTo>
                    <a:pt x="1006" y="854"/>
                    <a:pt x="1006" y="858"/>
                    <a:pt x="1001" y="857"/>
                  </a:cubicBezTo>
                  <a:cubicBezTo>
                    <a:pt x="1000" y="862"/>
                    <a:pt x="1004" y="862"/>
                    <a:pt x="1003" y="865"/>
                  </a:cubicBezTo>
                  <a:cubicBezTo>
                    <a:pt x="1003" y="870"/>
                    <a:pt x="1000" y="877"/>
                    <a:pt x="998" y="885"/>
                  </a:cubicBezTo>
                  <a:cubicBezTo>
                    <a:pt x="997" y="896"/>
                    <a:pt x="998" y="908"/>
                    <a:pt x="996" y="913"/>
                  </a:cubicBezTo>
                  <a:cubicBezTo>
                    <a:pt x="996" y="913"/>
                    <a:pt x="995" y="913"/>
                    <a:pt x="993" y="913"/>
                  </a:cubicBezTo>
                  <a:cubicBezTo>
                    <a:pt x="992" y="913"/>
                    <a:pt x="991" y="912"/>
                    <a:pt x="991" y="913"/>
                  </a:cubicBezTo>
                  <a:cubicBezTo>
                    <a:pt x="989" y="915"/>
                    <a:pt x="990" y="921"/>
                    <a:pt x="988" y="923"/>
                  </a:cubicBezTo>
                  <a:cubicBezTo>
                    <a:pt x="986" y="925"/>
                    <a:pt x="981" y="924"/>
                    <a:pt x="978" y="925"/>
                  </a:cubicBezTo>
                  <a:cubicBezTo>
                    <a:pt x="976" y="926"/>
                    <a:pt x="976" y="932"/>
                    <a:pt x="971" y="930"/>
                  </a:cubicBezTo>
                  <a:cubicBezTo>
                    <a:pt x="965" y="924"/>
                    <a:pt x="961" y="915"/>
                    <a:pt x="958" y="905"/>
                  </a:cubicBezTo>
                  <a:cubicBezTo>
                    <a:pt x="956" y="904"/>
                    <a:pt x="955" y="901"/>
                    <a:pt x="953" y="900"/>
                  </a:cubicBezTo>
                  <a:cubicBezTo>
                    <a:pt x="952" y="899"/>
                    <a:pt x="951" y="897"/>
                    <a:pt x="948" y="898"/>
                  </a:cubicBezTo>
                  <a:cubicBezTo>
                    <a:pt x="946" y="890"/>
                    <a:pt x="952" y="890"/>
                    <a:pt x="953" y="885"/>
                  </a:cubicBezTo>
                  <a:cubicBezTo>
                    <a:pt x="953" y="881"/>
                    <a:pt x="948" y="878"/>
                    <a:pt x="946" y="875"/>
                  </a:cubicBezTo>
                  <a:cubicBezTo>
                    <a:pt x="943" y="872"/>
                    <a:pt x="943" y="868"/>
                    <a:pt x="938" y="868"/>
                  </a:cubicBezTo>
                  <a:cubicBezTo>
                    <a:pt x="937" y="863"/>
                    <a:pt x="936" y="857"/>
                    <a:pt x="933" y="852"/>
                  </a:cubicBezTo>
                  <a:cubicBezTo>
                    <a:pt x="930" y="848"/>
                    <a:pt x="930" y="830"/>
                    <a:pt x="928" y="817"/>
                  </a:cubicBezTo>
                  <a:cubicBezTo>
                    <a:pt x="927" y="811"/>
                    <a:pt x="926" y="797"/>
                    <a:pt x="923" y="787"/>
                  </a:cubicBezTo>
                  <a:cubicBezTo>
                    <a:pt x="919" y="788"/>
                    <a:pt x="912" y="798"/>
                    <a:pt x="918" y="800"/>
                  </a:cubicBezTo>
                  <a:cubicBezTo>
                    <a:pt x="917" y="806"/>
                    <a:pt x="908" y="800"/>
                    <a:pt x="906" y="800"/>
                  </a:cubicBezTo>
                  <a:cubicBezTo>
                    <a:pt x="905" y="800"/>
                    <a:pt x="904" y="800"/>
                    <a:pt x="903" y="800"/>
                  </a:cubicBezTo>
                  <a:cubicBezTo>
                    <a:pt x="902" y="800"/>
                    <a:pt x="901" y="800"/>
                    <a:pt x="901" y="800"/>
                  </a:cubicBezTo>
                  <a:cubicBezTo>
                    <a:pt x="897" y="798"/>
                    <a:pt x="896" y="789"/>
                    <a:pt x="891" y="792"/>
                  </a:cubicBezTo>
                  <a:cubicBezTo>
                    <a:pt x="890" y="788"/>
                    <a:pt x="892" y="788"/>
                    <a:pt x="896" y="787"/>
                  </a:cubicBezTo>
                  <a:cubicBezTo>
                    <a:pt x="893" y="784"/>
                    <a:pt x="895" y="783"/>
                    <a:pt x="896" y="780"/>
                  </a:cubicBezTo>
                  <a:cubicBezTo>
                    <a:pt x="895" y="777"/>
                    <a:pt x="893" y="777"/>
                    <a:pt x="890" y="778"/>
                  </a:cubicBezTo>
                  <a:cubicBezTo>
                    <a:pt x="888" y="778"/>
                    <a:pt x="887" y="778"/>
                    <a:pt x="885" y="777"/>
                  </a:cubicBezTo>
                  <a:cubicBezTo>
                    <a:pt x="883" y="776"/>
                    <a:pt x="879" y="765"/>
                    <a:pt x="878" y="772"/>
                  </a:cubicBezTo>
                  <a:cubicBezTo>
                    <a:pt x="872" y="772"/>
                    <a:pt x="875" y="763"/>
                    <a:pt x="875" y="765"/>
                  </a:cubicBezTo>
                  <a:cubicBezTo>
                    <a:pt x="874" y="762"/>
                    <a:pt x="869" y="762"/>
                    <a:pt x="870" y="757"/>
                  </a:cubicBezTo>
                  <a:cubicBezTo>
                    <a:pt x="870" y="757"/>
                    <a:pt x="868" y="757"/>
                    <a:pt x="866" y="757"/>
                  </a:cubicBezTo>
                  <a:cubicBezTo>
                    <a:pt x="863" y="758"/>
                    <a:pt x="861" y="758"/>
                    <a:pt x="860" y="757"/>
                  </a:cubicBezTo>
                  <a:cubicBezTo>
                    <a:pt x="860" y="757"/>
                    <a:pt x="861" y="752"/>
                    <a:pt x="860" y="752"/>
                  </a:cubicBezTo>
                  <a:cubicBezTo>
                    <a:pt x="854" y="751"/>
                    <a:pt x="850" y="754"/>
                    <a:pt x="845" y="755"/>
                  </a:cubicBezTo>
                  <a:cubicBezTo>
                    <a:pt x="844" y="755"/>
                    <a:pt x="842" y="755"/>
                    <a:pt x="840" y="755"/>
                  </a:cubicBezTo>
                  <a:cubicBezTo>
                    <a:pt x="837" y="754"/>
                    <a:pt x="836" y="751"/>
                    <a:pt x="835" y="757"/>
                  </a:cubicBezTo>
                  <a:cubicBezTo>
                    <a:pt x="812" y="759"/>
                    <a:pt x="793" y="756"/>
                    <a:pt x="775" y="752"/>
                  </a:cubicBezTo>
                  <a:cubicBezTo>
                    <a:pt x="777" y="747"/>
                    <a:pt x="770" y="749"/>
                    <a:pt x="770" y="745"/>
                  </a:cubicBezTo>
                  <a:cubicBezTo>
                    <a:pt x="770" y="742"/>
                    <a:pt x="768" y="743"/>
                    <a:pt x="766" y="744"/>
                  </a:cubicBezTo>
                  <a:cubicBezTo>
                    <a:pt x="763" y="744"/>
                    <a:pt x="761" y="745"/>
                    <a:pt x="765" y="740"/>
                  </a:cubicBezTo>
                  <a:cubicBezTo>
                    <a:pt x="762" y="740"/>
                    <a:pt x="761" y="739"/>
                    <a:pt x="760" y="737"/>
                  </a:cubicBezTo>
                  <a:cubicBezTo>
                    <a:pt x="754" y="740"/>
                    <a:pt x="734" y="736"/>
                    <a:pt x="727" y="735"/>
                  </a:cubicBezTo>
                  <a:cubicBezTo>
                    <a:pt x="724" y="734"/>
                    <a:pt x="722" y="734"/>
                    <a:pt x="722" y="730"/>
                  </a:cubicBezTo>
                  <a:cubicBezTo>
                    <a:pt x="717" y="731"/>
                    <a:pt x="715" y="728"/>
                    <a:pt x="713" y="726"/>
                  </a:cubicBezTo>
                  <a:cubicBezTo>
                    <a:pt x="711" y="724"/>
                    <a:pt x="709" y="722"/>
                    <a:pt x="705" y="722"/>
                  </a:cubicBezTo>
                  <a:cubicBezTo>
                    <a:pt x="703" y="713"/>
                    <a:pt x="698" y="707"/>
                    <a:pt x="695" y="699"/>
                  </a:cubicBezTo>
                  <a:cubicBezTo>
                    <a:pt x="673" y="696"/>
                    <a:pt x="673" y="707"/>
                    <a:pt x="675" y="720"/>
                  </a:cubicBezTo>
                  <a:cubicBezTo>
                    <a:pt x="675" y="723"/>
                    <a:pt x="685" y="728"/>
                    <a:pt x="692" y="737"/>
                  </a:cubicBezTo>
                  <a:cubicBezTo>
                    <a:pt x="694" y="739"/>
                    <a:pt x="699" y="752"/>
                    <a:pt x="705" y="750"/>
                  </a:cubicBezTo>
                  <a:cubicBezTo>
                    <a:pt x="704" y="756"/>
                    <a:pt x="709" y="755"/>
                    <a:pt x="707" y="762"/>
                  </a:cubicBezTo>
                  <a:cubicBezTo>
                    <a:pt x="709" y="762"/>
                    <a:pt x="711" y="762"/>
                    <a:pt x="713" y="762"/>
                  </a:cubicBezTo>
                  <a:cubicBezTo>
                    <a:pt x="719" y="762"/>
                    <a:pt x="726" y="762"/>
                    <a:pt x="720" y="767"/>
                  </a:cubicBezTo>
                  <a:cubicBezTo>
                    <a:pt x="725" y="769"/>
                    <a:pt x="723" y="763"/>
                    <a:pt x="725" y="762"/>
                  </a:cubicBezTo>
                  <a:cubicBezTo>
                    <a:pt x="727" y="760"/>
                    <a:pt x="735" y="762"/>
                    <a:pt x="735" y="757"/>
                  </a:cubicBezTo>
                  <a:cubicBezTo>
                    <a:pt x="735" y="755"/>
                    <a:pt x="738" y="755"/>
                    <a:pt x="740" y="755"/>
                  </a:cubicBezTo>
                  <a:cubicBezTo>
                    <a:pt x="743" y="754"/>
                    <a:pt x="741" y="751"/>
                    <a:pt x="743" y="750"/>
                  </a:cubicBezTo>
                  <a:cubicBezTo>
                    <a:pt x="746" y="748"/>
                    <a:pt x="753" y="748"/>
                    <a:pt x="758" y="747"/>
                  </a:cubicBezTo>
                  <a:cubicBezTo>
                    <a:pt x="758" y="748"/>
                    <a:pt x="754" y="751"/>
                    <a:pt x="755" y="752"/>
                  </a:cubicBezTo>
                  <a:cubicBezTo>
                    <a:pt x="755" y="752"/>
                    <a:pt x="756" y="752"/>
                    <a:pt x="758" y="752"/>
                  </a:cubicBezTo>
                  <a:cubicBezTo>
                    <a:pt x="759" y="752"/>
                    <a:pt x="760" y="752"/>
                    <a:pt x="760" y="752"/>
                  </a:cubicBezTo>
                  <a:cubicBezTo>
                    <a:pt x="762" y="756"/>
                    <a:pt x="760" y="760"/>
                    <a:pt x="763" y="762"/>
                  </a:cubicBezTo>
                  <a:cubicBezTo>
                    <a:pt x="761" y="768"/>
                    <a:pt x="770" y="765"/>
                    <a:pt x="770" y="770"/>
                  </a:cubicBezTo>
                  <a:cubicBezTo>
                    <a:pt x="770" y="773"/>
                    <a:pt x="772" y="773"/>
                    <a:pt x="774" y="773"/>
                  </a:cubicBezTo>
                  <a:cubicBezTo>
                    <a:pt x="776" y="773"/>
                    <a:pt x="778" y="773"/>
                    <a:pt x="780" y="775"/>
                  </a:cubicBezTo>
                  <a:cubicBezTo>
                    <a:pt x="784" y="777"/>
                    <a:pt x="782" y="781"/>
                    <a:pt x="788" y="782"/>
                  </a:cubicBezTo>
                  <a:cubicBezTo>
                    <a:pt x="782" y="788"/>
                    <a:pt x="788" y="795"/>
                    <a:pt x="788" y="802"/>
                  </a:cubicBezTo>
                  <a:cubicBezTo>
                    <a:pt x="785" y="802"/>
                    <a:pt x="783" y="802"/>
                    <a:pt x="780" y="802"/>
                  </a:cubicBezTo>
                  <a:cubicBezTo>
                    <a:pt x="783" y="812"/>
                    <a:pt x="774" y="809"/>
                    <a:pt x="775" y="817"/>
                  </a:cubicBezTo>
                  <a:cubicBezTo>
                    <a:pt x="770" y="817"/>
                    <a:pt x="767" y="818"/>
                    <a:pt x="768" y="822"/>
                  </a:cubicBezTo>
                  <a:cubicBezTo>
                    <a:pt x="764" y="822"/>
                    <a:pt x="761" y="822"/>
                    <a:pt x="758" y="822"/>
                  </a:cubicBezTo>
                  <a:cubicBezTo>
                    <a:pt x="754" y="822"/>
                    <a:pt x="756" y="828"/>
                    <a:pt x="755" y="830"/>
                  </a:cubicBezTo>
                  <a:cubicBezTo>
                    <a:pt x="755" y="830"/>
                    <a:pt x="754" y="830"/>
                    <a:pt x="753" y="830"/>
                  </a:cubicBezTo>
                  <a:cubicBezTo>
                    <a:pt x="751" y="830"/>
                    <a:pt x="750" y="830"/>
                    <a:pt x="750" y="830"/>
                  </a:cubicBezTo>
                  <a:cubicBezTo>
                    <a:pt x="749" y="831"/>
                    <a:pt x="751" y="836"/>
                    <a:pt x="750" y="837"/>
                  </a:cubicBezTo>
                  <a:cubicBezTo>
                    <a:pt x="745" y="837"/>
                    <a:pt x="742" y="838"/>
                    <a:pt x="743" y="842"/>
                  </a:cubicBezTo>
                  <a:cubicBezTo>
                    <a:pt x="738" y="842"/>
                    <a:pt x="735" y="843"/>
                    <a:pt x="732" y="845"/>
                  </a:cubicBezTo>
                  <a:cubicBezTo>
                    <a:pt x="728" y="847"/>
                    <a:pt x="729" y="848"/>
                    <a:pt x="722" y="850"/>
                  </a:cubicBezTo>
                  <a:cubicBezTo>
                    <a:pt x="720" y="851"/>
                    <a:pt x="707" y="854"/>
                    <a:pt x="707" y="863"/>
                  </a:cubicBezTo>
                  <a:cubicBezTo>
                    <a:pt x="706" y="863"/>
                    <a:pt x="704" y="863"/>
                    <a:pt x="703" y="862"/>
                  </a:cubicBezTo>
                  <a:cubicBezTo>
                    <a:pt x="701" y="862"/>
                    <a:pt x="699" y="862"/>
                    <a:pt x="697" y="863"/>
                  </a:cubicBezTo>
                  <a:cubicBezTo>
                    <a:pt x="695" y="864"/>
                    <a:pt x="697" y="866"/>
                    <a:pt x="695" y="868"/>
                  </a:cubicBezTo>
                  <a:cubicBezTo>
                    <a:pt x="694" y="868"/>
                    <a:pt x="693" y="868"/>
                    <a:pt x="692" y="868"/>
                  </a:cubicBezTo>
                  <a:cubicBezTo>
                    <a:pt x="691" y="868"/>
                    <a:pt x="690" y="867"/>
                    <a:pt x="690" y="868"/>
                  </a:cubicBezTo>
                  <a:cubicBezTo>
                    <a:pt x="682" y="870"/>
                    <a:pt x="682" y="870"/>
                    <a:pt x="682" y="870"/>
                  </a:cubicBezTo>
                  <a:cubicBezTo>
                    <a:pt x="678" y="875"/>
                    <a:pt x="658" y="872"/>
                    <a:pt x="650" y="878"/>
                  </a:cubicBezTo>
                  <a:cubicBezTo>
                    <a:pt x="642" y="879"/>
                    <a:pt x="656" y="882"/>
                    <a:pt x="645" y="883"/>
                  </a:cubicBezTo>
                  <a:cubicBezTo>
                    <a:pt x="644" y="883"/>
                    <a:pt x="643" y="883"/>
                    <a:pt x="643" y="882"/>
                  </a:cubicBezTo>
                  <a:cubicBezTo>
                    <a:pt x="642" y="882"/>
                    <a:pt x="640" y="882"/>
                    <a:pt x="640" y="883"/>
                  </a:cubicBezTo>
                  <a:cubicBezTo>
                    <a:pt x="637" y="884"/>
                    <a:pt x="637" y="889"/>
                    <a:pt x="632" y="888"/>
                  </a:cubicBezTo>
                  <a:cubicBezTo>
                    <a:pt x="635" y="882"/>
                    <a:pt x="628" y="884"/>
                    <a:pt x="627" y="883"/>
                  </a:cubicBezTo>
                  <a:cubicBezTo>
                    <a:pt x="625" y="880"/>
                    <a:pt x="629" y="872"/>
                    <a:pt x="622" y="873"/>
                  </a:cubicBezTo>
                  <a:cubicBezTo>
                    <a:pt x="621" y="869"/>
                    <a:pt x="624" y="868"/>
                    <a:pt x="625" y="865"/>
                  </a:cubicBezTo>
                  <a:cubicBezTo>
                    <a:pt x="623" y="863"/>
                    <a:pt x="618" y="861"/>
                    <a:pt x="622" y="860"/>
                  </a:cubicBezTo>
                  <a:cubicBezTo>
                    <a:pt x="621" y="857"/>
                    <a:pt x="619" y="855"/>
                    <a:pt x="615" y="855"/>
                  </a:cubicBezTo>
                  <a:cubicBezTo>
                    <a:pt x="618" y="848"/>
                    <a:pt x="610" y="840"/>
                    <a:pt x="615" y="840"/>
                  </a:cubicBezTo>
                  <a:cubicBezTo>
                    <a:pt x="615" y="837"/>
                    <a:pt x="611" y="839"/>
                    <a:pt x="610" y="837"/>
                  </a:cubicBezTo>
                  <a:cubicBezTo>
                    <a:pt x="607" y="835"/>
                    <a:pt x="609" y="829"/>
                    <a:pt x="610" y="830"/>
                  </a:cubicBezTo>
                  <a:cubicBezTo>
                    <a:pt x="609" y="829"/>
                    <a:pt x="606" y="826"/>
                    <a:pt x="605" y="825"/>
                  </a:cubicBezTo>
                  <a:cubicBezTo>
                    <a:pt x="603" y="824"/>
                    <a:pt x="605" y="823"/>
                    <a:pt x="602" y="822"/>
                  </a:cubicBezTo>
                  <a:cubicBezTo>
                    <a:pt x="601" y="822"/>
                    <a:pt x="598" y="813"/>
                    <a:pt x="597" y="815"/>
                  </a:cubicBezTo>
                  <a:cubicBezTo>
                    <a:pt x="597" y="817"/>
                    <a:pt x="597" y="817"/>
                    <a:pt x="597" y="817"/>
                  </a:cubicBezTo>
                  <a:cubicBezTo>
                    <a:pt x="592" y="813"/>
                    <a:pt x="592" y="805"/>
                    <a:pt x="584" y="805"/>
                  </a:cubicBezTo>
                  <a:cubicBezTo>
                    <a:pt x="590" y="795"/>
                    <a:pt x="578" y="792"/>
                    <a:pt x="579" y="780"/>
                  </a:cubicBezTo>
                  <a:cubicBezTo>
                    <a:pt x="579" y="777"/>
                    <a:pt x="574" y="778"/>
                    <a:pt x="574" y="775"/>
                  </a:cubicBezTo>
                  <a:cubicBezTo>
                    <a:pt x="574" y="770"/>
                    <a:pt x="566" y="773"/>
                    <a:pt x="564" y="770"/>
                  </a:cubicBezTo>
                  <a:cubicBezTo>
                    <a:pt x="567" y="767"/>
                    <a:pt x="567" y="765"/>
                    <a:pt x="562" y="765"/>
                  </a:cubicBezTo>
                  <a:cubicBezTo>
                    <a:pt x="565" y="761"/>
                    <a:pt x="564" y="759"/>
                    <a:pt x="562" y="752"/>
                  </a:cubicBezTo>
                  <a:cubicBezTo>
                    <a:pt x="562" y="751"/>
                    <a:pt x="563" y="748"/>
                    <a:pt x="562" y="747"/>
                  </a:cubicBezTo>
                  <a:cubicBezTo>
                    <a:pt x="559" y="747"/>
                    <a:pt x="559" y="747"/>
                    <a:pt x="559" y="747"/>
                  </a:cubicBezTo>
                  <a:cubicBezTo>
                    <a:pt x="558" y="741"/>
                    <a:pt x="564" y="743"/>
                    <a:pt x="559" y="737"/>
                  </a:cubicBezTo>
                  <a:cubicBezTo>
                    <a:pt x="558" y="736"/>
                    <a:pt x="558" y="738"/>
                    <a:pt x="557" y="739"/>
                  </a:cubicBezTo>
                  <a:cubicBezTo>
                    <a:pt x="556" y="742"/>
                    <a:pt x="555" y="745"/>
                    <a:pt x="554" y="737"/>
                  </a:cubicBezTo>
                  <a:cubicBezTo>
                    <a:pt x="554" y="727"/>
                    <a:pt x="546" y="721"/>
                    <a:pt x="537" y="712"/>
                  </a:cubicBezTo>
                  <a:cubicBezTo>
                    <a:pt x="530" y="717"/>
                    <a:pt x="535" y="719"/>
                    <a:pt x="532" y="727"/>
                  </a:cubicBezTo>
                  <a:cubicBezTo>
                    <a:pt x="526" y="728"/>
                    <a:pt x="528" y="722"/>
                    <a:pt x="524" y="722"/>
                  </a:cubicBezTo>
                  <a:cubicBezTo>
                    <a:pt x="520" y="723"/>
                    <a:pt x="520" y="720"/>
                    <a:pt x="517" y="720"/>
                  </a:cubicBezTo>
                  <a:cubicBezTo>
                    <a:pt x="522" y="723"/>
                    <a:pt x="518" y="735"/>
                    <a:pt x="527" y="735"/>
                  </a:cubicBezTo>
                  <a:cubicBezTo>
                    <a:pt x="523" y="741"/>
                    <a:pt x="528" y="748"/>
                    <a:pt x="532" y="757"/>
                  </a:cubicBezTo>
                  <a:cubicBezTo>
                    <a:pt x="532" y="758"/>
                    <a:pt x="531" y="762"/>
                    <a:pt x="532" y="762"/>
                  </a:cubicBezTo>
                  <a:cubicBezTo>
                    <a:pt x="535" y="765"/>
                    <a:pt x="537" y="777"/>
                    <a:pt x="539" y="782"/>
                  </a:cubicBezTo>
                  <a:cubicBezTo>
                    <a:pt x="543" y="782"/>
                    <a:pt x="546" y="782"/>
                    <a:pt x="549" y="782"/>
                  </a:cubicBezTo>
                  <a:cubicBezTo>
                    <a:pt x="548" y="784"/>
                    <a:pt x="547" y="786"/>
                    <a:pt x="547" y="790"/>
                  </a:cubicBezTo>
                  <a:cubicBezTo>
                    <a:pt x="550" y="790"/>
                    <a:pt x="551" y="789"/>
                    <a:pt x="552" y="787"/>
                  </a:cubicBezTo>
                  <a:cubicBezTo>
                    <a:pt x="557" y="791"/>
                    <a:pt x="554" y="795"/>
                    <a:pt x="557" y="800"/>
                  </a:cubicBezTo>
                  <a:cubicBezTo>
                    <a:pt x="558" y="801"/>
                    <a:pt x="561" y="801"/>
                    <a:pt x="562" y="802"/>
                  </a:cubicBezTo>
                  <a:cubicBezTo>
                    <a:pt x="563" y="803"/>
                    <a:pt x="561" y="807"/>
                    <a:pt x="562" y="807"/>
                  </a:cubicBezTo>
                  <a:cubicBezTo>
                    <a:pt x="564" y="807"/>
                    <a:pt x="564" y="807"/>
                    <a:pt x="564" y="807"/>
                  </a:cubicBezTo>
                  <a:cubicBezTo>
                    <a:pt x="565" y="810"/>
                    <a:pt x="562" y="813"/>
                    <a:pt x="562" y="812"/>
                  </a:cubicBezTo>
                  <a:cubicBezTo>
                    <a:pt x="563" y="815"/>
                    <a:pt x="565" y="815"/>
                    <a:pt x="567" y="817"/>
                  </a:cubicBezTo>
                  <a:cubicBezTo>
                    <a:pt x="568" y="818"/>
                    <a:pt x="566" y="822"/>
                    <a:pt x="567" y="822"/>
                  </a:cubicBezTo>
                  <a:cubicBezTo>
                    <a:pt x="569" y="822"/>
                    <a:pt x="569" y="822"/>
                    <a:pt x="569" y="822"/>
                  </a:cubicBezTo>
                  <a:cubicBezTo>
                    <a:pt x="570" y="825"/>
                    <a:pt x="566" y="834"/>
                    <a:pt x="574" y="832"/>
                  </a:cubicBezTo>
                  <a:cubicBezTo>
                    <a:pt x="575" y="838"/>
                    <a:pt x="574" y="842"/>
                    <a:pt x="577" y="847"/>
                  </a:cubicBezTo>
                  <a:cubicBezTo>
                    <a:pt x="578" y="849"/>
                    <a:pt x="581" y="851"/>
                    <a:pt x="582" y="852"/>
                  </a:cubicBezTo>
                  <a:cubicBezTo>
                    <a:pt x="583" y="854"/>
                    <a:pt x="583" y="858"/>
                    <a:pt x="584" y="860"/>
                  </a:cubicBezTo>
                  <a:cubicBezTo>
                    <a:pt x="585" y="861"/>
                    <a:pt x="589" y="861"/>
                    <a:pt x="589" y="863"/>
                  </a:cubicBezTo>
                  <a:cubicBezTo>
                    <a:pt x="591" y="865"/>
                    <a:pt x="587" y="870"/>
                    <a:pt x="592" y="870"/>
                  </a:cubicBezTo>
                  <a:cubicBezTo>
                    <a:pt x="595" y="870"/>
                    <a:pt x="594" y="877"/>
                    <a:pt x="594" y="880"/>
                  </a:cubicBezTo>
                  <a:cubicBezTo>
                    <a:pt x="600" y="877"/>
                    <a:pt x="601" y="879"/>
                    <a:pt x="604" y="881"/>
                  </a:cubicBezTo>
                  <a:cubicBezTo>
                    <a:pt x="606" y="882"/>
                    <a:pt x="609" y="884"/>
                    <a:pt x="615" y="883"/>
                  </a:cubicBezTo>
                  <a:cubicBezTo>
                    <a:pt x="615" y="890"/>
                    <a:pt x="619" y="893"/>
                    <a:pt x="620" y="900"/>
                  </a:cubicBezTo>
                  <a:cubicBezTo>
                    <a:pt x="629" y="915"/>
                    <a:pt x="658" y="910"/>
                    <a:pt x="677" y="908"/>
                  </a:cubicBezTo>
                  <a:cubicBezTo>
                    <a:pt x="680" y="909"/>
                    <a:pt x="679" y="903"/>
                    <a:pt x="680" y="903"/>
                  </a:cubicBezTo>
                  <a:cubicBezTo>
                    <a:pt x="682" y="902"/>
                    <a:pt x="684" y="902"/>
                    <a:pt x="687" y="903"/>
                  </a:cubicBezTo>
                  <a:cubicBezTo>
                    <a:pt x="692" y="903"/>
                    <a:pt x="696" y="904"/>
                    <a:pt x="695" y="898"/>
                  </a:cubicBezTo>
                  <a:cubicBezTo>
                    <a:pt x="700" y="900"/>
                    <a:pt x="699" y="905"/>
                    <a:pt x="697" y="910"/>
                  </a:cubicBezTo>
                  <a:cubicBezTo>
                    <a:pt x="697" y="911"/>
                    <a:pt x="695" y="913"/>
                    <a:pt x="695" y="913"/>
                  </a:cubicBezTo>
                  <a:cubicBezTo>
                    <a:pt x="694" y="917"/>
                    <a:pt x="696" y="923"/>
                    <a:pt x="695" y="928"/>
                  </a:cubicBezTo>
                  <a:cubicBezTo>
                    <a:pt x="695" y="928"/>
                    <a:pt x="694" y="928"/>
                    <a:pt x="692" y="928"/>
                  </a:cubicBezTo>
                  <a:cubicBezTo>
                    <a:pt x="691" y="928"/>
                    <a:pt x="690" y="927"/>
                    <a:pt x="690" y="928"/>
                  </a:cubicBezTo>
                  <a:cubicBezTo>
                    <a:pt x="689" y="929"/>
                    <a:pt x="689" y="939"/>
                    <a:pt x="687" y="943"/>
                  </a:cubicBezTo>
                  <a:cubicBezTo>
                    <a:pt x="686" y="945"/>
                    <a:pt x="679" y="946"/>
                    <a:pt x="682" y="955"/>
                  </a:cubicBezTo>
                  <a:cubicBezTo>
                    <a:pt x="674" y="956"/>
                    <a:pt x="679" y="969"/>
                    <a:pt x="670" y="968"/>
                  </a:cubicBezTo>
                  <a:cubicBezTo>
                    <a:pt x="672" y="976"/>
                    <a:pt x="667" y="977"/>
                    <a:pt x="667" y="983"/>
                  </a:cubicBezTo>
                  <a:cubicBezTo>
                    <a:pt x="662" y="982"/>
                    <a:pt x="662" y="984"/>
                    <a:pt x="661" y="987"/>
                  </a:cubicBezTo>
                  <a:cubicBezTo>
                    <a:pt x="660" y="989"/>
                    <a:pt x="659" y="991"/>
                    <a:pt x="655" y="990"/>
                  </a:cubicBezTo>
                  <a:cubicBezTo>
                    <a:pt x="655" y="993"/>
                    <a:pt x="655" y="995"/>
                    <a:pt x="655" y="998"/>
                  </a:cubicBezTo>
                  <a:cubicBezTo>
                    <a:pt x="654" y="998"/>
                    <a:pt x="653" y="997"/>
                    <a:pt x="653" y="997"/>
                  </a:cubicBezTo>
                  <a:cubicBezTo>
                    <a:pt x="652" y="996"/>
                    <a:pt x="651" y="995"/>
                    <a:pt x="650" y="995"/>
                  </a:cubicBezTo>
                  <a:cubicBezTo>
                    <a:pt x="644" y="998"/>
                    <a:pt x="648" y="1001"/>
                    <a:pt x="640" y="1003"/>
                  </a:cubicBezTo>
                  <a:cubicBezTo>
                    <a:pt x="632" y="1006"/>
                    <a:pt x="632" y="1006"/>
                    <a:pt x="632" y="1006"/>
                  </a:cubicBezTo>
                  <a:cubicBezTo>
                    <a:pt x="632" y="1008"/>
                    <a:pt x="632" y="1008"/>
                    <a:pt x="632" y="1008"/>
                  </a:cubicBezTo>
                  <a:cubicBezTo>
                    <a:pt x="629" y="1010"/>
                    <a:pt x="625" y="1011"/>
                    <a:pt x="622" y="1013"/>
                  </a:cubicBezTo>
                  <a:cubicBezTo>
                    <a:pt x="616" y="1017"/>
                    <a:pt x="613" y="1026"/>
                    <a:pt x="605" y="1026"/>
                  </a:cubicBezTo>
                  <a:cubicBezTo>
                    <a:pt x="607" y="1033"/>
                    <a:pt x="601" y="1032"/>
                    <a:pt x="602" y="1038"/>
                  </a:cubicBezTo>
                  <a:cubicBezTo>
                    <a:pt x="599" y="1041"/>
                    <a:pt x="598" y="1039"/>
                    <a:pt x="594" y="1038"/>
                  </a:cubicBezTo>
                  <a:cubicBezTo>
                    <a:pt x="596" y="1041"/>
                    <a:pt x="590" y="1044"/>
                    <a:pt x="592" y="1046"/>
                  </a:cubicBezTo>
                  <a:cubicBezTo>
                    <a:pt x="597" y="1051"/>
                    <a:pt x="590" y="1046"/>
                    <a:pt x="589" y="1053"/>
                  </a:cubicBezTo>
                  <a:cubicBezTo>
                    <a:pt x="589" y="1055"/>
                    <a:pt x="588" y="1055"/>
                    <a:pt x="587" y="1055"/>
                  </a:cubicBezTo>
                  <a:cubicBezTo>
                    <a:pt x="586" y="1055"/>
                    <a:pt x="585" y="1055"/>
                    <a:pt x="584" y="1056"/>
                  </a:cubicBezTo>
                  <a:cubicBezTo>
                    <a:pt x="584" y="1057"/>
                    <a:pt x="585" y="1059"/>
                    <a:pt x="584" y="1061"/>
                  </a:cubicBezTo>
                  <a:cubicBezTo>
                    <a:pt x="584" y="1063"/>
                    <a:pt x="579" y="1082"/>
                    <a:pt x="579" y="1088"/>
                  </a:cubicBezTo>
                  <a:cubicBezTo>
                    <a:pt x="580" y="1093"/>
                    <a:pt x="582" y="1094"/>
                    <a:pt x="584" y="1098"/>
                  </a:cubicBezTo>
                  <a:cubicBezTo>
                    <a:pt x="585" y="1106"/>
                    <a:pt x="583" y="1108"/>
                    <a:pt x="584" y="1113"/>
                  </a:cubicBezTo>
                  <a:cubicBezTo>
                    <a:pt x="585" y="1114"/>
                    <a:pt x="587" y="1123"/>
                    <a:pt x="589" y="1123"/>
                  </a:cubicBezTo>
                  <a:cubicBezTo>
                    <a:pt x="597" y="1124"/>
                    <a:pt x="582" y="1134"/>
                    <a:pt x="594" y="1136"/>
                  </a:cubicBezTo>
                  <a:cubicBezTo>
                    <a:pt x="593" y="1149"/>
                    <a:pt x="596" y="1158"/>
                    <a:pt x="594" y="1169"/>
                  </a:cubicBezTo>
                  <a:cubicBezTo>
                    <a:pt x="593" y="1176"/>
                    <a:pt x="587" y="1182"/>
                    <a:pt x="587" y="1189"/>
                  </a:cubicBezTo>
                  <a:cubicBezTo>
                    <a:pt x="581" y="1189"/>
                    <a:pt x="572" y="1196"/>
                    <a:pt x="569" y="1199"/>
                  </a:cubicBezTo>
                  <a:cubicBezTo>
                    <a:pt x="568" y="1200"/>
                    <a:pt x="567" y="1200"/>
                    <a:pt x="569" y="1201"/>
                  </a:cubicBezTo>
                  <a:cubicBezTo>
                    <a:pt x="569" y="1203"/>
                    <a:pt x="567" y="1203"/>
                    <a:pt x="565" y="1203"/>
                  </a:cubicBezTo>
                  <a:cubicBezTo>
                    <a:pt x="564" y="1203"/>
                    <a:pt x="563" y="1203"/>
                    <a:pt x="562" y="1204"/>
                  </a:cubicBezTo>
                  <a:cubicBezTo>
                    <a:pt x="559" y="1205"/>
                    <a:pt x="561" y="1208"/>
                    <a:pt x="559" y="1209"/>
                  </a:cubicBezTo>
                  <a:cubicBezTo>
                    <a:pt x="559" y="1209"/>
                    <a:pt x="558" y="1208"/>
                    <a:pt x="557" y="1208"/>
                  </a:cubicBezTo>
                  <a:cubicBezTo>
                    <a:pt x="556" y="1207"/>
                    <a:pt x="555" y="1206"/>
                    <a:pt x="554" y="1209"/>
                  </a:cubicBezTo>
                  <a:cubicBezTo>
                    <a:pt x="554" y="1212"/>
                    <a:pt x="551" y="1210"/>
                    <a:pt x="549" y="1211"/>
                  </a:cubicBezTo>
                  <a:cubicBezTo>
                    <a:pt x="546" y="1213"/>
                    <a:pt x="546" y="1220"/>
                    <a:pt x="539" y="1219"/>
                  </a:cubicBezTo>
                  <a:cubicBezTo>
                    <a:pt x="536" y="1233"/>
                    <a:pt x="539" y="1253"/>
                    <a:pt x="542" y="1274"/>
                  </a:cubicBezTo>
                  <a:cubicBezTo>
                    <a:pt x="540" y="1275"/>
                    <a:pt x="537" y="1277"/>
                    <a:pt x="537" y="1274"/>
                  </a:cubicBezTo>
                  <a:cubicBezTo>
                    <a:pt x="534" y="1273"/>
                    <a:pt x="536" y="1278"/>
                    <a:pt x="534" y="1279"/>
                  </a:cubicBezTo>
                  <a:cubicBezTo>
                    <a:pt x="533" y="1280"/>
                    <a:pt x="532" y="1280"/>
                    <a:pt x="530" y="1279"/>
                  </a:cubicBezTo>
                  <a:cubicBezTo>
                    <a:pt x="529" y="1279"/>
                    <a:pt x="527" y="1279"/>
                    <a:pt x="527" y="1281"/>
                  </a:cubicBezTo>
                  <a:cubicBezTo>
                    <a:pt x="527" y="1285"/>
                    <a:pt x="517" y="1284"/>
                    <a:pt x="514" y="1289"/>
                  </a:cubicBezTo>
                  <a:cubicBezTo>
                    <a:pt x="514" y="1294"/>
                    <a:pt x="514" y="1299"/>
                    <a:pt x="514" y="1304"/>
                  </a:cubicBezTo>
                  <a:cubicBezTo>
                    <a:pt x="509" y="1305"/>
                    <a:pt x="511" y="1313"/>
                    <a:pt x="509" y="1317"/>
                  </a:cubicBezTo>
                  <a:cubicBezTo>
                    <a:pt x="509" y="1318"/>
                    <a:pt x="505" y="1318"/>
                    <a:pt x="504" y="1319"/>
                  </a:cubicBezTo>
                  <a:cubicBezTo>
                    <a:pt x="502" y="1323"/>
                    <a:pt x="504" y="1328"/>
                    <a:pt x="499" y="1332"/>
                  </a:cubicBezTo>
                  <a:cubicBezTo>
                    <a:pt x="498" y="1332"/>
                    <a:pt x="500" y="1336"/>
                    <a:pt x="499" y="1337"/>
                  </a:cubicBezTo>
                  <a:cubicBezTo>
                    <a:pt x="499" y="1337"/>
                    <a:pt x="498" y="1337"/>
                    <a:pt x="497" y="1337"/>
                  </a:cubicBezTo>
                  <a:cubicBezTo>
                    <a:pt x="495" y="1336"/>
                    <a:pt x="494" y="1336"/>
                    <a:pt x="494" y="1337"/>
                  </a:cubicBezTo>
                  <a:cubicBezTo>
                    <a:pt x="493" y="1338"/>
                    <a:pt x="495" y="1343"/>
                    <a:pt x="494" y="1344"/>
                  </a:cubicBezTo>
                  <a:cubicBezTo>
                    <a:pt x="494" y="1345"/>
                    <a:pt x="493" y="1344"/>
                    <a:pt x="492" y="1344"/>
                  </a:cubicBezTo>
                  <a:cubicBezTo>
                    <a:pt x="491" y="1344"/>
                    <a:pt x="490" y="1344"/>
                    <a:pt x="489" y="1344"/>
                  </a:cubicBezTo>
                  <a:cubicBezTo>
                    <a:pt x="488" y="1345"/>
                    <a:pt x="490" y="1349"/>
                    <a:pt x="489" y="1349"/>
                  </a:cubicBezTo>
                  <a:cubicBezTo>
                    <a:pt x="489" y="1350"/>
                    <a:pt x="488" y="1349"/>
                    <a:pt x="487" y="1349"/>
                  </a:cubicBezTo>
                  <a:cubicBezTo>
                    <a:pt x="486" y="1349"/>
                    <a:pt x="485" y="1349"/>
                    <a:pt x="484" y="1349"/>
                  </a:cubicBezTo>
                  <a:cubicBezTo>
                    <a:pt x="483" y="1350"/>
                    <a:pt x="479" y="1355"/>
                    <a:pt x="479" y="1357"/>
                  </a:cubicBezTo>
                  <a:cubicBezTo>
                    <a:pt x="479" y="1359"/>
                    <a:pt x="478" y="1359"/>
                    <a:pt x="477" y="1359"/>
                  </a:cubicBezTo>
                  <a:cubicBezTo>
                    <a:pt x="476" y="1359"/>
                    <a:pt x="475" y="1359"/>
                    <a:pt x="474" y="1359"/>
                  </a:cubicBezTo>
                  <a:cubicBezTo>
                    <a:pt x="473" y="1360"/>
                    <a:pt x="475" y="1364"/>
                    <a:pt x="474" y="1364"/>
                  </a:cubicBezTo>
                  <a:cubicBezTo>
                    <a:pt x="474" y="1365"/>
                    <a:pt x="473" y="1364"/>
                    <a:pt x="472" y="1364"/>
                  </a:cubicBezTo>
                  <a:cubicBezTo>
                    <a:pt x="471" y="1364"/>
                    <a:pt x="470" y="1364"/>
                    <a:pt x="469" y="1364"/>
                  </a:cubicBezTo>
                  <a:cubicBezTo>
                    <a:pt x="467" y="1366"/>
                    <a:pt x="466" y="1368"/>
                    <a:pt x="464" y="1369"/>
                  </a:cubicBezTo>
                  <a:cubicBezTo>
                    <a:pt x="463" y="1370"/>
                    <a:pt x="460" y="1374"/>
                    <a:pt x="459" y="1374"/>
                  </a:cubicBezTo>
                  <a:cubicBezTo>
                    <a:pt x="458" y="1375"/>
                    <a:pt x="451" y="1377"/>
                    <a:pt x="452" y="1377"/>
                  </a:cubicBezTo>
                  <a:cubicBezTo>
                    <a:pt x="450" y="1375"/>
                    <a:pt x="449" y="1375"/>
                    <a:pt x="446" y="1377"/>
                  </a:cubicBezTo>
                  <a:cubicBezTo>
                    <a:pt x="443" y="1379"/>
                    <a:pt x="441" y="1378"/>
                    <a:pt x="436" y="1379"/>
                  </a:cubicBezTo>
                  <a:cubicBezTo>
                    <a:pt x="435" y="1380"/>
                    <a:pt x="418" y="1386"/>
                    <a:pt x="414" y="1379"/>
                  </a:cubicBezTo>
                  <a:cubicBezTo>
                    <a:pt x="412" y="1379"/>
                    <a:pt x="412" y="1380"/>
                    <a:pt x="412" y="1381"/>
                  </a:cubicBezTo>
                  <a:cubicBezTo>
                    <a:pt x="413" y="1381"/>
                    <a:pt x="414" y="1382"/>
                    <a:pt x="414" y="1382"/>
                  </a:cubicBezTo>
                  <a:cubicBezTo>
                    <a:pt x="411" y="1385"/>
                    <a:pt x="409" y="1385"/>
                    <a:pt x="405" y="1384"/>
                  </a:cubicBezTo>
                  <a:cubicBezTo>
                    <a:pt x="402" y="1384"/>
                    <a:pt x="400" y="1384"/>
                    <a:pt x="396" y="1384"/>
                  </a:cubicBezTo>
                  <a:cubicBezTo>
                    <a:pt x="393" y="1385"/>
                    <a:pt x="395" y="1387"/>
                    <a:pt x="396" y="1387"/>
                  </a:cubicBezTo>
                  <a:cubicBezTo>
                    <a:pt x="395" y="1389"/>
                    <a:pt x="390" y="1388"/>
                    <a:pt x="384" y="1386"/>
                  </a:cubicBezTo>
                  <a:cubicBezTo>
                    <a:pt x="381" y="1385"/>
                    <a:pt x="377" y="1384"/>
                    <a:pt x="374" y="1384"/>
                  </a:cubicBezTo>
                  <a:cubicBezTo>
                    <a:pt x="374" y="1372"/>
                    <a:pt x="363" y="1366"/>
                    <a:pt x="369" y="1354"/>
                  </a:cubicBezTo>
                  <a:cubicBezTo>
                    <a:pt x="363" y="1350"/>
                    <a:pt x="357" y="1346"/>
                    <a:pt x="359" y="1334"/>
                  </a:cubicBezTo>
                  <a:cubicBezTo>
                    <a:pt x="351" y="1342"/>
                    <a:pt x="357" y="1338"/>
                    <a:pt x="354" y="1327"/>
                  </a:cubicBezTo>
                  <a:cubicBezTo>
                    <a:pt x="350" y="1315"/>
                    <a:pt x="335" y="1306"/>
                    <a:pt x="339" y="1292"/>
                  </a:cubicBezTo>
                  <a:cubicBezTo>
                    <a:pt x="337" y="1291"/>
                    <a:pt x="337" y="1292"/>
                    <a:pt x="337" y="1294"/>
                  </a:cubicBezTo>
                  <a:cubicBezTo>
                    <a:pt x="336" y="1295"/>
                    <a:pt x="336" y="1297"/>
                    <a:pt x="336" y="1297"/>
                  </a:cubicBezTo>
                  <a:cubicBezTo>
                    <a:pt x="330" y="1295"/>
                    <a:pt x="336" y="1279"/>
                    <a:pt x="331" y="1286"/>
                  </a:cubicBezTo>
                  <a:cubicBezTo>
                    <a:pt x="327" y="1283"/>
                    <a:pt x="328" y="1274"/>
                    <a:pt x="329" y="1269"/>
                  </a:cubicBezTo>
                  <a:cubicBezTo>
                    <a:pt x="330" y="1261"/>
                    <a:pt x="330" y="1256"/>
                    <a:pt x="326" y="1246"/>
                  </a:cubicBezTo>
                  <a:cubicBezTo>
                    <a:pt x="327" y="1244"/>
                    <a:pt x="324" y="1244"/>
                    <a:pt x="322" y="1244"/>
                  </a:cubicBezTo>
                  <a:cubicBezTo>
                    <a:pt x="320" y="1244"/>
                    <a:pt x="319" y="1244"/>
                    <a:pt x="319" y="1244"/>
                  </a:cubicBezTo>
                  <a:cubicBezTo>
                    <a:pt x="318" y="1242"/>
                    <a:pt x="325" y="1237"/>
                    <a:pt x="314" y="1239"/>
                  </a:cubicBezTo>
                  <a:cubicBezTo>
                    <a:pt x="313" y="1237"/>
                    <a:pt x="315" y="1232"/>
                    <a:pt x="314" y="1231"/>
                  </a:cubicBezTo>
                  <a:cubicBezTo>
                    <a:pt x="313" y="1231"/>
                    <a:pt x="312" y="1231"/>
                    <a:pt x="311" y="1231"/>
                  </a:cubicBezTo>
                  <a:cubicBezTo>
                    <a:pt x="310" y="1231"/>
                    <a:pt x="309" y="1232"/>
                    <a:pt x="309" y="1231"/>
                  </a:cubicBezTo>
                  <a:cubicBezTo>
                    <a:pt x="308" y="1231"/>
                    <a:pt x="316" y="1221"/>
                    <a:pt x="306" y="1224"/>
                  </a:cubicBezTo>
                  <a:cubicBezTo>
                    <a:pt x="306" y="1219"/>
                    <a:pt x="309" y="1218"/>
                    <a:pt x="309" y="1214"/>
                  </a:cubicBezTo>
                  <a:cubicBezTo>
                    <a:pt x="305" y="1212"/>
                    <a:pt x="309" y="1201"/>
                    <a:pt x="301" y="1204"/>
                  </a:cubicBezTo>
                  <a:cubicBezTo>
                    <a:pt x="300" y="1180"/>
                    <a:pt x="303" y="1173"/>
                    <a:pt x="314" y="1159"/>
                  </a:cubicBezTo>
                  <a:cubicBezTo>
                    <a:pt x="312" y="1155"/>
                    <a:pt x="316" y="1146"/>
                    <a:pt x="311" y="1146"/>
                  </a:cubicBezTo>
                  <a:cubicBezTo>
                    <a:pt x="311" y="1144"/>
                    <a:pt x="313" y="1144"/>
                    <a:pt x="315" y="1144"/>
                  </a:cubicBezTo>
                  <a:cubicBezTo>
                    <a:pt x="316" y="1144"/>
                    <a:pt x="318" y="1144"/>
                    <a:pt x="319" y="1143"/>
                  </a:cubicBezTo>
                  <a:cubicBezTo>
                    <a:pt x="320" y="1143"/>
                    <a:pt x="318" y="1137"/>
                    <a:pt x="321" y="1138"/>
                  </a:cubicBezTo>
                  <a:cubicBezTo>
                    <a:pt x="320" y="1135"/>
                    <a:pt x="319" y="1112"/>
                    <a:pt x="316" y="1118"/>
                  </a:cubicBezTo>
                  <a:cubicBezTo>
                    <a:pt x="311" y="1114"/>
                    <a:pt x="314" y="1108"/>
                    <a:pt x="314" y="1103"/>
                  </a:cubicBezTo>
                  <a:cubicBezTo>
                    <a:pt x="313" y="1097"/>
                    <a:pt x="314" y="1091"/>
                    <a:pt x="314" y="1086"/>
                  </a:cubicBezTo>
                  <a:cubicBezTo>
                    <a:pt x="313" y="1083"/>
                    <a:pt x="309" y="1085"/>
                    <a:pt x="309" y="1083"/>
                  </a:cubicBezTo>
                  <a:cubicBezTo>
                    <a:pt x="308" y="1082"/>
                    <a:pt x="311" y="1080"/>
                    <a:pt x="311" y="1078"/>
                  </a:cubicBezTo>
                  <a:cubicBezTo>
                    <a:pt x="311" y="1079"/>
                    <a:pt x="309" y="1077"/>
                    <a:pt x="309" y="1076"/>
                  </a:cubicBezTo>
                  <a:cubicBezTo>
                    <a:pt x="308" y="1070"/>
                    <a:pt x="306" y="1071"/>
                    <a:pt x="303" y="1068"/>
                  </a:cubicBezTo>
                  <a:cubicBezTo>
                    <a:pt x="303" y="1067"/>
                    <a:pt x="304" y="1064"/>
                    <a:pt x="303" y="1063"/>
                  </a:cubicBezTo>
                  <a:cubicBezTo>
                    <a:pt x="303" y="1063"/>
                    <a:pt x="296" y="1063"/>
                    <a:pt x="298" y="1061"/>
                  </a:cubicBezTo>
                  <a:cubicBezTo>
                    <a:pt x="301" y="1061"/>
                    <a:pt x="301" y="1061"/>
                    <a:pt x="301" y="1061"/>
                  </a:cubicBezTo>
                  <a:cubicBezTo>
                    <a:pt x="297" y="1056"/>
                    <a:pt x="294" y="1055"/>
                    <a:pt x="288" y="1051"/>
                  </a:cubicBezTo>
                  <a:cubicBezTo>
                    <a:pt x="287" y="1050"/>
                    <a:pt x="289" y="1048"/>
                    <a:pt x="286" y="1048"/>
                  </a:cubicBezTo>
                  <a:cubicBezTo>
                    <a:pt x="283" y="1048"/>
                    <a:pt x="283" y="1041"/>
                    <a:pt x="278" y="1043"/>
                  </a:cubicBezTo>
                  <a:cubicBezTo>
                    <a:pt x="273" y="1022"/>
                    <a:pt x="279" y="1004"/>
                    <a:pt x="278" y="980"/>
                  </a:cubicBezTo>
                  <a:cubicBezTo>
                    <a:pt x="278" y="978"/>
                    <a:pt x="277" y="979"/>
                    <a:pt x="276" y="979"/>
                  </a:cubicBezTo>
                  <a:cubicBezTo>
                    <a:pt x="274" y="979"/>
                    <a:pt x="272" y="980"/>
                    <a:pt x="273" y="973"/>
                  </a:cubicBezTo>
                  <a:cubicBezTo>
                    <a:pt x="259" y="974"/>
                    <a:pt x="247" y="972"/>
                    <a:pt x="238" y="968"/>
                  </a:cubicBezTo>
                  <a:cubicBezTo>
                    <a:pt x="240" y="961"/>
                    <a:pt x="238" y="961"/>
                    <a:pt x="236" y="962"/>
                  </a:cubicBezTo>
                  <a:cubicBezTo>
                    <a:pt x="234" y="962"/>
                    <a:pt x="232" y="962"/>
                    <a:pt x="233" y="955"/>
                  </a:cubicBezTo>
                  <a:cubicBezTo>
                    <a:pt x="222" y="952"/>
                    <a:pt x="219" y="949"/>
                    <a:pt x="206" y="953"/>
                  </a:cubicBezTo>
                  <a:cubicBezTo>
                    <a:pt x="203" y="953"/>
                    <a:pt x="199" y="954"/>
                    <a:pt x="196" y="955"/>
                  </a:cubicBezTo>
                  <a:cubicBezTo>
                    <a:pt x="194" y="956"/>
                    <a:pt x="188" y="960"/>
                    <a:pt x="181" y="958"/>
                  </a:cubicBezTo>
                  <a:cubicBezTo>
                    <a:pt x="185" y="964"/>
                    <a:pt x="188" y="960"/>
                    <a:pt x="176" y="963"/>
                  </a:cubicBezTo>
                  <a:cubicBezTo>
                    <a:pt x="167" y="965"/>
                    <a:pt x="161" y="967"/>
                    <a:pt x="148" y="968"/>
                  </a:cubicBezTo>
                  <a:cubicBezTo>
                    <a:pt x="144" y="968"/>
                    <a:pt x="144" y="966"/>
                    <a:pt x="140" y="965"/>
                  </a:cubicBezTo>
                  <a:cubicBezTo>
                    <a:pt x="133" y="964"/>
                    <a:pt x="125" y="966"/>
                    <a:pt x="117" y="968"/>
                  </a:cubicBezTo>
                  <a:cubicBezTo>
                    <a:pt x="108" y="970"/>
                    <a:pt x="100" y="972"/>
                    <a:pt x="93" y="970"/>
                  </a:cubicBezTo>
                  <a:cubicBezTo>
                    <a:pt x="94" y="962"/>
                    <a:pt x="84" y="965"/>
                    <a:pt x="80" y="963"/>
                  </a:cubicBezTo>
                  <a:cubicBezTo>
                    <a:pt x="80" y="963"/>
                    <a:pt x="81" y="958"/>
                    <a:pt x="80" y="958"/>
                  </a:cubicBezTo>
                  <a:cubicBezTo>
                    <a:pt x="80" y="957"/>
                    <a:pt x="78" y="957"/>
                    <a:pt x="76" y="958"/>
                  </a:cubicBezTo>
                  <a:cubicBezTo>
                    <a:pt x="75" y="958"/>
                    <a:pt x="73" y="958"/>
                    <a:pt x="73" y="958"/>
                  </a:cubicBezTo>
                  <a:cubicBezTo>
                    <a:pt x="72" y="957"/>
                    <a:pt x="73" y="953"/>
                    <a:pt x="73" y="953"/>
                  </a:cubicBezTo>
                  <a:cubicBezTo>
                    <a:pt x="72" y="952"/>
                    <a:pt x="71" y="952"/>
                    <a:pt x="70" y="952"/>
                  </a:cubicBezTo>
                  <a:cubicBezTo>
                    <a:pt x="69" y="952"/>
                    <a:pt x="68" y="952"/>
                    <a:pt x="68" y="950"/>
                  </a:cubicBezTo>
                  <a:cubicBezTo>
                    <a:pt x="68" y="950"/>
                    <a:pt x="63" y="946"/>
                    <a:pt x="63" y="945"/>
                  </a:cubicBezTo>
                  <a:cubicBezTo>
                    <a:pt x="61" y="944"/>
                    <a:pt x="63" y="943"/>
                    <a:pt x="60" y="943"/>
                  </a:cubicBezTo>
                  <a:cubicBezTo>
                    <a:pt x="58" y="943"/>
                    <a:pt x="58" y="940"/>
                    <a:pt x="58" y="938"/>
                  </a:cubicBezTo>
                  <a:cubicBezTo>
                    <a:pt x="57" y="936"/>
                    <a:pt x="56" y="936"/>
                    <a:pt x="55" y="936"/>
                  </a:cubicBezTo>
                  <a:cubicBezTo>
                    <a:pt x="54" y="936"/>
                    <a:pt x="53" y="936"/>
                    <a:pt x="53" y="935"/>
                  </a:cubicBezTo>
                  <a:cubicBezTo>
                    <a:pt x="52" y="934"/>
                    <a:pt x="53" y="931"/>
                    <a:pt x="53" y="930"/>
                  </a:cubicBezTo>
                  <a:cubicBezTo>
                    <a:pt x="52" y="929"/>
                    <a:pt x="51" y="929"/>
                    <a:pt x="50" y="929"/>
                  </a:cubicBezTo>
                  <a:cubicBezTo>
                    <a:pt x="49" y="930"/>
                    <a:pt x="48" y="930"/>
                    <a:pt x="48" y="928"/>
                  </a:cubicBezTo>
                  <a:cubicBezTo>
                    <a:pt x="48" y="927"/>
                    <a:pt x="50" y="924"/>
                    <a:pt x="50" y="925"/>
                  </a:cubicBezTo>
                  <a:cubicBezTo>
                    <a:pt x="47" y="917"/>
                    <a:pt x="35" y="919"/>
                    <a:pt x="38" y="910"/>
                  </a:cubicBezTo>
                  <a:cubicBezTo>
                    <a:pt x="32" y="912"/>
                    <a:pt x="30" y="909"/>
                    <a:pt x="28" y="907"/>
                  </a:cubicBezTo>
                  <a:cubicBezTo>
                    <a:pt x="27" y="904"/>
                    <a:pt x="26" y="901"/>
                    <a:pt x="20" y="903"/>
                  </a:cubicBezTo>
                  <a:cubicBezTo>
                    <a:pt x="21" y="901"/>
                    <a:pt x="23" y="899"/>
                    <a:pt x="23" y="895"/>
                  </a:cubicBezTo>
                  <a:cubicBezTo>
                    <a:pt x="22" y="893"/>
                    <a:pt x="19" y="893"/>
                    <a:pt x="16" y="893"/>
                  </a:cubicBezTo>
                  <a:cubicBezTo>
                    <a:pt x="15" y="893"/>
                    <a:pt x="14" y="893"/>
                    <a:pt x="12" y="893"/>
                  </a:cubicBezTo>
                  <a:cubicBezTo>
                    <a:pt x="15" y="888"/>
                    <a:pt x="8" y="887"/>
                    <a:pt x="7" y="885"/>
                  </a:cubicBezTo>
                  <a:cubicBezTo>
                    <a:pt x="7" y="881"/>
                    <a:pt x="12" y="881"/>
                    <a:pt x="7" y="875"/>
                  </a:cubicBezTo>
                  <a:cubicBezTo>
                    <a:pt x="7" y="874"/>
                    <a:pt x="5" y="875"/>
                    <a:pt x="5" y="873"/>
                  </a:cubicBezTo>
                  <a:cubicBezTo>
                    <a:pt x="5" y="871"/>
                    <a:pt x="2" y="864"/>
                    <a:pt x="0" y="863"/>
                  </a:cubicBezTo>
                  <a:cubicBezTo>
                    <a:pt x="0" y="860"/>
                    <a:pt x="2" y="860"/>
                    <a:pt x="4" y="860"/>
                  </a:cubicBezTo>
                  <a:cubicBezTo>
                    <a:pt x="5" y="861"/>
                    <a:pt x="7" y="861"/>
                    <a:pt x="7" y="860"/>
                  </a:cubicBezTo>
                  <a:cubicBezTo>
                    <a:pt x="9" y="859"/>
                    <a:pt x="8" y="851"/>
                    <a:pt x="12" y="852"/>
                  </a:cubicBezTo>
                  <a:cubicBezTo>
                    <a:pt x="12" y="838"/>
                    <a:pt x="12" y="824"/>
                    <a:pt x="12" y="810"/>
                  </a:cubicBezTo>
                  <a:cubicBezTo>
                    <a:pt x="14" y="807"/>
                    <a:pt x="8" y="808"/>
                    <a:pt x="7" y="807"/>
                  </a:cubicBezTo>
                  <a:cubicBezTo>
                    <a:pt x="7" y="807"/>
                    <a:pt x="10" y="804"/>
                    <a:pt x="10" y="802"/>
                  </a:cubicBezTo>
                  <a:cubicBezTo>
                    <a:pt x="11" y="798"/>
                    <a:pt x="7" y="797"/>
                    <a:pt x="7" y="792"/>
                  </a:cubicBezTo>
                  <a:cubicBezTo>
                    <a:pt x="12" y="798"/>
                    <a:pt x="12" y="793"/>
                    <a:pt x="12" y="789"/>
                  </a:cubicBezTo>
                  <a:cubicBezTo>
                    <a:pt x="13" y="784"/>
                    <a:pt x="13" y="780"/>
                    <a:pt x="18" y="785"/>
                  </a:cubicBezTo>
                  <a:cubicBezTo>
                    <a:pt x="19" y="782"/>
                    <a:pt x="17" y="773"/>
                    <a:pt x="20" y="770"/>
                  </a:cubicBezTo>
                  <a:cubicBezTo>
                    <a:pt x="20" y="769"/>
                    <a:pt x="21" y="770"/>
                    <a:pt x="23" y="770"/>
                  </a:cubicBezTo>
                  <a:cubicBezTo>
                    <a:pt x="24" y="770"/>
                    <a:pt x="25" y="770"/>
                    <a:pt x="25" y="770"/>
                  </a:cubicBezTo>
                  <a:cubicBezTo>
                    <a:pt x="25" y="768"/>
                    <a:pt x="21" y="765"/>
                    <a:pt x="23" y="762"/>
                  </a:cubicBezTo>
                  <a:cubicBezTo>
                    <a:pt x="32" y="760"/>
                    <a:pt x="30" y="746"/>
                    <a:pt x="40" y="745"/>
                  </a:cubicBezTo>
                  <a:cubicBezTo>
                    <a:pt x="40" y="736"/>
                    <a:pt x="48" y="736"/>
                    <a:pt x="48" y="727"/>
                  </a:cubicBezTo>
                  <a:cubicBezTo>
                    <a:pt x="52" y="728"/>
                    <a:pt x="52" y="725"/>
                    <a:pt x="53" y="722"/>
                  </a:cubicBezTo>
                  <a:cubicBezTo>
                    <a:pt x="68" y="720"/>
                    <a:pt x="80" y="715"/>
                    <a:pt x="78" y="697"/>
                  </a:cubicBezTo>
                  <a:cubicBezTo>
                    <a:pt x="83" y="698"/>
                    <a:pt x="83" y="694"/>
                    <a:pt x="83" y="691"/>
                  </a:cubicBezTo>
                  <a:cubicBezTo>
                    <a:pt x="83" y="687"/>
                    <a:pt x="83" y="684"/>
                    <a:pt x="88" y="684"/>
                  </a:cubicBezTo>
                  <a:cubicBezTo>
                    <a:pt x="88" y="679"/>
                    <a:pt x="88" y="674"/>
                    <a:pt x="88" y="669"/>
                  </a:cubicBezTo>
                  <a:cubicBezTo>
                    <a:pt x="90" y="670"/>
                    <a:pt x="91" y="669"/>
                    <a:pt x="93" y="668"/>
                  </a:cubicBezTo>
                  <a:cubicBezTo>
                    <a:pt x="94" y="667"/>
                    <a:pt x="95" y="667"/>
                    <a:pt x="98" y="667"/>
                  </a:cubicBezTo>
                  <a:cubicBezTo>
                    <a:pt x="102" y="662"/>
                    <a:pt x="106" y="658"/>
                    <a:pt x="110" y="652"/>
                  </a:cubicBezTo>
                  <a:cubicBezTo>
                    <a:pt x="111" y="650"/>
                    <a:pt x="113" y="652"/>
                    <a:pt x="113" y="649"/>
                  </a:cubicBezTo>
                  <a:cubicBezTo>
                    <a:pt x="113" y="647"/>
                    <a:pt x="120" y="647"/>
                    <a:pt x="118" y="642"/>
                  </a:cubicBezTo>
                  <a:cubicBezTo>
                    <a:pt x="124" y="643"/>
                    <a:pt x="127" y="641"/>
                    <a:pt x="130" y="639"/>
                  </a:cubicBezTo>
                  <a:cubicBezTo>
                    <a:pt x="133" y="638"/>
                    <a:pt x="135" y="636"/>
                    <a:pt x="140" y="637"/>
                  </a:cubicBezTo>
                  <a:cubicBezTo>
                    <a:pt x="137" y="646"/>
                    <a:pt x="152" y="637"/>
                    <a:pt x="148" y="647"/>
                  </a:cubicBezTo>
                  <a:cubicBezTo>
                    <a:pt x="150" y="644"/>
                    <a:pt x="155" y="645"/>
                    <a:pt x="160" y="645"/>
                  </a:cubicBezTo>
                  <a:cubicBezTo>
                    <a:pt x="166" y="645"/>
                    <a:pt x="173" y="645"/>
                    <a:pt x="173" y="639"/>
                  </a:cubicBezTo>
                  <a:cubicBezTo>
                    <a:pt x="185" y="638"/>
                    <a:pt x="195" y="635"/>
                    <a:pt x="201" y="627"/>
                  </a:cubicBezTo>
                  <a:cubicBezTo>
                    <a:pt x="204" y="627"/>
                    <a:pt x="208" y="627"/>
                    <a:pt x="208" y="624"/>
                  </a:cubicBezTo>
                  <a:cubicBezTo>
                    <a:pt x="213" y="625"/>
                    <a:pt x="214" y="626"/>
                    <a:pt x="218" y="627"/>
                  </a:cubicBezTo>
                  <a:cubicBezTo>
                    <a:pt x="221" y="627"/>
                    <a:pt x="224" y="626"/>
                    <a:pt x="226" y="625"/>
                  </a:cubicBezTo>
                  <a:cubicBezTo>
                    <a:pt x="229" y="625"/>
                    <a:pt x="231" y="624"/>
                    <a:pt x="233" y="624"/>
                  </a:cubicBezTo>
                  <a:cubicBezTo>
                    <a:pt x="233" y="624"/>
                    <a:pt x="234" y="627"/>
                    <a:pt x="236" y="627"/>
                  </a:cubicBezTo>
                  <a:cubicBezTo>
                    <a:pt x="241" y="627"/>
                    <a:pt x="252" y="631"/>
                    <a:pt x="263" y="629"/>
                  </a:cubicBezTo>
                  <a:cubicBezTo>
                    <a:pt x="268" y="628"/>
                    <a:pt x="275" y="621"/>
                    <a:pt x="281" y="627"/>
                  </a:cubicBezTo>
                  <a:cubicBezTo>
                    <a:pt x="285" y="631"/>
                    <a:pt x="283" y="627"/>
                    <a:pt x="291" y="627"/>
                  </a:cubicBezTo>
                  <a:cubicBezTo>
                    <a:pt x="291" y="629"/>
                    <a:pt x="294" y="629"/>
                    <a:pt x="293" y="632"/>
                  </a:cubicBezTo>
                  <a:cubicBezTo>
                    <a:pt x="293" y="632"/>
                    <a:pt x="289" y="634"/>
                    <a:pt x="288" y="634"/>
                  </a:cubicBezTo>
                  <a:cubicBezTo>
                    <a:pt x="288" y="637"/>
                    <a:pt x="291" y="636"/>
                    <a:pt x="291" y="637"/>
                  </a:cubicBezTo>
                  <a:cubicBezTo>
                    <a:pt x="291" y="639"/>
                    <a:pt x="288" y="639"/>
                    <a:pt x="288" y="639"/>
                  </a:cubicBezTo>
                  <a:cubicBezTo>
                    <a:pt x="289" y="641"/>
                    <a:pt x="291" y="642"/>
                    <a:pt x="291" y="644"/>
                  </a:cubicBezTo>
                  <a:cubicBezTo>
                    <a:pt x="291" y="651"/>
                    <a:pt x="287" y="655"/>
                    <a:pt x="293" y="664"/>
                  </a:cubicBezTo>
                  <a:cubicBezTo>
                    <a:pt x="294" y="667"/>
                    <a:pt x="295" y="666"/>
                    <a:pt x="296" y="666"/>
                  </a:cubicBezTo>
                  <a:cubicBezTo>
                    <a:pt x="298" y="665"/>
                    <a:pt x="299" y="664"/>
                    <a:pt x="301" y="667"/>
                  </a:cubicBezTo>
                  <a:cubicBezTo>
                    <a:pt x="300" y="670"/>
                    <a:pt x="305" y="668"/>
                    <a:pt x="306" y="669"/>
                  </a:cubicBezTo>
                  <a:cubicBezTo>
                    <a:pt x="307" y="670"/>
                    <a:pt x="305" y="674"/>
                    <a:pt x="306" y="674"/>
                  </a:cubicBezTo>
                  <a:cubicBezTo>
                    <a:pt x="307" y="675"/>
                    <a:pt x="308" y="675"/>
                    <a:pt x="310" y="675"/>
                  </a:cubicBezTo>
                  <a:cubicBezTo>
                    <a:pt x="312" y="674"/>
                    <a:pt x="314" y="674"/>
                    <a:pt x="314" y="677"/>
                  </a:cubicBezTo>
                  <a:cubicBezTo>
                    <a:pt x="317" y="675"/>
                    <a:pt x="320" y="677"/>
                    <a:pt x="323" y="678"/>
                  </a:cubicBezTo>
                  <a:cubicBezTo>
                    <a:pt x="326" y="679"/>
                    <a:pt x="329" y="681"/>
                    <a:pt x="331" y="677"/>
                  </a:cubicBezTo>
                  <a:cubicBezTo>
                    <a:pt x="334" y="676"/>
                    <a:pt x="332" y="681"/>
                    <a:pt x="334" y="682"/>
                  </a:cubicBezTo>
                  <a:cubicBezTo>
                    <a:pt x="336" y="683"/>
                    <a:pt x="337" y="683"/>
                    <a:pt x="339" y="683"/>
                  </a:cubicBezTo>
                  <a:cubicBezTo>
                    <a:pt x="341" y="683"/>
                    <a:pt x="343" y="683"/>
                    <a:pt x="346" y="684"/>
                  </a:cubicBezTo>
                  <a:cubicBezTo>
                    <a:pt x="348" y="685"/>
                    <a:pt x="347" y="689"/>
                    <a:pt x="349" y="689"/>
                  </a:cubicBezTo>
                  <a:cubicBezTo>
                    <a:pt x="349" y="690"/>
                    <a:pt x="350" y="690"/>
                    <a:pt x="351" y="689"/>
                  </a:cubicBezTo>
                  <a:cubicBezTo>
                    <a:pt x="352" y="689"/>
                    <a:pt x="353" y="689"/>
                    <a:pt x="354" y="689"/>
                  </a:cubicBezTo>
                  <a:cubicBezTo>
                    <a:pt x="356" y="692"/>
                    <a:pt x="357" y="690"/>
                    <a:pt x="361" y="692"/>
                  </a:cubicBezTo>
                  <a:cubicBezTo>
                    <a:pt x="362" y="692"/>
                    <a:pt x="363" y="697"/>
                    <a:pt x="364" y="697"/>
                  </a:cubicBezTo>
                  <a:cubicBezTo>
                    <a:pt x="364" y="697"/>
                    <a:pt x="365" y="696"/>
                    <a:pt x="367" y="696"/>
                  </a:cubicBezTo>
                  <a:cubicBezTo>
                    <a:pt x="368" y="695"/>
                    <a:pt x="370" y="694"/>
                    <a:pt x="371" y="694"/>
                  </a:cubicBezTo>
                  <a:cubicBezTo>
                    <a:pt x="370" y="694"/>
                    <a:pt x="373" y="697"/>
                    <a:pt x="374" y="697"/>
                  </a:cubicBezTo>
                  <a:cubicBezTo>
                    <a:pt x="375" y="697"/>
                    <a:pt x="375" y="697"/>
                    <a:pt x="376" y="697"/>
                  </a:cubicBezTo>
                  <a:cubicBezTo>
                    <a:pt x="377" y="697"/>
                    <a:pt x="378" y="697"/>
                    <a:pt x="379" y="697"/>
                  </a:cubicBezTo>
                  <a:cubicBezTo>
                    <a:pt x="380" y="695"/>
                    <a:pt x="383" y="694"/>
                    <a:pt x="384" y="692"/>
                  </a:cubicBezTo>
                  <a:cubicBezTo>
                    <a:pt x="384" y="692"/>
                    <a:pt x="388" y="691"/>
                    <a:pt x="386" y="689"/>
                  </a:cubicBezTo>
                  <a:cubicBezTo>
                    <a:pt x="380" y="684"/>
                    <a:pt x="393" y="686"/>
                    <a:pt x="394" y="677"/>
                  </a:cubicBezTo>
                  <a:cubicBezTo>
                    <a:pt x="398" y="678"/>
                    <a:pt x="399" y="677"/>
                    <a:pt x="401" y="676"/>
                  </a:cubicBezTo>
                  <a:cubicBezTo>
                    <a:pt x="403" y="674"/>
                    <a:pt x="405" y="673"/>
                    <a:pt x="409" y="674"/>
                  </a:cubicBezTo>
                  <a:cubicBezTo>
                    <a:pt x="411" y="675"/>
                    <a:pt x="411" y="677"/>
                    <a:pt x="411" y="677"/>
                  </a:cubicBezTo>
                  <a:cubicBezTo>
                    <a:pt x="413" y="677"/>
                    <a:pt x="414" y="677"/>
                    <a:pt x="416" y="677"/>
                  </a:cubicBezTo>
                  <a:cubicBezTo>
                    <a:pt x="418" y="677"/>
                    <a:pt x="420" y="676"/>
                    <a:pt x="421" y="677"/>
                  </a:cubicBezTo>
                  <a:cubicBezTo>
                    <a:pt x="422" y="677"/>
                    <a:pt x="426" y="682"/>
                    <a:pt x="426" y="682"/>
                  </a:cubicBezTo>
                  <a:cubicBezTo>
                    <a:pt x="427" y="682"/>
                    <a:pt x="428" y="681"/>
                    <a:pt x="429" y="681"/>
                  </a:cubicBezTo>
                  <a:cubicBezTo>
                    <a:pt x="431" y="680"/>
                    <a:pt x="432" y="679"/>
                    <a:pt x="434" y="679"/>
                  </a:cubicBezTo>
                  <a:cubicBezTo>
                    <a:pt x="434" y="684"/>
                    <a:pt x="434" y="684"/>
                    <a:pt x="434" y="684"/>
                  </a:cubicBezTo>
                  <a:cubicBezTo>
                    <a:pt x="435" y="685"/>
                    <a:pt x="436" y="684"/>
                    <a:pt x="437" y="683"/>
                  </a:cubicBezTo>
                  <a:cubicBezTo>
                    <a:pt x="439" y="682"/>
                    <a:pt x="442" y="681"/>
                    <a:pt x="444" y="682"/>
                  </a:cubicBezTo>
                  <a:cubicBezTo>
                    <a:pt x="445" y="684"/>
                    <a:pt x="439" y="685"/>
                    <a:pt x="439" y="684"/>
                  </a:cubicBezTo>
                  <a:cubicBezTo>
                    <a:pt x="441" y="689"/>
                    <a:pt x="456" y="689"/>
                    <a:pt x="464" y="689"/>
                  </a:cubicBezTo>
                  <a:cubicBezTo>
                    <a:pt x="463" y="699"/>
                    <a:pt x="485" y="696"/>
                    <a:pt x="489" y="689"/>
                  </a:cubicBezTo>
                  <a:cubicBezTo>
                    <a:pt x="490" y="691"/>
                    <a:pt x="493" y="690"/>
                    <a:pt x="496" y="689"/>
                  </a:cubicBezTo>
                  <a:cubicBezTo>
                    <a:pt x="499" y="689"/>
                    <a:pt x="503" y="688"/>
                    <a:pt x="504" y="689"/>
                  </a:cubicBezTo>
                  <a:cubicBezTo>
                    <a:pt x="506" y="691"/>
                    <a:pt x="506" y="691"/>
                    <a:pt x="507" y="690"/>
                  </a:cubicBezTo>
                  <a:cubicBezTo>
                    <a:pt x="507" y="690"/>
                    <a:pt x="508" y="689"/>
                    <a:pt x="509" y="689"/>
                  </a:cubicBezTo>
                  <a:cubicBezTo>
                    <a:pt x="513" y="690"/>
                    <a:pt x="517" y="693"/>
                    <a:pt x="522" y="692"/>
                  </a:cubicBezTo>
                  <a:cubicBezTo>
                    <a:pt x="527" y="691"/>
                    <a:pt x="528" y="688"/>
                    <a:pt x="534" y="687"/>
                  </a:cubicBezTo>
                  <a:cubicBezTo>
                    <a:pt x="536" y="681"/>
                    <a:pt x="536" y="673"/>
                    <a:pt x="542" y="672"/>
                  </a:cubicBezTo>
                  <a:cubicBezTo>
                    <a:pt x="542" y="667"/>
                    <a:pt x="539" y="667"/>
                    <a:pt x="539" y="662"/>
                  </a:cubicBezTo>
                  <a:cubicBezTo>
                    <a:pt x="543" y="662"/>
                    <a:pt x="545" y="660"/>
                    <a:pt x="546" y="657"/>
                  </a:cubicBezTo>
                  <a:cubicBezTo>
                    <a:pt x="548" y="653"/>
                    <a:pt x="550" y="650"/>
                    <a:pt x="554" y="654"/>
                  </a:cubicBezTo>
                  <a:cubicBezTo>
                    <a:pt x="556" y="645"/>
                    <a:pt x="552" y="642"/>
                    <a:pt x="544" y="642"/>
                  </a:cubicBezTo>
                  <a:cubicBezTo>
                    <a:pt x="546" y="640"/>
                    <a:pt x="547" y="636"/>
                    <a:pt x="547" y="632"/>
                  </a:cubicBezTo>
                  <a:cubicBezTo>
                    <a:pt x="544" y="624"/>
                    <a:pt x="529" y="629"/>
                    <a:pt x="527" y="622"/>
                  </a:cubicBezTo>
                  <a:cubicBezTo>
                    <a:pt x="523" y="625"/>
                    <a:pt x="514" y="624"/>
                    <a:pt x="512" y="629"/>
                  </a:cubicBezTo>
                  <a:cubicBezTo>
                    <a:pt x="509" y="630"/>
                    <a:pt x="510" y="625"/>
                    <a:pt x="509" y="624"/>
                  </a:cubicBezTo>
                  <a:cubicBezTo>
                    <a:pt x="507" y="623"/>
                    <a:pt x="504" y="623"/>
                    <a:pt x="500" y="624"/>
                  </a:cubicBezTo>
                  <a:cubicBezTo>
                    <a:pt x="497" y="625"/>
                    <a:pt x="494" y="625"/>
                    <a:pt x="492" y="624"/>
                  </a:cubicBezTo>
                  <a:cubicBezTo>
                    <a:pt x="489" y="626"/>
                    <a:pt x="489" y="630"/>
                    <a:pt x="484" y="629"/>
                  </a:cubicBezTo>
                  <a:cubicBezTo>
                    <a:pt x="481" y="629"/>
                    <a:pt x="479" y="627"/>
                    <a:pt x="477" y="625"/>
                  </a:cubicBezTo>
                  <a:cubicBezTo>
                    <a:pt x="475" y="623"/>
                    <a:pt x="473" y="621"/>
                    <a:pt x="467" y="622"/>
                  </a:cubicBezTo>
                  <a:cubicBezTo>
                    <a:pt x="467" y="617"/>
                    <a:pt x="463" y="616"/>
                    <a:pt x="464" y="612"/>
                  </a:cubicBezTo>
                  <a:cubicBezTo>
                    <a:pt x="461" y="612"/>
                    <a:pt x="460" y="611"/>
                    <a:pt x="459" y="609"/>
                  </a:cubicBezTo>
                  <a:cubicBezTo>
                    <a:pt x="457" y="606"/>
                    <a:pt x="454" y="604"/>
                    <a:pt x="449" y="604"/>
                  </a:cubicBezTo>
                  <a:cubicBezTo>
                    <a:pt x="454" y="598"/>
                    <a:pt x="451" y="583"/>
                    <a:pt x="449" y="577"/>
                  </a:cubicBezTo>
                  <a:cubicBezTo>
                    <a:pt x="446" y="578"/>
                    <a:pt x="444" y="578"/>
                    <a:pt x="441" y="577"/>
                  </a:cubicBezTo>
                  <a:cubicBezTo>
                    <a:pt x="438" y="577"/>
                    <a:pt x="434" y="576"/>
                    <a:pt x="434" y="584"/>
                  </a:cubicBezTo>
                  <a:cubicBezTo>
                    <a:pt x="430" y="582"/>
                    <a:pt x="428" y="583"/>
                    <a:pt x="426" y="583"/>
                  </a:cubicBezTo>
                  <a:cubicBezTo>
                    <a:pt x="424" y="584"/>
                    <a:pt x="422" y="584"/>
                    <a:pt x="419" y="582"/>
                  </a:cubicBezTo>
                  <a:cubicBezTo>
                    <a:pt x="419" y="584"/>
                    <a:pt x="418" y="586"/>
                    <a:pt x="416" y="587"/>
                  </a:cubicBezTo>
                  <a:cubicBezTo>
                    <a:pt x="418" y="588"/>
                    <a:pt x="420" y="590"/>
                    <a:pt x="421" y="592"/>
                  </a:cubicBezTo>
                  <a:cubicBezTo>
                    <a:pt x="423" y="594"/>
                    <a:pt x="421" y="598"/>
                    <a:pt x="426" y="597"/>
                  </a:cubicBezTo>
                  <a:cubicBezTo>
                    <a:pt x="424" y="605"/>
                    <a:pt x="424" y="602"/>
                    <a:pt x="429" y="607"/>
                  </a:cubicBezTo>
                  <a:cubicBezTo>
                    <a:pt x="431" y="612"/>
                    <a:pt x="425" y="610"/>
                    <a:pt x="424" y="612"/>
                  </a:cubicBezTo>
                  <a:cubicBezTo>
                    <a:pt x="423" y="612"/>
                    <a:pt x="420" y="621"/>
                    <a:pt x="419" y="619"/>
                  </a:cubicBezTo>
                  <a:cubicBezTo>
                    <a:pt x="416" y="616"/>
                    <a:pt x="416" y="619"/>
                    <a:pt x="416" y="621"/>
                  </a:cubicBezTo>
                  <a:cubicBezTo>
                    <a:pt x="415" y="623"/>
                    <a:pt x="413" y="625"/>
                    <a:pt x="409" y="624"/>
                  </a:cubicBezTo>
                  <a:cubicBezTo>
                    <a:pt x="408" y="622"/>
                    <a:pt x="407" y="620"/>
                    <a:pt x="404" y="619"/>
                  </a:cubicBezTo>
                  <a:cubicBezTo>
                    <a:pt x="403" y="615"/>
                    <a:pt x="406" y="614"/>
                    <a:pt x="409" y="614"/>
                  </a:cubicBezTo>
                  <a:cubicBezTo>
                    <a:pt x="406" y="611"/>
                    <a:pt x="397" y="608"/>
                    <a:pt x="404" y="602"/>
                  </a:cubicBezTo>
                  <a:cubicBezTo>
                    <a:pt x="403" y="601"/>
                    <a:pt x="401" y="601"/>
                    <a:pt x="399" y="602"/>
                  </a:cubicBezTo>
                  <a:cubicBezTo>
                    <a:pt x="397" y="602"/>
                    <a:pt x="395" y="602"/>
                    <a:pt x="394" y="602"/>
                  </a:cubicBezTo>
                  <a:cubicBezTo>
                    <a:pt x="392" y="600"/>
                    <a:pt x="399" y="599"/>
                    <a:pt x="399" y="599"/>
                  </a:cubicBezTo>
                  <a:cubicBezTo>
                    <a:pt x="399" y="599"/>
                    <a:pt x="392" y="593"/>
                    <a:pt x="386" y="589"/>
                  </a:cubicBezTo>
                  <a:cubicBezTo>
                    <a:pt x="388" y="577"/>
                    <a:pt x="381" y="575"/>
                    <a:pt x="381" y="564"/>
                  </a:cubicBezTo>
                  <a:cubicBezTo>
                    <a:pt x="382" y="562"/>
                    <a:pt x="379" y="562"/>
                    <a:pt x="377" y="562"/>
                  </a:cubicBezTo>
                  <a:cubicBezTo>
                    <a:pt x="376" y="562"/>
                    <a:pt x="374" y="562"/>
                    <a:pt x="374" y="561"/>
                  </a:cubicBezTo>
                  <a:cubicBezTo>
                    <a:pt x="373" y="561"/>
                    <a:pt x="377" y="557"/>
                    <a:pt x="376" y="556"/>
                  </a:cubicBezTo>
                  <a:cubicBezTo>
                    <a:pt x="374" y="554"/>
                    <a:pt x="372" y="555"/>
                    <a:pt x="371" y="555"/>
                  </a:cubicBezTo>
                  <a:cubicBezTo>
                    <a:pt x="369" y="555"/>
                    <a:pt x="368" y="556"/>
                    <a:pt x="366" y="554"/>
                  </a:cubicBezTo>
                  <a:cubicBezTo>
                    <a:pt x="366" y="553"/>
                    <a:pt x="369" y="550"/>
                    <a:pt x="369" y="549"/>
                  </a:cubicBezTo>
                  <a:cubicBezTo>
                    <a:pt x="368" y="548"/>
                    <a:pt x="367" y="549"/>
                    <a:pt x="367" y="550"/>
                  </a:cubicBezTo>
                  <a:cubicBezTo>
                    <a:pt x="366" y="551"/>
                    <a:pt x="366" y="552"/>
                    <a:pt x="366" y="551"/>
                  </a:cubicBezTo>
                  <a:cubicBezTo>
                    <a:pt x="364" y="552"/>
                    <a:pt x="364" y="548"/>
                    <a:pt x="364" y="546"/>
                  </a:cubicBezTo>
                  <a:cubicBezTo>
                    <a:pt x="359" y="547"/>
                    <a:pt x="356" y="546"/>
                    <a:pt x="354" y="544"/>
                  </a:cubicBezTo>
                  <a:cubicBezTo>
                    <a:pt x="351" y="542"/>
                    <a:pt x="349" y="541"/>
                    <a:pt x="344" y="541"/>
                  </a:cubicBezTo>
                  <a:cubicBezTo>
                    <a:pt x="344" y="538"/>
                    <a:pt x="340" y="538"/>
                    <a:pt x="339" y="536"/>
                  </a:cubicBezTo>
                  <a:cubicBezTo>
                    <a:pt x="338" y="535"/>
                    <a:pt x="339" y="532"/>
                    <a:pt x="339" y="531"/>
                  </a:cubicBezTo>
                  <a:cubicBezTo>
                    <a:pt x="338" y="531"/>
                    <a:pt x="337" y="531"/>
                    <a:pt x="336" y="531"/>
                  </a:cubicBezTo>
                  <a:cubicBezTo>
                    <a:pt x="335" y="532"/>
                    <a:pt x="334" y="532"/>
                    <a:pt x="334" y="531"/>
                  </a:cubicBezTo>
                  <a:cubicBezTo>
                    <a:pt x="333" y="531"/>
                    <a:pt x="333" y="521"/>
                    <a:pt x="331" y="524"/>
                  </a:cubicBezTo>
                  <a:cubicBezTo>
                    <a:pt x="329" y="526"/>
                    <a:pt x="328" y="524"/>
                    <a:pt x="326" y="521"/>
                  </a:cubicBezTo>
                  <a:cubicBezTo>
                    <a:pt x="325" y="520"/>
                    <a:pt x="323" y="519"/>
                    <a:pt x="324" y="516"/>
                  </a:cubicBezTo>
                  <a:cubicBezTo>
                    <a:pt x="314" y="517"/>
                    <a:pt x="316" y="519"/>
                    <a:pt x="309" y="516"/>
                  </a:cubicBezTo>
                  <a:cubicBezTo>
                    <a:pt x="306" y="517"/>
                    <a:pt x="307" y="521"/>
                    <a:pt x="303" y="521"/>
                  </a:cubicBezTo>
                  <a:cubicBezTo>
                    <a:pt x="301" y="528"/>
                    <a:pt x="308" y="526"/>
                    <a:pt x="309" y="531"/>
                  </a:cubicBezTo>
                  <a:cubicBezTo>
                    <a:pt x="309" y="533"/>
                    <a:pt x="312" y="538"/>
                    <a:pt x="314" y="539"/>
                  </a:cubicBezTo>
                  <a:cubicBezTo>
                    <a:pt x="315" y="540"/>
                    <a:pt x="316" y="542"/>
                    <a:pt x="319" y="541"/>
                  </a:cubicBezTo>
                  <a:cubicBezTo>
                    <a:pt x="314" y="549"/>
                    <a:pt x="323" y="548"/>
                    <a:pt x="326" y="551"/>
                  </a:cubicBezTo>
                  <a:cubicBezTo>
                    <a:pt x="327" y="552"/>
                    <a:pt x="328" y="562"/>
                    <a:pt x="331" y="559"/>
                  </a:cubicBezTo>
                  <a:cubicBezTo>
                    <a:pt x="335" y="555"/>
                    <a:pt x="331" y="560"/>
                    <a:pt x="334" y="561"/>
                  </a:cubicBezTo>
                  <a:cubicBezTo>
                    <a:pt x="337" y="564"/>
                    <a:pt x="342" y="562"/>
                    <a:pt x="344" y="569"/>
                  </a:cubicBezTo>
                  <a:cubicBezTo>
                    <a:pt x="347" y="567"/>
                    <a:pt x="348" y="571"/>
                    <a:pt x="349" y="572"/>
                  </a:cubicBezTo>
                  <a:cubicBezTo>
                    <a:pt x="350" y="572"/>
                    <a:pt x="352" y="569"/>
                    <a:pt x="351" y="569"/>
                  </a:cubicBezTo>
                  <a:cubicBezTo>
                    <a:pt x="354" y="570"/>
                    <a:pt x="355" y="576"/>
                    <a:pt x="356" y="572"/>
                  </a:cubicBezTo>
                  <a:cubicBezTo>
                    <a:pt x="359" y="571"/>
                    <a:pt x="359" y="573"/>
                    <a:pt x="359" y="576"/>
                  </a:cubicBezTo>
                  <a:cubicBezTo>
                    <a:pt x="359" y="578"/>
                    <a:pt x="359" y="581"/>
                    <a:pt x="364" y="579"/>
                  </a:cubicBezTo>
                  <a:cubicBezTo>
                    <a:pt x="364" y="583"/>
                    <a:pt x="359" y="582"/>
                    <a:pt x="355" y="582"/>
                  </a:cubicBezTo>
                  <a:cubicBezTo>
                    <a:pt x="353" y="581"/>
                    <a:pt x="350" y="581"/>
                    <a:pt x="349" y="582"/>
                  </a:cubicBezTo>
                  <a:cubicBezTo>
                    <a:pt x="350" y="584"/>
                    <a:pt x="353" y="584"/>
                    <a:pt x="354" y="587"/>
                  </a:cubicBezTo>
                  <a:cubicBezTo>
                    <a:pt x="355" y="591"/>
                    <a:pt x="349" y="599"/>
                    <a:pt x="354" y="599"/>
                  </a:cubicBezTo>
                  <a:cubicBezTo>
                    <a:pt x="352" y="603"/>
                    <a:pt x="346" y="603"/>
                    <a:pt x="341" y="604"/>
                  </a:cubicBezTo>
                  <a:cubicBezTo>
                    <a:pt x="345" y="603"/>
                    <a:pt x="341" y="594"/>
                    <a:pt x="346" y="594"/>
                  </a:cubicBezTo>
                  <a:cubicBezTo>
                    <a:pt x="344" y="592"/>
                    <a:pt x="345" y="587"/>
                    <a:pt x="341" y="587"/>
                  </a:cubicBezTo>
                  <a:cubicBezTo>
                    <a:pt x="337" y="586"/>
                    <a:pt x="343" y="583"/>
                    <a:pt x="336" y="579"/>
                  </a:cubicBezTo>
                  <a:cubicBezTo>
                    <a:pt x="333" y="577"/>
                    <a:pt x="328" y="578"/>
                    <a:pt x="329" y="572"/>
                  </a:cubicBezTo>
                  <a:cubicBezTo>
                    <a:pt x="318" y="574"/>
                    <a:pt x="317" y="567"/>
                    <a:pt x="309" y="567"/>
                  </a:cubicBezTo>
                  <a:cubicBezTo>
                    <a:pt x="307" y="560"/>
                    <a:pt x="302" y="558"/>
                    <a:pt x="298" y="551"/>
                  </a:cubicBezTo>
                  <a:cubicBezTo>
                    <a:pt x="298" y="550"/>
                    <a:pt x="296" y="552"/>
                    <a:pt x="296" y="549"/>
                  </a:cubicBezTo>
                  <a:cubicBezTo>
                    <a:pt x="296" y="547"/>
                    <a:pt x="295" y="547"/>
                    <a:pt x="293" y="547"/>
                  </a:cubicBezTo>
                  <a:cubicBezTo>
                    <a:pt x="293" y="547"/>
                    <a:pt x="292" y="547"/>
                    <a:pt x="291" y="546"/>
                  </a:cubicBezTo>
                  <a:cubicBezTo>
                    <a:pt x="290" y="546"/>
                    <a:pt x="292" y="542"/>
                    <a:pt x="291" y="541"/>
                  </a:cubicBezTo>
                  <a:cubicBezTo>
                    <a:pt x="290" y="541"/>
                    <a:pt x="288" y="541"/>
                    <a:pt x="286" y="541"/>
                  </a:cubicBezTo>
                  <a:cubicBezTo>
                    <a:pt x="284" y="542"/>
                    <a:pt x="282" y="542"/>
                    <a:pt x="281" y="541"/>
                  </a:cubicBezTo>
                  <a:cubicBezTo>
                    <a:pt x="280" y="541"/>
                    <a:pt x="285" y="538"/>
                    <a:pt x="286" y="539"/>
                  </a:cubicBezTo>
                  <a:cubicBezTo>
                    <a:pt x="283" y="533"/>
                    <a:pt x="268" y="533"/>
                    <a:pt x="261" y="536"/>
                  </a:cubicBezTo>
                  <a:cubicBezTo>
                    <a:pt x="260" y="538"/>
                    <a:pt x="266" y="539"/>
                    <a:pt x="266" y="539"/>
                  </a:cubicBezTo>
                  <a:cubicBezTo>
                    <a:pt x="265" y="541"/>
                    <a:pt x="264" y="541"/>
                    <a:pt x="262" y="541"/>
                  </a:cubicBezTo>
                  <a:cubicBezTo>
                    <a:pt x="261" y="541"/>
                    <a:pt x="260" y="541"/>
                    <a:pt x="258" y="541"/>
                  </a:cubicBezTo>
                  <a:cubicBezTo>
                    <a:pt x="253" y="544"/>
                    <a:pt x="253" y="552"/>
                    <a:pt x="248" y="551"/>
                  </a:cubicBezTo>
                  <a:cubicBezTo>
                    <a:pt x="238" y="551"/>
                    <a:pt x="236" y="542"/>
                    <a:pt x="223" y="544"/>
                  </a:cubicBezTo>
                  <a:cubicBezTo>
                    <a:pt x="219" y="545"/>
                    <a:pt x="221" y="552"/>
                    <a:pt x="213" y="549"/>
                  </a:cubicBezTo>
                  <a:cubicBezTo>
                    <a:pt x="213" y="555"/>
                    <a:pt x="213" y="561"/>
                    <a:pt x="213" y="567"/>
                  </a:cubicBezTo>
                  <a:cubicBezTo>
                    <a:pt x="205" y="570"/>
                    <a:pt x="190" y="566"/>
                    <a:pt x="193" y="582"/>
                  </a:cubicBezTo>
                  <a:cubicBezTo>
                    <a:pt x="177" y="578"/>
                    <a:pt x="190" y="591"/>
                    <a:pt x="176" y="592"/>
                  </a:cubicBezTo>
                  <a:cubicBezTo>
                    <a:pt x="175" y="595"/>
                    <a:pt x="184" y="601"/>
                    <a:pt x="178" y="602"/>
                  </a:cubicBezTo>
                  <a:cubicBezTo>
                    <a:pt x="178" y="606"/>
                    <a:pt x="176" y="606"/>
                    <a:pt x="175" y="606"/>
                  </a:cubicBezTo>
                  <a:cubicBezTo>
                    <a:pt x="173" y="606"/>
                    <a:pt x="171" y="605"/>
                    <a:pt x="168" y="609"/>
                  </a:cubicBezTo>
                  <a:cubicBezTo>
                    <a:pt x="168" y="612"/>
                    <a:pt x="169" y="614"/>
                    <a:pt x="171" y="614"/>
                  </a:cubicBezTo>
                  <a:cubicBezTo>
                    <a:pt x="171" y="618"/>
                    <a:pt x="167" y="617"/>
                    <a:pt x="164" y="617"/>
                  </a:cubicBezTo>
                  <a:cubicBezTo>
                    <a:pt x="161" y="616"/>
                    <a:pt x="159" y="616"/>
                    <a:pt x="158" y="617"/>
                  </a:cubicBezTo>
                  <a:cubicBezTo>
                    <a:pt x="155" y="617"/>
                    <a:pt x="155" y="623"/>
                    <a:pt x="153" y="624"/>
                  </a:cubicBezTo>
                  <a:cubicBezTo>
                    <a:pt x="146" y="628"/>
                    <a:pt x="132" y="622"/>
                    <a:pt x="125" y="632"/>
                  </a:cubicBezTo>
                  <a:cubicBezTo>
                    <a:pt x="122" y="629"/>
                    <a:pt x="120" y="625"/>
                    <a:pt x="118" y="622"/>
                  </a:cubicBezTo>
                  <a:cubicBezTo>
                    <a:pt x="113" y="621"/>
                    <a:pt x="108" y="621"/>
                    <a:pt x="103" y="622"/>
                  </a:cubicBezTo>
                  <a:cubicBezTo>
                    <a:pt x="97" y="623"/>
                    <a:pt x="93" y="623"/>
                    <a:pt x="90" y="622"/>
                  </a:cubicBezTo>
                  <a:cubicBezTo>
                    <a:pt x="92" y="612"/>
                    <a:pt x="95" y="602"/>
                    <a:pt x="88" y="597"/>
                  </a:cubicBezTo>
                  <a:cubicBezTo>
                    <a:pt x="86" y="592"/>
                    <a:pt x="92" y="590"/>
                    <a:pt x="93" y="587"/>
                  </a:cubicBezTo>
                  <a:cubicBezTo>
                    <a:pt x="95" y="579"/>
                    <a:pt x="90" y="572"/>
                    <a:pt x="95" y="567"/>
                  </a:cubicBezTo>
                  <a:cubicBezTo>
                    <a:pt x="93" y="561"/>
                    <a:pt x="94" y="553"/>
                    <a:pt x="88" y="551"/>
                  </a:cubicBezTo>
                  <a:cubicBezTo>
                    <a:pt x="89" y="549"/>
                    <a:pt x="94" y="549"/>
                    <a:pt x="93" y="544"/>
                  </a:cubicBezTo>
                  <a:cubicBezTo>
                    <a:pt x="95" y="545"/>
                    <a:pt x="98" y="544"/>
                    <a:pt x="102" y="544"/>
                  </a:cubicBezTo>
                  <a:cubicBezTo>
                    <a:pt x="108" y="543"/>
                    <a:pt x="114" y="542"/>
                    <a:pt x="113" y="549"/>
                  </a:cubicBezTo>
                  <a:cubicBezTo>
                    <a:pt x="116" y="547"/>
                    <a:pt x="123" y="548"/>
                    <a:pt x="130" y="549"/>
                  </a:cubicBezTo>
                  <a:cubicBezTo>
                    <a:pt x="138" y="551"/>
                    <a:pt x="145" y="552"/>
                    <a:pt x="148" y="549"/>
                  </a:cubicBezTo>
                  <a:cubicBezTo>
                    <a:pt x="150" y="546"/>
                    <a:pt x="149" y="548"/>
                    <a:pt x="153" y="549"/>
                  </a:cubicBezTo>
                  <a:cubicBezTo>
                    <a:pt x="152" y="549"/>
                    <a:pt x="154" y="545"/>
                    <a:pt x="155" y="546"/>
                  </a:cubicBezTo>
                  <a:cubicBezTo>
                    <a:pt x="155" y="549"/>
                    <a:pt x="155" y="549"/>
                    <a:pt x="155" y="549"/>
                  </a:cubicBezTo>
                  <a:cubicBezTo>
                    <a:pt x="163" y="547"/>
                    <a:pt x="166" y="544"/>
                    <a:pt x="168" y="536"/>
                  </a:cubicBezTo>
                  <a:cubicBezTo>
                    <a:pt x="169" y="534"/>
                    <a:pt x="174" y="520"/>
                    <a:pt x="168" y="514"/>
                  </a:cubicBezTo>
                  <a:cubicBezTo>
                    <a:pt x="165" y="511"/>
                    <a:pt x="170" y="510"/>
                    <a:pt x="166" y="504"/>
                  </a:cubicBezTo>
                  <a:cubicBezTo>
                    <a:pt x="165" y="501"/>
                    <a:pt x="161" y="502"/>
                    <a:pt x="158" y="501"/>
                  </a:cubicBezTo>
                  <a:cubicBezTo>
                    <a:pt x="159" y="499"/>
                    <a:pt x="161" y="497"/>
                    <a:pt x="161" y="494"/>
                  </a:cubicBezTo>
                  <a:cubicBezTo>
                    <a:pt x="158" y="492"/>
                    <a:pt x="155" y="496"/>
                    <a:pt x="155" y="496"/>
                  </a:cubicBezTo>
                  <a:cubicBezTo>
                    <a:pt x="152" y="495"/>
                    <a:pt x="155" y="493"/>
                    <a:pt x="153" y="491"/>
                  </a:cubicBezTo>
                  <a:cubicBezTo>
                    <a:pt x="151" y="490"/>
                    <a:pt x="144" y="490"/>
                    <a:pt x="140" y="489"/>
                  </a:cubicBezTo>
                  <a:cubicBezTo>
                    <a:pt x="139" y="488"/>
                    <a:pt x="141" y="486"/>
                    <a:pt x="138" y="486"/>
                  </a:cubicBezTo>
                  <a:cubicBezTo>
                    <a:pt x="135" y="486"/>
                    <a:pt x="133" y="486"/>
                    <a:pt x="133" y="484"/>
                  </a:cubicBezTo>
                  <a:cubicBezTo>
                    <a:pt x="131" y="476"/>
                    <a:pt x="139" y="481"/>
                    <a:pt x="138" y="481"/>
                  </a:cubicBezTo>
                  <a:cubicBezTo>
                    <a:pt x="146" y="479"/>
                    <a:pt x="150" y="474"/>
                    <a:pt x="166" y="476"/>
                  </a:cubicBezTo>
                  <a:cubicBezTo>
                    <a:pt x="166" y="472"/>
                    <a:pt x="164" y="471"/>
                    <a:pt x="161" y="471"/>
                  </a:cubicBezTo>
                  <a:cubicBezTo>
                    <a:pt x="163" y="464"/>
                    <a:pt x="171" y="471"/>
                    <a:pt x="176" y="471"/>
                  </a:cubicBezTo>
                  <a:cubicBezTo>
                    <a:pt x="176" y="471"/>
                    <a:pt x="177" y="471"/>
                    <a:pt x="178" y="470"/>
                  </a:cubicBezTo>
                  <a:cubicBezTo>
                    <a:pt x="180" y="469"/>
                    <a:pt x="183" y="468"/>
                    <a:pt x="183" y="471"/>
                  </a:cubicBezTo>
                  <a:cubicBezTo>
                    <a:pt x="189" y="467"/>
                    <a:pt x="189" y="459"/>
                    <a:pt x="198" y="459"/>
                  </a:cubicBezTo>
                  <a:cubicBezTo>
                    <a:pt x="194" y="449"/>
                    <a:pt x="205" y="454"/>
                    <a:pt x="203" y="446"/>
                  </a:cubicBezTo>
                  <a:cubicBezTo>
                    <a:pt x="208" y="446"/>
                    <a:pt x="213" y="446"/>
                    <a:pt x="218" y="446"/>
                  </a:cubicBezTo>
                  <a:cubicBezTo>
                    <a:pt x="218" y="444"/>
                    <a:pt x="215" y="444"/>
                    <a:pt x="213" y="444"/>
                  </a:cubicBezTo>
                  <a:cubicBezTo>
                    <a:pt x="214" y="440"/>
                    <a:pt x="221" y="441"/>
                    <a:pt x="218" y="434"/>
                  </a:cubicBezTo>
                  <a:cubicBezTo>
                    <a:pt x="221" y="433"/>
                    <a:pt x="222" y="434"/>
                    <a:pt x="223" y="434"/>
                  </a:cubicBezTo>
                  <a:cubicBezTo>
                    <a:pt x="225" y="435"/>
                    <a:pt x="225" y="436"/>
                    <a:pt x="228" y="434"/>
                  </a:cubicBezTo>
                  <a:cubicBezTo>
                    <a:pt x="223" y="420"/>
                    <a:pt x="233" y="426"/>
                    <a:pt x="233" y="413"/>
                  </a:cubicBezTo>
                  <a:cubicBezTo>
                    <a:pt x="235" y="413"/>
                    <a:pt x="236" y="413"/>
                    <a:pt x="238" y="414"/>
                  </a:cubicBezTo>
                  <a:cubicBezTo>
                    <a:pt x="240" y="414"/>
                    <a:pt x="242" y="414"/>
                    <a:pt x="243" y="413"/>
                  </a:cubicBezTo>
                  <a:cubicBezTo>
                    <a:pt x="246" y="413"/>
                    <a:pt x="247" y="409"/>
                    <a:pt x="248" y="408"/>
                  </a:cubicBezTo>
                  <a:cubicBezTo>
                    <a:pt x="251" y="407"/>
                    <a:pt x="250" y="411"/>
                    <a:pt x="251" y="411"/>
                  </a:cubicBezTo>
                  <a:cubicBezTo>
                    <a:pt x="254" y="412"/>
                    <a:pt x="253" y="409"/>
                    <a:pt x="253" y="408"/>
                  </a:cubicBezTo>
                  <a:cubicBezTo>
                    <a:pt x="254" y="408"/>
                    <a:pt x="256" y="409"/>
                    <a:pt x="257" y="409"/>
                  </a:cubicBezTo>
                  <a:cubicBezTo>
                    <a:pt x="259" y="409"/>
                    <a:pt x="262" y="409"/>
                    <a:pt x="263" y="408"/>
                  </a:cubicBezTo>
                  <a:cubicBezTo>
                    <a:pt x="266" y="407"/>
                    <a:pt x="268" y="400"/>
                    <a:pt x="273" y="403"/>
                  </a:cubicBezTo>
                  <a:cubicBezTo>
                    <a:pt x="273" y="398"/>
                    <a:pt x="265" y="399"/>
                    <a:pt x="266" y="391"/>
                  </a:cubicBezTo>
                  <a:cubicBezTo>
                    <a:pt x="273" y="389"/>
                    <a:pt x="269" y="387"/>
                    <a:pt x="268" y="378"/>
                  </a:cubicBezTo>
                  <a:cubicBezTo>
                    <a:pt x="268" y="372"/>
                    <a:pt x="272" y="367"/>
                    <a:pt x="271" y="361"/>
                  </a:cubicBezTo>
                  <a:cubicBezTo>
                    <a:pt x="274" y="361"/>
                    <a:pt x="278" y="361"/>
                    <a:pt x="281" y="361"/>
                  </a:cubicBezTo>
                  <a:cubicBezTo>
                    <a:pt x="288" y="361"/>
                    <a:pt x="275" y="354"/>
                    <a:pt x="286" y="356"/>
                  </a:cubicBezTo>
                  <a:cubicBezTo>
                    <a:pt x="286" y="358"/>
                    <a:pt x="289" y="358"/>
                    <a:pt x="291" y="358"/>
                  </a:cubicBezTo>
                  <a:cubicBezTo>
                    <a:pt x="287" y="364"/>
                    <a:pt x="287" y="358"/>
                    <a:pt x="288" y="366"/>
                  </a:cubicBezTo>
                  <a:cubicBezTo>
                    <a:pt x="289" y="371"/>
                    <a:pt x="288" y="374"/>
                    <a:pt x="293" y="373"/>
                  </a:cubicBezTo>
                  <a:cubicBezTo>
                    <a:pt x="294" y="377"/>
                    <a:pt x="294" y="380"/>
                    <a:pt x="291" y="381"/>
                  </a:cubicBezTo>
                  <a:cubicBezTo>
                    <a:pt x="291" y="383"/>
                    <a:pt x="293" y="382"/>
                    <a:pt x="296" y="382"/>
                  </a:cubicBezTo>
                  <a:cubicBezTo>
                    <a:pt x="299" y="381"/>
                    <a:pt x="304" y="380"/>
                    <a:pt x="306" y="383"/>
                  </a:cubicBezTo>
                  <a:cubicBezTo>
                    <a:pt x="304" y="391"/>
                    <a:pt x="289" y="385"/>
                    <a:pt x="288" y="393"/>
                  </a:cubicBezTo>
                  <a:cubicBezTo>
                    <a:pt x="286" y="399"/>
                    <a:pt x="294" y="400"/>
                    <a:pt x="296" y="401"/>
                  </a:cubicBezTo>
                  <a:cubicBezTo>
                    <a:pt x="298" y="403"/>
                    <a:pt x="298" y="407"/>
                    <a:pt x="303" y="406"/>
                  </a:cubicBezTo>
                  <a:cubicBezTo>
                    <a:pt x="301" y="402"/>
                    <a:pt x="294" y="402"/>
                    <a:pt x="306" y="401"/>
                  </a:cubicBezTo>
                  <a:cubicBezTo>
                    <a:pt x="309" y="401"/>
                    <a:pt x="313" y="401"/>
                    <a:pt x="316" y="401"/>
                  </a:cubicBezTo>
                  <a:cubicBezTo>
                    <a:pt x="320" y="401"/>
                    <a:pt x="321" y="403"/>
                    <a:pt x="326" y="403"/>
                  </a:cubicBezTo>
                  <a:cubicBezTo>
                    <a:pt x="333" y="403"/>
                    <a:pt x="334" y="399"/>
                    <a:pt x="341" y="401"/>
                  </a:cubicBezTo>
                  <a:cubicBezTo>
                    <a:pt x="341" y="401"/>
                    <a:pt x="350" y="405"/>
                    <a:pt x="354" y="401"/>
                  </a:cubicBezTo>
                  <a:cubicBezTo>
                    <a:pt x="354" y="398"/>
                    <a:pt x="354" y="398"/>
                    <a:pt x="354" y="398"/>
                  </a:cubicBezTo>
                  <a:cubicBezTo>
                    <a:pt x="361" y="396"/>
                    <a:pt x="369" y="399"/>
                    <a:pt x="371" y="393"/>
                  </a:cubicBezTo>
                  <a:cubicBezTo>
                    <a:pt x="377" y="399"/>
                    <a:pt x="381" y="396"/>
                    <a:pt x="385" y="393"/>
                  </a:cubicBezTo>
                  <a:cubicBezTo>
                    <a:pt x="388" y="390"/>
                    <a:pt x="391" y="388"/>
                    <a:pt x="394" y="391"/>
                  </a:cubicBezTo>
                  <a:cubicBezTo>
                    <a:pt x="394" y="388"/>
                    <a:pt x="394" y="384"/>
                    <a:pt x="394" y="381"/>
                  </a:cubicBezTo>
                  <a:cubicBezTo>
                    <a:pt x="398" y="382"/>
                    <a:pt x="398" y="379"/>
                    <a:pt x="399" y="376"/>
                  </a:cubicBezTo>
                  <a:cubicBezTo>
                    <a:pt x="401" y="368"/>
                    <a:pt x="401" y="368"/>
                    <a:pt x="401" y="368"/>
                  </a:cubicBezTo>
                  <a:cubicBezTo>
                    <a:pt x="404" y="366"/>
                    <a:pt x="401" y="366"/>
                    <a:pt x="401" y="361"/>
                  </a:cubicBezTo>
                  <a:cubicBezTo>
                    <a:pt x="407" y="361"/>
                    <a:pt x="411" y="360"/>
                    <a:pt x="411" y="356"/>
                  </a:cubicBezTo>
                  <a:cubicBezTo>
                    <a:pt x="414" y="356"/>
                    <a:pt x="413" y="359"/>
                    <a:pt x="414" y="361"/>
                  </a:cubicBezTo>
                  <a:cubicBezTo>
                    <a:pt x="416" y="359"/>
                    <a:pt x="420" y="358"/>
                    <a:pt x="424" y="358"/>
                  </a:cubicBezTo>
                  <a:cubicBezTo>
                    <a:pt x="427" y="358"/>
                    <a:pt x="426" y="353"/>
                    <a:pt x="429" y="353"/>
                  </a:cubicBezTo>
                  <a:cubicBezTo>
                    <a:pt x="430" y="348"/>
                    <a:pt x="428" y="344"/>
                    <a:pt x="424" y="343"/>
                  </a:cubicBezTo>
                  <a:cubicBezTo>
                    <a:pt x="426" y="341"/>
                    <a:pt x="427" y="338"/>
                    <a:pt x="426" y="333"/>
                  </a:cubicBezTo>
                  <a:cubicBezTo>
                    <a:pt x="431" y="334"/>
                    <a:pt x="434" y="333"/>
                    <a:pt x="434" y="328"/>
                  </a:cubicBezTo>
                  <a:cubicBezTo>
                    <a:pt x="437" y="332"/>
                    <a:pt x="439" y="330"/>
                    <a:pt x="442" y="329"/>
                  </a:cubicBezTo>
                  <a:cubicBezTo>
                    <a:pt x="444" y="328"/>
                    <a:pt x="447" y="327"/>
                    <a:pt x="452" y="328"/>
                  </a:cubicBezTo>
                  <a:cubicBezTo>
                    <a:pt x="452" y="328"/>
                    <a:pt x="455" y="331"/>
                    <a:pt x="454" y="331"/>
                  </a:cubicBezTo>
                  <a:cubicBezTo>
                    <a:pt x="456" y="331"/>
                    <a:pt x="457" y="328"/>
                    <a:pt x="459" y="328"/>
                  </a:cubicBezTo>
                  <a:cubicBezTo>
                    <a:pt x="461" y="328"/>
                    <a:pt x="465" y="331"/>
                    <a:pt x="464" y="331"/>
                  </a:cubicBezTo>
                  <a:cubicBezTo>
                    <a:pt x="467" y="330"/>
                    <a:pt x="464" y="327"/>
                    <a:pt x="467" y="326"/>
                  </a:cubicBezTo>
                  <a:cubicBezTo>
                    <a:pt x="467" y="325"/>
                    <a:pt x="468" y="325"/>
                    <a:pt x="469" y="326"/>
                  </a:cubicBezTo>
                  <a:cubicBezTo>
                    <a:pt x="470" y="326"/>
                    <a:pt x="471" y="326"/>
                    <a:pt x="472" y="326"/>
                  </a:cubicBezTo>
                  <a:cubicBezTo>
                    <a:pt x="475" y="323"/>
                    <a:pt x="475" y="318"/>
                    <a:pt x="482" y="321"/>
                  </a:cubicBezTo>
                  <a:cubicBezTo>
                    <a:pt x="478" y="317"/>
                    <a:pt x="481" y="308"/>
                    <a:pt x="474" y="308"/>
                  </a:cubicBezTo>
                  <a:cubicBezTo>
                    <a:pt x="469" y="305"/>
                    <a:pt x="470" y="313"/>
                    <a:pt x="469" y="313"/>
                  </a:cubicBezTo>
                  <a:cubicBezTo>
                    <a:pt x="468" y="313"/>
                    <a:pt x="468" y="313"/>
                    <a:pt x="467" y="312"/>
                  </a:cubicBezTo>
                  <a:cubicBezTo>
                    <a:pt x="466" y="311"/>
                    <a:pt x="465" y="310"/>
                    <a:pt x="464" y="311"/>
                  </a:cubicBezTo>
                  <a:cubicBezTo>
                    <a:pt x="463" y="311"/>
                    <a:pt x="461" y="313"/>
                    <a:pt x="462" y="313"/>
                  </a:cubicBezTo>
                  <a:cubicBezTo>
                    <a:pt x="459" y="313"/>
                    <a:pt x="459" y="310"/>
                    <a:pt x="457" y="311"/>
                  </a:cubicBezTo>
                  <a:cubicBezTo>
                    <a:pt x="452" y="311"/>
                    <a:pt x="449" y="315"/>
                    <a:pt x="444" y="313"/>
                  </a:cubicBezTo>
                  <a:cubicBezTo>
                    <a:pt x="442" y="313"/>
                    <a:pt x="442" y="316"/>
                    <a:pt x="441" y="318"/>
                  </a:cubicBezTo>
                  <a:cubicBezTo>
                    <a:pt x="437" y="317"/>
                    <a:pt x="432" y="317"/>
                    <a:pt x="427" y="317"/>
                  </a:cubicBezTo>
                  <a:cubicBezTo>
                    <a:pt x="421" y="317"/>
                    <a:pt x="416" y="317"/>
                    <a:pt x="411" y="316"/>
                  </a:cubicBezTo>
                  <a:cubicBezTo>
                    <a:pt x="411" y="315"/>
                    <a:pt x="412" y="311"/>
                    <a:pt x="411" y="311"/>
                  </a:cubicBezTo>
                  <a:cubicBezTo>
                    <a:pt x="410" y="310"/>
                    <a:pt x="408" y="310"/>
                    <a:pt x="407" y="310"/>
                  </a:cubicBezTo>
                  <a:cubicBezTo>
                    <a:pt x="404" y="310"/>
                    <a:pt x="402" y="310"/>
                    <a:pt x="401" y="308"/>
                  </a:cubicBezTo>
                  <a:cubicBezTo>
                    <a:pt x="408" y="294"/>
                    <a:pt x="404" y="286"/>
                    <a:pt x="401" y="270"/>
                  </a:cubicBezTo>
                  <a:cubicBezTo>
                    <a:pt x="407" y="270"/>
                    <a:pt x="418" y="261"/>
                    <a:pt x="421" y="265"/>
                  </a:cubicBezTo>
                  <a:cubicBezTo>
                    <a:pt x="425" y="263"/>
                    <a:pt x="421" y="262"/>
                    <a:pt x="424" y="255"/>
                  </a:cubicBezTo>
                  <a:cubicBezTo>
                    <a:pt x="432" y="256"/>
                    <a:pt x="432" y="242"/>
                    <a:pt x="434" y="238"/>
                  </a:cubicBezTo>
                  <a:cubicBezTo>
                    <a:pt x="434" y="238"/>
                    <a:pt x="435" y="238"/>
                    <a:pt x="437" y="238"/>
                  </a:cubicBezTo>
                  <a:cubicBezTo>
                    <a:pt x="438" y="238"/>
                    <a:pt x="439" y="238"/>
                    <a:pt x="439" y="238"/>
                  </a:cubicBezTo>
                  <a:cubicBezTo>
                    <a:pt x="439" y="233"/>
                    <a:pt x="430" y="231"/>
                    <a:pt x="434" y="225"/>
                  </a:cubicBezTo>
                  <a:cubicBezTo>
                    <a:pt x="432" y="227"/>
                    <a:pt x="429" y="226"/>
                    <a:pt x="426" y="226"/>
                  </a:cubicBezTo>
                  <a:cubicBezTo>
                    <a:pt x="423" y="225"/>
                    <a:pt x="421" y="225"/>
                    <a:pt x="419" y="225"/>
                  </a:cubicBezTo>
                  <a:cubicBezTo>
                    <a:pt x="413" y="226"/>
                    <a:pt x="408" y="231"/>
                    <a:pt x="401" y="230"/>
                  </a:cubicBezTo>
                  <a:cubicBezTo>
                    <a:pt x="400" y="229"/>
                    <a:pt x="398" y="232"/>
                    <a:pt x="398" y="236"/>
                  </a:cubicBezTo>
                  <a:cubicBezTo>
                    <a:pt x="398" y="239"/>
                    <a:pt x="398" y="243"/>
                    <a:pt x="399" y="240"/>
                  </a:cubicBezTo>
                  <a:cubicBezTo>
                    <a:pt x="398" y="243"/>
                    <a:pt x="397" y="242"/>
                    <a:pt x="396" y="241"/>
                  </a:cubicBezTo>
                  <a:cubicBezTo>
                    <a:pt x="395" y="240"/>
                    <a:pt x="394" y="239"/>
                    <a:pt x="394" y="240"/>
                  </a:cubicBezTo>
                  <a:cubicBezTo>
                    <a:pt x="392" y="243"/>
                    <a:pt x="395" y="248"/>
                    <a:pt x="394" y="250"/>
                  </a:cubicBezTo>
                  <a:cubicBezTo>
                    <a:pt x="393" y="251"/>
                    <a:pt x="387" y="257"/>
                    <a:pt x="384" y="260"/>
                  </a:cubicBezTo>
                  <a:cubicBezTo>
                    <a:pt x="377" y="268"/>
                    <a:pt x="377" y="273"/>
                    <a:pt x="366" y="273"/>
                  </a:cubicBezTo>
                  <a:cubicBezTo>
                    <a:pt x="366" y="277"/>
                    <a:pt x="371" y="280"/>
                    <a:pt x="366" y="281"/>
                  </a:cubicBezTo>
                  <a:cubicBezTo>
                    <a:pt x="363" y="281"/>
                    <a:pt x="366" y="284"/>
                    <a:pt x="364" y="286"/>
                  </a:cubicBezTo>
                  <a:cubicBezTo>
                    <a:pt x="363" y="286"/>
                    <a:pt x="362" y="286"/>
                    <a:pt x="361" y="285"/>
                  </a:cubicBezTo>
                  <a:cubicBezTo>
                    <a:pt x="360" y="285"/>
                    <a:pt x="359" y="285"/>
                    <a:pt x="359" y="286"/>
                  </a:cubicBezTo>
                  <a:cubicBezTo>
                    <a:pt x="358" y="286"/>
                    <a:pt x="360" y="290"/>
                    <a:pt x="359" y="291"/>
                  </a:cubicBezTo>
                  <a:cubicBezTo>
                    <a:pt x="356" y="291"/>
                    <a:pt x="356" y="291"/>
                    <a:pt x="356" y="291"/>
                  </a:cubicBezTo>
                  <a:cubicBezTo>
                    <a:pt x="355" y="294"/>
                    <a:pt x="358" y="301"/>
                    <a:pt x="354" y="301"/>
                  </a:cubicBezTo>
                  <a:cubicBezTo>
                    <a:pt x="355" y="303"/>
                    <a:pt x="361" y="304"/>
                    <a:pt x="356" y="306"/>
                  </a:cubicBezTo>
                  <a:cubicBezTo>
                    <a:pt x="360" y="309"/>
                    <a:pt x="362" y="313"/>
                    <a:pt x="369" y="313"/>
                  </a:cubicBezTo>
                  <a:cubicBezTo>
                    <a:pt x="369" y="317"/>
                    <a:pt x="371" y="320"/>
                    <a:pt x="374" y="321"/>
                  </a:cubicBezTo>
                  <a:cubicBezTo>
                    <a:pt x="372" y="323"/>
                    <a:pt x="370" y="323"/>
                    <a:pt x="369" y="326"/>
                  </a:cubicBezTo>
                  <a:cubicBezTo>
                    <a:pt x="367" y="328"/>
                    <a:pt x="368" y="331"/>
                    <a:pt x="366" y="333"/>
                  </a:cubicBezTo>
                  <a:cubicBezTo>
                    <a:pt x="364" y="335"/>
                    <a:pt x="361" y="336"/>
                    <a:pt x="356" y="336"/>
                  </a:cubicBezTo>
                  <a:cubicBezTo>
                    <a:pt x="355" y="346"/>
                    <a:pt x="346" y="349"/>
                    <a:pt x="349" y="363"/>
                  </a:cubicBezTo>
                  <a:cubicBezTo>
                    <a:pt x="340" y="360"/>
                    <a:pt x="340" y="376"/>
                    <a:pt x="334" y="376"/>
                  </a:cubicBezTo>
                  <a:cubicBezTo>
                    <a:pt x="333" y="376"/>
                    <a:pt x="332" y="376"/>
                    <a:pt x="331" y="376"/>
                  </a:cubicBezTo>
                  <a:cubicBezTo>
                    <a:pt x="328" y="377"/>
                    <a:pt x="330" y="380"/>
                    <a:pt x="329" y="381"/>
                  </a:cubicBezTo>
                  <a:cubicBezTo>
                    <a:pt x="327" y="382"/>
                    <a:pt x="325" y="381"/>
                    <a:pt x="323" y="381"/>
                  </a:cubicBezTo>
                  <a:cubicBezTo>
                    <a:pt x="320" y="380"/>
                    <a:pt x="318" y="380"/>
                    <a:pt x="316" y="383"/>
                  </a:cubicBezTo>
                  <a:cubicBezTo>
                    <a:pt x="310" y="383"/>
                    <a:pt x="315" y="373"/>
                    <a:pt x="314" y="368"/>
                  </a:cubicBezTo>
                  <a:cubicBezTo>
                    <a:pt x="311" y="367"/>
                    <a:pt x="312" y="361"/>
                    <a:pt x="309" y="361"/>
                  </a:cubicBezTo>
                  <a:cubicBezTo>
                    <a:pt x="302" y="360"/>
                    <a:pt x="311" y="353"/>
                    <a:pt x="301" y="353"/>
                  </a:cubicBezTo>
                  <a:cubicBezTo>
                    <a:pt x="305" y="348"/>
                    <a:pt x="297" y="346"/>
                    <a:pt x="296" y="343"/>
                  </a:cubicBezTo>
                  <a:cubicBezTo>
                    <a:pt x="296" y="342"/>
                    <a:pt x="299" y="340"/>
                    <a:pt x="298" y="338"/>
                  </a:cubicBezTo>
                  <a:cubicBezTo>
                    <a:pt x="298" y="331"/>
                    <a:pt x="292" y="328"/>
                    <a:pt x="286" y="323"/>
                  </a:cubicBezTo>
                  <a:cubicBezTo>
                    <a:pt x="278" y="326"/>
                    <a:pt x="281" y="338"/>
                    <a:pt x="268" y="336"/>
                  </a:cubicBezTo>
                  <a:cubicBezTo>
                    <a:pt x="268" y="338"/>
                    <a:pt x="271" y="338"/>
                    <a:pt x="273" y="338"/>
                  </a:cubicBezTo>
                  <a:cubicBezTo>
                    <a:pt x="273" y="341"/>
                    <a:pt x="270" y="340"/>
                    <a:pt x="268" y="341"/>
                  </a:cubicBezTo>
                  <a:cubicBezTo>
                    <a:pt x="264" y="341"/>
                    <a:pt x="267" y="349"/>
                    <a:pt x="261" y="348"/>
                  </a:cubicBezTo>
                  <a:cubicBezTo>
                    <a:pt x="255" y="350"/>
                    <a:pt x="253" y="347"/>
                    <a:pt x="251" y="344"/>
                  </a:cubicBezTo>
                  <a:cubicBezTo>
                    <a:pt x="249" y="342"/>
                    <a:pt x="247" y="339"/>
                    <a:pt x="241" y="341"/>
                  </a:cubicBezTo>
                  <a:cubicBezTo>
                    <a:pt x="241" y="338"/>
                    <a:pt x="244" y="339"/>
                    <a:pt x="246" y="338"/>
                  </a:cubicBezTo>
                  <a:cubicBezTo>
                    <a:pt x="249" y="331"/>
                    <a:pt x="239" y="325"/>
                    <a:pt x="246" y="323"/>
                  </a:cubicBezTo>
                  <a:cubicBezTo>
                    <a:pt x="244" y="321"/>
                    <a:pt x="241" y="319"/>
                    <a:pt x="238" y="318"/>
                  </a:cubicBezTo>
                  <a:cubicBezTo>
                    <a:pt x="236" y="315"/>
                    <a:pt x="241" y="314"/>
                    <a:pt x="241" y="313"/>
                  </a:cubicBezTo>
                  <a:cubicBezTo>
                    <a:pt x="241" y="310"/>
                    <a:pt x="236" y="309"/>
                    <a:pt x="236" y="308"/>
                  </a:cubicBezTo>
                  <a:cubicBezTo>
                    <a:pt x="235" y="305"/>
                    <a:pt x="240" y="291"/>
                    <a:pt x="236" y="301"/>
                  </a:cubicBezTo>
                  <a:cubicBezTo>
                    <a:pt x="231" y="299"/>
                    <a:pt x="234" y="295"/>
                    <a:pt x="238" y="296"/>
                  </a:cubicBezTo>
                  <a:cubicBezTo>
                    <a:pt x="233" y="287"/>
                    <a:pt x="247" y="285"/>
                    <a:pt x="241" y="283"/>
                  </a:cubicBezTo>
                  <a:cubicBezTo>
                    <a:pt x="241" y="279"/>
                    <a:pt x="248" y="282"/>
                    <a:pt x="248" y="278"/>
                  </a:cubicBezTo>
                  <a:cubicBezTo>
                    <a:pt x="249" y="274"/>
                    <a:pt x="251" y="278"/>
                    <a:pt x="251" y="278"/>
                  </a:cubicBezTo>
                  <a:cubicBezTo>
                    <a:pt x="253" y="277"/>
                    <a:pt x="253" y="274"/>
                    <a:pt x="256" y="273"/>
                  </a:cubicBezTo>
                  <a:cubicBezTo>
                    <a:pt x="259" y="273"/>
                    <a:pt x="258" y="268"/>
                    <a:pt x="258" y="265"/>
                  </a:cubicBezTo>
                  <a:cubicBezTo>
                    <a:pt x="263" y="266"/>
                    <a:pt x="266" y="265"/>
                    <a:pt x="266" y="260"/>
                  </a:cubicBezTo>
                  <a:cubicBezTo>
                    <a:pt x="269" y="260"/>
                    <a:pt x="270" y="261"/>
                    <a:pt x="271" y="263"/>
                  </a:cubicBezTo>
                  <a:cubicBezTo>
                    <a:pt x="272" y="265"/>
                    <a:pt x="273" y="267"/>
                    <a:pt x="278" y="265"/>
                  </a:cubicBezTo>
                  <a:cubicBezTo>
                    <a:pt x="278" y="263"/>
                    <a:pt x="275" y="264"/>
                    <a:pt x="273" y="263"/>
                  </a:cubicBezTo>
                  <a:cubicBezTo>
                    <a:pt x="280" y="257"/>
                    <a:pt x="287" y="259"/>
                    <a:pt x="293" y="253"/>
                  </a:cubicBezTo>
                  <a:cubicBezTo>
                    <a:pt x="294" y="252"/>
                    <a:pt x="293" y="249"/>
                    <a:pt x="293" y="248"/>
                  </a:cubicBezTo>
                  <a:cubicBezTo>
                    <a:pt x="294" y="248"/>
                    <a:pt x="295" y="248"/>
                    <a:pt x="296" y="248"/>
                  </a:cubicBezTo>
                  <a:cubicBezTo>
                    <a:pt x="297" y="248"/>
                    <a:pt x="298" y="248"/>
                    <a:pt x="298" y="248"/>
                  </a:cubicBezTo>
                  <a:cubicBezTo>
                    <a:pt x="300" y="246"/>
                    <a:pt x="298" y="242"/>
                    <a:pt x="298" y="240"/>
                  </a:cubicBezTo>
                  <a:cubicBezTo>
                    <a:pt x="299" y="238"/>
                    <a:pt x="305" y="237"/>
                    <a:pt x="306" y="235"/>
                  </a:cubicBezTo>
                  <a:cubicBezTo>
                    <a:pt x="307" y="233"/>
                    <a:pt x="305" y="228"/>
                    <a:pt x="306" y="225"/>
                  </a:cubicBezTo>
                  <a:cubicBezTo>
                    <a:pt x="306" y="225"/>
                    <a:pt x="307" y="226"/>
                    <a:pt x="308" y="227"/>
                  </a:cubicBezTo>
                  <a:cubicBezTo>
                    <a:pt x="309" y="227"/>
                    <a:pt x="310" y="228"/>
                    <a:pt x="311" y="228"/>
                  </a:cubicBezTo>
                  <a:cubicBezTo>
                    <a:pt x="309" y="229"/>
                    <a:pt x="314" y="216"/>
                    <a:pt x="314" y="215"/>
                  </a:cubicBezTo>
                  <a:cubicBezTo>
                    <a:pt x="319" y="221"/>
                    <a:pt x="320" y="211"/>
                    <a:pt x="326" y="210"/>
                  </a:cubicBezTo>
                  <a:cubicBezTo>
                    <a:pt x="326" y="206"/>
                    <a:pt x="330" y="204"/>
                    <a:pt x="326" y="203"/>
                  </a:cubicBezTo>
                  <a:cubicBezTo>
                    <a:pt x="326" y="198"/>
                    <a:pt x="333" y="202"/>
                    <a:pt x="334" y="195"/>
                  </a:cubicBezTo>
                  <a:cubicBezTo>
                    <a:pt x="334" y="192"/>
                    <a:pt x="338" y="193"/>
                    <a:pt x="341" y="193"/>
                  </a:cubicBezTo>
                  <a:cubicBezTo>
                    <a:pt x="342" y="190"/>
                    <a:pt x="341" y="188"/>
                    <a:pt x="339" y="188"/>
                  </a:cubicBezTo>
                  <a:cubicBezTo>
                    <a:pt x="346" y="182"/>
                    <a:pt x="350" y="182"/>
                    <a:pt x="356" y="180"/>
                  </a:cubicBezTo>
                  <a:cubicBezTo>
                    <a:pt x="360" y="178"/>
                    <a:pt x="355" y="176"/>
                    <a:pt x="359" y="170"/>
                  </a:cubicBezTo>
                  <a:cubicBezTo>
                    <a:pt x="361" y="169"/>
                    <a:pt x="366" y="167"/>
                    <a:pt x="366" y="163"/>
                  </a:cubicBezTo>
                  <a:cubicBezTo>
                    <a:pt x="366" y="160"/>
                    <a:pt x="368" y="160"/>
                    <a:pt x="369" y="160"/>
                  </a:cubicBezTo>
                  <a:cubicBezTo>
                    <a:pt x="371" y="160"/>
                    <a:pt x="374" y="161"/>
                    <a:pt x="374" y="155"/>
                  </a:cubicBezTo>
                  <a:cubicBezTo>
                    <a:pt x="377" y="154"/>
                    <a:pt x="380" y="154"/>
                    <a:pt x="383" y="154"/>
                  </a:cubicBezTo>
                  <a:cubicBezTo>
                    <a:pt x="389" y="155"/>
                    <a:pt x="393" y="155"/>
                    <a:pt x="394" y="145"/>
                  </a:cubicBezTo>
                  <a:cubicBezTo>
                    <a:pt x="396" y="146"/>
                    <a:pt x="399" y="146"/>
                    <a:pt x="403" y="146"/>
                  </a:cubicBezTo>
                  <a:cubicBezTo>
                    <a:pt x="407" y="145"/>
                    <a:pt x="412" y="145"/>
                    <a:pt x="416" y="148"/>
                  </a:cubicBezTo>
                  <a:cubicBezTo>
                    <a:pt x="419" y="146"/>
                    <a:pt x="420" y="143"/>
                    <a:pt x="421" y="140"/>
                  </a:cubicBezTo>
                  <a:cubicBezTo>
                    <a:pt x="424" y="139"/>
                    <a:pt x="427" y="140"/>
                    <a:pt x="429" y="141"/>
                  </a:cubicBezTo>
                  <a:cubicBezTo>
                    <a:pt x="433" y="142"/>
                    <a:pt x="435" y="144"/>
                    <a:pt x="434" y="138"/>
                  </a:cubicBezTo>
                  <a:cubicBezTo>
                    <a:pt x="439" y="138"/>
                    <a:pt x="439" y="144"/>
                    <a:pt x="444" y="145"/>
                  </a:cubicBezTo>
                  <a:cubicBezTo>
                    <a:pt x="448" y="144"/>
                    <a:pt x="446" y="137"/>
                    <a:pt x="454" y="140"/>
                  </a:cubicBezTo>
                  <a:cubicBezTo>
                    <a:pt x="455" y="144"/>
                    <a:pt x="452" y="144"/>
                    <a:pt x="452" y="148"/>
                  </a:cubicBezTo>
                  <a:cubicBezTo>
                    <a:pt x="452" y="148"/>
                    <a:pt x="455" y="146"/>
                    <a:pt x="458" y="144"/>
                  </a:cubicBezTo>
                  <a:cubicBezTo>
                    <a:pt x="462" y="142"/>
                    <a:pt x="468" y="139"/>
                    <a:pt x="472" y="143"/>
                  </a:cubicBezTo>
                  <a:cubicBezTo>
                    <a:pt x="473" y="144"/>
                    <a:pt x="473" y="144"/>
                    <a:pt x="474" y="143"/>
                  </a:cubicBezTo>
                  <a:cubicBezTo>
                    <a:pt x="474" y="143"/>
                    <a:pt x="475" y="142"/>
                    <a:pt x="477" y="143"/>
                  </a:cubicBezTo>
                  <a:cubicBezTo>
                    <a:pt x="482" y="143"/>
                    <a:pt x="487" y="147"/>
                    <a:pt x="494" y="145"/>
                  </a:cubicBezTo>
                  <a:cubicBezTo>
                    <a:pt x="493" y="146"/>
                    <a:pt x="495" y="151"/>
                    <a:pt x="494" y="153"/>
                  </a:cubicBezTo>
                  <a:cubicBezTo>
                    <a:pt x="494" y="153"/>
                    <a:pt x="493" y="153"/>
                    <a:pt x="492" y="153"/>
                  </a:cubicBezTo>
                  <a:cubicBezTo>
                    <a:pt x="491" y="152"/>
                    <a:pt x="490" y="152"/>
                    <a:pt x="489" y="153"/>
                  </a:cubicBezTo>
                  <a:cubicBezTo>
                    <a:pt x="487" y="154"/>
                    <a:pt x="489" y="159"/>
                    <a:pt x="484" y="158"/>
                  </a:cubicBezTo>
                  <a:cubicBezTo>
                    <a:pt x="489" y="164"/>
                    <a:pt x="504" y="159"/>
                    <a:pt x="509" y="158"/>
                  </a:cubicBezTo>
                  <a:cubicBezTo>
                    <a:pt x="514" y="155"/>
                    <a:pt x="513" y="162"/>
                    <a:pt x="514" y="163"/>
                  </a:cubicBezTo>
                  <a:cubicBezTo>
                    <a:pt x="515" y="163"/>
                    <a:pt x="517" y="163"/>
                    <a:pt x="518" y="163"/>
                  </a:cubicBezTo>
                  <a:cubicBezTo>
                    <a:pt x="520" y="163"/>
                    <a:pt x="522" y="163"/>
                    <a:pt x="522" y="165"/>
                  </a:cubicBezTo>
                  <a:cubicBezTo>
                    <a:pt x="531" y="163"/>
                    <a:pt x="536" y="165"/>
                    <a:pt x="541" y="168"/>
                  </a:cubicBezTo>
                  <a:cubicBezTo>
                    <a:pt x="545" y="170"/>
                    <a:pt x="549" y="173"/>
                    <a:pt x="554" y="170"/>
                  </a:cubicBezTo>
                  <a:cubicBezTo>
                    <a:pt x="552" y="178"/>
                    <a:pt x="563" y="174"/>
                    <a:pt x="562" y="180"/>
                  </a:cubicBezTo>
                  <a:cubicBezTo>
                    <a:pt x="563" y="180"/>
                    <a:pt x="564" y="180"/>
                    <a:pt x="565" y="180"/>
                  </a:cubicBezTo>
                  <a:cubicBezTo>
                    <a:pt x="571" y="180"/>
                    <a:pt x="578" y="180"/>
                    <a:pt x="572" y="185"/>
                  </a:cubicBezTo>
                  <a:cubicBezTo>
                    <a:pt x="578" y="187"/>
                    <a:pt x="583" y="186"/>
                    <a:pt x="587" y="188"/>
                  </a:cubicBezTo>
                  <a:cubicBezTo>
                    <a:pt x="588" y="188"/>
                    <a:pt x="586" y="192"/>
                    <a:pt x="587" y="193"/>
                  </a:cubicBezTo>
                  <a:cubicBezTo>
                    <a:pt x="588" y="193"/>
                    <a:pt x="589" y="193"/>
                    <a:pt x="591" y="193"/>
                  </a:cubicBezTo>
                  <a:cubicBezTo>
                    <a:pt x="592" y="193"/>
                    <a:pt x="594" y="192"/>
                    <a:pt x="594" y="193"/>
                  </a:cubicBezTo>
                  <a:cubicBezTo>
                    <a:pt x="597" y="203"/>
                    <a:pt x="597" y="205"/>
                    <a:pt x="594" y="215"/>
                  </a:cubicBezTo>
                  <a:cubicBezTo>
                    <a:pt x="590" y="209"/>
                    <a:pt x="586" y="217"/>
                    <a:pt x="579" y="218"/>
                  </a:cubicBezTo>
                  <a:cubicBezTo>
                    <a:pt x="577" y="218"/>
                    <a:pt x="574" y="217"/>
                    <a:pt x="572" y="216"/>
                  </a:cubicBezTo>
                  <a:cubicBezTo>
                    <a:pt x="566" y="215"/>
                    <a:pt x="561" y="213"/>
                    <a:pt x="557" y="218"/>
                  </a:cubicBezTo>
                  <a:cubicBezTo>
                    <a:pt x="554" y="219"/>
                    <a:pt x="556" y="213"/>
                    <a:pt x="554" y="213"/>
                  </a:cubicBezTo>
                  <a:cubicBezTo>
                    <a:pt x="551" y="211"/>
                    <a:pt x="550" y="215"/>
                    <a:pt x="549" y="215"/>
                  </a:cubicBezTo>
                  <a:cubicBezTo>
                    <a:pt x="547" y="215"/>
                    <a:pt x="545" y="210"/>
                    <a:pt x="544" y="210"/>
                  </a:cubicBezTo>
                  <a:cubicBezTo>
                    <a:pt x="543" y="210"/>
                    <a:pt x="542" y="211"/>
                    <a:pt x="540" y="211"/>
                  </a:cubicBezTo>
                  <a:cubicBezTo>
                    <a:pt x="537" y="213"/>
                    <a:pt x="534" y="214"/>
                    <a:pt x="534" y="208"/>
                  </a:cubicBezTo>
                  <a:cubicBezTo>
                    <a:pt x="526" y="211"/>
                    <a:pt x="529" y="208"/>
                    <a:pt x="519" y="208"/>
                  </a:cubicBezTo>
                  <a:cubicBezTo>
                    <a:pt x="518" y="212"/>
                    <a:pt x="521" y="213"/>
                    <a:pt x="524" y="213"/>
                  </a:cubicBezTo>
                  <a:cubicBezTo>
                    <a:pt x="528" y="212"/>
                    <a:pt x="529" y="215"/>
                    <a:pt x="532" y="215"/>
                  </a:cubicBezTo>
                  <a:cubicBezTo>
                    <a:pt x="527" y="220"/>
                    <a:pt x="532" y="218"/>
                    <a:pt x="534" y="220"/>
                  </a:cubicBezTo>
                  <a:cubicBezTo>
                    <a:pt x="535" y="221"/>
                    <a:pt x="534" y="224"/>
                    <a:pt x="534" y="225"/>
                  </a:cubicBezTo>
                  <a:cubicBezTo>
                    <a:pt x="535" y="227"/>
                    <a:pt x="539" y="228"/>
                    <a:pt x="539" y="230"/>
                  </a:cubicBezTo>
                  <a:cubicBezTo>
                    <a:pt x="539" y="233"/>
                    <a:pt x="545" y="240"/>
                    <a:pt x="544" y="248"/>
                  </a:cubicBezTo>
                  <a:cubicBezTo>
                    <a:pt x="545" y="256"/>
                    <a:pt x="560" y="250"/>
                    <a:pt x="562" y="258"/>
                  </a:cubicBezTo>
                  <a:cubicBezTo>
                    <a:pt x="564" y="256"/>
                    <a:pt x="564" y="252"/>
                    <a:pt x="569" y="253"/>
                  </a:cubicBezTo>
                  <a:cubicBezTo>
                    <a:pt x="568" y="246"/>
                    <a:pt x="558" y="248"/>
                    <a:pt x="554" y="243"/>
                  </a:cubicBezTo>
                  <a:cubicBezTo>
                    <a:pt x="553" y="236"/>
                    <a:pt x="560" y="237"/>
                    <a:pt x="566" y="238"/>
                  </a:cubicBezTo>
                  <a:cubicBezTo>
                    <a:pt x="569" y="238"/>
                    <a:pt x="572" y="239"/>
                    <a:pt x="574" y="238"/>
                  </a:cubicBezTo>
                  <a:cubicBezTo>
                    <a:pt x="574" y="241"/>
                    <a:pt x="576" y="241"/>
                    <a:pt x="579" y="241"/>
                  </a:cubicBezTo>
                  <a:cubicBezTo>
                    <a:pt x="581" y="241"/>
                    <a:pt x="584" y="241"/>
                    <a:pt x="582" y="245"/>
                  </a:cubicBezTo>
                  <a:cubicBezTo>
                    <a:pt x="585" y="247"/>
                    <a:pt x="587" y="246"/>
                    <a:pt x="588" y="245"/>
                  </a:cubicBezTo>
                  <a:cubicBezTo>
                    <a:pt x="591" y="243"/>
                    <a:pt x="592" y="242"/>
                    <a:pt x="592" y="248"/>
                  </a:cubicBezTo>
                  <a:cubicBezTo>
                    <a:pt x="599" y="245"/>
                    <a:pt x="592" y="235"/>
                    <a:pt x="587" y="235"/>
                  </a:cubicBezTo>
                  <a:cubicBezTo>
                    <a:pt x="589" y="230"/>
                    <a:pt x="594" y="229"/>
                    <a:pt x="600" y="228"/>
                  </a:cubicBezTo>
                  <a:cubicBezTo>
                    <a:pt x="603" y="225"/>
                    <a:pt x="603" y="218"/>
                    <a:pt x="607" y="215"/>
                  </a:cubicBezTo>
                  <a:cubicBezTo>
                    <a:pt x="617" y="214"/>
                    <a:pt x="623" y="218"/>
                    <a:pt x="630" y="220"/>
                  </a:cubicBezTo>
                  <a:cubicBezTo>
                    <a:pt x="632" y="220"/>
                    <a:pt x="631" y="215"/>
                    <a:pt x="635" y="215"/>
                  </a:cubicBezTo>
                  <a:cubicBezTo>
                    <a:pt x="635" y="211"/>
                    <a:pt x="633" y="209"/>
                    <a:pt x="630" y="208"/>
                  </a:cubicBezTo>
                  <a:cubicBezTo>
                    <a:pt x="633" y="198"/>
                    <a:pt x="634" y="189"/>
                    <a:pt x="632" y="180"/>
                  </a:cubicBezTo>
                  <a:cubicBezTo>
                    <a:pt x="640" y="180"/>
                    <a:pt x="647" y="180"/>
                    <a:pt x="652" y="183"/>
                  </a:cubicBezTo>
                  <a:cubicBezTo>
                    <a:pt x="654" y="184"/>
                    <a:pt x="660" y="184"/>
                    <a:pt x="660" y="190"/>
                  </a:cubicBezTo>
                  <a:cubicBezTo>
                    <a:pt x="655" y="190"/>
                    <a:pt x="650" y="190"/>
                    <a:pt x="645" y="190"/>
                  </a:cubicBezTo>
                  <a:cubicBezTo>
                    <a:pt x="645" y="193"/>
                    <a:pt x="645" y="195"/>
                    <a:pt x="645" y="198"/>
                  </a:cubicBezTo>
                  <a:cubicBezTo>
                    <a:pt x="648" y="202"/>
                    <a:pt x="650" y="201"/>
                    <a:pt x="652" y="200"/>
                  </a:cubicBezTo>
                  <a:cubicBezTo>
                    <a:pt x="654" y="200"/>
                    <a:pt x="655" y="199"/>
                    <a:pt x="657" y="200"/>
                  </a:cubicBezTo>
                  <a:cubicBezTo>
                    <a:pt x="660" y="202"/>
                    <a:pt x="650" y="203"/>
                    <a:pt x="650" y="203"/>
                  </a:cubicBezTo>
                  <a:cubicBezTo>
                    <a:pt x="647" y="207"/>
                    <a:pt x="657" y="202"/>
                    <a:pt x="660" y="208"/>
                  </a:cubicBezTo>
                  <a:cubicBezTo>
                    <a:pt x="664" y="205"/>
                    <a:pt x="669" y="202"/>
                    <a:pt x="672" y="198"/>
                  </a:cubicBezTo>
                  <a:cubicBezTo>
                    <a:pt x="673" y="196"/>
                    <a:pt x="675" y="196"/>
                    <a:pt x="675" y="193"/>
                  </a:cubicBezTo>
                  <a:cubicBezTo>
                    <a:pt x="681" y="194"/>
                    <a:pt x="683" y="192"/>
                    <a:pt x="686" y="190"/>
                  </a:cubicBezTo>
                  <a:cubicBezTo>
                    <a:pt x="688" y="189"/>
                    <a:pt x="690" y="187"/>
                    <a:pt x="695" y="188"/>
                  </a:cubicBezTo>
                  <a:cubicBezTo>
                    <a:pt x="698" y="187"/>
                    <a:pt x="700" y="184"/>
                    <a:pt x="700" y="180"/>
                  </a:cubicBezTo>
                  <a:cubicBezTo>
                    <a:pt x="704" y="180"/>
                    <a:pt x="706" y="178"/>
                    <a:pt x="707" y="175"/>
                  </a:cubicBezTo>
                  <a:cubicBezTo>
                    <a:pt x="718" y="183"/>
                    <a:pt x="725" y="171"/>
                    <a:pt x="735" y="170"/>
                  </a:cubicBezTo>
                  <a:cubicBezTo>
                    <a:pt x="735" y="173"/>
                    <a:pt x="735" y="177"/>
                    <a:pt x="735" y="180"/>
                  </a:cubicBezTo>
                  <a:cubicBezTo>
                    <a:pt x="744" y="181"/>
                    <a:pt x="752" y="180"/>
                    <a:pt x="758" y="178"/>
                  </a:cubicBezTo>
                  <a:cubicBezTo>
                    <a:pt x="758" y="178"/>
                    <a:pt x="759" y="178"/>
                    <a:pt x="760" y="178"/>
                  </a:cubicBezTo>
                  <a:cubicBezTo>
                    <a:pt x="761" y="178"/>
                    <a:pt x="762" y="178"/>
                    <a:pt x="763" y="178"/>
                  </a:cubicBezTo>
                  <a:cubicBezTo>
                    <a:pt x="763" y="175"/>
                    <a:pt x="763" y="175"/>
                    <a:pt x="763" y="175"/>
                  </a:cubicBezTo>
                  <a:cubicBezTo>
                    <a:pt x="767" y="173"/>
                    <a:pt x="775" y="175"/>
                    <a:pt x="775" y="168"/>
                  </a:cubicBezTo>
                  <a:cubicBezTo>
                    <a:pt x="782" y="171"/>
                    <a:pt x="792" y="171"/>
                    <a:pt x="795" y="178"/>
                  </a:cubicBezTo>
                  <a:cubicBezTo>
                    <a:pt x="799" y="176"/>
                    <a:pt x="801" y="174"/>
                    <a:pt x="803" y="170"/>
                  </a:cubicBezTo>
                  <a:cubicBezTo>
                    <a:pt x="803" y="168"/>
                    <a:pt x="792" y="165"/>
                    <a:pt x="800" y="163"/>
                  </a:cubicBezTo>
                  <a:cubicBezTo>
                    <a:pt x="796" y="157"/>
                    <a:pt x="784" y="159"/>
                    <a:pt x="788" y="145"/>
                  </a:cubicBezTo>
                  <a:cubicBezTo>
                    <a:pt x="792" y="147"/>
                    <a:pt x="793" y="151"/>
                    <a:pt x="800" y="153"/>
                  </a:cubicBezTo>
                  <a:cubicBezTo>
                    <a:pt x="803" y="153"/>
                    <a:pt x="808" y="159"/>
                    <a:pt x="815" y="158"/>
                  </a:cubicBezTo>
                  <a:cubicBezTo>
                    <a:pt x="817" y="157"/>
                    <a:pt x="818" y="155"/>
                    <a:pt x="818" y="155"/>
                  </a:cubicBezTo>
                  <a:cubicBezTo>
                    <a:pt x="818" y="155"/>
                    <a:pt x="819" y="156"/>
                    <a:pt x="820" y="156"/>
                  </a:cubicBezTo>
                  <a:cubicBezTo>
                    <a:pt x="821" y="157"/>
                    <a:pt x="823" y="158"/>
                    <a:pt x="823" y="155"/>
                  </a:cubicBezTo>
                  <a:cubicBezTo>
                    <a:pt x="826" y="154"/>
                    <a:pt x="826" y="160"/>
                    <a:pt x="828" y="160"/>
                  </a:cubicBezTo>
                  <a:cubicBezTo>
                    <a:pt x="832" y="162"/>
                    <a:pt x="836" y="159"/>
                    <a:pt x="835" y="165"/>
                  </a:cubicBezTo>
                  <a:cubicBezTo>
                    <a:pt x="839" y="164"/>
                    <a:pt x="842" y="164"/>
                    <a:pt x="844" y="164"/>
                  </a:cubicBezTo>
                  <a:cubicBezTo>
                    <a:pt x="847" y="165"/>
                    <a:pt x="851" y="165"/>
                    <a:pt x="855" y="163"/>
                  </a:cubicBezTo>
                  <a:cubicBezTo>
                    <a:pt x="852" y="171"/>
                    <a:pt x="864" y="165"/>
                    <a:pt x="860" y="173"/>
                  </a:cubicBezTo>
                  <a:cubicBezTo>
                    <a:pt x="865" y="173"/>
                    <a:pt x="867" y="175"/>
                    <a:pt x="868" y="178"/>
                  </a:cubicBezTo>
                  <a:cubicBezTo>
                    <a:pt x="872" y="177"/>
                    <a:pt x="874" y="178"/>
                    <a:pt x="876" y="179"/>
                  </a:cubicBezTo>
                  <a:cubicBezTo>
                    <a:pt x="878" y="180"/>
                    <a:pt x="881" y="181"/>
                    <a:pt x="885" y="180"/>
                  </a:cubicBezTo>
                  <a:cubicBezTo>
                    <a:pt x="890" y="165"/>
                    <a:pt x="871" y="173"/>
                    <a:pt x="875" y="158"/>
                  </a:cubicBezTo>
                  <a:cubicBezTo>
                    <a:pt x="875" y="155"/>
                    <a:pt x="874" y="156"/>
                    <a:pt x="872" y="157"/>
                  </a:cubicBezTo>
                  <a:cubicBezTo>
                    <a:pt x="871" y="157"/>
                    <a:pt x="870" y="158"/>
                    <a:pt x="868" y="158"/>
                  </a:cubicBezTo>
                  <a:cubicBezTo>
                    <a:pt x="868" y="152"/>
                    <a:pt x="872" y="150"/>
                    <a:pt x="870" y="143"/>
                  </a:cubicBezTo>
                  <a:cubicBezTo>
                    <a:pt x="871" y="140"/>
                    <a:pt x="866" y="141"/>
                    <a:pt x="865" y="140"/>
                  </a:cubicBezTo>
                  <a:cubicBezTo>
                    <a:pt x="865" y="139"/>
                    <a:pt x="870" y="134"/>
                    <a:pt x="865" y="135"/>
                  </a:cubicBezTo>
                  <a:cubicBezTo>
                    <a:pt x="865" y="130"/>
                    <a:pt x="872" y="132"/>
                    <a:pt x="870" y="125"/>
                  </a:cubicBezTo>
                  <a:cubicBezTo>
                    <a:pt x="875" y="125"/>
                    <a:pt x="874" y="118"/>
                    <a:pt x="880" y="120"/>
                  </a:cubicBezTo>
                  <a:cubicBezTo>
                    <a:pt x="880" y="114"/>
                    <a:pt x="883" y="112"/>
                    <a:pt x="888" y="112"/>
                  </a:cubicBezTo>
                  <a:cubicBezTo>
                    <a:pt x="885" y="101"/>
                    <a:pt x="896" y="104"/>
                    <a:pt x="896" y="95"/>
                  </a:cubicBezTo>
                  <a:cubicBezTo>
                    <a:pt x="908" y="93"/>
                    <a:pt x="912" y="98"/>
                    <a:pt x="921" y="100"/>
                  </a:cubicBezTo>
                  <a:cubicBezTo>
                    <a:pt x="920" y="103"/>
                    <a:pt x="920" y="107"/>
                    <a:pt x="923" y="107"/>
                  </a:cubicBezTo>
                  <a:cubicBezTo>
                    <a:pt x="923" y="110"/>
                    <a:pt x="919" y="110"/>
                    <a:pt x="916" y="110"/>
                  </a:cubicBezTo>
                  <a:cubicBezTo>
                    <a:pt x="915" y="120"/>
                    <a:pt x="920" y="124"/>
                    <a:pt x="916" y="133"/>
                  </a:cubicBezTo>
                  <a:cubicBezTo>
                    <a:pt x="917" y="134"/>
                    <a:pt x="919" y="136"/>
                    <a:pt x="921" y="138"/>
                  </a:cubicBezTo>
                  <a:cubicBezTo>
                    <a:pt x="922" y="138"/>
                    <a:pt x="923" y="141"/>
                    <a:pt x="926" y="140"/>
                  </a:cubicBezTo>
                  <a:cubicBezTo>
                    <a:pt x="921" y="146"/>
                    <a:pt x="924" y="159"/>
                    <a:pt x="921" y="165"/>
                  </a:cubicBezTo>
                  <a:cubicBezTo>
                    <a:pt x="918" y="173"/>
                    <a:pt x="927" y="170"/>
                    <a:pt x="928" y="175"/>
                  </a:cubicBezTo>
                  <a:cubicBezTo>
                    <a:pt x="926" y="195"/>
                    <a:pt x="917" y="208"/>
                    <a:pt x="901" y="213"/>
                  </a:cubicBezTo>
                  <a:cubicBezTo>
                    <a:pt x="901" y="218"/>
                    <a:pt x="912" y="213"/>
                    <a:pt x="913" y="218"/>
                  </a:cubicBezTo>
                  <a:cubicBezTo>
                    <a:pt x="919" y="217"/>
                    <a:pt x="918" y="209"/>
                    <a:pt x="926" y="210"/>
                  </a:cubicBezTo>
                  <a:cubicBezTo>
                    <a:pt x="924" y="212"/>
                    <a:pt x="923" y="214"/>
                    <a:pt x="923" y="218"/>
                  </a:cubicBezTo>
                  <a:cubicBezTo>
                    <a:pt x="926" y="217"/>
                    <a:pt x="925" y="213"/>
                    <a:pt x="928" y="213"/>
                  </a:cubicBezTo>
                  <a:cubicBezTo>
                    <a:pt x="931" y="214"/>
                    <a:pt x="929" y="209"/>
                    <a:pt x="931" y="208"/>
                  </a:cubicBezTo>
                  <a:cubicBezTo>
                    <a:pt x="931" y="208"/>
                    <a:pt x="932" y="208"/>
                    <a:pt x="933" y="208"/>
                  </a:cubicBezTo>
                  <a:cubicBezTo>
                    <a:pt x="934" y="208"/>
                    <a:pt x="936" y="208"/>
                    <a:pt x="936" y="208"/>
                  </a:cubicBezTo>
                  <a:cubicBezTo>
                    <a:pt x="937" y="206"/>
                    <a:pt x="935" y="202"/>
                    <a:pt x="936" y="200"/>
                  </a:cubicBezTo>
                  <a:cubicBezTo>
                    <a:pt x="938" y="200"/>
                    <a:pt x="941" y="200"/>
                    <a:pt x="943" y="200"/>
                  </a:cubicBezTo>
                  <a:cubicBezTo>
                    <a:pt x="940" y="192"/>
                    <a:pt x="951" y="185"/>
                    <a:pt x="943" y="180"/>
                  </a:cubicBezTo>
                  <a:cubicBezTo>
                    <a:pt x="944" y="177"/>
                    <a:pt x="948" y="178"/>
                    <a:pt x="948" y="175"/>
                  </a:cubicBezTo>
                  <a:cubicBezTo>
                    <a:pt x="948" y="173"/>
                    <a:pt x="945" y="173"/>
                    <a:pt x="943" y="173"/>
                  </a:cubicBezTo>
                  <a:cubicBezTo>
                    <a:pt x="943" y="169"/>
                    <a:pt x="947" y="170"/>
                    <a:pt x="950" y="170"/>
                  </a:cubicBezTo>
                  <a:cubicBezTo>
                    <a:pt x="952" y="170"/>
                    <a:pt x="954" y="171"/>
                    <a:pt x="956" y="170"/>
                  </a:cubicBezTo>
                  <a:cubicBezTo>
                    <a:pt x="953" y="168"/>
                    <a:pt x="955" y="161"/>
                    <a:pt x="948" y="163"/>
                  </a:cubicBezTo>
                  <a:cubicBezTo>
                    <a:pt x="946" y="164"/>
                    <a:pt x="943" y="163"/>
                    <a:pt x="942" y="162"/>
                  </a:cubicBezTo>
                  <a:cubicBezTo>
                    <a:pt x="940" y="160"/>
                    <a:pt x="939" y="159"/>
                    <a:pt x="938" y="163"/>
                  </a:cubicBezTo>
                  <a:cubicBezTo>
                    <a:pt x="934" y="158"/>
                    <a:pt x="934" y="153"/>
                    <a:pt x="936" y="148"/>
                  </a:cubicBezTo>
                  <a:cubicBezTo>
                    <a:pt x="936" y="147"/>
                    <a:pt x="937" y="147"/>
                    <a:pt x="938" y="148"/>
                  </a:cubicBezTo>
                  <a:cubicBezTo>
                    <a:pt x="939" y="148"/>
                    <a:pt x="940" y="148"/>
                    <a:pt x="941" y="148"/>
                  </a:cubicBezTo>
                  <a:cubicBezTo>
                    <a:pt x="943" y="145"/>
                    <a:pt x="939" y="138"/>
                    <a:pt x="941" y="135"/>
                  </a:cubicBezTo>
                  <a:cubicBezTo>
                    <a:pt x="941" y="131"/>
                    <a:pt x="938" y="135"/>
                    <a:pt x="938" y="135"/>
                  </a:cubicBezTo>
                  <a:cubicBezTo>
                    <a:pt x="933" y="131"/>
                    <a:pt x="936" y="126"/>
                    <a:pt x="933" y="120"/>
                  </a:cubicBezTo>
                  <a:cubicBezTo>
                    <a:pt x="943" y="123"/>
                    <a:pt x="939" y="113"/>
                    <a:pt x="946" y="112"/>
                  </a:cubicBezTo>
                  <a:cubicBezTo>
                    <a:pt x="946" y="108"/>
                    <a:pt x="946" y="104"/>
                    <a:pt x="946" y="100"/>
                  </a:cubicBezTo>
                  <a:cubicBezTo>
                    <a:pt x="954" y="97"/>
                    <a:pt x="950" y="108"/>
                    <a:pt x="951" y="112"/>
                  </a:cubicBezTo>
                  <a:cubicBezTo>
                    <a:pt x="951" y="114"/>
                    <a:pt x="952" y="114"/>
                    <a:pt x="953" y="113"/>
                  </a:cubicBezTo>
                  <a:cubicBezTo>
                    <a:pt x="955" y="113"/>
                    <a:pt x="956" y="113"/>
                    <a:pt x="956" y="115"/>
                  </a:cubicBezTo>
                  <a:cubicBezTo>
                    <a:pt x="956" y="116"/>
                    <a:pt x="953" y="118"/>
                    <a:pt x="953" y="117"/>
                  </a:cubicBezTo>
                  <a:cubicBezTo>
                    <a:pt x="955" y="124"/>
                    <a:pt x="961" y="126"/>
                    <a:pt x="968" y="130"/>
                  </a:cubicBezTo>
                  <a:cubicBezTo>
                    <a:pt x="973" y="131"/>
                    <a:pt x="968" y="123"/>
                    <a:pt x="966" y="122"/>
                  </a:cubicBezTo>
                  <a:cubicBezTo>
                    <a:pt x="970" y="119"/>
                    <a:pt x="977" y="118"/>
                    <a:pt x="983" y="117"/>
                  </a:cubicBezTo>
                  <a:cubicBezTo>
                    <a:pt x="983" y="115"/>
                    <a:pt x="979" y="115"/>
                    <a:pt x="976" y="115"/>
                  </a:cubicBezTo>
                  <a:cubicBezTo>
                    <a:pt x="978" y="108"/>
                    <a:pt x="972" y="108"/>
                    <a:pt x="973" y="102"/>
                  </a:cubicBezTo>
                  <a:cubicBezTo>
                    <a:pt x="974" y="105"/>
                    <a:pt x="977" y="105"/>
                    <a:pt x="981" y="105"/>
                  </a:cubicBezTo>
                  <a:cubicBezTo>
                    <a:pt x="985" y="105"/>
                    <a:pt x="990" y="104"/>
                    <a:pt x="988" y="110"/>
                  </a:cubicBezTo>
                  <a:cubicBezTo>
                    <a:pt x="991" y="112"/>
                    <a:pt x="993" y="107"/>
                    <a:pt x="993" y="107"/>
                  </a:cubicBezTo>
                  <a:cubicBezTo>
                    <a:pt x="997" y="109"/>
                    <a:pt x="994" y="110"/>
                    <a:pt x="996" y="112"/>
                  </a:cubicBezTo>
                  <a:cubicBezTo>
                    <a:pt x="996" y="113"/>
                    <a:pt x="997" y="113"/>
                    <a:pt x="998" y="112"/>
                  </a:cubicBezTo>
                  <a:cubicBezTo>
                    <a:pt x="999" y="112"/>
                    <a:pt x="1001" y="112"/>
                    <a:pt x="1001" y="112"/>
                  </a:cubicBezTo>
                  <a:cubicBezTo>
                    <a:pt x="1005" y="118"/>
                    <a:pt x="1014" y="112"/>
                    <a:pt x="1008" y="120"/>
                  </a:cubicBezTo>
                  <a:cubicBezTo>
                    <a:pt x="1013" y="120"/>
                    <a:pt x="1017" y="120"/>
                    <a:pt x="1021" y="120"/>
                  </a:cubicBezTo>
                  <a:cubicBezTo>
                    <a:pt x="1021" y="117"/>
                    <a:pt x="1010" y="115"/>
                    <a:pt x="1018" y="112"/>
                  </a:cubicBezTo>
                  <a:cubicBezTo>
                    <a:pt x="1017" y="110"/>
                    <a:pt x="1014" y="109"/>
                    <a:pt x="1011" y="107"/>
                  </a:cubicBezTo>
                  <a:cubicBezTo>
                    <a:pt x="1009" y="95"/>
                    <a:pt x="1011" y="94"/>
                    <a:pt x="1011" y="80"/>
                  </a:cubicBezTo>
                  <a:cubicBezTo>
                    <a:pt x="1017" y="79"/>
                    <a:pt x="1025" y="80"/>
                    <a:pt x="1032" y="80"/>
                  </a:cubicBezTo>
                  <a:cubicBezTo>
                    <a:pt x="1040" y="80"/>
                    <a:pt x="1048" y="81"/>
                    <a:pt x="1054" y="80"/>
                  </a:cubicBezTo>
                  <a:cubicBezTo>
                    <a:pt x="1058" y="79"/>
                    <a:pt x="1055" y="72"/>
                    <a:pt x="1061" y="77"/>
                  </a:cubicBezTo>
                  <a:cubicBezTo>
                    <a:pt x="1069" y="72"/>
                    <a:pt x="1063" y="67"/>
                    <a:pt x="1066" y="60"/>
                  </a:cubicBezTo>
                  <a:cubicBezTo>
                    <a:pt x="1072" y="61"/>
                    <a:pt x="1076" y="59"/>
                    <a:pt x="1079" y="57"/>
                  </a:cubicBezTo>
                  <a:cubicBezTo>
                    <a:pt x="1082" y="52"/>
                    <a:pt x="1089" y="50"/>
                    <a:pt x="1094" y="45"/>
                  </a:cubicBezTo>
                  <a:cubicBezTo>
                    <a:pt x="1119" y="41"/>
                    <a:pt x="1146" y="38"/>
                    <a:pt x="1166" y="30"/>
                  </a:cubicBezTo>
                  <a:cubicBezTo>
                    <a:pt x="1171" y="26"/>
                    <a:pt x="1171" y="35"/>
                    <a:pt x="1171" y="35"/>
                  </a:cubicBezTo>
                  <a:cubicBezTo>
                    <a:pt x="1173" y="35"/>
                    <a:pt x="1176" y="28"/>
                    <a:pt x="1174" y="27"/>
                  </a:cubicBezTo>
                  <a:cubicBezTo>
                    <a:pt x="1178" y="29"/>
                    <a:pt x="1174" y="32"/>
                    <a:pt x="1177" y="35"/>
                  </a:cubicBezTo>
                  <a:cubicBezTo>
                    <a:pt x="1177" y="36"/>
                    <a:pt x="1183" y="34"/>
                    <a:pt x="1182" y="37"/>
                  </a:cubicBezTo>
                  <a:cubicBezTo>
                    <a:pt x="1185" y="36"/>
                    <a:pt x="1179" y="33"/>
                    <a:pt x="1184" y="32"/>
                  </a:cubicBezTo>
                  <a:cubicBezTo>
                    <a:pt x="1188" y="31"/>
                    <a:pt x="1197" y="33"/>
                    <a:pt x="1197" y="25"/>
                  </a:cubicBezTo>
                  <a:cubicBezTo>
                    <a:pt x="1202" y="25"/>
                    <a:pt x="1204" y="24"/>
                    <a:pt x="1204" y="20"/>
                  </a:cubicBezTo>
                  <a:cubicBezTo>
                    <a:pt x="1207" y="20"/>
                    <a:pt x="1208" y="24"/>
                    <a:pt x="1212" y="25"/>
                  </a:cubicBezTo>
                  <a:cubicBezTo>
                    <a:pt x="1218" y="24"/>
                    <a:pt x="1217" y="16"/>
                    <a:pt x="1217" y="10"/>
                  </a:cubicBezTo>
                  <a:cubicBezTo>
                    <a:pt x="1229" y="5"/>
                    <a:pt x="1241" y="0"/>
                    <a:pt x="1259" y="2"/>
                  </a:cubicBezTo>
                  <a:cubicBezTo>
                    <a:pt x="1257" y="4"/>
                    <a:pt x="1257" y="8"/>
                    <a:pt x="1257" y="12"/>
                  </a:cubicBezTo>
                  <a:cubicBezTo>
                    <a:pt x="1262" y="18"/>
                    <a:pt x="1272" y="18"/>
                    <a:pt x="1277" y="12"/>
                  </a:cubicBezTo>
                  <a:cubicBezTo>
                    <a:pt x="1280" y="13"/>
                    <a:pt x="1278" y="15"/>
                    <a:pt x="1277" y="15"/>
                  </a:cubicBezTo>
                  <a:moveTo>
                    <a:pt x="1879" y="321"/>
                  </a:moveTo>
                  <a:cubicBezTo>
                    <a:pt x="1879" y="317"/>
                    <a:pt x="1875" y="318"/>
                    <a:pt x="1874" y="316"/>
                  </a:cubicBezTo>
                  <a:cubicBezTo>
                    <a:pt x="1869" y="315"/>
                    <a:pt x="1867" y="316"/>
                    <a:pt x="1867" y="317"/>
                  </a:cubicBezTo>
                  <a:cubicBezTo>
                    <a:pt x="1867" y="318"/>
                    <a:pt x="1869" y="319"/>
                    <a:pt x="1874" y="318"/>
                  </a:cubicBezTo>
                  <a:cubicBezTo>
                    <a:pt x="1874" y="320"/>
                    <a:pt x="1876" y="321"/>
                    <a:pt x="1879" y="321"/>
                  </a:cubicBezTo>
                  <a:moveTo>
                    <a:pt x="542" y="509"/>
                  </a:moveTo>
                  <a:cubicBezTo>
                    <a:pt x="540" y="517"/>
                    <a:pt x="550" y="512"/>
                    <a:pt x="547" y="521"/>
                  </a:cubicBezTo>
                  <a:cubicBezTo>
                    <a:pt x="549" y="522"/>
                    <a:pt x="550" y="521"/>
                    <a:pt x="551" y="521"/>
                  </a:cubicBezTo>
                  <a:cubicBezTo>
                    <a:pt x="553" y="520"/>
                    <a:pt x="554" y="519"/>
                    <a:pt x="554" y="521"/>
                  </a:cubicBezTo>
                  <a:cubicBezTo>
                    <a:pt x="555" y="524"/>
                    <a:pt x="554" y="523"/>
                    <a:pt x="552" y="524"/>
                  </a:cubicBezTo>
                  <a:cubicBezTo>
                    <a:pt x="547" y="526"/>
                    <a:pt x="537" y="529"/>
                    <a:pt x="534" y="529"/>
                  </a:cubicBezTo>
                  <a:cubicBezTo>
                    <a:pt x="528" y="528"/>
                    <a:pt x="526" y="522"/>
                    <a:pt x="522" y="519"/>
                  </a:cubicBezTo>
                  <a:cubicBezTo>
                    <a:pt x="522" y="515"/>
                    <a:pt x="529" y="517"/>
                    <a:pt x="529" y="514"/>
                  </a:cubicBezTo>
                  <a:cubicBezTo>
                    <a:pt x="524" y="509"/>
                    <a:pt x="522" y="508"/>
                    <a:pt x="514" y="511"/>
                  </a:cubicBezTo>
                  <a:cubicBezTo>
                    <a:pt x="512" y="507"/>
                    <a:pt x="510" y="503"/>
                    <a:pt x="502" y="504"/>
                  </a:cubicBezTo>
                  <a:cubicBezTo>
                    <a:pt x="498" y="503"/>
                    <a:pt x="500" y="508"/>
                    <a:pt x="499" y="509"/>
                  </a:cubicBezTo>
                  <a:cubicBezTo>
                    <a:pt x="498" y="510"/>
                    <a:pt x="493" y="510"/>
                    <a:pt x="492" y="511"/>
                  </a:cubicBezTo>
                  <a:cubicBezTo>
                    <a:pt x="489" y="514"/>
                    <a:pt x="488" y="521"/>
                    <a:pt x="482" y="519"/>
                  </a:cubicBezTo>
                  <a:cubicBezTo>
                    <a:pt x="485" y="528"/>
                    <a:pt x="477" y="530"/>
                    <a:pt x="477" y="531"/>
                  </a:cubicBezTo>
                  <a:cubicBezTo>
                    <a:pt x="475" y="537"/>
                    <a:pt x="476" y="542"/>
                    <a:pt x="474" y="549"/>
                  </a:cubicBezTo>
                  <a:cubicBezTo>
                    <a:pt x="472" y="549"/>
                    <a:pt x="471" y="547"/>
                    <a:pt x="469" y="546"/>
                  </a:cubicBezTo>
                  <a:cubicBezTo>
                    <a:pt x="467" y="555"/>
                    <a:pt x="475" y="559"/>
                    <a:pt x="469" y="564"/>
                  </a:cubicBezTo>
                  <a:cubicBezTo>
                    <a:pt x="474" y="562"/>
                    <a:pt x="473" y="568"/>
                    <a:pt x="474" y="569"/>
                  </a:cubicBezTo>
                  <a:cubicBezTo>
                    <a:pt x="475" y="569"/>
                    <a:pt x="476" y="569"/>
                    <a:pt x="477" y="569"/>
                  </a:cubicBezTo>
                  <a:cubicBezTo>
                    <a:pt x="478" y="569"/>
                    <a:pt x="479" y="569"/>
                    <a:pt x="479" y="569"/>
                  </a:cubicBezTo>
                  <a:cubicBezTo>
                    <a:pt x="485" y="570"/>
                    <a:pt x="486" y="575"/>
                    <a:pt x="489" y="572"/>
                  </a:cubicBezTo>
                  <a:cubicBezTo>
                    <a:pt x="489" y="571"/>
                    <a:pt x="491" y="571"/>
                    <a:pt x="492" y="571"/>
                  </a:cubicBezTo>
                  <a:cubicBezTo>
                    <a:pt x="493" y="571"/>
                    <a:pt x="494" y="572"/>
                    <a:pt x="494" y="572"/>
                  </a:cubicBezTo>
                  <a:cubicBezTo>
                    <a:pt x="503" y="570"/>
                    <a:pt x="500" y="570"/>
                    <a:pt x="504" y="567"/>
                  </a:cubicBezTo>
                  <a:cubicBezTo>
                    <a:pt x="507" y="566"/>
                    <a:pt x="508" y="567"/>
                    <a:pt x="509" y="568"/>
                  </a:cubicBezTo>
                  <a:cubicBezTo>
                    <a:pt x="511" y="568"/>
                    <a:pt x="512" y="569"/>
                    <a:pt x="514" y="569"/>
                  </a:cubicBezTo>
                  <a:cubicBezTo>
                    <a:pt x="515" y="567"/>
                    <a:pt x="514" y="565"/>
                    <a:pt x="517" y="564"/>
                  </a:cubicBezTo>
                  <a:cubicBezTo>
                    <a:pt x="522" y="563"/>
                    <a:pt x="534" y="563"/>
                    <a:pt x="539" y="564"/>
                  </a:cubicBezTo>
                  <a:cubicBezTo>
                    <a:pt x="544" y="565"/>
                    <a:pt x="544" y="568"/>
                    <a:pt x="549" y="569"/>
                  </a:cubicBezTo>
                  <a:cubicBezTo>
                    <a:pt x="552" y="569"/>
                    <a:pt x="552" y="567"/>
                    <a:pt x="554" y="567"/>
                  </a:cubicBezTo>
                  <a:cubicBezTo>
                    <a:pt x="554" y="567"/>
                    <a:pt x="556" y="569"/>
                    <a:pt x="557" y="569"/>
                  </a:cubicBezTo>
                  <a:cubicBezTo>
                    <a:pt x="564" y="571"/>
                    <a:pt x="564" y="571"/>
                    <a:pt x="569" y="572"/>
                  </a:cubicBezTo>
                  <a:cubicBezTo>
                    <a:pt x="574" y="572"/>
                    <a:pt x="580" y="572"/>
                    <a:pt x="585" y="571"/>
                  </a:cubicBezTo>
                  <a:cubicBezTo>
                    <a:pt x="591" y="571"/>
                    <a:pt x="598" y="570"/>
                    <a:pt x="605" y="572"/>
                  </a:cubicBezTo>
                  <a:cubicBezTo>
                    <a:pt x="604" y="566"/>
                    <a:pt x="605" y="562"/>
                    <a:pt x="607" y="559"/>
                  </a:cubicBezTo>
                  <a:cubicBezTo>
                    <a:pt x="598" y="548"/>
                    <a:pt x="591" y="536"/>
                    <a:pt x="574" y="534"/>
                  </a:cubicBezTo>
                  <a:cubicBezTo>
                    <a:pt x="575" y="529"/>
                    <a:pt x="571" y="529"/>
                    <a:pt x="569" y="526"/>
                  </a:cubicBezTo>
                  <a:cubicBezTo>
                    <a:pt x="570" y="523"/>
                    <a:pt x="568" y="521"/>
                    <a:pt x="567" y="519"/>
                  </a:cubicBezTo>
                  <a:cubicBezTo>
                    <a:pt x="568" y="512"/>
                    <a:pt x="576" y="511"/>
                    <a:pt x="574" y="501"/>
                  </a:cubicBezTo>
                  <a:cubicBezTo>
                    <a:pt x="559" y="500"/>
                    <a:pt x="553" y="506"/>
                    <a:pt x="542" y="509"/>
                  </a:cubicBezTo>
                  <a:moveTo>
                    <a:pt x="715" y="624"/>
                  </a:moveTo>
                  <a:cubicBezTo>
                    <a:pt x="712" y="624"/>
                    <a:pt x="709" y="625"/>
                    <a:pt x="712" y="627"/>
                  </a:cubicBezTo>
                  <a:cubicBezTo>
                    <a:pt x="717" y="623"/>
                    <a:pt x="726" y="623"/>
                    <a:pt x="730" y="622"/>
                  </a:cubicBezTo>
                  <a:cubicBezTo>
                    <a:pt x="731" y="621"/>
                    <a:pt x="729" y="617"/>
                    <a:pt x="730" y="617"/>
                  </a:cubicBezTo>
                  <a:cubicBezTo>
                    <a:pt x="731" y="616"/>
                    <a:pt x="732" y="617"/>
                    <a:pt x="733" y="618"/>
                  </a:cubicBezTo>
                  <a:cubicBezTo>
                    <a:pt x="734" y="619"/>
                    <a:pt x="735" y="619"/>
                    <a:pt x="735" y="619"/>
                  </a:cubicBezTo>
                  <a:cubicBezTo>
                    <a:pt x="735" y="613"/>
                    <a:pt x="735" y="607"/>
                    <a:pt x="735" y="602"/>
                  </a:cubicBezTo>
                  <a:cubicBezTo>
                    <a:pt x="732" y="598"/>
                    <a:pt x="729" y="597"/>
                    <a:pt x="727" y="594"/>
                  </a:cubicBezTo>
                  <a:cubicBezTo>
                    <a:pt x="727" y="593"/>
                    <a:pt x="728" y="590"/>
                    <a:pt x="727" y="589"/>
                  </a:cubicBezTo>
                  <a:cubicBezTo>
                    <a:pt x="726" y="585"/>
                    <a:pt x="719" y="583"/>
                    <a:pt x="725" y="582"/>
                  </a:cubicBezTo>
                  <a:cubicBezTo>
                    <a:pt x="730" y="582"/>
                    <a:pt x="735" y="582"/>
                    <a:pt x="740" y="582"/>
                  </a:cubicBezTo>
                  <a:cubicBezTo>
                    <a:pt x="742" y="572"/>
                    <a:pt x="735" y="573"/>
                    <a:pt x="735" y="569"/>
                  </a:cubicBezTo>
                  <a:cubicBezTo>
                    <a:pt x="735" y="564"/>
                    <a:pt x="729" y="565"/>
                    <a:pt x="727" y="561"/>
                  </a:cubicBezTo>
                  <a:cubicBezTo>
                    <a:pt x="728" y="562"/>
                    <a:pt x="732" y="559"/>
                    <a:pt x="730" y="556"/>
                  </a:cubicBezTo>
                  <a:cubicBezTo>
                    <a:pt x="725" y="558"/>
                    <a:pt x="723" y="556"/>
                    <a:pt x="721" y="555"/>
                  </a:cubicBezTo>
                  <a:cubicBezTo>
                    <a:pt x="719" y="555"/>
                    <a:pt x="717" y="554"/>
                    <a:pt x="715" y="554"/>
                  </a:cubicBezTo>
                  <a:cubicBezTo>
                    <a:pt x="717" y="540"/>
                    <a:pt x="699" y="544"/>
                    <a:pt x="700" y="531"/>
                  </a:cubicBezTo>
                  <a:cubicBezTo>
                    <a:pt x="706" y="526"/>
                    <a:pt x="711" y="519"/>
                    <a:pt x="725" y="521"/>
                  </a:cubicBezTo>
                  <a:cubicBezTo>
                    <a:pt x="726" y="519"/>
                    <a:pt x="725" y="516"/>
                    <a:pt x="727" y="516"/>
                  </a:cubicBezTo>
                  <a:cubicBezTo>
                    <a:pt x="728" y="509"/>
                    <a:pt x="720" y="510"/>
                    <a:pt x="720" y="504"/>
                  </a:cubicBezTo>
                  <a:cubicBezTo>
                    <a:pt x="715" y="503"/>
                    <a:pt x="710" y="504"/>
                    <a:pt x="707" y="504"/>
                  </a:cubicBezTo>
                  <a:cubicBezTo>
                    <a:pt x="702" y="505"/>
                    <a:pt x="699" y="506"/>
                    <a:pt x="695" y="504"/>
                  </a:cubicBezTo>
                  <a:cubicBezTo>
                    <a:pt x="694" y="507"/>
                    <a:pt x="695" y="509"/>
                    <a:pt x="692" y="506"/>
                  </a:cubicBezTo>
                  <a:cubicBezTo>
                    <a:pt x="692" y="505"/>
                    <a:pt x="691" y="506"/>
                    <a:pt x="690" y="507"/>
                  </a:cubicBezTo>
                  <a:cubicBezTo>
                    <a:pt x="690" y="508"/>
                    <a:pt x="690" y="509"/>
                    <a:pt x="690" y="509"/>
                  </a:cubicBezTo>
                  <a:cubicBezTo>
                    <a:pt x="684" y="511"/>
                    <a:pt x="675" y="516"/>
                    <a:pt x="672" y="516"/>
                  </a:cubicBezTo>
                  <a:cubicBezTo>
                    <a:pt x="665" y="518"/>
                    <a:pt x="668" y="520"/>
                    <a:pt x="665" y="524"/>
                  </a:cubicBezTo>
                  <a:cubicBezTo>
                    <a:pt x="664" y="524"/>
                    <a:pt x="663" y="524"/>
                    <a:pt x="662" y="524"/>
                  </a:cubicBezTo>
                  <a:cubicBezTo>
                    <a:pt x="661" y="524"/>
                    <a:pt x="660" y="524"/>
                    <a:pt x="660" y="524"/>
                  </a:cubicBezTo>
                  <a:cubicBezTo>
                    <a:pt x="658" y="525"/>
                    <a:pt x="661" y="530"/>
                    <a:pt x="660" y="531"/>
                  </a:cubicBezTo>
                  <a:cubicBezTo>
                    <a:pt x="660" y="534"/>
                    <a:pt x="661" y="533"/>
                    <a:pt x="663" y="533"/>
                  </a:cubicBezTo>
                  <a:cubicBezTo>
                    <a:pt x="665" y="532"/>
                    <a:pt x="667" y="532"/>
                    <a:pt x="667" y="536"/>
                  </a:cubicBezTo>
                  <a:cubicBezTo>
                    <a:pt x="667" y="539"/>
                    <a:pt x="669" y="539"/>
                    <a:pt x="670" y="541"/>
                  </a:cubicBezTo>
                  <a:cubicBezTo>
                    <a:pt x="668" y="549"/>
                    <a:pt x="672" y="555"/>
                    <a:pt x="672" y="556"/>
                  </a:cubicBezTo>
                  <a:cubicBezTo>
                    <a:pt x="673" y="560"/>
                    <a:pt x="673" y="560"/>
                    <a:pt x="675" y="561"/>
                  </a:cubicBezTo>
                  <a:cubicBezTo>
                    <a:pt x="677" y="569"/>
                    <a:pt x="677" y="569"/>
                    <a:pt x="677" y="569"/>
                  </a:cubicBezTo>
                  <a:cubicBezTo>
                    <a:pt x="679" y="576"/>
                    <a:pt x="680" y="574"/>
                    <a:pt x="682" y="579"/>
                  </a:cubicBezTo>
                  <a:cubicBezTo>
                    <a:pt x="683" y="581"/>
                    <a:pt x="681" y="584"/>
                    <a:pt x="682" y="587"/>
                  </a:cubicBezTo>
                  <a:cubicBezTo>
                    <a:pt x="683" y="589"/>
                    <a:pt x="689" y="589"/>
                    <a:pt x="687" y="594"/>
                  </a:cubicBezTo>
                  <a:cubicBezTo>
                    <a:pt x="678" y="592"/>
                    <a:pt x="685" y="605"/>
                    <a:pt x="680" y="607"/>
                  </a:cubicBezTo>
                  <a:cubicBezTo>
                    <a:pt x="690" y="608"/>
                    <a:pt x="690" y="624"/>
                    <a:pt x="702" y="617"/>
                  </a:cubicBezTo>
                  <a:cubicBezTo>
                    <a:pt x="697" y="622"/>
                    <a:pt x="701" y="622"/>
                    <a:pt x="706" y="621"/>
                  </a:cubicBezTo>
                  <a:cubicBezTo>
                    <a:pt x="710" y="621"/>
                    <a:pt x="715" y="621"/>
                    <a:pt x="715" y="624"/>
                  </a:cubicBezTo>
                  <a:moveTo>
                    <a:pt x="790" y="509"/>
                  </a:moveTo>
                  <a:cubicBezTo>
                    <a:pt x="788" y="510"/>
                    <a:pt x="789" y="514"/>
                    <a:pt x="788" y="516"/>
                  </a:cubicBezTo>
                  <a:cubicBezTo>
                    <a:pt x="786" y="518"/>
                    <a:pt x="781" y="518"/>
                    <a:pt x="780" y="521"/>
                  </a:cubicBezTo>
                  <a:cubicBezTo>
                    <a:pt x="781" y="523"/>
                    <a:pt x="788" y="528"/>
                    <a:pt x="788" y="531"/>
                  </a:cubicBezTo>
                  <a:cubicBezTo>
                    <a:pt x="788" y="531"/>
                    <a:pt x="783" y="532"/>
                    <a:pt x="785" y="534"/>
                  </a:cubicBezTo>
                  <a:cubicBezTo>
                    <a:pt x="787" y="536"/>
                    <a:pt x="792" y="535"/>
                    <a:pt x="795" y="539"/>
                  </a:cubicBezTo>
                  <a:cubicBezTo>
                    <a:pt x="796" y="536"/>
                    <a:pt x="798" y="535"/>
                    <a:pt x="800" y="534"/>
                  </a:cubicBezTo>
                  <a:cubicBezTo>
                    <a:pt x="802" y="526"/>
                    <a:pt x="796" y="526"/>
                    <a:pt x="795" y="521"/>
                  </a:cubicBezTo>
                  <a:cubicBezTo>
                    <a:pt x="799" y="519"/>
                    <a:pt x="803" y="518"/>
                    <a:pt x="803" y="511"/>
                  </a:cubicBezTo>
                  <a:cubicBezTo>
                    <a:pt x="798" y="511"/>
                    <a:pt x="797" y="509"/>
                    <a:pt x="800" y="506"/>
                  </a:cubicBezTo>
                  <a:cubicBezTo>
                    <a:pt x="797" y="508"/>
                    <a:pt x="793" y="507"/>
                    <a:pt x="790" y="509"/>
                  </a:cubicBezTo>
                  <a:moveTo>
                    <a:pt x="462" y="577"/>
                  </a:moveTo>
                  <a:cubicBezTo>
                    <a:pt x="460" y="587"/>
                    <a:pt x="479" y="581"/>
                    <a:pt x="479" y="577"/>
                  </a:cubicBezTo>
                  <a:cubicBezTo>
                    <a:pt x="472" y="574"/>
                    <a:pt x="469" y="574"/>
                    <a:pt x="462" y="577"/>
                  </a:cubicBezTo>
                  <a:moveTo>
                    <a:pt x="519" y="1043"/>
                  </a:moveTo>
                  <a:cubicBezTo>
                    <a:pt x="523" y="1033"/>
                    <a:pt x="536" y="1034"/>
                    <a:pt x="534" y="1018"/>
                  </a:cubicBezTo>
                  <a:cubicBezTo>
                    <a:pt x="531" y="1021"/>
                    <a:pt x="526" y="1020"/>
                    <a:pt x="522" y="1019"/>
                  </a:cubicBezTo>
                  <a:cubicBezTo>
                    <a:pt x="516" y="1018"/>
                    <a:pt x="511" y="1016"/>
                    <a:pt x="507" y="1021"/>
                  </a:cubicBezTo>
                  <a:cubicBezTo>
                    <a:pt x="518" y="1022"/>
                    <a:pt x="505" y="1023"/>
                    <a:pt x="504" y="1026"/>
                  </a:cubicBezTo>
                  <a:cubicBezTo>
                    <a:pt x="505" y="1024"/>
                    <a:pt x="507" y="1031"/>
                    <a:pt x="507" y="1033"/>
                  </a:cubicBezTo>
                  <a:cubicBezTo>
                    <a:pt x="507" y="1036"/>
                    <a:pt x="507" y="1040"/>
                    <a:pt x="504" y="1041"/>
                  </a:cubicBezTo>
                  <a:cubicBezTo>
                    <a:pt x="504" y="1039"/>
                    <a:pt x="502" y="1038"/>
                    <a:pt x="502" y="1041"/>
                  </a:cubicBezTo>
                  <a:cubicBezTo>
                    <a:pt x="504" y="1043"/>
                    <a:pt x="510" y="1043"/>
                    <a:pt x="516" y="1043"/>
                  </a:cubicBezTo>
                  <a:cubicBezTo>
                    <a:pt x="517" y="1043"/>
                    <a:pt x="518" y="1043"/>
                    <a:pt x="519" y="1043"/>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1"/>
            <p:cNvSpPr>
              <a:spLocks noEditPoints="1"/>
            </p:cNvSpPr>
            <p:nvPr/>
          </p:nvSpPr>
          <p:spPr bwMode="auto">
            <a:xfrm>
              <a:off x="2216151" y="2940050"/>
              <a:ext cx="2792412" cy="3240088"/>
            </a:xfrm>
            <a:custGeom>
              <a:avLst/>
              <a:gdLst>
                <a:gd name="T0" fmla="*/ 871 w 1330"/>
                <a:gd name="T1" fmla="*/ 101 h 1543"/>
                <a:gd name="T2" fmla="*/ 783 w 1330"/>
                <a:gd name="T3" fmla="*/ 161 h 1543"/>
                <a:gd name="T4" fmla="*/ 773 w 1330"/>
                <a:gd name="T5" fmla="*/ 252 h 1543"/>
                <a:gd name="T6" fmla="*/ 881 w 1330"/>
                <a:gd name="T7" fmla="*/ 325 h 1543"/>
                <a:gd name="T8" fmla="*/ 916 w 1330"/>
                <a:gd name="T9" fmla="*/ 227 h 1543"/>
                <a:gd name="T10" fmla="*/ 1006 w 1330"/>
                <a:gd name="T11" fmla="*/ 224 h 1543"/>
                <a:gd name="T12" fmla="*/ 1089 w 1330"/>
                <a:gd name="T13" fmla="*/ 247 h 1543"/>
                <a:gd name="T14" fmla="*/ 1122 w 1330"/>
                <a:gd name="T15" fmla="*/ 332 h 1543"/>
                <a:gd name="T16" fmla="*/ 1019 w 1330"/>
                <a:gd name="T17" fmla="*/ 370 h 1543"/>
                <a:gd name="T18" fmla="*/ 1081 w 1330"/>
                <a:gd name="T19" fmla="*/ 407 h 1543"/>
                <a:gd name="T20" fmla="*/ 1056 w 1330"/>
                <a:gd name="T21" fmla="*/ 420 h 1543"/>
                <a:gd name="T22" fmla="*/ 943 w 1330"/>
                <a:gd name="T23" fmla="*/ 503 h 1543"/>
                <a:gd name="T24" fmla="*/ 896 w 1330"/>
                <a:gd name="T25" fmla="*/ 643 h 1543"/>
                <a:gd name="T26" fmla="*/ 798 w 1330"/>
                <a:gd name="T27" fmla="*/ 588 h 1543"/>
                <a:gd name="T28" fmla="*/ 720 w 1330"/>
                <a:gd name="T29" fmla="*/ 693 h 1543"/>
                <a:gd name="T30" fmla="*/ 808 w 1330"/>
                <a:gd name="T31" fmla="*/ 736 h 1543"/>
                <a:gd name="T32" fmla="*/ 931 w 1330"/>
                <a:gd name="T33" fmla="*/ 819 h 1543"/>
                <a:gd name="T34" fmla="*/ 1031 w 1330"/>
                <a:gd name="T35" fmla="*/ 804 h 1543"/>
                <a:gd name="T36" fmla="*/ 1189 w 1330"/>
                <a:gd name="T37" fmla="*/ 871 h 1543"/>
                <a:gd name="T38" fmla="*/ 1330 w 1330"/>
                <a:gd name="T39" fmla="*/ 957 h 1543"/>
                <a:gd name="T40" fmla="*/ 1270 w 1330"/>
                <a:gd name="T41" fmla="*/ 1150 h 1543"/>
                <a:gd name="T42" fmla="*/ 1192 w 1330"/>
                <a:gd name="T43" fmla="*/ 1235 h 1543"/>
                <a:gd name="T44" fmla="*/ 1117 w 1330"/>
                <a:gd name="T45" fmla="*/ 1318 h 1543"/>
                <a:gd name="T46" fmla="*/ 1049 w 1330"/>
                <a:gd name="T47" fmla="*/ 1396 h 1543"/>
                <a:gd name="T48" fmla="*/ 1019 w 1330"/>
                <a:gd name="T49" fmla="*/ 1456 h 1543"/>
                <a:gd name="T50" fmla="*/ 963 w 1330"/>
                <a:gd name="T51" fmla="*/ 1516 h 1543"/>
                <a:gd name="T52" fmla="*/ 946 w 1330"/>
                <a:gd name="T53" fmla="*/ 1433 h 1543"/>
                <a:gd name="T54" fmla="*/ 989 w 1330"/>
                <a:gd name="T55" fmla="*/ 1260 h 1543"/>
                <a:gd name="T56" fmla="*/ 984 w 1330"/>
                <a:gd name="T57" fmla="*/ 1095 h 1543"/>
                <a:gd name="T58" fmla="*/ 896 w 1330"/>
                <a:gd name="T59" fmla="*/ 982 h 1543"/>
                <a:gd name="T60" fmla="*/ 913 w 1330"/>
                <a:gd name="T61" fmla="*/ 889 h 1543"/>
                <a:gd name="T62" fmla="*/ 836 w 1330"/>
                <a:gd name="T63" fmla="*/ 791 h 1543"/>
                <a:gd name="T64" fmla="*/ 753 w 1330"/>
                <a:gd name="T65" fmla="*/ 741 h 1543"/>
                <a:gd name="T66" fmla="*/ 625 w 1330"/>
                <a:gd name="T67" fmla="*/ 668 h 1543"/>
                <a:gd name="T68" fmla="*/ 552 w 1330"/>
                <a:gd name="T69" fmla="*/ 593 h 1543"/>
                <a:gd name="T70" fmla="*/ 552 w 1330"/>
                <a:gd name="T71" fmla="*/ 623 h 1543"/>
                <a:gd name="T72" fmla="*/ 477 w 1330"/>
                <a:gd name="T73" fmla="*/ 528 h 1543"/>
                <a:gd name="T74" fmla="*/ 429 w 1330"/>
                <a:gd name="T75" fmla="*/ 360 h 1543"/>
                <a:gd name="T76" fmla="*/ 402 w 1330"/>
                <a:gd name="T77" fmla="*/ 315 h 1543"/>
                <a:gd name="T78" fmla="*/ 329 w 1330"/>
                <a:gd name="T79" fmla="*/ 234 h 1543"/>
                <a:gd name="T80" fmla="*/ 203 w 1330"/>
                <a:gd name="T81" fmla="*/ 194 h 1543"/>
                <a:gd name="T82" fmla="*/ 141 w 1330"/>
                <a:gd name="T83" fmla="*/ 227 h 1543"/>
                <a:gd name="T84" fmla="*/ 78 w 1330"/>
                <a:gd name="T85" fmla="*/ 267 h 1543"/>
                <a:gd name="T86" fmla="*/ 33 w 1330"/>
                <a:gd name="T87" fmla="*/ 207 h 1543"/>
                <a:gd name="T88" fmla="*/ 13 w 1330"/>
                <a:gd name="T89" fmla="*/ 131 h 1543"/>
                <a:gd name="T90" fmla="*/ 38 w 1330"/>
                <a:gd name="T91" fmla="*/ 84 h 1543"/>
                <a:gd name="T92" fmla="*/ 128 w 1330"/>
                <a:gd name="T93" fmla="*/ 29 h 1543"/>
                <a:gd name="T94" fmla="*/ 344 w 1330"/>
                <a:gd name="T95" fmla="*/ 51 h 1543"/>
                <a:gd name="T96" fmla="*/ 447 w 1330"/>
                <a:gd name="T97" fmla="*/ 56 h 1543"/>
                <a:gd name="T98" fmla="*/ 607 w 1330"/>
                <a:gd name="T99" fmla="*/ 99 h 1543"/>
                <a:gd name="T100" fmla="*/ 723 w 1330"/>
                <a:gd name="T101" fmla="*/ 71 h 1543"/>
                <a:gd name="T102" fmla="*/ 755 w 1330"/>
                <a:gd name="T103" fmla="*/ 16 h 1543"/>
                <a:gd name="T104" fmla="*/ 815 w 1330"/>
                <a:gd name="T105" fmla="*/ 69 h 1543"/>
                <a:gd name="T106" fmla="*/ 437 w 1330"/>
                <a:gd name="T107" fmla="*/ 116 h 1543"/>
                <a:gd name="T108" fmla="*/ 562 w 1330"/>
                <a:gd name="T109" fmla="*/ 182 h 1543"/>
                <a:gd name="T110" fmla="*/ 542 w 1330"/>
                <a:gd name="T111" fmla="*/ 179 h 1543"/>
                <a:gd name="T112" fmla="*/ 718 w 1330"/>
                <a:gd name="T113" fmla="*/ 337 h 1543"/>
                <a:gd name="T114" fmla="*/ 775 w 1330"/>
                <a:gd name="T115" fmla="*/ 397 h 1543"/>
                <a:gd name="T116" fmla="*/ 826 w 1330"/>
                <a:gd name="T117" fmla="*/ 365 h 1543"/>
                <a:gd name="T118" fmla="*/ 815 w 1330"/>
                <a:gd name="T119" fmla="*/ 458 h 1543"/>
                <a:gd name="T120" fmla="*/ 903 w 1330"/>
                <a:gd name="T121" fmla="*/ 427 h 1543"/>
                <a:gd name="T122" fmla="*/ 878 w 1330"/>
                <a:gd name="T123" fmla="*/ 455 h 1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0" h="1543">
                  <a:moveTo>
                    <a:pt x="810" y="84"/>
                  </a:moveTo>
                  <a:cubicBezTo>
                    <a:pt x="812" y="89"/>
                    <a:pt x="818" y="80"/>
                    <a:pt x="815" y="91"/>
                  </a:cubicBezTo>
                  <a:cubicBezTo>
                    <a:pt x="818" y="91"/>
                    <a:pt x="820" y="91"/>
                    <a:pt x="823" y="91"/>
                  </a:cubicBezTo>
                  <a:cubicBezTo>
                    <a:pt x="827" y="89"/>
                    <a:pt x="828" y="85"/>
                    <a:pt x="828" y="79"/>
                  </a:cubicBezTo>
                  <a:cubicBezTo>
                    <a:pt x="831" y="78"/>
                    <a:pt x="833" y="75"/>
                    <a:pt x="833" y="71"/>
                  </a:cubicBezTo>
                  <a:cubicBezTo>
                    <a:pt x="841" y="74"/>
                    <a:pt x="835" y="63"/>
                    <a:pt x="843" y="66"/>
                  </a:cubicBezTo>
                  <a:cubicBezTo>
                    <a:pt x="843" y="60"/>
                    <a:pt x="843" y="54"/>
                    <a:pt x="843" y="49"/>
                  </a:cubicBezTo>
                  <a:cubicBezTo>
                    <a:pt x="852" y="48"/>
                    <a:pt x="856" y="46"/>
                    <a:pt x="863" y="49"/>
                  </a:cubicBezTo>
                  <a:cubicBezTo>
                    <a:pt x="866" y="50"/>
                    <a:pt x="864" y="54"/>
                    <a:pt x="866" y="56"/>
                  </a:cubicBezTo>
                  <a:cubicBezTo>
                    <a:pt x="866" y="57"/>
                    <a:pt x="870" y="56"/>
                    <a:pt x="871" y="56"/>
                  </a:cubicBezTo>
                  <a:cubicBezTo>
                    <a:pt x="874" y="57"/>
                    <a:pt x="875" y="61"/>
                    <a:pt x="878" y="61"/>
                  </a:cubicBezTo>
                  <a:cubicBezTo>
                    <a:pt x="879" y="69"/>
                    <a:pt x="875" y="71"/>
                    <a:pt x="871" y="74"/>
                  </a:cubicBezTo>
                  <a:cubicBezTo>
                    <a:pt x="876" y="77"/>
                    <a:pt x="874" y="87"/>
                    <a:pt x="881" y="89"/>
                  </a:cubicBezTo>
                  <a:cubicBezTo>
                    <a:pt x="879" y="95"/>
                    <a:pt x="872" y="95"/>
                    <a:pt x="871" y="101"/>
                  </a:cubicBezTo>
                  <a:cubicBezTo>
                    <a:pt x="866" y="101"/>
                    <a:pt x="864" y="106"/>
                    <a:pt x="863" y="101"/>
                  </a:cubicBezTo>
                  <a:cubicBezTo>
                    <a:pt x="859" y="104"/>
                    <a:pt x="859" y="110"/>
                    <a:pt x="856" y="114"/>
                  </a:cubicBezTo>
                  <a:cubicBezTo>
                    <a:pt x="853" y="112"/>
                    <a:pt x="857" y="107"/>
                    <a:pt x="846" y="109"/>
                  </a:cubicBezTo>
                  <a:cubicBezTo>
                    <a:pt x="846" y="106"/>
                    <a:pt x="849" y="107"/>
                    <a:pt x="851" y="106"/>
                  </a:cubicBezTo>
                  <a:cubicBezTo>
                    <a:pt x="845" y="99"/>
                    <a:pt x="836" y="109"/>
                    <a:pt x="828" y="106"/>
                  </a:cubicBezTo>
                  <a:cubicBezTo>
                    <a:pt x="831" y="114"/>
                    <a:pt x="828" y="112"/>
                    <a:pt x="828" y="121"/>
                  </a:cubicBezTo>
                  <a:cubicBezTo>
                    <a:pt x="826" y="121"/>
                    <a:pt x="826" y="118"/>
                    <a:pt x="826" y="116"/>
                  </a:cubicBezTo>
                  <a:cubicBezTo>
                    <a:pt x="820" y="117"/>
                    <a:pt x="821" y="125"/>
                    <a:pt x="813" y="124"/>
                  </a:cubicBezTo>
                  <a:cubicBezTo>
                    <a:pt x="814" y="127"/>
                    <a:pt x="818" y="126"/>
                    <a:pt x="818" y="129"/>
                  </a:cubicBezTo>
                  <a:cubicBezTo>
                    <a:pt x="818" y="133"/>
                    <a:pt x="815" y="134"/>
                    <a:pt x="815" y="139"/>
                  </a:cubicBezTo>
                  <a:cubicBezTo>
                    <a:pt x="810" y="133"/>
                    <a:pt x="803" y="149"/>
                    <a:pt x="800" y="146"/>
                  </a:cubicBezTo>
                  <a:cubicBezTo>
                    <a:pt x="799" y="145"/>
                    <a:pt x="796" y="143"/>
                    <a:pt x="795" y="151"/>
                  </a:cubicBezTo>
                  <a:cubicBezTo>
                    <a:pt x="792" y="151"/>
                    <a:pt x="789" y="151"/>
                    <a:pt x="785" y="151"/>
                  </a:cubicBezTo>
                  <a:cubicBezTo>
                    <a:pt x="782" y="152"/>
                    <a:pt x="783" y="158"/>
                    <a:pt x="783" y="161"/>
                  </a:cubicBezTo>
                  <a:cubicBezTo>
                    <a:pt x="780" y="159"/>
                    <a:pt x="778" y="159"/>
                    <a:pt x="778" y="164"/>
                  </a:cubicBezTo>
                  <a:cubicBezTo>
                    <a:pt x="773" y="159"/>
                    <a:pt x="772" y="164"/>
                    <a:pt x="765" y="164"/>
                  </a:cubicBezTo>
                  <a:cubicBezTo>
                    <a:pt x="767" y="166"/>
                    <a:pt x="768" y="170"/>
                    <a:pt x="768" y="174"/>
                  </a:cubicBezTo>
                  <a:cubicBezTo>
                    <a:pt x="762" y="168"/>
                    <a:pt x="764" y="175"/>
                    <a:pt x="760" y="182"/>
                  </a:cubicBezTo>
                  <a:cubicBezTo>
                    <a:pt x="757" y="187"/>
                    <a:pt x="751" y="193"/>
                    <a:pt x="750" y="204"/>
                  </a:cubicBezTo>
                  <a:cubicBezTo>
                    <a:pt x="744" y="208"/>
                    <a:pt x="742" y="214"/>
                    <a:pt x="738" y="219"/>
                  </a:cubicBezTo>
                  <a:cubicBezTo>
                    <a:pt x="738" y="223"/>
                    <a:pt x="740" y="219"/>
                    <a:pt x="740" y="219"/>
                  </a:cubicBezTo>
                  <a:cubicBezTo>
                    <a:pt x="743" y="219"/>
                    <a:pt x="741" y="221"/>
                    <a:pt x="743" y="222"/>
                  </a:cubicBezTo>
                  <a:cubicBezTo>
                    <a:pt x="744" y="223"/>
                    <a:pt x="747" y="226"/>
                    <a:pt x="748" y="227"/>
                  </a:cubicBezTo>
                  <a:cubicBezTo>
                    <a:pt x="750" y="228"/>
                    <a:pt x="752" y="221"/>
                    <a:pt x="758" y="227"/>
                  </a:cubicBezTo>
                  <a:cubicBezTo>
                    <a:pt x="759" y="228"/>
                    <a:pt x="760" y="230"/>
                    <a:pt x="763" y="229"/>
                  </a:cubicBezTo>
                  <a:cubicBezTo>
                    <a:pt x="763" y="233"/>
                    <a:pt x="763" y="236"/>
                    <a:pt x="763" y="239"/>
                  </a:cubicBezTo>
                  <a:cubicBezTo>
                    <a:pt x="763" y="242"/>
                    <a:pt x="768" y="241"/>
                    <a:pt x="768" y="244"/>
                  </a:cubicBezTo>
                  <a:cubicBezTo>
                    <a:pt x="769" y="247"/>
                    <a:pt x="774" y="247"/>
                    <a:pt x="773" y="252"/>
                  </a:cubicBezTo>
                  <a:cubicBezTo>
                    <a:pt x="786" y="250"/>
                    <a:pt x="796" y="255"/>
                    <a:pt x="803" y="252"/>
                  </a:cubicBezTo>
                  <a:cubicBezTo>
                    <a:pt x="804" y="261"/>
                    <a:pt x="815" y="259"/>
                    <a:pt x="820" y="264"/>
                  </a:cubicBezTo>
                  <a:cubicBezTo>
                    <a:pt x="822" y="266"/>
                    <a:pt x="823" y="264"/>
                    <a:pt x="823" y="267"/>
                  </a:cubicBezTo>
                  <a:cubicBezTo>
                    <a:pt x="823" y="271"/>
                    <a:pt x="826" y="267"/>
                    <a:pt x="826" y="267"/>
                  </a:cubicBezTo>
                  <a:cubicBezTo>
                    <a:pt x="829" y="267"/>
                    <a:pt x="829" y="271"/>
                    <a:pt x="831" y="272"/>
                  </a:cubicBezTo>
                  <a:cubicBezTo>
                    <a:pt x="835" y="273"/>
                    <a:pt x="839" y="271"/>
                    <a:pt x="838" y="277"/>
                  </a:cubicBezTo>
                  <a:cubicBezTo>
                    <a:pt x="851" y="276"/>
                    <a:pt x="859" y="281"/>
                    <a:pt x="871" y="282"/>
                  </a:cubicBezTo>
                  <a:cubicBezTo>
                    <a:pt x="871" y="290"/>
                    <a:pt x="869" y="297"/>
                    <a:pt x="873" y="302"/>
                  </a:cubicBezTo>
                  <a:cubicBezTo>
                    <a:pt x="873" y="302"/>
                    <a:pt x="876" y="306"/>
                    <a:pt x="876" y="304"/>
                  </a:cubicBezTo>
                  <a:cubicBezTo>
                    <a:pt x="876" y="307"/>
                    <a:pt x="873" y="310"/>
                    <a:pt x="873" y="309"/>
                  </a:cubicBezTo>
                  <a:cubicBezTo>
                    <a:pt x="874" y="313"/>
                    <a:pt x="877" y="310"/>
                    <a:pt x="878" y="312"/>
                  </a:cubicBezTo>
                  <a:cubicBezTo>
                    <a:pt x="879" y="313"/>
                    <a:pt x="874" y="319"/>
                    <a:pt x="881" y="317"/>
                  </a:cubicBezTo>
                  <a:cubicBezTo>
                    <a:pt x="879" y="319"/>
                    <a:pt x="878" y="321"/>
                    <a:pt x="878" y="325"/>
                  </a:cubicBezTo>
                  <a:cubicBezTo>
                    <a:pt x="879" y="327"/>
                    <a:pt x="881" y="326"/>
                    <a:pt x="881" y="325"/>
                  </a:cubicBezTo>
                  <a:cubicBezTo>
                    <a:pt x="884" y="324"/>
                    <a:pt x="882" y="328"/>
                    <a:pt x="883" y="330"/>
                  </a:cubicBezTo>
                  <a:cubicBezTo>
                    <a:pt x="884" y="330"/>
                    <a:pt x="888" y="329"/>
                    <a:pt x="888" y="330"/>
                  </a:cubicBezTo>
                  <a:cubicBezTo>
                    <a:pt x="891" y="332"/>
                    <a:pt x="901" y="333"/>
                    <a:pt x="908" y="330"/>
                  </a:cubicBezTo>
                  <a:cubicBezTo>
                    <a:pt x="911" y="320"/>
                    <a:pt x="911" y="315"/>
                    <a:pt x="908" y="304"/>
                  </a:cubicBezTo>
                  <a:cubicBezTo>
                    <a:pt x="909" y="301"/>
                    <a:pt x="904" y="303"/>
                    <a:pt x="903" y="302"/>
                  </a:cubicBezTo>
                  <a:cubicBezTo>
                    <a:pt x="901" y="298"/>
                    <a:pt x="907" y="289"/>
                    <a:pt x="898" y="292"/>
                  </a:cubicBezTo>
                  <a:cubicBezTo>
                    <a:pt x="900" y="289"/>
                    <a:pt x="904" y="289"/>
                    <a:pt x="903" y="284"/>
                  </a:cubicBezTo>
                  <a:cubicBezTo>
                    <a:pt x="914" y="287"/>
                    <a:pt x="913" y="279"/>
                    <a:pt x="921" y="279"/>
                  </a:cubicBezTo>
                  <a:cubicBezTo>
                    <a:pt x="925" y="280"/>
                    <a:pt x="922" y="274"/>
                    <a:pt x="923" y="272"/>
                  </a:cubicBezTo>
                  <a:cubicBezTo>
                    <a:pt x="923" y="272"/>
                    <a:pt x="930" y="275"/>
                    <a:pt x="931" y="272"/>
                  </a:cubicBezTo>
                  <a:cubicBezTo>
                    <a:pt x="924" y="261"/>
                    <a:pt x="934" y="250"/>
                    <a:pt x="928" y="244"/>
                  </a:cubicBezTo>
                  <a:cubicBezTo>
                    <a:pt x="928" y="241"/>
                    <a:pt x="925" y="244"/>
                    <a:pt x="926" y="244"/>
                  </a:cubicBezTo>
                  <a:cubicBezTo>
                    <a:pt x="922" y="242"/>
                    <a:pt x="926" y="235"/>
                    <a:pt x="918" y="237"/>
                  </a:cubicBezTo>
                  <a:cubicBezTo>
                    <a:pt x="919" y="232"/>
                    <a:pt x="915" y="231"/>
                    <a:pt x="916" y="227"/>
                  </a:cubicBezTo>
                  <a:cubicBezTo>
                    <a:pt x="915" y="221"/>
                    <a:pt x="918" y="219"/>
                    <a:pt x="923" y="219"/>
                  </a:cubicBezTo>
                  <a:cubicBezTo>
                    <a:pt x="919" y="217"/>
                    <a:pt x="927" y="202"/>
                    <a:pt x="916" y="202"/>
                  </a:cubicBezTo>
                  <a:cubicBezTo>
                    <a:pt x="918" y="200"/>
                    <a:pt x="918" y="197"/>
                    <a:pt x="918" y="194"/>
                  </a:cubicBezTo>
                  <a:cubicBezTo>
                    <a:pt x="918" y="195"/>
                    <a:pt x="915" y="193"/>
                    <a:pt x="916" y="192"/>
                  </a:cubicBezTo>
                  <a:cubicBezTo>
                    <a:pt x="916" y="191"/>
                    <a:pt x="919" y="192"/>
                    <a:pt x="918" y="189"/>
                  </a:cubicBezTo>
                  <a:cubicBezTo>
                    <a:pt x="918" y="187"/>
                    <a:pt x="916" y="187"/>
                    <a:pt x="916" y="184"/>
                  </a:cubicBezTo>
                  <a:cubicBezTo>
                    <a:pt x="916" y="181"/>
                    <a:pt x="921" y="176"/>
                    <a:pt x="916" y="174"/>
                  </a:cubicBezTo>
                  <a:cubicBezTo>
                    <a:pt x="916" y="170"/>
                    <a:pt x="936" y="168"/>
                    <a:pt x="933" y="177"/>
                  </a:cubicBezTo>
                  <a:cubicBezTo>
                    <a:pt x="944" y="176"/>
                    <a:pt x="958" y="179"/>
                    <a:pt x="961" y="172"/>
                  </a:cubicBezTo>
                  <a:cubicBezTo>
                    <a:pt x="966" y="179"/>
                    <a:pt x="979" y="178"/>
                    <a:pt x="979" y="192"/>
                  </a:cubicBezTo>
                  <a:cubicBezTo>
                    <a:pt x="985" y="192"/>
                    <a:pt x="992" y="192"/>
                    <a:pt x="999" y="192"/>
                  </a:cubicBezTo>
                  <a:cubicBezTo>
                    <a:pt x="998" y="196"/>
                    <a:pt x="1001" y="196"/>
                    <a:pt x="1004" y="197"/>
                  </a:cubicBezTo>
                  <a:cubicBezTo>
                    <a:pt x="1004" y="202"/>
                    <a:pt x="1003" y="207"/>
                    <a:pt x="1004" y="212"/>
                  </a:cubicBezTo>
                  <a:cubicBezTo>
                    <a:pt x="1004" y="217"/>
                    <a:pt x="1010" y="223"/>
                    <a:pt x="1006" y="224"/>
                  </a:cubicBezTo>
                  <a:cubicBezTo>
                    <a:pt x="1007" y="227"/>
                    <a:pt x="1011" y="226"/>
                    <a:pt x="1014" y="227"/>
                  </a:cubicBezTo>
                  <a:cubicBezTo>
                    <a:pt x="1012" y="235"/>
                    <a:pt x="1023" y="230"/>
                    <a:pt x="1016" y="237"/>
                  </a:cubicBezTo>
                  <a:cubicBezTo>
                    <a:pt x="1027" y="239"/>
                    <a:pt x="1029" y="233"/>
                    <a:pt x="1039" y="234"/>
                  </a:cubicBezTo>
                  <a:cubicBezTo>
                    <a:pt x="1039" y="231"/>
                    <a:pt x="1038" y="230"/>
                    <a:pt x="1036" y="229"/>
                  </a:cubicBezTo>
                  <a:cubicBezTo>
                    <a:pt x="1038" y="224"/>
                    <a:pt x="1040" y="224"/>
                    <a:pt x="1044" y="227"/>
                  </a:cubicBezTo>
                  <a:cubicBezTo>
                    <a:pt x="1041" y="219"/>
                    <a:pt x="1049" y="219"/>
                    <a:pt x="1051" y="217"/>
                  </a:cubicBezTo>
                  <a:cubicBezTo>
                    <a:pt x="1053" y="214"/>
                    <a:pt x="1049" y="214"/>
                    <a:pt x="1049" y="214"/>
                  </a:cubicBezTo>
                  <a:cubicBezTo>
                    <a:pt x="1048" y="211"/>
                    <a:pt x="1054" y="210"/>
                    <a:pt x="1059" y="209"/>
                  </a:cubicBezTo>
                  <a:cubicBezTo>
                    <a:pt x="1054" y="215"/>
                    <a:pt x="1058" y="215"/>
                    <a:pt x="1064" y="222"/>
                  </a:cubicBezTo>
                  <a:cubicBezTo>
                    <a:pt x="1067" y="226"/>
                    <a:pt x="1069" y="231"/>
                    <a:pt x="1079" y="232"/>
                  </a:cubicBezTo>
                  <a:cubicBezTo>
                    <a:pt x="1078" y="234"/>
                    <a:pt x="1074" y="233"/>
                    <a:pt x="1074" y="237"/>
                  </a:cubicBezTo>
                  <a:cubicBezTo>
                    <a:pt x="1076" y="239"/>
                    <a:pt x="1080" y="239"/>
                    <a:pt x="1079" y="244"/>
                  </a:cubicBezTo>
                  <a:cubicBezTo>
                    <a:pt x="1082" y="245"/>
                    <a:pt x="1080" y="240"/>
                    <a:pt x="1081" y="239"/>
                  </a:cubicBezTo>
                  <a:cubicBezTo>
                    <a:pt x="1088" y="237"/>
                    <a:pt x="1079" y="250"/>
                    <a:pt x="1089" y="247"/>
                  </a:cubicBezTo>
                  <a:cubicBezTo>
                    <a:pt x="1085" y="253"/>
                    <a:pt x="1091" y="256"/>
                    <a:pt x="1084" y="262"/>
                  </a:cubicBezTo>
                  <a:cubicBezTo>
                    <a:pt x="1084" y="267"/>
                    <a:pt x="1091" y="264"/>
                    <a:pt x="1094" y="267"/>
                  </a:cubicBezTo>
                  <a:cubicBezTo>
                    <a:pt x="1095" y="268"/>
                    <a:pt x="1090" y="271"/>
                    <a:pt x="1091" y="272"/>
                  </a:cubicBezTo>
                  <a:cubicBezTo>
                    <a:pt x="1093" y="273"/>
                    <a:pt x="1098" y="273"/>
                    <a:pt x="1099" y="274"/>
                  </a:cubicBezTo>
                  <a:cubicBezTo>
                    <a:pt x="1101" y="275"/>
                    <a:pt x="1102" y="278"/>
                    <a:pt x="1104" y="279"/>
                  </a:cubicBezTo>
                  <a:cubicBezTo>
                    <a:pt x="1108" y="282"/>
                    <a:pt x="1114" y="283"/>
                    <a:pt x="1117" y="287"/>
                  </a:cubicBezTo>
                  <a:cubicBezTo>
                    <a:pt x="1120" y="288"/>
                    <a:pt x="1123" y="277"/>
                    <a:pt x="1124" y="284"/>
                  </a:cubicBezTo>
                  <a:cubicBezTo>
                    <a:pt x="1124" y="291"/>
                    <a:pt x="1118" y="292"/>
                    <a:pt x="1111" y="292"/>
                  </a:cubicBezTo>
                  <a:cubicBezTo>
                    <a:pt x="1116" y="297"/>
                    <a:pt x="1123" y="299"/>
                    <a:pt x="1132" y="299"/>
                  </a:cubicBezTo>
                  <a:cubicBezTo>
                    <a:pt x="1131" y="304"/>
                    <a:pt x="1134" y="304"/>
                    <a:pt x="1137" y="304"/>
                  </a:cubicBezTo>
                  <a:cubicBezTo>
                    <a:pt x="1136" y="310"/>
                    <a:pt x="1137" y="312"/>
                    <a:pt x="1142" y="312"/>
                  </a:cubicBezTo>
                  <a:cubicBezTo>
                    <a:pt x="1139" y="315"/>
                    <a:pt x="1138" y="319"/>
                    <a:pt x="1139" y="325"/>
                  </a:cubicBezTo>
                  <a:cubicBezTo>
                    <a:pt x="1134" y="326"/>
                    <a:pt x="1129" y="326"/>
                    <a:pt x="1124" y="330"/>
                  </a:cubicBezTo>
                  <a:cubicBezTo>
                    <a:pt x="1123" y="330"/>
                    <a:pt x="1124" y="332"/>
                    <a:pt x="1122" y="332"/>
                  </a:cubicBezTo>
                  <a:cubicBezTo>
                    <a:pt x="1119" y="332"/>
                    <a:pt x="1117" y="332"/>
                    <a:pt x="1117" y="335"/>
                  </a:cubicBezTo>
                  <a:cubicBezTo>
                    <a:pt x="1116" y="339"/>
                    <a:pt x="1111" y="335"/>
                    <a:pt x="1111" y="335"/>
                  </a:cubicBezTo>
                  <a:cubicBezTo>
                    <a:pt x="1110" y="335"/>
                    <a:pt x="1107" y="339"/>
                    <a:pt x="1106" y="340"/>
                  </a:cubicBezTo>
                  <a:cubicBezTo>
                    <a:pt x="1106" y="341"/>
                    <a:pt x="1105" y="346"/>
                    <a:pt x="1104" y="347"/>
                  </a:cubicBezTo>
                  <a:cubicBezTo>
                    <a:pt x="1102" y="349"/>
                    <a:pt x="1093" y="347"/>
                    <a:pt x="1099" y="350"/>
                  </a:cubicBezTo>
                  <a:cubicBezTo>
                    <a:pt x="1096" y="354"/>
                    <a:pt x="1088" y="352"/>
                    <a:pt x="1084" y="352"/>
                  </a:cubicBezTo>
                  <a:cubicBezTo>
                    <a:pt x="1078" y="352"/>
                    <a:pt x="1074" y="352"/>
                    <a:pt x="1069" y="352"/>
                  </a:cubicBezTo>
                  <a:cubicBezTo>
                    <a:pt x="1065" y="352"/>
                    <a:pt x="1065" y="350"/>
                    <a:pt x="1061" y="350"/>
                  </a:cubicBezTo>
                  <a:cubicBezTo>
                    <a:pt x="1050" y="348"/>
                    <a:pt x="1039" y="351"/>
                    <a:pt x="1029" y="352"/>
                  </a:cubicBezTo>
                  <a:cubicBezTo>
                    <a:pt x="1020" y="356"/>
                    <a:pt x="1017" y="365"/>
                    <a:pt x="1006" y="367"/>
                  </a:cubicBezTo>
                  <a:cubicBezTo>
                    <a:pt x="1012" y="373"/>
                    <a:pt x="1002" y="373"/>
                    <a:pt x="999" y="377"/>
                  </a:cubicBezTo>
                  <a:cubicBezTo>
                    <a:pt x="1000" y="379"/>
                    <a:pt x="1001" y="381"/>
                    <a:pt x="1001" y="385"/>
                  </a:cubicBezTo>
                  <a:cubicBezTo>
                    <a:pt x="1005" y="383"/>
                    <a:pt x="1005" y="378"/>
                    <a:pt x="1009" y="375"/>
                  </a:cubicBezTo>
                  <a:cubicBezTo>
                    <a:pt x="1011" y="373"/>
                    <a:pt x="1018" y="375"/>
                    <a:pt x="1019" y="370"/>
                  </a:cubicBezTo>
                  <a:cubicBezTo>
                    <a:pt x="1019" y="361"/>
                    <a:pt x="1023" y="376"/>
                    <a:pt x="1024" y="365"/>
                  </a:cubicBezTo>
                  <a:cubicBezTo>
                    <a:pt x="1026" y="363"/>
                    <a:pt x="1028" y="367"/>
                    <a:pt x="1029" y="367"/>
                  </a:cubicBezTo>
                  <a:cubicBezTo>
                    <a:pt x="1031" y="367"/>
                    <a:pt x="1030" y="362"/>
                    <a:pt x="1031" y="362"/>
                  </a:cubicBezTo>
                  <a:cubicBezTo>
                    <a:pt x="1036" y="361"/>
                    <a:pt x="1041" y="363"/>
                    <a:pt x="1049" y="362"/>
                  </a:cubicBezTo>
                  <a:cubicBezTo>
                    <a:pt x="1049" y="365"/>
                    <a:pt x="1051" y="364"/>
                    <a:pt x="1051" y="362"/>
                  </a:cubicBezTo>
                  <a:cubicBezTo>
                    <a:pt x="1056" y="361"/>
                    <a:pt x="1056" y="376"/>
                    <a:pt x="1049" y="372"/>
                  </a:cubicBezTo>
                  <a:cubicBezTo>
                    <a:pt x="1055" y="378"/>
                    <a:pt x="1044" y="380"/>
                    <a:pt x="1046" y="390"/>
                  </a:cubicBezTo>
                  <a:cubicBezTo>
                    <a:pt x="1048" y="392"/>
                    <a:pt x="1049" y="394"/>
                    <a:pt x="1049" y="397"/>
                  </a:cubicBezTo>
                  <a:cubicBezTo>
                    <a:pt x="1051" y="396"/>
                    <a:pt x="1054" y="394"/>
                    <a:pt x="1054" y="397"/>
                  </a:cubicBezTo>
                  <a:cubicBezTo>
                    <a:pt x="1054" y="400"/>
                    <a:pt x="1057" y="399"/>
                    <a:pt x="1059" y="400"/>
                  </a:cubicBezTo>
                  <a:cubicBezTo>
                    <a:pt x="1060" y="401"/>
                    <a:pt x="1063" y="404"/>
                    <a:pt x="1064" y="405"/>
                  </a:cubicBezTo>
                  <a:cubicBezTo>
                    <a:pt x="1065" y="405"/>
                    <a:pt x="1067" y="404"/>
                    <a:pt x="1069" y="405"/>
                  </a:cubicBezTo>
                  <a:cubicBezTo>
                    <a:pt x="1071" y="405"/>
                    <a:pt x="1071" y="407"/>
                    <a:pt x="1071" y="407"/>
                  </a:cubicBezTo>
                  <a:cubicBezTo>
                    <a:pt x="1076" y="408"/>
                    <a:pt x="1078" y="402"/>
                    <a:pt x="1081" y="407"/>
                  </a:cubicBezTo>
                  <a:cubicBezTo>
                    <a:pt x="1084" y="408"/>
                    <a:pt x="1083" y="403"/>
                    <a:pt x="1084" y="402"/>
                  </a:cubicBezTo>
                  <a:cubicBezTo>
                    <a:pt x="1085" y="402"/>
                    <a:pt x="1089" y="403"/>
                    <a:pt x="1089" y="402"/>
                  </a:cubicBezTo>
                  <a:cubicBezTo>
                    <a:pt x="1090" y="400"/>
                    <a:pt x="1088" y="397"/>
                    <a:pt x="1089" y="395"/>
                  </a:cubicBezTo>
                  <a:cubicBezTo>
                    <a:pt x="1093" y="394"/>
                    <a:pt x="1094" y="397"/>
                    <a:pt x="1094" y="400"/>
                  </a:cubicBezTo>
                  <a:cubicBezTo>
                    <a:pt x="1095" y="404"/>
                    <a:pt x="1102" y="402"/>
                    <a:pt x="1099" y="410"/>
                  </a:cubicBezTo>
                  <a:cubicBezTo>
                    <a:pt x="1095" y="411"/>
                    <a:pt x="1094" y="407"/>
                    <a:pt x="1091" y="407"/>
                  </a:cubicBezTo>
                  <a:cubicBezTo>
                    <a:pt x="1088" y="408"/>
                    <a:pt x="1087" y="413"/>
                    <a:pt x="1084" y="415"/>
                  </a:cubicBezTo>
                  <a:cubicBezTo>
                    <a:pt x="1082" y="416"/>
                    <a:pt x="1078" y="414"/>
                    <a:pt x="1076" y="415"/>
                  </a:cubicBezTo>
                  <a:cubicBezTo>
                    <a:pt x="1072" y="416"/>
                    <a:pt x="1073" y="421"/>
                    <a:pt x="1064" y="420"/>
                  </a:cubicBezTo>
                  <a:cubicBezTo>
                    <a:pt x="1059" y="419"/>
                    <a:pt x="1061" y="426"/>
                    <a:pt x="1059" y="427"/>
                  </a:cubicBezTo>
                  <a:cubicBezTo>
                    <a:pt x="1057" y="429"/>
                    <a:pt x="1056" y="425"/>
                    <a:pt x="1056" y="425"/>
                  </a:cubicBezTo>
                  <a:cubicBezTo>
                    <a:pt x="1052" y="428"/>
                    <a:pt x="1052" y="433"/>
                    <a:pt x="1044" y="432"/>
                  </a:cubicBezTo>
                  <a:cubicBezTo>
                    <a:pt x="1048" y="427"/>
                    <a:pt x="1044" y="429"/>
                    <a:pt x="1044" y="422"/>
                  </a:cubicBezTo>
                  <a:cubicBezTo>
                    <a:pt x="1048" y="420"/>
                    <a:pt x="1051" y="414"/>
                    <a:pt x="1056" y="420"/>
                  </a:cubicBezTo>
                  <a:cubicBezTo>
                    <a:pt x="1059" y="412"/>
                    <a:pt x="1052" y="412"/>
                    <a:pt x="1049" y="410"/>
                  </a:cubicBezTo>
                  <a:cubicBezTo>
                    <a:pt x="1043" y="408"/>
                    <a:pt x="1039" y="417"/>
                    <a:pt x="1034" y="417"/>
                  </a:cubicBezTo>
                  <a:cubicBezTo>
                    <a:pt x="1033" y="417"/>
                    <a:pt x="1027" y="419"/>
                    <a:pt x="1026" y="420"/>
                  </a:cubicBezTo>
                  <a:cubicBezTo>
                    <a:pt x="1024" y="421"/>
                    <a:pt x="1024" y="422"/>
                    <a:pt x="1024" y="425"/>
                  </a:cubicBezTo>
                  <a:cubicBezTo>
                    <a:pt x="1009" y="423"/>
                    <a:pt x="1011" y="432"/>
                    <a:pt x="999" y="427"/>
                  </a:cubicBezTo>
                  <a:cubicBezTo>
                    <a:pt x="1003" y="431"/>
                    <a:pt x="1006" y="433"/>
                    <a:pt x="994" y="432"/>
                  </a:cubicBezTo>
                  <a:cubicBezTo>
                    <a:pt x="989" y="437"/>
                    <a:pt x="986" y="449"/>
                    <a:pt x="994" y="452"/>
                  </a:cubicBezTo>
                  <a:cubicBezTo>
                    <a:pt x="994" y="457"/>
                    <a:pt x="987" y="456"/>
                    <a:pt x="989" y="463"/>
                  </a:cubicBezTo>
                  <a:cubicBezTo>
                    <a:pt x="986" y="463"/>
                    <a:pt x="983" y="462"/>
                    <a:pt x="981" y="463"/>
                  </a:cubicBezTo>
                  <a:cubicBezTo>
                    <a:pt x="978" y="463"/>
                    <a:pt x="978" y="466"/>
                    <a:pt x="976" y="468"/>
                  </a:cubicBezTo>
                  <a:cubicBezTo>
                    <a:pt x="971" y="470"/>
                    <a:pt x="965" y="468"/>
                    <a:pt x="961" y="473"/>
                  </a:cubicBezTo>
                  <a:cubicBezTo>
                    <a:pt x="960" y="474"/>
                    <a:pt x="957" y="476"/>
                    <a:pt x="956" y="478"/>
                  </a:cubicBezTo>
                  <a:cubicBezTo>
                    <a:pt x="953" y="481"/>
                    <a:pt x="952" y="486"/>
                    <a:pt x="948" y="490"/>
                  </a:cubicBezTo>
                  <a:cubicBezTo>
                    <a:pt x="946" y="492"/>
                    <a:pt x="941" y="493"/>
                    <a:pt x="943" y="503"/>
                  </a:cubicBezTo>
                  <a:cubicBezTo>
                    <a:pt x="938" y="502"/>
                    <a:pt x="938" y="496"/>
                    <a:pt x="933" y="495"/>
                  </a:cubicBezTo>
                  <a:cubicBezTo>
                    <a:pt x="931" y="496"/>
                    <a:pt x="932" y="500"/>
                    <a:pt x="928" y="500"/>
                  </a:cubicBezTo>
                  <a:cubicBezTo>
                    <a:pt x="937" y="510"/>
                    <a:pt x="937" y="519"/>
                    <a:pt x="938" y="533"/>
                  </a:cubicBezTo>
                  <a:cubicBezTo>
                    <a:pt x="933" y="531"/>
                    <a:pt x="935" y="536"/>
                    <a:pt x="933" y="538"/>
                  </a:cubicBezTo>
                  <a:cubicBezTo>
                    <a:pt x="933" y="538"/>
                    <a:pt x="929" y="537"/>
                    <a:pt x="928" y="538"/>
                  </a:cubicBezTo>
                  <a:cubicBezTo>
                    <a:pt x="926" y="540"/>
                    <a:pt x="926" y="541"/>
                    <a:pt x="923" y="543"/>
                  </a:cubicBezTo>
                  <a:cubicBezTo>
                    <a:pt x="921" y="545"/>
                    <a:pt x="918" y="549"/>
                    <a:pt x="916" y="550"/>
                  </a:cubicBezTo>
                  <a:cubicBezTo>
                    <a:pt x="912" y="552"/>
                    <a:pt x="908" y="550"/>
                    <a:pt x="906" y="553"/>
                  </a:cubicBezTo>
                  <a:cubicBezTo>
                    <a:pt x="900" y="555"/>
                    <a:pt x="898" y="560"/>
                    <a:pt x="896" y="565"/>
                  </a:cubicBezTo>
                  <a:cubicBezTo>
                    <a:pt x="889" y="565"/>
                    <a:pt x="890" y="573"/>
                    <a:pt x="883" y="573"/>
                  </a:cubicBezTo>
                  <a:cubicBezTo>
                    <a:pt x="886" y="581"/>
                    <a:pt x="878" y="600"/>
                    <a:pt x="888" y="600"/>
                  </a:cubicBezTo>
                  <a:cubicBezTo>
                    <a:pt x="883" y="610"/>
                    <a:pt x="893" y="611"/>
                    <a:pt x="891" y="623"/>
                  </a:cubicBezTo>
                  <a:cubicBezTo>
                    <a:pt x="891" y="626"/>
                    <a:pt x="894" y="625"/>
                    <a:pt x="896" y="626"/>
                  </a:cubicBezTo>
                  <a:cubicBezTo>
                    <a:pt x="892" y="633"/>
                    <a:pt x="896" y="633"/>
                    <a:pt x="896" y="643"/>
                  </a:cubicBezTo>
                  <a:cubicBezTo>
                    <a:pt x="891" y="643"/>
                    <a:pt x="887" y="645"/>
                    <a:pt x="886" y="648"/>
                  </a:cubicBezTo>
                  <a:cubicBezTo>
                    <a:pt x="882" y="648"/>
                    <a:pt x="885" y="643"/>
                    <a:pt x="883" y="641"/>
                  </a:cubicBezTo>
                  <a:cubicBezTo>
                    <a:pt x="882" y="638"/>
                    <a:pt x="878" y="640"/>
                    <a:pt x="876" y="638"/>
                  </a:cubicBezTo>
                  <a:cubicBezTo>
                    <a:pt x="874" y="637"/>
                    <a:pt x="876" y="631"/>
                    <a:pt x="871" y="633"/>
                  </a:cubicBezTo>
                  <a:cubicBezTo>
                    <a:pt x="872" y="627"/>
                    <a:pt x="875" y="621"/>
                    <a:pt x="866" y="621"/>
                  </a:cubicBezTo>
                  <a:cubicBezTo>
                    <a:pt x="870" y="609"/>
                    <a:pt x="864" y="609"/>
                    <a:pt x="863" y="598"/>
                  </a:cubicBezTo>
                  <a:cubicBezTo>
                    <a:pt x="861" y="598"/>
                    <a:pt x="861" y="601"/>
                    <a:pt x="858" y="600"/>
                  </a:cubicBezTo>
                  <a:cubicBezTo>
                    <a:pt x="858" y="599"/>
                    <a:pt x="858" y="597"/>
                    <a:pt x="858" y="595"/>
                  </a:cubicBezTo>
                  <a:cubicBezTo>
                    <a:pt x="854" y="597"/>
                    <a:pt x="841" y="599"/>
                    <a:pt x="838" y="595"/>
                  </a:cubicBezTo>
                  <a:cubicBezTo>
                    <a:pt x="836" y="593"/>
                    <a:pt x="836" y="591"/>
                    <a:pt x="833" y="590"/>
                  </a:cubicBezTo>
                  <a:cubicBezTo>
                    <a:pt x="831" y="590"/>
                    <a:pt x="827" y="594"/>
                    <a:pt x="823" y="593"/>
                  </a:cubicBezTo>
                  <a:cubicBezTo>
                    <a:pt x="823" y="593"/>
                    <a:pt x="832" y="584"/>
                    <a:pt x="823" y="588"/>
                  </a:cubicBezTo>
                  <a:cubicBezTo>
                    <a:pt x="822" y="588"/>
                    <a:pt x="823" y="590"/>
                    <a:pt x="820" y="590"/>
                  </a:cubicBezTo>
                  <a:cubicBezTo>
                    <a:pt x="814" y="591"/>
                    <a:pt x="803" y="591"/>
                    <a:pt x="798" y="588"/>
                  </a:cubicBezTo>
                  <a:cubicBezTo>
                    <a:pt x="792" y="588"/>
                    <a:pt x="797" y="597"/>
                    <a:pt x="795" y="600"/>
                  </a:cubicBezTo>
                  <a:cubicBezTo>
                    <a:pt x="781" y="598"/>
                    <a:pt x="765" y="597"/>
                    <a:pt x="750" y="595"/>
                  </a:cubicBezTo>
                  <a:cubicBezTo>
                    <a:pt x="748" y="596"/>
                    <a:pt x="748" y="598"/>
                    <a:pt x="745" y="598"/>
                  </a:cubicBezTo>
                  <a:cubicBezTo>
                    <a:pt x="743" y="599"/>
                    <a:pt x="744" y="603"/>
                    <a:pt x="740" y="603"/>
                  </a:cubicBezTo>
                  <a:cubicBezTo>
                    <a:pt x="738" y="603"/>
                    <a:pt x="738" y="606"/>
                    <a:pt x="738" y="608"/>
                  </a:cubicBezTo>
                  <a:cubicBezTo>
                    <a:pt x="735" y="609"/>
                    <a:pt x="731" y="607"/>
                    <a:pt x="728" y="608"/>
                  </a:cubicBezTo>
                  <a:cubicBezTo>
                    <a:pt x="725" y="609"/>
                    <a:pt x="725" y="614"/>
                    <a:pt x="720" y="613"/>
                  </a:cubicBezTo>
                  <a:cubicBezTo>
                    <a:pt x="722" y="618"/>
                    <a:pt x="717" y="630"/>
                    <a:pt x="723" y="631"/>
                  </a:cubicBezTo>
                  <a:cubicBezTo>
                    <a:pt x="720" y="634"/>
                    <a:pt x="719" y="638"/>
                    <a:pt x="715" y="641"/>
                  </a:cubicBezTo>
                  <a:cubicBezTo>
                    <a:pt x="716" y="648"/>
                    <a:pt x="714" y="655"/>
                    <a:pt x="715" y="661"/>
                  </a:cubicBezTo>
                  <a:cubicBezTo>
                    <a:pt x="716" y="664"/>
                    <a:pt x="717" y="665"/>
                    <a:pt x="718" y="668"/>
                  </a:cubicBezTo>
                  <a:cubicBezTo>
                    <a:pt x="718" y="674"/>
                    <a:pt x="720" y="681"/>
                    <a:pt x="715" y="686"/>
                  </a:cubicBezTo>
                  <a:cubicBezTo>
                    <a:pt x="714" y="690"/>
                    <a:pt x="721" y="687"/>
                    <a:pt x="723" y="688"/>
                  </a:cubicBezTo>
                  <a:cubicBezTo>
                    <a:pt x="723" y="689"/>
                    <a:pt x="720" y="692"/>
                    <a:pt x="720" y="693"/>
                  </a:cubicBezTo>
                  <a:cubicBezTo>
                    <a:pt x="720" y="693"/>
                    <a:pt x="722" y="695"/>
                    <a:pt x="723" y="696"/>
                  </a:cubicBezTo>
                  <a:cubicBezTo>
                    <a:pt x="724" y="698"/>
                    <a:pt x="726" y="696"/>
                    <a:pt x="728" y="698"/>
                  </a:cubicBezTo>
                  <a:cubicBezTo>
                    <a:pt x="728" y="699"/>
                    <a:pt x="727" y="703"/>
                    <a:pt x="728" y="703"/>
                  </a:cubicBezTo>
                  <a:cubicBezTo>
                    <a:pt x="730" y="703"/>
                    <a:pt x="730" y="703"/>
                    <a:pt x="730" y="703"/>
                  </a:cubicBezTo>
                  <a:cubicBezTo>
                    <a:pt x="731" y="704"/>
                    <a:pt x="729" y="708"/>
                    <a:pt x="730" y="708"/>
                  </a:cubicBezTo>
                  <a:cubicBezTo>
                    <a:pt x="732" y="710"/>
                    <a:pt x="737" y="714"/>
                    <a:pt x="738" y="718"/>
                  </a:cubicBezTo>
                  <a:cubicBezTo>
                    <a:pt x="758" y="720"/>
                    <a:pt x="768" y="715"/>
                    <a:pt x="778" y="718"/>
                  </a:cubicBezTo>
                  <a:cubicBezTo>
                    <a:pt x="781" y="718"/>
                    <a:pt x="781" y="715"/>
                    <a:pt x="783" y="713"/>
                  </a:cubicBezTo>
                  <a:cubicBezTo>
                    <a:pt x="785" y="710"/>
                    <a:pt x="788" y="707"/>
                    <a:pt x="790" y="701"/>
                  </a:cubicBezTo>
                  <a:cubicBezTo>
                    <a:pt x="791" y="698"/>
                    <a:pt x="794" y="697"/>
                    <a:pt x="790" y="696"/>
                  </a:cubicBezTo>
                  <a:cubicBezTo>
                    <a:pt x="797" y="688"/>
                    <a:pt x="814" y="682"/>
                    <a:pt x="828" y="688"/>
                  </a:cubicBezTo>
                  <a:cubicBezTo>
                    <a:pt x="822" y="694"/>
                    <a:pt x="821" y="705"/>
                    <a:pt x="815" y="711"/>
                  </a:cubicBezTo>
                  <a:cubicBezTo>
                    <a:pt x="813" y="718"/>
                    <a:pt x="819" y="717"/>
                    <a:pt x="818" y="723"/>
                  </a:cubicBezTo>
                  <a:cubicBezTo>
                    <a:pt x="813" y="725"/>
                    <a:pt x="810" y="730"/>
                    <a:pt x="808" y="736"/>
                  </a:cubicBezTo>
                  <a:cubicBezTo>
                    <a:pt x="807" y="738"/>
                    <a:pt x="808" y="739"/>
                    <a:pt x="805" y="738"/>
                  </a:cubicBezTo>
                  <a:cubicBezTo>
                    <a:pt x="804" y="744"/>
                    <a:pt x="817" y="737"/>
                    <a:pt x="813" y="746"/>
                  </a:cubicBezTo>
                  <a:cubicBezTo>
                    <a:pt x="819" y="746"/>
                    <a:pt x="820" y="742"/>
                    <a:pt x="828" y="743"/>
                  </a:cubicBezTo>
                  <a:cubicBezTo>
                    <a:pt x="827" y="749"/>
                    <a:pt x="833" y="747"/>
                    <a:pt x="833" y="751"/>
                  </a:cubicBezTo>
                  <a:cubicBezTo>
                    <a:pt x="846" y="746"/>
                    <a:pt x="848" y="755"/>
                    <a:pt x="863" y="754"/>
                  </a:cubicBezTo>
                  <a:cubicBezTo>
                    <a:pt x="857" y="760"/>
                    <a:pt x="867" y="767"/>
                    <a:pt x="858" y="771"/>
                  </a:cubicBezTo>
                  <a:cubicBezTo>
                    <a:pt x="863" y="777"/>
                    <a:pt x="861" y="792"/>
                    <a:pt x="858" y="799"/>
                  </a:cubicBezTo>
                  <a:cubicBezTo>
                    <a:pt x="859" y="803"/>
                    <a:pt x="862" y="804"/>
                    <a:pt x="868" y="804"/>
                  </a:cubicBezTo>
                  <a:cubicBezTo>
                    <a:pt x="867" y="809"/>
                    <a:pt x="873" y="807"/>
                    <a:pt x="873" y="811"/>
                  </a:cubicBezTo>
                  <a:cubicBezTo>
                    <a:pt x="873" y="815"/>
                    <a:pt x="881" y="812"/>
                    <a:pt x="881" y="816"/>
                  </a:cubicBezTo>
                  <a:cubicBezTo>
                    <a:pt x="889" y="810"/>
                    <a:pt x="904" y="818"/>
                    <a:pt x="911" y="814"/>
                  </a:cubicBezTo>
                  <a:cubicBezTo>
                    <a:pt x="911" y="815"/>
                    <a:pt x="911" y="817"/>
                    <a:pt x="911" y="819"/>
                  </a:cubicBezTo>
                  <a:cubicBezTo>
                    <a:pt x="915" y="818"/>
                    <a:pt x="924" y="814"/>
                    <a:pt x="923" y="821"/>
                  </a:cubicBezTo>
                  <a:cubicBezTo>
                    <a:pt x="925" y="820"/>
                    <a:pt x="927" y="819"/>
                    <a:pt x="931" y="819"/>
                  </a:cubicBezTo>
                  <a:cubicBezTo>
                    <a:pt x="932" y="817"/>
                    <a:pt x="935" y="815"/>
                    <a:pt x="936" y="814"/>
                  </a:cubicBezTo>
                  <a:cubicBezTo>
                    <a:pt x="937" y="812"/>
                    <a:pt x="938" y="814"/>
                    <a:pt x="938" y="811"/>
                  </a:cubicBezTo>
                  <a:cubicBezTo>
                    <a:pt x="939" y="808"/>
                    <a:pt x="942" y="813"/>
                    <a:pt x="943" y="809"/>
                  </a:cubicBezTo>
                  <a:cubicBezTo>
                    <a:pt x="944" y="808"/>
                    <a:pt x="943" y="804"/>
                    <a:pt x="943" y="804"/>
                  </a:cubicBezTo>
                  <a:cubicBezTo>
                    <a:pt x="945" y="802"/>
                    <a:pt x="946" y="806"/>
                    <a:pt x="946" y="806"/>
                  </a:cubicBezTo>
                  <a:cubicBezTo>
                    <a:pt x="948" y="805"/>
                    <a:pt x="949" y="803"/>
                    <a:pt x="951" y="801"/>
                  </a:cubicBezTo>
                  <a:cubicBezTo>
                    <a:pt x="953" y="799"/>
                    <a:pt x="957" y="797"/>
                    <a:pt x="961" y="794"/>
                  </a:cubicBezTo>
                  <a:cubicBezTo>
                    <a:pt x="962" y="792"/>
                    <a:pt x="964" y="792"/>
                    <a:pt x="963" y="789"/>
                  </a:cubicBezTo>
                  <a:cubicBezTo>
                    <a:pt x="966" y="792"/>
                    <a:pt x="991" y="794"/>
                    <a:pt x="979" y="796"/>
                  </a:cubicBezTo>
                  <a:cubicBezTo>
                    <a:pt x="979" y="800"/>
                    <a:pt x="985" y="798"/>
                    <a:pt x="989" y="799"/>
                  </a:cubicBezTo>
                  <a:cubicBezTo>
                    <a:pt x="991" y="799"/>
                    <a:pt x="991" y="796"/>
                    <a:pt x="991" y="794"/>
                  </a:cubicBezTo>
                  <a:cubicBezTo>
                    <a:pt x="998" y="794"/>
                    <a:pt x="1004" y="794"/>
                    <a:pt x="1011" y="794"/>
                  </a:cubicBezTo>
                  <a:cubicBezTo>
                    <a:pt x="1008" y="802"/>
                    <a:pt x="1022" y="799"/>
                    <a:pt x="1029" y="801"/>
                  </a:cubicBezTo>
                  <a:cubicBezTo>
                    <a:pt x="1030" y="802"/>
                    <a:pt x="1029" y="804"/>
                    <a:pt x="1031" y="804"/>
                  </a:cubicBezTo>
                  <a:cubicBezTo>
                    <a:pt x="1033" y="804"/>
                    <a:pt x="1034" y="806"/>
                    <a:pt x="1036" y="806"/>
                  </a:cubicBezTo>
                  <a:cubicBezTo>
                    <a:pt x="1042" y="807"/>
                    <a:pt x="1043" y="804"/>
                    <a:pt x="1046" y="804"/>
                  </a:cubicBezTo>
                  <a:cubicBezTo>
                    <a:pt x="1059" y="802"/>
                    <a:pt x="1072" y="806"/>
                    <a:pt x="1084" y="806"/>
                  </a:cubicBezTo>
                  <a:cubicBezTo>
                    <a:pt x="1083" y="811"/>
                    <a:pt x="1086" y="815"/>
                    <a:pt x="1086" y="811"/>
                  </a:cubicBezTo>
                  <a:cubicBezTo>
                    <a:pt x="1089" y="812"/>
                    <a:pt x="1088" y="814"/>
                    <a:pt x="1086" y="814"/>
                  </a:cubicBezTo>
                  <a:cubicBezTo>
                    <a:pt x="1086" y="820"/>
                    <a:pt x="1093" y="815"/>
                    <a:pt x="1096" y="819"/>
                  </a:cubicBezTo>
                  <a:cubicBezTo>
                    <a:pt x="1097" y="819"/>
                    <a:pt x="1096" y="823"/>
                    <a:pt x="1096" y="824"/>
                  </a:cubicBezTo>
                  <a:cubicBezTo>
                    <a:pt x="1099" y="825"/>
                    <a:pt x="1104" y="823"/>
                    <a:pt x="1106" y="824"/>
                  </a:cubicBezTo>
                  <a:cubicBezTo>
                    <a:pt x="1104" y="829"/>
                    <a:pt x="1108" y="831"/>
                    <a:pt x="1111" y="834"/>
                  </a:cubicBezTo>
                  <a:cubicBezTo>
                    <a:pt x="1115" y="838"/>
                    <a:pt x="1119" y="840"/>
                    <a:pt x="1122" y="846"/>
                  </a:cubicBezTo>
                  <a:cubicBezTo>
                    <a:pt x="1137" y="845"/>
                    <a:pt x="1144" y="854"/>
                    <a:pt x="1157" y="849"/>
                  </a:cubicBezTo>
                  <a:cubicBezTo>
                    <a:pt x="1153" y="859"/>
                    <a:pt x="1171" y="848"/>
                    <a:pt x="1167" y="859"/>
                  </a:cubicBezTo>
                  <a:cubicBezTo>
                    <a:pt x="1175" y="855"/>
                    <a:pt x="1175" y="866"/>
                    <a:pt x="1182" y="866"/>
                  </a:cubicBezTo>
                  <a:cubicBezTo>
                    <a:pt x="1184" y="867"/>
                    <a:pt x="1184" y="873"/>
                    <a:pt x="1189" y="871"/>
                  </a:cubicBezTo>
                  <a:cubicBezTo>
                    <a:pt x="1182" y="878"/>
                    <a:pt x="1192" y="877"/>
                    <a:pt x="1192" y="884"/>
                  </a:cubicBezTo>
                  <a:cubicBezTo>
                    <a:pt x="1192" y="889"/>
                    <a:pt x="1197" y="887"/>
                    <a:pt x="1199" y="889"/>
                  </a:cubicBezTo>
                  <a:cubicBezTo>
                    <a:pt x="1201" y="890"/>
                    <a:pt x="1199" y="896"/>
                    <a:pt x="1204" y="894"/>
                  </a:cubicBezTo>
                  <a:cubicBezTo>
                    <a:pt x="1195" y="903"/>
                    <a:pt x="1217" y="906"/>
                    <a:pt x="1209" y="914"/>
                  </a:cubicBezTo>
                  <a:cubicBezTo>
                    <a:pt x="1214" y="913"/>
                    <a:pt x="1217" y="915"/>
                    <a:pt x="1217" y="919"/>
                  </a:cubicBezTo>
                  <a:cubicBezTo>
                    <a:pt x="1230" y="916"/>
                    <a:pt x="1246" y="920"/>
                    <a:pt x="1252" y="932"/>
                  </a:cubicBezTo>
                  <a:cubicBezTo>
                    <a:pt x="1264" y="931"/>
                    <a:pt x="1271" y="936"/>
                    <a:pt x="1285" y="934"/>
                  </a:cubicBezTo>
                  <a:cubicBezTo>
                    <a:pt x="1286" y="936"/>
                    <a:pt x="1280" y="937"/>
                    <a:pt x="1280" y="937"/>
                  </a:cubicBezTo>
                  <a:cubicBezTo>
                    <a:pt x="1283" y="941"/>
                    <a:pt x="1298" y="939"/>
                    <a:pt x="1307" y="939"/>
                  </a:cubicBezTo>
                  <a:cubicBezTo>
                    <a:pt x="1307" y="942"/>
                    <a:pt x="1310" y="941"/>
                    <a:pt x="1312" y="942"/>
                  </a:cubicBezTo>
                  <a:cubicBezTo>
                    <a:pt x="1312" y="946"/>
                    <a:pt x="1317" y="945"/>
                    <a:pt x="1320" y="947"/>
                  </a:cubicBezTo>
                  <a:cubicBezTo>
                    <a:pt x="1321" y="947"/>
                    <a:pt x="1319" y="951"/>
                    <a:pt x="1320" y="952"/>
                  </a:cubicBezTo>
                  <a:cubicBezTo>
                    <a:pt x="1321" y="953"/>
                    <a:pt x="1324" y="951"/>
                    <a:pt x="1325" y="952"/>
                  </a:cubicBezTo>
                  <a:cubicBezTo>
                    <a:pt x="1326" y="953"/>
                    <a:pt x="1325" y="958"/>
                    <a:pt x="1330" y="957"/>
                  </a:cubicBezTo>
                  <a:cubicBezTo>
                    <a:pt x="1330" y="983"/>
                    <a:pt x="1330" y="1009"/>
                    <a:pt x="1330" y="1034"/>
                  </a:cubicBezTo>
                  <a:cubicBezTo>
                    <a:pt x="1319" y="1031"/>
                    <a:pt x="1330" y="1048"/>
                    <a:pt x="1320" y="1045"/>
                  </a:cubicBezTo>
                  <a:cubicBezTo>
                    <a:pt x="1319" y="1053"/>
                    <a:pt x="1317" y="1062"/>
                    <a:pt x="1317" y="1070"/>
                  </a:cubicBezTo>
                  <a:cubicBezTo>
                    <a:pt x="1317" y="1074"/>
                    <a:pt x="1321" y="1084"/>
                    <a:pt x="1320" y="1095"/>
                  </a:cubicBezTo>
                  <a:cubicBezTo>
                    <a:pt x="1320" y="1094"/>
                    <a:pt x="1317" y="1096"/>
                    <a:pt x="1317" y="1097"/>
                  </a:cubicBezTo>
                  <a:cubicBezTo>
                    <a:pt x="1317" y="1099"/>
                    <a:pt x="1318" y="1101"/>
                    <a:pt x="1317" y="1102"/>
                  </a:cubicBezTo>
                  <a:cubicBezTo>
                    <a:pt x="1316" y="1104"/>
                    <a:pt x="1309" y="1106"/>
                    <a:pt x="1312" y="1115"/>
                  </a:cubicBezTo>
                  <a:cubicBezTo>
                    <a:pt x="1307" y="1116"/>
                    <a:pt x="1304" y="1120"/>
                    <a:pt x="1300" y="1122"/>
                  </a:cubicBezTo>
                  <a:cubicBezTo>
                    <a:pt x="1299" y="1124"/>
                    <a:pt x="1301" y="1128"/>
                    <a:pt x="1300" y="1130"/>
                  </a:cubicBezTo>
                  <a:cubicBezTo>
                    <a:pt x="1299" y="1131"/>
                    <a:pt x="1295" y="1129"/>
                    <a:pt x="1295" y="1130"/>
                  </a:cubicBezTo>
                  <a:cubicBezTo>
                    <a:pt x="1294" y="1131"/>
                    <a:pt x="1295" y="1134"/>
                    <a:pt x="1295" y="1135"/>
                  </a:cubicBezTo>
                  <a:cubicBezTo>
                    <a:pt x="1292" y="1137"/>
                    <a:pt x="1285" y="1135"/>
                    <a:pt x="1285" y="1140"/>
                  </a:cubicBezTo>
                  <a:cubicBezTo>
                    <a:pt x="1284" y="1143"/>
                    <a:pt x="1279" y="1142"/>
                    <a:pt x="1275" y="1145"/>
                  </a:cubicBezTo>
                  <a:cubicBezTo>
                    <a:pt x="1273" y="1146"/>
                    <a:pt x="1270" y="1150"/>
                    <a:pt x="1270" y="1150"/>
                  </a:cubicBezTo>
                  <a:cubicBezTo>
                    <a:pt x="1268" y="1150"/>
                    <a:pt x="1266" y="1147"/>
                    <a:pt x="1265" y="1147"/>
                  </a:cubicBezTo>
                  <a:cubicBezTo>
                    <a:pt x="1265" y="1147"/>
                    <a:pt x="1264" y="1150"/>
                    <a:pt x="1262" y="1150"/>
                  </a:cubicBezTo>
                  <a:cubicBezTo>
                    <a:pt x="1258" y="1150"/>
                    <a:pt x="1257" y="1151"/>
                    <a:pt x="1257" y="1155"/>
                  </a:cubicBezTo>
                  <a:cubicBezTo>
                    <a:pt x="1248" y="1151"/>
                    <a:pt x="1242" y="1162"/>
                    <a:pt x="1237" y="1165"/>
                  </a:cubicBezTo>
                  <a:cubicBezTo>
                    <a:pt x="1236" y="1166"/>
                    <a:pt x="1233" y="1164"/>
                    <a:pt x="1232" y="1165"/>
                  </a:cubicBezTo>
                  <a:cubicBezTo>
                    <a:pt x="1230" y="1166"/>
                    <a:pt x="1228" y="1168"/>
                    <a:pt x="1227" y="1170"/>
                  </a:cubicBezTo>
                  <a:cubicBezTo>
                    <a:pt x="1226" y="1171"/>
                    <a:pt x="1223" y="1174"/>
                    <a:pt x="1222" y="1175"/>
                  </a:cubicBezTo>
                  <a:cubicBezTo>
                    <a:pt x="1221" y="1176"/>
                    <a:pt x="1227" y="1182"/>
                    <a:pt x="1219" y="1180"/>
                  </a:cubicBezTo>
                  <a:cubicBezTo>
                    <a:pt x="1221" y="1192"/>
                    <a:pt x="1215" y="1196"/>
                    <a:pt x="1217" y="1208"/>
                  </a:cubicBezTo>
                  <a:cubicBezTo>
                    <a:pt x="1210" y="1205"/>
                    <a:pt x="1214" y="1213"/>
                    <a:pt x="1212" y="1215"/>
                  </a:cubicBezTo>
                  <a:cubicBezTo>
                    <a:pt x="1211" y="1216"/>
                    <a:pt x="1207" y="1214"/>
                    <a:pt x="1207" y="1215"/>
                  </a:cubicBezTo>
                  <a:cubicBezTo>
                    <a:pt x="1206" y="1217"/>
                    <a:pt x="1212" y="1220"/>
                    <a:pt x="1207" y="1220"/>
                  </a:cubicBezTo>
                  <a:cubicBezTo>
                    <a:pt x="1203" y="1220"/>
                    <a:pt x="1204" y="1230"/>
                    <a:pt x="1197" y="1230"/>
                  </a:cubicBezTo>
                  <a:cubicBezTo>
                    <a:pt x="1196" y="1230"/>
                    <a:pt x="1192" y="1234"/>
                    <a:pt x="1192" y="1235"/>
                  </a:cubicBezTo>
                  <a:cubicBezTo>
                    <a:pt x="1189" y="1238"/>
                    <a:pt x="1185" y="1246"/>
                    <a:pt x="1179" y="1250"/>
                  </a:cubicBezTo>
                  <a:cubicBezTo>
                    <a:pt x="1179" y="1254"/>
                    <a:pt x="1179" y="1257"/>
                    <a:pt x="1179" y="1260"/>
                  </a:cubicBezTo>
                  <a:cubicBezTo>
                    <a:pt x="1176" y="1262"/>
                    <a:pt x="1171" y="1264"/>
                    <a:pt x="1172" y="1270"/>
                  </a:cubicBezTo>
                  <a:cubicBezTo>
                    <a:pt x="1168" y="1270"/>
                    <a:pt x="1163" y="1270"/>
                    <a:pt x="1159" y="1270"/>
                  </a:cubicBezTo>
                  <a:cubicBezTo>
                    <a:pt x="1159" y="1273"/>
                    <a:pt x="1162" y="1272"/>
                    <a:pt x="1164" y="1273"/>
                  </a:cubicBezTo>
                  <a:cubicBezTo>
                    <a:pt x="1164" y="1276"/>
                    <a:pt x="1160" y="1275"/>
                    <a:pt x="1157" y="1275"/>
                  </a:cubicBezTo>
                  <a:cubicBezTo>
                    <a:pt x="1153" y="1277"/>
                    <a:pt x="1152" y="1281"/>
                    <a:pt x="1152" y="1285"/>
                  </a:cubicBezTo>
                  <a:cubicBezTo>
                    <a:pt x="1149" y="1283"/>
                    <a:pt x="1146" y="1283"/>
                    <a:pt x="1147" y="1288"/>
                  </a:cubicBezTo>
                  <a:cubicBezTo>
                    <a:pt x="1144" y="1288"/>
                    <a:pt x="1145" y="1285"/>
                    <a:pt x="1144" y="1283"/>
                  </a:cubicBezTo>
                  <a:cubicBezTo>
                    <a:pt x="1141" y="1283"/>
                    <a:pt x="1137" y="1283"/>
                    <a:pt x="1137" y="1280"/>
                  </a:cubicBezTo>
                  <a:cubicBezTo>
                    <a:pt x="1134" y="1282"/>
                    <a:pt x="1134" y="1286"/>
                    <a:pt x="1129" y="1285"/>
                  </a:cubicBezTo>
                  <a:cubicBezTo>
                    <a:pt x="1128" y="1292"/>
                    <a:pt x="1134" y="1293"/>
                    <a:pt x="1134" y="1298"/>
                  </a:cubicBezTo>
                  <a:cubicBezTo>
                    <a:pt x="1135" y="1304"/>
                    <a:pt x="1126" y="1309"/>
                    <a:pt x="1132" y="1313"/>
                  </a:cubicBezTo>
                  <a:cubicBezTo>
                    <a:pt x="1131" y="1319"/>
                    <a:pt x="1118" y="1313"/>
                    <a:pt x="1117" y="1318"/>
                  </a:cubicBezTo>
                  <a:cubicBezTo>
                    <a:pt x="1113" y="1317"/>
                    <a:pt x="1115" y="1322"/>
                    <a:pt x="1114" y="1323"/>
                  </a:cubicBezTo>
                  <a:cubicBezTo>
                    <a:pt x="1111" y="1325"/>
                    <a:pt x="1102" y="1323"/>
                    <a:pt x="1104" y="1331"/>
                  </a:cubicBezTo>
                  <a:cubicBezTo>
                    <a:pt x="1099" y="1326"/>
                    <a:pt x="1081" y="1326"/>
                    <a:pt x="1079" y="1333"/>
                  </a:cubicBezTo>
                  <a:cubicBezTo>
                    <a:pt x="1079" y="1336"/>
                    <a:pt x="1081" y="1334"/>
                    <a:pt x="1081" y="1333"/>
                  </a:cubicBezTo>
                  <a:cubicBezTo>
                    <a:pt x="1087" y="1333"/>
                    <a:pt x="1080" y="1340"/>
                    <a:pt x="1076" y="1338"/>
                  </a:cubicBezTo>
                  <a:cubicBezTo>
                    <a:pt x="1077" y="1344"/>
                    <a:pt x="1069" y="1352"/>
                    <a:pt x="1074" y="1353"/>
                  </a:cubicBezTo>
                  <a:cubicBezTo>
                    <a:pt x="1074" y="1355"/>
                    <a:pt x="1071" y="1356"/>
                    <a:pt x="1069" y="1356"/>
                  </a:cubicBezTo>
                  <a:cubicBezTo>
                    <a:pt x="1068" y="1355"/>
                    <a:pt x="1065" y="1353"/>
                    <a:pt x="1066" y="1353"/>
                  </a:cubicBezTo>
                  <a:cubicBezTo>
                    <a:pt x="1064" y="1353"/>
                    <a:pt x="1058" y="1360"/>
                    <a:pt x="1059" y="1351"/>
                  </a:cubicBezTo>
                  <a:cubicBezTo>
                    <a:pt x="1056" y="1352"/>
                    <a:pt x="1055" y="1358"/>
                    <a:pt x="1054" y="1353"/>
                  </a:cubicBezTo>
                  <a:cubicBezTo>
                    <a:pt x="1050" y="1354"/>
                    <a:pt x="1056" y="1368"/>
                    <a:pt x="1056" y="1373"/>
                  </a:cubicBezTo>
                  <a:cubicBezTo>
                    <a:pt x="1058" y="1380"/>
                    <a:pt x="1053" y="1378"/>
                    <a:pt x="1051" y="1383"/>
                  </a:cubicBezTo>
                  <a:cubicBezTo>
                    <a:pt x="1050" y="1386"/>
                    <a:pt x="1051" y="1392"/>
                    <a:pt x="1044" y="1391"/>
                  </a:cubicBezTo>
                  <a:cubicBezTo>
                    <a:pt x="1043" y="1393"/>
                    <a:pt x="1049" y="1395"/>
                    <a:pt x="1049" y="1396"/>
                  </a:cubicBezTo>
                  <a:cubicBezTo>
                    <a:pt x="1049" y="1400"/>
                    <a:pt x="1045" y="1395"/>
                    <a:pt x="1044" y="1396"/>
                  </a:cubicBezTo>
                  <a:cubicBezTo>
                    <a:pt x="1042" y="1397"/>
                    <a:pt x="1041" y="1404"/>
                    <a:pt x="1044" y="1403"/>
                  </a:cubicBezTo>
                  <a:cubicBezTo>
                    <a:pt x="1043" y="1407"/>
                    <a:pt x="1042" y="1403"/>
                    <a:pt x="1039" y="1403"/>
                  </a:cubicBezTo>
                  <a:cubicBezTo>
                    <a:pt x="1039" y="1403"/>
                    <a:pt x="1037" y="1407"/>
                    <a:pt x="1036" y="1406"/>
                  </a:cubicBezTo>
                  <a:cubicBezTo>
                    <a:pt x="1032" y="1400"/>
                    <a:pt x="1037" y="1407"/>
                    <a:pt x="1034" y="1411"/>
                  </a:cubicBezTo>
                  <a:cubicBezTo>
                    <a:pt x="1029" y="1415"/>
                    <a:pt x="1029" y="1409"/>
                    <a:pt x="1024" y="1413"/>
                  </a:cubicBezTo>
                  <a:cubicBezTo>
                    <a:pt x="1020" y="1420"/>
                    <a:pt x="1035" y="1419"/>
                    <a:pt x="1026" y="1423"/>
                  </a:cubicBezTo>
                  <a:cubicBezTo>
                    <a:pt x="1027" y="1426"/>
                    <a:pt x="1031" y="1425"/>
                    <a:pt x="1034" y="1426"/>
                  </a:cubicBezTo>
                  <a:cubicBezTo>
                    <a:pt x="1033" y="1431"/>
                    <a:pt x="1034" y="1434"/>
                    <a:pt x="1039" y="1433"/>
                  </a:cubicBezTo>
                  <a:cubicBezTo>
                    <a:pt x="1043" y="1439"/>
                    <a:pt x="1034" y="1441"/>
                    <a:pt x="1034" y="1443"/>
                  </a:cubicBezTo>
                  <a:cubicBezTo>
                    <a:pt x="1033" y="1445"/>
                    <a:pt x="1035" y="1447"/>
                    <a:pt x="1036" y="1446"/>
                  </a:cubicBezTo>
                  <a:cubicBezTo>
                    <a:pt x="1034" y="1449"/>
                    <a:pt x="1035" y="1446"/>
                    <a:pt x="1034" y="1446"/>
                  </a:cubicBezTo>
                  <a:cubicBezTo>
                    <a:pt x="1030" y="1446"/>
                    <a:pt x="1031" y="1451"/>
                    <a:pt x="1024" y="1451"/>
                  </a:cubicBezTo>
                  <a:cubicBezTo>
                    <a:pt x="1027" y="1455"/>
                    <a:pt x="1026" y="1457"/>
                    <a:pt x="1019" y="1456"/>
                  </a:cubicBezTo>
                  <a:cubicBezTo>
                    <a:pt x="1021" y="1463"/>
                    <a:pt x="1015" y="1462"/>
                    <a:pt x="1016" y="1468"/>
                  </a:cubicBezTo>
                  <a:cubicBezTo>
                    <a:pt x="1007" y="1470"/>
                    <a:pt x="1018" y="1480"/>
                    <a:pt x="1009" y="1474"/>
                  </a:cubicBezTo>
                  <a:cubicBezTo>
                    <a:pt x="1010" y="1479"/>
                    <a:pt x="1007" y="1484"/>
                    <a:pt x="1009" y="1491"/>
                  </a:cubicBezTo>
                  <a:cubicBezTo>
                    <a:pt x="1009" y="1492"/>
                    <a:pt x="1011" y="1494"/>
                    <a:pt x="1011" y="1494"/>
                  </a:cubicBezTo>
                  <a:cubicBezTo>
                    <a:pt x="1011" y="1497"/>
                    <a:pt x="1006" y="1498"/>
                    <a:pt x="1011" y="1504"/>
                  </a:cubicBezTo>
                  <a:cubicBezTo>
                    <a:pt x="1014" y="1507"/>
                    <a:pt x="1010" y="1509"/>
                    <a:pt x="1014" y="1516"/>
                  </a:cubicBezTo>
                  <a:cubicBezTo>
                    <a:pt x="1016" y="1521"/>
                    <a:pt x="1021" y="1523"/>
                    <a:pt x="1024" y="1529"/>
                  </a:cubicBezTo>
                  <a:cubicBezTo>
                    <a:pt x="1030" y="1534"/>
                    <a:pt x="1034" y="1525"/>
                    <a:pt x="1039" y="1531"/>
                  </a:cubicBezTo>
                  <a:cubicBezTo>
                    <a:pt x="1041" y="1540"/>
                    <a:pt x="1031" y="1535"/>
                    <a:pt x="1026" y="1536"/>
                  </a:cubicBezTo>
                  <a:cubicBezTo>
                    <a:pt x="1016" y="1539"/>
                    <a:pt x="1005" y="1543"/>
                    <a:pt x="996" y="1541"/>
                  </a:cubicBezTo>
                  <a:cubicBezTo>
                    <a:pt x="996" y="1541"/>
                    <a:pt x="996" y="1537"/>
                    <a:pt x="996" y="1536"/>
                  </a:cubicBezTo>
                  <a:cubicBezTo>
                    <a:pt x="985" y="1538"/>
                    <a:pt x="982" y="1532"/>
                    <a:pt x="974" y="1531"/>
                  </a:cubicBezTo>
                  <a:cubicBezTo>
                    <a:pt x="974" y="1529"/>
                    <a:pt x="974" y="1526"/>
                    <a:pt x="974" y="1524"/>
                  </a:cubicBezTo>
                  <a:cubicBezTo>
                    <a:pt x="972" y="1517"/>
                    <a:pt x="964" y="1522"/>
                    <a:pt x="963" y="1516"/>
                  </a:cubicBezTo>
                  <a:cubicBezTo>
                    <a:pt x="963" y="1514"/>
                    <a:pt x="961" y="1514"/>
                    <a:pt x="961" y="1511"/>
                  </a:cubicBezTo>
                  <a:cubicBezTo>
                    <a:pt x="961" y="1509"/>
                    <a:pt x="958" y="1509"/>
                    <a:pt x="958" y="1509"/>
                  </a:cubicBezTo>
                  <a:cubicBezTo>
                    <a:pt x="958" y="1507"/>
                    <a:pt x="964" y="1501"/>
                    <a:pt x="958" y="1501"/>
                  </a:cubicBezTo>
                  <a:cubicBezTo>
                    <a:pt x="955" y="1501"/>
                    <a:pt x="959" y="1498"/>
                    <a:pt x="958" y="1496"/>
                  </a:cubicBezTo>
                  <a:cubicBezTo>
                    <a:pt x="958" y="1493"/>
                    <a:pt x="954" y="1493"/>
                    <a:pt x="953" y="1491"/>
                  </a:cubicBezTo>
                  <a:cubicBezTo>
                    <a:pt x="953" y="1490"/>
                    <a:pt x="957" y="1488"/>
                    <a:pt x="956" y="1486"/>
                  </a:cubicBezTo>
                  <a:cubicBezTo>
                    <a:pt x="956" y="1486"/>
                    <a:pt x="954" y="1485"/>
                    <a:pt x="953" y="1484"/>
                  </a:cubicBezTo>
                  <a:cubicBezTo>
                    <a:pt x="953" y="1481"/>
                    <a:pt x="951" y="1477"/>
                    <a:pt x="948" y="1476"/>
                  </a:cubicBezTo>
                  <a:cubicBezTo>
                    <a:pt x="947" y="1472"/>
                    <a:pt x="952" y="1471"/>
                    <a:pt x="951" y="1468"/>
                  </a:cubicBezTo>
                  <a:cubicBezTo>
                    <a:pt x="951" y="1468"/>
                    <a:pt x="946" y="1465"/>
                    <a:pt x="946" y="1466"/>
                  </a:cubicBezTo>
                  <a:cubicBezTo>
                    <a:pt x="946" y="1464"/>
                    <a:pt x="955" y="1461"/>
                    <a:pt x="948" y="1458"/>
                  </a:cubicBezTo>
                  <a:cubicBezTo>
                    <a:pt x="949" y="1456"/>
                    <a:pt x="952" y="1456"/>
                    <a:pt x="953" y="1456"/>
                  </a:cubicBezTo>
                  <a:cubicBezTo>
                    <a:pt x="953" y="1450"/>
                    <a:pt x="953" y="1444"/>
                    <a:pt x="953" y="1438"/>
                  </a:cubicBezTo>
                  <a:cubicBezTo>
                    <a:pt x="952" y="1436"/>
                    <a:pt x="949" y="1435"/>
                    <a:pt x="946" y="1433"/>
                  </a:cubicBezTo>
                  <a:cubicBezTo>
                    <a:pt x="949" y="1426"/>
                    <a:pt x="955" y="1419"/>
                    <a:pt x="951" y="1411"/>
                  </a:cubicBezTo>
                  <a:cubicBezTo>
                    <a:pt x="958" y="1413"/>
                    <a:pt x="957" y="1407"/>
                    <a:pt x="963" y="1408"/>
                  </a:cubicBezTo>
                  <a:cubicBezTo>
                    <a:pt x="963" y="1401"/>
                    <a:pt x="963" y="1393"/>
                    <a:pt x="963" y="1386"/>
                  </a:cubicBezTo>
                  <a:cubicBezTo>
                    <a:pt x="975" y="1386"/>
                    <a:pt x="971" y="1369"/>
                    <a:pt x="976" y="1363"/>
                  </a:cubicBezTo>
                  <a:cubicBezTo>
                    <a:pt x="974" y="1365"/>
                    <a:pt x="972" y="1366"/>
                    <a:pt x="971" y="1363"/>
                  </a:cubicBezTo>
                  <a:cubicBezTo>
                    <a:pt x="966" y="1365"/>
                    <a:pt x="963" y="1371"/>
                    <a:pt x="963" y="1378"/>
                  </a:cubicBezTo>
                  <a:cubicBezTo>
                    <a:pt x="960" y="1376"/>
                    <a:pt x="956" y="1374"/>
                    <a:pt x="956" y="1368"/>
                  </a:cubicBezTo>
                  <a:cubicBezTo>
                    <a:pt x="952" y="1364"/>
                    <a:pt x="963" y="1360"/>
                    <a:pt x="961" y="1358"/>
                  </a:cubicBezTo>
                  <a:cubicBezTo>
                    <a:pt x="956" y="1354"/>
                    <a:pt x="962" y="1360"/>
                    <a:pt x="966" y="1356"/>
                  </a:cubicBezTo>
                  <a:cubicBezTo>
                    <a:pt x="968" y="1343"/>
                    <a:pt x="962" y="1331"/>
                    <a:pt x="963" y="1320"/>
                  </a:cubicBezTo>
                  <a:cubicBezTo>
                    <a:pt x="964" y="1320"/>
                    <a:pt x="968" y="1321"/>
                    <a:pt x="969" y="1320"/>
                  </a:cubicBezTo>
                  <a:cubicBezTo>
                    <a:pt x="967" y="1308"/>
                    <a:pt x="969" y="1307"/>
                    <a:pt x="969" y="1293"/>
                  </a:cubicBezTo>
                  <a:cubicBezTo>
                    <a:pt x="974" y="1286"/>
                    <a:pt x="983" y="1278"/>
                    <a:pt x="979" y="1268"/>
                  </a:cubicBezTo>
                  <a:cubicBezTo>
                    <a:pt x="988" y="1278"/>
                    <a:pt x="979" y="1250"/>
                    <a:pt x="989" y="1260"/>
                  </a:cubicBezTo>
                  <a:cubicBezTo>
                    <a:pt x="988" y="1255"/>
                    <a:pt x="988" y="1249"/>
                    <a:pt x="986" y="1243"/>
                  </a:cubicBezTo>
                  <a:cubicBezTo>
                    <a:pt x="985" y="1240"/>
                    <a:pt x="981" y="1236"/>
                    <a:pt x="981" y="1233"/>
                  </a:cubicBezTo>
                  <a:cubicBezTo>
                    <a:pt x="981" y="1229"/>
                    <a:pt x="983" y="1228"/>
                    <a:pt x="984" y="1225"/>
                  </a:cubicBezTo>
                  <a:cubicBezTo>
                    <a:pt x="984" y="1220"/>
                    <a:pt x="982" y="1212"/>
                    <a:pt x="989" y="1218"/>
                  </a:cubicBezTo>
                  <a:cubicBezTo>
                    <a:pt x="988" y="1211"/>
                    <a:pt x="989" y="1204"/>
                    <a:pt x="991" y="1198"/>
                  </a:cubicBezTo>
                  <a:cubicBezTo>
                    <a:pt x="993" y="1193"/>
                    <a:pt x="992" y="1195"/>
                    <a:pt x="991" y="1190"/>
                  </a:cubicBezTo>
                  <a:cubicBezTo>
                    <a:pt x="991" y="1188"/>
                    <a:pt x="997" y="1180"/>
                    <a:pt x="994" y="1177"/>
                  </a:cubicBezTo>
                  <a:cubicBezTo>
                    <a:pt x="991" y="1176"/>
                    <a:pt x="993" y="1175"/>
                    <a:pt x="994" y="1170"/>
                  </a:cubicBezTo>
                  <a:cubicBezTo>
                    <a:pt x="994" y="1167"/>
                    <a:pt x="993" y="1163"/>
                    <a:pt x="994" y="1160"/>
                  </a:cubicBezTo>
                  <a:cubicBezTo>
                    <a:pt x="994" y="1156"/>
                    <a:pt x="996" y="1156"/>
                    <a:pt x="996" y="1152"/>
                  </a:cubicBezTo>
                  <a:cubicBezTo>
                    <a:pt x="997" y="1143"/>
                    <a:pt x="995" y="1134"/>
                    <a:pt x="996" y="1125"/>
                  </a:cubicBezTo>
                  <a:cubicBezTo>
                    <a:pt x="997" y="1121"/>
                    <a:pt x="999" y="1120"/>
                    <a:pt x="999" y="1117"/>
                  </a:cubicBezTo>
                  <a:cubicBezTo>
                    <a:pt x="998" y="1109"/>
                    <a:pt x="990" y="1103"/>
                    <a:pt x="991" y="1095"/>
                  </a:cubicBezTo>
                  <a:cubicBezTo>
                    <a:pt x="990" y="1091"/>
                    <a:pt x="988" y="1096"/>
                    <a:pt x="984" y="1095"/>
                  </a:cubicBezTo>
                  <a:cubicBezTo>
                    <a:pt x="980" y="1089"/>
                    <a:pt x="972" y="1082"/>
                    <a:pt x="966" y="1082"/>
                  </a:cubicBezTo>
                  <a:cubicBezTo>
                    <a:pt x="965" y="1082"/>
                    <a:pt x="962" y="1076"/>
                    <a:pt x="961" y="1077"/>
                  </a:cubicBezTo>
                  <a:cubicBezTo>
                    <a:pt x="957" y="1081"/>
                    <a:pt x="961" y="1076"/>
                    <a:pt x="958" y="1075"/>
                  </a:cubicBezTo>
                  <a:cubicBezTo>
                    <a:pt x="955" y="1072"/>
                    <a:pt x="948" y="1077"/>
                    <a:pt x="953" y="1070"/>
                  </a:cubicBezTo>
                  <a:cubicBezTo>
                    <a:pt x="953" y="1065"/>
                    <a:pt x="946" y="1069"/>
                    <a:pt x="943" y="1067"/>
                  </a:cubicBezTo>
                  <a:cubicBezTo>
                    <a:pt x="943" y="1067"/>
                    <a:pt x="944" y="1063"/>
                    <a:pt x="943" y="1062"/>
                  </a:cubicBezTo>
                  <a:cubicBezTo>
                    <a:pt x="942" y="1061"/>
                    <a:pt x="939" y="1061"/>
                    <a:pt x="938" y="1060"/>
                  </a:cubicBezTo>
                  <a:cubicBezTo>
                    <a:pt x="936" y="1057"/>
                    <a:pt x="932" y="1050"/>
                    <a:pt x="931" y="1042"/>
                  </a:cubicBezTo>
                  <a:cubicBezTo>
                    <a:pt x="931" y="1039"/>
                    <a:pt x="927" y="1041"/>
                    <a:pt x="926" y="1040"/>
                  </a:cubicBezTo>
                  <a:cubicBezTo>
                    <a:pt x="924" y="1037"/>
                    <a:pt x="925" y="1027"/>
                    <a:pt x="921" y="1027"/>
                  </a:cubicBezTo>
                  <a:cubicBezTo>
                    <a:pt x="916" y="1027"/>
                    <a:pt x="914" y="1012"/>
                    <a:pt x="911" y="1007"/>
                  </a:cubicBezTo>
                  <a:cubicBezTo>
                    <a:pt x="908" y="1004"/>
                    <a:pt x="904" y="998"/>
                    <a:pt x="901" y="992"/>
                  </a:cubicBezTo>
                  <a:cubicBezTo>
                    <a:pt x="899" y="990"/>
                    <a:pt x="897" y="989"/>
                    <a:pt x="896" y="987"/>
                  </a:cubicBezTo>
                  <a:cubicBezTo>
                    <a:pt x="895" y="986"/>
                    <a:pt x="896" y="983"/>
                    <a:pt x="896" y="982"/>
                  </a:cubicBezTo>
                  <a:cubicBezTo>
                    <a:pt x="894" y="979"/>
                    <a:pt x="892" y="981"/>
                    <a:pt x="891" y="979"/>
                  </a:cubicBezTo>
                  <a:cubicBezTo>
                    <a:pt x="891" y="979"/>
                    <a:pt x="888" y="960"/>
                    <a:pt x="886" y="974"/>
                  </a:cubicBezTo>
                  <a:cubicBezTo>
                    <a:pt x="880" y="972"/>
                    <a:pt x="885" y="959"/>
                    <a:pt x="883" y="952"/>
                  </a:cubicBezTo>
                  <a:cubicBezTo>
                    <a:pt x="890" y="952"/>
                    <a:pt x="889" y="945"/>
                    <a:pt x="893" y="942"/>
                  </a:cubicBezTo>
                  <a:cubicBezTo>
                    <a:pt x="895" y="935"/>
                    <a:pt x="888" y="937"/>
                    <a:pt x="886" y="934"/>
                  </a:cubicBezTo>
                  <a:cubicBezTo>
                    <a:pt x="885" y="926"/>
                    <a:pt x="890" y="924"/>
                    <a:pt x="888" y="914"/>
                  </a:cubicBezTo>
                  <a:cubicBezTo>
                    <a:pt x="890" y="913"/>
                    <a:pt x="892" y="911"/>
                    <a:pt x="896" y="912"/>
                  </a:cubicBezTo>
                  <a:cubicBezTo>
                    <a:pt x="897" y="910"/>
                    <a:pt x="895" y="906"/>
                    <a:pt x="896" y="904"/>
                  </a:cubicBezTo>
                  <a:cubicBezTo>
                    <a:pt x="896" y="903"/>
                    <a:pt x="900" y="905"/>
                    <a:pt x="901" y="904"/>
                  </a:cubicBezTo>
                  <a:cubicBezTo>
                    <a:pt x="901" y="904"/>
                    <a:pt x="900" y="902"/>
                    <a:pt x="901" y="902"/>
                  </a:cubicBezTo>
                  <a:cubicBezTo>
                    <a:pt x="901" y="901"/>
                    <a:pt x="907" y="897"/>
                    <a:pt x="906" y="897"/>
                  </a:cubicBezTo>
                  <a:cubicBezTo>
                    <a:pt x="903" y="897"/>
                    <a:pt x="903" y="897"/>
                    <a:pt x="903" y="897"/>
                  </a:cubicBezTo>
                  <a:cubicBezTo>
                    <a:pt x="903" y="896"/>
                    <a:pt x="904" y="892"/>
                    <a:pt x="906" y="894"/>
                  </a:cubicBezTo>
                  <a:cubicBezTo>
                    <a:pt x="911" y="901"/>
                    <a:pt x="908" y="889"/>
                    <a:pt x="913" y="889"/>
                  </a:cubicBezTo>
                  <a:cubicBezTo>
                    <a:pt x="918" y="889"/>
                    <a:pt x="915" y="884"/>
                    <a:pt x="918" y="879"/>
                  </a:cubicBezTo>
                  <a:cubicBezTo>
                    <a:pt x="918" y="880"/>
                    <a:pt x="930" y="870"/>
                    <a:pt x="923" y="864"/>
                  </a:cubicBezTo>
                  <a:cubicBezTo>
                    <a:pt x="920" y="861"/>
                    <a:pt x="924" y="863"/>
                    <a:pt x="923" y="859"/>
                  </a:cubicBezTo>
                  <a:cubicBezTo>
                    <a:pt x="923" y="853"/>
                    <a:pt x="918" y="835"/>
                    <a:pt x="921" y="829"/>
                  </a:cubicBezTo>
                  <a:cubicBezTo>
                    <a:pt x="909" y="831"/>
                    <a:pt x="909" y="820"/>
                    <a:pt x="896" y="824"/>
                  </a:cubicBezTo>
                  <a:cubicBezTo>
                    <a:pt x="892" y="826"/>
                    <a:pt x="896" y="828"/>
                    <a:pt x="893" y="834"/>
                  </a:cubicBezTo>
                  <a:cubicBezTo>
                    <a:pt x="880" y="834"/>
                    <a:pt x="875" y="827"/>
                    <a:pt x="863" y="826"/>
                  </a:cubicBezTo>
                  <a:cubicBezTo>
                    <a:pt x="863" y="821"/>
                    <a:pt x="856" y="823"/>
                    <a:pt x="858" y="816"/>
                  </a:cubicBezTo>
                  <a:cubicBezTo>
                    <a:pt x="855" y="815"/>
                    <a:pt x="851" y="816"/>
                    <a:pt x="848" y="814"/>
                  </a:cubicBezTo>
                  <a:cubicBezTo>
                    <a:pt x="847" y="813"/>
                    <a:pt x="849" y="809"/>
                    <a:pt x="848" y="809"/>
                  </a:cubicBezTo>
                  <a:cubicBezTo>
                    <a:pt x="847" y="808"/>
                    <a:pt x="844" y="810"/>
                    <a:pt x="843" y="809"/>
                  </a:cubicBezTo>
                  <a:cubicBezTo>
                    <a:pt x="841" y="806"/>
                    <a:pt x="843" y="801"/>
                    <a:pt x="838" y="801"/>
                  </a:cubicBezTo>
                  <a:cubicBezTo>
                    <a:pt x="838" y="794"/>
                    <a:pt x="842" y="796"/>
                    <a:pt x="838" y="791"/>
                  </a:cubicBezTo>
                  <a:cubicBezTo>
                    <a:pt x="838" y="788"/>
                    <a:pt x="836" y="790"/>
                    <a:pt x="836" y="791"/>
                  </a:cubicBezTo>
                  <a:cubicBezTo>
                    <a:pt x="832" y="788"/>
                    <a:pt x="830" y="783"/>
                    <a:pt x="823" y="784"/>
                  </a:cubicBezTo>
                  <a:cubicBezTo>
                    <a:pt x="826" y="776"/>
                    <a:pt x="815" y="782"/>
                    <a:pt x="818" y="774"/>
                  </a:cubicBezTo>
                  <a:cubicBezTo>
                    <a:pt x="815" y="773"/>
                    <a:pt x="802" y="772"/>
                    <a:pt x="805" y="774"/>
                  </a:cubicBezTo>
                  <a:cubicBezTo>
                    <a:pt x="802" y="773"/>
                    <a:pt x="805" y="770"/>
                    <a:pt x="803" y="769"/>
                  </a:cubicBezTo>
                  <a:cubicBezTo>
                    <a:pt x="802" y="768"/>
                    <a:pt x="799" y="769"/>
                    <a:pt x="798" y="769"/>
                  </a:cubicBezTo>
                  <a:cubicBezTo>
                    <a:pt x="796" y="768"/>
                    <a:pt x="791" y="764"/>
                    <a:pt x="783" y="766"/>
                  </a:cubicBezTo>
                  <a:cubicBezTo>
                    <a:pt x="786" y="757"/>
                    <a:pt x="777" y="762"/>
                    <a:pt x="773" y="759"/>
                  </a:cubicBezTo>
                  <a:cubicBezTo>
                    <a:pt x="772" y="758"/>
                    <a:pt x="774" y="754"/>
                    <a:pt x="773" y="754"/>
                  </a:cubicBezTo>
                  <a:cubicBezTo>
                    <a:pt x="772" y="753"/>
                    <a:pt x="768" y="754"/>
                    <a:pt x="768" y="754"/>
                  </a:cubicBezTo>
                  <a:cubicBezTo>
                    <a:pt x="767" y="752"/>
                    <a:pt x="769" y="749"/>
                    <a:pt x="768" y="748"/>
                  </a:cubicBezTo>
                  <a:cubicBezTo>
                    <a:pt x="767" y="748"/>
                    <a:pt x="764" y="749"/>
                    <a:pt x="763" y="748"/>
                  </a:cubicBezTo>
                  <a:cubicBezTo>
                    <a:pt x="762" y="748"/>
                    <a:pt x="764" y="744"/>
                    <a:pt x="763" y="743"/>
                  </a:cubicBezTo>
                  <a:cubicBezTo>
                    <a:pt x="760" y="742"/>
                    <a:pt x="761" y="746"/>
                    <a:pt x="760" y="746"/>
                  </a:cubicBezTo>
                  <a:cubicBezTo>
                    <a:pt x="759" y="746"/>
                    <a:pt x="753" y="743"/>
                    <a:pt x="753" y="741"/>
                  </a:cubicBezTo>
                  <a:cubicBezTo>
                    <a:pt x="750" y="745"/>
                    <a:pt x="749" y="740"/>
                    <a:pt x="745" y="741"/>
                  </a:cubicBezTo>
                  <a:cubicBezTo>
                    <a:pt x="742" y="742"/>
                    <a:pt x="737" y="746"/>
                    <a:pt x="733" y="746"/>
                  </a:cubicBezTo>
                  <a:cubicBezTo>
                    <a:pt x="727" y="746"/>
                    <a:pt x="726" y="744"/>
                    <a:pt x="723" y="743"/>
                  </a:cubicBezTo>
                  <a:cubicBezTo>
                    <a:pt x="716" y="743"/>
                    <a:pt x="719" y="747"/>
                    <a:pt x="713" y="743"/>
                  </a:cubicBezTo>
                  <a:cubicBezTo>
                    <a:pt x="709" y="741"/>
                    <a:pt x="707" y="744"/>
                    <a:pt x="700" y="741"/>
                  </a:cubicBezTo>
                  <a:cubicBezTo>
                    <a:pt x="699" y="740"/>
                    <a:pt x="699" y="737"/>
                    <a:pt x="698" y="736"/>
                  </a:cubicBezTo>
                  <a:cubicBezTo>
                    <a:pt x="696" y="735"/>
                    <a:pt x="694" y="736"/>
                    <a:pt x="693" y="736"/>
                  </a:cubicBezTo>
                  <a:cubicBezTo>
                    <a:pt x="689" y="735"/>
                    <a:pt x="678" y="733"/>
                    <a:pt x="685" y="728"/>
                  </a:cubicBezTo>
                  <a:cubicBezTo>
                    <a:pt x="678" y="729"/>
                    <a:pt x="677" y="723"/>
                    <a:pt x="670" y="723"/>
                  </a:cubicBezTo>
                  <a:cubicBezTo>
                    <a:pt x="669" y="721"/>
                    <a:pt x="667" y="719"/>
                    <a:pt x="667" y="716"/>
                  </a:cubicBezTo>
                  <a:cubicBezTo>
                    <a:pt x="657" y="715"/>
                    <a:pt x="654" y="706"/>
                    <a:pt x="642" y="706"/>
                  </a:cubicBezTo>
                  <a:cubicBezTo>
                    <a:pt x="641" y="697"/>
                    <a:pt x="635" y="693"/>
                    <a:pt x="637" y="681"/>
                  </a:cubicBezTo>
                  <a:cubicBezTo>
                    <a:pt x="637" y="671"/>
                    <a:pt x="623" y="676"/>
                    <a:pt x="630" y="666"/>
                  </a:cubicBezTo>
                  <a:cubicBezTo>
                    <a:pt x="627" y="665"/>
                    <a:pt x="625" y="666"/>
                    <a:pt x="625" y="668"/>
                  </a:cubicBezTo>
                  <a:cubicBezTo>
                    <a:pt x="622" y="668"/>
                    <a:pt x="623" y="665"/>
                    <a:pt x="622" y="663"/>
                  </a:cubicBezTo>
                  <a:cubicBezTo>
                    <a:pt x="621" y="661"/>
                    <a:pt x="615" y="661"/>
                    <a:pt x="615" y="656"/>
                  </a:cubicBezTo>
                  <a:cubicBezTo>
                    <a:pt x="615" y="653"/>
                    <a:pt x="610" y="654"/>
                    <a:pt x="607" y="653"/>
                  </a:cubicBezTo>
                  <a:cubicBezTo>
                    <a:pt x="607" y="651"/>
                    <a:pt x="611" y="650"/>
                    <a:pt x="610" y="648"/>
                  </a:cubicBezTo>
                  <a:cubicBezTo>
                    <a:pt x="607" y="643"/>
                    <a:pt x="607" y="643"/>
                    <a:pt x="607" y="643"/>
                  </a:cubicBezTo>
                  <a:cubicBezTo>
                    <a:pt x="606" y="643"/>
                    <a:pt x="603" y="644"/>
                    <a:pt x="602" y="643"/>
                  </a:cubicBezTo>
                  <a:cubicBezTo>
                    <a:pt x="601" y="641"/>
                    <a:pt x="601" y="637"/>
                    <a:pt x="600" y="636"/>
                  </a:cubicBezTo>
                  <a:cubicBezTo>
                    <a:pt x="594" y="630"/>
                    <a:pt x="587" y="628"/>
                    <a:pt x="585" y="618"/>
                  </a:cubicBezTo>
                  <a:cubicBezTo>
                    <a:pt x="580" y="614"/>
                    <a:pt x="580" y="620"/>
                    <a:pt x="575" y="616"/>
                  </a:cubicBezTo>
                  <a:cubicBezTo>
                    <a:pt x="576" y="610"/>
                    <a:pt x="571" y="610"/>
                    <a:pt x="570" y="608"/>
                  </a:cubicBezTo>
                  <a:cubicBezTo>
                    <a:pt x="567" y="604"/>
                    <a:pt x="570" y="595"/>
                    <a:pt x="562" y="595"/>
                  </a:cubicBezTo>
                  <a:cubicBezTo>
                    <a:pt x="563" y="583"/>
                    <a:pt x="558" y="578"/>
                    <a:pt x="550" y="575"/>
                  </a:cubicBezTo>
                  <a:cubicBezTo>
                    <a:pt x="547" y="577"/>
                    <a:pt x="546" y="580"/>
                    <a:pt x="545" y="583"/>
                  </a:cubicBezTo>
                  <a:cubicBezTo>
                    <a:pt x="542" y="589"/>
                    <a:pt x="550" y="590"/>
                    <a:pt x="552" y="593"/>
                  </a:cubicBezTo>
                  <a:cubicBezTo>
                    <a:pt x="553" y="594"/>
                    <a:pt x="551" y="597"/>
                    <a:pt x="552" y="598"/>
                  </a:cubicBezTo>
                  <a:cubicBezTo>
                    <a:pt x="555" y="598"/>
                    <a:pt x="555" y="598"/>
                    <a:pt x="555" y="598"/>
                  </a:cubicBezTo>
                  <a:cubicBezTo>
                    <a:pt x="556" y="602"/>
                    <a:pt x="552" y="608"/>
                    <a:pt x="557" y="608"/>
                  </a:cubicBezTo>
                  <a:cubicBezTo>
                    <a:pt x="561" y="608"/>
                    <a:pt x="559" y="615"/>
                    <a:pt x="562" y="621"/>
                  </a:cubicBezTo>
                  <a:cubicBezTo>
                    <a:pt x="563" y="622"/>
                    <a:pt x="564" y="620"/>
                    <a:pt x="565" y="623"/>
                  </a:cubicBezTo>
                  <a:cubicBezTo>
                    <a:pt x="565" y="628"/>
                    <a:pt x="572" y="626"/>
                    <a:pt x="570" y="636"/>
                  </a:cubicBezTo>
                  <a:cubicBezTo>
                    <a:pt x="570" y="639"/>
                    <a:pt x="574" y="638"/>
                    <a:pt x="577" y="638"/>
                  </a:cubicBezTo>
                  <a:cubicBezTo>
                    <a:pt x="575" y="641"/>
                    <a:pt x="580" y="642"/>
                    <a:pt x="580" y="643"/>
                  </a:cubicBezTo>
                  <a:cubicBezTo>
                    <a:pt x="580" y="645"/>
                    <a:pt x="577" y="649"/>
                    <a:pt x="577" y="648"/>
                  </a:cubicBezTo>
                  <a:cubicBezTo>
                    <a:pt x="578" y="652"/>
                    <a:pt x="585" y="651"/>
                    <a:pt x="582" y="658"/>
                  </a:cubicBezTo>
                  <a:cubicBezTo>
                    <a:pt x="579" y="655"/>
                    <a:pt x="578" y="651"/>
                    <a:pt x="570" y="653"/>
                  </a:cubicBezTo>
                  <a:cubicBezTo>
                    <a:pt x="573" y="643"/>
                    <a:pt x="564" y="645"/>
                    <a:pt x="565" y="638"/>
                  </a:cubicBezTo>
                  <a:cubicBezTo>
                    <a:pt x="564" y="634"/>
                    <a:pt x="560" y="633"/>
                    <a:pt x="557" y="631"/>
                  </a:cubicBezTo>
                  <a:cubicBezTo>
                    <a:pt x="555" y="628"/>
                    <a:pt x="554" y="626"/>
                    <a:pt x="552" y="623"/>
                  </a:cubicBezTo>
                  <a:cubicBezTo>
                    <a:pt x="547" y="623"/>
                    <a:pt x="544" y="621"/>
                    <a:pt x="542" y="618"/>
                  </a:cubicBezTo>
                  <a:cubicBezTo>
                    <a:pt x="542" y="612"/>
                    <a:pt x="544" y="615"/>
                    <a:pt x="547" y="616"/>
                  </a:cubicBezTo>
                  <a:cubicBezTo>
                    <a:pt x="550" y="605"/>
                    <a:pt x="539" y="607"/>
                    <a:pt x="540" y="598"/>
                  </a:cubicBezTo>
                  <a:cubicBezTo>
                    <a:pt x="535" y="597"/>
                    <a:pt x="533" y="593"/>
                    <a:pt x="527" y="593"/>
                  </a:cubicBezTo>
                  <a:cubicBezTo>
                    <a:pt x="527" y="586"/>
                    <a:pt x="531" y="587"/>
                    <a:pt x="527" y="580"/>
                  </a:cubicBezTo>
                  <a:cubicBezTo>
                    <a:pt x="526" y="580"/>
                    <a:pt x="525" y="578"/>
                    <a:pt x="524" y="578"/>
                  </a:cubicBezTo>
                  <a:cubicBezTo>
                    <a:pt x="522" y="572"/>
                    <a:pt x="524" y="564"/>
                    <a:pt x="512" y="565"/>
                  </a:cubicBezTo>
                  <a:cubicBezTo>
                    <a:pt x="514" y="562"/>
                    <a:pt x="514" y="561"/>
                    <a:pt x="512" y="558"/>
                  </a:cubicBezTo>
                  <a:cubicBezTo>
                    <a:pt x="512" y="557"/>
                    <a:pt x="510" y="553"/>
                    <a:pt x="509" y="553"/>
                  </a:cubicBezTo>
                  <a:cubicBezTo>
                    <a:pt x="508" y="552"/>
                    <a:pt x="503" y="554"/>
                    <a:pt x="502" y="553"/>
                  </a:cubicBezTo>
                  <a:cubicBezTo>
                    <a:pt x="500" y="551"/>
                    <a:pt x="507" y="550"/>
                    <a:pt x="507" y="550"/>
                  </a:cubicBezTo>
                  <a:cubicBezTo>
                    <a:pt x="505" y="545"/>
                    <a:pt x="491" y="543"/>
                    <a:pt x="484" y="540"/>
                  </a:cubicBezTo>
                  <a:cubicBezTo>
                    <a:pt x="483" y="539"/>
                    <a:pt x="483" y="537"/>
                    <a:pt x="482" y="535"/>
                  </a:cubicBezTo>
                  <a:cubicBezTo>
                    <a:pt x="480" y="532"/>
                    <a:pt x="479" y="530"/>
                    <a:pt x="477" y="528"/>
                  </a:cubicBezTo>
                  <a:cubicBezTo>
                    <a:pt x="475" y="526"/>
                    <a:pt x="475" y="519"/>
                    <a:pt x="472" y="513"/>
                  </a:cubicBezTo>
                  <a:cubicBezTo>
                    <a:pt x="471" y="512"/>
                    <a:pt x="467" y="511"/>
                    <a:pt x="467" y="510"/>
                  </a:cubicBezTo>
                  <a:cubicBezTo>
                    <a:pt x="465" y="506"/>
                    <a:pt x="468" y="501"/>
                    <a:pt x="462" y="503"/>
                  </a:cubicBezTo>
                  <a:cubicBezTo>
                    <a:pt x="462" y="493"/>
                    <a:pt x="457" y="487"/>
                    <a:pt x="452" y="480"/>
                  </a:cubicBezTo>
                  <a:cubicBezTo>
                    <a:pt x="449" y="477"/>
                    <a:pt x="450" y="470"/>
                    <a:pt x="444" y="473"/>
                  </a:cubicBezTo>
                  <a:cubicBezTo>
                    <a:pt x="448" y="443"/>
                    <a:pt x="443" y="426"/>
                    <a:pt x="444" y="390"/>
                  </a:cubicBezTo>
                  <a:cubicBezTo>
                    <a:pt x="444" y="388"/>
                    <a:pt x="442" y="387"/>
                    <a:pt x="442" y="385"/>
                  </a:cubicBezTo>
                  <a:cubicBezTo>
                    <a:pt x="440" y="384"/>
                    <a:pt x="438" y="381"/>
                    <a:pt x="437" y="380"/>
                  </a:cubicBezTo>
                  <a:cubicBezTo>
                    <a:pt x="435" y="379"/>
                    <a:pt x="435" y="377"/>
                    <a:pt x="432" y="377"/>
                  </a:cubicBezTo>
                  <a:cubicBezTo>
                    <a:pt x="430" y="365"/>
                    <a:pt x="420" y="358"/>
                    <a:pt x="412" y="350"/>
                  </a:cubicBezTo>
                  <a:cubicBezTo>
                    <a:pt x="410" y="348"/>
                    <a:pt x="409" y="348"/>
                    <a:pt x="409" y="345"/>
                  </a:cubicBezTo>
                  <a:cubicBezTo>
                    <a:pt x="411" y="346"/>
                    <a:pt x="416" y="349"/>
                    <a:pt x="417" y="345"/>
                  </a:cubicBezTo>
                  <a:cubicBezTo>
                    <a:pt x="422" y="345"/>
                    <a:pt x="420" y="351"/>
                    <a:pt x="427" y="350"/>
                  </a:cubicBezTo>
                  <a:cubicBezTo>
                    <a:pt x="429" y="352"/>
                    <a:pt x="429" y="355"/>
                    <a:pt x="429" y="360"/>
                  </a:cubicBezTo>
                  <a:cubicBezTo>
                    <a:pt x="442" y="358"/>
                    <a:pt x="445" y="366"/>
                    <a:pt x="452" y="370"/>
                  </a:cubicBezTo>
                  <a:cubicBezTo>
                    <a:pt x="450" y="379"/>
                    <a:pt x="456" y="381"/>
                    <a:pt x="459" y="385"/>
                  </a:cubicBezTo>
                  <a:cubicBezTo>
                    <a:pt x="461" y="385"/>
                    <a:pt x="462" y="380"/>
                    <a:pt x="462" y="377"/>
                  </a:cubicBezTo>
                  <a:cubicBezTo>
                    <a:pt x="461" y="374"/>
                    <a:pt x="457" y="374"/>
                    <a:pt x="457" y="372"/>
                  </a:cubicBezTo>
                  <a:cubicBezTo>
                    <a:pt x="455" y="368"/>
                    <a:pt x="455" y="365"/>
                    <a:pt x="454" y="362"/>
                  </a:cubicBezTo>
                  <a:cubicBezTo>
                    <a:pt x="454" y="361"/>
                    <a:pt x="452" y="360"/>
                    <a:pt x="452" y="360"/>
                  </a:cubicBezTo>
                  <a:cubicBezTo>
                    <a:pt x="451" y="358"/>
                    <a:pt x="454" y="356"/>
                    <a:pt x="454" y="357"/>
                  </a:cubicBezTo>
                  <a:cubicBezTo>
                    <a:pt x="451" y="351"/>
                    <a:pt x="445" y="353"/>
                    <a:pt x="447" y="347"/>
                  </a:cubicBezTo>
                  <a:cubicBezTo>
                    <a:pt x="435" y="348"/>
                    <a:pt x="433" y="339"/>
                    <a:pt x="422" y="340"/>
                  </a:cubicBezTo>
                  <a:cubicBezTo>
                    <a:pt x="425" y="331"/>
                    <a:pt x="414" y="338"/>
                    <a:pt x="417" y="330"/>
                  </a:cubicBezTo>
                  <a:cubicBezTo>
                    <a:pt x="414" y="327"/>
                    <a:pt x="411" y="330"/>
                    <a:pt x="407" y="325"/>
                  </a:cubicBezTo>
                  <a:cubicBezTo>
                    <a:pt x="407" y="322"/>
                    <a:pt x="410" y="323"/>
                    <a:pt x="412" y="322"/>
                  </a:cubicBezTo>
                  <a:cubicBezTo>
                    <a:pt x="415" y="315"/>
                    <a:pt x="403" y="319"/>
                    <a:pt x="404" y="320"/>
                  </a:cubicBezTo>
                  <a:cubicBezTo>
                    <a:pt x="402" y="318"/>
                    <a:pt x="403" y="316"/>
                    <a:pt x="402" y="315"/>
                  </a:cubicBezTo>
                  <a:cubicBezTo>
                    <a:pt x="401" y="314"/>
                    <a:pt x="397" y="315"/>
                    <a:pt x="397" y="315"/>
                  </a:cubicBezTo>
                  <a:cubicBezTo>
                    <a:pt x="396" y="313"/>
                    <a:pt x="400" y="312"/>
                    <a:pt x="399" y="309"/>
                  </a:cubicBezTo>
                  <a:cubicBezTo>
                    <a:pt x="398" y="306"/>
                    <a:pt x="396" y="310"/>
                    <a:pt x="392" y="309"/>
                  </a:cubicBezTo>
                  <a:cubicBezTo>
                    <a:pt x="386" y="306"/>
                    <a:pt x="389" y="300"/>
                    <a:pt x="386" y="297"/>
                  </a:cubicBezTo>
                  <a:cubicBezTo>
                    <a:pt x="385" y="295"/>
                    <a:pt x="383" y="294"/>
                    <a:pt x="379" y="294"/>
                  </a:cubicBezTo>
                  <a:cubicBezTo>
                    <a:pt x="388" y="280"/>
                    <a:pt x="359" y="290"/>
                    <a:pt x="361" y="274"/>
                  </a:cubicBezTo>
                  <a:cubicBezTo>
                    <a:pt x="364" y="274"/>
                    <a:pt x="366" y="274"/>
                    <a:pt x="369" y="274"/>
                  </a:cubicBezTo>
                  <a:cubicBezTo>
                    <a:pt x="370" y="268"/>
                    <a:pt x="358" y="276"/>
                    <a:pt x="361" y="267"/>
                  </a:cubicBezTo>
                  <a:cubicBezTo>
                    <a:pt x="356" y="267"/>
                    <a:pt x="351" y="267"/>
                    <a:pt x="346" y="267"/>
                  </a:cubicBezTo>
                  <a:cubicBezTo>
                    <a:pt x="352" y="263"/>
                    <a:pt x="343" y="261"/>
                    <a:pt x="349" y="259"/>
                  </a:cubicBezTo>
                  <a:cubicBezTo>
                    <a:pt x="350" y="255"/>
                    <a:pt x="342" y="255"/>
                    <a:pt x="344" y="257"/>
                  </a:cubicBezTo>
                  <a:cubicBezTo>
                    <a:pt x="339" y="252"/>
                    <a:pt x="343" y="250"/>
                    <a:pt x="339" y="244"/>
                  </a:cubicBezTo>
                  <a:cubicBezTo>
                    <a:pt x="334" y="244"/>
                    <a:pt x="329" y="244"/>
                    <a:pt x="324" y="244"/>
                  </a:cubicBezTo>
                  <a:cubicBezTo>
                    <a:pt x="325" y="241"/>
                    <a:pt x="328" y="238"/>
                    <a:pt x="329" y="234"/>
                  </a:cubicBezTo>
                  <a:cubicBezTo>
                    <a:pt x="327" y="229"/>
                    <a:pt x="321" y="232"/>
                    <a:pt x="326" y="227"/>
                  </a:cubicBezTo>
                  <a:cubicBezTo>
                    <a:pt x="318" y="227"/>
                    <a:pt x="312" y="231"/>
                    <a:pt x="301" y="229"/>
                  </a:cubicBezTo>
                  <a:cubicBezTo>
                    <a:pt x="302" y="222"/>
                    <a:pt x="295" y="219"/>
                    <a:pt x="289" y="217"/>
                  </a:cubicBezTo>
                  <a:cubicBezTo>
                    <a:pt x="287" y="216"/>
                    <a:pt x="283" y="215"/>
                    <a:pt x="281" y="214"/>
                  </a:cubicBezTo>
                  <a:cubicBezTo>
                    <a:pt x="280" y="214"/>
                    <a:pt x="282" y="210"/>
                    <a:pt x="281" y="209"/>
                  </a:cubicBezTo>
                  <a:cubicBezTo>
                    <a:pt x="280" y="208"/>
                    <a:pt x="275" y="210"/>
                    <a:pt x="276" y="207"/>
                  </a:cubicBezTo>
                  <a:cubicBezTo>
                    <a:pt x="268" y="203"/>
                    <a:pt x="250" y="212"/>
                    <a:pt x="246" y="207"/>
                  </a:cubicBezTo>
                  <a:cubicBezTo>
                    <a:pt x="246" y="204"/>
                    <a:pt x="246" y="204"/>
                    <a:pt x="246" y="204"/>
                  </a:cubicBezTo>
                  <a:cubicBezTo>
                    <a:pt x="243" y="204"/>
                    <a:pt x="241" y="207"/>
                    <a:pt x="241" y="207"/>
                  </a:cubicBezTo>
                  <a:cubicBezTo>
                    <a:pt x="238" y="206"/>
                    <a:pt x="238" y="199"/>
                    <a:pt x="228" y="202"/>
                  </a:cubicBezTo>
                  <a:cubicBezTo>
                    <a:pt x="228" y="195"/>
                    <a:pt x="217" y="198"/>
                    <a:pt x="223" y="192"/>
                  </a:cubicBezTo>
                  <a:cubicBezTo>
                    <a:pt x="221" y="192"/>
                    <a:pt x="221" y="194"/>
                    <a:pt x="218" y="194"/>
                  </a:cubicBezTo>
                  <a:cubicBezTo>
                    <a:pt x="217" y="194"/>
                    <a:pt x="215" y="192"/>
                    <a:pt x="216" y="192"/>
                  </a:cubicBezTo>
                  <a:cubicBezTo>
                    <a:pt x="211" y="192"/>
                    <a:pt x="208" y="198"/>
                    <a:pt x="203" y="194"/>
                  </a:cubicBezTo>
                  <a:cubicBezTo>
                    <a:pt x="198" y="194"/>
                    <a:pt x="202" y="203"/>
                    <a:pt x="201" y="207"/>
                  </a:cubicBezTo>
                  <a:cubicBezTo>
                    <a:pt x="199" y="206"/>
                    <a:pt x="197" y="204"/>
                    <a:pt x="193" y="204"/>
                  </a:cubicBezTo>
                  <a:cubicBezTo>
                    <a:pt x="190" y="205"/>
                    <a:pt x="193" y="208"/>
                    <a:pt x="191" y="209"/>
                  </a:cubicBezTo>
                  <a:cubicBezTo>
                    <a:pt x="188" y="210"/>
                    <a:pt x="179" y="209"/>
                    <a:pt x="176" y="212"/>
                  </a:cubicBezTo>
                  <a:cubicBezTo>
                    <a:pt x="174" y="213"/>
                    <a:pt x="174" y="216"/>
                    <a:pt x="171" y="217"/>
                  </a:cubicBezTo>
                  <a:cubicBezTo>
                    <a:pt x="166" y="217"/>
                    <a:pt x="165" y="214"/>
                    <a:pt x="161" y="214"/>
                  </a:cubicBezTo>
                  <a:cubicBezTo>
                    <a:pt x="164" y="210"/>
                    <a:pt x="171" y="209"/>
                    <a:pt x="168" y="199"/>
                  </a:cubicBezTo>
                  <a:cubicBezTo>
                    <a:pt x="173" y="200"/>
                    <a:pt x="173" y="197"/>
                    <a:pt x="173" y="194"/>
                  </a:cubicBezTo>
                  <a:cubicBezTo>
                    <a:pt x="173" y="191"/>
                    <a:pt x="169" y="192"/>
                    <a:pt x="166" y="192"/>
                  </a:cubicBezTo>
                  <a:cubicBezTo>
                    <a:pt x="162" y="194"/>
                    <a:pt x="164" y="198"/>
                    <a:pt x="158" y="202"/>
                  </a:cubicBezTo>
                  <a:cubicBezTo>
                    <a:pt x="156" y="203"/>
                    <a:pt x="156" y="206"/>
                    <a:pt x="153" y="207"/>
                  </a:cubicBezTo>
                  <a:cubicBezTo>
                    <a:pt x="151" y="207"/>
                    <a:pt x="151" y="214"/>
                    <a:pt x="146" y="212"/>
                  </a:cubicBezTo>
                  <a:cubicBezTo>
                    <a:pt x="147" y="216"/>
                    <a:pt x="144" y="216"/>
                    <a:pt x="141" y="217"/>
                  </a:cubicBezTo>
                  <a:cubicBezTo>
                    <a:pt x="141" y="220"/>
                    <a:pt x="141" y="223"/>
                    <a:pt x="141" y="227"/>
                  </a:cubicBezTo>
                  <a:cubicBezTo>
                    <a:pt x="134" y="229"/>
                    <a:pt x="131" y="237"/>
                    <a:pt x="126" y="242"/>
                  </a:cubicBezTo>
                  <a:cubicBezTo>
                    <a:pt x="125" y="243"/>
                    <a:pt x="121" y="241"/>
                    <a:pt x="121" y="242"/>
                  </a:cubicBezTo>
                  <a:cubicBezTo>
                    <a:pt x="120" y="243"/>
                    <a:pt x="121" y="246"/>
                    <a:pt x="121" y="247"/>
                  </a:cubicBezTo>
                  <a:cubicBezTo>
                    <a:pt x="120" y="247"/>
                    <a:pt x="110" y="247"/>
                    <a:pt x="113" y="249"/>
                  </a:cubicBezTo>
                  <a:cubicBezTo>
                    <a:pt x="118" y="253"/>
                    <a:pt x="107" y="252"/>
                    <a:pt x="103" y="257"/>
                  </a:cubicBezTo>
                  <a:cubicBezTo>
                    <a:pt x="103" y="257"/>
                    <a:pt x="99" y="266"/>
                    <a:pt x="98" y="264"/>
                  </a:cubicBezTo>
                  <a:cubicBezTo>
                    <a:pt x="95" y="262"/>
                    <a:pt x="96" y="263"/>
                    <a:pt x="96" y="267"/>
                  </a:cubicBezTo>
                  <a:cubicBezTo>
                    <a:pt x="92" y="267"/>
                    <a:pt x="89" y="267"/>
                    <a:pt x="85" y="267"/>
                  </a:cubicBezTo>
                  <a:cubicBezTo>
                    <a:pt x="80" y="270"/>
                    <a:pt x="90" y="271"/>
                    <a:pt x="78" y="272"/>
                  </a:cubicBezTo>
                  <a:cubicBezTo>
                    <a:pt x="73" y="272"/>
                    <a:pt x="68" y="271"/>
                    <a:pt x="63" y="274"/>
                  </a:cubicBezTo>
                  <a:cubicBezTo>
                    <a:pt x="59" y="276"/>
                    <a:pt x="59" y="283"/>
                    <a:pt x="53" y="279"/>
                  </a:cubicBezTo>
                  <a:cubicBezTo>
                    <a:pt x="53" y="272"/>
                    <a:pt x="60" y="274"/>
                    <a:pt x="65" y="272"/>
                  </a:cubicBezTo>
                  <a:cubicBezTo>
                    <a:pt x="67" y="271"/>
                    <a:pt x="68" y="272"/>
                    <a:pt x="68" y="269"/>
                  </a:cubicBezTo>
                  <a:cubicBezTo>
                    <a:pt x="68" y="266"/>
                    <a:pt x="75" y="267"/>
                    <a:pt x="78" y="267"/>
                  </a:cubicBezTo>
                  <a:cubicBezTo>
                    <a:pt x="82" y="267"/>
                    <a:pt x="79" y="261"/>
                    <a:pt x="80" y="259"/>
                  </a:cubicBezTo>
                  <a:cubicBezTo>
                    <a:pt x="82" y="258"/>
                    <a:pt x="84" y="263"/>
                    <a:pt x="88" y="257"/>
                  </a:cubicBezTo>
                  <a:cubicBezTo>
                    <a:pt x="89" y="255"/>
                    <a:pt x="90" y="257"/>
                    <a:pt x="90" y="254"/>
                  </a:cubicBezTo>
                  <a:cubicBezTo>
                    <a:pt x="91" y="251"/>
                    <a:pt x="96" y="252"/>
                    <a:pt x="101" y="249"/>
                  </a:cubicBezTo>
                  <a:cubicBezTo>
                    <a:pt x="101" y="245"/>
                    <a:pt x="101" y="241"/>
                    <a:pt x="101" y="237"/>
                  </a:cubicBezTo>
                  <a:cubicBezTo>
                    <a:pt x="108" y="245"/>
                    <a:pt x="101" y="229"/>
                    <a:pt x="111" y="232"/>
                  </a:cubicBezTo>
                  <a:cubicBezTo>
                    <a:pt x="112" y="226"/>
                    <a:pt x="99" y="233"/>
                    <a:pt x="103" y="224"/>
                  </a:cubicBezTo>
                  <a:cubicBezTo>
                    <a:pt x="100" y="230"/>
                    <a:pt x="85" y="223"/>
                    <a:pt x="83" y="229"/>
                  </a:cubicBezTo>
                  <a:cubicBezTo>
                    <a:pt x="80" y="230"/>
                    <a:pt x="82" y="225"/>
                    <a:pt x="80" y="224"/>
                  </a:cubicBezTo>
                  <a:cubicBezTo>
                    <a:pt x="77" y="222"/>
                    <a:pt x="70" y="226"/>
                    <a:pt x="65" y="224"/>
                  </a:cubicBezTo>
                  <a:cubicBezTo>
                    <a:pt x="68" y="219"/>
                    <a:pt x="61" y="221"/>
                    <a:pt x="60" y="219"/>
                  </a:cubicBezTo>
                  <a:cubicBezTo>
                    <a:pt x="59" y="218"/>
                    <a:pt x="62" y="216"/>
                    <a:pt x="63" y="217"/>
                  </a:cubicBezTo>
                  <a:cubicBezTo>
                    <a:pt x="58" y="210"/>
                    <a:pt x="54" y="212"/>
                    <a:pt x="50" y="204"/>
                  </a:cubicBezTo>
                  <a:cubicBezTo>
                    <a:pt x="47" y="208"/>
                    <a:pt x="39" y="207"/>
                    <a:pt x="33" y="207"/>
                  </a:cubicBezTo>
                  <a:cubicBezTo>
                    <a:pt x="32" y="204"/>
                    <a:pt x="33" y="202"/>
                    <a:pt x="35" y="202"/>
                  </a:cubicBezTo>
                  <a:cubicBezTo>
                    <a:pt x="33" y="197"/>
                    <a:pt x="25" y="198"/>
                    <a:pt x="28" y="189"/>
                  </a:cubicBezTo>
                  <a:cubicBezTo>
                    <a:pt x="27" y="186"/>
                    <a:pt x="23" y="183"/>
                    <a:pt x="23" y="187"/>
                  </a:cubicBezTo>
                  <a:cubicBezTo>
                    <a:pt x="16" y="186"/>
                    <a:pt x="22" y="179"/>
                    <a:pt x="23" y="177"/>
                  </a:cubicBezTo>
                  <a:cubicBezTo>
                    <a:pt x="23" y="175"/>
                    <a:pt x="22" y="173"/>
                    <a:pt x="23" y="172"/>
                  </a:cubicBezTo>
                  <a:cubicBezTo>
                    <a:pt x="23" y="171"/>
                    <a:pt x="27" y="172"/>
                    <a:pt x="28" y="172"/>
                  </a:cubicBezTo>
                  <a:cubicBezTo>
                    <a:pt x="29" y="169"/>
                    <a:pt x="28" y="166"/>
                    <a:pt x="30" y="164"/>
                  </a:cubicBezTo>
                  <a:cubicBezTo>
                    <a:pt x="37" y="163"/>
                    <a:pt x="45" y="162"/>
                    <a:pt x="50" y="159"/>
                  </a:cubicBezTo>
                  <a:cubicBezTo>
                    <a:pt x="53" y="157"/>
                    <a:pt x="56" y="158"/>
                    <a:pt x="60" y="156"/>
                  </a:cubicBezTo>
                  <a:cubicBezTo>
                    <a:pt x="65" y="155"/>
                    <a:pt x="56" y="150"/>
                    <a:pt x="70" y="151"/>
                  </a:cubicBezTo>
                  <a:cubicBezTo>
                    <a:pt x="69" y="146"/>
                    <a:pt x="69" y="141"/>
                    <a:pt x="65" y="131"/>
                  </a:cubicBezTo>
                  <a:cubicBezTo>
                    <a:pt x="60" y="126"/>
                    <a:pt x="46" y="140"/>
                    <a:pt x="40" y="134"/>
                  </a:cubicBezTo>
                  <a:cubicBezTo>
                    <a:pt x="36" y="130"/>
                    <a:pt x="39" y="136"/>
                    <a:pt x="30" y="136"/>
                  </a:cubicBezTo>
                  <a:cubicBezTo>
                    <a:pt x="28" y="132"/>
                    <a:pt x="18" y="134"/>
                    <a:pt x="13" y="131"/>
                  </a:cubicBezTo>
                  <a:cubicBezTo>
                    <a:pt x="12" y="131"/>
                    <a:pt x="17" y="127"/>
                    <a:pt x="13" y="126"/>
                  </a:cubicBezTo>
                  <a:cubicBezTo>
                    <a:pt x="8" y="126"/>
                    <a:pt x="3" y="124"/>
                    <a:pt x="3" y="116"/>
                  </a:cubicBezTo>
                  <a:cubicBezTo>
                    <a:pt x="18" y="118"/>
                    <a:pt x="0" y="109"/>
                    <a:pt x="18" y="111"/>
                  </a:cubicBezTo>
                  <a:cubicBezTo>
                    <a:pt x="21" y="111"/>
                    <a:pt x="19" y="109"/>
                    <a:pt x="18" y="109"/>
                  </a:cubicBezTo>
                  <a:cubicBezTo>
                    <a:pt x="18" y="104"/>
                    <a:pt x="23" y="109"/>
                    <a:pt x="23" y="109"/>
                  </a:cubicBezTo>
                  <a:cubicBezTo>
                    <a:pt x="27" y="109"/>
                    <a:pt x="28" y="106"/>
                    <a:pt x="33" y="106"/>
                  </a:cubicBezTo>
                  <a:cubicBezTo>
                    <a:pt x="34" y="106"/>
                    <a:pt x="35" y="111"/>
                    <a:pt x="38" y="111"/>
                  </a:cubicBezTo>
                  <a:cubicBezTo>
                    <a:pt x="43" y="113"/>
                    <a:pt x="49" y="110"/>
                    <a:pt x="55" y="111"/>
                  </a:cubicBezTo>
                  <a:cubicBezTo>
                    <a:pt x="59" y="112"/>
                    <a:pt x="59" y="114"/>
                    <a:pt x="63" y="111"/>
                  </a:cubicBezTo>
                  <a:cubicBezTo>
                    <a:pt x="67" y="110"/>
                    <a:pt x="63" y="109"/>
                    <a:pt x="63" y="106"/>
                  </a:cubicBezTo>
                  <a:cubicBezTo>
                    <a:pt x="66" y="107"/>
                    <a:pt x="67" y="106"/>
                    <a:pt x="68" y="104"/>
                  </a:cubicBezTo>
                  <a:cubicBezTo>
                    <a:pt x="69" y="98"/>
                    <a:pt x="56" y="105"/>
                    <a:pt x="60" y="96"/>
                  </a:cubicBezTo>
                  <a:cubicBezTo>
                    <a:pt x="53" y="95"/>
                    <a:pt x="47" y="93"/>
                    <a:pt x="40" y="91"/>
                  </a:cubicBezTo>
                  <a:cubicBezTo>
                    <a:pt x="43" y="87"/>
                    <a:pt x="43" y="87"/>
                    <a:pt x="38" y="84"/>
                  </a:cubicBezTo>
                  <a:cubicBezTo>
                    <a:pt x="37" y="83"/>
                    <a:pt x="36" y="81"/>
                    <a:pt x="35" y="81"/>
                  </a:cubicBezTo>
                  <a:cubicBezTo>
                    <a:pt x="33" y="80"/>
                    <a:pt x="28" y="80"/>
                    <a:pt x="25" y="79"/>
                  </a:cubicBezTo>
                  <a:cubicBezTo>
                    <a:pt x="26" y="79"/>
                    <a:pt x="30" y="70"/>
                    <a:pt x="25" y="71"/>
                  </a:cubicBezTo>
                  <a:cubicBezTo>
                    <a:pt x="25" y="71"/>
                    <a:pt x="25" y="74"/>
                    <a:pt x="23" y="74"/>
                  </a:cubicBezTo>
                  <a:cubicBezTo>
                    <a:pt x="21" y="73"/>
                    <a:pt x="19" y="70"/>
                    <a:pt x="15" y="71"/>
                  </a:cubicBezTo>
                  <a:cubicBezTo>
                    <a:pt x="21" y="64"/>
                    <a:pt x="31" y="62"/>
                    <a:pt x="40" y="59"/>
                  </a:cubicBezTo>
                  <a:cubicBezTo>
                    <a:pt x="37" y="50"/>
                    <a:pt x="48" y="50"/>
                    <a:pt x="50" y="46"/>
                  </a:cubicBezTo>
                  <a:cubicBezTo>
                    <a:pt x="52" y="43"/>
                    <a:pt x="50" y="38"/>
                    <a:pt x="53" y="36"/>
                  </a:cubicBezTo>
                  <a:cubicBezTo>
                    <a:pt x="59" y="42"/>
                    <a:pt x="59" y="38"/>
                    <a:pt x="70" y="39"/>
                  </a:cubicBezTo>
                  <a:cubicBezTo>
                    <a:pt x="76" y="32"/>
                    <a:pt x="83" y="26"/>
                    <a:pt x="98" y="29"/>
                  </a:cubicBezTo>
                  <a:cubicBezTo>
                    <a:pt x="101" y="29"/>
                    <a:pt x="99" y="24"/>
                    <a:pt x="101" y="24"/>
                  </a:cubicBezTo>
                  <a:cubicBezTo>
                    <a:pt x="105" y="21"/>
                    <a:pt x="115" y="25"/>
                    <a:pt x="116" y="18"/>
                  </a:cubicBezTo>
                  <a:cubicBezTo>
                    <a:pt x="118" y="18"/>
                    <a:pt x="119" y="23"/>
                    <a:pt x="121" y="24"/>
                  </a:cubicBezTo>
                  <a:cubicBezTo>
                    <a:pt x="125" y="25"/>
                    <a:pt x="129" y="22"/>
                    <a:pt x="128" y="29"/>
                  </a:cubicBezTo>
                  <a:cubicBezTo>
                    <a:pt x="139" y="29"/>
                    <a:pt x="150" y="29"/>
                    <a:pt x="161" y="29"/>
                  </a:cubicBezTo>
                  <a:cubicBezTo>
                    <a:pt x="150" y="39"/>
                    <a:pt x="177" y="24"/>
                    <a:pt x="168" y="36"/>
                  </a:cubicBezTo>
                  <a:cubicBezTo>
                    <a:pt x="174" y="37"/>
                    <a:pt x="178" y="35"/>
                    <a:pt x="178" y="31"/>
                  </a:cubicBezTo>
                  <a:cubicBezTo>
                    <a:pt x="184" y="37"/>
                    <a:pt x="193" y="34"/>
                    <a:pt x="201" y="36"/>
                  </a:cubicBezTo>
                  <a:cubicBezTo>
                    <a:pt x="202" y="36"/>
                    <a:pt x="201" y="38"/>
                    <a:pt x="203" y="39"/>
                  </a:cubicBezTo>
                  <a:cubicBezTo>
                    <a:pt x="205" y="39"/>
                    <a:pt x="206" y="41"/>
                    <a:pt x="208" y="41"/>
                  </a:cubicBezTo>
                  <a:cubicBezTo>
                    <a:pt x="215" y="42"/>
                    <a:pt x="217" y="37"/>
                    <a:pt x="221" y="41"/>
                  </a:cubicBezTo>
                  <a:cubicBezTo>
                    <a:pt x="222" y="42"/>
                    <a:pt x="250" y="41"/>
                    <a:pt x="254" y="44"/>
                  </a:cubicBezTo>
                  <a:cubicBezTo>
                    <a:pt x="257" y="46"/>
                    <a:pt x="272" y="48"/>
                    <a:pt x="281" y="49"/>
                  </a:cubicBezTo>
                  <a:cubicBezTo>
                    <a:pt x="284" y="52"/>
                    <a:pt x="288" y="54"/>
                    <a:pt x="289" y="59"/>
                  </a:cubicBezTo>
                  <a:cubicBezTo>
                    <a:pt x="298" y="60"/>
                    <a:pt x="301" y="65"/>
                    <a:pt x="309" y="61"/>
                  </a:cubicBezTo>
                  <a:cubicBezTo>
                    <a:pt x="309" y="69"/>
                    <a:pt x="321" y="65"/>
                    <a:pt x="329" y="66"/>
                  </a:cubicBezTo>
                  <a:cubicBezTo>
                    <a:pt x="329" y="64"/>
                    <a:pt x="326" y="64"/>
                    <a:pt x="324" y="64"/>
                  </a:cubicBezTo>
                  <a:cubicBezTo>
                    <a:pt x="329" y="58"/>
                    <a:pt x="335" y="53"/>
                    <a:pt x="344" y="51"/>
                  </a:cubicBezTo>
                  <a:cubicBezTo>
                    <a:pt x="343" y="56"/>
                    <a:pt x="346" y="56"/>
                    <a:pt x="346" y="54"/>
                  </a:cubicBezTo>
                  <a:cubicBezTo>
                    <a:pt x="349" y="54"/>
                    <a:pt x="348" y="59"/>
                    <a:pt x="351" y="59"/>
                  </a:cubicBezTo>
                  <a:cubicBezTo>
                    <a:pt x="357" y="60"/>
                    <a:pt x="356" y="55"/>
                    <a:pt x="356" y="51"/>
                  </a:cubicBezTo>
                  <a:cubicBezTo>
                    <a:pt x="362" y="50"/>
                    <a:pt x="363" y="53"/>
                    <a:pt x="366" y="54"/>
                  </a:cubicBezTo>
                  <a:cubicBezTo>
                    <a:pt x="369" y="51"/>
                    <a:pt x="366" y="48"/>
                    <a:pt x="371" y="44"/>
                  </a:cubicBezTo>
                  <a:cubicBezTo>
                    <a:pt x="376" y="43"/>
                    <a:pt x="378" y="48"/>
                    <a:pt x="379" y="44"/>
                  </a:cubicBezTo>
                  <a:cubicBezTo>
                    <a:pt x="383" y="45"/>
                    <a:pt x="381" y="49"/>
                    <a:pt x="376" y="49"/>
                  </a:cubicBezTo>
                  <a:cubicBezTo>
                    <a:pt x="380" y="56"/>
                    <a:pt x="396" y="42"/>
                    <a:pt x="402" y="51"/>
                  </a:cubicBezTo>
                  <a:cubicBezTo>
                    <a:pt x="409" y="52"/>
                    <a:pt x="395" y="44"/>
                    <a:pt x="404" y="44"/>
                  </a:cubicBezTo>
                  <a:cubicBezTo>
                    <a:pt x="405" y="40"/>
                    <a:pt x="407" y="38"/>
                    <a:pt x="412" y="39"/>
                  </a:cubicBezTo>
                  <a:cubicBezTo>
                    <a:pt x="412" y="41"/>
                    <a:pt x="412" y="44"/>
                    <a:pt x="412" y="46"/>
                  </a:cubicBezTo>
                  <a:cubicBezTo>
                    <a:pt x="417" y="40"/>
                    <a:pt x="418" y="50"/>
                    <a:pt x="424" y="51"/>
                  </a:cubicBezTo>
                  <a:cubicBezTo>
                    <a:pt x="431" y="52"/>
                    <a:pt x="437" y="50"/>
                    <a:pt x="439" y="46"/>
                  </a:cubicBezTo>
                  <a:cubicBezTo>
                    <a:pt x="443" y="48"/>
                    <a:pt x="449" y="48"/>
                    <a:pt x="447" y="56"/>
                  </a:cubicBezTo>
                  <a:cubicBezTo>
                    <a:pt x="453" y="55"/>
                    <a:pt x="458" y="53"/>
                    <a:pt x="459" y="46"/>
                  </a:cubicBezTo>
                  <a:cubicBezTo>
                    <a:pt x="466" y="50"/>
                    <a:pt x="469" y="44"/>
                    <a:pt x="474" y="51"/>
                  </a:cubicBezTo>
                  <a:cubicBezTo>
                    <a:pt x="480" y="51"/>
                    <a:pt x="486" y="51"/>
                    <a:pt x="492" y="51"/>
                  </a:cubicBezTo>
                  <a:cubicBezTo>
                    <a:pt x="492" y="52"/>
                    <a:pt x="488" y="55"/>
                    <a:pt x="489" y="56"/>
                  </a:cubicBezTo>
                  <a:cubicBezTo>
                    <a:pt x="489" y="56"/>
                    <a:pt x="496" y="59"/>
                    <a:pt x="494" y="59"/>
                  </a:cubicBezTo>
                  <a:cubicBezTo>
                    <a:pt x="496" y="59"/>
                    <a:pt x="498" y="55"/>
                    <a:pt x="502" y="56"/>
                  </a:cubicBezTo>
                  <a:cubicBezTo>
                    <a:pt x="502" y="56"/>
                    <a:pt x="501" y="61"/>
                    <a:pt x="502" y="61"/>
                  </a:cubicBezTo>
                  <a:cubicBezTo>
                    <a:pt x="509" y="66"/>
                    <a:pt x="519" y="59"/>
                    <a:pt x="527" y="61"/>
                  </a:cubicBezTo>
                  <a:cubicBezTo>
                    <a:pt x="527" y="64"/>
                    <a:pt x="532" y="63"/>
                    <a:pt x="535" y="64"/>
                  </a:cubicBezTo>
                  <a:cubicBezTo>
                    <a:pt x="531" y="73"/>
                    <a:pt x="543" y="65"/>
                    <a:pt x="542" y="71"/>
                  </a:cubicBezTo>
                  <a:cubicBezTo>
                    <a:pt x="543" y="77"/>
                    <a:pt x="537" y="75"/>
                    <a:pt x="537" y="79"/>
                  </a:cubicBezTo>
                  <a:cubicBezTo>
                    <a:pt x="536" y="83"/>
                    <a:pt x="539" y="83"/>
                    <a:pt x="540" y="86"/>
                  </a:cubicBezTo>
                  <a:cubicBezTo>
                    <a:pt x="566" y="84"/>
                    <a:pt x="589" y="83"/>
                    <a:pt x="610" y="91"/>
                  </a:cubicBezTo>
                  <a:cubicBezTo>
                    <a:pt x="608" y="93"/>
                    <a:pt x="607" y="95"/>
                    <a:pt x="607" y="99"/>
                  </a:cubicBezTo>
                  <a:cubicBezTo>
                    <a:pt x="612" y="99"/>
                    <a:pt x="613" y="96"/>
                    <a:pt x="617" y="96"/>
                  </a:cubicBezTo>
                  <a:cubicBezTo>
                    <a:pt x="615" y="87"/>
                    <a:pt x="617" y="90"/>
                    <a:pt x="615" y="81"/>
                  </a:cubicBezTo>
                  <a:cubicBezTo>
                    <a:pt x="617" y="77"/>
                    <a:pt x="635" y="77"/>
                    <a:pt x="630" y="74"/>
                  </a:cubicBezTo>
                  <a:cubicBezTo>
                    <a:pt x="632" y="69"/>
                    <a:pt x="634" y="73"/>
                    <a:pt x="637" y="74"/>
                  </a:cubicBezTo>
                  <a:cubicBezTo>
                    <a:pt x="638" y="76"/>
                    <a:pt x="642" y="75"/>
                    <a:pt x="642" y="79"/>
                  </a:cubicBezTo>
                  <a:cubicBezTo>
                    <a:pt x="652" y="80"/>
                    <a:pt x="659" y="76"/>
                    <a:pt x="667" y="79"/>
                  </a:cubicBezTo>
                  <a:cubicBezTo>
                    <a:pt x="668" y="79"/>
                    <a:pt x="668" y="81"/>
                    <a:pt x="670" y="81"/>
                  </a:cubicBezTo>
                  <a:cubicBezTo>
                    <a:pt x="672" y="81"/>
                    <a:pt x="672" y="84"/>
                    <a:pt x="675" y="84"/>
                  </a:cubicBezTo>
                  <a:cubicBezTo>
                    <a:pt x="684" y="84"/>
                    <a:pt x="692" y="79"/>
                    <a:pt x="705" y="81"/>
                  </a:cubicBezTo>
                  <a:cubicBezTo>
                    <a:pt x="712" y="76"/>
                    <a:pt x="711" y="72"/>
                    <a:pt x="713" y="66"/>
                  </a:cubicBezTo>
                  <a:cubicBezTo>
                    <a:pt x="711" y="58"/>
                    <a:pt x="704" y="61"/>
                    <a:pt x="703" y="59"/>
                  </a:cubicBezTo>
                  <a:cubicBezTo>
                    <a:pt x="704" y="46"/>
                    <a:pt x="726" y="52"/>
                    <a:pt x="733" y="56"/>
                  </a:cubicBezTo>
                  <a:cubicBezTo>
                    <a:pt x="732" y="59"/>
                    <a:pt x="729" y="61"/>
                    <a:pt x="725" y="61"/>
                  </a:cubicBezTo>
                  <a:cubicBezTo>
                    <a:pt x="730" y="66"/>
                    <a:pt x="726" y="68"/>
                    <a:pt x="723" y="71"/>
                  </a:cubicBezTo>
                  <a:cubicBezTo>
                    <a:pt x="721" y="77"/>
                    <a:pt x="726" y="76"/>
                    <a:pt x="730" y="76"/>
                  </a:cubicBezTo>
                  <a:cubicBezTo>
                    <a:pt x="727" y="84"/>
                    <a:pt x="732" y="85"/>
                    <a:pt x="728" y="91"/>
                  </a:cubicBezTo>
                  <a:cubicBezTo>
                    <a:pt x="735" y="95"/>
                    <a:pt x="740" y="79"/>
                    <a:pt x="738" y="81"/>
                  </a:cubicBezTo>
                  <a:cubicBezTo>
                    <a:pt x="739" y="80"/>
                    <a:pt x="745" y="88"/>
                    <a:pt x="743" y="76"/>
                  </a:cubicBezTo>
                  <a:cubicBezTo>
                    <a:pt x="754" y="78"/>
                    <a:pt x="751" y="66"/>
                    <a:pt x="758" y="64"/>
                  </a:cubicBezTo>
                  <a:cubicBezTo>
                    <a:pt x="755" y="57"/>
                    <a:pt x="750" y="51"/>
                    <a:pt x="740" y="51"/>
                  </a:cubicBezTo>
                  <a:cubicBezTo>
                    <a:pt x="745" y="48"/>
                    <a:pt x="735" y="41"/>
                    <a:pt x="728" y="39"/>
                  </a:cubicBezTo>
                  <a:cubicBezTo>
                    <a:pt x="728" y="35"/>
                    <a:pt x="728" y="31"/>
                    <a:pt x="725" y="31"/>
                  </a:cubicBezTo>
                  <a:cubicBezTo>
                    <a:pt x="725" y="26"/>
                    <a:pt x="732" y="23"/>
                    <a:pt x="733" y="18"/>
                  </a:cubicBezTo>
                  <a:cubicBezTo>
                    <a:pt x="733" y="17"/>
                    <a:pt x="739" y="15"/>
                    <a:pt x="738" y="13"/>
                  </a:cubicBezTo>
                  <a:cubicBezTo>
                    <a:pt x="731" y="7"/>
                    <a:pt x="747" y="15"/>
                    <a:pt x="740" y="8"/>
                  </a:cubicBezTo>
                  <a:cubicBezTo>
                    <a:pt x="741" y="0"/>
                    <a:pt x="747" y="11"/>
                    <a:pt x="748" y="11"/>
                  </a:cubicBezTo>
                  <a:cubicBezTo>
                    <a:pt x="750" y="12"/>
                    <a:pt x="756" y="10"/>
                    <a:pt x="758" y="11"/>
                  </a:cubicBezTo>
                  <a:cubicBezTo>
                    <a:pt x="758" y="11"/>
                    <a:pt x="754" y="15"/>
                    <a:pt x="755" y="16"/>
                  </a:cubicBezTo>
                  <a:cubicBezTo>
                    <a:pt x="756" y="17"/>
                    <a:pt x="762" y="15"/>
                    <a:pt x="763" y="16"/>
                  </a:cubicBezTo>
                  <a:cubicBezTo>
                    <a:pt x="764" y="17"/>
                    <a:pt x="762" y="22"/>
                    <a:pt x="763" y="24"/>
                  </a:cubicBezTo>
                  <a:cubicBezTo>
                    <a:pt x="763" y="24"/>
                    <a:pt x="768" y="23"/>
                    <a:pt x="768" y="24"/>
                  </a:cubicBezTo>
                  <a:cubicBezTo>
                    <a:pt x="770" y="30"/>
                    <a:pt x="764" y="27"/>
                    <a:pt x="768" y="34"/>
                  </a:cubicBezTo>
                  <a:cubicBezTo>
                    <a:pt x="769" y="35"/>
                    <a:pt x="771" y="35"/>
                    <a:pt x="770" y="39"/>
                  </a:cubicBezTo>
                  <a:cubicBezTo>
                    <a:pt x="770" y="38"/>
                    <a:pt x="768" y="39"/>
                    <a:pt x="768" y="41"/>
                  </a:cubicBezTo>
                  <a:cubicBezTo>
                    <a:pt x="768" y="45"/>
                    <a:pt x="766" y="45"/>
                    <a:pt x="765" y="49"/>
                  </a:cubicBezTo>
                  <a:cubicBezTo>
                    <a:pt x="765" y="53"/>
                    <a:pt x="782" y="54"/>
                    <a:pt x="778" y="46"/>
                  </a:cubicBezTo>
                  <a:cubicBezTo>
                    <a:pt x="783" y="46"/>
                    <a:pt x="781" y="53"/>
                    <a:pt x="788" y="51"/>
                  </a:cubicBezTo>
                  <a:cubicBezTo>
                    <a:pt x="783" y="56"/>
                    <a:pt x="789" y="56"/>
                    <a:pt x="788" y="64"/>
                  </a:cubicBezTo>
                  <a:cubicBezTo>
                    <a:pt x="799" y="65"/>
                    <a:pt x="796" y="56"/>
                    <a:pt x="805" y="61"/>
                  </a:cubicBezTo>
                  <a:cubicBezTo>
                    <a:pt x="808" y="62"/>
                    <a:pt x="808" y="60"/>
                    <a:pt x="808" y="59"/>
                  </a:cubicBezTo>
                  <a:cubicBezTo>
                    <a:pt x="814" y="60"/>
                    <a:pt x="805" y="61"/>
                    <a:pt x="810" y="66"/>
                  </a:cubicBezTo>
                  <a:cubicBezTo>
                    <a:pt x="815" y="69"/>
                    <a:pt x="815" y="69"/>
                    <a:pt x="815" y="69"/>
                  </a:cubicBezTo>
                  <a:cubicBezTo>
                    <a:pt x="816" y="73"/>
                    <a:pt x="806" y="76"/>
                    <a:pt x="810" y="84"/>
                  </a:cubicBezTo>
                  <a:close/>
                  <a:moveTo>
                    <a:pt x="512" y="111"/>
                  </a:moveTo>
                  <a:cubicBezTo>
                    <a:pt x="511" y="107"/>
                    <a:pt x="516" y="105"/>
                    <a:pt x="512" y="104"/>
                  </a:cubicBezTo>
                  <a:cubicBezTo>
                    <a:pt x="512" y="105"/>
                    <a:pt x="512" y="107"/>
                    <a:pt x="509" y="106"/>
                  </a:cubicBezTo>
                  <a:cubicBezTo>
                    <a:pt x="509" y="103"/>
                    <a:pt x="510" y="99"/>
                    <a:pt x="507" y="99"/>
                  </a:cubicBezTo>
                  <a:cubicBezTo>
                    <a:pt x="504" y="102"/>
                    <a:pt x="492" y="111"/>
                    <a:pt x="487" y="104"/>
                  </a:cubicBezTo>
                  <a:cubicBezTo>
                    <a:pt x="486" y="98"/>
                    <a:pt x="498" y="105"/>
                    <a:pt x="494" y="96"/>
                  </a:cubicBezTo>
                  <a:cubicBezTo>
                    <a:pt x="492" y="96"/>
                    <a:pt x="489" y="96"/>
                    <a:pt x="489" y="94"/>
                  </a:cubicBezTo>
                  <a:cubicBezTo>
                    <a:pt x="485" y="92"/>
                    <a:pt x="483" y="97"/>
                    <a:pt x="479" y="99"/>
                  </a:cubicBezTo>
                  <a:cubicBezTo>
                    <a:pt x="474" y="101"/>
                    <a:pt x="468" y="100"/>
                    <a:pt x="462" y="101"/>
                  </a:cubicBezTo>
                  <a:cubicBezTo>
                    <a:pt x="461" y="101"/>
                    <a:pt x="461" y="103"/>
                    <a:pt x="459" y="104"/>
                  </a:cubicBezTo>
                  <a:cubicBezTo>
                    <a:pt x="451" y="106"/>
                    <a:pt x="442" y="107"/>
                    <a:pt x="434" y="106"/>
                  </a:cubicBezTo>
                  <a:cubicBezTo>
                    <a:pt x="435" y="111"/>
                    <a:pt x="430" y="113"/>
                    <a:pt x="434" y="114"/>
                  </a:cubicBezTo>
                  <a:cubicBezTo>
                    <a:pt x="434" y="111"/>
                    <a:pt x="437" y="112"/>
                    <a:pt x="437" y="116"/>
                  </a:cubicBezTo>
                  <a:cubicBezTo>
                    <a:pt x="448" y="118"/>
                    <a:pt x="464" y="107"/>
                    <a:pt x="467" y="116"/>
                  </a:cubicBezTo>
                  <a:cubicBezTo>
                    <a:pt x="461" y="111"/>
                    <a:pt x="464" y="117"/>
                    <a:pt x="459" y="119"/>
                  </a:cubicBezTo>
                  <a:cubicBezTo>
                    <a:pt x="455" y="119"/>
                    <a:pt x="451" y="120"/>
                    <a:pt x="449" y="124"/>
                  </a:cubicBezTo>
                  <a:cubicBezTo>
                    <a:pt x="463" y="126"/>
                    <a:pt x="470" y="121"/>
                    <a:pt x="482" y="121"/>
                  </a:cubicBezTo>
                  <a:cubicBezTo>
                    <a:pt x="482" y="124"/>
                    <a:pt x="481" y="128"/>
                    <a:pt x="484" y="129"/>
                  </a:cubicBezTo>
                  <a:cubicBezTo>
                    <a:pt x="485" y="126"/>
                    <a:pt x="488" y="126"/>
                    <a:pt x="492" y="126"/>
                  </a:cubicBezTo>
                  <a:cubicBezTo>
                    <a:pt x="492" y="122"/>
                    <a:pt x="494" y="118"/>
                    <a:pt x="497" y="116"/>
                  </a:cubicBezTo>
                  <a:cubicBezTo>
                    <a:pt x="502" y="112"/>
                    <a:pt x="500" y="117"/>
                    <a:pt x="507" y="116"/>
                  </a:cubicBezTo>
                  <a:cubicBezTo>
                    <a:pt x="507" y="113"/>
                    <a:pt x="508" y="110"/>
                    <a:pt x="512" y="111"/>
                  </a:cubicBezTo>
                  <a:close/>
                  <a:moveTo>
                    <a:pt x="529" y="197"/>
                  </a:moveTo>
                  <a:cubicBezTo>
                    <a:pt x="531" y="190"/>
                    <a:pt x="539" y="193"/>
                    <a:pt x="542" y="189"/>
                  </a:cubicBezTo>
                  <a:cubicBezTo>
                    <a:pt x="543" y="188"/>
                    <a:pt x="546" y="189"/>
                    <a:pt x="547" y="189"/>
                  </a:cubicBezTo>
                  <a:cubicBezTo>
                    <a:pt x="551" y="187"/>
                    <a:pt x="556" y="188"/>
                    <a:pt x="560" y="187"/>
                  </a:cubicBezTo>
                  <a:cubicBezTo>
                    <a:pt x="560" y="186"/>
                    <a:pt x="561" y="182"/>
                    <a:pt x="562" y="182"/>
                  </a:cubicBezTo>
                  <a:cubicBezTo>
                    <a:pt x="569" y="177"/>
                    <a:pt x="574" y="183"/>
                    <a:pt x="575" y="179"/>
                  </a:cubicBezTo>
                  <a:cubicBezTo>
                    <a:pt x="573" y="179"/>
                    <a:pt x="572" y="177"/>
                    <a:pt x="575" y="177"/>
                  </a:cubicBezTo>
                  <a:cubicBezTo>
                    <a:pt x="580" y="177"/>
                    <a:pt x="580" y="174"/>
                    <a:pt x="582" y="177"/>
                  </a:cubicBezTo>
                  <a:cubicBezTo>
                    <a:pt x="584" y="178"/>
                    <a:pt x="585" y="174"/>
                    <a:pt x="585" y="174"/>
                  </a:cubicBezTo>
                  <a:cubicBezTo>
                    <a:pt x="580" y="176"/>
                    <a:pt x="586" y="168"/>
                    <a:pt x="590" y="174"/>
                  </a:cubicBezTo>
                  <a:cubicBezTo>
                    <a:pt x="591" y="169"/>
                    <a:pt x="595" y="168"/>
                    <a:pt x="595" y="161"/>
                  </a:cubicBezTo>
                  <a:cubicBezTo>
                    <a:pt x="585" y="160"/>
                    <a:pt x="584" y="166"/>
                    <a:pt x="575" y="164"/>
                  </a:cubicBezTo>
                  <a:cubicBezTo>
                    <a:pt x="575" y="169"/>
                    <a:pt x="572" y="170"/>
                    <a:pt x="570" y="172"/>
                  </a:cubicBezTo>
                  <a:cubicBezTo>
                    <a:pt x="562" y="176"/>
                    <a:pt x="564" y="170"/>
                    <a:pt x="557" y="172"/>
                  </a:cubicBezTo>
                  <a:cubicBezTo>
                    <a:pt x="555" y="172"/>
                    <a:pt x="556" y="175"/>
                    <a:pt x="552" y="174"/>
                  </a:cubicBezTo>
                  <a:cubicBezTo>
                    <a:pt x="549" y="174"/>
                    <a:pt x="547" y="170"/>
                    <a:pt x="542" y="172"/>
                  </a:cubicBezTo>
                  <a:cubicBezTo>
                    <a:pt x="541" y="170"/>
                    <a:pt x="542" y="167"/>
                    <a:pt x="540" y="167"/>
                  </a:cubicBezTo>
                  <a:cubicBezTo>
                    <a:pt x="540" y="170"/>
                    <a:pt x="538" y="172"/>
                    <a:pt x="537" y="174"/>
                  </a:cubicBezTo>
                  <a:cubicBezTo>
                    <a:pt x="537" y="177"/>
                    <a:pt x="541" y="176"/>
                    <a:pt x="542" y="179"/>
                  </a:cubicBezTo>
                  <a:cubicBezTo>
                    <a:pt x="534" y="177"/>
                    <a:pt x="534" y="182"/>
                    <a:pt x="532" y="184"/>
                  </a:cubicBezTo>
                  <a:cubicBezTo>
                    <a:pt x="529" y="187"/>
                    <a:pt x="522" y="185"/>
                    <a:pt x="522" y="189"/>
                  </a:cubicBezTo>
                  <a:cubicBezTo>
                    <a:pt x="522" y="195"/>
                    <a:pt x="511" y="188"/>
                    <a:pt x="514" y="197"/>
                  </a:cubicBezTo>
                  <a:cubicBezTo>
                    <a:pt x="519" y="197"/>
                    <a:pt x="524" y="197"/>
                    <a:pt x="529" y="197"/>
                  </a:cubicBezTo>
                  <a:close/>
                  <a:moveTo>
                    <a:pt x="713" y="294"/>
                  </a:moveTo>
                  <a:cubicBezTo>
                    <a:pt x="710" y="295"/>
                    <a:pt x="711" y="296"/>
                    <a:pt x="710" y="297"/>
                  </a:cubicBezTo>
                  <a:cubicBezTo>
                    <a:pt x="709" y="297"/>
                    <a:pt x="703" y="299"/>
                    <a:pt x="703" y="299"/>
                  </a:cubicBezTo>
                  <a:cubicBezTo>
                    <a:pt x="701" y="302"/>
                    <a:pt x="705" y="309"/>
                    <a:pt x="700" y="309"/>
                  </a:cubicBezTo>
                  <a:cubicBezTo>
                    <a:pt x="700" y="307"/>
                    <a:pt x="701" y="302"/>
                    <a:pt x="698" y="302"/>
                  </a:cubicBezTo>
                  <a:cubicBezTo>
                    <a:pt x="698" y="305"/>
                    <a:pt x="698" y="309"/>
                    <a:pt x="698" y="312"/>
                  </a:cubicBezTo>
                  <a:cubicBezTo>
                    <a:pt x="702" y="312"/>
                    <a:pt x="706" y="312"/>
                    <a:pt x="710" y="312"/>
                  </a:cubicBezTo>
                  <a:cubicBezTo>
                    <a:pt x="708" y="315"/>
                    <a:pt x="714" y="319"/>
                    <a:pt x="715" y="322"/>
                  </a:cubicBezTo>
                  <a:cubicBezTo>
                    <a:pt x="718" y="330"/>
                    <a:pt x="719" y="328"/>
                    <a:pt x="723" y="332"/>
                  </a:cubicBezTo>
                  <a:cubicBezTo>
                    <a:pt x="720" y="332"/>
                    <a:pt x="717" y="333"/>
                    <a:pt x="718" y="337"/>
                  </a:cubicBezTo>
                  <a:cubicBezTo>
                    <a:pt x="718" y="340"/>
                    <a:pt x="721" y="341"/>
                    <a:pt x="720" y="345"/>
                  </a:cubicBezTo>
                  <a:cubicBezTo>
                    <a:pt x="723" y="345"/>
                    <a:pt x="727" y="345"/>
                    <a:pt x="730" y="345"/>
                  </a:cubicBezTo>
                  <a:cubicBezTo>
                    <a:pt x="733" y="342"/>
                    <a:pt x="733" y="336"/>
                    <a:pt x="733" y="330"/>
                  </a:cubicBezTo>
                  <a:cubicBezTo>
                    <a:pt x="730" y="328"/>
                    <a:pt x="727" y="327"/>
                    <a:pt x="725" y="325"/>
                  </a:cubicBezTo>
                  <a:cubicBezTo>
                    <a:pt x="730" y="311"/>
                    <a:pt x="725" y="319"/>
                    <a:pt x="723" y="315"/>
                  </a:cubicBezTo>
                  <a:cubicBezTo>
                    <a:pt x="719" y="310"/>
                    <a:pt x="720" y="300"/>
                    <a:pt x="718" y="294"/>
                  </a:cubicBezTo>
                  <a:cubicBezTo>
                    <a:pt x="716" y="295"/>
                    <a:pt x="714" y="294"/>
                    <a:pt x="713" y="294"/>
                  </a:cubicBezTo>
                  <a:close/>
                  <a:moveTo>
                    <a:pt x="810" y="372"/>
                  </a:moveTo>
                  <a:cubicBezTo>
                    <a:pt x="803" y="369"/>
                    <a:pt x="804" y="376"/>
                    <a:pt x="800" y="377"/>
                  </a:cubicBezTo>
                  <a:cubicBezTo>
                    <a:pt x="800" y="375"/>
                    <a:pt x="798" y="374"/>
                    <a:pt x="795" y="375"/>
                  </a:cubicBezTo>
                  <a:cubicBezTo>
                    <a:pt x="796" y="383"/>
                    <a:pt x="786" y="379"/>
                    <a:pt x="783" y="382"/>
                  </a:cubicBezTo>
                  <a:cubicBezTo>
                    <a:pt x="781" y="384"/>
                    <a:pt x="783" y="386"/>
                    <a:pt x="780" y="387"/>
                  </a:cubicBezTo>
                  <a:cubicBezTo>
                    <a:pt x="779" y="388"/>
                    <a:pt x="775" y="387"/>
                    <a:pt x="775" y="390"/>
                  </a:cubicBezTo>
                  <a:cubicBezTo>
                    <a:pt x="780" y="391"/>
                    <a:pt x="775" y="393"/>
                    <a:pt x="775" y="397"/>
                  </a:cubicBezTo>
                  <a:cubicBezTo>
                    <a:pt x="780" y="402"/>
                    <a:pt x="782" y="393"/>
                    <a:pt x="785" y="392"/>
                  </a:cubicBezTo>
                  <a:cubicBezTo>
                    <a:pt x="790" y="391"/>
                    <a:pt x="795" y="393"/>
                    <a:pt x="800" y="392"/>
                  </a:cubicBezTo>
                  <a:cubicBezTo>
                    <a:pt x="804" y="392"/>
                    <a:pt x="804" y="390"/>
                    <a:pt x="808" y="390"/>
                  </a:cubicBezTo>
                  <a:cubicBezTo>
                    <a:pt x="814" y="389"/>
                    <a:pt x="821" y="392"/>
                    <a:pt x="823" y="395"/>
                  </a:cubicBezTo>
                  <a:cubicBezTo>
                    <a:pt x="821" y="395"/>
                    <a:pt x="818" y="395"/>
                    <a:pt x="818" y="397"/>
                  </a:cubicBezTo>
                  <a:cubicBezTo>
                    <a:pt x="820" y="396"/>
                    <a:pt x="821" y="400"/>
                    <a:pt x="821" y="400"/>
                  </a:cubicBezTo>
                  <a:cubicBezTo>
                    <a:pt x="822" y="400"/>
                    <a:pt x="824" y="397"/>
                    <a:pt x="823" y="397"/>
                  </a:cubicBezTo>
                  <a:cubicBezTo>
                    <a:pt x="833" y="398"/>
                    <a:pt x="829" y="399"/>
                    <a:pt x="836" y="395"/>
                  </a:cubicBezTo>
                  <a:cubicBezTo>
                    <a:pt x="843" y="390"/>
                    <a:pt x="848" y="398"/>
                    <a:pt x="853" y="392"/>
                  </a:cubicBezTo>
                  <a:cubicBezTo>
                    <a:pt x="846" y="391"/>
                    <a:pt x="854" y="381"/>
                    <a:pt x="848" y="387"/>
                  </a:cubicBezTo>
                  <a:cubicBezTo>
                    <a:pt x="844" y="392"/>
                    <a:pt x="843" y="377"/>
                    <a:pt x="843" y="377"/>
                  </a:cubicBezTo>
                  <a:cubicBezTo>
                    <a:pt x="842" y="376"/>
                    <a:pt x="836" y="377"/>
                    <a:pt x="838" y="372"/>
                  </a:cubicBezTo>
                  <a:cubicBezTo>
                    <a:pt x="834" y="372"/>
                    <a:pt x="830" y="372"/>
                    <a:pt x="826" y="372"/>
                  </a:cubicBezTo>
                  <a:cubicBezTo>
                    <a:pt x="827" y="369"/>
                    <a:pt x="829" y="368"/>
                    <a:pt x="826" y="365"/>
                  </a:cubicBezTo>
                  <a:cubicBezTo>
                    <a:pt x="818" y="367"/>
                    <a:pt x="820" y="365"/>
                    <a:pt x="810" y="365"/>
                  </a:cubicBezTo>
                  <a:cubicBezTo>
                    <a:pt x="809" y="368"/>
                    <a:pt x="807" y="369"/>
                    <a:pt x="810" y="372"/>
                  </a:cubicBezTo>
                  <a:close/>
                  <a:moveTo>
                    <a:pt x="878" y="435"/>
                  </a:moveTo>
                  <a:cubicBezTo>
                    <a:pt x="877" y="435"/>
                    <a:pt x="875" y="435"/>
                    <a:pt x="876" y="432"/>
                  </a:cubicBezTo>
                  <a:cubicBezTo>
                    <a:pt x="886" y="435"/>
                    <a:pt x="876" y="416"/>
                    <a:pt x="886" y="417"/>
                  </a:cubicBezTo>
                  <a:cubicBezTo>
                    <a:pt x="891" y="423"/>
                    <a:pt x="893" y="416"/>
                    <a:pt x="901" y="417"/>
                  </a:cubicBezTo>
                  <a:cubicBezTo>
                    <a:pt x="897" y="402"/>
                    <a:pt x="879" y="400"/>
                    <a:pt x="863" y="402"/>
                  </a:cubicBezTo>
                  <a:cubicBezTo>
                    <a:pt x="861" y="402"/>
                    <a:pt x="860" y="400"/>
                    <a:pt x="861" y="397"/>
                  </a:cubicBezTo>
                  <a:cubicBezTo>
                    <a:pt x="855" y="396"/>
                    <a:pt x="853" y="402"/>
                    <a:pt x="848" y="402"/>
                  </a:cubicBezTo>
                  <a:cubicBezTo>
                    <a:pt x="845" y="402"/>
                    <a:pt x="844" y="399"/>
                    <a:pt x="841" y="400"/>
                  </a:cubicBezTo>
                  <a:cubicBezTo>
                    <a:pt x="837" y="401"/>
                    <a:pt x="836" y="403"/>
                    <a:pt x="833" y="405"/>
                  </a:cubicBezTo>
                  <a:cubicBezTo>
                    <a:pt x="829" y="407"/>
                    <a:pt x="827" y="406"/>
                    <a:pt x="823" y="407"/>
                  </a:cubicBezTo>
                  <a:cubicBezTo>
                    <a:pt x="823" y="412"/>
                    <a:pt x="821" y="414"/>
                    <a:pt x="818" y="415"/>
                  </a:cubicBezTo>
                  <a:cubicBezTo>
                    <a:pt x="819" y="435"/>
                    <a:pt x="814" y="436"/>
                    <a:pt x="815" y="458"/>
                  </a:cubicBezTo>
                  <a:cubicBezTo>
                    <a:pt x="825" y="461"/>
                    <a:pt x="820" y="451"/>
                    <a:pt x="828" y="452"/>
                  </a:cubicBezTo>
                  <a:cubicBezTo>
                    <a:pt x="828" y="448"/>
                    <a:pt x="829" y="445"/>
                    <a:pt x="831" y="442"/>
                  </a:cubicBezTo>
                  <a:cubicBezTo>
                    <a:pt x="834" y="437"/>
                    <a:pt x="831" y="430"/>
                    <a:pt x="833" y="422"/>
                  </a:cubicBezTo>
                  <a:cubicBezTo>
                    <a:pt x="833" y="422"/>
                    <a:pt x="838" y="418"/>
                    <a:pt x="838" y="417"/>
                  </a:cubicBezTo>
                  <a:cubicBezTo>
                    <a:pt x="839" y="415"/>
                    <a:pt x="837" y="410"/>
                    <a:pt x="841" y="410"/>
                  </a:cubicBezTo>
                  <a:cubicBezTo>
                    <a:pt x="845" y="410"/>
                    <a:pt x="848" y="409"/>
                    <a:pt x="851" y="407"/>
                  </a:cubicBezTo>
                  <a:cubicBezTo>
                    <a:pt x="847" y="416"/>
                    <a:pt x="859" y="409"/>
                    <a:pt x="858" y="415"/>
                  </a:cubicBezTo>
                  <a:cubicBezTo>
                    <a:pt x="860" y="423"/>
                    <a:pt x="860" y="420"/>
                    <a:pt x="858" y="427"/>
                  </a:cubicBezTo>
                  <a:cubicBezTo>
                    <a:pt x="860" y="428"/>
                    <a:pt x="863" y="427"/>
                    <a:pt x="863" y="430"/>
                  </a:cubicBezTo>
                  <a:cubicBezTo>
                    <a:pt x="861" y="430"/>
                    <a:pt x="858" y="430"/>
                    <a:pt x="858" y="432"/>
                  </a:cubicBezTo>
                  <a:cubicBezTo>
                    <a:pt x="867" y="430"/>
                    <a:pt x="875" y="440"/>
                    <a:pt x="878" y="435"/>
                  </a:cubicBezTo>
                  <a:close/>
                  <a:moveTo>
                    <a:pt x="923" y="425"/>
                  </a:moveTo>
                  <a:cubicBezTo>
                    <a:pt x="923" y="430"/>
                    <a:pt x="923" y="430"/>
                    <a:pt x="923" y="430"/>
                  </a:cubicBezTo>
                  <a:cubicBezTo>
                    <a:pt x="919" y="434"/>
                    <a:pt x="908" y="423"/>
                    <a:pt x="903" y="427"/>
                  </a:cubicBezTo>
                  <a:cubicBezTo>
                    <a:pt x="904" y="432"/>
                    <a:pt x="900" y="432"/>
                    <a:pt x="898" y="435"/>
                  </a:cubicBezTo>
                  <a:cubicBezTo>
                    <a:pt x="904" y="442"/>
                    <a:pt x="906" y="438"/>
                    <a:pt x="913" y="437"/>
                  </a:cubicBezTo>
                  <a:cubicBezTo>
                    <a:pt x="919" y="437"/>
                    <a:pt x="928" y="440"/>
                    <a:pt x="931" y="435"/>
                  </a:cubicBezTo>
                  <a:cubicBezTo>
                    <a:pt x="929" y="435"/>
                    <a:pt x="928" y="433"/>
                    <a:pt x="931" y="432"/>
                  </a:cubicBezTo>
                  <a:cubicBezTo>
                    <a:pt x="933" y="432"/>
                    <a:pt x="936" y="432"/>
                    <a:pt x="936" y="430"/>
                  </a:cubicBezTo>
                  <a:cubicBezTo>
                    <a:pt x="929" y="430"/>
                    <a:pt x="927" y="425"/>
                    <a:pt x="923" y="425"/>
                  </a:cubicBezTo>
                  <a:close/>
                  <a:moveTo>
                    <a:pt x="888" y="445"/>
                  </a:moveTo>
                  <a:cubicBezTo>
                    <a:pt x="887" y="445"/>
                    <a:pt x="887" y="441"/>
                    <a:pt x="883" y="442"/>
                  </a:cubicBezTo>
                  <a:cubicBezTo>
                    <a:pt x="883" y="443"/>
                    <a:pt x="884" y="447"/>
                    <a:pt x="883" y="447"/>
                  </a:cubicBezTo>
                  <a:cubicBezTo>
                    <a:pt x="879" y="447"/>
                    <a:pt x="875" y="447"/>
                    <a:pt x="871" y="447"/>
                  </a:cubicBezTo>
                  <a:cubicBezTo>
                    <a:pt x="875" y="456"/>
                    <a:pt x="862" y="449"/>
                    <a:pt x="863" y="455"/>
                  </a:cubicBezTo>
                  <a:cubicBezTo>
                    <a:pt x="866" y="455"/>
                    <a:pt x="868" y="455"/>
                    <a:pt x="871" y="455"/>
                  </a:cubicBezTo>
                  <a:cubicBezTo>
                    <a:pt x="871" y="458"/>
                    <a:pt x="869" y="458"/>
                    <a:pt x="868" y="460"/>
                  </a:cubicBezTo>
                  <a:cubicBezTo>
                    <a:pt x="875" y="462"/>
                    <a:pt x="873" y="455"/>
                    <a:pt x="878" y="455"/>
                  </a:cubicBezTo>
                  <a:cubicBezTo>
                    <a:pt x="881" y="457"/>
                    <a:pt x="885" y="458"/>
                    <a:pt x="891" y="458"/>
                  </a:cubicBezTo>
                  <a:cubicBezTo>
                    <a:pt x="890" y="447"/>
                    <a:pt x="907" y="456"/>
                    <a:pt x="903" y="442"/>
                  </a:cubicBezTo>
                  <a:cubicBezTo>
                    <a:pt x="896" y="440"/>
                    <a:pt x="891" y="445"/>
                    <a:pt x="888" y="44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ext Placeholder 18"/>
          <p:cNvSpPr txBox="1">
            <a:spLocks/>
          </p:cNvSpPr>
          <p:nvPr/>
        </p:nvSpPr>
        <p:spPr>
          <a:xfrm>
            <a:off x="1225779" y="4741394"/>
            <a:ext cx="2482780" cy="1039226"/>
          </a:xfrm>
          <a:prstGeom prst="rect">
            <a:avLst/>
          </a:prstGeom>
        </p:spPr>
        <p:txBody>
          <a:bodyPr>
            <a:normAutofit/>
          </a:bodyPr>
          <a:lstStyle/>
          <a:p>
            <a:pPr marR="0" lvl="0" algn="r" defTabSz="1172078" rtl="0" eaLnBrk="1" fontAlgn="auto" latinLnBrk="0" hangingPunct="1">
              <a:lnSpc>
                <a:spcPct val="100000"/>
              </a:lnSpc>
              <a:spcBef>
                <a:spcPct val="20000"/>
              </a:spcBef>
              <a:spcAft>
                <a:spcPts val="0"/>
              </a:spcAft>
              <a:buClrTx/>
              <a:buSzTx/>
              <a:tabLst/>
              <a:defRPr/>
            </a:pP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Lorem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ipsum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dolor sit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kolor</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suum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si</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memet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pleu</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bak</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mukamemet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pleu</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bak</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Lorem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ipsum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dolor sit</a:t>
            </a:r>
            <a:endParaRPr kumimoji="0" lang="en-US" sz="1200" b="0" i="0" u="none" strike="noStrike" kern="1200" cap="none" spc="0" normalizeH="0" baseline="0" noProof="0" dirty="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Content Placeholder 1"/>
          <p:cNvSpPr txBox="1">
            <a:spLocks/>
          </p:cNvSpPr>
          <p:nvPr/>
        </p:nvSpPr>
        <p:spPr>
          <a:xfrm>
            <a:off x="1242401" y="4429739"/>
            <a:ext cx="2466158" cy="292100"/>
          </a:xfrm>
          <a:prstGeom prst="rect">
            <a:avLst/>
          </a:prstGeom>
        </p:spPr>
        <p:txBody>
          <a:bodyPr/>
          <a:lstStyle/>
          <a:p>
            <a:pPr marL="439529" marR="0" lvl="0" indent="-439529" algn="r" defTabSz="1172078" rtl="0" eaLnBrk="1" fontAlgn="auto" latinLnBrk="0" hangingPunct="1">
              <a:lnSpc>
                <a:spcPct val="100000"/>
              </a:lnSpc>
              <a:spcBef>
                <a:spcPct val="20000"/>
              </a:spcBef>
              <a:spcAft>
                <a:spcPts val="0"/>
              </a:spcAft>
              <a:buClrTx/>
              <a:buSzTx/>
              <a:tabLst/>
              <a:defRPr/>
            </a:pPr>
            <a:r>
              <a:rPr kumimoji="0" lang="en-GB" sz="1800" b="0" i="0" u="none" strike="noStrike" kern="1200" cap="none" spc="0" normalizeH="0" baseline="0" noProof="0" dirty="0" smtClean="0">
                <a:ln>
                  <a:noFill/>
                </a:ln>
                <a:solidFill>
                  <a:schemeClr val="tx1"/>
                </a:solidFill>
                <a:effectLst/>
                <a:uLnTx/>
                <a:uFillTx/>
                <a:latin typeface="+mj-lt"/>
                <a:ea typeface="+mn-ea"/>
                <a:cs typeface="+mn-cs"/>
              </a:rPr>
              <a:t>OPPORTUNITIES</a:t>
            </a:r>
            <a:endParaRPr kumimoji="0" lang="en-GB" sz="1800" b="0" i="0" u="none" strike="noStrike" kern="1200" cap="none" spc="0" normalizeH="0" baseline="0" noProof="0" dirty="0">
              <a:ln>
                <a:noFill/>
              </a:ln>
              <a:solidFill>
                <a:schemeClr val="tx1"/>
              </a:solidFill>
              <a:effectLst/>
              <a:uLnTx/>
              <a:uFillTx/>
              <a:latin typeface="+mj-lt"/>
              <a:ea typeface="+mn-ea"/>
              <a:cs typeface="+mn-cs"/>
            </a:endParaRPr>
          </a:p>
        </p:txBody>
      </p:sp>
      <p:sp>
        <p:nvSpPr>
          <p:cNvPr id="35" name="Rectangle 34"/>
          <p:cNvSpPr/>
          <p:nvPr/>
        </p:nvSpPr>
        <p:spPr>
          <a:xfrm>
            <a:off x="4265612" y="6477000"/>
            <a:ext cx="3581400" cy="381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AutoShape 3"/>
          <p:cNvSpPr>
            <a:spLocks noChangeAspect="1" noChangeArrowheads="1" noTextEdit="1"/>
          </p:cNvSpPr>
          <p:nvPr/>
        </p:nvSpPr>
        <p:spPr bwMode="auto">
          <a:xfrm>
            <a:off x="2224088" y="1876425"/>
            <a:ext cx="7659687" cy="430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
          <p:cNvSpPr>
            <a:spLocks/>
          </p:cNvSpPr>
          <p:nvPr/>
        </p:nvSpPr>
        <p:spPr bwMode="auto">
          <a:xfrm>
            <a:off x="6983413" y="2530475"/>
            <a:ext cx="58737" cy="30163"/>
          </a:xfrm>
          <a:custGeom>
            <a:avLst/>
            <a:gdLst>
              <a:gd name="T0" fmla="*/ 15 w 28"/>
              <a:gd name="T1" fmla="*/ 0 h 15"/>
              <a:gd name="T2" fmla="*/ 17 w 28"/>
              <a:gd name="T3" fmla="*/ 3 h 15"/>
              <a:gd name="T4" fmla="*/ 22 w 28"/>
              <a:gd name="T5" fmla="*/ 13 h 15"/>
              <a:gd name="T6" fmla="*/ 10 w 28"/>
              <a:gd name="T7" fmla="*/ 8 h 15"/>
              <a:gd name="T8" fmla="*/ 15 w 28"/>
              <a:gd name="T9" fmla="*/ 0 h 15"/>
            </a:gdLst>
            <a:ahLst/>
            <a:cxnLst>
              <a:cxn ang="0">
                <a:pos x="T0" y="T1"/>
              </a:cxn>
              <a:cxn ang="0">
                <a:pos x="T2" y="T3"/>
              </a:cxn>
              <a:cxn ang="0">
                <a:pos x="T4" y="T5"/>
              </a:cxn>
              <a:cxn ang="0">
                <a:pos x="T6" y="T7"/>
              </a:cxn>
              <a:cxn ang="0">
                <a:pos x="T8" y="T9"/>
              </a:cxn>
            </a:cxnLst>
            <a:rect l="0" t="0" r="r" b="b"/>
            <a:pathLst>
              <a:path w="28" h="15">
                <a:moveTo>
                  <a:pt x="15" y="0"/>
                </a:moveTo>
                <a:cubicBezTo>
                  <a:pt x="17" y="0"/>
                  <a:pt x="17" y="1"/>
                  <a:pt x="17" y="3"/>
                </a:cubicBezTo>
                <a:cubicBezTo>
                  <a:pt x="19" y="7"/>
                  <a:pt x="28" y="7"/>
                  <a:pt x="22" y="13"/>
                </a:cubicBezTo>
                <a:cubicBezTo>
                  <a:pt x="14" y="15"/>
                  <a:pt x="19" y="4"/>
                  <a:pt x="10" y="8"/>
                </a:cubicBezTo>
                <a:cubicBezTo>
                  <a:pt x="0" y="4"/>
                  <a:pt x="20" y="8"/>
                  <a:pt x="15"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7788275" y="2530475"/>
            <a:ext cx="111125" cy="55563"/>
          </a:xfrm>
          <a:custGeom>
            <a:avLst/>
            <a:gdLst>
              <a:gd name="T0" fmla="*/ 50 w 53"/>
              <a:gd name="T1" fmla="*/ 20 h 27"/>
              <a:gd name="T2" fmla="*/ 30 w 53"/>
              <a:gd name="T3" fmla="*/ 25 h 27"/>
              <a:gd name="T4" fmla="*/ 5 w 53"/>
              <a:gd name="T5" fmla="*/ 25 h 27"/>
              <a:gd name="T6" fmla="*/ 0 w 53"/>
              <a:gd name="T7" fmla="*/ 20 h 27"/>
              <a:gd name="T8" fmla="*/ 40 w 53"/>
              <a:gd name="T9" fmla="*/ 0 h 27"/>
              <a:gd name="T10" fmla="*/ 48 w 53"/>
              <a:gd name="T11" fmla="*/ 5 h 27"/>
              <a:gd name="T12" fmla="*/ 43 w 53"/>
              <a:gd name="T13" fmla="*/ 8 h 27"/>
              <a:gd name="T14" fmla="*/ 50 w 53"/>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7">
                <a:moveTo>
                  <a:pt x="50" y="20"/>
                </a:moveTo>
                <a:cubicBezTo>
                  <a:pt x="43" y="21"/>
                  <a:pt x="31" y="18"/>
                  <a:pt x="30" y="25"/>
                </a:cubicBezTo>
                <a:cubicBezTo>
                  <a:pt x="26" y="22"/>
                  <a:pt x="16" y="27"/>
                  <a:pt x="5" y="25"/>
                </a:cubicBezTo>
                <a:cubicBezTo>
                  <a:pt x="6" y="21"/>
                  <a:pt x="3" y="21"/>
                  <a:pt x="0" y="20"/>
                </a:cubicBezTo>
                <a:cubicBezTo>
                  <a:pt x="5" y="5"/>
                  <a:pt x="20" y="0"/>
                  <a:pt x="40" y="0"/>
                </a:cubicBezTo>
                <a:cubicBezTo>
                  <a:pt x="38" y="7"/>
                  <a:pt x="46" y="3"/>
                  <a:pt x="48" y="5"/>
                </a:cubicBezTo>
                <a:cubicBezTo>
                  <a:pt x="50" y="7"/>
                  <a:pt x="43" y="7"/>
                  <a:pt x="43" y="8"/>
                </a:cubicBezTo>
                <a:cubicBezTo>
                  <a:pt x="42" y="12"/>
                  <a:pt x="53" y="9"/>
                  <a:pt x="50" y="2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
          <p:cNvSpPr>
            <a:spLocks/>
          </p:cNvSpPr>
          <p:nvPr/>
        </p:nvSpPr>
        <p:spPr bwMode="auto">
          <a:xfrm>
            <a:off x="7161213" y="2533650"/>
            <a:ext cx="53975" cy="33338"/>
          </a:xfrm>
          <a:custGeom>
            <a:avLst/>
            <a:gdLst>
              <a:gd name="T0" fmla="*/ 26 w 26"/>
              <a:gd name="T1" fmla="*/ 3 h 16"/>
              <a:gd name="T2" fmla="*/ 23 w 26"/>
              <a:gd name="T3" fmla="*/ 13 h 16"/>
              <a:gd name="T4" fmla="*/ 13 w 26"/>
              <a:gd name="T5" fmla="*/ 16 h 16"/>
              <a:gd name="T6" fmla="*/ 1 w 26"/>
              <a:gd name="T7" fmla="*/ 8 h 16"/>
              <a:gd name="T8" fmla="*/ 16 w 26"/>
              <a:gd name="T9" fmla="*/ 8 h 16"/>
              <a:gd name="T10" fmla="*/ 26 w 26"/>
              <a:gd name="T11" fmla="*/ 3 h 16"/>
            </a:gdLst>
            <a:ahLst/>
            <a:cxnLst>
              <a:cxn ang="0">
                <a:pos x="T0" y="T1"/>
              </a:cxn>
              <a:cxn ang="0">
                <a:pos x="T2" y="T3"/>
              </a:cxn>
              <a:cxn ang="0">
                <a:pos x="T4" y="T5"/>
              </a:cxn>
              <a:cxn ang="0">
                <a:pos x="T6" y="T7"/>
              </a:cxn>
              <a:cxn ang="0">
                <a:pos x="T8" y="T9"/>
              </a:cxn>
              <a:cxn ang="0">
                <a:pos x="T10" y="T11"/>
              </a:cxn>
            </a:cxnLst>
            <a:rect l="0" t="0" r="r" b="b"/>
            <a:pathLst>
              <a:path w="26" h="16">
                <a:moveTo>
                  <a:pt x="26" y="3"/>
                </a:moveTo>
                <a:cubicBezTo>
                  <a:pt x="24" y="5"/>
                  <a:pt x="23" y="9"/>
                  <a:pt x="23" y="13"/>
                </a:cubicBezTo>
                <a:cubicBezTo>
                  <a:pt x="18" y="12"/>
                  <a:pt x="17" y="15"/>
                  <a:pt x="13" y="16"/>
                </a:cubicBezTo>
                <a:cubicBezTo>
                  <a:pt x="9" y="13"/>
                  <a:pt x="0" y="16"/>
                  <a:pt x="1" y="8"/>
                </a:cubicBezTo>
                <a:cubicBezTo>
                  <a:pt x="9" y="10"/>
                  <a:pt x="11" y="3"/>
                  <a:pt x="16" y="8"/>
                </a:cubicBezTo>
                <a:cubicBezTo>
                  <a:pt x="20" y="7"/>
                  <a:pt x="18" y="0"/>
                  <a:pt x="26"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
          <p:cNvSpPr>
            <a:spLocks/>
          </p:cNvSpPr>
          <p:nvPr/>
        </p:nvSpPr>
        <p:spPr bwMode="auto">
          <a:xfrm>
            <a:off x="6823075" y="2551113"/>
            <a:ext cx="68262" cy="38100"/>
          </a:xfrm>
          <a:custGeom>
            <a:avLst/>
            <a:gdLst>
              <a:gd name="T0" fmla="*/ 31 w 33"/>
              <a:gd name="T1" fmla="*/ 0 h 18"/>
              <a:gd name="T2" fmla="*/ 26 w 33"/>
              <a:gd name="T3" fmla="*/ 8 h 18"/>
              <a:gd name="T4" fmla="*/ 19 w 33"/>
              <a:gd name="T5" fmla="*/ 15 h 18"/>
              <a:gd name="T6" fmla="*/ 14 w 33"/>
              <a:gd name="T7" fmla="*/ 10 h 18"/>
              <a:gd name="T8" fmla="*/ 6 w 33"/>
              <a:gd name="T9" fmla="*/ 13 h 18"/>
              <a:gd name="T10" fmla="*/ 1 w 33"/>
              <a:gd name="T11" fmla="*/ 8 h 18"/>
              <a:gd name="T12" fmla="*/ 14 w 33"/>
              <a:gd name="T13" fmla="*/ 5 h 18"/>
              <a:gd name="T14" fmla="*/ 14 w 33"/>
              <a:gd name="T15" fmla="*/ 3 h 18"/>
              <a:gd name="T16" fmla="*/ 31 w 33"/>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8">
                <a:moveTo>
                  <a:pt x="31" y="0"/>
                </a:moveTo>
                <a:cubicBezTo>
                  <a:pt x="33" y="6"/>
                  <a:pt x="27" y="4"/>
                  <a:pt x="26" y="8"/>
                </a:cubicBezTo>
                <a:cubicBezTo>
                  <a:pt x="26" y="9"/>
                  <a:pt x="23" y="14"/>
                  <a:pt x="19" y="15"/>
                </a:cubicBezTo>
                <a:cubicBezTo>
                  <a:pt x="14" y="18"/>
                  <a:pt x="15" y="11"/>
                  <a:pt x="14" y="10"/>
                </a:cubicBezTo>
                <a:cubicBezTo>
                  <a:pt x="13" y="10"/>
                  <a:pt x="9" y="14"/>
                  <a:pt x="6" y="13"/>
                </a:cubicBezTo>
                <a:cubicBezTo>
                  <a:pt x="5" y="12"/>
                  <a:pt x="4" y="7"/>
                  <a:pt x="1" y="8"/>
                </a:cubicBezTo>
                <a:cubicBezTo>
                  <a:pt x="0" y="1"/>
                  <a:pt x="11" y="8"/>
                  <a:pt x="14" y="5"/>
                </a:cubicBezTo>
                <a:cubicBezTo>
                  <a:pt x="14" y="3"/>
                  <a:pt x="14" y="3"/>
                  <a:pt x="14" y="3"/>
                </a:cubicBezTo>
                <a:cubicBezTo>
                  <a:pt x="20" y="2"/>
                  <a:pt x="23" y="2"/>
                  <a:pt x="31"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
          <p:cNvSpPr>
            <a:spLocks/>
          </p:cNvSpPr>
          <p:nvPr/>
        </p:nvSpPr>
        <p:spPr bwMode="auto">
          <a:xfrm>
            <a:off x="7096125" y="2547938"/>
            <a:ext cx="55562" cy="19050"/>
          </a:xfrm>
          <a:custGeom>
            <a:avLst/>
            <a:gdLst>
              <a:gd name="T0" fmla="*/ 24 w 27"/>
              <a:gd name="T1" fmla="*/ 9 h 9"/>
              <a:gd name="T2" fmla="*/ 4 w 27"/>
              <a:gd name="T3" fmla="*/ 9 h 9"/>
              <a:gd name="T4" fmla="*/ 12 w 27"/>
              <a:gd name="T5" fmla="*/ 1 h 9"/>
              <a:gd name="T6" fmla="*/ 24 w 27"/>
              <a:gd name="T7" fmla="*/ 9 h 9"/>
            </a:gdLst>
            <a:ahLst/>
            <a:cxnLst>
              <a:cxn ang="0">
                <a:pos x="T0" y="T1"/>
              </a:cxn>
              <a:cxn ang="0">
                <a:pos x="T2" y="T3"/>
              </a:cxn>
              <a:cxn ang="0">
                <a:pos x="T4" y="T5"/>
              </a:cxn>
              <a:cxn ang="0">
                <a:pos x="T6" y="T7"/>
              </a:cxn>
            </a:cxnLst>
            <a:rect l="0" t="0" r="r" b="b"/>
            <a:pathLst>
              <a:path w="27" h="9">
                <a:moveTo>
                  <a:pt x="24" y="9"/>
                </a:moveTo>
                <a:cubicBezTo>
                  <a:pt x="18" y="9"/>
                  <a:pt x="11" y="9"/>
                  <a:pt x="4" y="9"/>
                </a:cubicBezTo>
                <a:cubicBezTo>
                  <a:pt x="0" y="0"/>
                  <a:pt x="13" y="7"/>
                  <a:pt x="12" y="1"/>
                </a:cubicBezTo>
                <a:cubicBezTo>
                  <a:pt x="13" y="6"/>
                  <a:pt x="27" y="0"/>
                  <a:pt x="24" y="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
          <p:cNvSpPr>
            <a:spLocks/>
          </p:cNvSpPr>
          <p:nvPr/>
        </p:nvSpPr>
        <p:spPr bwMode="auto">
          <a:xfrm>
            <a:off x="7015163" y="2571750"/>
            <a:ext cx="68262" cy="25400"/>
          </a:xfrm>
          <a:custGeom>
            <a:avLst/>
            <a:gdLst>
              <a:gd name="T0" fmla="*/ 22 w 32"/>
              <a:gd name="T1" fmla="*/ 0 h 12"/>
              <a:gd name="T2" fmla="*/ 22 w 32"/>
              <a:gd name="T3" fmla="*/ 10 h 12"/>
              <a:gd name="T4" fmla="*/ 0 w 32"/>
              <a:gd name="T5" fmla="*/ 8 h 12"/>
              <a:gd name="T6" fmla="*/ 22 w 32"/>
              <a:gd name="T7" fmla="*/ 0 h 12"/>
            </a:gdLst>
            <a:ahLst/>
            <a:cxnLst>
              <a:cxn ang="0">
                <a:pos x="T0" y="T1"/>
              </a:cxn>
              <a:cxn ang="0">
                <a:pos x="T2" y="T3"/>
              </a:cxn>
              <a:cxn ang="0">
                <a:pos x="T4" y="T5"/>
              </a:cxn>
              <a:cxn ang="0">
                <a:pos x="T6" y="T7"/>
              </a:cxn>
            </a:cxnLst>
            <a:rect l="0" t="0" r="r" b="b"/>
            <a:pathLst>
              <a:path w="32" h="12">
                <a:moveTo>
                  <a:pt x="22" y="0"/>
                </a:moveTo>
                <a:cubicBezTo>
                  <a:pt x="32" y="4"/>
                  <a:pt x="22" y="3"/>
                  <a:pt x="22" y="10"/>
                </a:cubicBezTo>
                <a:cubicBezTo>
                  <a:pt x="14" y="10"/>
                  <a:pt x="4" y="12"/>
                  <a:pt x="0" y="8"/>
                </a:cubicBezTo>
                <a:cubicBezTo>
                  <a:pt x="4" y="2"/>
                  <a:pt x="17" y="6"/>
                  <a:pt x="2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1"/>
          <p:cNvSpPr>
            <a:spLocks/>
          </p:cNvSpPr>
          <p:nvPr/>
        </p:nvSpPr>
        <p:spPr bwMode="auto">
          <a:xfrm>
            <a:off x="3663950" y="2592388"/>
            <a:ext cx="30162" cy="20638"/>
          </a:xfrm>
          <a:custGeom>
            <a:avLst/>
            <a:gdLst>
              <a:gd name="T0" fmla="*/ 0 w 14"/>
              <a:gd name="T1" fmla="*/ 0 h 10"/>
              <a:gd name="T2" fmla="*/ 13 w 14"/>
              <a:gd name="T3" fmla="*/ 10 h 10"/>
              <a:gd name="T4" fmla="*/ 0 w 14"/>
              <a:gd name="T5" fmla="*/ 0 h 10"/>
            </a:gdLst>
            <a:ahLst/>
            <a:cxnLst>
              <a:cxn ang="0">
                <a:pos x="T0" y="T1"/>
              </a:cxn>
              <a:cxn ang="0">
                <a:pos x="T2" y="T3"/>
              </a:cxn>
              <a:cxn ang="0">
                <a:pos x="T4" y="T5"/>
              </a:cxn>
            </a:cxnLst>
            <a:rect l="0" t="0" r="r" b="b"/>
            <a:pathLst>
              <a:path w="14" h="10">
                <a:moveTo>
                  <a:pt x="0" y="0"/>
                </a:moveTo>
                <a:cubicBezTo>
                  <a:pt x="7" y="1"/>
                  <a:pt x="14" y="1"/>
                  <a:pt x="13" y="10"/>
                </a:cubicBezTo>
                <a:cubicBezTo>
                  <a:pt x="9" y="6"/>
                  <a:pt x="0" y="8"/>
                  <a:pt x="0"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2"/>
          <p:cNvSpPr>
            <a:spLocks/>
          </p:cNvSpPr>
          <p:nvPr/>
        </p:nvSpPr>
        <p:spPr bwMode="auto">
          <a:xfrm>
            <a:off x="7827963" y="2590800"/>
            <a:ext cx="122237" cy="60325"/>
          </a:xfrm>
          <a:custGeom>
            <a:avLst/>
            <a:gdLst>
              <a:gd name="T0" fmla="*/ 52 w 58"/>
              <a:gd name="T1" fmla="*/ 6 h 29"/>
              <a:gd name="T2" fmla="*/ 57 w 58"/>
              <a:gd name="T3" fmla="*/ 19 h 29"/>
              <a:gd name="T4" fmla="*/ 31 w 58"/>
              <a:gd name="T5" fmla="*/ 26 h 29"/>
              <a:gd name="T6" fmla="*/ 26 w 58"/>
              <a:gd name="T7" fmla="*/ 24 h 29"/>
              <a:gd name="T8" fmla="*/ 16 w 58"/>
              <a:gd name="T9" fmla="*/ 24 h 29"/>
              <a:gd name="T10" fmla="*/ 16 w 58"/>
              <a:gd name="T11" fmla="*/ 19 h 29"/>
              <a:gd name="T12" fmla="*/ 9 w 58"/>
              <a:gd name="T13" fmla="*/ 21 h 29"/>
              <a:gd name="T14" fmla="*/ 11 w 58"/>
              <a:gd name="T15" fmla="*/ 16 h 29"/>
              <a:gd name="T16" fmla="*/ 1 w 58"/>
              <a:gd name="T17" fmla="*/ 14 h 29"/>
              <a:gd name="T18" fmla="*/ 6 w 58"/>
              <a:gd name="T19" fmla="*/ 9 h 29"/>
              <a:gd name="T20" fmla="*/ 14 w 58"/>
              <a:gd name="T21" fmla="*/ 4 h 29"/>
              <a:gd name="T22" fmla="*/ 37 w 58"/>
              <a:gd name="T23" fmla="*/ 1 h 29"/>
              <a:gd name="T24" fmla="*/ 37 w 58"/>
              <a:gd name="T25" fmla="*/ 6 h 29"/>
              <a:gd name="T26" fmla="*/ 52 w 58"/>
              <a:gd name="T27"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29">
                <a:moveTo>
                  <a:pt x="52" y="6"/>
                </a:moveTo>
                <a:cubicBezTo>
                  <a:pt x="50" y="14"/>
                  <a:pt x="42" y="19"/>
                  <a:pt x="57" y="19"/>
                </a:cubicBezTo>
                <a:cubicBezTo>
                  <a:pt x="58" y="29"/>
                  <a:pt x="41" y="27"/>
                  <a:pt x="31" y="26"/>
                </a:cubicBezTo>
                <a:cubicBezTo>
                  <a:pt x="27" y="26"/>
                  <a:pt x="28" y="26"/>
                  <a:pt x="26" y="24"/>
                </a:cubicBezTo>
                <a:cubicBezTo>
                  <a:pt x="21" y="19"/>
                  <a:pt x="22" y="28"/>
                  <a:pt x="16" y="24"/>
                </a:cubicBezTo>
                <a:cubicBezTo>
                  <a:pt x="16" y="24"/>
                  <a:pt x="17" y="19"/>
                  <a:pt x="16" y="19"/>
                </a:cubicBezTo>
                <a:cubicBezTo>
                  <a:pt x="15" y="18"/>
                  <a:pt x="12" y="23"/>
                  <a:pt x="9" y="21"/>
                </a:cubicBezTo>
                <a:cubicBezTo>
                  <a:pt x="8" y="21"/>
                  <a:pt x="12" y="17"/>
                  <a:pt x="11" y="16"/>
                </a:cubicBezTo>
                <a:cubicBezTo>
                  <a:pt x="10" y="14"/>
                  <a:pt x="0" y="19"/>
                  <a:pt x="1" y="14"/>
                </a:cubicBezTo>
                <a:cubicBezTo>
                  <a:pt x="0" y="9"/>
                  <a:pt x="5" y="11"/>
                  <a:pt x="6" y="9"/>
                </a:cubicBezTo>
                <a:cubicBezTo>
                  <a:pt x="10" y="6"/>
                  <a:pt x="8" y="5"/>
                  <a:pt x="14" y="4"/>
                </a:cubicBezTo>
                <a:cubicBezTo>
                  <a:pt x="16" y="3"/>
                  <a:pt x="27" y="0"/>
                  <a:pt x="37" y="1"/>
                </a:cubicBezTo>
                <a:cubicBezTo>
                  <a:pt x="37" y="1"/>
                  <a:pt x="36" y="6"/>
                  <a:pt x="37" y="6"/>
                </a:cubicBezTo>
                <a:cubicBezTo>
                  <a:pt x="40" y="9"/>
                  <a:pt x="50" y="4"/>
                  <a:pt x="52" y="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3"/>
          <p:cNvSpPr>
            <a:spLocks/>
          </p:cNvSpPr>
          <p:nvPr/>
        </p:nvSpPr>
        <p:spPr bwMode="auto">
          <a:xfrm>
            <a:off x="7777163" y="2590800"/>
            <a:ext cx="49212" cy="33338"/>
          </a:xfrm>
          <a:custGeom>
            <a:avLst/>
            <a:gdLst>
              <a:gd name="T0" fmla="*/ 23 w 23"/>
              <a:gd name="T1" fmla="*/ 9 h 16"/>
              <a:gd name="T2" fmla="*/ 15 w 23"/>
              <a:gd name="T3" fmla="*/ 9 h 16"/>
              <a:gd name="T4" fmla="*/ 13 w 23"/>
              <a:gd name="T5" fmla="*/ 14 h 16"/>
              <a:gd name="T6" fmla="*/ 0 w 23"/>
              <a:gd name="T7" fmla="*/ 9 h 16"/>
              <a:gd name="T8" fmla="*/ 23 w 23"/>
              <a:gd name="T9" fmla="*/ 9 h 16"/>
            </a:gdLst>
            <a:ahLst/>
            <a:cxnLst>
              <a:cxn ang="0">
                <a:pos x="T0" y="T1"/>
              </a:cxn>
              <a:cxn ang="0">
                <a:pos x="T2" y="T3"/>
              </a:cxn>
              <a:cxn ang="0">
                <a:pos x="T4" y="T5"/>
              </a:cxn>
              <a:cxn ang="0">
                <a:pos x="T6" y="T7"/>
              </a:cxn>
              <a:cxn ang="0">
                <a:pos x="T8" y="T9"/>
              </a:cxn>
            </a:cxnLst>
            <a:rect l="0" t="0" r="r" b="b"/>
            <a:pathLst>
              <a:path w="23" h="16">
                <a:moveTo>
                  <a:pt x="23" y="9"/>
                </a:moveTo>
                <a:cubicBezTo>
                  <a:pt x="21" y="13"/>
                  <a:pt x="18" y="9"/>
                  <a:pt x="15" y="9"/>
                </a:cubicBezTo>
                <a:cubicBezTo>
                  <a:pt x="13" y="9"/>
                  <a:pt x="13" y="12"/>
                  <a:pt x="13" y="14"/>
                </a:cubicBezTo>
                <a:cubicBezTo>
                  <a:pt x="5" y="16"/>
                  <a:pt x="8" y="7"/>
                  <a:pt x="0" y="9"/>
                </a:cubicBezTo>
                <a:cubicBezTo>
                  <a:pt x="5" y="0"/>
                  <a:pt x="16" y="6"/>
                  <a:pt x="23" y="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
          <p:cNvSpPr>
            <a:spLocks/>
          </p:cNvSpPr>
          <p:nvPr/>
        </p:nvSpPr>
        <p:spPr bwMode="auto">
          <a:xfrm>
            <a:off x="3552825" y="2628900"/>
            <a:ext cx="127000" cy="66675"/>
          </a:xfrm>
          <a:custGeom>
            <a:avLst/>
            <a:gdLst>
              <a:gd name="T0" fmla="*/ 43 w 60"/>
              <a:gd name="T1" fmla="*/ 8 h 32"/>
              <a:gd name="T2" fmla="*/ 51 w 60"/>
              <a:gd name="T3" fmla="*/ 18 h 32"/>
              <a:gd name="T4" fmla="*/ 58 w 60"/>
              <a:gd name="T5" fmla="*/ 31 h 32"/>
              <a:gd name="T6" fmla="*/ 51 w 60"/>
              <a:gd name="T7" fmla="*/ 31 h 32"/>
              <a:gd name="T8" fmla="*/ 51 w 60"/>
              <a:gd name="T9" fmla="*/ 26 h 32"/>
              <a:gd name="T10" fmla="*/ 46 w 60"/>
              <a:gd name="T11" fmla="*/ 23 h 32"/>
              <a:gd name="T12" fmla="*/ 13 w 60"/>
              <a:gd name="T13" fmla="*/ 21 h 32"/>
              <a:gd name="T14" fmla="*/ 20 w 60"/>
              <a:gd name="T15" fmla="*/ 16 h 32"/>
              <a:gd name="T16" fmla="*/ 15 w 60"/>
              <a:gd name="T17" fmla="*/ 11 h 32"/>
              <a:gd name="T18" fmla="*/ 0 w 60"/>
              <a:gd name="T19" fmla="*/ 3 h 32"/>
              <a:gd name="T20" fmla="*/ 20 w 60"/>
              <a:gd name="T21" fmla="*/ 3 h 32"/>
              <a:gd name="T22" fmla="*/ 25 w 60"/>
              <a:gd name="T23" fmla="*/ 8 h 32"/>
              <a:gd name="T24" fmla="*/ 35 w 60"/>
              <a:gd name="T25" fmla="*/ 8 h 32"/>
              <a:gd name="T26" fmla="*/ 43 w 60"/>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32">
                <a:moveTo>
                  <a:pt x="43" y="8"/>
                </a:moveTo>
                <a:cubicBezTo>
                  <a:pt x="47" y="11"/>
                  <a:pt x="48" y="15"/>
                  <a:pt x="51" y="18"/>
                </a:cubicBezTo>
                <a:cubicBezTo>
                  <a:pt x="53" y="22"/>
                  <a:pt x="60" y="24"/>
                  <a:pt x="58" y="31"/>
                </a:cubicBezTo>
                <a:cubicBezTo>
                  <a:pt x="57" y="30"/>
                  <a:pt x="52" y="32"/>
                  <a:pt x="51" y="31"/>
                </a:cubicBezTo>
                <a:cubicBezTo>
                  <a:pt x="50" y="30"/>
                  <a:pt x="51" y="27"/>
                  <a:pt x="51" y="26"/>
                </a:cubicBezTo>
                <a:cubicBezTo>
                  <a:pt x="50" y="26"/>
                  <a:pt x="44" y="31"/>
                  <a:pt x="46" y="23"/>
                </a:cubicBezTo>
                <a:cubicBezTo>
                  <a:pt x="30" y="23"/>
                  <a:pt x="21" y="23"/>
                  <a:pt x="13" y="21"/>
                </a:cubicBezTo>
                <a:cubicBezTo>
                  <a:pt x="12" y="16"/>
                  <a:pt x="16" y="16"/>
                  <a:pt x="20" y="16"/>
                </a:cubicBezTo>
                <a:cubicBezTo>
                  <a:pt x="20" y="13"/>
                  <a:pt x="15" y="14"/>
                  <a:pt x="15" y="11"/>
                </a:cubicBezTo>
                <a:cubicBezTo>
                  <a:pt x="6" y="8"/>
                  <a:pt x="2" y="15"/>
                  <a:pt x="0" y="3"/>
                </a:cubicBezTo>
                <a:cubicBezTo>
                  <a:pt x="6" y="0"/>
                  <a:pt x="14" y="2"/>
                  <a:pt x="20" y="3"/>
                </a:cubicBezTo>
                <a:cubicBezTo>
                  <a:pt x="24" y="4"/>
                  <a:pt x="26" y="4"/>
                  <a:pt x="25" y="8"/>
                </a:cubicBezTo>
                <a:cubicBezTo>
                  <a:pt x="28" y="11"/>
                  <a:pt x="35" y="1"/>
                  <a:pt x="35" y="8"/>
                </a:cubicBezTo>
                <a:cubicBezTo>
                  <a:pt x="35" y="12"/>
                  <a:pt x="43" y="12"/>
                  <a:pt x="43"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5"/>
          <p:cNvSpPr>
            <a:spLocks/>
          </p:cNvSpPr>
          <p:nvPr/>
        </p:nvSpPr>
        <p:spPr bwMode="auto">
          <a:xfrm>
            <a:off x="7953375" y="2628900"/>
            <a:ext cx="125412" cy="61913"/>
          </a:xfrm>
          <a:custGeom>
            <a:avLst/>
            <a:gdLst>
              <a:gd name="T0" fmla="*/ 24 w 59"/>
              <a:gd name="T1" fmla="*/ 1 h 30"/>
              <a:gd name="T2" fmla="*/ 34 w 59"/>
              <a:gd name="T3" fmla="*/ 8 h 30"/>
              <a:gd name="T4" fmla="*/ 37 w 59"/>
              <a:gd name="T5" fmla="*/ 3 h 30"/>
              <a:gd name="T6" fmla="*/ 42 w 59"/>
              <a:gd name="T7" fmla="*/ 8 h 30"/>
              <a:gd name="T8" fmla="*/ 47 w 59"/>
              <a:gd name="T9" fmla="*/ 8 h 30"/>
              <a:gd name="T10" fmla="*/ 47 w 59"/>
              <a:gd name="T11" fmla="*/ 11 h 30"/>
              <a:gd name="T12" fmla="*/ 57 w 59"/>
              <a:gd name="T13" fmla="*/ 13 h 30"/>
              <a:gd name="T14" fmla="*/ 39 w 59"/>
              <a:gd name="T15" fmla="*/ 18 h 30"/>
              <a:gd name="T16" fmla="*/ 37 w 59"/>
              <a:gd name="T17" fmla="*/ 23 h 30"/>
              <a:gd name="T18" fmla="*/ 14 w 59"/>
              <a:gd name="T19" fmla="*/ 23 h 30"/>
              <a:gd name="T20" fmla="*/ 12 w 59"/>
              <a:gd name="T21" fmla="*/ 29 h 30"/>
              <a:gd name="T22" fmla="*/ 2 w 59"/>
              <a:gd name="T23" fmla="*/ 26 h 30"/>
              <a:gd name="T24" fmla="*/ 2 w 59"/>
              <a:gd name="T25" fmla="*/ 18 h 30"/>
              <a:gd name="T26" fmla="*/ 7 w 59"/>
              <a:gd name="T27" fmla="*/ 18 h 30"/>
              <a:gd name="T28" fmla="*/ 9 w 59"/>
              <a:gd name="T29" fmla="*/ 11 h 30"/>
              <a:gd name="T30" fmla="*/ 14 w 59"/>
              <a:gd name="T31" fmla="*/ 11 h 30"/>
              <a:gd name="T32" fmla="*/ 24 w 59"/>
              <a:gd name="T3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30">
                <a:moveTo>
                  <a:pt x="24" y="1"/>
                </a:moveTo>
                <a:cubicBezTo>
                  <a:pt x="26" y="5"/>
                  <a:pt x="36" y="0"/>
                  <a:pt x="34" y="8"/>
                </a:cubicBezTo>
                <a:cubicBezTo>
                  <a:pt x="37" y="10"/>
                  <a:pt x="36" y="3"/>
                  <a:pt x="37" y="3"/>
                </a:cubicBezTo>
                <a:cubicBezTo>
                  <a:pt x="40" y="3"/>
                  <a:pt x="40" y="7"/>
                  <a:pt x="42" y="8"/>
                </a:cubicBezTo>
                <a:cubicBezTo>
                  <a:pt x="43" y="9"/>
                  <a:pt x="46" y="8"/>
                  <a:pt x="47" y="8"/>
                </a:cubicBezTo>
                <a:cubicBezTo>
                  <a:pt x="47" y="11"/>
                  <a:pt x="47" y="11"/>
                  <a:pt x="47" y="11"/>
                </a:cubicBezTo>
                <a:cubicBezTo>
                  <a:pt x="50" y="12"/>
                  <a:pt x="57" y="9"/>
                  <a:pt x="57" y="13"/>
                </a:cubicBezTo>
                <a:cubicBezTo>
                  <a:pt x="59" y="23"/>
                  <a:pt x="45" y="17"/>
                  <a:pt x="39" y="18"/>
                </a:cubicBezTo>
                <a:cubicBezTo>
                  <a:pt x="36" y="17"/>
                  <a:pt x="38" y="23"/>
                  <a:pt x="37" y="23"/>
                </a:cubicBezTo>
                <a:cubicBezTo>
                  <a:pt x="31" y="26"/>
                  <a:pt x="17" y="24"/>
                  <a:pt x="14" y="23"/>
                </a:cubicBezTo>
                <a:cubicBezTo>
                  <a:pt x="12" y="24"/>
                  <a:pt x="12" y="27"/>
                  <a:pt x="12" y="29"/>
                </a:cubicBezTo>
                <a:cubicBezTo>
                  <a:pt x="6" y="24"/>
                  <a:pt x="7" y="30"/>
                  <a:pt x="2" y="26"/>
                </a:cubicBezTo>
                <a:cubicBezTo>
                  <a:pt x="3" y="25"/>
                  <a:pt x="0" y="20"/>
                  <a:pt x="2" y="18"/>
                </a:cubicBezTo>
                <a:cubicBezTo>
                  <a:pt x="2" y="18"/>
                  <a:pt x="6" y="19"/>
                  <a:pt x="7" y="18"/>
                </a:cubicBezTo>
                <a:cubicBezTo>
                  <a:pt x="8" y="16"/>
                  <a:pt x="7" y="13"/>
                  <a:pt x="9" y="11"/>
                </a:cubicBezTo>
                <a:cubicBezTo>
                  <a:pt x="10" y="10"/>
                  <a:pt x="13" y="12"/>
                  <a:pt x="14" y="11"/>
                </a:cubicBezTo>
                <a:cubicBezTo>
                  <a:pt x="17" y="7"/>
                  <a:pt x="21" y="6"/>
                  <a:pt x="24"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Line 16"/>
          <p:cNvSpPr>
            <a:spLocks noChangeShapeType="1"/>
          </p:cNvSpPr>
          <p:nvPr/>
        </p:nvSpPr>
        <p:spPr bwMode="auto">
          <a:xfrm>
            <a:off x="3360738" y="2693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Line 17"/>
          <p:cNvSpPr>
            <a:spLocks noChangeShapeType="1"/>
          </p:cNvSpPr>
          <p:nvPr/>
        </p:nvSpPr>
        <p:spPr bwMode="auto">
          <a:xfrm>
            <a:off x="3360738" y="2693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8"/>
          <p:cNvSpPr>
            <a:spLocks/>
          </p:cNvSpPr>
          <p:nvPr/>
        </p:nvSpPr>
        <p:spPr bwMode="auto">
          <a:xfrm>
            <a:off x="3384550" y="2682875"/>
            <a:ext cx="68262" cy="39688"/>
          </a:xfrm>
          <a:custGeom>
            <a:avLst/>
            <a:gdLst>
              <a:gd name="T0" fmla="*/ 30 w 32"/>
              <a:gd name="T1" fmla="*/ 5 h 19"/>
              <a:gd name="T2" fmla="*/ 8 w 32"/>
              <a:gd name="T3" fmla="*/ 18 h 19"/>
              <a:gd name="T4" fmla="*/ 0 w 32"/>
              <a:gd name="T5" fmla="*/ 10 h 19"/>
              <a:gd name="T6" fmla="*/ 15 w 32"/>
              <a:gd name="T7" fmla="*/ 5 h 19"/>
              <a:gd name="T8" fmla="*/ 30 w 32"/>
              <a:gd name="T9" fmla="*/ 5 h 19"/>
            </a:gdLst>
            <a:ahLst/>
            <a:cxnLst>
              <a:cxn ang="0">
                <a:pos x="T0" y="T1"/>
              </a:cxn>
              <a:cxn ang="0">
                <a:pos x="T2" y="T3"/>
              </a:cxn>
              <a:cxn ang="0">
                <a:pos x="T4" y="T5"/>
              </a:cxn>
              <a:cxn ang="0">
                <a:pos x="T6" y="T7"/>
              </a:cxn>
              <a:cxn ang="0">
                <a:pos x="T8" y="T9"/>
              </a:cxn>
            </a:cxnLst>
            <a:rect l="0" t="0" r="r" b="b"/>
            <a:pathLst>
              <a:path w="32" h="19">
                <a:moveTo>
                  <a:pt x="30" y="5"/>
                </a:moveTo>
                <a:cubicBezTo>
                  <a:pt x="32" y="19"/>
                  <a:pt x="14" y="12"/>
                  <a:pt x="8" y="18"/>
                </a:cubicBezTo>
                <a:cubicBezTo>
                  <a:pt x="3" y="17"/>
                  <a:pt x="6" y="9"/>
                  <a:pt x="0" y="10"/>
                </a:cubicBezTo>
                <a:cubicBezTo>
                  <a:pt x="1" y="3"/>
                  <a:pt x="15" y="12"/>
                  <a:pt x="15" y="5"/>
                </a:cubicBezTo>
                <a:cubicBezTo>
                  <a:pt x="15" y="0"/>
                  <a:pt x="21" y="8"/>
                  <a:pt x="30"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9"/>
          <p:cNvSpPr>
            <a:spLocks/>
          </p:cNvSpPr>
          <p:nvPr/>
        </p:nvSpPr>
        <p:spPr bwMode="auto">
          <a:xfrm>
            <a:off x="3760788" y="2689225"/>
            <a:ext cx="58737" cy="31750"/>
          </a:xfrm>
          <a:custGeom>
            <a:avLst/>
            <a:gdLst>
              <a:gd name="T0" fmla="*/ 24 w 28"/>
              <a:gd name="T1" fmla="*/ 5 h 15"/>
              <a:gd name="T2" fmla="*/ 24 w 28"/>
              <a:gd name="T3" fmla="*/ 10 h 15"/>
              <a:gd name="T4" fmla="*/ 17 w 28"/>
              <a:gd name="T5" fmla="*/ 12 h 15"/>
              <a:gd name="T6" fmla="*/ 14 w 28"/>
              <a:gd name="T7" fmla="*/ 15 h 15"/>
              <a:gd name="T8" fmla="*/ 7 w 28"/>
              <a:gd name="T9" fmla="*/ 12 h 15"/>
              <a:gd name="T10" fmla="*/ 4 w 28"/>
              <a:gd name="T11" fmla="*/ 15 h 15"/>
              <a:gd name="T12" fmla="*/ 2 w 28"/>
              <a:gd name="T13" fmla="*/ 12 h 15"/>
              <a:gd name="T14" fmla="*/ 24 w 28"/>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5">
                <a:moveTo>
                  <a:pt x="24" y="5"/>
                </a:moveTo>
                <a:cubicBezTo>
                  <a:pt x="28" y="6"/>
                  <a:pt x="26" y="8"/>
                  <a:pt x="24" y="10"/>
                </a:cubicBezTo>
                <a:cubicBezTo>
                  <a:pt x="22" y="11"/>
                  <a:pt x="20" y="11"/>
                  <a:pt x="17" y="12"/>
                </a:cubicBezTo>
                <a:cubicBezTo>
                  <a:pt x="15" y="12"/>
                  <a:pt x="14" y="15"/>
                  <a:pt x="14" y="15"/>
                </a:cubicBezTo>
                <a:cubicBezTo>
                  <a:pt x="13" y="15"/>
                  <a:pt x="10" y="12"/>
                  <a:pt x="7" y="12"/>
                </a:cubicBezTo>
                <a:cubicBezTo>
                  <a:pt x="7" y="12"/>
                  <a:pt x="6" y="15"/>
                  <a:pt x="4" y="15"/>
                </a:cubicBezTo>
                <a:cubicBezTo>
                  <a:pt x="2" y="15"/>
                  <a:pt x="2" y="14"/>
                  <a:pt x="2" y="12"/>
                </a:cubicBezTo>
                <a:cubicBezTo>
                  <a:pt x="0" y="0"/>
                  <a:pt x="22" y="13"/>
                  <a:pt x="24"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0"/>
          <p:cNvSpPr>
            <a:spLocks/>
          </p:cNvSpPr>
          <p:nvPr/>
        </p:nvSpPr>
        <p:spPr bwMode="auto">
          <a:xfrm>
            <a:off x="3536950" y="2703513"/>
            <a:ext cx="34925" cy="17463"/>
          </a:xfrm>
          <a:custGeom>
            <a:avLst/>
            <a:gdLst>
              <a:gd name="T0" fmla="*/ 1 w 17"/>
              <a:gd name="T1" fmla="*/ 5 h 8"/>
              <a:gd name="T2" fmla="*/ 13 w 17"/>
              <a:gd name="T3" fmla="*/ 8 h 8"/>
              <a:gd name="T4" fmla="*/ 1 w 17"/>
              <a:gd name="T5" fmla="*/ 5 h 8"/>
            </a:gdLst>
            <a:ahLst/>
            <a:cxnLst>
              <a:cxn ang="0">
                <a:pos x="T0" y="T1"/>
              </a:cxn>
              <a:cxn ang="0">
                <a:pos x="T2" y="T3"/>
              </a:cxn>
              <a:cxn ang="0">
                <a:pos x="T4" y="T5"/>
              </a:cxn>
            </a:cxnLst>
            <a:rect l="0" t="0" r="r" b="b"/>
            <a:pathLst>
              <a:path w="17" h="8">
                <a:moveTo>
                  <a:pt x="1" y="5"/>
                </a:moveTo>
                <a:cubicBezTo>
                  <a:pt x="0" y="1"/>
                  <a:pt x="17" y="0"/>
                  <a:pt x="13" y="8"/>
                </a:cubicBezTo>
                <a:cubicBezTo>
                  <a:pt x="7" y="4"/>
                  <a:pt x="9" y="8"/>
                  <a:pt x="1"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1"/>
          <p:cNvSpPr>
            <a:spLocks/>
          </p:cNvSpPr>
          <p:nvPr/>
        </p:nvSpPr>
        <p:spPr bwMode="auto">
          <a:xfrm>
            <a:off x="3870325" y="2708275"/>
            <a:ext cx="17462" cy="17463"/>
          </a:xfrm>
          <a:custGeom>
            <a:avLst/>
            <a:gdLst>
              <a:gd name="T0" fmla="*/ 0 w 8"/>
              <a:gd name="T1" fmla="*/ 1 h 8"/>
              <a:gd name="T2" fmla="*/ 7 w 8"/>
              <a:gd name="T3" fmla="*/ 8 h 8"/>
              <a:gd name="T4" fmla="*/ 0 w 8"/>
              <a:gd name="T5" fmla="*/ 8 h 8"/>
              <a:gd name="T6" fmla="*/ 0 w 8"/>
              <a:gd name="T7" fmla="*/ 1 h 8"/>
            </a:gdLst>
            <a:ahLst/>
            <a:cxnLst>
              <a:cxn ang="0">
                <a:pos x="T0" y="T1"/>
              </a:cxn>
              <a:cxn ang="0">
                <a:pos x="T2" y="T3"/>
              </a:cxn>
              <a:cxn ang="0">
                <a:pos x="T4" y="T5"/>
              </a:cxn>
              <a:cxn ang="0">
                <a:pos x="T6" y="T7"/>
              </a:cxn>
            </a:cxnLst>
            <a:rect l="0" t="0" r="r" b="b"/>
            <a:pathLst>
              <a:path w="8" h="8">
                <a:moveTo>
                  <a:pt x="0" y="1"/>
                </a:moveTo>
                <a:cubicBezTo>
                  <a:pt x="5" y="0"/>
                  <a:pt x="8" y="3"/>
                  <a:pt x="7" y="8"/>
                </a:cubicBezTo>
                <a:cubicBezTo>
                  <a:pt x="5" y="8"/>
                  <a:pt x="2" y="8"/>
                  <a:pt x="0" y="8"/>
                </a:cubicBezTo>
                <a:cubicBezTo>
                  <a:pt x="0" y="6"/>
                  <a:pt x="0" y="3"/>
                  <a:pt x="0"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
          <p:cNvSpPr>
            <a:spLocks/>
          </p:cNvSpPr>
          <p:nvPr/>
        </p:nvSpPr>
        <p:spPr bwMode="auto">
          <a:xfrm>
            <a:off x="3727450" y="2735263"/>
            <a:ext cx="373062" cy="114300"/>
          </a:xfrm>
          <a:custGeom>
            <a:avLst/>
            <a:gdLst>
              <a:gd name="T0" fmla="*/ 178 w 178"/>
              <a:gd name="T1" fmla="*/ 30 h 54"/>
              <a:gd name="T2" fmla="*/ 178 w 178"/>
              <a:gd name="T3" fmla="*/ 43 h 54"/>
              <a:gd name="T4" fmla="*/ 171 w 178"/>
              <a:gd name="T5" fmla="*/ 48 h 54"/>
              <a:gd name="T6" fmla="*/ 141 w 178"/>
              <a:gd name="T7" fmla="*/ 48 h 54"/>
              <a:gd name="T8" fmla="*/ 131 w 178"/>
              <a:gd name="T9" fmla="*/ 53 h 54"/>
              <a:gd name="T10" fmla="*/ 123 w 178"/>
              <a:gd name="T11" fmla="*/ 50 h 54"/>
              <a:gd name="T12" fmla="*/ 121 w 178"/>
              <a:gd name="T13" fmla="*/ 53 h 54"/>
              <a:gd name="T14" fmla="*/ 111 w 178"/>
              <a:gd name="T15" fmla="*/ 53 h 54"/>
              <a:gd name="T16" fmla="*/ 111 w 178"/>
              <a:gd name="T17" fmla="*/ 50 h 54"/>
              <a:gd name="T18" fmla="*/ 106 w 178"/>
              <a:gd name="T19" fmla="*/ 53 h 54"/>
              <a:gd name="T20" fmla="*/ 95 w 178"/>
              <a:gd name="T21" fmla="*/ 48 h 54"/>
              <a:gd name="T22" fmla="*/ 58 w 178"/>
              <a:gd name="T23" fmla="*/ 48 h 54"/>
              <a:gd name="T24" fmla="*/ 60 w 178"/>
              <a:gd name="T25" fmla="*/ 43 h 54"/>
              <a:gd name="T26" fmla="*/ 55 w 178"/>
              <a:gd name="T27" fmla="*/ 40 h 54"/>
              <a:gd name="T28" fmla="*/ 50 w 178"/>
              <a:gd name="T29" fmla="*/ 30 h 54"/>
              <a:gd name="T30" fmla="*/ 55 w 178"/>
              <a:gd name="T31" fmla="*/ 25 h 54"/>
              <a:gd name="T32" fmla="*/ 50 w 178"/>
              <a:gd name="T33" fmla="*/ 15 h 54"/>
              <a:gd name="T34" fmla="*/ 28 w 178"/>
              <a:gd name="T35" fmla="*/ 18 h 54"/>
              <a:gd name="T36" fmla="*/ 23 w 178"/>
              <a:gd name="T37" fmla="*/ 13 h 54"/>
              <a:gd name="T38" fmla="*/ 18 w 178"/>
              <a:gd name="T39" fmla="*/ 10 h 54"/>
              <a:gd name="T40" fmla="*/ 8 w 178"/>
              <a:gd name="T41" fmla="*/ 13 h 54"/>
              <a:gd name="T42" fmla="*/ 3 w 178"/>
              <a:gd name="T43" fmla="*/ 3 h 54"/>
              <a:gd name="T44" fmla="*/ 30 w 178"/>
              <a:gd name="T45" fmla="*/ 0 h 54"/>
              <a:gd name="T46" fmla="*/ 35 w 178"/>
              <a:gd name="T47" fmla="*/ 3 h 54"/>
              <a:gd name="T48" fmla="*/ 35 w 178"/>
              <a:gd name="T49" fmla="*/ 8 h 54"/>
              <a:gd name="T50" fmla="*/ 43 w 178"/>
              <a:gd name="T51" fmla="*/ 13 h 54"/>
              <a:gd name="T52" fmla="*/ 65 w 178"/>
              <a:gd name="T53" fmla="*/ 13 h 54"/>
              <a:gd name="T54" fmla="*/ 65 w 178"/>
              <a:gd name="T55" fmla="*/ 25 h 54"/>
              <a:gd name="T56" fmla="*/ 83 w 178"/>
              <a:gd name="T57" fmla="*/ 28 h 54"/>
              <a:gd name="T58" fmla="*/ 83 w 178"/>
              <a:gd name="T59" fmla="*/ 33 h 54"/>
              <a:gd name="T60" fmla="*/ 88 w 178"/>
              <a:gd name="T61" fmla="*/ 30 h 54"/>
              <a:gd name="T62" fmla="*/ 118 w 178"/>
              <a:gd name="T63" fmla="*/ 30 h 54"/>
              <a:gd name="T64" fmla="*/ 123 w 178"/>
              <a:gd name="T65" fmla="*/ 33 h 54"/>
              <a:gd name="T66" fmla="*/ 131 w 178"/>
              <a:gd name="T67" fmla="*/ 28 h 54"/>
              <a:gd name="T68" fmla="*/ 138 w 178"/>
              <a:gd name="T69" fmla="*/ 28 h 54"/>
              <a:gd name="T70" fmla="*/ 178 w 178"/>
              <a:gd name="T71"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 h="54">
                <a:moveTo>
                  <a:pt x="178" y="30"/>
                </a:moveTo>
                <a:cubicBezTo>
                  <a:pt x="178" y="34"/>
                  <a:pt x="178" y="39"/>
                  <a:pt x="178" y="43"/>
                </a:cubicBezTo>
                <a:cubicBezTo>
                  <a:pt x="174" y="43"/>
                  <a:pt x="172" y="45"/>
                  <a:pt x="171" y="48"/>
                </a:cubicBezTo>
                <a:cubicBezTo>
                  <a:pt x="159" y="48"/>
                  <a:pt x="149" y="47"/>
                  <a:pt x="141" y="48"/>
                </a:cubicBezTo>
                <a:cubicBezTo>
                  <a:pt x="137" y="48"/>
                  <a:pt x="134" y="52"/>
                  <a:pt x="131" y="53"/>
                </a:cubicBezTo>
                <a:cubicBezTo>
                  <a:pt x="127" y="54"/>
                  <a:pt x="126" y="50"/>
                  <a:pt x="123" y="50"/>
                </a:cubicBezTo>
                <a:cubicBezTo>
                  <a:pt x="124" y="50"/>
                  <a:pt x="121" y="53"/>
                  <a:pt x="121" y="53"/>
                </a:cubicBezTo>
                <a:cubicBezTo>
                  <a:pt x="120" y="53"/>
                  <a:pt x="111" y="53"/>
                  <a:pt x="111" y="53"/>
                </a:cubicBezTo>
                <a:cubicBezTo>
                  <a:pt x="111" y="50"/>
                  <a:pt x="111" y="50"/>
                  <a:pt x="111" y="50"/>
                </a:cubicBezTo>
                <a:cubicBezTo>
                  <a:pt x="108" y="50"/>
                  <a:pt x="105" y="53"/>
                  <a:pt x="106" y="53"/>
                </a:cubicBezTo>
                <a:cubicBezTo>
                  <a:pt x="100" y="52"/>
                  <a:pt x="100" y="48"/>
                  <a:pt x="95" y="48"/>
                </a:cubicBezTo>
                <a:cubicBezTo>
                  <a:pt x="85" y="47"/>
                  <a:pt x="73" y="54"/>
                  <a:pt x="58" y="48"/>
                </a:cubicBezTo>
                <a:cubicBezTo>
                  <a:pt x="58" y="46"/>
                  <a:pt x="61" y="45"/>
                  <a:pt x="60" y="43"/>
                </a:cubicBezTo>
                <a:cubicBezTo>
                  <a:pt x="60" y="39"/>
                  <a:pt x="57" y="42"/>
                  <a:pt x="55" y="40"/>
                </a:cubicBezTo>
                <a:cubicBezTo>
                  <a:pt x="53" y="37"/>
                  <a:pt x="56" y="32"/>
                  <a:pt x="50" y="30"/>
                </a:cubicBezTo>
                <a:cubicBezTo>
                  <a:pt x="51" y="27"/>
                  <a:pt x="55" y="28"/>
                  <a:pt x="55" y="25"/>
                </a:cubicBezTo>
                <a:cubicBezTo>
                  <a:pt x="55" y="20"/>
                  <a:pt x="48" y="22"/>
                  <a:pt x="50" y="15"/>
                </a:cubicBezTo>
                <a:cubicBezTo>
                  <a:pt x="46" y="19"/>
                  <a:pt x="36" y="17"/>
                  <a:pt x="28" y="18"/>
                </a:cubicBezTo>
                <a:cubicBezTo>
                  <a:pt x="22" y="20"/>
                  <a:pt x="24" y="14"/>
                  <a:pt x="23" y="13"/>
                </a:cubicBezTo>
                <a:cubicBezTo>
                  <a:pt x="21" y="11"/>
                  <a:pt x="17" y="13"/>
                  <a:pt x="18" y="10"/>
                </a:cubicBezTo>
                <a:cubicBezTo>
                  <a:pt x="15" y="12"/>
                  <a:pt x="12" y="13"/>
                  <a:pt x="8" y="13"/>
                </a:cubicBezTo>
                <a:cubicBezTo>
                  <a:pt x="16" y="5"/>
                  <a:pt x="0" y="12"/>
                  <a:pt x="3" y="3"/>
                </a:cubicBezTo>
                <a:cubicBezTo>
                  <a:pt x="14" y="4"/>
                  <a:pt x="21" y="1"/>
                  <a:pt x="30" y="0"/>
                </a:cubicBezTo>
                <a:cubicBezTo>
                  <a:pt x="29" y="3"/>
                  <a:pt x="34" y="1"/>
                  <a:pt x="35" y="3"/>
                </a:cubicBezTo>
                <a:cubicBezTo>
                  <a:pt x="36" y="3"/>
                  <a:pt x="34" y="7"/>
                  <a:pt x="35" y="8"/>
                </a:cubicBezTo>
                <a:cubicBezTo>
                  <a:pt x="38" y="10"/>
                  <a:pt x="45" y="6"/>
                  <a:pt x="43" y="13"/>
                </a:cubicBezTo>
                <a:cubicBezTo>
                  <a:pt x="50" y="6"/>
                  <a:pt x="56" y="14"/>
                  <a:pt x="65" y="13"/>
                </a:cubicBezTo>
                <a:cubicBezTo>
                  <a:pt x="64" y="21"/>
                  <a:pt x="70" y="20"/>
                  <a:pt x="65" y="25"/>
                </a:cubicBezTo>
                <a:cubicBezTo>
                  <a:pt x="70" y="26"/>
                  <a:pt x="76" y="25"/>
                  <a:pt x="83" y="28"/>
                </a:cubicBezTo>
                <a:cubicBezTo>
                  <a:pt x="85" y="28"/>
                  <a:pt x="71" y="34"/>
                  <a:pt x="83" y="33"/>
                </a:cubicBezTo>
                <a:cubicBezTo>
                  <a:pt x="85" y="33"/>
                  <a:pt x="85" y="30"/>
                  <a:pt x="88" y="30"/>
                </a:cubicBezTo>
                <a:cubicBezTo>
                  <a:pt x="95" y="30"/>
                  <a:pt x="108" y="29"/>
                  <a:pt x="118" y="30"/>
                </a:cubicBezTo>
                <a:cubicBezTo>
                  <a:pt x="120" y="30"/>
                  <a:pt x="124" y="33"/>
                  <a:pt x="123" y="33"/>
                </a:cubicBezTo>
                <a:cubicBezTo>
                  <a:pt x="129" y="32"/>
                  <a:pt x="118" y="28"/>
                  <a:pt x="131" y="28"/>
                </a:cubicBezTo>
                <a:cubicBezTo>
                  <a:pt x="133" y="28"/>
                  <a:pt x="136" y="28"/>
                  <a:pt x="138" y="28"/>
                </a:cubicBezTo>
                <a:cubicBezTo>
                  <a:pt x="148" y="26"/>
                  <a:pt x="164" y="26"/>
                  <a:pt x="178" y="3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3"/>
          <p:cNvSpPr>
            <a:spLocks/>
          </p:cNvSpPr>
          <p:nvPr/>
        </p:nvSpPr>
        <p:spPr bwMode="auto">
          <a:xfrm>
            <a:off x="6921500" y="2735263"/>
            <a:ext cx="377825" cy="269875"/>
          </a:xfrm>
          <a:custGeom>
            <a:avLst/>
            <a:gdLst>
              <a:gd name="T0" fmla="*/ 147 w 180"/>
              <a:gd name="T1" fmla="*/ 3 h 128"/>
              <a:gd name="T2" fmla="*/ 177 w 180"/>
              <a:gd name="T3" fmla="*/ 0 h 128"/>
              <a:gd name="T4" fmla="*/ 175 w 180"/>
              <a:gd name="T5" fmla="*/ 13 h 128"/>
              <a:gd name="T6" fmla="*/ 142 w 180"/>
              <a:gd name="T7" fmla="*/ 18 h 128"/>
              <a:gd name="T8" fmla="*/ 137 w 180"/>
              <a:gd name="T9" fmla="*/ 23 h 128"/>
              <a:gd name="T10" fmla="*/ 132 w 180"/>
              <a:gd name="T11" fmla="*/ 23 h 128"/>
              <a:gd name="T12" fmla="*/ 127 w 180"/>
              <a:gd name="T13" fmla="*/ 28 h 128"/>
              <a:gd name="T14" fmla="*/ 122 w 180"/>
              <a:gd name="T15" fmla="*/ 25 h 128"/>
              <a:gd name="T16" fmla="*/ 112 w 180"/>
              <a:gd name="T17" fmla="*/ 28 h 128"/>
              <a:gd name="T18" fmla="*/ 102 w 180"/>
              <a:gd name="T19" fmla="*/ 30 h 128"/>
              <a:gd name="T20" fmla="*/ 100 w 180"/>
              <a:gd name="T21" fmla="*/ 35 h 128"/>
              <a:gd name="T22" fmla="*/ 87 w 180"/>
              <a:gd name="T23" fmla="*/ 43 h 128"/>
              <a:gd name="T24" fmla="*/ 80 w 180"/>
              <a:gd name="T25" fmla="*/ 48 h 128"/>
              <a:gd name="T26" fmla="*/ 75 w 180"/>
              <a:gd name="T27" fmla="*/ 53 h 128"/>
              <a:gd name="T28" fmla="*/ 72 w 180"/>
              <a:gd name="T29" fmla="*/ 58 h 128"/>
              <a:gd name="T30" fmla="*/ 60 w 180"/>
              <a:gd name="T31" fmla="*/ 63 h 128"/>
              <a:gd name="T32" fmla="*/ 57 w 180"/>
              <a:gd name="T33" fmla="*/ 65 h 128"/>
              <a:gd name="T34" fmla="*/ 47 w 180"/>
              <a:gd name="T35" fmla="*/ 70 h 128"/>
              <a:gd name="T36" fmla="*/ 42 w 180"/>
              <a:gd name="T37" fmla="*/ 80 h 128"/>
              <a:gd name="T38" fmla="*/ 45 w 180"/>
              <a:gd name="T39" fmla="*/ 95 h 128"/>
              <a:gd name="T40" fmla="*/ 37 w 180"/>
              <a:gd name="T41" fmla="*/ 100 h 128"/>
              <a:gd name="T42" fmla="*/ 42 w 180"/>
              <a:gd name="T43" fmla="*/ 110 h 128"/>
              <a:gd name="T44" fmla="*/ 40 w 180"/>
              <a:gd name="T45" fmla="*/ 113 h 128"/>
              <a:gd name="T46" fmla="*/ 42 w 180"/>
              <a:gd name="T47" fmla="*/ 115 h 128"/>
              <a:gd name="T48" fmla="*/ 45 w 180"/>
              <a:gd name="T49" fmla="*/ 113 h 128"/>
              <a:gd name="T50" fmla="*/ 52 w 180"/>
              <a:gd name="T51" fmla="*/ 118 h 128"/>
              <a:gd name="T52" fmla="*/ 50 w 180"/>
              <a:gd name="T53" fmla="*/ 128 h 128"/>
              <a:gd name="T54" fmla="*/ 27 w 180"/>
              <a:gd name="T55" fmla="*/ 128 h 128"/>
              <a:gd name="T56" fmla="*/ 29 w 180"/>
              <a:gd name="T57" fmla="*/ 123 h 128"/>
              <a:gd name="T58" fmla="*/ 22 w 180"/>
              <a:gd name="T59" fmla="*/ 121 h 128"/>
              <a:gd name="T60" fmla="*/ 17 w 180"/>
              <a:gd name="T61" fmla="*/ 115 h 128"/>
              <a:gd name="T62" fmla="*/ 12 w 180"/>
              <a:gd name="T63" fmla="*/ 115 h 128"/>
              <a:gd name="T64" fmla="*/ 4 w 180"/>
              <a:gd name="T65" fmla="*/ 115 h 128"/>
              <a:gd name="T66" fmla="*/ 2 w 180"/>
              <a:gd name="T67" fmla="*/ 98 h 128"/>
              <a:gd name="T68" fmla="*/ 14 w 180"/>
              <a:gd name="T69" fmla="*/ 93 h 128"/>
              <a:gd name="T70" fmla="*/ 12 w 180"/>
              <a:gd name="T71" fmla="*/ 90 h 128"/>
              <a:gd name="T72" fmla="*/ 14 w 180"/>
              <a:gd name="T73" fmla="*/ 85 h 128"/>
              <a:gd name="T74" fmla="*/ 27 w 180"/>
              <a:gd name="T75" fmla="*/ 80 h 128"/>
              <a:gd name="T76" fmla="*/ 27 w 180"/>
              <a:gd name="T77" fmla="*/ 70 h 128"/>
              <a:gd name="T78" fmla="*/ 35 w 180"/>
              <a:gd name="T79" fmla="*/ 68 h 128"/>
              <a:gd name="T80" fmla="*/ 40 w 180"/>
              <a:gd name="T81" fmla="*/ 60 h 128"/>
              <a:gd name="T82" fmla="*/ 40 w 180"/>
              <a:gd name="T83" fmla="*/ 48 h 128"/>
              <a:gd name="T84" fmla="*/ 60 w 180"/>
              <a:gd name="T85" fmla="*/ 40 h 128"/>
              <a:gd name="T86" fmla="*/ 62 w 180"/>
              <a:gd name="T87" fmla="*/ 35 h 128"/>
              <a:gd name="T88" fmla="*/ 65 w 180"/>
              <a:gd name="T89" fmla="*/ 38 h 128"/>
              <a:gd name="T90" fmla="*/ 70 w 180"/>
              <a:gd name="T91" fmla="*/ 33 h 128"/>
              <a:gd name="T92" fmla="*/ 72 w 180"/>
              <a:gd name="T93" fmla="*/ 28 h 128"/>
              <a:gd name="T94" fmla="*/ 85 w 180"/>
              <a:gd name="T95" fmla="*/ 25 h 128"/>
              <a:gd name="T96" fmla="*/ 100 w 180"/>
              <a:gd name="T97" fmla="*/ 23 h 128"/>
              <a:gd name="T98" fmla="*/ 102 w 180"/>
              <a:gd name="T99" fmla="*/ 20 h 128"/>
              <a:gd name="T100" fmla="*/ 107 w 180"/>
              <a:gd name="T101" fmla="*/ 23 h 128"/>
              <a:gd name="T102" fmla="*/ 110 w 180"/>
              <a:gd name="T103" fmla="*/ 18 h 128"/>
              <a:gd name="T104" fmla="*/ 112 w 180"/>
              <a:gd name="T105" fmla="*/ 18 h 128"/>
              <a:gd name="T106" fmla="*/ 130 w 180"/>
              <a:gd name="T107" fmla="*/ 15 h 128"/>
              <a:gd name="T108" fmla="*/ 135 w 180"/>
              <a:gd name="T109" fmla="*/ 13 h 128"/>
              <a:gd name="T110" fmla="*/ 137 w 180"/>
              <a:gd name="T111" fmla="*/ 10 h 128"/>
              <a:gd name="T112" fmla="*/ 147 w 180"/>
              <a:gd name="T113" fmla="*/ 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147" y="3"/>
                </a:moveTo>
                <a:cubicBezTo>
                  <a:pt x="156" y="8"/>
                  <a:pt x="167" y="0"/>
                  <a:pt x="177" y="0"/>
                </a:cubicBezTo>
                <a:cubicBezTo>
                  <a:pt x="180" y="7"/>
                  <a:pt x="174" y="7"/>
                  <a:pt x="175" y="13"/>
                </a:cubicBezTo>
                <a:cubicBezTo>
                  <a:pt x="166" y="8"/>
                  <a:pt x="153" y="17"/>
                  <a:pt x="142" y="18"/>
                </a:cubicBezTo>
                <a:cubicBezTo>
                  <a:pt x="139" y="17"/>
                  <a:pt x="139" y="21"/>
                  <a:pt x="137" y="23"/>
                </a:cubicBezTo>
                <a:cubicBezTo>
                  <a:pt x="136" y="23"/>
                  <a:pt x="133" y="22"/>
                  <a:pt x="132" y="23"/>
                </a:cubicBezTo>
                <a:cubicBezTo>
                  <a:pt x="132" y="23"/>
                  <a:pt x="127" y="28"/>
                  <a:pt x="127" y="28"/>
                </a:cubicBezTo>
                <a:cubicBezTo>
                  <a:pt x="125" y="28"/>
                  <a:pt x="125" y="25"/>
                  <a:pt x="122" y="25"/>
                </a:cubicBezTo>
                <a:cubicBezTo>
                  <a:pt x="120" y="26"/>
                  <a:pt x="116" y="27"/>
                  <a:pt x="112" y="28"/>
                </a:cubicBezTo>
                <a:cubicBezTo>
                  <a:pt x="110" y="28"/>
                  <a:pt x="105" y="29"/>
                  <a:pt x="102" y="30"/>
                </a:cubicBezTo>
                <a:cubicBezTo>
                  <a:pt x="99" y="31"/>
                  <a:pt x="102" y="34"/>
                  <a:pt x="100" y="35"/>
                </a:cubicBezTo>
                <a:cubicBezTo>
                  <a:pt x="98" y="36"/>
                  <a:pt x="88" y="35"/>
                  <a:pt x="87" y="43"/>
                </a:cubicBezTo>
                <a:cubicBezTo>
                  <a:pt x="87" y="45"/>
                  <a:pt x="81" y="47"/>
                  <a:pt x="80" y="48"/>
                </a:cubicBezTo>
                <a:cubicBezTo>
                  <a:pt x="78" y="49"/>
                  <a:pt x="76" y="52"/>
                  <a:pt x="75" y="53"/>
                </a:cubicBezTo>
                <a:cubicBezTo>
                  <a:pt x="74" y="54"/>
                  <a:pt x="72" y="55"/>
                  <a:pt x="72" y="58"/>
                </a:cubicBezTo>
                <a:cubicBezTo>
                  <a:pt x="64" y="61"/>
                  <a:pt x="65" y="56"/>
                  <a:pt x="60" y="63"/>
                </a:cubicBezTo>
                <a:cubicBezTo>
                  <a:pt x="58" y="64"/>
                  <a:pt x="57" y="62"/>
                  <a:pt x="57" y="65"/>
                </a:cubicBezTo>
                <a:cubicBezTo>
                  <a:pt x="57" y="69"/>
                  <a:pt x="51" y="67"/>
                  <a:pt x="47" y="70"/>
                </a:cubicBezTo>
                <a:cubicBezTo>
                  <a:pt x="46" y="75"/>
                  <a:pt x="50" y="83"/>
                  <a:pt x="42" y="80"/>
                </a:cubicBezTo>
                <a:cubicBezTo>
                  <a:pt x="43" y="85"/>
                  <a:pt x="39" y="95"/>
                  <a:pt x="45" y="95"/>
                </a:cubicBezTo>
                <a:cubicBezTo>
                  <a:pt x="43" y="98"/>
                  <a:pt x="40" y="99"/>
                  <a:pt x="37" y="100"/>
                </a:cubicBezTo>
                <a:cubicBezTo>
                  <a:pt x="34" y="107"/>
                  <a:pt x="43" y="105"/>
                  <a:pt x="42" y="110"/>
                </a:cubicBezTo>
                <a:cubicBezTo>
                  <a:pt x="42" y="110"/>
                  <a:pt x="38" y="111"/>
                  <a:pt x="40" y="113"/>
                </a:cubicBezTo>
                <a:cubicBezTo>
                  <a:pt x="39" y="112"/>
                  <a:pt x="44" y="116"/>
                  <a:pt x="42" y="115"/>
                </a:cubicBezTo>
                <a:cubicBezTo>
                  <a:pt x="44" y="116"/>
                  <a:pt x="45" y="113"/>
                  <a:pt x="45" y="113"/>
                </a:cubicBezTo>
                <a:cubicBezTo>
                  <a:pt x="47" y="114"/>
                  <a:pt x="47" y="119"/>
                  <a:pt x="52" y="118"/>
                </a:cubicBezTo>
                <a:cubicBezTo>
                  <a:pt x="52" y="122"/>
                  <a:pt x="49" y="123"/>
                  <a:pt x="50" y="128"/>
                </a:cubicBezTo>
                <a:cubicBezTo>
                  <a:pt x="42" y="128"/>
                  <a:pt x="35" y="128"/>
                  <a:pt x="27" y="128"/>
                </a:cubicBezTo>
                <a:cubicBezTo>
                  <a:pt x="27" y="127"/>
                  <a:pt x="31" y="125"/>
                  <a:pt x="29" y="123"/>
                </a:cubicBezTo>
                <a:cubicBezTo>
                  <a:pt x="28" y="121"/>
                  <a:pt x="25" y="122"/>
                  <a:pt x="22" y="121"/>
                </a:cubicBezTo>
                <a:cubicBezTo>
                  <a:pt x="20" y="120"/>
                  <a:pt x="18" y="116"/>
                  <a:pt x="17" y="115"/>
                </a:cubicBezTo>
                <a:cubicBezTo>
                  <a:pt x="16" y="115"/>
                  <a:pt x="13" y="116"/>
                  <a:pt x="12" y="115"/>
                </a:cubicBezTo>
                <a:cubicBezTo>
                  <a:pt x="10" y="113"/>
                  <a:pt x="10" y="116"/>
                  <a:pt x="4" y="115"/>
                </a:cubicBezTo>
                <a:cubicBezTo>
                  <a:pt x="4" y="110"/>
                  <a:pt x="0" y="106"/>
                  <a:pt x="2" y="98"/>
                </a:cubicBezTo>
                <a:cubicBezTo>
                  <a:pt x="10" y="106"/>
                  <a:pt x="3" y="88"/>
                  <a:pt x="14" y="93"/>
                </a:cubicBezTo>
                <a:cubicBezTo>
                  <a:pt x="16" y="91"/>
                  <a:pt x="12" y="90"/>
                  <a:pt x="12" y="90"/>
                </a:cubicBezTo>
                <a:cubicBezTo>
                  <a:pt x="12" y="88"/>
                  <a:pt x="20" y="87"/>
                  <a:pt x="14" y="85"/>
                </a:cubicBezTo>
                <a:cubicBezTo>
                  <a:pt x="17" y="82"/>
                  <a:pt x="23" y="82"/>
                  <a:pt x="27" y="80"/>
                </a:cubicBezTo>
                <a:cubicBezTo>
                  <a:pt x="25" y="76"/>
                  <a:pt x="35" y="72"/>
                  <a:pt x="27" y="70"/>
                </a:cubicBezTo>
                <a:cubicBezTo>
                  <a:pt x="27" y="67"/>
                  <a:pt x="32" y="68"/>
                  <a:pt x="35" y="68"/>
                </a:cubicBezTo>
                <a:cubicBezTo>
                  <a:pt x="34" y="64"/>
                  <a:pt x="36" y="61"/>
                  <a:pt x="40" y="60"/>
                </a:cubicBezTo>
                <a:cubicBezTo>
                  <a:pt x="35" y="56"/>
                  <a:pt x="41" y="56"/>
                  <a:pt x="40" y="48"/>
                </a:cubicBezTo>
                <a:cubicBezTo>
                  <a:pt x="49" y="48"/>
                  <a:pt x="53" y="42"/>
                  <a:pt x="60" y="40"/>
                </a:cubicBezTo>
                <a:cubicBezTo>
                  <a:pt x="63" y="41"/>
                  <a:pt x="61" y="36"/>
                  <a:pt x="62" y="35"/>
                </a:cubicBezTo>
                <a:cubicBezTo>
                  <a:pt x="64" y="34"/>
                  <a:pt x="65" y="37"/>
                  <a:pt x="65" y="38"/>
                </a:cubicBezTo>
                <a:cubicBezTo>
                  <a:pt x="66" y="37"/>
                  <a:pt x="69" y="34"/>
                  <a:pt x="70" y="33"/>
                </a:cubicBezTo>
                <a:cubicBezTo>
                  <a:pt x="71" y="31"/>
                  <a:pt x="73" y="31"/>
                  <a:pt x="72" y="28"/>
                </a:cubicBezTo>
                <a:cubicBezTo>
                  <a:pt x="77" y="28"/>
                  <a:pt x="81" y="28"/>
                  <a:pt x="85" y="25"/>
                </a:cubicBezTo>
                <a:cubicBezTo>
                  <a:pt x="88" y="23"/>
                  <a:pt x="91" y="24"/>
                  <a:pt x="100" y="23"/>
                </a:cubicBezTo>
                <a:cubicBezTo>
                  <a:pt x="102" y="22"/>
                  <a:pt x="101" y="21"/>
                  <a:pt x="102" y="20"/>
                </a:cubicBezTo>
                <a:cubicBezTo>
                  <a:pt x="105" y="19"/>
                  <a:pt x="107" y="23"/>
                  <a:pt x="107" y="23"/>
                </a:cubicBezTo>
                <a:cubicBezTo>
                  <a:pt x="111" y="22"/>
                  <a:pt x="105" y="18"/>
                  <a:pt x="110" y="18"/>
                </a:cubicBezTo>
                <a:cubicBezTo>
                  <a:pt x="110" y="18"/>
                  <a:pt x="112" y="18"/>
                  <a:pt x="112" y="18"/>
                </a:cubicBezTo>
                <a:cubicBezTo>
                  <a:pt x="115" y="17"/>
                  <a:pt x="122" y="17"/>
                  <a:pt x="130" y="15"/>
                </a:cubicBezTo>
                <a:cubicBezTo>
                  <a:pt x="134" y="14"/>
                  <a:pt x="133" y="15"/>
                  <a:pt x="135" y="13"/>
                </a:cubicBezTo>
                <a:cubicBezTo>
                  <a:pt x="135" y="13"/>
                  <a:pt x="138" y="10"/>
                  <a:pt x="137" y="10"/>
                </a:cubicBezTo>
                <a:cubicBezTo>
                  <a:pt x="144" y="6"/>
                  <a:pt x="148" y="15"/>
                  <a:pt x="147"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4"/>
          <p:cNvSpPr>
            <a:spLocks/>
          </p:cNvSpPr>
          <p:nvPr/>
        </p:nvSpPr>
        <p:spPr bwMode="auto">
          <a:xfrm>
            <a:off x="3630613" y="2749550"/>
            <a:ext cx="39687" cy="17463"/>
          </a:xfrm>
          <a:custGeom>
            <a:avLst/>
            <a:gdLst>
              <a:gd name="T0" fmla="*/ 14 w 19"/>
              <a:gd name="T1" fmla="*/ 1 h 8"/>
              <a:gd name="T2" fmla="*/ 19 w 19"/>
              <a:gd name="T3" fmla="*/ 1 h 8"/>
              <a:gd name="T4" fmla="*/ 14 w 19"/>
              <a:gd name="T5" fmla="*/ 1 h 8"/>
            </a:gdLst>
            <a:ahLst/>
            <a:cxnLst>
              <a:cxn ang="0">
                <a:pos x="T0" y="T1"/>
              </a:cxn>
              <a:cxn ang="0">
                <a:pos x="T2" y="T3"/>
              </a:cxn>
              <a:cxn ang="0">
                <a:pos x="T4" y="T5"/>
              </a:cxn>
            </a:cxnLst>
            <a:rect l="0" t="0" r="r" b="b"/>
            <a:pathLst>
              <a:path w="19" h="8">
                <a:moveTo>
                  <a:pt x="14" y="1"/>
                </a:moveTo>
                <a:cubicBezTo>
                  <a:pt x="15" y="1"/>
                  <a:pt x="17" y="1"/>
                  <a:pt x="19" y="1"/>
                </a:cubicBezTo>
                <a:cubicBezTo>
                  <a:pt x="19" y="8"/>
                  <a:pt x="0" y="0"/>
                  <a:pt x="14"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
          <p:cNvSpPr>
            <a:spLocks/>
          </p:cNvSpPr>
          <p:nvPr/>
        </p:nvSpPr>
        <p:spPr bwMode="auto">
          <a:xfrm>
            <a:off x="8758238" y="2771775"/>
            <a:ext cx="115887" cy="87313"/>
          </a:xfrm>
          <a:custGeom>
            <a:avLst/>
            <a:gdLst>
              <a:gd name="T0" fmla="*/ 15 w 55"/>
              <a:gd name="T1" fmla="*/ 1 h 42"/>
              <a:gd name="T2" fmla="*/ 17 w 55"/>
              <a:gd name="T3" fmla="*/ 3 h 42"/>
              <a:gd name="T4" fmla="*/ 33 w 55"/>
              <a:gd name="T5" fmla="*/ 11 h 42"/>
              <a:gd name="T6" fmla="*/ 40 w 55"/>
              <a:gd name="T7" fmla="*/ 6 h 42"/>
              <a:gd name="T8" fmla="*/ 55 w 55"/>
              <a:gd name="T9" fmla="*/ 8 h 42"/>
              <a:gd name="T10" fmla="*/ 50 w 55"/>
              <a:gd name="T11" fmla="*/ 21 h 42"/>
              <a:gd name="T12" fmla="*/ 30 w 55"/>
              <a:gd name="T13" fmla="*/ 26 h 42"/>
              <a:gd name="T14" fmla="*/ 30 w 55"/>
              <a:gd name="T15" fmla="*/ 28 h 42"/>
              <a:gd name="T16" fmla="*/ 25 w 55"/>
              <a:gd name="T17" fmla="*/ 33 h 42"/>
              <a:gd name="T18" fmla="*/ 17 w 55"/>
              <a:gd name="T19" fmla="*/ 36 h 42"/>
              <a:gd name="T20" fmla="*/ 7 w 55"/>
              <a:gd name="T21" fmla="*/ 31 h 42"/>
              <a:gd name="T22" fmla="*/ 0 w 55"/>
              <a:gd name="T23" fmla="*/ 11 h 42"/>
              <a:gd name="T24" fmla="*/ 15 w 55"/>
              <a:gd name="T2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15" y="1"/>
                </a:moveTo>
                <a:cubicBezTo>
                  <a:pt x="17" y="0"/>
                  <a:pt x="17" y="2"/>
                  <a:pt x="17" y="3"/>
                </a:cubicBezTo>
                <a:cubicBezTo>
                  <a:pt x="20" y="9"/>
                  <a:pt x="28" y="7"/>
                  <a:pt x="33" y="11"/>
                </a:cubicBezTo>
                <a:cubicBezTo>
                  <a:pt x="37" y="13"/>
                  <a:pt x="38" y="6"/>
                  <a:pt x="40" y="6"/>
                </a:cubicBezTo>
                <a:cubicBezTo>
                  <a:pt x="43" y="5"/>
                  <a:pt x="47" y="11"/>
                  <a:pt x="55" y="8"/>
                </a:cubicBezTo>
                <a:cubicBezTo>
                  <a:pt x="53" y="11"/>
                  <a:pt x="42" y="16"/>
                  <a:pt x="50" y="21"/>
                </a:cubicBezTo>
                <a:cubicBezTo>
                  <a:pt x="48" y="27"/>
                  <a:pt x="39" y="26"/>
                  <a:pt x="30" y="26"/>
                </a:cubicBezTo>
                <a:cubicBezTo>
                  <a:pt x="27" y="26"/>
                  <a:pt x="29" y="28"/>
                  <a:pt x="30" y="28"/>
                </a:cubicBezTo>
                <a:cubicBezTo>
                  <a:pt x="32" y="33"/>
                  <a:pt x="16" y="30"/>
                  <a:pt x="25" y="33"/>
                </a:cubicBezTo>
                <a:cubicBezTo>
                  <a:pt x="25" y="42"/>
                  <a:pt x="17" y="28"/>
                  <a:pt x="17" y="36"/>
                </a:cubicBezTo>
                <a:cubicBezTo>
                  <a:pt x="14" y="35"/>
                  <a:pt x="15" y="28"/>
                  <a:pt x="7" y="31"/>
                </a:cubicBezTo>
                <a:cubicBezTo>
                  <a:pt x="6" y="23"/>
                  <a:pt x="7" y="13"/>
                  <a:pt x="0" y="11"/>
                </a:cubicBezTo>
                <a:cubicBezTo>
                  <a:pt x="2" y="5"/>
                  <a:pt x="17" y="11"/>
                  <a:pt x="15"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6"/>
          <p:cNvSpPr>
            <a:spLocks/>
          </p:cNvSpPr>
          <p:nvPr/>
        </p:nvSpPr>
        <p:spPr bwMode="auto">
          <a:xfrm>
            <a:off x="3248025" y="2784475"/>
            <a:ext cx="31750" cy="20638"/>
          </a:xfrm>
          <a:custGeom>
            <a:avLst/>
            <a:gdLst>
              <a:gd name="T0" fmla="*/ 7 w 15"/>
              <a:gd name="T1" fmla="*/ 0 h 10"/>
              <a:gd name="T2" fmla="*/ 10 w 15"/>
              <a:gd name="T3" fmla="*/ 10 h 10"/>
              <a:gd name="T4" fmla="*/ 0 w 15"/>
              <a:gd name="T5" fmla="*/ 7 h 10"/>
              <a:gd name="T6" fmla="*/ 7 w 15"/>
              <a:gd name="T7" fmla="*/ 0 h 10"/>
            </a:gdLst>
            <a:ahLst/>
            <a:cxnLst>
              <a:cxn ang="0">
                <a:pos x="T0" y="T1"/>
              </a:cxn>
              <a:cxn ang="0">
                <a:pos x="T2" y="T3"/>
              </a:cxn>
              <a:cxn ang="0">
                <a:pos x="T4" y="T5"/>
              </a:cxn>
              <a:cxn ang="0">
                <a:pos x="T6" y="T7"/>
              </a:cxn>
            </a:cxnLst>
            <a:rect l="0" t="0" r="r" b="b"/>
            <a:pathLst>
              <a:path w="15" h="10">
                <a:moveTo>
                  <a:pt x="7" y="0"/>
                </a:moveTo>
                <a:cubicBezTo>
                  <a:pt x="15" y="2"/>
                  <a:pt x="10" y="3"/>
                  <a:pt x="10" y="10"/>
                </a:cubicBezTo>
                <a:cubicBezTo>
                  <a:pt x="8" y="8"/>
                  <a:pt x="4" y="7"/>
                  <a:pt x="0" y="7"/>
                </a:cubicBezTo>
                <a:cubicBezTo>
                  <a:pt x="0" y="2"/>
                  <a:pt x="8" y="5"/>
                  <a:pt x="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7"/>
          <p:cNvSpPr>
            <a:spLocks/>
          </p:cNvSpPr>
          <p:nvPr/>
        </p:nvSpPr>
        <p:spPr bwMode="auto">
          <a:xfrm>
            <a:off x="8883650" y="2784475"/>
            <a:ext cx="52387" cy="47625"/>
          </a:xfrm>
          <a:custGeom>
            <a:avLst/>
            <a:gdLst>
              <a:gd name="T0" fmla="*/ 0 w 25"/>
              <a:gd name="T1" fmla="*/ 7 h 23"/>
              <a:gd name="T2" fmla="*/ 25 w 25"/>
              <a:gd name="T3" fmla="*/ 12 h 23"/>
              <a:gd name="T4" fmla="*/ 15 w 25"/>
              <a:gd name="T5" fmla="*/ 22 h 23"/>
              <a:gd name="T6" fmla="*/ 10 w 25"/>
              <a:gd name="T7" fmla="*/ 17 h 23"/>
              <a:gd name="T8" fmla="*/ 5 w 25"/>
              <a:gd name="T9" fmla="*/ 17 h 23"/>
              <a:gd name="T10" fmla="*/ 0 w 25"/>
              <a:gd name="T11" fmla="*/ 7 h 23"/>
            </a:gdLst>
            <a:ahLst/>
            <a:cxnLst>
              <a:cxn ang="0">
                <a:pos x="T0" y="T1"/>
              </a:cxn>
              <a:cxn ang="0">
                <a:pos x="T2" y="T3"/>
              </a:cxn>
              <a:cxn ang="0">
                <a:pos x="T4" y="T5"/>
              </a:cxn>
              <a:cxn ang="0">
                <a:pos x="T6" y="T7"/>
              </a:cxn>
              <a:cxn ang="0">
                <a:pos x="T8" y="T9"/>
              </a:cxn>
              <a:cxn ang="0">
                <a:pos x="T10" y="T11"/>
              </a:cxn>
            </a:cxnLst>
            <a:rect l="0" t="0" r="r" b="b"/>
            <a:pathLst>
              <a:path w="25" h="23">
                <a:moveTo>
                  <a:pt x="0" y="7"/>
                </a:moveTo>
                <a:cubicBezTo>
                  <a:pt x="8" y="0"/>
                  <a:pt x="22" y="7"/>
                  <a:pt x="25" y="12"/>
                </a:cubicBezTo>
                <a:cubicBezTo>
                  <a:pt x="24" y="18"/>
                  <a:pt x="13" y="14"/>
                  <a:pt x="15" y="22"/>
                </a:cubicBezTo>
                <a:cubicBezTo>
                  <a:pt x="12" y="23"/>
                  <a:pt x="12" y="18"/>
                  <a:pt x="10" y="17"/>
                </a:cubicBezTo>
                <a:cubicBezTo>
                  <a:pt x="9" y="17"/>
                  <a:pt x="6" y="18"/>
                  <a:pt x="5" y="17"/>
                </a:cubicBezTo>
                <a:cubicBezTo>
                  <a:pt x="2" y="14"/>
                  <a:pt x="5" y="8"/>
                  <a:pt x="0" y="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8"/>
          <p:cNvSpPr>
            <a:spLocks/>
          </p:cNvSpPr>
          <p:nvPr/>
        </p:nvSpPr>
        <p:spPr bwMode="auto">
          <a:xfrm>
            <a:off x="8951913" y="2798763"/>
            <a:ext cx="80962" cy="41275"/>
          </a:xfrm>
          <a:custGeom>
            <a:avLst/>
            <a:gdLst>
              <a:gd name="T0" fmla="*/ 3 w 39"/>
              <a:gd name="T1" fmla="*/ 3 h 20"/>
              <a:gd name="T2" fmla="*/ 8 w 39"/>
              <a:gd name="T3" fmla="*/ 3 h 20"/>
              <a:gd name="T4" fmla="*/ 21 w 39"/>
              <a:gd name="T5" fmla="*/ 8 h 20"/>
              <a:gd name="T6" fmla="*/ 33 w 39"/>
              <a:gd name="T7" fmla="*/ 13 h 20"/>
              <a:gd name="T8" fmla="*/ 38 w 39"/>
              <a:gd name="T9" fmla="*/ 18 h 20"/>
              <a:gd name="T10" fmla="*/ 8 w 39"/>
              <a:gd name="T11" fmla="*/ 13 h 20"/>
              <a:gd name="T12" fmla="*/ 3 w 39"/>
              <a:gd name="T13" fmla="*/ 3 h 20"/>
            </a:gdLst>
            <a:ahLst/>
            <a:cxnLst>
              <a:cxn ang="0">
                <a:pos x="T0" y="T1"/>
              </a:cxn>
              <a:cxn ang="0">
                <a:pos x="T2" y="T3"/>
              </a:cxn>
              <a:cxn ang="0">
                <a:pos x="T4" y="T5"/>
              </a:cxn>
              <a:cxn ang="0">
                <a:pos x="T6" y="T7"/>
              </a:cxn>
              <a:cxn ang="0">
                <a:pos x="T8" y="T9"/>
              </a:cxn>
              <a:cxn ang="0">
                <a:pos x="T10" y="T11"/>
              </a:cxn>
              <a:cxn ang="0">
                <a:pos x="T12" y="T13"/>
              </a:cxn>
            </a:cxnLst>
            <a:rect l="0" t="0" r="r" b="b"/>
            <a:pathLst>
              <a:path w="39" h="20">
                <a:moveTo>
                  <a:pt x="3" y="3"/>
                </a:moveTo>
                <a:cubicBezTo>
                  <a:pt x="5" y="3"/>
                  <a:pt x="7" y="3"/>
                  <a:pt x="8" y="3"/>
                </a:cubicBezTo>
                <a:cubicBezTo>
                  <a:pt x="16" y="0"/>
                  <a:pt x="16" y="6"/>
                  <a:pt x="21" y="8"/>
                </a:cubicBezTo>
                <a:cubicBezTo>
                  <a:pt x="26" y="9"/>
                  <a:pt x="29" y="10"/>
                  <a:pt x="33" y="13"/>
                </a:cubicBezTo>
                <a:cubicBezTo>
                  <a:pt x="36" y="14"/>
                  <a:pt x="39" y="13"/>
                  <a:pt x="38" y="18"/>
                </a:cubicBezTo>
                <a:cubicBezTo>
                  <a:pt x="24" y="20"/>
                  <a:pt x="19" y="13"/>
                  <a:pt x="8" y="13"/>
                </a:cubicBezTo>
                <a:cubicBezTo>
                  <a:pt x="11" y="5"/>
                  <a:pt x="0" y="11"/>
                  <a:pt x="3"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9"/>
          <p:cNvSpPr>
            <a:spLocks/>
          </p:cNvSpPr>
          <p:nvPr/>
        </p:nvSpPr>
        <p:spPr bwMode="auto">
          <a:xfrm>
            <a:off x="3605213" y="2868613"/>
            <a:ext cx="134937" cy="107950"/>
          </a:xfrm>
          <a:custGeom>
            <a:avLst/>
            <a:gdLst>
              <a:gd name="T0" fmla="*/ 21 w 64"/>
              <a:gd name="T1" fmla="*/ 10 h 52"/>
              <a:gd name="T2" fmla="*/ 21 w 64"/>
              <a:gd name="T3" fmla="*/ 7 h 52"/>
              <a:gd name="T4" fmla="*/ 48 w 64"/>
              <a:gd name="T5" fmla="*/ 0 h 52"/>
              <a:gd name="T6" fmla="*/ 53 w 64"/>
              <a:gd name="T7" fmla="*/ 10 h 52"/>
              <a:gd name="T8" fmla="*/ 48 w 64"/>
              <a:gd name="T9" fmla="*/ 17 h 52"/>
              <a:gd name="T10" fmla="*/ 61 w 64"/>
              <a:gd name="T11" fmla="*/ 20 h 52"/>
              <a:gd name="T12" fmla="*/ 63 w 64"/>
              <a:gd name="T13" fmla="*/ 40 h 52"/>
              <a:gd name="T14" fmla="*/ 56 w 64"/>
              <a:gd name="T15" fmla="*/ 40 h 52"/>
              <a:gd name="T16" fmla="*/ 56 w 64"/>
              <a:gd name="T17" fmla="*/ 45 h 52"/>
              <a:gd name="T18" fmla="*/ 48 w 64"/>
              <a:gd name="T19" fmla="*/ 45 h 52"/>
              <a:gd name="T20" fmla="*/ 41 w 64"/>
              <a:gd name="T21" fmla="*/ 50 h 52"/>
              <a:gd name="T22" fmla="*/ 33 w 64"/>
              <a:gd name="T23" fmla="*/ 42 h 52"/>
              <a:gd name="T24" fmla="*/ 26 w 64"/>
              <a:gd name="T25" fmla="*/ 35 h 52"/>
              <a:gd name="T26" fmla="*/ 21 w 64"/>
              <a:gd name="T27" fmla="*/ 30 h 52"/>
              <a:gd name="T28" fmla="*/ 8 w 64"/>
              <a:gd name="T29" fmla="*/ 27 h 52"/>
              <a:gd name="T30" fmla="*/ 0 w 64"/>
              <a:gd name="T31" fmla="*/ 22 h 52"/>
              <a:gd name="T32" fmla="*/ 26 w 64"/>
              <a:gd name="T33" fmla="*/ 25 h 52"/>
              <a:gd name="T34" fmla="*/ 28 w 64"/>
              <a:gd name="T35" fmla="*/ 15 h 52"/>
              <a:gd name="T36" fmla="*/ 18 w 64"/>
              <a:gd name="T37" fmla="*/ 7 h 52"/>
              <a:gd name="T38" fmla="*/ 21 w 64"/>
              <a:gd name="T39"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52">
                <a:moveTo>
                  <a:pt x="21" y="10"/>
                </a:moveTo>
                <a:cubicBezTo>
                  <a:pt x="23" y="9"/>
                  <a:pt x="22" y="7"/>
                  <a:pt x="21" y="7"/>
                </a:cubicBezTo>
                <a:cubicBezTo>
                  <a:pt x="26" y="1"/>
                  <a:pt x="44" y="8"/>
                  <a:pt x="48" y="0"/>
                </a:cubicBezTo>
                <a:cubicBezTo>
                  <a:pt x="51" y="1"/>
                  <a:pt x="53" y="5"/>
                  <a:pt x="53" y="10"/>
                </a:cubicBezTo>
                <a:cubicBezTo>
                  <a:pt x="55" y="15"/>
                  <a:pt x="48" y="13"/>
                  <a:pt x="48" y="17"/>
                </a:cubicBezTo>
                <a:cubicBezTo>
                  <a:pt x="50" y="25"/>
                  <a:pt x="55" y="21"/>
                  <a:pt x="61" y="20"/>
                </a:cubicBezTo>
                <a:cubicBezTo>
                  <a:pt x="64" y="30"/>
                  <a:pt x="61" y="29"/>
                  <a:pt x="63" y="40"/>
                </a:cubicBezTo>
                <a:cubicBezTo>
                  <a:pt x="62" y="41"/>
                  <a:pt x="57" y="39"/>
                  <a:pt x="56" y="40"/>
                </a:cubicBezTo>
                <a:cubicBezTo>
                  <a:pt x="55" y="41"/>
                  <a:pt x="56" y="45"/>
                  <a:pt x="56" y="45"/>
                </a:cubicBezTo>
                <a:cubicBezTo>
                  <a:pt x="54" y="46"/>
                  <a:pt x="50" y="44"/>
                  <a:pt x="48" y="45"/>
                </a:cubicBezTo>
                <a:cubicBezTo>
                  <a:pt x="45" y="46"/>
                  <a:pt x="44" y="49"/>
                  <a:pt x="41" y="50"/>
                </a:cubicBezTo>
                <a:cubicBezTo>
                  <a:pt x="35" y="52"/>
                  <a:pt x="35" y="45"/>
                  <a:pt x="33" y="42"/>
                </a:cubicBezTo>
                <a:cubicBezTo>
                  <a:pt x="31" y="40"/>
                  <a:pt x="23" y="41"/>
                  <a:pt x="26" y="35"/>
                </a:cubicBezTo>
                <a:cubicBezTo>
                  <a:pt x="21" y="36"/>
                  <a:pt x="21" y="33"/>
                  <a:pt x="21" y="30"/>
                </a:cubicBezTo>
                <a:cubicBezTo>
                  <a:pt x="16" y="31"/>
                  <a:pt x="13" y="29"/>
                  <a:pt x="8" y="27"/>
                </a:cubicBezTo>
                <a:cubicBezTo>
                  <a:pt x="4" y="26"/>
                  <a:pt x="0" y="29"/>
                  <a:pt x="0" y="22"/>
                </a:cubicBezTo>
                <a:cubicBezTo>
                  <a:pt x="11" y="21"/>
                  <a:pt x="15" y="27"/>
                  <a:pt x="26" y="25"/>
                </a:cubicBezTo>
                <a:cubicBezTo>
                  <a:pt x="29" y="24"/>
                  <a:pt x="28" y="19"/>
                  <a:pt x="28" y="15"/>
                </a:cubicBezTo>
                <a:cubicBezTo>
                  <a:pt x="29" y="8"/>
                  <a:pt x="14" y="17"/>
                  <a:pt x="18" y="7"/>
                </a:cubicBezTo>
                <a:cubicBezTo>
                  <a:pt x="20" y="7"/>
                  <a:pt x="20" y="8"/>
                  <a:pt x="21" y="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0"/>
          <p:cNvSpPr>
            <a:spLocks/>
          </p:cNvSpPr>
          <p:nvPr/>
        </p:nvSpPr>
        <p:spPr bwMode="auto">
          <a:xfrm>
            <a:off x="4079875" y="2876550"/>
            <a:ext cx="79375" cy="38100"/>
          </a:xfrm>
          <a:custGeom>
            <a:avLst/>
            <a:gdLst>
              <a:gd name="T0" fmla="*/ 0 w 38"/>
              <a:gd name="T1" fmla="*/ 3 h 18"/>
              <a:gd name="T2" fmla="*/ 10 w 38"/>
              <a:gd name="T3" fmla="*/ 1 h 18"/>
              <a:gd name="T4" fmla="*/ 38 w 38"/>
              <a:gd name="T5" fmla="*/ 8 h 18"/>
              <a:gd name="T6" fmla="*/ 35 w 38"/>
              <a:gd name="T7" fmla="*/ 18 h 18"/>
              <a:gd name="T8" fmla="*/ 8 w 38"/>
              <a:gd name="T9" fmla="*/ 8 h 18"/>
              <a:gd name="T10" fmla="*/ 0 w 38"/>
              <a:gd name="T11" fmla="*/ 3 h 18"/>
            </a:gdLst>
            <a:ahLst/>
            <a:cxnLst>
              <a:cxn ang="0">
                <a:pos x="T0" y="T1"/>
              </a:cxn>
              <a:cxn ang="0">
                <a:pos x="T2" y="T3"/>
              </a:cxn>
              <a:cxn ang="0">
                <a:pos x="T4" y="T5"/>
              </a:cxn>
              <a:cxn ang="0">
                <a:pos x="T6" y="T7"/>
              </a:cxn>
              <a:cxn ang="0">
                <a:pos x="T8" y="T9"/>
              </a:cxn>
              <a:cxn ang="0">
                <a:pos x="T10" y="T11"/>
              </a:cxn>
            </a:cxnLst>
            <a:rect l="0" t="0" r="r" b="b"/>
            <a:pathLst>
              <a:path w="38" h="18">
                <a:moveTo>
                  <a:pt x="0" y="3"/>
                </a:moveTo>
                <a:cubicBezTo>
                  <a:pt x="1" y="1"/>
                  <a:pt x="7" y="0"/>
                  <a:pt x="10" y="1"/>
                </a:cubicBezTo>
                <a:cubicBezTo>
                  <a:pt x="19" y="2"/>
                  <a:pt x="30" y="7"/>
                  <a:pt x="38" y="8"/>
                </a:cubicBezTo>
                <a:cubicBezTo>
                  <a:pt x="38" y="13"/>
                  <a:pt x="35" y="14"/>
                  <a:pt x="35" y="18"/>
                </a:cubicBezTo>
                <a:cubicBezTo>
                  <a:pt x="21" y="18"/>
                  <a:pt x="16" y="16"/>
                  <a:pt x="8" y="8"/>
                </a:cubicBezTo>
                <a:cubicBezTo>
                  <a:pt x="6" y="6"/>
                  <a:pt x="5" y="2"/>
                  <a:pt x="0"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1"/>
          <p:cNvSpPr>
            <a:spLocks/>
          </p:cNvSpPr>
          <p:nvPr/>
        </p:nvSpPr>
        <p:spPr bwMode="auto">
          <a:xfrm>
            <a:off x="8831263" y="2876550"/>
            <a:ext cx="52387" cy="22225"/>
          </a:xfrm>
          <a:custGeom>
            <a:avLst/>
            <a:gdLst>
              <a:gd name="T0" fmla="*/ 25 w 25"/>
              <a:gd name="T1" fmla="*/ 8 h 11"/>
              <a:gd name="T2" fmla="*/ 0 w 25"/>
              <a:gd name="T3" fmla="*/ 6 h 11"/>
              <a:gd name="T4" fmla="*/ 8 w 25"/>
              <a:gd name="T5" fmla="*/ 1 h 11"/>
              <a:gd name="T6" fmla="*/ 25 w 25"/>
              <a:gd name="T7" fmla="*/ 8 h 11"/>
            </a:gdLst>
            <a:ahLst/>
            <a:cxnLst>
              <a:cxn ang="0">
                <a:pos x="T0" y="T1"/>
              </a:cxn>
              <a:cxn ang="0">
                <a:pos x="T2" y="T3"/>
              </a:cxn>
              <a:cxn ang="0">
                <a:pos x="T4" y="T5"/>
              </a:cxn>
              <a:cxn ang="0">
                <a:pos x="T6" y="T7"/>
              </a:cxn>
            </a:cxnLst>
            <a:rect l="0" t="0" r="r" b="b"/>
            <a:pathLst>
              <a:path w="25" h="11">
                <a:moveTo>
                  <a:pt x="25" y="8"/>
                </a:moveTo>
                <a:cubicBezTo>
                  <a:pt x="22" y="11"/>
                  <a:pt x="6" y="9"/>
                  <a:pt x="0" y="6"/>
                </a:cubicBezTo>
                <a:cubicBezTo>
                  <a:pt x="1" y="2"/>
                  <a:pt x="8" y="5"/>
                  <a:pt x="8" y="1"/>
                </a:cubicBezTo>
                <a:cubicBezTo>
                  <a:pt x="14" y="3"/>
                  <a:pt x="25" y="0"/>
                  <a:pt x="25"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2"/>
          <p:cNvSpPr>
            <a:spLocks/>
          </p:cNvSpPr>
          <p:nvPr/>
        </p:nvSpPr>
        <p:spPr bwMode="auto">
          <a:xfrm>
            <a:off x="4659313" y="2994025"/>
            <a:ext cx="44450" cy="26988"/>
          </a:xfrm>
          <a:custGeom>
            <a:avLst/>
            <a:gdLst>
              <a:gd name="T0" fmla="*/ 20 w 21"/>
              <a:gd name="T1" fmla="*/ 10 h 13"/>
              <a:gd name="T2" fmla="*/ 0 w 21"/>
              <a:gd name="T3" fmla="*/ 5 h 13"/>
              <a:gd name="T4" fmla="*/ 20 w 21"/>
              <a:gd name="T5" fmla="*/ 10 h 13"/>
            </a:gdLst>
            <a:ahLst/>
            <a:cxnLst>
              <a:cxn ang="0">
                <a:pos x="T0" y="T1"/>
              </a:cxn>
              <a:cxn ang="0">
                <a:pos x="T2" y="T3"/>
              </a:cxn>
              <a:cxn ang="0">
                <a:pos x="T4" y="T5"/>
              </a:cxn>
            </a:cxnLst>
            <a:rect l="0" t="0" r="r" b="b"/>
            <a:pathLst>
              <a:path w="21" h="13">
                <a:moveTo>
                  <a:pt x="20" y="10"/>
                </a:moveTo>
                <a:cubicBezTo>
                  <a:pt x="9" y="13"/>
                  <a:pt x="10" y="3"/>
                  <a:pt x="0" y="5"/>
                </a:cubicBezTo>
                <a:cubicBezTo>
                  <a:pt x="4" y="0"/>
                  <a:pt x="21" y="3"/>
                  <a:pt x="20" y="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3"/>
          <p:cNvSpPr>
            <a:spLocks/>
          </p:cNvSpPr>
          <p:nvPr/>
        </p:nvSpPr>
        <p:spPr bwMode="auto">
          <a:xfrm>
            <a:off x="4630738" y="3022600"/>
            <a:ext cx="60325" cy="34925"/>
          </a:xfrm>
          <a:custGeom>
            <a:avLst/>
            <a:gdLst>
              <a:gd name="T0" fmla="*/ 29 w 29"/>
              <a:gd name="T1" fmla="*/ 9 h 16"/>
              <a:gd name="T2" fmla="*/ 4 w 29"/>
              <a:gd name="T3" fmla="*/ 9 h 16"/>
              <a:gd name="T4" fmla="*/ 12 w 29"/>
              <a:gd name="T5" fmla="*/ 1 h 16"/>
              <a:gd name="T6" fmla="*/ 29 w 29"/>
              <a:gd name="T7" fmla="*/ 9 h 16"/>
            </a:gdLst>
            <a:ahLst/>
            <a:cxnLst>
              <a:cxn ang="0">
                <a:pos x="T0" y="T1"/>
              </a:cxn>
              <a:cxn ang="0">
                <a:pos x="T2" y="T3"/>
              </a:cxn>
              <a:cxn ang="0">
                <a:pos x="T4" y="T5"/>
              </a:cxn>
              <a:cxn ang="0">
                <a:pos x="T6" y="T7"/>
              </a:cxn>
            </a:cxnLst>
            <a:rect l="0" t="0" r="r" b="b"/>
            <a:pathLst>
              <a:path w="29" h="16">
                <a:moveTo>
                  <a:pt x="29" y="9"/>
                </a:moveTo>
                <a:cubicBezTo>
                  <a:pt x="26" y="16"/>
                  <a:pt x="7" y="16"/>
                  <a:pt x="4" y="9"/>
                </a:cubicBezTo>
                <a:cubicBezTo>
                  <a:pt x="0" y="0"/>
                  <a:pt x="13" y="7"/>
                  <a:pt x="12" y="1"/>
                </a:cubicBezTo>
                <a:cubicBezTo>
                  <a:pt x="17" y="5"/>
                  <a:pt x="22" y="8"/>
                  <a:pt x="29" y="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4"/>
          <p:cNvSpPr>
            <a:spLocks/>
          </p:cNvSpPr>
          <p:nvPr/>
        </p:nvSpPr>
        <p:spPr bwMode="auto">
          <a:xfrm>
            <a:off x="6845300" y="3046413"/>
            <a:ext cx="38100" cy="33338"/>
          </a:xfrm>
          <a:custGeom>
            <a:avLst/>
            <a:gdLst>
              <a:gd name="T0" fmla="*/ 8 w 18"/>
              <a:gd name="T1" fmla="*/ 0 h 16"/>
              <a:gd name="T2" fmla="*/ 18 w 18"/>
              <a:gd name="T3" fmla="*/ 10 h 16"/>
              <a:gd name="T4" fmla="*/ 5 w 18"/>
              <a:gd name="T5" fmla="*/ 15 h 16"/>
              <a:gd name="T6" fmla="*/ 3 w 18"/>
              <a:gd name="T7" fmla="*/ 3 h 16"/>
              <a:gd name="T8" fmla="*/ 8 w 18"/>
              <a:gd name="T9" fmla="*/ 0 h 16"/>
            </a:gdLst>
            <a:ahLst/>
            <a:cxnLst>
              <a:cxn ang="0">
                <a:pos x="T0" y="T1"/>
              </a:cxn>
              <a:cxn ang="0">
                <a:pos x="T2" y="T3"/>
              </a:cxn>
              <a:cxn ang="0">
                <a:pos x="T4" y="T5"/>
              </a:cxn>
              <a:cxn ang="0">
                <a:pos x="T6" y="T7"/>
              </a:cxn>
              <a:cxn ang="0">
                <a:pos x="T8" y="T9"/>
              </a:cxn>
            </a:cxnLst>
            <a:rect l="0" t="0" r="r" b="b"/>
            <a:pathLst>
              <a:path w="18" h="16">
                <a:moveTo>
                  <a:pt x="8" y="0"/>
                </a:moveTo>
                <a:cubicBezTo>
                  <a:pt x="14" y="0"/>
                  <a:pt x="18" y="4"/>
                  <a:pt x="18" y="10"/>
                </a:cubicBezTo>
                <a:cubicBezTo>
                  <a:pt x="12" y="10"/>
                  <a:pt x="6" y="10"/>
                  <a:pt x="5" y="15"/>
                </a:cubicBezTo>
                <a:cubicBezTo>
                  <a:pt x="0" y="16"/>
                  <a:pt x="4" y="6"/>
                  <a:pt x="3" y="3"/>
                </a:cubicBezTo>
                <a:cubicBezTo>
                  <a:pt x="6" y="3"/>
                  <a:pt x="7" y="2"/>
                  <a:pt x="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
          <p:cNvSpPr>
            <a:spLocks/>
          </p:cNvSpPr>
          <p:nvPr/>
        </p:nvSpPr>
        <p:spPr bwMode="auto">
          <a:xfrm>
            <a:off x="3486150" y="3067050"/>
            <a:ext cx="38100" cy="26988"/>
          </a:xfrm>
          <a:custGeom>
            <a:avLst/>
            <a:gdLst>
              <a:gd name="T0" fmla="*/ 17 w 18"/>
              <a:gd name="T1" fmla="*/ 10 h 13"/>
              <a:gd name="T2" fmla="*/ 0 w 18"/>
              <a:gd name="T3" fmla="*/ 13 h 13"/>
              <a:gd name="T4" fmla="*/ 17 w 18"/>
              <a:gd name="T5" fmla="*/ 10 h 13"/>
            </a:gdLst>
            <a:ahLst/>
            <a:cxnLst>
              <a:cxn ang="0">
                <a:pos x="T0" y="T1"/>
              </a:cxn>
              <a:cxn ang="0">
                <a:pos x="T2" y="T3"/>
              </a:cxn>
              <a:cxn ang="0">
                <a:pos x="T4" y="T5"/>
              </a:cxn>
            </a:cxnLst>
            <a:rect l="0" t="0" r="r" b="b"/>
            <a:pathLst>
              <a:path w="18" h="13">
                <a:moveTo>
                  <a:pt x="17" y="10"/>
                </a:moveTo>
                <a:cubicBezTo>
                  <a:pt x="9" y="9"/>
                  <a:pt x="6" y="12"/>
                  <a:pt x="0" y="13"/>
                </a:cubicBezTo>
                <a:cubicBezTo>
                  <a:pt x="1" y="8"/>
                  <a:pt x="18" y="0"/>
                  <a:pt x="17" y="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6"/>
          <p:cNvSpPr>
            <a:spLocks/>
          </p:cNvSpPr>
          <p:nvPr/>
        </p:nvSpPr>
        <p:spPr bwMode="auto">
          <a:xfrm>
            <a:off x="4148138" y="3087688"/>
            <a:ext cx="65087" cy="42863"/>
          </a:xfrm>
          <a:custGeom>
            <a:avLst/>
            <a:gdLst>
              <a:gd name="T0" fmla="*/ 26 w 31"/>
              <a:gd name="T1" fmla="*/ 3 h 20"/>
              <a:gd name="T2" fmla="*/ 28 w 31"/>
              <a:gd name="T3" fmla="*/ 18 h 20"/>
              <a:gd name="T4" fmla="*/ 3 w 31"/>
              <a:gd name="T5" fmla="*/ 13 h 20"/>
              <a:gd name="T6" fmla="*/ 8 w 31"/>
              <a:gd name="T7" fmla="*/ 3 h 20"/>
              <a:gd name="T8" fmla="*/ 26 w 31"/>
              <a:gd name="T9" fmla="*/ 3 h 20"/>
            </a:gdLst>
            <a:ahLst/>
            <a:cxnLst>
              <a:cxn ang="0">
                <a:pos x="T0" y="T1"/>
              </a:cxn>
              <a:cxn ang="0">
                <a:pos x="T2" y="T3"/>
              </a:cxn>
              <a:cxn ang="0">
                <a:pos x="T4" y="T5"/>
              </a:cxn>
              <a:cxn ang="0">
                <a:pos x="T6" y="T7"/>
              </a:cxn>
              <a:cxn ang="0">
                <a:pos x="T8" y="T9"/>
              </a:cxn>
            </a:cxnLst>
            <a:rect l="0" t="0" r="r" b="b"/>
            <a:pathLst>
              <a:path w="31" h="20">
                <a:moveTo>
                  <a:pt x="26" y="3"/>
                </a:moveTo>
                <a:cubicBezTo>
                  <a:pt x="29" y="6"/>
                  <a:pt x="31" y="15"/>
                  <a:pt x="28" y="18"/>
                </a:cubicBezTo>
                <a:cubicBezTo>
                  <a:pt x="19" y="17"/>
                  <a:pt x="6" y="20"/>
                  <a:pt x="3" y="13"/>
                </a:cubicBezTo>
                <a:cubicBezTo>
                  <a:pt x="0" y="5"/>
                  <a:pt x="11" y="11"/>
                  <a:pt x="8" y="3"/>
                </a:cubicBezTo>
                <a:cubicBezTo>
                  <a:pt x="15" y="0"/>
                  <a:pt x="26" y="7"/>
                  <a:pt x="26"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
          <p:cNvSpPr>
            <a:spLocks/>
          </p:cNvSpPr>
          <p:nvPr/>
        </p:nvSpPr>
        <p:spPr bwMode="auto">
          <a:xfrm>
            <a:off x="4124325" y="3200400"/>
            <a:ext cx="77787" cy="34925"/>
          </a:xfrm>
          <a:custGeom>
            <a:avLst/>
            <a:gdLst>
              <a:gd name="T0" fmla="*/ 34 w 37"/>
              <a:gd name="T1" fmla="*/ 7 h 17"/>
              <a:gd name="T2" fmla="*/ 24 w 37"/>
              <a:gd name="T3" fmla="*/ 12 h 17"/>
              <a:gd name="T4" fmla="*/ 14 w 37"/>
              <a:gd name="T5" fmla="*/ 15 h 17"/>
              <a:gd name="T6" fmla="*/ 4 w 37"/>
              <a:gd name="T7" fmla="*/ 12 h 17"/>
              <a:gd name="T8" fmla="*/ 7 w 37"/>
              <a:gd name="T9" fmla="*/ 5 h 17"/>
              <a:gd name="T10" fmla="*/ 14 w 37"/>
              <a:gd name="T11" fmla="*/ 0 h 17"/>
              <a:gd name="T12" fmla="*/ 34 w 37"/>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37" h="17">
                <a:moveTo>
                  <a:pt x="34" y="7"/>
                </a:moveTo>
                <a:cubicBezTo>
                  <a:pt x="37" y="15"/>
                  <a:pt x="28" y="12"/>
                  <a:pt x="24" y="12"/>
                </a:cubicBezTo>
                <a:cubicBezTo>
                  <a:pt x="24" y="12"/>
                  <a:pt x="16" y="17"/>
                  <a:pt x="14" y="15"/>
                </a:cubicBezTo>
                <a:cubicBezTo>
                  <a:pt x="13" y="13"/>
                  <a:pt x="7" y="14"/>
                  <a:pt x="4" y="12"/>
                </a:cubicBezTo>
                <a:cubicBezTo>
                  <a:pt x="0" y="6"/>
                  <a:pt x="15" y="8"/>
                  <a:pt x="7" y="5"/>
                </a:cubicBezTo>
                <a:cubicBezTo>
                  <a:pt x="7" y="1"/>
                  <a:pt x="14" y="4"/>
                  <a:pt x="14" y="0"/>
                </a:cubicBezTo>
                <a:cubicBezTo>
                  <a:pt x="21" y="2"/>
                  <a:pt x="30" y="3"/>
                  <a:pt x="34" y="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8"/>
          <p:cNvSpPr>
            <a:spLocks/>
          </p:cNvSpPr>
          <p:nvPr/>
        </p:nvSpPr>
        <p:spPr bwMode="auto">
          <a:xfrm>
            <a:off x="4124325" y="3255963"/>
            <a:ext cx="38100" cy="17463"/>
          </a:xfrm>
          <a:custGeom>
            <a:avLst/>
            <a:gdLst>
              <a:gd name="T0" fmla="*/ 14 w 18"/>
              <a:gd name="T1" fmla="*/ 8 h 8"/>
              <a:gd name="T2" fmla="*/ 4 w 18"/>
              <a:gd name="T3" fmla="*/ 8 h 8"/>
              <a:gd name="T4" fmla="*/ 14 w 18"/>
              <a:gd name="T5" fmla="*/ 8 h 8"/>
            </a:gdLst>
            <a:ahLst/>
            <a:cxnLst>
              <a:cxn ang="0">
                <a:pos x="T0" y="T1"/>
              </a:cxn>
              <a:cxn ang="0">
                <a:pos x="T2" y="T3"/>
              </a:cxn>
              <a:cxn ang="0">
                <a:pos x="T4" y="T5"/>
              </a:cxn>
            </a:cxnLst>
            <a:rect l="0" t="0" r="r" b="b"/>
            <a:pathLst>
              <a:path w="18" h="8">
                <a:moveTo>
                  <a:pt x="14" y="8"/>
                </a:moveTo>
                <a:cubicBezTo>
                  <a:pt x="9" y="4"/>
                  <a:pt x="11" y="8"/>
                  <a:pt x="4" y="8"/>
                </a:cubicBezTo>
                <a:cubicBezTo>
                  <a:pt x="0" y="0"/>
                  <a:pt x="18" y="0"/>
                  <a:pt x="14"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9"/>
          <p:cNvSpPr>
            <a:spLocks/>
          </p:cNvSpPr>
          <p:nvPr/>
        </p:nvSpPr>
        <p:spPr bwMode="auto">
          <a:xfrm>
            <a:off x="4006850" y="3279775"/>
            <a:ext cx="44450" cy="26988"/>
          </a:xfrm>
          <a:custGeom>
            <a:avLst/>
            <a:gdLst>
              <a:gd name="T0" fmla="*/ 18 w 21"/>
              <a:gd name="T1" fmla="*/ 2 h 13"/>
              <a:gd name="T2" fmla="*/ 20 w 21"/>
              <a:gd name="T3" fmla="*/ 7 h 13"/>
              <a:gd name="T4" fmla="*/ 10 w 21"/>
              <a:gd name="T5" fmla="*/ 10 h 13"/>
              <a:gd name="T6" fmla="*/ 0 w 21"/>
              <a:gd name="T7" fmla="*/ 10 h 13"/>
              <a:gd name="T8" fmla="*/ 18 w 21"/>
              <a:gd name="T9" fmla="*/ 2 h 13"/>
            </a:gdLst>
            <a:ahLst/>
            <a:cxnLst>
              <a:cxn ang="0">
                <a:pos x="T0" y="T1"/>
              </a:cxn>
              <a:cxn ang="0">
                <a:pos x="T2" y="T3"/>
              </a:cxn>
              <a:cxn ang="0">
                <a:pos x="T4" y="T5"/>
              </a:cxn>
              <a:cxn ang="0">
                <a:pos x="T6" y="T7"/>
              </a:cxn>
              <a:cxn ang="0">
                <a:pos x="T8" y="T9"/>
              </a:cxn>
            </a:cxnLst>
            <a:rect l="0" t="0" r="r" b="b"/>
            <a:pathLst>
              <a:path w="21" h="13">
                <a:moveTo>
                  <a:pt x="18" y="2"/>
                </a:moveTo>
                <a:cubicBezTo>
                  <a:pt x="17" y="5"/>
                  <a:pt x="18" y="6"/>
                  <a:pt x="20" y="7"/>
                </a:cubicBezTo>
                <a:cubicBezTo>
                  <a:pt x="21" y="12"/>
                  <a:pt x="12" y="7"/>
                  <a:pt x="10" y="10"/>
                </a:cubicBezTo>
                <a:cubicBezTo>
                  <a:pt x="8" y="13"/>
                  <a:pt x="9" y="9"/>
                  <a:pt x="0" y="10"/>
                </a:cubicBezTo>
                <a:cubicBezTo>
                  <a:pt x="5" y="6"/>
                  <a:pt x="8" y="0"/>
                  <a:pt x="18" y="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0"/>
          <p:cNvSpPr>
            <a:spLocks/>
          </p:cNvSpPr>
          <p:nvPr/>
        </p:nvSpPr>
        <p:spPr bwMode="auto">
          <a:xfrm>
            <a:off x="4086225" y="3305175"/>
            <a:ext cx="17462" cy="26988"/>
          </a:xfrm>
          <a:custGeom>
            <a:avLst/>
            <a:gdLst>
              <a:gd name="T0" fmla="*/ 2 w 8"/>
              <a:gd name="T1" fmla="*/ 0 h 13"/>
              <a:gd name="T2" fmla="*/ 7 w 8"/>
              <a:gd name="T3" fmla="*/ 10 h 13"/>
              <a:gd name="T4" fmla="*/ 2 w 8"/>
              <a:gd name="T5" fmla="*/ 0 h 13"/>
            </a:gdLst>
            <a:ahLst/>
            <a:cxnLst>
              <a:cxn ang="0">
                <a:pos x="T0" y="T1"/>
              </a:cxn>
              <a:cxn ang="0">
                <a:pos x="T2" y="T3"/>
              </a:cxn>
              <a:cxn ang="0">
                <a:pos x="T4" y="T5"/>
              </a:cxn>
            </a:cxnLst>
            <a:rect l="0" t="0" r="r" b="b"/>
            <a:pathLst>
              <a:path w="8" h="13">
                <a:moveTo>
                  <a:pt x="2" y="0"/>
                </a:moveTo>
                <a:cubicBezTo>
                  <a:pt x="7" y="1"/>
                  <a:pt x="8" y="4"/>
                  <a:pt x="7" y="10"/>
                </a:cubicBezTo>
                <a:cubicBezTo>
                  <a:pt x="0" y="13"/>
                  <a:pt x="3" y="4"/>
                  <a:pt x="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1"/>
          <p:cNvSpPr>
            <a:spLocks/>
          </p:cNvSpPr>
          <p:nvPr/>
        </p:nvSpPr>
        <p:spPr bwMode="auto">
          <a:xfrm>
            <a:off x="5594350" y="3525838"/>
            <a:ext cx="93662" cy="111125"/>
          </a:xfrm>
          <a:custGeom>
            <a:avLst/>
            <a:gdLst>
              <a:gd name="T0" fmla="*/ 17 w 45"/>
              <a:gd name="T1" fmla="*/ 0 h 53"/>
              <a:gd name="T2" fmla="*/ 19 w 45"/>
              <a:gd name="T3" fmla="*/ 3 h 53"/>
              <a:gd name="T4" fmla="*/ 37 w 45"/>
              <a:gd name="T5" fmla="*/ 3 h 53"/>
              <a:gd name="T6" fmla="*/ 44 w 45"/>
              <a:gd name="T7" fmla="*/ 8 h 53"/>
              <a:gd name="T8" fmla="*/ 42 w 45"/>
              <a:gd name="T9" fmla="*/ 13 h 53"/>
              <a:gd name="T10" fmla="*/ 37 w 45"/>
              <a:gd name="T11" fmla="*/ 15 h 53"/>
              <a:gd name="T12" fmla="*/ 42 w 45"/>
              <a:gd name="T13" fmla="*/ 28 h 53"/>
              <a:gd name="T14" fmla="*/ 39 w 45"/>
              <a:gd name="T15" fmla="*/ 41 h 53"/>
              <a:gd name="T16" fmla="*/ 27 w 45"/>
              <a:gd name="T17" fmla="*/ 41 h 53"/>
              <a:gd name="T18" fmla="*/ 24 w 45"/>
              <a:gd name="T19" fmla="*/ 48 h 53"/>
              <a:gd name="T20" fmla="*/ 19 w 45"/>
              <a:gd name="T21" fmla="*/ 53 h 53"/>
              <a:gd name="T22" fmla="*/ 4 w 45"/>
              <a:gd name="T23" fmla="*/ 53 h 53"/>
              <a:gd name="T24" fmla="*/ 9 w 45"/>
              <a:gd name="T25" fmla="*/ 38 h 53"/>
              <a:gd name="T26" fmla="*/ 9 w 45"/>
              <a:gd name="T27" fmla="*/ 28 h 53"/>
              <a:gd name="T28" fmla="*/ 4 w 45"/>
              <a:gd name="T29" fmla="*/ 15 h 53"/>
              <a:gd name="T30" fmla="*/ 14 w 45"/>
              <a:gd name="T31" fmla="*/ 18 h 53"/>
              <a:gd name="T32" fmla="*/ 17 w 45"/>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3">
                <a:moveTo>
                  <a:pt x="17" y="0"/>
                </a:moveTo>
                <a:cubicBezTo>
                  <a:pt x="19" y="0"/>
                  <a:pt x="19" y="1"/>
                  <a:pt x="19" y="3"/>
                </a:cubicBezTo>
                <a:cubicBezTo>
                  <a:pt x="20" y="7"/>
                  <a:pt x="30" y="0"/>
                  <a:pt x="37" y="3"/>
                </a:cubicBezTo>
                <a:cubicBezTo>
                  <a:pt x="38" y="6"/>
                  <a:pt x="40" y="8"/>
                  <a:pt x="44" y="8"/>
                </a:cubicBezTo>
                <a:cubicBezTo>
                  <a:pt x="45" y="11"/>
                  <a:pt x="44" y="12"/>
                  <a:pt x="42" y="13"/>
                </a:cubicBezTo>
                <a:cubicBezTo>
                  <a:pt x="42" y="15"/>
                  <a:pt x="39" y="15"/>
                  <a:pt x="37" y="15"/>
                </a:cubicBezTo>
                <a:cubicBezTo>
                  <a:pt x="37" y="22"/>
                  <a:pt x="42" y="22"/>
                  <a:pt x="42" y="28"/>
                </a:cubicBezTo>
                <a:cubicBezTo>
                  <a:pt x="42" y="32"/>
                  <a:pt x="38" y="35"/>
                  <a:pt x="39" y="41"/>
                </a:cubicBezTo>
                <a:cubicBezTo>
                  <a:pt x="35" y="41"/>
                  <a:pt x="31" y="41"/>
                  <a:pt x="27" y="41"/>
                </a:cubicBezTo>
                <a:cubicBezTo>
                  <a:pt x="23" y="40"/>
                  <a:pt x="26" y="46"/>
                  <a:pt x="24" y="48"/>
                </a:cubicBezTo>
                <a:cubicBezTo>
                  <a:pt x="24" y="49"/>
                  <a:pt x="17" y="48"/>
                  <a:pt x="19" y="53"/>
                </a:cubicBezTo>
                <a:cubicBezTo>
                  <a:pt x="14" y="53"/>
                  <a:pt x="9" y="53"/>
                  <a:pt x="4" y="53"/>
                </a:cubicBezTo>
                <a:cubicBezTo>
                  <a:pt x="6" y="48"/>
                  <a:pt x="0" y="36"/>
                  <a:pt x="9" y="38"/>
                </a:cubicBezTo>
                <a:cubicBezTo>
                  <a:pt x="9" y="31"/>
                  <a:pt x="5" y="33"/>
                  <a:pt x="9" y="28"/>
                </a:cubicBezTo>
                <a:cubicBezTo>
                  <a:pt x="11" y="20"/>
                  <a:pt x="2" y="23"/>
                  <a:pt x="4" y="15"/>
                </a:cubicBezTo>
                <a:cubicBezTo>
                  <a:pt x="9" y="14"/>
                  <a:pt x="11" y="17"/>
                  <a:pt x="14" y="18"/>
                </a:cubicBezTo>
                <a:cubicBezTo>
                  <a:pt x="20" y="17"/>
                  <a:pt x="15" y="6"/>
                  <a:pt x="1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2"/>
          <p:cNvSpPr>
            <a:spLocks/>
          </p:cNvSpPr>
          <p:nvPr/>
        </p:nvSpPr>
        <p:spPr bwMode="auto">
          <a:xfrm>
            <a:off x="2274888" y="3532188"/>
            <a:ext cx="26987" cy="25400"/>
          </a:xfrm>
          <a:custGeom>
            <a:avLst/>
            <a:gdLst>
              <a:gd name="T0" fmla="*/ 12 w 13"/>
              <a:gd name="T1" fmla="*/ 0 h 12"/>
              <a:gd name="T2" fmla="*/ 10 w 13"/>
              <a:gd name="T3" fmla="*/ 5 h 12"/>
              <a:gd name="T4" fmla="*/ 0 w 13"/>
              <a:gd name="T5" fmla="*/ 7 h 12"/>
              <a:gd name="T6" fmla="*/ 12 w 13"/>
              <a:gd name="T7" fmla="*/ 0 h 12"/>
            </a:gdLst>
            <a:ahLst/>
            <a:cxnLst>
              <a:cxn ang="0">
                <a:pos x="T0" y="T1"/>
              </a:cxn>
              <a:cxn ang="0">
                <a:pos x="T2" y="T3"/>
              </a:cxn>
              <a:cxn ang="0">
                <a:pos x="T4" y="T5"/>
              </a:cxn>
              <a:cxn ang="0">
                <a:pos x="T6" y="T7"/>
              </a:cxn>
            </a:cxnLst>
            <a:rect l="0" t="0" r="r" b="b"/>
            <a:pathLst>
              <a:path w="13" h="12">
                <a:moveTo>
                  <a:pt x="12" y="0"/>
                </a:moveTo>
                <a:cubicBezTo>
                  <a:pt x="13" y="3"/>
                  <a:pt x="11" y="4"/>
                  <a:pt x="10" y="5"/>
                </a:cubicBezTo>
                <a:cubicBezTo>
                  <a:pt x="7" y="9"/>
                  <a:pt x="5" y="12"/>
                  <a:pt x="0" y="7"/>
                </a:cubicBezTo>
                <a:cubicBezTo>
                  <a:pt x="1" y="2"/>
                  <a:pt x="6" y="1"/>
                  <a:pt x="1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3"/>
          <p:cNvSpPr>
            <a:spLocks/>
          </p:cNvSpPr>
          <p:nvPr/>
        </p:nvSpPr>
        <p:spPr bwMode="auto">
          <a:xfrm>
            <a:off x="2960688" y="3552825"/>
            <a:ext cx="33337" cy="52388"/>
          </a:xfrm>
          <a:custGeom>
            <a:avLst/>
            <a:gdLst>
              <a:gd name="T0" fmla="*/ 4 w 16"/>
              <a:gd name="T1" fmla="*/ 0 h 25"/>
              <a:gd name="T2" fmla="*/ 16 w 16"/>
              <a:gd name="T3" fmla="*/ 17 h 25"/>
              <a:gd name="T4" fmla="*/ 6 w 16"/>
              <a:gd name="T5" fmla="*/ 12 h 25"/>
              <a:gd name="T6" fmla="*/ 4 w 16"/>
              <a:gd name="T7" fmla="*/ 0 h 25"/>
            </a:gdLst>
            <a:ahLst/>
            <a:cxnLst>
              <a:cxn ang="0">
                <a:pos x="T0" y="T1"/>
              </a:cxn>
              <a:cxn ang="0">
                <a:pos x="T2" y="T3"/>
              </a:cxn>
              <a:cxn ang="0">
                <a:pos x="T4" y="T5"/>
              </a:cxn>
              <a:cxn ang="0">
                <a:pos x="T6" y="T7"/>
              </a:cxn>
            </a:cxnLst>
            <a:rect l="0" t="0" r="r" b="b"/>
            <a:pathLst>
              <a:path w="16" h="25">
                <a:moveTo>
                  <a:pt x="4" y="0"/>
                </a:moveTo>
                <a:cubicBezTo>
                  <a:pt x="9" y="5"/>
                  <a:pt x="9" y="15"/>
                  <a:pt x="16" y="17"/>
                </a:cubicBezTo>
                <a:cubicBezTo>
                  <a:pt x="13" y="25"/>
                  <a:pt x="6" y="16"/>
                  <a:pt x="6" y="12"/>
                </a:cubicBezTo>
                <a:cubicBezTo>
                  <a:pt x="0" y="12"/>
                  <a:pt x="0" y="3"/>
                  <a:pt x="4"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4"/>
          <p:cNvSpPr>
            <a:spLocks/>
          </p:cNvSpPr>
          <p:nvPr/>
        </p:nvSpPr>
        <p:spPr bwMode="auto">
          <a:xfrm>
            <a:off x="8856663" y="3529013"/>
            <a:ext cx="55562" cy="246063"/>
          </a:xfrm>
          <a:custGeom>
            <a:avLst/>
            <a:gdLst>
              <a:gd name="T0" fmla="*/ 8 w 26"/>
              <a:gd name="T1" fmla="*/ 13 h 117"/>
              <a:gd name="T2" fmla="*/ 13 w 26"/>
              <a:gd name="T3" fmla="*/ 31 h 117"/>
              <a:gd name="T4" fmla="*/ 16 w 26"/>
              <a:gd name="T5" fmla="*/ 41 h 117"/>
              <a:gd name="T6" fmla="*/ 16 w 26"/>
              <a:gd name="T7" fmla="*/ 49 h 117"/>
              <a:gd name="T8" fmla="*/ 18 w 26"/>
              <a:gd name="T9" fmla="*/ 69 h 117"/>
              <a:gd name="T10" fmla="*/ 26 w 26"/>
              <a:gd name="T11" fmla="*/ 79 h 117"/>
              <a:gd name="T12" fmla="*/ 16 w 26"/>
              <a:gd name="T13" fmla="*/ 81 h 117"/>
              <a:gd name="T14" fmla="*/ 16 w 26"/>
              <a:gd name="T15" fmla="*/ 99 h 117"/>
              <a:gd name="T16" fmla="*/ 11 w 26"/>
              <a:gd name="T17" fmla="*/ 99 h 117"/>
              <a:gd name="T18" fmla="*/ 16 w 26"/>
              <a:gd name="T19" fmla="*/ 116 h 117"/>
              <a:gd name="T20" fmla="*/ 3 w 26"/>
              <a:gd name="T21" fmla="*/ 114 h 117"/>
              <a:gd name="T22" fmla="*/ 6 w 26"/>
              <a:gd name="T23" fmla="*/ 99 h 117"/>
              <a:gd name="T24" fmla="*/ 1 w 26"/>
              <a:gd name="T25" fmla="*/ 91 h 117"/>
              <a:gd name="T26" fmla="*/ 6 w 26"/>
              <a:gd name="T27" fmla="*/ 61 h 117"/>
              <a:gd name="T28" fmla="*/ 1 w 26"/>
              <a:gd name="T29" fmla="*/ 49 h 117"/>
              <a:gd name="T30" fmla="*/ 1 w 26"/>
              <a:gd name="T31" fmla="*/ 31 h 117"/>
              <a:gd name="T32" fmla="*/ 8 w 26"/>
              <a:gd name="T33" fmla="*/ 23 h 117"/>
              <a:gd name="T34" fmla="*/ 11 w 26"/>
              <a:gd name="T35" fmla="*/ 16 h 117"/>
              <a:gd name="T36" fmla="*/ 8 w 26"/>
              <a:gd name="T37" fmla="*/ 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17">
                <a:moveTo>
                  <a:pt x="8" y="13"/>
                </a:moveTo>
                <a:cubicBezTo>
                  <a:pt x="19" y="0"/>
                  <a:pt x="9" y="28"/>
                  <a:pt x="13" y="31"/>
                </a:cubicBezTo>
                <a:cubicBezTo>
                  <a:pt x="17" y="34"/>
                  <a:pt x="10" y="35"/>
                  <a:pt x="16" y="41"/>
                </a:cubicBezTo>
                <a:cubicBezTo>
                  <a:pt x="19" y="45"/>
                  <a:pt x="16" y="45"/>
                  <a:pt x="16" y="49"/>
                </a:cubicBezTo>
                <a:cubicBezTo>
                  <a:pt x="16" y="51"/>
                  <a:pt x="21" y="59"/>
                  <a:pt x="18" y="69"/>
                </a:cubicBezTo>
                <a:cubicBezTo>
                  <a:pt x="18" y="75"/>
                  <a:pt x="22" y="76"/>
                  <a:pt x="26" y="79"/>
                </a:cubicBezTo>
                <a:cubicBezTo>
                  <a:pt x="25" y="84"/>
                  <a:pt x="19" y="84"/>
                  <a:pt x="16" y="81"/>
                </a:cubicBezTo>
                <a:cubicBezTo>
                  <a:pt x="14" y="88"/>
                  <a:pt x="15" y="99"/>
                  <a:pt x="16" y="99"/>
                </a:cubicBezTo>
                <a:cubicBezTo>
                  <a:pt x="11" y="99"/>
                  <a:pt x="11" y="99"/>
                  <a:pt x="11" y="99"/>
                </a:cubicBezTo>
                <a:cubicBezTo>
                  <a:pt x="11" y="104"/>
                  <a:pt x="18" y="106"/>
                  <a:pt x="16" y="116"/>
                </a:cubicBezTo>
                <a:cubicBezTo>
                  <a:pt x="8" y="113"/>
                  <a:pt x="9" y="117"/>
                  <a:pt x="3" y="114"/>
                </a:cubicBezTo>
                <a:cubicBezTo>
                  <a:pt x="8" y="107"/>
                  <a:pt x="2" y="106"/>
                  <a:pt x="6" y="99"/>
                </a:cubicBezTo>
                <a:cubicBezTo>
                  <a:pt x="6" y="94"/>
                  <a:pt x="4" y="92"/>
                  <a:pt x="1" y="91"/>
                </a:cubicBezTo>
                <a:cubicBezTo>
                  <a:pt x="3" y="85"/>
                  <a:pt x="8" y="74"/>
                  <a:pt x="6" y="61"/>
                </a:cubicBezTo>
                <a:cubicBezTo>
                  <a:pt x="5" y="56"/>
                  <a:pt x="1" y="53"/>
                  <a:pt x="1" y="49"/>
                </a:cubicBezTo>
                <a:cubicBezTo>
                  <a:pt x="0" y="42"/>
                  <a:pt x="7" y="36"/>
                  <a:pt x="1" y="31"/>
                </a:cubicBezTo>
                <a:cubicBezTo>
                  <a:pt x="2" y="27"/>
                  <a:pt x="4" y="25"/>
                  <a:pt x="8" y="23"/>
                </a:cubicBezTo>
                <a:cubicBezTo>
                  <a:pt x="8" y="20"/>
                  <a:pt x="8" y="16"/>
                  <a:pt x="11" y="16"/>
                </a:cubicBezTo>
                <a:cubicBezTo>
                  <a:pt x="11" y="14"/>
                  <a:pt x="10" y="14"/>
                  <a:pt x="8" y="1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
          <p:cNvSpPr>
            <a:spLocks/>
          </p:cNvSpPr>
          <p:nvPr/>
        </p:nvSpPr>
        <p:spPr bwMode="auto">
          <a:xfrm>
            <a:off x="2232025" y="3554413"/>
            <a:ext cx="15875" cy="26988"/>
          </a:xfrm>
          <a:custGeom>
            <a:avLst/>
            <a:gdLst>
              <a:gd name="T0" fmla="*/ 2 w 7"/>
              <a:gd name="T1" fmla="*/ 1 h 13"/>
              <a:gd name="T2" fmla="*/ 0 w 7"/>
              <a:gd name="T3" fmla="*/ 9 h 13"/>
              <a:gd name="T4" fmla="*/ 0 w 7"/>
              <a:gd name="T5" fmla="*/ 4 h 13"/>
              <a:gd name="T6" fmla="*/ 2 w 7"/>
              <a:gd name="T7" fmla="*/ 1 h 13"/>
            </a:gdLst>
            <a:ahLst/>
            <a:cxnLst>
              <a:cxn ang="0">
                <a:pos x="T0" y="T1"/>
              </a:cxn>
              <a:cxn ang="0">
                <a:pos x="T2" y="T3"/>
              </a:cxn>
              <a:cxn ang="0">
                <a:pos x="T4" y="T5"/>
              </a:cxn>
              <a:cxn ang="0">
                <a:pos x="T6" y="T7"/>
              </a:cxn>
            </a:cxnLst>
            <a:rect l="0" t="0" r="r" b="b"/>
            <a:pathLst>
              <a:path w="7" h="13">
                <a:moveTo>
                  <a:pt x="2" y="1"/>
                </a:moveTo>
                <a:cubicBezTo>
                  <a:pt x="7" y="0"/>
                  <a:pt x="6" y="13"/>
                  <a:pt x="0" y="9"/>
                </a:cubicBezTo>
                <a:cubicBezTo>
                  <a:pt x="0" y="7"/>
                  <a:pt x="0" y="6"/>
                  <a:pt x="0" y="4"/>
                </a:cubicBezTo>
                <a:cubicBezTo>
                  <a:pt x="2" y="4"/>
                  <a:pt x="2" y="3"/>
                  <a:pt x="2"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6"/>
          <p:cNvSpPr>
            <a:spLocks/>
          </p:cNvSpPr>
          <p:nvPr/>
        </p:nvSpPr>
        <p:spPr bwMode="auto">
          <a:xfrm>
            <a:off x="4533900" y="3643313"/>
            <a:ext cx="157162" cy="131763"/>
          </a:xfrm>
          <a:custGeom>
            <a:avLst/>
            <a:gdLst>
              <a:gd name="T0" fmla="*/ 33 w 75"/>
              <a:gd name="T1" fmla="*/ 0 h 63"/>
              <a:gd name="T2" fmla="*/ 40 w 75"/>
              <a:gd name="T3" fmla="*/ 5 h 63"/>
              <a:gd name="T4" fmla="*/ 38 w 75"/>
              <a:gd name="T5" fmla="*/ 15 h 63"/>
              <a:gd name="T6" fmla="*/ 48 w 75"/>
              <a:gd name="T7" fmla="*/ 20 h 63"/>
              <a:gd name="T8" fmla="*/ 63 w 75"/>
              <a:gd name="T9" fmla="*/ 25 h 63"/>
              <a:gd name="T10" fmla="*/ 60 w 75"/>
              <a:gd name="T11" fmla="*/ 35 h 63"/>
              <a:gd name="T12" fmla="*/ 68 w 75"/>
              <a:gd name="T13" fmla="*/ 37 h 63"/>
              <a:gd name="T14" fmla="*/ 73 w 75"/>
              <a:gd name="T15" fmla="*/ 45 h 63"/>
              <a:gd name="T16" fmla="*/ 68 w 75"/>
              <a:gd name="T17" fmla="*/ 57 h 63"/>
              <a:gd name="T18" fmla="*/ 65 w 75"/>
              <a:gd name="T19" fmla="*/ 52 h 63"/>
              <a:gd name="T20" fmla="*/ 50 w 75"/>
              <a:gd name="T21" fmla="*/ 52 h 63"/>
              <a:gd name="T22" fmla="*/ 40 w 75"/>
              <a:gd name="T23" fmla="*/ 62 h 63"/>
              <a:gd name="T24" fmla="*/ 35 w 75"/>
              <a:gd name="T25" fmla="*/ 55 h 63"/>
              <a:gd name="T26" fmla="*/ 28 w 75"/>
              <a:gd name="T27" fmla="*/ 52 h 63"/>
              <a:gd name="T28" fmla="*/ 18 w 75"/>
              <a:gd name="T29" fmla="*/ 45 h 63"/>
              <a:gd name="T30" fmla="*/ 0 w 75"/>
              <a:gd name="T31" fmla="*/ 47 h 63"/>
              <a:gd name="T32" fmla="*/ 2 w 75"/>
              <a:gd name="T33" fmla="*/ 37 h 63"/>
              <a:gd name="T34" fmla="*/ 13 w 75"/>
              <a:gd name="T35" fmla="*/ 32 h 63"/>
              <a:gd name="T36" fmla="*/ 18 w 75"/>
              <a:gd name="T37" fmla="*/ 22 h 63"/>
              <a:gd name="T38" fmla="*/ 20 w 75"/>
              <a:gd name="T39" fmla="*/ 10 h 63"/>
              <a:gd name="T40" fmla="*/ 25 w 75"/>
              <a:gd name="T41" fmla="*/ 10 h 63"/>
              <a:gd name="T42" fmla="*/ 25 w 75"/>
              <a:gd name="T43" fmla="*/ 5 h 63"/>
              <a:gd name="T44" fmla="*/ 33 w 75"/>
              <a:gd name="T4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3">
                <a:moveTo>
                  <a:pt x="33" y="0"/>
                </a:moveTo>
                <a:cubicBezTo>
                  <a:pt x="36" y="0"/>
                  <a:pt x="37" y="4"/>
                  <a:pt x="40" y="5"/>
                </a:cubicBezTo>
                <a:cubicBezTo>
                  <a:pt x="39" y="10"/>
                  <a:pt x="33" y="10"/>
                  <a:pt x="38" y="15"/>
                </a:cubicBezTo>
                <a:cubicBezTo>
                  <a:pt x="36" y="21"/>
                  <a:pt x="44" y="18"/>
                  <a:pt x="48" y="20"/>
                </a:cubicBezTo>
                <a:cubicBezTo>
                  <a:pt x="50" y="21"/>
                  <a:pt x="53" y="28"/>
                  <a:pt x="63" y="25"/>
                </a:cubicBezTo>
                <a:cubicBezTo>
                  <a:pt x="63" y="31"/>
                  <a:pt x="67" y="33"/>
                  <a:pt x="60" y="35"/>
                </a:cubicBezTo>
                <a:cubicBezTo>
                  <a:pt x="60" y="39"/>
                  <a:pt x="66" y="36"/>
                  <a:pt x="68" y="37"/>
                </a:cubicBezTo>
                <a:cubicBezTo>
                  <a:pt x="70" y="39"/>
                  <a:pt x="66" y="48"/>
                  <a:pt x="73" y="45"/>
                </a:cubicBezTo>
                <a:cubicBezTo>
                  <a:pt x="75" y="52"/>
                  <a:pt x="66" y="50"/>
                  <a:pt x="68" y="57"/>
                </a:cubicBezTo>
                <a:cubicBezTo>
                  <a:pt x="65" y="57"/>
                  <a:pt x="66" y="54"/>
                  <a:pt x="65" y="52"/>
                </a:cubicBezTo>
                <a:cubicBezTo>
                  <a:pt x="56" y="52"/>
                  <a:pt x="58" y="55"/>
                  <a:pt x="50" y="52"/>
                </a:cubicBezTo>
                <a:cubicBezTo>
                  <a:pt x="47" y="56"/>
                  <a:pt x="40" y="55"/>
                  <a:pt x="40" y="62"/>
                </a:cubicBezTo>
                <a:cubicBezTo>
                  <a:pt x="35" y="63"/>
                  <a:pt x="37" y="57"/>
                  <a:pt x="35" y="55"/>
                </a:cubicBezTo>
                <a:cubicBezTo>
                  <a:pt x="33" y="53"/>
                  <a:pt x="29" y="54"/>
                  <a:pt x="28" y="52"/>
                </a:cubicBezTo>
                <a:cubicBezTo>
                  <a:pt x="25" y="50"/>
                  <a:pt x="23" y="46"/>
                  <a:pt x="18" y="45"/>
                </a:cubicBezTo>
                <a:cubicBezTo>
                  <a:pt x="10" y="44"/>
                  <a:pt x="9" y="49"/>
                  <a:pt x="0" y="47"/>
                </a:cubicBezTo>
                <a:cubicBezTo>
                  <a:pt x="2" y="45"/>
                  <a:pt x="3" y="42"/>
                  <a:pt x="2" y="37"/>
                </a:cubicBezTo>
                <a:cubicBezTo>
                  <a:pt x="11" y="40"/>
                  <a:pt x="4" y="29"/>
                  <a:pt x="13" y="32"/>
                </a:cubicBezTo>
                <a:cubicBezTo>
                  <a:pt x="9" y="26"/>
                  <a:pt x="16" y="25"/>
                  <a:pt x="18" y="22"/>
                </a:cubicBezTo>
                <a:cubicBezTo>
                  <a:pt x="19" y="19"/>
                  <a:pt x="17" y="14"/>
                  <a:pt x="20" y="10"/>
                </a:cubicBezTo>
                <a:cubicBezTo>
                  <a:pt x="21" y="9"/>
                  <a:pt x="24" y="10"/>
                  <a:pt x="25" y="10"/>
                </a:cubicBezTo>
                <a:cubicBezTo>
                  <a:pt x="26" y="9"/>
                  <a:pt x="24" y="5"/>
                  <a:pt x="25" y="5"/>
                </a:cubicBezTo>
                <a:cubicBezTo>
                  <a:pt x="28" y="3"/>
                  <a:pt x="33" y="4"/>
                  <a:pt x="33"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7"/>
          <p:cNvSpPr>
            <a:spLocks/>
          </p:cNvSpPr>
          <p:nvPr/>
        </p:nvSpPr>
        <p:spPr bwMode="auto">
          <a:xfrm>
            <a:off x="4449763" y="3683000"/>
            <a:ext cx="34925" cy="34925"/>
          </a:xfrm>
          <a:custGeom>
            <a:avLst/>
            <a:gdLst>
              <a:gd name="T0" fmla="*/ 0 w 17"/>
              <a:gd name="T1" fmla="*/ 1 h 17"/>
              <a:gd name="T2" fmla="*/ 17 w 17"/>
              <a:gd name="T3" fmla="*/ 8 h 17"/>
              <a:gd name="T4" fmla="*/ 0 w 17"/>
              <a:gd name="T5" fmla="*/ 1 h 17"/>
            </a:gdLst>
            <a:ahLst/>
            <a:cxnLst>
              <a:cxn ang="0">
                <a:pos x="T0" y="T1"/>
              </a:cxn>
              <a:cxn ang="0">
                <a:pos x="T2" y="T3"/>
              </a:cxn>
              <a:cxn ang="0">
                <a:pos x="T4" y="T5"/>
              </a:cxn>
            </a:cxnLst>
            <a:rect l="0" t="0" r="r" b="b"/>
            <a:pathLst>
              <a:path w="17" h="17">
                <a:moveTo>
                  <a:pt x="0" y="1"/>
                </a:moveTo>
                <a:cubicBezTo>
                  <a:pt x="9" y="0"/>
                  <a:pt x="9" y="8"/>
                  <a:pt x="17" y="8"/>
                </a:cubicBezTo>
                <a:cubicBezTo>
                  <a:pt x="16" y="17"/>
                  <a:pt x="0" y="9"/>
                  <a:pt x="0"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8"/>
          <p:cNvSpPr>
            <a:spLocks/>
          </p:cNvSpPr>
          <p:nvPr/>
        </p:nvSpPr>
        <p:spPr bwMode="auto">
          <a:xfrm>
            <a:off x="8836025" y="3814763"/>
            <a:ext cx="111125" cy="80963"/>
          </a:xfrm>
          <a:custGeom>
            <a:avLst/>
            <a:gdLst>
              <a:gd name="T0" fmla="*/ 16 w 53"/>
              <a:gd name="T1" fmla="*/ 0 h 38"/>
              <a:gd name="T2" fmla="*/ 18 w 53"/>
              <a:gd name="T3" fmla="*/ 3 h 38"/>
              <a:gd name="T4" fmla="*/ 28 w 53"/>
              <a:gd name="T5" fmla="*/ 13 h 38"/>
              <a:gd name="T6" fmla="*/ 53 w 53"/>
              <a:gd name="T7" fmla="*/ 10 h 38"/>
              <a:gd name="T8" fmla="*/ 43 w 53"/>
              <a:gd name="T9" fmla="*/ 25 h 38"/>
              <a:gd name="T10" fmla="*/ 36 w 53"/>
              <a:gd name="T11" fmla="*/ 23 h 38"/>
              <a:gd name="T12" fmla="*/ 26 w 53"/>
              <a:gd name="T13" fmla="*/ 28 h 38"/>
              <a:gd name="T14" fmla="*/ 23 w 53"/>
              <a:gd name="T15" fmla="*/ 35 h 38"/>
              <a:gd name="T16" fmla="*/ 11 w 53"/>
              <a:gd name="T17" fmla="*/ 30 h 38"/>
              <a:gd name="T18" fmla="*/ 16 w 53"/>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8">
                <a:moveTo>
                  <a:pt x="16" y="0"/>
                </a:moveTo>
                <a:cubicBezTo>
                  <a:pt x="18" y="0"/>
                  <a:pt x="18" y="1"/>
                  <a:pt x="18" y="3"/>
                </a:cubicBezTo>
                <a:cubicBezTo>
                  <a:pt x="18" y="9"/>
                  <a:pt x="28" y="6"/>
                  <a:pt x="28" y="13"/>
                </a:cubicBezTo>
                <a:cubicBezTo>
                  <a:pt x="36" y="10"/>
                  <a:pt x="43" y="14"/>
                  <a:pt x="53" y="10"/>
                </a:cubicBezTo>
                <a:cubicBezTo>
                  <a:pt x="53" y="18"/>
                  <a:pt x="44" y="18"/>
                  <a:pt x="43" y="25"/>
                </a:cubicBezTo>
                <a:cubicBezTo>
                  <a:pt x="39" y="26"/>
                  <a:pt x="39" y="23"/>
                  <a:pt x="36" y="23"/>
                </a:cubicBezTo>
                <a:cubicBezTo>
                  <a:pt x="30" y="21"/>
                  <a:pt x="27" y="34"/>
                  <a:pt x="26" y="28"/>
                </a:cubicBezTo>
                <a:cubicBezTo>
                  <a:pt x="23" y="28"/>
                  <a:pt x="23" y="33"/>
                  <a:pt x="23" y="35"/>
                </a:cubicBezTo>
                <a:cubicBezTo>
                  <a:pt x="16" y="38"/>
                  <a:pt x="16" y="21"/>
                  <a:pt x="11" y="30"/>
                </a:cubicBezTo>
                <a:cubicBezTo>
                  <a:pt x="0" y="24"/>
                  <a:pt x="8" y="5"/>
                  <a:pt x="16"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9"/>
          <p:cNvSpPr>
            <a:spLocks/>
          </p:cNvSpPr>
          <p:nvPr/>
        </p:nvSpPr>
        <p:spPr bwMode="auto">
          <a:xfrm>
            <a:off x="8642350" y="3910013"/>
            <a:ext cx="214312" cy="184150"/>
          </a:xfrm>
          <a:custGeom>
            <a:avLst/>
            <a:gdLst>
              <a:gd name="T0" fmla="*/ 90 w 102"/>
              <a:gd name="T1" fmla="*/ 1 h 88"/>
              <a:gd name="T2" fmla="*/ 98 w 102"/>
              <a:gd name="T3" fmla="*/ 3 h 88"/>
              <a:gd name="T4" fmla="*/ 98 w 102"/>
              <a:gd name="T5" fmla="*/ 41 h 88"/>
              <a:gd name="T6" fmla="*/ 95 w 102"/>
              <a:gd name="T7" fmla="*/ 36 h 88"/>
              <a:gd name="T8" fmla="*/ 95 w 102"/>
              <a:gd name="T9" fmla="*/ 51 h 88"/>
              <a:gd name="T10" fmla="*/ 90 w 102"/>
              <a:gd name="T11" fmla="*/ 48 h 88"/>
              <a:gd name="T12" fmla="*/ 90 w 102"/>
              <a:gd name="T13" fmla="*/ 73 h 88"/>
              <a:gd name="T14" fmla="*/ 85 w 102"/>
              <a:gd name="T15" fmla="*/ 71 h 88"/>
              <a:gd name="T16" fmla="*/ 77 w 102"/>
              <a:gd name="T17" fmla="*/ 76 h 88"/>
              <a:gd name="T18" fmla="*/ 72 w 102"/>
              <a:gd name="T19" fmla="*/ 73 h 88"/>
              <a:gd name="T20" fmla="*/ 62 w 102"/>
              <a:gd name="T21" fmla="*/ 76 h 88"/>
              <a:gd name="T22" fmla="*/ 50 w 102"/>
              <a:gd name="T23" fmla="*/ 78 h 88"/>
              <a:gd name="T24" fmla="*/ 45 w 102"/>
              <a:gd name="T25" fmla="*/ 88 h 88"/>
              <a:gd name="T26" fmla="*/ 35 w 102"/>
              <a:gd name="T27" fmla="*/ 76 h 88"/>
              <a:gd name="T28" fmla="*/ 30 w 102"/>
              <a:gd name="T29" fmla="*/ 81 h 88"/>
              <a:gd name="T30" fmla="*/ 25 w 102"/>
              <a:gd name="T31" fmla="*/ 78 h 88"/>
              <a:gd name="T32" fmla="*/ 0 w 102"/>
              <a:gd name="T33" fmla="*/ 83 h 88"/>
              <a:gd name="T34" fmla="*/ 2 w 102"/>
              <a:gd name="T35" fmla="*/ 73 h 88"/>
              <a:gd name="T36" fmla="*/ 7 w 102"/>
              <a:gd name="T37" fmla="*/ 76 h 88"/>
              <a:gd name="T38" fmla="*/ 10 w 102"/>
              <a:gd name="T39" fmla="*/ 71 h 88"/>
              <a:gd name="T40" fmla="*/ 45 w 102"/>
              <a:gd name="T41" fmla="*/ 68 h 88"/>
              <a:gd name="T42" fmla="*/ 50 w 102"/>
              <a:gd name="T43" fmla="*/ 51 h 88"/>
              <a:gd name="T44" fmla="*/ 55 w 102"/>
              <a:gd name="T45" fmla="*/ 46 h 88"/>
              <a:gd name="T46" fmla="*/ 70 w 102"/>
              <a:gd name="T47" fmla="*/ 48 h 88"/>
              <a:gd name="T48" fmla="*/ 70 w 102"/>
              <a:gd name="T49" fmla="*/ 38 h 88"/>
              <a:gd name="T50" fmla="*/ 72 w 102"/>
              <a:gd name="T51" fmla="*/ 43 h 88"/>
              <a:gd name="T52" fmla="*/ 75 w 102"/>
              <a:gd name="T53" fmla="*/ 31 h 88"/>
              <a:gd name="T54" fmla="*/ 82 w 102"/>
              <a:gd name="T55" fmla="*/ 11 h 88"/>
              <a:gd name="T56" fmla="*/ 90 w 102"/>
              <a:gd name="T5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2" h="88">
                <a:moveTo>
                  <a:pt x="90" y="1"/>
                </a:moveTo>
                <a:cubicBezTo>
                  <a:pt x="94" y="0"/>
                  <a:pt x="94" y="3"/>
                  <a:pt x="98" y="3"/>
                </a:cubicBezTo>
                <a:cubicBezTo>
                  <a:pt x="97" y="21"/>
                  <a:pt x="102" y="30"/>
                  <a:pt x="98" y="41"/>
                </a:cubicBezTo>
                <a:cubicBezTo>
                  <a:pt x="95" y="41"/>
                  <a:pt x="96" y="38"/>
                  <a:pt x="95" y="36"/>
                </a:cubicBezTo>
                <a:cubicBezTo>
                  <a:pt x="88" y="38"/>
                  <a:pt x="96" y="46"/>
                  <a:pt x="95" y="51"/>
                </a:cubicBezTo>
                <a:cubicBezTo>
                  <a:pt x="93" y="50"/>
                  <a:pt x="93" y="48"/>
                  <a:pt x="90" y="48"/>
                </a:cubicBezTo>
                <a:cubicBezTo>
                  <a:pt x="90" y="57"/>
                  <a:pt x="90" y="65"/>
                  <a:pt x="90" y="73"/>
                </a:cubicBezTo>
                <a:cubicBezTo>
                  <a:pt x="88" y="73"/>
                  <a:pt x="88" y="71"/>
                  <a:pt x="85" y="71"/>
                </a:cubicBezTo>
                <a:cubicBezTo>
                  <a:pt x="80" y="69"/>
                  <a:pt x="79" y="75"/>
                  <a:pt x="77" y="76"/>
                </a:cubicBezTo>
                <a:cubicBezTo>
                  <a:pt x="76" y="76"/>
                  <a:pt x="74" y="73"/>
                  <a:pt x="72" y="73"/>
                </a:cubicBezTo>
                <a:cubicBezTo>
                  <a:pt x="72" y="73"/>
                  <a:pt x="65" y="75"/>
                  <a:pt x="62" y="76"/>
                </a:cubicBezTo>
                <a:cubicBezTo>
                  <a:pt x="61" y="76"/>
                  <a:pt x="57" y="80"/>
                  <a:pt x="50" y="78"/>
                </a:cubicBezTo>
                <a:cubicBezTo>
                  <a:pt x="45" y="79"/>
                  <a:pt x="48" y="87"/>
                  <a:pt x="45" y="88"/>
                </a:cubicBezTo>
                <a:cubicBezTo>
                  <a:pt x="39" y="86"/>
                  <a:pt x="35" y="83"/>
                  <a:pt x="35" y="76"/>
                </a:cubicBezTo>
                <a:cubicBezTo>
                  <a:pt x="30" y="73"/>
                  <a:pt x="31" y="80"/>
                  <a:pt x="30" y="81"/>
                </a:cubicBezTo>
                <a:cubicBezTo>
                  <a:pt x="27" y="82"/>
                  <a:pt x="25" y="78"/>
                  <a:pt x="25" y="78"/>
                </a:cubicBezTo>
                <a:cubicBezTo>
                  <a:pt x="16" y="80"/>
                  <a:pt x="7" y="88"/>
                  <a:pt x="0" y="83"/>
                </a:cubicBezTo>
                <a:cubicBezTo>
                  <a:pt x="2" y="81"/>
                  <a:pt x="2" y="78"/>
                  <a:pt x="2" y="73"/>
                </a:cubicBezTo>
                <a:cubicBezTo>
                  <a:pt x="5" y="71"/>
                  <a:pt x="7" y="76"/>
                  <a:pt x="7" y="76"/>
                </a:cubicBezTo>
                <a:cubicBezTo>
                  <a:pt x="10" y="75"/>
                  <a:pt x="9" y="71"/>
                  <a:pt x="10" y="71"/>
                </a:cubicBezTo>
                <a:cubicBezTo>
                  <a:pt x="19" y="69"/>
                  <a:pt x="35" y="72"/>
                  <a:pt x="45" y="68"/>
                </a:cubicBezTo>
                <a:cubicBezTo>
                  <a:pt x="41" y="57"/>
                  <a:pt x="52" y="61"/>
                  <a:pt x="50" y="51"/>
                </a:cubicBezTo>
                <a:cubicBezTo>
                  <a:pt x="54" y="54"/>
                  <a:pt x="56" y="53"/>
                  <a:pt x="55" y="46"/>
                </a:cubicBezTo>
                <a:cubicBezTo>
                  <a:pt x="60" y="52"/>
                  <a:pt x="65" y="42"/>
                  <a:pt x="70" y="48"/>
                </a:cubicBezTo>
                <a:cubicBezTo>
                  <a:pt x="71" y="46"/>
                  <a:pt x="68" y="39"/>
                  <a:pt x="70" y="38"/>
                </a:cubicBezTo>
                <a:cubicBezTo>
                  <a:pt x="72" y="37"/>
                  <a:pt x="72" y="43"/>
                  <a:pt x="72" y="43"/>
                </a:cubicBezTo>
                <a:cubicBezTo>
                  <a:pt x="74" y="44"/>
                  <a:pt x="80" y="42"/>
                  <a:pt x="75" y="31"/>
                </a:cubicBezTo>
                <a:cubicBezTo>
                  <a:pt x="84" y="28"/>
                  <a:pt x="79" y="17"/>
                  <a:pt x="82" y="11"/>
                </a:cubicBezTo>
                <a:cubicBezTo>
                  <a:pt x="84" y="7"/>
                  <a:pt x="93" y="6"/>
                  <a:pt x="90"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0"/>
          <p:cNvSpPr>
            <a:spLocks/>
          </p:cNvSpPr>
          <p:nvPr/>
        </p:nvSpPr>
        <p:spPr bwMode="auto">
          <a:xfrm>
            <a:off x="5994400" y="3922713"/>
            <a:ext cx="38100" cy="41275"/>
          </a:xfrm>
          <a:custGeom>
            <a:avLst/>
            <a:gdLst>
              <a:gd name="T0" fmla="*/ 6 w 18"/>
              <a:gd name="T1" fmla="*/ 0 h 20"/>
              <a:gd name="T2" fmla="*/ 1 w 18"/>
              <a:gd name="T3" fmla="*/ 17 h 20"/>
              <a:gd name="T4" fmla="*/ 6 w 18"/>
              <a:gd name="T5" fmla="*/ 0 h 20"/>
            </a:gdLst>
            <a:ahLst/>
            <a:cxnLst>
              <a:cxn ang="0">
                <a:pos x="T0" y="T1"/>
              </a:cxn>
              <a:cxn ang="0">
                <a:pos x="T2" y="T3"/>
              </a:cxn>
              <a:cxn ang="0">
                <a:pos x="T4" y="T5"/>
              </a:cxn>
            </a:cxnLst>
            <a:rect l="0" t="0" r="r" b="b"/>
            <a:pathLst>
              <a:path w="18" h="20">
                <a:moveTo>
                  <a:pt x="6" y="0"/>
                </a:moveTo>
                <a:cubicBezTo>
                  <a:pt x="18" y="0"/>
                  <a:pt x="14" y="20"/>
                  <a:pt x="1" y="17"/>
                </a:cubicBezTo>
                <a:cubicBezTo>
                  <a:pt x="7" y="15"/>
                  <a:pt x="0" y="1"/>
                  <a:pt x="6"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1"/>
          <p:cNvSpPr>
            <a:spLocks/>
          </p:cNvSpPr>
          <p:nvPr/>
        </p:nvSpPr>
        <p:spPr bwMode="auto">
          <a:xfrm>
            <a:off x="6084888" y="3981450"/>
            <a:ext cx="57150" cy="39688"/>
          </a:xfrm>
          <a:custGeom>
            <a:avLst/>
            <a:gdLst>
              <a:gd name="T0" fmla="*/ 21 w 27"/>
              <a:gd name="T1" fmla="*/ 4 h 19"/>
              <a:gd name="T2" fmla="*/ 26 w 27"/>
              <a:gd name="T3" fmla="*/ 17 h 19"/>
              <a:gd name="T4" fmla="*/ 14 w 27"/>
              <a:gd name="T5" fmla="*/ 17 h 19"/>
              <a:gd name="T6" fmla="*/ 14 w 27"/>
              <a:gd name="T7" fmla="*/ 14 h 19"/>
              <a:gd name="T8" fmla="*/ 4 w 27"/>
              <a:gd name="T9" fmla="*/ 12 h 19"/>
              <a:gd name="T10" fmla="*/ 21 w 27"/>
              <a:gd name="T11" fmla="*/ 4 h 19"/>
            </a:gdLst>
            <a:ahLst/>
            <a:cxnLst>
              <a:cxn ang="0">
                <a:pos x="T0" y="T1"/>
              </a:cxn>
              <a:cxn ang="0">
                <a:pos x="T2" y="T3"/>
              </a:cxn>
              <a:cxn ang="0">
                <a:pos x="T4" y="T5"/>
              </a:cxn>
              <a:cxn ang="0">
                <a:pos x="T6" y="T7"/>
              </a:cxn>
              <a:cxn ang="0">
                <a:pos x="T8" y="T9"/>
              </a:cxn>
              <a:cxn ang="0">
                <a:pos x="T10" y="T11"/>
              </a:cxn>
            </a:cxnLst>
            <a:rect l="0" t="0" r="r" b="b"/>
            <a:pathLst>
              <a:path w="27" h="19">
                <a:moveTo>
                  <a:pt x="21" y="4"/>
                </a:moveTo>
                <a:cubicBezTo>
                  <a:pt x="25" y="6"/>
                  <a:pt x="27" y="10"/>
                  <a:pt x="26" y="17"/>
                </a:cubicBezTo>
                <a:cubicBezTo>
                  <a:pt x="24" y="15"/>
                  <a:pt x="15" y="19"/>
                  <a:pt x="14" y="17"/>
                </a:cubicBezTo>
                <a:cubicBezTo>
                  <a:pt x="14" y="14"/>
                  <a:pt x="14" y="14"/>
                  <a:pt x="14" y="14"/>
                </a:cubicBezTo>
                <a:cubicBezTo>
                  <a:pt x="10" y="13"/>
                  <a:pt x="4" y="16"/>
                  <a:pt x="4" y="12"/>
                </a:cubicBezTo>
                <a:cubicBezTo>
                  <a:pt x="0" y="0"/>
                  <a:pt x="20" y="12"/>
                  <a:pt x="21" y="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2"/>
          <p:cNvSpPr>
            <a:spLocks/>
          </p:cNvSpPr>
          <p:nvPr/>
        </p:nvSpPr>
        <p:spPr bwMode="auto">
          <a:xfrm>
            <a:off x="6511925" y="4056063"/>
            <a:ext cx="41275" cy="19050"/>
          </a:xfrm>
          <a:custGeom>
            <a:avLst/>
            <a:gdLst>
              <a:gd name="T0" fmla="*/ 1 w 20"/>
              <a:gd name="T1" fmla="*/ 8 h 9"/>
              <a:gd name="T2" fmla="*/ 11 w 20"/>
              <a:gd name="T3" fmla="*/ 1 h 9"/>
              <a:gd name="T4" fmla="*/ 9 w 20"/>
              <a:gd name="T5" fmla="*/ 3 h 9"/>
              <a:gd name="T6" fmla="*/ 1 w 20"/>
              <a:gd name="T7" fmla="*/ 8 h 9"/>
            </a:gdLst>
            <a:ahLst/>
            <a:cxnLst>
              <a:cxn ang="0">
                <a:pos x="T0" y="T1"/>
              </a:cxn>
              <a:cxn ang="0">
                <a:pos x="T2" y="T3"/>
              </a:cxn>
              <a:cxn ang="0">
                <a:pos x="T4" y="T5"/>
              </a:cxn>
              <a:cxn ang="0">
                <a:pos x="T6" y="T7"/>
              </a:cxn>
            </a:cxnLst>
            <a:rect l="0" t="0" r="r" b="b"/>
            <a:pathLst>
              <a:path w="20" h="9">
                <a:moveTo>
                  <a:pt x="1" y="8"/>
                </a:moveTo>
                <a:cubicBezTo>
                  <a:pt x="0" y="2"/>
                  <a:pt x="5" y="0"/>
                  <a:pt x="11" y="1"/>
                </a:cubicBezTo>
                <a:cubicBezTo>
                  <a:pt x="20" y="0"/>
                  <a:pt x="15" y="5"/>
                  <a:pt x="9" y="3"/>
                </a:cubicBezTo>
                <a:cubicBezTo>
                  <a:pt x="6" y="5"/>
                  <a:pt x="6" y="9"/>
                  <a:pt x="1"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3"/>
          <p:cNvSpPr>
            <a:spLocks/>
          </p:cNvSpPr>
          <p:nvPr/>
        </p:nvSpPr>
        <p:spPr bwMode="auto">
          <a:xfrm>
            <a:off x="8661400" y="4087813"/>
            <a:ext cx="39687" cy="25400"/>
          </a:xfrm>
          <a:custGeom>
            <a:avLst/>
            <a:gdLst>
              <a:gd name="T0" fmla="*/ 16 w 19"/>
              <a:gd name="T1" fmla="*/ 1 h 12"/>
              <a:gd name="T2" fmla="*/ 11 w 19"/>
              <a:gd name="T3" fmla="*/ 11 h 12"/>
              <a:gd name="T4" fmla="*/ 1 w 19"/>
              <a:gd name="T5" fmla="*/ 3 h 12"/>
              <a:gd name="T6" fmla="*/ 16 w 19"/>
              <a:gd name="T7" fmla="*/ 1 h 12"/>
            </a:gdLst>
            <a:ahLst/>
            <a:cxnLst>
              <a:cxn ang="0">
                <a:pos x="T0" y="T1"/>
              </a:cxn>
              <a:cxn ang="0">
                <a:pos x="T2" y="T3"/>
              </a:cxn>
              <a:cxn ang="0">
                <a:pos x="T4" y="T5"/>
              </a:cxn>
              <a:cxn ang="0">
                <a:pos x="T6" y="T7"/>
              </a:cxn>
            </a:cxnLst>
            <a:rect l="0" t="0" r="r" b="b"/>
            <a:pathLst>
              <a:path w="19" h="12">
                <a:moveTo>
                  <a:pt x="16" y="1"/>
                </a:moveTo>
                <a:cubicBezTo>
                  <a:pt x="19" y="9"/>
                  <a:pt x="8" y="3"/>
                  <a:pt x="11" y="11"/>
                </a:cubicBezTo>
                <a:cubicBezTo>
                  <a:pt x="4" y="12"/>
                  <a:pt x="0" y="10"/>
                  <a:pt x="1" y="3"/>
                </a:cubicBezTo>
                <a:cubicBezTo>
                  <a:pt x="7" y="10"/>
                  <a:pt x="8" y="0"/>
                  <a:pt x="16"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4"/>
          <p:cNvSpPr>
            <a:spLocks/>
          </p:cNvSpPr>
          <p:nvPr/>
        </p:nvSpPr>
        <p:spPr bwMode="auto">
          <a:xfrm>
            <a:off x="8594725" y="4090988"/>
            <a:ext cx="53975" cy="58738"/>
          </a:xfrm>
          <a:custGeom>
            <a:avLst/>
            <a:gdLst>
              <a:gd name="T0" fmla="*/ 23 w 26"/>
              <a:gd name="T1" fmla="*/ 5 h 28"/>
              <a:gd name="T2" fmla="*/ 23 w 26"/>
              <a:gd name="T3" fmla="*/ 22 h 28"/>
              <a:gd name="T4" fmla="*/ 8 w 26"/>
              <a:gd name="T5" fmla="*/ 25 h 28"/>
              <a:gd name="T6" fmla="*/ 0 w 26"/>
              <a:gd name="T7" fmla="*/ 15 h 28"/>
              <a:gd name="T8" fmla="*/ 23 w 26"/>
              <a:gd name="T9" fmla="*/ 5 h 28"/>
            </a:gdLst>
            <a:ahLst/>
            <a:cxnLst>
              <a:cxn ang="0">
                <a:pos x="T0" y="T1"/>
              </a:cxn>
              <a:cxn ang="0">
                <a:pos x="T2" y="T3"/>
              </a:cxn>
              <a:cxn ang="0">
                <a:pos x="T4" y="T5"/>
              </a:cxn>
              <a:cxn ang="0">
                <a:pos x="T6" y="T7"/>
              </a:cxn>
              <a:cxn ang="0">
                <a:pos x="T8" y="T9"/>
              </a:cxn>
            </a:cxnLst>
            <a:rect l="0" t="0" r="r" b="b"/>
            <a:pathLst>
              <a:path w="26" h="28">
                <a:moveTo>
                  <a:pt x="23" y="5"/>
                </a:moveTo>
                <a:cubicBezTo>
                  <a:pt x="26" y="13"/>
                  <a:pt x="15" y="19"/>
                  <a:pt x="23" y="22"/>
                </a:cubicBezTo>
                <a:cubicBezTo>
                  <a:pt x="22" y="28"/>
                  <a:pt x="12" y="23"/>
                  <a:pt x="8" y="25"/>
                </a:cubicBezTo>
                <a:cubicBezTo>
                  <a:pt x="8" y="15"/>
                  <a:pt x="9" y="10"/>
                  <a:pt x="0" y="15"/>
                </a:cubicBezTo>
                <a:cubicBezTo>
                  <a:pt x="0" y="3"/>
                  <a:pt x="13" y="0"/>
                  <a:pt x="23"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5"/>
          <p:cNvSpPr>
            <a:spLocks/>
          </p:cNvSpPr>
          <p:nvPr/>
        </p:nvSpPr>
        <p:spPr bwMode="auto">
          <a:xfrm>
            <a:off x="8394700" y="4300538"/>
            <a:ext cx="33337" cy="52388"/>
          </a:xfrm>
          <a:custGeom>
            <a:avLst/>
            <a:gdLst>
              <a:gd name="T0" fmla="*/ 15 w 16"/>
              <a:gd name="T1" fmla="*/ 10 h 25"/>
              <a:gd name="T2" fmla="*/ 10 w 16"/>
              <a:gd name="T3" fmla="*/ 25 h 25"/>
              <a:gd name="T4" fmla="*/ 0 w 16"/>
              <a:gd name="T5" fmla="*/ 25 h 25"/>
              <a:gd name="T6" fmla="*/ 2 w 16"/>
              <a:gd name="T7" fmla="*/ 8 h 25"/>
              <a:gd name="T8" fmla="*/ 15 w 16"/>
              <a:gd name="T9" fmla="*/ 10 h 25"/>
            </a:gdLst>
            <a:ahLst/>
            <a:cxnLst>
              <a:cxn ang="0">
                <a:pos x="T0" y="T1"/>
              </a:cxn>
              <a:cxn ang="0">
                <a:pos x="T2" y="T3"/>
              </a:cxn>
              <a:cxn ang="0">
                <a:pos x="T4" y="T5"/>
              </a:cxn>
              <a:cxn ang="0">
                <a:pos x="T6" y="T7"/>
              </a:cxn>
              <a:cxn ang="0">
                <a:pos x="T8" y="T9"/>
              </a:cxn>
            </a:cxnLst>
            <a:rect l="0" t="0" r="r" b="b"/>
            <a:pathLst>
              <a:path w="16" h="25">
                <a:moveTo>
                  <a:pt x="15" y="10"/>
                </a:moveTo>
                <a:cubicBezTo>
                  <a:pt x="15" y="17"/>
                  <a:pt x="6" y="15"/>
                  <a:pt x="10" y="25"/>
                </a:cubicBezTo>
                <a:cubicBezTo>
                  <a:pt x="6" y="25"/>
                  <a:pt x="3" y="25"/>
                  <a:pt x="0" y="25"/>
                </a:cubicBezTo>
                <a:cubicBezTo>
                  <a:pt x="0" y="21"/>
                  <a:pt x="9" y="11"/>
                  <a:pt x="2" y="8"/>
                </a:cubicBezTo>
                <a:cubicBezTo>
                  <a:pt x="5" y="2"/>
                  <a:pt x="16" y="0"/>
                  <a:pt x="15" y="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6"/>
          <p:cNvSpPr>
            <a:spLocks/>
          </p:cNvSpPr>
          <p:nvPr/>
        </p:nvSpPr>
        <p:spPr bwMode="auto">
          <a:xfrm>
            <a:off x="3436938" y="4325938"/>
            <a:ext cx="23812" cy="15875"/>
          </a:xfrm>
          <a:custGeom>
            <a:avLst/>
            <a:gdLst>
              <a:gd name="T0" fmla="*/ 0 w 11"/>
              <a:gd name="T1" fmla="*/ 3 h 8"/>
              <a:gd name="T2" fmla="*/ 10 w 11"/>
              <a:gd name="T3" fmla="*/ 1 h 8"/>
              <a:gd name="T4" fmla="*/ 8 w 11"/>
              <a:gd name="T5" fmla="*/ 8 h 8"/>
              <a:gd name="T6" fmla="*/ 3 w 11"/>
              <a:gd name="T7" fmla="*/ 8 h 8"/>
              <a:gd name="T8" fmla="*/ 0 w 11"/>
              <a:gd name="T9" fmla="*/ 3 h 8"/>
            </a:gdLst>
            <a:ahLst/>
            <a:cxnLst>
              <a:cxn ang="0">
                <a:pos x="T0" y="T1"/>
              </a:cxn>
              <a:cxn ang="0">
                <a:pos x="T2" y="T3"/>
              </a:cxn>
              <a:cxn ang="0">
                <a:pos x="T4" y="T5"/>
              </a:cxn>
              <a:cxn ang="0">
                <a:pos x="T6" y="T7"/>
              </a:cxn>
              <a:cxn ang="0">
                <a:pos x="T8" y="T9"/>
              </a:cxn>
            </a:cxnLst>
            <a:rect l="0" t="0" r="r" b="b"/>
            <a:pathLst>
              <a:path w="11" h="8">
                <a:moveTo>
                  <a:pt x="0" y="3"/>
                </a:moveTo>
                <a:cubicBezTo>
                  <a:pt x="1" y="0"/>
                  <a:pt x="6" y="1"/>
                  <a:pt x="10" y="1"/>
                </a:cubicBezTo>
                <a:cubicBezTo>
                  <a:pt x="11" y="5"/>
                  <a:pt x="8" y="5"/>
                  <a:pt x="8" y="8"/>
                </a:cubicBezTo>
                <a:cubicBezTo>
                  <a:pt x="6" y="8"/>
                  <a:pt x="4" y="8"/>
                  <a:pt x="3" y="8"/>
                </a:cubicBezTo>
                <a:cubicBezTo>
                  <a:pt x="3" y="5"/>
                  <a:pt x="2" y="4"/>
                  <a:pt x="0"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7"/>
          <p:cNvSpPr>
            <a:spLocks/>
          </p:cNvSpPr>
          <p:nvPr/>
        </p:nvSpPr>
        <p:spPr bwMode="auto">
          <a:xfrm>
            <a:off x="3995738" y="4341813"/>
            <a:ext cx="214312" cy="84138"/>
          </a:xfrm>
          <a:custGeom>
            <a:avLst/>
            <a:gdLst>
              <a:gd name="T0" fmla="*/ 100 w 102"/>
              <a:gd name="T1" fmla="*/ 28 h 40"/>
              <a:gd name="T2" fmla="*/ 78 w 102"/>
              <a:gd name="T3" fmla="*/ 35 h 40"/>
              <a:gd name="T4" fmla="*/ 73 w 102"/>
              <a:gd name="T5" fmla="*/ 23 h 40"/>
              <a:gd name="T6" fmla="*/ 45 w 102"/>
              <a:gd name="T7" fmla="*/ 18 h 40"/>
              <a:gd name="T8" fmla="*/ 43 w 102"/>
              <a:gd name="T9" fmla="*/ 10 h 40"/>
              <a:gd name="T10" fmla="*/ 18 w 102"/>
              <a:gd name="T11" fmla="*/ 10 h 40"/>
              <a:gd name="T12" fmla="*/ 0 w 102"/>
              <a:gd name="T13" fmla="*/ 15 h 40"/>
              <a:gd name="T14" fmla="*/ 10 w 102"/>
              <a:gd name="T15" fmla="*/ 3 h 40"/>
              <a:gd name="T16" fmla="*/ 33 w 102"/>
              <a:gd name="T17" fmla="*/ 0 h 40"/>
              <a:gd name="T18" fmla="*/ 40 w 102"/>
              <a:gd name="T19" fmla="*/ 5 h 40"/>
              <a:gd name="T20" fmla="*/ 48 w 102"/>
              <a:gd name="T21" fmla="*/ 8 h 40"/>
              <a:gd name="T22" fmla="*/ 68 w 102"/>
              <a:gd name="T23" fmla="*/ 10 h 40"/>
              <a:gd name="T24" fmla="*/ 75 w 102"/>
              <a:gd name="T25" fmla="*/ 23 h 40"/>
              <a:gd name="T26" fmla="*/ 83 w 102"/>
              <a:gd name="T27" fmla="*/ 25 h 40"/>
              <a:gd name="T28" fmla="*/ 100 w 102"/>
              <a:gd name="T2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40">
                <a:moveTo>
                  <a:pt x="100" y="28"/>
                </a:moveTo>
                <a:cubicBezTo>
                  <a:pt x="102" y="40"/>
                  <a:pt x="80" y="27"/>
                  <a:pt x="78" y="35"/>
                </a:cubicBezTo>
                <a:cubicBezTo>
                  <a:pt x="73" y="35"/>
                  <a:pt x="77" y="24"/>
                  <a:pt x="73" y="23"/>
                </a:cubicBezTo>
                <a:cubicBezTo>
                  <a:pt x="64" y="20"/>
                  <a:pt x="54" y="19"/>
                  <a:pt x="45" y="18"/>
                </a:cubicBezTo>
                <a:cubicBezTo>
                  <a:pt x="44" y="16"/>
                  <a:pt x="43" y="14"/>
                  <a:pt x="43" y="10"/>
                </a:cubicBezTo>
                <a:cubicBezTo>
                  <a:pt x="33" y="11"/>
                  <a:pt x="25" y="9"/>
                  <a:pt x="18" y="10"/>
                </a:cubicBezTo>
                <a:cubicBezTo>
                  <a:pt x="12" y="11"/>
                  <a:pt x="7" y="18"/>
                  <a:pt x="0" y="15"/>
                </a:cubicBezTo>
                <a:cubicBezTo>
                  <a:pt x="0" y="8"/>
                  <a:pt x="11" y="11"/>
                  <a:pt x="10" y="3"/>
                </a:cubicBezTo>
                <a:cubicBezTo>
                  <a:pt x="17" y="1"/>
                  <a:pt x="30" y="6"/>
                  <a:pt x="33" y="0"/>
                </a:cubicBezTo>
                <a:cubicBezTo>
                  <a:pt x="44" y="2"/>
                  <a:pt x="29" y="2"/>
                  <a:pt x="40" y="5"/>
                </a:cubicBezTo>
                <a:cubicBezTo>
                  <a:pt x="48" y="8"/>
                  <a:pt x="48" y="8"/>
                  <a:pt x="48" y="8"/>
                </a:cubicBezTo>
                <a:cubicBezTo>
                  <a:pt x="50" y="10"/>
                  <a:pt x="58" y="11"/>
                  <a:pt x="68" y="10"/>
                </a:cubicBezTo>
                <a:cubicBezTo>
                  <a:pt x="65" y="19"/>
                  <a:pt x="80" y="11"/>
                  <a:pt x="75" y="23"/>
                </a:cubicBezTo>
                <a:cubicBezTo>
                  <a:pt x="79" y="20"/>
                  <a:pt x="81" y="20"/>
                  <a:pt x="83" y="25"/>
                </a:cubicBezTo>
                <a:cubicBezTo>
                  <a:pt x="88" y="27"/>
                  <a:pt x="99" y="22"/>
                  <a:pt x="100" y="2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8"/>
          <p:cNvSpPr>
            <a:spLocks/>
          </p:cNvSpPr>
          <p:nvPr/>
        </p:nvSpPr>
        <p:spPr bwMode="auto">
          <a:xfrm>
            <a:off x="4249738" y="4416425"/>
            <a:ext cx="88900" cy="47625"/>
          </a:xfrm>
          <a:custGeom>
            <a:avLst/>
            <a:gdLst>
              <a:gd name="T0" fmla="*/ 2 w 42"/>
              <a:gd name="T1" fmla="*/ 0 h 23"/>
              <a:gd name="T2" fmla="*/ 22 w 42"/>
              <a:gd name="T3" fmla="*/ 3 h 23"/>
              <a:gd name="T4" fmla="*/ 32 w 42"/>
              <a:gd name="T5" fmla="*/ 5 h 23"/>
              <a:gd name="T6" fmla="*/ 42 w 42"/>
              <a:gd name="T7" fmla="*/ 10 h 23"/>
              <a:gd name="T8" fmla="*/ 7 w 42"/>
              <a:gd name="T9" fmla="*/ 15 h 23"/>
              <a:gd name="T10" fmla="*/ 12 w 42"/>
              <a:gd name="T11" fmla="*/ 13 h 23"/>
              <a:gd name="T12" fmla="*/ 2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2" y="0"/>
                </a:moveTo>
                <a:cubicBezTo>
                  <a:pt x="7" y="4"/>
                  <a:pt x="16" y="1"/>
                  <a:pt x="22" y="3"/>
                </a:cubicBezTo>
                <a:cubicBezTo>
                  <a:pt x="23" y="3"/>
                  <a:pt x="30" y="12"/>
                  <a:pt x="32" y="5"/>
                </a:cubicBezTo>
                <a:cubicBezTo>
                  <a:pt x="36" y="6"/>
                  <a:pt x="34" y="13"/>
                  <a:pt x="42" y="10"/>
                </a:cubicBezTo>
                <a:cubicBezTo>
                  <a:pt x="41" y="23"/>
                  <a:pt x="15" y="18"/>
                  <a:pt x="7" y="15"/>
                </a:cubicBezTo>
                <a:cubicBezTo>
                  <a:pt x="6" y="13"/>
                  <a:pt x="12" y="14"/>
                  <a:pt x="12" y="13"/>
                </a:cubicBezTo>
                <a:cubicBezTo>
                  <a:pt x="12" y="9"/>
                  <a:pt x="0" y="9"/>
                  <a:pt x="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9"/>
          <p:cNvSpPr>
            <a:spLocks/>
          </p:cNvSpPr>
          <p:nvPr/>
        </p:nvSpPr>
        <p:spPr bwMode="auto">
          <a:xfrm>
            <a:off x="8147050" y="4422775"/>
            <a:ext cx="42862" cy="30163"/>
          </a:xfrm>
          <a:custGeom>
            <a:avLst/>
            <a:gdLst>
              <a:gd name="T0" fmla="*/ 17 w 20"/>
              <a:gd name="T1" fmla="*/ 0 h 15"/>
              <a:gd name="T2" fmla="*/ 12 w 20"/>
              <a:gd name="T3" fmla="*/ 15 h 15"/>
              <a:gd name="T4" fmla="*/ 0 w 20"/>
              <a:gd name="T5" fmla="*/ 5 h 15"/>
              <a:gd name="T6" fmla="*/ 5 w 20"/>
              <a:gd name="T7" fmla="*/ 0 h 15"/>
              <a:gd name="T8" fmla="*/ 17 w 20"/>
              <a:gd name="T9" fmla="*/ 0 h 15"/>
            </a:gdLst>
            <a:ahLst/>
            <a:cxnLst>
              <a:cxn ang="0">
                <a:pos x="T0" y="T1"/>
              </a:cxn>
              <a:cxn ang="0">
                <a:pos x="T2" y="T3"/>
              </a:cxn>
              <a:cxn ang="0">
                <a:pos x="T4" y="T5"/>
              </a:cxn>
              <a:cxn ang="0">
                <a:pos x="T6" y="T7"/>
              </a:cxn>
              <a:cxn ang="0">
                <a:pos x="T8" y="T9"/>
              </a:cxn>
            </a:cxnLst>
            <a:rect l="0" t="0" r="r" b="b"/>
            <a:pathLst>
              <a:path w="20" h="15">
                <a:moveTo>
                  <a:pt x="17" y="0"/>
                </a:moveTo>
                <a:cubicBezTo>
                  <a:pt x="20" y="9"/>
                  <a:pt x="11" y="7"/>
                  <a:pt x="12" y="15"/>
                </a:cubicBezTo>
                <a:cubicBezTo>
                  <a:pt x="6" y="13"/>
                  <a:pt x="0" y="13"/>
                  <a:pt x="0" y="5"/>
                </a:cubicBezTo>
                <a:cubicBezTo>
                  <a:pt x="4" y="6"/>
                  <a:pt x="5" y="3"/>
                  <a:pt x="5" y="0"/>
                </a:cubicBezTo>
                <a:cubicBezTo>
                  <a:pt x="9" y="0"/>
                  <a:pt x="13" y="0"/>
                  <a:pt x="17"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0"/>
          <p:cNvSpPr>
            <a:spLocks/>
          </p:cNvSpPr>
          <p:nvPr/>
        </p:nvSpPr>
        <p:spPr bwMode="auto">
          <a:xfrm>
            <a:off x="4216400" y="4432300"/>
            <a:ext cx="33337" cy="25400"/>
          </a:xfrm>
          <a:custGeom>
            <a:avLst/>
            <a:gdLst>
              <a:gd name="T0" fmla="*/ 13 w 16"/>
              <a:gd name="T1" fmla="*/ 12 h 12"/>
              <a:gd name="T2" fmla="*/ 0 w 16"/>
              <a:gd name="T3" fmla="*/ 10 h 12"/>
              <a:gd name="T4" fmla="*/ 13 w 16"/>
              <a:gd name="T5" fmla="*/ 12 h 12"/>
            </a:gdLst>
            <a:ahLst/>
            <a:cxnLst>
              <a:cxn ang="0">
                <a:pos x="T0" y="T1"/>
              </a:cxn>
              <a:cxn ang="0">
                <a:pos x="T2" y="T3"/>
              </a:cxn>
              <a:cxn ang="0">
                <a:pos x="T4" y="T5"/>
              </a:cxn>
            </a:cxnLst>
            <a:rect l="0" t="0" r="r" b="b"/>
            <a:pathLst>
              <a:path w="16" h="12">
                <a:moveTo>
                  <a:pt x="13" y="12"/>
                </a:moveTo>
                <a:cubicBezTo>
                  <a:pt x="10" y="10"/>
                  <a:pt x="6" y="9"/>
                  <a:pt x="0" y="10"/>
                </a:cubicBezTo>
                <a:cubicBezTo>
                  <a:pt x="2" y="5"/>
                  <a:pt x="16" y="0"/>
                  <a:pt x="13"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1"/>
          <p:cNvSpPr>
            <a:spLocks/>
          </p:cNvSpPr>
          <p:nvPr/>
        </p:nvSpPr>
        <p:spPr bwMode="auto">
          <a:xfrm>
            <a:off x="4129088" y="4438650"/>
            <a:ext cx="41275" cy="26988"/>
          </a:xfrm>
          <a:custGeom>
            <a:avLst/>
            <a:gdLst>
              <a:gd name="T0" fmla="*/ 2 w 20"/>
              <a:gd name="T1" fmla="*/ 4 h 13"/>
              <a:gd name="T2" fmla="*/ 17 w 20"/>
              <a:gd name="T3" fmla="*/ 9 h 13"/>
              <a:gd name="T4" fmla="*/ 2 w 20"/>
              <a:gd name="T5" fmla="*/ 4 h 13"/>
            </a:gdLst>
            <a:ahLst/>
            <a:cxnLst>
              <a:cxn ang="0">
                <a:pos x="T0" y="T1"/>
              </a:cxn>
              <a:cxn ang="0">
                <a:pos x="T2" y="T3"/>
              </a:cxn>
              <a:cxn ang="0">
                <a:pos x="T4" y="T5"/>
              </a:cxn>
            </a:cxnLst>
            <a:rect l="0" t="0" r="r" b="b"/>
            <a:pathLst>
              <a:path w="20" h="13">
                <a:moveTo>
                  <a:pt x="2" y="4"/>
                </a:moveTo>
                <a:cubicBezTo>
                  <a:pt x="7" y="6"/>
                  <a:pt x="20" y="0"/>
                  <a:pt x="17" y="9"/>
                </a:cubicBezTo>
                <a:cubicBezTo>
                  <a:pt x="12" y="8"/>
                  <a:pt x="0" y="13"/>
                  <a:pt x="2" y="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2"/>
          <p:cNvSpPr>
            <a:spLocks/>
          </p:cNvSpPr>
          <p:nvPr/>
        </p:nvSpPr>
        <p:spPr bwMode="auto">
          <a:xfrm>
            <a:off x="8382000" y="4452938"/>
            <a:ext cx="58737" cy="103188"/>
          </a:xfrm>
          <a:custGeom>
            <a:avLst/>
            <a:gdLst>
              <a:gd name="T0" fmla="*/ 13 w 28"/>
              <a:gd name="T1" fmla="*/ 0 h 49"/>
              <a:gd name="T2" fmla="*/ 23 w 28"/>
              <a:gd name="T3" fmla="*/ 0 h 49"/>
              <a:gd name="T4" fmla="*/ 28 w 28"/>
              <a:gd name="T5" fmla="*/ 17 h 49"/>
              <a:gd name="T6" fmla="*/ 21 w 28"/>
              <a:gd name="T7" fmla="*/ 25 h 49"/>
              <a:gd name="T8" fmla="*/ 18 w 28"/>
              <a:gd name="T9" fmla="*/ 33 h 49"/>
              <a:gd name="T10" fmla="*/ 16 w 28"/>
              <a:gd name="T11" fmla="*/ 45 h 49"/>
              <a:gd name="T12" fmla="*/ 8 w 28"/>
              <a:gd name="T13" fmla="*/ 38 h 49"/>
              <a:gd name="T14" fmla="*/ 1 w 28"/>
              <a:gd name="T15" fmla="*/ 27 h 49"/>
              <a:gd name="T16" fmla="*/ 6 w 28"/>
              <a:gd name="T17" fmla="*/ 12 h 49"/>
              <a:gd name="T18" fmla="*/ 13 w 28"/>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9">
                <a:moveTo>
                  <a:pt x="13" y="0"/>
                </a:moveTo>
                <a:cubicBezTo>
                  <a:pt x="17" y="0"/>
                  <a:pt x="20" y="0"/>
                  <a:pt x="23" y="0"/>
                </a:cubicBezTo>
                <a:cubicBezTo>
                  <a:pt x="26" y="5"/>
                  <a:pt x="27" y="12"/>
                  <a:pt x="28" y="17"/>
                </a:cubicBezTo>
                <a:cubicBezTo>
                  <a:pt x="24" y="18"/>
                  <a:pt x="27" y="26"/>
                  <a:pt x="21" y="25"/>
                </a:cubicBezTo>
                <a:cubicBezTo>
                  <a:pt x="21" y="29"/>
                  <a:pt x="21" y="32"/>
                  <a:pt x="18" y="33"/>
                </a:cubicBezTo>
                <a:cubicBezTo>
                  <a:pt x="17" y="36"/>
                  <a:pt x="21" y="45"/>
                  <a:pt x="16" y="45"/>
                </a:cubicBezTo>
                <a:cubicBezTo>
                  <a:pt x="7" y="49"/>
                  <a:pt x="14" y="38"/>
                  <a:pt x="8" y="38"/>
                </a:cubicBezTo>
                <a:cubicBezTo>
                  <a:pt x="5" y="37"/>
                  <a:pt x="4" y="31"/>
                  <a:pt x="1" y="27"/>
                </a:cubicBezTo>
                <a:cubicBezTo>
                  <a:pt x="0" y="20"/>
                  <a:pt x="9" y="23"/>
                  <a:pt x="6" y="12"/>
                </a:cubicBezTo>
                <a:cubicBezTo>
                  <a:pt x="12" y="19"/>
                  <a:pt x="12" y="6"/>
                  <a:pt x="13"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3"/>
          <p:cNvSpPr>
            <a:spLocks/>
          </p:cNvSpPr>
          <p:nvPr/>
        </p:nvSpPr>
        <p:spPr bwMode="auto">
          <a:xfrm>
            <a:off x="8440738" y="4540250"/>
            <a:ext cx="80962" cy="80963"/>
          </a:xfrm>
          <a:custGeom>
            <a:avLst/>
            <a:gdLst>
              <a:gd name="T0" fmla="*/ 20 w 38"/>
              <a:gd name="T1" fmla="*/ 4 h 39"/>
              <a:gd name="T2" fmla="*/ 28 w 38"/>
              <a:gd name="T3" fmla="*/ 12 h 39"/>
              <a:gd name="T4" fmla="*/ 25 w 38"/>
              <a:gd name="T5" fmla="*/ 14 h 39"/>
              <a:gd name="T6" fmla="*/ 28 w 38"/>
              <a:gd name="T7" fmla="*/ 19 h 39"/>
              <a:gd name="T8" fmla="*/ 38 w 38"/>
              <a:gd name="T9" fmla="*/ 32 h 39"/>
              <a:gd name="T10" fmla="*/ 33 w 38"/>
              <a:gd name="T11" fmla="*/ 39 h 39"/>
              <a:gd name="T12" fmla="*/ 25 w 38"/>
              <a:gd name="T13" fmla="*/ 39 h 39"/>
              <a:gd name="T14" fmla="*/ 13 w 38"/>
              <a:gd name="T15" fmla="*/ 27 h 39"/>
              <a:gd name="T16" fmla="*/ 18 w 38"/>
              <a:gd name="T17" fmla="*/ 22 h 39"/>
              <a:gd name="T18" fmla="*/ 0 w 38"/>
              <a:gd name="T19" fmla="*/ 7 h 39"/>
              <a:gd name="T20" fmla="*/ 20 w 38"/>
              <a:gd name="T2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9">
                <a:moveTo>
                  <a:pt x="20" y="4"/>
                </a:moveTo>
                <a:cubicBezTo>
                  <a:pt x="14" y="12"/>
                  <a:pt x="26" y="9"/>
                  <a:pt x="28" y="12"/>
                </a:cubicBezTo>
                <a:cubicBezTo>
                  <a:pt x="30" y="14"/>
                  <a:pt x="26" y="14"/>
                  <a:pt x="25" y="14"/>
                </a:cubicBezTo>
                <a:cubicBezTo>
                  <a:pt x="25" y="14"/>
                  <a:pt x="28" y="18"/>
                  <a:pt x="28" y="19"/>
                </a:cubicBezTo>
                <a:cubicBezTo>
                  <a:pt x="31" y="24"/>
                  <a:pt x="38" y="24"/>
                  <a:pt x="38" y="32"/>
                </a:cubicBezTo>
                <a:cubicBezTo>
                  <a:pt x="33" y="30"/>
                  <a:pt x="33" y="35"/>
                  <a:pt x="33" y="39"/>
                </a:cubicBezTo>
                <a:cubicBezTo>
                  <a:pt x="31" y="37"/>
                  <a:pt x="26" y="35"/>
                  <a:pt x="25" y="39"/>
                </a:cubicBezTo>
                <a:cubicBezTo>
                  <a:pt x="19" y="37"/>
                  <a:pt x="20" y="28"/>
                  <a:pt x="13" y="27"/>
                </a:cubicBezTo>
                <a:cubicBezTo>
                  <a:pt x="14" y="24"/>
                  <a:pt x="18" y="25"/>
                  <a:pt x="18" y="22"/>
                </a:cubicBezTo>
                <a:cubicBezTo>
                  <a:pt x="12" y="17"/>
                  <a:pt x="8" y="10"/>
                  <a:pt x="0" y="7"/>
                </a:cubicBezTo>
                <a:cubicBezTo>
                  <a:pt x="6" y="0"/>
                  <a:pt x="12" y="3"/>
                  <a:pt x="20" y="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4"/>
          <p:cNvSpPr>
            <a:spLocks/>
          </p:cNvSpPr>
          <p:nvPr/>
        </p:nvSpPr>
        <p:spPr bwMode="auto">
          <a:xfrm>
            <a:off x="8408988" y="4575175"/>
            <a:ext cx="17462" cy="11113"/>
          </a:xfrm>
          <a:custGeom>
            <a:avLst/>
            <a:gdLst>
              <a:gd name="T0" fmla="*/ 0 w 8"/>
              <a:gd name="T1" fmla="*/ 0 h 5"/>
              <a:gd name="T2" fmla="*/ 8 w 8"/>
              <a:gd name="T3" fmla="*/ 0 h 5"/>
              <a:gd name="T4" fmla="*/ 8 w 8"/>
              <a:gd name="T5" fmla="*/ 5 h 5"/>
              <a:gd name="T6" fmla="*/ 0 w 8"/>
              <a:gd name="T7" fmla="*/ 5 h 5"/>
              <a:gd name="T8" fmla="*/ 0 w 8"/>
              <a:gd name="T9" fmla="*/ 0 h 5"/>
            </a:gdLst>
            <a:ahLst/>
            <a:cxnLst>
              <a:cxn ang="0">
                <a:pos x="T0" y="T1"/>
              </a:cxn>
              <a:cxn ang="0">
                <a:pos x="T2" y="T3"/>
              </a:cxn>
              <a:cxn ang="0">
                <a:pos x="T4" y="T5"/>
              </a:cxn>
              <a:cxn ang="0">
                <a:pos x="T6" y="T7"/>
              </a:cxn>
              <a:cxn ang="0">
                <a:pos x="T8" y="T9"/>
              </a:cxn>
            </a:cxnLst>
            <a:rect l="0" t="0" r="r" b="b"/>
            <a:pathLst>
              <a:path w="8" h="5">
                <a:moveTo>
                  <a:pt x="0" y="0"/>
                </a:moveTo>
                <a:cubicBezTo>
                  <a:pt x="3" y="0"/>
                  <a:pt x="5" y="0"/>
                  <a:pt x="8" y="0"/>
                </a:cubicBezTo>
                <a:cubicBezTo>
                  <a:pt x="8" y="1"/>
                  <a:pt x="8" y="3"/>
                  <a:pt x="8" y="5"/>
                </a:cubicBezTo>
                <a:cubicBezTo>
                  <a:pt x="5" y="5"/>
                  <a:pt x="3" y="5"/>
                  <a:pt x="0" y="5"/>
                </a:cubicBezTo>
                <a:cubicBezTo>
                  <a:pt x="0" y="3"/>
                  <a:pt x="0" y="1"/>
                  <a:pt x="0"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5"/>
          <p:cNvSpPr>
            <a:spLocks/>
          </p:cNvSpPr>
          <p:nvPr/>
        </p:nvSpPr>
        <p:spPr bwMode="auto">
          <a:xfrm>
            <a:off x="8437563" y="4589463"/>
            <a:ext cx="41275" cy="65088"/>
          </a:xfrm>
          <a:custGeom>
            <a:avLst/>
            <a:gdLst>
              <a:gd name="T0" fmla="*/ 20 w 20"/>
              <a:gd name="T1" fmla="*/ 25 h 31"/>
              <a:gd name="T2" fmla="*/ 7 w 20"/>
              <a:gd name="T3" fmla="*/ 28 h 31"/>
              <a:gd name="T4" fmla="*/ 0 w 20"/>
              <a:gd name="T5" fmla="*/ 15 h 31"/>
              <a:gd name="T6" fmla="*/ 20 w 20"/>
              <a:gd name="T7" fmla="*/ 25 h 31"/>
            </a:gdLst>
            <a:ahLst/>
            <a:cxnLst>
              <a:cxn ang="0">
                <a:pos x="T0" y="T1"/>
              </a:cxn>
              <a:cxn ang="0">
                <a:pos x="T2" y="T3"/>
              </a:cxn>
              <a:cxn ang="0">
                <a:pos x="T4" y="T5"/>
              </a:cxn>
              <a:cxn ang="0">
                <a:pos x="T6" y="T7"/>
              </a:cxn>
            </a:cxnLst>
            <a:rect l="0" t="0" r="r" b="b"/>
            <a:pathLst>
              <a:path w="20" h="31">
                <a:moveTo>
                  <a:pt x="20" y="25"/>
                </a:moveTo>
                <a:cubicBezTo>
                  <a:pt x="20" y="31"/>
                  <a:pt x="11" y="26"/>
                  <a:pt x="7" y="28"/>
                </a:cubicBezTo>
                <a:cubicBezTo>
                  <a:pt x="7" y="21"/>
                  <a:pt x="10" y="12"/>
                  <a:pt x="0" y="15"/>
                </a:cubicBezTo>
                <a:cubicBezTo>
                  <a:pt x="9" y="0"/>
                  <a:pt x="8" y="28"/>
                  <a:pt x="20" y="2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66"/>
          <p:cNvSpPr>
            <a:spLocks/>
          </p:cNvSpPr>
          <p:nvPr/>
        </p:nvSpPr>
        <p:spPr bwMode="auto">
          <a:xfrm>
            <a:off x="7527925" y="4643438"/>
            <a:ext cx="44450" cy="79375"/>
          </a:xfrm>
          <a:custGeom>
            <a:avLst/>
            <a:gdLst>
              <a:gd name="T0" fmla="*/ 4 w 21"/>
              <a:gd name="T1" fmla="*/ 3 h 38"/>
              <a:gd name="T2" fmla="*/ 11 w 21"/>
              <a:gd name="T3" fmla="*/ 10 h 38"/>
              <a:gd name="T4" fmla="*/ 14 w 21"/>
              <a:gd name="T5" fmla="*/ 13 h 38"/>
              <a:gd name="T6" fmla="*/ 19 w 21"/>
              <a:gd name="T7" fmla="*/ 18 h 38"/>
              <a:gd name="T8" fmla="*/ 16 w 21"/>
              <a:gd name="T9" fmla="*/ 20 h 38"/>
              <a:gd name="T10" fmla="*/ 19 w 21"/>
              <a:gd name="T11" fmla="*/ 33 h 38"/>
              <a:gd name="T12" fmla="*/ 14 w 21"/>
              <a:gd name="T13" fmla="*/ 38 h 38"/>
              <a:gd name="T14" fmla="*/ 4 w 21"/>
              <a:gd name="T15" fmla="*/ 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8">
                <a:moveTo>
                  <a:pt x="4" y="3"/>
                </a:moveTo>
                <a:cubicBezTo>
                  <a:pt x="9" y="0"/>
                  <a:pt x="10" y="8"/>
                  <a:pt x="11" y="10"/>
                </a:cubicBezTo>
                <a:cubicBezTo>
                  <a:pt x="13" y="12"/>
                  <a:pt x="14" y="10"/>
                  <a:pt x="14" y="13"/>
                </a:cubicBezTo>
                <a:cubicBezTo>
                  <a:pt x="14" y="16"/>
                  <a:pt x="18" y="16"/>
                  <a:pt x="19" y="18"/>
                </a:cubicBezTo>
                <a:cubicBezTo>
                  <a:pt x="20" y="21"/>
                  <a:pt x="17" y="19"/>
                  <a:pt x="16" y="20"/>
                </a:cubicBezTo>
                <a:cubicBezTo>
                  <a:pt x="16" y="22"/>
                  <a:pt x="21" y="26"/>
                  <a:pt x="19" y="33"/>
                </a:cubicBezTo>
                <a:cubicBezTo>
                  <a:pt x="15" y="32"/>
                  <a:pt x="14" y="35"/>
                  <a:pt x="14" y="38"/>
                </a:cubicBezTo>
                <a:cubicBezTo>
                  <a:pt x="0" y="33"/>
                  <a:pt x="1" y="19"/>
                  <a:pt x="4"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7"/>
          <p:cNvSpPr>
            <a:spLocks/>
          </p:cNvSpPr>
          <p:nvPr/>
        </p:nvSpPr>
        <p:spPr bwMode="auto">
          <a:xfrm>
            <a:off x="8477250" y="4646613"/>
            <a:ext cx="53975" cy="85725"/>
          </a:xfrm>
          <a:custGeom>
            <a:avLst/>
            <a:gdLst>
              <a:gd name="T0" fmla="*/ 21 w 26"/>
              <a:gd name="T1" fmla="*/ 1 h 41"/>
              <a:gd name="T2" fmla="*/ 26 w 26"/>
              <a:gd name="T3" fmla="*/ 21 h 41"/>
              <a:gd name="T4" fmla="*/ 19 w 26"/>
              <a:gd name="T5" fmla="*/ 23 h 41"/>
              <a:gd name="T6" fmla="*/ 19 w 26"/>
              <a:gd name="T7" fmla="*/ 41 h 41"/>
              <a:gd name="T8" fmla="*/ 6 w 26"/>
              <a:gd name="T9" fmla="*/ 33 h 41"/>
              <a:gd name="T10" fmla="*/ 8 w 26"/>
              <a:gd name="T11" fmla="*/ 23 h 41"/>
              <a:gd name="T12" fmla="*/ 8 w 26"/>
              <a:gd name="T13" fmla="*/ 18 h 41"/>
              <a:gd name="T14" fmla="*/ 6 w 26"/>
              <a:gd name="T15" fmla="*/ 18 h 41"/>
              <a:gd name="T16" fmla="*/ 11 w 26"/>
              <a:gd name="T17" fmla="*/ 11 h 41"/>
              <a:gd name="T18" fmla="*/ 16 w 26"/>
              <a:gd name="T19" fmla="*/ 3 h 41"/>
              <a:gd name="T20" fmla="*/ 21 w 26"/>
              <a:gd name="T21"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1">
                <a:moveTo>
                  <a:pt x="21" y="1"/>
                </a:moveTo>
                <a:cubicBezTo>
                  <a:pt x="21" y="9"/>
                  <a:pt x="20" y="18"/>
                  <a:pt x="26" y="21"/>
                </a:cubicBezTo>
                <a:cubicBezTo>
                  <a:pt x="26" y="24"/>
                  <a:pt x="21" y="23"/>
                  <a:pt x="19" y="23"/>
                </a:cubicBezTo>
                <a:cubicBezTo>
                  <a:pt x="23" y="28"/>
                  <a:pt x="16" y="32"/>
                  <a:pt x="19" y="41"/>
                </a:cubicBezTo>
                <a:cubicBezTo>
                  <a:pt x="11" y="41"/>
                  <a:pt x="13" y="33"/>
                  <a:pt x="6" y="33"/>
                </a:cubicBezTo>
                <a:cubicBezTo>
                  <a:pt x="5" y="28"/>
                  <a:pt x="8" y="27"/>
                  <a:pt x="8" y="23"/>
                </a:cubicBezTo>
                <a:cubicBezTo>
                  <a:pt x="9" y="21"/>
                  <a:pt x="4" y="19"/>
                  <a:pt x="8" y="18"/>
                </a:cubicBezTo>
                <a:cubicBezTo>
                  <a:pt x="8" y="15"/>
                  <a:pt x="6" y="17"/>
                  <a:pt x="6" y="18"/>
                </a:cubicBezTo>
                <a:cubicBezTo>
                  <a:pt x="0" y="17"/>
                  <a:pt x="6" y="9"/>
                  <a:pt x="11" y="11"/>
                </a:cubicBezTo>
                <a:cubicBezTo>
                  <a:pt x="11" y="7"/>
                  <a:pt x="14" y="5"/>
                  <a:pt x="16" y="3"/>
                </a:cubicBezTo>
                <a:cubicBezTo>
                  <a:pt x="17" y="2"/>
                  <a:pt x="18" y="0"/>
                  <a:pt x="21"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8"/>
          <p:cNvSpPr>
            <a:spLocks/>
          </p:cNvSpPr>
          <p:nvPr/>
        </p:nvSpPr>
        <p:spPr bwMode="auto">
          <a:xfrm>
            <a:off x="8432800" y="4664075"/>
            <a:ext cx="41275" cy="38100"/>
          </a:xfrm>
          <a:custGeom>
            <a:avLst/>
            <a:gdLst>
              <a:gd name="T0" fmla="*/ 12 w 20"/>
              <a:gd name="T1" fmla="*/ 0 h 18"/>
              <a:gd name="T2" fmla="*/ 19 w 20"/>
              <a:gd name="T3" fmla="*/ 8 h 18"/>
              <a:gd name="T4" fmla="*/ 17 w 20"/>
              <a:gd name="T5" fmla="*/ 10 h 18"/>
              <a:gd name="T6" fmla="*/ 2 w 20"/>
              <a:gd name="T7" fmla="*/ 18 h 18"/>
              <a:gd name="T8" fmla="*/ 12 w 20"/>
              <a:gd name="T9" fmla="*/ 0 h 18"/>
            </a:gdLst>
            <a:ahLst/>
            <a:cxnLst>
              <a:cxn ang="0">
                <a:pos x="T0" y="T1"/>
              </a:cxn>
              <a:cxn ang="0">
                <a:pos x="T2" y="T3"/>
              </a:cxn>
              <a:cxn ang="0">
                <a:pos x="T4" y="T5"/>
              </a:cxn>
              <a:cxn ang="0">
                <a:pos x="T6" y="T7"/>
              </a:cxn>
              <a:cxn ang="0">
                <a:pos x="T8" y="T9"/>
              </a:cxn>
            </a:cxnLst>
            <a:rect l="0" t="0" r="r" b="b"/>
            <a:pathLst>
              <a:path w="20" h="18">
                <a:moveTo>
                  <a:pt x="12" y="0"/>
                </a:moveTo>
                <a:cubicBezTo>
                  <a:pt x="17" y="0"/>
                  <a:pt x="20" y="2"/>
                  <a:pt x="19" y="8"/>
                </a:cubicBezTo>
                <a:cubicBezTo>
                  <a:pt x="15" y="7"/>
                  <a:pt x="14" y="10"/>
                  <a:pt x="17" y="10"/>
                </a:cubicBezTo>
                <a:cubicBezTo>
                  <a:pt x="15" y="13"/>
                  <a:pt x="8" y="16"/>
                  <a:pt x="2" y="18"/>
                </a:cubicBezTo>
                <a:cubicBezTo>
                  <a:pt x="0" y="7"/>
                  <a:pt x="12" y="10"/>
                  <a:pt x="1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9"/>
          <p:cNvSpPr>
            <a:spLocks/>
          </p:cNvSpPr>
          <p:nvPr/>
        </p:nvSpPr>
        <p:spPr bwMode="auto">
          <a:xfrm>
            <a:off x="8551863" y="4800600"/>
            <a:ext cx="28575" cy="52388"/>
          </a:xfrm>
          <a:custGeom>
            <a:avLst/>
            <a:gdLst>
              <a:gd name="T0" fmla="*/ 3 w 13"/>
              <a:gd name="T1" fmla="*/ 0 h 25"/>
              <a:gd name="T2" fmla="*/ 13 w 13"/>
              <a:gd name="T3" fmla="*/ 8 h 25"/>
              <a:gd name="T4" fmla="*/ 0 w 13"/>
              <a:gd name="T5" fmla="*/ 23 h 25"/>
              <a:gd name="T6" fmla="*/ 5 w 13"/>
              <a:gd name="T7" fmla="*/ 21 h 25"/>
              <a:gd name="T8" fmla="*/ 3 w 13"/>
              <a:gd name="T9" fmla="*/ 0 h 25"/>
            </a:gdLst>
            <a:ahLst/>
            <a:cxnLst>
              <a:cxn ang="0">
                <a:pos x="T0" y="T1"/>
              </a:cxn>
              <a:cxn ang="0">
                <a:pos x="T2" y="T3"/>
              </a:cxn>
              <a:cxn ang="0">
                <a:pos x="T4" y="T5"/>
              </a:cxn>
              <a:cxn ang="0">
                <a:pos x="T6" y="T7"/>
              </a:cxn>
              <a:cxn ang="0">
                <a:pos x="T8" y="T9"/>
              </a:cxn>
            </a:cxnLst>
            <a:rect l="0" t="0" r="r" b="b"/>
            <a:pathLst>
              <a:path w="13" h="25">
                <a:moveTo>
                  <a:pt x="3" y="0"/>
                </a:moveTo>
                <a:cubicBezTo>
                  <a:pt x="9" y="0"/>
                  <a:pt x="5" y="10"/>
                  <a:pt x="13" y="8"/>
                </a:cubicBezTo>
                <a:cubicBezTo>
                  <a:pt x="10" y="15"/>
                  <a:pt x="12" y="25"/>
                  <a:pt x="0" y="23"/>
                </a:cubicBezTo>
                <a:cubicBezTo>
                  <a:pt x="0" y="21"/>
                  <a:pt x="3" y="21"/>
                  <a:pt x="5" y="21"/>
                </a:cubicBezTo>
                <a:cubicBezTo>
                  <a:pt x="1" y="11"/>
                  <a:pt x="1" y="13"/>
                  <a:pt x="3"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0"/>
          <p:cNvSpPr>
            <a:spLocks/>
          </p:cNvSpPr>
          <p:nvPr/>
        </p:nvSpPr>
        <p:spPr bwMode="auto">
          <a:xfrm>
            <a:off x="8388350" y="4814888"/>
            <a:ext cx="107950" cy="33338"/>
          </a:xfrm>
          <a:custGeom>
            <a:avLst/>
            <a:gdLst>
              <a:gd name="T0" fmla="*/ 50 w 51"/>
              <a:gd name="T1" fmla="*/ 6 h 16"/>
              <a:gd name="T2" fmla="*/ 35 w 51"/>
              <a:gd name="T3" fmla="*/ 14 h 16"/>
              <a:gd name="T4" fmla="*/ 0 w 51"/>
              <a:gd name="T5" fmla="*/ 16 h 16"/>
              <a:gd name="T6" fmla="*/ 43 w 51"/>
              <a:gd name="T7" fmla="*/ 4 h 16"/>
              <a:gd name="T8" fmla="*/ 50 w 51"/>
              <a:gd name="T9" fmla="*/ 6 h 16"/>
            </a:gdLst>
            <a:ahLst/>
            <a:cxnLst>
              <a:cxn ang="0">
                <a:pos x="T0" y="T1"/>
              </a:cxn>
              <a:cxn ang="0">
                <a:pos x="T2" y="T3"/>
              </a:cxn>
              <a:cxn ang="0">
                <a:pos x="T4" y="T5"/>
              </a:cxn>
              <a:cxn ang="0">
                <a:pos x="T6" y="T7"/>
              </a:cxn>
              <a:cxn ang="0">
                <a:pos x="T8" y="T9"/>
              </a:cxn>
            </a:cxnLst>
            <a:rect l="0" t="0" r="r" b="b"/>
            <a:pathLst>
              <a:path w="51" h="16">
                <a:moveTo>
                  <a:pt x="50" y="6"/>
                </a:moveTo>
                <a:cubicBezTo>
                  <a:pt x="51" y="13"/>
                  <a:pt x="42" y="13"/>
                  <a:pt x="35" y="14"/>
                </a:cubicBezTo>
                <a:cubicBezTo>
                  <a:pt x="24" y="15"/>
                  <a:pt x="10" y="12"/>
                  <a:pt x="0" y="16"/>
                </a:cubicBezTo>
                <a:cubicBezTo>
                  <a:pt x="2" y="0"/>
                  <a:pt x="37" y="16"/>
                  <a:pt x="43" y="4"/>
                </a:cubicBezTo>
                <a:cubicBezTo>
                  <a:pt x="45" y="5"/>
                  <a:pt x="47" y="6"/>
                  <a:pt x="50" y="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1"/>
          <p:cNvSpPr>
            <a:spLocks/>
          </p:cNvSpPr>
          <p:nvPr/>
        </p:nvSpPr>
        <p:spPr bwMode="auto">
          <a:xfrm>
            <a:off x="8621713" y="4854575"/>
            <a:ext cx="66675" cy="44450"/>
          </a:xfrm>
          <a:custGeom>
            <a:avLst/>
            <a:gdLst>
              <a:gd name="T0" fmla="*/ 32 w 32"/>
              <a:gd name="T1" fmla="*/ 15 h 21"/>
              <a:gd name="T2" fmla="*/ 27 w 32"/>
              <a:gd name="T3" fmla="*/ 20 h 21"/>
              <a:gd name="T4" fmla="*/ 12 w 32"/>
              <a:gd name="T5" fmla="*/ 20 h 21"/>
              <a:gd name="T6" fmla="*/ 10 w 32"/>
              <a:gd name="T7" fmla="*/ 17 h 21"/>
              <a:gd name="T8" fmla="*/ 0 w 32"/>
              <a:gd name="T9" fmla="*/ 10 h 21"/>
              <a:gd name="T10" fmla="*/ 12 w 32"/>
              <a:gd name="T11" fmla="*/ 5 h 21"/>
              <a:gd name="T12" fmla="*/ 20 w 32"/>
              <a:gd name="T13" fmla="*/ 2 h 21"/>
              <a:gd name="T14" fmla="*/ 20 w 32"/>
              <a:gd name="T15" fmla="*/ 5 h 21"/>
              <a:gd name="T16" fmla="*/ 22 w 32"/>
              <a:gd name="T17" fmla="*/ 2 h 21"/>
              <a:gd name="T18" fmla="*/ 32 w 32"/>
              <a:gd name="T1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32" y="15"/>
                </a:moveTo>
                <a:cubicBezTo>
                  <a:pt x="30" y="16"/>
                  <a:pt x="28" y="17"/>
                  <a:pt x="27" y="20"/>
                </a:cubicBezTo>
                <a:cubicBezTo>
                  <a:pt x="22" y="16"/>
                  <a:pt x="17" y="21"/>
                  <a:pt x="12" y="20"/>
                </a:cubicBezTo>
                <a:cubicBezTo>
                  <a:pt x="11" y="19"/>
                  <a:pt x="12" y="17"/>
                  <a:pt x="10" y="17"/>
                </a:cubicBezTo>
                <a:cubicBezTo>
                  <a:pt x="7" y="17"/>
                  <a:pt x="4" y="11"/>
                  <a:pt x="0" y="10"/>
                </a:cubicBezTo>
                <a:cubicBezTo>
                  <a:pt x="1" y="6"/>
                  <a:pt x="8" y="7"/>
                  <a:pt x="12" y="5"/>
                </a:cubicBezTo>
                <a:cubicBezTo>
                  <a:pt x="13" y="4"/>
                  <a:pt x="18" y="0"/>
                  <a:pt x="20" y="2"/>
                </a:cubicBezTo>
                <a:cubicBezTo>
                  <a:pt x="20" y="5"/>
                  <a:pt x="20" y="5"/>
                  <a:pt x="20" y="5"/>
                </a:cubicBezTo>
                <a:cubicBezTo>
                  <a:pt x="21" y="5"/>
                  <a:pt x="23" y="2"/>
                  <a:pt x="22" y="2"/>
                </a:cubicBezTo>
                <a:cubicBezTo>
                  <a:pt x="28" y="4"/>
                  <a:pt x="31" y="8"/>
                  <a:pt x="32" y="1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2"/>
          <p:cNvSpPr>
            <a:spLocks/>
          </p:cNvSpPr>
          <p:nvPr/>
        </p:nvSpPr>
        <p:spPr bwMode="auto">
          <a:xfrm>
            <a:off x="8658225" y="4879975"/>
            <a:ext cx="384175" cy="203200"/>
          </a:xfrm>
          <a:custGeom>
            <a:avLst/>
            <a:gdLst>
              <a:gd name="T0" fmla="*/ 60 w 183"/>
              <a:gd name="T1" fmla="*/ 48 h 97"/>
              <a:gd name="T2" fmla="*/ 50 w 183"/>
              <a:gd name="T3" fmla="*/ 43 h 97"/>
              <a:gd name="T4" fmla="*/ 45 w 183"/>
              <a:gd name="T5" fmla="*/ 33 h 97"/>
              <a:gd name="T6" fmla="*/ 18 w 183"/>
              <a:gd name="T7" fmla="*/ 25 h 97"/>
              <a:gd name="T8" fmla="*/ 3 w 183"/>
              <a:gd name="T9" fmla="*/ 25 h 97"/>
              <a:gd name="T10" fmla="*/ 0 w 183"/>
              <a:gd name="T11" fmla="*/ 15 h 97"/>
              <a:gd name="T12" fmla="*/ 8 w 183"/>
              <a:gd name="T13" fmla="*/ 15 h 97"/>
              <a:gd name="T14" fmla="*/ 15 w 183"/>
              <a:gd name="T15" fmla="*/ 13 h 97"/>
              <a:gd name="T16" fmla="*/ 28 w 183"/>
              <a:gd name="T17" fmla="*/ 18 h 97"/>
              <a:gd name="T18" fmla="*/ 38 w 183"/>
              <a:gd name="T19" fmla="*/ 10 h 97"/>
              <a:gd name="T20" fmla="*/ 58 w 183"/>
              <a:gd name="T21" fmla="*/ 3 h 97"/>
              <a:gd name="T22" fmla="*/ 63 w 183"/>
              <a:gd name="T23" fmla="*/ 8 h 97"/>
              <a:gd name="T24" fmla="*/ 83 w 183"/>
              <a:gd name="T25" fmla="*/ 15 h 97"/>
              <a:gd name="T26" fmla="*/ 88 w 183"/>
              <a:gd name="T27" fmla="*/ 13 h 97"/>
              <a:gd name="T28" fmla="*/ 93 w 183"/>
              <a:gd name="T29" fmla="*/ 18 h 97"/>
              <a:gd name="T30" fmla="*/ 106 w 183"/>
              <a:gd name="T31" fmla="*/ 18 h 97"/>
              <a:gd name="T32" fmla="*/ 116 w 183"/>
              <a:gd name="T33" fmla="*/ 23 h 97"/>
              <a:gd name="T34" fmla="*/ 116 w 183"/>
              <a:gd name="T35" fmla="*/ 30 h 97"/>
              <a:gd name="T36" fmla="*/ 121 w 183"/>
              <a:gd name="T37" fmla="*/ 28 h 97"/>
              <a:gd name="T38" fmla="*/ 123 w 183"/>
              <a:gd name="T39" fmla="*/ 35 h 97"/>
              <a:gd name="T40" fmla="*/ 136 w 183"/>
              <a:gd name="T41" fmla="*/ 43 h 97"/>
              <a:gd name="T42" fmla="*/ 156 w 183"/>
              <a:gd name="T43" fmla="*/ 50 h 97"/>
              <a:gd name="T44" fmla="*/ 153 w 183"/>
              <a:gd name="T45" fmla="*/ 58 h 97"/>
              <a:gd name="T46" fmla="*/ 161 w 183"/>
              <a:gd name="T47" fmla="*/ 63 h 97"/>
              <a:gd name="T48" fmla="*/ 161 w 183"/>
              <a:gd name="T49" fmla="*/ 68 h 97"/>
              <a:gd name="T50" fmla="*/ 171 w 183"/>
              <a:gd name="T51" fmla="*/ 78 h 97"/>
              <a:gd name="T52" fmla="*/ 183 w 183"/>
              <a:gd name="T53" fmla="*/ 90 h 97"/>
              <a:gd name="T54" fmla="*/ 166 w 183"/>
              <a:gd name="T55" fmla="*/ 90 h 97"/>
              <a:gd name="T56" fmla="*/ 151 w 183"/>
              <a:gd name="T57" fmla="*/ 80 h 97"/>
              <a:gd name="T58" fmla="*/ 146 w 183"/>
              <a:gd name="T59" fmla="*/ 75 h 97"/>
              <a:gd name="T60" fmla="*/ 143 w 183"/>
              <a:gd name="T61" fmla="*/ 73 h 97"/>
              <a:gd name="T62" fmla="*/ 136 w 183"/>
              <a:gd name="T63" fmla="*/ 65 h 97"/>
              <a:gd name="T64" fmla="*/ 116 w 183"/>
              <a:gd name="T65" fmla="*/ 63 h 97"/>
              <a:gd name="T66" fmla="*/ 106 w 183"/>
              <a:gd name="T67" fmla="*/ 85 h 97"/>
              <a:gd name="T68" fmla="*/ 91 w 183"/>
              <a:gd name="T69" fmla="*/ 80 h 97"/>
              <a:gd name="T70" fmla="*/ 83 w 183"/>
              <a:gd name="T71" fmla="*/ 78 h 97"/>
              <a:gd name="T72" fmla="*/ 73 w 183"/>
              <a:gd name="T73" fmla="*/ 65 h 97"/>
              <a:gd name="T74" fmla="*/ 63 w 183"/>
              <a:gd name="T75" fmla="*/ 75 h 97"/>
              <a:gd name="T76" fmla="*/ 55 w 183"/>
              <a:gd name="T77" fmla="*/ 70 h 97"/>
              <a:gd name="T78" fmla="*/ 63 w 183"/>
              <a:gd name="T79" fmla="*/ 63 h 97"/>
              <a:gd name="T80" fmla="*/ 68 w 183"/>
              <a:gd name="T81" fmla="*/ 53 h 97"/>
              <a:gd name="T82" fmla="*/ 65 w 183"/>
              <a:gd name="T83" fmla="*/ 58 h 97"/>
              <a:gd name="T84" fmla="*/ 60 w 183"/>
              <a:gd name="T8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3" h="97">
                <a:moveTo>
                  <a:pt x="60" y="48"/>
                </a:moveTo>
                <a:cubicBezTo>
                  <a:pt x="55" y="48"/>
                  <a:pt x="57" y="41"/>
                  <a:pt x="50" y="43"/>
                </a:cubicBezTo>
                <a:cubicBezTo>
                  <a:pt x="49" y="39"/>
                  <a:pt x="47" y="36"/>
                  <a:pt x="45" y="33"/>
                </a:cubicBezTo>
                <a:cubicBezTo>
                  <a:pt x="35" y="32"/>
                  <a:pt x="24" y="31"/>
                  <a:pt x="18" y="25"/>
                </a:cubicBezTo>
                <a:cubicBezTo>
                  <a:pt x="10" y="28"/>
                  <a:pt x="12" y="25"/>
                  <a:pt x="3" y="25"/>
                </a:cubicBezTo>
                <a:cubicBezTo>
                  <a:pt x="3" y="21"/>
                  <a:pt x="4" y="16"/>
                  <a:pt x="0" y="15"/>
                </a:cubicBezTo>
                <a:cubicBezTo>
                  <a:pt x="2" y="10"/>
                  <a:pt x="5" y="15"/>
                  <a:pt x="8" y="15"/>
                </a:cubicBezTo>
                <a:cubicBezTo>
                  <a:pt x="11" y="15"/>
                  <a:pt x="13" y="12"/>
                  <a:pt x="15" y="13"/>
                </a:cubicBezTo>
                <a:cubicBezTo>
                  <a:pt x="20" y="13"/>
                  <a:pt x="23" y="18"/>
                  <a:pt x="28" y="18"/>
                </a:cubicBezTo>
                <a:cubicBezTo>
                  <a:pt x="33" y="20"/>
                  <a:pt x="35" y="12"/>
                  <a:pt x="38" y="10"/>
                </a:cubicBezTo>
                <a:cubicBezTo>
                  <a:pt x="44" y="7"/>
                  <a:pt x="53" y="8"/>
                  <a:pt x="58" y="3"/>
                </a:cubicBezTo>
                <a:cubicBezTo>
                  <a:pt x="63" y="0"/>
                  <a:pt x="61" y="7"/>
                  <a:pt x="63" y="8"/>
                </a:cubicBezTo>
                <a:cubicBezTo>
                  <a:pt x="68" y="10"/>
                  <a:pt x="83" y="6"/>
                  <a:pt x="83" y="15"/>
                </a:cubicBezTo>
                <a:cubicBezTo>
                  <a:pt x="86" y="17"/>
                  <a:pt x="88" y="13"/>
                  <a:pt x="88" y="13"/>
                </a:cubicBezTo>
                <a:cubicBezTo>
                  <a:pt x="91" y="13"/>
                  <a:pt x="91" y="17"/>
                  <a:pt x="93" y="18"/>
                </a:cubicBezTo>
                <a:cubicBezTo>
                  <a:pt x="97" y="19"/>
                  <a:pt x="102" y="16"/>
                  <a:pt x="106" y="18"/>
                </a:cubicBezTo>
                <a:cubicBezTo>
                  <a:pt x="107" y="18"/>
                  <a:pt x="108" y="25"/>
                  <a:pt x="116" y="23"/>
                </a:cubicBezTo>
                <a:cubicBezTo>
                  <a:pt x="119" y="26"/>
                  <a:pt x="117" y="27"/>
                  <a:pt x="116" y="30"/>
                </a:cubicBezTo>
                <a:cubicBezTo>
                  <a:pt x="119" y="31"/>
                  <a:pt x="120" y="30"/>
                  <a:pt x="121" y="28"/>
                </a:cubicBezTo>
                <a:cubicBezTo>
                  <a:pt x="124" y="28"/>
                  <a:pt x="123" y="32"/>
                  <a:pt x="123" y="35"/>
                </a:cubicBezTo>
                <a:cubicBezTo>
                  <a:pt x="125" y="39"/>
                  <a:pt x="131" y="40"/>
                  <a:pt x="136" y="43"/>
                </a:cubicBezTo>
                <a:cubicBezTo>
                  <a:pt x="139" y="45"/>
                  <a:pt x="148" y="50"/>
                  <a:pt x="156" y="50"/>
                </a:cubicBezTo>
                <a:cubicBezTo>
                  <a:pt x="156" y="54"/>
                  <a:pt x="153" y="55"/>
                  <a:pt x="153" y="58"/>
                </a:cubicBezTo>
                <a:cubicBezTo>
                  <a:pt x="154" y="61"/>
                  <a:pt x="159" y="61"/>
                  <a:pt x="161" y="63"/>
                </a:cubicBezTo>
                <a:cubicBezTo>
                  <a:pt x="162" y="64"/>
                  <a:pt x="160" y="67"/>
                  <a:pt x="161" y="68"/>
                </a:cubicBezTo>
                <a:cubicBezTo>
                  <a:pt x="164" y="70"/>
                  <a:pt x="167" y="73"/>
                  <a:pt x="171" y="78"/>
                </a:cubicBezTo>
                <a:cubicBezTo>
                  <a:pt x="174" y="82"/>
                  <a:pt x="177" y="89"/>
                  <a:pt x="183" y="90"/>
                </a:cubicBezTo>
                <a:cubicBezTo>
                  <a:pt x="179" y="97"/>
                  <a:pt x="169" y="91"/>
                  <a:pt x="166" y="90"/>
                </a:cubicBezTo>
                <a:cubicBezTo>
                  <a:pt x="161" y="89"/>
                  <a:pt x="158" y="87"/>
                  <a:pt x="151" y="80"/>
                </a:cubicBezTo>
                <a:cubicBezTo>
                  <a:pt x="149" y="79"/>
                  <a:pt x="147" y="77"/>
                  <a:pt x="146" y="75"/>
                </a:cubicBezTo>
                <a:cubicBezTo>
                  <a:pt x="144" y="74"/>
                  <a:pt x="143" y="76"/>
                  <a:pt x="143" y="73"/>
                </a:cubicBezTo>
                <a:cubicBezTo>
                  <a:pt x="143" y="73"/>
                  <a:pt x="136" y="66"/>
                  <a:pt x="136" y="65"/>
                </a:cubicBezTo>
                <a:cubicBezTo>
                  <a:pt x="130" y="63"/>
                  <a:pt x="122" y="67"/>
                  <a:pt x="116" y="63"/>
                </a:cubicBezTo>
                <a:cubicBezTo>
                  <a:pt x="110" y="68"/>
                  <a:pt x="109" y="77"/>
                  <a:pt x="106" y="85"/>
                </a:cubicBezTo>
                <a:cubicBezTo>
                  <a:pt x="104" y="81"/>
                  <a:pt x="95" y="83"/>
                  <a:pt x="91" y="80"/>
                </a:cubicBezTo>
                <a:cubicBezTo>
                  <a:pt x="87" y="78"/>
                  <a:pt x="92" y="74"/>
                  <a:pt x="83" y="78"/>
                </a:cubicBezTo>
                <a:cubicBezTo>
                  <a:pt x="88" y="65"/>
                  <a:pt x="70" y="76"/>
                  <a:pt x="73" y="65"/>
                </a:cubicBezTo>
                <a:cubicBezTo>
                  <a:pt x="67" y="66"/>
                  <a:pt x="61" y="67"/>
                  <a:pt x="63" y="75"/>
                </a:cubicBezTo>
                <a:cubicBezTo>
                  <a:pt x="60" y="74"/>
                  <a:pt x="60" y="70"/>
                  <a:pt x="55" y="70"/>
                </a:cubicBezTo>
                <a:cubicBezTo>
                  <a:pt x="56" y="66"/>
                  <a:pt x="60" y="66"/>
                  <a:pt x="63" y="63"/>
                </a:cubicBezTo>
                <a:cubicBezTo>
                  <a:pt x="66" y="60"/>
                  <a:pt x="70" y="60"/>
                  <a:pt x="68" y="53"/>
                </a:cubicBezTo>
                <a:cubicBezTo>
                  <a:pt x="66" y="51"/>
                  <a:pt x="65" y="58"/>
                  <a:pt x="65" y="58"/>
                </a:cubicBezTo>
                <a:cubicBezTo>
                  <a:pt x="61" y="56"/>
                  <a:pt x="63" y="42"/>
                  <a:pt x="60" y="4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3"/>
          <p:cNvSpPr>
            <a:spLocks/>
          </p:cNvSpPr>
          <p:nvPr/>
        </p:nvSpPr>
        <p:spPr bwMode="auto">
          <a:xfrm>
            <a:off x="8569325" y="4905375"/>
            <a:ext cx="38100" cy="33338"/>
          </a:xfrm>
          <a:custGeom>
            <a:avLst/>
            <a:gdLst>
              <a:gd name="T0" fmla="*/ 17 w 18"/>
              <a:gd name="T1" fmla="*/ 6 h 16"/>
              <a:gd name="T2" fmla="*/ 0 w 18"/>
              <a:gd name="T3" fmla="*/ 8 h 16"/>
              <a:gd name="T4" fmla="*/ 17 w 18"/>
              <a:gd name="T5" fmla="*/ 6 h 16"/>
            </a:gdLst>
            <a:ahLst/>
            <a:cxnLst>
              <a:cxn ang="0">
                <a:pos x="T0" y="T1"/>
              </a:cxn>
              <a:cxn ang="0">
                <a:pos x="T2" y="T3"/>
              </a:cxn>
              <a:cxn ang="0">
                <a:pos x="T4" y="T5"/>
              </a:cxn>
            </a:cxnLst>
            <a:rect l="0" t="0" r="r" b="b"/>
            <a:pathLst>
              <a:path w="18" h="16">
                <a:moveTo>
                  <a:pt x="17" y="6"/>
                </a:moveTo>
                <a:cubicBezTo>
                  <a:pt x="18" y="16"/>
                  <a:pt x="4" y="8"/>
                  <a:pt x="0" y="8"/>
                </a:cubicBezTo>
                <a:cubicBezTo>
                  <a:pt x="2" y="5"/>
                  <a:pt x="14" y="0"/>
                  <a:pt x="17" y="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4"/>
          <p:cNvSpPr>
            <a:spLocks/>
          </p:cNvSpPr>
          <p:nvPr/>
        </p:nvSpPr>
        <p:spPr bwMode="auto">
          <a:xfrm>
            <a:off x="8518525" y="4911725"/>
            <a:ext cx="25400" cy="15875"/>
          </a:xfrm>
          <a:custGeom>
            <a:avLst/>
            <a:gdLst>
              <a:gd name="T0" fmla="*/ 1 w 12"/>
              <a:gd name="T1" fmla="*/ 5 h 8"/>
              <a:gd name="T2" fmla="*/ 9 w 12"/>
              <a:gd name="T3" fmla="*/ 8 h 8"/>
              <a:gd name="T4" fmla="*/ 4 w 12"/>
              <a:gd name="T5" fmla="*/ 8 h 8"/>
              <a:gd name="T6" fmla="*/ 1 w 12"/>
              <a:gd name="T7" fmla="*/ 5 h 8"/>
            </a:gdLst>
            <a:ahLst/>
            <a:cxnLst>
              <a:cxn ang="0">
                <a:pos x="T0" y="T1"/>
              </a:cxn>
              <a:cxn ang="0">
                <a:pos x="T2" y="T3"/>
              </a:cxn>
              <a:cxn ang="0">
                <a:pos x="T4" y="T5"/>
              </a:cxn>
              <a:cxn ang="0">
                <a:pos x="T6" y="T7"/>
              </a:cxn>
            </a:cxnLst>
            <a:rect l="0" t="0" r="r" b="b"/>
            <a:pathLst>
              <a:path w="12" h="8">
                <a:moveTo>
                  <a:pt x="1" y="5"/>
                </a:moveTo>
                <a:cubicBezTo>
                  <a:pt x="0" y="0"/>
                  <a:pt x="12" y="2"/>
                  <a:pt x="9" y="8"/>
                </a:cubicBezTo>
                <a:cubicBezTo>
                  <a:pt x="7" y="8"/>
                  <a:pt x="5" y="8"/>
                  <a:pt x="4" y="8"/>
                </a:cubicBezTo>
                <a:cubicBezTo>
                  <a:pt x="4" y="6"/>
                  <a:pt x="3" y="5"/>
                  <a:pt x="1"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5"/>
          <p:cNvSpPr>
            <a:spLocks/>
          </p:cNvSpPr>
          <p:nvPr/>
        </p:nvSpPr>
        <p:spPr bwMode="auto">
          <a:xfrm>
            <a:off x="9007475" y="4943475"/>
            <a:ext cx="77787" cy="53975"/>
          </a:xfrm>
          <a:custGeom>
            <a:avLst/>
            <a:gdLst>
              <a:gd name="T0" fmla="*/ 29 w 37"/>
              <a:gd name="T1" fmla="*/ 0 h 26"/>
              <a:gd name="T2" fmla="*/ 36 w 37"/>
              <a:gd name="T3" fmla="*/ 0 h 26"/>
              <a:gd name="T4" fmla="*/ 36 w 37"/>
              <a:gd name="T5" fmla="*/ 8 h 26"/>
              <a:gd name="T6" fmla="*/ 31 w 37"/>
              <a:gd name="T7" fmla="*/ 10 h 26"/>
              <a:gd name="T8" fmla="*/ 31 w 37"/>
              <a:gd name="T9" fmla="*/ 18 h 26"/>
              <a:gd name="T10" fmla="*/ 26 w 37"/>
              <a:gd name="T11" fmla="*/ 20 h 26"/>
              <a:gd name="T12" fmla="*/ 4 w 37"/>
              <a:gd name="T13" fmla="*/ 13 h 26"/>
              <a:gd name="T14" fmla="*/ 29 w 3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6">
                <a:moveTo>
                  <a:pt x="29" y="0"/>
                </a:moveTo>
                <a:cubicBezTo>
                  <a:pt x="31" y="0"/>
                  <a:pt x="34" y="0"/>
                  <a:pt x="36" y="0"/>
                </a:cubicBezTo>
                <a:cubicBezTo>
                  <a:pt x="36" y="2"/>
                  <a:pt x="37" y="6"/>
                  <a:pt x="36" y="8"/>
                </a:cubicBezTo>
                <a:cubicBezTo>
                  <a:pt x="36" y="10"/>
                  <a:pt x="32" y="9"/>
                  <a:pt x="31" y="10"/>
                </a:cubicBezTo>
                <a:cubicBezTo>
                  <a:pt x="31" y="12"/>
                  <a:pt x="35" y="15"/>
                  <a:pt x="31" y="18"/>
                </a:cubicBezTo>
                <a:cubicBezTo>
                  <a:pt x="28" y="15"/>
                  <a:pt x="26" y="16"/>
                  <a:pt x="26" y="20"/>
                </a:cubicBezTo>
                <a:cubicBezTo>
                  <a:pt x="19" y="18"/>
                  <a:pt x="0" y="26"/>
                  <a:pt x="4" y="13"/>
                </a:cubicBezTo>
                <a:cubicBezTo>
                  <a:pt x="17" y="18"/>
                  <a:pt x="25" y="11"/>
                  <a:pt x="29"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6"/>
          <p:cNvSpPr>
            <a:spLocks/>
          </p:cNvSpPr>
          <p:nvPr/>
        </p:nvSpPr>
        <p:spPr bwMode="auto">
          <a:xfrm>
            <a:off x="8326438" y="5024438"/>
            <a:ext cx="41275" cy="23813"/>
          </a:xfrm>
          <a:custGeom>
            <a:avLst/>
            <a:gdLst>
              <a:gd name="T0" fmla="*/ 20 w 20"/>
              <a:gd name="T1" fmla="*/ 1 h 11"/>
              <a:gd name="T2" fmla="*/ 0 w 20"/>
              <a:gd name="T3" fmla="*/ 9 h 11"/>
              <a:gd name="T4" fmla="*/ 20 w 20"/>
              <a:gd name="T5" fmla="*/ 1 h 11"/>
            </a:gdLst>
            <a:ahLst/>
            <a:cxnLst>
              <a:cxn ang="0">
                <a:pos x="T0" y="T1"/>
              </a:cxn>
              <a:cxn ang="0">
                <a:pos x="T2" y="T3"/>
              </a:cxn>
              <a:cxn ang="0">
                <a:pos x="T4" y="T5"/>
              </a:cxn>
            </a:cxnLst>
            <a:rect l="0" t="0" r="r" b="b"/>
            <a:pathLst>
              <a:path w="20" h="11">
                <a:moveTo>
                  <a:pt x="20" y="1"/>
                </a:moveTo>
                <a:cubicBezTo>
                  <a:pt x="16" y="6"/>
                  <a:pt x="11" y="11"/>
                  <a:pt x="0" y="9"/>
                </a:cubicBezTo>
                <a:cubicBezTo>
                  <a:pt x="1" y="0"/>
                  <a:pt x="12" y="2"/>
                  <a:pt x="20"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7"/>
          <p:cNvSpPr>
            <a:spLocks/>
          </p:cNvSpPr>
          <p:nvPr/>
        </p:nvSpPr>
        <p:spPr bwMode="auto">
          <a:xfrm>
            <a:off x="8388350" y="5027613"/>
            <a:ext cx="42862" cy="12700"/>
          </a:xfrm>
          <a:custGeom>
            <a:avLst/>
            <a:gdLst>
              <a:gd name="T0" fmla="*/ 20 w 20"/>
              <a:gd name="T1" fmla="*/ 0 h 6"/>
              <a:gd name="T2" fmla="*/ 0 w 20"/>
              <a:gd name="T3" fmla="*/ 5 h 6"/>
              <a:gd name="T4" fmla="*/ 20 w 20"/>
              <a:gd name="T5" fmla="*/ 0 h 6"/>
            </a:gdLst>
            <a:ahLst/>
            <a:cxnLst>
              <a:cxn ang="0">
                <a:pos x="T0" y="T1"/>
              </a:cxn>
              <a:cxn ang="0">
                <a:pos x="T2" y="T3"/>
              </a:cxn>
              <a:cxn ang="0">
                <a:pos x="T4" y="T5"/>
              </a:cxn>
            </a:cxnLst>
            <a:rect l="0" t="0" r="r" b="b"/>
            <a:pathLst>
              <a:path w="20" h="6">
                <a:moveTo>
                  <a:pt x="20" y="0"/>
                </a:moveTo>
                <a:cubicBezTo>
                  <a:pt x="18" y="6"/>
                  <a:pt x="9" y="6"/>
                  <a:pt x="0" y="5"/>
                </a:cubicBezTo>
                <a:cubicBezTo>
                  <a:pt x="3" y="0"/>
                  <a:pt x="12" y="0"/>
                  <a:pt x="20"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8"/>
          <p:cNvSpPr>
            <a:spLocks/>
          </p:cNvSpPr>
          <p:nvPr/>
        </p:nvSpPr>
        <p:spPr bwMode="auto">
          <a:xfrm>
            <a:off x="8469313" y="5024438"/>
            <a:ext cx="69850" cy="49213"/>
          </a:xfrm>
          <a:custGeom>
            <a:avLst/>
            <a:gdLst>
              <a:gd name="T0" fmla="*/ 33 w 34"/>
              <a:gd name="T1" fmla="*/ 1 h 23"/>
              <a:gd name="T2" fmla="*/ 30 w 34"/>
              <a:gd name="T3" fmla="*/ 11 h 23"/>
              <a:gd name="T4" fmla="*/ 25 w 34"/>
              <a:gd name="T5" fmla="*/ 11 h 23"/>
              <a:gd name="T6" fmla="*/ 2 w 34"/>
              <a:gd name="T7" fmla="*/ 21 h 23"/>
              <a:gd name="T8" fmla="*/ 10 w 34"/>
              <a:gd name="T9" fmla="*/ 14 h 23"/>
              <a:gd name="T10" fmla="*/ 15 w 34"/>
              <a:gd name="T11" fmla="*/ 9 h 23"/>
              <a:gd name="T12" fmla="*/ 20 w 34"/>
              <a:gd name="T13" fmla="*/ 4 h 23"/>
              <a:gd name="T14" fmla="*/ 33 w 34"/>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3">
                <a:moveTo>
                  <a:pt x="33" y="1"/>
                </a:moveTo>
                <a:cubicBezTo>
                  <a:pt x="34" y="7"/>
                  <a:pt x="32" y="9"/>
                  <a:pt x="30" y="11"/>
                </a:cubicBezTo>
                <a:cubicBezTo>
                  <a:pt x="29" y="12"/>
                  <a:pt x="26" y="11"/>
                  <a:pt x="25" y="11"/>
                </a:cubicBezTo>
                <a:cubicBezTo>
                  <a:pt x="22" y="15"/>
                  <a:pt x="14" y="23"/>
                  <a:pt x="2" y="21"/>
                </a:cubicBezTo>
                <a:cubicBezTo>
                  <a:pt x="0" y="16"/>
                  <a:pt x="8" y="16"/>
                  <a:pt x="10" y="14"/>
                </a:cubicBezTo>
                <a:cubicBezTo>
                  <a:pt x="12" y="12"/>
                  <a:pt x="13" y="10"/>
                  <a:pt x="15" y="9"/>
                </a:cubicBezTo>
                <a:cubicBezTo>
                  <a:pt x="17" y="7"/>
                  <a:pt x="20" y="7"/>
                  <a:pt x="20" y="4"/>
                </a:cubicBezTo>
                <a:cubicBezTo>
                  <a:pt x="27" y="6"/>
                  <a:pt x="27" y="0"/>
                  <a:pt x="33"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9"/>
          <p:cNvSpPr>
            <a:spLocks/>
          </p:cNvSpPr>
          <p:nvPr/>
        </p:nvSpPr>
        <p:spPr bwMode="auto">
          <a:xfrm>
            <a:off x="9537700" y="5627688"/>
            <a:ext cx="38100" cy="53975"/>
          </a:xfrm>
          <a:custGeom>
            <a:avLst/>
            <a:gdLst>
              <a:gd name="T0" fmla="*/ 3 w 18"/>
              <a:gd name="T1" fmla="*/ 0 h 26"/>
              <a:gd name="T2" fmla="*/ 5 w 18"/>
              <a:gd name="T3" fmla="*/ 5 h 26"/>
              <a:gd name="T4" fmla="*/ 13 w 18"/>
              <a:gd name="T5" fmla="*/ 13 h 26"/>
              <a:gd name="T6" fmla="*/ 15 w 18"/>
              <a:gd name="T7" fmla="*/ 25 h 26"/>
              <a:gd name="T8" fmla="*/ 8 w 18"/>
              <a:gd name="T9" fmla="*/ 25 h 26"/>
              <a:gd name="T10" fmla="*/ 0 w 18"/>
              <a:gd name="T11" fmla="*/ 5 h 26"/>
              <a:gd name="T12" fmla="*/ 3 w 1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3" y="0"/>
                </a:moveTo>
                <a:cubicBezTo>
                  <a:pt x="5" y="0"/>
                  <a:pt x="5" y="3"/>
                  <a:pt x="5" y="5"/>
                </a:cubicBezTo>
                <a:cubicBezTo>
                  <a:pt x="3" y="8"/>
                  <a:pt x="16" y="9"/>
                  <a:pt x="13" y="13"/>
                </a:cubicBezTo>
                <a:cubicBezTo>
                  <a:pt x="8" y="17"/>
                  <a:pt x="18" y="13"/>
                  <a:pt x="15" y="25"/>
                </a:cubicBezTo>
                <a:cubicBezTo>
                  <a:pt x="11" y="26"/>
                  <a:pt x="9" y="21"/>
                  <a:pt x="8" y="25"/>
                </a:cubicBezTo>
                <a:cubicBezTo>
                  <a:pt x="5" y="22"/>
                  <a:pt x="3" y="11"/>
                  <a:pt x="0" y="5"/>
                </a:cubicBezTo>
                <a:cubicBezTo>
                  <a:pt x="3" y="5"/>
                  <a:pt x="2" y="2"/>
                  <a:pt x="3"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0"/>
          <p:cNvSpPr>
            <a:spLocks/>
          </p:cNvSpPr>
          <p:nvPr/>
        </p:nvSpPr>
        <p:spPr bwMode="auto">
          <a:xfrm>
            <a:off x="9547225" y="5673725"/>
            <a:ext cx="84137" cy="120650"/>
          </a:xfrm>
          <a:custGeom>
            <a:avLst/>
            <a:gdLst>
              <a:gd name="T0" fmla="*/ 13 w 40"/>
              <a:gd name="T1" fmla="*/ 1 h 57"/>
              <a:gd name="T2" fmla="*/ 15 w 40"/>
              <a:gd name="T3" fmla="*/ 3 h 57"/>
              <a:gd name="T4" fmla="*/ 20 w 40"/>
              <a:gd name="T5" fmla="*/ 3 h 57"/>
              <a:gd name="T6" fmla="*/ 40 w 40"/>
              <a:gd name="T7" fmla="*/ 13 h 57"/>
              <a:gd name="T8" fmla="*/ 40 w 40"/>
              <a:gd name="T9" fmla="*/ 26 h 57"/>
              <a:gd name="T10" fmla="*/ 33 w 40"/>
              <a:gd name="T11" fmla="*/ 26 h 57"/>
              <a:gd name="T12" fmla="*/ 30 w 40"/>
              <a:gd name="T13" fmla="*/ 31 h 57"/>
              <a:gd name="T14" fmla="*/ 28 w 40"/>
              <a:gd name="T15" fmla="*/ 46 h 57"/>
              <a:gd name="T16" fmla="*/ 25 w 40"/>
              <a:gd name="T17" fmla="*/ 51 h 57"/>
              <a:gd name="T18" fmla="*/ 13 w 40"/>
              <a:gd name="T19" fmla="*/ 54 h 57"/>
              <a:gd name="T20" fmla="*/ 10 w 40"/>
              <a:gd name="T21" fmla="*/ 46 h 57"/>
              <a:gd name="T22" fmla="*/ 15 w 40"/>
              <a:gd name="T23" fmla="*/ 41 h 57"/>
              <a:gd name="T24" fmla="*/ 0 w 40"/>
              <a:gd name="T25" fmla="*/ 34 h 57"/>
              <a:gd name="T26" fmla="*/ 10 w 40"/>
              <a:gd name="T27" fmla="*/ 23 h 57"/>
              <a:gd name="T28" fmla="*/ 13 w 40"/>
              <a:gd name="T29"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57">
                <a:moveTo>
                  <a:pt x="13" y="1"/>
                </a:moveTo>
                <a:cubicBezTo>
                  <a:pt x="15" y="0"/>
                  <a:pt x="15" y="2"/>
                  <a:pt x="15" y="3"/>
                </a:cubicBezTo>
                <a:cubicBezTo>
                  <a:pt x="15" y="8"/>
                  <a:pt x="21" y="4"/>
                  <a:pt x="20" y="3"/>
                </a:cubicBezTo>
                <a:cubicBezTo>
                  <a:pt x="28" y="8"/>
                  <a:pt x="25" y="17"/>
                  <a:pt x="40" y="13"/>
                </a:cubicBezTo>
                <a:cubicBezTo>
                  <a:pt x="40" y="18"/>
                  <a:pt x="40" y="22"/>
                  <a:pt x="40" y="26"/>
                </a:cubicBezTo>
                <a:cubicBezTo>
                  <a:pt x="38" y="26"/>
                  <a:pt x="35" y="26"/>
                  <a:pt x="33" y="26"/>
                </a:cubicBezTo>
                <a:cubicBezTo>
                  <a:pt x="33" y="29"/>
                  <a:pt x="32" y="30"/>
                  <a:pt x="30" y="31"/>
                </a:cubicBezTo>
                <a:cubicBezTo>
                  <a:pt x="35" y="37"/>
                  <a:pt x="28" y="39"/>
                  <a:pt x="28" y="46"/>
                </a:cubicBezTo>
                <a:cubicBezTo>
                  <a:pt x="28" y="48"/>
                  <a:pt x="20" y="50"/>
                  <a:pt x="25" y="51"/>
                </a:cubicBezTo>
                <a:cubicBezTo>
                  <a:pt x="26" y="57"/>
                  <a:pt x="16" y="52"/>
                  <a:pt x="13" y="54"/>
                </a:cubicBezTo>
                <a:cubicBezTo>
                  <a:pt x="13" y="50"/>
                  <a:pt x="10" y="49"/>
                  <a:pt x="10" y="46"/>
                </a:cubicBezTo>
                <a:cubicBezTo>
                  <a:pt x="9" y="42"/>
                  <a:pt x="12" y="41"/>
                  <a:pt x="15" y="41"/>
                </a:cubicBezTo>
                <a:cubicBezTo>
                  <a:pt x="11" y="38"/>
                  <a:pt x="10" y="31"/>
                  <a:pt x="0" y="34"/>
                </a:cubicBezTo>
                <a:cubicBezTo>
                  <a:pt x="0" y="26"/>
                  <a:pt x="7" y="27"/>
                  <a:pt x="10" y="23"/>
                </a:cubicBezTo>
                <a:cubicBezTo>
                  <a:pt x="12" y="11"/>
                  <a:pt x="10" y="11"/>
                  <a:pt x="13"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1"/>
          <p:cNvSpPr>
            <a:spLocks/>
          </p:cNvSpPr>
          <p:nvPr/>
        </p:nvSpPr>
        <p:spPr bwMode="auto">
          <a:xfrm>
            <a:off x="8932863" y="5772150"/>
            <a:ext cx="71437" cy="77788"/>
          </a:xfrm>
          <a:custGeom>
            <a:avLst/>
            <a:gdLst>
              <a:gd name="T0" fmla="*/ 32 w 34"/>
              <a:gd name="T1" fmla="*/ 2 h 37"/>
              <a:gd name="T2" fmla="*/ 32 w 34"/>
              <a:gd name="T3" fmla="*/ 17 h 37"/>
              <a:gd name="T4" fmla="*/ 30 w 34"/>
              <a:gd name="T5" fmla="*/ 12 h 37"/>
              <a:gd name="T6" fmla="*/ 27 w 34"/>
              <a:gd name="T7" fmla="*/ 14 h 37"/>
              <a:gd name="T8" fmla="*/ 27 w 34"/>
              <a:gd name="T9" fmla="*/ 27 h 37"/>
              <a:gd name="T10" fmla="*/ 22 w 34"/>
              <a:gd name="T11" fmla="*/ 27 h 37"/>
              <a:gd name="T12" fmla="*/ 22 w 34"/>
              <a:gd name="T13" fmla="*/ 32 h 37"/>
              <a:gd name="T14" fmla="*/ 15 w 34"/>
              <a:gd name="T15" fmla="*/ 37 h 37"/>
              <a:gd name="T16" fmla="*/ 10 w 34"/>
              <a:gd name="T17" fmla="*/ 29 h 37"/>
              <a:gd name="T18" fmla="*/ 5 w 34"/>
              <a:gd name="T19" fmla="*/ 24 h 37"/>
              <a:gd name="T20" fmla="*/ 0 w 34"/>
              <a:gd name="T21" fmla="*/ 9 h 37"/>
              <a:gd name="T22" fmla="*/ 20 w 34"/>
              <a:gd name="T23" fmla="*/ 4 h 37"/>
              <a:gd name="T24" fmla="*/ 32 w 34"/>
              <a:gd name="T2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7">
                <a:moveTo>
                  <a:pt x="32" y="2"/>
                </a:moveTo>
                <a:cubicBezTo>
                  <a:pt x="31" y="6"/>
                  <a:pt x="34" y="10"/>
                  <a:pt x="32" y="17"/>
                </a:cubicBezTo>
                <a:cubicBezTo>
                  <a:pt x="32" y="17"/>
                  <a:pt x="29" y="13"/>
                  <a:pt x="30" y="12"/>
                </a:cubicBezTo>
                <a:cubicBezTo>
                  <a:pt x="30" y="12"/>
                  <a:pt x="28" y="12"/>
                  <a:pt x="27" y="14"/>
                </a:cubicBezTo>
                <a:cubicBezTo>
                  <a:pt x="26" y="18"/>
                  <a:pt x="29" y="23"/>
                  <a:pt x="27" y="27"/>
                </a:cubicBezTo>
                <a:cubicBezTo>
                  <a:pt x="27" y="27"/>
                  <a:pt x="23" y="26"/>
                  <a:pt x="22" y="27"/>
                </a:cubicBezTo>
                <a:cubicBezTo>
                  <a:pt x="21" y="27"/>
                  <a:pt x="23" y="31"/>
                  <a:pt x="22" y="32"/>
                </a:cubicBezTo>
                <a:cubicBezTo>
                  <a:pt x="20" y="34"/>
                  <a:pt x="14" y="32"/>
                  <a:pt x="15" y="37"/>
                </a:cubicBezTo>
                <a:cubicBezTo>
                  <a:pt x="12" y="35"/>
                  <a:pt x="11" y="32"/>
                  <a:pt x="10" y="29"/>
                </a:cubicBezTo>
                <a:cubicBezTo>
                  <a:pt x="9" y="28"/>
                  <a:pt x="5" y="25"/>
                  <a:pt x="5" y="24"/>
                </a:cubicBezTo>
                <a:cubicBezTo>
                  <a:pt x="2" y="19"/>
                  <a:pt x="5" y="12"/>
                  <a:pt x="0" y="9"/>
                </a:cubicBezTo>
                <a:cubicBezTo>
                  <a:pt x="3" y="5"/>
                  <a:pt x="12" y="6"/>
                  <a:pt x="20" y="4"/>
                </a:cubicBezTo>
                <a:cubicBezTo>
                  <a:pt x="24" y="3"/>
                  <a:pt x="27" y="0"/>
                  <a:pt x="32" y="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2"/>
          <p:cNvSpPr>
            <a:spLocks/>
          </p:cNvSpPr>
          <p:nvPr/>
        </p:nvSpPr>
        <p:spPr bwMode="auto">
          <a:xfrm>
            <a:off x="4254500" y="2405063"/>
            <a:ext cx="1293812" cy="968375"/>
          </a:xfrm>
          <a:custGeom>
            <a:avLst/>
            <a:gdLst>
              <a:gd name="T0" fmla="*/ 437 w 616"/>
              <a:gd name="T1" fmla="*/ 52 h 461"/>
              <a:gd name="T2" fmla="*/ 462 w 616"/>
              <a:gd name="T3" fmla="*/ 54 h 461"/>
              <a:gd name="T4" fmla="*/ 497 w 616"/>
              <a:gd name="T5" fmla="*/ 47 h 461"/>
              <a:gd name="T6" fmla="*/ 517 w 616"/>
              <a:gd name="T7" fmla="*/ 49 h 461"/>
              <a:gd name="T8" fmla="*/ 514 w 616"/>
              <a:gd name="T9" fmla="*/ 57 h 461"/>
              <a:gd name="T10" fmla="*/ 580 w 616"/>
              <a:gd name="T11" fmla="*/ 44 h 461"/>
              <a:gd name="T12" fmla="*/ 615 w 616"/>
              <a:gd name="T13" fmla="*/ 52 h 461"/>
              <a:gd name="T14" fmla="*/ 569 w 616"/>
              <a:gd name="T15" fmla="*/ 74 h 461"/>
              <a:gd name="T16" fmla="*/ 557 w 616"/>
              <a:gd name="T17" fmla="*/ 92 h 461"/>
              <a:gd name="T18" fmla="*/ 534 w 616"/>
              <a:gd name="T19" fmla="*/ 117 h 461"/>
              <a:gd name="T20" fmla="*/ 539 w 616"/>
              <a:gd name="T21" fmla="*/ 140 h 461"/>
              <a:gd name="T22" fmla="*/ 524 w 616"/>
              <a:gd name="T23" fmla="*/ 162 h 461"/>
              <a:gd name="T24" fmla="*/ 542 w 616"/>
              <a:gd name="T25" fmla="*/ 192 h 461"/>
              <a:gd name="T26" fmla="*/ 527 w 616"/>
              <a:gd name="T27" fmla="*/ 215 h 461"/>
              <a:gd name="T28" fmla="*/ 509 w 616"/>
              <a:gd name="T29" fmla="*/ 235 h 461"/>
              <a:gd name="T30" fmla="*/ 534 w 616"/>
              <a:gd name="T31" fmla="*/ 280 h 461"/>
              <a:gd name="T32" fmla="*/ 494 w 616"/>
              <a:gd name="T33" fmla="*/ 275 h 461"/>
              <a:gd name="T34" fmla="*/ 492 w 616"/>
              <a:gd name="T35" fmla="*/ 290 h 461"/>
              <a:gd name="T36" fmla="*/ 474 w 616"/>
              <a:gd name="T37" fmla="*/ 315 h 461"/>
              <a:gd name="T38" fmla="*/ 434 w 616"/>
              <a:gd name="T39" fmla="*/ 325 h 461"/>
              <a:gd name="T40" fmla="*/ 414 w 616"/>
              <a:gd name="T41" fmla="*/ 338 h 461"/>
              <a:gd name="T42" fmla="*/ 401 w 616"/>
              <a:gd name="T43" fmla="*/ 353 h 461"/>
              <a:gd name="T44" fmla="*/ 346 w 616"/>
              <a:gd name="T45" fmla="*/ 368 h 461"/>
              <a:gd name="T46" fmla="*/ 331 w 616"/>
              <a:gd name="T47" fmla="*/ 390 h 461"/>
              <a:gd name="T48" fmla="*/ 316 w 616"/>
              <a:gd name="T49" fmla="*/ 410 h 461"/>
              <a:gd name="T50" fmla="*/ 311 w 616"/>
              <a:gd name="T51" fmla="*/ 431 h 461"/>
              <a:gd name="T52" fmla="*/ 278 w 616"/>
              <a:gd name="T53" fmla="*/ 451 h 461"/>
              <a:gd name="T54" fmla="*/ 243 w 616"/>
              <a:gd name="T55" fmla="*/ 433 h 461"/>
              <a:gd name="T56" fmla="*/ 223 w 616"/>
              <a:gd name="T57" fmla="*/ 408 h 461"/>
              <a:gd name="T58" fmla="*/ 211 w 616"/>
              <a:gd name="T59" fmla="*/ 390 h 461"/>
              <a:gd name="T60" fmla="*/ 201 w 616"/>
              <a:gd name="T61" fmla="*/ 353 h 461"/>
              <a:gd name="T62" fmla="*/ 206 w 616"/>
              <a:gd name="T63" fmla="*/ 340 h 461"/>
              <a:gd name="T64" fmla="*/ 223 w 616"/>
              <a:gd name="T65" fmla="*/ 320 h 461"/>
              <a:gd name="T66" fmla="*/ 213 w 616"/>
              <a:gd name="T67" fmla="*/ 295 h 461"/>
              <a:gd name="T68" fmla="*/ 218 w 616"/>
              <a:gd name="T69" fmla="*/ 275 h 461"/>
              <a:gd name="T70" fmla="*/ 193 w 616"/>
              <a:gd name="T71" fmla="*/ 267 h 461"/>
              <a:gd name="T72" fmla="*/ 176 w 616"/>
              <a:gd name="T73" fmla="*/ 235 h 461"/>
              <a:gd name="T74" fmla="*/ 158 w 616"/>
              <a:gd name="T75" fmla="*/ 200 h 461"/>
              <a:gd name="T76" fmla="*/ 113 w 616"/>
              <a:gd name="T77" fmla="*/ 177 h 461"/>
              <a:gd name="T78" fmla="*/ 50 w 616"/>
              <a:gd name="T79" fmla="*/ 180 h 461"/>
              <a:gd name="T80" fmla="*/ 50 w 616"/>
              <a:gd name="T81" fmla="*/ 165 h 461"/>
              <a:gd name="T82" fmla="*/ 25 w 616"/>
              <a:gd name="T83" fmla="*/ 142 h 461"/>
              <a:gd name="T84" fmla="*/ 38 w 616"/>
              <a:gd name="T85" fmla="*/ 119 h 461"/>
              <a:gd name="T86" fmla="*/ 68 w 616"/>
              <a:gd name="T87" fmla="*/ 107 h 461"/>
              <a:gd name="T88" fmla="*/ 73 w 616"/>
              <a:gd name="T89" fmla="*/ 92 h 461"/>
              <a:gd name="T90" fmla="*/ 65 w 616"/>
              <a:gd name="T91" fmla="*/ 82 h 461"/>
              <a:gd name="T92" fmla="*/ 88 w 616"/>
              <a:gd name="T93" fmla="*/ 74 h 461"/>
              <a:gd name="T94" fmla="*/ 113 w 616"/>
              <a:gd name="T95" fmla="*/ 49 h 461"/>
              <a:gd name="T96" fmla="*/ 188 w 616"/>
              <a:gd name="T97" fmla="*/ 39 h 461"/>
              <a:gd name="T98" fmla="*/ 223 w 616"/>
              <a:gd name="T99" fmla="*/ 49 h 461"/>
              <a:gd name="T100" fmla="*/ 256 w 616"/>
              <a:gd name="T101" fmla="*/ 32 h 461"/>
              <a:gd name="T102" fmla="*/ 286 w 616"/>
              <a:gd name="T103" fmla="*/ 34 h 461"/>
              <a:gd name="T104" fmla="*/ 296 w 616"/>
              <a:gd name="T105" fmla="*/ 17 h 461"/>
              <a:gd name="T106" fmla="*/ 354 w 616"/>
              <a:gd name="T107" fmla="*/ 4 h 461"/>
              <a:gd name="T108" fmla="*/ 434 w 616"/>
              <a:gd name="T109" fmla="*/ 2 h 461"/>
              <a:gd name="T110" fmla="*/ 494 w 616"/>
              <a:gd name="T111" fmla="*/ 22 h 461"/>
              <a:gd name="T112" fmla="*/ 514 w 616"/>
              <a:gd name="T113" fmla="*/ 37 h 461"/>
              <a:gd name="T114" fmla="*/ 429 w 616"/>
              <a:gd name="T115" fmla="*/ 3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461">
                <a:moveTo>
                  <a:pt x="416" y="47"/>
                </a:moveTo>
                <a:cubicBezTo>
                  <a:pt x="417" y="49"/>
                  <a:pt x="421" y="48"/>
                  <a:pt x="421" y="52"/>
                </a:cubicBezTo>
                <a:cubicBezTo>
                  <a:pt x="425" y="54"/>
                  <a:pt x="428" y="49"/>
                  <a:pt x="429" y="49"/>
                </a:cubicBezTo>
                <a:cubicBezTo>
                  <a:pt x="433" y="49"/>
                  <a:pt x="433" y="52"/>
                  <a:pt x="437" y="52"/>
                </a:cubicBezTo>
                <a:cubicBezTo>
                  <a:pt x="438" y="52"/>
                  <a:pt x="439" y="50"/>
                  <a:pt x="442" y="49"/>
                </a:cubicBezTo>
                <a:cubicBezTo>
                  <a:pt x="444" y="49"/>
                  <a:pt x="447" y="50"/>
                  <a:pt x="449" y="49"/>
                </a:cubicBezTo>
                <a:cubicBezTo>
                  <a:pt x="459" y="47"/>
                  <a:pt x="469" y="43"/>
                  <a:pt x="477" y="47"/>
                </a:cubicBezTo>
                <a:cubicBezTo>
                  <a:pt x="475" y="52"/>
                  <a:pt x="464" y="49"/>
                  <a:pt x="462" y="54"/>
                </a:cubicBezTo>
                <a:cubicBezTo>
                  <a:pt x="462" y="59"/>
                  <a:pt x="467" y="54"/>
                  <a:pt x="467" y="54"/>
                </a:cubicBezTo>
                <a:cubicBezTo>
                  <a:pt x="471" y="55"/>
                  <a:pt x="471" y="57"/>
                  <a:pt x="479" y="54"/>
                </a:cubicBezTo>
                <a:cubicBezTo>
                  <a:pt x="481" y="54"/>
                  <a:pt x="483" y="53"/>
                  <a:pt x="484" y="52"/>
                </a:cubicBezTo>
                <a:cubicBezTo>
                  <a:pt x="485" y="51"/>
                  <a:pt x="497" y="47"/>
                  <a:pt x="497" y="47"/>
                </a:cubicBezTo>
                <a:cubicBezTo>
                  <a:pt x="502" y="53"/>
                  <a:pt x="494" y="44"/>
                  <a:pt x="499" y="44"/>
                </a:cubicBezTo>
                <a:cubicBezTo>
                  <a:pt x="500" y="44"/>
                  <a:pt x="506" y="45"/>
                  <a:pt x="507" y="44"/>
                </a:cubicBezTo>
                <a:cubicBezTo>
                  <a:pt x="508" y="43"/>
                  <a:pt x="512" y="40"/>
                  <a:pt x="519" y="42"/>
                </a:cubicBezTo>
                <a:cubicBezTo>
                  <a:pt x="520" y="45"/>
                  <a:pt x="520" y="49"/>
                  <a:pt x="517" y="49"/>
                </a:cubicBezTo>
                <a:cubicBezTo>
                  <a:pt x="516" y="51"/>
                  <a:pt x="513" y="53"/>
                  <a:pt x="512" y="54"/>
                </a:cubicBezTo>
                <a:cubicBezTo>
                  <a:pt x="509" y="57"/>
                  <a:pt x="508" y="63"/>
                  <a:pt x="502" y="62"/>
                </a:cubicBezTo>
                <a:cubicBezTo>
                  <a:pt x="503" y="69"/>
                  <a:pt x="507" y="59"/>
                  <a:pt x="512" y="62"/>
                </a:cubicBezTo>
                <a:cubicBezTo>
                  <a:pt x="515" y="62"/>
                  <a:pt x="513" y="58"/>
                  <a:pt x="514" y="57"/>
                </a:cubicBezTo>
                <a:cubicBezTo>
                  <a:pt x="517" y="55"/>
                  <a:pt x="527" y="58"/>
                  <a:pt x="527" y="52"/>
                </a:cubicBezTo>
                <a:cubicBezTo>
                  <a:pt x="533" y="60"/>
                  <a:pt x="548" y="48"/>
                  <a:pt x="552" y="54"/>
                </a:cubicBezTo>
                <a:cubicBezTo>
                  <a:pt x="554" y="52"/>
                  <a:pt x="557" y="49"/>
                  <a:pt x="559" y="47"/>
                </a:cubicBezTo>
                <a:cubicBezTo>
                  <a:pt x="567" y="49"/>
                  <a:pt x="572" y="44"/>
                  <a:pt x="580" y="44"/>
                </a:cubicBezTo>
                <a:cubicBezTo>
                  <a:pt x="579" y="44"/>
                  <a:pt x="581" y="47"/>
                  <a:pt x="582" y="47"/>
                </a:cubicBezTo>
                <a:cubicBezTo>
                  <a:pt x="584" y="47"/>
                  <a:pt x="593" y="45"/>
                  <a:pt x="595" y="47"/>
                </a:cubicBezTo>
                <a:cubicBezTo>
                  <a:pt x="597" y="50"/>
                  <a:pt x="596" y="46"/>
                  <a:pt x="600" y="47"/>
                </a:cubicBezTo>
                <a:cubicBezTo>
                  <a:pt x="604" y="48"/>
                  <a:pt x="609" y="53"/>
                  <a:pt x="615" y="52"/>
                </a:cubicBezTo>
                <a:cubicBezTo>
                  <a:pt x="616" y="57"/>
                  <a:pt x="612" y="55"/>
                  <a:pt x="610" y="57"/>
                </a:cubicBezTo>
                <a:cubicBezTo>
                  <a:pt x="608" y="58"/>
                  <a:pt x="606" y="61"/>
                  <a:pt x="605" y="62"/>
                </a:cubicBezTo>
                <a:cubicBezTo>
                  <a:pt x="599" y="65"/>
                  <a:pt x="588" y="64"/>
                  <a:pt x="587" y="72"/>
                </a:cubicBezTo>
                <a:cubicBezTo>
                  <a:pt x="580" y="72"/>
                  <a:pt x="573" y="71"/>
                  <a:pt x="569" y="74"/>
                </a:cubicBezTo>
                <a:cubicBezTo>
                  <a:pt x="573" y="78"/>
                  <a:pt x="577" y="80"/>
                  <a:pt x="567" y="79"/>
                </a:cubicBezTo>
                <a:cubicBezTo>
                  <a:pt x="567" y="82"/>
                  <a:pt x="572" y="81"/>
                  <a:pt x="574" y="82"/>
                </a:cubicBezTo>
                <a:cubicBezTo>
                  <a:pt x="571" y="89"/>
                  <a:pt x="558" y="87"/>
                  <a:pt x="557" y="97"/>
                </a:cubicBezTo>
                <a:cubicBezTo>
                  <a:pt x="552" y="97"/>
                  <a:pt x="558" y="93"/>
                  <a:pt x="557" y="92"/>
                </a:cubicBezTo>
                <a:cubicBezTo>
                  <a:pt x="555" y="91"/>
                  <a:pt x="549" y="96"/>
                  <a:pt x="544" y="97"/>
                </a:cubicBezTo>
                <a:cubicBezTo>
                  <a:pt x="544" y="99"/>
                  <a:pt x="547" y="99"/>
                  <a:pt x="549" y="99"/>
                </a:cubicBezTo>
                <a:cubicBezTo>
                  <a:pt x="543" y="104"/>
                  <a:pt x="547" y="103"/>
                  <a:pt x="544" y="112"/>
                </a:cubicBezTo>
                <a:cubicBezTo>
                  <a:pt x="544" y="115"/>
                  <a:pt x="535" y="115"/>
                  <a:pt x="534" y="117"/>
                </a:cubicBezTo>
                <a:cubicBezTo>
                  <a:pt x="534" y="118"/>
                  <a:pt x="536" y="123"/>
                  <a:pt x="534" y="124"/>
                </a:cubicBezTo>
                <a:cubicBezTo>
                  <a:pt x="532" y="127"/>
                  <a:pt x="527" y="126"/>
                  <a:pt x="524" y="127"/>
                </a:cubicBezTo>
                <a:cubicBezTo>
                  <a:pt x="525" y="130"/>
                  <a:pt x="529" y="131"/>
                  <a:pt x="529" y="135"/>
                </a:cubicBezTo>
                <a:cubicBezTo>
                  <a:pt x="530" y="140"/>
                  <a:pt x="536" y="137"/>
                  <a:pt x="539" y="140"/>
                </a:cubicBezTo>
                <a:cubicBezTo>
                  <a:pt x="540" y="140"/>
                  <a:pt x="539" y="144"/>
                  <a:pt x="539" y="145"/>
                </a:cubicBezTo>
                <a:cubicBezTo>
                  <a:pt x="541" y="146"/>
                  <a:pt x="545" y="145"/>
                  <a:pt x="547" y="147"/>
                </a:cubicBezTo>
                <a:cubicBezTo>
                  <a:pt x="547" y="152"/>
                  <a:pt x="550" y="152"/>
                  <a:pt x="549" y="157"/>
                </a:cubicBezTo>
                <a:cubicBezTo>
                  <a:pt x="542" y="160"/>
                  <a:pt x="534" y="157"/>
                  <a:pt x="524" y="162"/>
                </a:cubicBezTo>
                <a:cubicBezTo>
                  <a:pt x="531" y="168"/>
                  <a:pt x="536" y="176"/>
                  <a:pt x="549" y="175"/>
                </a:cubicBezTo>
                <a:cubicBezTo>
                  <a:pt x="548" y="179"/>
                  <a:pt x="551" y="179"/>
                  <a:pt x="554" y="180"/>
                </a:cubicBezTo>
                <a:cubicBezTo>
                  <a:pt x="556" y="185"/>
                  <a:pt x="550" y="183"/>
                  <a:pt x="549" y="187"/>
                </a:cubicBezTo>
                <a:cubicBezTo>
                  <a:pt x="549" y="190"/>
                  <a:pt x="545" y="192"/>
                  <a:pt x="542" y="192"/>
                </a:cubicBezTo>
                <a:cubicBezTo>
                  <a:pt x="539" y="202"/>
                  <a:pt x="551" y="196"/>
                  <a:pt x="549" y="205"/>
                </a:cubicBezTo>
                <a:cubicBezTo>
                  <a:pt x="545" y="204"/>
                  <a:pt x="544" y="207"/>
                  <a:pt x="547" y="207"/>
                </a:cubicBezTo>
                <a:cubicBezTo>
                  <a:pt x="545" y="215"/>
                  <a:pt x="539" y="206"/>
                  <a:pt x="534" y="207"/>
                </a:cubicBezTo>
                <a:cubicBezTo>
                  <a:pt x="530" y="208"/>
                  <a:pt x="533" y="216"/>
                  <a:pt x="527" y="215"/>
                </a:cubicBezTo>
                <a:cubicBezTo>
                  <a:pt x="527" y="219"/>
                  <a:pt x="529" y="221"/>
                  <a:pt x="532" y="222"/>
                </a:cubicBezTo>
                <a:cubicBezTo>
                  <a:pt x="531" y="226"/>
                  <a:pt x="525" y="224"/>
                  <a:pt x="522" y="225"/>
                </a:cubicBezTo>
                <a:cubicBezTo>
                  <a:pt x="515" y="227"/>
                  <a:pt x="509" y="231"/>
                  <a:pt x="502" y="232"/>
                </a:cubicBezTo>
                <a:cubicBezTo>
                  <a:pt x="502" y="236"/>
                  <a:pt x="507" y="234"/>
                  <a:pt x="509" y="235"/>
                </a:cubicBezTo>
                <a:cubicBezTo>
                  <a:pt x="512" y="236"/>
                  <a:pt x="513" y="245"/>
                  <a:pt x="519" y="242"/>
                </a:cubicBezTo>
                <a:cubicBezTo>
                  <a:pt x="521" y="247"/>
                  <a:pt x="515" y="248"/>
                  <a:pt x="514" y="250"/>
                </a:cubicBezTo>
                <a:cubicBezTo>
                  <a:pt x="513" y="253"/>
                  <a:pt x="517" y="261"/>
                  <a:pt x="512" y="262"/>
                </a:cubicBezTo>
                <a:cubicBezTo>
                  <a:pt x="515" y="272"/>
                  <a:pt x="532" y="269"/>
                  <a:pt x="534" y="280"/>
                </a:cubicBezTo>
                <a:cubicBezTo>
                  <a:pt x="530" y="280"/>
                  <a:pt x="525" y="281"/>
                  <a:pt x="524" y="278"/>
                </a:cubicBezTo>
                <a:cubicBezTo>
                  <a:pt x="521" y="278"/>
                  <a:pt x="523" y="280"/>
                  <a:pt x="524" y="280"/>
                </a:cubicBezTo>
                <a:cubicBezTo>
                  <a:pt x="517" y="287"/>
                  <a:pt x="514" y="286"/>
                  <a:pt x="502" y="285"/>
                </a:cubicBezTo>
                <a:cubicBezTo>
                  <a:pt x="505" y="275"/>
                  <a:pt x="491" y="285"/>
                  <a:pt x="494" y="275"/>
                </a:cubicBezTo>
                <a:cubicBezTo>
                  <a:pt x="487" y="273"/>
                  <a:pt x="487" y="279"/>
                  <a:pt x="479" y="278"/>
                </a:cubicBezTo>
                <a:cubicBezTo>
                  <a:pt x="482" y="281"/>
                  <a:pt x="481" y="283"/>
                  <a:pt x="477" y="283"/>
                </a:cubicBezTo>
                <a:cubicBezTo>
                  <a:pt x="477" y="286"/>
                  <a:pt x="492" y="286"/>
                  <a:pt x="479" y="288"/>
                </a:cubicBezTo>
                <a:cubicBezTo>
                  <a:pt x="481" y="293"/>
                  <a:pt x="487" y="289"/>
                  <a:pt x="492" y="290"/>
                </a:cubicBezTo>
                <a:cubicBezTo>
                  <a:pt x="498" y="291"/>
                  <a:pt x="505" y="294"/>
                  <a:pt x="512" y="293"/>
                </a:cubicBezTo>
                <a:cubicBezTo>
                  <a:pt x="507" y="300"/>
                  <a:pt x="501" y="306"/>
                  <a:pt x="494" y="313"/>
                </a:cubicBezTo>
                <a:cubicBezTo>
                  <a:pt x="488" y="311"/>
                  <a:pt x="484" y="313"/>
                  <a:pt x="479" y="315"/>
                </a:cubicBezTo>
                <a:cubicBezTo>
                  <a:pt x="478" y="315"/>
                  <a:pt x="475" y="314"/>
                  <a:pt x="474" y="315"/>
                </a:cubicBezTo>
                <a:cubicBezTo>
                  <a:pt x="472" y="318"/>
                  <a:pt x="473" y="315"/>
                  <a:pt x="469" y="315"/>
                </a:cubicBezTo>
                <a:cubicBezTo>
                  <a:pt x="462" y="315"/>
                  <a:pt x="456" y="320"/>
                  <a:pt x="447" y="320"/>
                </a:cubicBezTo>
                <a:cubicBezTo>
                  <a:pt x="443" y="320"/>
                  <a:pt x="446" y="323"/>
                  <a:pt x="447" y="323"/>
                </a:cubicBezTo>
                <a:cubicBezTo>
                  <a:pt x="443" y="328"/>
                  <a:pt x="442" y="324"/>
                  <a:pt x="434" y="325"/>
                </a:cubicBezTo>
                <a:cubicBezTo>
                  <a:pt x="434" y="328"/>
                  <a:pt x="437" y="327"/>
                  <a:pt x="439" y="328"/>
                </a:cubicBezTo>
                <a:cubicBezTo>
                  <a:pt x="439" y="332"/>
                  <a:pt x="420" y="333"/>
                  <a:pt x="424" y="325"/>
                </a:cubicBezTo>
                <a:cubicBezTo>
                  <a:pt x="422" y="327"/>
                  <a:pt x="415" y="326"/>
                  <a:pt x="414" y="328"/>
                </a:cubicBezTo>
                <a:cubicBezTo>
                  <a:pt x="413" y="330"/>
                  <a:pt x="416" y="336"/>
                  <a:pt x="414" y="338"/>
                </a:cubicBezTo>
                <a:cubicBezTo>
                  <a:pt x="414" y="337"/>
                  <a:pt x="407" y="335"/>
                  <a:pt x="406" y="338"/>
                </a:cubicBezTo>
                <a:cubicBezTo>
                  <a:pt x="406" y="339"/>
                  <a:pt x="410" y="342"/>
                  <a:pt x="409" y="345"/>
                </a:cubicBezTo>
                <a:cubicBezTo>
                  <a:pt x="406" y="348"/>
                  <a:pt x="405" y="346"/>
                  <a:pt x="401" y="345"/>
                </a:cubicBezTo>
                <a:cubicBezTo>
                  <a:pt x="401" y="348"/>
                  <a:pt x="401" y="350"/>
                  <a:pt x="401" y="353"/>
                </a:cubicBezTo>
                <a:cubicBezTo>
                  <a:pt x="400" y="353"/>
                  <a:pt x="398" y="352"/>
                  <a:pt x="396" y="353"/>
                </a:cubicBezTo>
                <a:cubicBezTo>
                  <a:pt x="393" y="354"/>
                  <a:pt x="396" y="357"/>
                  <a:pt x="394" y="358"/>
                </a:cubicBezTo>
                <a:cubicBezTo>
                  <a:pt x="390" y="360"/>
                  <a:pt x="380" y="357"/>
                  <a:pt x="381" y="365"/>
                </a:cubicBezTo>
                <a:cubicBezTo>
                  <a:pt x="371" y="368"/>
                  <a:pt x="359" y="368"/>
                  <a:pt x="346" y="368"/>
                </a:cubicBezTo>
                <a:cubicBezTo>
                  <a:pt x="341" y="371"/>
                  <a:pt x="338" y="384"/>
                  <a:pt x="331" y="378"/>
                </a:cubicBezTo>
                <a:cubicBezTo>
                  <a:pt x="332" y="380"/>
                  <a:pt x="334" y="382"/>
                  <a:pt x="334" y="385"/>
                </a:cubicBezTo>
                <a:cubicBezTo>
                  <a:pt x="334" y="386"/>
                  <a:pt x="329" y="385"/>
                  <a:pt x="329" y="385"/>
                </a:cubicBezTo>
                <a:cubicBezTo>
                  <a:pt x="328" y="386"/>
                  <a:pt x="331" y="389"/>
                  <a:pt x="331" y="390"/>
                </a:cubicBezTo>
                <a:cubicBezTo>
                  <a:pt x="331" y="390"/>
                  <a:pt x="329" y="391"/>
                  <a:pt x="329" y="393"/>
                </a:cubicBezTo>
                <a:cubicBezTo>
                  <a:pt x="328" y="396"/>
                  <a:pt x="321" y="402"/>
                  <a:pt x="326" y="403"/>
                </a:cubicBezTo>
                <a:cubicBezTo>
                  <a:pt x="327" y="406"/>
                  <a:pt x="322" y="404"/>
                  <a:pt x="321" y="405"/>
                </a:cubicBezTo>
                <a:cubicBezTo>
                  <a:pt x="320" y="406"/>
                  <a:pt x="317" y="409"/>
                  <a:pt x="316" y="410"/>
                </a:cubicBezTo>
                <a:cubicBezTo>
                  <a:pt x="316" y="411"/>
                  <a:pt x="317" y="415"/>
                  <a:pt x="316" y="415"/>
                </a:cubicBezTo>
                <a:cubicBezTo>
                  <a:pt x="313" y="418"/>
                  <a:pt x="316" y="421"/>
                  <a:pt x="314" y="426"/>
                </a:cubicBezTo>
                <a:cubicBezTo>
                  <a:pt x="313" y="426"/>
                  <a:pt x="309" y="425"/>
                  <a:pt x="309" y="426"/>
                </a:cubicBezTo>
                <a:cubicBezTo>
                  <a:pt x="308" y="427"/>
                  <a:pt x="311" y="429"/>
                  <a:pt x="311" y="431"/>
                </a:cubicBezTo>
                <a:cubicBezTo>
                  <a:pt x="312" y="435"/>
                  <a:pt x="309" y="435"/>
                  <a:pt x="309" y="438"/>
                </a:cubicBezTo>
                <a:cubicBezTo>
                  <a:pt x="308" y="440"/>
                  <a:pt x="311" y="444"/>
                  <a:pt x="311" y="443"/>
                </a:cubicBezTo>
                <a:cubicBezTo>
                  <a:pt x="308" y="452"/>
                  <a:pt x="304" y="455"/>
                  <a:pt x="296" y="461"/>
                </a:cubicBezTo>
                <a:cubicBezTo>
                  <a:pt x="288" y="460"/>
                  <a:pt x="283" y="455"/>
                  <a:pt x="278" y="451"/>
                </a:cubicBezTo>
                <a:cubicBezTo>
                  <a:pt x="271" y="460"/>
                  <a:pt x="257" y="445"/>
                  <a:pt x="258" y="446"/>
                </a:cubicBezTo>
                <a:cubicBezTo>
                  <a:pt x="257" y="445"/>
                  <a:pt x="255" y="450"/>
                  <a:pt x="256" y="451"/>
                </a:cubicBezTo>
                <a:cubicBezTo>
                  <a:pt x="253" y="449"/>
                  <a:pt x="253" y="446"/>
                  <a:pt x="251" y="443"/>
                </a:cubicBezTo>
                <a:cubicBezTo>
                  <a:pt x="248" y="440"/>
                  <a:pt x="242" y="441"/>
                  <a:pt x="243" y="433"/>
                </a:cubicBezTo>
                <a:cubicBezTo>
                  <a:pt x="241" y="430"/>
                  <a:pt x="237" y="428"/>
                  <a:pt x="233" y="426"/>
                </a:cubicBezTo>
                <a:cubicBezTo>
                  <a:pt x="233" y="423"/>
                  <a:pt x="236" y="424"/>
                  <a:pt x="238" y="423"/>
                </a:cubicBezTo>
                <a:cubicBezTo>
                  <a:pt x="237" y="417"/>
                  <a:pt x="232" y="419"/>
                  <a:pt x="228" y="415"/>
                </a:cubicBezTo>
                <a:cubicBezTo>
                  <a:pt x="226" y="413"/>
                  <a:pt x="227" y="409"/>
                  <a:pt x="223" y="408"/>
                </a:cubicBezTo>
                <a:cubicBezTo>
                  <a:pt x="219" y="414"/>
                  <a:pt x="223" y="404"/>
                  <a:pt x="223" y="405"/>
                </a:cubicBezTo>
                <a:cubicBezTo>
                  <a:pt x="222" y="402"/>
                  <a:pt x="220" y="405"/>
                  <a:pt x="218" y="403"/>
                </a:cubicBezTo>
                <a:cubicBezTo>
                  <a:pt x="216" y="400"/>
                  <a:pt x="220" y="396"/>
                  <a:pt x="216" y="395"/>
                </a:cubicBezTo>
                <a:cubicBezTo>
                  <a:pt x="211" y="395"/>
                  <a:pt x="215" y="384"/>
                  <a:pt x="211" y="390"/>
                </a:cubicBezTo>
                <a:cubicBezTo>
                  <a:pt x="208" y="389"/>
                  <a:pt x="208" y="385"/>
                  <a:pt x="203" y="385"/>
                </a:cubicBezTo>
                <a:cubicBezTo>
                  <a:pt x="204" y="382"/>
                  <a:pt x="208" y="381"/>
                  <a:pt x="208" y="378"/>
                </a:cubicBezTo>
                <a:cubicBezTo>
                  <a:pt x="207" y="374"/>
                  <a:pt x="202" y="376"/>
                  <a:pt x="198" y="375"/>
                </a:cubicBezTo>
                <a:cubicBezTo>
                  <a:pt x="196" y="366"/>
                  <a:pt x="197" y="361"/>
                  <a:pt x="201" y="353"/>
                </a:cubicBezTo>
                <a:cubicBezTo>
                  <a:pt x="195" y="349"/>
                  <a:pt x="206" y="345"/>
                  <a:pt x="196" y="345"/>
                </a:cubicBezTo>
                <a:cubicBezTo>
                  <a:pt x="195" y="342"/>
                  <a:pt x="200" y="344"/>
                  <a:pt x="201" y="343"/>
                </a:cubicBezTo>
                <a:cubicBezTo>
                  <a:pt x="201" y="342"/>
                  <a:pt x="200" y="338"/>
                  <a:pt x="201" y="338"/>
                </a:cubicBezTo>
                <a:cubicBezTo>
                  <a:pt x="202" y="337"/>
                  <a:pt x="203" y="341"/>
                  <a:pt x="206" y="340"/>
                </a:cubicBezTo>
                <a:cubicBezTo>
                  <a:pt x="206" y="335"/>
                  <a:pt x="206" y="330"/>
                  <a:pt x="206" y="325"/>
                </a:cubicBezTo>
                <a:cubicBezTo>
                  <a:pt x="210" y="325"/>
                  <a:pt x="212" y="323"/>
                  <a:pt x="213" y="320"/>
                </a:cubicBezTo>
                <a:cubicBezTo>
                  <a:pt x="216" y="320"/>
                  <a:pt x="215" y="323"/>
                  <a:pt x="216" y="325"/>
                </a:cubicBezTo>
                <a:cubicBezTo>
                  <a:pt x="218" y="324"/>
                  <a:pt x="218" y="319"/>
                  <a:pt x="223" y="320"/>
                </a:cubicBezTo>
                <a:cubicBezTo>
                  <a:pt x="225" y="317"/>
                  <a:pt x="221" y="316"/>
                  <a:pt x="221" y="315"/>
                </a:cubicBezTo>
                <a:cubicBezTo>
                  <a:pt x="221" y="312"/>
                  <a:pt x="228" y="312"/>
                  <a:pt x="228" y="310"/>
                </a:cubicBezTo>
                <a:cubicBezTo>
                  <a:pt x="229" y="306"/>
                  <a:pt x="220" y="304"/>
                  <a:pt x="226" y="298"/>
                </a:cubicBezTo>
                <a:cubicBezTo>
                  <a:pt x="215" y="304"/>
                  <a:pt x="230" y="292"/>
                  <a:pt x="213" y="295"/>
                </a:cubicBezTo>
                <a:cubicBezTo>
                  <a:pt x="212" y="286"/>
                  <a:pt x="221" y="287"/>
                  <a:pt x="228" y="288"/>
                </a:cubicBezTo>
                <a:cubicBezTo>
                  <a:pt x="228" y="285"/>
                  <a:pt x="223" y="286"/>
                  <a:pt x="223" y="283"/>
                </a:cubicBezTo>
                <a:cubicBezTo>
                  <a:pt x="224" y="280"/>
                  <a:pt x="220" y="281"/>
                  <a:pt x="218" y="280"/>
                </a:cubicBezTo>
                <a:cubicBezTo>
                  <a:pt x="218" y="279"/>
                  <a:pt x="219" y="276"/>
                  <a:pt x="218" y="275"/>
                </a:cubicBezTo>
                <a:cubicBezTo>
                  <a:pt x="218" y="274"/>
                  <a:pt x="212" y="270"/>
                  <a:pt x="211" y="270"/>
                </a:cubicBezTo>
                <a:cubicBezTo>
                  <a:pt x="209" y="270"/>
                  <a:pt x="206" y="264"/>
                  <a:pt x="203" y="260"/>
                </a:cubicBezTo>
                <a:cubicBezTo>
                  <a:pt x="200" y="263"/>
                  <a:pt x="198" y="268"/>
                  <a:pt x="196" y="260"/>
                </a:cubicBezTo>
                <a:cubicBezTo>
                  <a:pt x="193" y="260"/>
                  <a:pt x="194" y="265"/>
                  <a:pt x="193" y="267"/>
                </a:cubicBezTo>
                <a:cubicBezTo>
                  <a:pt x="189" y="267"/>
                  <a:pt x="185" y="267"/>
                  <a:pt x="181" y="267"/>
                </a:cubicBezTo>
                <a:cubicBezTo>
                  <a:pt x="173" y="257"/>
                  <a:pt x="178" y="249"/>
                  <a:pt x="181" y="237"/>
                </a:cubicBezTo>
                <a:cubicBezTo>
                  <a:pt x="179" y="235"/>
                  <a:pt x="178" y="233"/>
                  <a:pt x="178" y="230"/>
                </a:cubicBezTo>
                <a:cubicBezTo>
                  <a:pt x="176" y="230"/>
                  <a:pt x="176" y="233"/>
                  <a:pt x="176" y="235"/>
                </a:cubicBezTo>
                <a:cubicBezTo>
                  <a:pt x="169" y="236"/>
                  <a:pt x="178" y="221"/>
                  <a:pt x="168" y="225"/>
                </a:cubicBezTo>
                <a:cubicBezTo>
                  <a:pt x="171" y="221"/>
                  <a:pt x="171" y="218"/>
                  <a:pt x="168" y="215"/>
                </a:cubicBezTo>
                <a:cubicBezTo>
                  <a:pt x="168" y="212"/>
                  <a:pt x="164" y="213"/>
                  <a:pt x="161" y="212"/>
                </a:cubicBezTo>
                <a:cubicBezTo>
                  <a:pt x="159" y="208"/>
                  <a:pt x="159" y="203"/>
                  <a:pt x="158" y="200"/>
                </a:cubicBezTo>
                <a:cubicBezTo>
                  <a:pt x="157" y="196"/>
                  <a:pt x="150" y="196"/>
                  <a:pt x="153" y="190"/>
                </a:cubicBezTo>
                <a:cubicBezTo>
                  <a:pt x="149" y="192"/>
                  <a:pt x="147" y="188"/>
                  <a:pt x="146" y="187"/>
                </a:cubicBezTo>
                <a:cubicBezTo>
                  <a:pt x="145" y="187"/>
                  <a:pt x="141" y="188"/>
                  <a:pt x="140" y="187"/>
                </a:cubicBezTo>
                <a:cubicBezTo>
                  <a:pt x="137" y="183"/>
                  <a:pt x="118" y="185"/>
                  <a:pt x="113" y="177"/>
                </a:cubicBezTo>
                <a:cubicBezTo>
                  <a:pt x="104" y="181"/>
                  <a:pt x="82" y="171"/>
                  <a:pt x="78" y="177"/>
                </a:cubicBezTo>
                <a:cubicBezTo>
                  <a:pt x="74" y="182"/>
                  <a:pt x="74" y="177"/>
                  <a:pt x="70" y="177"/>
                </a:cubicBezTo>
                <a:cubicBezTo>
                  <a:pt x="64" y="178"/>
                  <a:pt x="59" y="182"/>
                  <a:pt x="53" y="182"/>
                </a:cubicBezTo>
                <a:cubicBezTo>
                  <a:pt x="53" y="182"/>
                  <a:pt x="51" y="180"/>
                  <a:pt x="50" y="180"/>
                </a:cubicBezTo>
                <a:cubicBezTo>
                  <a:pt x="48" y="180"/>
                  <a:pt x="45" y="180"/>
                  <a:pt x="43" y="180"/>
                </a:cubicBezTo>
                <a:cubicBezTo>
                  <a:pt x="43" y="175"/>
                  <a:pt x="41" y="173"/>
                  <a:pt x="38" y="172"/>
                </a:cubicBezTo>
                <a:cubicBezTo>
                  <a:pt x="37" y="168"/>
                  <a:pt x="44" y="171"/>
                  <a:pt x="45" y="170"/>
                </a:cubicBezTo>
                <a:cubicBezTo>
                  <a:pt x="46" y="169"/>
                  <a:pt x="39" y="162"/>
                  <a:pt x="50" y="165"/>
                </a:cubicBezTo>
                <a:cubicBezTo>
                  <a:pt x="46" y="158"/>
                  <a:pt x="27" y="166"/>
                  <a:pt x="23" y="160"/>
                </a:cubicBezTo>
                <a:cubicBezTo>
                  <a:pt x="28" y="147"/>
                  <a:pt x="44" y="160"/>
                  <a:pt x="53" y="150"/>
                </a:cubicBezTo>
                <a:cubicBezTo>
                  <a:pt x="48" y="144"/>
                  <a:pt x="31" y="148"/>
                  <a:pt x="25" y="150"/>
                </a:cubicBezTo>
                <a:cubicBezTo>
                  <a:pt x="22" y="146"/>
                  <a:pt x="24" y="146"/>
                  <a:pt x="25" y="142"/>
                </a:cubicBezTo>
                <a:cubicBezTo>
                  <a:pt x="23" y="142"/>
                  <a:pt x="23" y="143"/>
                  <a:pt x="23" y="145"/>
                </a:cubicBezTo>
                <a:cubicBezTo>
                  <a:pt x="20" y="144"/>
                  <a:pt x="21" y="141"/>
                  <a:pt x="20" y="140"/>
                </a:cubicBezTo>
                <a:cubicBezTo>
                  <a:pt x="10" y="141"/>
                  <a:pt x="6" y="137"/>
                  <a:pt x="0" y="135"/>
                </a:cubicBezTo>
                <a:cubicBezTo>
                  <a:pt x="5" y="118"/>
                  <a:pt x="24" y="123"/>
                  <a:pt x="38" y="119"/>
                </a:cubicBezTo>
                <a:cubicBezTo>
                  <a:pt x="42" y="119"/>
                  <a:pt x="40" y="119"/>
                  <a:pt x="43" y="117"/>
                </a:cubicBezTo>
                <a:cubicBezTo>
                  <a:pt x="43" y="117"/>
                  <a:pt x="46" y="114"/>
                  <a:pt x="45" y="114"/>
                </a:cubicBezTo>
                <a:cubicBezTo>
                  <a:pt x="52" y="112"/>
                  <a:pt x="61" y="114"/>
                  <a:pt x="65" y="112"/>
                </a:cubicBezTo>
                <a:cubicBezTo>
                  <a:pt x="68" y="111"/>
                  <a:pt x="66" y="109"/>
                  <a:pt x="68" y="107"/>
                </a:cubicBezTo>
                <a:cubicBezTo>
                  <a:pt x="70" y="105"/>
                  <a:pt x="73" y="106"/>
                  <a:pt x="75" y="104"/>
                </a:cubicBezTo>
                <a:cubicBezTo>
                  <a:pt x="78" y="103"/>
                  <a:pt x="79" y="100"/>
                  <a:pt x="83" y="97"/>
                </a:cubicBezTo>
                <a:cubicBezTo>
                  <a:pt x="86" y="89"/>
                  <a:pt x="75" y="95"/>
                  <a:pt x="78" y="87"/>
                </a:cubicBezTo>
                <a:cubicBezTo>
                  <a:pt x="73" y="84"/>
                  <a:pt x="74" y="92"/>
                  <a:pt x="73" y="92"/>
                </a:cubicBezTo>
                <a:cubicBezTo>
                  <a:pt x="71" y="92"/>
                  <a:pt x="60" y="87"/>
                  <a:pt x="53" y="89"/>
                </a:cubicBezTo>
                <a:cubicBezTo>
                  <a:pt x="50" y="83"/>
                  <a:pt x="59" y="86"/>
                  <a:pt x="60" y="84"/>
                </a:cubicBezTo>
                <a:cubicBezTo>
                  <a:pt x="60" y="82"/>
                  <a:pt x="60" y="82"/>
                  <a:pt x="60" y="82"/>
                </a:cubicBezTo>
                <a:cubicBezTo>
                  <a:pt x="61" y="81"/>
                  <a:pt x="65" y="83"/>
                  <a:pt x="65" y="82"/>
                </a:cubicBezTo>
                <a:cubicBezTo>
                  <a:pt x="66" y="81"/>
                  <a:pt x="67" y="77"/>
                  <a:pt x="68" y="77"/>
                </a:cubicBezTo>
                <a:cubicBezTo>
                  <a:pt x="70" y="76"/>
                  <a:pt x="69" y="79"/>
                  <a:pt x="70" y="79"/>
                </a:cubicBezTo>
                <a:cubicBezTo>
                  <a:pt x="71" y="80"/>
                  <a:pt x="79" y="77"/>
                  <a:pt x="78" y="72"/>
                </a:cubicBezTo>
                <a:cubicBezTo>
                  <a:pt x="82" y="71"/>
                  <a:pt x="83" y="75"/>
                  <a:pt x="88" y="74"/>
                </a:cubicBezTo>
                <a:cubicBezTo>
                  <a:pt x="92" y="74"/>
                  <a:pt x="88" y="71"/>
                  <a:pt x="88" y="72"/>
                </a:cubicBezTo>
                <a:cubicBezTo>
                  <a:pt x="89" y="69"/>
                  <a:pt x="94" y="69"/>
                  <a:pt x="93" y="64"/>
                </a:cubicBezTo>
                <a:cubicBezTo>
                  <a:pt x="99" y="64"/>
                  <a:pt x="105" y="64"/>
                  <a:pt x="110" y="64"/>
                </a:cubicBezTo>
                <a:cubicBezTo>
                  <a:pt x="116" y="64"/>
                  <a:pt x="111" y="54"/>
                  <a:pt x="113" y="49"/>
                </a:cubicBezTo>
                <a:cubicBezTo>
                  <a:pt x="122" y="51"/>
                  <a:pt x="130" y="53"/>
                  <a:pt x="138" y="49"/>
                </a:cubicBezTo>
                <a:cubicBezTo>
                  <a:pt x="138" y="47"/>
                  <a:pt x="135" y="47"/>
                  <a:pt x="133" y="47"/>
                </a:cubicBezTo>
                <a:cubicBezTo>
                  <a:pt x="135" y="43"/>
                  <a:pt x="144" y="45"/>
                  <a:pt x="148" y="42"/>
                </a:cubicBezTo>
                <a:cubicBezTo>
                  <a:pt x="154" y="38"/>
                  <a:pt x="173" y="41"/>
                  <a:pt x="188" y="39"/>
                </a:cubicBezTo>
                <a:cubicBezTo>
                  <a:pt x="192" y="39"/>
                  <a:pt x="193" y="37"/>
                  <a:pt x="196" y="37"/>
                </a:cubicBezTo>
                <a:cubicBezTo>
                  <a:pt x="203" y="36"/>
                  <a:pt x="208" y="39"/>
                  <a:pt x="213" y="37"/>
                </a:cubicBezTo>
                <a:cubicBezTo>
                  <a:pt x="212" y="39"/>
                  <a:pt x="215" y="45"/>
                  <a:pt x="216" y="44"/>
                </a:cubicBezTo>
                <a:cubicBezTo>
                  <a:pt x="219" y="40"/>
                  <a:pt x="217" y="43"/>
                  <a:pt x="223" y="49"/>
                </a:cubicBezTo>
                <a:cubicBezTo>
                  <a:pt x="228" y="48"/>
                  <a:pt x="219" y="42"/>
                  <a:pt x="231" y="44"/>
                </a:cubicBezTo>
                <a:cubicBezTo>
                  <a:pt x="226" y="40"/>
                  <a:pt x="235" y="34"/>
                  <a:pt x="223" y="34"/>
                </a:cubicBezTo>
                <a:cubicBezTo>
                  <a:pt x="224" y="29"/>
                  <a:pt x="243" y="21"/>
                  <a:pt x="243" y="32"/>
                </a:cubicBezTo>
                <a:cubicBezTo>
                  <a:pt x="251" y="33"/>
                  <a:pt x="250" y="28"/>
                  <a:pt x="256" y="32"/>
                </a:cubicBezTo>
                <a:cubicBezTo>
                  <a:pt x="259" y="33"/>
                  <a:pt x="261" y="35"/>
                  <a:pt x="263" y="37"/>
                </a:cubicBezTo>
                <a:cubicBezTo>
                  <a:pt x="266" y="39"/>
                  <a:pt x="274" y="39"/>
                  <a:pt x="283" y="42"/>
                </a:cubicBezTo>
                <a:cubicBezTo>
                  <a:pt x="283" y="39"/>
                  <a:pt x="280" y="40"/>
                  <a:pt x="278" y="39"/>
                </a:cubicBezTo>
                <a:cubicBezTo>
                  <a:pt x="280" y="36"/>
                  <a:pt x="282" y="34"/>
                  <a:pt x="286" y="34"/>
                </a:cubicBezTo>
                <a:cubicBezTo>
                  <a:pt x="282" y="28"/>
                  <a:pt x="272" y="28"/>
                  <a:pt x="263" y="27"/>
                </a:cubicBezTo>
                <a:cubicBezTo>
                  <a:pt x="264" y="19"/>
                  <a:pt x="274" y="22"/>
                  <a:pt x="281" y="22"/>
                </a:cubicBezTo>
                <a:cubicBezTo>
                  <a:pt x="282" y="16"/>
                  <a:pt x="277" y="17"/>
                  <a:pt x="273" y="17"/>
                </a:cubicBezTo>
                <a:cubicBezTo>
                  <a:pt x="279" y="6"/>
                  <a:pt x="288" y="16"/>
                  <a:pt x="296" y="17"/>
                </a:cubicBezTo>
                <a:cubicBezTo>
                  <a:pt x="300" y="17"/>
                  <a:pt x="301" y="14"/>
                  <a:pt x="306" y="14"/>
                </a:cubicBezTo>
                <a:cubicBezTo>
                  <a:pt x="319" y="15"/>
                  <a:pt x="327" y="20"/>
                  <a:pt x="336" y="14"/>
                </a:cubicBezTo>
                <a:cubicBezTo>
                  <a:pt x="340" y="12"/>
                  <a:pt x="345" y="13"/>
                  <a:pt x="351" y="12"/>
                </a:cubicBezTo>
                <a:cubicBezTo>
                  <a:pt x="354" y="11"/>
                  <a:pt x="353" y="7"/>
                  <a:pt x="354" y="4"/>
                </a:cubicBezTo>
                <a:cubicBezTo>
                  <a:pt x="358" y="4"/>
                  <a:pt x="362" y="5"/>
                  <a:pt x="366" y="4"/>
                </a:cubicBezTo>
                <a:cubicBezTo>
                  <a:pt x="370" y="4"/>
                  <a:pt x="371" y="2"/>
                  <a:pt x="374" y="2"/>
                </a:cubicBezTo>
                <a:cubicBezTo>
                  <a:pt x="379" y="1"/>
                  <a:pt x="386" y="6"/>
                  <a:pt x="396" y="4"/>
                </a:cubicBezTo>
                <a:cubicBezTo>
                  <a:pt x="404" y="3"/>
                  <a:pt x="420" y="0"/>
                  <a:pt x="434" y="2"/>
                </a:cubicBezTo>
                <a:cubicBezTo>
                  <a:pt x="438" y="2"/>
                  <a:pt x="438" y="3"/>
                  <a:pt x="442" y="4"/>
                </a:cubicBezTo>
                <a:cubicBezTo>
                  <a:pt x="456" y="7"/>
                  <a:pt x="469" y="2"/>
                  <a:pt x="469" y="14"/>
                </a:cubicBezTo>
                <a:cubicBezTo>
                  <a:pt x="476" y="16"/>
                  <a:pt x="476" y="11"/>
                  <a:pt x="482" y="12"/>
                </a:cubicBezTo>
                <a:cubicBezTo>
                  <a:pt x="481" y="20"/>
                  <a:pt x="491" y="18"/>
                  <a:pt x="494" y="22"/>
                </a:cubicBezTo>
                <a:cubicBezTo>
                  <a:pt x="501" y="24"/>
                  <a:pt x="501" y="18"/>
                  <a:pt x="507" y="19"/>
                </a:cubicBezTo>
                <a:cubicBezTo>
                  <a:pt x="504" y="28"/>
                  <a:pt x="517" y="23"/>
                  <a:pt x="522" y="24"/>
                </a:cubicBezTo>
                <a:cubicBezTo>
                  <a:pt x="517" y="29"/>
                  <a:pt x="517" y="26"/>
                  <a:pt x="519" y="34"/>
                </a:cubicBezTo>
                <a:cubicBezTo>
                  <a:pt x="516" y="31"/>
                  <a:pt x="514" y="32"/>
                  <a:pt x="514" y="37"/>
                </a:cubicBezTo>
                <a:cubicBezTo>
                  <a:pt x="488" y="39"/>
                  <a:pt x="456" y="40"/>
                  <a:pt x="437" y="42"/>
                </a:cubicBezTo>
                <a:cubicBezTo>
                  <a:pt x="434" y="41"/>
                  <a:pt x="434" y="43"/>
                  <a:pt x="434" y="44"/>
                </a:cubicBezTo>
                <a:cubicBezTo>
                  <a:pt x="431" y="44"/>
                  <a:pt x="433" y="42"/>
                  <a:pt x="434" y="42"/>
                </a:cubicBezTo>
                <a:cubicBezTo>
                  <a:pt x="435" y="40"/>
                  <a:pt x="430" y="39"/>
                  <a:pt x="429" y="39"/>
                </a:cubicBezTo>
                <a:cubicBezTo>
                  <a:pt x="429" y="40"/>
                  <a:pt x="430" y="44"/>
                  <a:pt x="429" y="44"/>
                </a:cubicBezTo>
                <a:cubicBezTo>
                  <a:pt x="424" y="46"/>
                  <a:pt x="419" y="43"/>
                  <a:pt x="416" y="4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3"/>
          <p:cNvSpPr>
            <a:spLocks/>
          </p:cNvSpPr>
          <p:nvPr/>
        </p:nvSpPr>
        <p:spPr bwMode="auto">
          <a:xfrm>
            <a:off x="3862388" y="2435225"/>
            <a:ext cx="635000" cy="342900"/>
          </a:xfrm>
          <a:custGeom>
            <a:avLst/>
            <a:gdLst>
              <a:gd name="T0" fmla="*/ 282 w 303"/>
              <a:gd name="T1" fmla="*/ 15 h 163"/>
              <a:gd name="T2" fmla="*/ 300 w 303"/>
              <a:gd name="T3" fmla="*/ 25 h 163"/>
              <a:gd name="T4" fmla="*/ 292 w 303"/>
              <a:gd name="T5" fmla="*/ 30 h 163"/>
              <a:gd name="T6" fmla="*/ 280 w 303"/>
              <a:gd name="T7" fmla="*/ 35 h 163"/>
              <a:gd name="T8" fmla="*/ 245 w 303"/>
              <a:gd name="T9" fmla="*/ 43 h 163"/>
              <a:gd name="T10" fmla="*/ 260 w 303"/>
              <a:gd name="T11" fmla="*/ 48 h 163"/>
              <a:gd name="T12" fmla="*/ 230 w 303"/>
              <a:gd name="T13" fmla="*/ 60 h 163"/>
              <a:gd name="T14" fmla="*/ 220 w 303"/>
              <a:gd name="T15" fmla="*/ 65 h 163"/>
              <a:gd name="T16" fmla="*/ 205 w 303"/>
              <a:gd name="T17" fmla="*/ 73 h 163"/>
              <a:gd name="T18" fmla="*/ 179 w 303"/>
              <a:gd name="T19" fmla="*/ 83 h 163"/>
              <a:gd name="T20" fmla="*/ 172 w 303"/>
              <a:gd name="T21" fmla="*/ 90 h 163"/>
              <a:gd name="T22" fmla="*/ 154 w 303"/>
              <a:gd name="T23" fmla="*/ 93 h 163"/>
              <a:gd name="T24" fmla="*/ 164 w 303"/>
              <a:gd name="T25" fmla="*/ 108 h 163"/>
              <a:gd name="T26" fmla="*/ 147 w 303"/>
              <a:gd name="T27" fmla="*/ 121 h 163"/>
              <a:gd name="T28" fmla="*/ 134 w 303"/>
              <a:gd name="T29" fmla="*/ 128 h 163"/>
              <a:gd name="T30" fmla="*/ 112 w 303"/>
              <a:gd name="T31" fmla="*/ 143 h 163"/>
              <a:gd name="T32" fmla="*/ 119 w 303"/>
              <a:gd name="T33" fmla="*/ 156 h 163"/>
              <a:gd name="T34" fmla="*/ 99 w 303"/>
              <a:gd name="T35" fmla="*/ 161 h 163"/>
              <a:gd name="T36" fmla="*/ 62 w 303"/>
              <a:gd name="T37" fmla="*/ 153 h 163"/>
              <a:gd name="T38" fmla="*/ 49 w 303"/>
              <a:gd name="T39" fmla="*/ 156 h 163"/>
              <a:gd name="T40" fmla="*/ 31 w 303"/>
              <a:gd name="T41" fmla="*/ 143 h 163"/>
              <a:gd name="T42" fmla="*/ 49 w 303"/>
              <a:gd name="T43" fmla="*/ 128 h 163"/>
              <a:gd name="T44" fmla="*/ 69 w 303"/>
              <a:gd name="T45" fmla="*/ 128 h 163"/>
              <a:gd name="T46" fmla="*/ 34 w 303"/>
              <a:gd name="T47" fmla="*/ 121 h 163"/>
              <a:gd name="T48" fmla="*/ 54 w 303"/>
              <a:gd name="T49" fmla="*/ 105 h 163"/>
              <a:gd name="T50" fmla="*/ 72 w 303"/>
              <a:gd name="T51" fmla="*/ 105 h 163"/>
              <a:gd name="T52" fmla="*/ 72 w 303"/>
              <a:gd name="T53" fmla="*/ 95 h 163"/>
              <a:gd name="T54" fmla="*/ 67 w 303"/>
              <a:gd name="T55" fmla="*/ 83 h 163"/>
              <a:gd name="T56" fmla="*/ 54 w 303"/>
              <a:gd name="T57" fmla="*/ 78 h 163"/>
              <a:gd name="T58" fmla="*/ 82 w 303"/>
              <a:gd name="T59" fmla="*/ 75 h 163"/>
              <a:gd name="T60" fmla="*/ 92 w 303"/>
              <a:gd name="T61" fmla="*/ 70 h 163"/>
              <a:gd name="T62" fmla="*/ 112 w 303"/>
              <a:gd name="T63" fmla="*/ 55 h 163"/>
              <a:gd name="T64" fmla="*/ 69 w 303"/>
              <a:gd name="T65" fmla="*/ 63 h 163"/>
              <a:gd name="T66" fmla="*/ 39 w 303"/>
              <a:gd name="T67" fmla="*/ 55 h 163"/>
              <a:gd name="T68" fmla="*/ 9 w 303"/>
              <a:gd name="T69" fmla="*/ 48 h 163"/>
              <a:gd name="T70" fmla="*/ 4 w 303"/>
              <a:gd name="T71" fmla="*/ 33 h 163"/>
              <a:gd name="T72" fmla="*/ 54 w 303"/>
              <a:gd name="T73" fmla="*/ 20 h 163"/>
              <a:gd name="T74" fmla="*/ 89 w 303"/>
              <a:gd name="T75" fmla="*/ 13 h 163"/>
              <a:gd name="T76" fmla="*/ 132 w 303"/>
              <a:gd name="T77" fmla="*/ 5 h 163"/>
              <a:gd name="T78" fmla="*/ 174 w 303"/>
              <a:gd name="T79" fmla="*/ 3 h 163"/>
              <a:gd name="T80" fmla="*/ 197 w 303"/>
              <a:gd name="T81" fmla="*/ 3 h 163"/>
              <a:gd name="T82" fmla="*/ 240 w 303"/>
              <a:gd name="T83" fmla="*/ 3 h 163"/>
              <a:gd name="T84" fmla="*/ 282 w 303"/>
              <a:gd name="T85"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3" h="163">
                <a:moveTo>
                  <a:pt x="282" y="5"/>
                </a:moveTo>
                <a:cubicBezTo>
                  <a:pt x="278" y="10"/>
                  <a:pt x="283" y="8"/>
                  <a:pt x="282" y="15"/>
                </a:cubicBezTo>
                <a:cubicBezTo>
                  <a:pt x="289" y="15"/>
                  <a:pt x="296" y="15"/>
                  <a:pt x="302" y="15"/>
                </a:cubicBezTo>
                <a:cubicBezTo>
                  <a:pt x="303" y="20"/>
                  <a:pt x="299" y="20"/>
                  <a:pt x="300" y="25"/>
                </a:cubicBezTo>
                <a:cubicBezTo>
                  <a:pt x="299" y="26"/>
                  <a:pt x="293" y="24"/>
                  <a:pt x="292" y="25"/>
                </a:cubicBezTo>
                <a:cubicBezTo>
                  <a:pt x="292" y="26"/>
                  <a:pt x="293" y="30"/>
                  <a:pt x="292" y="30"/>
                </a:cubicBezTo>
                <a:cubicBezTo>
                  <a:pt x="288" y="32"/>
                  <a:pt x="283" y="33"/>
                  <a:pt x="282" y="30"/>
                </a:cubicBezTo>
                <a:cubicBezTo>
                  <a:pt x="279" y="29"/>
                  <a:pt x="281" y="34"/>
                  <a:pt x="280" y="35"/>
                </a:cubicBezTo>
                <a:cubicBezTo>
                  <a:pt x="277" y="37"/>
                  <a:pt x="269" y="33"/>
                  <a:pt x="270" y="38"/>
                </a:cubicBezTo>
                <a:cubicBezTo>
                  <a:pt x="261" y="37"/>
                  <a:pt x="250" y="34"/>
                  <a:pt x="245" y="43"/>
                </a:cubicBezTo>
                <a:cubicBezTo>
                  <a:pt x="247" y="49"/>
                  <a:pt x="258" y="43"/>
                  <a:pt x="260" y="40"/>
                </a:cubicBezTo>
                <a:cubicBezTo>
                  <a:pt x="263" y="41"/>
                  <a:pt x="259" y="43"/>
                  <a:pt x="260" y="48"/>
                </a:cubicBezTo>
                <a:cubicBezTo>
                  <a:pt x="251" y="48"/>
                  <a:pt x="245" y="52"/>
                  <a:pt x="237" y="53"/>
                </a:cubicBezTo>
                <a:cubicBezTo>
                  <a:pt x="234" y="54"/>
                  <a:pt x="231" y="57"/>
                  <a:pt x="230" y="60"/>
                </a:cubicBezTo>
                <a:cubicBezTo>
                  <a:pt x="227" y="61"/>
                  <a:pt x="224" y="59"/>
                  <a:pt x="222" y="60"/>
                </a:cubicBezTo>
                <a:cubicBezTo>
                  <a:pt x="219" y="62"/>
                  <a:pt x="222" y="64"/>
                  <a:pt x="220" y="65"/>
                </a:cubicBezTo>
                <a:cubicBezTo>
                  <a:pt x="217" y="67"/>
                  <a:pt x="212" y="63"/>
                  <a:pt x="212" y="68"/>
                </a:cubicBezTo>
                <a:cubicBezTo>
                  <a:pt x="212" y="71"/>
                  <a:pt x="205" y="69"/>
                  <a:pt x="205" y="73"/>
                </a:cubicBezTo>
                <a:cubicBezTo>
                  <a:pt x="204" y="78"/>
                  <a:pt x="198" y="74"/>
                  <a:pt x="195" y="78"/>
                </a:cubicBezTo>
                <a:cubicBezTo>
                  <a:pt x="192" y="81"/>
                  <a:pt x="186" y="80"/>
                  <a:pt x="179" y="83"/>
                </a:cubicBezTo>
                <a:cubicBezTo>
                  <a:pt x="178" y="83"/>
                  <a:pt x="180" y="85"/>
                  <a:pt x="177" y="85"/>
                </a:cubicBezTo>
                <a:cubicBezTo>
                  <a:pt x="171" y="86"/>
                  <a:pt x="175" y="88"/>
                  <a:pt x="172" y="90"/>
                </a:cubicBezTo>
                <a:cubicBezTo>
                  <a:pt x="172" y="91"/>
                  <a:pt x="170" y="90"/>
                  <a:pt x="169" y="90"/>
                </a:cubicBezTo>
                <a:cubicBezTo>
                  <a:pt x="168" y="90"/>
                  <a:pt x="162" y="95"/>
                  <a:pt x="154" y="93"/>
                </a:cubicBezTo>
                <a:cubicBezTo>
                  <a:pt x="155" y="96"/>
                  <a:pt x="165" y="98"/>
                  <a:pt x="154" y="98"/>
                </a:cubicBezTo>
                <a:cubicBezTo>
                  <a:pt x="156" y="103"/>
                  <a:pt x="167" y="99"/>
                  <a:pt x="164" y="108"/>
                </a:cubicBezTo>
                <a:cubicBezTo>
                  <a:pt x="159" y="103"/>
                  <a:pt x="159" y="109"/>
                  <a:pt x="159" y="115"/>
                </a:cubicBezTo>
                <a:cubicBezTo>
                  <a:pt x="154" y="108"/>
                  <a:pt x="152" y="118"/>
                  <a:pt x="147" y="121"/>
                </a:cubicBezTo>
                <a:cubicBezTo>
                  <a:pt x="142" y="124"/>
                  <a:pt x="135" y="121"/>
                  <a:pt x="132" y="126"/>
                </a:cubicBezTo>
                <a:cubicBezTo>
                  <a:pt x="130" y="128"/>
                  <a:pt x="134" y="128"/>
                  <a:pt x="134" y="128"/>
                </a:cubicBezTo>
                <a:cubicBezTo>
                  <a:pt x="135" y="130"/>
                  <a:pt x="126" y="132"/>
                  <a:pt x="132" y="133"/>
                </a:cubicBezTo>
                <a:cubicBezTo>
                  <a:pt x="129" y="140"/>
                  <a:pt x="114" y="136"/>
                  <a:pt x="112" y="143"/>
                </a:cubicBezTo>
                <a:cubicBezTo>
                  <a:pt x="116" y="147"/>
                  <a:pt x="123" y="149"/>
                  <a:pt x="132" y="148"/>
                </a:cubicBezTo>
                <a:cubicBezTo>
                  <a:pt x="133" y="156"/>
                  <a:pt x="120" y="150"/>
                  <a:pt x="119" y="156"/>
                </a:cubicBezTo>
                <a:cubicBezTo>
                  <a:pt x="119" y="159"/>
                  <a:pt x="116" y="156"/>
                  <a:pt x="114" y="156"/>
                </a:cubicBezTo>
                <a:cubicBezTo>
                  <a:pt x="109" y="156"/>
                  <a:pt x="105" y="163"/>
                  <a:pt x="99" y="161"/>
                </a:cubicBezTo>
                <a:cubicBezTo>
                  <a:pt x="98" y="158"/>
                  <a:pt x="93" y="158"/>
                  <a:pt x="94" y="153"/>
                </a:cubicBezTo>
                <a:cubicBezTo>
                  <a:pt x="82" y="151"/>
                  <a:pt x="73" y="156"/>
                  <a:pt x="62" y="153"/>
                </a:cubicBezTo>
                <a:cubicBezTo>
                  <a:pt x="61" y="153"/>
                  <a:pt x="58" y="151"/>
                  <a:pt x="59" y="151"/>
                </a:cubicBezTo>
                <a:cubicBezTo>
                  <a:pt x="55" y="151"/>
                  <a:pt x="53" y="155"/>
                  <a:pt x="49" y="156"/>
                </a:cubicBezTo>
                <a:cubicBezTo>
                  <a:pt x="37" y="158"/>
                  <a:pt x="27" y="152"/>
                  <a:pt x="14" y="151"/>
                </a:cubicBezTo>
                <a:cubicBezTo>
                  <a:pt x="18" y="147"/>
                  <a:pt x="23" y="143"/>
                  <a:pt x="31" y="143"/>
                </a:cubicBezTo>
                <a:cubicBezTo>
                  <a:pt x="37" y="142"/>
                  <a:pt x="32" y="132"/>
                  <a:pt x="36" y="131"/>
                </a:cubicBezTo>
                <a:cubicBezTo>
                  <a:pt x="44" y="133"/>
                  <a:pt x="43" y="127"/>
                  <a:pt x="49" y="128"/>
                </a:cubicBezTo>
                <a:cubicBezTo>
                  <a:pt x="49" y="137"/>
                  <a:pt x="58" y="135"/>
                  <a:pt x="67" y="136"/>
                </a:cubicBezTo>
                <a:cubicBezTo>
                  <a:pt x="72" y="134"/>
                  <a:pt x="64" y="132"/>
                  <a:pt x="69" y="128"/>
                </a:cubicBezTo>
                <a:cubicBezTo>
                  <a:pt x="68" y="122"/>
                  <a:pt x="54" y="129"/>
                  <a:pt x="59" y="118"/>
                </a:cubicBezTo>
                <a:cubicBezTo>
                  <a:pt x="49" y="121"/>
                  <a:pt x="45" y="124"/>
                  <a:pt x="34" y="121"/>
                </a:cubicBezTo>
                <a:cubicBezTo>
                  <a:pt x="36" y="116"/>
                  <a:pt x="41" y="114"/>
                  <a:pt x="47" y="113"/>
                </a:cubicBezTo>
                <a:cubicBezTo>
                  <a:pt x="49" y="111"/>
                  <a:pt x="52" y="108"/>
                  <a:pt x="54" y="105"/>
                </a:cubicBezTo>
                <a:cubicBezTo>
                  <a:pt x="57" y="106"/>
                  <a:pt x="59" y="105"/>
                  <a:pt x="59" y="103"/>
                </a:cubicBezTo>
                <a:cubicBezTo>
                  <a:pt x="65" y="102"/>
                  <a:pt x="69" y="103"/>
                  <a:pt x="72" y="105"/>
                </a:cubicBezTo>
                <a:cubicBezTo>
                  <a:pt x="75" y="104"/>
                  <a:pt x="78" y="102"/>
                  <a:pt x="79" y="98"/>
                </a:cubicBezTo>
                <a:cubicBezTo>
                  <a:pt x="79" y="94"/>
                  <a:pt x="74" y="97"/>
                  <a:pt x="72" y="95"/>
                </a:cubicBezTo>
                <a:cubicBezTo>
                  <a:pt x="71" y="95"/>
                  <a:pt x="70" y="89"/>
                  <a:pt x="69" y="88"/>
                </a:cubicBezTo>
                <a:cubicBezTo>
                  <a:pt x="69" y="87"/>
                  <a:pt x="66" y="86"/>
                  <a:pt x="67" y="83"/>
                </a:cubicBezTo>
                <a:cubicBezTo>
                  <a:pt x="65" y="84"/>
                  <a:pt x="63" y="85"/>
                  <a:pt x="59" y="85"/>
                </a:cubicBezTo>
                <a:cubicBezTo>
                  <a:pt x="60" y="80"/>
                  <a:pt x="59" y="78"/>
                  <a:pt x="54" y="78"/>
                </a:cubicBezTo>
                <a:cubicBezTo>
                  <a:pt x="56" y="73"/>
                  <a:pt x="59" y="69"/>
                  <a:pt x="67" y="70"/>
                </a:cubicBezTo>
                <a:cubicBezTo>
                  <a:pt x="74" y="70"/>
                  <a:pt x="71" y="79"/>
                  <a:pt x="82" y="75"/>
                </a:cubicBezTo>
                <a:cubicBezTo>
                  <a:pt x="81" y="78"/>
                  <a:pt x="82" y="80"/>
                  <a:pt x="84" y="80"/>
                </a:cubicBezTo>
                <a:cubicBezTo>
                  <a:pt x="92" y="83"/>
                  <a:pt x="88" y="72"/>
                  <a:pt x="92" y="70"/>
                </a:cubicBezTo>
                <a:cubicBezTo>
                  <a:pt x="104" y="67"/>
                  <a:pt x="115" y="64"/>
                  <a:pt x="122" y="55"/>
                </a:cubicBezTo>
                <a:cubicBezTo>
                  <a:pt x="121" y="49"/>
                  <a:pt x="117" y="59"/>
                  <a:pt x="112" y="55"/>
                </a:cubicBezTo>
                <a:cubicBezTo>
                  <a:pt x="108" y="58"/>
                  <a:pt x="102" y="58"/>
                  <a:pt x="99" y="63"/>
                </a:cubicBezTo>
                <a:cubicBezTo>
                  <a:pt x="92" y="61"/>
                  <a:pt x="80" y="64"/>
                  <a:pt x="69" y="63"/>
                </a:cubicBezTo>
                <a:cubicBezTo>
                  <a:pt x="63" y="62"/>
                  <a:pt x="60" y="59"/>
                  <a:pt x="52" y="63"/>
                </a:cubicBezTo>
                <a:cubicBezTo>
                  <a:pt x="49" y="54"/>
                  <a:pt x="43" y="64"/>
                  <a:pt x="39" y="55"/>
                </a:cubicBezTo>
                <a:cubicBezTo>
                  <a:pt x="35" y="59"/>
                  <a:pt x="29" y="53"/>
                  <a:pt x="19" y="55"/>
                </a:cubicBezTo>
                <a:cubicBezTo>
                  <a:pt x="21" y="47"/>
                  <a:pt x="11" y="52"/>
                  <a:pt x="9" y="48"/>
                </a:cubicBezTo>
                <a:cubicBezTo>
                  <a:pt x="7" y="41"/>
                  <a:pt x="14" y="43"/>
                  <a:pt x="16" y="40"/>
                </a:cubicBezTo>
                <a:cubicBezTo>
                  <a:pt x="17" y="33"/>
                  <a:pt x="0" y="43"/>
                  <a:pt x="4" y="33"/>
                </a:cubicBezTo>
                <a:cubicBezTo>
                  <a:pt x="15" y="29"/>
                  <a:pt x="34" y="28"/>
                  <a:pt x="52" y="25"/>
                </a:cubicBezTo>
                <a:cubicBezTo>
                  <a:pt x="54" y="25"/>
                  <a:pt x="53" y="22"/>
                  <a:pt x="54" y="20"/>
                </a:cubicBezTo>
                <a:cubicBezTo>
                  <a:pt x="67" y="22"/>
                  <a:pt x="77" y="17"/>
                  <a:pt x="84" y="20"/>
                </a:cubicBezTo>
                <a:cubicBezTo>
                  <a:pt x="87" y="18"/>
                  <a:pt x="88" y="16"/>
                  <a:pt x="89" y="13"/>
                </a:cubicBezTo>
                <a:cubicBezTo>
                  <a:pt x="104" y="12"/>
                  <a:pt x="118" y="7"/>
                  <a:pt x="129" y="10"/>
                </a:cubicBezTo>
                <a:cubicBezTo>
                  <a:pt x="132" y="10"/>
                  <a:pt x="131" y="7"/>
                  <a:pt x="132" y="5"/>
                </a:cubicBezTo>
                <a:cubicBezTo>
                  <a:pt x="142" y="6"/>
                  <a:pt x="156" y="3"/>
                  <a:pt x="162" y="8"/>
                </a:cubicBezTo>
                <a:cubicBezTo>
                  <a:pt x="163" y="3"/>
                  <a:pt x="174" y="8"/>
                  <a:pt x="174" y="3"/>
                </a:cubicBezTo>
                <a:cubicBezTo>
                  <a:pt x="181" y="5"/>
                  <a:pt x="190" y="6"/>
                  <a:pt x="200" y="5"/>
                </a:cubicBezTo>
                <a:cubicBezTo>
                  <a:pt x="200" y="3"/>
                  <a:pt x="199" y="3"/>
                  <a:pt x="197" y="3"/>
                </a:cubicBezTo>
                <a:cubicBezTo>
                  <a:pt x="198" y="0"/>
                  <a:pt x="200" y="1"/>
                  <a:pt x="200" y="3"/>
                </a:cubicBezTo>
                <a:cubicBezTo>
                  <a:pt x="211" y="4"/>
                  <a:pt x="229" y="0"/>
                  <a:pt x="240" y="3"/>
                </a:cubicBezTo>
                <a:cubicBezTo>
                  <a:pt x="240" y="3"/>
                  <a:pt x="239" y="7"/>
                  <a:pt x="240" y="8"/>
                </a:cubicBezTo>
                <a:cubicBezTo>
                  <a:pt x="259" y="8"/>
                  <a:pt x="261" y="4"/>
                  <a:pt x="282" y="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4"/>
          <p:cNvSpPr>
            <a:spLocks/>
          </p:cNvSpPr>
          <p:nvPr/>
        </p:nvSpPr>
        <p:spPr bwMode="auto">
          <a:xfrm>
            <a:off x="6213475" y="2563813"/>
            <a:ext cx="182562" cy="66675"/>
          </a:xfrm>
          <a:custGeom>
            <a:avLst/>
            <a:gdLst>
              <a:gd name="T0" fmla="*/ 23 w 87"/>
              <a:gd name="T1" fmla="*/ 4 h 32"/>
              <a:gd name="T2" fmla="*/ 23 w 87"/>
              <a:gd name="T3" fmla="*/ 7 h 32"/>
              <a:gd name="T4" fmla="*/ 30 w 87"/>
              <a:gd name="T5" fmla="*/ 14 h 32"/>
              <a:gd name="T6" fmla="*/ 38 w 87"/>
              <a:gd name="T7" fmla="*/ 9 h 32"/>
              <a:gd name="T8" fmla="*/ 50 w 87"/>
              <a:gd name="T9" fmla="*/ 14 h 32"/>
              <a:gd name="T10" fmla="*/ 73 w 87"/>
              <a:gd name="T11" fmla="*/ 9 h 32"/>
              <a:gd name="T12" fmla="*/ 83 w 87"/>
              <a:gd name="T13" fmla="*/ 14 h 32"/>
              <a:gd name="T14" fmla="*/ 78 w 87"/>
              <a:gd name="T15" fmla="*/ 24 h 32"/>
              <a:gd name="T16" fmla="*/ 55 w 87"/>
              <a:gd name="T17" fmla="*/ 27 h 32"/>
              <a:gd name="T18" fmla="*/ 40 w 87"/>
              <a:gd name="T19" fmla="*/ 32 h 32"/>
              <a:gd name="T20" fmla="*/ 15 w 87"/>
              <a:gd name="T21" fmla="*/ 14 h 32"/>
              <a:gd name="T22" fmla="*/ 3 w 87"/>
              <a:gd name="T23" fmla="*/ 12 h 32"/>
              <a:gd name="T24" fmla="*/ 23 w 87"/>
              <a:gd name="T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32">
                <a:moveTo>
                  <a:pt x="23" y="4"/>
                </a:moveTo>
                <a:cubicBezTo>
                  <a:pt x="26" y="5"/>
                  <a:pt x="24" y="7"/>
                  <a:pt x="23" y="7"/>
                </a:cubicBezTo>
                <a:cubicBezTo>
                  <a:pt x="22" y="13"/>
                  <a:pt x="34" y="5"/>
                  <a:pt x="30" y="14"/>
                </a:cubicBezTo>
                <a:cubicBezTo>
                  <a:pt x="36" y="16"/>
                  <a:pt x="34" y="10"/>
                  <a:pt x="38" y="9"/>
                </a:cubicBezTo>
                <a:cubicBezTo>
                  <a:pt x="44" y="14"/>
                  <a:pt x="50" y="4"/>
                  <a:pt x="50" y="14"/>
                </a:cubicBezTo>
                <a:cubicBezTo>
                  <a:pt x="58" y="12"/>
                  <a:pt x="66" y="11"/>
                  <a:pt x="73" y="9"/>
                </a:cubicBezTo>
                <a:cubicBezTo>
                  <a:pt x="71" y="16"/>
                  <a:pt x="85" y="8"/>
                  <a:pt x="83" y="14"/>
                </a:cubicBezTo>
                <a:cubicBezTo>
                  <a:pt x="87" y="22"/>
                  <a:pt x="68" y="19"/>
                  <a:pt x="78" y="24"/>
                </a:cubicBezTo>
                <a:cubicBezTo>
                  <a:pt x="75" y="30"/>
                  <a:pt x="62" y="25"/>
                  <a:pt x="55" y="27"/>
                </a:cubicBezTo>
                <a:cubicBezTo>
                  <a:pt x="50" y="28"/>
                  <a:pt x="45" y="30"/>
                  <a:pt x="40" y="32"/>
                </a:cubicBezTo>
                <a:cubicBezTo>
                  <a:pt x="30" y="28"/>
                  <a:pt x="20" y="23"/>
                  <a:pt x="15" y="14"/>
                </a:cubicBezTo>
                <a:cubicBezTo>
                  <a:pt x="12" y="13"/>
                  <a:pt x="2" y="17"/>
                  <a:pt x="3" y="12"/>
                </a:cubicBezTo>
                <a:cubicBezTo>
                  <a:pt x="0" y="0"/>
                  <a:pt x="22" y="12"/>
                  <a:pt x="23" y="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5"/>
          <p:cNvSpPr>
            <a:spLocks/>
          </p:cNvSpPr>
          <p:nvPr/>
        </p:nvSpPr>
        <p:spPr bwMode="auto">
          <a:xfrm>
            <a:off x="3375025" y="2655888"/>
            <a:ext cx="84137" cy="22225"/>
          </a:xfrm>
          <a:custGeom>
            <a:avLst/>
            <a:gdLst>
              <a:gd name="T0" fmla="*/ 38 w 40"/>
              <a:gd name="T1" fmla="*/ 0 h 11"/>
              <a:gd name="T2" fmla="*/ 23 w 40"/>
              <a:gd name="T3" fmla="*/ 8 h 11"/>
              <a:gd name="T4" fmla="*/ 18 w 40"/>
              <a:gd name="T5" fmla="*/ 10 h 11"/>
              <a:gd name="T6" fmla="*/ 8 w 40"/>
              <a:gd name="T7" fmla="*/ 10 h 11"/>
              <a:gd name="T8" fmla="*/ 13 w 40"/>
              <a:gd name="T9" fmla="*/ 3 h 11"/>
              <a:gd name="T10" fmla="*/ 38 w 40"/>
              <a:gd name="T11" fmla="*/ 0 h 11"/>
            </a:gdLst>
            <a:ahLst/>
            <a:cxnLst>
              <a:cxn ang="0">
                <a:pos x="T0" y="T1"/>
              </a:cxn>
              <a:cxn ang="0">
                <a:pos x="T2" y="T3"/>
              </a:cxn>
              <a:cxn ang="0">
                <a:pos x="T4" y="T5"/>
              </a:cxn>
              <a:cxn ang="0">
                <a:pos x="T6" y="T7"/>
              </a:cxn>
              <a:cxn ang="0">
                <a:pos x="T8" y="T9"/>
              </a:cxn>
              <a:cxn ang="0">
                <a:pos x="T10" y="T11"/>
              </a:cxn>
            </a:cxnLst>
            <a:rect l="0" t="0" r="r" b="b"/>
            <a:pathLst>
              <a:path w="40" h="11">
                <a:moveTo>
                  <a:pt x="38" y="0"/>
                </a:moveTo>
                <a:cubicBezTo>
                  <a:pt x="40" y="8"/>
                  <a:pt x="29" y="7"/>
                  <a:pt x="23" y="8"/>
                </a:cubicBezTo>
                <a:cubicBezTo>
                  <a:pt x="21" y="8"/>
                  <a:pt x="20" y="10"/>
                  <a:pt x="18" y="10"/>
                </a:cubicBezTo>
                <a:cubicBezTo>
                  <a:pt x="14" y="11"/>
                  <a:pt x="8" y="7"/>
                  <a:pt x="8" y="10"/>
                </a:cubicBezTo>
                <a:cubicBezTo>
                  <a:pt x="0" y="11"/>
                  <a:pt x="12" y="2"/>
                  <a:pt x="13" y="3"/>
                </a:cubicBezTo>
                <a:cubicBezTo>
                  <a:pt x="17" y="8"/>
                  <a:pt x="29" y="0"/>
                  <a:pt x="3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6"/>
          <p:cNvSpPr>
            <a:spLocks/>
          </p:cNvSpPr>
          <p:nvPr/>
        </p:nvSpPr>
        <p:spPr bwMode="auto">
          <a:xfrm>
            <a:off x="3706813" y="2655888"/>
            <a:ext cx="77787" cy="47625"/>
          </a:xfrm>
          <a:custGeom>
            <a:avLst/>
            <a:gdLst>
              <a:gd name="T0" fmla="*/ 18 w 37"/>
              <a:gd name="T1" fmla="*/ 0 h 23"/>
              <a:gd name="T2" fmla="*/ 13 w 37"/>
              <a:gd name="T3" fmla="*/ 3 h 23"/>
              <a:gd name="T4" fmla="*/ 25 w 37"/>
              <a:gd name="T5" fmla="*/ 10 h 23"/>
              <a:gd name="T6" fmla="*/ 30 w 37"/>
              <a:gd name="T7" fmla="*/ 8 h 23"/>
              <a:gd name="T8" fmla="*/ 15 w 37"/>
              <a:gd name="T9" fmla="*/ 23 h 23"/>
              <a:gd name="T10" fmla="*/ 0 w 37"/>
              <a:gd name="T11" fmla="*/ 5 h 23"/>
              <a:gd name="T12" fmla="*/ 18 w 3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18" y="0"/>
                </a:moveTo>
                <a:cubicBezTo>
                  <a:pt x="18" y="3"/>
                  <a:pt x="15" y="2"/>
                  <a:pt x="13" y="3"/>
                </a:cubicBezTo>
                <a:cubicBezTo>
                  <a:pt x="12" y="10"/>
                  <a:pt x="29" y="0"/>
                  <a:pt x="25" y="10"/>
                </a:cubicBezTo>
                <a:cubicBezTo>
                  <a:pt x="28" y="11"/>
                  <a:pt x="30" y="10"/>
                  <a:pt x="30" y="8"/>
                </a:cubicBezTo>
                <a:cubicBezTo>
                  <a:pt x="37" y="15"/>
                  <a:pt x="17" y="17"/>
                  <a:pt x="15" y="23"/>
                </a:cubicBezTo>
                <a:cubicBezTo>
                  <a:pt x="9" y="18"/>
                  <a:pt x="10" y="7"/>
                  <a:pt x="0" y="5"/>
                </a:cubicBezTo>
                <a:cubicBezTo>
                  <a:pt x="3" y="1"/>
                  <a:pt x="13" y="4"/>
                  <a:pt x="1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8"/>
          <p:cNvSpPr>
            <a:spLocks/>
          </p:cNvSpPr>
          <p:nvPr/>
        </p:nvSpPr>
        <p:spPr bwMode="auto">
          <a:xfrm>
            <a:off x="3744913" y="2805113"/>
            <a:ext cx="65087" cy="33338"/>
          </a:xfrm>
          <a:custGeom>
            <a:avLst/>
            <a:gdLst>
              <a:gd name="T0" fmla="*/ 22 w 31"/>
              <a:gd name="T1" fmla="*/ 0 h 16"/>
              <a:gd name="T2" fmla="*/ 27 w 31"/>
              <a:gd name="T3" fmla="*/ 15 h 16"/>
              <a:gd name="T4" fmla="*/ 0 w 31"/>
              <a:gd name="T5" fmla="*/ 7 h 16"/>
              <a:gd name="T6" fmla="*/ 22 w 31"/>
              <a:gd name="T7" fmla="*/ 0 h 16"/>
            </a:gdLst>
            <a:ahLst/>
            <a:cxnLst>
              <a:cxn ang="0">
                <a:pos x="T0" y="T1"/>
              </a:cxn>
              <a:cxn ang="0">
                <a:pos x="T2" y="T3"/>
              </a:cxn>
              <a:cxn ang="0">
                <a:pos x="T4" y="T5"/>
              </a:cxn>
              <a:cxn ang="0">
                <a:pos x="T6" y="T7"/>
              </a:cxn>
            </a:cxnLst>
            <a:rect l="0" t="0" r="r" b="b"/>
            <a:pathLst>
              <a:path w="31" h="16">
                <a:moveTo>
                  <a:pt x="22" y="0"/>
                </a:moveTo>
                <a:cubicBezTo>
                  <a:pt x="22" y="7"/>
                  <a:pt x="31" y="5"/>
                  <a:pt x="27" y="15"/>
                </a:cubicBezTo>
                <a:cubicBezTo>
                  <a:pt x="14" y="16"/>
                  <a:pt x="6" y="13"/>
                  <a:pt x="0" y="7"/>
                </a:cubicBezTo>
                <a:cubicBezTo>
                  <a:pt x="4" y="1"/>
                  <a:pt x="14" y="1"/>
                  <a:pt x="22"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9"/>
          <p:cNvSpPr>
            <a:spLocks noEditPoints="1"/>
          </p:cNvSpPr>
          <p:nvPr/>
        </p:nvSpPr>
        <p:spPr bwMode="auto">
          <a:xfrm>
            <a:off x="3876675" y="2868613"/>
            <a:ext cx="633412" cy="442913"/>
          </a:xfrm>
          <a:custGeom>
            <a:avLst/>
            <a:gdLst>
              <a:gd name="T0" fmla="*/ 29 w 302"/>
              <a:gd name="T1" fmla="*/ 12 h 211"/>
              <a:gd name="T2" fmla="*/ 40 w 302"/>
              <a:gd name="T3" fmla="*/ 10 h 211"/>
              <a:gd name="T4" fmla="*/ 40 w 302"/>
              <a:gd name="T5" fmla="*/ 15 h 211"/>
              <a:gd name="T6" fmla="*/ 40 w 302"/>
              <a:gd name="T7" fmla="*/ 25 h 211"/>
              <a:gd name="T8" fmla="*/ 47 w 302"/>
              <a:gd name="T9" fmla="*/ 45 h 211"/>
              <a:gd name="T10" fmla="*/ 65 w 302"/>
              <a:gd name="T11" fmla="*/ 12 h 211"/>
              <a:gd name="T12" fmla="*/ 87 w 302"/>
              <a:gd name="T13" fmla="*/ 10 h 211"/>
              <a:gd name="T14" fmla="*/ 102 w 302"/>
              <a:gd name="T15" fmla="*/ 35 h 211"/>
              <a:gd name="T16" fmla="*/ 120 w 302"/>
              <a:gd name="T17" fmla="*/ 30 h 211"/>
              <a:gd name="T18" fmla="*/ 145 w 302"/>
              <a:gd name="T19" fmla="*/ 27 h 211"/>
              <a:gd name="T20" fmla="*/ 155 w 302"/>
              <a:gd name="T21" fmla="*/ 37 h 211"/>
              <a:gd name="T22" fmla="*/ 165 w 302"/>
              <a:gd name="T23" fmla="*/ 42 h 211"/>
              <a:gd name="T24" fmla="*/ 170 w 302"/>
              <a:gd name="T25" fmla="*/ 45 h 211"/>
              <a:gd name="T26" fmla="*/ 193 w 302"/>
              <a:gd name="T27" fmla="*/ 50 h 211"/>
              <a:gd name="T28" fmla="*/ 213 w 302"/>
              <a:gd name="T29" fmla="*/ 60 h 211"/>
              <a:gd name="T30" fmla="*/ 220 w 302"/>
              <a:gd name="T31" fmla="*/ 68 h 211"/>
              <a:gd name="T32" fmla="*/ 235 w 302"/>
              <a:gd name="T33" fmla="*/ 80 h 211"/>
              <a:gd name="T34" fmla="*/ 225 w 302"/>
              <a:gd name="T35" fmla="*/ 100 h 211"/>
              <a:gd name="T36" fmla="*/ 248 w 302"/>
              <a:gd name="T37" fmla="*/ 103 h 211"/>
              <a:gd name="T38" fmla="*/ 253 w 302"/>
              <a:gd name="T39" fmla="*/ 115 h 211"/>
              <a:gd name="T40" fmla="*/ 273 w 302"/>
              <a:gd name="T41" fmla="*/ 118 h 211"/>
              <a:gd name="T42" fmla="*/ 285 w 302"/>
              <a:gd name="T43" fmla="*/ 130 h 211"/>
              <a:gd name="T44" fmla="*/ 290 w 302"/>
              <a:gd name="T45" fmla="*/ 140 h 211"/>
              <a:gd name="T46" fmla="*/ 278 w 302"/>
              <a:gd name="T47" fmla="*/ 158 h 211"/>
              <a:gd name="T48" fmla="*/ 260 w 302"/>
              <a:gd name="T49" fmla="*/ 155 h 211"/>
              <a:gd name="T50" fmla="*/ 245 w 302"/>
              <a:gd name="T51" fmla="*/ 140 h 211"/>
              <a:gd name="T52" fmla="*/ 233 w 302"/>
              <a:gd name="T53" fmla="*/ 153 h 211"/>
              <a:gd name="T54" fmla="*/ 250 w 302"/>
              <a:gd name="T55" fmla="*/ 163 h 211"/>
              <a:gd name="T56" fmla="*/ 260 w 302"/>
              <a:gd name="T57" fmla="*/ 180 h 211"/>
              <a:gd name="T58" fmla="*/ 253 w 302"/>
              <a:gd name="T59" fmla="*/ 198 h 211"/>
              <a:gd name="T60" fmla="*/ 220 w 302"/>
              <a:gd name="T61" fmla="*/ 185 h 211"/>
              <a:gd name="T62" fmla="*/ 230 w 302"/>
              <a:gd name="T63" fmla="*/ 198 h 211"/>
              <a:gd name="T64" fmla="*/ 243 w 302"/>
              <a:gd name="T65" fmla="*/ 206 h 211"/>
              <a:gd name="T66" fmla="*/ 230 w 302"/>
              <a:gd name="T67" fmla="*/ 206 h 211"/>
              <a:gd name="T68" fmla="*/ 203 w 302"/>
              <a:gd name="T69" fmla="*/ 195 h 211"/>
              <a:gd name="T70" fmla="*/ 188 w 302"/>
              <a:gd name="T71" fmla="*/ 188 h 211"/>
              <a:gd name="T72" fmla="*/ 180 w 302"/>
              <a:gd name="T73" fmla="*/ 175 h 211"/>
              <a:gd name="T74" fmla="*/ 165 w 302"/>
              <a:gd name="T75" fmla="*/ 148 h 211"/>
              <a:gd name="T76" fmla="*/ 167 w 302"/>
              <a:gd name="T77" fmla="*/ 140 h 211"/>
              <a:gd name="T78" fmla="*/ 172 w 302"/>
              <a:gd name="T79" fmla="*/ 130 h 211"/>
              <a:gd name="T80" fmla="*/ 180 w 302"/>
              <a:gd name="T81" fmla="*/ 118 h 211"/>
              <a:gd name="T82" fmla="*/ 172 w 302"/>
              <a:gd name="T83" fmla="*/ 103 h 211"/>
              <a:gd name="T84" fmla="*/ 162 w 302"/>
              <a:gd name="T85" fmla="*/ 95 h 211"/>
              <a:gd name="T86" fmla="*/ 155 w 302"/>
              <a:gd name="T87" fmla="*/ 95 h 211"/>
              <a:gd name="T88" fmla="*/ 145 w 302"/>
              <a:gd name="T89" fmla="*/ 93 h 211"/>
              <a:gd name="T90" fmla="*/ 125 w 302"/>
              <a:gd name="T91" fmla="*/ 70 h 211"/>
              <a:gd name="T92" fmla="*/ 105 w 302"/>
              <a:gd name="T93" fmla="*/ 75 h 211"/>
              <a:gd name="T94" fmla="*/ 87 w 302"/>
              <a:gd name="T95" fmla="*/ 75 h 211"/>
              <a:gd name="T96" fmla="*/ 67 w 302"/>
              <a:gd name="T97" fmla="*/ 75 h 211"/>
              <a:gd name="T98" fmla="*/ 29 w 302"/>
              <a:gd name="T99" fmla="*/ 68 h 211"/>
              <a:gd name="T100" fmla="*/ 12 w 302"/>
              <a:gd name="T101" fmla="*/ 58 h 211"/>
              <a:gd name="T102" fmla="*/ 7 w 302"/>
              <a:gd name="T103" fmla="*/ 45 h 211"/>
              <a:gd name="T104" fmla="*/ 9 w 302"/>
              <a:gd name="T105" fmla="*/ 35 h 211"/>
              <a:gd name="T106" fmla="*/ 195 w 302"/>
              <a:gd name="T107" fmla="*/ 145 h 211"/>
              <a:gd name="T108" fmla="*/ 208 w 302"/>
              <a:gd name="T109" fmla="*/ 135 h 211"/>
              <a:gd name="T110" fmla="*/ 195 w 302"/>
              <a:gd name="T111" fmla="*/ 14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2" h="211">
                <a:moveTo>
                  <a:pt x="12" y="15"/>
                </a:moveTo>
                <a:cubicBezTo>
                  <a:pt x="17" y="22"/>
                  <a:pt x="26" y="6"/>
                  <a:pt x="29" y="12"/>
                </a:cubicBezTo>
                <a:cubicBezTo>
                  <a:pt x="32" y="13"/>
                  <a:pt x="31" y="8"/>
                  <a:pt x="32" y="7"/>
                </a:cubicBezTo>
                <a:cubicBezTo>
                  <a:pt x="35" y="6"/>
                  <a:pt x="37" y="10"/>
                  <a:pt x="40" y="10"/>
                </a:cubicBezTo>
                <a:cubicBezTo>
                  <a:pt x="43" y="10"/>
                  <a:pt x="43" y="0"/>
                  <a:pt x="50" y="7"/>
                </a:cubicBezTo>
                <a:cubicBezTo>
                  <a:pt x="49" y="19"/>
                  <a:pt x="44" y="11"/>
                  <a:pt x="40" y="15"/>
                </a:cubicBezTo>
                <a:cubicBezTo>
                  <a:pt x="38" y="17"/>
                  <a:pt x="45" y="17"/>
                  <a:pt x="45" y="17"/>
                </a:cubicBezTo>
                <a:cubicBezTo>
                  <a:pt x="44" y="21"/>
                  <a:pt x="40" y="21"/>
                  <a:pt x="40" y="25"/>
                </a:cubicBezTo>
                <a:cubicBezTo>
                  <a:pt x="39" y="29"/>
                  <a:pt x="41" y="30"/>
                  <a:pt x="42" y="32"/>
                </a:cubicBezTo>
                <a:cubicBezTo>
                  <a:pt x="43" y="37"/>
                  <a:pt x="40" y="45"/>
                  <a:pt x="47" y="45"/>
                </a:cubicBezTo>
                <a:cubicBezTo>
                  <a:pt x="53" y="43"/>
                  <a:pt x="48" y="31"/>
                  <a:pt x="50" y="25"/>
                </a:cubicBezTo>
                <a:cubicBezTo>
                  <a:pt x="62" y="28"/>
                  <a:pt x="61" y="18"/>
                  <a:pt x="65" y="12"/>
                </a:cubicBezTo>
                <a:cubicBezTo>
                  <a:pt x="68" y="19"/>
                  <a:pt x="74" y="7"/>
                  <a:pt x="77" y="15"/>
                </a:cubicBezTo>
                <a:cubicBezTo>
                  <a:pt x="82" y="15"/>
                  <a:pt x="80" y="8"/>
                  <a:pt x="87" y="10"/>
                </a:cubicBezTo>
                <a:cubicBezTo>
                  <a:pt x="86" y="19"/>
                  <a:pt x="93" y="20"/>
                  <a:pt x="100" y="22"/>
                </a:cubicBezTo>
                <a:cubicBezTo>
                  <a:pt x="97" y="30"/>
                  <a:pt x="99" y="29"/>
                  <a:pt x="102" y="35"/>
                </a:cubicBezTo>
                <a:cubicBezTo>
                  <a:pt x="106" y="32"/>
                  <a:pt x="109" y="32"/>
                  <a:pt x="112" y="35"/>
                </a:cubicBezTo>
                <a:cubicBezTo>
                  <a:pt x="117" y="37"/>
                  <a:pt x="118" y="31"/>
                  <a:pt x="120" y="30"/>
                </a:cubicBezTo>
                <a:cubicBezTo>
                  <a:pt x="123" y="29"/>
                  <a:pt x="128" y="32"/>
                  <a:pt x="127" y="27"/>
                </a:cubicBezTo>
                <a:cubicBezTo>
                  <a:pt x="134" y="30"/>
                  <a:pt x="138" y="30"/>
                  <a:pt x="145" y="27"/>
                </a:cubicBezTo>
                <a:cubicBezTo>
                  <a:pt x="144" y="32"/>
                  <a:pt x="151" y="31"/>
                  <a:pt x="150" y="30"/>
                </a:cubicBezTo>
                <a:cubicBezTo>
                  <a:pt x="153" y="32"/>
                  <a:pt x="153" y="35"/>
                  <a:pt x="155" y="37"/>
                </a:cubicBezTo>
                <a:cubicBezTo>
                  <a:pt x="156" y="39"/>
                  <a:pt x="161" y="39"/>
                  <a:pt x="162" y="40"/>
                </a:cubicBezTo>
                <a:cubicBezTo>
                  <a:pt x="164" y="41"/>
                  <a:pt x="162" y="42"/>
                  <a:pt x="165" y="42"/>
                </a:cubicBezTo>
                <a:cubicBezTo>
                  <a:pt x="170" y="43"/>
                  <a:pt x="163" y="46"/>
                  <a:pt x="167" y="50"/>
                </a:cubicBezTo>
                <a:cubicBezTo>
                  <a:pt x="169" y="51"/>
                  <a:pt x="170" y="46"/>
                  <a:pt x="170" y="45"/>
                </a:cubicBezTo>
                <a:cubicBezTo>
                  <a:pt x="174" y="48"/>
                  <a:pt x="174" y="52"/>
                  <a:pt x="180" y="52"/>
                </a:cubicBezTo>
                <a:cubicBezTo>
                  <a:pt x="185" y="53"/>
                  <a:pt x="187" y="50"/>
                  <a:pt x="193" y="50"/>
                </a:cubicBezTo>
                <a:cubicBezTo>
                  <a:pt x="191" y="60"/>
                  <a:pt x="207" y="54"/>
                  <a:pt x="208" y="63"/>
                </a:cubicBezTo>
                <a:cubicBezTo>
                  <a:pt x="211" y="63"/>
                  <a:pt x="212" y="62"/>
                  <a:pt x="213" y="60"/>
                </a:cubicBezTo>
                <a:cubicBezTo>
                  <a:pt x="216" y="62"/>
                  <a:pt x="217" y="65"/>
                  <a:pt x="218" y="70"/>
                </a:cubicBezTo>
                <a:cubicBezTo>
                  <a:pt x="220" y="71"/>
                  <a:pt x="220" y="69"/>
                  <a:pt x="220" y="68"/>
                </a:cubicBezTo>
                <a:cubicBezTo>
                  <a:pt x="224" y="71"/>
                  <a:pt x="226" y="76"/>
                  <a:pt x="235" y="75"/>
                </a:cubicBezTo>
                <a:cubicBezTo>
                  <a:pt x="234" y="77"/>
                  <a:pt x="232" y="80"/>
                  <a:pt x="235" y="80"/>
                </a:cubicBezTo>
                <a:cubicBezTo>
                  <a:pt x="238" y="85"/>
                  <a:pt x="228" y="88"/>
                  <a:pt x="235" y="90"/>
                </a:cubicBezTo>
                <a:cubicBezTo>
                  <a:pt x="232" y="94"/>
                  <a:pt x="225" y="93"/>
                  <a:pt x="225" y="100"/>
                </a:cubicBezTo>
                <a:cubicBezTo>
                  <a:pt x="231" y="110"/>
                  <a:pt x="242" y="98"/>
                  <a:pt x="245" y="108"/>
                </a:cubicBezTo>
                <a:cubicBezTo>
                  <a:pt x="248" y="108"/>
                  <a:pt x="247" y="105"/>
                  <a:pt x="248" y="103"/>
                </a:cubicBezTo>
                <a:cubicBezTo>
                  <a:pt x="251" y="103"/>
                  <a:pt x="249" y="108"/>
                  <a:pt x="250" y="110"/>
                </a:cubicBezTo>
                <a:cubicBezTo>
                  <a:pt x="253" y="115"/>
                  <a:pt x="253" y="115"/>
                  <a:pt x="253" y="115"/>
                </a:cubicBezTo>
                <a:cubicBezTo>
                  <a:pt x="256" y="116"/>
                  <a:pt x="259" y="109"/>
                  <a:pt x="258" y="120"/>
                </a:cubicBezTo>
                <a:cubicBezTo>
                  <a:pt x="264" y="120"/>
                  <a:pt x="265" y="116"/>
                  <a:pt x="273" y="118"/>
                </a:cubicBezTo>
                <a:cubicBezTo>
                  <a:pt x="274" y="120"/>
                  <a:pt x="275" y="122"/>
                  <a:pt x="275" y="125"/>
                </a:cubicBezTo>
                <a:cubicBezTo>
                  <a:pt x="280" y="126"/>
                  <a:pt x="288" y="123"/>
                  <a:pt x="285" y="130"/>
                </a:cubicBezTo>
                <a:cubicBezTo>
                  <a:pt x="295" y="126"/>
                  <a:pt x="289" y="132"/>
                  <a:pt x="298" y="133"/>
                </a:cubicBezTo>
                <a:cubicBezTo>
                  <a:pt x="302" y="139"/>
                  <a:pt x="290" y="141"/>
                  <a:pt x="290" y="140"/>
                </a:cubicBezTo>
                <a:cubicBezTo>
                  <a:pt x="289" y="142"/>
                  <a:pt x="292" y="144"/>
                  <a:pt x="293" y="143"/>
                </a:cubicBezTo>
                <a:cubicBezTo>
                  <a:pt x="287" y="149"/>
                  <a:pt x="281" y="148"/>
                  <a:pt x="278" y="158"/>
                </a:cubicBezTo>
                <a:cubicBezTo>
                  <a:pt x="275" y="157"/>
                  <a:pt x="273" y="158"/>
                  <a:pt x="273" y="160"/>
                </a:cubicBezTo>
                <a:cubicBezTo>
                  <a:pt x="271" y="159"/>
                  <a:pt x="260" y="159"/>
                  <a:pt x="260" y="155"/>
                </a:cubicBezTo>
                <a:cubicBezTo>
                  <a:pt x="260" y="150"/>
                  <a:pt x="248" y="156"/>
                  <a:pt x="250" y="145"/>
                </a:cubicBezTo>
                <a:cubicBezTo>
                  <a:pt x="246" y="146"/>
                  <a:pt x="246" y="143"/>
                  <a:pt x="245" y="140"/>
                </a:cubicBezTo>
                <a:cubicBezTo>
                  <a:pt x="242" y="140"/>
                  <a:pt x="239" y="140"/>
                  <a:pt x="235" y="140"/>
                </a:cubicBezTo>
                <a:cubicBezTo>
                  <a:pt x="230" y="140"/>
                  <a:pt x="234" y="149"/>
                  <a:pt x="233" y="153"/>
                </a:cubicBezTo>
                <a:cubicBezTo>
                  <a:pt x="233" y="158"/>
                  <a:pt x="239" y="158"/>
                  <a:pt x="240" y="163"/>
                </a:cubicBezTo>
                <a:cubicBezTo>
                  <a:pt x="246" y="159"/>
                  <a:pt x="250" y="169"/>
                  <a:pt x="250" y="163"/>
                </a:cubicBezTo>
                <a:cubicBezTo>
                  <a:pt x="254" y="166"/>
                  <a:pt x="255" y="172"/>
                  <a:pt x="255" y="178"/>
                </a:cubicBezTo>
                <a:cubicBezTo>
                  <a:pt x="254" y="181"/>
                  <a:pt x="260" y="179"/>
                  <a:pt x="260" y="180"/>
                </a:cubicBezTo>
                <a:cubicBezTo>
                  <a:pt x="264" y="187"/>
                  <a:pt x="258" y="198"/>
                  <a:pt x="258" y="203"/>
                </a:cubicBezTo>
                <a:cubicBezTo>
                  <a:pt x="252" y="205"/>
                  <a:pt x="254" y="199"/>
                  <a:pt x="253" y="198"/>
                </a:cubicBezTo>
                <a:cubicBezTo>
                  <a:pt x="249" y="195"/>
                  <a:pt x="241" y="197"/>
                  <a:pt x="240" y="190"/>
                </a:cubicBezTo>
                <a:cubicBezTo>
                  <a:pt x="230" y="192"/>
                  <a:pt x="232" y="182"/>
                  <a:pt x="220" y="185"/>
                </a:cubicBezTo>
                <a:cubicBezTo>
                  <a:pt x="221" y="190"/>
                  <a:pt x="229" y="187"/>
                  <a:pt x="230" y="190"/>
                </a:cubicBezTo>
                <a:cubicBezTo>
                  <a:pt x="222" y="198"/>
                  <a:pt x="239" y="194"/>
                  <a:pt x="230" y="198"/>
                </a:cubicBezTo>
                <a:cubicBezTo>
                  <a:pt x="231" y="202"/>
                  <a:pt x="237" y="201"/>
                  <a:pt x="240" y="203"/>
                </a:cubicBezTo>
                <a:cubicBezTo>
                  <a:pt x="242" y="204"/>
                  <a:pt x="240" y="205"/>
                  <a:pt x="243" y="206"/>
                </a:cubicBezTo>
                <a:cubicBezTo>
                  <a:pt x="247" y="206"/>
                  <a:pt x="248" y="207"/>
                  <a:pt x="248" y="211"/>
                </a:cubicBezTo>
                <a:cubicBezTo>
                  <a:pt x="240" y="211"/>
                  <a:pt x="236" y="209"/>
                  <a:pt x="230" y="206"/>
                </a:cubicBezTo>
                <a:cubicBezTo>
                  <a:pt x="227" y="203"/>
                  <a:pt x="220" y="204"/>
                  <a:pt x="215" y="201"/>
                </a:cubicBezTo>
                <a:cubicBezTo>
                  <a:pt x="212" y="199"/>
                  <a:pt x="206" y="196"/>
                  <a:pt x="203" y="195"/>
                </a:cubicBezTo>
                <a:cubicBezTo>
                  <a:pt x="199" y="195"/>
                  <a:pt x="199" y="192"/>
                  <a:pt x="198" y="190"/>
                </a:cubicBezTo>
                <a:cubicBezTo>
                  <a:pt x="195" y="189"/>
                  <a:pt x="190" y="190"/>
                  <a:pt x="188" y="188"/>
                </a:cubicBezTo>
                <a:cubicBezTo>
                  <a:pt x="185" y="186"/>
                  <a:pt x="187" y="183"/>
                  <a:pt x="185" y="180"/>
                </a:cubicBezTo>
                <a:cubicBezTo>
                  <a:pt x="184" y="179"/>
                  <a:pt x="178" y="180"/>
                  <a:pt x="180" y="175"/>
                </a:cubicBezTo>
                <a:cubicBezTo>
                  <a:pt x="169" y="175"/>
                  <a:pt x="168" y="165"/>
                  <a:pt x="162" y="160"/>
                </a:cubicBezTo>
                <a:cubicBezTo>
                  <a:pt x="165" y="159"/>
                  <a:pt x="162" y="151"/>
                  <a:pt x="165" y="148"/>
                </a:cubicBezTo>
                <a:cubicBezTo>
                  <a:pt x="165" y="147"/>
                  <a:pt x="170" y="148"/>
                  <a:pt x="170" y="148"/>
                </a:cubicBezTo>
                <a:cubicBezTo>
                  <a:pt x="170" y="147"/>
                  <a:pt x="166" y="143"/>
                  <a:pt x="167" y="140"/>
                </a:cubicBezTo>
                <a:cubicBezTo>
                  <a:pt x="168" y="140"/>
                  <a:pt x="172" y="141"/>
                  <a:pt x="172" y="140"/>
                </a:cubicBezTo>
                <a:cubicBezTo>
                  <a:pt x="174" y="139"/>
                  <a:pt x="171" y="132"/>
                  <a:pt x="172" y="130"/>
                </a:cubicBezTo>
                <a:cubicBezTo>
                  <a:pt x="173" y="130"/>
                  <a:pt x="177" y="131"/>
                  <a:pt x="178" y="130"/>
                </a:cubicBezTo>
                <a:cubicBezTo>
                  <a:pt x="181" y="127"/>
                  <a:pt x="177" y="120"/>
                  <a:pt x="180" y="118"/>
                </a:cubicBezTo>
                <a:cubicBezTo>
                  <a:pt x="180" y="115"/>
                  <a:pt x="175" y="116"/>
                  <a:pt x="172" y="115"/>
                </a:cubicBezTo>
                <a:cubicBezTo>
                  <a:pt x="172" y="111"/>
                  <a:pt x="172" y="107"/>
                  <a:pt x="172" y="103"/>
                </a:cubicBezTo>
                <a:cubicBezTo>
                  <a:pt x="170" y="102"/>
                  <a:pt x="168" y="103"/>
                  <a:pt x="167" y="105"/>
                </a:cubicBezTo>
                <a:cubicBezTo>
                  <a:pt x="163" y="103"/>
                  <a:pt x="165" y="97"/>
                  <a:pt x="162" y="95"/>
                </a:cubicBezTo>
                <a:cubicBezTo>
                  <a:pt x="162" y="95"/>
                  <a:pt x="159" y="98"/>
                  <a:pt x="157" y="98"/>
                </a:cubicBezTo>
                <a:cubicBezTo>
                  <a:pt x="158" y="98"/>
                  <a:pt x="155" y="95"/>
                  <a:pt x="155" y="95"/>
                </a:cubicBezTo>
                <a:cubicBezTo>
                  <a:pt x="153" y="94"/>
                  <a:pt x="151" y="90"/>
                  <a:pt x="150" y="90"/>
                </a:cubicBezTo>
                <a:cubicBezTo>
                  <a:pt x="148" y="90"/>
                  <a:pt x="147" y="93"/>
                  <a:pt x="145" y="93"/>
                </a:cubicBezTo>
                <a:cubicBezTo>
                  <a:pt x="144" y="92"/>
                  <a:pt x="141" y="87"/>
                  <a:pt x="135" y="88"/>
                </a:cubicBezTo>
                <a:cubicBezTo>
                  <a:pt x="145" y="76"/>
                  <a:pt x="121" y="83"/>
                  <a:pt x="125" y="70"/>
                </a:cubicBezTo>
                <a:cubicBezTo>
                  <a:pt x="118" y="70"/>
                  <a:pt x="112" y="71"/>
                  <a:pt x="112" y="78"/>
                </a:cubicBezTo>
                <a:cubicBezTo>
                  <a:pt x="109" y="80"/>
                  <a:pt x="105" y="75"/>
                  <a:pt x="105" y="75"/>
                </a:cubicBezTo>
                <a:cubicBezTo>
                  <a:pt x="103" y="75"/>
                  <a:pt x="101" y="78"/>
                  <a:pt x="97" y="78"/>
                </a:cubicBezTo>
                <a:cubicBezTo>
                  <a:pt x="93" y="77"/>
                  <a:pt x="92" y="75"/>
                  <a:pt x="87" y="75"/>
                </a:cubicBezTo>
                <a:cubicBezTo>
                  <a:pt x="83" y="75"/>
                  <a:pt x="82" y="78"/>
                  <a:pt x="77" y="78"/>
                </a:cubicBezTo>
                <a:cubicBezTo>
                  <a:pt x="72" y="77"/>
                  <a:pt x="71" y="75"/>
                  <a:pt x="67" y="75"/>
                </a:cubicBezTo>
                <a:cubicBezTo>
                  <a:pt x="56" y="74"/>
                  <a:pt x="46" y="76"/>
                  <a:pt x="35" y="73"/>
                </a:cubicBezTo>
                <a:cubicBezTo>
                  <a:pt x="33" y="72"/>
                  <a:pt x="30" y="68"/>
                  <a:pt x="29" y="68"/>
                </a:cubicBezTo>
                <a:cubicBezTo>
                  <a:pt x="25" y="66"/>
                  <a:pt x="21" y="69"/>
                  <a:pt x="22" y="63"/>
                </a:cubicBezTo>
                <a:cubicBezTo>
                  <a:pt x="18" y="62"/>
                  <a:pt x="9" y="65"/>
                  <a:pt x="12" y="58"/>
                </a:cubicBezTo>
                <a:cubicBezTo>
                  <a:pt x="21" y="59"/>
                  <a:pt x="23" y="55"/>
                  <a:pt x="27" y="52"/>
                </a:cubicBezTo>
                <a:cubicBezTo>
                  <a:pt x="23" y="47"/>
                  <a:pt x="10" y="51"/>
                  <a:pt x="7" y="45"/>
                </a:cubicBezTo>
                <a:cubicBezTo>
                  <a:pt x="5" y="44"/>
                  <a:pt x="5" y="46"/>
                  <a:pt x="4" y="47"/>
                </a:cubicBezTo>
                <a:cubicBezTo>
                  <a:pt x="0" y="47"/>
                  <a:pt x="7" y="37"/>
                  <a:pt x="9" y="35"/>
                </a:cubicBezTo>
                <a:cubicBezTo>
                  <a:pt x="8" y="26"/>
                  <a:pt x="14" y="24"/>
                  <a:pt x="12" y="15"/>
                </a:cubicBezTo>
                <a:close/>
                <a:moveTo>
                  <a:pt x="195" y="145"/>
                </a:moveTo>
                <a:cubicBezTo>
                  <a:pt x="196" y="140"/>
                  <a:pt x="207" y="144"/>
                  <a:pt x="213" y="143"/>
                </a:cubicBezTo>
                <a:cubicBezTo>
                  <a:pt x="213" y="138"/>
                  <a:pt x="209" y="138"/>
                  <a:pt x="208" y="135"/>
                </a:cubicBezTo>
                <a:cubicBezTo>
                  <a:pt x="205" y="131"/>
                  <a:pt x="198" y="134"/>
                  <a:pt x="193" y="130"/>
                </a:cubicBezTo>
                <a:cubicBezTo>
                  <a:pt x="194" y="135"/>
                  <a:pt x="190" y="145"/>
                  <a:pt x="195" y="14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0"/>
          <p:cNvSpPr>
            <a:spLocks/>
          </p:cNvSpPr>
          <p:nvPr/>
        </p:nvSpPr>
        <p:spPr bwMode="auto">
          <a:xfrm>
            <a:off x="3257550" y="2892425"/>
            <a:ext cx="392112" cy="195263"/>
          </a:xfrm>
          <a:custGeom>
            <a:avLst/>
            <a:gdLst>
              <a:gd name="T0" fmla="*/ 21 w 187"/>
              <a:gd name="T1" fmla="*/ 71 h 93"/>
              <a:gd name="T2" fmla="*/ 23 w 187"/>
              <a:gd name="T3" fmla="*/ 63 h 93"/>
              <a:gd name="T4" fmla="*/ 33 w 187"/>
              <a:gd name="T5" fmla="*/ 61 h 93"/>
              <a:gd name="T6" fmla="*/ 39 w 187"/>
              <a:gd name="T7" fmla="*/ 58 h 93"/>
              <a:gd name="T8" fmla="*/ 66 w 187"/>
              <a:gd name="T9" fmla="*/ 56 h 93"/>
              <a:gd name="T10" fmla="*/ 39 w 187"/>
              <a:gd name="T11" fmla="*/ 53 h 93"/>
              <a:gd name="T12" fmla="*/ 36 w 187"/>
              <a:gd name="T13" fmla="*/ 51 h 93"/>
              <a:gd name="T14" fmla="*/ 28 w 187"/>
              <a:gd name="T15" fmla="*/ 53 h 93"/>
              <a:gd name="T16" fmla="*/ 13 w 187"/>
              <a:gd name="T17" fmla="*/ 51 h 93"/>
              <a:gd name="T18" fmla="*/ 26 w 187"/>
              <a:gd name="T19" fmla="*/ 40 h 93"/>
              <a:gd name="T20" fmla="*/ 33 w 187"/>
              <a:gd name="T21" fmla="*/ 40 h 93"/>
              <a:gd name="T22" fmla="*/ 6 w 187"/>
              <a:gd name="T23" fmla="*/ 35 h 93"/>
              <a:gd name="T24" fmla="*/ 1 w 187"/>
              <a:gd name="T25" fmla="*/ 28 h 93"/>
              <a:gd name="T26" fmla="*/ 13 w 187"/>
              <a:gd name="T27" fmla="*/ 18 h 93"/>
              <a:gd name="T28" fmla="*/ 13 w 187"/>
              <a:gd name="T29" fmla="*/ 15 h 93"/>
              <a:gd name="T30" fmla="*/ 39 w 187"/>
              <a:gd name="T31" fmla="*/ 5 h 93"/>
              <a:gd name="T32" fmla="*/ 46 w 187"/>
              <a:gd name="T33" fmla="*/ 0 h 93"/>
              <a:gd name="T34" fmla="*/ 51 w 187"/>
              <a:gd name="T35" fmla="*/ 3 h 93"/>
              <a:gd name="T36" fmla="*/ 56 w 187"/>
              <a:gd name="T37" fmla="*/ 13 h 93"/>
              <a:gd name="T38" fmla="*/ 51 w 187"/>
              <a:gd name="T39" fmla="*/ 15 h 93"/>
              <a:gd name="T40" fmla="*/ 56 w 187"/>
              <a:gd name="T41" fmla="*/ 18 h 93"/>
              <a:gd name="T42" fmla="*/ 59 w 187"/>
              <a:gd name="T43" fmla="*/ 13 h 93"/>
              <a:gd name="T44" fmla="*/ 74 w 187"/>
              <a:gd name="T45" fmla="*/ 10 h 93"/>
              <a:gd name="T46" fmla="*/ 81 w 187"/>
              <a:gd name="T47" fmla="*/ 23 h 93"/>
              <a:gd name="T48" fmla="*/ 91 w 187"/>
              <a:gd name="T49" fmla="*/ 18 h 93"/>
              <a:gd name="T50" fmla="*/ 99 w 187"/>
              <a:gd name="T51" fmla="*/ 10 h 93"/>
              <a:gd name="T52" fmla="*/ 106 w 187"/>
              <a:gd name="T53" fmla="*/ 13 h 93"/>
              <a:gd name="T54" fmla="*/ 109 w 187"/>
              <a:gd name="T55" fmla="*/ 23 h 93"/>
              <a:gd name="T56" fmla="*/ 114 w 187"/>
              <a:gd name="T57" fmla="*/ 33 h 93"/>
              <a:gd name="T58" fmla="*/ 124 w 187"/>
              <a:gd name="T59" fmla="*/ 25 h 93"/>
              <a:gd name="T60" fmla="*/ 116 w 187"/>
              <a:gd name="T61" fmla="*/ 20 h 93"/>
              <a:gd name="T62" fmla="*/ 116 w 187"/>
              <a:gd name="T63" fmla="*/ 5 h 93"/>
              <a:gd name="T64" fmla="*/ 126 w 187"/>
              <a:gd name="T65" fmla="*/ 3 h 93"/>
              <a:gd name="T66" fmla="*/ 136 w 187"/>
              <a:gd name="T67" fmla="*/ 20 h 93"/>
              <a:gd name="T68" fmla="*/ 144 w 187"/>
              <a:gd name="T69" fmla="*/ 25 h 93"/>
              <a:gd name="T70" fmla="*/ 149 w 187"/>
              <a:gd name="T71" fmla="*/ 33 h 93"/>
              <a:gd name="T72" fmla="*/ 146 w 187"/>
              <a:gd name="T73" fmla="*/ 40 h 93"/>
              <a:gd name="T74" fmla="*/ 154 w 187"/>
              <a:gd name="T75" fmla="*/ 51 h 93"/>
              <a:gd name="T76" fmla="*/ 176 w 187"/>
              <a:gd name="T77" fmla="*/ 53 h 93"/>
              <a:gd name="T78" fmla="*/ 184 w 187"/>
              <a:gd name="T79" fmla="*/ 61 h 93"/>
              <a:gd name="T80" fmla="*/ 187 w 187"/>
              <a:gd name="T81" fmla="*/ 66 h 93"/>
              <a:gd name="T82" fmla="*/ 166 w 187"/>
              <a:gd name="T83" fmla="*/ 66 h 93"/>
              <a:gd name="T84" fmla="*/ 171 w 187"/>
              <a:gd name="T85" fmla="*/ 83 h 93"/>
              <a:gd name="T86" fmla="*/ 144 w 187"/>
              <a:gd name="T87" fmla="*/ 83 h 93"/>
              <a:gd name="T88" fmla="*/ 109 w 187"/>
              <a:gd name="T89" fmla="*/ 83 h 93"/>
              <a:gd name="T90" fmla="*/ 96 w 187"/>
              <a:gd name="T91" fmla="*/ 86 h 93"/>
              <a:gd name="T92" fmla="*/ 94 w 187"/>
              <a:gd name="T93" fmla="*/ 91 h 93"/>
              <a:gd name="T94" fmla="*/ 61 w 187"/>
              <a:gd name="T95" fmla="*/ 91 h 93"/>
              <a:gd name="T96" fmla="*/ 51 w 187"/>
              <a:gd name="T97" fmla="*/ 76 h 93"/>
              <a:gd name="T98" fmla="*/ 31 w 187"/>
              <a:gd name="T99" fmla="*/ 71 h 93"/>
              <a:gd name="T100" fmla="*/ 28 w 187"/>
              <a:gd name="T101" fmla="*/ 73 h 93"/>
              <a:gd name="T102" fmla="*/ 28 w 187"/>
              <a:gd name="T103" fmla="*/ 68 h 93"/>
              <a:gd name="T104" fmla="*/ 21 w 187"/>
              <a:gd name="T105" fmla="*/ 7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 h="93">
                <a:moveTo>
                  <a:pt x="21" y="71"/>
                </a:moveTo>
                <a:cubicBezTo>
                  <a:pt x="16" y="71"/>
                  <a:pt x="21" y="63"/>
                  <a:pt x="23" y="63"/>
                </a:cubicBezTo>
                <a:cubicBezTo>
                  <a:pt x="24" y="59"/>
                  <a:pt x="30" y="61"/>
                  <a:pt x="33" y="61"/>
                </a:cubicBezTo>
                <a:cubicBezTo>
                  <a:pt x="36" y="60"/>
                  <a:pt x="36" y="58"/>
                  <a:pt x="39" y="58"/>
                </a:cubicBezTo>
                <a:cubicBezTo>
                  <a:pt x="48" y="57"/>
                  <a:pt x="60" y="61"/>
                  <a:pt x="66" y="56"/>
                </a:cubicBezTo>
                <a:cubicBezTo>
                  <a:pt x="64" y="49"/>
                  <a:pt x="48" y="55"/>
                  <a:pt x="39" y="53"/>
                </a:cubicBezTo>
                <a:cubicBezTo>
                  <a:pt x="38" y="53"/>
                  <a:pt x="35" y="51"/>
                  <a:pt x="36" y="51"/>
                </a:cubicBezTo>
                <a:cubicBezTo>
                  <a:pt x="34" y="51"/>
                  <a:pt x="32" y="53"/>
                  <a:pt x="28" y="53"/>
                </a:cubicBezTo>
                <a:cubicBezTo>
                  <a:pt x="24" y="53"/>
                  <a:pt x="19" y="49"/>
                  <a:pt x="13" y="51"/>
                </a:cubicBezTo>
                <a:cubicBezTo>
                  <a:pt x="7" y="43"/>
                  <a:pt x="26" y="46"/>
                  <a:pt x="26" y="40"/>
                </a:cubicBezTo>
                <a:cubicBezTo>
                  <a:pt x="26" y="36"/>
                  <a:pt x="32" y="40"/>
                  <a:pt x="33" y="40"/>
                </a:cubicBezTo>
                <a:cubicBezTo>
                  <a:pt x="33" y="26"/>
                  <a:pt x="18" y="40"/>
                  <a:pt x="6" y="35"/>
                </a:cubicBezTo>
                <a:cubicBezTo>
                  <a:pt x="0" y="32"/>
                  <a:pt x="11" y="28"/>
                  <a:pt x="1" y="28"/>
                </a:cubicBezTo>
                <a:cubicBezTo>
                  <a:pt x="4" y="23"/>
                  <a:pt x="4" y="16"/>
                  <a:pt x="13" y="18"/>
                </a:cubicBezTo>
                <a:cubicBezTo>
                  <a:pt x="17" y="18"/>
                  <a:pt x="14" y="15"/>
                  <a:pt x="13" y="15"/>
                </a:cubicBezTo>
                <a:cubicBezTo>
                  <a:pt x="19" y="9"/>
                  <a:pt x="29" y="8"/>
                  <a:pt x="39" y="5"/>
                </a:cubicBezTo>
                <a:cubicBezTo>
                  <a:pt x="41" y="4"/>
                  <a:pt x="41" y="0"/>
                  <a:pt x="46" y="0"/>
                </a:cubicBezTo>
                <a:cubicBezTo>
                  <a:pt x="46" y="3"/>
                  <a:pt x="49" y="2"/>
                  <a:pt x="51" y="3"/>
                </a:cubicBezTo>
                <a:cubicBezTo>
                  <a:pt x="50" y="9"/>
                  <a:pt x="47" y="13"/>
                  <a:pt x="56" y="13"/>
                </a:cubicBezTo>
                <a:cubicBezTo>
                  <a:pt x="56" y="15"/>
                  <a:pt x="53" y="15"/>
                  <a:pt x="51" y="15"/>
                </a:cubicBezTo>
                <a:cubicBezTo>
                  <a:pt x="51" y="17"/>
                  <a:pt x="54" y="18"/>
                  <a:pt x="56" y="18"/>
                </a:cubicBezTo>
                <a:cubicBezTo>
                  <a:pt x="59" y="17"/>
                  <a:pt x="57" y="13"/>
                  <a:pt x="59" y="13"/>
                </a:cubicBezTo>
                <a:cubicBezTo>
                  <a:pt x="64" y="11"/>
                  <a:pt x="68" y="12"/>
                  <a:pt x="74" y="10"/>
                </a:cubicBezTo>
                <a:cubicBezTo>
                  <a:pt x="76" y="14"/>
                  <a:pt x="82" y="16"/>
                  <a:pt x="81" y="23"/>
                </a:cubicBezTo>
                <a:cubicBezTo>
                  <a:pt x="86" y="23"/>
                  <a:pt x="84" y="16"/>
                  <a:pt x="91" y="18"/>
                </a:cubicBezTo>
                <a:cubicBezTo>
                  <a:pt x="94" y="15"/>
                  <a:pt x="96" y="13"/>
                  <a:pt x="99" y="10"/>
                </a:cubicBezTo>
                <a:cubicBezTo>
                  <a:pt x="101" y="12"/>
                  <a:pt x="103" y="13"/>
                  <a:pt x="106" y="13"/>
                </a:cubicBezTo>
                <a:cubicBezTo>
                  <a:pt x="108" y="17"/>
                  <a:pt x="107" y="19"/>
                  <a:pt x="109" y="23"/>
                </a:cubicBezTo>
                <a:cubicBezTo>
                  <a:pt x="110" y="26"/>
                  <a:pt x="117" y="26"/>
                  <a:pt x="114" y="33"/>
                </a:cubicBezTo>
                <a:cubicBezTo>
                  <a:pt x="119" y="32"/>
                  <a:pt x="119" y="26"/>
                  <a:pt x="124" y="25"/>
                </a:cubicBezTo>
                <a:cubicBezTo>
                  <a:pt x="123" y="22"/>
                  <a:pt x="117" y="23"/>
                  <a:pt x="116" y="20"/>
                </a:cubicBezTo>
                <a:cubicBezTo>
                  <a:pt x="114" y="16"/>
                  <a:pt x="118" y="12"/>
                  <a:pt x="116" y="5"/>
                </a:cubicBezTo>
                <a:cubicBezTo>
                  <a:pt x="121" y="6"/>
                  <a:pt x="122" y="2"/>
                  <a:pt x="126" y="3"/>
                </a:cubicBezTo>
                <a:cubicBezTo>
                  <a:pt x="127" y="8"/>
                  <a:pt x="133" y="14"/>
                  <a:pt x="136" y="20"/>
                </a:cubicBezTo>
                <a:cubicBezTo>
                  <a:pt x="137" y="21"/>
                  <a:pt x="142" y="31"/>
                  <a:pt x="144" y="25"/>
                </a:cubicBezTo>
                <a:cubicBezTo>
                  <a:pt x="147" y="26"/>
                  <a:pt x="145" y="33"/>
                  <a:pt x="149" y="33"/>
                </a:cubicBezTo>
                <a:cubicBezTo>
                  <a:pt x="149" y="37"/>
                  <a:pt x="149" y="40"/>
                  <a:pt x="146" y="40"/>
                </a:cubicBezTo>
                <a:cubicBezTo>
                  <a:pt x="147" y="45"/>
                  <a:pt x="156" y="42"/>
                  <a:pt x="154" y="51"/>
                </a:cubicBezTo>
                <a:cubicBezTo>
                  <a:pt x="163" y="45"/>
                  <a:pt x="164" y="55"/>
                  <a:pt x="176" y="53"/>
                </a:cubicBezTo>
                <a:cubicBezTo>
                  <a:pt x="172" y="63"/>
                  <a:pt x="183" y="59"/>
                  <a:pt x="184" y="61"/>
                </a:cubicBezTo>
                <a:cubicBezTo>
                  <a:pt x="184" y="61"/>
                  <a:pt x="179" y="68"/>
                  <a:pt x="187" y="66"/>
                </a:cubicBezTo>
                <a:cubicBezTo>
                  <a:pt x="182" y="78"/>
                  <a:pt x="177" y="62"/>
                  <a:pt x="166" y="66"/>
                </a:cubicBezTo>
                <a:cubicBezTo>
                  <a:pt x="164" y="75"/>
                  <a:pt x="175" y="72"/>
                  <a:pt x="171" y="83"/>
                </a:cubicBezTo>
                <a:cubicBezTo>
                  <a:pt x="163" y="86"/>
                  <a:pt x="151" y="88"/>
                  <a:pt x="144" y="83"/>
                </a:cubicBezTo>
                <a:cubicBezTo>
                  <a:pt x="136" y="78"/>
                  <a:pt x="120" y="76"/>
                  <a:pt x="109" y="83"/>
                </a:cubicBezTo>
                <a:cubicBezTo>
                  <a:pt x="106" y="85"/>
                  <a:pt x="103" y="83"/>
                  <a:pt x="96" y="86"/>
                </a:cubicBezTo>
                <a:cubicBezTo>
                  <a:pt x="94" y="86"/>
                  <a:pt x="94" y="88"/>
                  <a:pt x="94" y="91"/>
                </a:cubicBezTo>
                <a:cubicBezTo>
                  <a:pt x="87" y="87"/>
                  <a:pt x="74" y="93"/>
                  <a:pt x="61" y="91"/>
                </a:cubicBezTo>
                <a:cubicBezTo>
                  <a:pt x="58" y="85"/>
                  <a:pt x="54" y="81"/>
                  <a:pt x="51" y="76"/>
                </a:cubicBezTo>
                <a:cubicBezTo>
                  <a:pt x="43" y="75"/>
                  <a:pt x="32" y="78"/>
                  <a:pt x="31" y="71"/>
                </a:cubicBezTo>
                <a:cubicBezTo>
                  <a:pt x="29" y="70"/>
                  <a:pt x="29" y="72"/>
                  <a:pt x="28" y="73"/>
                </a:cubicBezTo>
                <a:cubicBezTo>
                  <a:pt x="25" y="72"/>
                  <a:pt x="26" y="68"/>
                  <a:pt x="28" y="68"/>
                </a:cubicBezTo>
                <a:cubicBezTo>
                  <a:pt x="29" y="63"/>
                  <a:pt x="21" y="69"/>
                  <a:pt x="21" y="7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2"/>
          <p:cNvSpPr>
            <a:spLocks/>
          </p:cNvSpPr>
          <p:nvPr/>
        </p:nvSpPr>
        <p:spPr bwMode="auto">
          <a:xfrm>
            <a:off x="5675313" y="3425825"/>
            <a:ext cx="173037" cy="258763"/>
          </a:xfrm>
          <a:custGeom>
            <a:avLst/>
            <a:gdLst>
              <a:gd name="T0" fmla="*/ 23 w 82"/>
              <a:gd name="T1" fmla="*/ 12 h 123"/>
              <a:gd name="T2" fmla="*/ 40 w 82"/>
              <a:gd name="T3" fmla="*/ 10 h 123"/>
              <a:gd name="T4" fmla="*/ 43 w 82"/>
              <a:gd name="T5" fmla="*/ 25 h 123"/>
              <a:gd name="T6" fmla="*/ 30 w 82"/>
              <a:gd name="T7" fmla="*/ 32 h 123"/>
              <a:gd name="T8" fmla="*/ 46 w 82"/>
              <a:gd name="T9" fmla="*/ 40 h 123"/>
              <a:gd name="T10" fmla="*/ 53 w 82"/>
              <a:gd name="T11" fmla="*/ 57 h 123"/>
              <a:gd name="T12" fmla="*/ 58 w 82"/>
              <a:gd name="T13" fmla="*/ 62 h 123"/>
              <a:gd name="T14" fmla="*/ 68 w 82"/>
              <a:gd name="T15" fmla="*/ 67 h 123"/>
              <a:gd name="T16" fmla="*/ 63 w 82"/>
              <a:gd name="T17" fmla="*/ 77 h 123"/>
              <a:gd name="T18" fmla="*/ 78 w 82"/>
              <a:gd name="T19" fmla="*/ 80 h 123"/>
              <a:gd name="T20" fmla="*/ 78 w 82"/>
              <a:gd name="T21" fmla="*/ 95 h 123"/>
              <a:gd name="T22" fmla="*/ 73 w 82"/>
              <a:gd name="T23" fmla="*/ 95 h 123"/>
              <a:gd name="T24" fmla="*/ 78 w 82"/>
              <a:gd name="T25" fmla="*/ 98 h 123"/>
              <a:gd name="T26" fmla="*/ 73 w 82"/>
              <a:gd name="T27" fmla="*/ 105 h 123"/>
              <a:gd name="T28" fmla="*/ 66 w 82"/>
              <a:gd name="T29" fmla="*/ 110 h 123"/>
              <a:gd name="T30" fmla="*/ 40 w 82"/>
              <a:gd name="T31" fmla="*/ 108 h 123"/>
              <a:gd name="T32" fmla="*/ 30 w 82"/>
              <a:gd name="T33" fmla="*/ 110 h 123"/>
              <a:gd name="T34" fmla="*/ 13 w 82"/>
              <a:gd name="T35" fmla="*/ 110 h 123"/>
              <a:gd name="T36" fmla="*/ 18 w 82"/>
              <a:gd name="T37" fmla="*/ 108 h 123"/>
              <a:gd name="T38" fmla="*/ 20 w 82"/>
              <a:gd name="T39" fmla="*/ 110 h 123"/>
              <a:gd name="T40" fmla="*/ 23 w 82"/>
              <a:gd name="T41" fmla="*/ 105 h 123"/>
              <a:gd name="T42" fmla="*/ 38 w 82"/>
              <a:gd name="T43" fmla="*/ 103 h 123"/>
              <a:gd name="T44" fmla="*/ 18 w 82"/>
              <a:gd name="T45" fmla="*/ 95 h 123"/>
              <a:gd name="T46" fmla="*/ 18 w 82"/>
              <a:gd name="T47" fmla="*/ 80 h 123"/>
              <a:gd name="T48" fmla="*/ 23 w 82"/>
              <a:gd name="T49" fmla="*/ 77 h 123"/>
              <a:gd name="T50" fmla="*/ 33 w 82"/>
              <a:gd name="T51" fmla="*/ 77 h 123"/>
              <a:gd name="T52" fmla="*/ 35 w 82"/>
              <a:gd name="T53" fmla="*/ 62 h 123"/>
              <a:gd name="T54" fmla="*/ 28 w 82"/>
              <a:gd name="T55" fmla="*/ 52 h 123"/>
              <a:gd name="T56" fmla="*/ 18 w 82"/>
              <a:gd name="T57" fmla="*/ 55 h 123"/>
              <a:gd name="T58" fmla="*/ 18 w 82"/>
              <a:gd name="T59" fmla="*/ 42 h 123"/>
              <a:gd name="T60" fmla="*/ 8 w 82"/>
              <a:gd name="T61" fmla="*/ 37 h 123"/>
              <a:gd name="T62" fmla="*/ 0 w 82"/>
              <a:gd name="T63" fmla="*/ 12 h 123"/>
              <a:gd name="T64" fmla="*/ 13 w 82"/>
              <a:gd name="T65" fmla="*/ 0 h 123"/>
              <a:gd name="T66" fmla="*/ 35 w 82"/>
              <a:gd name="T67" fmla="*/ 0 h 123"/>
              <a:gd name="T68" fmla="*/ 23 w 82"/>
              <a:gd name="T69" fmla="*/ 1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123">
                <a:moveTo>
                  <a:pt x="23" y="12"/>
                </a:moveTo>
                <a:cubicBezTo>
                  <a:pt x="24" y="17"/>
                  <a:pt x="35" y="10"/>
                  <a:pt x="40" y="10"/>
                </a:cubicBezTo>
                <a:cubicBezTo>
                  <a:pt x="43" y="13"/>
                  <a:pt x="43" y="19"/>
                  <a:pt x="43" y="25"/>
                </a:cubicBezTo>
                <a:cubicBezTo>
                  <a:pt x="37" y="26"/>
                  <a:pt x="32" y="27"/>
                  <a:pt x="30" y="32"/>
                </a:cubicBezTo>
                <a:cubicBezTo>
                  <a:pt x="33" y="38"/>
                  <a:pt x="38" y="40"/>
                  <a:pt x="46" y="40"/>
                </a:cubicBezTo>
                <a:cubicBezTo>
                  <a:pt x="45" y="49"/>
                  <a:pt x="56" y="46"/>
                  <a:pt x="53" y="57"/>
                </a:cubicBezTo>
                <a:cubicBezTo>
                  <a:pt x="54" y="60"/>
                  <a:pt x="58" y="59"/>
                  <a:pt x="58" y="62"/>
                </a:cubicBezTo>
                <a:cubicBezTo>
                  <a:pt x="58" y="67"/>
                  <a:pt x="67" y="64"/>
                  <a:pt x="68" y="67"/>
                </a:cubicBezTo>
                <a:cubicBezTo>
                  <a:pt x="67" y="71"/>
                  <a:pt x="64" y="74"/>
                  <a:pt x="63" y="77"/>
                </a:cubicBezTo>
                <a:cubicBezTo>
                  <a:pt x="69" y="77"/>
                  <a:pt x="75" y="77"/>
                  <a:pt x="78" y="80"/>
                </a:cubicBezTo>
                <a:cubicBezTo>
                  <a:pt x="75" y="83"/>
                  <a:pt x="82" y="91"/>
                  <a:pt x="78" y="95"/>
                </a:cubicBezTo>
                <a:cubicBezTo>
                  <a:pt x="78" y="95"/>
                  <a:pt x="73" y="95"/>
                  <a:pt x="73" y="95"/>
                </a:cubicBezTo>
                <a:cubicBezTo>
                  <a:pt x="73" y="97"/>
                  <a:pt x="77" y="97"/>
                  <a:pt x="78" y="98"/>
                </a:cubicBezTo>
                <a:cubicBezTo>
                  <a:pt x="76" y="100"/>
                  <a:pt x="72" y="100"/>
                  <a:pt x="73" y="105"/>
                </a:cubicBezTo>
                <a:cubicBezTo>
                  <a:pt x="70" y="106"/>
                  <a:pt x="69" y="110"/>
                  <a:pt x="66" y="110"/>
                </a:cubicBezTo>
                <a:cubicBezTo>
                  <a:pt x="57" y="109"/>
                  <a:pt x="51" y="106"/>
                  <a:pt x="40" y="108"/>
                </a:cubicBezTo>
                <a:cubicBezTo>
                  <a:pt x="36" y="112"/>
                  <a:pt x="39" y="112"/>
                  <a:pt x="30" y="110"/>
                </a:cubicBezTo>
                <a:cubicBezTo>
                  <a:pt x="28" y="115"/>
                  <a:pt x="12" y="123"/>
                  <a:pt x="13" y="110"/>
                </a:cubicBezTo>
                <a:cubicBezTo>
                  <a:pt x="16" y="112"/>
                  <a:pt x="17" y="108"/>
                  <a:pt x="18" y="108"/>
                </a:cubicBezTo>
                <a:cubicBezTo>
                  <a:pt x="19" y="108"/>
                  <a:pt x="21" y="110"/>
                  <a:pt x="20" y="110"/>
                </a:cubicBezTo>
                <a:cubicBezTo>
                  <a:pt x="24" y="109"/>
                  <a:pt x="21" y="107"/>
                  <a:pt x="23" y="105"/>
                </a:cubicBezTo>
                <a:cubicBezTo>
                  <a:pt x="26" y="102"/>
                  <a:pt x="32" y="105"/>
                  <a:pt x="38" y="103"/>
                </a:cubicBezTo>
                <a:cubicBezTo>
                  <a:pt x="36" y="90"/>
                  <a:pt x="24" y="99"/>
                  <a:pt x="18" y="95"/>
                </a:cubicBezTo>
                <a:cubicBezTo>
                  <a:pt x="18" y="90"/>
                  <a:pt x="18" y="85"/>
                  <a:pt x="18" y="80"/>
                </a:cubicBezTo>
                <a:cubicBezTo>
                  <a:pt x="23" y="81"/>
                  <a:pt x="27" y="78"/>
                  <a:pt x="23" y="77"/>
                </a:cubicBezTo>
                <a:cubicBezTo>
                  <a:pt x="25" y="70"/>
                  <a:pt x="28" y="80"/>
                  <a:pt x="33" y="77"/>
                </a:cubicBezTo>
                <a:cubicBezTo>
                  <a:pt x="38" y="78"/>
                  <a:pt x="29" y="67"/>
                  <a:pt x="35" y="62"/>
                </a:cubicBezTo>
                <a:cubicBezTo>
                  <a:pt x="34" y="58"/>
                  <a:pt x="26" y="60"/>
                  <a:pt x="28" y="52"/>
                </a:cubicBezTo>
                <a:cubicBezTo>
                  <a:pt x="26" y="54"/>
                  <a:pt x="22" y="55"/>
                  <a:pt x="18" y="55"/>
                </a:cubicBezTo>
                <a:cubicBezTo>
                  <a:pt x="18" y="51"/>
                  <a:pt x="18" y="47"/>
                  <a:pt x="18" y="42"/>
                </a:cubicBezTo>
                <a:cubicBezTo>
                  <a:pt x="18" y="38"/>
                  <a:pt x="9" y="41"/>
                  <a:pt x="8" y="37"/>
                </a:cubicBezTo>
                <a:cubicBezTo>
                  <a:pt x="12" y="28"/>
                  <a:pt x="11" y="14"/>
                  <a:pt x="0" y="12"/>
                </a:cubicBezTo>
                <a:cubicBezTo>
                  <a:pt x="4" y="8"/>
                  <a:pt x="11" y="6"/>
                  <a:pt x="13" y="0"/>
                </a:cubicBezTo>
                <a:cubicBezTo>
                  <a:pt x="20" y="0"/>
                  <a:pt x="28" y="0"/>
                  <a:pt x="35" y="0"/>
                </a:cubicBezTo>
                <a:cubicBezTo>
                  <a:pt x="31" y="3"/>
                  <a:pt x="27" y="7"/>
                  <a:pt x="23"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3"/>
          <p:cNvSpPr>
            <a:spLocks/>
          </p:cNvSpPr>
          <p:nvPr/>
        </p:nvSpPr>
        <p:spPr bwMode="auto">
          <a:xfrm>
            <a:off x="2490788" y="3436938"/>
            <a:ext cx="46037" cy="36513"/>
          </a:xfrm>
          <a:custGeom>
            <a:avLst/>
            <a:gdLst>
              <a:gd name="T0" fmla="*/ 20 w 22"/>
              <a:gd name="T1" fmla="*/ 2 h 17"/>
              <a:gd name="T2" fmla="*/ 22 w 22"/>
              <a:gd name="T3" fmla="*/ 12 h 17"/>
              <a:gd name="T4" fmla="*/ 10 w 22"/>
              <a:gd name="T5" fmla="*/ 17 h 17"/>
              <a:gd name="T6" fmla="*/ 10 w 22"/>
              <a:gd name="T7" fmla="*/ 12 h 17"/>
              <a:gd name="T8" fmla="*/ 5 w 22"/>
              <a:gd name="T9" fmla="*/ 15 h 17"/>
              <a:gd name="T10" fmla="*/ 7 w 22"/>
              <a:gd name="T11" fmla="*/ 12 h 17"/>
              <a:gd name="T12" fmla="*/ 20 w 22"/>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22" h="17">
                <a:moveTo>
                  <a:pt x="20" y="2"/>
                </a:moveTo>
                <a:cubicBezTo>
                  <a:pt x="16" y="6"/>
                  <a:pt x="18" y="10"/>
                  <a:pt x="22" y="12"/>
                </a:cubicBezTo>
                <a:cubicBezTo>
                  <a:pt x="20" y="16"/>
                  <a:pt x="14" y="16"/>
                  <a:pt x="10" y="17"/>
                </a:cubicBezTo>
                <a:cubicBezTo>
                  <a:pt x="10" y="16"/>
                  <a:pt x="10" y="14"/>
                  <a:pt x="10" y="12"/>
                </a:cubicBezTo>
                <a:cubicBezTo>
                  <a:pt x="8" y="13"/>
                  <a:pt x="7" y="15"/>
                  <a:pt x="5" y="15"/>
                </a:cubicBezTo>
                <a:cubicBezTo>
                  <a:pt x="0" y="12"/>
                  <a:pt x="6" y="14"/>
                  <a:pt x="7" y="12"/>
                </a:cubicBezTo>
                <a:cubicBezTo>
                  <a:pt x="9" y="11"/>
                  <a:pt x="14" y="0"/>
                  <a:pt x="20" y="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4"/>
          <p:cNvSpPr>
            <a:spLocks/>
          </p:cNvSpPr>
          <p:nvPr/>
        </p:nvSpPr>
        <p:spPr bwMode="auto">
          <a:xfrm>
            <a:off x="8815388" y="3860800"/>
            <a:ext cx="26987" cy="30163"/>
          </a:xfrm>
          <a:custGeom>
            <a:avLst/>
            <a:gdLst>
              <a:gd name="T0" fmla="*/ 3 w 13"/>
              <a:gd name="T1" fmla="*/ 3 h 14"/>
              <a:gd name="T2" fmla="*/ 13 w 13"/>
              <a:gd name="T3" fmla="*/ 1 h 14"/>
              <a:gd name="T4" fmla="*/ 0 w 13"/>
              <a:gd name="T5" fmla="*/ 13 h 14"/>
              <a:gd name="T6" fmla="*/ 3 w 13"/>
              <a:gd name="T7" fmla="*/ 3 h 14"/>
            </a:gdLst>
            <a:ahLst/>
            <a:cxnLst>
              <a:cxn ang="0">
                <a:pos x="T0" y="T1"/>
              </a:cxn>
              <a:cxn ang="0">
                <a:pos x="T2" y="T3"/>
              </a:cxn>
              <a:cxn ang="0">
                <a:pos x="T4" y="T5"/>
              </a:cxn>
              <a:cxn ang="0">
                <a:pos x="T6" y="T7"/>
              </a:cxn>
            </a:cxnLst>
            <a:rect l="0" t="0" r="r" b="b"/>
            <a:pathLst>
              <a:path w="13" h="14">
                <a:moveTo>
                  <a:pt x="3" y="3"/>
                </a:moveTo>
                <a:cubicBezTo>
                  <a:pt x="5" y="0"/>
                  <a:pt x="7" y="4"/>
                  <a:pt x="13" y="1"/>
                </a:cubicBezTo>
                <a:cubicBezTo>
                  <a:pt x="11" y="7"/>
                  <a:pt x="10" y="14"/>
                  <a:pt x="0" y="13"/>
                </a:cubicBezTo>
                <a:cubicBezTo>
                  <a:pt x="0" y="10"/>
                  <a:pt x="11" y="6"/>
                  <a:pt x="3"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5"/>
          <p:cNvSpPr>
            <a:spLocks/>
          </p:cNvSpPr>
          <p:nvPr/>
        </p:nvSpPr>
        <p:spPr bwMode="auto">
          <a:xfrm>
            <a:off x="8151813" y="4692650"/>
            <a:ext cx="211137" cy="244475"/>
          </a:xfrm>
          <a:custGeom>
            <a:avLst/>
            <a:gdLst>
              <a:gd name="T0" fmla="*/ 81 w 101"/>
              <a:gd name="T1" fmla="*/ 6 h 116"/>
              <a:gd name="T2" fmla="*/ 91 w 101"/>
              <a:gd name="T3" fmla="*/ 11 h 116"/>
              <a:gd name="T4" fmla="*/ 101 w 101"/>
              <a:gd name="T5" fmla="*/ 19 h 116"/>
              <a:gd name="T6" fmla="*/ 91 w 101"/>
              <a:gd name="T7" fmla="*/ 31 h 116"/>
              <a:gd name="T8" fmla="*/ 88 w 101"/>
              <a:gd name="T9" fmla="*/ 46 h 116"/>
              <a:gd name="T10" fmla="*/ 93 w 101"/>
              <a:gd name="T11" fmla="*/ 51 h 116"/>
              <a:gd name="T12" fmla="*/ 93 w 101"/>
              <a:gd name="T13" fmla="*/ 59 h 116"/>
              <a:gd name="T14" fmla="*/ 98 w 101"/>
              <a:gd name="T15" fmla="*/ 64 h 116"/>
              <a:gd name="T16" fmla="*/ 86 w 101"/>
              <a:gd name="T17" fmla="*/ 72 h 116"/>
              <a:gd name="T18" fmla="*/ 83 w 101"/>
              <a:gd name="T19" fmla="*/ 84 h 116"/>
              <a:gd name="T20" fmla="*/ 83 w 101"/>
              <a:gd name="T21" fmla="*/ 89 h 116"/>
              <a:gd name="T22" fmla="*/ 78 w 101"/>
              <a:gd name="T23" fmla="*/ 89 h 116"/>
              <a:gd name="T24" fmla="*/ 71 w 101"/>
              <a:gd name="T25" fmla="*/ 99 h 116"/>
              <a:gd name="T26" fmla="*/ 71 w 101"/>
              <a:gd name="T27" fmla="*/ 114 h 116"/>
              <a:gd name="T28" fmla="*/ 46 w 101"/>
              <a:gd name="T29" fmla="*/ 107 h 116"/>
              <a:gd name="T30" fmla="*/ 43 w 101"/>
              <a:gd name="T31" fmla="*/ 112 h 116"/>
              <a:gd name="T32" fmla="*/ 36 w 101"/>
              <a:gd name="T33" fmla="*/ 107 h 116"/>
              <a:gd name="T34" fmla="*/ 23 w 101"/>
              <a:gd name="T35" fmla="*/ 107 h 116"/>
              <a:gd name="T36" fmla="*/ 15 w 101"/>
              <a:gd name="T37" fmla="*/ 104 h 116"/>
              <a:gd name="T38" fmla="*/ 5 w 101"/>
              <a:gd name="T39" fmla="*/ 89 h 116"/>
              <a:gd name="T40" fmla="*/ 8 w 101"/>
              <a:gd name="T41" fmla="*/ 79 h 116"/>
              <a:gd name="T42" fmla="*/ 5 w 101"/>
              <a:gd name="T43" fmla="*/ 79 h 116"/>
              <a:gd name="T44" fmla="*/ 3 w 101"/>
              <a:gd name="T45" fmla="*/ 59 h 116"/>
              <a:gd name="T46" fmla="*/ 28 w 101"/>
              <a:gd name="T47" fmla="*/ 57 h 116"/>
              <a:gd name="T48" fmla="*/ 28 w 101"/>
              <a:gd name="T49" fmla="*/ 49 h 116"/>
              <a:gd name="T50" fmla="*/ 46 w 101"/>
              <a:gd name="T51" fmla="*/ 36 h 116"/>
              <a:gd name="T52" fmla="*/ 61 w 101"/>
              <a:gd name="T53" fmla="*/ 31 h 116"/>
              <a:gd name="T54" fmla="*/ 63 w 101"/>
              <a:gd name="T55" fmla="*/ 24 h 116"/>
              <a:gd name="T56" fmla="*/ 68 w 101"/>
              <a:gd name="T57" fmla="*/ 24 h 116"/>
              <a:gd name="T58" fmla="*/ 73 w 101"/>
              <a:gd name="T59" fmla="*/ 19 h 116"/>
              <a:gd name="T60" fmla="*/ 83 w 101"/>
              <a:gd name="T61" fmla="*/ 6 h 116"/>
              <a:gd name="T62" fmla="*/ 81 w 101"/>
              <a:gd name="T63" fmla="*/ 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16">
                <a:moveTo>
                  <a:pt x="81" y="6"/>
                </a:moveTo>
                <a:cubicBezTo>
                  <a:pt x="83" y="0"/>
                  <a:pt x="86" y="12"/>
                  <a:pt x="91" y="11"/>
                </a:cubicBezTo>
                <a:cubicBezTo>
                  <a:pt x="94" y="14"/>
                  <a:pt x="96" y="18"/>
                  <a:pt x="101" y="19"/>
                </a:cubicBezTo>
                <a:cubicBezTo>
                  <a:pt x="99" y="25"/>
                  <a:pt x="99" y="32"/>
                  <a:pt x="91" y="31"/>
                </a:cubicBezTo>
                <a:cubicBezTo>
                  <a:pt x="89" y="36"/>
                  <a:pt x="94" y="46"/>
                  <a:pt x="88" y="46"/>
                </a:cubicBezTo>
                <a:cubicBezTo>
                  <a:pt x="88" y="49"/>
                  <a:pt x="93" y="50"/>
                  <a:pt x="93" y="51"/>
                </a:cubicBezTo>
                <a:cubicBezTo>
                  <a:pt x="94" y="54"/>
                  <a:pt x="92" y="57"/>
                  <a:pt x="93" y="59"/>
                </a:cubicBezTo>
                <a:cubicBezTo>
                  <a:pt x="95" y="61"/>
                  <a:pt x="98" y="61"/>
                  <a:pt x="98" y="64"/>
                </a:cubicBezTo>
                <a:cubicBezTo>
                  <a:pt x="97" y="70"/>
                  <a:pt x="90" y="76"/>
                  <a:pt x="86" y="72"/>
                </a:cubicBezTo>
                <a:cubicBezTo>
                  <a:pt x="86" y="78"/>
                  <a:pt x="90" y="79"/>
                  <a:pt x="83" y="84"/>
                </a:cubicBezTo>
                <a:cubicBezTo>
                  <a:pt x="82" y="85"/>
                  <a:pt x="84" y="88"/>
                  <a:pt x="83" y="89"/>
                </a:cubicBezTo>
                <a:cubicBezTo>
                  <a:pt x="82" y="90"/>
                  <a:pt x="79" y="88"/>
                  <a:pt x="78" y="89"/>
                </a:cubicBezTo>
                <a:cubicBezTo>
                  <a:pt x="76" y="92"/>
                  <a:pt x="78" y="102"/>
                  <a:pt x="71" y="99"/>
                </a:cubicBezTo>
                <a:cubicBezTo>
                  <a:pt x="75" y="104"/>
                  <a:pt x="69" y="106"/>
                  <a:pt x="71" y="114"/>
                </a:cubicBezTo>
                <a:cubicBezTo>
                  <a:pt x="58" y="116"/>
                  <a:pt x="55" y="108"/>
                  <a:pt x="46" y="107"/>
                </a:cubicBezTo>
                <a:cubicBezTo>
                  <a:pt x="43" y="107"/>
                  <a:pt x="44" y="110"/>
                  <a:pt x="43" y="112"/>
                </a:cubicBezTo>
                <a:cubicBezTo>
                  <a:pt x="38" y="114"/>
                  <a:pt x="37" y="107"/>
                  <a:pt x="36" y="107"/>
                </a:cubicBezTo>
                <a:cubicBezTo>
                  <a:pt x="32" y="105"/>
                  <a:pt x="27" y="108"/>
                  <a:pt x="23" y="107"/>
                </a:cubicBezTo>
                <a:cubicBezTo>
                  <a:pt x="21" y="106"/>
                  <a:pt x="24" y="99"/>
                  <a:pt x="15" y="104"/>
                </a:cubicBezTo>
                <a:cubicBezTo>
                  <a:pt x="13" y="98"/>
                  <a:pt x="13" y="90"/>
                  <a:pt x="5" y="89"/>
                </a:cubicBezTo>
                <a:cubicBezTo>
                  <a:pt x="5" y="85"/>
                  <a:pt x="8" y="84"/>
                  <a:pt x="8" y="79"/>
                </a:cubicBezTo>
                <a:cubicBezTo>
                  <a:pt x="8" y="76"/>
                  <a:pt x="5" y="79"/>
                  <a:pt x="5" y="79"/>
                </a:cubicBezTo>
                <a:cubicBezTo>
                  <a:pt x="0" y="75"/>
                  <a:pt x="4" y="68"/>
                  <a:pt x="3" y="59"/>
                </a:cubicBezTo>
                <a:cubicBezTo>
                  <a:pt x="13" y="60"/>
                  <a:pt x="21" y="59"/>
                  <a:pt x="28" y="57"/>
                </a:cubicBezTo>
                <a:cubicBezTo>
                  <a:pt x="27" y="52"/>
                  <a:pt x="32" y="50"/>
                  <a:pt x="28" y="49"/>
                </a:cubicBezTo>
                <a:cubicBezTo>
                  <a:pt x="30" y="45"/>
                  <a:pt x="51" y="40"/>
                  <a:pt x="46" y="36"/>
                </a:cubicBezTo>
                <a:cubicBezTo>
                  <a:pt x="49" y="33"/>
                  <a:pt x="54" y="32"/>
                  <a:pt x="61" y="31"/>
                </a:cubicBezTo>
                <a:cubicBezTo>
                  <a:pt x="64" y="32"/>
                  <a:pt x="62" y="26"/>
                  <a:pt x="63" y="24"/>
                </a:cubicBezTo>
                <a:cubicBezTo>
                  <a:pt x="64" y="23"/>
                  <a:pt x="68" y="25"/>
                  <a:pt x="68" y="24"/>
                </a:cubicBezTo>
                <a:cubicBezTo>
                  <a:pt x="70" y="22"/>
                  <a:pt x="68" y="17"/>
                  <a:pt x="73" y="19"/>
                </a:cubicBezTo>
                <a:cubicBezTo>
                  <a:pt x="70" y="8"/>
                  <a:pt x="80" y="11"/>
                  <a:pt x="83" y="6"/>
                </a:cubicBezTo>
                <a:cubicBezTo>
                  <a:pt x="82" y="6"/>
                  <a:pt x="82" y="6"/>
                  <a:pt x="81" y="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6"/>
          <p:cNvSpPr>
            <a:spLocks/>
          </p:cNvSpPr>
          <p:nvPr/>
        </p:nvSpPr>
        <p:spPr bwMode="auto">
          <a:xfrm>
            <a:off x="8367713" y="4867275"/>
            <a:ext cx="96837" cy="109538"/>
          </a:xfrm>
          <a:custGeom>
            <a:avLst/>
            <a:gdLst>
              <a:gd name="T0" fmla="*/ 40 w 46"/>
              <a:gd name="T1" fmla="*/ 1 h 52"/>
              <a:gd name="T2" fmla="*/ 33 w 46"/>
              <a:gd name="T3" fmla="*/ 11 h 52"/>
              <a:gd name="T4" fmla="*/ 30 w 46"/>
              <a:gd name="T5" fmla="*/ 11 h 52"/>
              <a:gd name="T6" fmla="*/ 33 w 46"/>
              <a:gd name="T7" fmla="*/ 19 h 52"/>
              <a:gd name="T8" fmla="*/ 38 w 46"/>
              <a:gd name="T9" fmla="*/ 24 h 52"/>
              <a:gd name="T10" fmla="*/ 40 w 46"/>
              <a:gd name="T11" fmla="*/ 46 h 52"/>
              <a:gd name="T12" fmla="*/ 30 w 46"/>
              <a:gd name="T13" fmla="*/ 46 h 52"/>
              <a:gd name="T14" fmla="*/ 23 w 46"/>
              <a:gd name="T15" fmla="*/ 21 h 52"/>
              <a:gd name="T16" fmla="*/ 13 w 46"/>
              <a:gd name="T17" fmla="*/ 29 h 52"/>
              <a:gd name="T18" fmla="*/ 13 w 46"/>
              <a:gd name="T19" fmla="*/ 44 h 52"/>
              <a:gd name="T20" fmla="*/ 5 w 46"/>
              <a:gd name="T21" fmla="*/ 51 h 52"/>
              <a:gd name="T22" fmla="*/ 3 w 46"/>
              <a:gd name="T23" fmla="*/ 39 h 52"/>
              <a:gd name="T24" fmla="*/ 5 w 46"/>
              <a:gd name="T25" fmla="*/ 36 h 52"/>
              <a:gd name="T26" fmla="*/ 3 w 46"/>
              <a:gd name="T27" fmla="*/ 34 h 52"/>
              <a:gd name="T28" fmla="*/ 5 w 46"/>
              <a:gd name="T29" fmla="*/ 24 h 52"/>
              <a:gd name="T30" fmla="*/ 0 w 46"/>
              <a:gd name="T31" fmla="*/ 19 h 52"/>
              <a:gd name="T32" fmla="*/ 20 w 46"/>
              <a:gd name="T33" fmla="*/ 1 h 52"/>
              <a:gd name="T34" fmla="*/ 40 w 46"/>
              <a:gd name="T3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52">
                <a:moveTo>
                  <a:pt x="40" y="1"/>
                </a:moveTo>
                <a:cubicBezTo>
                  <a:pt x="46" y="12"/>
                  <a:pt x="29" y="7"/>
                  <a:pt x="33" y="11"/>
                </a:cubicBezTo>
                <a:cubicBezTo>
                  <a:pt x="36" y="14"/>
                  <a:pt x="33" y="12"/>
                  <a:pt x="30" y="11"/>
                </a:cubicBezTo>
                <a:cubicBezTo>
                  <a:pt x="31" y="15"/>
                  <a:pt x="31" y="16"/>
                  <a:pt x="33" y="19"/>
                </a:cubicBezTo>
                <a:cubicBezTo>
                  <a:pt x="34" y="20"/>
                  <a:pt x="38" y="23"/>
                  <a:pt x="38" y="24"/>
                </a:cubicBezTo>
                <a:cubicBezTo>
                  <a:pt x="40" y="30"/>
                  <a:pt x="38" y="38"/>
                  <a:pt x="40" y="46"/>
                </a:cubicBezTo>
                <a:cubicBezTo>
                  <a:pt x="37" y="46"/>
                  <a:pt x="34" y="46"/>
                  <a:pt x="30" y="46"/>
                </a:cubicBezTo>
                <a:cubicBezTo>
                  <a:pt x="28" y="38"/>
                  <a:pt x="24" y="31"/>
                  <a:pt x="23" y="21"/>
                </a:cubicBezTo>
                <a:cubicBezTo>
                  <a:pt x="18" y="22"/>
                  <a:pt x="21" y="31"/>
                  <a:pt x="13" y="29"/>
                </a:cubicBezTo>
                <a:cubicBezTo>
                  <a:pt x="13" y="34"/>
                  <a:pt x="13" y="39"/>
                  <a:pt x="13" y="44"/>
                </a:cubicBezTo>
                <a:cubicBezTo>
                  <a:pt x="14" y="50"/>
                  <a:pt x="6" y="47"/>
                  <a:pt x="5" y="51"/>
                </a:cubicBezTo>
                <a:cubicBezTo>
                  <a:pt x="2" y="52"/>
                  <a:pt x="2" y="43"/>
                  <a:pt x="3" y="39"/>
                </a:cubicBezTo>
                <a:cubicBezTo>
                  <a:pt x="3" y="37"/>
                  <a:pt x="5" y="36"/>
                  <a:pt x="5" y="36"/>
                </a:cubicBezTo>
                <a:cubicBezTo>
                  <a:pt x="6" y="33"/>
                  <a:pt x="3" y="35"/>
                  <a:pt x="3" y="34"/>
                </a:cubicBezTo>
                <a:cubicBezTo>
                  <a:pt x="2" y="32"/>
                  <a:pt x="7" y="28"/>
                  <a:pt x="5" y="24"/>
                </a:cubicBezTo>
                <a:cubicBezTo>
                  <a:pt x="6" y="19"/>
                  <a:pt x="3" y="19"/>
                  <a:pt x="0" y="19"/>
                </a:cubicBezTo>
                <a:cubicBezTo>
                  <a:pt x="3" y="9"/>
                  <a:pt x="7" y="0"/>
                  <a:pt x="20" y="1"/>
                </a:cubicBezTo>
                <a:cubicBezTo>
                  <a:pt x="12" y="10"/>
                  <a:pt x="35" y="1"/>
                  <a:pt x="40"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7"/>
          <p:cNvSpPr>
            <a:spLocks/>
          </p:cNvSpPr>
          <p:nvPr/>
        </p:nvSpPr>
        <p:spPr bwMode="auto">
          <a:xfrm>
            <a:off x="8080375" y="4976813"/>
            <a:ext cx="222250" cy="65088"/>
          </a:xfrm>
          <a:custGeom>
            <a:avLst/>
            <a:gdLst>
              <a:gd name="T0" fmla="*/ 2 w 106"/>
              <a:gd name="T1" fmla="*/ 9 h 31"/>
              <a:gd name="T2" fmla="*/ 12 w 106"/>
              <a:gd name="T3" fmla="*/ 2 h 31"/>
              <a:gd name="T4" fmla="*/ 17 w 106"/>
              <a:gd name="T5" fmla="*/ 7 h 31"/>
              <a:gd name="T6" fmla="*/ 22 w 106"/>
              <a:gd name="T7" fmla="*/ 9 h 31"/>
              <a:gd name="T8" fmla="*/ 47 w 106"/>
              <a:gd name="T9" fmla="*/ 14 h 31"/>
              <a:gd name="T10" fmla="*/ 72 w 106"/>
              <a:gd name="T11" fmla="*/ 12 h 31"/>
              <a:gd name="T12" fmla="*/ 77 w 106"/>
              <a:gd name="T13" fmla="*/ 17 h 31"/>
              <a:gd name="T14" fmla="*/ 85 w 106"/>
              <a:gd name="T15" fmla="*/ 19 h 31"/>
              <a:gd name="T16" fmla="*/ 97 w 106"/>
              <a:gd name="T17" fmla="*/ 19 h 31"/>
              <a:gd name="T18" fmla="*/ 100 w 106"/>
              <a:gd name="T19" fmla="*/ 27 h 31"/>
              <a:gd name="T20" fmla="*/ 95 w 106"/>
              <a:gd name="T21" fmla="*/ 27 h 31"/>
              <a:gd name="T22" fmla="*/ 44 w 106"/>
              <a:gd name="T23" fmla="*/ 19 h 31"/>
              <a:gd name="T24" fmla="*/ 32 w 106"/>
              <a:gd name="T25" fmla="*/ 19 h 31"/>
              <a:gd name="T26" fmla="*/ 14 w 106"/>
              <a:gd name="T27" fmla="*/ 14 h 31"/>
              <a:gd name="T28" fmla="*/ 2 w 106"/>
              <a:gd name="T2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31">
                <a:moveTo>
                  <a:pt x="2" y="9"/>
                </a:moveTo>
                <a:cubicBezTo>
                  <a:pt x="0" y="1"/>
                  <a:pt x="10" y="6"/>
                  <a:pt x="12" y="2"/>
                </a:cubicBezTo>
                <a:cubicBezTo>
                  <a:pt x="17" y="0"/>
                  <a:pt x="15" y="5"/>
                  <a:pt x="17" y="7"/>
                </a:cubicBezTo>
                <a:cubicBezTo>
                  <a:pt x="18" y="8"/>
                  <a:pt x="22" y="6"/>
                  <a:pt x="22" y="9"/>
                </a:cubicBezTo>
                <a:cubicBezTo>
                  <a:pt x="34" y="6"/>
                  <a:pt x="38" y="7"/>
                  <a:pt x="47" y="14"/>
                </a:cubicBezTo>
                <a:cubicBezTo>
                  <a:pt x="56" y="9"/>
                  <a:pt x="59" y="12"/>
                  <a:pt x="72" y="12"/>
                </a:cubicBezTo>
                <a:cubicBezTo>
                  <a:pt x="76" y="11"/>
                  <a:pt x="77" y="14"/>
                  <a:pt x="77" y="17"/>
                </a:cubicBezTo>
                <a:cubicBezTo>
                  <a:pt x="81" y="17"/>
                  <a:pt x="84" y="16"/>
                  <a:pt x="85" y="19"/>
                </a:cubicBezTo>
                <a:cubicBezTo>
                  <a:pt x="91" y="16"/>
                  <a:pt x="97" y="25"/>
                  <a:pt x="97" y="19"/>
                </a:cubicBezTo>
                <a:cubicBezTo>
                  <a:pt x="106" y="20"/>
                  <a:pt x="92" y="28"/>
                  <a:pt x="100" y="27"/>
                </a:cubicBezTo>
                <a:cubicBezTo>
                  <a:pt x="99" y="31"/>
                  <a:pt x="97" y="27"/>
                  <a:pt x="95" y="27"/>
                </a:cubicBezTo>
                <a:cubicBezTo>
                  <a:pt x="76" y="30"/>
                  <a:pt x="60" y="22"/>
                  <a:pt x="44" y="19"/>
                </a:cubicBezTo>
                <a:cubicBezTo>
                  <a:pt x="40" y="19"/>
                  <a:pt x="36" y="20"/>
                  <a:pt x="32" y="19"/>
                </a:cubicBezTo>
                <a:cubicBezTo>
                  <a:pt x="26" y="18"/>
                  <a:pt x="20" y="16"/>
                  <a:pt x="14" y="14"/>
                </a:cubicBezTo>
                <a:cubicBezTo>
                  <a:pt x="10" y="13"/>
                  <a:pt x="3" y="15"/>
                  <a:pt x="2" y="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8"/>
          <p:cNvSpPr>
            <a:spLocks/>
          </p:cNvSpPr>
          <p:nvPr/>
        </p:nvSpPr>
        <p:spPr bwMode="auto">
          <a:xfrm>
            <a:off x="8375650" y="5053013"/>
            <a:ext cx="33337" cy="11113"/>
          </a:xfrm>
          <a:custGeom>
            <a:avLst/>
            <a:gdLst>
              <a:gd name="T0" fmla="*/ 6 w 16"/>
              <a:gd name="T1" fmla="*/ 3 h 6"/>
              <a:gd name="T2" fmla="*/ 16 w 16"/>
              <a:gd name="T3" fmla="*/ 6 h 6"/>
              <a:gd name="T4" fmla="*/ 6 w 16"/>
              <a:gd name="T5" fmla="*/ 6 h 6"/>
              <a:gd name="T6" fmla="*/ 4 w 16"/>
              <a:gd name="T7" fmla="*/ 3 h 6"/>
              <a:gd name="T8" fmla="*/ 6 w 16"/>
              <a:gd name="T9" fmla="*/ 3 h 6"/>
            </a:gdLst>
            <a:ahLst/>
            <a:cxnLst>
              <a:cxn ang="0">
                <a:pos x="T0" y="T1"/>
              </a:cxn>
              <a:cxn ang="0">
                <a:pos x="T2" y="T3"/>
              </a:cxn>
              <a:cxn ang="0">
                <a:pos x="T4" y="T5"/>
              </a:cxn>
              <a:cxn ang="0">
                <a:pos x="T6" y="T7"/>
              </a:cxn>
              <a:cxn ang="0">
                <a:pos x="T8" y="T9"/>
              </a:cxn>
            </a:cxnLst>
            <a:rect l="0" t="0" r="r" b="b"/>
            <a:pathLst>
              <a:path w="16" h="6">
                <a:moveTo>
                  <a:pt x="6" y="3"/>
                </a:moveTo>
                <a:cubicBezTo>
                  <a:pt x="10" y="4"/>
                  <a:pt x="16" y="2"/>
                  <a:pt x="16" y="6"/>
                </a:cubicBezTo>
                <a:cubicBezTo>
                  <a:pt x="13" y="6"/>
                  <a:pt x="10" y="6"/>
                  <a:pt x="6" y="6"/>
                </a:cubicBezTo>
                <a:cubicBezTo>
                  <a:pt x="7" y="3"/>
                  <a:pt x="5" y="4"/>
                  <a:pt x="4" y="3"/>
                </a:cubicBezTo>
                <a:cubicBezTo>
                  <a:pt x="0" y="0"/>
                  <a:pt x="5" y="1"/>
                  <a:pt x="6"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9"/>
          <p:cNvSpPr>
            <a:spLocks/>
          </p:cNvSpPr>
          <p:nvPr/>
        </p:nvSpPr>
        <p:spPr bwMode="auto">
          <a:xfrm>
            <a:off x="9382125" y="5776913"/>
            <a:ext cx="163512" cy="163513"/>
          </a:xfrm>
          <a:custGeom>
            <a:avLst/>
            <a:gdLst>
              <a:gd name="T0" fmla="*/ 1 w 78"/>
              <a:gd name="T1" fmla="*/ 67 h 78"/>
              <a:gd name="T2" fmla="*/ 6 w 78"/>
              <a:gd name="T3" fmla="*/ 57 h 78"/>
              <a:gd name="T4" fmla="*/ 11 w 78"/>
              <a:gd name="T5" fmla="*/ 55 h 78"/>
              <a:gd name="T6" fmla="*/ 11 w 78"/>
              <a:gd name="T7" fmla="*/ 50 h 78"/>
              <a:gd name="T8" fmla="*/ 17 w 78"/>
              <a:gd name="T9" fmla="*/ 50 h 78"/>
              <a:gd name="T10" fmla="*/ 19 w 78"/>
              <a:gd name="T11" fmla="*/ 45 h 78"/>
              <a:gd name="T12" fmla="*/ 29 w 78"/>
              <a:gd name="T13" fmla="*/ 42 h 78"/>
              <a:gd name="T14" fmla="*/ 34 w 78"/>
              <a:gd name="T15" fmla="*/ 37 h 78"/>
              <a:gd name="T16" fmla="*/ 39 w 78"/>
              <a:gd name="T17" fmla="*/ 30 h 78"/>
              <a:gd name="T18" fmla="*/ 44 w 78"/>
              <a:gd name="T19" fmla="*/ 25 h 78"/>
              <a:gd name="T20" fmla="*/ 52 w 78"/>
              <a:gd name="T21" fmla="*/ 27 h 78"/>
              <a:gd name="T22" fmla="*/ 49 w 78"/>
              <a:gd name="T23" fmla="*/ 17 h 78"/>
              <a:gd name="T24" fmla="*/ 59 w 78"/>
              <a:gd name="T25" fmla="*/ 5 h 78"/>
              <a:gd name="T26" fmla="*/ 67 w 78"/>
              <a:gd name="T27" fmla="*/ 0 h 78"/>
              <a:gd name="T28" fmla="*/ 74 w 78"/>
              <a:gd name="T29" fmla="*/ 5 h 78"/>
              <a:gd name="T30" fmla="*/ 77 w 78"/>
              <a:gd name="T31" fmla="*/ 17 h 78"/>
              <a:gd name="T32" fmla="*/ 74 w 78"/>
              <a:gd name="T33" fmla="*/ 25 h 78"/>
              <a:gd name="T34" fmla="*/ 69 w 78"/>
              <a:gd name="T35" fmla="*/ 25 h 78"/>
              <a:gd name="T36" fmla="*/ 67 w 78"/>
              <a:gd name="T37" fmla="*/ 37 h 78"/>
              <a:gd name="T38" fmla="*/ 57 w 78"/>
              <a:gd name="T39" fmla="*/ 40 h 78"/>
              <a:gd name="T40" fmla="*/ 49 w 78"/>
              <a:gd name="T41" fmla="*/ 57 h 78"/>
              <a:gd name="T42" fmla="*/ 44 w 78"/>
              <a:gd name="T43" fmla="*/ 67 h 78"/>
              <a:gd name="T44" fmla="*/ 39 w 78"/>
              <a:gd name="T45" fmla="*/ 72 h 78"/>
              <a:gd name="T46" fmla="*/ 19 w 78"/>
              <a:gd name="T47" fmla="*/ 65 h 78"/>
              <a:gd name="T48" fmla="*/ 9 w 78"/>
              <a:gd name="T49" fmla="*/ 67 h 78"/>
              <a:gd name="T50" fmla="*/ 6 w 78"/>
              <a:gd name="T51" fmla="*/ 62 h 78"/>
              <a:gd name="T52" fmla="*/ 1 w 78"/>
              <a:gd name="T53"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78">
                <a:moveTo>
                  <a:pt x="1" y="67"/>
                </a:moveTo>
                <a:cubicBezTo>
                  <a:pt x="0" y="64"/>
                  <a:pt x="4" y="60"/>
                  <a:pt x="6" y="57"/>
                </a:cubicBezTo>
                <a:cubicBezTo>
                  <a:pt x="7" y="56"/>
                  <a:pt x="11" y="55"/>
                  <a:pt x="11" y="55"/>
                </a:cubicBezTo>
                <a:cubicBezTo>
                  <a:pt x="12" y="54"/>
                  <a:pt x="11" y="50"/>
                  <a:pt x="11" y="50"/>
                </a:cubicBezTo>
                <a:cubicBezTo>
                  <a:pt x="12" y="49"/>
                  <a:pt x="16" y="51"/>
                  <a:pt x="17" y="50"/>
                </a:cubicBezTo>
                <a:cubicBezTo>
                  <a:pt x="17" y="49"/>
                  <a:pt x="18" y="45"/>
                  <a:pt x="19" y="45"/>
                </a:cubicBezTo>
                <a:cubicBezTo>
                  <a:pt x="22" y="43"/>
                  <a:pt x="28" y="45"/>
                  <a:pt x="29" y="42"/>
                </a:cubicBezTo>
                <a:cubicBezTo>
                  <a:pt x="31" y="38"/>
                  <a:pt x="29" y="38"/>
                  <a:pt x="34" y="37"/>
                </a:cubicBezTo>
                <a:cubicBezTo>
                  <a:pt x="39" y="36"/>
                  <a:pt x="37" y="33"/>
                  <a:pt x="39" y="30"/>
                </a:cubicBezTo>
                <a:cubicBezTo>
                  <a:pt x="39" y="29"/>
                  <a:pt x="47" y="36"/>
                  <a:pt x="44" y="25"/>
                </a:cubicBezTo>
                <a:cubicBezTo>
                  <a:pt x="48" y="24"/>
                  <a:pt x="48" y="27"/>
                  <a:pt x="52" y="27"/>
                </a:cubicBezTo>
                <a:cubicBezTo>
                  <a:pt x="52" y="23"/>
                  <a:pt x="49" y="22"/>
                  <a:pt x="49" y="17"/>
                </a:cubicBezTo>
                <a:cubicBezTo>
                  <a:pt x="58" y="19"/>
                  <a:pt x="56" y="8"/>
                  <a:pt x="59" y="5"/>
                </a:cubicBezTo>
                <a:cubicBezTo>
                  <a:pt x="61" y="3"/>
                  <a:pt x="68" y="4"/>
                  <a:pt x="67" y="0"/>
                </a:cubicBezTo>
                <a:cubicBezTo>
                  <a:pt x="69" y="1"/>
                  <a:pt x="69" y="5"/>
                  <a:pt x="74" y="5"/>
                </a:cubicBezTo>
                <a:cubicBezTo>
                  <a:pt x="72" y="12"/>
                  <a:pt x="78" y="11"/>
                  <a:pt x="77" y="17"/>
                </a:cubicBezTo>
                <a:cubicBezTo>
                  <a:pt x="73" y="17"/>
                  <a:pt x="76" y="22"/>
                  <a:pt x="74" y="25"/>
                </a:cubicBezTo>
                <a:cubicBezTo>
                  <a:pt x="74" y="25"/>
                  <a:pt x="70" y="24"/>
                  <a:pt x="69" y="25"/>
                </a:cubicBezTo>
                <a:cubicBezTo>
                  <a:pt x="67" y="26"/>
                  <a:pt x="67" y="32"/>
                  <a:pt x="67" y="37"/>
                </a:cubicBezTo>
                <a:cubicBezTo>
                  <a:pt x="62" y="42"/>
                  <a:pt x="62" y="35"/>
                  <a:pt x="57" y="40"/>
                </a:cubicBezTo>
                <a:cubicBezTo>
                  <a:pt x="50" y="43"/>
                  <a:pt x="52" y="51"/>
                  <a:pt x="49" y="57"/>
                </a:cubicBezTo>
                <a:cubicBezTo>
                  <a:pt x="48" y="59"/>
                  <a:pt x="41" y="59"/>
                  <a:pt x="44" y="67"/>
                </a:cubicBezTo>
                <a:cubicBezTo>
                  <a:pt x="40" y="66"/>
                  <a:pt x="39" y="69"/>
                  <a:pt x="39" y="72"/>
                </a:cubicBezTo>
                <a:cubicBezTo>
                  <a:pt x="33" y="66"/>
                  <a:pt x="20" y="78"/>
                  <a:pt x="19" y="65"/>
                </a:cubicBezTo>
                <a:cubicBezTo>
                  <a:pt x="17" y="66"/>
                  <a:pt x="13" y="69"/>
                  <a:pt x="9" y="67"/>
                </a:cubicBezTo>
                <a:cubicBezTo>
                  <a:pt x="6" y="62"/>
                  <a:pt x="6" y="62"/>
                  <a:pt x="6" y="62"/>
                </a:cubicBezTo>
                <a:cubicBezTo>
                  <a:pt x="1" y="63"/>
                  <a:pt x="13" y="71"/>
                  <a:pt x="1" y="6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0"/>
          <p:cNvSpPr>
            <a:spLocks/>
          </p:cNvSpPr>
          <p:nvPr/>
        </p:nvSpPr>
        <p:spPr bwMode="auto">
          <a:xfrm>
            <a:off x="3744913" y="2530475"/>
            <a:ext cx="230187" cy="171450"/>
          </a:xfrm>
          <a:custGeom>
            <a:avLst/>
            <a:gdLst>
              <a:gd name="T0" fmla="*/ 30 w 110"/>
              <a:gd name="T1" fmla="*/ 0 h 82"/>
              <a:gd name="T2" fmla="*/ 42 w 110"/>
              <a:gd name="T3" fmla="*/ 10 h 82"/>
              <a:gd name="T4" fmla="*/ 50 w 110"/>
              <a:gd name="T5" fmla="*/ 13 h 82"/>
              <a:gd name="T6" fmla="*/ 55 w 110"/>
              <a:gd name="T7" fmla="*/ 13 h 82"/>
              <a:gd name="T8" fmla="*/ 57 w 110"/>
              <a:gd name="T9" fmla="*/ 15 h 82"/>
              <a:gd name="T10" fmla="*/ 65 w 110"/>
              <a:gd name="T11" fmla="*/ 20 h 82"/>
              <a:gd name="T12" fmla="*/ 72 w 110"/>
              <a:gd name="T13" fmla="*/ 20 h 82"/>
              <a:gd name="T14" fmla="*/ 87 w 110"/>
              <a:gd name="T15" fmla="*/ 25 h 82"/>
              <a:gd name="T16" fmla="*/ 87 w 110"/>
              <a:gd name="T17" fmla="*/ 33 h 82"/>
              <a:gd name="T18" fmla="*/ 95 w 110"/>
              <a:gd name="T19" fmla="*/ 33 h 82"/>
              <a:gd name="T20" fmla="*/ 95 w 110"/>
              <a:gd name="T21" fmla="*/ 38 h 82"/>
              <a:gd name="T22" fmla="*/ 110 w 110"/>
              <a:gd name="T23" fmla="*/ 48 h 82"/>
              <a:gd name="T24" fmla="*/ 108 w 110"/>
              <a:gd name="T25" fmla="*/ 55 h 82"/>
              <a:gd name="T26" fmla="*/ 103 w 110"/>
              <a:gd name="T27" fmla="*/ 53 h 82"/>
              <a:gd name="T28" fmla="*/ 90 w 110"/>
              <a:gd name="T29" fmla="*/ 60 h 82"/>
              <a:gd name="T30" fmla="*/ 87 w 110"/>
              <a:gd name="T31" fmla="*/ 65 h 82"/>
              <a:gd name="T32" fmla="*/ 82 w 110"/>
              <a:gd name="T33" fmla="*/ 70 h 82"/>
              <a:gd name="T34" fmla="*/ 67 w 110"/>
              <a:gd name="T35" fmla="*/ 70 h 82"/>
              <a:gd name="T36" fmla="*/ 67 w 110"/>
              <a:gd name="T37" fmla="*/ 73 h 82"/>
              <a:gd name="T38" fmla="*/ 57 w 110"/>
              <a:gd name="T39" fmla="*/ 76 h 82"/>
              <a:gd name="T40" fmla="*/ 55 w 110"/>
              <a:gd name="T41" fmla="*/ 70 h 82"/>
              <a:gd name="T42" fmla="*/ 40 w 110"/>
              <a:gd name="T43" fmla="*/ 70 h 82"/>
              <a:gd name="T44" fmla="*/ 35 w 110"/>
              <a:gd name="T45" fmla="*/ 65 h 82"/>
              <a:gd name="T46" fmla="*/ 42 w 110"/>
              <a:gd name="T47" fmla="*/ 60 h 82"/>
              <a:gd name="T48" fmla="*/ 30 w 110"/>
              <a:gd name="T49" fmla="*/ 58 h 82"/>
              <a:gd name="T50" fmla="*/ 37 w 110"/>
              <a:gd name="T51" fmla="*/ 53 h 82"/>
              <a:gd name="T52" fmla="*/ 42 w 110"/>
              <a:gd name="T53" fmla="*/ 48 h 82"/>
              <a:gd name="T54" fmla="*/ 50 w 110"/>
              <a:gd name="T55" fmla="*/ 50 h 82"/>
              <a:gd name="T56" fmla="*/ 47 w 110"/>
              <a:gd name="T57" fmla="*/ 43 h 82"/>
              <a:gd name="T58" fmla="*/ 25 w 110"/>
              <a:gd name="T59" fmla="*/ 48 h 82"/>
              <a:gd name="T60" fmla="*/ 17 w 110"/>
              <a:gd name="T61" fmla="*/ 45 h 82"/>
              <a:gd name="T62" fmla="*/ 12 w 110"/>
              <a:gd name="T63" fmla="*/ 40 h 82"/>
              <a:gd name="T64" fmla="*/ 2 w 110"/>
              <a:gd name="T65" fmla="*/ 35 h 82"/>
              <a:gd name="T66" fmla="*/ 0 w 110"/>
              <a:gd name="T67" fmla="*/ 28 h 82"/>
              <a:gd name="T68" fmla="*/ 7 w 110"/>
              <a:gd name="T69" fmla="*/ 23 h 82"/>
              <a:gd name="T70" fmla="*/ 12 w 110"/>
              <a:gd name="T71" fmla="*/ 18 h 82"/>
              <a:gd name="T72" fmla="*/ 15 w 110"/>
              <a:gd name="T73" fmla="*/ 10 h 82"/>
              <a:gd name="T74" fmla="*/ 20 w 110"/>
              <a:gd name="T75" fmla="*/ 10 h 82"/>
              <a:gd name="T76" fmla="*/ 25 w 110"/>
              <a:gd name="T77" fmla="*/ 5 h 82"/>
              <a:gd name="T78" fmla="*/ 30 w 110"/>
              <a:gd name="T7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82">
                <a:moveTo>
                  <a:pt x="30" y="0"/>
                </a:moveTo>
                <a:cubicBezTo>
                  <a:pt x="34" y="4"/>
                  <a:pt x="40" y="5"/>
                  <a:pt x="42" y="10"/>
                </a:cubicBezTo>
                <a:cubicBezTo>
                  <a:pt x="47" y="8"/>
                  <a:pt x="48" y="12"/>
                  <a:pt x="50" y="13"/>
                </a:cubicBezTo>
                <a:cubicBezTo>
                  <a:pt x="51" y="13"/>
                  <a:pt x="54" y="12"/>
                  <a:pt x="55" y="13"/>
                </a:cubicBezTo>
                <a:cubicBezTo>
                  <a:pt x="55" y="13"/>
                  <a:pt x="56" y="17"/>
                  <a:pt x="57" y="15"/>
                </a:cubicBezTo>
                <a:cubicBezTo>
                  <a:pt x="62" y="11"/>
                  <a:pt x="60" y="17"/>
                  <a:pt x="65" y="20"/>
                </a:cubicBezTo>
                <a:cubicBezTo>
                  <a:pt x="67" y="21"/>
                  <a:pt x="71" y="19"/>
                  <a:pt x="72" y="20"/>
                </a:cubicBezTo>
                <a:cubicBezTo>
                  <a:pt x="74" y="21"/>
                  <a:pt x="78" y="29"/>
                  <a:pt x="87" y="25"/>
                </a:cubicBezTo>
                <a:cubicBezTo>
                  <a:pt x="87" y="28"/>
                  <a:pt x="87" y="30"/>
                  <a:pt x="87" y="33"/>
                </a:cubicBezTo>
                <a:cubicBezTo>
                  <a:pt x="89" y="34"/>
                  <a:pt x="94" y="32"/>
                  <a:pt x="95" y="33"/>
                </a:cubicBezTo>
                <a:cubicBezTo>
                  <a:pt x="96" y="34"/>
                  <a:pt x="94" y="37"/>
                  <a:pt x="95" y="38"/>
                </a:cubicBezTo>
                <a:cubicBezTo>
                  <a:pt x="99" y="41"/>
                  <a:pt x="104" y="43"/>
                  <a:pt x="110" y="48"/>
                </a:cubicBezTo>
                <a:cubicBezTo>
                  <a:pt x="110" y="50"/>
                  <a:pt x="109" y="55"/>
                  <a:pt x="108" y="55"/>
                </a:cubicBezTo>
                <a:cubicBezTo>
                  <a:pt x="105" y="56"/>
                  <a:pt x="102" y="53"/>
                  <a:pt x="103" y="53"/>
                </a:cubicBezTo>
                <a:cubicBezTo>
                  <a:pt x="98" y="55"/>
                  <a:pt x="95" y="59"/>
                  <a:pt x="90" y="60"/>
                </a:cubicBezTo>
                <a:cubicBezTo>
                  <a:pt x="88" y="61"/>
                  <a:pt x="88" y="64"/>
                  <a:pt x="87" y="65"/>
                </a:cubicBezTo>
                <a:cubicBezTo>
                  <a:pt x="83" y="65"/>
                  <a:pt x="83" y="67"/>
                  <a:pt x="82" y="70"/>
                </a:cubicBezTo>
                <a:cubicBezTo>
                  <a:pt x="75" y="72"/>
                  <a:pt x="73" y="65"/>
                  <a:pt x="67" y="70"/>
                </a:cubicBezTo>
                <a:cubicBezTo>
                  <a:pt x="65" y="71"/>
                  <a:pt x="66" y="73"/>
                  <a:pt x="67" y="73"/>
                </a:cubicBezTo>
                <a:cubicBezTo>
                  <a:pt x="67" y="82"/>
                  <a:pt x="58" y="67"/>
                  <a:pt x="57" y="76"/>
                </a:cubicBezTo>
                <a:cubicBezTo>
                  <a:pt x="55" y="75"/>
                  <a:pt x="55" y="72"/>
                  <a:pt x="55" y="70"/>
                </a:cubicBezTo>
                <a:cubicBezTo>
                  <a:pt x="50" y="76"/>
                  <a:pt x="48" y="69"/>
                  <a:pt x="40" y="70"/>
                </a:cubicBezTo>
                <a:cubicBezTo>
                  <a:pt x="41" y="66"/>
                  <a:pt x="38" y="66"/>
                  <a:pt x="35" y="65"/>
                </a:cubicBezTo>
                <a:cubicBezTo>
                  <a:pt x="35" y="62"/>
                  <a:pt x="42" y="65"/>
                  <a:pt x="42" y="60"/>
                </a:cubicBezTo>
                <a:cubicBezTo>
                  <a:pt x="43" y="55"/>
                  <a:pt x="33" y="59"/>
                  <a:pt x="30" y="58"/>
                </a:cubicBezTo>
                <a:cubicBezTo>
                  <a:pt x="28" y="52"/>
                  <a:pt x="34" y="55"/>
                  <a:pt x="37" y="53"/>
                </a:cubicBezTo>
                <a:cubicBezTo>
                  <a:pt x="38" y="53"/>
                  <a:pt x="42" y="48"/>
                  <a:pt x="42" y="48"/>
                </a:cubicBezTo>
                <a:cubicBezTo>
                  <a:pt x="44" y="48"/>
                  <a:pt x="46" y="52"/>
                  <a:pt x="50" y="50"/>
                </a:cubicBezTo>
                <a:cubicBezTo>
                  <a:pt x="51" y="46"/>
                  <a:pt x="47" y="46"/>
                  <a:pt x="47" y="43"/>
                </a:cubicBezTo>
                <a:cubicBezTo>
                  <a:pt x="45" y="45"/>
                  <a:pt x="29" y="44"/>
                  <a:pt x="25" y="48"/>
                </a:cubicBezTo>
                <a:cubicBezTo>
                  <a:pt x="20" y="52"/>
                  <a:pt x="25" y="47"/>
                  <a:pt x="17" y="45"/>
                </a:cubicBezTo>
                <a:cubicBezTo>
                  <a:pt x="10" y="44"/>
                  <a:pt x="4" y="47"/>
                  <a:pt x="12" y="40"/>
                </a:cubicBezTo>
                <a:cubicBezTo>
                  <a:pt x="12" y="36"/>
                  <a:pt x="4" y="39"/>
                  <a:pt x="2" y="35"/>
                </a:cubicBezTo>
                <a:cubicBezTo>
                  <a:pt x="6" y="30"/>
                  <a:pt x="11" y="23"/>
                  <a:pt x="0" y="28"/>
                </a:cubicBezTo>
                <a:cubicBezTo>
                  <a:pt x="1" y="25"/>
                  <a:pt x="3" y="23"/>
                  <a:pt x="7" y="23"/>
                </a:cubicBezTo>
                <a:cubicBezTo>
                  <a:pt x="10" y="22"/>
                  <a:pt x="9" y="18"/>
                  <a:pt x="12" y="18"/>
                </a:cubicBezTo>
                <a:cubicBezTo>
                  <a:pt x="16" y="18"/>
                  <a:pt x="13" y="12"/>
                  <a:pt x="15" y="10"/>
                </a:cubicBezTo>
                <a:cubicBezTo>
                  <a:pt x="15" y="10"/>
                  <a:pt x="19" y="11"/>
                  <a:pt x="20" y="10"/>
                </a:cubicBezTo>
                <a:cubicBezTo>
                  <a:pt x="22" y="10"/>
                  <a:pt x="21" y="5"/>
                  <a:pt x="25" y="5"/>
                </a:cubicBezTo>
                <a:cubicBezTo>
                  <a:pt x="25" y="3"/>
                  <a:pt x="30" y="4"/>
                  <a:pt x="30"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1"/>
          <p:cNvSpPr>
            <a:spLocks/>
          </p:cNvSpPr>
          <p:nvPr/>
        </p:nvSpPr>
        <p:spPr bwMode="auto">
          <a:xfrm>
            <a:off x="6045200" y="2592388"/>
            <a:ext cx="306387" cy="155575"/>
          </a:xfrm>
          <a:custGeom>
            <a:avLst/>
            <a:gdLst>
              <a:gd name="T0" fmla="*/ 50 w 146"/>
              <a:gd name="T1" fmla="*/ 51 h 74"/>
              <a:gd name="T2" fmla="*/ 45 w 146"/>
              <a:gd name="T3" fmla="*/ 53 h 74"/>
              <a:gd name="T4" fmla="*/ 33 w 146"/>
              <a:gd name="T5" fmla="*/ 51 h 74"/>
              <a:gd name="T6" fmla="*/ 40 w 146"/>
              <a:gd name="T7" fmla="*/ 46 h 74"/>
              <a:gd name="T8" fmla="*/ 55 w 146"/>
              <a:gd name="T9" fmla="*/ 35 h 74"/>
              <a:gd name="T10" fmla="*/ 50 w 146"/>
              <a:gd name="T11" fmla="*/ 28 h 74"/>
              <a:gd name="T12" fmla="*/ 38 w 146"/>
              <a:gd name="T13" fmla="*/ 28 h 74"/>
              <a:gd name="T14" fmla="*/ 25 w 146"/>
              <a:gd name="T15" fmla="*/ 38 h 74"/>
              <a:gd name="T16" fmla="*/ 7 w 146"/>
              <a:gd name="T17" fmla="*/ 35 h 74"/>
              <a:gd name="T18" fmla="*/ 10 w 146"/>
              <a:gd name="T19" fmla="*/ 18 h 74"/>
              <a:gd name="T20" fmla="*/ 5 w 146"/>
              <a:gd name="T21" fmla="*/ 20 h 74"/>
              <a:gd name="T22" fmla="*/ 2 w 146"/>
              <a:gd name="T23" fmla="*/ 8 h 74"/>
              <a:gd name="T24" fmla="*/ 7 w 146"/>
              <a:gd name="T25" fmla="*/ 10 h 74"/>
              <a:gd name="T26" fmla="*/ 23 w 146"/>
              <a:gd name="T27" fmla="*/ 5 h 74"/>
              <a:gd name="T28" fmla="*/ 25 w 146"/>
              <a:gd name="T29" fmla="*/ 13 h 74"/>
              <a:gd name="T30" fmla="*/ 45 w 146"/>
              <a:gd name="T31" fmla="*/ 15 h 74"/>
              <a:gd name="T32" fmla="*/ 53 w 146"/>
              <a:gd name="T33" fmla="*/ 5 h 74"/>
              <a:gd name="T34" fmla="*/ 78 w 146"/>
              <a:gd name="T35" fmla="*/ 8 h 74"/>
              <a:gd name="T36" fmla="*/ 80 w 146"/>
              <a:gd name="T37" fmla="*/ 8 h 74"/>
              <a:gd name="T38" fmla="*/ 90 w 146"/>
              <a:gd name="T39" fmla="*/ 15 h 74"/>
              <a:gd name="T40" fmla="*/ 88 w 146"/>
              <a:gd name="T41" fmla="*/ 20 h 74"/>
              <a:gd name="T42" fmla="*/ 100 w 146"/>
              <a:gd name="T43" fmla="*/ 18 h 74"/>
              <a:gd name="T44" fmla="*/ 115 w 146"/>
              <a:gd name="T45" fmla="*/ 23 h 74"/>
              <a:gd name="T46" fmla="*/ 118 w 146"/>
              <a:gd name="T47" fmla="*/ 28 h 74"/>
              <a:gd name="T48" fmla="*/ 120 w 146"/>
              <a:gd name="T49" fmla="*/ 30 h 74"/>
              <a:gd name="T50" fmla="*/ 123 w 146"/>
              <a:gd name="T51" fmla="*/ 35 h 74"/>
              <a:gd name="T52" fmla="*/ 128 w 146"/>
              <a:gd name="T53" fmla="*/ 35 h 74"/>
              <a:gd name="T54" fmla="*/ 128 w 146"/>
              <a:gd name="T55" fmla="*/ 40 h 74"/>
              <a:gd name="T56" fmla="*/ 133 w 146"/>
              <a:gd name="T57" fmla="*/ 40 h 74"/>
              <a:gd name="T58" fmla="*/ 135 w 146"/>
              <a:gd name="T59" fmla="*/ 48 h 74"/>
              <a:gd name="T60" fmla="*/ 143 w 146"/>
              <a:gd name="T61" fmla="*/ 48 h 74"/>
              <a:gd name="T62" fmla="*/ 135 w 146"/>
              <a:gd name="T63" fmla="*/ 53 h 74"/>
              <a:gd name="T64" fmla="*/ 135 w 146"/>
              <a:gd name="T65" fmla="*/ 56 h 74"/>
              <a:gd name="T66" fmla="*/ 110 w 146"/>
              <a:gd name="T67" fmla="*/ 56 h 74"/>
              <a:gd name="T68" fmla="*/ 110 w 146"/>
              <a:gd name="T69" fmla="*/ 40 h 74"/>
              <a:gd name="T70" fmla="*/ 85 w 146"/>
              <a:gd name="T71" fmla="*/ 38 h 74"/>
              <a:gd name="T72" fmla="*/ 83 w 146"/>
              <a:gd name="T73" fmla="*/ 46 h 74"/>
              <a:gd name="T74" fmla="*/ 78 w 146"/>
              <a:gd name="T75" fmla="*/ 46 h 74"/>
              <a:gd name="T76" fmla="*/ 73 w 146"/>
              <a:gd name="T77" fmla="*/ 51 h 74"/>
              <a:gd name="T78" fmla="*/ 75 w 146"/>
              <a:gd name="T79" fmla="*/ 53 h 74"/>
              <a:gd name="T80" fmla="*/ 68 w 146"/>
              <a:gd name="T81" fmla="*/ 56 h 74"/>
              <a:gd name="T82" fmla="*/ 68 w 146"/>
              <a:gd name="T83" fmla="*/ 71 h 74"/>
              <a:gd name="T84" fmla="*/ 35 w 146"/>
              <a:gd name="T85" fmla="*/ 61 h 74"/>
              <a:gd name="T86" fmla="*/ 43 w 146"/>
              <a:gd name="T87" fmla="*/ 56 h 74"/>
              <a:gd name="T88" fmla="*/ 53 w 146"/>
              <a:gd name="T89" fmla="*/ 56 h 74"/>
              <a:gd name="T90" fmla="*/ 50 w 146"/>
              <a:gd name="T91"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74">
                <a:moveTo>
                  <a:pt x="50" y="51"/>
                </a:moveTo>
                <a:cubicBezTo>
                  <a:pt x="49" y="45"/>
                  <a:pt x="46" y="53"/>
                  <a:pt x="45" y="53"/>
                </a:cubicBezTo>
                <a:cubicBezTo>
                  <a:pt x="42" y="54"/>
                  <a:pt x="39" y="48"/>
                  <a:pt x="33" y="51"/>
                </a:cubicBezTo>
                <a:cubicBezTo>
                  <a:pt x="33" y="46"/>
                  <a:pt x="37" y="47"/>
                  <a:pt x="40" y="46"/>
                </a:cubicBezTo>
                <a:cubicBezTo>
                  <a:pt x="45" y="43"/>
                  <a:pt x="48" y="36"/>
                  <a:pt x="55" y="35"/>
                </a:cubicBezTo>
                <a:cubicBezTo>
                  <a:pt x="54" y="33"/>
                  <a:pt x="49" y="33"/>
                  <a:pt x="50" y="28"/>
                </a:cubicBezTo>
                <a:cubicBezTo>
                  <a:pt x="46" y="26"/>
                  <a:pt x="40" y="35"/>
                  <a:pt x="38" y="28"/>
                </a:cubicBezTo>
                <a:cubicBezTo>
                  <a:pt x="34" y="32"/>
                  <a:pt x="30" y="35"/>
                  <a:pt x="25" y="38"/>
                </a:cubicBezTo>
                <a:cubicBezTo>
                  <a:pt x="17" y="39"/>
                  <a:pt x="16" y="33"/>
                  <a:pt x="7" y="35"/>
                </a:cubicBezTo>
                <a:cubicBezTo>
                  <a:pt x="13" y="31"/>
                  <a:pt x="13" y="25"/>
                  <a:pt x="10" y="18"/>
                </a:cubicBezTo>
                <a:cubicBezTo>
                  <a:pt x="7" y="18"/>
                  <a:pt x="6" y="18"/>
                  <a:pt x="5" y="20"/>
                </a:cubicBezTo>
                <a:cubicBezTo>
                  <a:pt x="0" y="21"/>
                  <a:pt x="4" y="12"/>
                  <a:pt x="2" y="8"/>
                </a:cubicBezTo>
                <a:cubicBezTo>
                  <a:pt x="5" y="7"/>
                  <a:pt x="7" y="8"/>
                  <a:pt x="7" y="10"/>
                </a:cubicBezTo>
                <a:cubicBezTo>
                  <a:pt x="9" y="5"/>
                  <a:pt x="21" y="11"/>
                  <a:pt x="23" y="5"/>
                </a:cubicBezTo>
                <a:cubicBezTo>
                  <a:pt x="25" y="6"/>
                  <a:pt x="25" y="10"/>
                  <a:pt x="25" y="13"/>
                </a:cubicBezTo>
                <a:cubicBezTo>
                  <a:pt x="34" y="14"/>
                  <a:pt x="44" y="0"/>
                  <a:pt x="45" y="15"/>
                </a:cubicBezTo>
                <a:cubicBezTo>
                  <a:pt x="52" y="16"/>
                  <a:pt x="53" y="12"/>
                  <a:pt x="53" y="5"/>
                </a:cubicBezTo>
                <a:cubicBezTo>
                  <a:pt x="59" y="8"/>
                  <a:pt x="68" y="7"/>
                  <a:pt x="78" y="8"/>
                </a:cubicBezTo>
                <a:cubicBezTo>
                  <a:pt x="79" y="8"/>
                  <a:pt x="80" y="11"/>
                  <a:pt x="80" y="8"/>
                </a:cubicBezTo>
                <a:cubicBezTo>
                  <a:pt x="85" y="9"/>
                  <a:pt x="80" y="19"/>
                  <a:pt x="90" y="15"/>
                </a:cubicBezTo>
                <a:cubicBezTo>
                  <a:pt x="90" y="17"/>
                  <a:pt x="88" y="18"/>
                  <a:pt x="88" y="20"/>
                </a:cubicBezTo>
                <a:cubicBezTo>
                  <a:pt x="91" y="19"/>
                  <a:pt x="101" y="23"/>
                  <a:pt x="100" y="18"/>
                </a:cubicBezTo>
                <a:cubicBezTo>
                  <a:pt x="102" y="21"/>
                  <a:pt x="105" y="25"/>
                  <a:pt x="115" y="23"/>
                </a:cubicBezTo>
                <a:cubicBezTo>
                  <a:pt x="112" y="27"/>
                  <a:pt x="114" y="26"/>
                  <a:pt x="118" y="28"/>
                </a:cubicBezTo>
                <a:cubicBezTo>
                  <a:pt x="119" y="29"/>
                  <a:pt x="118" y="30"/>
                  <a:pt x="120" y="30"/>
                </a:cubicBezTo>
                <a:cubicBezTo>
                  <a:pt x="124" y="31"/>
                  <a:pt x="121" y="34"/>
                  <a:pt x="123" y="35"/>
                </a:cubicBezTo>
                <a:cubicBezTo>
                  <a:pt x="124" y="36"/>
                  <a:pt x="127" y="35"/>
                  <a:pt x="128" y="35"/>
                </a:cubicBezTo>
                <a:cubicBezTo>
                  <a:pt x="129" y="36"/>
                  <a:pt x="127" y="40"/>
                  <a:pt x="128" y="40"/>
                </a:cubicBezTo>
                <a:cubicBezTo>
                  <a:pt x="129" y="41"/>
                  <a:pt x="132" y="40"/>
                  <a:pt x="133" y="40"/>
                </a:cubicBezTo>
                <a:cubicBezTo>
                  <a:pt x="135" y="43"/>
                  <a:pt x="133" y="46"/>
                  <a:pt x="135" y="48"/>
                </a:cubicBezTo>
                <a:cubicBezTo>
                  <a:pt x="140" y="49"/>
                  <a:pt x="142" y="44"/>
                  <a:pt x="143" y="48"/>
                </a:cubicBezTo>
                <a:cubicBezTo>
                  <a:pt x="146" y="55"/>
                  <a:pt x="137" y="51"/>
                  <a:pt x="135" y="53"/>
                </a:cubicBezTo>
                <a:cubicBezTo>
                  <a:pt x="135" y="56"/>
                  <a:pt x="135" y="56"/>
                  <a:pt x="135" y="56"/>
                </a:cubicBezTo>
                <a:cubicBezTo>
                  <a:pt x="129" y="57"/>
                  <a:pt x="118" y="54"/>
                  <a:pt x="110" y="56"/>
                </a:cubicBezTo>
                <a:cubicBezTo>
                  <a:pt x="108" y="48"/>
                  <a:pt x="110" y="50"/>
                  <a:pt x="110" y="40"/>
                </a:cubicBezTo>
                <a:cubicBezTo>
                  <a:pt x="108" y="34"/>
                  <a:pt x="91" y="34"/>
                  <a:pt x="85" y="38"/>
                </a:cubicBezTo>
                <a:cubicBezTo>
                  <a:pt x="81" y="38"/>
                  <a:pt x="84" y="43"/>
                  <a:pt x="83" y="46"/>
                </a:cubicBezTo>
                <a:cubicBezTo>
                  <a:pt x="82" y="46"/>
                  <a:pt x="78" y="45"/>
                  <a:pt x="78" y="46"/>
                </a:cubicBezTo>
                <a:cubicBezTo>
                  <a:pt x="76" y="48"/>
                  <a:pt x="78" y="52"/>
                  <a:pt x="73" y="51"/>
                </a:cubicBezTo>
                <a:cubicBezTo>
                  <a:pt x="72" y="53"/>
                  <a:pt x="74" y="53"/>
                  <a:pt x="75" y="53"/>
                </a:cubicBezTo>
                <a:cubicBezTo>
                  <a:pt x="75" y="56"/>
                  <a:pt x="71" y="55"/>
                  <a:pt x="68" y="56"/>
                </a:cubicBezTo>
                <a:cubicBezTo>
                  <a:pt x="65" y="63"/>
                  <a:pt x="67" y="61"/>
                  <a:pt x="68" y="71"/>
                </a:cubicBezTo>
                <a:cubicBezTo>
                  <a:pt x="59" y="72"/>
                  <a:pt x="37" y="74"/>
                  <a:pt x="35" y="61"/>
                </a:cubicBezTo>
                <a:cubicBezTo>
                  <a:pt x="39" y="61"/>
                  <a:pt x="42" y="59"/>
                  <a:pt x="43" y="56"/>
                </a:cubicBezTo>
                <a:cubicBezTo>
                  <a:pt x="49" y="55"/>
                  <a:pt x="48" y="60"/>
                  <a:pt x="53" y="56"/>
                </a:cubicBezTo>
                <a:cubicBezTo>
                  <a:pt x="51" y="53"/>
                  <a:pt x="46" y="52"/>
                  <a:pt x="50" y="5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2"/>
          <p:cNvSpPr>
            <a:spLocks/>
          </p:cNvSpPr>
          <p:nvPr/>
        </p:nvSpPr>
        <p:spPr bwMode="auto">
          <a:xfrm>
            <a:off x="3179763" y="2713038"/>
            <a:ext cx="144462" cy="77788"/>
          </a:xfrm>
          <a:custGeom>
            <a:avLst/>
            <a:gdLst>
              <a:gd name="T0" fmla="*/ 68 w 69"/>
              <a:gd name="T1" fmla="*/ 6 h 37"/>
              <a:gd name="T2" fmla="*/ 68 w 69"/>
              <a:gd name="T3" fmla="*/ 14 h 37"/>
              <a:gd name="T4" fmla="*/ 63 w 69"/>
              <a:gd name="T5" fmla="*/ 14 h 37"/>
              <a:gd name="T6" fmla="*/ 63 w 69"/>
              <a:gd name="T7" fmla="*/ 21 h 37"/>
              <a:gd name="T8" fmla="*/ 55 w 69"/>
              <a:gd name="T9" fmla="*/ 26 h 37"/>
              <a:gd name="T10" fmla="*/ 48 w 69"/>
              <a:gd name="T11" fmla="*/ 19 h 37"/>
              <a:gd name="T12" fmla="*/ 40 w 69"/>
              <a:gd name="T13" fmla="*/ 24 h 37"/>
              <a:gd name="T14" fmla="*/ 30 w 69"/>
              <a:gd name="T15" fmla="*/ 34 h 37"/>
              <a:gd name="T16" fmla="*/ 3 w 69"/>
              <a:gd name="T17" fmla="*/ 34 h 37"/>
              <a:gd name="T18" fmla="*/ 0 w 69"/>
              <a:gd name="T19" fmla="*/ 24 h 37"/>
              <a:gd name="T20" fmla="*/ 10 w 69"/>
              <a:gd name="T21" fmla="*/ 26 h 37"/>
              <a:gd name="T22" fmla="*/ 20 w 69"/>
              <a:gd name="T23" fmla="*/ 19 h 37"/>
              <a:gd name="T24" fmla="*/ 25 w 69"/>
              <a:gd name="T25" fmla="*/ 14 h 37"/>
              <a:gd name="T26" fmla="*/ 33 w 69"/>
              <a:gd name="T27" fmla="*/ 11 h 37"/>
              <a:gd name="T28" fmla="*/ 35 w 69"/>
              <a:gd name="T29" fmla="*/ 11 h 37"/>
              <a:gd name="T30" fmla="*/ 40 w 69"/>
              <a:gd name="T31" fmla="*/ 6 h 37"/>
              <a:gd name="T32" fmla="*/ 50 w 69"/>
              <a:gd name="T33" fmla="*/ 6 h 37"/>
              <a:gd name="T34" fmla="*/ 68 w 69"/>
              <a:gd name="T3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7">
                <a:moveTo>
                  <a:pt x="68" y="6"/>
                </a:moveTo>
                <a:cubicBezTo>
                  <a:pt x="67" y="7"/>
                  <a:pt x="69" y="13"/>
                  <a:pt x="68" y="14"/>
                </a:cubicBezTo>
                <a:cubicBezTo>
                  <a:pt x="67" y="14"/>
                  <a:pt x="64" y="13"/>
                  <a:pt x="63" y="14"/>
                </a:cubicBezTo>
                <a:cubicBezTo>
                  <a:pt x="63" y="14"/>
                  <a:pt x="66" y="21"/>
                  <a:pt x="63" y="21"/>
                </a:cubicBezTo>
                <a:cubicBezTo>
                  <a:pt x="60" y="22"/>
                  <a:pt x="57" y="17"/>
                  <a:pt x="55" y="26"/>
                </a:cubicBezTo>
                <a:cubicBezTo>
                  <a:pt x="51" y="26"/>
                  <a:pt x="54" y="18"/>
                  <a:pt x="48" y="19"/>
                </a:cubicBezTo>
                <a:cubicBezTo>
                  <a:pt x="42" y="17"/>
                  <a:pt x="44" y="23"/>
                  <a:pt x="40" y="24"/>
                </a:cubicBezTo>
                <a:cubicBezTo>
                  <a:pt x="37" y="27"/>
                  <a:pt x="30" y="27"/>
                  <a:pt x="30" y="34"/>
                </a:cubicBezTo>
                <a:cubicBezTo>
                  <a:pt x="20" y="37"/>
                  <a:pt x="14" y="35"/>
                  <a:pt x="3" y="34"/>
                </a:cubicBezTo>
                <a:cubicBezTo>
                  <a:pt x="3" y="29"/>
                  <a:pt x="0" y="28"/>
                  <a:pt x="0" y="24"/>
                </a:cubicBezTo>
                <a:cubicBezTo>
                  <a:pt x="2" y="26"/>
                  <a:pt x="6" y="26"/>
                  <a:pt x="10" y="26"/>
                </a:cubicBezTo>
                <a:cubicBezTo>
                  <a:pt x="15" y="26"/>
                  <a:pt x="15" y="19"/>
                  <a:pt x="20" y="19"/>
                </a:cubicBezTo>
                <a:cubicBezTo>
                  <a:pt x="21" y="19"/>
                  <a:pt x="24" y="12"/>
                  <a:pt x="25" y="14"/>
                </a:cubicBezTo>
                <a:cubicBezTo>
                  <a:pt x="30" y="18"/>
                  <a:pt x="26" y="11"/>
                  <a:pt x="33" y="11"/>
                </a:cubicBezTo>
                <a:cubicBezTo>
                  <a:pt x="33" y="11"/>
                  <a:pt x="35" y="11"/>
                  <a:pt x="35" y="11"/>
                </a:cubicBezTo>
                <a:cubicBezTo>
                  <a:pt x="37" y="10"/>
                  <a:pt x="40" y="6"/>
                  <a:pt x="40" y="6"/>
                </a:cubicBezTo>
                <a:cubicBezTo>
                  <a:pt x="43" y="5"/>
                  <a:pt x="47" y="7"/>
                  <a:pt x="50" y="6"/>
                </a:cubicBezTo>
                <a:cubicBezTo>
                  <a:pt x="53" y="5"/>
                  <a:pt x="62" y="0"/>
                  <a:pt x="68" y="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3"/>
          <p:cNvSpPr>
            <a:spLocks/>
          </p:cNvSpPr>
          <p:nvPr/>
        </p:nvSpPr>
        <p:spPr bwMode="auto">
          <a:xfrm>
            <a:off x="3573463" y="2743200"/>
            <a:ext cx="149225" cy="76200"/>
          </a:xfrm>
          <a:custGeom>
            <a:avLst/>
            <a:gdLst>
              <a:gd name="T0" fmla="*/ 63 w 71"/>
              <a:gd name="T1" fmla="*/ 4 h 36"/>
              <a:gd name="T2" fmla="*/ 71 w 71"/>
              <a:gd name="T3" fmla="*/ 26 h 36"/>
              <a:gd name="T4" fmla="*/ 66 w 71"/>
              <a:gd name="T5" fmla="*/ 24 h 36"/>
              <a:gd name="T6" fmla="*/ 66 w 71"/>
              <a:gd name="T7" fmla="*/ 31 h 36"/>
              <a:gd name="T8" fmla="*/ 56 w 71"/>
              <a:gd name="T9" fmla="*/ 34 h 36"/>
              <a:gd name="T10" fmla="*/ 53 w 71"/>
              <a:gd name="T11" fmla="*/ 36 h 36"/>
              <a:gd name="T12" fmla="*/ 46 w 71"/>
              <a:gd name="T13" fmla="*/ 36 h 36"/>
              <a:gd name="T14" fmla="*/ 46 w 71"/>
              <a:gd name="T15" fmla="*/ 26 h 36"/>
              <a:gd name="T16" fmla="*/ 20 w 71"/>
              <a:gd name="T17" fmla="*/ 24 h 36"/>
              <a:gd name="T18" fmla="*/ 0 w 71"/>
              <a:gd name="T19" fmla="*/ 11 h 36"/>
              <a:gd name="T20" fmla="*/ 3 w 71"/>
              <a:gd name="T21" fmla="*/ 6 h 36"/>
              <a:gd name="T22" fmla="*/ 8 w 71"/>
              <a:gd name="T23" fmla="*/ 9 h 36"/>
              <a:gd name="T24" fmla="*/ 20 w 71"/>
              <a:gd name="T25" fmla="*/ 14 h 36"/>
              <a:gd name="T26" fmla="*/ 25 w 71"/>
              <a:gd name="T27" fmla="*/ 14 h 36"/>
              <a:gd name="T28" fmla="*/ 28 w 71"/>
              <a:gd name="T29" fmla="*/ 19 h 36"/>
              <a:gd name="T30" fmla="*/ 30 w 71"/>
              <a:gd name="T31" fmla="*/ 9 h 36"/>
              <a:gd name="T32" fmla="*/ 36 w 71"/>
              <a:gd name="T33" fmla="*/ 14 h 36"/>
              <a:gd name="T34" fmla="*/ 63 w 71"/>
              <a:gd name="T3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63" y="4"/>
                </a:moveTo>
                <a:cubicBezTo>
                  <a:pt x="60" y="17"/>
                  <a:pt x="70" y="17"/>
                  <a:pt x="71" y="26"/>
                </a:cubicBezTo>
                <a:cubicBezTo>
                  <a:pt x="70" y="27"/>
                  <a:pt x="67" y="22"/>
                  <a:pt x="66" y="24"/>
                </a:cubicBezTo>
                <a:cubicBezTo>
                  <a:pt x="64" y="25"/>
                  <a:pt x="67" y="30"/>
                  <a:pt x="66" y="31"/>
                </a:cubicBezTo>
                <a:cubicBezTo>
                  <a:pt x="63" y="33"/>
                  <a:pt x="59" y="33"/>
                  <a:pt x="56" y="34"/>
                </a:cubicBezTo>
                <a:cubicBezTo>
                  <a:pt x="55" y="34"/>
                  <a:pt x="56" y="36"/>
                  <a:pt x="53" y="36"/>
                </a:cubicBezTo>
                <a:cubicBezTo>
                  <a:pt x="51" y="36"/>
                  <a:pt x="48" y="36"/>
                  <a:pt x="46" y="36"/>
                </a:cubicBezTo>
                <a:cubicBezTo>
                  <a:pt x="43" y="33"/>
                  <a:pt x="43" y="30"/>
                  <a:pt x="46" y="26"/>
                </a:cubicBezTo>
                <a:cubicBezTo>
                  <a:pt x="37" y="30"/>
                  <a:pt x="31" y="24"/>
                  <a:pt x="20" y="24"/>
                </a:cubicBezTo>
                <a:cubicBezTo>
                  <a:pt x="18" y="15"/>
                  <a:pt x="6" y="16"/>
                  <a:pt x="0" y="11"/>
                </a:cubicBezTo>
                <a:cubicBezTo>
                  <a:pt x="2" y="11"/>
                  <a:pt x="2" y="6"/>
                  <a:pt x="3" y="6"/>
                </a:cubicBezTo>
                <a:cubicBezTo>
                  <a:pt x="7" y="5"/>
                  <a:pt x="7" y="8"/>
                  <a:pt x="8" y="9"/>
                </a:cubicBezTo>
                <a:cubicBezTo>
                  <a:pt x="11" y="9"/>
                  <a:pt x="18" y="11"/>
                  <a:pt x="20" y="14"/>
                </a:cubicBezTo>
                <a:cubicBezTo>
                  <a:pt x="21" y="14"/>
                  <a:pt x="25" y="13"/>
                  <a:pt x="25" y="14"/>
                </a:cubicBezTo>
                <a:cubicBezTo>
                  <a:pt x="27" y="15"/>
                  <a:pt x="25" y="19"/>
                  <a:pt x="28" y="19"/>
                </a:cubicBezTo>
                <a:cubicBezTo>
                  <a:pt x="35" y="16"/>
                  <a:pt x="24" y="12"/>
                  <a:pt x="30" y="9"/>
                </a:cubicBezTo>
                <a:cubicBezTo>
                  <a:pt x="35" y="5"/>
                  <a:pt x="35" y="14"/>
                  <a:pt x="36" y="14"/>
                </a:cubicBezTo>
                <a:cubicBezTo>
                  <a:pt x="45" y="13"/>
                  <a:pt x="48" y="0"/>
                  <a:pt x="63" y="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4"/>
          <p:cNvSpPr>
            <a:spLocks/>
          </p:cNvSpPr>
          <p:nvPr/>
        </p:nvSpPr>
        <p:spPr bwMode="auto">
          <a:xfrm>
            <a:off x="3295650" y="2747963"/>
            <a:ext cx="260350" cy="98425"/>
          </a:xfrm>
          <a:custGeom>
            <a:avLst/>
            <a:gdLst>
              <a:gd name="T0" fmla="*/ 56 w 124"/>
              <a:gd name="T1" fmla="*/ 17 h 47"/>
              <a:gd name="T2" fmla="*/ 81 w 124"/>
              <a:gd name="T3" fmla="*/ 27 h 47"/>
              <a:gd name="T4" fmla="*/ 81 w 124"/>
              <a:gd name="T5" fmla="*/ 14 h 47"/>
              <a:gd name="T6" fmla="*/ 73 w 124"/>
              <a:gd name="T7" fmla="*/ 4 h 47"/>
              <a:gd name="T8" fmla="*/ 91 w 124"/>
              <a:gd name="T9" fmla="*/ 2 h 47"/>
              <a:gd name="T10" fmla="*/ 96 w 124"/>
              <a:gd name="T11" fmla="*/ 7 h 47"/>
              <a:gd name="T12" fmla="*/ 96 w 124"/>
              <a:gd name="T13" fmla="*/ 12 h 47"/>
              <a:gd name="T14" fmla="*/ 106 w 124"/>
              <a:gd name="T15" fmla="*/ 19 h 47"/>
              <a:gd name="T16" fmla="*/ 113 w 124"/>
              <a:gd name="T17" fmla="*/ 14 h 47"/>
              <a:gd name="T18" fmla="*/ 121 w 124"/>
              <a:gd name="T19" fmla="*/ 19 h 47"/>
              <a:gd name="T20" fmla="*/ 123 w 124"/>
              <a:gd name="T21" fmla="*/ 24 h 47"/>
              <a:gd name="T22" fmla="*/ 121 w 124"/>
              <a:gd name="T23" fmla="*/ 34 h 47"/>
              <a:gd name="T24" fmla="*/ 106 w 124"/>
              <a:gd name="T25" fmla="*/ 37 h 47"/>
              <a:gd name="T26" fmla="*/ 96 w 124"/>
              <a:gd name="T27" fmla="*/ 34 h 47"/>
              <a:gd name="T28" fmla="*/ 73 w 124"/>
              <a:gd name="T29" fmla="*/ 39 h 47"/>
              <a:gd name="T30" fmla="*/ 68 w 124"/>
              <a:gd name="T31" fmla="*/ 39 h 47"/>
              <a:gd name="T32" fmla="*/ 61 w 124"/>
              <a:gd name="T33" fmla="*/ 42 h 47"/>
              <a:gd name="T34" fmla="*/ 36 w 124"/>
              <a:gd name="T35" fmla="*/ 47 h 47"/>
              <a:gd name="T36" fmla="*/ 58 w 124"/>
              <a:gd name="T37" fmla="*/ 39 h 47"/>
              <a:gd name="T38" fmla="*/ 46 w 124"/>
              <a:gd name="T39" fmla="*/ 34 h 47"/>
              <a:gd name="T40" fmla="*/ 36 w 124"/>
              <a:gd name="T41" fmla="*/ 29 h 47"/>
              <a:gd name="T42" fmla="*/ 26 w 124"/>
              <a:gd name="T43" fmla="*/ 34 h 47"/>
              <a:gd name="T44" fmla="*/ 18 w 124"/>
              <a:gd name="T45" fmla="*/ 32 h 47"/>
              <a:gd name="T46" fmla="*/ 0 w 124"/>
              <a:gd name="T47" fmla="*/ 29 h 47"/>
              <a:gd name="T48" fmla="*/ 5 w 124"/>
              <a:gd name="T49" fmla="*/ 24 h 47"/>
              <a:gd name="T50" fmla="*/ 8 w 124"/>
              <a:gd name="T51" fmla="*/ 17 h 47"/>
              <a:gd name="T52" fmla="*/ 18 w 124"/>
              <a:gd name="T53" fmla="*/ 14 h 47"/>
              <a:gd name="T54" fmla="*/ 15 w 124"/>
              <a:gd name="T55" fmla="*/ 9 h 47"/>
              <a:gd name="T56" fmla="*/ 21 w 124"/>
              <a:gd name="T57" fmla="*/ 9 h 47"/>
              <a:gd name="T58" fmla="*/ 28 w 124"/>
              <a:gd name="T59" fmla="*/ 7 h 47"/>
              <a:gd name="T60" fmla="*/ 41 w 124"/>
              <a:gd name="T61" fmla="*/ 9 h 47"/>
              <a:gd name="T62" fmla="*/ 43 w 124"/>
              <a:gd name="T63" fmla="*/ 14 h 47"/>
              <a:gd name="T64" fmla="*/ 48 w 124"/>
              <a:gd name="T65" fmla="*/ 14 h 47"/>
              <a:gd name="T66" fmla="*/ 48 w 124"/>
              <a:gd name="T67" fmla="*/ 22 h 47"/>
              <a:gd name="T68" fmla="*/ 56 w 124"/>
              <a:gd name="T69"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47">
                <a:moveTo>
                  <a:pt x="56" y="17"/>
                </a:moveTo>
                <a:cubicBezTo>
                  <a:pt x="53" y="25"/>
                  <a:pt x="76" y="21"/>
                  <a:pt x="81" y="27"/>
                </a:cubicBezTo>
                <a:cubicBezTo>
                  <a:pt x="85" y="16"/>
                  <a:pt x="64" y="15"/>
                  <a:pt x="81" y="14"/>
                </a:cubicBezTo>
                <a:cubicBezTo>
                  <a:pt x="84" y="5"/>
                  <a:pt x="70" y="14"/>
                  <a:pt x="73" y="4"/>
                </a:cubicBezTo>
                <a:cubicBezTo>
                  <a:pt x="81" y="5"/>
                  <a:pt x="82" y="0"/>
                  <a:pt x="91" y="2"/>
                </a:cubicBezTo>
                <a:cubicBezTo>
                  <a:pt x="88" y="7"/>
                  <a:pt x="94" y="5"/>
                  <a:pt x="96" y="7"/>
                </a:cubicBezTo>
                <a:cubicBezTo>
                  <a:pt x="96" y="8"/>
                  <a:pt x="95" y="11"/>
                  <a:pt x="96" y="12"/>
                </a:cubicBezTo>
                <a:cubicBezTo>
                  <a:pt x="98" y="14"/>
                  <a:pt x="103" y="15"/>
                  <a:pt x="106" y="19"/>
                </a:cubicBezTo>
                <a:cubicBezTo>
                  <a:pt x="108" y="18"/>
                  <a:pt x="108" y="13"/>
                  <a:pt x="113" y="14"/>
                </a:cubicBezTo>
                <a:cubicBezTo>
                  <a:pt x="117" y="14"/>
                  <a:pt x="119" y="17"/>
                  <a:pt x="121" y="19"/>
                </a:cubicBezTo>
                <a:cubicBezTo>
                  <a:pt x="121" y="19"/>
                  <a:pt x="124" y="24"/>
                  <a:pt x="123" y="24"/>
                </a:cubicBezTo>
                <a:cubicBezTo>
                  <a:pt x="120" y="27"/>
                  <a:pt x="124" y="26"/>
                  <a:pt x="121" y="34"/>
                </a:cubicBezTo>
                <a:cubicBezTo>
                  <a:pt x="116" y="28"/>
                  <a:pt x="111" y="36"/>
                  <a:pt x="106" y="37"/>
                </a:cubicBezTo>
                <a:cubicBezTo>
                  <a:pt x="101" y="37"/>
                  <a:pt x="100" y="34"/>
                  <a:pt x="96" y="34"/>
                </a:cubicBezTo>
                <a:cubicBezTo>
                  <a:pt x="89" y="34"/>
                  <a:pt x="79" y="37"/>
                  <a:pt x="73" y="39"/>
                </a:cubicBezTo>
                <a:cubicBezTo>
                  <a:pt x="72" y="40"/>
                  <a:pt x="69" y="39"/>
                  <a:pt x="68" y="39"/>
                </a:cubicBezTo>
                <a:cubicBezTo>
                  <a:pt x="66" y="42"/>
                  <a:pt x="65" y="41"/>
                  <a:pt x="61" y="42"/>
                </a:cubicBezTo>
                <a:cubicBezTo>
                  <a:pt x="58" y="43"/>
                  <a:pt x="45" y="46"/>
                  <a:pt x="36" y="47"/>
                </a:cubicBezTo>
                <a:cubicBezTo>
                  <a:pt x="37" y="38"/>
                  <a:pt x="49" y="40"/>
                  <a:pt x="58" y="39"/>
                </a:cubicBezTo>
                <a:cubicBezTo>
                  <a:pt x="59" y="28"/>
                  <a:pt x="50" y="35"/>
                  <a:pt x="46" y="34"/>
                </a:cubicBezTo>
                <a:cubicBezTo>
                  <a:pt x="41" y="33"/>
                  <a:pt x="40" y="32"/>
                  <a:pt x="36" y="29"/>
                </a:cubicBezTo>
                <a:cubicBezTo>
                  <a:pt x="30" y="27"/>
                  <a:pt x="30" y="34"/>
                  <a:pt x="26" y="34"/>
                </a:cubicBezTo>
                <a:cubicBezTo>
                  <a:pt x="22" y="35"/>
                  <a:pt x="21" y="32"/>
                  <a:pt x="18" y="32"/>
                </a:cubicBezTo>
                <a:cubicBezTo>
                  <a:pt x="12" y="31"/>
                  <a:pt x="4" y="33"/>
                  <a:pt x="0" y="29"/>
                </a:cubicBezTo>
                <a:cubicBezTo>
                  <a:pt x="0" y="26"/>
                  <a:pt x="4" y="26"/>
                  <a:pt x="5" y="24"/>
                </a:cubicBezTo>
                <a:cubicBezTo>
                  <a:pt x="6" y="23"/>
                  <a:pt x="7" y="17"/>
                  <a:pt x="8" y="17"/>
                </a:cubicBezTo>
                <a:cubicBezTo>
                  <a:pt x="11" y="14"/>
                  <a:pt x="16" y="17"/>
                  <a:pt x="18" y="14"/>
                </a:cubicBezTo>
                <a:cubicBezTo>
                  <a:pt x="19" y="13"/>
                  <a:pt x="9" y="11"/>
                  <a:pt x="15" y="9"/>
                </a:cubicBezTo>
                <a:cubicBezTo>
                  <a:pt x="17" y="9"/>
                  <a:pt x="19" y="10"/>
                  <a:pt x="21" y="9"/>
                </a:cubicBezTo>
                <a:cubicBezTo>
                  <a:pt x="24" y="8"/>
                  <a:pt x="26" y="7"/>
                  <a:pt x="28" y="7"/>
                </a:cubicBezTo>
                <a:cubicBezTo>
                  <a:pt x="30" y="7"/>
                  <a:pt x="39" y="8"/>
                  <a:pt x="41" y="9"/>
                </a:cubicBezTo>
                <a:cubicBezTo>
                  <a:pt x="42" y="11"/>
                  <a:pt x="41" y="13"/>
                  <a:pt x="43" y="14"/>
                </a:cubicBezTo>
                <a:cubicBezTo>
                  <a:pt x="44" y="15"/>
                  <a:pt x="48" y="13"/>
                  <a:pt x="48" y="14"/>
                </a:cubicBezTo>
                <a:cubicBezTo>
                  <a:pt x="50" y="16"/>
                  <a:pt x="43" y="23"/>
                  <a:pt x="48" y="22"/>
                </a:cubicBezTo>
                <a:cubicBezTo>
                  <a:pt x="50" y="21"/>
                  <a:pt x="51" y="14"/>
                  <a:pt x="56" y="1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5"/>
          <p:cNvSpPr>
            <a:spLocks/>
          </p:cNvSpPr>
          <p:nvPr/>
        </p:nvSpPr>
        <p:spPr bwMode="auto">
          <a:xfrm>
            <a:off x="3116263" y="2849563"/>
            <a:ext cx="207962" cy="138113"/>
          </a:xfrm>
          <a:custGeom>
            <a:avLst/>
            <a:gdLst>
              <a:gd name="T0" fmla="*/ 13 w 99"/>
              <a:gd name="T1" fmla="*/ 1 h 66"/>
              <a:gd name="T2" fmla="*/ 55 w 99"/>
              <a:gd name="T3" fmla="*/ 4 h 66"/>
              <a:gd name="T4" fmla="*/ 60 w 99"/>
              <a:gd name="T5" fmla="*/ 4 h 66"/>
              <a:gd name="T6" fmla="*/ 70 w 99"/>
              <a:gd name="T7" fmla="*/ 6 h 66"/>
              <a:gd name="T8" fmla="*/ 80 w 99"/>
              <a:gd name="T9" fmla="*/ 6 h 66"/>
              <a:gd name="T10" fmla="*/ 83 w 99"/>
              <a:gd name="T11" fmla="*/ 9 h 66"/>
              <a:gd name="T12" fmla="*/ 98 w 99"/>
              <a:gd name="T13" fmla="*/ 19 h 66"/>
              <a:gd name="T14" fmla="*/ 75 w 99"/>
              <a:gd name="T15" fmla="*/ 24 h 66"/>
              <a:gd name="T16" fmla="*/ 73 w 99"/>
              <a:gd name="T17" fmla="*/ 29 h 66"/>
              <a:gd name="T18" fmla="*/ 68 w 99"/>
              <a:gd name="T19" fmla="*/ 26 h 66"/>
              <a:gd name="T20" fmla="*/ 65 w 99"/>
              <a:gd name="T21" fmla="*/ 29 h 66"/>
              <a:gd name="T22" fmla="*/ 68 w 99"/>
              <a:gd name="T23" fmla="*/ 31 h 66"/>
              <a:gd name="T24" fmla="*/ 63 w 99"/>
              <a:gd name="T25" fmla="*/ 34 h 66"/>
              <a:gd name="T26" fmla="*/ 63 w 99"/>
              <a:gd name="T27" fmla="*/ 39 h 66"/>
              <a:gd name="T28" fmla="*/ 58 w 99"/>
              <a:gd name="T29" fmla="*/ 39 h 66"/>
              <a:gd name="T30" fmla="*/ 53 w 99"/>
              <a:gd name="T31" fmla="*/ 44 h 66"/>
              <a:gd name="T32" fmla="*/ 53 w 99"/>
              <a:gd name="T33" fmla="*/ 54 h 66"/>
              <a:gd name="T34" fmla="*/ 23 w 99"/>
              <a:gd name="T35" fmla="*/ 61 h 66"/>
              <a:gd name="T36" fmla="*/ 0 w 99"/>
              <a:gd name="T37" fmla="*/ 46 h 66"/>
              <a:gd name="T38" fmla="*/ 8 w 99"/>
              <a:gd name="T39" fmla="*/ 41 h 66"/>
              <a:gd name="T40" fmla="*/ 10 w 99"/>
              <a:gd name="T41" fmla="*/ 36 h 66"/>
              <a:gd name="T42" fmla="*/ 8 w 99"/>
              <a:gd name="T43" fmla="*/ 26 h 66"/>
              <a:gd name="T44" fmla="*/ 13 w 99"/>
              <a:gd name="T45" fmla="*/ 24 h 66"/>
              <a:gd name="T46" fmla="*/ 18 w 99"/>
              <a:gd name="T47" fmla="*/ 14 h 66"/>
              <a:gd name="T48" fmla="*/ 13 w 99"/>
              <a:gd name="T4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66">
                <a:moveTo>
                  <a:pt x="13" y="1"/>
                </a:moveTo>
                <a:cubicBezTo>
                  <a:pt x="28" y="2"/>
                  <a:pt x="44" y="0"/>
                  <a:pt x="55" y="4"/>
                </a:cubicBezTo>
                <a:cubicBezTo>
                  <a:pt x="56" y="4"/>
                  <a:pt x="60" y="3"/>
                  <a:pt x="60" y="4"/>
                </a:cubicBezTo>
                <a:cubicBezTo>
                  <a:pt x="63" y="7"/>
                  <a:pt x="68" y="4"/>
                  <a:pt x="70" y="6"/>
                </a:cubicBezTo>
                <a:cubicBezTo>
                  <a:pt x="75" y="11"/>
                  <a:pt x="70" y="3"/>
                  <a:pt x="80" y="6"/>
                </a:cubicBezTo>
                <a:cubicBezTo>
                  <a:pt x="81" y="7"/>
                  <a:pt x="81" y="9"/>
                  <a:pt x="83" y="9"/>
                </a:cubicBezTo>
                <a:cubicBezTo>
                  <a:pt x="85" y="9"/>
                  <a:pt x="99" y="12"/>
                  <a:pt x="98" y="19"/>
                </a:cubicBezTo>
                <a:cubicBezTo>
                  <a:pt x="90" y="20"/>
                  <a:pt x="81" y="22"/>
                  <a:pt x="75" y="24"/>
                </a:cubicBezTo>
                <a:cubicBezTo>
                  <a:pt x="73" y="25"/>
                  <a:pt x="74" y="28"/>
                  <a:pt x="73" y="29"/>
                </a:cubicBezTo>
                <a:cubicBezTo>
                  <a:pt x="72" y="30"/>
                  <a:pt x="70" y="25"/>
                  <a:pt x="68" y="26"/>
                </a:cubicBezTo>
                <a:cubicBezTo>
                  <a:pt x="69" y="26"/>
                  <a:pt x="65" y="31"/>
                  <a:pt x="65" y="29"/>
                </a:cubicBezTo>
                <a:cubicBezTo>
                  <a:pt x="65" y="30"/>
                  <a:pt x="67" y="32"/>
                  <a:pt x="68" y="31"/>
                </a:cubicBezTo>
                <a:cubicBezTo>
                  <a:pt x="67" y="34"/>
                  <a:pt x="64" y="32"/>
                  <a:pt x="63" y="34"/>
                </a:cubicBezTo>
                <a:cubicBezTo>
                  <a:pt x="62" y="35"/>
                  <a:pt x="64" y="38"/>
                  <a:pt x="63" y="39"/>
                </a:cubicBezTo>
                <a:cubicBezTo>
                  <a:pt x="62" y="40"/>
                  <a:pt x="59" y="38"/>
                  <a:pt x="58" y="39"/>
                </a:cubicBezTo>
                <a:cubicBezTo>
                  <a:pt x="56" y="41"/>
                  <a:pt x="56" y="44"/>
                  <a:pt x="53" y="44"/>
                </a:cubicBezTo>
                <a:cubicBezTo>
                  <a:pt x="53" y="47"/>
                  <a:pt x="53" y="51"/>
                  <a:pt x="53" y="54"/>
                </a:cubicBezTo>
                <a:cubicBezTo>
                  <a:pt x="40" y="54"/>
                  <a:pt x="42" y="66"/>
                  <a:pt x="23" y="61"/>
                </a:cubicBezTo>
                <a:cubicBezTo>
                  <a:pt x="25" y="47"/>
                  <a:pt x="9" y="50"/>
                  <a:pt x="0" y="46"/>
                </a:cubicBezTo>
                <a:cubicBezTo>
                  <a:pt x="1" y="43"/>
                  <a:pt x="6" y="44"/>
                  <a:pt x="8" y="41"/>
                </a:cubicBezTo>
                <a:cubicBezTo>
                  <a:pt x="8" y="41"/>
                  <a:pt x="3" y="34"/>
                  <a:pt x="10" y="36"/>
                </a:cubicBezTo>
                <a:cubicBezTo>
                  <a:pt x="11" y="32"/>
                  <a:pt x="7" y="31"/>
                  <a:pt x="8" y="26"/>
                </a:cubicBezTo>
                <a:cubicBezTo>
                  <a:pt x="12" y="29"/>
                  <a:pt x="12" y="28"/>
                  <a:pt x="13" y="24"/>
                </a:cubicBezTo>
                <a:cubicBezTo>
                  <a:pt x="14" y="20"/>
                  <a:pt x="18" y="21"/>
                  <a:pt x="18" y="14"/>
                </a:cubicBezTo>
                <a:cubicBezTo>
                  <a:pt x="20" y="6"/>
                  <a:pt x="9" y="11"/>
                  <a:pt x="13" y="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6"/>
          <p:cNvSpPr>
            <a:spLocks/>
          </p:cNvSpPr>
          <p:nvPr/>
        </p:nvSpPr>
        <p:spPr bwMode="auto">
          <a:xfrm>
            <a:off x="3532188" y="2878138"/>
            <a:ext cx="44450" cy="31750"/>
          </a:xfrm>
          <a:custGeom>
            <a:avLst/>
            <a:gdLst>
              <a:gd name="T0" fmla="*/ 3 w 21"/>
              <a:gd name="T1" fmla="*/ 0 h 15"/>
              <a:gd name="T2" fmla="*/ 18 w 21"/>
              <a:gd name="T3" fmla="*/ 0 h 15"/>
              <a:gd name="T4" fmla="*/ 20 w 21"/>
              <a:gd name="T5" fmla="*/ 10 h 15"/>
              <a:gd name="T6" fmla="*/ 15 w 21"/>
              <a:gd name="T7" fmla="*/ 15 h 15"/>
              <a:gd name="T8" fmla="*/ 0 w 21"/>
              <a:gd name="T9" fmla="*/ 7 h 15"/>
              <a:gd name="T10" fmla="*/ 3 w 21"/>
              <a:gd name="T11" fmla="*/ 0 h 15"/>
            </a:gdLst>
            <a:ahLst/>
            <a:cxnLst>
              <a:cxn ang="0">
                <a:pos x="T0" y="T1"/>
              </a:cxn>
              <a:cxn ang="0">
                <a:pos x="T2" y="T3"/>
              </a:cxn>
              <a:cxn ang="0">
                <a:pos x="T4" y="T5"/>
              </a:cxn>
              <a:cxn ang="0">
                <a:pos x="T6" y="T7"/>
              </a:cxn>
              <a:cxn ang="0">
                <a:pos x="T8" y="T9"/>
              </a:cxn>
              <a:cxn ang="0">
                <a:pos x="T10" y="T11"/>
              </a:cxn>
            </a:cxnLst>
            <a:rect l="0" t="0" r="r" b="b"/>
            <a:pathLst>
              <a:path w="21" h="15">
                <a:moveTo>
                  <a:pt x="3" y="0"/>
                </a:moveTo>
                <a:cubicBezTo>
                  <a:pt x="8" y="0"/>
                  <a:pt x="13" y="0"/>
                  <a:pt x="18" y="0"/>
                </a:cubicBezTo>
                <a:cubicBezTo>
                  <a:pt x="18" y="4"/>
                  <a:pt x="21" y="5"/>
                  <a:pt x="20" y="10"/>
                </a:cubicBezTo>
                <a:cubicBezTo>
                  <a:pt x="16" y="9"/>
                  <a:pt x="16" y="12"/>
                  <a:pt x="15" y="15"/>
                </a:cubicBezTo>
                <a:cubicBezTo>
                  <a:pt x="11" y="11"/>
                  <a:pt x="9" y="6"/>
                  <a:pt x="0" y="7"/>
                </a:cubicBezTo>
                <a:cubicBezTo>
                  <a:pt x="2" y="5"/>
                  <a:pt x="3" y="3"/>
                  <a:pt x="3"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7"/>
          <p:cNvSpPr>
            <a:spLocks/>
          </p:cNvSpPr>
          <p:nvPr/>
        </p:nvSpPr>
        <p:spPr bwMode="auto">
          <a:xfrm>
            <a:off x="3760788" y="2862263"/>
            <a:ext cx="104775" cy="73025"/>
          </a:xfrm>
          <a:custGeom>
            <a:avLst/>
            <a:gdLst>
              <a:gd name="T0" fmla="*/ 44 w 50"/>
              <a:gd name="T1" fmla="*/ 3 h 35"/>
              <a:gd name="T2" fmla="*/ 47 w 50"/>
              <a:gd name="T3" fmla="*/ 15 h 35"/>
              <a:gd name="T4" fmla="*/ 42 w 50"/>
              <a:gd name="T5" fmla="*/ 20 h 35"/>
              <a:gd name="T6" fmla="*/ 29 w 50"/>
              <a:gd name="T7" fmla="*/ 23 h 35"/>
              <a:gd name="T8" fmla="*/ 9 w 50"/>
              <a:gd name="T9" fmla="*/ 35 h 35"/>
              <a:gd name="T10" fmla="*/ 7 w 50"/>
              <a:gd name="T11" fmla="*/ 25 h 35"/>
              <a:gd name="T12" fmla="*/ 2 w 50"/>
              <a:gd name="T13" fmla="*/ 20 h 35"/>
              <a:gd name="T14" fmla="*/ 2 w 50"/>
              <a:gd name="T15" fmla="*/ 8 h 35"/>
              <a:gd name="T16" fmla="*/ 7 w 50"/>
              <a:gd name="T17" fmla="*/ 3 h 35"/>
              <a:gd name="T18" fmla="*/ 14 w 50"/>
              <a:gd name="T19" fmla="*/ 0 h 35"/>
              <a:gd name="T20" fmla="*/ 34 w 50"/>
              <a:gd name="T21" fmla="*/ 5 h 35"/>
              <a:gd name="T22" fmla="*/ 44 w 50"/>
              <a:gd name="T2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5">
                <a:moveTo>
                  <a:pt x="44" y="3"/>
                </a:moveTo>
                <a:cubicBezTo>
                  <a:pt x="50" y="2"/>
                  <a:pt x="46" y="12"/>
                  <a:pt x="47" y="15"/>
                </a:cubicBezTo>
                <a:cubicBezTo>
                  <a:pt x="43" y="14"/>
                  <a:pt x="42" y="17"/>
                  <a:pt x="42" y="20"/>
                </a:cubicBezTo>
                <a:cubicBezTo>
                  <a:pt x="34" y="16"/>
                  <a:pt x="32" y="30"/>
                  <a:pt x="29" y="23"/>
                </a:cubicBezTo>
                <a:cubicBezTo>
                  <a:pt x="24" y="28"/>
                  <a:pt x="19" y="34"/>
                  <a:pt x="9" y="35"/>
                </a:cubicBezTo>
                <a:cubicBezTo>
                  <a:pt x="7" y="33"/>
                  <a:pt x="7" y="30"/>
                  <a:pt x="7" y="25"/>
                </a:cubicBezTo>
                <a:cubicBezTo>
                  <a:pt x="5" y="23"/>
                  <a:pt x="3" y="23"/>
                  <a:pt x="2" y="20"/>
                </a:cubicBezTo>
                <a:cubicBezTo>
                  <a:pt x="0" y="17"/>
                  <a:pt x="3" y="12"/>
                  <a:pt x="2" y="8"/>
                </a:cubicBezTo>
                <a:cubicBezTo>
                  <a:pt x="6" y="9"/>
                  <a:pt x="6" y="6"/>
                  <a:pt x="7" y="3"/>
                </a:cubicBezTo>
                <a:cubicBezTo>
                  <a:pt x="10" y="3"/>
                  <a:pt x="14" y="3"/>
                  <a:pt x="14" y="0"/>
                </a:cubicBezTo>
                <a:cubicBezTo>
                  <a:pt x="18" y="5"/>
                  <a:pt x="31" y="1"/>
                  <a:pt x="34" y="5"/>
                </a:cubicBezTo>
                <a:cubicBezTo>
                  <a:pt x="38" y="5"/>
                  <a:pt x="44" y="7"/>
                  <a:pt x="44" y="3"/>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8"/>
          <p:cNvSpPr>
            <a:spLocks/>
          </p:cNvSpPr>
          <p:nvPr/>
        </p:nvSpPr>
        <p:spPr bwMode="auto">
          <a:xfrm>
            <a:off x="5295900" y="3151188"/>
            <a:ext cx="227012" cy="109538"/>
          </a:xfrm>
          <a:custGeom>
            <a:avLst/>
            <a:gdLst>
              <a:gd name="T0" fmla="*/ 78 w 108"/>
              <a:gd name="T1" fmla="*/ 0 h 52"/>
              <a:gd name="T2" fmla="*/ 89 w 108"/>
              <a:gd name="T3" fmla="*/ 5 h 52"/>
              <a:gd name="T4" fmla="*/ 96 w 108"/>
              <a:gd name="T5" fmla="*/ 8 h 52"/>
              <a:gd name="T6" fmla="*/ 94 w 108"/>
              <a:gd name="T7" fmla="*/ 13 h 52"/>
              <a:gd name="T8" fmla="*/ 106 w 108"/>
              <a:gd name="T9" fmla="*/ 20 h 52"/>
              <a:gd name="T10" fmla="*/ 99 w 108"/>
              <a:gd name="T11" fmla="*/ 35 h 52"/>
              <a:gd name="T12" fmla="*/ 91 w 108"/>
              <a:gd name="T13" fmla="*/ 38 h 52"/>
              <a:gd name="T14" fmla="*/ 81 w 108"/>
              <a:gd name="T15" fmla="*/ 43 h 52"/>
              <a:gd name="T16" fmla="*/ 73 w 108"/>
              <a:gd name="T17" fmla="*/ 45 h 52"/>
              <a:gd name="T18" fmla="*/ 68 w 108"/>
              <a:gd name="T19" fmla="*/ 48 h 52"/>
              <a:gd name="T20" fmla="*/ 38 w 108"/>
              <a:gd name="T21" fmla="*/ 50 h 52"/>
              <a:gd name="T22" fmla="*/ 36 w 108"/>
              <a:gd name="T23" fmla="*/ 48 h 52"/>
              <a:gd name="T24" fmla="*/ 26 w 108"/>
              <a:gd name="T25" fmla="*/ 43 h 52"/>
              <a:gd name="T26" fmla="*/ 21 w 108"/>
              <a:gd name="T27" fmla="*/ 40 h 52"/>
              <a:gd name="T28" fmla="*/ 26 w 108"/>
              <a:gd name="T29" fmla="*/ 38 h 52"/>
              <a:gd name="T30" fmla="*/ 18 w 108"/>
              <a:gd name="T31" fmla="*/ 33 h 52"/>
              <a:gd name="T32" fmla="*/ 18 w 108"/>
              <a:gd name="T33" fmla="*/ 18 h 52"/>
              <a:gd name="T34" fmla="*/ 3 w 108"/>
              <a:gd name="T35" fmla="*/ 20 h 52"/>
              <a:gd name="T36" fmla="*/ 8 w 108"/>
              <a:gd name="T37" fmla="*/ 10 h 52"/>
              <a:gd name="T38" fmla="*/ 28 w 108"/>
              <a:gd name="T39" fmla="*/ 10 h 52"/>
              <a:gd name="T40" fmla="*/ 31 w 108"/>
              <a:gd name="T41" fmla="*/ 20 h 52"/>
              <a:gd name="T42" fmla="*/ 38 w 108"/>
              <a:gd name="T43" fmla="*/ 10 h 52"/>
              <a:gd name="T44" fmla="*/ 53 w 108"/>
              <a:gd name="T45" fmla="*/ 15 h 52"/>
              <a:gd name="T46" fmla="*/ 58 w 108"/>
              <a:gd name="T47" fmla="*/ 10 h 52"/>
              <a:gd name="T48" fmla="*/ 73 w 108"/>
              <a:gd name="T49" fmla="*/ 8 h 52"/>
              <a:gd name="T50" fmla="*/ 78 w 108"/>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52">
                <a:moveTo>
                  <a:pt x="78" y="0"/>
                </a:moveTo>
                <a:cubicBezTo>
                  <a:pt x="81" y="1"/>
                  <a:pt x="84" y="3"/>
                  <a:pt x="89" y="5"/>
                </a:cubicBezTo>
                <a:cubicBezTo>
                  <a:pt x="89" y="6"/>
                  <a:pt x="95" y="7"/>
                  <a:pt x="96" y="8"/>
                </a:cubicBezTo>
                <a:cubicBezTo>
                  <a:pt x="96" y="8"/>
                  <a:pt x="94" y="12"/>
                  <a:pt x="94" y="13"/>
                </a:cubicBezTo>
                <a:cubicBezTo>
                  <a:pt x="94" y="17"/>
                  <a:pt x="100" y="22"/>
                  <a:pt x="106" y="20"/>
                </a:cubicBezTo>
                <a:cubicBezTo>
                  <a:pt x="108" y="27"/>
                  <a:pt x="105" y="30"/>
                  <a:pt x="99" y="35"/>
                </a:cubicBezTo>
                <a:cubicBezTo>
                  <a:pt x="96" y="37"/>
                  <a:pt x="93" y="37"/>
                  <a:pt x="91" y="38"/>
                </a:cubicBezTo>
                <a:cubicBezTo>
                  <a:pt x="87" y="40"/>
                  <a:pt x="88" y="41"/>
                  <a:pt x="81" y="43"/>
                </a:cubicBezTo>
                <a:cubicBezTo>
                  <a:pt x="73" y="45"/>
                  <a:pt x="73" y="45"/>
                  <a:pt x="73" y="45"/>
                </a:cubicBezTo>
                <a:cubicBezTo>
                  <a:pt x="72" y="47"/>
                  <a:pt x="72" y="47"/>
                  <a:pt x="68" y="48"/>
                </a:cubicBezTo>
                <a:cubicBezTo>
                  <a:pt x="66" y="49"/>
                  <a:pt x="47" y="52"/>
                  <a:pt x="38" y="50"/>
                </a:cubicBezTo>
                <a:cubicBezTo>
                  <a:pt x="38" y="50"/>
                  <a:pt x="38" y="48"/>
                  <a:pt x="36" y="48"/>
                </a:cubicBezTo>
                <a:cubicBezTo>
                  <a:pt x="32" y="48"/>
                  <a:pt x="30" y="43"/>
                  <a:pt x="26" y="43"/>
                </a:cubicBezTo>
                <a:cubicBezTo>
                  <a:pt x="24" y="43"/>
                  <a:pt x="23" y="40"/>
                  <a:pt x="21" y="40"/>
                </a:cubicBezTo>
                <a:cubicBezTo>
                  <a:pt x="21" y="38"/>
                  <a:pt x="24" y="38"/>
                  <a:pt x="26" y="38"/>
                </a:cubicBezTo>
                <a:cubicBezTo>
                  <a:pt x="25" y="35"/>
                  <a:pt x="19" y="35"/>
                  <a:pt x="18" y="33"/>
                </a:cubicBezTo>
                <a:cubicBezTo>
                  <a:pt x="16" y="28"/>
                  <a:pt x="20" y="24"/>
                  <a:pt x="18" y="18"/>
                </a:cubicBezTo>
                <a:cubicBezTo>
                  <a:pt x="9" y="15"/>
                  <a:pt x="9" y="27"/>
                  <a:pt x="3" y="20"/>
                </a:cubicBezTo>
                <a:cubicBezTo>
                  <a:pt x="0" y="12"/>
                  <a:pt x="11" y="18"/>
                  <a:pt x="8" y="10"/>
                </a:cubicBezTo>
                <a:cubicBezTo>
                  <a:pt x="18" y="12"/>
                  <a:pt x="17" y="11"/>
                  <a:pt x="28" y="10"/>
                </a:cubicBezTo>
                <a:cubicBezTo>
                  <a:pt x="30" y="15"/>
                  <a:pt x="36" y="15"/>
                  <a:pt x="31" y="20"/>
                </a:cubicBezTo>
                <a:cubicBezTo>
                  <a:pt x="37" y="21"/>
                  <a:pt x="39" y="17"/>
                  <a:pt x="38" y="10"/>
                </a:cubicBezTo>
                <a:cubicBezTo>
                  <a:pt x="40" y="15"/>
                  <a:pt x="61" y="5"/>
                  <a:pt x="53" y="15"/>
                </a:cubicBezTo>
                <a:cubicBezTo>
                  <a:pt x="59" y="18"/>
                  <a:pt x="57" y="11"/>
                  <a:pt x="58" y="10"/>
                </a:cubicBezTo>
                <a:cubicBezTo>
                  <a:pt x="62" y="8"/>
                  <a:pt x="68" y="9"/>
                  <a:pt x="73" y="8"/>
                </a:cubicBezTo>
                <a:cubicBezTo>
                  <a:pt x="77" y="7"/>
                  <a:pt x="79" y="5"/>
                  <a:pt x="7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9"/>
          <p:cNvSpPr>
            <a:spLocks/>
          </p:cNvSpPr>
          <p:nvPr/>
        </p:nvSpPr>
        <p:spPr bwMode="auto">
          <a:xfrm>
            <a:off x="3943350" y="3178175"/>
            <a:ext cx="136525" cy="95250"/>
          </a:xfrm>
          <a:custGeom>
            <a:avLst/>
            <a:gdLst>
              <a:gd name="T0" fmla="*/ 18 w 65"/>
              <a:gd name="T1" fmla="*/ 0 h 45"/>
              <a:gd name="T2" fmla="*/ 33 w 65"/>
              <a:gd name="T3" fmla="*/ 15 h 45"/>
              <a:gd name="T4" fmla="*/ 38 w 65"/>
              <a:gd name="T5" fmla="*/ 12 h 45"/>
              <a:gd name="T6" fmla="*/ 45 w 65"/>
              <a:gd name="T7" fmla="*/ 20 h 45"/>
              <a:gd name="T8" fmla="*/ 55 w 65"/>
              <a:gd name="T9" fmla="*/ 32 h 45"/>
              <a:gd name="T10" fmla="*/ 65 w 65"/>
              <a:gd name="T11" fmla="*/ 35 h 45"/>
              <a:gd name="T12" fmla="*/ 33 w 65"/>
              <a:gd name="T13" fmla="*/ 37 h 45"/>
              <a:gd name="T14" fmla="*/ 20 w 65"/>
              <a:gd name="T15" fmla="*/ 45 h 45"/>
              <a:gd name="T16" fmla="*/ 0 w 65"/>
              <a:gd name="T17" fmla="*/ 37 h 45"/>
              <a:gd name="T18" fmla="*/ 5 w 65"/>
              <a:gd name="T19" fmla="*/ 35 h 45"/>
              <a:gd name="T20" fmla="*/ 8 w 65"/>
              <a:gd name="T21" fmla="*/ 30 h 45"/>
              <a:gd name="T22" fmla="*/ 8 w 65"/>
              <a:gd name="T23" fmla="*/ 7 h 45"/>
              <a:gd name="T24" fmla="*/ 18 w 65"/>
              <a:gd name="T2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45">
                <a:moveTo>
                  <a:pt x="18" y="0"/>
                </a:moveTo>
                <a:cubicBezTo>
                  <a:pt x="21" y="6"/>
                  <a:pt x="34" y="3"/>
                  <a:pt x="33" y="15"/>
                </a:cubicBezTo>
                <a:cubicBezTo>
                  <a:pt x="35" y="17"/>
                  <a:pt x="38" y="12"/>
                  <a:pt x="38" y="12"/>
                </a:cubicBezTo>
                <a:cubicBezTo>
                  <a:pt x="42" y="14"/>
                  <a:pt x="39" y="20"/>
                  <a:pt x="45" y="20"/>
                </a:cubicBezTo>
                <a:cubicBezTo>
                  <a:pt x="49" y="20"/>
                  <a:pt x="52" y="29"/>
                  <a:pt x="55" y="32"/>
                </a:cubicBezTo>
                <a:cubicBezTo>
                  <a:pt x="63" y="30"/>
                  <a:pt x="60" y="30"/>
                  <a:pt x="65" y="35"/>
                </a:cubicBezTo>
                <a:cubicBezTo>
                  <a:pt x="59" y="41"/>
                  <a:pt x="43" y="36"/>
                  <a:pt x="33" y="37"/>
                </a:cubicBezTo>
                <a:cubicBezTo>
                  <a:pt x="29" y="40"/>
                  <a:pt x="22" y="41"/>
                  <a:pt x="20" y="45"/>
                </a:cubicBezTo>
                <a:cubicBezTo>
                  <a:pt x="14" y="42"/>
                  <a:pt x="12" y="35"/>
                  <a:pt x="0" y="37"/>
                </a:cubicBezTo>
                <a:cubicBezTo>
                  <a:pt x="0" y="35"/>
                  <a:pt x="3" y="35"/>
                  <a:pt x="5" y="35"/>
                </a:cubicBezTo>
                <a:cubicBezTo>
                  <a:pt x="2" y="32"/>
                  <a:pt x="3" y="30"/>
                  <a:pt x="8" y="30"/>
                </a:cubicBezTo>
                <a:cubicBezTo>
                  <a:pt x="3" y="21"/>
                  <a:pt x="8" y="18"/>
                  <a:pt x="8" y="7"/>
                </a:cubicBezTo>
                <a:cubicBezTo>
                  <a:pt x="12" y="6"/>
                  <a:pt x="18" y="6"/>
                  <a:pt x="1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0"/>
          <p:cNvSpPr>
            <a:spLocks/>
          </p:cNvSpPr>
          <p:nvPr/>
        </p:nvSpPr>
        <p:spPr bwMode="auto">
          <a:xfrm>
            <a:off x="7861300" y="4730750"/>
            <a:ext cx="227012" cy="239713"/>
          </a:xfrm>
          <a:custGeom>
            <a:avLst/>
            <a:gdLst>
              <a:gd name="T0" fmla="*/ 10 w 108"/>
              <a:gd name="T1" fmla="*/ 16 h 114"/>
              <a:gd name="T2" fmla="*/ 5 w 108"/>
              <a:gd name="T3" fmla="*/ 13 h 114"/>
              <a:gd name="T4" fmla="*/ 0 w 108"/>
              <a:gd name="T5" fmla="*/ 6 h 114"/>
              <a:gd name="T6" fmla="*/ 21 w 108"/>
              <a:gd name="T7" fmla="*/ 3 h 114"/>
              <a:gd name="T8" fmla="*/ 31 w 108"/>
              <a:gd name="T9" fmla="*/ 8 h 114"/>
              <a:gd name="T10" fmla="*/ 31 w 108"/>
              <a:gd name="T11" fmla="*/ 13 h 114"/>
              <a:gd name="T12" fmla="*/ 36 w 108"/>
              <a:gd name="T13" fmla="*/ 18 h 114"/>
              <a:gd name="T14" fmla="*/ 46 w 108"/>
              <a:gd name="T15" fmla="*/ 23 h 114"/>
              <a:gd name="T16" fmla="*/ 63 w 108"/>
              <a:gd name="T17" fmla="*/ 39 h 114"/>
              <a:gd name="T18" fmla="*/ 68 w 108"/>
              <a:gd name="T19" fmla="*/ 46 h 114"/>
              <a:gd name="T20" fmla="*/ 76 w 108"/>
              <a:gd name="T21" fmla="*/ 49 h 114"/>
              <a:gd name="T22" fmla="*/ 81 w 108"/>
              <a:gd name="T23" fmla="*/ 54 h 114"/>
              <a:gd name="T24" fmla="*/ 81 w 108"/>
              <a:gd name="T25" fmla="*/ 59 h 114"/>
              <a:gd name="T26" fmla="*/ 86 w 108"/>
              <a:gd name="T27" fmla="*/ 64 h 114"/>
              <a:gd name="T28" fmla="*/ 93 w 108"/>
              <a:gd name="T29" fmla="*/ 71 h 114"/>
              <a:gd name="T30" fmla="*/ 98 w 108"/>
              <a:gd name="T31" fmla="*/ 76 h 114"/>
              <a:gd name="T32" fmla="*/ 103 w 108"/>
              <a:gd name="T33" fmla="*/ 89 h 114"/>
              <a:gd name="T34" fmla="*/ 106 w 108"/>
              <a:gd name="T35" fmla="*/ 99 h 114"/>
              <a:gd name="T36" fmla="*/ 108 w 108"/>
              <a:gd name="T37" fmla="*/ 106 h 114"/>
              <a:gd name="T38" fmla="*/ 96 w 108"/>
              <a:gd name="T39" fmla="*/ 109 h 114"/>
              <a:gd name="T40" fmla="*/ 86 w 108"/>
              <a:gd name="T41" fmla="*/ 109 h 114"/>
              <a:gd name="T42" fmla="*/ 86 w 108"/>
              <a:gd name="T43" fmla="*/ 104 h 114"/>
              <a:gd name="T44" fmla="*/ 81 w 108"/>
              <a:gd name="T45" fmla="*/ 104 h 114"/>
              <a:gd name="T46" fmla="*/ 68 w 108"/>
              <a:gd name="T47" fmla="*/ 94 h 114"/>
              <a:gd name="T48" fmla="*/ 71 w 108"/>
              <a:gd name="T49" fmla="*/ 89 h 114"/>
              <a:gd name="T50" fmla="*/ 68 w 108"/>
              <a:gd name="T51" fmla="*/ 89 h 114"/>
              <a:gd name="T52" fmla="*/ 66 w 108"/>
              <a:gd name="T53" fmla="*/ 84 h 114"/>
              <a:gd name="T54" fmla="*/ 61 w 108"/>
              <a:gd name="T55" fmla="*/ 84 h 114"/>
              <a:gd name="T56" fmla="*/ 51 w 108"/>
              <a:gd name="T57" fmla="*/ 74 h 114"/>
              <a:gd name="T58" fmla="*/ 46 w 108"/>
              <a:gd name="T59" fmla="*/ 56 h 114"/>
              <a:gd name="T60" fmla="*/ 43 w 108"/>
              <a:gd name="T61" fmla="*/ 61 h 114"/>
              <a:gd name="T62" fmla="*/ 38 w 108"/>
              <a:gd name="T63" fmla="*/ 49 h 114"/>
              <a:gd name="T64" fmla="*/ 33 w 108"/>
              <a:gd name="T65" fmla="*/ 44 h 114"/>
              <a:gd name="T66" fmla="*/ 28 w 108"/>
              <a:gd name="T67" fmla="*/ 41 h 114"/>
              <a:gd name="T68" fmla="*/ 26 w 108"/>
              <a:gd name="T69" fmla="*/ 31 h 114"/>
              <a:gd name="T70" fmla="*/ 18 w 108"/>
              <a:gd name="T71" fmla="*/ 26 h 114"/>
              <a:gd name="T72" fmla="*/ 13 w 108"/>
              <a:gd name="T73" fmla="*/ 21 h 114"/>
              <a:gd name="T74" fmla="*/ 10 w 108"/>
              <a:gd name="T75" fmla="*/ 1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14">
                <a:moveTo>
                  <a:pt x="10" y="16"/>
                </a:moveTo>
                <a:cubicBezTo>
                  <a:pt x="11" y="13"/>
                  <a:pt x="7" y="15"/>
                  <a:pt x="5" y="13"/>
                </a:cubicBezTo>
                <a:cubicBezTo>
                  <a:pt x="3" y="11"/>
                  <a:pt x="5" y="5"/>
                  <a:pt x="0" y="6"/>
                </a:cubicBezTo>
                <a:cubicBezTo>
                  <a:pt x="7" y="0"/>
                  <a:pt x="12" y="7"/>
                  <a:pt x="21" y="3"/>
                </a:cubicBezTo>
                <a:cubicBezTo>
                  <a:pt x="20" y="10"/>
                  <a:pt x="28" y="6"/>
                  <a:pt x="31" y="8"/>
                </a:cubicBezTo>
                <a:cubicBezTo>
                  <a:pt x="31" y="9"/>
                  <a:pt x="30" y="13"/>
                  <a:pt x="31" y="13"/>
                </a:cubicBezTo>
                <a:cubicBezTo>
                  <a:pt x="33" y="15"/>
                  <a:pt x="37" y="13"/>
                  <a:pt x="36" y="18"/>
                </a:cubicBezTo>
                <a:cubicBezTo>
                  <a:pt x="42" y="16"/>
                  <a:pt x="40" y="23"/>
                  <a:pt x="46" y="23"/>
                </a:cubicBezTo>
                <a:cubicBezTo>
                  <a:pt x="50" y="24"/>
                  <a:pt x="56" y="38"/>
                  <a:pt x="63" y="39"/>
                </a:cubicBezTo>
                <a:cubicBezTo>
                  <a:pt x="68" y="39"/>
                  <a:pt x="66" y="44"/>
                  <a:pt x="68" y="46"/>
                </a:cubicBezTo>
                <a:cubicBezTo>
                  <a:pt x="70" y="48"/>
                  <a:pt x="74" y="47"/>
                  <a:pt x="76" y="49"/>
                </a:cubicBezTo>
                <a:cubicBezTo>
                  <a:pt x="77" y="49"/>
                  <a:pt x="80" y="52"/>
                  <a:pt x="81" y="54"/>
                </a:cubicBezTo>
                <a:cubicBezTo>
                  <a:pt x="82" y="54"/>
                  <a:pt x="80" y="57"/>
                  <a:pt x="81" y="59"/>
                </a:cubicBezTo>
                <a:cubicBezTo>
                  <a:pt x="82" y="60"/>
                  <a:pt x="84" y="62"/>
                  <a:pt x="86" y="64"/>
                </a:cubicBezTo>
                <a:cubicBezTo>
                  <a:pt x="88" y="66"/>
                  <a:pt x="89" y="71"/>
                  <a:pt x="93" y="71"/>
                </a:cubicBezTo>
                <a:cubicBezTo>
                  <a:pt x="94" y="71"/>
                  <a:pt x="98" y="75"/>
                  <a:pt x="98" y="76"/>
                </a:cubicBezTo>
                <a:cubicBezTo>
                  <a:pt x="101" y="79"/>
                  <a:pt x="99" y="88"/>
                  <a:pt x="103" y="89"/>
                </a:cubicBezTo>
                <a:cubicBezTo>
                  <a:pt x="106" y="89"/>
                  <a:pt x="106" y="95"/>
                  <a:pt x="106" y="99"/>
                </a:cubicBezTo>
                <a:cubicBezTo>
                  <a:pt x="105" y="103"/>
                  <a:pt x="100" y="107"/>
                  <a:pt x="108" y="106"/>
                </a:cubicBezTo>
                <a:cubicBezTo>
                  <a:pt x="108" y="114"/>
                  <a:pt x="100" y="109"/>
                  <a:pt x="96" y="109"/>
                </a:cubicBezTo>
                <a:cubicBezTo>
                  <a:pt x="93" y="108"/>
                  <a:pt x="88" y="110"/>
                  <a:pt x="86" y="109"/>
                </a:cubicBezTo>
                <a:cubicBezTo>
                  <a:pt x="85" y="108"/>
                  <a:pt x="86" y="104"/>
                  <a:pt x="86" y="104"/>
                </a:cubicBezTo>
                <a:cubicBezTo>
                  <a:pt x="85" y="103"/>
                  <a:pt x="82" y="105"/>
                  <a:pt x="81" y="104"/>
                </a:cubicBezTo>
                <a:cubicBezTo>
                  <a:pt x="78" y="102"/>
                  <a:pt x="74" y="94"/>
                  <a:pt x="68" y="94"/>
                </a:cubicBezTo>
                <a:cubicBezTo>
                  <a:pt x="69" y="92"/>
                  <a:pt x="71" y="91"/>
                  <a:pt x="71" y="89"/>
                </a:cubicBezTo>
                <a:cubicBezTo>
                  <a:pt x="70" y="86"/>
                  <a:pt x="68" y="87"/>
                  <a:pt x="68" y="89"/>
                </a:cubicBezTo>
                <a:cubicBezTo>
                  <a:pt x="65" y="89"/>
                  <a:pt x="67" y="85"/>
                  <a:pt x="66" y="84"/>
                </a:cubicBezTo>
                <a:cubicBezTo>
                  <a:pt x="65" y="83"/>
                  <a:pt x="61" y="85"/>
                  <a:pt x="61" y="84"/>
                </a:cubicBezTo>
                <a:cubicBezTo>
                  <a:pt x="57" y="80"/>
                  <a:pt x="57" y="74"/>
                  <a:pt x="51" y="74"/>
                </a:cubicBezTo>
                <a:cubicBezTo>
                  <a:pt x="53" y="63"/>
                  <a:pt x="45" y="64"/>
                  <a:pt x="46" y="56"/>
                </a:cubicBezTo>
                <a:cubicBezTo>
                  <a:pt x="43" y="56"/>
                  <a:pt x="44" y="59"/>
                  <a:pt x="43" y="61"/>
                </a:cubicBezTo>
                <a:cubicBezTo>
                  <a:pt x="39" y="58"/>
                  <a:pt x="40" y="52"/>
                  <a:pt x="38" y="49"/>
                </a:cubicBezTo>
                <a:cubicBezTo>
                  <a:pt x="37" y="47"/>
                  <a:pt x="34" y="44"/>
                  <a:pt x="33" y="44"/>
                </a:cubicBezTo>
                <a:cubicBezTo>
                  <a:pt x="32" y="43"/>
                  <a:pt x="31" y="40"/>
                  <a:pt x="28" y="41"/>
                </a:cubicBezTo>
                <a:cubicBezTo>
                  <a:pt x="29" y="36"/>
                  <a:pt x="26" y="34"/>
                  <a:pt x="26" y="31"/>
                </a:cubicBezTo>
                <a:cubicBezTo>
                  <a:pt x="24" y="28"/>
                  <a:pt x="20" y="28"/>
                  <a:pt x="18" y="26"/>
                </a:cubicBezTo>
                <a:cubicBezTo>
                  <a:pt x="13" y="21"/>
                  <a:pt x="13" y="21"/>
                  <a:pt x="13" y="21"/>
                </a:cubicBezTo>
                <a:cubicBezTo>
                  <a:pt x="11" y="16"/>
                  <a:pt x="19" y="11"/>
                  <a:pt x="10" y="1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1"/>
          <p:cNvSpPr>
            <a:spLocks/>
          </p:cNvSpPr>
          <p:nvPr/>
        </p:nvSpPr>
        <p:spPr bwMode="auto">
          <a:xfrm>
            <a:off x="6745288" y="5106988"/>
            <a:ext cx="160337" cy="295275"/>
          </a:xfrm>
          <a:custGeom>
            <a:avLst/>
            <a:gdLst>
              <a:gd name="T0" fmla="*/ 58 w 77"/>
              <a:gd name="T1" fmla="*/ 0 h 141"/>
              <a:gd name="T2" fmla="*/ 68 w 77"/>
              <a:gd name="T3" fmla="*/ 2 h 141"/>
              <a:gd name="T4" fmla="*/ 63 w 77"/>
              <a:gd name="T5" fmla="*/ 48 h 141"/>
              <a:gd name="T6" fmla="*/ 58 w 77"/>
              <a:gd name="T7" fmla="*/ 78 h 141"/>
              <a:gd name="T8" fmla="*/ 51 w 77"/>
              <a:gd name="T9" fmla="*/ 90 h 141"/>
              <a:gd name="T10" fmla="*/ 48 w 77"/>
              <a:gd name="T11" fmla="*/ 105 h 141"/>
              <a:gd name="T12" fmla="*/ 48 w 77"/>
              <a:gd name="T13" fmla="*/ 110 h 141"/>
              <a:gd name="T14" fmla="*/ 43 w 77"/>
              <a:gd name="T15" fmla="*/ 113 h 141"/>
              <a:gd name="T16" fmla="*/ 41 w 77"/>
              <a:gd name="T17" fmla="*/ 128 h 141"/>
              <a:gd name="T18" fmla="*/ 38 w 77"/>
              <a:gd name="T19" fmla="*/ 130 h 141"/>
              <a:gd name="T20" fmla="*/ 36 w 77"/>
              <a:gd name="T21" fmla="*/ 138 h 141"/>
              <a:gd name="T22" fmla="*/ 11 w 77"/>
              <a:gd name="T23" fmla="*/ 140 h 141"/>
              <a:gd name="T24" fmla="*/ 8 w 77"/>
              <a:gd name="T25" fmla="*/ 128 h 141"/>
              <a:gd name="T26" fmla="*/ 6 w 77"/>
              <a:gd name="T27" fmla="*/ 123 h 141"/>
              <a:gd name="T28" fmla="*/ 1 w 77"/>
              <a:gd name="T29" fmla="*/ 120 h 141"/>
              <a:gd name="T30" fmla="*/ 1 w 77"/>
              <a:gd name="T31" fmla="*/ 110 h 141"/>
              <a:gd name="T32" fmla="*/ 3 w 77"/>
              <a:gd name="T33" fmla="*/ 108 h 141"/>
              <a:gd name="T34" fmla="*/ 1 w 77"/>
              <a:gd name="T35" fmla="*/ 105 h 141"/>
              <a:gd name="T36" fmla="*/ 6 w 77"/>
              <a:gd name="T37" fmla="*/ 95 h 141"/>
              <a:gd name="T38" fmla="*/ 6 w 77"/>
              <a:gd name="T39" fmla="*/ 90 h 141"/>
              <a:gd name="T40" fmla="*/ 11 w 77"/>
              <a:gd name="T41" fmla="*/ 88 h 141"/>
              <a:gd name="T42" fmla="*/ 16 w 77"/>
              <a:gd name="T43" fmla="*/ 75 h 141"/>
              <a:gd name="T44" fmla="*/ 11 w 77"/>
              <a:gd name="T45" fmla="*/ 68 h 141"/>
              <a:gd name="T46" fmla="*/ 11 w 77"/>
              <a:gd name="T47" fmla="*/ 53 h 141"/>
              <a:gd name="T48" fmla="*/ 16 w 77"/>
              <a:gd name="T49" fmla="*/ 48 h 141"/>
              <a:gd name="T50" fmla="*/ 23 w 77"/>
              <a:gd name="T51" fmla="*/ 43 h 141"/>
              <a:gd name="T52" fmla="*/ 36 w 77"/>
              <a:gd name="T53" fmla="*/ 33 h 141"/>
              <a:gd name="T54" fmla="*/ 43 w 77"/>
              <a:gd name="T55" fmla="*/ 35 h 141"/>
              <a:gd name="T56" fmla="*/ 46 w 77"/>
              <a:gd name="T57" fmla="*/ 20 h 141"/>
              <a:gd name="T58" fmla="*/ 53 w 77"/>
              <a:gd name="T59" fmla="*/ 18 h 141"/>
              <a:gd name="T60" fmla="*/ 58 w 77"/>
              <a:gd name="T6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141">
                <a:moveTo>
                  <a:pt x="58" y="0"/>
                </a:moveTo>
                <a:cubicBezTo>
                  <a:pt x="61" y="2"/>
                  <a:pt x="64" y="3"/>
                  <a:pt x="68" y="2"/>
                </a:cubicBezTo>
                <a:cubicBezTo>
                  <a:pt x="64" y="15"/>
                  <a:pt x="77" y="38"/>
                  <a:pt x="63" y="48"/>
                </a:cubicBezTo>
                <a:cubicBezTo>
                  <a:pt x="64" y="59"/>
                  <a:pt x="62" y="68"/>
                  <a:pt x="58" y="78"/>
                </a:cubicBezTo>
                <a:cubicBezTo>
                  <a:pt x="57" y="82"/>
                  <a:pt x="56" y="90"/>
                  <a:pt x="51" y="90"/>
                </a:cubicBezTo>
                <a:cubicBezTo>
                  <a:pt x="53" y="97"/>
                  <a:pt x="49" y="101"/>
                  <a:pt x="48" y="105"/>
                </a:cubicBezTo>
                <a:cubicBezTo>
                  <a:pt x="48" y="107"/>
                  <a:pt x="49" y="109"/>
                  <a:pt x="48" y="110"/>
                </a:cubicBezTo>
                <a:cubicBezTo>
                  <a:pt x="48" y="111"/>
                  <a:pt x="43" y="112"/>
                  <a:pt x="43" y="113"/>
                </a:cubicBezTo>
                <a:cubicBezTo>
                  <a:pt x="42" y="117"/>
                  <a:pt x="43" y="122"/>
                  <a:pt x="41" y="128"/>
                </a:cubicBezTo>
                <a:cubicBezTo>
                  <a:pt x="40" y="129"/>
                  <a:pt x="38" y="128"/>
                  <a:pt x="38" y="130"/>
                </a:cubicBezTo>
                <a:cubicBezTo>
                  <a:pt x="38" y="133"/>
                  <a:pt x="35" y="134"/>
                  <a:pt x="36" y="138"/>
                </a:cubicBezTo>
                <a:cubicBezTo>
                  <a:pt x="29" y="141"/>
                  <a:pt x="20" y="141"/>
                  <a:pt x="11" y="140"/>
                </a:cubicBezTo>
                <a:cubicBezTo>
                  <a:pt x="12" y="134"/>
                  <a:pt x="6" y="135"/>
                  <a:pt x="8" y="128"/>
                </a:cubicBezTo>
                <a:cubicBezTo>
                  <a:pt x="6" y="128"/>
                  <a:pt x="6" y="125"/>
                  <a:pt x="6" y="123"/>
                </a:cubicBezTo>
                <a:cubicBezTo>
                  <a:pt x="3" y="123"/>
                  <a:pt x="1" y="122"/>
                  <a:pt x="1" y="120"/>
                </a:cubicBezTo>
                <a:cubicBezTo>
                  <a:pt x="1" y="117"/>
                  <a:pt x="0" y="114"/>
                  <a:pt x="1" y="110"/>
                </a:cubicBezTo>
                <a:cubicBezTo>
                  <a:pt x="1" y="108"/>
                  <a:pt x="3" y="109"/>
                  <a:pt x="3" y="108"/>
                </a:cubicBezTo>
                <a:cubicBezTo>
                  <a:pt x="4" y="106"/>
                  <a:pt x="1" y="105"/>
                  <a:pt x="1" y="105"/>
                </a:cubicBezTo>
                <a:cubicBezTo>
                  <a:pt x="1" y="101"/>
                  <a:pt x="4" y="98"/>
                  <a:pt x="6" y="95"/>
                </a:cubicBezTo>
                <a:cubicBezTo>
                  <a:pt x="6" y="94"/>
                  <a:pt x="5" y="91"/>
                  <a:pt x="6" y="90"/>
                </a:cubicBezTo>
                <a:cubicBezTo>
                  <a:pt x="11" y="88"/>
                  <a:pt x="11" y="88"/>
                  <a:pt x="11" y="88"/>
                </a:cubicBezTo>
                <a:cubicBezTo>
                  <a:pt x="12" y="84"/>
                  <a:pt x="7" y="67"/>
                  <a:pt x="16" y="75"/>
                </a:cubicBezTo>
                <a:cubicBezTo>
                  <a:pt x="17" y="70"/>
                  <a:pt x="11" y="72"/>
                  <a:pt x="11" y="68"/>
                </a:cubicBezTo>
                <a:cubicBezTo>
                  <a:pt x="11" y="63"/>
                  <a:pt x="11" y="58"/>
                  <a:pt x="11" y="53"/>
                </a:cubicBezTo>
                <a:cubicBezTo>
                  <a:pt x="15" y="54"/>
                  <a:pt x="15" y="51"/>
                  <a:pt x="16" y="48"/>
                </a:cubicBezTo>
                <a:cubicBezTo>
                  <a:pt x="21" y="49"/>
                  <a:pt x="21" y="44"/>
                  <a:pt x="23" y="43"/>
                </a:cubicBezTo>
                <a:cubicBezTo>
                  <a:pt x="26" y="41"/>
                  <a:pt x="37" y="43"/>
                  <a:pt x="36" y="33"/>
                </a:cubicBezTo>
                <a:cubicBezTo>
                  <a:pt x="40" y="32"/>
                  <a:pt x="40" y="35"/>
                  <a:pt x="43" y="35"/>
                </a:cubicBezTo>
                <a:cubicBezTo>
                  <a:pt x="41" y="27"/>
                  <a:pt x="46" y="26"/>
                  <a:pt x="46" y="20"/>
                </a:cubicBezTo>
                <a:cubicBezTo>
                  <a:pt x="53" y="24"/>
                  <a:pt x="51" y="4"/>
                  <a:pt x="53" y="18"/>
                </a:cubicBezTo>
                <a:cubicBezTo>
                  <a:pt x="62" y="14"/>
                  <a:pt x="54" y="4"/>
                  <a:pt x="58"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2"/>
          <p:cNvSpPr>
            <a:spLocks/>
          </p:cNvSpPr>
          <p:nvPr/>
        </p:nvSpPr>
        <p:spPr bwMode="auto">
          <a:xfrm>
            <a:off x="8243888" y="5092700"/>
            <a:ext cx="866775" cy="636588"/>
          </a:xfrm>
          <a:custGeom>
            <a:avLst/>
            <a:gdLst>
              <a:gd name="T0" fmla="*/ 240 w 413"/>
              <a:gd name="T1" fmla="*/ 25 h 303"/>
              <a:gd name="T2" fmla="*/ 230 w 413"/>
              <a:gd name="T3" fmla="*/ 30 h 303"/>
              <a:gd name="T4" fmla="*/ 242 w 413"/>
              <a:gd name="T5" fmla="*/ 45 h 303"/>
              <a:gd name="T6" fmla="*/ 278 w 413"/>
              <a:gd name="T7" fmla="*/ 65 h 303"/>
              <a:gd name="T8" fmla="*/ 288 w 413"/>
              <a:gd name="T9" fmla="*/ 50 h 303"/>
              <a:gd name="T10" fmla="*/ 290 w 413"/>
              <a:gd name="T11" fmla="*/ 40 h 303"/>
              <a:gd name="T12" fmla="*/ 293 w 413"/>
              <a:gd name="T13" fmla="*/ 17 h 303"/>
              <a:gd name="T14" fmla="*/ 300 w 413"/>
              <a:gd name="T15" fmla="*/ 4 h 303"/>
              <a:gd name="T16" fmla="*/ 308 w 413"/>
              <a:gd name="T17" fmla="*/ 15 h 303"/>
              <a:gd name="T18" fmla="*/ 320 w 413"/>
              <a:gd name="T19" fmla="*/ 40 h 303"/>
              <a:gd name="T20" fmla="*/ 333 w 413"/>
              <a:gd name="T21" fmla="*/ 57 h 303"/>
              <a:gd name="T22" fmla="*/ 345 w 413"/>
              <a:gd name="T23" fmla="*/ 75 h 303"/>
              <a:gd name="T24" fmla="*/ 353 w 413"/>
              <a:gd name="T25" fmla="*/ 95 h 303"/>
              <a:gd name="T26" fmla="*/ 360 w 413"/>
              <a:gd name="T27" fmla="*/ 100 h 303"/>
              <a:gd name="T28" fmla="*/ 375 w 413"/>
              <a:gd name="T29" fmla="*/ 110 h 303"/>
              <a:gd name="T30" fmla="*/ 388 w 413"/>
              <a:gd name="T31" fmla="*/ 135 h 303"/>
              <a:gd name="T32" fmla="*/ 393 w 413"/>
              <a:gd name="T33" fmla="*/ 140 h 303"/>
              <a:gd name="T34" fmla="*/ 408 w 413"/>
              <a:gd name="T35" fmla="*/ 150 h 303"/>
              <a:gd name="T36" fmla="*/ 413 w 413"/>
              <a:gd name="T37" fmla="*/ 193 h 303"/>
              <a:gd name="T38" fmla="*/ 405 w 413"/>
              <a:gd name="T39" fmla="*/ 213 h 303"/>
              <a:gd name="T40" fmla="*/ 405 w 413"/>
              <a:gd name="T41" fmla="*/ 220 h 303"/>
              <a:gd name="T42" fmla="*/ 400 w 413"/>
              <a:gd name="T43" fmla="*/ 235 h 303"/>
              <a:gd name="T44" fmla="*/ 385 w 413"/>
              <a:gd name="T45" fmla="*/ 248 h 303"/>
              <a:gd name="T46" fmla="*/ 373 w 413"/>
              <a:gd name="T47" fmla="*/ 285 h 303"/>
              <a:gd name="T48" fmla="*/ 350 w 413"/>
              <a:gd name="T49" fmla="*/ 295 h 303"/>
              <a:gd name="T50" fmla="*/ 340 w 413"/>
              <a:gd name="T51" fmla="*/ 303 h 303"/>
              <a:gd name="T52" fmla="*/ 320 w 413"/>
              <a:gd name="T53" fmla="*/ 298 h 303"/>
              <a:gd name="T54" fmla="*/ 275 w 413"/>
              <a:gd name="T55" fmla="*/ 290 h 303"/>
              <a:gd name="T56" fmla="*/ 272 w 413"/>
              <a:gd name="T57" fmla="*/ 275 h 303"/>
              <a:gd name="T58" fmla="*/ 270 w 413"/>
              <a:gd name="T59" fmla="*/ 268 h 303"/>
              <a:gd name="T60" fmla="*/ 250 w 413"/>
              <a:gd name="T61" fmla="*/ 253 h 303"/>
              <a:gd name="T62" fmla="*/ 240 w 413"/>
              <a:gd name="T63" fmla="*/ 240 h 303"/>
              <a:gd name="T64" fmla="*/ 220 w 413"/>
              <a:gd name="T65" fmla="*/ 233 h 303"/>
              <a:gd name="T66" fmla="*/ 210 w 413"/>
              <a:gd name="T67" fmla="*/ 228 h 303"/>
              <a:gd name="T68" fmla="*/ 162 w 413"/>
              <a:gd name="T69" fmla="*/ 218 h 303"/>
              <a:gd name="T70" fmla="*/ 137 w 413"/>
              <a:gd name="T71" fmla="*/ 225 h 303"/>
              <a:gd name="T72" fmla="*/ 127 w 413"/>
              <a:gd name="T73" fmla="*/ 230 h 303"/>
              <a:gd name="T74" fmla="*/ 119 w 413"/>
              <a:gd name="T75" fmla="*/ 238 h 303"/>
              <a:gd name="T76" fmla="*/ 114 w 413"/>
              <a:gd name="T77" fmla="*/ 238 h 303"/>
              <a:gd name="T78" fmla="*/ 69 w 413"/>
              <a:gd name="T79" fmla="*/ 245 h 303"/>
              <a:gd name="T80" fmla="*/ 62 w 413"/>
              <a:gd name="T81" fmla="*/ 250 h 303"/>
              <a:gd name="T82" fmla="*/ 19 w 413"/>
              <a:gd name="T83" fmla="*/ 258 h 303"/>
              <a:gd name="T84" fmla="*/ 24 w 413"/>
              <a:gd name="T85" fmla="*/ 230 h 303"/>
              <a:gd name="T86" fmla="*/ 19 w 413"/>
              <a:gd name="T87" fmla="*/ 215 h 303"/>
              <a:gd name="T88" fmla="*/ 19 w 413"/>
              <a:gd name="T89" fmla="*/ 205 h 303"/>
              <a:gd name="T90" fmla="*/ 12 w 413"/>
              <a:gd name="T91" fmla="*/ 190 h 303"/>
              <a:gd name="T92" fmla="*/ 9 w 413"/>
              <a:gd name="T93" fmla="*/ 178 h 303"/>
              <a:gd name="T94" fmla="*/ 4 w 413"/>
              <a:gd name="T95" fmla="*/ 163 h 303"/>
              <a:gd name="T96" fmla="*/ 7 w 413"/>
              <a:gd name="T97" fmla="*/ 150 h 303"/>
              <a:gd name="T98" fmla="*/ 7 w 413"/>
              <a:gd name="T99" fmla="*/ 117 h 303"/>
              <a:gd name="T100" fmla="*/ 34 w 413"/>
              <a:gd name="T101" fmla="*/ 100 h 303"/>
              <a:gd name="T102" fmla="*/ 67 w 413"/>
              <a:gd name="T103" fmla="*/ 92 h 303"/>
              <a:gd name="T104" fmla="*/ 84 w 413"/>
              <a:gd name="T105" fmla="*/ 85 h 303"/>
              <a:gd name="T106" fmla="*/ 92 w 413"/>
              <a:gd name="T107" fmla="*/ 57 h 303"/>
              <a:gd name="T108" fmla="*/ 114 w 413"/>
              <a:gd name="T109" fmla="*/ 57 h 303"/>
              <a:gd name="T110" fmla="*/ 119 w 413"/>
              <a:gd name="T111" fmla="*/ 40 h 303"/>
              <a:gd name="T112" fmla="*/ 140 w 413"/>
              <a:gd name="T113" fmla="*/ 27 h 303"/>
              <a:gd name="T114" fmla="*/ 155 w 413"/>
              <a:gd name="T115" fmla="*/ 35 h 303"/>
              <a:gd name="T116" fmla="*/ 160 w 413"/>
              <a:gd name="T117" fmla="*/ 37 h 303"/>
              <a:gd name="T118" fmla="*/ 165 w 413"/>
              <a:gd name="T119" fmla="*/ 32 h 303"/>
              <a:gd name="T120" fmla="*/ 182 w 413"/>
              <a:gd name="T121" fmla="*/ 17 h 303"/>
              <a:gd name="T122" fmla="*/ 195 w 413"/>
              <a:gd name="T123" fmla="*/ 1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3" h="303">
                <a:moveTo>
                  <a:pt x="240" y="12"/>
                </a:moveTo>
                <a:cubicBezTo>
                  <a:pt x="240" y="16"/>
                  <a:pt x="240" y="20"/>
                  <a:pt x="240" y="25"/>
                </a:cubicBezTo>
                <a:cubicBezTo>
                  <a:pt x="237" y="25"/>
                  <a:pt x="235" y="25"/>
                  <a:pt x="232" y="25"/>
                </a:cubicBezTo>
                <a:cubicBezTo>
                  <a:pt x="235" y="28"/>
                  <a:pt x="235" y="30"/>
                  <a:pt x="230" y="30"/>
                </a:cubicBezTo>
                <a:cubicBezTo>
                  <a:pt x="234" y="35"/>
                  <a:pt x="230" y="33"/>
                  <a:pt x="230" y="40"/>
                </a:cubicBezTo>
                <a:cubicBezTo>
                  <a:pt x="232" y="43"/>
                  <a:pt x="236" y="45"/>
                  <a:pt x="242" y="45"/>
                </a:cubicBezTo>
                <a:cubicBezTo>
                  <a:pt x="243" y="55"/>
                  <a:pt x="259" y="51"/>
                  <a:pt x="260" y="62"/>
                </a:cubicBezTo>
                <a:cubicBezTo>
                  <a:pt x="267" y="62"/>
                  <a:pt x="274" y="61"/>
                  <a:pt x="278" y="65"/>
                </a:cubicBezTo>
                <a:cubicBezTo>
                  <a:pt x="282" y="64"/>
                  <a:pt x="278" y="53"/>
                  <a:pt x="288" y="57"/>
                </a:cubicBezTo>
                <a:cubicBezTo>
                  <a:pt x="286" y="56"/>
                  <a:pt x="284" y="50"/>
                  <a:pt x="288" y="50"/>
                </a:cubicBezTo>
                <a:cubicBezTo>
                  <a:pt x="291" y="50"/>
                  <a:pt x="287" y="46"/>
                  <a:pt x="288" y="42"/>
                </a:cubicBezTo>
                <a:cubicBezTo>
                  <a:pt x="288" y="42"/>
                  <a:pt x="290" y="41"/>
                  <a:pt x="290" y="40"/>
                </a:cubicBezTo>
                <a:cubicBezTo>
                  <a:pt x="290" y="37"/>
                  <a:pt x="294" y="34"/>
                  <a:pt x="293" y="30"/>
                </a:cubicBezTo>
                <a:cubicBezTo>
                  <a:pt x="292" y="27"/>
                  <a:pt x="290" y="25"/>
                  <a:pt x="293" y="17"/>
                </a:cubicBezTo>
                <a:cubicBezTo>
                  <a:pt x="293" y="16"/>
                  <a:pt x="297" y="18"/>
                  <a:pt x="298" y="17"/>
                </a:cubicBezTo>
                <a:cubicBezTo>
                  <a:pt x="300" y="15"/>
                  <a:pt x="298" y="7"/>
                  <a:pt x="300" y="4"/>
                </a:cubicBezTo>
                <a:cubicBezTo>
                  <a:pt x="305" y="4"/>
                  <a:pt x="302" y="12"/>
                  <a:pt x="305" y="15"/>
                </a:cubicBezTo>
                <a:cubicBezTo>
                  <a:pt x="305" y="15"/>
                  <a:pt x="307" y="14"/>
                  <a:pt x="308" y="15"/>
                </a:cubicBezTo>
                <a:cubicBezTo>
                  <a:pt x="310" y="18"/>
                  <a:pt x="311" y="23"/>
                  <a:pt x="313" y="27"/>
                </a:cubicBezTo>
                <a:cubicBezTo>
                  <a:pt x="315" y="31"/>
                  <a:pt x="321" y="34"/>
                  <a:pt x="320" y="40"/>
                </a:cubicBezTo>
                <a:cubicBezTo>
                  <a:pt x="327" y="33"/>
                  <a:pt x="322" y="44"/>
                  <a:pt x="330" y="42"/>
                </a:cubicBezTo>
                <a:cubicBezTo>
                  <a:pt x="330" y="48"/>
                  <a:pt x="329" y="53"/>
                  <a:pt x="333" y="57"/>
                </a:cubicBezTo>
                <a:cubicBezTo>
                  <a:pt x="337" y="61"/>
                  <a:pt x="333" y="66"/>
                  <a:pt x="335" y="75"/>
                </a:cubicBezTo>
                <a:cubicBezTo>
                  <a:pt x="341" y="67"/>
                  <a:pt x="337" y="74"/>
                  <a:pt x="345" y="75"/>
                </a:cubicBezTo>
                <a:cubicBezTo>
                  <a:pt x="346" y="79"/>
                  <a:pt x="343" y="79"/>
                  <a:pt x="343" y="82"/>
                </a:cubicBezTo>
                <a:cubicBezTo>
                  <a:pt x="346" y="86"/>
                  <a:pt x="354" y="86"/>
                  <a:pt x="353" y="95"/>
                </a:cubicBezTo>
                <a:cubicBezTo>
                  <a:pt x="355" y="96"/>
                  <a:pt x="359" y="94"/>
                  <a:pt x="360" y="95"/>
                </a:cubicBezTo>
                <a:cubicBezTo>
                  <a:pt x="361" y="95"/>
                  <a:pt x="360" y="99"/>
                  <a:pt x="360" y="100"/>
                </a:cubicBezTo>
                <a:cubicBezTo>
                  <a:pt x="361" y="101"/>
                  <a:pt x="365" y="99"/>
                  <a:pt x="365" y="100"/>
                </a:cubicBezTo>
                <a:cubicBezTo>
                  <a:pt x="369" y="104"/>
                  <a:pt x="368" y="111"/>
                  <a:pt x="375" y="110"/>
                </a:cubicBezTo>
                <a:cubicBezTo>
                  <a:pt x="375" y="116"/>
                  <a:pt x="380" y="123"/>
                  <a:pt x="383" y="127"/>
                </a:cubicBezTo>
                <a:cubicBezTo>
                  <a:pt x="385" y="130"/>
                  <a:pt x="386" y="133"/>
                  <a:pt x="388" y="135"/>
                </a:cubicBezTo>
                <a:cubicBezTo>
                  <a:pt x="389" y="136"/>
                  <a:pt x="392" y="134"/>
                  <a:pt x="393" y="135"/>
                </a:cubicBezTo>
                <a:cubicBezTo>
                  <a:pt x="394" y="136"/>
                  <a:pt x="392" y="139"/>
                  <a:pt x="393" y="140"/>
                </a:cubicBezTo>
                <a:cubicBezTo>
                  <a:pt x="395" y="142"/>
                  <a:pt x="399" y="141"/>
                  <a:pt x="398" y="140"/>
                </a:cubicBezTo>
                <a:cubicBezTo>
                  <a:pt x="404" y="145"/>
                  <a:pt x="400" y="152"/>
                  <a:pt x="408" y="150"/>
                </a:cubicBezTo>
                <a:cubicBezTo>
                  <a:pt x="403" y="157"/>
                  <a:pt x="409" y="167"/>
                  <a:pt x="410" y="178"/>
                </a:cubicBezTo>
                <a:cubicBezTo>
                  <a:pt x="411" y="183"/>
                  <a:pt x="408" y="189"/>
                  <a:pt x="413" y="193"/>
                </a:cubicBezTo>
                <a:cubicBezTo>
                  <a:pt x="408" y="197"/>
                  <a:pt x="409" y="200"/>
                  <a:pt x="408" y="210"/>
                </a:cubicBezTo>
                <a:cubicBezTo>
                  <a:pt x="408" y="210"/>
                  <a:pt x="404" y="211"/>
                  <a:pt x="405" y="213"/>
                </a:cubicBezTo>
                <a:cubicBezTo>
                  <a:pt x="408" y="213"/>
                  <a:pt x="408" y="213"/>
                  <a:pt x="408" y="213"/>
                </a:cubicBezTo>
                <a:cubicBezTo>
                  <a:pt x="408" y="214"/>
                  <a:pt x="406" y="219"/>
                  <a:pt x="405" y="220"/>
                </a:cubicBezTo>
                <a:cubicBezTo>
                  <a:pt x="405" y="221"/>
                  <a:pt x="401" y="222"/>
                  <a:pt x="400" y="223"/>
                </a:cubicBezTo>
                <a:cubicBezTo>
                  <a:pt x="400" y="226"/>
                  <a:pt x="405" y="229"/>
                  <a:pt x="400" y="235"/>
                </a:cubicBezTo>
                <a:cubicBezTo>
                  <a:pt x="395" y="235"/>
                  <a:pt x="397" y="242"/>
                  <a:pt x="390" y="240"/>
                </a:cubicBezTo>
                <a:cubicBezTo>
                  <a:pt x="391" y="245"/>
                  <a:pt x="390" y="248"/>
                  <a:pt x="385" y="248"/>
                </a:cubicBezTo>
                <a:cubicBezTo>
                  <a:pt x="387" y="258"/>
                  <a:pt x="382" y="261"/>
                  <a:pt x="383" y="270"/>
                </a:cubicBezTo>
                <a:cubicBezTo>
                  <a:pt x="373" y="268"/>
                  <a:pt x="374" y="278"/>
                  <a:pt x="373" y="285"/>
                </a:cubicBezTo>
                <a:cubicBezTo>
                  <a:pt x="369" y="285"/>
                  <a:pt x="365" y="285"/>
                  <a:pt x="365" y="288"/>
                </a:cubicBezTo>
                <a:cubicBezTo>
                  <a:pt x="365" y="292"/>
                  <a:pt x="355" y="293"/>
                  <a:pt x="350" y="295"/>
                </a:cubicBezTo>
                <a:cubicBezTo>
                  <a:pt x="349" y="296"/>
                  <a:pt x="347" y="300"/>
                  <a:pt x="345" y="300"/>
                </a:cubicBezTo>
                <a:cubicBezTo>
                  <a:pt x="343" y="302"/>
                  <a:pt x="340" y="300"/>
                  <a:pt x="340" y="303"/>
                </a:cubicBezTo>
                <a:cubicBezTo>
                  <a:pt x="335" y="300"/>
                  <a:pt x="332" y="295"/>
                  <a:pt x="325" y="293"/>
                </a:cubicBezTo>
                <a:cubicBezTo>
                  <a:pt x="320" y="290"/>
                  <a:pt x="322" y="297"/>
                  <a:pt x="320" y="298"/>
                </a:cubicBezTo>
                <a:cubicBezTo>
                  <a:pt x="315" y="301"/>
                  <a:pt x="306" y="297"/>
                  <a:pt x="303" y="303"/>
                </a:cubicBezTo>
                <a:cubicBezTo>
                  <a:pt x="294" y="299"/>
                  <a:pt x="287" y="292"/>
                  <a:pt x="275" y="290"/>
                </a:cubicBezTo>
                <a:cubicBezTo>
                  <a:pt x="278" y="287"/>
                  <a:pt x="278" y="284"/>
                  <a:pt x="275" y="278"/>
                </a:cubicBezTo>
                <a:cubicBezTo>
                  <a:pt x="275" y="277"/>
                  <a:pt x="273" y="278"/>
                  <a:pt x="272" y="275"/>
                </a:cubicBezTo>
                <a:cubicBezTo>
                  <a:pt x="272" y="275"/>
                  <a:pt x="273" y="273"/>
                  <a:pt x="272" y="273"/>
                </a:cubicBezTo>
                <a:cubicBezTo>
                  <a:pt x="271" y="271"/>
                  <a:pt x="265" y="269"/>
                  <a:pt x="270" y="268"/>
                </a:cubicBezTo>
                <a:cubicBezTo>
                  <a:pt x="268" y="266"/>
                  <a:pt x="258" y="260"/>
                  <a:pt x="257" y="265"/>
                </a:cubicBezTo>
                <a:cubicBezTo>
                  <a:pt x="254" y="262"/>
                  <a:pt x="254" y="256"/>
                  <a:pt x="250" y="253"/>
                </a:cubicBezTo>
                <a:cubicBezTo>
                  <a:pt x="249" y="248"/>
                  <a:pt x="252" y="246"/>
                  <a:pt x="252" y="243"/>
                </a:cubicBezTo>
                <a:cubicBezTo>
                  <a:pt x="250" y="240"/>
                  <a:pt x="248" y="242"/>
                  <a:pt x="240" y="240"/>
                </a:cubicBezTo>
                <a:cubicBezTo>
                  <a:pt x="235" y="244"/>
                  <a:pt x="235" y="252"/>
                  <a:pt x="225" y="250"/>
                </a:cubicBezTo>
                <a:cubicBezTo>
                  <a:pt x="227" y="240"/>
                  <a:pt x="217" y="243"/>
                  <a:pt x="220" y="233"/>
                </a:cubicBezTo>
                <a:cubicBezTo>
                  <a:pt x="214" y="233"/>
                  <a:pt x="212" y="228"/>
                  <a:pt x="205" y="230"/>
                </a:cubicBezTo>
                <a:cubicBezTo>
                  <a:pt x="205" y="228"/>
                  <a:pt x="208" y="228"/>
                  <a:pt x="210" y="228"/>
                </a:cubicBezTo>
                <a:cubicBezTo>
                  <a:pt x="203" y="220"/>
                  <a:pt x="197" y="227"/>
                  <a:pt x="185" y="225"/>
                </a:cubicBezTo>
                <a:cubicBezTo>
                  <a:pt x="177" y="223"/>
                  <a:pt x="169" y="221"/>
                  <a:pt x="162" y="218"/>
                </a:cubicBezTo>
                <a:cubicBezTo>
                  <a:pt x="157" y="220"/>
                  <a:pt x="149" y="219"/>
                  <a:pt x="147" y="225"/>
                </a:cubicBezTo>
                <a:cubicBezTo>
                  <a:pt x="144" y="225"/>
                  <a:pt x="140" y="225"/>
                  <a:pt x="137" y="225"/>
                </a:cubicBezTo>
                <a:cubicBezTo>
                  <a:pt x="135" y="225"/>
                  <a:pt x="135" y="228"/>
                  <a:pt x="135" y="228"/>
                </a:cubicBezTo>
                <a:cubicBezTo>
                  <a:pt x="130" y="229"/>
                  <a:pt x="132" y="224"/>
                  <a:pt x="127" y="230"/>
                </a:cubicBezTo>
                <a:cubicBezTo>
                  <a:pt x="126" y="231"/>
                  <a:pt x="124" y="232"/>
                  <a:pt x="124" y="235"/>
                </a:cubicBezTo>
                <a:cubicBezTo>
                  <a:pt x="121" y="232"/>
                  <a:pt x="119" y="227"/>
                  <a:pt x="119" y="238"/>
                </a:cubicBezTo>
                <a:cubicBezTo>
                  <a:pt x="117" y="237"/>
                  <a:pt x="117" y="235"/>
                  <a:pt x="114" y="235"/>
                </a:cubicBezTo>
                <a:cubicBezTo>
                  <a:pt x="111" y="235"/>
                  <a:pt x="114" y="238"/>
                  <a:pt x="114" y="238"/>
                </a:cubicBezTo>
                <a:cubicBezTo>
                  <a:pt x="111" y="244"/>
                  <a:pt x="104" y="241"/>
                  <a:pt x="102" y="248"/>
                </a:cubicBezTo>
                <a:cubicBezTo>
                  <a:pt x="95" y="243"/>
                  <a:pt x="80" y="246"/>
                  <a:pt x="69" y="245"/>
                </a:cubicBezTo>
                <a:cubicBezTo>
                  <a:pt x="66" y="244"/>
                  <a:pt x="68" y="250"/>
                  <a:pt x="67" y="250"/>
                </a:cubicBezTo>
                <a:cubicBezTo>
                  <a:pt x="66" y="251"/>
                  <a:pt x="63" y="250"/>
                  <a:pt x="62" y="250"/>
                </a:cubicBezTo>
                <a:cubicBezTo>
                  <a:pt x="60" y="251"/>
                  <a:pt x="57" y="252"/>
                  <a:pt x="54" y="253"/>
                </a:cubicBezTo>
                <a:cubicBezTo>
                  <a:pt x="47" y="255"/>
                  <a:pt x="34" y="260"/>
                  <a:pt x="19" y="258"/>
                </a:cubicBezTo>
                <a:cubicBezTo>
                  <a:pt x="20" y="252"/>
                  <a:pt x="19" y="243"/>
                  <a:pt x="27" y="243"/>
                </a:cubicBezTo>
                <a:cubicBezTo>
                  <a:pt x="25" y="240"/>
                  <a:pt x="30" y="231"/>
                  <a:pt x="24" y="230"/>
                </a:cubicBezTo>
                <a:cubicBezTo>
                  <a:pt x="17" y="230"/>
                  <a:pt x="27" y="228"/>
                  <a:pt x="24" y="220"/>
                </a:cubicBezTo>
                <a:cubicBezTo>
                  <a:pt x="21" y="214"/>
                  <a:pt x="22" y="225"/>
                  <a:pt x="19" y="215"/>
                </a:cubicBezTo>
                <a:cubicBezTo>
                  <a:pt x="19" y="214"/>
                  <a:pt x="20" y="211"/>
                  <a:pt x="19" y="210"/>
                </a:cubicBezTo>
                <a:cubicBezTo>
                  <a:pt x="16" y="207"/>
                  <a:pt x="20" y="209"/>
                  <a:pt x="19" y="205"/>
                </a:cubicBezTo>
                <a:cubicBezTo>
                  <a:pt x="18" y="200"/>
                  <a:pt x="13" y="196"/>
                  <a:pt x="17" y="193"/>
                </a:cubicBezTo>
                <a:cubicBezTo>
                  <a:pt x="17" y="190"/>
                  <a:pt x="13" y="191"/>
                  <a:pt x="12" y="190"/>
                </a:cubicBezTo>
                <a:cubicBezTo>
                  <a:pt x="11" y="189"/>
                  <a:pt x="12" y="186"/>
                  <a:pt x="12" y="185"/>
                </a:cubicBezTo>
                <a:cubicBezTo>
                  <a:pt x="9" y="178"/>
                  <a:pt x="9" y="178"/>
                  <a:pt x="9" y="178"/>
                </a:cubicBezTo>
                <a:cubicBezTo>
                  <a:pt x="6" y="175"/>
                  <a:pt x="10" y="176"/>
                  <a:pt x="9" y="173"/>
                </a:cubicBezTo>
                <a:cubicBezTo>
                  <a:pt x="8" y="169"/>
                  <a:pt x="3" y="167"/>
                  <a:pt x="4" y="163"/>
                </a:cubicBezTo>
                <a:cubicBezTo>
                  <a:pt x="11" y="164"/>
                  <a:pt x="6" y="153"/>
                  <a:pt x="12" y="152"/>
                </a:cubicBezTo>
                <a:cubicBezTo>
                  <a:pt x="12" y="149"/>
                  <a:pt x="7" y="151"/>
                  <a:pt x="7" y="150"/>
                </a:cubicBezTo>
                <a:cubicBezTo>
                  <a:pt x="5" y="147"/>
                  <a:pt x="8" y="141"/>
                  <a:pt x="2" y="142"/>
                </a:cubicBezTo>
                <a:cubicBezTo>
                  <a:pt x="0" y="131"/>
                  <a:pt x="6" y="126"/>
                  <a:pt x="7" y="117"/>
                </a:cubicBezTo>
                <a:cubicBezTo>
                  <a:pt x="9" y="122"/>
                  <a:pt x="19" y="119"/>
                  <a:pt x="19" y="112"/>
                </a:cubicBezTo>
                <a:cubicBezTo>
                  <a:pt x="19" y="107"/>
                  <a:pt x="35" y="111"/>
                  <a:pt x="34" y="100"/>
                </a:cubicBezTo>
                <a:cubicBezTo>
                  <a:pt x="48" y="102"/>
                  <a:pt x="55" y="95"/>
                  <a:pt x="67" y="95"/>
                </a:cubicBezTo>
                <a:cubicBezTo>
                  <a:pt x="70" y="95"/>
                  <a:pt x="67" y="92"/>
                  <a:pt x="67" y="92"/>
                </a:cubicBezTo>
                <a:cubicBezTo>
                  <a:pt x="71" y="87"/>
                  <a:pt x="79" y="91"/>
                  <a:pt x="79" y="82"/>
                </a:cubicBezTo>
                <a:cubicBezTo>
                  <a:pt x="81" y="83"/>
                  <a:pt x="82" y="85"/>
                  <a:pt x="84" y="85"/>
                </a:cubicBezTo>
                <a:cubicBezTo>
                  <a:pt x="90" y="86"/>
                  <a:pt x="83" y="73"/>
                  <a:pt x="92" y="77"/>
                </a:cubicBezTo>
                <a:cubicBezTo>
                  <a:pt x="90" y="67"/>
                  <a:pt x="91" y="69"/>
                  <a:pt x="92" y="57"/>
                </a:cubicBezTo>
                <a:cubicBezTo>
                  <a:pt x="98" y="58"/>
                  <a:pt x="102" y="60"/>
                  <a:pt x="107" y="62"/>
                </a:cubicBezTo>
                <a:cubicBezTo>
                  <a:pt x="109" y="61"/>
                  <a:pt x="110" y="56"/>
                  <a:pt x="114" y="57"/>
                </a:cubicBezTo>
                <a:cubicBezTo>
                  <a:pt x="111" y="51"/>
                  <a:pt x="121" y="48"/>
                  <a:pt x="114" y="47"/>
                </a:cubicBezTo>
                <a:cubicBezTo>
                  <a:pt x="116" y="45"/>
                  <a:pt x="120" y="45"/>
                  <a:pt x="119" y="40"/>
                </a:cubicBezTo>
                <a:cubicBezTo>
                  <a:pt x="127" y="41"/>
                  <a:pt x="123" y="31"/>
                  <a:pt x="132" y="35"/>
                </a:cubicBezTo>
                <a:cubicBezTo>
                  <a:pt x="135" y="32"/>
                  <a:pt x="137" y="30"/>
                  <a:pt x="140" y="27"/>
                </a:cubicBezTo>
                <a:cubicBezTo>
                  <a:pt x="142" y="29"/>
                  <a:pt x="146" y="30"/>
                  <a:pt x="152" y="30"/>
                </a:cubicBezTo>
                <a:cubicBezTo>
                  <a:pt x="147" y="34"/>
                  <a:pt x="153" y="32"/>
                  <a:pt x="155" y="35"/>
                </a:cubicBezTo>
                <a:cubicBezTo>
                  <a:pt x="155" y="37"/>
                  <a:pt x="155" y="37"/>
                  <a:pt x="155" y="37"/>
                </a:cubicBezTo>
                <a:cubicBezTo>
                  <a:pt x="155" y="38"/>
                  <a:pt x="159" y="36"/>
                  <a:pt x="160" y="37"/>
                </a:cubicBezTo>
                <a:cubicBezTo>
                  <a:pt x="160" y="38"/>
                  <a:pt x="162" y="44"/>
                  <a:pt x="170" y="42"/>
                </a:cubicBezTo>
                <a:cubicBezTo>
                  <a:pt x="173" y="43"/>
                  <a:pt x="171" y="30"/>
                  <a:pt x="165" y="32"/>
                </a:cubicBezTo>
                <a:cubicBezTo>
                  <a:pt x="166" y="30"/>
                  <a:pt x="169" y="28"/>
                  <a:pt x="172" y="27"/>
                </a:cubicBezTo>
                <a:cubicBezTo>
                  <a:pt x="172" y="21"/>
                  <a:pt x="176" y="17"/>
                  <a:pt x="182" y="17"/>
                </a:cubicBezTo>
                <a:cubicBezTo>
                  <a:pt x="182" y="12"/>
                  <a:pt x="184" y="9"/>
                  <a:pt x="190" y="9"/>
                </a:cubicBezTo>
                <a:cubicBezTo>
                  <a:pt x="186" y="17"/>
                  <a:pt x="188" y="12"/>
                  <a:pt x="195" y="12"/>
                </a:cubicBezTo>
                <a:cubicBezTo>
                  <a:pt x="205" y="0"/>
                  <a:pt x="225" y="12"/>
                  <a:pt x="240"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3"/>
          <p:cNvSpPr>
            <a:spLocks/>
          </p:cNvSpPr>
          <p:nvPr/>
        </p:nvSpPr>
        <p:spPr bwMode="auto">
          <a:xfrm>
            <a:off x="6178550" y="4016375"/>
            <a:ext cx="2017712" cy="2019300"/>
          </a:xfrm>
          <a:custGeom>
            <a:avLst/>
            <a:gdLst>
              <a:gd name="T0" fmla="*/ 0 w 961"/>
              <a:gd name="T1" fmla="*/ 630 h 961"/>
              <a:gd name="T2" fmla="*/ 0 w 961"/>
              <a:gd name="T3" fmla="*/ 961 h 961"/>
              <a:gd name="T4" fmla="*/ 961 w 961"/>
              <a:gd name="T5" fmla="*/ 0 h 961"/>
              <a:gd name="T6" fmla="*/ 630 w 961"/>
              <a:gd name="T7" fmla="*/ 0 h 961"/>
              <a:gd name="T8" fmla="*/ 0 w 961"/>
              <a:gd name="T9" fmla="*/ 630 h 961"/>
            </a:gdLst>
            <a:ahLst/>
            <a:cxnLst>
              <a:cxn ang="0">
                <a:pos x="T0" y="T1"/>
              </a:cxn>
              <a:cxn ang="0">
                <a:pos x="T2" y="T3"/>
              </a:cxn>
              <a:cxn ang="0">
                <a:pos x="T4" y="T5"/>
              </a:cxn>
              <a:cxn ang="0">
                <a:pos x="T6" y="T7"/>
              </a:cxn>
              <a:cxn ang="0">
                <a:pos x="T8" y="T9"/>
              </a:cxn>
            </a:cxnLst>
            <a:rect l="0" t="0" r="r" b="b"/>
            <a:pathLst>
              <a:path w="961" h="961">
                <a:moveTo>
                  <a:pt x="0" y="630"/>
                </a:moveTo>
                <a:cubicBezTo>
                  <a:pt x="0" y="961"/>
                  <a:pt x="0" y="961"/>
                  <a:pt x="0" y="961"/>
                </a:cubicBezTo>
                <a:cubicBezTo>
                  <a:pt x="524" y="946"/>
                  <a:pt x="946" y="524"/>
                  <a:pt x="961" y="0"/>
                </a:cubicBezTo>
                <a:cubicBezTo>
                  <a:pt x="630" y="0"/>
                  <a:pt x="630" y="0"/>
                  <a:pt x="630" y="0"/>
                </a:cubicBezTo>
                <a:cubicBezTo>
                  <a:pt x="615" y="341"/>
                  <a:pt x="341" y="615"/>
                  <a:pt x="0" y="630"/>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114"/>
          <p:cNvSpPr>
            <a:spLocks/>
          </p:cNvSpPr>
          <p:nvPr/>
        </p:nvSpPr>
        <p:spPr bwMode="auto">
          <a:xfrm>
            <a:off x="6178550" y="1874837"/>
            <a:ext cx="2017712" cy="2017713"/>
          </a:xfrm>
          <a:custGeom>
            <a:avLst/>
            <a:gdLst>
              <a:gd name="T0" fmla="*/ 630 w 961"/>
              <a:gd name="T1" fmla="*/ 961 h 961"/>
              <a:gd name="T2" fmla="*/ 961 w 961"/>
              <a:gd name="T3" fmla="*/ 961 h 961"/>
              <a:gd name="T4" fmla="*/ 0 w 961"/>
              <a:gd name="T5" fmla="*/ 0 h 961"/>
              <a:gd name="T6" fmla="*/ 0 w 961"/>
              <a:gd name="T7" fmla="*/ 331 h 961"/>
              <a:gd name="T8" fmla="*/ 630 w 961"/>
              <a:gd name="T9" fmla="*/ 961 h 961"/>
            </a:gdLst>
            <a:ahLst/>
            <a:cxnLst>
              <a:cxn ang="0">
                <a:pos x="T0" y="T1"/>
              </a:cxn>
              <a:cxn ang="0">
                <a:pos x="T2" y="T3"/>
              </a:cxn>
              <a:cxn ang="0">
                <a:pos x="T4" y="T5"/>
              </a:cxn>
              <a:cxn ang="0">
                <a:pos x="T6" y="T7"/>
              </a:cxn>
              <a:cxn ang="0">
                <a:pos x="T8" y="T9"/>
              </a:cxn>
            </a:cxnLst>
            <a:rect l="0" t="0" r="r" b="b"/>
            <a:pathLst>
              <a:path w="961" h="961">
                <a:moveTo>
                  <a:pt x="630" y="961"/>
                </a:moveTo>
                <a:cubicBezTo>
                  <a:pt x="961" y="961"/>
                  <a:pt x="961" y="961"/>
                  <a:pt x="961" y="961"/>
                </a:cubicBezTo>
                <a:cubicBezTo>
                  <a:pt x="946" y="437"/>
                  <a:pt x="524" y="15"/>
                  <a:pt x="0" y="0"/>
                </a:cubicBezTo>
                <a:cubicBezTo>
                  <a:pt x="0" y="331"/>
                  <a:pt x="0" y="331"/>
                  <a:pt x="0" y="331"/>
                </a:cubicBezTo>
                <a:cubicBezTo>
                  <a:pt x="341" y="346"/>
                  <a:pt x="615" y="620"/>
                  <a:pt x="630" y="961"/>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115"/>
          <p:cNvSpPr>
            <a:spLocks/>
          </p:cNvSpPr>
          <p:nvPr/>
        </p:nvSpPr>
        <p:spPr bwMode="auto">
          <a:xfrm>
            <a:off x="4035425" y="1874837"/>
            <a:ext cx="2017712" cy="2017713"/>
          </a:xfrm>
          <a:custGeom>
            <a:avLst/>
            <a:gdLst>
              <a:gd name="T0" fmla="*/ 961 w 961"/>
              <a:gd name="T1" fmla="*/ 331 h 961"/>
              <a:gd name="T2" fmla="*/ 961 w 961"/>
              <a:gd name="T3" fmla="*/ 0 h 961"/>
              <a:gd name="T4" fmla="*/ 0 w 961"/>
              <a:gd name="T5" fmla="*/ 961 h 961"/>
              <a:gd name="T6" fmla="*/ 331 w 961"/>
              <a:gd name="T7" fmla="*/ 961 h 961"/>
              <a:gd name="T8" fmla="*/ 961 w 961"/>
              <a:gd name="T9" fmla="*/ 331 h 961"/>
            </a:gdLst>
            <a:ahLst/>
            <a:cxnLst>
              <a:cxn ang="0">
                <a:pos x="T0" y="T1"/>
              </a:cxn>
              <a:cxn ang="0">
                <a:pos x="T2" y="T3"/>
              </a:cxn>
              <a:cxn ang="0">
                <a:pos x="T4" y="T5"/>
              </a:cxn>
              <a:cxn ang="0">
                <a:pos x="T6" y="T7"/>
              </a:cxn>
              <a:cxn ang="0">
                <a:pos x="T8" y="T9"/>
              </a:cxn>
            </a:cxnLst>
            <a:rect l="0" t="0" r="r" b="b"/>
            <a:pathLst>
              <a:path w="961" h="961">
                <a:moveTo>
                  <a:pt x="961" y="331"/>
                </a:moveTo>
                <a:cubicBezTo>
                  <a:pt x="961" y="0"/>
                  <a:pt x="961" y="0"/>
                  <a:pt x="961" y="0"/>
                </a:cubicBezTo>
                <a:cubicBezTo>
                  <a:pt x="437" y="15"/>
                  <a:pt x="15" y="437"/>
                  <a:pt x="0" y="961"/>
                </a:cubicBezTo>
                <a:cubicBezTo>
                  <a:pt x="331" y="961"/>
                  <a:pt x="331" y="961"/>
                  <a:pt x="331" y="961"/>
                </a:cubicBezTo>
                <a:cubicBezTo>
                  <a:pt x="346" y="620"/>
                  <a:pt x="620" y="346"/>
                  <a:pt x="961" y="331"/>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116"/>
          <p:cNvSpPr>
            <a:spLocks/>
          </p:cNvSpPr>
          <p:nvPr/>
        </p:nvSpPr>
        <p:spPr bwMode="auto">
          <a:xfrm>
            <a:off x="4035425" y="4016375"/>
            <a:ext cx="2017712" cy="2019300"/>
          </a:xfrm>
          <a:custGeom>
            <a:avLst/>
            <a:gdLst>
              <a:gd name="T0" fmla="*/ 331 w 961"/>
              <a:gd name="T1" fmla="*/ 0 h 961"/>
              <a:gd name="T2" fmla="*/ 0 w 961"/>
              <a:gd name="T3" fmla="*/ 0 h 961"/>
              <a:gd name="T4" fmla="*/ 961 w 961"/>
              <a:gd name="T5" fmla="*/ 961 h 961"/>
              <a:gd name="T6" fmla="*/ 961 w 961"/>
              <a:gd name="T7" fmla="*/ 630 h 961"/>
              <a:gd name="T8" fmla="*/ 331 w 961"/>
              <a:gd name="T9" fmla="*/ 0 h 961"/>
            </a:gdLst>
            <a:ahLst/>
            <a:cxnLst>
              <a:cxn ang="0">
                <a:pos x="T0" y="T1"/>
              </a:cxn>
              <a:cxn ang="0">
                <a:pos x="T2" y="T3"/>
              </a:cxn>
              <a:cxn ang="0">
                <a:pos x="T4" y="T5"/>
              </a:cxn>
              <a:cxn ang="0">
                <a:pos x="T6" y="T7"/>
              </a:cxn>
              <a:cxn ang="0">
                <a:pos x="T8" y="T9"/>
              </a:cxn>
            </a:cxnLst>
            <a:rect l="0" t="0" r="r" b="b"/>
            <a:pathLst>
              <a:path w="961" h="961">
                <a:moveTo>
                  <a:pt x="331" y="0"/>
                </a:moveTo>
                <a:cubicBezTo>
                  <a:pt x="0" y="0"/>
                  <a:pt x="0" y="0"/>
                  <a:pt x="0" y="0"/>
                </a:cubicBezTo>
                <a:cubicBezTo>
                  <a:pt x="15" y="524"/>
                  <a:pt x="437" y="946"/>
                  <a:pt x="961" y="961"/>
                </a:cubicBezTo>
                <a:cubicBezTo>
                  <a:pt x="961" y="630"/>
                  <a:pt x="961" y="630"/>
                  <a:pt x="961" y="630"/>
                </a:cubicBezTo>
                <a:cubicBezTo>
                  <a:pt x="620" y="615"/>
                  <a:pt x="346" y="341"/>
                  <a:pt x="331" y="0"/>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17"/>
          <p:cNvSpPr>
            <a:spLocks/>
          </p:cNvSpPr>
          <p:nvPr/>
        </p:nvSpPr>
        <p:spPr bwMode="auto">
          <a:xfrm>
            <a:off x="4402138" y="3281363"/>
            <a:ext cx="201612" cy="195263"/>
          </a:xfrm>
          <a:custGeom>
            <a:avLst/>
            <a:gdLst>
              <a:gd name="T0" fmla="*/ 78 w 96"/>
              <a:gd name="T1" fmla="*/ 14 h 93"/>
              <a:gd name="T2" fmla="*/ 95 w 96"/>
              <a:gd name="T3" fmla="*/ 34 h 93"/>
              <a:gd name="T4" fmla="*/ 91 w 96"/>
              <a:gd name="T5" fmla="*/ 62 h 93"/>
              <a:gd name="T6" fmla="*/ 75 w 96"/>
              <a:gd name="T7" fmla="*/ 86 h 93"/>
              <a:gd name="T8" fmla="*/ 48 w 96"/>
              <a:gd name="T9" fmla="*/ 90 h 93"/>
              <a:gd name="T10" fmla="*/ 56 w 96"/>
              <a:gd name="T11" fmla="*/ 67 h 93"/>
              <a:gd name="T12" fmla="*/ 75 w 96"/>
              <a:gd name="T13" fmla="*/ 55 h 93"/>
              <a:gd name="T14" fmla="*/ 76 w 96"/>
              <a:gd name="T15" fmla="*/ 44 h 93"/>
              <a:gd name="T16" fmla="*/ 72 w 96"/>
              <a:gd name="T17" fmla="*/ 38 h 93"/>
              <a:gd name="T18" fmla="*/ 58 w 96"/>
              <a:gd name="T19" fmla="*/ 46 h 93"/>
              <a:gd name="T20" fmla="*/ 50 w 96"/>
              <a:gd name="T21" fmla="*/ 58 h 93"/>
              <a:gd name="T22" fmla="*/ 36 w 96"/>
              <a:gd name="T23" fmla="*/ 74 h 93"/>
              <a:gd name="T24" fmla="*/ 17 w 96"/>
              <a:gd name="T25" fmla="*/ 77 h 93"/>
              <a:gd name="T26" fmla="*/ 1 w 96"/>
              <a:gd name="T27" fmla="*/ 58 h 93"/>
              <a:gd name="T28" fmla="*/ 5 w 96"/>
              <a:gd name="T29" fmla="*/ 30 h 93"/>
              <a:gd name="T30" fmla="*/ 21 w 96"/>
              <a:gd name="T31" fmla="*/ 7 h 93"/>
              <a:gd name="T32" fmla="*/ 46 w 96"/>
              <a:gd name="T33" fmla="*/ 3 h 93"/>
              <a:gd name="T34" fmla="*/ 36 w 96"/>
              <a:gd name="T35" fmla="*/ 27 h 93"/>
              <a:gd name="T36" fmla="*/ 23 w 96"/>
              <a:gd name="T37" fmla="*/ 33 h 93"/>
              <a:gd name="T38" fmla="*/ 21 w 96"/>
              <a:gd name="T39" fmla="*/ 38 h 93"/>
              <a:gd name="T40" fmla="*/ 24 w 96"/>
              <a:gd name="T41" fmla="*/ 52 h 93"/>
              <a:gd name="T42" fmla="*/ 31 w 96"/>
              <a:gd name="T43" fmla="*/ 50 h 93"/>
              <a:gd name="T44" fmla="*/ 44 w 96"/>
              <a:gd name="T45" fmla="*/ 30 h 93"/>
              <a:gd name="T46" fmla="*/ 59 w 96"/>
              <a:gd name="T47" fmla="*/ 15 h 93"/>
              <a:gd name="T48" fmla="*/ 78 w 96"/>
              <a:gd name="T49"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93">
                <a:moveTo>
                  <a:pt x="78" y="14"/>
                </a:moveTo>
                <a:cubicBezTo>
                  <a:pt x="88" y="18"/>
                  <a:pt x="93" y="25"/>
                  <a:pt x="95" y="34"/>
                </a:cubicBezTo>
                <a:cubicBezTo>
                  <a:pt x="96" y="42"/>
                  <a:pt x="95" y="51"/>
                  <a:pt x="91" y="62"/>
                </a:cubicBezTo>
                <a:cubicBezTo>
                  <a:pt x="87" y="73"/>
                  <a:pt x="82" y="81"/>
                  <a:pt x="75" y="86"/>
                </a:cubicBezTo>
                <a:cubicBezTo>
                  <a:pt x="67" y="92"/>
                  <a:pt x="58" y="93"/>
                  <a:pt x="48" y="90"/>
                </a:cubicBezTo>
                <a:cubicBezTo>
                  <a:pt x="51" y="81"/>
                  <a:pt x="53" y="76"/>
                  <a:pt x="56" y="67"/>
                </a:cubicBezTo>
                <a:cubicBezTo>
                  <a:pt x="64" y="70"/>
                  <a:pt x="71" y="66"/>
                  <a:pt x="75" y="55"/>
                </a:cubicBezTo>
                <a:cubicBezTo>
                  <a:pt x="76" y="51"/>
                  <a:pt x="77" y="47"/>
                  <a:pt x="76" y="44"/>
                </a:cubicBezTo>
                <a:cubicBezTo>
                  <a:pt x="76" y="41"/>
                  <a:pt x="75" y="39"/>
                  <a:pt x="72" y="38"/>
                </a:cubicBezTo>
                <a:cubicBezTo>
                  <a:pt x="68" y="36"/>
                  <a:pt x="63" y="39"/>
                  <a:pt x="58" y="46"/>
                </a:cubicBezTo>
                <a:cubicBezTo>
                  <a:pt x="56" y="49"/>
                  <a:pt x="53" y="54"/>
                  <a:pt x="50" y="58"/>
                </a:cubicBezTo>
                <a:cubicBezTo>
                  <a:pt x="45" y="66"/>
                  <a:pt x="41" y="71"/>
                  <a:pt x="36" y="74"/>
                </a:cubicBezTo>
                <a:cubicBezTo>
                  <a:pt x="30" y="78"/>
                  <a:pt x="24" y="80"/>
                  <a:pt x="17" y="77"/>
                </a:cubicBezTo>
                <a:cubicBezTo>
                  <a:pt x="9" y="75"/>
                  <a:pt x="3" y="68"/>
                  <a:pt x="1" y="58"/>
                </a:cubicBezTo>
                <a:cubicBezTo>
                  <a:pt x="0" y="50"/>
                  <a:pt x="1" y="41"/>
                  <a:pt x="5" y="30"/>
                </a:cubicBezTo>
                <a:cubicBezTo>
                  <a:pt x="9" y="20"/>
                  <a:pt x="14" y="12"/>
                  <a:pt x="21" y="7"/>
                </a:cubicBezTo>
                <a:cubicBezTo>
                  <a:pt x="29" y="1"/>
                  <a:pt x="37" y="0"/>
                  <a:pt x="46" y="3"/>
                </a:cubicBezTo>
                <a:cubicBezTo>
                  <a:pt x="42" y="13"/>
                  <a:pt x="40" y="18"/>
                  <a:pt x="36" y="27"/>
                </a:cubicBezTo>
                <a:cubicBezTo>
                  <a:pt x="31" y="25"/>
                  <a:pt x="27" y="27"/>
                  <a:pt x="23" y="33"/>
                </a:cubicBezTo>
                <a:cubicBezTo>
                  <a:pt x="22" y="34"/>
                  <a:pt x="21" y="36"/>
                  <a:pt x="21" y="38"/>
                </a:cubicBezTo>
                <a:cubicBezTo>
                  <a:pt x="18" y="46"/>
                  <a:pt x="19" y="51"/>
                  <a:pt x="24" y="52"/>
                </a:cubicBezTo>
                <a:cubicBezTo>
                  <a:pt x="26" y="53"/>
                  <a:pt x="28" y="52"/>
                  <a:pt x="31" y="50"/>
                </a:cubicBezTo>
                <a:cubicBezTo>
                  <a:pt x="36" y="42"/>
                  <a:pt x="39" y="38"/>
                  <a:pt x="44" y="30"/>
                </a:cubicBezTo>
                <a:cubicBezTo>
                  <a:pt x="49" y="23"/>
                  <a:pt x="54" y="18"/>
                  <a:pt x="59" y="15"/>
                </a:cubicBezTo>
                <a:cubicBezTo>
                  <a:pt x="65" y="11"/>
                  <a:pt x="71" y="11"/>
                  <a:pt x="7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8"/>
          <p:cNvSpPr>
            <a:spLocks/>
          </p:cNvSpPr>
          <p:nvPr/>
        </p:nvSpPr>
        <p:spPr bwMode="auto">
          <a:xfrm>
            <a:off x="4454525" y="3087688"/>
            <a:ext cx="214312" cy="185738"/>
          </a:xfrm>
          <a:custGeom>
            <a:avLst/>
            <a:gdLst>
              <a:gd name="T0" fmla="*/ 55 w 102"/>
              <a:gd name="T1" fmla="*/ 10 h 88"/>
              <a:gd name="T2" fmla="*/ 41 w 102"/>
              <a:gd name="T3" fmla="*/ 35 h 88"/>
              <a:gd name="T4" fmla="*/ 102 w 102"/>
              <a:gd name="T5" fmla="*/ 67 h 88"/>
              <a:gd name="T6" fmla="*/ 92 w 102"/>
              <a:gd name="T7" fmla="*/ 88 h 88"/>
              <a:gd name="T8" fmla="*/ 30 w 102"/>
              <a:gd name="T9" fmla="*/ 58 h 88"/>
              <a:gd name="T10" fmla="*/ 18 w 102"/>
              <a:gd name="T11" fmla="*/ 85 h 88"/>
              <a:gd name="T12" fmla="*/ 0 w 102"/>
              <a:gd name="T13" fmla="*/ 77 h 88"/>
              <a:gd name="T14" fmla="*/ 38 w 102"/>
              <a:gd name="T15" fmla="*/ 0 h 88"/>
              <a:gd name="T16" fmla="*/ 55 w 102"/>
              <a:gd name="T1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88">
                <a:moveTo>
                  <a:pt x="55" y="10"/>
                </a:moveTo>
                <a:cubicBezTo>
                  <a:pt x="49" y="20"/>
                  <a:pt x="47" y="25"/>
                  <a:pt x="41" y="35"/>
                </a:cubicBezTo>
                <a:cubicBezTo>
                  <a:pt x="66" y="48"/>
                  <a:pt x="78" y="54"/>
                  <a:pt x="102" y="67"/>
                </a:cubicBezTo>
                <a:cubicBezTo>
                  <a:pt x="98" y="75"/>
                  <a:pt x="96" y="79"/>
                  <a:pt x="92" y="88"/>
                </a:cubicBezTo>
                <a:cubicBezTo>
                  <a:pt x="67" y="76"/>
                  <a:pt x="55" y="70"/>
                  <a:pt x="30" y="58"/>
                </a:cubicBezTo>
                <a:cubicBezTo>
                  <a:pt x="25" y="69"/>
                  <a:pt x="22" y="74"/>
                  <a:pt x="18" y="85"/>
                </a:cubicBezTo>
                <a:cubicBezTo>
                  <a:pt x="11" y="82"/>
                  <a:pt x="7" y="80"/>
                  <a:pt x="0" y="77"/>
                </a:cubicBezTo>
                <a:cubicBezTo>
                  <a:pt x="14" y="45"/>
                  <a:pt x="21" y="30"/>
                  <a:pt x="38" y="0"/>
                </a:cubicBezTo>
                <a:cubicBezTo>
                  <a:pt x="45" y="4"/>
                  <a:pt x="48" y="6"/>
                  <a:pt x="5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9"/>
          <p:cNvSpPr>
            <a:spLocks noEditPoints="1"/>
          </p:cNvSpPr>
          <p:nvPr/>
        </p:nvSpPr>
        <p:spPr bwMode="auto">
          <a:xfrm>
            <a:off x="4543425" y="2935288"/>
            <a:ext cx="252412" cy="223838"/>
          </a:xfrm>
          <a:custGeom>
            <a:avLst/>
            <a:gdLst>
              <a:gd name="T0" fmla="*/ 120 w 120"/>
              <a:gd name="T1" fmla="*/ 40 h 107"/>
              <a:gd name="T2" fmla="*/ 107 w 120"/>
              <a:gd name="T3" fmla="*/ 59 h 107"/>
              <a:gd name="T4" fmla="*/ 100 w 120"/>
              <a:gd name="T5" fmla="*/ 57 h 107"/>
              <a:gd name="T6" fmla="*/ 93 w 120"/>
              <a:gd name="T7" fmla="*/ 54 h 107"/>
              <a:gd name="T8" fmla="*/ 71 w 120"/>
              <a:gd name="T9" fmla="*/ 55 h 107"/>
              <a:gd name="T10" fmla="*/ 61 w 120"/>
              <a:gd name="T11" fmla="*/ 70 h 107"/>
              <a:gd name="T12" fmla="*/ 89 w 120"/>
              <a:gd name="T13" fmla="*/ 87 h 107"/>
              <a:gd name="T14" fmla="*/ 77 w 120"/>
              <a:gd name="T15" fmla="*/ 107 h 107"/>
              <a:gd name="T16" fmla="*/ 0 w 120"/>
              <a:gd name="T17" fmla="*/ 63 h 107"/>
              <a:gd name="T18" fmla="*/ 27 w 120"/>
              <a:gd name="T19" fmla="*/ 20 h 107"/>
              <a:gd name="T20" fmla="*/ 45 w 120"/>
              <a:gd name="T21" fmla="*/ 4 h 107"/>
              <a:gd name="T22" fmla="*/ 67 w 120"/>
              <a:gd name="T23" fmla="*/ 6 h 107"/>
              <a:gd name="T24" fmla="*/ 76 w 120"/>
              <a:gd name="T25" fmla="*/ 31 h 107"/>
              <a:gd name="T26" fmla="*/ 89 w 120"/>
              <a:gd name="T27" fmla="*/ 27 h 107"/>
              <a:gd name="T28" fmla="*/ 94 w 120"/>
              <a:gd name="T29" fmla="*/ 29 h 107"/>
              <a:gd name="T30" fmla="*/ 100 w 120"/>
              <a:gd name="T31" fmla="*/ 31 h 107"/>
              <a:gd name="T32" fmla="*/ 111 w 120"/>
              <a:gd name="T33" fmla="*/ 38 h 107"/>
              <a:gd name="T34" fmla="*/ 120 w 120"/>
              <a:gd name="T35" fmla="*/ 40 h 107"/>
              <a:gd name="T36" fmla="*/ 55 w 120"/>
              <a:gd name="T37" fmla="*/ 28 h 107"/>
              <a:gd name="T38" fmla="*/ 40 w 120"/>
              <a:gd name="T39" fmla="*/ 34 h 107"/>
              <a:gd name="T40" fmla="*/ 29 w 120"/>
              <a:gd name="T41" fmla="*/ 51 h 107"/>
              <a:gd name="T42" fmla="*/ 46 w 120"/>
              <a:gd name="T43" fmla="*/ 61 h 107"/>
              <a:gd name="T44" fmla="*/ 57 w 120"/>
              <a:gd name="T45" fmla="*/ 44 h 107"/>
              <a:gd name="T46" fmla="*/ 55 w 120"/>
              <a:gd name="T47"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120" y="40"/>
                </a:moveTo>
                <a:cubicBezTo>
                  <a:pt x="114" y="48"/>
                  <a:pt x="112" y="52"/>
                  <a:pt x="107" y="59"/>
                </a:cubicBezTo>
                <a:cubicBezTo>
                  <a:pt x="106" y="59"/>
                  <a:pt x="103" y="59"/>
                  <a:pt x="100" y="57"/>
                </a:cubicBezTo>
                <a:cubicBezTo>
                  <a:pt x="98" y="56"/>
                  <a:pt x="95" y="55"/>
                  <a:pt x="93" y="54"/>
                </a:cubicBezTo>
                <a:cubicBezTo>
                  <a:pt x="83" y="47"/>
                  <a:pt x="76" y="47"/>
                  <a:pt x="71" y="55"/>
                </a:cubicBezTo>
                <a:cubicBezTo>
                  <a:pt x="67" y="61"/>
                  <a:pt x="65" y="64"/>
                  <a:pt x="61" y="70"/>
                </a:cubicBezTo>
                <a:cubicBezTo>
                  <a:pt x="72" y="77"/>
                  <a:pt x="78" y="80"/>
                  <a:pt x="89" y="87"/>
                </a:cubicBezTo>
                <a:cubicBezTo>
                  <a:pt x="84" y="95"/>
                  <a:pt x="81" y="99"/>
                  <a:pt x="77" y="107"/>
                </a:cubicBezTo>
                <a:cubicBezTo>
                  <a:pt x="46" y="90"/>
                  <a:pt x="31" y="81"/>
                  <a:pt x="0" y="63"/>
                </a:cubicBezTo>
                <a:cubicBezTo>
                  <a:pt x="10" y="46"/>
                  <a:pt x="16" y="37"/>
                  <a:pt x="27" y="20"/>
                </a:cubicBezTo>
                <a:cubicBezTo>
                  <a:pt x="32" y="12"/>
                  <a:pt x="38" y="7"/>
                  <a:pt x="45" y="4"/>
                </a:cubicBezTo>
                <a:cubicBezTo>
                  <a:pt x="52" y="0"/>
                  <a:pt x="60" y="1"/>
                  <a:pt x="67" y="6"/>
                </a:cubicBezTo>
                <a:cubicBezTo>
                  <a:pt x="75" y="12"/>
                  <a:pt x="76" y="31"/>
                  <a:pt x="76" y="31"/>
                </a:cubicBezTo>
                <a:cubicBezTo>
                  <a:pt x="76" y="31"/>
                  <a:pt x="84" y="27"/>
                  <a:pt x="89" y="27"/>
                </a:cubicBezTo>
                <a:cubicBezTo>
                  <a:pt x="90" y="28"/>
                  <a:pt x="92" y="28"/>
                  <a:pt x="94" y="29"/>
                </a:cubicBezTo>
                <a:cubicBezTo>
                  <a:pt x="96" y="29"/>
                  <a:pt x="98" y="30"/>
                  <a:pt x="100" y="31"/>
                </a:cubicBezTo>
                <a:cubicBezTo>
                  <a:pt x="105" y="34"/>
                  <a:pt x="107" y="35"/>
                  <a:pt x="111" y="38"/>
                </a:cubicBezTo>
                <a:cubicBezTo>
                  <a:pt x="115" y="40"/>
                  <a:pt x="118" y="41"/>
                  <a:pt x="120" y="40"/>
                </a:cubicBezTo>
                <a:close/>
                <a:moveTo>
                  <a:pt x="55" y="28"/>
                </a:moveTo>
                <a:cubicBezTo>
                  <a:pt x="50" y="25"/>
                  <a:pt x="45" y="26"/>
                  <a:pt x="40" y="34"/>
                </a:cubicBezTo>
                <a:cubicBezTo>
                  <a:pt x="36" y="40"/>
                  <a:pt x="33" y="44"/>
                  <a:pt x="29" y="51"/>
                </a:cubicBezTo>
                <a:cubicBezTo>
                  <a:pt x="36" y="55"/>
                  <a:pt x="39" y="57"/>
                  <a:pt x="46" y="61"/>
                </a:cubicBezTo>
                <a:cubicBezTo>
                  <a:pt x="50" y="54"/>
                  <a:pt x="53" y="50"/>
                  <a:pt x="57" y="44"/>
                </a:cubicBezTo>
                <a:cubicBezTo>
                  <a:pt x="61" y="37"/>
                  <a:pt x="61" y="32"/>
                  <a:pt x="55"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0"/>
          <p:cNvSpPr>
            <a:spLocks/>
          </p:cNvSpPr>
          <p:nvPr/>
        </p:nvSpPr>
        <p:spPr bwMode="auto">
          <a:xfrm>
            <a:off x="4659313" y="2762250"/>
            <a:ext cx="244475" cy="239713"/>
          </a:xfrm>
          <a:custGeom>
            <a:avLst/>
            <a:gdLst>
              <a:gd name="T0" fmla="*/ 116 w 116"/>
              <a:gd name="T1" fmla="*/ 58 h 114"/>
              <a:gd name="T2" fmla="*/ 71 w 116"/>
              <a:gd name="T3" fmla="*/ 114 h 114"/>
              <a:gd name="T4" fmla="*/ 0 w 116"/>
              <a:gd name="T5" fmla="*/ 61 h 114"/>
              <a:gd name="T6" fmla="*/ 50 w 116"/>
              <a:gd name="T7" fmla="*/ 0 h 114"/>
              <a:gd name="T8" fmla="*/ 64 w 116"/>
              <a:gd name="T9" fmla="*/ 13 h 114"/>
              <a:gd name="T10" fmla="*/ 30 w 116"/>
              <a:gd name="T11" fmla="*/ 52 h 114"/>
              <a:gd name="T12" fmla="*/ 43 w 116"/>
              <a:gd name="T13" fmla="*/ 62 h 114"/>
              <a:gd name="T14" fmla="*/ 72 w 116"/>
              <a:gd name="T15" fmla="*/ 26 h 114"/>
              <a:gd name="T16" fmla="*/ 86 w 116"/>
              <a:gd name="T17" fmla="*/ 38 h 114"/>
              <a:gd name="T18" fmla="*/ 57 w 116"/>
              <a:gd name="T19" fmla="*/ 73 h 114"/>
              <a:gd name="T20" fmla="*/ 70 w 116"/>
              <a:gd name="T21" fmla="*/ 83 h 114"/>
              <a:gd name="T22" fmla="*/ 102 w 116"/>
              <a:gd name="T23" fmla="*/ 45 h 114"/>
              <a:gd name="T24" fmla="*/ 116 w 116"/>
              <a:gd name="T25" fmla="*/ 5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4">
                <a:moveTo>
                  <a:pt x="116" y="58"/>
                </a:moveTo>
                <a:cubicBezTo>
                  <a:pt x="97" y="80"/>
                  <a:pt x="88" y="91"/>
                  <a:pt x="71" y="114"/>
                </a:cubicBezTo>
                <a:cubicBezTo>
                  <a:pt x="43" y="93"/>
                  <a:pt x="29" y="82"/>
                  <a:pt x="0" y="61"/>
                </a:cubicBezTo>
                <a:cubicBezTo>
                  <a:pt x="19" y="36"/>
                  <a:pt x="29" y="24"/>
                  <a:pt x="50" y="0"/>
                </a:cubicBezTo>
                <a:cubicBezTo>
                  <a:pt x="55" y="5"/>
                  <a:pt x="58" y="8"/>
                  <a:pt x="64" y="13"/>
                </a:cubicBezTo>
                <a:cubicBezTo>
                  <a:pt x="50" y="28"/>
                  <a:pt x="43" y="36"/>
                  <a:pt x="30" y="52"/>
                </a:cubicBezTo>
                <a:cubicBezTo>
                  <a:pt x="35" y="56"/>
                  <a:pt x="38" y="58"/>
                  <a:pt x="43" y="62"/>
                </a:cubicBezTo>
                <a:cubicBezTo>
                  <a:pt x="54" y="47"/>
                  <a:pt x="60" y="40"/>
                  <a:pt x="72" y="26"/>
                </a:cubicBezTo>
                <a:cubicBezTo>
                  <a:pt x="78" y="31"/>
                  <a:pt x="80" y="33"/>
                  <a:pt x="86" y="38"/>
                </a:cubicBezTo>
                <a:cubicBezTo>
                  <a:pt x="74" y="52"/>
                  <a:pt x="68" y="59"/>
                  <a:pt x="57" y="73"/>
                </a:cubicBezTo>
                <a:cubicBezTo>
                  <a:pt x="62" y="77"/>
                  <a:pt x="64" y="79"/>
                  <a:pt x="70" y="83"/>
                </a:cubicBezTo>
                <a:cubicBezTo>
                  <a:pt x="82" y="67"/>
                  <a:pt x="88" y="60"/>
                  <a:pt x="102" y="45"/>
                </a:cubicBezTo>
                <a:cubicBezTo>
                  <a:pt x="108" y="50"/>
                  <a:pt x="111" y="53"/>
                  <a:pt x="116"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1"/>
          <p:cNvSpPr>
            <a:spLocks/>
          </p:cNvSpPr>
          <p:nvPr/>
        </p:nvSpPr>
        <p:spPr bwMode="auto">
          <a:xfrm>
            <a:off x="4786313" y="2613025"/>
            <a:ext cx="250825" cy="252413"/>
          </a:xfrm>
          <a:custGeom>
            <a:avLst/>
            <a:gdLst>
              <a:gd name="T0" fmla="*/ 120 w 120"/>
              <a:gd name="T1" fmla="*/ 66 h 120"/>
              <a:gd name="T2" fmla="*/ 102 w 120"/>
              <a:gd name="T3" fmla="*/ 82 h 120"/>
              <a:gd name="T4" fmla="*/ 41 w 120"/>
              <a:gd name="T5" fmla="*/ 65 h 120"/>
              <a:gd name="T6" fmla="*/ 80 w 120"/>
              <a:gd name="T7" fmla="*/ 104 h 120"/>
              <a:gd name="T8" fmla="*/ 65 w 120"/>
              <a:gd name="T9" fmla="*/ 120 h 120"/>
              <a:gd name="T10" fmla="*/ 0 w 120"/>
              <a:gd name="T11" fmla="*/ 60 h 120"/>
              <a:gd name="T12" fmla="*/ 19 w 120"/>
              <a:gd name="T13" fmla="*/ 41 h 120"/>
              <a:gd name="T14" fmla="*/ 80 w 120"/>
              <a:gd name="T15" fmla="*/ 56 h 120"/>
              <a:gd name="T16" fmla="*/ 43 w 120"/>
              <a:gd name="T17" fmla="*/ 17 h 120"/>
              <a:gd name="T18" fmla="*/ 61 w 120"/>
              <a:gd name="T19" fmla="*/ 0 h 120"/>
              <a:gd name="T20" fmla="*/ 120 w 120"/>
              <a:gd name="T21" fmla="*/ 6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20">
                <a:moveTo>
                  <a:pt x="120" y="66"/>
                </a:moveTo>
                <a:cubicBezTo>
                  <a:pt x="112" y="73"/>
                  <a:pt x="109" y="76"/>
                  <a:pt x="102" y="82"/>
                </a:cubicBezTo>
                <a:cubicBezTo>
                  <a:pt x="78" y="75"/>
                  <a:pt x="66" y="71"/>
                  <a:pt x="41" y="65"/>
                </a:cubicBezTo>
                <a:cubicBezTo>
                  <a:pt x="56" y="81"/>
                  <a:pt x="64" y="89"/>
                  <a:pt x="80" y="104"/>
                </a:cubicBezTo>
                <a:cubicBezTo>
                  <a:pt x="74" y="110"/>
                  <a:pt x="71" y="113"/>
                  <a:pt x="65" y="120"/>
                </a:cubicBezTo>
                <a:cubicBezTo>
                  <a:pt x="39" y="96"/>
                  <a:pt x="26" y="84"/>
                  <a:pt x="0" y="60"/>
                </a:cubicBezTo>
                <a:cubicBezTo>
                  <a:pt x="8" y="52"/>
                  <a:pt x="11" y="48"/>
                  <a:pt x="19" y="41"/>
                </a:cubicBezTo>
                <a:cubicBezTo>
                  <a:pt x="44" y="46"/>
                  <a:pt x="56" y="49"/>
                  <a:pt x="80" y="56"/>
                </a:cubicBezTo>
                <a:cubicBezTo>
                  <a:pt x="65" y="40"/>
                  <a:pt x="58" y="33"/>
                  <a:pt x="43" y="17"/>
                </a:cubicBezTo>
                <a:cubicBezTo>
                  <a:pt x="50" y="10"/>
                  <a:pt x="54" y="7"/>
                  <a:pt x="61" y="0"/>
                </a:cubicBezTo>
                <a:cubicBezTo>
                  <a:pt x="84" y="27"/>
                  <a:pt x="96" y="40"/>
                  <a:pt x="120" y="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2"/>
          <p:cNvSpPr>
            <a:spLocks/>
          </p:cNvSpPr>
          <p:nvPr/>
        </p:nvSpPr>
        <p:spPr bwMode="auto">
          <a:xfrm>
            <a:off x="4970463" y="2501900"/>
            <a:ext cx="227012" cy="201613"/>
          </a:xfrm>
          <a:custGeom>
            <a:avLst/>
            <a:gdLst>
              <a:gd name="T0" fmla="*/ 108 w 108"/>
              <a:gd name="T1" fmla="*/ 59 h 96"/>
              <a:gd name="T2" fmla="*/ 96 w 108"/>
              <a:gd name="T3" fmla="*/ 68 h 96"/>
              <a:gd name="T4" fmla="*/ 89 w 108"/>
              <a:gd name="T5" fmla="*/ 61 h 96"/>
              <a:gd name="T6" fmla="*/ 76 w 108"/>
              <a:gd name="T7" fmla="*/ 85 h 96"/>
              <a:gd name="T8" fmla="*/ 42 w 108"/>
              <a:gd name="T9" fmla="*/ 95 h 96"/>
              <a:gd name="T10" fmla="*/ 12 w 108"/>
              <a:gd name="T11" fmla="*/ 78 h 96"/>
              <a:gd name="T12" fmla="*/ 1 w 108"/>
              <a:gd name="T13" fmla="*/ 45 h 96"/>
              <a:gd name="T14" fmla="*/ 20 w 108"/>
              <a:gd name="T15" fmla="*/ 12 h 96"/>
              <a:gd name="T16" fmla="*/ 49 w 108"/>
              <a:gd name="T17" fmla="*/ 1 h 96"/>
              <a:gd name="T18" fmla="*/ 75 w 108"/>
              <a:gd name="T19" fmla="*/ 12 h 96"/>
              <a:gd name="T20" fmla="*/ 54 w 108"/>
              <a:gd name="T21" fmla="*/ 26 h 96"/>
              <a:gd name="T22" fmla="*/ 44 w 108"/>
              <a:gd name="T23" fmla="*/ 23 h 96"/>
              <a:gd name="T24" fmla="*/ 32 w 108"/>
              <a:gd name="T25" fmla="*/ 28 h 96"/>
              <a:gd name="T26" fmla="*/ 23 w 108"/>
              <a:gd name="T27" fmla="*/ 45 h 96"/>
              <a:gd name="T28" fmla="*/ 31 w 108"/>
              <a:gd name="T29" fmla="*/ 62 h 96"/>
              <a:gd name="T30" fmla="*/ 46 w 108"/>
              <a:gd name="T31" fmla="*/ 73 h 96"/>
              <a:gd name="T32" fmla="*/ 64 w 108"/>
              <a:gd name="T33" fmla="*/ 69 h 96"/>
              <a:gd name="T34" fmla="*/ 73 w 108"/>
              <a:gd name="T35" fmla="*/ 58 h 96"/>
              <a:gd name="T36" fmla="*/ 73 w 108"/>
              <a:gd name="T37" fmla="*/ 46 h 96"/>
              <a:gd name="T38" fmla="*/ 59 w 108"/>
              <a:gd name="T39" fmla="*/ 56 h 96"/>
              <a:gd name="T40" fmla="*/ 49 w 108"/>
              <a:gd name="T41" fmla="*/ 43 h 96"/>
              <a:gd name="T42" fmla="*/ 81 w 108"/>
              <a:gd name="T43" fmla="*/ 19 h 96"/>
              <a:gd name="T44" fmla="*/ 108 w 108"/>
              <a:gd name="T45"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6">
                <a:moveTo>
                  <a:pt x="108" y="59"/>
                </a:moveTo>
                <a:cubicBezTo>
                  <a:pt x="103" y="63"/>
                  <a:pt x="101" y="64"/>
                  <a:pt x="96" y="68"/>
                </a:cubicBezTo>
                <a:cubicBezTo>
                  <a:pt x="93" y="65"/>
                  <a:pt x="92" y="64"/>
                  <a:pt x="89" y="61"/>
                </a:cubicBezTo>
                <a:cubicBezTo>
                  <a:pt x="89" y="70"/>
                  <a:pt x="85" y="78"/>
                  <a:pt x="76" y="85"/>
                </a:cubicBezTo>
                <a:cubicBezTo>
                  <a:pt x="65" y="93"/>
                  <a:pt x="54" y="96"/>
                  <a:pt x="42" y="95"/>
                </a:cubicBezTo>
                <a:cubicBezTo>
                  <a:pt x="31" y="93"/>
                  <a:pt x="21" y="88"/>
                  <a:pt x="12" y="78"/>
                </a:cubicBezTo>
                <a:cubicBezTo>
                  <a:pt x="4" y="68"/>
                  <a:pt x="0" y="57"/>
                  <a:pt x="1" y="45"/>
                </a:cubicBezTo>
                <a:cubicBezTo>
                  <a:pt x="2" y="32"/>
                  <a:pt x="9" y="21"/>
                  <a:pt x="20" y="12"/>
                </a:cubicBezTo>
                <a:cubicBezTo>
                  <a:pt x="30" y="5"/>
                  <a:pt x="40" y="1"/>
                  <a:pt x="49" y="1"/>
                </a:cubicBezTo>
                <a:cubicBezTo>
                  <a:pt x="59" y="0"/>
                  <a:pt x="68" y="4"/>
                  <a:pt x="75" y="12"/>
                </a:cubicBezTo>
                <a:cubicBezTo>
                  <a:pt x="66" y="17"/>
                  <a:pt x="62" y="20"/>
                  <a:pt x="54" y="26"/>
                </a:cubicBezTo>
                <a:cubicBezTo>
                  <a:pt x="52" y="23"/>
                  <a:pt x="48" y="22"/>
                  <a:pt x="44" y="23"/>
                </a:cubicBezTo>
                <a:cubicBezTo>
                  <a:pt x="39" y="23"/>
                  <a:pt x="36" y="25"/>
                  <a:pt x="32" y="28"/>
                </a:cubicBezTo>
                <a:cubicBezTo>
                  <a:pt x="26" y="32"/>
                  <a:pt x="23" y="38"/>
                  <a:pt x="23" y="45"/>
                </a:cubicBezTo>
                <a:cubicBezTo>
                  <a:pt x="24" y="51"/>
                  <a:pt x="26" y="56"/>
                  <a:pt x="31" y="62"/>
                </a:cubicBezTo>
                <a:cubicBezTo>
                  <a:pt x="35" y="68"/>
                  <a:pt x="40" y="71"/>
                  <a:pt x="46" y="73"/>
                </a:cubicBezTo>
                <a:cubicBezTo>
                  <a:pt x="52" y="75"/>
                  <a:pt x="58" y="74"/>
                  <a:pt x="64" y="69"/>
                </a:cubicBezTo>
                <a:cubicBezTo>
                  <a:pt x="68" y="66"/>
                  <a:pt x="71" y="62"/>
                  <a:pt x="73" y="58"/>
                </a:cubicBezTo>
                <a:cubicBezTo>
                  <a:pt x="75" y="54"/>
                  <a:pt x="74" y="50"/>
                  <a:pt x="73" y="46"/>
                </a:cubicBezTo>
                <a:cubicBezTo>
                  <a:pt x="67" y="50"/>
                  <a:pt x="65" y="52"/>
                  <a:pt x="59" y="56"/>
                </a:cubicBezTo>
                <a:cubicBezTo>
                  <a:pt x="55" y="51"/>
                  <a:pt x="53" y="48"/>
                  <a:pt x="49" y="43"/>
                </a:cubicBezTo>
                <a:cubicBezTo>
                  <a:pt x="62" y="33"/>
                  <a:pt x="68" y="28"/>
                  <a:pt x="81" y="19"/>
                </a:cubicBezTo>
                <a:cubicBezTo>
                  <a:pt x="92" y="35"/>
                  <a:pt x="97" y="43"/>
                  <a:pt x="108"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3"/>
          <p:cNvSpPr>
            <a:spLocks/>
          </p:cNvSpPr>
          <p:nvPr/>
        </p:nvSpPr>
        <p:spPr bwMode="auto">
          <a:xfrm>
            <a:off x="5111750" y="2370138"/>
            <a:ext cx="190500" cy="215900"/>
          </a:xfrm>
          <a:custGeom>
            <a:avLst/>
            <a:gdLst>
              <a:gd name="T0" fmla="*/ 82 w 91"/>
              <a:gd name="T1" fmla="*/ 17 h 103"/>
              <a:gd name="T2" fmla="*/ 57 w 91"/>
              <a:gd name="T3" fmla="*/ 32 h 103"/>
              <a:gd name="T4" fmla="*/ 91 w 91"/>
              <a:gd name="T5" fmla="*/ 91 h 103"/>
              <a:gd name="T6" fmla="*/ 71 w 91"/>
              <a:gd name="T7" fmla="*/ 103 h 103"/>
              <a:gd name="T8" fmla="*/ 35 w 91"/>
              <a:gd name="T9" fmla="*/ 45 h 103"/>
              <a:gd name="T10" fmla="*/ 11 w 91"/>
              <a:gd name="T11" fmla="*/ 60 h 103"/>
              <a:gd name="T12" fmla="*/ 0 w 91"/>
              <a:gd name="T13" fmla="*/ 44 h 103"/>
              <a:gd name="T14" fmla="*/ 73 w 91"/>
              <a:gd name="T15" fmla="*/ 0 h 103"/>
              <a:gd name="T16" fmla="*/ 82 w 91"/>
              <a:gd name="T17"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03">
                <a:moveTo>
                  <a:pt x="82" y="17"/>
                </a:moveTo>
                <a:cubicBezTo>
                  <a:pt x="72" y="23"/>
                  <a:pt x="67" y="26"/>
                  <a:pt x="57" y="32"/>
                </a:cubicBezTo>
                <a:cubicBezTo>
                  <a:pt x="70" y="55"/>
                  <a:pt x="77" y="67"/>
                  <a:pt x="91" y="91"/>
                </a:cubicBezTo>
                <a:cubicBezTo>
                  <a:pt x="83" y="95"/>
                  <a:pt x="79" y="98"/>
                  <a:pt x="71" y="103"/>
                </a:cubicBezTo>
                <a:cubicBezTo>
                  <a:pt x="56" y="80"/>
                  <a:pt x="49" y="68"/>
                  <a:pt x="35" y="45"/>
                </a:cubicBezTo>
                <a:cubicBezTo>
                  <a:pt x="25" y="51"/>
                  <a:pt x="20" y="54"/>
                  <a:pt x="11" y="60"/>
                </a:cubicBezTo>
                <a:cubicBezTo>
                  <a:pt x="6" y="54"/>
                  <a:pt x="4" y="50"/>
                  <a:pt x="0" y="44"/>
                </a:cubicBezTo>
                <a:cubicBezTo>
                  <a:pt x="28" y="25"/>
                  <a:pt x="43" y="16"/>
                  <a:pt x="73" y="0"/>
                </a:cubicBezTo>
                <a:cubicBezTo>
                  <a:pt x="76" y="7"/>
                  <a:pt x="78" y="11"/>
                  <a:pt x="82"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4"/>
          <p:cNvSpPr>
            <a:spLocks/>
          </p:cNvSpPr>
          <p:nvPr/>
        </p:nvSpPr>
        <p:spPr bwMode="auto">
          <a:xfrm>
            <a:off x="5284788" y="2284413"/>
            <a:ext cx="233362" cy="239713"/>
          </a:xfrm>
          <a:custGeom>
            <a:avLst/>
            <a:gdLst>
              <a:gd name="T0" fmla="*/ 111 w 111"/>
              <a:gd name="T1" fmla="*/ 82 h 114"/>
              <a:gd name="T2" fmla="*/ 89 w 111"/>
              <a:gd name="T3" fmla="*/ 91 h 114"/>
              <a:gd name="T4" fmla="*/ 74 w 111"/>
              <a:gd name="T5" fmla="*/ 58 h 114"/>
              <a:gd name="T6" fmla="*/ 45 w 111"/>
              <a:gd name="T7" fmla="*/ 71 h 114"/>
              <a:gd name="T8" fmla="*/ 61 w 111"/>
              <a:gd name="T9" fmla="*/ 104 h 114"/>
              <a:gd name="T10" fmla="*/ 40 w 111"/>
              <a:gd name="T11" fmla="*/ 114 h 114"/>
              <a:gd name="T12" fmla="*/ 0 w 111"/>
              <a:gd name="T13" fmla="*/ 36 h 114"/>
              <a:gd name="T14" fmla="*/ 23 w 111"/>
              <a:gd name="T15" fmla="*/ 24 h 114"/>
              <a:gd name="T16" fmla="*/ 37 w 111"/>
              <a:gd name="T17" fmla="*/ 53 h 114"/>
              <a:gd name="T18" fmla="*/ 66 w 111"/>
              <a:gd name="T19" fmla="*/ 40 h 114"/>
              <a:gd name="T20" fmla="*/ 54 w 111"/>
              <a:gd name="T21" fmla="*/ 10 h 114"/>
              <a:gd name="T22" fmla="*/ 78 w 111"/>
              <a:gd name="T23" fmla="*/ 0 h 114"/>
              <a:gd name="T24" fmla="*/ 111 w 111"/>
              <a:gd name="T25" fmla="*/ 8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14">
                <a:moveTo>
                  <a:pt x="111" y="82"/>
                </a:moveTo>
                <a:cubicBezTo>
                  <a:pt x="102" y="85"/>
                  <a:pt x="97" y="87"/>
                  <a:pt x="89" y="91"/>
                </a:cubicBezTo>
                <a:cubicBezTo>
                  <a:pt x="83" y="78"/>
                  <a:pt x="80" y="71"/>
                  <a:pt x="74" y="58"/>
                </a:cubicBezTo>
                <a:cubicBezTo>
                  <a:pt x="63" y="63"/>
                  <a:pt x="57" y="66"/>
                  <a:pt x="45" y="71"/>
                </a:cubicBezTo>
                <a:cubicBezTo>
                  <a:pt x="52" y="84"/>
                  <a:pt x="55" y="91"/>
                  <a:pt x="61" y="104"/>
                </a:cubicBezTo>
                <a:cubicBezTo>
                  <a:pt x="53" y="108"/>
                  <a:pt x="48" y="110"/>
                  <a:pt x="40" y="114"/>
                </a:cubicBezTo>
                <a:cubicBezTo>
                  <a:pt x="24" y="83"/>
                  <a:pt x="16" y="67"/>
                  <a:pt x="0" y="36"/>
                </a:cubicBezTo>
                <a:cubicBezTo>
                  <a:pt x="9" y="31"/>
                  <a:pt x="13" y="29"/>
                  <a:pt x="23" y="24"/>
                </a:cubicBezTo>
                <a:cubicBezTo>
                  <a:pt x="28" y="36"/>
                  <a:pt x="31" y="42"/>
                  <a:pt x="37" y="53"/>
                </a:cubicBezTo>
                <a:cubicBezTo>
                  <a:pt x="48" y="48"/>
                  <a:pt x="54" y="45"/>
                  <a:pt x="66" y="40"/>
                </a:cubicBezTo>
                <a:cubicBezTo>
                  <a:pt x="61" y="28"/>
                  <a:pt x="59" y="22"/>
                  <a:pt x="54" y="10"/>
                </a:cubicBezTo>
                <a:cubicBezTo>
                  <a:pt x="63" y="6"/>
                  <a:pt x="68" y="4"/>
                  <a:pt x="78" y="0"/>
                </a:cubicBezTo>
                <a:cubicBezTo>
                  <a:pt x="91" y="33"/>
                  <a:pt x="98" y="49"/>
                  <a:pt x="111"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5"/>
          <p:cNvSpPr>
            <a:spLocks/>
          </p:cNvSpPr>
          <p:nvPr/>
        </p:nvSpPr>
        <p:spPr bwMode="auto">
          <a:xfrm>
            <a:off x="5489575" y="2232025"/>
            <a:ext cx="196850" cy="201613"/>
          </a:xfrm>
          <a:custGeom>
            <a:avLst/>
            <a:gdLst>
              <a:gd name="T0" fmla="*/ 91 w 94"/>
              <a:gd name="T1" fmla="*/ 52 h 96"/>
              <a:gd name="T2" fmla="*/ 85 w 94"/>
              <a:gd name="T3" fmla="*/ 78 h 96"/>
              <a:gd name="T4" fmla="*/ 61 w 94"/>
              <a:gd name="T5" fmla="*/ 92 h 96"/>
              <a:gd name="T6" fmla="*/ 32 w 94"/>
              <a:gd name="T7" fmla="*/ 94 h 96"/>
              <a:gd name="T8" fmla="*/ 13 w 94"/>
              <a:gd name="T9" fmla="*/ 75 h 96"/>
              <a:gd name="T10" fmla="*/ 36 w 94"/>
              <a:gd name="T11" fmla="*/ 67 h 96"/>
              <a:gd name="T12" fmla="*/ 57 w 94"/>
              <a:gd name="T13" fmla="*/ 74 h 96"/>
              <a:gd name="T14" fmla="*/ 66 w 94"/>
              <a:gd name="T15" fmla="*/ 69 h 96"/>
              <a:gd name="T16" fmla="*/ 68 w 94"/>
              <a:gd name="T17" fmla="*/ 61 h 96"/>
              <a:gd name="T18" fmla="*/ 54 w 94"/>
              <a:gd name="T19" fmla="*/ 56 h 96"/>
              <a:gd name="T20" fmla="*/ 39 w 94"/>
              <a:gd name="T21" fmla="*/ 57 h 96"/>
              <a:gd name="T22" fmla="*/ 18 w 94"/>
              <a:gd name="T23" fmla="*/ 56 h 96"/>
              <a:gd name="T24" fmla="*/ 4 w 94"/>
              <a:gd name="T25" fmla="*/ 43 h 96"/>
              <a:gd name="T26" fmla="*/ 9 w 94"/>
              <a:gd name="T27" fmla="*/ 19 h 96"/>
              <a:gd name="T28" fmla="*/ 33 w 94"/>
              <a:gd name="T29" fmla="*/ 4 h 96"/>
              <a:gd name="T30" fmla="*/ 61 w 94"/>
              <a:gd name="T31" fmla="*/ 3 h 96"/>
              <a:gd name="T32" fmla="*/ 79 w 94"/>
              <a:gd name="T33" fmla="*/ 20 h 96"/>
              <a:gd name="T34" fmla="*/ 55 w 94"/>
              <a:gd name="T35" fmla="*/ 27 h 96"/>
              <a:gd name="T36" fmla="*/ 43 w 94"/>
              <a:gd name="T37" fmla="*/ 21 h 96"/>
              <a:gd name="T38" fmla="*/ 36 w 94"/>
              <a:gd name="T39" fmla="*/ 22 h 96"/>
              <a:gd name="T40" fmla="*/ 27 w 94"/>
              <a:gd name="T41" fmla="*/ 33 h 96"/>
              <a:gd name="T42" fmla="*/ 34 w 94"/>
              <a:gd name="T43" fmla="*/ 37 h 96"/>
              <a:gd name="T44" fmla="*/ 57 w 94"/>
              <a:gd name="T45" fmla="*/ 35 h 96"/>
              <a:gd name="T46" fmla="*/ 78 w 94"/>
              <a:gd name="T47" fmla="*/ 38 h 96"/>
              <a:gd name="T48" fmla="*/ 91 w 94"/>
              <a:gd name="T49"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96">
                <a:moveTo>
                  <a:pt x="91" y="52"/>
                </a:moveTo>
                <a:cubicBezTo>
                  <a:pt x="94" y="62"/>
                  <a:pt x="92" y="71"/>
                  <a:pt x="85" y="78"/>
                </a:cubicBezTo>
                <a:cubicBezTo>
                  <a:pt x="80" y="84"/>
                  <a:pt x="72" y="88"/>
                  <a:pt x="61" y="92"/>
                </a:cubicBezTo>
                <a:cubicBezTo>
                  <a:pt x="50" y="95"/>
                  <a:pt x="41" y="96"/>
                  <a:pt x="32" y="94"/>
                </a:cubicBezTo>
                <a:cubicBezTo>
                  <a:pt x="23" y="91"/>
                  <a:pt x="17" y="85"/>
                  <a:pt x="13" y="75"/>
                </a:cubicBezTo>
                <a:cubicBezTo>
                  <a:pt x="22" y="72"/>
                  <a:pt x="27" y="70"/>
                  <a:pt x="36" y="67"/>
                </a:cubicBezTo>
                <a:cubicBezTo>
                  <a:pt x="39" y="76"/>
                  <a:pt x="46" y="78"/>
                  <a:pt x="57" y="74"/>
                </a:cubicBezTo>
                <a:cubicBezTo>
                  <a:pt x="61" y="73"/>
                  <a:pt x="64" y="71"/>
                  <a:pt x="66" y="69"/>
                </a:cubicBezTo>
                <a:cubicBezTo>
                  <a:pt x="69" y="67"/>
                  <a:pt x="69" y="65"/>
                  <a:pt x="68" y="61"/>
                </a:cubicBezTo>
                <a:cubicBezTo>
                  <a:pt x="67" y="58"/>
                  <a:pt x="62" y="56"/>
                  <a:pt x="54" y="56"/>
                </a:cubicBezTo>
                <a:cubicBezTo>
                  <a:pt x="50" y="56"/>
                  <a:pt x="45" y="57"/>
                  <a:pt x="39" y="57"/>
                </a:cubicBezTo>
                <a:cubicBezTo>
                  <a:pt x="30" y="58"/>
                  <a:pt x="23" y="58"/>
                  <a:pt x="18" y="56"/>
                </a:cubicBezTo>
                <a:cubicBezTo>
                  <a:pt x="11" y="54"/>
                  <a:pt x="6" y="50"/>
                  <a:pt x="4" y="43"/>
                </a:cubicBezTo>
                <a:cubicBezTo>
                  <a:pt x="0" y="35"/>
                  <a:pt x="2" y="27"/>
                  <a:pt x="9" y="19"/>
                </a:cubicBezTo>
                <a:cubicBezTo>
                  <a:pt x="14" y="13"/>
                  <a:pt x="22" y="8"/>
                  <a:pt x="33" y="4"/>
                </a:cubicBezTo>
                <a:cubicBezTo>
                  <a:pt x="44" y="1"/>
                  <a:pt x="53" y="0"/>
                  <a:pt x="61" y="3"/>
                </a:cubicBezTo>
                <a:cubicBezTo>
                  <a:pt x="71" y="5"/>
                  <a:pt x="77" y="11"/>
                  <a:pt x="79" y="20"/>
                </a:cubicBezTo>
                <a:cubicBezTo>
                  <a:pt x="69" y="23"/>
                  <a:pt x="65" y="24"/>
                  <a:pt x="55" y="27"/>
                </a:cubicBezTo>
                <a:cubicBezTo>
                  <a:pt x="53" y="22"/>
                  <a:pt x="49" y="20"/>
                  <a:pt x="43" y="21"/>
                </a:cubicBezTo>
                <a:cubicBezTo>
                  <a:pt x="41" y="21"/>
                  <a:pt x="39" y="21"/>
                  <a:pt x="36" y="22"/>
                </a:cubicBezTo>
                <a:cubicBezTo>
                  <a:pt x="29" y="24"/>
                  <a:pt x="25" y="28"/>
                  <a:pt x="27" y="33"/>
                </a:cubicBezTo>
                <a:cubicBezTo>
                  <a:pt x="28" y="35"/>
                  <a:pt x="30" y="36"/>
                  <a:pt x="34" y="37"/>
                </a:cubicBezTo>
                <a:cubicBezTo>
                  <a:pt x="43" y="36"/>
                  <a:pt x="48" y="36"/>
                  <a:pt x="57" y="35"/>
                </a:cubicBezTo>
                <a:cubicBezTo>
                  <a:pt x="66" y="35"/>
                  <a:pt x="73" y="36"/>
                  <a:pt x="78" y="38"/>
                </a:cubicBezTo>
                <a:cubicBezTo>
                  <a:pt x="85" y="40"/>
                  <a:pt x="89" y="45"/>
                  <a:pt x="91"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6"/>
          <p:cNvSpPr>
            <a:spLocks/>
          </p:cNvSpPr>
          <p:nvPr/>
        </p:nvSpPr>
        <p:spPr bwMode="auto">
          <a:xfrm>
            <a:off x="6419850" y="2195513"/>
            <a:ext cx="293687" cy="225425"/>
          </a:xfrm>
          <a:custGeom>
            <a:avLst/>
            <a:gdLst>
              <a:gd name="T0" fmla="*/ 140 w 140"/>
              <a:gd name="T1" fmla="*/ 31 h 107"/>
              <a:gd name="T2" fmla="*/ 89 w 140"/>
              <a:gd name="T3" fmla="*/ 107 h 107"/>
              <a:gd name="T4" fmla="*/ 65 w 140"/>
              <a:gd name="T5" fmla="*/ 101 h 107"/>
              <a:gd name="T6" fmla="*/ 65 w 140"/>
              <a:gd name="T7" fmla="*/ 39 h 107"/>
              <a:gd name="T8" fmla="*/ 39 w 140"/>
              <a:gd name="T9" fmla="*/ 96 h 107"/>
              <a:gd name="T10" fmla="*/ 15 w 140"/>
              <a:gd name="T11" fmla="*/ 91 h 107"/>
              <a:gd name="T12" fmla="*/ 0 w 140"/>
              <a:gd name="T13" fmla="*/ 0 h 107"/>
              <a:gd name="T14" fmla="*/ 28 w 140"/>
              <a:gd name="T15" fmla="*/ 4 h 107"/>
              <a:gd name="T16" fmla="*/ 31 w 140"/>
              <a:gd name="T17" fmla="*/ 70 h 107"/>
              <a:gd name="T18" fmla="*/ 59 w 140"/>
              <a:gd name="T19" fmla="*/ 10 h 107"/>
              <a:gd name="T20" fmla="*/ 84 w 140"/>
              <a:gd name="T21" fmla="*/ 15 h 107"/>
              <a:gd name="T22" fmla="*/ 83 w 140"/>
              <a:gd name="T23" fmla="*/ 81 h 107"/>
              <a:gd name="T24" fmla="*/ 114 w 140"/>
              <a:gd name="T25" fmla="*/ 23 h 107"/>
              <a:gd name="T26" fmla="*/ 140 w 140"/>
              <a:gd name="T27" fmla="*/ 3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07">
                <a:moveTo>
                  <a:pt x="140" y="31"/>
                </a:moveTo>
                <a:cubicBezTo>
                  <a:pt x="118" y="61"/>
                  <a:pt x="108" y="76"/>
                  <a:pt x="89" y="107"/>
                </a:cubicBezTo>
                <a:cubicBezTo>
                  <a:pt x="79" y="105"/>
                  <a:pt x="75" y="104"/>
                  <a:pt x="65" y="101"/>
                </a:cubicBezTo>
                <a:cubicBezTo>
                  <a:pt x="66" y="76"/>
                  <a:pt x="66" y="64"/>
                  <a:pt x="65" y="39"/>
                </a:cubicBezTo>
                <a:cubicBezTo>
                  <a:pt x="55" y="61"/>
                  <a:pt x="49" y="73"/>
                  <a:pt x="39" y="96"/>
                </a:cubicBezTo>
                <a:cubicBezTo>
                  <a:pt x="30" y="94"/>
                  <a:pt x="25" y="93"/>
                  <a:pt x="15" y="91"/>
                </a:cubicBezTo>
                <a:cubicBezTo>
                  <a:pt x="10" y="55"/>
                  <a:pt x="7" y="36"/>
                  <a:pt x="0" y="0"/>
                </a:cubicBezTo>
                <a:cubicBezTo>
                  <a:pt x="11" y="1"/>
                  <a:pt x="17" y="2"/>
                  <a:pt x="28" y="4"/>
                </a:cubicBezTo>
                <a:cubicBezTo>
                  <a:pt x="30" y="30"/>
                  <a:pt x="30" y="44"/>
                  <a:pt x="31" y="70"/>
                </a:cubicBezTo>
                <a:cubicBezTo>
                  <a:pt x="42" y="46"/>
                  <a:pt x="47" y="34"/>
                  <a:pt x="59" y="10"/>
                </a:cubicBezTo>
                <a:cubicBezTo>
                  <a:pt x="69" y="12"/>
                  <a:pt x="74" y="13"/>
                  <a:pt x="84" y="15"/>
                </a:cubicBezTo>
                <a:cubicBezTo>
                  <a:pt x="84" y="42"/>
                  <a:pt x="84" y="55"/>
                  <a:pt x="83" y="81"/>
                </a:cubicBezTo>
                <a:cubicBezTo>
                  <a:pt x="95" y="58"/>
                  <a:pt x="101" y="46"/>
                  <a:pt x="114" y="23"/>
                </a:cubicBezTo>
                <a:cubicBezTo>
                  <a:pt x="124" y="26"/>
                  <a:pt x="130" y="27"/>
                  <a:pt x="140"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7"/>
          <p:cNvSpPr>
            <a:spLocks/>
          </p:cNvSpPr>
          <p:nvPr/>
        </p:nvSpPr>
        <p:spPr bwMode="auto">
          <a:xfrm>
            <a:off x="6673850" y="2266950"/>
            <a:ext cx="220662" cy="233363"/>
          </a:xfrm>
          <a:custGeom>
            <a:avLst/>
            <a:gdLst>
              <a:gd name="T0" fmla="*/ 70 w 105"/>
              <a:gd name="T1" fmla="*/ 111 h 111"/>
              <a:gd name="T2" fmla="*/ 0 w 105"/>
              <a:gd name="T3" fmla="*/ 83 h 111"/>
              <a:gd name="T4" fmla="*/ 28 w 105"/>
              <a:gd name="T5" fmla="*/ 0 h 111"/>
              <a:gd name="T6" fmla="*/ 105 w 105"/>
              <a:gd name="T7" fmla="*/ 30 h 111"/>
              <a:gd name="T8" fmla="*/ 98 w 105"/>
              <a:gd name="T9" fmla="*/ 47 h 111"/>
              <a:gd name="T10" fmla="*/ 47 w 105"/>
              <a:gd name="T11" fmla="*/ 26 h 111"/>
              <a:gd name="T12" fmla="*/ 42 w 105"/>
              <a:gd name="T13" fmla="*/ 40 h 111"/>
              <a:gd name="T14" fmla="*/ 87 w 105"/>
              <a:gd name="T15" fmla="*/ 59 h 111"/>
              <a:gd name="T16" fmla="*/ 80 w 105"/>
              <a:gd name="T17" fmla="*/ 75 h 111"/>
              <a:gd name="T18" fmla="*/ 36 w 105"/>
              <a:gd name="T19" fmla="*/ 57 h 111"/>
              <a:gd name="T20" fmla="*/ 30 w 105"/>
              <a:gd name="T21" fmla="*/ 73 h 111"/>
              <a:gd name="T22" fmla="*/ 78 w 105"/>
              <a:gd name="T23" fmla="*/ 93 h 111"/>
              <a:gd name="T24" fmla="*/ 70 w 105"/>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11">
                <a:moveTo>
                  <a:pt x="70" y="111"/>
                </a:moveTo>
                <a:cubicBezTo>
                  <a:pt x="43" y="98"/>
                  <a:pt x="29" y="93"/>
                  <a:pt x="0" y="83"/>
                </a:cubicBezTo>
                <a:cubicBezTo>
                  <a:pt x="11" y="50"/>
                  <a:pt x="17" y="33"/>
                  <a:pt x="28" y="0"/>
                </a:cubicBezTo>
                <a:cubicBezTo>
                  <a:pt x="60" y="10"/>
                  <a:pt x="75" y="16"/>
                  <a:pt x="105" y="30"/>
                </a:cubicBezTo>
                <a:cubicBezTo>
                  <a:pt x="102" y="36"/>
                  <a:pt x="101" y="40"/>
                  <a:pt x="98" y="47"/>
                </a:cubicBezTo>
                <a:cubicBezTo>
                  <a:pt x="78" y="38"/>
                  <a:pt x="68" y="33"/>
                  <a:pt x="47" y="26"/>
                </a:cubicBezTo>
                <a:cubicBezTo>
                  <a:pt x="45" y="32"/>
                  <a:pt x="44" y="35"/>
                  <a:pt x="42" y="40"/>
                </a:cubicBezTo>
                <a:cubicBezTo>
                  <a:pt x="60" y="47"/>
                  <a:pt x="69" y="51"/>
                  <a:pt x="87" y="59"/>
                </a:cubicBezTo>
                <a:cubicBezTo>
                  <a:pt x="84" y="65"/>
                  <a:pt x="83" y="69"/>
                  <a:pt x="80" y="75"/>
                </a:cubicBezTo>
                <a:cubicBezTo>
                  <a:pt x="63" y="67"/>
                  <a:pt x="54" y="64"/>
                  <a:pt x="36" y="57"/>
                </a:cubicBezTo>
                <a:cubicBezTo>
                  <a:pt x="34" y="63"/>
                  <a:pt x="32" y="66"/>
                  <a:pt x="30" y="73"/>
                </a:cubicBezTo>
                <a:cubicBezTo>
                  <a:pt x="50" y="80"/>
                  <a:pt x="59" y="84"/>
                  <a:pt x="78" y="93"/>
                </a:cubicBezTo>
                <a:cubicBezTo>
                  <a:pt x="75" y="100"/>
                  <a:pt x="73" y="103"/>
                  <a:pt x="70" y="1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8"/>
          <p:cNvSpPr>
            <a:spLocks noEditPoints="1"/>
          </p:cNvSpPr>
          <p:nvPr/>
        </p:nvSpPr>
        <p:spPr bwMode="auto">
          <a:xfrm>
            <a:off x="6829425" y="2370138"/>
            <a:ext cx="198437" cy="227013"/>
          </a:xfrm>
          <a:custGeom>
            <a:avLst/>
            <a:gdLst>
              <a:gd name="T0" fmla="*/ 81 w 95"/>
              <a:gd name="T1" fmla="*/ 108 h 108"/>
              <a:gd name="T2" fmla="*/ 60 w 95"/>
              <a:gd name="T3" fmla="*/ 95 h 108"/>
              <a:gd name="T4" fmla="*/ 63 w 95"/>
              <a:gd name="T5" fmla="*/ 78 h 108"/>
              <a:gd name="T6" fmla="*/ 34 w 95"/>
              <a:gd name="T7" fmla="*/ 63 h 108"/>
              <a:gd name="T8" fmla="*/ 22 w 95"/>
              <a:gd name="T9" fmla="*/ 74 h 108"/>
              <a:gd name="T10" fmla="*/ 0 w 95"/>
              <a:gd name="T11" fmla="*/ 63 h 108"/>
              <a:gd name="T12" fmla="*/ 71 w 95"/>
              <a:gd name="T13" fmla="*/ 0 h 108"/>
              <a:gd name="T14" fmla="*/ 95 w 95"/>
              <a:gd name="T15" fmla="*/ 13 h 108"/>
              <a:gd name="T16" fmla="*/ 81 w 95"/>
              <a:gd name="T17" fmla="*/ 108 h 108"/>
              <a:gd name="T18" fmla="*/ 66 w 95"/>
              <a:gd name="T19" fmla="*/ 60 h 108"/>
              <a:gd name="T20" fmla="*/ 72 w 95"/>
              <a:gd name="T21" fmla="*/ 28 h 108"/>
              <a:gd name="T22" fmla="*/ 47 w 95"/>
              <a:gd name="T23" fmla="*/ 50 h 108"/>
              <a:gd name="T24" fmla="*/ 66 w 95"/>
              <a:gd name="T25" fmla="*/ 6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08">
                <a:moveTo>
                  <a:pt x="81" y="108"/>
                </a:moveTo>
                <a:cubicBezTo>
                  <a:pt x="73" y="102"/>
                  <a:pt x="69" y="100"/>
                  <a:pt x="60" y="95"/>
                </a:cubicBezTo>
                <a:cubicBezTo>
                  <a:pt x="61" y="88"/>
                  <a:pt x="62" y="85"/>
                  <a:pt x="63" y="78"/>
                </a:cubicBezTo>
                <a:cubicBezTo>
                  <a:pt x="52" y="72"/>
                  <a:pt x="46" y="69"/>
                  <a:pt x="34" y="63"/>
                </a:cubicBezTo>
                <a:cubicBezTo>
                  <a:pt x="29" y="67"/>
                  <a:pt x="27" y="69"/>
                  <a:pt x="22" y="74"/>
                </a:cubicBezTo>
                <a:cubicBezTo>
                  <a:pt x="13" y="70"/>
                  <a:pt x="9" y="67"/>
                  <a:pt x="0" y="63"/>
                </a:cubicBezTo>
                <a:cubicBezTo>
                  <a:pt x="27" y="37"/>
                  <a:pt x="41" y="24"/>
                  <a:pt x="71" y="0"/>
                </a:cubicBezTo>
                <a:cubicBezTo>
                  <a:pt x="81" y="5"/>
                  <a:pt x="86" y="8"/>
                  <a:pt x="95" y="13"/>
                </a:cubicBezTo>
                <a:cubicBezTo>
                  <a:pt x="91" y="52"/>
                  <a:pt x="89" y="71"/>
                  <a:pt x="81" y="108"/>
                </a:cubicBezTo>
                <a:close/>
                <a:moveTo>
                  <a:pt x="66" y="60"/>
                </a:moveTo>
                <a:cubicBezTo>
                  <a:pt x="69" y="48"/>
                  <a:pt x="70" y="41"/>
                  <a:pt x="72" y="28"/>
                </a:cubicBezTo>
                <a:cubicBezTo>
                  <a:pt x="62" y="37"/>
                  <a:pt x="57" y="41"/>
                  <a:pt x="47" y="50"/>
                </a:cubicBezTo>
                <a:cubicBezTo>
                  <a:pt x="55" y="54"/>
                  <a:pt x="59" y="56"/>
                  <a:pt x="66"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9"/>
          <p:cNvSpPr>
            <a:spLocks/>
          </p:cNvSpPr>
          <p:nvPr/>
        </p:nvSpPr>
        <p:spPr bwMode="auto">
          <a:xfrm>
            <a:off x="7011988" y="2447925"/>
            <a:ext cx="257175" cy="265113"/>
          </a:xfrm>
          <a:custGeom>
            <a:avLst/>
            <a:gdLst>
              <a:gd name="T0" fmla="*/ 70 w 123"/>
              <a:gd name="T1" fmla="*/ 126 h 126"/>
              <a:gd name="T2" fmla="*/ 47 w 123"/>
              <a:gd name="T3" fmla="*/ 108 h 126"/>
              <a:gd name="T4" fmla="*/ 49 w 123"/>
              <a:gd name="T5" fmla="*/ 63 h 126"/>
              <a:gd name="T6" fmla="*/ 35 w 123"/>
              <a:gd name="T7" fmla="*/ 65 h 126"/>
              <a:gd name="T8" fmla="*/ 20 w 123"/>
              <a:gd name="T9" fmla="*/ 88 h 126"/>
              <a:gd name="T10" fmla="*/ 0 w 123"/>
              <a:gd name="T11" fmla="*/ 74 h 126"/>
              <a:gd name="T12" fmla="*/ 48 w 123"/>
              <a:gd name="T13" fmla="*/ 0 h 126"/>
              <a:gd name="T14" fmla="*/ 70 w 123"/>
              <a:gd name="T15" fmla="*/ 15 h 126"/>
              <a:gd name="T16" fmla="*/ 51 w 123"/>
              <a:gd name="T17" fmla="*/ 43 h 126"/>
              <a:gd name="T18" fmla="*/ 97 w 123"/>
              <a:gd name="T19" fmla="*/ 35 h 126"/>
              <a:gd name="T20" fmla="*/ 123 w 123"/>
              <a:gd name="T21" fmla="*/ 56 h 126"/>
              <a:gd name="T22" fmla="*/ 73 w 123"/>
              <a:gd name="T23" fmla="*/ 60 h 126"/>
              <a:gd name="T24" fmla="*/ 70 w 123"/>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26">
                <a:moveTo>
                  <a:pt x="70" y="126"/>
                </a:moveTo>
                <a:cubicBezTo>
                  <a:pt x="61" y="119"/>
                  <a:pt x="57" y="115"/>
                  <a:pt x="47" y="108"/>
                </a:cubicBezTo>
                <a:cubicBezTo>
                  <a:pt x="49" y="90"/>
                  <a:pt x="49" y="81"/>
                  <a:pt x="49" y="63"/>
                </a:cubicBezTo>
                <a:cubicBezTo>
                  <a:pt x="44" y="64"/>
                  <a:pt x="41" y="64"/>
                  <a:pt x="35" y="65"/>
                </a:cubicBezTo>
                <a:cubicBezTo>
                  <a:pt x="29" y="74"/>
                  <a:pt x="26" y="79"/>
                  <a:pt x="20" y="88"/>
                </a:cubicBezTo>
                <a:cubicBezTo>
                  <a:pt x="12" y="82"/>
                  <a:pt x="8" y="80"/>
                  <a:pt x="0" y="74"/>
                </a:cubicBezTo>
                <a:cubicBezTo>
                  <a:pt x="19" y="45"/>
                  <a:pt x="29" y="30"/>
                  <a:pt x="48" y="0"/>
                </a:cubicBezTo>
                <a:cubicBezTo>
                  <a:pt x="57" y="6"/>
                  <a:pt x="61" y="9"/>
                  <a:pt x="70" y="15"/>
                </a:cubicBezTo>
                <a:cubicBezTo>
                  <a:pt x="62" y="26"/>
                  <a:pt x="59" y="32"/>
                  <a:pt x="51" y="43"/>
                </a:cubicBezTo>
                <a:cubicBezTo>
                  <a:pt x="69" y="39"/>
                  <a:pt x="78" y="38"/>
                  <a:pt x="97" y="35"/>
                </a:cubicBezTo>
                <a:cubicBezTo>
                  <a:pt x="108" y="43"/>
                  <a:pt x="113" y="47"/>
                  <a:pt x="123" y="56"/>
                </a:cubicBezTo>
                <a:cubicBezTo>
                  <a:pt x="103" y="57"/>
                  <a:pt x="93" y="58"/>
                  <a:pt x="73" y="60"/>
                </a:cubicBezTo>
                <a:cubicBezTo>
                  <a:pt x="73" y="87"/>
                  <a:pt x="72" y="100"/>
                  <a:pt x="70" y="1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0"/>
          <p:cNvSpPr>
            <a:spLocks/>
          </p:cNvSpPr>
          <p:nvPr/>
        </p:nvSpPr>
        <p:spPr bwMode="auto">
          <a:xfrm>
            <a:off x="7169150" y="2582863"/>
            <a:ext cx="254000" cy="254000"/>
          </a:xfrm>
          <a:custGeom>
            <a:avLst/>
            <a:gdLst>
              <a:gd name="T0" fmla="*/ 57 w 121"/>
              <a:gd name="T1" fmla="*/ 121 h 121"/>
              <a:gd name="T2" fmla="*/ 40 w 121"/>
              <a:gd name="T3" fmla="*/ 103 h 121"/>
              <a:gd name="T4" fmla="*/ 54 w 121"/>
              <a:gd name="T5" fmla="*/ 41 h 121"/>
              <a:gd name="T6" fmla="*/ 17 w 121"/>
              <a:gd name="T7" fmla="*/ 81 h 121"/>
              <a:gd name="T8" fmla="*/ 0 w 121"/>
              <a:gd name="T9" fmla="*/ 67 h 121"/>
              <a:gd name="T10" fmla="*/ 58 w 121"/>
              <a:gd name="T11" fmla="*/ 0 h 121"/>
              <a:gd name="T12" fmla="*/ 78 w 121"/>
              <a:gd name="T13" fmla="*/ 18 h 121"/>
              <a:gd name="T14" fmla="*/ 65 w 121"/>
              <a:gd name="T15" fmla="*/ 81 h 121"/>
              <a:gd name="T16" fmla="*/ 104 w 121"/>
              <a:gd name="T17" fmla="*/ 43 h 121"/>
              <a:gd name="T18" fmla="*/ 121 w 121"/>
              <a:gd name="T19" fmla="*/ 61 h 121"/>
              <a:gd name="T20" fmla="*/ 57 w 121"/>
              <a:gd name="T2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21">
                <a:moveTo>
                  <a:pt x="57" y="121"/>
                </a:moveTo>
                <a:cubicBezTo>
                  <a:pt x="50" y="114"/>
                  <a:pt x="47" y="110"/>
                  <a:pt x="40" y="103"/>
                </a:cubicBezTo>
                <a:cubicBezTo>
                  <a:pt x="47" y="79"/>
                  <a:pt x="49" y="66"/>
                  <a:pt x="54" y="41"/>
                </a:cubicBezTo>
                <a:cubicBezTo>
                  <a:pt x="39" y="57"/>
                  <a:pt x="32" y="65"/>
                  <a:pt x="17" y="81"/>
                </a:cubicBezTo>
                <a:cubicBezTo>
                  <a:pt x="10" y="75"/>
                  <a:pt x="7" y="72"/>
                  <a:pt x="0" y="67"/>
                </a:cubicBezTo>
                <a:cubicBezTo>
                  <a:pt x="23" y="40"/>
                  <a:pt x="35" y="27"/>
                  <a:pt x="58" y="0"/>
                </a:cubicBezTo>
                <a:cubicBezTo>
                  <a:pt x="66" y="7"/>
                  <a:pt x="70" y="11"/>
                  <a:pt x="78" y="18"/>
                </a:cubicBezTo>
                <a:cubicBezTo>
                  <a:pt x="74" y="43"/>
                  <a:pt x="71" y="56"/>
                  <a:pt x="65" y="81"/>
                </a:cubicBezTo>
                <a:cubicBezTo>
                  <a:pt x="81" y="65"/>
                  <a:pt x="88" y="58"/>
                  <a:pt x="104" y="43"/>
                </a:cubicBezTo>
                <a:cubicBezTo>
                  <a:pt x="111" y="50"/>
                  <a:pt x="114" y="53"/>
                  <a:pt x="121" y="61"/>
                </a:cubicBezTo>
                <a:cubicBezTo>
                  <a:pt x="96" y="85"/>
                  <a:pt x="83" y="97"/>
                  <a:pt x="57" y="1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1"/>
          <p:cNvSpPr>
            <a:spLocks/>
          </p:cNvSpPr>
          <p:nvPr/>
        </p:nvSpPr>
        <p:spPr bwMode="auto">
          <a:xfrm>
            <a:off x="7312025" y="2738438"/>
            <a:ext cx="242887" cy="242888"/>
          </a:xfrm>
          <a:custGeom>
            <a:avLst/>
            <a:gdLst>
              <a:gd name="T0" fmla="*/ 46 w 116"/>
              <a:gd name="T1" fmla="*/ 116 h 116"/>
              <a:gd name="T2" fmla="*/ 0 w 116"/>
              <a:gd name="T3" fmla="*/ 59 h 116"/>
              <a:gd name="T4" fmla="*/ 65 w 116"/>
              <a:gd name="T5" fmla="*/ 0 h 116"/>
              <a:gd name="T6" fmla="*/ 116 w 116"/>
              <a:gd name="T7" fmla="*/ 63 h 116"/>
              <a:gd name="T8" fmla="*/ 102 w 116"/>
              <a:gd name="T9" fmla="*/ 74 h 116"/>
              <a:gd name="T10" fmla="*/ 69 w 116"/>
              <a:gd name="T11" fmla="*/ 32 h 116"/>
              <a:gd name="T12" fmla="*/ 57 w 116"/>
              <a:gd name="T13" fmla="*/ 42 h 116"/>
              <a:gd name="T14" fmla="*/ 86 w 116"/>
              <a:gd name="T15" fmla="*/ 80 h 116"/>
              <a:gd name="T16" fmla="*/ 72 w 116"/>
              <a:gd name="T17" fmla="*/ 90 h 116"/>
              <a:gd name="T18" fmla="*/ 43 w 116"/>
              <a:gd name="T19" fmla="*/ 53 h 116"/>
              <a:gd name="T20" fmla="*/ 30 w 116"/>
              <a:gd name="T21" fmla="*/ 64 h 116"/>
              <a:gd name="T22" fmla="*/ 62 w 116"/>
              <a:gd name="T23" fmla="*/ 104 h 116"/>
              <a:gd name="T24" fmla="*/ 46 w 116"/>
              <a:gd name="T2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6">
                <a:moveTo>
                  <a:pt x="46" y="116"/>
                </a:moveTo>
                <a:cubicBezTo>
                  <a:pt x="29" y="92"/>
                  <a:pt x="19" y="81"/>
                  <a:pt x="0" y="59"/>
                </a:cubicBezTo>
                <a:cubicBezTo>
                  <a:pt x="26" y="35"/>
                  <a:pt x="39" y="23"/>
                  <a:pt x="65" y="0"/>
                </a:cubicBezTo>
                <a:cubicBezTo>
                  <a:pt x="87" y="24"/>
                  <a:pt x="97" y="37"/>
                  <a:pt x="116" y="63"/>
                </a:cubicBezTo>
                <a:cubicBezTo>
                  <a:pt x="110" y="68"/>
                  <a:pt x="107" y="70"/>
                  <a:pt x="102" y="74"/>
                </a:cubicBezTo>
                <a:cubicBezTo>
                  <a:pt x="89" y="57"/>
                  <a:pt x="82" y="48"/>
                  <a:pt x="69" y="32"/>
                </a:cubicBezTo>
                <a:cubicBezTo>
                  <a:pt x="64" y="36"/>
                  <a:pt x="62" y="38"/>
                  <a:pt x="57" y="42"/>
                </a:cubicBezTo>
                <a:cubicBezTo>
                  <a:pt x="69" y="57"/>
                  <a:pt x="75" y="64"/>
                  <a:pt x="86" y="80"/>
                </a:cubicBezTo>
                <a:cubicBezTo>
                  <a:pt x="81" y="84"/>
                  <a:pt x="78" y="86"/>
                  <a:pt x="72" y="90"/>
                </a:cubicBezTo>
                <a:cubicBezTo>
                  <a:pt x="61" y="75"/>
                  <a:pt x="55" y="68"/>
                  <a:pt x="43" y="53"/>
                </a:cubicBezTo>
                <a:cubicBezTo>
                  <a:pt x="38" y="57"/>
                  <a:pt x="36" y="60"/>
                  <a:pt x="30" y="64"/>
                </a:cubicBezTo>
                <a:cubicBezTo>
                  <a:pt x="44" y="80"/>
                  <a:pt x="50" y="88"/>
                  <a:pt x="62" y="104"/>
                </a:cubicBezTo>
                <a:cubicBezTo>
                  <a:pt x="55" y="109"/>
                  <a:pt x="52" y="111"/>
                  <a:pt x="46"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2"/>
          <p:cNvSpPr>
            <a:spLocks/>
          </p:cNvSpPr>
          <p:nvPr/>
        </p:nvSpPr>
        <p:spPr bwMode="auto">
          <a:xfrm>
            <a:off x="7442200" y="2911475"/>
            <a:ext cx="201612" cy="207963"/>
          </a:xfrm>
          <a:custGeom>
            <a:avLst/>
            <a:gdLst>
              <a:gd name="T0" fmla="*/ 55 w 96"/>
              <a:gd name="T1" fmla="*/ 94 h 99"/>
              <a:gd name="T2" fmla="*/ 28 w 96"/>
              <a:gd name="T3" fmla="*/ 94 h 99"/>
              <a:gd name="T4" fmla="*/ 9 w 96"/>
              <a:gd name="T5" fmla="*/ 74 h 99"/>
              <a:gd name="T6" fmla="*/ 0 w 96"/>
              <a:gd name="T7" fmla="*/ 46 h 99"/>
              <a:gd name="T8" fmla="*/ 13 w 96"/>
              <a:gd name="T9" fmla="*/ 23 h 99"/>
              <a:gd name="T10" fmla="*/ 27 w 96"/>
              <a:gd name="T11" fmla="*/ 43 h 99"/>
              <a:gd name="T12" fmla="*/ 25 w 96"/>
              <a:gd name="T13" fmla="*/ 66 h 99"/>
              <a:gd name="T14" fmla="*/ 32 w 96"/>
              <a:gd name="T15" fmla="*/ 73 h 99"/>
              <a:gd name="T16" fmla="*/ 40 w 96"/>
              <a:gd name="T17" fmla="*/ 74 h 99"/>
              <a:gd name="T18" fmla="*/ 42 w 96"/>
              <a:gd name="T19" fmla="*/ 58 h 99"/>
              <a:gd name="T20" fmla="*/ 37 w 96"/>
              <a:gd name="T21" fmla="*/ 44 h 99"/>
              <a:gd name="T22" fmla="*/ 33 w 96"/>
              <a:gd name="T23" fmla="*/ 23 h 99"/>
              <a:gd name="T24" fmla="*/ 42 w 96"/>
              <a:gd name="T25" fmla="*/ 6 h 99"/>
              <a:gd name="T26" fmla="*/ 66 w 96"/>
              <a:gd name="T27" fmla="*/ 5 h 99"/>
              <a:gd name="T28" fmla="*/ 87 w 96"/>
              <a:gd name="T29" fmla="*/ 25 h 99"/>
              <a:gd name="T30" fmla="*/ 96 w 96"/>
              <a:gd name="T31" fmla="*/ 53 h 99"/>
              <a:gd name="T32" fmla="*/ 83 w 96"/>
              <a:gd name="T33" fmla="*/ 75 h 99"/>
              <a:gd name="T34" fmla="*/ 70 w 96"/>
              <a:gd name="T35" fmla="*/ 52 h 99"/>
              <a:gd name="T36" fmla="*/ 73 w 96"/>
              <a:gd name="T37" fmla="*/ 39 h 99"/>
              <a:gd name="T38" fmla="*/ 71 w 96"/>
              <a:gd name="T39" fmla="*/ 33 h 99"/>
              <a:gd name="T40" fmla="*/ 58 w 96"/>
              <a:gd name="T41" fmla="*/ 26 h 99"/>
              <a:gd name="T42" fmla="*/ 56 w 96"/>
              <a:gd name="T43" fmla="*/ 34 h 99"/>
              <a:gd name="T44" fmla="*/ 63 w 96"/>
              <a:gd name="T45" fmla="*/ 57 h 99"/>
              <a:gd name="T46" fmla="*/ 66 w 96"/>
              <a:gd name="T47" fmla="*/ 78 h 99"/>
              <a:gd name="T48" fmla="*/ 55 w 96"/>
              <a:gd name="T49"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99">
                <a:moveTo>
                  <a:pt x="55" y="94"/>
                </a:moveTo>
                <a:cubicBezTo>
                  <a:pt x="46" y="99"/>
                  <a:pt x="37" y="99"/>
                  <a:pt x="28" y="94"/>
                </a:cubicBezTo>
                <a:cubicBezTo>
                  <a:pt x="21" y="90"/>
                  <a:pt x="15" y="83"/>
                  <a:pt x="9" y="74"/>
                </a:cubicBezTo>
                <a:cubicBezTo>
                  <a:pt x="3" y="64"/>
                  <a:pt x="0" y="55"/>
                  <a:pt x="0" y="46"/>
                </a:cubicBezTo>
                <a:cubicBezTo>
                  <a:pt x="0" y="37"/>
                  <a:pt x="4" y="29"/>
                  <a:pt x="13" y="23"/>
                </a:cubicBezTo>
                <a:cubicBezTo>
                  <a:pt x="18" y="31"/>
                  <a:pt x="21" y="35"/>
                  <a:pt x="27" y="43"/>
                </a:cubicBezTo>
                <a:cubicBezTo>
                  <a:pt x="19" y="48"/>
                  <a:pt x="18" y="56"/>
                  <a:pt x="25" y="66"/>
                </a:cubicBezTo>
                <a:cubicBezTo>
                  <a:pt x="27" y="69"/>
                  <a:pt x="29" y="72"/>
                  <a:pt x="32" y="73"/>
                </a:cubicBezTo>
                <a:cubicBezTo>
                  <a:pt x="34" y="75"/>
                  <a:pt x="37" y="75"/>
                  <a:pt x="40" y="74"/>
                </a:cubicBezTo>
                <a:cubicBezTo>
                  <a:pt x="43" y="72"/>
                  <a:pt x="44" y="66"/>
                  <a:pt x="42" y="58"/>
                </a:cubicBezTo>
                <a:cubicBezTo>
                  <a:pt x="40" y="54"/>
                  <a:pt x="39" y="49"/>
                  <a:pt x="37" y="44"/>
                </a:cubicBezTo>
                <a:cubicBezTo>
                  <a:pt x="34" y="35"/>
                  <a:pt x="33" y="28"/>
                  <a:pt x="33" y="23"/>
                </a:cubicBezTo>
                <a:cubicBezTo>
                  <a:pt x="33" y="16"/>
                  <a:pt x="36" y="10"/>
                  <a:pt x="42" y="6"/>
                </a:cubicBezTo>
                <a:cubicBezTo>
                  <a:pt x="49" y="1"/>
                  <a:pt x="57" y="0"/>
                  <a:pt x="66" y="5"/>
                </a:cubicBezTo>
                <a:cubicBezTo>
                  <a:pt x="74" y="9"/>
                  <a:pt x="81" y="16"/>
                  <a:pt x="87" y="25"/>
                </a:cubicBezTo>
                <a:cubicBezTo>
                  <a:pt x="93" y="35"/>
                  <a:pt x="96" y="44"/>
                  <a:pt x="96" y="53"/>
                </a:cubicBezTo>
                <a:cubicBezTo>
                  <a:pt x="95" y="63"/>
                  <a:pt x="91" y="70"/>
                  <a:pt x="83" y="75"/>
                </a:cubicBezTo>
                <a:cubicBezTo>
                  <a:pt x="78" y="66"/>
                  <a:pt x="75" y="61"/>
                  <a:pt x="70" y="52"/>
                </a:cubicBezTo>
                <a:cubicBezTo>
                  <a:pt x="74" y="50"/>
                  <a:pt x="76" y="45"/>
                  <a:pt x="73" y="39"/>
                </a:cubicBezTo>
                <a:cubicBezTo>
                  <a:pt x="73" y="37"/>
                  <a:pt x="72" y="35"/>
                  <a:pt x="71" y="33"/>
                </a:cubicBezTo>
                <a:cubicBezTo>
                  <a:pt x="66" y="26"/>
                  <a:pt x="62" y="24"/>
                  <a:pt x="58" y="26"/>
                </a:cubicBezTo>
                <a:cubicBezTo>
                  <a:pt x="56" y="28"/>
                  <a:pt x="55" y="30"/>
                  <a:pt x="56" y="34"/>
                </a:cubicBezTo>
                <a:cubicBezTo>
                  <a:pt x="59" y="43"/>
                  <a:pt x="60" y="47"/>
                  <a:pt x="63" y="57"/>
                </a:cubicBezTo>
                <a:cubicBezTo>
                  <a:pt x="65" y="65"/>
                  <a:pt x="66" y="72"/>
                  <a:pt x="66" y="78"/>
                </a:cubicBezTo>
                <a:cubicBezTo>
                  <a:pt x="65" y="85"/>
                  <a:pt x="61" y="90"/>
                  <a:pt x="55"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3"/>
          <p:cNvSpPr>
            <a:spLocks/>
          </p:cNvSpPr>
          <p:nvPr/>
        </p:nvSpPr>
        <p:spPr bwMode="auto">
          <a:xfrm>
            <a:off x="7529513" y="3082925"/>
            <a:ext cx="204787" cy="203200"/>
          </a:xfrm>
          <a:custGeom>
            <a:avLst/>
            <a:gdLst>
              <a:gd name="T0" fmla="*/ 50 w 97"/>
              <a:gd name="T1" fmla="*/ 93 h 97"/>
              <a:gd name="T2" fmla="*/ 24 w 97"/>
              <a:gd name="T3" fmla="*/ 90 h 97"/>
              <a:gd name="T4" fmla="*/ 7 w 97"/>
              <a:gd name="T5" fmla="*/ 68 h 97"/>
              <a:gd name="T6" fmla="*/ 2 w 97"/>
              <a:gd name="T7" fmla="*/ 39 h 97"/>
              <a:gd name="T8" fmla="*/ 17 w 97"/>
              <a:gd name="T9" fmla="*/ 17 h 97"/>
              <a:gd name="T10" fmla="*/ 29 w 97"/>
              <a:gd name="T11" fmla="*/ 39 h 97"/>
              <a:gd name="T12" fmla="*/ 24 w 97"/>
              <a:gd name="T13" fmla="*/ 61 h 97"/>
              <a:gd name="T14" fmla="*/ 30 w 97"/>
              <a:gd name="T15" fmla="*/ 70 h 97"/>
              <a:gd name="T16" fmla="*/ 38 w 97"/>
              <a:gd name="T17" fmla="*/ 72 h 97"/>
              <a:gd name="T18" fmla="*/ 42 w 97"/>
              <a:gd name="T19" fmla="*/ 56 h 97"/>
              <a:gd name="T20" fmla="*/ 39 w 97"/>
              <a:gd name="T21" fmla="*/ 41 h 97"/>
              <a:gd name="T22" fmla="*/ 37 w 97"/>
              <a:gd name="T23" fmla="*/ 20 h 97"/>
              <a:gd name="T24" fmla="*/ 48 w 97"/>
              <a:gd name="T25" fmla="*/ 4 h 97"/>
              <a:gd name="T26" fmla="*/ 73 w 97"/>
              <a:gd name="T27" fmla="*/ 6 h 97"/>
              <a:gd name="T28" fmla="*/ 91 w 97"/>
              <a:gd name="T29" fmla="*/ 29 h 97"/>
              <a:gd name="T30" fmla="*/ 96 w 97"/>
              <a:gd name="T31" fmla="*/ 58 h 97"/>
              <a:gd name="T32" fmla="*/ 81 w 97"/>
              <a:gd name="T33" fmla="*/ 78 h 97"/>
              <a:gd name="T34" fmla="*/ 71 w 97"/>
              <a:gd name="T35" fmla="*/ 54 h 97"/>
              <a:gd name="T36" fmla="*/ 76 w 97"/>
              <a:gd name="T37" fmla="*/ 41 h 97"/>
              <a:gd name="T38" fmla="*/ 74 w 97"/>
              <a:gd name="T39" fmla="*/ 35 h 97"/>
              <a:gd name="T40" fmla="*/ 61 w 97"/>
              <a:gd name="T41" fmla="*/ 26 h 97"/>
              <a:gd name="T42" fmla="*/ 59 w 97"/>
              <a:gd name="T43" fmla="*/ 34 h 97"/>
              <a:gd name="T44" fmla="*/ 63 w 97"/>
              <a:gd name="T45" fmla="*/ 57 h 97"/>
              <a:gd name="T46" fmla="*/ 63 w 97"/>
              <a:gd name="T47" fmla="*/ 79 h 97"/>
              <a:gd name="T48" fmla="*/ 50 w 97"/>
              <a:gd name="T49"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97">
                <a:moveTo>
                  <a:pt x="50" y="93"/>
                </a:moveTo>
                <a:cubicBezTo>
                  <a:pt x="41" y="97"/>
                  <a:pt x="32" y="96"/>
                  <a:pt x="24" y="90"/>
                </a:cubicBezTo>
                <a:cubicBezTo>
                  <a:pt x="18" y="85"/>
                  <a:pt x="12" y="78"/>
                  <a:pt x="7" y="68"/>
                </a:cubicBezTo>
                <a:cubicBezTo>
                  <a:pt x="2" y="57"/>
                  <a:pt x="0" y="48"/>
                  <a:pt x="2" y="39"/>
                </a:cubicBezTo>
                <a:cubicBezTo>
                  <a:pt x="3" y="30"/>
                  <a:pt x="8" y="22"/>
                  <a:pt x="17" y="17"/>
                </a:cubicBezTo>
                <a:cubicBezTo>
                  <a:pt x="22" y="26"/>
                  <a:pt x="24" y="30"/>
                  <a:pt x="29" y="39"/>
                </a:cubicBezTo>
                <a:cubicBezTo>
                  <a:pt x="20" y="43"/>
                  <a:pt x="19" y="51"/>
                  <a:pt x="24" y="61"/>
                </a:cubicBezTo>
                <a:cubicBezTo>
                  <a:pt x="26" y="65"/>
                  <a:pt x="28" y="68"/>
                  <a:pt x="30" y="70"/>
                </a:cubicBezTo>
                <a:cubicBezTo>
                  <a:pt x="33" y="72"/>
                  <a:pt x="35" y="73"/>
                  <a:pt x="38" y="72"/>
                </a:cubicBezTo>
                <a:cubicBezTo>
                  <a:pt x="42" y="70"/>
                  <a:pt x="43" y="65"/>
                  <a:pt x="42" y="56"/>
                </a:cubicBezTo>
                <a:cubicBezTo>
                  <a:pt x="41" y="52"/>
                  <a:pt x="40" y="47"/>
                  <a:pt x="39" y="41"/>
                </a:cubicBezTo>
                <a:cubicBezTo>
                  <a:pt x="37" y="32"/>
                  <a:pt x="36" y="25"/>
                  <a:pt x="37" y="20"/>
                </a:cubicBezTo>
                <a:cubicBezTo>
                  <a:pt x="38" y="13"/>
                  <a:pt x="42" y="7"/>
                  <a:pt x="48" y="4"/>
                </a:cubicBezTo>
                <a:cubicBezTo>
                  <a:pt x="56" y="0"/>
                  <a:pt x="64" y="1"/>
                  <a:pt x="73" y="6"/>
                </a:cubicBezTo>
                <a:cubicBezTo>
                  <a:pt x="80" y="11"/>
                  <a:pt x="86" y="19"/>
                  <a:pt x="91" y="29"/>
                </a:cubicBezTo>
                <a:cubicBezTo>
                  <a:pt x="95" y="40"/>
                  <a:pt x="97" y="49"/>
                  <a:pt x="96" y="58"/>
                </a:cubicBezTo>
                <a:cubicBezTo>
                  <a:pt x="95" y="68"/>
                  <a:pt x="90" y="75"/>
                  <a:pt x="81" y="78"/>
                </a:cubicBezTo>
                <a:cubicBezTo>
                  <a:pt x="77" y="68"/>
                  <a:pt x="75" y="63"/>
                  <a:pt x="71" y="54"/>
                </a:cubicBezTo>
                <a:cubicBezTo>
                  <a:pt x="75" y="52"/>
                  <a:pt x="77" y="47"/>
                  <a:pt x="76" y="41"/>
                </a:cubicBezTo>
                <a:cubicBezTo>
                  <a:pt x="75" y="39"/>
                  <a:pt x="75" y="37"/>
                  <a:pt x="74" y="35"/>
                </a:cubicBezTo>
                <a:cubicBezTo>
                  <a:pt x="70" y="27"/>
                  <a:pt x="66" y="24"/>
                  <a:pt x="61" y="26"/>
                </a:cubicBezTo>
                <a:cubicBezTo>
                  <a:pt x="59" y="27"/>
                  <a:pt x="58" y="30"/>
                  <a:pt x="59" y="34"/>
                </a:cubicBezTo>
                <a:cubicBezTo>
                  <a:pt x="61" y="43"/>
                  <a:pt x="61" y="48"/>
                  <a:pt x="63" y="57"/>
                </a:cubicBezTo>
                <a:cubicBezTo>
                  <a:pt x="65" y="66"/>
                  <a:pt x="65" y="74"/>
                  <a:pt x="63" y="79"/>
                </a:cubicBezTo>
                <a:cubicBezTo>
                  <a:pt x="62" y="86"/>
                  <a:pt x="57" y="91"/>
                  <a:pt x="50" y="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4"/>
          <p:cNvSpPr>
            <a:spLocks/>
          </p:cNvSpPr>
          <p:nvPr/>
        </p:nvSpPr>
        <p:spPr bwMode="auto">
          <a:xfrm>
            <a:off x="7591425" y="3255963"/>
            <a:ext cx="225425" cy="217488"/>
          </a:xfrm>
          <a:custGeom>
            <a:avLst/>
            <a:gdLst>
              <a:gd name="T0" fmla="*/ 23 w 108"/>
              <a:gd name="T1" fmla="*/ 103 h 103"/>
              <a:gd name="T2" fmla="*/ 0 w 108"/>
              <a:gd name="T3" fmla="*/ 31 h 103"/>
              <a:gd name="T4" fmla="*/ 82 w 108"/>
              <a:gd name="T5" fmla="*/ 0 h 103"/>
              <a:gd name="T6" fmla="*/ 108 w 108"/>
              <a:gd name="T7" fmla="*/ 79 h 103"/>
              <a:gd name="T8" fmla="*/ 90 w 108"/>
              <a:gd name="T9" fmla="*/ 84 h 103"/>
              <a:gd name="T10" fmla="*/ 74 w 108"/>
              <a:gd name="T11" fmla="*/ 32 h 103"/>
              <a:gd name="T12" fmla="*/ 59 w 108"/>
              <a:gd name="T13" fmla="*/ 37 h 103"/>
              <a:gd name="T14" fmla="*/ 74 w 108"/>
              <a:gd name="T15" fmla="*/ 84 h 103"/>
              <a:gd name="T16" fmla="*/ 56 w 108"/>
              <a:gd name="T17" fmla="*/ 88 h 103"/>
              <a:gd name="T18" fmla="*/ 42 w 108"/>
              <a:gd name="T19" fmla="*/ 42 h 103"/>
              <a:gd name="T20" fmla="*/ 27 w 108"/>
              <a:gd name="T21" fmla="*/ 48 h 103"/>
              <a:gd name="T22" fmla="*/ 42 w 108"/>
              <a:gd name="T23" fmla="*/ 98 h 103"/>
              <a:gd name="T24" fmla="*/ 23 w 108"/>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3">
                <a:moveTo>
                  <a:pt x="23" y="103"/>
                </a:moveTo>
                <a:cubicBezTo>
                  <a:pt x="15" y="74"/>
                  <a:pt x="10" y="59"/>
                  <a:pt x="0" y="31"/>
                </a:cubicBezTo>
                <a:cubicBezTo>
                  <a:pt x="33" y="19"/>
                  <a:pt x="49" y="12"/>
                  <a:pt x="82" y="0"/>
                </a:cubicBezTo>
                <a:cubicBezTo>
                  <a:pt x="94" y="31"/>
                  <a:pt x="99" y="47"/>
                  <a:pt x="108" y="79"/>
                </a:cubicBezTo>
                <a:cubicBezTo>
                  <a:pt x="100" y="81"/>
                  <a:pt x="97" y="82"/>
                  <a:pt x="90" y="84"/>
                </a:cubicBezTo>
                <a:cubicBezTo>
                  <a:pt x="84" y="63"/>
                  <a:pt x="81" y="52"/>
                  <a:pt x="74" y="32"/>
                </a:cubicBezTo>
                <a:cubicBezTo>
                  <a:pt x="68" y="34"/>
                  <a:pt x="65" y="35"/>
                  <a:pt x="59" y="37"/>
                </a:cubicBezTo>
                <a:cubicBezTo>
                  <a:pt x="66" y="55"/>
                  <a:pt x="68" y="64"/>
                  <a:pt x="74" y="84"/>
                </a:cubicBezTo>
                <a:cubicBezTo>
                  <a:pt x="67" y="85"/>
                  <a:pt x="63" y="86"/>
                  <a:pt x="56" y="88"/>
                </a:cubicBezTo>
                <a:cubicBezTo>
                  <a:pt x="51" y="70"/>
                  <a:pt x="49" y="60"/>
                  <a:pt x="42" y="42"/>
                </a:cubicBezTo>
                <a:cubicBezTo>
                  <a:pt x="36" y="44"/>
                  <a:pt x="33" y="45"/>
                  <a:pt x="27" y="48"/>
                </a:cubicBezTo>
                <a:cubicBezTo>
                  <a:pt x="33" y="67"/>
                  <a:pt x="36" y="78"/>
                  <a:pt x="42" y="98"/>
                </a:cubicBezTo>
                <a:cubicBezTo>
                  <a:pt x="34" y="100"/>
                  <a:pt x="30" y="101"/>
                  <a:pt x="23" y="1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5"/>
          <p:cNvSpPr>
            <a:spLocks/>
          </p:cNvSpPr>
          <p:nvPr/>
        </p:nvSpPr>
        <p:spPr bwMode="auto">
          <a:xfrm>
            <a:off x="7651750" y="3460750"/>
            <a:ext cx="200025" cy="195263"/>
          </a:xfrm>
          <a:custGeom>
            <a:avLst/>
            <a:gdLst>
              <a:gd name="T0" fmla="*/ 38 w 95"/>
              <a:gd name="T1" fmla="*/ 92 h 93"/>
              <a:gd name="T2" fmla="*/ 13 w 95"/>
              <a:gd name="T3" fmla="*/ 82 h 93"/>
              <a:gd name="T4" fmla="*/ 3 w 95"/>
              <a:gd name="T5" fmla="*/ 55 h 93"/>
              <a:gd name="T6" fmla="*/ 4 w 95"/>
              <a:gd name="T7" fmla="*/ 25 h 93"/>
              <a:gd name="T8" fmla="*/ 24 w 95"/>
              <a:gd name="T9" fmla="*/ 7 h 93"/>
              <a:gd name="T10" fmla="*/ 30 w 95"/>
              <a:gd name="T11" fmla="*/ 32 h 93"/>
              <a:gd name="T12" fmla="*/ 20 w 95"/>
              <a:gd name="T13" fmla="*/ 53 h 93"/>
              <a:gd name="T14" fmla="*/ 24 w 95"/>
              <a:gd name="T15" fmla="*/ 63 h 93"/>
              <a:gd name="T16" fmla="*/ 32 w 95"/>
              <a:gd name="T17" fmla="*/ 67 h 93"/>
              <a:gd name="T18" fmla="*/ 39 w 95"/>
              <a:gd name="T19" fmla="*/ 52 h 93"/>
              <a:gd name="T20" fmla="*/ 39 w 95"/>
              <a:gd name="T21" fmla="*/ 36 h 93"/>
              <a:gd name="T22" fmla="*/ 43 w 95"/>
              <a:gd name="T23" fmla="*/ 15 h 93"/>
              <a:gd name="T24" fmla="*/ 58 w 95"/>
              <a:gd name="T25" fmla="*/ 2 h 93"/>
              <a:gd name="T26" fmla="*/ 81 w 95"/>
              <a:gd name="T27" fmla="*/ 11 h 93"/>
              <a:gd name="T28" fmla="*/ 93 w 95"/>
              <a:gd name="T29" fmla="*/ 38 h 93"/>
              <a:gd name="T30" fmla="*/ 91 w 95"/>
              <a:gd name="T31" fmla="*/ 68 h 93"/>
              <a:gd name="T32" fmla="*/ 71 w 95"/>
              <a:gd name="T33" fmla="*/ 84 h 93"/>
              <a:gd name="T34" fmla="*/ 67 w 95"/>
              <a:gd name="T35" fmla="*/ 57 h 93"/>
              <a:gd name="T36" fmla="*/ 75 w 95"/>
              <a:gd name="T37" fmla="*/ 46 h 93"/>
              <a:gd name="T38" fmla="*/ 75 w 95"/>
              <a:gd name="T39" fmla="*/ 39 h 93"/>
              <a:gd name="T40" fmla="*/ 65 w 95"/>
              <a:gd name="T41" fmla="*/ 28 h 93"/>
              <a:gd name="T42" fmla="*/ 61 w 95"/>
              <a:gd name="T43" fmla="*/ 34 h 93"/>
              <a:gd name="T44" fmla="*/ 59 w 95"/>
              <a:gd name="T45" fmla="*/ 59 h 93"/>
              <a:gd name="T46" fmla="*/ 54 w 95"/>
              <a:gd name="T47" fmla="*/ 80 h 93"/>
              <a:gd name="T48" fmla="*/ 38 w 95"/>
              <a:gd name="T49"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93">
                <a:moveTo>
                  <a:pt x="38" y="92"/>
                </a:moveTo>
                <a:cubicBezTo>
                  <a:pt x="28" y="93"/>
                  <a:pt x="20" y="90"/>
                  <a:pt x="13" y="82"/>
                </a:cubicBezTo>
                <a:cubicBezTo>
                  <a:pt x="8" y="75"/>
                  <a:pt x="5" y="66"/>
                  <a:pt x="3" y="55"/>
                </a:cubicBezTo>
                <a:cubicBezTo>
                  <a:pt x="0" y="43"/>
                  <a:pt x="1" y="33"/>
                  <a:pt x="4" y="25"/>
                </a:cubicBezTo>
                <a:cubicBezTo>
                  <a:pt x="7" y="16"/>
                  <a:pt x="14" y="10"/>
                  <a:pt x="24" y="7"/>
                </a:cubicBezTo>
                <a:cubicBezTo>
                  <a:pt x="27" y="17"/>
                  <a:pt x="28" y="22"/>
                  <a:pt x="30" y="32"/>
                </a:cubicBezTo>
                <a:cubicBezTo>
                  <a:pt x="21" y="34"/>
                  <a:pt x="18" y="41"/>
                  <a:pt x="20" y="53"/>
                </a:cubicBezTo>
                <a:cubicBezTo>
                  <a:pt x="21" y="57"/>
                  <a:pt x="22" y="61"/>
                  <a:pt x="24" y="63"/>
                </a:cubicBezTo>
                <a:cubicBezTo>
                  <a:pt x="26" y="66"/>
                  <a:pt x="28" y="67"/>
                  <a:pt x="32" y="67"/>
                </a:cubicBezTo>
                <a:cubicBezTo>
                  <a:pt x="35" y="66"/>
                  <a:pt x="38" y="61"/>
                  <a:pt x="39" y="52"/>
                </a:cubicBezTo>
                <a:cubicBezTo>
                  <a:pt x="39" y="48"/>
                  <a:pt x="39" y="43"/>
                  <a:pt x="39" y="36"/>
                </a:cubicBezTo>
                <a:cubicBezTo>
                  <a:pt x="40" y="27"/>
                  <a:pt x="41" y="20"/>
                  <a:pt x="43" y="15"/>
                </a:cubicBezTo>
                <a:cubicBezTo>
                  <a:pt x="46" y="8"/>
                  <a:pt x="51" y="4"/>
                  <a:pt x="58" y="2"/>
                </a:cubicBezTo>
                <a:cubicBezTo>
                  <a:pt x="66" y="0"/>
                  <a:pt x="74" y="3"/>
                  <a:pt x="81" y="11"/>
                </a:cubicBezTo>
                <a:cubicBezTo>
                  <a:pt x="87" y="17"/>
                  <a:pt x="91" y="27"/>
                  <a:pt x="93" y="38"/>
                </a:cubicBezTo>
                <a:cubicBezTo>
                  <a:pt x="95" y="50"/>
                  <a:pt x="94" y="60"/>
                  <a:pt x="91" y="68"/>
                </a:cubicBezTo>
                <a:cubicBezTo>
                  <a:pt x="87" y="78"/>
                  <a:pt x="81" y="83"/>
                  <a:pt x="71" y="84"/>
                </a:cubicBezTo>
                <a:cubicBezTo>
                  <a:pt x="70" y="74"/>
                  <a:pt x="69" y="68"/>
                  <a:pt x="67" y="57"/>
                </a:cubicBezTo>
                <a:cubicBezTo>
                  <a:pt x="72" y="57"/>
                  <a:pt x="75" y="53"/>
                  <a:pt x="75" y="46"/>
                </a:cubicBezTo>
                <a:cubicBezTo>
                  <a:pt x="76" y="44"/>
                  <a:pt x="75" y="42"/>
                  <a:pt x="75" y="39"/>
                </a:cubicBezTo>
                <a:cubicBezTo>
                  <a:pt x="73" y="31"/>
                  <a:pt x="70" y="27"/>
                  <a:pt x="65" y="28"/>
                </a:cubicBezTo>
                <a:cubicBezTo>
                  <a:pt x="63" y="28"/>
                  <a:pt x="61" y="30"/>
                  <a:pt x="61" y="34"/>
                </a:cubicBezTo>
                <a:cubicBezTo>
                  <a:pt x="60" y="44"/>
                  <a:pt x="60" y="49"/>
                  <a:pt x="59" y="59"/>
                </a:cubicBezTo>
                <a:cubicBezTo>
                  <a:pt x="58" y="68"/>
                  <a:pt x="57" y="76"/>
                  <a:pt x="54" y="80"/>
                </a:cubicBezTo>
                <a:cubicBezTo>
                  <a:pt x="51" y="87"/>
                  <a:pt x="45" y="91"/>
                  <a:pt x="38"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6"/>
          <p:cNvSpPr>
            <a:spLocks noEditPoints="1"/>
          </p:cNvSpPr>
          <p:nvPr/>
        </p:nvSpPr>
        <p:spPr bwMode="auto">
          <a:xfrm>
            <a:off x="5753100" y="5583238"/>
            <a:ext cx="217487" cy="200025"/>
          </a:xfrm>
          <a:custGeom>
            <a:avLst/>
            <a:gdLst>
              <a:gd name="T0" fmla="*/ 2 w 103"/>
              <a:gd name="T1" fmla="*/ 39 h 95"/>
              <a:gd name="T2" fmla="*/ 21 w 103"/>
              <a:gd name="T3" fmla="*/ 10 h 95"/>
              <a:gd name="T4" fmla="*/ 57 w 103"/>
              <a:gd name="T5" fmla="*/ 2 h 95"/>
              <a:gd name="T6" fmla="*/ 91 w 103"/>
              <a:gd name="T7" fmla="*/ 19 h 95"/>
              <a:gd name="T8" fmla="*/ 102 w 103"/>
              <a:gd name="T9" fmla="*/ 52 h 95"/>
              <a:gd name="T10" fmla="*/ 86 w 103"/>
              <a:gd name="T11" fmla="*/ 84 h 95"/>
              <a:gd name="T12" fmla="*/ 45 w 103"/>
              <a:gd name="T13" fmla="*/ 93 h 95"/>
              <a:gd name="T14" fmla="*/ 9 w 103"/>
              <a:gd name="T15" fmla="*/ 74 h 95"/>
              <a:gd name="T16" fmla="*/ 2 w 103"/>
              <a:gd name="T17" fmla="*/ 39 h 95"/>
              <a:gd name="T18" fmla="*/ 28 w 103"/>
              <a:gd name="T19" fmla="*/ 44 h 95"/>
              <a:gd name="T20" fmla="*/ 31 w 103"/>
              <a:gd name="T21" fmla="*/ 62 h 95"/>
              <a:gd name="T22" fmla="*/ 48 w 103"/>
              <a:gd name="T23" fmla="*/ 73 h 95"/>
              <a:gd name="T24" fmla="*/ 68 w 103"/>
              <a:gd name="T25" fmla="*/ 67 h 95"/>
              <a:gd name="T26" fmla="*/ 75 w 103"/>
              <a:gd name="T27" fmla="*/ 50 h 95"/>
              <a:gd name="T28" fmla="*/ 72 w 103"/>
              <a:gd name="T29" fmla="*/ 32 h 95"/>
              <a:gd name="T30" fmla="*/ 55 w 103"/>
              <a:gd name="T31" fmla="*/ 22 h 95"/>
              <a:gd name="T32" fmla="*/ 36 w 103"/>
              <a:gd name="T33" fmla="*/ 27 h 95"/>
              <a:gd name="T34" fmla="*/ 28 w 103"/>
              <a:gd name="T35" fmla="*/ 4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95">
                <a:moveTo>
                  <a:pt x="2" y="39"/>
                </a:moveTo>
                <a:cubicBezTo>
                  <a:pt x="5" y="26"/>
                  <a:pt x="11" y="16"/>
                  <a:pt x="21" y="10"/>
                </a:cubicBezTo>
                <a:cubicBezTo>
                  <a:pt x="31" y="2"/>
                  <a:pt x="43" y="0"/>
                  <a:pt x="57" y="2"/>
                </a:cubicBezTo>
                <a:cubicBezTo>
                  <a:pt x="72" y="4"/>
                  <a:pt x="83" y="9"/>
                  <a:pt x="91" y="19"/>
                </a:cubicBezTo>
                <a:cubicBezTo>
                  <a:pt x="99" y="28"/>
                  <a:pt x="103" y="39"/>
                  <a:pt x="102" y="52"/>
                </a:cubicBezTo>
                <a:cubicBezTo>
                  <a:pt x="101" y="66"/>
                  <a:pt x="96" y="76"/>
                  <a:pt x="86" y="84"/>
                </a:cubicBezTo>
                <a:cubicBezTo>
                  <a:pt x="75" y="92"/>
                  <a:pt x="62" y="95"/>
                  <a:pt x="45" y="93"/>
                </a:cubicBezTo>
                <a:cubicBezTo>
                  <a:pt x="29" y="91"/>
                  <a:pt x="17" y="84"/>
                  <a:pt x="9" y="74"/>
                </a:cubicBezTo>
                <a:cubicBezTo>
                  <a:pt x="2" y="64"/>
                  <a:pt x="0" y="52"/>
                  <a:pt x="2" y="39"/>
                </a:cubicBezTo>
                <a:close/>
                <a:moveTo>
                  <a:pt x="28" y="44"/>
                </a:moveTo>
                <a:cubicBezTo>
                  <a:pt x="27" y="51"/>
                  <a:pt x="28" y="57"/>
                  <a:pt x="31" y="62"/>
                </a:cubicBezTo>
                <a:cubicBezTo>
                  <a:pt x="34" y="69"/>
                  <a:pt x="40" y="72"/>
                  <a:pt x="48" y="73"/>
                </a:cubicBezTo>
                <a:cubicBezTo>
                  <a:pt x="56" y="74"/>
                  <a:pt x="63" y="72"/>
                  <a:pt x="68" y="67"/>
                </a:cubicBezTo>
                <a:cubicBezTo>
                  <a:pt x="72" y="63"/>
                  <a:pt x="74" y="57"/>
                  <a:pt x="75" y="50"/>
                </a:cubicBezTo>
                <a:cubicBezTo>
                  <a:pt x="76" y="43"/>
                  <a:pt x="75" y="37"/>
                  <a:pt x="72" y="32"/>
                </a:cubicBezTo>
                <a:cubicBezTo>
                  <a:pt x="68" y="26"/>
                  <a:pt x="63" y="23"/>
                  <a:pt x="55" y="22"/>
                </a:cubicBezTo>
                <a:cubicBezTo>
                  <a:pt x="47" y="21"/>
                  <a:pt x="41" y="22"/>
                  <a:pt x="36" y="27"/>
                </a:cubicBezTo>
                <a:cubicBezTo>
                  <a:pt x="32" y="31"/>
                  <a:pt x="29" y="37"/>
                  <a:pt x="28"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7"/>
          <p:cNvSpPr>
            <a:spLocks noEditPoints="1"/>
          </p:cNvSpPr>
          <p:nvPr/>
        </p:nvSpPr>
        <p:spPr bwMode="auto">
          <a:xfrm>
            <a:off x="5543550" y="5557838"/>
            <a:ext cx="203200" cy="193675"/>
          </a:xfrm>
          <a:custGeom>
            <a:avLst/>
            <a:gdLst>
              <a:gd name="T0" fmla="*/ 3 w 97"/>
              <a:gd name="T1" fmla="*/ 42 h 92"/>
              <a:gd name="T2" fmla="*/ 19 w 97"/>
              <a:gd name="T3" fmla="*/ 23 h 92"/>
              <a:gd name="T4" fmla="*/ 46 w 97"/>
              <a:gd name="T5" fmla="*/ 23 h 92"/>
              <a:gd name="T6" fmla="*/ 66 w 97"/>
              <a:gd name="T7" fmla="*/ 28 h 92"/>
              <a:gd name="T8" fmla="*/ 73 w 97"/>
              <a:gd name="T9" fmla="*/ 0 h 92"/>
              <a:gd name="T10" fmla="*/ 97 w 97"/>
              <a:gd name="T11" fmla="*/ 5 h 92"/>
              <a:gd name="T12" fmla="*/ 79 w 97"/>
              <a:gd name="T13" fmla="*/ 92 h 92"/>
              <a:gd name="T14" fmla="*/ 31 w 97"/>
              <a:gd name="T15" fmla="*/ 80 h 92"/>
              <a:gd name="T16" fmla="*/ 7 w 97"/>
              <a:gd name="T17" fmla="*/ 65 h 92"/>
              <a:gd name="T18" fmla="*/ 3 w 97"/>
              <a:gd name="T19" fmla="*/ 42 h 92"/>
              <a:gd name="T20" fmla="*/ 29 w 97"/>
              <a:gd name="T21" fmla="*/ 48 h 92"/>
              <a:gd name="T22" fmla="*/ 39 w 97"/>
              <a:gd name="T23" fmla="*/ 63 h 92"/>
              <a:gd name="T24" fmla="*/ 57 w 97"/>
              <a:gd name="T25" fmla="*/ 68 h 92"/>
              <a:gd name="T26" fmla="*/ 62 w 97"/>
              <a:gd name="T27" fmla="*/ 46 h 92"/>
              <a:gd name="T28" fmla="*/ 45 w 97"/>
              <a:gd name="T29" fmla="*/ 41 h 92"/>
              <a:gd name="T30" fmla="*/ 29 w 97"/>
              <a:gd name="T31"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92">
                <a:moveTo>
                  <a:pt x="3" y="42"/>
                </a:moveTo>
                <a:cubicBezTo>
                  <a:pt x="6" y="32"/>
                  <a:pt x="12" y="26"/>
                  <a:pt x="19" y="23"/>
                </a:cubicBezTo>
                <a:cubicBezTo>
                  <a:pt x="26" y="20"/>
                  <a:pt x="35" y="20"/>
                  <a:pt x="46" y="23"/>
                </a:cubicBezTo>
                <a:cubicBezTo>
                  <a:pt x="54" y="25"/>
                  <a:pt x="58" y="26"/>
                  <a:pt x="66" y="28"/>
                </a:cubicBezTo>
                <a:cubicBezTo>
                  <a:pt x="69" y="17"/>
                  <a:pt x="71" y="11"/>
                  <a:pt x="73" y="0"/>
                </a:cubicBezTo>
                <a:cubicBezTo>
                  <a:pt x="83" y="2"/>
                  <a:pt x="88" y="3"/>
                  <a:pt x="97" y="5"/>
                </a:cubicBezTo>
                <a:cubicBezTo>
                  <a:pt x="90" y="40"/>
                  <a:pt x="86" y="57"/>
                  <a:pt x="79" y="92"/>
                </a:cubicBezTo>
                <a:cubicBezTo>
                  <a:pt x="59" y="87"/>
                  <a:pt x="50" y="85"/>
                  <a:pt x="31" y="80"/>
                </a:cubicBezTo>
                <a:cubicBezTo>
                  <a:pt x="19" y="77"/>
                  <a:pt x="11" y="72"/>
                  <a:pt x="7" y="65"/>
                </a:cubicBezTo>
                <a:cubicBezTo>
                  <a:pt x="1" y="59"/>
                  <a:pt x="0" y="51"/>
                  <a:pt x="3" y="42"/>
                </a:cubicBezTo>
                <a:close/>
                <a:moveTo>
                  <a:pt x="29" y="48"/>
                </a:moveTo>
                <a:cubicBezTo>
                  <a:pt x="26" y="56"/>
                  <a:pt x="30" y="61"/>
                  <a:pt x="39" y="63"/>
                </a:cubicBezTo>
                <a:cubicBezTo>
                  <a:pt x="46" y="65"/>
                  <a:pt x="50" y="66"/>
                  <a:pt x="57" y="68"/>
                </a:cubicBezTo>
                <a:cubicBezTo>
                  <a:pt x="59" y="59"/>
                  <a:pt x="60" y="54"/>
                  <a:pt x="62" y="46"/>
                </a:cubicBezTo>
                <a:cubicBezTo>
                  <a:pt x="55" y="44"/>
                  <a:pt x="52" y="43"/>
                  <a:pt x="45" y="41"/>
                </a:cubicBezTo>
                <a:cubicBezTo>
                  <a:pt x="36" y="39"/>
                  <a:pt x="31" y="41"/>
                  <a:pt x="29"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8"/>
          <p:cNvSpPr>
            <a:spLocks noEditPoints="1"/>
          </p:cNvSpPr>
          <p:nvPr/>
        </p:nvSpPr>
        <p:spPr bwMode="auto">
          <a:xfrm>
            <a:off x="5354638" y="5502275"/>
            <a:ext cx="209550" cy="192088"/>
          </a:xfrm>
          <a:custGeom>
            <a:avLst/>
            <a:gdLst>
              <a:gd name="T0" fmla="*/ 3 w 100"/>
              <a:gd name="T1" fmla="*/ 34 h 92"/>
              <a:gd name="T2" fmla="*/ 21 w 100"/>
              <a:gd name="T3" fmla="*/ 17 h 92"/>
              <a:gd name="T4" fmla="*/ 48 w 100"/>
              <a:gd name="T5" fmla="*/ 20 h 92"/>
              <a:gd name="T6" fmla="*/ 67 w 100"/>
              <a:gd name="T7" fmla="*/ 28 h 92"/>
              <a:gd name="T8" fmla="*/ 78 w 100"/>
              <a:gd name="T9" fmla="*/ 0 h 92"/>
              <a:gd name="T10" fmla="*/ 100 w 100"/>
              <a:gd name="T11" fmla="*/ 9 h 92"/>
              <a:gd name="T12" fmla="*/ 72 w 100"/>
              <a:gd name="T13" fmla="*/ 92 h 92"/>
              <a:gd name="T14" fmla="*/ 26 w 100"/>
              <a:gd name="T15" fmla="*/ 75 h 92"/>
              <a:gd name="T16" fmla="*/ 4 w 100"/>
              <a:gd name="T17" fmla="*/ 58 h 92"/>
              <a:gd name="T18" fmla="*/ 3 w 100"/>
              <a:gd name="T19" fmla="*/ 34 h 92"/>
              <a:gd name="T20" fmla="*/ 28 w 100"/>
              <a:gd name="T21" fmla="*/ 43 h 92"/>
              <a:gd name="T22" fmla="*/ 36 w 100"/>
              <a:gd name="T23" fmla="*/ 59 h 92"/>
              <a:gd name="T24" fmla="*/ 53 w 100"/>
              <a:gd name="T25" fmla="*/ 66 h 92"/>
              <a:gd name="T26" fmla="*/ 61 w 100"/>
              <a:gd name="T27" fmla="*/ 44 h 92"/>
              <a:gd name="T28" fmla="*/ 45 w 100"/>
              <a:gd name="T29" fmla="*/ 38 h 92"/>
              <a:gd name="T30" fmla="*/ 28 w 100"/>
              <a:gd name="T31"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92">
                <a:moveTo>
                  <a:pt x="3" y="34"/>
                </a:moveTo>
                <a:cubicBezTo>
                  <a:pt x="8" y="25"/>
                  <a:pt x="14" y="19"/>
                  <a:pt x="21" y="17"/>
                </a:cubicBezTo>
                <a:cubicBezTo>
                  <a:pt x="29" y="15"/>
                  <a:pt x="38" y="16"/>
                  <a:pt x="48" y="20"/>
                </a:cubicBezTo>
                <a:cubicBezTo>
                  <a:pt x="56" y="23"/>
                  <a:pt x="60" y="25"/>
                  <a:pt x="67" y="28"/>
                </a:cubicBezTo>
                <a:cubicBezTo>
                  <a:pt x="71" y="17"/>
                  <a:pt x="73" y="11"/>
                  <a:pt x="78" y="0"/>
                </a:cubicBezTo>
                <a:cubicBezTo>
                  <a:pt x="87" y="4"/>
                  <a:pt x="91" y="5"/>
                  <a:pt x="100" y="9"/>
                </a:cubicBezTo>
                <a:cubicBezTo>
                  <a:pt x="89" y="42"/>
                  <a:pt x="84" y="59"/>
                  <a:pt x="72" y="92"/>
                </a:cubicBezTo>
                <a:cubicBezTo>
                  <a:pt x="53" y="86"/>
                  <a:pt x="44" y="82"/>
                  <a:pt x="26" y="75"/>
                </a:cubicBezTo>
                <a:cubicBezTo>
                  <a:pt x="15" y="71"/>
                  <a:pt x="8" y="65"/>
                  <a:pt x="4" y="58"/>
                </a:cubicBezTo>
                <a:cubicBezTo>
                  <a:pt x="0" y="51"/>
                  <a:pt x="0" y="43"/>
                  <a:pt x="3" y="34"/>
                </a:cubicBezTo>
                <a:close/>
                <a:moveTo>
                  <a:pt x="28" y="43"/>
                </a:moveTo>
                <a:cubicBezTo>
                  <a:pt x="25" y="50"/>
                  <a:pt x="28" y="56"/>
                  <a:pt x="36" y="59"/>
                </a:cubicBezTo>
                <a:cubicBezTo>
                  <a:pt x="43" y="62"/>
                  <a:pt x="46" y="63"/>
                  <a:pt x="53" y="66"/>
                </a:cubicBezTo>
                <a:cubicBezTo>
                  <a:pt x="56" y="57"/>
                  <a:pt x="58" y="53"/>
                  <a:pt x="61" y="44"/>
                </a:cubicBezTo>
                <a:cubicBezTo>
                  <a:pt x="55" y="42"/>
                  <a:pt x="51" y="41"/>
                  <a:pt x="45" y="38"/>
                </a:cubicBezTo>
                <a:cubicBezTo>
                  <a:pt x="36" y="35"/>
                  <a:pt x="31" y="36"/>
                  <a:pt x="28"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9"/>
          <p:cNvSpPr>
            <a:spLocks noEditPoints="1"/>
          </p:cNvSpPr>
          <p:nvPr/>
        </p:nvSpPr>
        <p:spPr bwMode="auto">
          <a:xfrm>
            <a:off x="5164138" y="5387975"/>
            <a:ext cx="209550" cy="206375"/>
          </a:xfrm>
          <a:custGeom>
            <a:avLst/>
            <a:gdLst>
              <a:gd name="T0" fmla="*/ 9 w 100"/>
              <a:gd name="T1" fmla="*/ 25 h 98"/>
              <a:gd name="T2" fmla="*/ 36 w 100"/>
              <a:gd name="T3" fmla="*/ 3 h 98"/>
              <a:gd name="T4" fmla="*/ 72 w 100"/>
              <a:gd name="T5" fmla="*/ 8 h 98"/>
              <a:gd name="T6" fmla="*/ 97 w 100"/>
              <a:gd name="T7" fmla="*/ 36 h 98"/>
              <a:gd name="T8" fmla="*/ 94 w 100"/>
              <a:gd name="T9" fmla="*/ 71 h 98"/>
              <a:gd name="T10" fmla="*/ 68 w 100"/>
              <a:gd name="T11" fmla="*/ 94 h 98"/>
              <a:gd name="T12" fmla="*/ 29 w 100"/>
              <a:gd name="T13" fmla="*/ 89 h 98"/>
              <a:gd name="T14" fmla="*/ 3 w 100"/>
              <a:gd name="T15" fmla="*/ 59 h 98"/>
              <a:gd name="T16" fmla="*/ 9 w 100"/>
              <a:gd name="T17" fmla="*/ 25 h 98"/>
              <a:gd name="T18" fmla="*/ 31 w 100"/>
              <a:gd name="T19" fmla="*/ 38 h 98"/>
              <a:gd name="T20" fmla="*/ 26 w 100"/>
              <a:gd name="T21" fmla="*/ 56 h 98"/>
              <a:gd name="T22" fmla="*/ 38 w 100"/>
              <a:gd name="T23" fmla="*/ 72 h 98"/>
              <a:gd name="T24" fmla="*/ 58 w 100"/>
              <a:gd name="T25" fmla="*/ 73 h 98"/>
              <a:gd name="T26" fmla="*/ 70 w 100"/>
              <a:gd name="T27" fmla="*/ 59 h 98"/>
              <a:gd name="T28" fmla="*/ 74 w 100"/>
              <a:gd name="T29" fmla="*/ 41 h 98"/>
              <a:gd name="T30" fmla="*/ 63 w 100"/>
              <a:gd name="T31" fmla="*/ 26 h 98"/>
              <a:gd name="T32" fmla="*/ 44 w 100"/>
              <a:gd name="T33" fmla="*/ 25 h 98"/>
              <a:gd name="T34" fmla="*/ 31 w 100"/>
              <a:gd name="T35"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98">
                <a:moveTo>
                  <a:pt x="9" y="25"/>
                </a:moveTo>
                <a:cubicBezTo>
                  <a:pt x="16" y="13"/>
                  <a:pt x="25" y="6"/>
                  <a:pt x="36" y="3"/>
                </a:cubicBezTo>
                <a:cubicBezTo>
                  <a:pt x="48" y="0"/>
                  <a:pt x="60" y="2"/>
                  <a:pt x="72" y="8"/>
                </a:cubicBezTo>
                <a:cubicBezTo>
                  <a:pt x="85" y="15"/>
                  <a:pt x="93" y="24"/>
                  <a:pt x="97" y="36"/>
                </a:cubicBezTo>
                <a:cubicBezTo>
                  <a:pt x="100" y="47"/>
                  <a:pt x="99" y="58"/>
                  <a:pt x="94" y="71"/>
                </a:cubicBezTo>
                <a:cubicBezTo>
                  <a:pt x="88" y="83"/>
                  <a:pt x="79" y="91"/>
                  <a:pt x="68" y="94"/>
                </a:cubicBezTo>
                <a:cubicBezTo>
                  <a:pt x="56" y="98"/>
                  <a:pt x="42" y="97"/>
                  <a:pt x="29" y="89"/>
                </a:cubicBezTo>
                <a:cubicBezTo>
                  <a:pt x="15" y="82"/>
                  <a:pt x="6" y="71"/>
                  <a:pt x="3" y="59"/>
                </a:cubicBezTo>
                <a:cubicBezTo>
                  <a:pt x="0" y="47"/>
                  <a:pt x="2" y="36"/>
                  <a:pt x="9" y="25"/>
                </a:cubicBezTo>
                <a:close/>
                <a:moveTo>
                  <a:pt x="31" y="38"/>
                </a:moveTo>
                <a:cubicBezTo>
                  <a:pt x="27" y="44"/>
                  <a:pt x="26" y="50"/>
                  <a:pt x="26" y="56"/>
                </a:cubicBezTo>
                <a:cubicBezTo>
                  <a:pt x="27" y="63"/>
                  <a:pt x="31" y="68"/>
                  <a:pt x="38" y="72"/>
                </a:cubicBezTo>
                <a:cubicBezTo>
                  <a:pt x="45" y="76"/>
                  <a:pt x="52" y="76"/>
                  <a:pt x="58" y="73"/>
                </a:cubicBezTo>
                <a:cubicBezTo>
                  <a:pt x="63" y="70"/>
                  <a:pt x="67" y="66"/>
                  <a:pt x="70" y="59"/>
                </a:cubicBezTo>
                <a:cubicBezTo>
                  <a:pt x="74" y="53"/>
                  <a:pt x="75" y="47"/>
                  <a:pt x="74" y="41"/>
                </a:cubicBezTo>
                <a:cubicBezTo>
                  <a:pt x="73" y="35"/>
                  <a:pt x="69" y="29"/>
                  <a:pt x="63" y="26"/>
                </a:cubicBezTo>
                <a:cubicBezTo>
                  <a:pt x="56" y="22"/>
                  <a:pt x="50" y="22"/>
                  <a:pt x="44" y="25"/>
                </a:cubicBezTo>
                <a:cubicBezTo>
                  <a:pt x="39" y="27"/>
                  <a:pt x="35" y="31"/>
                  <a:pt x="31"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0"/>
          <p:cNvSpPr>
            <a:spLocks noEditPoints="1"/>
          </p:cNvSpPr>
          <p:nvPr/>
        </p:nvSpPr>
        <p:spPr bwMode="auto">
          <a:xfrm>
            <a:off x="4976813" y="5245100"/>
            <a:ext cx="230187" cy="257175"/>
          </a:xfrm>
          <a:custGeom>
            <a:avLst/>
            <a:gdLst>
              <a:gd name="T0" fmla="*/ 44 w 110"/>
              <a:gd name="T1" fmla="*/ 0 h 122"/>
              <a:gd name="T2" fmla="*/ 63 w 110"/>
              <a:gd name="T3" fmla="*/ 15 h 122"/>
              <a:gd name="T4" fmla="*/ 61 w 110"/>
              <a:gd name="T5" fmla="*/ 21 h 122"/>
              <a:gd name="T6" fmla="*/ 56 w 110"/>
              <a:gd name="T7" fmla="*/ 28 h 122"/>
              <a:gd name="T8" fmla="*/ 57 w 110"/>
              <a:gd name="T9" fmla="*/ 51 h 122"/>
              <a:gd name="T10" fmla="*/ 72 w 110"/>
              <a:gd name="T11" fmla="*/ 61 h 122"/>
              <a:gd name="T12" fmla="*/ 90 w 110"/>
              <a:gd name="T13" fmla="*/ 35 h 122"/>
              <a:gd name="T14" fmla="*/ 110 w 110"/>
              <a:gd name="T15" fmla="*/ 48 h 122"/>
              <a:gd name="T16" fmla="*/ 62 w 110"/>
              <a:gd name="T17" fmla="*/ 122 h 122"/>
              <a:gd name="T18" fmla="*/ 20 w 110"/>
              <a:gd name="T19" fmla="*/ 93 h 122"/>
              <a:gd name="T20" fmla="*/ 4 w 110"/>
              <a:gd name="T21" fmla="*/ 73 h 122"/>
              <a:gd name="T22" fmla="*/ 7 w 110"/>
              <a:gd name="T23" fmla="*/ 52 h 122"/>
              <a:gd name="T24" fmla="*/ 32 w 110"/>
              <a:gd name="T25" fmla="*/ 44 h 122"/>
              <a:gd name="T26" fmla="*/ 29 w 110"/>
              <a:gd name="T27" fmla="*/ 31 h 122"/>
              <a:gd name="T28" fmla="*/ 31 w 110"/>
              <a:gd name="T29" fmla="*/ 25 h 122"/>
              <a:gd name="T30" fmla="*/ 34 w 110"/>
              <a:gd name="T31" fmla="*/ 19 h 122"/>
              <a:gd name="T32" fmla="*/ 41 w 110"/>
              <a:gd name="T33" fmla="*/ 9 h 122"/>
              <a:gd name="T34" fmla="*/ 44 w 110"/>
              <a:gd name="T35" fmla="*/ 0 h 122"/>
              <a:gd name="T36" fmla="*/ 29 w 110"/>
              <a:gd name="T37" fmla="*/ 65 h 122"/>
              <a:gd name="T38" fmla="*/ 34 w 110"/>
              <a:gd name="T39" fmla="*/ 80 h 122"/>
              <a:gd name="T40" fmla="*/ 51 w 110"/>
              <a:gd name="T41" fmla="*/ 92 h 122"/>
              <a:gd name="T42" fmla="*/ 62 w 110"/>
              <a:gd name="T43" fmla="*/ 76 h 122"/>
              <a:gd name="T44" fmla="*/ 45 w 110"/>
              <a:gd name="T45" fmla="*/ 64 h 122"/>
              <a:gd name="T46" fmla="*/ 29 w 110"/>
              <a:gd name="T47" fmla="*/ 6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2">
                <a:moveTo>
                  <a:pt x="44" y="0"/>
                </a:moveTo>
                <a:cubicBezTo>
                  <a:pt x="51" y="6"/>
                  <a:pt x="55" y="9"/>
                  <a:pt x="63" y="15"/>
                </a:cubicBezTo>
                <a:cubicBezTo>
                  <a:pt x="63" y="16"/>
                  <a:pt x="62" y="18"/>
                  <a:pt x="61" y="21"/>
                </a:cubicBezTo>
                <a:cubicBezTo>
                  <a:pt x="59" y="24"/>
                  <a:pt x="58" y="26"/>
                  <a:pt x="56" y="28"/>
                </a:cubicBezTo>
                <a:cubicBezTo>
                  <a:pt x="49" y="37"/>
                  <a:pt x="49" y="45"/>
                  <a:pt x="57" y="51"/>
                </a:cubicBezTo>
                <a:cubicBezTo>
                  <a:pt x="63" y="55"/>
                  <a:pt x="66" y="57"/>
                  <a:pt x="72" y="61"/>
                </a:cubicBezTo>
                <a:cubicBezTo>
                  <a:pt x="79" y="51"/>
                  <a:pt x="83" y="46"/>
                  <a:pt x="90" y="35"/>
                </a:cubicBezTo>
                <a:cubicBezTo>
                  <a:pt x="98" y="40"/>
                  <a:pt x="102" y="43"/>
                  <a:pt x="110" y="48"/>
                </a:cubicBezTo>
                <a:cubicBezTo>
                  <a:pt x="91" y="78"/>
                  <a:pt x="82" y="93"/>
                  <a:pt x="62" y="122"/>
                </a:cubicBezTo>
                <a:cubicBezTo>
                  <a:pt x="45" y="111"/>
                  <a:pt x="36" y="105"/>
                  <a:pt x="20" y="93"/>
                </a:cubicBezTo>
                <a:cubicBezTo>
                  <a:pt x="12" y="87"/>
                  <a:pt x="6" y="80"/>
                  <a:pt x="4" y="73"/>
                </a:cubicBezTo>
                <a:cubicBezTo>
                  <a:pt x="0" y="65"/>
                  <a:pt x="1" y="58"/>
                  <a:pt x="7" y="52"/>
                </a:cubicBezTo>
                <a:cubicBezTo>
                  <a:pt x="13" y="43"/>
                  <a:pt x="32" y="44"/>
                  <a:pt x="32" y="44"/>
                </a:cubicBezTo>
                <a:cubicBezTo>
                  <a:pt x="33" y="43"/>
                  <a:pt x="29" y="35"/>
                  <a:pt x="29" y="31"/>
                </a:cubicBezTo>
                <a:cubicBezTo>
                  <a:pt x="30" y="29"/>
                  <a:pt x="30" y="27"/>
                  <a:pt x="31" y="25"/>
                </a:cubicBezTo>
                <a:cubicBezTo>
                  <a:pt x="32" y="24"/>
                  <a:pt x="33" y="22"/>
                  <a:pt x="34" y="19"/>
                </a:cubicBezTo>
                <a:cubicBezTo>
                  <a:pt x="37" y="15"/>
                  <a:pt x="38" y="13"/>
                  <a:pt x="41" y="9"/>
                </a:cubicBezTo>
                <a:cubicBezTo>
                  <a:pt x="43" y="5"/>
                  <a:pt x="44" y="2"/>
                  <a:pt x="44" y="0"/>
                </a:cubicBezTo>
                <a:close/>
                <a:moveTo>
                  <a:pt x="29" y="65"/>
                </a:moveTo>
                <a:cubicBezTo>
                  <a:pt x="25" y="70"/>
                  <a:pt x="27" y="75"/>
                  <a:pt x="34" y="80"/>
                </a:cubicBezTo>
                <a:cubicBezTo>
                  <a:pt x="41" y="85"/>
                  <a:pt x="44" y="88"/>
                  <a:pt x="51" y="92"/>
                </a:cubicBezTo>
                <a:cubicBezTo>
                  <a:pt x="55" y="86"/>
                  <a:pt x="57" y="83"/>
                  <a:pt x="62" y="76"/>
                </a:cubicBezTo>
                <a:cubicBezTo>
                  <a:pt x="55" y="71"/>
                  <a:pt x="52" y="69"/>
                  <a:pt x="45" y="64"/>
                </a:cubicBezTo>
                <a:cubicBezTo>
                  <a:pt x="38" y="59"/>
                  <a:pt x="33" y="59"/>
                  <a:pt x="29"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1"/>
          <p:cNvSpPr>
            <a:spLocks/>
          </p:cNvSpPr>
          <p:nvPr/>
        </p:nvSpPr>
        <p:spPr bwMode="auto">
          <a:xfrm>
            <a:off x="4806950" y="5167313"/>
            <a:ext cx="209550" cy="214313"/>
          </a:xfrm>
          <a:custGeom>
            <a:avLst/>
            <a:gdLst>
              <a:gd name="T0" fmla="*/ 14 w 100"/>
              <a:gd name="T1" fmla="*/ 30 h 102"/>
              <a:gd name="T2" fmla="*/ 36 w 100"/>
              <a:gd name="T3" fmla="*/ 50 h 102"/>
              <a:gd name="T4" fmla="*/ 83 w 100"/>
              <a:gd name="T5" fmla="*/ 0 h 102"/>
              <a:gd name="T6" fmla="*/ 100 w 100"/>
              <a:gd name="T7" fmla="*/ 17 h 102"/>
              <a:gd name="T8" fmla="*/ 55 w 100"/>
              <a:gd name="T9" fmla="*/ 68 h 102"/>
              <a:gd name="T10" fmla="*/ 78 w 100"/>
              <a:gd name="T11" fmla="*/ 87 h 102"/>
              <a:gd name="T12" fmla="*/ 65 w 100"/>
              <a:gd name="T13" fmla="*/ 102 h 102"/>
              <a:gd name="T14" fmla="*/ 0 w 100"/>
              <a:gd name="T15" fmla="*/ 43 h 102"/>
              <a:gd name="T16" fmla="*/ 14 w 100"/>
              <a:gd name="T17" fmla="*/ 3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02">
                <a:moveTo>
                  <a:pt x="14" y="30"/>
                </a:moveTo>
                <a:cubicBezTo>
                  <a:pt x="23" y="38"/>
                  <a:pt x="27" y="42"/>
                  <a:pt x="36" y="50"/>
                </a:cubicBezTo>
                <a:cubicBezTo>
                  <a:pt x="54" y="30"/>
                  <a:pt x="64" y="20"/>
                  <a:pt x="83" y="0"/>
                </a:cubicBezTo>
                <a:cubicBezTo>
                  <a:pt x="90" y="7"/>
                  <a:pt x="93" y="10"/>
                  <a:pt x="100" y="17"/>
                </a:cubicBezTo>
                <a:cubicBezTo>
                  <a:pt x="82" y="37"/>
                  <a:pt x="73" y="47"/>
                  <a:pt x="55" y="68"/>
                </a:cubicBezTo>
                <a:cubicBezTo>
                  <a:pt x="64" y="76"/>
                  <a:pt x="68" y="79"/>
                  <a:pt x="78" y="87"/>
                </a:cubicBezTo>
                <a:cubicBezTo>
                  <a:pt x="73" y="93"/>
                  <a:pt x="70" y="96"/>
                  <a:pt x="65" y="102"/>
                </a:cubicBezTo>
                <a:cubicBezTo>
                  <a:pt x="38" y="80"/>
                  <a:pt x="25" y="68"/>
                  <a:pt x="0" y="43"/>
                </a:cubicBezTo>
                <a:cubicBezTo>
                  <a:pt x="6" y="38"/>
                  <a:pt x="9" y="35"/>
                  <a:pt x="14"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2"/>
          <p:cNvSpPr>
            <a:spLocks/>
          </p:cNvSpPr>
          <p:nvPr/>
        </p:nvSpPr>
        <p:spPr bwMode="auto">
          <a:xfrm>
            <a:off x="4668838" y="5002213"/>
            <a:ext cx="238125" cy="241300"/>
          </a:xfrm>
          <a:custGeom>
            <a:avLst/>
            <a:gdLst>
              <a:gd name="T0" fmla="*/ 41 w 114"/>
              <a:gd name="T1" fmla="*/ 16 h 115"/>
              <a:gd name="T2" fmla="*/ 96 w 114"/>
              <a:gd name="T3" fmla="*/ 23 h 115"/>
              <a:gd name="T4" fmla="*/ 96 w 114"/>
              <a:gd name="T5" fmla="*/ 79 h 115"/>
              <a:gd name="T6" fmla="*/ 59 w 114"/>
              <a:gd name="T7" fmla="*/ 115 h 115"/>
              <a:gd name="T8" fmla="*/ 41 w 114"/>
              <a:gd name="T9" fmla="*/ 95 h 115"/>
              <a:gd name="T10" fmla="*/ 80 w 114"/>
              <a:gd name="T11" fmla="*/ 59 h 115"/>
              <a:gd name="T12" fmla="*/ 82 w 114"/>
              <a:gd name="T13" fmla="*/ 36 h 115"/>
              <a:gd name="T14" fmla="*/ 58 w 114"/>
              <a:gd name="T15" fmla="*/ 34 h 115"/>
              <a:gd name="T16" fmla="*/ 17 w 114"/>
              <a:gd name="T17" fmla="*/ 68 h 115"/>
              <a:gd name="T18" fmla="*/ 0 w 114"/>
              <a:gd name="T19" fmla="*/ 48 h 115"/>
              <a:gd name="T20" fmla="*/ 41 w 114"/>
              <a:gd name="T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15">
                <a:moveTo>
                  <a:pt x="41" y="16"/>
                </a:moveTo>
                <a:cubicBezTo>
                  <a:pt x="61" y="0"/>
                  <a:pt x="79" y="3"/>
                  <a:pt x="96" y="23"/>
                </a:cubicBezTo>
                <a:cubicBezTo>
                  <a:pt x="114" y="43"/>
                  <a:pt x="114" y="61"/>
                  <a:pt x="96" y="79"/>
                </a:cubicBezTo>
                <a:cubicBezTo>
                  <a:pt x="81" y="93"/>
                  <a:pt x="74" y="100"/>
                  <a:pt x="59" y="115"/>
                </a:cubicBezTo>
                <a:cubicBezTo>
                  <a:pt x="51" y="107"/>
                  <a:pt x="48" y="103"/>
                  <a:pt x="41" y="95"/>
                </a:cubicBezTo>
                <a:cubicBezTo>
                  <a:pt x="56" y="81"/>
                  <a:pt x="64" y="74"/>
                  <a:pt x="80" y="59"/>
                </a:cubicBezTo>
                <a:cubicBezTo>
                  <a:pt x="88" y="52"/>
                  <a:pt x="89" y="44"/>
                  <a:pt x="82" y="36"/>
                </a:cubicBezTo>
                <a:cubicBezTo>
                  <a:pt x="74" y="28"/>
                  <a:pt x="66" y="27"/>
                  <a:pt x="58" y="34"/>
                </a:cubicBezTo>
                <a:cubicBezTo>
                  <a:pt x="42" y="48"/>
                  <a:pt x="33" y="55"/>
                  <a:pt x="17" y="68"/>
                </a:cubicBezTo>
                <a:cubicBezTo>
                  <a:pt x="10" y="60"/>
                  <a:pt x="7" y="56"/>
                  <a:pt x="0" y="48"/>
                </a:cubicBezTo>
                <a:cubicBezTo>
                  <a:pt x="17" y="35"/>
                  <a:pt x="25" y="29"/>
                  <a:pt x="41"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3"/>
          <p:cNvSpPr>
            <a:spLocks/>
          </p:cNvSpPr>
          <p:nvPr/>
        </p:nvSpPr>
        <p:spPr bwMode="auto">
          <a:xfrm>
            <a:off x="4541838" y="4822825"/>
            <a:ext cx="252412" cy="250825"/>
          </a:xfrm>
          <a:custGeom>
            <a:avLst/>
            <a:gdLst>
              <a:gd name="T0" fmla="*/ 76 w 120"/>
              <a:gd name="T1" fmla="*/ 0 h 119"/>
              <a:gd name="T2" fmla="*/ 89 w 120"/>
              <a:gd name="T3" fmla="*/ 21 h 119"/>
              <a:gd name="T4" fmla="*/ 62 w 120"/>
              <a:gd name="T5" fmla="*/ 80 h 119"/>
              <a:gd name="T6" fmla="*/ 107 w 120"/>
              <a:gd name="T7" fmla="*/ 48 h 119"/>
              <a:gd name="T8" fmla="*/ 120 w 120"/>
              <a:gd name="T9" fmla="*/ 66 h 119"/>
              <a:gd name="T10" fmla="*/ 50 w 120"/>
              <a:gd name="T11" fmla="*/ 119 h 119"/>
              <a:gd name="T12" fmla="*/ 34 w 120"/>
              <a:gd name="T13" fmla="*/ 97 h 119"/>
              <a:gd name="T14" fmla="*/ 59 w 120"/>
              <a:gd name="T15" fmla="*/ 38 h 119"/>
              <a:gd name="T16" fmla="*/ 14 w 120"/>
              <a:gd name="T17" fmla="*/ 67 h 119"/>
              <a:gd name="T18" fmla="*/ 0 w 120"/>
              <a:gd name="T19" fmla="*/ 46 h 119"/>
              <a:gd name="T20" fmla="*/ 76 w 120"/>
              <a:gd name="T2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19">
                <a:moveTo>
                  <a:pt x="76" y="0"/>
                </a:moveTo>
                <a:cubicBezTo>
                  <a:pt x="81" y="9"/>
                  <a:pt x="83" y="13"/>
                  <a:pt x="89" y="21"/>
                </a:cubicBezTo>
                <a:cubicBezTo>
                  <a:pt x="77" y="44"/>
                  <a:pt x="72" y="56"/>
                  <a:pt x="62" y="80"/>
                </a:cubicBezTo>
                <a:cubicBezTo>
                  <a:pt x="80" y="67"/>
                  <a:pt x="89" y="61"/>
                  <a:pt x="107" y="48"/>
                </a:cubicBezTo>
                <a:cubicBezTo>
                  <a:pt x="112" y="55"/>
                  <a:pt x="115" y="59"/>
                  <a:pt x="120" y="66"/>
                </a:cubicBezTo>
                <a:cubicBezTo>
                  <a:pt x="92" y="87"/>
                  <a:pt x="78" y="98"/>
                  <a:pt x="50" y="119"/>
                </a:cubicBezTo>
                <a:cubicBezTo>
                  <a:pt x="43" y="110"/>
                  <a:pt x="40" y="106"/>
                  <a:pt x="34" y="97"/>
                </a:cubicBezTo>
                <a:cubicBezTo>
                  <a:pt x="43" y="73"/>
                  <a:pt x="48" y="61"/>
                  <a:pt x="59" y="38"/>
                </a:cubicBezTo>
                <a:cubicBezTo>
                  <a:pt x="41" y="50"/>
                  <a:pt x="32" y="56"/>
                  <a:pt x="14" y="67"/>
                </a:cubicBezTo>
                <a:cubicBezTo>
                  <a:pt x="8" y="59"/>
                  <a:pt x="5" y="55"/>
                  <a:pt x="0" y="46"/>
                </a:cubicBezTo>
                <a:cubicBezTo>
                  <a:pt x="30" y="28"/>
                  <a:pt x="45" y="19"/>
                  <a:pt x="7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4"/>
          <p:cNvSpPr>
            <a:spLocks/>
          </p:cNvSpPr>
          <p:nvPr/>
        </p:nvSpPr>
        <p:spPr bwMode="auto">
          <a:xfrm>
            <a:off x="4495800" y="4749800"/>
            <a:ext cx="187325" cy="136525"/>
          </a:xfrm>
          <a:custGeom>
            <a:avLst/>
            <a:gdLst>
              <a:gd name="T0" fmla="*/ 78 w 89"/>
              <a:gd name="T1" fmla="*/ 0 h 65"/>
              <a:gd name="T2" fmla="*/ 89 w 89"/>
              <a:gd name="T3" fmla="*/ 21 h 65"/>
              <a:gd name="T4" fmla="*/ 13 w 89"/>
              <a:gd name="T5" fmla="*/ 65 h 65"/>
              <a:gd name="T6" fmla="*/ 0 w 89"/>
              <a:gd name="T7" fmla="*/ 42 h 65"/>
              <a:gd name="T8" fmla="*/ 78 w 89"/>
              <a:gd name="T9" fmla="*/ 0 h 65"/>
            </a:gdLst>
            <a:ahLst/>
            <a:cxnLst>
              <a:cxn ang="0">
                <a:pos x="T0" y="T1"/>
              </a:cxn>
              <a:cxn ang="0">
                <a:pos x="T2" y="T3"/>
              </a:cxn>
              <a:cxn ang="0">
                <a:pos x="T4" y="T5"/>
              </a:cxn>
              <a:cxn ang="0">
                <a:pos x="T6" y="T7"/>
              </a:cxn>
              <a:cxn ang="0">
                <a:pos x="T8" y="T9"/>
              </a:cxn>
            </a:cxnLst>
            <a:rect l="0" t="0" r="r" b="b"/>
            <a:pathLst>
              <a:path w="89" h="65">
                <a:moveTo>
                  <a:pt x="78" y="0"/>
                </a:moveTo>
                <a:cubicBezTo>
                  <a:pt x="82" y="9"/>
                  <a:pt x="84" y="13"/>
                  <a:pt x="89" y="21"/>
                </a:cubicBezTo>
                <a:cubicBezTo>
                  <a:pt x="59" y="39"/>
                  <a:pt x="43" y="48"/>
                  <a:pt x="13" y="65"/>
                </a:cubicBezTo>
                <a:cubicBezTo>
                  <a:pt x="8" y="56"/>
                  <a:pt x="5" y="51"/>
                  <a:pt x="0" y="42"/>
                </a:cubicBezTo>
                <a:cubicBezTo>
                  <a:pt x="31" y="25"/>
                  <a:pt x="46" y="17"/>
                  <a:pt x="7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5"/>
          <p:cNvSpPr>
            <a:spLocks/>
          </p:cNvSpPr>
          <p:nvPr/>
        </p:nvSpPr>
        <p:spPr bwMode="auto">
          <a:xfrm>
            <a:off x="4408488" y="4630738"/>
            <a:ext cx="212725" cy="184150"/>
          </a:xfrm>
          <a:custGeom>
            <a:avLst/>
            <a:gdLst>
              <a:gd name="T0" fmla="*/ 18 w 102"/>
              <a:gd name="T1" fmla="*/ 0 h 88"/>
              <a:gd name="T2" fmla="*/ 29 w 102"/>
              <a:gd name="T3" fmla="*/ 28 h 88"/>
              <a:gd name="T4" fmla="*/ 92 w 102"/>
              <a:gd name="T5" fmla="*/ 1 h 88"/>
              <a:gd name="T6" fmla="*/ 102 w 102"/>
              <a:gd name="T7" fmla="*/ 23 h 88"/>
              <a:gd name="T8" fmla="*/ 40 w 102"/>
              <a:gd name="T9" fmla="*/ 53 h 88"/>
              <a:gd name="T10" fmla="*/ 54 w 102"/>
              <a:gd name="T11" fmla="*/ 79 h 88"/>
              <a:gd name="T12" fmla="*/ 36 w 102"/>
              <a:gd name="T13" fmla="*/ 88 h 88"/>
              <a:gd name="T14" fmla="*/ 0 w 102"/>
              <a:gd name="T15" fmla="*/ 8 h 88"/>
              <a:gd name="T16" fmla="*/ 18 w 102"/>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88">
                <a:moveTo>
                  <a:pt x="18" y="0"/>
                </a:moveTo>
                <a:cubicBezTo>
                  <a:pt x="22" y="12"/>
                  <a:pt x="25" y="17"/>
                  <a:pt x="29" y="28"/>
                </a:cubicBezTo>
                <a:cubicBezTo>
                  <a:pt x="55" y="17"/>
                  <a:pt x="67" y="12"/>
                  <a:pt x="92" y="1"/>
                </a:cubicBezTo>
                <a:cubicBezTo>
                  <a:pt x="96" y="10"/>
                  <a:pt x="98" y="14"/>
                  <a:pt x="102" y="23"/>
                </a:cubicBezTo>
                <a:cubicBezTo>
                  <a:pt x="78" y="35"/>
                  <a:pt x="65" y="41"/>
                  <a:pt x="40" y="53"/>
                </a:cubicBezTo>
                <a:cubicBezTo>
                  <a:pt x="45" y="63"/>
                  <a:pt x="48" y="69"/>
                  <a:pt x="54" y="79"/>
                </a:cubicBezTo>
                <a:cubicBezTo>
                  <a:pt x="47" y="83"/>
                  <a:pt x="43" y="85"/>
                  <a:pt x="36" y="88"/>
                </a:cubicBezTo>
                <a:cubicBezTo>
                  <a:pt x="20" y="57"/>
                  <a:pt x="13" y="41"/>
                  <a:pt x="0" y="8"/>
                </a:cubicBezTo>
                <a:cubicBezTo>
                  <a:pt x="7" y="5"/>
                  <a:pt x="11" y="3"/>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46"/>
          <p:cNvSpPr>
            <a:spLocks/>
          </p:cNvSpPr>
          <p:nvPr/>
        </p:nvSpPr>
        <p:spPr bwMode="auto">
          <a:xfrm>
            <a:off x="4378325" y="4508500"/>
            <a:ext cx="193675" cy="112713"/>
          </a:xfrm>
          <a:custGeom>
            <a:avLst/>
            <a:gdLst>
              <a:gd name="T0" fmla="*/ 83 w 92"/>
              <a:gd name="T1" fmla="*/ 0 h 54"/>
              <a:gd name="T2" fmla="*/ 92 w 92"/>
              <a:gd name="T3" fmla="*/ 23 h 54"/>
              <a:gd name="T4" fmla="*/ 9 w 92"/>
              <a:gd name="T5" fmla="*/ 54 h 54"/>
              <a:gd name="T6" fmla="*/ 0 w 92"/>
              <a:gd name="T7" fmla="*/ 29 h 54"/>
              <a:gd name="T8" fmla="*/ 83 w 92"/>
              <a:gd name="T9" fmla="*/ 0 h 54"/>
            </a:gdLst>
            <a:ahLst/>
            <a:cxnLst>
              <a:cxn ang="0">
                <a:pos x="T0" y="T1"/>
              </a:cxn>
              <a:cxn ang="0">
                <a:pos x="T2" y="T3"/>
              </a:cxn>
              <a:cxn ang="0">
                <a:pos x="T4" y="T5"/>
              </a:cxn>
              <a:cxn ang="0">
                <a:pos x="T6" y="T7"/>
              </a:cxn>
              <a:cxn ang="0">
                <a:pos x="T8" y="T9"/>
              </a:cxn>
            </a:cxnLst>
            <a:rect l="0" t="0" r="r" b="b"/>
            <a:pathLst>
              <a:path w="92" h="54">
                <a:moveTo>
                  <a:pt x="83" y="0"/>
                </a:moveTo>
                <a:cubicBezTo>
                  <a:pt x="87" y="10"/>
                  <a:pt x="88" y="14"/>
                  <a:pt x="92" y="23"/>
                </a:cubicBezTo>
                <a:cubicBezTo>
                  <a:pt x="59" y="36"/>
                  <a:pt x="42" y="42"/>
                  <a:pt x="9" y="54"/>
                </a:cubicBezTo>
                <a:cubicBezTo>
                  <a:pt x="5" y="44"/>
                  <a:pt x="4" y="39"/>
                  <a:pt x="0" y="29"/>
                </a:cubicBezTo>
                <a:cubicBezTo>
                  <a:pt x="33" y="17"/>
                  <a:pt x="50" y="12"/>
                  <a:pt x="8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7"/>
          <p:cNvSpPr>
            <a:spLocks/>
          </p:cNvSpPr>
          <p:nvPr/>
        </p:nvSpPr>
        <p:spPr bwMode="auto">
          <a:xfrm>
            <a:off x="4321175" y="4319588"/>
            <a:ext cx="220662" cy="211138"/>
          </a:xfrm>
          <a:custGeom>
            <a:avLst/>
            <a:gdLst>
              <a:gd name="T0" fmla="*/ 86 w 105"/>
              <a:gd name="T1" fmla="*/ 0 h 101"/>
              <a:gd name="T2" fmla="*/ 105 w 105"/>
              <a:gd name="T3" fmla="*/ 74 h 101"/>
              <a:gd name="T4" fmla="*/ 21 w 105"/>
              <a:gd name="T5" fmla="*/ 101 h 101"/>
              <a:gd name="T6" fmla="*/ 0 w 105"/>
              <a:gd name="T7" fmla="*/ 20 h 101"/>
              <a:gd name="T8" fmla="*/ 18 w 105"/>
              <a:gd name="T9" fmla="*/ 16 h 101"/>
              <a:gd name="T10" fmla="*/ 31 w 105"/>
              <a:gd name="T11" fmla="*/ 70 h 101"/>
              <a:gd name="T12" fmla="*/ 46 w 105"/>
              <a:gd name="T13" fmla="*/ 65 h 101"/>
              <a:gd name="T14" fmla="*/ 34 w 105"/>
              <a:gd name="T15" fmla="*/ 17 h 101"/>
              <a:gd name="T16" fmla="*/ 51 w 105"/>
              <a:gd name="T17" fmla="*/ 13 h 101"/>
              <a:gd name="T18" fmla="*/ 63 w 105"/>
              <a:gd name="T19" fmla="*/ 61 h 101"/>
              <a:gd name="T20" fmla="*/ 79 w 105"/>
              <a:gd name="T21" fmla="*/ 56 h 101"/>
              <a:gd name="T22" fmla="*/ 66 w 105"/>
              <a:gd name="T23" fmla="*/ 4 h 101"/>
              <a:gd name="T24" fmla="*/ 86 w 105"/>
              <a:gd name="T2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01">
                <a:moveTo>
                  <a:pt x="86" y="0"/>
                </a:moveTo>
                <a:cubicBezTo>
                  <a:pt x="92" y="30"/>
                  <a:pt x="96" y="45"/>
                  <a:pt x="105" y="74"/>
                </a:cubicBezTo>
                <a:cubicBezTo>
                  <a:pt x="72" y="85"/>
                  <a:pt x="55" y="90"/>
                  <a:pt x="21" y="101"/>
                </a:cubicBezTo>
                <a:cubicBezTo>
                  <a:pt x="11" y="69"/>
                  <a:pt x="7" y="53"/>
                  <a:pt x="0" y="20"/>
                </a:cubicBezTo>
                <a:cubicBezTo>
                  <a:pt x="7" y="18"/>
                  <a:pt x="11" y="17"/>
                  <a:pt x="18" y="16"/>
                </a:cubicBezTo>
                <a:cubicBezTo>
                  <a:pt x="22" y="38"/>
                  <a:pt x="25" y="48"/>
                  <a:pt x="31" y="70"/>
                </a:cubicBezTo>
                <a:cubicBezTo>
                  <a:pt x="37" y="68"/>
                  <a:pt x="40" y="67"/>
                  <a:pt x="46" y="65"/>
                </a:cubicBezTo>
                <a:cubicBezTo>
                  <a:pt x="41" y="46"/>
                  <a:pt x="38" y="37"/>
                  <a:pt x="34" y="17"/>
                </a:cubicBezTo>
                <a:cubicBezTo>
                  <a:pt x="41" y="16"/>
                  <a:pt x="44" y="15"/>
                  <a:pt x="51" y="13"/>
                </a:cubicBezTo>
                <a:cubicBezTo>
                  <a:pt x="55" y="33"/>
                  <a:pt x="58" y="42"/>
                  <a:pt x="63" y="61"/>
                </a:cubicBezTo>
                <a:cubicBezTo>
                  <a:pt x="69" y="59"/>
                  <a:pt x="73" y="58"/>
                  <a:pt x="79" y="56"/>
                </a:cubicBezTo>
                <a:cubicBezTo>
                  <a:pt x="73" y="36"/>
                  <a:pt x="71" y="25"/>
                  <a:pt x="66" y="4"/>
                </a:cubicBezTo>
                <a:cubicBezTo>
                  <a:pt x="74" y="3"/>
                  <a:pt x="78" y="2"/>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8"/>
          <p:cNvSpPr>
            <a:spLocks/>
          </p:cNvSpPr>
          <p:nvPr/>
        </p:nvSpPr>
        <p:spPr bwMode="auto">
          <a:xfrm>
            <a:off x="4292600" y="4130675"/>
            <a:ext cx="198437" cy="195263"/>
          </a:xfrm>
          <a:custGeom>
            <a:avLst/>
            <a:gdLst>
              <a:gd name="T0" fmla="*/ 59 w 95"/>
              <a:gd name="T1" fmla="*/ 1 h 93"/>
              <a:gd name="T2" fmla="*/ 83 w 95"/>
              <a:gd name="T3" fmla="*/ 12 h 93"/>
              <a:gd name="T4" fmla="*/ 93 w 95"/>
              <a:gd name="T5" fmla="*/ 40 h 93"/>
              <a:gd name="T6" fmla="*/ 90 w 95"/>
              <a:gd name="T7" fmla="*/ 71 h 93"/>
              <a:gd name="T8" fmla="*/ 69 w 95"/>
              <a:gd name="T9" fmla="*/ 87 h 93"/>
              <a:gd name="T10" fmla="*/ 64 w 95"/>
              <a:gd name="T11" fmla="*/ 62 h 93"/>
              <a:gd name="T12" fmla="*/ 75 w 95"/>
              <a:gd name="T13" fmla="*/ 41 h 93"/>
              <a:gd name="T14" fmla="*/ 72 w 95"/>
              <a:gd name="T15" fmla="*/ 31 h 93"/>
              <a:gd name="T16" fmla="*/ 64 w 95"/>
              <a:gd name="T17" fmla="*/ 27 h 93"/>
              <a:gd name="T18" fmla="*/ 57 w 95"/>
              <a:gd name="T19" fmla="*/ 41 h 93"/>
              <a:gd name="T20" fmla="*/ 55 w 95"/>
              <a:gd name="T21" fmla="*/ 57 h 93"/>
              <a:gd name="T22" fmla="*/ 51 w 95"/>
              <a:gd name="T23" fmla="*/ 78 h 93"/>
              <a:gd name="T24" fmla="*/ 35 w 95"/>
              <a:gd name="T25" fmla="*/ 91 h 93"/>
              <a:gd name="T26" fmla="*/ 13 w 95"/>
              <a:gd name="T27" fmla="*/ 81 h 93"/>
              <a:gd name="T28" fmla="*/ 2 w 95"/>
              <a:gd name="T29" fmla="*/ 53 h 93"/>
              <a:gd name="T30" fmla="*/ 5 w 95"/>
              <a:gd name="T31" fmla="*/ 23 h 93"/>
              <a:gd name="T32" fmla="*/ 25 w 95"/>
              <a:gd name="T33" fmla="*/ 7 h 93"/>
              <a:gd name="T34" fmla="*/ 28 w 95"/>
              <a:gd name="T35" fmla="*/ 35 h 93"/>
              <a:gd name="T36" fmla="*/ 20 w 95"/>
              <a:gd name="T37" fmla="*/ 46 h 93"/>
              <a:gd name="T38" fmla="*/ 20 w 95"/>
              <a:gd name="T39" fmla="*/ 53 h 93"/>
              <a:gd name="T40" fmla="*/ 29 w 95"/>
              <a:gd name="T41" fmla="*/ 65 h 93"/>
              <a:gd name="T42" fmla="*/ 34 w 95"/>
              <a:gd name="T43" fmla="*/ 58 h 93"/>
              <a:gd name="T44" fmla="*/ 36 w 95"/>
              <a:gd name="T45" fmla="*/ 33 h 93"/>
              <a:gd name="T46" fmla="*/ 42 w 95"/>
              <a:gd name="T47" fmla="*/ 12 h 93"/>
              <a:gd name="T48" fmla="*/ 59 w 95"/>
              <a:gd name="T4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93">
                <a:moveTo>
                  <a:pt x="59" y="1"/>
                </a:moveTo>
                <a:cubicBezTo>
                  <a:pt x="69" y="0"/>
                  <a:pt x="77" y="4"/>
                  <a:pt x="83" y="12"/>
                </a:cubicBezTo>
                <a:cubicBezTo>
                  <a:pt x="88" y="19"/>
                  <a:pt x="91" y="29"/>
                  <a:pt x="93" y="40"/>
                </a:cubicBezTo>
                <a:cubicBezTo>
                  <a:pt x="95" y="52"/>
                  <a:pt x="94" y="62"/>
                  <a:pt x="90" y="71"/>
                </a:cubicBezTo>
                <a:cubicBezTo>
                  <a:pt x="86" y="80"/>
                  <a:pt x="79" y="85"/>
                  <a:pt x="69" y="87"/>
                </a:cubicBezTo>
                <a:cubicBezTo>
                  <a:pt x="67" y="77"/>
                  <a:pt x="66" y="72"/>
                  <a:pt x="64" y="62"/>
                </a:cubicBezTo>
                <a:cubicBezTo>
                  <a:pt x="73" y="60"/>
                  <a:pt x="77" y="54"/>
                  <a:pt x="75" y="41"/>
                </a:cubicBezTo>
                <a:cubicBezTo>
                  <a:pt x="74" y="37"/>
                  <a:pt x="73" y="33"/>
                  <a:pt x="72" y="31"/>
                </a:cubicBezTo>
                <a:cubicBezTo>
                  <a:pt x="70" y="28"/>
                  <a:pt x="67" y="27"/>
                  <a:pt x="64" y="27"/>
                </a:cubicBezTo>
                <a:cubicBezTo>
                  <a:pt x="60" y="27"/>
                  <a:pt x="57" y="32"/>
                  <a:pt x="57" y="41"/>
                </a:cubicBezTo>
                <a:cubicBezTo>
                  <a:pt x="56" y="46"/>
                  <a:pt x="56" y="51"/>
                  <a:pt x="55" y="57"/>
                </a:cubicBezTo>
                <a:cubicBezTo>
                  <a:pt x="54" y="66"/>
                  <a:pt x="53" y="73"/>
                  <a:pt x="51" y="78"/>
                </a:cubicBezTo>
                <a:cubicBezTo>
                  <a:pt x="48" y="85"/>
                  <a:pt x="43" y="90"/>
                  <a:pt x="35" y="91"/>
                </a:cubicBezTo>
                <a:cubicBezTo>
                  <a:pt x="27" y="93"/>
                  <a:pt x="19" y="90"/>
                  <a:pt x="13" y="81"/>
                </a:cubicBezTo>
                <a:cubicBezTo>
                  <a:pt x="7" y="74"/>
                  <a:pt x="4" y="65"/>
                  <a:pt x="2" y="53"/>
                </a:cubicBezTo>
                <a:cubicBezTo>
                  <a:pt x="0" y="41"/>
                  <a:pt x="1" y="31"/>
                  <a:pt x="5" y="23"/>
                </a:cubicBezTo>
                <a:cubicBezTo>
                  <a:pt x="9" y="13"/>
                  <a:pt x="16" y="8"/>
                  <a:pt x="25" y="7"/>
                </a:cubicBezTo>
                <a:cubicBezTo>
                  <a:pt x="26" y="18"/>
                  <a:pt x="27" y="24"/>
                  <a:pt x="28" y="35"/>
                </a:cubicBezTo>
                <a:cubicBezTo>
                  <a:pt x="23" y="35"/>
                  <a:pt x="20" y="39"/>
                  <a:pt x="20" y="46"/>
                </a:cubicBezTo>
                <a:cubicBezTo>
                  <a:pt x="19" y="48"/>
                  <a:pt x="19" y="50"/>
                  <a:pt x="20" y="53"/>
                </a:cubicBezTo>
                <a:cubicBezTo>
                  <a:pt x="21" y="62"/>
                  <a:pt x="24" y="66"/>
                  <a:pt x="29" y="65"/>
                </a:cubicBezTo>
                <a:cubicBezTo>
                  <a:pt x="31" y="64"/>
                  <a:pt x="33" y="62"/>
                  <a:pt x="34" y="58"/>
                </a:cubicBezTo>
                <a:cubicBezTo>
                  <a:pt x="35" y="48"/>
                  <a:pt x="35" y="43"/>
                  <a:pt x="36" y="33"/>
                </a:cubicBezTo>
                <a:cubicBezTo>
                  <a:pt x="38" y="24"/>
                  <a:pt x="40" y="17"/>
                  <a:pt x="42" y="12"/>
                </a:cubicBezTo>
                <a:cubicBezTo>
                  <a:pt x="46" y="5"/>
                  <a:pt x="51"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9"/>
          <p:cNvSpPr>
            <a:spLocks/>
          </p:cNvSpPr>
          <p:nvPr/>
        </p:nvSpPr>
        <p:spPr bwMode="auto">
          <a:xfrm>
            <a:off x="7516813" y="4625975"/>
            <a:ext cx="211137" cy="190500"/>
          </a:xfrm>
          <a:custGeom>
            <a:avLst/>
            <a:gdLst>
              <a:gd name="T0" fmla="*/ 54 w 100"/>
              <a:gd name="T1" fmla="*/ 84 h 91"/>
              <a:gd name="T2" fmla="*/ 65 w 100"/>
              <a:gd name="T3" fmla="*/ 55 h 91"/>
              <a:gd name="T4" fmla="*/ 0 w 100"/>
              <a:gd name="T5" fmla="*/ 33 h 91"/>
              <a:gd name="T6" fmla="*/ 7 w 100"/>
              <a:gd name="T7" fmla="*/ 10 h 91"/>
              <a:gd name="T8" fmla="*/ 73 w 100"/>
              <a:gd name="T9" fmla="*/ 29 h 91"/>
              <a:gd name="T10" fmla="*/ 81 w 100"/>
              <a:gd name="T11" fmla="*/ 0 h 91"/>
              <a:gd name="T12" fmla="*/ 100 w 100"/>
              <a:gd name="T13" fmla="*/ 4 h 91"/>
              <a:gd name="T14" fmla="*/ 72 w 100"/>
              <a:gd name="T15" fmla="*/ 91 h 91"/>
              <a:gd name="T16" fmla="*/ 54 w 100"/>
              <a:gd name="T17"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91">
                <a:moveTo>
                  <a:pt x="54" y="84"/>
                </a:moveTo>
                <a:cubicBezTo>
                  <a:pt x="58" y="73"/>
                  <a:pt x="61" y="67"/>
                  <a:pt x="65" y="55"/>
                </a:cubicBezTo>
                <a:cubicBezTo>
                  <a:pt x="39" y="46"/>
                  <a:pt x="26" y="42"/>
                  <a:pt x="0" y="33"/>
                </a:cubicBezTo>
                <a:cubicBezTo>
                  <a:pt x="3" y="24"/>
                  <a:pt x="4" y="19"/>
                  <a:pt x="7" y="10"/>
                </a:cubicBezTo>
                <a:cubicBezTo>
                  <a:pt x="33" y="18"/>
                  <a:pt x="46" y="22"/>
                  <a:pt x="73" y="29"/>
                </a:cubicBezTo>
                <a:cubicBezTo>
                  <a:pt x="76" y="18"/>
                  <a:pt x="78" y="12"/>
                  <a:pt x="81" y="0"/>
                </a:cubicBezTo>
                <a:cubicBezTo>
                  <a:pt x="88" y="2"/>
                  <a:pt x="92" y="3"/>
                  <a:pt x="100" y="4"/>
                </a:cubicBezTo>
                <a:cubicBezTo>
                  <a:pt x="91" y="40"/>
                  <a:pt x="85" y="58"/>
                  <a:pt x="72" y="91"/>
                </a:cubicBezTo>
                <a:cubicBezTo>
                  <a:pt x="65" y="88"/>
                  <a:pt x="61" y="87"/>
                  <a:pt x="54"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0"/>
          <p:cNvSpPr>
            <a:spLocks/>
          </p:cNvSpPr>
          <p:nvPr/>
        </p:nvSpPr>
        <p:spPr bwMode="auto">
          <a:xfrm>
            <a:off x="7415213" y="4768850"/>
            <a:ext cx="244475" cy="241300"/>
          </a:xfrm>
          <a:custGeom>
            <a:avLst/>
            <a:gdLst>
              <a:gd name="T0" fmla="*/ 0 w 117"/>
              <a:gd name="T1" fmla="*/ 69 h 115"/>
              <a:gd name="T2" fmla="*/ 12 w 117"/>
              <a:gd name="T3" fmla="*/ 49 h 115"/>
              <a:gd name="T4" fmla="*/ 44 w 117"/>
              <a:gd name="T5" fmla="*/ 66 h 115"/>
              <a:gd name="T6" fmla="*/ 59 w 117"/>
              <a:gd name="T7" fmla="*/ 37 h 115"/>
              <a:gd name="T8" fmla="*/ 26 w 117"/>
              <a:gd name="T9" fmla="*/ 21 h 115"/>
              <a:gd name="T10" fmla="*/ 35 w 117"/>
              <a:gd name="T11" fmla="*/ 0 h 115"/>
              <a:gd name="T12" fmla="*/ 117 w 117"/>
              <a:gd name="T13" fmla="*/ 34 h 115"/>
              <a:gd name="T14" fmla="*/ 105 w 117"/>
              <a:gd name="T15" fmla="*/ 59 h 115"/>
              <a:gd name="T16" fmla="*/ 76 w 117"/>
              <a:gd name="T17" fmla="*/ 45 h 115"/>
              <a:gd name="T18" fmla="*/ 61 w 117"/>
              <a:gd name="T19" fmla="*/ 76 h 115"/>
              <a:gd name="T20" fmla="*/ 89 w 117"/>
              <a:gd name="T21" fmla="*/ 91 h 115"/>
              <a:gd name="T22" fmla="*/ 76 w 117"/>
              <a:gd name="T23" fmla="*/ 115 h 115"/>
              <a:gd name="T24" fmla="*/ 0 w 117"/>
              <a:gd name="T25" fmla="*/ 6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15">
                <a:moveTo>
                  <a:pt x="0" y="69"/>
                </a:moveTo>
                <a:cubicBezTo>
                  <a:pt x="5" y="61"/>
                  <a:pt x="7" y="57"/>
                  <a:pt x="12" y="49"/>
                </a:cubicBezTo>
                <a:cubicBezTo>
                  <a:pt x="25" y="56"/>
                  <a:pt x="31" y="59"/>
                  <a:pt x="44" y="66"/>
                </a:cubicBezTo>
                <a:cubicBezTo>
                  <a:pt x="50" y="55"/>
                  <a:pt x="53" y="49"/>
                  <a:pt x="59" y="37"/>
                </a:cubicBezTo>
                <a:cubicBezTo>
                  <a:pt x="45" y="31"/>
                  <a:pt x="39" y="28"/>
                  <a:pt x="26" y="21"/>
                </a:cubicBezTo>
                <a:cubicBezTo>
                  <a:pt x="30" y="13"/>
                  <a:pt x="32" y="9"/>
                  <a:pt x="35" y="0"/>
                </a:cubicBezTo>
                <a:cubicBezTo>
                  <a:pt x="68" y="14"/>
                  <a:pt x="84" y="20"/>
                  <a:pt x="117" y="34"/>
                </a:cubicBezTo>
                <a:cubicBezTo>
                  <a:pt x="112" y="44"/>
                  <a:pt x="110" y="49"/>
                  <a:pt x="105" y="59"/>
                </a:cubicBezTo>
                <a:cubicBezTo>
                  <a:pt x="94" y="54"/>
                  <a:pt x="88" y="51"/>
                  <a:pt x="76" y="45"/>
                </a:cubicBezTo>
                <a:cubicBezTo>
                  <a:pt x="71" y="58"/>
                  <a:pt x="68" y="64"/>
                  <a:pt x="61" y="76"/>
                </a:cubicBezTo>
                <a:cubicBezTo>
                  <a:pt x="72" y="82"/>
                  <a:pt x="78" y="85"/>
                  <a:pt x="89" y="91"/>
                </a:cubicBezTo>
                <a:cubicBezTo>
                  <a:pt x="84" y="101"/>
                  <a:pt x="81" y="105"/>
                  <a:pt x="76" y="115"/>
                </a:cubicBezTo>
                <a:cubicBezTo>
                  <a:pt x="45" y="97"/>
                  <a:pt x="30" y="87"/>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1"/>
          <p:cNvSpPr>
            <a:spLocks noEditPoints="1"/>
          </p:cNvSpPr>
          <p:nvPr/>
        </p:nvSpPr>
        <p:spPr bwMode="auto">
          <a:xfrm>
            <a:off x="7296150" y="4943475"/>
            <a:ext cx="257175" cy="228600"/>
          </a:xfrm>
          <a:custGeom>
            <a:avLst/>
            <a:gdLst>
              <a:gd name="T0" fmla="*/ 0 w 122"/>
              <a:gd name="T1" fmla="*/ 63 h 109"/>
              <a:gd name="T2" fmla="*/ 15 w 122"/>
              <a:gd name="T3" fmla="*/ 46 h 109"/>
              <a:gd name="T4" fmla="*/ 21 w 122"/>
              <a:gd name="T5" fmla="*/ 48 h 109"/>
              <a:gd name="T6" fmla="*/ 28 w 122"/>
              <a:gd name="T7" fmla="*/ 52 h 109"/>
              <a:gd name="T8" fmla="*/ 50 w 122"/>
              <a:gd name="T9" fmla="*/ 53 h 109"/>
              <a:gd name="T10" fmla="*/ 61 w 122"/>
              <a:gd name="T11" fmla="*/ 38 h 109"/>
              <a:gd name="T12" fmla="*/ 35 w 122"/>
              <a:gd name="T13" fmla="*/ 19 h 109"/>
              <a:gd name="T14" fmla="*/ 48 w 122"/>
              <a:gd name="T15" fmla="*/ 0 h 109"/>
              <a:gd name="T16" fmla="*/ 122 w 122"/>
              <a:gd name="T17" fmla="*/ 47 h 109"/>
              <a:gd name="T18" fmla="*/ 92 w 122"/>
              <a:gd name="T19" fmla="*/ 91 h 109"/>
              <a:gd name="T20" fmla="*/ 72 w 122"/>
              <a:gd name="T21" fmla="*/ 106 h 109"/>
              <a:gd name="T22" fmla="*/ 50 w 122"/>
              <a:gd name="T23" fmla="*/ 103 h 109"/>
              <a:gd name="T24" fmla="*/ 43 w 122"/>
              <a:gd name="T25" fmla="*/ 77 h 109"/>
              <a:gd name="T26" fmla="*/ 30 w 122"/>
              <a:gd name="T27" fmla="*/ 79 h 109"/>
              <a:gd name="T28" fmla="*/ 24 w 122"/>
              <a:gd name="T29" fmla="*/ 77 h 109"/>
              <a:gd name="T30" fmla="*/ 19 w 122"/>
              <a:gd name="T31" fmla="*/ 74 h 109"/>
              <a:gd name="T32" fmla="*/ 8 w 122"/>
              <a:gd name="T33" fmla="*/ 67 h 109"/>
              <a:gd name="T34" fmla="*/ 0 w 122"/>
              <a:gd name="T35" fmla="*/ 63 h 109"/>
              <a:gd name="T36" fmla="*/ 64 w 122"/>
              <a:gd name="T37" fmla="*/ 81 h 109"/>
              <a:gd name="T38" fmla="*/ 80 w 122"/>
              <a:gd name="T39" fmla="*/ 76 h 109"/>
              <a:gd name="T40" fmla="*/ 92 w 122"/>
              <a:gd name="T41" fmla="*/ 59 h 109"/>
              <a:gd name="T42" fmla="*/ 76 w 122"/>
              <a:gd name="T43" fmla="*/ 48 h 109"/>
              <a:gd name="T44" fmla="*/ 63 w 122"/>
              <a:gd name="T45" fmla="*/ 65 h 109"/>
              <a:gd name="T46" fmla="*/ 64 w 122"/>
              <a:gd name="T47" fmla="*/ 8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09">
                <a:moveTo>
                  <a:pt x="0" y="63"/>
                </a:moveTo>
                <a:cubicBezTo>
                  <a:pt x="6" y="56"/>
                  <a:pt x="9" y="53"/>
                  <a:pt x="15" y="46"/>
                </a:cubicBezTo>
                <a:cubicBezTo>
                  <a:pt x="16" y="46"/>
                  <a:pt x="18" y="47"/>
                  <a:pt x="21" y="48"/>
                </a:cubicBezTo>
                <a:cubicBezTo>
                  <a:pt x="24" y="49"/>
                  <a:pt x="26" y="51"/>
                  <a:pt x="28" y="52"/>
                </a:cubicBezTo>
                <a:cubicBezTo>
                  <a:pt x="37" y="60"/>
                  <a:pt x="45" y="60"/>
                  <a:pt x="50" y="53"/>
                </a:cubicBezTo>
                <a:cubicBezTo>
                  <a:pt x="55" y="47"/>
                  <a:pt x="57" y="44"/>
                  <a:pt x="61" y="38"/>
                </a:cubicBezTo>
                <a:cubicBezTo>
                  <a:pt x="51" y="30"/>
                  <a:pt x="45" y="26"/>
                  <a:pt x="35" y="19"/>
                </a:cubicBezTo>
                <a:cubicBezTo>
                  <a:pt x="40" y="11"/>
                  <a:pt x="43" y="8"/>
                  <a:pt x="48" y="0"/>
                </a:cubicBezTo>
                <a:cubicBezTo>
                  <a:pt x="78" y="19"/>
                  <a:pt x="92" y="28"/>
                  <a:pt x="122" y="47"/>
                </a:cubicBezTo>
                <a:cubicBezTo>
                  <a:pt x="111" y="65"/>
                  <a:pt x="105" y="74"/>
                  <a:pt x="92" y="91"/>
                </a:cubicBezTo>
                <a:cubicBezTo>
                  <a:pt x="86" y="98"/>
                  <a:pt x="79" y="104"/>
                  <a:pt x="72" y="106"/>
                </a:cubicBezTo>
                <a:cubicBezTo>
                  <a:pt x="64" y="109"/>
                  <a:pt x="56" y="108"/>
                  <a:pt x="50" y="103"/>
                </a:cubicBezTo>
                <a:cubicBezTo>
                  <a:pt x="42" y="96"/>
                  <a:pt x="43" y="77"/>
                  <a:pt x="43" y="77"/>
                </a:cubicBezTo>
                <a:cubicBezTo>
                  <a:pt x="43" y="77"/>
                  <a:pt x="35" y="80"/>
                  <a:pt x="30" y="79"/>
                </a:cubicBezTo>
                <a:cubicBezTo>
                  <a:pt x="28" y="79"/>
                  <a:pt x="26" y="78"/>
                  <a:pt x="24" y="77"/>
                </a:cubicBezTo>
                <a:cubicBezTo>
                  <a:pt x="23" y="77"/>
                  <a:pt x="21" y="76"/>
                  <a:pt x="19" y="74"/>
                </a:cubicBezTo>
                <a:cubicBezTo>
                  <a:pt x="15" y="71"/>
                  <a:pt x="13" y="70"/>
                  <a:pt x="8" y="67"/>
                </a:cubicBezTo>
                <a:cubicBezTo>
                  <a:pt x="5" y="64"/>
                  <a:pt x="2" y="63"/>
                  <a:pt x="0" y="63"/>
                </a:cubicBezTo>
                <a:close/>
                <a:moveTo>
                  <a:pt x="64" y="81"/>
                </a:moveTo>
                <a:cubicBezTo>
                  <a:pt x="69" y="85"/>
                  <a:pt x="74" y="83"/>
                  <a:pt x="80" y="76"/>
                </a:cubicBezTo>
                <a:cubicBezTo>
                  <a:pt x="85" y="69"/>
                  <a:pt x="87" y="66"/>
                  <a:pt x="92" y="59"/>
                </a:cubicBezTo>
                <a:cubicBezTo>
                  <a:pt x="85" y="55"/>
                  <a:pt x="82" y="52"/>
                  <a:pt x="76" y="48"/>
                </a:cubicBezTo>
                <a:cubicBezTo>
                  <a:pt x="71" y="55"/>
                  <a:pt x="68" y="58"/>
                  <a:pt x="63" y="65"/>
                </a:cubicBezTo>
                <a:cubicBezTo>
                  <a:pt x="58" y="71"/>
                  <a:pt x="59" y="76"/>
                  <a:pt x="64"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2"/>
          <p:cNvSpPr>
            <a:spLocks/>
          </p:cNvSpPr>
          <p:nvPr/>
        </p:nvSpPr>
        <p:spPr bwMode="auto">
          <a:xfrm>
            <a:off x="7172325" y="5094288"/>
            <a:ext cx="246062" cy="242888"/>
          </a:xfrm>
          <a:custGeom>
            <a:avLst/>
            <a:gdLst>
              <a:gd name="T0" fmla="*/ 0 w 117"/>
              <a:gd name="T1" fmla="*/ 50 h 116"/>
              <a:gd name="T2" fmla="*/ 52 w 117"/>
              <a:gd name="T3" fmla="*/ 0 h 116"/>
              <a:gd name="T4" fmla="*/ 117 w 117"/>
              <a:gd name="T5" fmla="*/ 59 h 116"/>
              <a:gd name="T6" fmla="*/ 58 w 117"/>
              <a:gd name="T7" fmla="*/ 116 h 116"/>
              <a:gd name="T8" fmla="*/ 46 w 117"/>
              <a:gd name="T9" fmla="*/ 102 h 116"/>
              <a:gd name="T10" fmla="*/ 86 w 117"/>
              <a:gd name="T11" fmla="*/ 65 h 116"/>
              <a:gd name="T12" fmla="*/ 75 w 117"/>
              <a:gd name="T13" fmla="*/ 54 h 116"/>
              <a:gd name="T14" fmla="*/ 40 w 117"/>
              <a:gd name="T15" fmla="*/ 87 h 116"/>
              <a:gd name="T16" fmla="*/ 28 w 117"/>
              <a:gd name="T17" fmla="*/ 74 h 116"/>
              <a:gd name="T18" fmla="*/ 62 w 117"/>
              <a:gd name="T19" fmla="*/ 42 h 116"/>
              <a:gd name="T20" fmla="*/ 50 w 117"/>
              <a:gd name="T21" fmla="*/ 30 h 116"/>
              <a:gd name="T22" fmla="*/ 13 w 117"/>
              <a:gd name="T23" fmla="*/ 65 h 116"/>
              <a:gd name="T24" fmla="*/ 0 w 117"/>
              <a:gd name="T25" fmla="*/ 5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16">
                <a:moveTo>
                  <a:pt x="0" y="50"/>
                </a:moveTo>
                <a:cubicBezTo>
                  <a:pt x="22" y="31"/>
                  <a:pt x="33" y="21"/>
                  <a:pt x="52" y="0"/>
                </a:cubicBezTo>
                <a:cubicBezTo>
                  <a:pt x="78" y="23"/>
                  <a:pt x="91" y="35"/>
                  <a:pt x="117" y="59"/>
                </a:cubicBezTo>
                <a:cubicBezTo>
                  <a:pt x="95" y="83"/>
                  <a:pt x="83" y="95"/>
                  <a:pt x="58" y="116"/>
                </a:cubicBezTo>
                <a:cubicBezTo>
                  <a:pt x="54" y="110"/>
                  <a:pt x="51" y="108"/>
                  <a:pt x="46" y="102"/>
                </a:cubicBezTo>
                <a:cubicBezTo>
                  <a:pt x="63" y="88"/>
                  <a:pt x="71" y="81"/>
                  <a:pt x="86" y="65"/>
                </a:cubicBezTo>
                <a:cubicBezTo>
                  <a:pt x="81" y="61"/>
                  <a:pt x="79" y="59"/>
                  <a:pt x="75" y="54"/>
                </a:cubicBezTo>
                <a:cubicBezTo>
                  <a:pt x="61" y="68"/>
                  <a:pt x="54" y="75"/>
                  <a:pt x="40" y="87"/>
                </a:cubicBezTo>
                <a:cubicBezTo>
                  <a:pt x="35" y="82"/>
                  <a:pt x="33" y="79"/>
                  <a:pt x="28" y="74"/>
                </a:cubicBezTo>
                <a:cubicBezTo>
                  <a:pt x="42" y="62"/>
                  <a:pt x="49" y="55"/>
                  <a:pt x="62" y="42"/>
                </a:cubicBezTo>
                <a:cubicBezTo>
                  <a:pt x="57" y="37"/>
                  <a:pt x="55" y="35"/>
                  <a:pt x="50" y="30"/>
                </a:cubicBezTo>
                <a:cubicBezTo>
                  <a:pt x="36" y="45"/>
                  <a:pt x="29" y="52"/>
                  <a:pt x="13" y="65"/>
                </a:cubicBezTo>
                <a:cubicBezTo>
                  <a:pt x="8" y="59"/>
                  <a:pt x="5" y="56"/>
                  <a:pt x="0"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3"/>
          <p:cNvSpPr>
            <a:spLocks noEditPoints="1"/>
          </p:cNvSpPr>
          <p:nvPr/>
        </p:nvSpPr>
        <p:spPr bwMode="auto">
          <a:xfrm>
            <a:off x="7011988" y="5203825"/>
            <a:ext cx="209550" cy="227013"/>
          </a:xfrm>
          <a:custGeom>
            <a:avLst/>
            <a:gdLst>
              <a:gd name="T0" fmla="*/ 0 w 100"/>
              <a:gd name="T1" fmla="*/ 53 h 108"/>
              <a:gd name="T2" fmla="*/ 21 w 100"/>
              <a:gd name="T3" fmla="*/ 40 h 108"/>
              <a:gd name="T4" fmla="*/ 34 w 100"/>
              <a:gd name="T5" fmla="*/ 50 h 108"/>
              <a:gd name="T6" fmla="*/ 60 w 100"/>
              <a:gd name="T7" fmla="*/ 31 h 108"/>
              <a:gd name="T8" fmla="*/ 55 w 100"/>
              <a:gd name="T9" fmla="*/ 15 h 108"/>
              <a:gd name="T10" fmla="*/ 74 w 100"/>
              <a:gd name="T11" fmla="*/ 0 h 108"/>
              <a:gd name="T12" fmla="*/ 100 w 100"/>
              <a:gd name="T13" fmla="*/ 92 h 108"/>
              <a:gd name="T14" fmla="*/ 78 w 100"/>
              <a:gd name="T15" fmla="*/ 108 h 108"/>
              <a:gd name="T16" fmla="*/ 0 w 100"/>
              <a:gd name="T17" fmla="*/ 53 h 108"/>
              <a:gd name="T18" fmla="*/ 49 w 100"/>
              <a:gd name="T19" fmla="*/ 61 h 108"/>
              <a:gd name="T20" fmla="*/ 75 w 100"/>
              <a:gd name="T21" fmla="*/ 80 h 108"/>
              <a:gd name="T22" fmla="*/ 66 w 100"/>
              <a:gd name="T23" fmla="*/ 48 h 108"/>
              <a:gd name="T24" fmla="*/ 49 w 100"/>
              <a:gd name="T2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08">
                <a:moveTo>
                  <a:pt x="0" y="53"/>
                </a:moveTo>
                <a:cubicBezTo>
                  <a:pt x="9" y="48"/>
                  <a:pt x="13" y="45"/>
                  <a:pt x="21" y="40"/>
                </a:cubicBezTo>
                <a:cubicBezTo>
                  <a:pt x="26" y="44"/>
                  <a:pt x="29" y="46"/>
                  <a:pt x="34" y="50"/>
                </a:cubicBezTo>
                <a:cubicBezTo>
                  <a:pt x="45" y="43"/>
                  <a:pt x="50" y="39"/>
                  <a:pt x="60" y="31"/>
                </a:cubicBezTo>
                <a:cubicBezTo>
                  <a:pt x="59" y="25"/>
                  <a:pt x="58" y="22"/>
                  <a:pt x="55" y="15"/>
                </a:cubicBezTo>
                <a:cubicBezTo>
                  <a:pt x="63" y="9"/>
                  <a:pt x="67" y="7"/>
                  <a:pt x="74" y="0"/>
                </a:cubicBezTo>
                <a:cubicBezTo>
                  <a:pt x="86" y="36"/>
                  <a:pt x="92" y="54"/>
                  <a:pt x="100" y="92"/>
                </a:cubicBezTo>
                <a:cubicBezTo>
                  <a:pt x="91" y="98"/>
                  <a:pt x="87" y="102"/>
                  <a:pt x="78" y="108"/>
                </a:cubicBezTo>
                <a:cubicBezTo>
                  <a:pt x="45" y="87"/>
                  <a:pt x="30" y="76"/>
                  <a:pt x="0" y="53"/>
                </a:cubicBezTo>
                <a:close/>
                <a:moveTo>
                  <a:pt x="49" y="61"/>
                </a:moveTo>
                <a:cubicBezTo>
                  <a:pt x="59" y="69"/>
                  <a:pt x="64" y="72"/>
                  <a:pt x="75" y="80"/>
                </a:cubicBezTo>
                <a:cubicBezTo>
                  <a:pt x="72" y="67"/>
                  <a:pt x="70" y="61"/>
                  <a:pt x="66" y="48"/>
                </a:cubicBezTo>
                <a:cubicBezTo>
                  <a:pt x="59" y="53"/>
                  <a:pt x="56" y="56"/>
                  <a:pt x="49"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4"/>
          <p:cNvSpPr>
            <a:spLocks/>
          </p:cNvSpPr>
          <p:nvPr/>
        </p:nvSpPr>
        <p:spPr bwMode="auto">
          <a:xfrm>
            <a:off x="6916738" y="5341938"/>
            <a:ext cx="187325" cy="215900"/>
          </a:xfrm>
          <a:custGeom>
            <a:avLst/>
            <a:gdLst>
              <a:gd name="T0" fmla="*/ 1 w 89"/>
              <a:gd name="T1" fmla="*/ 85 h 103"/>
              <a:gd name="T2" fmla="*/ 29 w 89"/>
              <a:gd name="T3" fmla="*/ 73 h 103"/>
              <a:gd name="T4" fmla="*/ 0 w 89"/>
              <a:gd name="T5" fmla="*/ 11 h 103"/>
              <a:gd name="T6" fmla="*/ 21 w 89"/>
              <a:gd name="T7" fmla="*/ 0 h 103"/>
              <a:gd name="T8" fmla="*/ 53 w 89"/>
              <a:gd name="T9" fmla="*/ 61 h 103"/>
              <a:gd name="T10" fmla="*/ 79 w 89"/>
              <a:gd name="T11" fmla="*/ 46 h 103"/>
              <a:gd name="T12" fmla="*/ 89 w 89"/>
              <a:gd name="T13" fmla="*/ 63 h 103"/>
              <a:gd name="T14" fmla="*/ 8 w 89"/>
              <a:gd name="T15" fmla="*/ 103 h 103"/>
              <a:gd name="T16" fmla="*/ 1 w 89"/>
              <a:gd name="T17" fmla="*/ 8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03">
                <a:moveTo>
                  <a:pt x="1" y="85"/>
                </a:moveTo>
                <a:cubicBezTo>
                  <a:pt x="12" y="80"/>
                  <a:pt x="18" y="78"/>
                  <a:pt x="29" y="73"/>
                </a:cubicBezTo>
                <a:cubicBezTo>
                  <a:pt x="17" y="48"/>
                  <a:pt x="11" y="35"/>
                  <a:pt x="0" y="11"/>
                </a:cubicBezTo>
                <a:cubicBezTo>
                  <a:pt x="8" y="7"/>
                  <a:pt x="13" y="4"/>
                  <a:pt x="21" y="0"/>
                </a:cubicBezTo>
                <a:cubicBezTo>
                  <a:pt x="34" y="24"/>
                  <a:pt x="40" y="36"/>
                  <a:pt x="53" y="61"/>
                </a:cubicBezTo>
                <a:cubicBezTo>
                  <a:pt x="63" y="55"/>
                  <a:pt x="68" y="52"/>
                  <a:pt x="79" y="46"/>
                </a:cubicBezTo>
                <a:cubicBezTo>
                  <a:pt x="83" y="53"/>
                  <a:pt x="85" y="56"/>
                  <a:pt x="89" y="63"/>
                </a:cubicBezTo>
                <a:cubicBezTo>
                  <a:pt x="58" y="81"/>
                  <a:pt x="42" y="89"/>
                  <a:pt x="8" y="103"/>
                </a:cubicBezTo>
                <a:cubicBezTo>
                  <a:pt x="5" y="96"/>
                  <a:pt x="4" y="92"/>
                  <a:pt x="1"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5"/>
          <p:cNvSpPr>
            <a:spLocks/>
          </p:cNvSpPr>
          <p:nvPr/>
        </p:nvSpPr>
        <p:spPr bwMode="auto">
          <a:xfrm>
            <a:off x="6702425" y="5407025"/>
            <a:ext cx="201612" cy="201613"/>
          </a:xfrm>
          <a:custGeom>
            <a:avLst/>
            <a:gdLst>
              <a:gd name="T0" fmla="*/ 3 w 96"/>
              <a:gd name="T1" fmla="*/ 43 h 96"/>
              <a:gd name="T2" fmla="*/ 9 w 96"/>
              <a:gd name="T3" fmla="*/ 18 h 96"/>
              <a:gd name="T4" fmla="*/ 34 w 96"/>
              <a:gd name="T5" fmla="*/ 4 h 96"/>
              <a:gd name="T6" fmla="*/ 63 w 96"/>
              <a:gd name="T7" fmla="*/ 2 h 96"/>
              <a:gd name="T8" fmla="*/ 83 w 96"/>
              <a:gd name="T9" fmla="*/ 20 h 96"/>
              <a:gd name="T10" fmla="*/ 60 w 96"/>
              <a:gd name="T11" fmla="*/ 29 h 96"/>
              <a:gd name="T12" fmla="*/ 38 w 96"/>
              <a:gd name="T13" fmla="*/ 21 h 96"/>
              <a:gd name="T14" fmla="*/ 29 w 96"/>
              <a:gd name="T15" fmla="*/ 26 h 96"/>
              <a:gd name="T16" fmla="*/ 26 w 96"/>
              <a:gd name="T17" fmla="*/ 34 h 96"/>
              <a:gd name="T18" fmla="*/ 41 w 96"/>
              <a:gd name="T19" fmla="*/ 40 h 96"/>
              <a:gd name="T20" fmla="*/ 57 w 96"/>
              <a:gd name="T21" fmla="*/ 38 h 96"/>
              <a:gd name="T22" fmla="*/ 78 w 96"/>
              <a:gd name="T23" fmla="*/ 39 h 96"/>
              <a:gd name="T24" fmla="*/ 93 w 96"/>
              <a:gd name="T25" fmla="*/ 52 h 96"/>
              <a:gd name="T26" fmla="*/ 87 w 96"/>
              <a:gd name="T27" fmla="*/ 76 h 96"/>
              <a:gd name="T28" fmla="*/ 62 w 96"/>
              <a:gd name="T29" fmla="*/ 91 h 96"/>
              <a:gd name="T30" fmla="*/ 32 w 96"/>
              <a:gd name="T31" fmla="*/ 93 h 96"/>
              <a:gd name="T32" fmla="*/ 13 w 96"/>
              <a:gd name="T33" fmla="*/ 75 h 96"/>
              <a:gd name="T34" fmla="*/ 40 w 96"/>
              <a:gd name="T35" fmla="*/ 69 h 96"/>
              <a:gd name="T36" fmla="*/ 52 w 96"/>
              <a:gd name="T37" fmla="*/ 75 h 96"/>
              <a:gd name="T38" fmla="*/ 58 w 96"/>
              <a:gd name="T39" fmla="*/ 74 h 96"/>
              <a:gd name="T40" fmla="*/ 68 w 96"/>
              <a:gd name="T41" fmla="*/ 63 h 96"/>
              <a:gd name="T42" fmla="*/ 62 w 96"/>
              <a:gd name="T43" fmla="*/ 59 h 96"/>
              <a:gd name="T44" fmla="*/ 37 w 96"/>
              <a:gd name="T45" fmla="*/ 61 h 96"/>
              <a:gd name="T46" fmla="*/ 16 w 96"/>
              <a:gd name="T47" fmla="*/ 58 h 96"/>
              <a:gd name="T48" fmla="*/ 3 w 96"/>
              <a:gd name="T49" fmla="*/ 4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96">
                <a:moveTo>
                  <a:pt x="3" y="43"/>
                </a:moveTo>
                <a:cubicBezTo>
                  <a:pt x="0" y="33"/>
                  <a:pt x="3" y="25"/>
                  <a:pt x="9" y="18"/>
                </a:cubicBezTo>
                <a:cubicBezTo>
                  <a:pt x="15" y="12"/>
                  <a:pt x="23" y="7"/>
                  <a:pt x="34" y="4"/>
                </a:cubicBezTo>
                <a:cubicBezTo>
                  <a:pt x="45" y="0"/>
                  <a:pt x="55" y="0"/>
                  <a:pt x="63" y="2"/>
                </a:cubicBezTo>
                <a:cubicBezTo>
                  <a:pt x="72" y="4"/>
                  <a:pt x="79" y="10"/>
                  <a:pt x="83" y="20"/>
                </a:cubicBezTo>
                <a:cubicBezTo>
                  <a:pt x="74" y="24"/>
                  <a:pt x="69" y="25"/>
                  <a:pt x="60" y="29"/>
                </a:cubicBezTo>
                <a:cubicBezTo>
                  <a:pt x="57" y="20"/>
                  <a:pt x="50" y="18"/>
                  <a:pt x="38" y="21"/>
                </a:cubicBezTo>
                <a:cubicBezTo>
                  <a:pt x="34" y="23"/>
                  <a:pt x="31" y="24"/>
                  <a:pt x="29" y="26"/>
                </a:cubicBezTo>
                <a:cubicBezTo>
                  <a:pt x="26" y="28"/>
                  <a:pt x="25" y="31"/>
                  <a:pt x="26" y="34"/>
                </a:cubicBezTo>
                <a:cubicBezTo>
                  <a:pt x="27" y="38"/>
                  <a:pt x="33" y="40"/>
                  <a:pt x="41" y="40"/>
                </a:cubicBezTo>
                <a:cubicBezTo>
                  <a:pt x="45" y="39"/>
                  <a:pt x="51" y="39"/>
                  <a:pt x="57" y="38"/>
                </a:cubicBezTo>
                <a:cubicBezTo>
                  <a:pt x="65" y="38"/>
                  <a:pt x="73" y="38"/>
                  <a:pt x="78" y="39"/>
                </a:cubicBezTo>
                <a:cubicBezTo>
                  <a:pt x="85" y="41"/>
                  <a:pt x="90" y="45"/>
                  <a:pt x="93" y="52"/>
                </a:cubicBezTo>
                <a:cubicBezTo>
                  <a:pt x="96" y="60"/>
                  <a:pt x="94" y="68"/>
                  <a:pt x="87" y="76"/>
                </a:cubicBezTo>
                <a:cubicBezTo>
                  <a:pt x="81" y="83"/>
                  <a:pt x="73" y="88"/>
                  <a:pt x="62" y="91"/>
                </a:cubicBezTo>
                <a:cubicBezTo>
                  <a:pt x="50" y="95"/>
                  <a:pt x="40" y="96"/>
                  <a:pt x="32" y="93"/>
                </a:cubicBezTo>
                <a:cubicBezTo>
                  <a:pt x="22" y="91"/>
                  <a:pt x="16" y="85"/>
                  <a:pt x="13" y="75"/>
                </a:cubicBezTo>
                <a:cubicBezTo>
                  <a:pt x="24" y="73"/>
                  <a:pt x="29" y="72"/>
                  <a:pt x="40" y="69"/>
                </a:cubicBezTo>
                <a:cubicBezTo>
                  <a:pt x="41" y="73"/>
                  <a:pt x="45" y="76"/>
                  <a:pt x="52" y="75"/>
                </a:cubicBezTo>
                <a:cubicBezTo>
                  <a:pt x="54" y="75"/>
                  <a:pt x="56" y="75"/>
                  <a:pt x="58" y="74"/>
                </a:cubicBezTo>
                <a:cubicBezTo>
                  <a:pt x="67" y="71"/>
                  <a:pt x="70" y="67"/>
                  <a:pt x="68" y="63"/>
                </a:cubicBezTo>
                <a:cubicBezTo>
                  <a:pt x="68" y="61"/>
                  <a:pt x="65" y="59"/>
                  <a:pt x="62" y="59"/>
                </a:cubicBezTo>
                <a:cubicBezTo>
                  <a:pt x="52" y="60"/>
                  <a:pt x="47" y="60"/>
                  <a:pt x="37" y="61"/>
                </a:cubicBezTo>
                <a:cubicBezTo>
                  <a:pt x="28" y="61"/>
                  <a:pt x="20" y="60"/>
                  <a:pt x="16" y="58"/>
                </a:cubicBezTo>
                <a:cubicBezTo>
                  <a:pt x="9" y="55"/>
                  <a:pt x="4" y="50"/>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3"/>
          <p:cNvSpPr>
            <a:spLocks/>
          </p:cNvSpPr>
          <p:nvPr/>
        </p:nvSpPr>
        <p:spPr bwMode="auto">
          <a:xfrm>
            <a:off x="6602413" y="4068763"/>
            <a:ext cx="293687" cy="355600"/>
          </a:xfrm>
          <a:custGeom>
            <a:avLst/>
            <a:gdLst>
              <a:gd name="T0" fmla="*/ 185 w 185"/>
              <a:gd name="T1" fmla="*/ 0 h 224"/>
              <a:gd name="T2" fmla="*/ 0 w 185"/>
              <a:gd name="T3" fmla="*/ 0 h 224"/>
              <a:gd name="T4" fmla="*/ 0 w 185"/>
              <a:gd name="T5" fmla="*/ 51 h 224"/>
              <a:gd name="T6" fmla="*/ 63 w 185"/>
              <a:gd name="T7" fmla="*/ 51 h 224"/>
              <a:gd name="T8" fmla="*/ 63 w 185"/>
              <a:gd name="T9" fmla="*/ 224 h 224"/>
              <a:gd name="T10" fmla="*/ 120 w 185"/>
              <a:gd name="T11" fmla="*/ 224 h 224"/>
              <a:gd name="T12" fmla="*/ 120 w 185"/>
              <a:gd name="T13" fmla="*/ 51 h 224"/>
              <a:gd name="T14" fmla="*/ 185 w 185"/>
              <a:gd name="T15" fmla="*/ 51 h 224"/>
              <a:gd name="T16" fmla="*/ 185 w 185"/>
              <a:gd name="T1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224">
                <a:moveTo>
                  <a:pt x="185" y="0"/>
                </a:moveTo>
                <a:lnTo>
                  <a:pt x="0" y="0"/>
                </a:lnTo>
                <a:lnTo>
                  <a:pt x="0" y="51"/>
                </a:lnTo>
                <a:lnTo>
                  <a:pt x="63" y="51"/>
                </a:lnTo>
                <a:lnTo>
                  <a:pt x="63" y="224"/>
                </a:lnTo>
                <a:lnTo>
                  <a:pt x="120" y="224"/>
                </a:lnTo>
                <a:lnTo>
                  <a:pt x="120" y="51"/>
                </a:lnTo>
                <a:lnTo>
                  <a:pt x="185" y="51"/>
                </a:lnTo>
                <a:lnTo>
                  <a:pt x="1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8"/>
          <p:cNvSpPr>
            <a:spLocks/>
          </p:cNvSpPr>
          <p:nvPr/>
        </p:nvSpPr>
        <p:spPr bwMode="auto">
          <a:xfrm>
            <a:off x="5727700" y="3200400"/>
            <a:ext cx="844550" cy="790575"/>
          </a:xfrm>
          <a:custGeom>
            <a:avLst/>
            <a:gdLst>
              <a:gd name="T0" fmla="*/ 7 w 402"/>
              <a:gd name="T1" fmla="*/ 377 h 377"/>
              <a:gd name="T2" fmla="*/ 13 w 402"/>
              <a:gd name="T3" fmla="*/ 285 h 377"/>
              <a:gd name="T4" fmla="*/ 74 w 402"/>
              <a:gd name="T5" fmla="*/ 238 h 377"/>
              <a:gd name="T6" fmla="*/ 141 w 402"/>
              <a:gd name="T7" fmla="*/ 212 h 377"/>
              <a:gd name="T8" fmla="*/ 161 w 402"/>
              <a:gd name="T9" fmla="*/ 199 h 377"/>
              <a:gd name="T10" fmla="*/ 140 w 402"/>
              <a:gd name="T11" fmla="*/ 136 h 377"/>
              <a:gd name="T12" fmla="*/ 131 w 402"/>
              <a:gd name="T13" fmla="*/ 128 h 377"/>
              <a:gd name="T14" fmla="*/ 131 w 402"/>
              <a:gd name="T15" fmla="*/ 89 h 377"/>
              <a:gd name="T16" fmla="*/ 135 w 402"/>
              <a:gd name="T17" fmla="*/ 81 h 377"/>
              <a:gd name="T18" fmla="*/ 156 w 402"/>
              <a:gd name="T19" fmla="*/ 25 h 377"/>
              <a:gd name="T20" fmla="*/ 145 w 402"/>
              <a:gd name="T21" fmla="*/ 10 h 377"/>
              <a:gd name="T22" fmla="*/ 167 w 402"/>
              <a:gd name="T23" fmla="*/ 12 h 377"/>
              <a:gd name="T24" fmla="*/ 170 w 402"/>
              <a:gd name="T25" fmla="*/ 0 h 377"/>
              <a:gd name="T26" fmla="*/ 180 w 402"/>
              <a:gd name="T27" fmla="*/ 9 h 377"/>
              <a:gd name="T28" fmla="*/ 227 w 402"/>
              <a:gd name="T29" fmla="*/ 5 h 377"/>
              <a:gd name="T30" fmla="*/ 260 w 402"/>
              <a:gd name="T31" fmla="*/ 18 h 377"/>
              <a:gd name="T32" fmla="*/ 283 w 402"/>
              <a:gd name="T33" fmla="*/ 48 h 377"/>
              <a:gd name="T34" fmla="*/ 285 w 402"/>
              <a:gd name="T35" fmla="*/ 93 h 377"/>
              <a:gd name="T36" fmla="*/ 288 w 402"/>
              <a:gd name="T37" fmla="*/ 109 h 377"/>
              <a:gd name="T38" fmla="*/ 278 w 402"/>
              <a:gd name="T39" fmla="*/ 137 h 377"/>
              <a:gd name="T40" fmla="*/ 271 w 402"/>
              <a:gd name="T41" fmla="*/ 142 h 377"/>
              <a:gd name="T42" fmla="*/ 261 w 402"/>
              <a:gd name="T43" fmla="*/ 181 h 377"/>
              <a:gd name="T44" fmla="*/ 269 w 402"/>
              <a:gd name="T45" fmla="*/ 204 h 377"/>
              <a:gd name="T46" fmla="*/ 293 w 402"/>
              <a:gd name="T47" fmla="*/ 227 h 377"/>
              <a:gd name="T48" fmla="*/ 352 w 402"/>
              <a:gd name="T49" fmla="*/ 249 h 377"/>
              <a:gd name="T50" fmla="*/ 385 w 402"/>
              <a:gd name="T51" fmla="*/ 288 h 377"/>
              <a:gd name="T52" fmla="*/ 402 w 402"/>
              <a:gd name="T53" fmla="*/ 377 h 377"/>
              <a:gd name="T54" fmla="*/ 7 w 402"/>
              <a:gd name="T55"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377">
                <a:moveTo>
                  <a:pt x="7" y="377"/>
                </a:moveTo>
                <a:cubicBezTo>
                  <a:pt x="7" y="377"/>
                  <a:pt x="0" y="319"/>
                  <a:pt x="13" y="285"/>
                </a:cubicBezTo>
                <a:cubicBezTo>
                  <a:pt x="26" y="251"/>
                  <a:pt x="34" y="244"/>
                  <a:pt x="74" y="238"/>
                </a:cubicBezTo>
                <a:cubicBezTo>
                  <a:pt x="113" y="233"/>
                  <a:pt x="135" y="217"/>
                  <a:pt x="141" y="212"/>
                </a:cubicBezTo>
                <a:cubicBezTo>
                  <a:pt x="146" y="207"/>
                  <a:pt x="155" y="201"/>
                  <a:pt x="161" y="199"/>
                </a:cubicBezTo>
                <a:cubicBezTo>
                  <a:pt x="161" y="199"/>
                  <a:pt x="159" y="159"/>
                  <a:pt x="140" y="136"/>
                </a:cubicBezTo>
                <a:cubicBezTo>
                  <a:pt x="140" y="136"/>
                  <a:pt x="132" y="133"/>
                  <a:pt x="131" y="128"/>
                </a:cubicBezTo>
                <a:cubicBezTo>
                  <a:pt x="130" y="122"/>
                  <a:pt x="126" y="99"/>
                  <a:pt x="131" y="89"/>
                </a:cubicBezTo>
                <a:cubicBezTo>
                  <a:pt x="131" y="89"/>
                  <a:pt x="135" y="85"/>
                  <a:pt x="135" y="81"/>
                </a:cubicBezTo>
                <a:cubicBezTo>
                  <a:pt x="134" y="78"/>
                  <a:pt x="130" y="49"/>
                  <a:pt x="156" y="25"/>
                </a:cubicBezTo>
                <a:cubicBezTo>
                  <a:pt x="156" y="25"/>
                  <a:pt x="164" y="12"/>
                  <a:pt x="145" y="10"/>
                </a:cubicBezTo>
                <a:cubicBezTo>
                  <a:pt x="145" y="10"/>
                  <a:pt x="154" y="6"/>
                  <a:pt x="167" y="12"/>
                </a:cubicBezTo>
                <a:cubicBezTo>
                  <a:pt x="167" y="12"/>
                  <a:pt x="162" y="4"/>
                  <a:pt x="170" y="0"/>
                </a:cubicBezTo>
                <a:cubicBezTo>
                  <a:pt x="170" y="0"/>
                  <a:pt x="166" y="13"/>
                  <a:pt x="180" y="9"/>
                </a:cubicBezTo>
                <a:cubicBezTo>
                  <a:pt x="194" y="4"/>
                  <a:pt x="214" y="1"/>
                  <a:pt x="227" y="5"/>
                </a:cubicBezTo>
                <a:cubicBezTo>
                  <a:pt x="240" y="10"/>
                  <a:pt x="243" y="17"/>
                  <a:pt x="260" y="18"/>
                </a:cubicBezTo>
                <a:cubicBezTo>
                  <a:pt x="276" y="19"/>
                  <a:pt x="282" y="40"/>
                  <a:pt x="283" y="48"/>
                </a:cubicBezTo>
                <a:cubicBezTo>
                  <a:pt x="283" y="56"/>
                  <a:pt x="282" y="89"/>
                  <a:pt x="285" y="93"/>
                </a:cubicBezTo>
                <a:cubicBezTo>
                  <a:pt x="288" y="98"/>
                  <a:pt x="289" y="101"/>
                  <a:pt x="288" y="109"/>
                </a:cubicBezTo>
                <a:cubicBezTo>
                  <a:pt x="287" y="116"/>
                  <a:pt x="281" y="137"/>
                  <a:pt x="278" y="137"/>
                </a:cubicBezTo>
                <a:cubicBezTo>
                  <a:pt x="274" y="137"/>
                  <a:pt x="271" y="140"/>
                  <a:pt x="271" y="142"/>
                </a:cubicBezTo>
                <a:cubicBezTo>
                  <a:pt x="271" y="143"/>
                  <a:pt x="261" y="171"/>
                  <a:pt x="261" y="181"/>
                </a:cubicBezTo>
                <a:cubicBezTo>
                  <a:pt x="261" y="191"/>
                  <a:pt x="261" y="202"/>
                  <a:pt x="269" y="204"/>
                </a:cubicBezTo>
                <a:cubicBezTo>
                  <a:pt x="277" y="207"/>
                  <a:pt x="287" y="220"/>
                  <a:pt x="293" y="227"/>
                </a:cubicBezTo>
                <a:cubicBezTo>
                  <a:pt x="299" y="233"/>
                  <a:pt x="335" y="241"/>
                  <a:pt x="352" y="249"/>
                </a:cubicBezTo>
                <a:cubicBezTo>
                  <a:pt x="368" y="257"/>
                  <a:pt x="375" y="256"/>
                  <a:pt x="385" y="288"/>
                </a:cubicBezTo>
                <a:cubicBezTo>
                  <a:pt x="394" y="320"/>
                  <a:pt x="402" y="353"/>
                  <a:pt x="402" y="377"/>
                </a:cubicBezTo>
                <a:lnTo>
                  <a:pt x="7" y="3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Text Placeholder 18"/>
          <p:cNvSpPr txBox="1">
            <a:spLocks/>
          </p:cNvSpPr>
          <p:nvPr/>
        </p:nvSpPr>
        <p:spPr>
          <a:xfrm>
            <a:off x="1225779" y="2955934"/>
            <a:ext cx="2482780" cy="1072086"/>
          </a:xfrm>
          <a:prstGeom prst="rect">
            <a:avLst/>
          </a:prstGeom>
        </p:spPr>
        <p:txBody>
          <a:bodyPr>
            <a:noAutofit/>
          </a:bodyPr>
          <a:lstStyle/>
          <a:p>
            <a:pPr marR="0" lvl="0" algn="r" defTabSz="1172078" rtl="0" eaLnBrk="1" fontAlgn="auto" latinLnBrk="0" hangingPunct="1">
              <a:lnSpc>
                <a:spcPct val="100000"/>
              </a:lnSpc>
              <a:spcBef>
                <a:spcPct val="20000"/>
              </a:spcBef>
              <a:spcAft>
                <a:spcPts val="0"/>
              </a:spcAft>
              <a:buClrTx/>
              <a:buSzTx/>
              <a:tabLst/>
              <a:defRPr/>
            </a:pP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conseSed</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ut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perspiciamnis</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iste</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natus</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error sit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voluptatem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accvoluptatem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accusantium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usantium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endParaRPr kumimoji="0" lang="en-US" sz="1200" b="0" i="0" u="none" strike="noStrike" kern="1200" cap="none" spc="0" normalizeH="0" baseline="0" noProof="0" dirty="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2" name="Content Placeholder 1"/>
          <p:cNvSpPr txBox="1">
            <a:spLocks/>
          </p:cNvSpPr>
          <p:nvPr/>
        </p:nvSpPr>
        <p:spPr>
          <a:xfrm>
            <a:off x="1242401" y="2644279"/>
            <a:ext cx="2466158" cy="292100"/>
          </a:xfrm>
          <a:prstGeom prst="rect">
            <a:avLst/>
          </a:prstGeom>
        </p:spPr>
        <p:txBody>
          <a:bodyPr/>
          <a:lstStyle/>
          <a:p>
            <a:pPr marL="439529" marR="0" lvl="0" indent="-439529" algn="r" defTabSz="1172078" rtl="0" eaLnBrk="1" fontAlgn="auto" latinLnBrk="0" hangingPunct="1">
              <a:lnSpc>
                <a:spcPct val="100000"/>
              </a:lnSpc>
              <a:spcBef>
                <a:spcPct val="20000"/>
              </a:spcBef>
              <a:spcAft>
                <a:spcPts val="0"/>
              </a:spcAft>
              <a:buClrTx/>
              <a:buSzTx/>
              <a:tabLst/>
              <a:defRPr/>
            </a:pPr>
            <a:r>
              <a:rPr kumimoji="0" lang="en-GB" sz="1800" b="0" i="0" u="none" strike="noStrike" kern="1200" cap="none" spc="0" normalizeH="0" baseline="0" noProof="0" dirty="0" smtClean="0">
                <a:ln>
                  <a:noFill/>
                </a:ln>
                <a:solidFill>
                  <a:schemeClr val="tx1"/>
                </a:solidFill>
                <a:effectLst/>
                <a:uLnTx/>
                <a:uFillTx/>
                <a:latin typeface="+mj-lt"/>
                <a:ea typeface="+mn-ea"/>
                <a:cs typeface="+mn-cs"/>
              </a:rPr>
              <a:t>THREATS</a:t>
            </a:r>
            <a:endParaRPr kumimoji="0" lang="en-GB" sz="1800" b="0" i="0" u="none" strike="noStrike" kern="1200" cap="none" spc="0" normalizeH="0" baseline="0" noProof="0" dirty="0">
              <a:ln>
                <a:noFill/>
              </a:ln>
              <a:solidFill>
                <a:schemeClr val="tx1"/>
              </a:solidFill>
              <a:effectLst/>
              <a:uLnTx/>
              <a:uFillTx/>
              <a:latin typeface="+mj-lt"/>
              <a:ea typeface="+mn-ea"/>
              <a:cs typeface="+mn-cs"/>
            </a:endParaRPr>
          </a:p>
        </p:txBody>
      </p:sp>
      <p:sp>
        <p:nvSpPr>
          <p:cNvPr id="188" name="Rectangle 187"/>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SWOT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89" name="Rectangle 18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18"/>
          <p:cNvSpPr txBox="1">
            <a:spLocks/>
          </p:cNvSpPr>
          <p:nvPr/>
        </p:nvSpPr>
        <p:spPr>
          <a:xfrm>
            <a:off x="8595614" y="2955933"/>
            <a:ext cx="2593366" cy="999270"/>
          </a:xfrm>
          <a:prstGeom prst="rect">
            <a:avLst/>
          </a:prstGeom>
        </p:spPr>
        <p:txBody>
          <a:bodyPr>
            <a:normAutofit/>
          </a:bodyPr>
          <a:lstStyle/>
          <a:p>
            <a:pPr marR="0" lvl="0" algn="l" defTabSz="1172078" rtl="0" eaLnBrk="1" fontAlgn="auto" latinLnBrk="0" hangingPunct="1">
              <a:lnSpc>
                <a:spcPct val="100000"/>
              </a:lnSpc>
              <a:spcBef>
                <a:spcPct val="20000"/>
              </a:spcBef>
              <a:spcAft>
                <a:spcPts val="0"/>
              </a:spcAft>
              <a:buClrTx/>
              <a:buSzTx/>
              <a:tabLst/>
              <a:defRPr/>
            </a:pP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Lorem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ipsum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dolor sit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kolor</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suum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si</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memet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pleu</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bak</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mukamemet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ta</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pleu</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bak</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Lorem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ipsum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dolor sit</a:t>
            </a:r>
            <a:endParaRPr kumimoji="0" lang="en-US" sz="1200" b="0" i="0" u="none" strike="noStrike" kern="1200" cap="none" spc="0" normalizeH="0" baseline="0" noProof="0" dirty="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8" name="Content Placeholder 1"/>
          <p:cNvSpPr txBox="1">
            <a:spLocks/>
          </p:cNvSpPr>
          <p:nvPr/>
        </p:nvSpPr>
        <p:spPr>
          <a:xfrm>
            <a:off x="8595614" y="2644279"/>
            <a:ext cx="2186384" cy="292100"/>
          </a:xfrm>
          <a:prstGeom prst="rect">
            <a:avLst/>
          </a:prstGeom>
        </p:spPr>
        <p:txBody>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GB" sz="1800" b="0" i="0" u="none" strike="noStrike" kern="1200" cap="none" spc="0" normalizeH="0" baseline="0" noProof="0" dirty="0" smtClean="0">
                <a:ln>
                  <a:noFill/>
                </a:ln>
                <a:solidFill>
                  <a:schemeClr val="tx1"/>
                </a:solidFill>
                <a:effectLst/>
                <a:uLnTx/>
                <a:uFillTx/>
                <a:latin typeface="+mj-lt"/>
                <a:ea typeface="+mn-ea"/>
                <a:cs typeface="+mn-cs"/>
              </a:rPr>
              <a:t>STRENGTHS</a:t>
            </a:r>
            <a:endParaRPr kumimoji="0" lang="en-GB" sz="1800" b="0" i="0" u="none" strike="noStrike" kern="1200" cap="none" spc="0" normalizeH="0" baseline="0" noProof="0" dirty="0">
              <a:ln>
                <a:noFill/>
              </a:ln>
              <a:solidFill>
                <a:schemeClr val="tx1"/>
              </a:solidFill>
              <a:effectLst/>
              <a:uLnTx/>
              <a:uFillTx/>
              <a:latin typeface="+mj-lt"/>
              <a:ea typeface="+mn-ea"/>
              <a:cs typeface="+mn-cs"/>
            </a:endParaRPr>
          </a:p>
        </p:txBody>
      </p:sp>
      <p:sp>
        <p:nvSpPr>
          <p:cNvPr id="29" name="Text Placeholder 18"/>
          <p:cNvSpPr txBox="1">
            <a:spLocks/>
          </p:cNvSpPr>
          <p:nvPr/>
        </p:nvSpPr>
        <p:spPr>
          <a:xfrm>
            <a:off x="8595614" y="4741394"/>
            <a:ext cx="2593366" cy="1196568"/>
          </a:xfrm>
          <a:prstGeom prst="rect">
            <a:avLst/>
          </a:prstGeom>
        </p:spPr>
        <p:txBody>
          <a:bodyPr>
            <a:noAutofit/>
          </a:bodyPr>
          <a:lstStyle/>
          <a:p>
            <a:pPr marR="0" lvl="0" algn="l" defTabSz="1172078" rtl="0" eaLnBrk="1" fontAlgn="auto" latinLnBrk="0" hangingPunct="1">
              <a:lnSpc>
                <a:spcPct val="100000"/>
              </a:lnSpc>
              <a:spcBef>
                <a:spcPct val="20000"/>
              </a:spcBef>
              <a:spcAft>
                <a:spcPts val="0"/>
              </a:spcAft>
              <a:buClrTx/>
              <a:buSzTx/>
              <a:tabLst/>
              <a:defRPr/>
            </a:pP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conseSed</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ut</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perspiciamnis</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iste</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natus</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error sit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voluptatem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accvoluptatem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accusantium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r>
              <a:rPr kumimoji="0" lang="en-US" sz="1200" b="0" i="0" u="none" strike="noStrike" kern="1200" cap="none" spc="0" normalizeH="0" baseline="0" noProof="0" dirty="0" err="1"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usantium</a:t>
            </a:r>
            <a:r>
              <a:rPr kumimoji="0" lang="en-US" sz="1200" b="0" i="0" u="none" strike="noStrike" kern="1200" cap="none" spc="0" normalizeH="0" baseline="0" noProof="0" dirty="0" smtClean="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rPr>
              <a:t> </a:t>
            </a:r>
            <a:endParaRPr kumimoji="0" lang="en-US" sz="1200" b="0" i="0" u="none" strike="noStrike" kern="1200" cap="none" spc="0" normalizeH="0" baseline="0" noProof="0" dirty="0">
              <a:ln>
                <a:noFill/>
              </a:ln>
              <a:solidFill>
                <a:schemeClr val="tx1"/>
              </a:solidFill>
              <a:effectLst/>
              <a:uLnTx/>
              <a:uFillTx/>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Content Placeholder 1"/>
          <p:cNvSpPr txBox="1">
            <a:spLocks/>
          </p:cNvSpPr>
          <p:nvPr/>
        </p:nvSpPr>
        <p:spPr>
          <a:xfrm>
            <a:off x="8595614" y="4429739"/>
            <a:ext cx="2186384" cy="292100"/>
          </a:xfrm>
          <a:prstGeom prst="rect">
            <a:avLst/>
          </a:prstGeom>
        </p:spPr>
        <p:txBody>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GB" sz="1800" b="0" i="0" u="none" strike="noStrike" kern="1200" cap="none" spc="0" normalizeH="0" baseline="0" noProof="0" dirty="0" smtClean="0">
                <a:ln>
                  <a:noFill/>
                </a:ln>
                <a:solidFill>
                  <a:schemeClr val="tx1"/>
                </a:solidFill>
                <a:effectLst/>
                <a:uLnTx/>
                <a:uFillTx/>
                <a:latin typeface="+mj-lt"/>
                <a:ea typeface="+mn-ea"/>
                <a:cs typeface="+mn-cs"/>
              </a:rPr>
              <a:t>WEAKNESSES</a:t>
            </a:r>
            <a:endParaRPr kumimoji="0" lang="en-GB" sz="1800" b="0" i="0" u="none" strike="noStrike" kern="1200" cap="none" spc="0" normalizeH="0" baseline="0" noProof="0" dirty="0">
              <a:ln>
                <a:noFill/>
              </a:ln>
              <a:solidFill>
                <a:schemeClr val="tx1"/>
              </a:solidFill>
              <a:effectLst/>
              <a:uLnTx/>
              <a:uFillTx/>
              <a:latin typeface="+mj-lt"/>
              <a:ea typeface="+mn-ea"/>
              <a:cs typeface="+mn-cs"/>
            </a:endParaRPr>
          </a:p>
        </p:txBody>
      </p:sp>
    </p:spTree>
    <p:extLst>
      <p:ext uri="{BB962C8B-B14F-4D97-AF65-F5344CB8AC3E}">
        <p14:creationId xmlns:p14="http://schemas.microsoft.com/office/powerpoint/2010/main" val="279307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Effect transition="in" filter="fade">
                                      <p:cBhvr>
                                        <p:cTn id="7" dur="500"/>
                                        <p:tgtEl>
                                          <p:spTgt spid="28">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xEl>
                                              <p:pRg st="0" end="0"/>
                                            </p:txEl>
                                          </p:spTgt>
                                        </p:tgtEl>
                                        <p:attrNameLst>
                                          <p:attrName>style.visibility</p:attrName>
                                        </p:attrNameLst>
                                      </p:cBhvr>
                                      <p:to>
                                        <p:strVal val="visible"/>
                                      </p:to>
                                    </p:set>
                                    <p:animEffect transition="in" filter="fade">
                                      <p:cBhvr>
                                        <p:cTn id="10" dur="500"/>
                                        <p:tgtEl>
                                          <p:spTgt spid="27">
                                            <p:txEl>
                                              <p:pRg st="0" end="0"/>
                                            </p:txEl>
                                          </p:spTgt>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0">
                                            <p:txEl>
                                              <p:pRg st="0" end="0"/>
                                            </p:txEl>
                                          </p:spTgt>
                                        </p:tgtEl>
                                        <p:attrNameLst>
                                          <p:attrName>style.visibility</p:attrName>
                                        </p:attrNameLst>
                                      </p:cBhvr>
                                      <p:to>
                                        <p:strVal val="visible"/>
                                      </p:to>
                                    </p:set>
                                    <p:animEffect transition="in" filter="fade">
                                      <p:cBhvr>
                                        <p:cTn id="14" dur="500"/>
                                        <p:tgtEl>
                                          <p:spTgt spid="30">
                                            <p:txEl>
                                              <p:pRg st="0" end="0"/>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fade">
                                      <p:cBhvr>
                                        <p:cTn id="17" dur="500"/>
                                        <p:tgtEl>
                                          <p:spTgt spid="29">
                                            <p:txEl>
                                              <p:pRg st="0" end="0"/>
                                            </p:txEl>
                                          </p:spTgt>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animEffect transition="in" filter="fade">
                                      <p:cBhvr>
                                        <p:cTn id="21" dur="500"/>
                                        <p:tgtEl>
                                          <p:spTgt spid="34">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
                                            <p:txEl>
                                              <p:pRg st="0" end="0"/>
                                            </p:txEl>
                                          </p:spTgt>
                                        </p:tgtEl>
                                        <p:attrNameLst>
                                          <p:attrName>style.visibility</p:attrName>
                                        </p:attrNameLst>
                                      </p:cBhvr>
                                      <p:to>
                                        <p:strVal val="visible"/>
                                      </p:to>
                                    </p:set>
                                    <p:animEffect transition="in" filter="fade">
                                      <p:cBhvr>
                                        <p:cTn id="24" dur="500"/>
                                        <p:tgtEl>
                                          <p:spTgt spid="33">
                                            <p:txEl>
                                              <p:pRg st="0" end="0"/>
                                            </p:txEl>
                                          </p:spTgt>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Effect transition="in" filter="fade">
                                      <p:cBhvr>
                                        <p:cTn id="28" dur="500"/>
                                        <p:tgtEl>
                                          <p:spTgt spid="32">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xEl>
                                              <p:pRg st="0" end="0"/>
                                            </p:txEl>
                                          </p:spTgt>
                                        </p:tgtEl>
                                        <p:attrNameLst>
                                          <p:attrName>style.visibility</p:attrName>
                                        </p:attrNameLst>
                                      </p:cBhvr>
                                      <p:to>
                                        <p:strVal val="visible"/>
                                      </p:to>
                                    </p:set>
                                    <p:animEffect transition="in" filter="fade">
                                      <p:cBhvr>
                                        <p:cTn id="31"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build="p"/>
      <p:bldP spid="34" grpId="0" build="p"/>
      <p:bldP spid="31" grpId="0" build="p"/>
      <p:bldP spid="32" grpId="0" build="p"/>
      <p:bldP spid="27" grpId="0" build="p"/>
      <p:bldP spid="28" grpId="0" build="p"/>
      <p:bldP spid="29" grpId="0" build="p"/>
      <p:bldP spid="30"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Freeform 81"/>
          <p:cNvSpPr>
            <a:spLocks noEditPoints="1"/>
          </p:cNvSpPr>
          <p:nvPr/>
        </p:nvSpPr>
        <p:spPr bwMode="auto">
          <a:xfrm>
            <a:off x="8117541" y="3063875"/>
            <a:ext cx="1665288" cy="3173413"/>
          </a:xfrm>
          <a:custGeom>
            <a:avLst/>
            <a:gdLst>
              <a:gd name="T0" fmla="*/ 0 w 443"/>
              <a:gd name="T1" fmla="*/ 126 h 843"/>
              <a:gd name="T2" fmla="*/ 0 w 443"/>
              <a:gd name="T3" fmla="*/ 663 h 843"/>
              <a:gd name="T4" fmla="*/ 222 w 443"/>
              <a:gd name="T5" fmla="*/ 843 h 843"/>
              <a:gd name="T6" fmla="*/ 443 w 443"/>
              <a:gd name="T7" fmla="*/ 663 h 843"/>
              <a:gd name="T8" fmla="*/ 443 w 443"/>
              <a:gd name="T9" fmla="*/ 126 h 843"/>
              <a:gd name="T10" fmla="*/ 358 w 443"/>
              <a:gd name="T11" fmla="*/ 126 h 843"/>
              <a:gd name="T12" fmla="*/ 222 w 443"/>
              <a:gd name="T13" fmla="*/ 0 h 843"/>
              <a:gd name="T14" fmla="*/ 85 w 443"/>
              <a:gd name="T15" fmla="*/ 126 h 843"/>
              <a:gd name="T16" fmla="*/ 0 w 443"/>
              <a:gd name="T17" fmla="*/ 126 h 843"/>
              <a:gd name="T18" fmla="*/ 222 w 443"/>
              <a:gd name="T19" fmla="*/ 20 h 843"/>
              <a:gd name="T20" fmla="*/ 339 w 443"/>
              <a:gd name="T21" fmla="*/ 137 h 843"/>
              <a:gd name="T22" fmla="*/ 222 w 443"/>
              <a:gd name="T23" fmla="*/ 255 h 843"/>
              <a:gd name="T24" fmla="*/ 104 w 443"/>
              <a:gd name="T25" fmla="*/ 137 h 843"/>
              <a:gd name="T26" fmla="*/ 222 w 443"/>
              <a:gd name="T27" fmla="*/ 2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3" h="843">
                <a:moveTo>
                  <a:pt x="0" y="126"/>
                </a:moveTo>
                <a:cubicBezTo>
                  <a:pt x="0" y="663"/>
                  <a:pt x="0" y="663"/>
                  <a:pt x="0" y="663"/>
                </a:cubicBezTo>
                <a:cubicBezTo>
                  <a:pt x="222" y="843"/>
                  <a:pt x="222" y="843"/>
                  <a:pt x="222" y="843"/>
                </a:cubicBezTo>
                <a:cubicBezTo>
                  <a:pt x="443" y="663"/>
                  <a:pt x="443" y="663"/>
                  <a:pt x="443" y="663"/>
                </a:cubicBezTo>
                <a:cubicBezTo>
                  <a:pt x="443" y="126"/>
                  <a:pt x="443" y="126"/>
                  <a:pt x="443" y="126"/>
                </a:cubicBezTo>
                <a:cubicBezTo>
                  <a:pt x="358" y="126"/>
                  <a:pt x="358" y="126"/>
                  <a:pt x="358" y="126"/>
                </a:cubicBezTo>
                <a:cubicBezTo>
                  <a:pt x="352" y="55"/>
                  <a:pt x="293" y="0"/>
                  <a:pt x="222" y="0"/>
                </a:cubicBezTo>
                <a:cubicBezTo>
                  <a:pt x="150" y="0"/>
                  <a:pt x="91" y="55"/>
                  <a:pt x="85" y="126"/>
                </a:cubicBezTo>
                <a:cubicBezTo>
                  <a:pt x="0" y="126"/>
                  <a:pt x="0" y="126"/>
                  <a:pt x="0" y="126"/>
                </a:cubicBezTo>
                <a:close/>
                <a:moveTo>
                  <a:pt x="222" y="20"/>
                </a:moveTo>
                <a:cubicBezTo>
                  <a:pt x="287" y="20"/>
                  <a:pt x="339" y="72"/>
                  <a:pt x="339" y="137"/>
                </a:cubicBezTo>
                <a:cubicBezTo>
                  <a:pt x="339" y="202"/>
                  <a:pt x="287" y="255"/>
                  <a:pt x="222" y="255"/>
                </a:cubicBezTo>
                <a:cubicBezTo>
                  <a:pt x="157" y="255"/>
                  <a:pt x="104" y="202"/>
                  <a:pt x="104" y="137"/>
                </a:cubicBezTo>
                <a:cubicBezTo>
                  <a:pt x="104" y="72"/>
                  <a:pt x="157" y="20"/>
                  <a:pt x="222" y="2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noEditPoints="1"/>
          </p:cNvSpPr>
          <p:nvPr/>
        </p:nvSpPr>
        <p:spPr bwMode="auto">
          <a:xfrm>
            <a:off x="2405996" y="3048000"/>
            <a:ext cx="1663700" cy="3170238"/>
          </a:xfrm>
          <a:custGeom>
            <a:avLst/>
            <a:gdLst>
              <a:gd name="T0" fmla="*/ 0 w 443"/>
              <a:gd name="T1" fmla="*/ 125 h 842"/>
              <a:gd name="T2" fmla="*/ 0 w 443"/>
              <a:gd name="T3" fmla="*/ 663 h 842"/>
              <a:gd name="T4" fmla="*/ 221 w 443"/>
              <a:gd name="T5" fmla="*/ 842 h 842"/>
              <a:gd name="T6" fmla="*/ 443 w 443"/>
              <a:gd name="T7" fmla="*/ 663 h 842"/>
              <a:gd name="T8" fmla="*/ 443 w 443"/>
              <a:gd name="T9" fmla="*/ 125 h 842"/>
              <a:gd name="T10" fmla="*/ 358 w 443"/>
              <a:gd name="T11" fmla="*/ 125 h 842"/>
              <a:gd name="T12" fmla="*/ 221 w 443"/>
              <a:gd name="T13" fmla="*/ 0 h 842"/>
              <a:gd name="T14" fmla="*/ 85 w 443"/>
              <a:gd name="T15" fmla="*/ 125 h 842"/>
              <a:gd name="T16" fmla="*/ 0 w 443"/>
              <a:gd name="T17" fmla="*/ 125 h 842"/>
              <a:gd name="T18" fmla="*/ 221 w 443"/>
              <a:gd name="T19" fmla="*/ 19 h 842"/>
              <a:gd name="T20" fmla="*/ 339 w 443"/>
              <a:gd name="T21" fmla="*/ 137 h 842"/>
              <a:gd name="T22" fmla="*/ 221 w 443"/>
              <a:gd name="T23" fmla="*/ 255 h 842"/>
              <a:gd name="T24" fmla="*/ 104 w 443"/>
              <a:gd name="T25" fmla="*/ 137 h 842"/>
              <a:gd name="T26" fmla="*/ 221 w 443"/>
              <a:gd name="T27" fmla="*/ 1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3" h="842">
                <a:moveTo>
                  <a:pt x="0" y="125"/>
                </a:moveTo>
                <a:cubicBezTo>
                  <a:pt x="0" y="663"/>
                  <a:pt x="0" y="663"/>
                  <a:pt x="0" y="663"/>
                </a:cubicBezTo>
                <a:cubicBezTo>
                  <a:pt x="221" y="842"/>
                  <a:pt x="221" y="842"/>
                  <a:pt x="221" y="842"/>
                </a:cubicBezTo>
                <a:cubicBezTo>
                  <a:pt x="443" y="663"/>
                  <a:pt x="443" y="663"/>
                  <a:pt x="443" y="663"/>
                </a:cubicBezTo>
                <a:cubicBezTo>
                  <a:pt x="443" y="125"/>
                  <a:pt x="443" y="125"/>
                  <a:pt x="443" y="125"/>
                </a:cubicBezTo>
                <a:cubicBezTo>
                  <a:pt x="358" y="125"/>
                  <a:pt x="358" y="125"/>
                  <a:pt x="358" y="125"/>
                </a:cubicBezTo>
                <a:cubicBezTo>
                  <a:pt x="352" y="55"/>
                  <a:pt x="293" y="0"/>
                  <a:pt x="221" y="0"/>
                </a:cubicBezTo>
                <a:cubicBezTo>
                  <a:pt x="150" y="0"/>
                  <a:pt x="91" y="55"/>
                  <a:pt x="85" y="125"/>
                </a:cubicBezTo>
                <a:cubicBezTo>
                  <a:pt x="0" y="125"/>
                  <a:pt x="0" y="125"/>
                  <a:pt x="0" y="125"/>
                </a:cubicBezTo>
                <a:close/>
                <a:moveTo>
                  <a:pt x="221" y="19"/>
                </a:moveTo>
                <a:cubicBezTo>
                  <a:pt x="286" y="19"/>
                  <a:pt x="339" y="72"/>
                  <a:pt x="339" y="137"/>
                </a:cubicBezTo>
                <a:cubicBezTo>
                  <a:pt x="339" y="202"/>
                  <a:pt x="286" y="255"/>
                  <a:pt x="221" y="255"/>
                </a:cubicBezTo>
                <a:cubicBezTo>
                  <a:pt x="156" y="255"/>
                  <a:pt x="104" y="202"/>
                  <a:pt x="104" y="137"/>
                </a:cubicBezTo>
                <a:cubicBezTo>
                  <a:pt x="104" y="72"/>
                  <a:pt x="156" y="19"/>
                  <a:pt x="221" y="19"/>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164821" y="5575300"/>
            <a:ext cx="146050" cy="85725"/>
          </a:xfrm>
          <a:custGeom>
            <a:avLst/>
            <a:gdLst>
              <a:gd name="T0" fmla="*/ 8 w 39"/>
              <a:gd name="T1" fmla="*/ 10 h 23"/>
              <a:gd name="T2" fmla="*/ 0 w 39"/>
              <a:gd name="T3" fmla="*/ 13 h 23"/>
              <a:gd name="T4" fmla="*/ 12 w 39"/>
              <a:gd name="T5" fmla="*/ 23 h 23"/>
              <a:gd name="T6" fmla="*/ 27 w 39"/>
              <a:gd name="T7" fmla="*/ 23 h 23"/>
              <a:gd name="T8" fmla="*/ 39 w 39"/>
              <a:gd name="T9" fmla="*/ 14 h 23"/>
              <a:gd name="T10" fmla="*/ 36 w 39"/>
              <a:gd name="T11" fmla="*/ 14 h 23"/>
              <a:gd name="T12" fmla="*/ 32 w 39"/>
              <a:gd name="T13" fmla="*/ 0 h 23"/>
              <a:gd name="T14" fmla="*/ 22 w 39"/>
              <a:gd name="T15" fmla="*/ 9 h 23"/>
              <a:gd name="T16" fmla="*/ 10 w 39"/>
              <a:gd name="T17" fmla="*/ 3 h 23"/>
              <a:gd name="T18" fmla="*/ 8 w 39"/>
              <a:gd name="T1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3">
                <a:moveTo>
                  <a:pt x="8" y="10"/>
                </a:moveTo>
                <a:cubicBezTo>
                  <a:pt x="6" y="12"/>
                  <a:pt x="1" y="11"/>
                  <a:pt x="0" y="13"/>
                </a:cubicBezTo>
                <a:cubicBezTo>
                  <a:pt x="0" y="16"/>
                  <a:pt x="10" y="21"/>
                  <a:pt x="12" y="23"/>
                </a:cubicBezTo>
                <a:cubicBezTo>
                  <a:pt x="17" y="23"/>
                  <a:pt x="22" y="23"/>
                  <a:pt x="27" y="23"/>
                </a:cubicBezTo>
                <a:cubicBezTo>
                  <a:pt x="32" y="21"/>
                  <a:pt x="36" y="18"/>
                  <a:pt x="39" y="14"/>
                </a:cubicBezTo>
                <a:cubicBezTo>
                  <a:pt x="38" y="14"/>
                  <a:pt x="37" y="14"/>
                  <a:pt x="36" y="14"/>
                </a:cubicBezTo>
                <a:cubicBezTo>
                  <a:pt x="25" y="14"/>
                  <a:pt x="37" y="0"/>
                  <a:pt x="32" y="0"/>
                </a:cubicBezTo>
                <a:cubicBezTo>
                  <a:pt x="28" y="0"/>
                  <a:pt x="29" y="6"/>
                  <a:pt x="22" y="9"/>
                </a:cubicBezTo>
                <a:cubicBezTo>
                  <a:pt x="19" y="10"/>
                  <a:pt x="13" y="2"/>
                  <a:pt x="10" y="3"/>
                </a:cubicBezTo>
                <a:cubicBezTo>
                  <a:pt x="7" y="3"/>
                  <a:pt x="10" y="8"/>
                  <a:pt x="8"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214034" y="5665787"/>
            <a:ext cx="47625" cy="6350"/>
          </a:xfrm>
          <a:custGeom>
            <a:avLst/>
            <a:gdLst>
              <a:gd name="T0" fmla="*/ 10 w 13"/>
              <a:gd name="T1" fmla="*/ 0 h 2"/>
              <a:gd name="T2" fmla="*/ 2 w 13"/>
              <a:gd name="T3" fmla="*/ 0 h 2"/>
              <a:gd name="T4" fmla="*/ 0 w 13"/>
              <a:gd name="T5" fmla="*/ 1 h 2"/>
              <a:gd name="T6" fmla="*/ 0 w 13"/>
              <a:gd name="T7" fmla="*/ 1 h 2"/>
              <a:gd name="T8" fmla="*/ 0 w 13"/>
              <a:gd name="T9" fmla="*/ 2 h 2"/>
              <a:gd name="T10" fmla="*/ 0 w 13"/>
              <a:gd name="T11" fmla="*/ 2 h 2"/>
              <a:gd name="T12" fmla="*/ 0 w 13"/>
              <a:gd name="T13" fmla="*/ 2 h 2"/>
              <a:gd name="T14" fmla="*/ 1 w 13"/>
              <a:gd name="T15" fmla="*/ 2 h 2"/>
              <a:gd name="T16" fmla="*/ 11 w 13"/>
              <a:gd name="T17" fmla="*/ 2 h 2"/>
              <a:gd name="T18" fmla="*/ 13 w 13"/>
              <a:gd name="T19" fmla="*/ 2 h 2"/>
              <a:gd name="T20" fmla="*/ 13 w 13"/>
              <a:gd name="T21" fmla="*/ 2 h 2"/>
              <a:gd name="T22" fmla="*/ 13 w 13"/>
              <a:gd name="T23" fmla="*/ 1 h 2"/>
              <a:gd name="T24" fmla="*/ 13 w 13"/>
              <a:gd name="T25" fmla="*/ 1 h 2"/>
              <a:gd name="T26" fmla="*/ 12 w 13"/>
              <a:gd name="T27" fmla="*/ 0 h 2"/>
              <a:gd name="T28" fmla="*/ 10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10" y="0"/>
                </a:moveTo>
                <a:cubicBezTo>
                  <a:pt x="2" y="0"/>
                  <a:pt x="2" y="0"/>
                  <a:pt x="2" y="0"/>
                </a:cubicBezTo>
                <a:cubicBezTo>
                  <a:pt x="1" y="0"/>
                  <a:pt x="0" y="1"/>
                  <a:pt x="0" y="1"/>
                </a:cubicBez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1" y="2"/>
                  <a:pt x="11" y="2"/>
                  <a:pt x="11" y="2"/>
                </a:cubicBezTo>
                <a:cubicBezTo>
                  <a:pt x="12" y="2"/>
                  <a:pt x="13" y="2"/>
                  <a:pt x="13" y="2"/>
                </a:cubicBezTo>
                <a:cubicBezTo>
                  <a:pt x="13" y="2"/>
                  <a:pt x="13" y="2"/>
                  <a:pt x="13" y="2"/>
                </a:cubicBezTo>
                <a:cubicBezTo>
                  <a:pt x="13" y="1"/>
                  <a:pt x="13" y="1"/>
                  <a:pt x="13" y="1"/>
                </a:cubicBezTo>
                <a:cubicBezTo>
                  <a:pt x="13" y="1"/>
                  <a:pt x="13" y="1"/>
                  <a:pt x="13" y="1"/>
                </a:cubicBezTo>
                <a:cubicBezTo>
                  <a:pt x="12" y="0"/>
                  <a:pt x="12" y="0"/>
                  <a:pt x="12" y="0"/>
                </a:cubicBezTo>
                <a:cubicBezTo>
                  <a:pt x="12" y="0"/>
                  <a:pt x="11" y="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126721" y="5676900"/>
            <a:ext cx="222250" cy="247650"/>
          </a:xfrm>
          <a:custGeom>
            <a:avLst/>
            <a:gdLst>
              <a:gd name="T0" fmla="*/ 27 w 59"/>
              <a:gd name="T1" fmla="*/ 14 h 66"/>
              <a:gd name="T2" fmla="*/ 27 w 59"/>
              <a:gd name="T3" fmla="*/ 10 h 66"/>
              <a:gd name="T4" fmla="*/ 32 w 59"/>
              <a:gd name="T5" fmla="*/ 10 h 66"/>
              <a:gd name="T6" fmla="*/ 32 w 59"/>
              <a:gd name="T7" fmla="*/ 14 h 66"/>
              <a:gd name="T8" fmla="*/ 43 w 59"/>
              <a:gd name="T9" fmla="*/ 19 h 66"/>
              <a:gd name="T10" fmla="*/ 37 w 59"/>
              <a:gd name="T11" fmla="*/ 25 h 66"/>
              <a:gd name="T12" fmla="*/ 32 w 59"/>
              <a:gd name="T13" fmla="*/ 22 h 66"/>
              <a:gd name="T14" fmla="*/ 32 w 59"/>
              <a:gd name="T15" fmla="*/ 31 h 66"/>
              <a:gd name="T16" fmla="*/ 44 w 59"/>
              <a:gd name="T17" fmla="*/ 43 h 66"/>
              <a:gd name="T18" fmla="*/ 41 w 59"/>
              <a:gd name="T19" fmla="*/ 51 h 66"/>
              <a:gd name="T20" fmla="*/ 32 w 59"/>
              <a:gd name="T21" fmla="*/ 55 h 66"/>
              <a:gd name="T22" fmla="*/ 32 w 59"/>
              <a:gd name="T23" fmla="*/ 60 h 66"/>
              <a:gd name="T24" fmla="*/ 27 w 59"/>
              <a:gd name="T25" fmla="*/ 60 h 66"/>
              <a:gd name="T26" fmla="*/ 27 w 59"/>
              <a:gd name="T27" fmla="*/ 55 h 66"/>
              <a:gd name="T28" fmla="*/ 26 w 59"/>
              <a:gd name="T29" fmla="*/ 55 h 66"/>
              <a:gd name="T30" fmla="*/ 20 w 59"/>
              <a:gd name="T31" fmla="*/ 53 h 66"/>
              <a:gd name="T32" fmla="*/ 14 w 59"/>
              <a:gd name="T33" fmla="*/ 50 h 66"/>
              <a:gd name="T34" fmla="*/ 19 w 59"/>
              <a:gd name="T35" fmla="*/ 43 h 66"/>
              <a:gd name="T36" fmla="*/ 27 w 59"/>
              <a:gd name="T37" fmla="*/ 47 h 66"/>
              <a:gd name="T38" fmla="*/ 27 w 59"/>
              <a:gd name="T39" fmla="*/ 38 h 66"/>
              <a:gd name="T40" fmla="*/ 19 w 59"/>
              <a:gd name="T41" fmla="*/ 33 h 66"/>
              <a:gd name="T42" fmla="*/ 16 w 59"/>
              <a:gd name="T43" fmla="*/ 25 h 66"/>
              <a:gd name="T44" fmla="*/ 19 w 59"/>
              <a:gd name="T45" fmla="*/ 18 h 66"/>
              <a:gd name="T46" fmla="*/ 27 w 59"/>
              <a:gd name="T47" fmla="*/ 14 h 66"/>
              <a:gd name="T48" fmla="*/ 36 w 59"/>
              <a:gd name="T49" fmla="*/ 0 h 66"/>
              <a:gd name="T50" fmla="*/ 36 w 59"/>
              <a:gd name="T51" fmla="*/ 0 h 66"/>
              <a:gd name="T52" fmla="*/ 22 w 59"/>
              <a:gd name="T53" fmla="*/ 0 h 66"/>
              <a:gd name="T54" fmla="*/ 0 w 59"/>
              <a:gd name="T55" fmla="*/ 48 h 66"/>
              <a:gd name="T56" fmla="*/ 2 w 59"/>
              <a:gd name="T57" fmla="*/ 59 h 66"/>
              <a:gd name="T58" fmla="*/ 29 w 59"/>
              <a:gd name="T59" fmla="*/ 66 h 66"/>
              <a:gd name="T60" fmla="*/ 57 w 59"/>
              <a:gd name="T61" fmla="*/ 59 h 66"/>
              <a:gd name="T62" fmla="*/ 59 w 59"/>
              <a:gd name="T63" fmla="*/ 48 h 66"/>
              <a:gd name="T64" fmla="*/ 58 w 59"/>
              <a:gd name="T65" fmla="*/ 33 h 66"/>
              <a:gd name="T66" fmla="*/ 36 w 59"/>
              <a:gd name="T6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66">
                <a:moveTo>
                  <a:pt x="27" y="14"/>
                </a:moveTo>
                <a:cubicBezTo>
                  <a:pt x="27" y="10"/>
                  <a:pt x="27" y="10"/>
                  <a:pt x="27" y="10"/>
                </a:cubicBezTo>
                <a:cubicBezTo>
                  <a:pt x="32" y="10"/>
                  <a:pt x="32" y="10"/>
                  <a:pt x="32" y="10"/>
                </a:cubicBezTo>
                <a:cubicBezTo>
                  <a:pt x="32" y="14"/>
                  <a:pt x="32" y="14"/>
                  <a:pt x="32" y="14"/>
                </a:cubicBezTo>
                <a:cubicBezTo>
                  <a:pt x="36" y="15"/>
                  <a:pt x="40" y="16"/>
                  <a:pt x="43" y="19"/>
                </a:cubicBezTo>
                <a:cubicBezTo>
                  <a:pt x="37" y="25"/>
                  <a:pt x="37" y="25"/>
                  <a:pt x="37" y="25"/>
                </a:cubicBezTo>
                <a:cubicBezTo>
                  <a:pt x="35" y="24"/>
                  <a:pt x="34" y="23"/>
                  <a:pt x="32" y="22"/>
                </a:cubicBezTo>
                <a:cubicBezTo>
                  <a:pt x="32" y="31"/>
                  <a:pt x="32" y="31"/>
                  <a:pt x="32" y="31"/>
                </a:cubicBezTo>
                <a:cubicBezTo>
                  <a:pt x="40" y="33"/>
                  <a:pt x="44" y="37"/>
                  <a:pt x="44" y="43"/>
                </a:cubicBezTo>
                <a:cubicBezTo>
                  <a:pt x="44" y="46"/>
                  <a:pt x="43" y="49"/>
                  <a:pt x="41" y="51"/>
                </a:cubicBezTo>
                <a:cubicBezTo>
                  <a:pt x="39" y="53"/>
                  <a:pt x="36" y="54"/>
                  <a:pt x="32" y="55"/>
                </a:cubicBezTo>
                <a:cubicBezTo>
                  <a:pt x="32" y="60"/>
                  <a:pt x="32" y="60"/>
                  <a:pt x="32" y="60"/>
                </a:cubicBezTo>
                <a:cubicBezTo>
                  <a:pt x="27" y="60"/>
                  <a:pt x="27" y="60"/>
                  <a:pt x="27" y="60"/>
                </a:cubicBezTo>
                <a:cubicBezTo>
                  <a:pt x="27" y="55"/>
                  <a:pt x="27" y="55"/>
                  <a:pt x="27" y="55"/>
                </a:cubicBezTo>
                <a:cubicBezTo>
                  <a:pt x="26" y="55"/>
                  <a:pt x="26" y="55"/>
                  <a:pt x="26" y="55"/>
                </a:cubicBezTo>
                <a:cubicBezTo>
                  <a:pt x="24" y="55"/>
                  <a:pt x="22" y="54"/>
                  <a:pt x="20" y="53"/>
                </a:cubicBezTo>
                <a:cubicBezTo>
                  <a:pt x="17" y="52"/>
                  <a:pt x="15" y="51"/>
                  <a:pt x="14" y="50"/>
                </a:cubicBezTo>
                <a:cubicBezTo>
                  <a:pt x="19" y="43"/>
                  <a:pt x="19" y="43"/>
                  <a:pt x="19" y="43"/>
                </a:cubicBezTo>
                <a:cubicBezTo>
                  <a:pt x="22" y="45"/>
                  <a:pt x="24" y="47"/>
                  <a:pt x="27" y="47"/>
                </a:cubicBezTo>
                <a:cubicBezTo>
                  <a:pt x="27" y="38"/>
                  <a:pt x="27" y="38"/>
                  <a:pt x="27" y="38"/>
                </a:cubicBezTo>
                <a:cubicBezTo>
                  <a:pt x="23" y="37"/>
                  <a:pt x="21" y="35"/>
                  <a:pt x="19" y="33"/>
                </a:cubicBezTo>
                <a:cubicBezTo>
                  <a:pt x="17" y="31"/>
                  <a:pt x="16" y="28"/>
                  <a:pt x="16" y="25"/>
                </a:cubicBezTo>
                <a:cubicBezTo>
                  <a:pt x="16" y="22"/>
                  <a:pt x="17" y="20"/>
                  <a:pt x="19" y="18"/>
                </a:cubicBezTo>
                <a:cubicBezTo>
                  <a:pt x="20" y="16"/>
                  <a:pt x="23" y="14"/>
                  <a:pt x="27" y="14"/>
                </a:cubicBezTo>
                <a:close/>
                <a:moveTo>
                  <a:pt x="36" y="0"/>
                </a:moveTo>
                <a:cubicBezTo>
                  <a:pt x="36" y="0"/>
                  <a:pt x="36" y="0"/>
                  <a:pt x="36" y="0"/>
                </a:cubicBezTo>
                <a:cubicBezTo>
                  <a:pt x="22" y="0"/>
                  <a:pt x="22" y="0"/>
                  <a:pt x="22" y="0"/>
                </a:cubicBezTo>
                <a:cubicBezTo>
                  <a:pt x="2" y="9"/>
                  <a:pt x="0" y="28"/>
                  <a:pt x="0" y="48"/>
                </a:cubicBezTo>
                <a:cubicBezTo>
                  <a:pt x="0" y="53"/>
                  <a:pt x="0" y="57"/>
                  <a:pt x="2" y="59"/>
                </a:cubicBezTo>
                <a:cubicBezTo>
                  <a:pt x="7" y="63"/>
                  <a:pt x="18" y="66"/>
                  <a:pt x="29" y="66"/>
                </a:cubicBezTo>
                <a:cubicBezTo>
                  <a:pt x="41" y="66"/>
                  <a:pt x="52" y="63"/>
                  <a:pt x="57" y="59"/>
                </a:cubicBezTo>
                <a:cubicBezTo>
                  <a:pt x="58" y="57"/>
                  <a:pt x="59" y="53"/>
                  <a:pt x="59" y="48"/>
                </a:cubicBezTo>
                <a:cubicBezTo>
                  <a:pt x="59" y="43"/>
                  <a:pt x="58" y="37"/>
                  <a:pt x="58" y="33"/>
                </a:cubicBezTo>
                <a:cubicBezTo>
                  <a:pt x="55" y="17"/>
                  <a:pt x="53" y="8"/>
                  <a:pt x="3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217209" y="5759450"/>
            <a:ext cx="11113" cy="25400"/>
          </a:xfrm>
          <a:custGeom>
            <a:avLst/>
            <a:gdLst>
              <a:gd name="T0" fmla="*/ 3 w 3"/>
              <a:gd name="T1" fmla="*/ 0 h 7"/>
              <a:gd name="T2" fmla="*/ 0 w 3"/>
              <a:gd name="T3" fmla="*/ 3 h 7"/>
              <a:gd name="T4" fmla="*/ 3 w 3"/>
              <a:gd name="T5" fmla="*/ 7 h 7"/>
              <a:gd name="T6" fmla="*/ 3 w 3"/>
              <a:gd name="T7" fmla="*/ 0 h 7"/>
            </a:gdLst>
            <a:ahLst/>
            <a:cxnLst>
              <a:cxn ang="0">
                <a:pos x="T0" y="T1"/>
              </a:cxn>
              <a:cxn ang="0">
                <a:pos x="T2" y="T3"/>
              </a:cxn>
              <a:cxn ang="0">
                <a:pos x="T4" y="T5"/>
              </a:cxn>
              <a:cxn ang="0">
                <a:pos x="T6" y="T7"/>
              </a:cxn>
            </a:cxnLst>
            <a:rect l="0" t="0" r="r" b="b"/>
            <a:pathLst>
              <a:path w="3" h="7">
                <a:moveTo>
                  <a:pt x="3" y="0"/>
                </a:moveTo>
                <a:cubicBezTo>
                  <a:pt x="1" y="1"/>
                  <a:pt x="0" y="2"/>
                  <a:pt x="0" y="3"/>
                </a:cubicBezTo>
                <a:cubicBezTo>
                  <a:pt x="0" y="5"/>
                  <a:pt x="1" y="6"/>
                  <a:pt x="3" y="7"/>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247371" y="5822950"/>
            <a:ext cx="11113" cy="30163"/>
          </a:xfrm>
          <a:custGeom>
            <a:avLst/>
            <a:gdLst>
              <a:gd name="T0" fmla="*/ 0 w 3"/>
              <a:gd name="T1" fmla="*/ 0 h 8"/>
              <a:gd name="T2" fmla="*/ 0 w 3"/>
              <a:gd name="T3" fmla="*/ 8 h 8"/>
              <a:gd name="T4" fmla="*/ 3 w 3"/>
              <a:gd name="T5" fmla="*/ 4 h 8"/>
              <a:gd name="T6" fmla="*/ 0 w 3"/>
              <a:gd name="T7" fmla="*/ 0 h 8"/>
            </a:gdLst>
            <a:ahLst/>
            <a:cxnLst>
              <a:cxn ang="0">
                <a:pos x="T0" y="T1"/>
              </a:cxn>
              <a:cxn ang="0">
                <a:pos x="T2" y="T3"/>
              </a:cxn>
              <a:cxn ang="0">
                <a:pos x="T4" y="T5"/>
              </a:cxn>
              <a:cxn ang="0">
                <a:pos x="T6" y="T7"/>
              </a:cxn>
            </a:cxnLst>
            <a:rect l="0" t="0" r="r" b="b"/>
            <a:pathLst>
              <a:path w="3" h="8">
                <a:moveTo>
                  <a:pt x="0" y="0"/>
                </a:moveTo>
                <a:cubicBezTo>
                  <a:pt x="0" y="8"/>
                  <a:pt x="0" y="8"/>
                  <a:pt x="0" y="8"/>
                </a:cubicBezTo>
                <a:cubicBezTo>
                  <a:pt x="2" y="7"/>
                  <a:pt x="3" y="6"/>
                  <a:pt x="3" y="4"/>
                </a:cubicBezTo>
                <a:cubicBezTo>
                  <a:pt x="3" y="2"/>
                  <a:pt x="2"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p:nvSpPr>
        <p:spPr bwMode="auto">
          <a:xfrm>
            <a:off x="3098345" y="3106737"/>
            <a:ext cx="25968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5000" i="0" u="none" strike="noStrike" cap="none" normalizeH="0" baseline="0" dirty="0" smtClean="0">
                <a:ln>
                  <a:noFill/>
                </a:ln>
                <a:effectLst/>
                <a:latin typeface="+mj-lt"/>
              </a:rPr>
              <a:t>1</a:t>
            </a:r>
            <a:endParaRPr kumimoji="0" lang="en-US" sz="1800" i="0" u="none" strike="noStrike" cap="none" normalizeH="0" baseline="0" dirty="0" smtClean="0">
              <a:ln>
                <a:noFill/>
              </a:ln>
              <a:effectLst/>
              <a:latin typeface="+mj-lt"/>
            </a:endParaRPr>
          </a:p>
        </p:txBody>
      </p:sp>
      <p:sp>
        <p:nvSpPr>
          <p:cNvPr id="13" name="Rectangle 12"/>
          <p:cNvSpPr>
            <a:spLocks noChangeArrowheads="1"/>
          </p:cNvSpPr>
          <p:nvPr/>
        </p:nvSpPr>
        <p:spPr bwMode="auto">
          <a:xfrm>
            <a:off x="2571096" y="5476875"/>
            <a:ext cx="13335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30"/>
          <p:cNvSpPr>
            <a:spLocks noChangeArrowheads="1"/>
          </p:cNvSpPr>
          <p:nvPr/>
        </p:nvSpPr>
        <p:spPr bwMode="auto">
          <a:xfrm>
            <a:off x="2619912" y="4152900"/>
            <a:ext cx="12168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lgn="ctr" defTabSz="914400"/>
            <a:r>
              <a:rPr lang="en-US" sz="1300" dirty="0" err="1">
                <a:solidFill>
                  <a:srgbClr val="FFFFFF"/>
                </a:solidFill>
                <a:latin typeface="Open Sans" panose="020B0606030504020204" pitchFamily="34" charset="0"/>
              </a:rPr>
              <a:t>Lorem</a:t>
            </a:r>
            <a:r>
              <a:rPr lang="en-US" sz="1300" dirty="0">
                <a:solidFill>
                  <a:srgbClr val="FFFFFF"/>
                </a:solidFill>
                <a:latin typeface="Open Sans" panose="020B0606030504020204" pitchFamily="34" charset="0"/>
              </a:rPr>
              <a:t> </a:t>
            </a:r>
            <a:r>
              <a:rPr lang="en-US" sz="1300" dirty="0" err="1">
                <a:solidFill>
                  <a:srgbClr val="FFFFFF"/>
                </a:solidFill>
                <a:latin typeface="Open Sans" panose="020B0606030504020204" pitchFamily="34" charset="0"/>
              </a:rPr>
              <a:t>Ipsum</a:t>
            </a:r>
            <a:r>
              <a:rPr lang="en-US" sz="1300" dirty="0">
                <a:solidFill>
                  <a:srgbClr val="FFFFFF"/>
                </a:solidFill>
                <a:latin typeface="Open Sans" panose="020B0606030504020204" pitchFamily="34" charset="0"/>
              </a:rPr>
              <a:t> is simply dummy text of the printing and typesetting industry.</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14" name="Freeform 13"/>
          <p:cNvSpPr>
            <a:spLocks noEditPoints="1"/>
          </p:cNvSpPr>
          <p:nvPr/>
        </p:nvSpPr>
        <p:spPr bwMode="auto">
          <a:xfrm>
            <a:off x="4306234" y="3055937"/>
            <a:ext cx="1665288" cy="3170238"/>
          </a:xfrm>
          <a:custGeom>
            <a:avLst/>
            <a:gdLst>
              <a:gd name="T0" fmla="*/ 0 w 443"/>
              <a:gd name="T1" fmla="*/ 125 h 842"/>
              <a:gd name="T2" fmla="*/ 0 w 443"/>
              <a:gd name="T3" fmla="*/ 663 h 842"/>
              <a:gd name="T4" fmla="*/ 221 w 443"/>
              <a:gd name="T5" fmla="*/ 842 h 842"/>
              <a:gd name="T6" fmla="*/ 443 w 443"/>
              <a:gd name="T7" fmla="*/ 663 h 842"/>
              <a:gd name="T8" fmla="*/ 443 w 443"/>
              <a:gd name="T9" fmla="*/ 125 h 842"/>
              <a:gd name="T10" fmla="*/ 358 w 443"/>
              <a:gd name="T11" fmla="*/ 125 h 842"/>
              <a:gd name="T12" fmla="*/ 221 w 443"/>
              <a:gd name="T13" fmla="*/ 0 h 842"/>
              <a:gd name="T14" fmla="*/ 85 w 443"/>
              <a:gd name="T15" fmla="*/ 125 h 842"/>
              <a:gd name="T16" fmla="*/ 0 w 443"/>
              <a:gd name="T17" fmla="*/ 125 h 842"/>
              <a:gd name="T18" fmla="*/ 221 w 443"/>
              <a:gd name="T19" fmla="*/ 19 h 842"/>
              <a:gd name="T20" fmla="*/ 339 w 443"/>
              <a:gd name="T21" fmla="*/ 137 h 842"/>
              <a:gd name="T22" fmla="*/ 221 w 443"/>
              <a:gd name="T23" fmla="*/ 255 h 842"/>
              <a:gd name="T24" fmla="*/ 104 w 443"/>
              <a:gd name="T25" fmla="*/ 137 h 842"/>
              <a:gd name="T26" fmla="*/ 221 w 443"/>
              <a:gd name="T27" fmla="*/ 1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3" h="842">
                <a:moveTo>
                  <a:pt x="0" y="125"/>
                </a:moveTo>
                <a:cubicBezTo>
                  <a:pt x="0" y="663"/>
                  <a:pt x="0" y="663"/>
                  <a:pt x="0" y="663"/>
                </a:cubicBezTo>
                <a:cubicBezTo>
                  <a:pt x="221" y="842"/>
                  <a:pt x="221" y="842"/>
                  <a:pt x="221" y="842"/>
                </a:cubicBezTo>
                <a:cubicBezTo>
                  <a:pt x="443" y="663"/>
                  <a:pt x="443" y="663"/>
                  <a:pt x="443" y="663"/>
                </a:cubicBezTo>
                <a:cubicBezTo>
                  <a:pt x="443" y="125"/>
                  <a:pt x="443" y="125"/>
                  <a:pt x="443" y="125"/>
                </a:cubicBezTo>
                <a:cubicBezTo>
                  <a:pt x="358" y="125"/>
                  <a:pt x="358" y="125"/>
                  <a:pt x="358" y="125"/>
                </a:cubicBezTo>
                <a:cubicBezTo>
                  <a:pt x="352" y="55"/>
                  <a:pt x="293" y="0"/>
                  <a:pt x="221" y="0"/>
                </a:cubicBezTo>
                <a:cubicBezTo>
                  <a:pt x="150" y="0"/>
                  <a:pt x="91" y="55"/>
                  <a:pt x="85" y="125"/>
                </a:cubicBezTo>
                <a:cubicBezTo>
                  <a:pt x="0" y="125"/>
                  <a:pt x="0" y="125"/>
                  <a:pt x="0" y="125"/>
                </a:cubicBezTo>
                <a:close/>
                <a:moveTo>
                  <a:pt x="221" y="19"/>
                </a:moveTo>
                <a:cubicBezTo>
                  <a:pt x="287" y="19"/>
                  <a:pt x="339" y="72"/>
                  <a:pt x="339" y="137"/>
                </a:cubicBezTo>
                <a:cubicBezTo>
                  <a:pt x="339" y="202"/>
                  <a:pt x="287" y="255"/>
                  <a:pt x="221" y="255"/>
                </a:cubicBezTo>
                <a:cubicBezTo>
                  <a:pt x="156" y="255"/>
                  <a:pt x="104" y="202"/>
                  <a:pt x="104" y="137"/>
                </a:cubicBezTo>
                <a:cubicBezTo>
                  <a:pt x="104" y="72"/>
                  <a:pt x="156" y="19"/>
                  <a:pt x="221" y="19"/>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4969418" y="3132137"/>
            <a:ext cx="38151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5000" i="0" u="none" strike="noStrike" cap="none" normalizeH="0" baseline="0" dirty="0" smtClean="0">
                <a:ln>
                  <a:noFill/>
                </a:ln>
                <a:effectLst/>
                <a:latin typeface="+mj-lt"/>
              </a:rPr>
              <a:t>2</a:t>
            </a:r>
            <a:endParaRPr kumimoji="0" lang="en-US" sz="1800" i="0" u="none" strike="noStrike" cap="none" normalizeH="0" baseline="0" dirty="0" smtClean="0">
              <a:ln>
                <a:noFill/>
              </a:ln>
              <a:effectLst/>
              <a:latin typeface="+mj-lt"/>
            </a:endParaRPr>
          </a:p>
        </p:txBody>
      </p:sp>
      <p:sp>
        <p:nvSpPr>
          <p:cNvPr id="16" name="Rectangle 15"/>
          <p:cNvSpPr>
            <a:spLocks noChangeArrowheads="1"/>
          </p:cNvSpPr>
          <p:nvPr/>
        </p:nvSpPr>
        <p:spPr bwMode="auto">
          <a:xfrm>
            <a:off x="4471334" y="5484812"/>
            <a:ext cx="133508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5380971" y="5773737"/>
            <a:ext cx="19050" cy="46038"/>
          </a:xfrm>
          <a:custGeom>
            <a:avLst/>
            <a:gdLst>
              <a:gd name="T0" fmla="*/ 3 w 5"/>
              <a:gd name="T1" fmla="*/ 1 h 12"/>
              <a:gd name="T2" fmla="*/ 2 w 5"/>
              <a:gd name="T3" fmla="*/ 0 h 12"/>
              <a:gd name="T4" fmla="*/ 0 w 5"/>
              <a:gd name="T5" fmla="*/ 12 h 12"/>
              <a:gd name="T6" fmla="*/ 0 w 5"/>
              <a:gd name="T7" fmla="*/ 12 h 12"/>
              <a:gd name="T8" fmla="*/ 3 w 5"/>
              <a:gd name="T9" fmla="*/ 10 h 12"/>
              <a:gd name="T10" fmla="*/ 5 w 5"/>
              <a:gd name="T11" fmla="*/ 3 h 12"/>
              <a:gd name="T12" fmla="*/ 3 w 5"/>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3" y="1"/>
                </a:moveTo>
                <a:cubicBezTo>
                  <a:pt x="2" y="0"/>
                  <a:pt x="2" y="0"/>
                  <a:pt x="2" y="0"/>
                </a:cubicBezTo>
                <a:cubicBezTo>
                  <a:pt x="0" y="12"/>
                  <a:pt x="0" y="12"/>
                  <a:pt x="0" y="12"/>
                </a:cubicBezTo>
                <a:cubicBezTo>
                  <a:pt x="0" y="12"/>
                  <a:pt x="0" y="12"/>
                  <a:pt x="0" y="12"/>
                </a:cubicBezTo>
                <a:cubicBezTo>
                  <a:pt x="1" y="12"/>
                  <a:pt x="2" y="11"/>
                  <a:pt x="3" y="10"/>
                </a:cubicBezTo>
                <a:cubicBezTo>
                  <a:pt x="5" y="3"/>
                  <a:pt x="5" y="3"/>
                  <a:pt x="5" y="3"/>
                </a:cubicBezTo>
                <a:cubicBezTo>
                  <a:pt x="5" y="2"/>
                  <a:pt x="4" y="1"/>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5265084" y="5834062"/>
            <a:ext cx="63500" cy="95250"/>
          </a:xfrm>
          <a:custGeom>
            <a:avLst/>
            <a:gdLst>
              <a:gd name="T0" fmla="*/ 6 w 17"/>
              <a:gd name="T1" fmla="*/ 24 h 25"/>
              <a:gd name="T2" fmla="*/ 14 w 17"/>
              <a:gd name="T3" fmla="*/ 18 h 25"/>
              <a:gd name="T4" fmla="*/ 17 w 17"/>
              <a:gd name="T5" fmla="*/ 3 h 25"/>
              <a:gd name="T6" fmla="*/ 4 w 17"/>
              <a:gd name="T7" fmla="*/ 0 h 25"/>
              <a:gd name="T8" fmla="*/ 1 w 17"/>
              <a:gd name="T9" fmla="*/ 16 h 25"/>
              <a:gd name="T10" fmla="*/ 6 w 17"/>
              <a:gd name="T11" fmla="*/ 24 h 25"/>
            </a:gdLst>
            <a:ahLst/>
            <a:cxnLst>
              <a:cxn ang="0">
                <a:pos x="T0" y="T1"/>
              </a:cxn>
              <a:cxn ang="0">
                <a:pos x="T2" y="T3"/>
              </a:cxn>
              <a:cxn ang="0">
                <a:pos x="T4" y="T5"/>
              </a:cxn>
              <a:cxn ang="0">
                <a:pos x="T6" y="T7"/>
              </a:cxn>
              <a:cxn ang="0">
                <a:pos x="T8" y="T9"/>
              </a:cxn>
              <a:cxn ang="0">
                <a:pos x="T10" y="T11"/>
              </a:cxn>
            </a:cxnLst>
            <a:rect l="0" t="0" r="r" b="b"/>
            <a:pathLst>
              <a:path w="17" h="25">
                <a:moveTo>
                  <a:pt x="6" y="24"/>
                </a:moveTo>
                <a:cubicBezTo>
                  <a:pt x="10" y="25"/>
                  <a:pt x="14" y="22"/>
                  <a:pt x="14" y="18"/>
                </a:cubicBezTo>
                <a:cubicBezTo>
                  <a:pt x="17" y="3"/>
                  <a:pt x="17" y="3"/>
                  <a:pt x="17" y="3"/>
                </a:cubicBezTo>
                <a:cubicBezTo>
                  <a:pt x="4" y="0"/>
                  <a:pt x="4" y="0"/>
                  <a:pt x="4" y="0"/>
                </a:cubicBezTo>
                <a:cubicBezTo>
                  <a:pt x="1" y="16"/>
                  <a:pt x="1" y="16"/>
                  <a:pt x="1" y="16"/>
                </a:cubicBezTo>
                <a:cubicBezTo>
                  <a:pt x="0" y="20"/>
                  <a:pt x="3" y="23"/>
                  <a:pt x="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5130146" y="5641975"/>
            <a:ext cx="258763" cy="203200"/>
          </a:xfrm>
          <a:custGeom>
            <a:avLst/>
            <a:gdLst>
              <a:gd name="T0" fmla="*/ 0 w 69"/>
              <a:gd name="T1" fmla="*/ 51 h 54"/>
              <a:gd name="T2" fmla="*/ 22 w 69"/>
              <a:gd name="T3" fmla="*/ 45 h 54"/>
              <a:gd name="T4" fmla="*/ 53 w 69"/>
              <a:gd name="T5" fmla="*/ 53 h 54"/>
              <a:gd name="T6" fmla="*/ 66 w 69"/>
              <a:gd name="T7" fmla="*/ 44 h 54"/>
              <a:gd name="T8" fmla="*/ 68 w 69"/>
              <a:gd name="T9" fmla="*/ 37 h 54"/>
              <a:gd name="T10" fmla="*/ 60 w 69"/>
              <a:gd name="T11" fmla="*/ 23 h 54"/>
              <a:gd name="T12" fmla="*/ 29 w 69"/>
              <a:gd name="T13" fmla="*/ 16 h 54"/>
              <a:gd name="T14" fmla="*/ 12 w 69"/>
              <a:gd name="T15" fmla="*/ 0 h 54"/>
              <a:gd name="T16" fmla="*/ 0 w 69"/>
              <a:gd name="T1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54">
                <a:moveTo>
                  <a:pt x="0" y="51"/>
                </a:moveTo>
                <a:cubicBezTo>
                  <a:pt x="0" y="51"/>
                  <a:pt x="13" y="43"/>
                  <a:pt x="22" y="45"/>
                </a:cubicBezTo>
                <a:cubicBezTo>
                  <a:pt x="53" y="53"/>
                  <a:pt x="53" y="53"/>
                  <a:pt x="53" y="53"/>
                </a:cubicBezTo>
                <a:cubicBezTo>
                  <a:pt x="59" y="54"/>
                  <a:pt x="65" y="50"/>
                  <a:pt x="66" y="44"/>
                </a:cubicBezTo>
                <a:cubicBezTo>
                  <a:pt x="68" y="37"/>
                  <a:pt x="68" y="37"/>
                  <a:pt x="68" y="37"/>
                </a:cubicBezTo>
                <a:cubicBezTo>
                  <a:pt x="69" y="31"/>
                  <a:pt x="66" y="25"/>
                  <a:pt x="60" y="23"/>
                </a:cubicBezTo>
                <a:cubicBezTo>
                  <a:pt x="29" y="16"/>
                  <a:pt x="29" y="16"/>
                  <a:pt x="29" y="16"/>
                </a:cubicBezTo>
                <a:cubicBezTo>
                  <a:pt x="17" y="13"/>
                  <a:pt x="12" y="0"/>
                  <a:pt x="12" y="0"/>
                </a:cubicBez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5099984" y="5627687"/>
            <a:ext cx="71438" cy="217488"/>
          </a:xfrm>
          <a:custGeom>
            <a:avLst/>
            <a:gdLst>
              <a:gd name="T0" fmla="*/ 0 w 19"/>
              <a:gd name="T1" fmla="*/ 54 h 58"/>
              <a:gd name="T2" fmla="*/ 3 w 19"/>
              <a:gd name="T3" fmla="*/ 58 h 58"/>
              <a:gd name="T4" fmla="*/ 7 w 19"/>
              <a:gd name="T5" fmla="*/ 55 h 58"/>
              <a:gd name="T6" fmla="*/ 19 w 19"/>
              <a:gd name="T7" fmla="*/ 4 h 58"/>
              <a:gd name="T8" fmla="*/ 17 w 19"/>
              <a:gd name="T9" fmla="*/ 0 h 58"/>
              <a:gd name="T10" fmla="*/ 13 w 19"/>
              <a:gd name="T11" fmla="*/ 3 h 58"/>
              <a:gd name="T12" fmla="*/ 0 w 19"/>
              <a:gd name="T13" fmla="*/ 54 h 58"/>
            </a:gdLst>
            <a:ahLst/>
            <a:cxnLst>
              <a:cxn ang="0">
                <a:pos x="T0" y="T1"/>
              </a:cxn>
              <a:cxn ang="0">
                <a:pos x="T2" y="T3"/>
              </a:cxn>
              <a:cxn ang="0">
                <a:pos x="T4" y="T5"/>
              </a:cxn>
              <a:cxn ang="0">
                <a:pos x="T6" y="T7"/>
              </a:cxn>
              <a:cxn ang="0">
                <a:pos x="T8" y="T9"/>
              </a:cxn>
              <a:cxn ang="0">
                <a:pos x="T10" y="T11"/>
              </a:cxn>
              <a:cxn ang="0">
                <a:pos x="T12" y="T13"/>
              </a:cxn>
            </a:cxnLst>
            <a:rect l="0" t="0" r="r" b="b"/>
            <a:pathLst>
              <a:path w="19" h="58">
                <a:moveTo>
                  <a:pt x="0" y="54"/>
                </a:moveTo>
                <a:cubicBezTo>
                  <a:pt x="0" y="55"/>
                  <a:pt x="1" y="57"/>
                  <a:pt x="3" y="58"/>
                </a:cubicBezTo>
                <a:cubicBezTo>
                  <a:pt x="5" y="58"/>
                  <a:pt x="6" y="57"/>
                  <a:pt x="7" y="55"/>
                </a:cubicBezTo>
                <a:cubicBezTo>
                  <a:pt x="19" y="4"/>
                  <a:pt x="19" y="4"/>
                  <a:pt x="19" y="4"/>
                </a:cubicBezTo>
                <a:cubicBezTo>
                  <a:pt x="19" y="3"/>
                  <a:pt x="18" y="1"/>
                  <a:pt x="17" y="0"/>
                </a:cubicBezTo>
                <a:cubicBezTo>
                  <a:pt x="15" y="0"/>
                  <a:pt x="13" y="1"/>
                  <a:pt x="13" y="3"/>
                </a:cubicBez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4982509" y="5575300"/>
            <a:ext cx="128588" cy="96838"/>
          </a:xfrm>
          <a:custGeom>
            <a:avLst/>
            <a:gdLst>
              <a:gd name="T0" fmla="*/ 79 w 81"/>
              <a:gd name="T1" fmla="*/ 61 h 61"/>
              <a:gd name="T2" fmla="*/ 0 w 81"/>
              <a:gd name="T3" fmla="*/ 2 h 61"/>
              <a:gd name="T4" fmla="*/ 3 w 81"/>
              <a:gd name="T5" fmla="*/ 0 h 61"/>
              <a:gd name="T6" fmla="*/ 81 w 81"/>
              <a:gd name="T7" fmla="*/ 59 h 61"/>
              <a:gd name="T8" fmla="*/ 79 w 81"/>
              <a:gd name="T9" fmla="*/ 61 h 61"/>
            </a:gdLst>
            <a:ahLst/>
            <a:cxnLst>
              <a:cxn ang="0">
                <a:pos x="T0" y="T1"/>
              </a:cxn>
              <a:cxn ang="0">
                <a:pos x="T2" y="T3"/>
              </a:cxn>
              <a:cxn ang="0">
                <a:pos x="T4" y="T5"/>
              </a:cxn>
              <a:cxn ang="0">
                <a:pos x="T6" y="T7"/>
              </a:cxn>
              <a:cxn ang="0">
                <a:pos x="T8" y="T9"/>
              </a:cxn>
            </a:cxnLst>
            <a:rect l="0" t="0" r="r" b="b"/>
            <a:pathLst>
              <a:path w="81" h="61">
                <a:moveTo>
                  <a:pt x="79" y="61"/>
                </a:moveTo>
                <a:lnTo>
                  <a:pt x="0" y="2"/>
                </a:lnTo>
                <a:lnTo>
                  <a:pt x="3" y="0"/>
                </a:lnTo>
                <a:lnTo>
                  <a:pt x="81" y="59"/>
                </a:lnTo>
                <a:lnTo>
                  <a:pt x="79"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4877734" y="5668962"/>
            <a:ext cx="225425" cy="63500"/>
          </a:xfrm>
          <a:custGeom>
            <a:avLst/>
            <a:gdLst>
              <a:gd name="T0" fmla="*/ 142 w 142"/>
              <a:gd name="T1" fmla="*/ 40 h 40"/>
              <a:gd name="T2" fmla="*/ 0 w 142"/>
              <a:gd name="T3" fmla="*/ 5 h 40"/>
              <a:gd name="T4" fmla="*/ 2 w 142"/>
              <a:gd name="T5" fmla="*/ 0 h 40"/>
              <a:gd name="T6" fmla="*/ 142 w 142"/>
              <a:gd name="T7" fmla="*/ 38 h 40"/>
              <a:gd name="T8" fmla="*/ 142 w 142"/>
              <a:gd name="T9" fmla="*/ 40 h 40"/>
            </a:gdLst>
            <a:ahLst/>
            <a:cxnLst>
              <a:cxn ang="0">
                <a:pos x="T0" y="T1"/>
              </a:cxn>
              <a:cxn ang="0">
                <a:pos x="T2" y="T3"/>
              </a:cxn>
              <a:cxn ang="0">
                <a:pos x="T4" y="T5"/>
              </a:cxn>
              <a:cxn ang="0">
                <a:pos x="T6" y="T7"/>
              </a:cxn>
              <a:cxn ang="0">
                <a:pos x="T8" y="T9"/>
              </a:cxn>
            </a:cxnLst>
            <a:rect l="0" t="0" r="r" b="b"/>
            <a:pathLst>
              <a:path w="142" h="40">
                <a:moveTo>
                  <a:pt x="142" y="40"/>
                </a:moveTo>
                <a:lnTo>
                  <a:pt x="0" y="5"/>
                </a:lnTo>
                <a:lnTo>
                  <a:pt x="2" y="0"/>
                </a:lnTo>
                <a:lnTo>
                  <a:pt x="142" y="38"/>
                </a:lnTo>
                <a:lnTo>
                  <a:pt x="142"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4952346" y="5778500"/>
            <a:ext cx="136525" cy="25400"/>
          </a:xfrm>
          <a:custGeom>
            <a:avLst/>
            <a:gdLst>
              <a:gd name="T0" fmla="*/ 86 w 86"/>
              <a:gd name="T1" fmla="*/ 2 h 16"/>
              <a:gd name="T2" fmla="*/ 0 w 86"/>
              <a:gd name="T3" fmla="*/ 16 h 16"/>
              <a:gd name="T4" fmla="*/ 0 w 86"/>
              <a:gd name="T5" fmla="*/ 12 h 16"/>
              <a:gd name="T6" fmla="*/ 86 w 86"/>
              <a:gd name="T7" fmla="*/ 0 h 16"/>
              <a:gd name="T8" fmla="*/ 86 w 86"/>
              <a:gd name="T9" fmla="*/ 2 h 16"/>
            </a:gdLst>
            <a:ahLst/>
            <a:cxnLst>
              <a:cxn ang="0">
                <a:pos x="T0" y="T1"/>
              </a:cxn>
              <a:cxn ang="0">
                <a:pos x="T2" y="T3"/>
              </a:cxn>
              <a:cxn ang="0">
                <a:pos x="T4" y="T5"/>
              </a:cxn>
              <a:cxn ang="0">
                <a:pos x="T6" y="T7"/>
              </a:cxn>
              <a:cxn ang="0">
                <a:pos x="T8" y="T9"/>
              </a:cxn>
            </a:cxnLst>
            <a:rect l="0" t="0" r="r" b="b"/>
            <a:pathLst>
              <a:path w="86" h="16">
                <a:moveTo>
                  <a:pt x="86" y="2"/>
                </a:moveTo>
                <a:lnTo>
                  <a:pt x="0" y="16"/>
                </a:lnTo>
                <a:lnTo>
                  <a:pt x="0" y="12"/>
                </a:lnTo>
                <a:lnTo>
                  <a:pt x="86" y="0"/>
                </a:lnTo>
                <a:lnTo>
                  <a:pt x="8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6208059" y="3063875"/>
            <a:ext cx="1665288" cy="3173413"/>
          </a:xfrm>
          <a:custGeom>
            <a:avLst/>
            <a:gdLst>
              <a:gd name="T0" fmla="*/ 0 w 443"/>
              <a:gd name="T1" fmla="*/ 126 h 843"/>
              <a:gd name="T2" fmla="*/ 0 w 443"/>
              <a:gd name="T3" fmla="*/ 663 h 843"/>
              <a:gd name="T4" fmla="*/ 222 w 443"/>
              <a:gd name="T5" fmla="*/ 843 h 843"/>
              <a:gd name="T6" fmla="*/ 443 w 443"/>
              <a:gd name="T7" fmla="*/ 663 h 843"/>
              <a:gd name="T8" fmla="*/ 443 w 443"/>
              <a:gd name="T9" fmla="*/ 126 h 843"/>
              <a:gd name="T10" fmla="*/ 358 w 443"/>
              <a:gd name="T11" fmla="*/ 126 h 843"/>
              <a:gd name="T12" fmla="*/ 222 w 443"/>
              <a:gd name="T13" fmla="*/ 0 h 843"/>
              <a:gd name="T14" fmla="*/ 85 w 443"/>
              <a:gd name="T15" fmla="*/ 126 h 843"/>
              <a:gd name="T16" fmla="*/ 0 w 443"/>
              <a:gd name="T17" fmla="*/ 126 h 843"/>
              <a:gd name="T18" fmla="*/ 222 w 443"/>
              <a:gd name="T19" fmla="*/ 20 h 843"/>
              <a:gd name="T20" fmla="*/ 339 w 443"/>
              <a:gd name="T21" fmla="*/ 137 h 843"/>
              <a:gd name="T22" fmla="*/ 222 w 443"/>
              <a:gd name="T23" fmla="*/ 255 h 843"/>
              <a:gd name="T24" fmla="*/ 104 w 443"/>
              <a:gd name="T25" fmla="*/ 137 h 843"/>
              <a:gd name="T26" fmla="*/ 222 w 443"/>
              <a:gd name="T27" fmla="*/ 2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3" h="843">
                <a:moveTo>
                  <a:pt x="0" y="126"/>
                </a:moveTo>
                <a:cubicBezTo>
                  <a:pt x="0" y="663"/>
                  <a:pt x="0" y="663"/>
                  <a:pt x="0" y="663"/>
                </a:cubicBezTo>
                <a:cubicBezTo>
                  <a:pt x="222" y="843"/>
                  <a:pt x="222" y="843"/>
                  <a:pt x="222" y="843"/>
                </a:cubicBezTo>
                <a:cubicBezTo>
                  <a:pt x="443" y="663"/>
                  <a:pt x="443" y="663"/>
                  <a:pt x="443" y="663"/>
                </a:cubicBezTo>
                <a:cubicBezTo>
                  <a:pt x="443" y="126"/>
                  <a:pt x="443" y="126"/>
                  <a:pt x="443" y="126"/>
                </a:cubicBezTo>
                <a:cubicBezTo>
                  <a:pt x="358" y="126"/>
                  <a:pt x="358" y="126"/>
                  <a:pt x="358" y="126"/>
                </a:cubicBezTo>
                <a:cubicBezTo>
                  <a:pt x="352" y="55"/>
                  <a:pt x="293" y="0"/>
                  <a:pt x="222" y="0"/>
                </a:cubicBezTo>
                <a:cubicBezTo>
                  <a:pt x="150" y="0"/>
                  <a:pt x="91" y="55"/>
                  <a:pt x="85" y="126"/>
                </a:cubicBezTo>
                <a:cubicBezTo>
                  <a:pt x="0" y="126"/>
                  <a:pt x="0" y="126"/>
                  <a:pt x="0" y="126"/>
                </a:cubicBezTo>
                <a:close/>
                <a:moveTo>
                  <a:pt x="222" y="20"/>
                </a:moveTo>
                <a:cubicBezTo>
                  <a:pt x="287" y="20"/>
                  <a:pt x="339" y="72"/>
                  <a:pt x="339" y="137"/>
                </a:cubicBezTo>
                <a:cubicBezTo>
                  <a:pt x="339" y="202"/>
                  <a:pt x="287" y="255"/>
                  <a:pt x="222" y="255"/>
                </a:cubicBezTo>
                <a:cubicBezTo>
                  <a:pt x="157" y="255"/>
                  <a:pt x="104" y="202"/>
                  <a:pt x="104" y="137"/>
                </a:cubicBezTo>
                <a:cubicBezTo>
                  <a:pt x="104" y="72"/>
                  <a:pt x="157" y="20"/>
                  <a:pt x="222" y="20"/>
                </a:cubicBez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Rectangle 17"/>
          <p:cNvSpPr>
            <a:spLocks noChangeArrowheads="1"/>
          </p:cNvSpPr>
          <p:nvPr/>
        </p:nvSpPr>
        <p:spPr bwMode="auto">
          <a:xfrm>
            <a:off x="6881693" y="3136900"/>
            <a:ext cx="35426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5000" i="0" u="none" strike="noStrike" cap="none" normalizeH="0" baseline="0" dirty="0" smtClean="0">
                <a:ln>
                  <a:noFill/>
                </a:ln>
                <a:effectLst/>
                <a:latin typeface="+mj-lt"/>
              </a:rPr>
              <a:t>3</a:t>
            </a:r>
            <a:endParaRPr kumimoji="0" lang="en-US" sz="1800" i="0" u="none" strike="noStrike" cap="none" normalizeH="0" baseline="0" dirty="0" smtClean="0">
              <a:ln>
                <a:noFill/>
              </a:ln>
              <a:effectLst/>
              <a:latin typeface="+mj-lt"/>
            </a:endParaRPr>
          </a:p>
        </p:txBody>
      </p:sp>
      <p:sp>
        <p:nvSpPr>
          <p:cNvPr id="19" name="Rectangle 18"/>
          <p:cNvSpPr>
            <a:spLocks noChangeArrowheads="1"/>
          </p:cNvSpPr>
          <p:nvPr/>
        </p:nvSpPr>
        <p:spPr bwMode="auto">
          <a:xfrm>
            <a:off x="6373159" y="5491162"/>
            <a:ext cx="133508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EditPoints="1"/>
          </p:cNvSpPr>
          <p:nvPr/>
        </p:nvSpPr>
        <p:spPr bwMode="auto">
          <a:xfrm>
            <a:off x="6977996" y="5564187"/>
            <a:ext cx="255588" cy="247650"/>
          </a:xfrm>
          <a:custGeom>
            <a:avLst/>
            <a:gdLst>
              <a:gd name="T0" fmla="*/ 34 w 68"/>
              <a:gd name="T1" fmla="*/ 10 h 66"/>
              <a:gd name="T2" fmla="*/ 57 w 68"/>
              <a:gd name="T3" fmla="*/ 33 h 66"/>
              <a:gd name="T4" fmla="*/ 34 w 68"/>
              <a:gd name="T5" fmla="*/ 56 h 66"/>
              <a:gd name="T6" fmla="*/ 11 w 68"/>
              <a:gd name="T7" fmla="*/ 33 h 66"/>
              <a:gd name="T8" fmla="*/ 34 w 68"/>
              <a:gd name="T9" fmla="*/ 10 h 66"/>
              <a:gd name="T10" fmla="*/ 56 w 68"/>
              <a:gd name="T11" fmla="*/ 11 h 66"/>
              <a:gd name="T12" fmla="*/ 56 w 68"/>
              <a:gd name="T13" fmla="*/ 11 h 66"/>
              <a:gd name="T14" fmla="*/ 12 w 68"/>
              <a:gd name="T15" fmla="*/ 11 h 66"/>
              <a:gd name="T16" fmla="*/ 12 w 68"/>
              <a:gd name="T17" fmla="*/ 54 h 66"/>
              <a:gd name="T18" fmla="*/ 56 w 68"/>
              <a:gd name="T19" fmla="*/ 54 h 66"/>
              <a:gd name="T20" fmla="*/ 56 w 68"/>
              <a:gd name="T2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66">
                <a:moveTo>
                  <a:pt x="34" y="10"/>
                </a:moveTo>
                <a:cubicBezTo>
                  <a:pt x="47" y="10"/>
                  <a:pt x="57" y="20"/>
                  <a:pt x="57" y="33"/>
                </a:cubicBezTo>
                <a:cubicBezTo>
                  <a:pt x="57" y="46"/>
                  <a:pt x="47" y="56"/>
                  <a:pt x="34" y="56"/>
                </a:cubicBezTo>
                <a:cubicBezTo>
                  <a:pt x="21" y="56"/>
                  <a:pt x="11" y="46"/>
                  <a:pt x="11" y="33"/>
                </a:cubicBezTo>
                <a:cubicBezTo>
                  <a:pt x="11" y="20"/>
                  <a:pt x="21" y="10"/>
                  <a:pt x="34" y="10"/>
                </a:cubicBezTo>
                <a:close/>
                <a:moveTo>
                  <a:pt x="56" y="11"/>
                </a:moveTo>
                <a:cubicBezTo>
                  <a:pt x="56" y="11"/>
                  <a:pt x="56" y="11"/>
                  <a:pt x="56" y="11"/>
                </a:cubicBezTo>
                <a:cubicBezTo>
                  <a:pt x="44" y="0"/>
                  <a:pt x="24" y="0"/>
                  <a:pt x="12" y="11"/>
                </a:cubicBezTo>
                <a:cubicBezTo>
                  <a:pt x="0" y="23"/>
                  <a:pt x="0" y="42"/>
                  <a:pt x="12" y="54"/>
                </a:cubicBezTo>
                <a:cubicBezTo>
                  <a:pt x="24" y="66"/>
                  <a:pt x="44" y="66"/>
                  <a:pt x="56" y="54"/>
                </a:cubicBezTo>
                <a:cubicBezTo>
                  <a:pt x="68" y="42"/>
                  <a:pt x="68" y="23"/>
                  <a:pt x="5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6974821" y="5759450"/>
            <a:ext cx="55563" cy="52388"/>
          </a:xfrm>
          <a:custGeom>
            <a:avLst/>
            <a:gdLst>
              <a:gd name="T0" fmla="*/ 8 w 15"/>
              <a:gd name="T1" fmla="*/ 14 h 14"/>
              <a:gd name="T2" fmla="*/ 15 w 15"/>
              <a:gd name="T3" fmla="*/ 7 h 14"/>
              <a:gd name="T4" fmla="*/ 11 w 15"/>
              <a:gd name="T5" fmla="*/ 4 h 14"/>
              <a:gd name="T6" fmla="*/ 7 w 15"/>
              <a:gd name="T7" fmla="*/ 0 h 14"/>
              <a:gd name="T8" fmla="*/ 0 w 15"/>
              <a:gd name="T9" fmla="*/ 7 h 14"/>
              <a:gd name="T10" fmla="*/ 8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8" y="14"/>
                </a:moveTo>
                <a:cubicBezTo>
                  <a:pt x="15" y="7"/>
                  <a:pt x="15" y="7"/>
                  <a:pt x="15" y="7"/>
                </a:cubicBezTo>
                <a:cubicBezTo>
                  <a:pt x="13" y="6"/>
                  <a:pt x="12" y="5"/>
                  <a:pt x="11" y="4"/>
                </a:cubicBezTo>
                <a:cubicBezTo>
                  <a:pt x="10" y="3"/>
                  <a:pt x="8" y="1"/>
                  <a:pt x="7" y="0"/>
                </a:cubicBezTo>
                <a:cubicBezTo>
                  <a:pt x="0" y="7"/>
                  <a:pt x="0" y="7"/>
                  <a:pt x="0" y="7"/>
                </a:cubicBezTo>
                <a:lnTo>
                  <a:pt x="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6858934" y="5784850"/>
            <a:ext cx="142875" cy="144463"/>
          </a:xfrm>
          <a:custGeom>
            <a:avLst/>
            <a:gdLst>
              <a:gd name="T0" fmla="*/ 2 w 38"/>
              <a:gd name="T1" fmla="*/ 27 h 38"/>
              <a:gd name="T2" fmla="*/ 2 w 38"/>
              <a:gd name="T3" fmla="*/ 35 h 38"/>
              <a:gd name="T4" fmla="*/ 11 w 38"/>
              <a:gd name="T5" fmla="*/ 35 h 38"/>
              <a:gd name="T6" fmla="*/ 38 w 38"/>
              <a:gd name="T7" fmla="*/ 9 h 38"/>
              <a:gd name="T8" fmla="*/ 29 w 38"/>
              <a:gd name="T9" fmla="*/ 0 h 38"/>
              <a:gd name="T10" fmla="*/ 2 w 38"/>
              <a:gd name="T11" fmla="*/ 27 h 38"/>
            </a:gdLst>
            <a:ahLst/>
            <a:cxnLst>
              <a:cxn ang="0">
                <a:pos x="T0" y="T1"/>
              </a:cxn>
              <a:cxn ang="0">
                <a:pos x="T2" y="T3"/>
              </a:cxn>
              <a:cxn ang="0">
                <a:pos x="T4" y="T5"/>
              </a:cxn>
              <a:cxn ang="0">
                <a:pos x="T6" y="T7"/>
              </a:cxn>
              <a:cxn ang="0">
                <a:pos x="T8" y="T9"/>
              </a:cxn>
              <a:cxn ang="0">
                <a:pos x="T10" y="T11"/>
              </a:cxn>
            </a:cxnLst>
            <a:rect l="0" t="0" r="r" b="b"/>
            <a:pathLst>
              <a:path w="38" h="38">
                <a:moveTo>
                  <a:pt x="2" y="27"/>
                </a:moveTo>
                <a:cubicBezTo>
                  <a:pt x="0" y="29"/>
                  <a:pt x="0" y="33"/>
                  <a:pt x="2" y="35"/>
                </a:cubicBezTo>
                <a:cubicBezTo>
                  <a:pt x="5" y="38"/>
                  <a:pt x="9" y="38"/>
                  <a:pt x="11" y="35"/>
                </a:cubicBezTo>
                <a:cubicBezTo>
                  <a:pt x="38" y="9"/>
                  <a:pt x="38" y="9"/>
                  <a:pt x="38" y="9"/>
                </a:cubicBezTo>
                <a:cubicBezTo>
                  <a:pt x="29" y="0"/>
                  <a:pt x="29" y="0"/>
                  <a:pt x="29" y="0"/>
                </a:cubicBez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7079596" y="5713412"/>
            <a:ext cx="87313" cy="46038"/>
          </a:xfrm>
          <a:custGeom>
            <a:avLst/>
            <a:gdLst>
              <a:gd name="T0" fmla="*/ 9 w 23"/>
              <a:gd name="T1" fmla="*/ 12 h 12"/>
              <a:gd name="T2" fmla="*/ 2 w 23"/>
              <a:gd name="T3" fmla="*/ 10 h 12"/>
              <a:gd name="T4" fmla="*/ 2 w 23"/>
              <a:gd name="T5" fmla="*/ 10 h 12"/>
              <a:gd name="T6" fmla="*/ 1 w 23"/>
              <a:gd name="T7" fmla="*/ 8 h 12"/>
              <a:gd name="T8" fmla="*/ 3 w 23"/>
              <a:gd name="T9" fmla="*/ 7 h 12"/>
              <a:gd name="T10" fmla="*/ 9 w 23"/>
              <a:gd name="T11" fmla="*/ 8 h 12"/>
              <a:gd name="T12" fmla="*/ 19 w 23"/>
              <a:gd name="T13" fmla="*/ 2 h 12"/>
              <a:gd name="T14" fmla="*/ 21 w 23"/>
              <a:gd name="T15" fmla="*/ 0 h 12"/>
              <a:gd name="T16" fmla="*/ 22 w 23"/>
              <a:gd name="T17" fmla="*/ 3 h 12"/>
              <a:gd name="T18" fmla="*/ 9 w 2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9" y="12"/>
                </a:moveTo>
                <a:cubicBezTo>
                  <a:pt x="6" y="12"/>
                  <a:pt x="4" y="11"/>
                  <a:pt x="2" y="10"/>
                </a:cubicBezTo>
                <a:cubicBezTo>
                  <a:pt x="2" y="10"/>
                  <a:pt x="2" y="10"/>
                  <a:pt x="2" y="10"/>
                </a:cubicBezTo>
                <a:cubicBezTo>
                  <a:pt x="1" y="10"/>
                  <a:pt x="0" y="9"/>
                  <a:pt x="1" y="8"/>
                </a:cubicBezTo>
                <a:cubicBezTo>
                  <a:pt x="1" y="7"/>
                  <a:pt x="2" y="6"/>
                  <a:pt x="3" y="7"/>
                </a:cubicBezTo>
                <a:cubicBezTo>
                  <a:pt x="5" y="7"/>
                  <a:pt x="7" y="8"/>
                  <a:pt x="9" y="8"/>
                </a:cubicBezTo>
                <a:cubicBezTo>
                  <a:pt x="13" y="8"/>
                  <a:pt x="17" y="5"/>
                  <a:pt x="19" y="2"/>
                </a:cubicBezTo>
                <a:cubicBezTo>
                  <a:pt x="19" y="0"/>
                  <a:pt x="20" y="0"/>
                  <a:pt x="21" y="0"/>
                </a:cubicBezTo>
                <a:cubicBezTo>
                  <a:pt x="22" y="1"/>
                  <a:pt x="23" y="2"/>
                  <a:pt x="22" y="3"/>
                </a:cubicBezTo>
                <a:cubicBezTo>
                  <a:pt x="20" y="9"/>
                  <a:pt x="15" y="12"/>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Rectangle 82"/>
          <p:cNvSpPr>
            <a:spLocks noChangeArrowheads="1"/>
          </p:cNvSpPr>
          <p:nvPr/>
        </p:nvSpPr>
        <p:spPr bwMode="auto">
          <a:xfrm>
            <a:off x="8768733" y="3136900"/>
            <a:ext cx="39914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5000" i="0" u="none" strike="noStrike" cap="none" normalizeH="0" baseline="0" dirty="0" smtClean="0">
                <a:ln>
                  <a:noFill/>
                </a:ln>
                <a:effectLst/>
                <a:latin typeface="+mj-lt"/>
              </a:rPr>
              <a:t>4</a:t>
            </a:r>
            <a:endParaRPr kumimoji="0" lang="en-US" sz="1800" i="0" u="none" strike="noStrike" cap="none" normalizeH="0" baseline="0" dirty="0" smtClean="0">
              <a:ln>
                <a:noFill/>
              </a:ln>
              <a:effectLst/>
              <a:latin typeface="+mj-lt"/>
            </a:endParaRPr>
          </a:p>
        </p:txBody>
      </p:sp>
      <p:sp>
        <p:nvSpPr>
          <p:cNvPr id="84" name="Rectangle 83"/>
          <p:cNvSpPr>
            <a:spLocks noChangeArrowheads="1"/>
          </p:cNvSpPr>
          <p:nvPr/>
        </p:nvSpPr>
        <p:spPr bwMode="auto">
          <a:xfrm>
            <a:off x="8282641" y="5491162"/>
            <a:ext cx="133508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4"/>
          <p:cNvSpPr>
            <a:spLocks noChangeArrowheads="1"/>
          </p:cNvSpPr>
          <p:nvPr/>
        </p:nvSpPr>
        <p:spPr bwMode="auto">
          <a:xfrm>
            <a:off x="4521736" y="4152900"/>
            <a:ext cx="12168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lgn="ctr" defTabSz="914400"/>
            <a:r>
              <a:rPr lang="en-US" sz="1300" dirty="0" err="1">
                <a:solidFill>
                  <a:srgbClr val="FFFFFF"/>
                </a:solidFill>
                <a:latin typeface="Open Sans" panose="020B0606030504020204" pitchFamily="34" charset="0"/>
              </a:rPr>
              <a:t>Lorem</a:t>
            </a:r>
            <a:r>
              <a:rPr lang="en-US" sz="1300" dirty="0">
                <a:solidFill>
                  <a:srgbClr val="FFFFFF"/>
                </a:solidFill>
                <a:latin typeface="Open Sans" panose="020B0606030504020204" pitchFamily="34" charset="0"/>
              </a:rPr>
              <a:t> </a:t>
            </a:r>
            <a:r>
              <a:rPr lang="en-US" sz="1300" dirty="0" err="1">
                <a:solidFill>
                  <a:srgbClr val="FFFFFF"/>
                </a:solidFill>
                <a:latin typeface="Open Sans" panose="020B0606030504020204" pitchFamily="34" charset="0"/>
              </a:rPr>
              <a:t>Ipsum</a:t>
            </a:r>
            <a:r>
              <a:rPr lang="en-US" sz="1300" dirty="0">
                <a:solidFill>
                  <a:srgbClr val="FFFFFF"/>
                </a:solidFill>
                <a:latin typeface="Open Sans" panose="020B0606030504020204" pitchFamily="34" charset="0"/>
              </a:rPr>
              <a:t> is simply dummy text of the printing and typesetting industry.</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96" name="Rectangle 95"/>
          <p:cNvSpPr>
            <a:spLocks noChangeArrowheads="1"/>
          </p:cNvSpPr>
          <p:nvPr/>
        </p:nvSpPr>
        <p:spPr bwMode="auto">
          <a:xfrm>
            <a:off x="6458073" y="4152900"/>
            <a:ext cx="12168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lgn="ctr" defTabSz="914400"/>
            <a:r>
              <a:rPr lang="en-US" sz="1300" dirty="0" err="1">
                <a:solidFill>
                  <a:srgbClr val="FFFFFF"/>
                </a:solidFill>
                <a:latin typeface="Open Sans" panose="020B0606030504020204" pitchFamily="34" charset="0"/>
              </a:rPr>
              <a:t>Lorem</a:t>
            </a:r>
            <a:r>
              <a:rPr lang="en-US" sz="1300" dirty="0">
                <a:solidFill>
                  <a:srgbClr val="FFFFFF"/>
                </a:solidFill>
                <a:latin typeface="Open Sans" panose="020B0606030504020204" pitchFamily="34" charset="0"/>
              </a:rPr>
              <a:t> </a:t>
            </a:r>
            <a:r>
              <a:rPr lang="en-US" sz="1300" dirty="0" err="1">
                <a:solidFill>
                  <a:srgbClr val="FFFFFF"/>
                </a:solidFill>
                <a:latin typeface="Open Sans" panose="020B0606030504020204" pitchFamily="34" charset="0"/>
              </a:rPr>
              <a:t>Ipsum</a:t>
            </a:r>
            <a:r>
              <a:rPr lang="en-US" sz="1300" dirty="0">
                <a:solidFill>
                  <a:srgbClr val="FFFFFF"/>
                </a:solidFill>
                <a:latin typeface="Open Sans" panose="020B0606030504020204" pitchFamily="34" charset="0"/>
              </a:rPr>
              <a:t> is simply dummy text of the printing and typesetting industry.</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97" name="Rectangle 96"/>
          <p:cNvSpPr>
            <a:spLocks noChangeArrowheads="1"/>
          </p:cNvSpPr>
          <p:nvPr/>
        </p:nvSpPr>
        <p:spPr bwMode="auto">
          <a:xfrm>
            <a:off x="8359897" y="4152900"/>
            <a:ext cx="12168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lvl="0" algn="ctr" defTabSz="914400"/>
            <a:r>
              <a:rPr lang="en-US" sz="1300" dirty="0" err="1">
                <a:solidFill>
                  <a:srgbClr val="FFFFFF"/>
                </a:solidFill>
                <a:latin typeface="Open Sans" panose="020B0606030504020204" pitchFamily="34" charset="0"/>
              </a:rPr>
              <a:t>Lorem</a:t>
            </a:r>
            <a:r>
              <a:rPr lang="en-US" sz="1300" dirty="0">
                <a:solidFill>
                  <a:srgbClr val="FFFFFF"/>
                </a:solidFill>
                <a:latin typeface="Open Sans" panose="020B0606030504020204" pitchFamily="34" charset="0"/>
              </a:rPr>
              <a:t> </a:t>
            </a:r>
            <a:r>
              <a:rPr lang="en-US" sz="1300" dirty="0" err="1">
                <a:solidFill>
                  <a:srgbClr val="FFFFFF"/>
                </a:solidFill>
                <a:latin typeface="Open Sans" panose="020B0606030504020204" pitchFamily="34" charset="0"/>
              </a:rPr>
              <a:t>Ipsum</a:t>
            </a:r>
            <a:r>
              <a:rPr lang="en-US" sz="1300" dirty="0">
                <a:solidFill>
                  <a:srgbClr val="FFFFFF"/>
                </a:solidFill>
                <a:latin typeface="Open Sans" panose="020B0606030504020204" pitchFamily="34" charset="0"/>
              </a:rPr>
              <a:t> is simply dummy text of the printing and typesetting industry.</a:t>
            </a:r>
            <a:endParaRPr kumimoji="0" lang="en-US" sz="1800" b="0" i="0" u="none" strike="noStrike" cap="none" normalizeH="0" baseline="0" dirty="0" smtClean="0">
              <a:ln>
                <a:noFill/>
              </a:ln>
              <a:solidFill>
                <a:schemeClr val="tx1"/>
              </a:solidFill>
              <a:effectLst/>
              <a:latin typeface="Arial" panose="020B0604020202020204" pitchFamily="34" charset="0"/>
            </a:endParaRPr>
          </a:p>
        </p:txBody>
      </p:sp>
      <p:sp>
        <p:nvSpPr>
          <p:cNvPr id="98" name="Text Placeholder 10"/>
          <p:cNvSpPr txBox="1">
            <a:spLocks/>
          </p:cNvSpPr>
          <p:nvPr/>
        </p:nvSpPr>
        <p:spPr>
          <a:xfrm>
            <a:off x="1157474" y="1581151"/>
            <a:ext cx="9813738" cy="1390649"/>
          </a:xfrm>
          <a:prstGeom prst="rect">
            <a:avLst/>
          </a:prstGeom>
        </p:spPr>
        <p:txBody>
          <a:bodyPr>
            <a:noAutofit/>
          </a:bodyPr>
          <a:lstStyle/>
          <a:p>
            <a:pPr lvl="0" algn="just">
              <a:spcBef>
                <a:spcPct val="20000"/>
              </a:spcBef>
            </a:pPr>
            <a:r>
              <a:rPr lang="en-US" sz="1400" dirty="0" err="1">
                <a:latin typeface="Open Sans Light" pitchFamily="34" charset="0"/>
                <a:ea typeface="Open Sans Light" pitchFamily="34" charset="0"/>
                <a:cs typeface="Open Sans Light" pitchFamily="34" charset="0"/>
              </a:rPr>
              <a:t>Lorem</a:t>
            </a:r>
            <a:r>
              <a:rPr lang="en-US" sz="1400" dirty="0">
                <a:latin typeface="Open Sans Light" pitchFamily="34" charset="0"/>
                <a:ea typeface="Open Sans Light" pitchFamily="34" charset="0"/>
                <a:cs typeface="Open Sans Light" pitchFamily="34" charset="0"/>
              </a:rPr>
              <a:t> </a:t>
            </a:r>
            <a:r>
              <a:rPr lang="en-US" sz="1400" dirty="0" err="1">
                <a:latin typeface="Open Sans Light" pitchFamily="34" charset="0"/>
                <a:ea typeface="Open Sans Light" pitchFamily="34" charset="0"/>
                <a:cs typeface="Open Sans Light" pitchFamily="34" charset="0"/>
              </a:rPr>
              <a:t>Ipsum</a:t>
            </a:r>
            <a:r>
              <a:rPr lang="en-US" sz="1400" dirty="0">
                <a:latin typeface="Open Sans Light" pitchFamily="34" charset="0"/>
                <a:ea typeface="Open Sans Light" pitchFamily="34" charset="0"/>
                <a:cs typeface="Open Sans Light" pitchFamily="34" charset="0"/>
              </a:rPr>
              <a:t> is simply dummy text of the printing and typesetting industry. </a:t>
            </a:r>
            <a:r>
              <a:rPr lang="en-US" sz="1400" dirty="0" err="1">
                <a:latin typeface="Open Sans Light" pitchFamily="34" charset="0"/>
                <a:ea typeface="Open Sans Light" pitchFamily="34" charset="0"/>
                <a:cs typeface="Open Sans Light" pitchFamily="34" charset="0"/>
              </a:rPr>
              <a:t>Lorem</a:t>
            </a:r>
            <a:r>
              <a:rPr lang="en-US" sz="1400" dirty="0">
                <a:latin typeface="Open Sans Light" pitchFamily="34" charset="0"/>
                <a:ea typeface="Open Sans Light" pitchFamily="34" charset="0"/>
                <a:cs typeface="Open Sans Light" pitchFamily="34" charset="0"/>
              </a:rPr>
              <a:t> </a:t>
            </a:r>
            <a:r>
              <a:rPr lang="en-US" sz="1400" dirty="0" err="1">
                <a:latin typeface="Open Sans Light" pitchFamily="34" charset="0"/>
                <a:ea typeface="Open Sans Light" pitchFamily="34" charset="0"/>
                <a:cs typeface="Open Sans Light" pitchFamily="34" charset="0"/>
              </a:rPr>
              <a:t>Ipsum</a:t>
            </a:r>
            <a:r>
              <a:rPr lang="en-US" sz="14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400" dirty="0" err="1">
                <a:latin typeface="Open Sans Light" pitchFamily="34" charset="0"/>
                <a:ea typeface="Open Sans Light" pitchFamily="34" charset="0"/>
                <a:cs typeface="Open Sans Light" pitchFamily="34" charset="0"/>
              </a:rPr>
              <a:t>popularised</a:t>
            </a:r>
            <a:r>
              <a:rPr lang="en-US" sz="1400" dirty="0">
                <a:latin typeface="Open Sans Light" pitchFamily="34" charset="0"/>
                <a:ea typeface="Open Sans Light" pitchFamily="34" charset="0"/>
                <a:cs typeface="Open Sans Light" pitchFamily="34" charset="0"/>
              </a:rPr>
              <a:t> in the 1960s with the release of </a:t>
            </a:r>
            <a:r>
              <a:rPr lang="en-US" sz="1400" dirty="0" err="1">
                <a:latin typeface="Open Sans Light" pitchFamily="34" charset="0"/>
                <a:ea typeface="Open Sans Light" pitchFamily="34" charset="0"/>
                <a:cs typeface="Open Sans Light" pitchFamily="34" charset="0"/>
              </a:rPr>
              <a:t>Letraset</a:t>
            </a:r>
            <a:r>
              <a:rPr lang="en-US" sz="1400" dirty="0">
                <a:latin typeface="Open Sans Light" pitchFamily="34" charset="0"/>
                <a:ea typeface="Open Sans Light" pitchFamily="34" charset="0"/>
                <a:cs typeface="Open Sans Light" pitchFamily="34" charset="0"/>
              </a:rPr>
              <a:t> sheets containing </a:t>
            </a:r>
            <a:r>
              <a:rPr lang="en-US" sz="1400" dirty="0" err="1">
                <a:latin typeface="Open Sans Light" pitchFamily="34" charset="0"/>
                <a:ea typeface="Open Sans Light" pitchFamily="34" charset="0"/>
                <a:cs typeface="Open Sans Light" pitchFamily="34" charset="0"/>
              </a:rPr>
              <a:t>Lorem</a:t>
            </a:r>
            <a:r>
              <a:rPr lang="en-US" sz="1400" dirty="0">
                <a:latin typeface="Open Sans Light" pitchFamily="34" charset="0"/>
                <a:ea typeface="Open Sans Light" pitchFamily="34" charset="0"/>
                <a:cs typeface="Open Sans Light" pitchFamily="34" charset="0"/>
              </a:rPr>
              <a:t> </a:t>
            </a:r>
            <a:r>
              <a:rPr lang="en-US" sz="1400" dirty="0" err="1">
                <a:latin typeface="Open Sans Light" pitchFamily="34" charset="0"/>
                <a:ea typeface="Open Sans Light" pitchFamily="34" charset="0"/>
                <a:cs typeface="Open Sans Light" pitchFamily="34" charset="0"/>
              </a:rPr>
              <a:t>Ipsum</a:t>
            </a:r>
            <a:r>
              <a:rPr lang="en-US" sz="14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400" dirty="0" err="1">
                <a:latin typeface="Open Sans Light" pitchFamily="34" charset="0"/>
                <a:ea typeface="Open Sans Light" pitchFamily="34" charset="0"/>
                <a:cs typeface="Open Sans Light" pitchFamily="34" charset="0"/>
              </a:rPr>
              <a:t>Lorem</a:t>
            </a:r>
            <a:r>
              <a:rPr lang="en-US" sz="1400" dirty="0">
                <a:latin typeface="Open Sans Light" pitchFamily="34" charset="0"/>
                <a:ea typeface="Open Sans Light" pitchFamily="34" charset="0"/>
                <a:cs typeface="Open Sans Light" pitchFamily="34" charset="0"/>
              </a:rPr>
              <a:t> </a:t>
            </a:r>
            <a:r>
              <a:rPr lang="en-US" sz="1400" dirty="0" err="1">
                <a:latin typeface="Open Sans Light" pitchFamily="34" charset="0"/>
                <a:ea typeface="Open Sans Light" pitchFamily="34" charset="0"/>
                <a:cs typeface="Open Sans Light" pitchFamily="34" charset="0"/>
              </a:rPr>
              <a:t>Ipsum</a:t>
            </a:r>
            <a:r>
              <a:rPr lang="en-US" sz="1400" dirty="0">
                <a:latin typeface="Open Sans Light" pitchFamily="34" charset="0"/>
                <a:ea typeface="Open Sans Light" pitchFamily="34" charset="0"/>
                <a:cs typeface="Open Sans Light" pitchFamily="34" charset="0"/>
              </a:rPr>
              <a:t>.</a:t>
            </a:r>
            <a:endParaRPr kumimoji="0" lang="en-US" sz="1400" b="0" i="0" u="none" strike="noStrike" kern="1200" cap="none" spc="0" normalizeH="0" baseline="0" noProof="0" dirty="0">
              <a:ln>
                <a:noFill/>
              </a:ln>
              <a:solidFill>
                <a:schemeClr val="tx1"/>
              </a:solidFill>
              <a:effectLst/>
              <a:uLnTx/>
              <a:uFillTx/>
              <a:latin typeface="Open Sans Light" pitchFamily="34" charset="0"/>
              <a:ea typeface="Open Sans Light" pitchFamily="34" charset="0"/>
              <a:cs typeface="Open Sans Light" pitchFamily="34" charset="0"/>
            </a:endParaRPr>
          </a:p>
        </p:txBody>
      </p:sp>
      <p:sp>
        <p:nvSpPr>
          <p:cNvPr id="99" name="Shape 5180"/>
          <p:cNvSpPr>
            <a:spLocks noChangeAspect="1"/>
          </p:cNvSpPr>
          <p:nvPr/>
        </p:nvSpPr>
        <p:spPr>
          <a:xfrm>
            <a:off x="8810736" y="5623717"/>
            <a:ext cx="350519" cy="280410"/>
          </a:xfrm>
          <a:custGeom>
            <a:avLst/>
            <a:gdLst/>
            <a:ahLst/>
            <a:cxnLst>
              <a:cxn ang="0">
                <a:pos x="wd2" y="hd2"/>
              </a:cxn>
              <a:cxn ang="5400000">
                <a:pos x="wd2" y="hd2"/>
              </a:cxn>
              <a:cxn ang="10800000">
                <a:pos x="wd2" y="hd2"/>
              </a:cxn>
              <a:cxn ang="16200000">
                <a:pos x="wd2" y="hd2"/>
              </a:cxn>
            </a:cxnLst>
            <a:rect l="0" t="0" r="r" b="b"/>
            <a:pathLst>
              <a:path w="21600" h="21514" extrusionOk="0">
                <a:moveTo>
                  <a:pt x="20186" y="18973"/>
                </a:moveTo>
                <a:lnTo>
                  <a:pt x="16553" y="16139"/>
                </a:lnTo>
                <a:lnTo>
                  <a:pt x="16553" y="2539"/>
                </a:lnTo>
                <a:lnTo>
                  <a:pt x="20186" y="5373"/>
                </a:lnTo>
                <a:cubicBezTo>
                  <a:pt x="20186" y="5373"/>
                  <a:pt x="20186" y="18973"/>
                  <a:pt x="20186" y="18973"/>
                </a:cubicBezTo>
                <a:close/>
                <a:moveTo>
                  <a:pt x="15140" y="16139"/>
                </a:moveTo>
                <a:lnTo>
                  <a:pt x="11506" y="18973"/>
                </a:lnTo>
                <a:lnTo>
                  <a:pt x="11506" y="5373"/>
                </a:lnTo>
                <a:lnTo>
                  <a:pt x="15140" y="2539"/>
                </a:lnTo>
                <a:cubicBezTo>
                  <a:pt x="15140" y="2539"/>
                  <a:pt x="15140" y="16139"/>
                  <a:pt x="15140" y="16139"/>
                </a:cubicBezTo>
                <a:close/>
                <a:moveTo>
                  <a:pt x="10094" y="18973"/>
                </a:moveTo>
                <a:lnTo>
                  <a:pt x="6460" y="16139"/>
                </a:lnTo>
                <a:lnTo>
                  <a:pt x="6460" y="2539"/>
                </a:lnTo>
                <a:lnTo>
                  <a:pt x="10094" y="5373"/>
                </a:lnTo>
                <a:cubicBezTo>
                  <a:pt x="10094" y="5373"/>
                  <a:pt x="10094" y="18973"/>
                  <a:pt x="10094" y="18973"/>
                </a:cubicBezTo>
                <a:close/>
                <a:moveTo>
                  <a:pt x="5047" y="16139"/>
                </a:moveTo>
                <a:lnTo>
                  <a:pt x="1414" y="18973"/>
                </a:lnTo>
                <a:lnTo>
                  <a:pt x="1414" y="5373"/>
                </a:lnTo>
                <a:lnTo>
                  <a:pt x="5047" y="2539"/>
                </a:lnTo>
                <a:cubicBezTo>
                  <a:pt x="5047" y="2539"/>
                  <a:pt x="5047" y="16139"/>
                  <a:pt x="5047" y="16139"/>
                </a:cubicBezTo>
                <a:close/>
                <a:moveTo>
                  <a:pt x="21257" y="4065"/>
                </a:moveTo>
                <a:lnTo>
                  <a:pt x="16210" y="130"/>
                </a:lnTo>
                <a:cubicBezTo>
                  <a:pt x="15986" y="-44"/>
                  <a:pt x="15706" y="-44"/>
                  <a:pt x="15483" y="130"/>
                </a:cubicBezTo>
                <a:lnTo>
                  <a:pt x="10800" y="3782"/>
                </a:lnTo>
                <a:lnTo>
                  <a:pt x="6117" y="130"/>
                </a:lnTo>
                <a:cubicBezTo>
                  <a:pt x="5894" y="-44"/>
                  <a:pt x="5614" y="-44"/>
                  <a:pt x="5390" y="130"/>
                </a:cubicBezTo>
                <a:lnTo>
                  <a:pt x="343" y="4065"/>
                </a:lnTo>
                <a:cubicBezTo>
                  <a:pt x="131" y="4231"/>
                  <a:pt x="0" y="4530"/>
                  <a:pt x="0" y="4853"/>
                </a:cubicBezTo>
                <a:lnTo>
                  <a:pt x="0" y="20594"/>
                </a:lnTo>
                <a:cubicBezTo>
                  <a:pt x="0" y="20925"/>
                  <a:pt x="138" y="21231"/>
                  <a:pt x="359" y="21393"/>
                </a:cubicBezTo>
                <a:cubicBezTo>
                  <a:pt x="580" y="21556"/>
                  <a:pt x="852" y="21552"/>
                  <a:pt x="1070" y="21382"/>
                </a:cubicBezTo>
                <a:lnTo>
                  <a:pt x="5753" y="17730"/>
                </a:lnTo>
                <a:lnTo>
                  <a:pt x="10436" y="21382"/>
                </a:lnTo>
                <a:cubicBezTo>
                  <a:pt x="10661" y="21556"/>
                  <a:pt x="10939" y="21556"/>
                  <a:pt x="11164" y="21382"/>
                </a:cubicBezTo>
                <a:lnTo>
                  <a:pt x="15847" y="17730"/>
                </a:lnTo>
                <a:lnTo>
                  <a:pt x="20530" y="21382"/>
                </a:lnTo>
                <a:cubicBezTo>
                  <a:pt x="20642" y="21469"/>
                  <a:pt x="20768" y="21513"/>
                  <a:pt x="20893" y="21513"/>
                </a:cubicBezTo>
                <a:cubicBezTo>
                  <a:pt x="21014" y="21513"/>
                  <a:pt x="21133" y="21473"/>
                  <a:pt x="21241" y="21393"/>
                </a:cubicBezTo>
                <a:cubicBezTo>
                  <a:pt x="21463" y="21231"/>
                  <a:pt x="21600" y="20925"/>
                  <a:pt x="21600" y="20594"/>
                </a:cubicBezTo>
                <a:lnTo>
                  <a:pt x="21600" y="4853"/>
                </a:lnTo>
                <a:cubicBezTo>
                  <a:pt x="21600" y="4530"/>
                  <a:pt x="21469" y="4231"/>
                  <a:pt x="21257" y="4065"/>
                </a:cubicBezTo>
                <a:close/>
              </a:path>
            </a:pathLst>
          </a:custGeom>
          <a:solidFill>
            <a:schemeClr val="bg1"/>
          </a:solidFill>
          <a:ln w="12700">
            <a:miter lim="400000"/>
          </a:ln>
        </p:spPr>
        <p:txBody>
          <a:bodyPr lIns="38100" tIns="38100" rIns="38100" bIns="38100" anchor="ctr"/>
          <a:lstStyle/>
          <a:p>
            <a:pPr lvl="0"/>
            <a:endParaRPr/>
          </a:p>
        </p:txBody>
      </p:sp>
      <p:sp>
        <p:nvSpPr>
          <p:cNvPr id="39" name="Rectangle 3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err="1" smtClean="0">
                <a:solidFill>
                  <a:schemeClr val="tx1">
                    <a:lumMod val="95000"/>
                    <a:lumOff val="5000"/>
                  </a:schemeClr>
                </a:solidFill>
                <a:latin typeface="+mj-lt"/>
                <a:ea typeface="Open Sans Extrabold" pitchFamily="34" charset="0"/>
                <a:cs typeface="Open Sans Extrabold" pitchFamily="34" charset="0"/>
              </a:rPr>
              <a:t>Infographic</a:t>
            </a:r>
            <a:r>
              <a:rPr lang="en-US" sz="4000" dirty="0" smtClean="0">
                <a:solidFill>
                  <a:schemeClr val="tx1">
                    <a:lumMod val="95000"/>
                    <a:lumOff val="5000"/>
                  </a:schemeClr>
                </a:solidFill>
                <a:latin typeface="+mj-lt"/>
                <a:ea typeface="Open Sans Extrabold" pitchFamily="34" charset="0"/>
                <a:cs typeface="Open Sans Extrabold" pitchFamily="34" charset="0"/>
              </a:rPr>
              <a:t> Elements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40" name="Rectangle 3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27891783"/>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xEl>
                                              <p:pRg st="0" end="0"/>
                                            </p:txEl>
                                          </p:spTgt>
                                        </p:tgtEl>
                                        <p:attrNameLst>
                                          <p:attrName>style.visibility</p:attrName>
                                        </p:attrNameLst>
                                      </p:cBhvr>
                                      <p:to>
                                        <p:strVal val="visible"/>
                                      </p:to>
                                    </p:set>
                                    <p:animEffect transition="in" filter="wipe(left)">
                                      <p:cBhvr>
                                        <p:cTn id="7" dur="500"/>
                                        <p:tgtEl>
                                          <p:spTgt spid="9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3756025" y="0"/>
            <a:ext cx="4676775" cy="6854826"/>
            <a:chOff x="3759200" y="0"/>
            <a:chExt cx="4676775" cy="6854826"/>
          </a:xfrm>
        </p:grpSpPr>
        <p:pic>
          <p:nvPicPr>
            <p:cNvPr id="2073"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59200" y="338138"/>
              <a:ext cx="4676775" cy="651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26"/>
            <p:cNvSpPr>
              <a:spLocks/>
            </p:cNvSpPr>
            <p:nvPr/>
          </p:nvSpPr>
          <p:spPr bwMode="auto">
            <a:xfrm>
              <a:off x="3917950" y="346075"/>
              <a:ext cx="4357688" cy="6508750"/>
            </a:xfrm>
            <a:custGeom>
              <a:avLst/>
              <a:gdLst>
                <a:gd name="T0" fmla="*/ 1071 w 1800"/>
                <a:gd name="T1" fmla="*/ 2691 h 2691"/>
                <a:gd name="T2" fmla="*/ 1071 w 1800"/>
                <a:gd name="T3" fmla="*/ 2231 h 2691"/>
                <a:gd name="T4" fmla="*/ 981 w 1800"/>
                <a:gd name="T5" fmla="*/ 2142 h 2691"/>
                <a:gd name="T6" fmla="*/ 891 w 1800"/>
                <a:gd name="T7" fmla="*/ 2142 h 2691"/>
                <a:gd name="T8" fmla="*/ 801 w 1800"/>
                <a:gd name="T9" fmla="*/ 2052 h 2691"/>
                <a:gd name="T10" fmla="*/ 801 w 1800"/>
                <a:gd name="T11" fmla="*/ 2027 h 2691"/>
                <a:gd name="T12" fmla="*/ 891 w 1800"/>
                <a:gd name="T13" fmla="*/ 1938 h 2691"/>
                <a:gd name="T14" fmla="*/ 1675 w 1800"/>
                <a:gd name="T15" fmla="*/ 1938 h 2691"/>
                <a:gd name="T16" fmla="*/ 1764 w 1800"/>
                <a:gd name="T17" fmla="*/ 1849 h 2691"/>
                <a:gd name="T18" fmla="*/ 1764 w 1800"/>
                <a:gd name="T19" fmla="*/ 1836 h 2691"/>
                <a:gd name="T20" fmla="*/ 1675 w 1800"/>
                <a:gd name="T21" fmla="*/ 1746 h 2691"/>
                <a:gd name="T22" fmla="*/ 89 w 1800"/>
                <a:gd name="T23" fmla="*/ 1746 h 2691"/>
                <a:gd name="T24" fmla="*/ 0 w 1800"/>
                <a:gd name="T25" fmla="*/ 1657 h 2691"/>
                <a:gd name="T26" fmla="*/ 0 w 1800"/>
                <a:gd name="T27" fmla="*/ 1633 h 2691"/>
                <a:gd name="T28" fmla="*/ 89 w 1800"/>
                <a:gd name="T29" fmla="*/ 1544 h 2691"/>
                <a:gd name="T30" fmla="*/ 1328 w 1800"/>
                <a:gd name="T31" fmla="*/ 1544 h 2691"/>
                <a:gd name="T32" fmla="*/ 1417 w 1800"/>
                <a:gd name="T33" fmla="*/ 1455 h 2691"/>
                <a:gd name="T34" fmla="*/ 1417 w 1800"/>
                <a:gd name="T35" fmla="*/ 1455 h 2691"/>
                <a:gd name="T36" fmla="*/ 1328 w 1800"/>
                <a:gd name="T37" fmla="*/ 1366 h 2691"/>
                <a:gd name="T38" fmla="*/ 446 w 1800"/>
                <a:gd name="T39" fmla="*/ 1366 h 2691"/>
                <a:gd name="T40" fmla="*/ 357 w 1800"/>
                <a:gd name="T41" fmla="*/ 1277 h 2691"/>
                <a:gd name="T42" fmla="*/ 357 w 1800"/>
                <a:gd name="T43" fmla="*/ 1253 h 2691"/>
                <a:gd name="T44" fmla="*/ 446 w 1800"/>
                <a:gd name="T45" fmla="*/ 1164 h 2691"/>
                <a:gd name="T46" fmla="*/ 1711 w 1800"/>
                <a:gd name="T47" fmla="*/ 1164 h 2691"/>
                <a:gd name="T48" fmla="*/ 1800 w 1800"/>
                <a:gd name="T49" fmla="*/ 1075 h 2691"/>
                <a:gd name="T50" fmla="*/ 1800 w 1800"/>
                <a:gd name="T51" fmla="*/ 1062 h 2691"/>
                <a:gd name="T52" fmla="*/ 1711 w 1800"/>
                <a:gd name="T53" fmla="*/ 973 h 2691"/>
                <a:gd name="T54" fmla="*/ 752 w 1800"/>
                <a:gd name="T55" fmla="*/ 973 h 2691"/>
                <a:gd name="T56" fmla="*/ 663 w 1800"/>
                <a:gd name="T57" fmla="*/ 884 h 2691"/>
                <a:gd name="T58" fmla="*/ 663 w 1800"/>
                <a:gd name="T59" fmla="*/ 862 h 2691"/>
                <a:gd name="T60" fmla="*/ 752 w 1800"/>
                <a:gd name="T61" fmla="*/ 773 h 2691"/>
                <a:gd name="T62" fmla="*/ 1207 w 1800"/>
                <a:gd name="T63" fmla="*/ 773 h 2691"/>
                <a:gd name="T64" fmla="*/ 1296 w 1800"/>
                <a:gd name="T65" fmla="*/ 684 h 2691"/>
                <a:gd name="T66" fmla="*/ 1296 w 1800"/>
                <a:gd name="T67" fmla="*/ 677 h 2691"/>
                <a:gd name="T68" fmla="*/ 1207 w 1800"/>
                <a:gd name="T69" fmla="*/ 588 h 2691"/>
                <a:gd name="T70" fmla="*/ 1157 w 1800"/>
                <a:gd name="T71" fmla="*/ 588 h 2691"/>
                <a:gd name="T72" fmla="*/ 1067 w 1800"/>
                <a:gd name="T73" fmla="*/ 499 h 2691"/>
                <a:gd name="T74" fmla="*/ 1067 w 1800"/>
                <a:gd name="T75" fmla="*/ 0 h 2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0" h="2691">
                  <a:moveTo>
                    <a:pt x="1071" y="2691"/>
                  </a:moveTo>
                  <a:cubicBezTo>
                    <a:pt x="1071" y="2231"/>
                    <a:pt x="1071" y="2231"/>
                    <a:pt x="1071" y="2231"/>
                  </a:cubicBezTo>
                  <a:cubicBezTo>
                    <a:pt x="1071" y="2182"/>
                    <a:pt x="1031" y="2142"/>
                    <a:pt x="981" y="2142"/>
                  </a:cubicBezTo>
                  <a:cubicBezTo>
                    <a:pt x="891" y="2142"/>
                    <a:pt x="891" y="2142"/>
                    <a:pt x="891" y="2142"/>
                  </a:cubicBezTo>
                  <a:cubicBezTo>
                    <a:pt x="841" y="2142"/>
                    <a:pt x="801" y="2102"/>
                    <a:pt x="801" y="2052"/>
                  </a:cubicBezTo>
                  <a:cubicBezTo>
                    <a:pt x="801" y="2027"/>
                    <a:pt x="801" y="2027"/>
                    <a:pt x="801" y="2027"/>
                  </a:cubicBezTo>
                  <a:cubicBezTo>
                    <a:pt x="801" y="1978"/>
                    <a:pt x="841" y="1938"/>
                    <a:pt x="891" y="1938"/>
                  </a:cubicBezTo>
                  <a:cubicBezTo>
                    <a:pt x="1675" y="1938"/>
                    <a:pt x="1675" y="1938"/>
                    <a:pt x="1675" y="1938"/>
                  </a:cubicBezTo>
                  <a:cubicBezTo>
                    <a:pt x="1724" y="1938"/>
                    <a:pt x="1764" y="1898"/>
                    <a:pt x="1764" y="1849"/>
                  </a:cubicBezTo>
                  <a:cubicBezTo>
                    <a:pt x="1764" y="1836"/>
                    <a:pt x="1764" y="1836"/>
                    <a:pt x="1764" y="1836"/>
                  </a:cubicBezTo>
                  <a:cubicBezTo>
                    <a:pt x="1764" y="1786"/>
                    <a:pt x="1724" y="1746"/>
                    <a:pt x="1675" y="1746"/>
                  </a:cubicBezTo>
                  <a:cubicBezTo>
                    <a:pt x="89" y="1746"/>
                    <a:pt x="89" y="1746"/>
                    <a:pt x="89" y="1746"/>
                  </a:cubicBezTo>
                  <a:cubicBezTo>
                    <a:pt x="40" y="1746"/>
                    <a:pt x="0" y="1706"/>
                    <a:pt x="0" y="1657"/>
                  </a:cubicBezTo>
                  <a:cubicBezTo>
                    <a:pt x="0" y="1633"/>
                    <a:pt x="0" y="1633"/>
                    <a:pt x="0" y="1633"/>
                  </a:cubicBezTo>
                  <a:cubicBezTo>
                    <a:pt x="0" y="1584"/>
                    <a:pt x="40" y="1544"/>
                    <a:pt x="89" y="1544"/>
                  </a:cubicBezTo>
                  <a:cubicBezTo>
                    <a:pt x="1328" y="1544"/>
                    <a:pt x="1328" y="1544"/>
                    <a:pt x="1328" y="1544"/>
                  </a:cubicBezTo>
                  <a:cubicBezTo>
                    <a:pt x="1378" y="1544"/>
                    <a:pt x="1417" y="1504"/>
                    <a:pt x="1417" y="1455"/>
                  </a:cubicBezTo>
                  <a:cubicBezTo>
                    <a:pt x="1417" y="1455"/>
                    <a:pt x="1417" y="1455"/>
                    <a:pt x="1417" y="1455"/>
                  </a:cubicBezTo>
                  <a:cubicBezTo>
                    <a:pt x="1417" y="1406"/>
                    <a:pt x="1378" y="1366"/>
                    <a:pt x="1328" y="1366"/>
                  </a:cubicBezTo>
                  <a:cubicBezTo>
                    <a:pt x="446" y="1366"/>
                    <a:pt x="446" y="1366"/>
                    <a:pt x="446" y="1366"/>
                  </a:cubicBezTo>
                  <a:cubicBezTo>
                    <a:pt x="397" y="1366"/>
                    <a:pt x="357" y="1326"/>
                    <a:pt x="357" y="1277"/>
                  </a:cubicBezTo>
                  <a:cubicBezTo>
                    <a:pt x="357" y="1253"/>
                    <a:pt x="357" y="1253"/>
                    <a:pt x="357" y="1253"/>
                  </a:cubicBezTo>
                  <a:cubicBezTo>
                    <a:pt x="357" y="1204"/>
                    <a:pt x="397" y="1164"/>
                    <a:pt x="446" y="1164"/>
                  </a:cubicBezTo>
                  <a:cubicBezTo>
                    <a:pt x="1711" y="1164"/>
                    <a:pt x="1711" y="1164"/>
                    <a:pt x="1711" y="1164"/>
                  </a:cubicBezTo>
                  <a:cubicBezTo>
                    <a:pt x="1760" y="1164"/>
                    <a:pt x="1800" y="1124"/>
                    <a:pt x="1800" y="1075"/>
                  </a:cubicBezTo>
                  <a:cubicBezTo>
                    <a:pt x="1800" y="1062"/>
                    <a:pt x="1800" y="1062"/>
                    <a:pt x="1800" y="1062"/>
                  </a:cubicBezTo>
                  <a:cubicBezTo>
                    <a:pt x="1800" y="1013"/>
                    <a:pt x="1760" y="973"/>
                    <a:pt x="1711" y="973"/>
                  </a:cubicBezTo>
                  <a:cubicBezTo>
                    <a:pt x="752" y="973"/>
                    <a:pt x="752" y="973"/>
                    <a:pt x="752" y="973"/>
                  </a:cubicBezTo>
                  <a:cubicBezTo>
                    <a:pt x="703" y="973"/>
                    <a:pt x="663" y="933"/>
                    <a:pt x="663" y="884"/>
                  </a:cubicBezTo>
                  <a:cubicBezTo>
                    <a:pt x="663" y="862"/>
                    <a:pt x="663" y="862"/>
                    <a:pt x="663" y="862"/>
                  </a:cubicBezTo>
                  <a:cubicBezTo>
                    <a:pt x="663" y="813"/>
                    <a:pt x="703" y="773"/>
                    <a:pt x="752" y="773"/>
                  </a:cubicBezTo>
                  <a:cubicBezTo>
                    <a:pt x="1207" y="773"/>
                    <a:pt x="1207" y="773"/>
                    <a:pt x="1207" y="773"/>
                  </a:cubicBezTo>
                  <a:cubicBezTo>
                    <a:pt x="1256" y="773"/>
                    <a:pt x="1296" y="733"/>
                    <a:pt x="1296" y="684"/>
                  </a:cubicBezTo>
                  <a:cubicBezTo>
                    <a:pt x="1296" y="677"/>
                    <a:pt x="1296" y="677"/>
                    <a:pt x="1296" y="677"/>
                  </a:cubicBezTo>
                  <a:cubicBezTo>
                    <a:pt x="1296" y="628"/>
                    <a:pt x="1256" y="588"/>
                    <a:pt x="1207" y="588"/>
                  </a:cubicBezTo>
                  <a:cubicBezTo>
                    <a:pt x="1157" y="588"/>
                    <a:pt x="1157" y="588"/>
                    <a:pt x="1157" y="588"/>
                  </a:cubicBezTo>
                  <a:cubicBezTo>
                    <a:pt x="1107" y="588"/>
                    <a:pt x="1067" y="548"/>
                    <a:pt x="1067" y="499"/>
                  </a:cubicBezTo>
                  <a:cubicBezTo>
                    <a:pt x="1067" y="0"/>
                    <a:pt x="1067" y="0"/>
                    <a:pt x="1067" y="0"/>
                  </a:cubicBezTo>
                </a:path>
              </a:pathLst>
            </a:custGeom>
            <a:noFill/>
            <a:ln w="31750" cap="flat">
              <a:solidFill>
                <a:srgbClr val="FFFFFF"/>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7"/>
            <p:cNvSpPr>
              <a:spLocks/>
            </p:cNvSpPr>
            <p:nvPr/>
          </p:nvSpPr>
          <p:spPr bwMode="auto">
            <a:xfrm>
              <a:off x="6219825" y="0"/>
              <a:ext cx="566738" cy="373063"/>
            </a:xfrm>
            <a:custGeom>
              <a:avLst/>
              <a:gdLst>
                <a:gd name="T0" fmla="*/ 3 w 234"/>
                <a:gd name="T1" fmla="*/ 148 h 154"/>
                <a:gd name="T2" fmla="*/ 114 w 234"/>
                <a:gd name="T3" fmla="*/ 2 h 154"/>
                <a:gd name="T4" fmla="*/ 120 w 234"/>
                <a:gd name="T5" fmla="*/ 2 h 154"/>
                <a:gd name="T6" fmla="*/ 231 w 234"/>
                <a:gd name="T7" fmla="*/ 148 h 154"/>
                <a:gd name="T8" fmla="*/ 228 w 234"/>
                <a:gd name="T9" fmla="*/ 154 h 154"/>
                <a:gd name="T10" fmla="*/ 6 w 234"/>
                <a:gd name="T11" fmla="*/ 154 h 154"/>
                <a:gd name="T12" fmla="*/ 3 w 234"/>
                <a:gd name="T13" fmla="*/ 148 h 154"/>
              </a:gdLst>
              <a:ahLst/>
              <a:cxnLst>
                <a:cxn ang="0">
                  <a:pos x="T0" y="T1"/>
                </a:cxn>
                <a:cxn ang="0">
                  <a:pos x="T2" y="T3"/>
                </a:cxn>
                <a:cxn ang="0">
                  <a:pos x="T4" y="T5"/>
                </a:cxn>
                <a:cxn ang="0">
                  <a:pos x="T6" y="T7"/>
                </a:cxn>
                <a:cxn ang="0">
                  <a:pos x="T8" y="T9"/>
                </a:cxn>
                <a:cxn ang="0">
                  <a:pos x="T10" y="T11"/>
                </a:cxn>
                <a:cxn ang="0">
                  <a:pos x="T12" y="T13"/>
                </a:cxn>
              </a:cxnLst>
              <a:rect l="0" t="0" r="r" b="b"/>
              <a:pathLst>
                <a:path w="234" h="154">
                  <a:moveTo>
                    <a:pt x="3" y="148"/>
                  </a:moveTo>
                  <a:cubicBezTo>
                    <a:pt x="114" y="2"/>
                    <a:pt x="114" y="2"/>
                    <a:pt x="114" y="2"/>
                  </a:cubicBezTo>
                  <a:cubicBezTo>
                    <a:pt x="115" y="0"/>
                    <a:pt x="119" y="0"/>
                    <a:pt x="120" y="2"/>
                  </a:cubicBezTo>
                  <a:cubicBezTo>
                    <a:pt x="231" y="148"/>
                    <a:pt x="231" y="148"/>
                    <a:pt x="231" y="148"/>
                  </a:cubicBezTo>
                  <a:cubicBezTo>
                    <a:pt x="234" y="150"/>
                    <a:pt x="232" y="154"/>
                    <a:pt x="228" y="154"/>
                  </a:cubicBezTo>
                  <a:cubicBezTo>
                    <a:pt x="6" y="154"/>
                    <a:pt x="6" y="154"/>
                    <a:pt x="6" y="154"/>
                  </a:cubicBezTo>
                  <a:cubicBezTo>
                    <a:pt x="2" y="154"/>
                    <a:pt x="0" y="150"/>
                    <a:pt x="3" y="148"/>
                  </a:cubicBezTo>
                  <a:close/>
                </a:path>
              </a:pathLst>
            </a:custGeom>
            <a:solidFill>
              <a:srgbClr val="2E2B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5" name="Freeform 36"/>
          <p:cNvSpPr>
            <a:spLocks/>
          </p:cNvSpPr>
          <p:nvPr/>
        </p:nvSpPr>
        <p:spPr bwMode="auto">
          <a:xfrm>
            <a:off x="7189844" y="5791200"/>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
          <p:cNvSpPr>
            <a:spLocks/>
          </p:cNvSpPr>
          <p:nvPr/>
        </p:nvSpPr>
        <p:spPr bwMode="auto">
          <a:xfrm>
            <a:off x="6932612" y="5834261"/>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6"/>
          <p:cNvSpPr>
            <a:spLocks noChangeArrowheads="1"/>
          </p:cNvSpPr>
          <p:nvPr/>
        </p:nvSpPr>
        <p:spPr bwMode="auto">
          <a:xfrm>
            <a:off x="7003124" y="5904772"/>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7109306" y="6005147"/>
            <a:ext cx="185819" cy="162592"/>
          </a:xfrm>
          <a:custGeom>
            <a:avLst/>
            <a:gdLst/>
            <a:ahLst/>
            <a:cxnLst>
              <a:cxn ang="0">
                <a:pos x="224" y="104"/>
              </a:cxn>
              <a:cxn ang="0">
                <a:pos x="113" y="0"/>
              </a:cxn>
              <a:cxn ang="0">
                <a:pos x="0" y="104"/>
              </a:cxn>
              <a:cxn ang="0">
                <a:pos x="42" y="104"/>
              </a:cxn>
              <a:cxn ang="0">
                <a:pos x="42" y="196"/>
              </a:cxn>
              <a:cxn ang="0">
                <a:pos x="94" y="196"/>
              </a:cxn>
              <a:cxn ang="0">
                <a:pos x="94" y="127"/>
              </a:cxn>
              <a:cxn ang="0">
                <a:pos x="130" y="127"/>
              </a:cxn>
              <a:cxn ang="0">
                <a:pos x="130" y="196"/>
              </a:cxn>
              <a:cxn ang="0">
                <a:pos x="182" y="196"/>
              </a:cxn>
              <a:cxn ang="0">
                <a:pos x="182" y="104"/>
              </a:cxn>
              <a:cxn ang="0">
                <a:pos x="224" y="104"/>
              </a:cxn>
            </a:cxnLst>
            <a:rect l="0" t="0" r="r" b="b"/>
            <a:pathLst>
              <a:path w="224" h="196">
                <a:moveTo>
                  <a:pt x="224" y="104"/>
                </a:moveTo>
                <a:lnTo>
                  <a:pt x="113" y="0"/>
                </a:lnTo>
                <a:lnTo>
                  <a:pt x="0" y="104"/>
                </a:lnTo>
                <a:lnTo>
                  <a:pt x="42" y="104"/>
                </a:lnTo>
                <a:lnTo>
                  <a:pt x="42" y="196"/>
                </a:lnTo>
                <a:lnTo>
                  <a:pt x="94" y="196"/>
                </a:lnTo>
                <a:lnTo>
                  <a:pt x="94" y="127"/>
                </a:lnTo>
                <a:lnTo>
                  <a:pt x="130" y="127"/>
                </a:lnTo>
                <a:lnTo>
                  <a:pt x="130" y="196"/>
                </a:lnTo>
                <a:lnTo>
                  <a:pt x="182" y="196"/>
                </a:lnTo>
                <a:lnTo>
                  <a:pt x="182" y="104"/>
                </a:lnTo>
                <a:lnTo>
                  <a:pt x="224" y="10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6"/>
          <p:cNvSpPr>
            <a:spLocks/>
          </p:cNvSpPr>
          <p:nvPr/>
        </p:nvSpPr>
        <p:spPr bwMode="auto">
          <a:xfrm>
            <a:off x="8816938" y="4329953"/>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
          <p:cNvSpPr>
            <a:spLocks/>
          </p:cNvSpPr>
          <p:nvPr/>
        </p:nvSpPr>
        <p:spPr bwMode="auto">
          <a:xfrm>
            <a:off x="8559706" y="4373014"/>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Oval 6"/>
          <p:cNvSpPr>
            <a:spLocks noChangeArrowheads="1"/>
          </p:cNvSpPr>
          <p:nvPr/>
        </p:nvSpPr>
        <p:spPr bwMode="auto">
          <a:xfrm>
            <a:off x="8630218" y="4443525"/>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6"/>
          <p:cNvSpPr>
            <a:spLocks/>
          </p:cNvSpPr>
          <p:nvPr/>
        </p:nvSpPr>
        <p:spPr bwMode="auto">
          <a:xfrm>
            <a:off x="8816938" y="2433918"/>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
          <p:cNvSpPr>
            <a:spLocks/>
          </p:cNvSpPr>
          <p:nvPr/>
        </p:nvSpPr>
        <p:spPr bwMode="auto">
          <a:xfrm>
            <a:off x="8559706" y="2476979"/>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Oval 6"/>
          <p:cNvSpPr>
            <a:spLocks noChangeArrowheads="1"/>
          </p:cNvSpPr>
          <p:nvPr/>
        </p:nvSpPr>
        <p:spPr bwMode="auto">
          <a:xfrm>
            <a:off x="8630218" y="2547490"/>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36"/>
          <p:cNvSpPr>
            <a:spLocks/>
          </p:cNvSpPr>
          <p:nvPr/>
        </p:nvSpPr>
        <p:spPr bwMode="auto">
          <a:xfrm>
            <a:off x="3317091" y="3924966"/>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5"/>
          <p:cNvSpPr>
            <a:spLocks/>
          </p:cNvSpPr>
          <p:nvPr/>
        </p:nvSpPr>
        <p:spPr bwMode="auto">
          <a:xfrm>
            <a:off x="3059859" y="3968027"/>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6"/>
          <p:cNvSpPr>
            <a:spLocks noChangeArrowheads="1"/>
          </p:cNvSpPr>
          <p:nvPr/>
        </p:nvSpPr>
        <p:spPr bwMode="auto">
          <a:xfrm>
            <a:off x="3130371" y="4038538"/>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6"/>
          <p:cNvSpPr>
            <a:spLocks/>
          </p:cNvSpPr>
          <p:nvPr/>
        </p:nvSpPr>
        <p:spPr bwMode="auto">
          <a:xfrm>
            <a:off x="4944185" y="2002037"/>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5"/>
          <p:cNvSpPr>
            <a:spLocks/>
          </p:cNvSpPr>
          <p:nvPr/>
        </p:nvSpPr>
        <p:spPr bwMode="auto">
          <a:xfrm>
            <a:off x="4686953" y="2045098"/>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6"/>
          <p:cNvSpPr>
            <a:spLocks noChangeArrowheads="1"/>
          </p:cNvSpPr>
          <p:nvPr/>
        </p:nvSpPr>
        <p:spPr bwMode="auto">
          <a:xfrm>
            <a:off x="4757465" y="2115609"/>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36"/>
          <p:cNvSpPr>
            <a:spLocks/>
          </p:cNvSpPr>
          <p:nvPr/>
        </p:nvSpPr>
        <p:spPr bwMode="auto">
          <a:xfrm>
            <a:off x="7189844" y="210460"/>
            <a:ext cx="1390" cy="908447"/>
          </a:xfrm>
          <a:custGeom>
            <a:avLst/>
            <a:gdLst/>
            <a:ahLst/>
            <a:cxnLst>
              <a:cxn ang="0">
                <a:pos x="0" y="654"/>
              </a:cxn>
              <a:cxn ang="0">
                <a:pos x="0" y="0"/>
              </a:cxn>
              <a:cxn ang="0">
                <a:pos x="0" y="654"/>
              </a:cxn>
            </a:cxnLst>
            <a:rect l="0" t="0" r="r" b="b"/>
            <a:pathLst>
              <a:path h="654">
                <a:moveTo>
                  <a:pt x="0" y="654"/>
                </a:moveTo>
                <a:lnTo>
                  <a:pt x="0" y="0"/>
                </a:lnTo>
                <a:lnTo>
                  <a:pt x="0" y="65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5"/>
          <p:cNvSpPr>
            <a:spLocks/>
          </p:cNvSpPr>
          <p:nvPr/>
        </p:nvSpPr>
        <p:spPr bwMode="auto">
          <a:xfrm>
            <a:off x="6932612" y="253521"/>
            <a:ext cx="533400" cy="805492"/>
          </a:xfrm>
          <a:custGeom>
            <a:avLst/>
            <a:gdLst/>
            <a:ahLst/>
            <a:cxnLst>
              <a:cxn ang="0">
                <a:pos x="272" y="136"/>
              </a:cxn>
              <a:cxn ang="0">
                <a:pos x="136" y="411"/>
              </a:cxn>
              <a:cxn ang="0">
                <a:pos x="0" y="136"/>
              </a:cxn>
              <a:cxn ang="0">
                <a:pos x="136" y="0"/>
              </a:cxn>
              <a:cxn ang="0">
                <a:pos x="272" y="136"/>
              </a:cxn>
            </a:cxnLst>
            <a:rect l="0" t="0" r="r" b="b"/>
            <a:pathLst>
              <a:path w="272" h="411">
                <a:moveTo>
                  <a:pt x="272" y="136"/>
                </a:moveTo>
                <a:cubicBezTo>
                  <a:pt x="272" y="245"/>
                  <a:pt x="136" y="411"/>
                  <a:pt x="136" y="411"/>
                </a:cubicBezTo>
                <a:cubicBezTo>
                  <a:pt x="136" y="411"/>
                  <a:pt x="0" y="248"/>
                  <a:pt x="0" y="136"/>
                </a:cubicBezTo>
                <a:cubicBezTo>
                  <a:pt x="0" y="61"/>
                  <a:pt x="61" y="0"/>
                  <a:pt x="136" y="0"/>
                </a:cubicBezTo>
                <a:cubicBezTo>
                  <a:pt x="211" y="0"/>
                  <a:pt x="272" y="61"/>
                  <a:pt x="272" y="136"/>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6"/>
          <p:cNvSpPr>
            <a:spLocks noChangeArrowheads="1"/>
          </p:cNvSpPr>
          <p:nvPr/>
        </p:nvSpPr>
        <p:spPr bwMode="auto">
          <a:xfrm>
            <a:off x="7003124" y="324032"/>
            <a:ext cx="392377" cy="389888"/>
          </a:xfrm>
          <a:prstGeom prst="ellipse">
            <a:avLst/>
          </a:prstGeom>
          <a:solidFill>
            <a:srgbClr val="FAFAF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Subtitle 2"/>
          <p:cNvSpPr txBox="1">
            <a:spLocks/>
          </p:cNvSpPr>
          <p:nvPr/>
        </p:nvSpPr>
        <p:spPr>
          <a:xfrm>
            <a:off x="7550337" y="247279"/>
            <a:ext cx="228600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400" dirty="0" smtClean="0">
                <a:solidFill>
                  <a:srgbClr val="404040"/>
                </a:solidFill>
                <a:latin typeface="+mj-lt"/>
                <a:cs typeface="Calibri"/>
              </a:rPr>
              <a:t>END</a:t>
            </a:r>
            <a:endParaRPr lang="en-US" sz="1050" dirty="0" smtClean="0">
              <a:solidFill>
                <a:srgbClr val="404040"/>
              </a:solidFill>
              <a:latin typeface="+mj-lt"/>
              <a:cs typeface="Calibri"/>
            </a:endParaRPr>
          </a:p>
          <a:p>
            <a:pPr marL="0" indent="0">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77" name="Subtitle 2"/>
          <p:cNvSpPr txBox="1">
            <a:spLocks/>
          </p:cNvSpPr>
          <p:nvPr/>
        </p:nvSpPr>
        <p:spPr>
          <a:xfrm>
            <a:off x="9218424" y="2482274"/>
            <a:ext cx="2124549"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400" dirty="0" smtClean="0">
                <a:solidFill>
                  <a:srgbClr val="404040"/>
                </a:solidFill>
                <a:latin typeface="+mj-lt"/>
                <a:cs typeface="Calibri"/>
              </a:rPr>
              <a:t>STAGE THREE</a:t>
            </a:r>
            <a:endParaRPr lang="en-US" sz="1050" dirty="0" smtClean="0">
              <a:solidFill>
                <a:srgbClr val="404040"/>
              </a:solidFill>
              <a:latin typeface="+mj-lt"/>
              <a:cs typeface="Calibri"/>
            </a:endParaRPr>
          </a:p>
          <a:p>
            <a:pPr marL="0" indent="0">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78" name="Subtitle 2"/>
          <p:cNvSpPr txBox="1">
            <a:spLocks/>
          </p:cNvSpPr>
          <p:nvPr/>
        </p:nvSpPr>
        <p:spPr>
          <a:xfrm>
            <a:off x="9218424" y="4370773"/>
            <a:ext cx="220980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400" dirty="0" smtClean="0">
                <a:solidFill>
                  <a:srgbClr val="404040"/>
                </a:solidFill>
                <a:latin typeface="+mj-lt"/>
                <a:cs typeface="Calibri"/>
              </a:rPr>
              <a:t>STAGE ONE</a:t>
            </a:r>
            <a:endParaRPr lang="en-US" sz="1050" dirty="0" smtClean="0">
              <a:solidFill>
                <a:srgbClr val="404040"/>
              </a:solidFill>
              <a:latin typeface="+mj-lt"/>
              <a:cs typeface="Calibri"/>
            </a:endParaRPr>
          </a:p>
          <a:p>
            <a:pPr marL="0" indent="0">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79" name="Subtitle 2"/>
          <p:cNvSpPr txBox="1">
            <a:spLocks/>
          </p:cNvSpPr>
          <p:nvPr/>
        </p:nvSpPr>
        <p:spPr>
          <a:xfrm>
            <a:off x="7532853" y="5839556"/>
            <a:ext cx="2407093"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400" dirty="0" smtClean="0">
                <a:solidFill>
                  <a:srgbClr val="404040"/>
                </a:solidFill>
                <a:latin typeface="+mj-lt"/>
                <a:cs typeface="Calibri"/>
              </a:rPr>
              <a:t>START</a:t>
            </a:r>
            <a:endParaRPr lang="en-US" sz="1050" dirty="0" smtClean="0">
              <a:solidFill>
                <a:srgbClr val="404040"/>
              </a:solidFill>
              <a:latin typeface="+mj-lt"/>
              <a:cs typeface="Calibri"/>
            </a:endParaRPr>
          </a:p>
          <a:p>
            <a:pPr marL="0" indent="0">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80" name="Subtitle 2"/>
          <p:cNvSpPr txBox="1">
            <a:spLocks/>
          </p:cNvSpPr>
          <p:nvPr/>
        </p:nvSpPr>
        <p:spPr>
          <a:xfrm>
            <a:off x="455612" y="3968027"/>
            <a:ext cx="2482304"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None/>
            </a:pPr>
            <a:r>
              <a:rPr lang="en-US" sz="1400" dirty="0" smtClean="0">
                <a:solidFill>
                  <a:srgbClr val="404040"/>
                </a:solidFill>
                <a:latin typeface="+mj-lt"/>
                <a:cs typeface="Calibri"/>
              </a:rPr>
              <a:t>STAGE TWO</a:t>
            </a:r>
            <a:endParaRPr lang="en-US" sz="1050" dirty="0" smtClean="0">
              <a:solidFill>
                <a:srgbClr val="404040"/>
              </a:solidFill>
              <a:latin typeface="+mj-lt"/>
              <a:cs typeface="Calibri"/>
            </a:endParaRPr>
          </a:p>
          <a:p>
            <a:pPr marL="0" indent="0" algn="r">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81" name="Subtitle 2"/>
          <p:cNvSpPr txBox="1">
            <a:spLocks/>
          </p:cNvSpPr>
          <p:nvPr/>
        </p:nvSpPr>
        <p:spPr>
          <a:xfrm>
            <a:off x="2370292" y="2044797"/>
            <a:ext cx="2209800" cy="898685"/>
          </a:xfrm>
          <a:prstGeom prst="rect">
            <a:avLst/>
          </a:prstGeom>
        </p:spPr>
        <p:txBody>
          <a:bodyPr vert="horz" wrap="square" lIns="91420" tIns="45709" rIns="91420" bIns="4570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None/>
            </a:pPr>
            <a:r>
              <a:rPr lang="en-US" sz="1400" dirty="0" smtClean="0">
                <a:solidFill>
                  <a:srgbClr val="404040"/>
                </a:solidFill>
                <a:latin typeface="+mj-lt"/>
                <a:cs typeface="Calibri"/>
              </a:rPr>
              <a:t>STAGE FOUR</a:t>
            </a:r>
            <a:endParaRPr lang="en-US" sz="1050" dirty="0" smtClean="0">
              <a:solidFill>
                <a:srgbClr val="404040"/>
              </a:solidFill>
              <a:latin typeface="+mj-lt"/>
              <a:cs typeface="Calibri"/>
            </a:endParaRPr>
          </a:p>
          <a:p>
            <a:pPr marL="0" indent="0" algn="r">
              <a:buNone/>
            </a:pP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200" dirty="0">
                <a:solidFill>
                  <a:srgbClr val="404040"/>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a:t>
            </a:r>
          </a:p>
        </p:txBody>
      </p:sp>
      <p:sp>
        <p:nvSpPr>
          <p:cNvPr id="182" name="Shape 5173"/>
          <p:cNvSpPr/>
          <p:nvPr/>
        </p:nvSpPr>
        <p:spPr>
          <a:xfrm>
            <a:off x="8688547" y="4535196"/>
            <a:ext cx="256782" cy="206545"/>
          </a:xfrm>
          <a:custGeom>
            <a:avLst/>
            <a:gdLst/>
            <a:ahLst/>
            <a:cxnLst>
              <a:cxn ang="0">
                <a:pos x="wd2" y="hd2"/>
              </a:cxn>
              <a:cxn ang="5400000">
                <a:pos x="wd2" y="hd2"/>
              </a:cxn>
              <a:cxn ang="10800000">
                <a:pos x="wd2" y="hd2"/>
              </a:cxn>
              <a:cxn ang="16200000">
                <a:pos x="wd2" y="hd2"/>
              </a:cxn>
            </a:cxnLst>
            <a:rect l="0" t="0" r="r" b="b"/>
            <a:pathLst>
              <a:path w="21400" h="21363" extrusionOk="0">
                <a:moveTo>
                  <a:pt x="7274" y="21020"/>
                </a:moveTo>
                <a:cubicBezTo>
                  <a:pt x="7274" y="21376"/>
                  <a:pt x="7435" y="21475"/>
                  <a:pt x="7659" y="21222"/>
                </a:cubicBezTo>
                <a:cubicBezTo>
                  <a:pt x="7951" y="20894"/>
                  <a:pt x="10973" y="17529"/>
                  <a:pt x="10973" y="17529"/>
                </a:cubicBezTo>
                <a:lnTo>
                  <a:pt x="7274" y="15153"/>
                </a:lnTo>
                <a:cubicBezTo>
                  <a:pt x="7274" y="15153"/>
                  <a:pt x="7274" y="21020"/>
                  <a:pt x="7274" y="21020"/>
                </a:cubicBezTo>
                <a:close/>
                <a:moveTo>
                  <a:pt x="20812" y="50"/>
                </a:moveTo>
                <a:cubicBezTo>
                  <a:pt x="20412" y="224"/>
                  <a:pt x="667" y="8860"/>
                  <a:pt x="277" y="9030"/>
                </a:cubicBezTo>
                <a:cubicBezTo>
                  <a:pt x="-53" y="9174"/>
                  <a:pt x="-126" y="9528"/>
                  <a:pt x="266" y="9723"/>
                </a:cubicBezTo>
                <a:cubicBezTo>
                  <a:pt x="733" y="9955"/>
                  <a:pt x="4681" y="11919"/>
                  <a:pt x="4681" y="11919"/>
                </a:cubicBezTo>
                <a:lnTo>
                  <a:pt x="4681" y="11919"/>
                </a:lnTo>
                <a:lnTo>
                  <a:pt x="7298" y="13221"/>
                </a:lnTo>
                <a:cubicBezTo>
                  <a:pt x="7298" y="13221"/>
                  <a:pt x="19903" y="1732"/>
                  <a:pt x="20073" y="1577"/>
                </a:cubicBezTo>
                <a:cubicBezTo>
                  <a:pt x="20246" y="1420"/>
                  <a:pt x="20443" y="1713"/>
                  <a:pt x="20319" y="1881"/>
                </a:cubicBezTo>
                <a:cubicBezTo>
                  <a:pt x="20194" y="2050"/>
                  <a:pt x="11163" y="14170"/>
                  <a:pt x="11163" y="14170"/>
                </a:cubicBezTo>
                <a:cubicBezTo>
                  <a:pt x="11163" y="14170"/>
                  <a:pt x="11163" y="14170"/>
                  <a:pt x="11163" y="14171"/>
                </a:cubicBezTo>
                <a:lnTo>
                  <a:pt x="10637" y="14898"/>
                </a:lnTo>
                <a:lnTo>
                  <a:pt x="11333" y="15363"/>
                </a:lnTo>
                <a:lnTo>
                  <a:pt x="11333" y="15363"/>
                </a:lnTo>
                <a:cubicBezTo>
                  <a:pt x="11333" y="15363"/>
                  <a:pt x="16742" y="18976"/>
                  <a:pt x="17127" y="19234"/>
                </a:cubicBezTo>
                <a:cubicBezTo>
                  <a:pt x="17464" y="19459"/>
                  <a:pt x="17904" y="19272"/>
                  <a:pt x="18001" y="18750"/>
                </a:cubicBezTo>
                <a:cubicBezTo>
                  <a:pt x="18117" y="18135"/>
                  <a:pt x="21310" y="1052"/>
                  <a:pt x="21382" y="671"/>
                </a:cubicBezTo>
                <a:cubicBezTo>
                  <a:pt x="21474" y="177"/>
                  <a:pt x="21211" y="-125"/>
                  <a:pt x="20812" y="50"/>
                </a:cubicBezTo>
                <a:close/>
              </a:path>
            </a:pathLst>
          </a:custGeom>
          <a:solidFill>
            <a:srgbClr val="000000"/>
          </a:solidFill>
          <a:ln w="12700">
            <a:miter lim="400000"/>
          </a:ln>
        </p:spPr>
        <p:txBody>
          <a:bodyPr lIns="38100" tIns="38100" rIns="38100" bIns="38100" anchor="ctr"/>
          <a:lstStyle/>
          <a:p>
            <a:pPr lvl="0"/>
            <a:endParaRPr/>
          </a:p>
        </p:txBody>
      </p:sp>
      <p:grpSp>
        <p:nvGrpSpPr>
          <p:cNvPr id="183" name="Group 5230"/>
          <p:cNvGrpSpPr/>
          <p:nvPr/>
        </p:nvGrpSpPr>
        <p:grpSpPr>
          <a:xfrm>
            <a:off x="3249931" y="4106303"/>
            <a:ext cx="161513" cy="254357"/>
            <a:chOff x="0" y="0"/>
            <a:chExt cx="389537" cy="613459"/>
          </a:xfrm>
          <a:solidFill>
            <a:srgbClr val="000000"/>
          </a:solidFill>
        </p:grpSpPr>
        <p:sp>
          <p:nvSpPr>
            <p:cNvPr id="184" name="Shape 5227"/>
            <p:cNvSpPr/>
            <p:nvPr/>
          </p:nvSpPr>
          <p:spPr>
            <a:xfrm>
              <a:off x="0" y="225168"/>
              <a:ext cx="389538" cy="388292"/>
            </a:xfrm>
            <a:custGeom>
              <a:avLst/>
              <a:gdLst/>
              <a:ahLst/>
              <a:cxnLst>
                <a:cxn ang="0">
                  <a:pos x="wd2" y="hd2"/>
                </a:cxn>
                <a:cxn ang="5400000">
                  <a:pos x="wd2" y="hd2"/>
                </a:cxn>
                <a:cxn ang="10800000">
                  <a:pos x="wd2" y="hd2"/>
                </a:cxn>
                <a:cxn ang="16200000">
                  <a:pos x="wd2" y="hd2"/>
                </a:cxn>
              </a:cxnLst>
              <a:rect l="0" t="0" r="r" b="b"/>
              <a:pathLst>
                <a:path w="21600" h="21600" extrusionOk="0">
                  <a:moveTo>
                    <a:pt x="20925" y="0"/>
                  </a:moveTo>
                  <a:lnTo>
                    <a:pt x="19913" y="0"/>
                  </a:lnTo>
                  <a:cubicBezTo>
                    <a:pt x="19541" y="0"/>
                    <a:pt x="19239" y="306"/>
                    <a:pt x="19239" y="679"/>
                  </a:cubicBezTo>
                  <a:lnTo>
                    <a:pt x="19239" y="5345"/>
                  </a:lnTo>
                  <a:cubicBezTo>
                    <a:pt x="19239" y="7610"/>
                    <a:pt x="17460" y="11441"/>
                    <a:pt x="10801" y="11441"/>
                  </a:cubicBezTo>
                  <a:cubicBezTo>
                    <a:pt x="4140" y="11441"/>
                    <a:pt x="2361" y="7610"/>
                    <a:pt x="2361" y="5345"/>
                  </a:cubicBezTo>
                  <a:lnTo>
                    <a:pt x="2361" y="679"/>
                  </a:lnTo>
                  <a:cubicBezTo>
                    <a:pt x="2361" y="306"/>
                    <a:pt x="2059" y="0"/>
                    <a:pt x="1687" y="0"/>
                  </a:cubicBezTo>
                  <a:lnTo>
                    <a:pt x="675" y="0"/>
                  </a:lnTo>
                  <a:cubicBezTo>
                    <a:pt x="303" y="0"/>
                    <a:pt x="0" y="306"/>
                    <a:pt x="0" y="679"/>
                  </a:cubicBezTo>
                  <a:lnTo>
                    <a:pt x="0" y="5345"/>
                  </a:lnTo>
                  <a:cubicBezTo>
                    <a:pt x="0" y="9133"/>
                    <a:pt x="2772" y="13186"/>
                    <a:pt x="9112" y="13743"/>
                  </a:cubicBezTo>
                  <a:lnTo>
                    <a:pt x="9112" y="18214"/>
                  </a:lnTo>
                  <a:lnTo>
                    <a:pt x="4725" y="18214"/>
                  </a:lnTo>
                  <a:cubicBezTo>
                    <a:pt x="4353" y="18214"/>
                    <a:pt x="4050" y="18517"/>
                    <a:pt x="4050" y="18891"/>
                  </a:cubicBezTo>
                  <a:lnTo>
                    <a:pt x="4050" y="20921"/>
                  </a:lnTo>
                  <a:cubicBezTo>
                    <a:pt x="4050" y="21294"/>
                    <a:pt x="4353" y="21600"/>
                    <a:pt x="4725" y="21600"/>
                  </a:cubicBezTo>
                  <a:lnTo>
                    <a:pt x="16875" y="21600"/>
                  </a:lnTo>
                  <a:cubicBezTo>
                    <a:pt x="17247" y="21600"/>
                    <a:pt x="17550" y="21294"/>
                    <a:pt x="17550" y="20921"/>
                  </a:cubicBezTo>
                  <a:lnTo>
                    <a:pt x="17550" y="18891"/>
                  </a:lnTo>
                  <a:cubicBezTo>
                    <a:pt x="17550" y="18517"/>
                    <a:pt x="17247" y="18214"/>
                    <a:pt x="16875" y="18214"/>
                  </a:cubicBezTo>
                  <a:lnTo>
                    <a:pt x="12488" y="18214"/>
                  </a:lnTo>
                  <a:lnTo>
                    <a:pt x="12488" y="13743"/>
                  </a:lnTo>
                  <a:cubicBezTo>
                    <a:pt x="18828" y="13186"/>
                    <a:pt x="21600" y="9133"/>
                    <a:pt x="21600" y="5345"/>
                  </a:cubicBezTo>
                  <a:lnTo>
                    <a:pt x="21600" y="679"/>
                  </a:lnTo>
                  <a:cubicBezTo>
                    <a:pt x="21600" y="306"/>
                    <a:pt x="21297" y="0"/>
                    <a:pt x="20925" y="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185" name="Shape 5228"/>
            <p:cNvSpPr/>
            <p:nvPr/>
          </p:nvSpPr>
          <p:spPr>
            <a:xfrm>
              <a:off x="104793" y="225168"/>
              <a:ext cx="182620" cy="144799"/>
            </a:xfrm>
            <a:custGeom>
              <a:avLst/>
              <a:gdLst/>
              <a:ahLst/>
              <a:cxnLst>
                <a:cxn ang="0">
                  <a:pos x="wd2" y="hd2"/>
                </a:cxn>
                <a:cxn ang="5400000">
                  <a:pos x="wd2" y="hd2"/>
                </a:cxn>
                <a:cxn ang="10800000">
                  <a:pos x="wd2" y="hd2"/>
                </a:cxn>
                <a:cxn ang="16200000">
                  <a:pos x="wd2" y="hd2"/>
                </a:cxn>
              </a:cxnLst>
              <a:rect l="0" t="0" r="r" b="b"/>
              <a:pathLst>
                <a:path w="21600" h="21600" extrusionOk="0">
                  <a:moveTo>
                    <a:pt x="10802" y="21600"/>
                  </a:moveTo>
                  <a:cubicBezTo>
                    <a:pt x="19246" y="21600"/>
                    <a:pt x="21600" y="17226"/>
                    <a:pt x="21600" y="14334"/>
                  </a:cubicBezTo>
                  <a:lnTo>
                    <a:pt x="21600" y="0"/>
                  </a:lnTo>
                  <a:lnTo>
                    <a:pt x="0" y="0"/>
                  </a:lnTo>
                  <a:lnTo>
                    <a:pt x="0" y="14334"/>
                  </a:lnTo>
                  <a:cubicBezTo>
                    <a:pt x="0" y="17226"/>
                    <a:pt x="2354" y="21600"/>
                    <a:pt x="10802" y="21600"/>
                  </a:cubicBezTo>
                  <a:close/>
                </a:path>
              </a:pathLst>
            </a:custGeom>
            <a:grpFill/>
            <a:ln w="12700" cap="flat">
              <a:noFill/>
              <a:miter lim="400000"/>
            </a:ln>
            <a:effectLst/>
          </p:spPr>
          <p:txBody>
            <a:bodyPr wrap="square" lIns="38100" tIns="38100" rIns="38100" bIns="38100" numCol="1" anchor="ctr">
              <a:noAutofit/>
            </a:bodyPr>
            <a:lstStyle/>
            <a:p>
              <a:pPr lvl="0"/>
              <a:endParaRPr/>
            </a:p>
          </p:txBody>
        </p:sp>
        <p:sp>
          <p:nvSpPr>
            <p:cNvPr id="186" name="Shape 5229"/>
            <p:cNvSpPr/>
            <p:nvPr/>
          </p:nvSpPr>
          <p:spPr>
            <a:xfrm>
              <a:off x="104793" y="0"/>
              <a:ext cx="182620" cy="177857"/>
            </a:xfrm>
            <a:custGeom>
              <a:avLst/>
              <a:gdLst/>
              <a:ahLst/>
              <a:cxnLst>
                <a:cxn ang="0">
                  <a:pos x="wd2" y="hd2"/>
                </a:cxn>
                <a:cxn ang="5400000">
                  <a:pos x="wd2" y="hd2"/>
                </a:cxn>
                <a:cxn ang="10800000">
                  <a:pos x="wd2" y="hd2"/>
                </a:cxn>
                <a:cxn ang="16200000">
                  <a:pos x="wd2" y="hd2"/>
                </a:cxn>
              </a:cxnLst>
              <a:rect l="0" t="0" r="r" b="b"/>
              <a:pathLst>
                <a:path w="21600" h="21600" extrusionOk="0">
                  <a:moveTo>
                    <a:pt x="21600" y="5915"/>
                  </a:moveTo>
                  <a:cubicBezTo>
                    <a:pt x="21600" y="3561"/>
                    <a:pt x="19246" y="0"/>
                    <a:pt x="10802" y="0"/>
                  </a:cubicBezTo>
                  <a:cubicBezTo>
                    <a:pt x="2354" y="0"/>
                    <a:pt x="0" y="3561"/>
                    <a:pt x="0" y="5915"/>
                  </a:cubicBezTo>
                  <a:lnTo>
                    <a:pt x="0" y="21600"/>
                  </a:lnTo>
                  <a:lnTo>
                    <a:pt x="21600" y="21600"/>
                  </a:lnTo>
                  <a:cubicBezTo>
                    <a:pt x="21600" y="21600"/>
                    <a:pt x="21600" y="5915"/>
                    <a:pt x="21600" y="5915"/>
                  </a:cubicBezTo>
                  <a:close/>
                </a:path>
              </a:pathLst>
            </a:custGeom>
            <a:grpFill/>
            <a:ln w="12700" cap="flat">
              <a:noFill/>
              <a:miter lim="400000"/>
            </a:ln>
            <a:effectLst/>
          </p:spPr>
          <p:txBody>
            <a:bodyPr wrap="square" lIns="38100" tIns="38100" rIns="38100" bIns="38100" numCol="1" anchor="ctr">
              <a:noAutofit/>
            </a:bodyPr>
            <a:lstStyle/>
            <a:p>
              <a:pPr lvl="0"/>
              <a:endParaRPr/>
            </a:p>
          </p:txBody>
        </p:sp>
      </p:grpSp>
      <p:sp>
        <p:nvSpPr>
          <p:cNvPr id="187" name="Shape 5236"/>
          <p:cNvSpPr/>
          <p:nvPr/>
        </p:nvSpPr>
        <p:spPr>
          <a:xfrm>
            <a:off x="8696212" y="2637044"/>
            <a:ext cx="275871" cy="179308"/>
          </a:xfrm>
          <a:custGeom>
            <a:avLst/>
            <a:gdLst/>
            <a:ahLst/>
            <a:cxnLst>
              <a:cxn ang="0">
                <a:pos x="wd2" y="hd2"/>
              </a:cxn>
              <a:cxn ang="5400000">
                <a:pos x="wd2" y="hd2"/>
              </a:cxn>
              <a:cxn ang="10800000">
                <a:pos x="wd2" y="hd2"/>
              </a:cxn>
              <a:cxn ang="16200000">
                <a:pos x="wd2" y="hd2"/>
              </a:cxn>
            </a:cxnLst>
            <a:rect l="0" t="0" r="r" b="b"/>
            <a:pathLst>
              <a:path w="21600" h="21600" extrusionOk="0">
                <a:moveTo>
                  <a:pt x="12281" y="13211"/>
                </a:moveTo>
                <a:cubicBezTo>
                  <a:pt x="11747" y="14381"/>
                  <a:pt x="9458" y="18011"/>
                  <a:pt x="9360" y="18165"/>
                </a:cubicBezTo>
                <a:cubicBezTo>
                  <a:pt x="9249" y="18377"/>
                  <a:pt x="8939" y="18735"/>
                  <a:pt x="8644" y="18441"/>
                </a:cubicBezTo>
                <a:cubicBezTo>
                  <a:pt x="8559" y="18357"/>
                  <a:pt x="8459" y="18187"/>
                  <a:pt x="8459" y="17853"/>
                </a:cubicBezTo>
                <a:cubicBezTo>
                  <a:pt x="8459" y="17530"/>
                  <a:pt x="8554" y="17204"/>
                  <a:pt x="8565" y="17168"/>
                </a:cubicBezTo>
                <a:lnTo>
                  <a:pt x="9680" y="13369"/>
                </a:lnTo>
                <a:cubicBezTo>
                  <a:pt x="9471" y="13239"/>
                  <a:pt x="9111" y="13015"/>
                  <a:pt x="8832" y="12829"/>
                </a:cubicBezTo>
                <a:lnTo>
                  <a:pt x="8758" y="12781"/>
                </a:lnTo>
                <a:cubicBezTo>
                  <a:pt x="8476" y="12597"/>
                  <a:pt x="8124" y="12367"/>
                  <a:pt x="8124" y="11770"/>
                </a:cubicBezTo>
                <a:cubicBezTo>
                  <a:pt x="8124" y="11484"/>
                  <a:pt x="8211" y="11152"/>
                  <a:pt x="8393" y="10758"/>
                </a:cubicBezTo>
                <a:cubicBezTo>
                  <a:pt x="8927" y="9588"/>
                  <a:pt x="11216" y="5958"/>
                  <a:pt x="11314" y="5804"/>
                </a:cubicBezTo>
                <a:cubicBezTo>
                  <a:pt x="11426" y="5592"/>
                  <a:pt x="11735" y="5234"/>
                  <a:pt x="12030" y="5528"/>
                </a:cubicBezTo>
                <a:cubicBezTo>
                  <a:pt x="12115" y="5612"/>
                  <a:pt x="12215" y="5782"/>
                  <a:pt x="12215" y="6116"/>
                </a:cubicBezTo>
                <a:cubicBezTo>
                  <a:pt x="12215" y="6438"/>
                  <a:pt x="12120" y="6765"/>
                  <a:pt x="12110" y="6801"/>
                </a:cubicBezTo>
                <a:lnTo>
                  <a:pt x="10992" y="10600"/>
                </a:lnTo>
                <a:cubicBezTo>
                  <a:pt x="11203" y="10730"/>
                  <a:pt x="11563" y="10954"/>
                  <a:pt x="11842" y="11140"/>
                </a:cubicBezTo>
                <a:lnTo>
                  <a:pt x="11916" y="11188"/>
                </a:lnTo>
                <a:cubicBezTo>
                  <a:pt x="12198" y="11372"/>
                  <a:pt x="12550" y="11602"/>
                  <a:pt x="12550" y="12201"/>
                </a:cubicBezTo>
                <a:cubicBezTo>
                  <a:pt x="12550" y="12485"/>
                  <a:pt x="12462" y="12817"/>
                  <a:pt x="12281" y="13211"/>
                </a:cubicBezTo>
                <a:close/>
                <a:moveTo>
                  <a:pt x="16430" y="6048"/>
                </a:moveTo>
                <a:cubicBezTo>
                  <a:pt x="16132" y="6048"/>
                  <a:pt x="15840" y="6088"/>
                  <a:pt x="15557" y="6162"/>
                </a:cubicBezTo>
                <a:cubicBezTo>
                  <a:pt x="14848" y="2597"/>
                  <a:pt x="12653" y="0"/>
                  <a:pt x="10054" y="0"/>
                </a:cubicBezTo>
                <a:cubicBezTo>
                  <a:pt x="6881" y="0"/>
                  <a:pt x="4310" y="3869"/>
                  <a:pt x="4310" y="8641"/>
                </a:cubicBezTo>
                <a:cubicBezTo>
                  <a:pt x="4310" y="9067"/>
                  <a:pt x="4330" y="9486"/>
                  <a:pt x="4369" y="9896"/>
                </a:cubicBezTo>
                <a:cubicBezTo>
                  <a:pt x="4217" y="9868"/>
                  <a:pt x="4064" y="9850"/>
                  <a:pt x="3906" y="9850"/>
                </a:cubicBezTo>
                <a:cubicBezTo>
                  <a:pt x="1749" y="9850"/>
                  <a:pt x="0" y="12481"/>
                  <a:pt x="0" y="15726"/>
                </a:cubicBezTo>
                <a:cubicBezTo>
                  <a:pt x="0" y="18969"/>
                  <a:pt x="1749" y="21600"/>
                  <a:pt x="3906" y="21600"/>
                </a:cubicBezTo>
                <a:lnTo>
                  <a:pt x="16430" y="21600"/>
                </a:lnTo>
                <a:cubicBezTo>
                  <a:pt x="19285" y="21600"/>
                  <a:pt x="21600" y="18119"/>
                  <a:pt x="21600" y="13823"/>
                </a:cubicBezTo>
                <a:cubicBezTo>
                  <a:pt x="21600" y="9530"/>
                  <a:pt x="19285" y="6048"/>
                  <a:pt x="16430" y="6048"/>
                </a:cubicBezTo>
                <a:close/>
              </a:path>
            </a:pathLst>
          </a:custGeom>
          <a:solidFill>
            <a:srgbClr val="000000"/>
          </a:solidFill>
          <a:ln w="12700">
            <a:miter lim="400000"/>
          </a:ln>
        </p:spPr>
        <p:txBody>
          <a:bodyPr lIns="38100" tIns="38100" rIns="38100" bIns="38100" anchor="ctr"/>
          <a:lstStyle/>
          <a:p>
            <a:pPr lvl="0"/>
            <a:endParaRPr/>
          </a:p>
        </p:txBody>
      </p:sp>
      <p:sp>
        <p:nvSpPr>
          <p:cNvPr id="188" name="Shape 5274"/>
          <p:cNvSpPr/>
          <p:nvPr/>
        </p:nvSpPr>
        <p:spPr>
          <a:xfrm>
            <a:off x="4879438" y="2200835"/>
            <a:ext cx="164307" cy="206545"/>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6" y="0"/>
                  <a:pt x="0" y="1447"/>
                  <a:pt x="0" y="3231"/>
                </a:cubicBezTo>
                <a:lnTo>
                  <a:pt x="0" y="4776"/>
                </a:lnTo>
                <a:cubicBezTo>
                  <a:pt x="0" y="6669"/>
                  <a:pt x="4836" y="8203"/>
                  <a:pt x="10799" y="8203"/>
                </a:cubicBezTo>
                <a:cubicBezTo>
                  <a:pt x="16764" y="8203"/>
                  <a:pt x="21600" y="6669"/>
                  <a:pt x="21600" y="4776"/>
                </a:cubicBezTo>
                <a:lnTo>
                  <a:pt x="21600" y="3231"/>
                </a:lnTo>
                <a:cubicBezTo>
                  <a:pt x="21600" y="1447"/>
                  <a:pt x="16764" y="0"/>
                  <a:pt x="10799" y="0"/>
                </a:cubicBezTo>
                <a:close/>
                <a:moveTo>
                  <a:pt x="21195" y="8008"/>
                </a:moveTo>
                <a:cubicBezTo>
                  <a:pt x="19915" y="9488"/>
                  <a:pt x="15746" y="10572"/>
                  <a:pt x="10799" y="10572"/>
                </a:cubicBezTo>
                <a:cubicBezTo>
                  <a:pt x="5856" y="10572"/>
                  <a:pt x="1685" y="9488"/>
                  <a:pt x="405" y="8008"/>
                </a:cubicBezTo>
                <a:cubicBezTo>
                  <a:pt x="141" y="7702"/>
                  <a:pt x="0" y="7868"/>
                  <a:pt x="0" y="8007"/>
                </a:cubicBezTo>
                <a:cubicBezTo>
                  <a:pt x="0" y="8144"/>
                  <a:pt x="0" y="10898"/>
                  <a:pt x="0" y="10898"/>
                </a:cubicBezTo>
                <a:cubicBezTo>
                  <a:pt x="0" y="13061"/>
                  <a:pt x="4836" y="14814"/>
                  <a:pt x="10799" y="14814"/>
                </a:cubicBezTo>
                <a:cubicBezTo>
                  <a:pt x="16764" y="14814"/>
                  <a:pt x="21600" y="13061"/>
                  <a:pt x="21600" y="10898"/>
                </a:cubicBezTo>
                <a:cubicBezTo>
                  <a:pt x="21600" y="10898"/>
                  <a:pt x="21600" y="8144"/>
                  <a:pt x="21600" y="8007"/>
                </a:cubicBezTo>
                <a:cubicBezTo>
                  <a:pt x="21600" y="7868"/>
                  <a:pt x="21459" y="7702"/>
                  <a:pt x="21195" y="8008"/>
                </a:cubicBezTo>
                <a:close/>
                <a:moveTo>
                  <a:pt x="21176" y="14285"/>
                </a:moveTo>
                <a:cubicBezTo>
                  <a:pt x="19876" y="15959"/>
                  <a:pt x="15722" y="17184"/>
                  <a:pt x="10799" y="17184"/>
                </a:cubicBezTo>
                <a:cubicBezTo>
                  <a:pt x="5878" y="17184"/>
                  <a:pt x="1724" y="15959"/>
                  <a:pt x="424" y="14285"/>
                </a:cubicBezTo>
                <a:cubicBezTo>
                  <a:pt x="147" y="13932"/>
                  <a:pt x="0" y="14121"/>
                  <a:pt x="0" y="14297"/>
                </a:cubicBezTo>
                <a:cubicBezTo>
                  <a:pt x="0" y="14472"/>
                  <a:pt x="0" y="16754"/>
                  <a:pt x="0" y="16754"/>
                </a:cubicBezTo>
                <a:cubicBezTo>
                  <a:pt x="0" y="19133"/>
                  <a:pt x="4836" y="21600"/>
                  <a:pt x="10799" y="21600"/>
                </a:cubicBezTo>
                <a:cubicBezTo>
                  <a:pt x="16764" y="21600"/>
                  <a:pt x="21600" y="19133"/>
                  <a:pt x="21600" y="16754"/>
                </a:cubicBezTo>
                <a:cubicBezTo>
                  <a:pt x="21600" y="16754"/>
                  <a:pt x="21600" y="14472"/>
                  <a:pt x="21600" y="14297"/>
                </a:cubicBezTo>
                <a:cubicBezTo>
                  <a:pt x="21600" y="14121"/>
                  <a:pt x="21453" y="13932"/>
                  <a:pt x="21176" y="14285"/>
                </a:cubicBezTo>
                <a:close/>
              </a:path>
            </a:pathLst>
          </a:custGeom>
          <a:solidFill>
            <a:srgbClr val="000000"/>
          </a:solidFill>
          <a:ln w="12700">
            <a:miter lim="400000"/>
          </a:ln>
        </p:spPr>
        <p:txBody>
          <a:bodyPr lIns="38100" tIns="38100" rIns="38100" bIns="38100" anchor="ctr"/>
          <a:lstStyle/>
          <a:p>
            <a:pPr lvl="0"/>
            <a:endParaRPr/>
          </a:p>
        </p:txBody>
      </p:sp>
      <p:sp>
        <p:nvSpPr>
          <p:cNvPr id="189" name="Shape 5298"/>
          <p:cNvSpPr/>
          <p:nvPr/>
        </p:nvSpPr>
        <p:spPr>
          <a:xfrm>
            <a:off x="7131725" y="429321"/>
            <a:ext cx="159374" cy="179309"/>
          </a:xfrm>
          <a:custGeom>
            <a:avLst/>
            <a:gdLst/>
            <a:ahLst/>
            <a:cxnLst>
              <a:cxn ang="0">
                <a:pos x="wd2" y="hd2"/>
              </a:cxn>
              <a:cxn ang="5400000">
                <a:pos x="wd2" y="hd2"/>
              </a:cxn>
              <a:cxn ang="10800000">
                <a:pos x="wd2" y="hd2"/>
              </a:cxn>
              <a:cxn ang="16200000">
                <a:pos x="wd2" y="hd2"/>
              </a:cxn>
            </a:cxnLst>
            <a:rect l="0" t="0" r="r" b="b"/>
            <a:pathLst>
              <a:path w="21600" h="21600" extrusionOk="0">
                <a:moveTo>
                  <a:pt x="4049" y="14400"/>
                </a:moveTo>
                <a:lnTo>
                  <a:pt x="1079" y="14400"/>
                </a:lnTo>
                <a:cubicBezTo>
                  <a:pt x="333" y="14400"/>
                  <a:pt x="0" y="14938"/>
                  <a:pt x="0" y="15599"/>
                </a:cubicBezTo>
                <a:lnTo>
                  <a:pt x="0" y="21600"/>
                </a:lnTo>
                <a:lnTo>
                  <a:pt x="5400" y="21600"/>
                </a:lnTo>
                <a:lnTo>
                  <a:pt x="5400" y="15599"/>
                </a:lnTo>
                <a:cubicBezTo>
                  <a:pt x="5400" y="14938"/>
                  <a:pt x="4796" y="14400"/>
                  <a:pt x="4049" y="14400"/>
                </a:cubicBezTo>
                <a:close/>
                <a:moveTo>
                  <a:pt x="12150" y="7200"/>
                </a:moveTo>
                <a:lnTo>
                  <a:pt x="9180" y="7200"/>
                </a:lnTo>
                <a:cubicBezTo>
                  <a:pt x="8434" y="7200"/>
                  <a:pt x="8099" y="7738"/>
                  <a:pt x="8099" y="8401"/>
                </a:cubicBezTo>
                <a:lnTo>
                  <a:pt x="8099" y="21600"/>
                </a:lnTo>
                <a:lnTo>
                  <a:pt x="13499" y="21600"/>
                </a:lnTo>
                <a:lnTo>
                  <a:pt x="13499" y="8401"/>
                </a:lnTo>
                <a:cubicBezTo>
                  <a:pt x="13499" y="7738"/>
                  <a:pt x="12895" y="7200"/>
                  <a:pt x="12150" y="7200"/>
                </a:cubicBezTo>
                <a:close/>
                <a:moveTo>
                  <a:pt x="20251" y="0"/>
                </a:moveTo>
                <a:lnTo>
                  <a:pt x="17281" y="0"/>
                </a:lnTo>
                <a:cubicBezTo>
                  <a:pt x="16534" y="0"/>
                  <a:pt x="16200" y="538"/>
                  <a:pt x="16200" y="1201"/>
                </a:cubicBezTo>
                <a:lnTo>
                  <a:pt x="16200" y="21600"/>
                </a:lnTo>
                <a:lnTo>
                  <a:pt x="21600" y="21600"/>
                </a:lnTo>
                <a:lnTo>
                  <a:pt x="21600" y="1201"/>
                </a:lnTo>
                <a:cubicBezTo>
                  <a:pt x="21600" y="538"/>
                  <a:pt x="20995" y="0"/>
                  <a:pt x="20251" y="0"/>
                </a:cubicBezTo>
                <a:close/>
              </a:path>
            </a:pathLst>
          </a:custGeom>
          <a:solidFill>
            <a:srgbClr val="000000"/>
          </a:solidFill>
          <a:ln w="12700">
            <a:miter lim="400000"/>
          </a:ln>
        </p:spPr>
        <p:txBody>
          <a:bodyPr lIns="38100" tIns="38100" rIns="38100" bIns="38100" anchor="ctr"/>
          <a:lstStyle/>
          <a:p>
            <a:pPr lvl="0"/>
            <a:endParaRPr/>
          </a:p>
        </p:txBody>
      </p:sp>
      <p:sp>
        <p:nvSpPr>
          <p:cNvPr id="42" name="Rectangle 41"/>
          <p:cNvSpPr/>
          <p:nvPr/>
        </p:nvSpPr>
        <p:spPr>
          <a:xfrm>
            <a:off x="1" y="595822"/>
            <a:ext cx="5682698"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solidFill>
                  <a:schemeClr val="tx1">
                    <a:lumMod val="95000"/>
                    <a:lumOff val="5000"/>
                  </a:schemeClr>
                </a:solidFill>
                <a:latin typeface="+mj-lt"/>
                <a:ea typeface="Open Sans Extrabold" pitchFamily="34" charset="0"/>
                <a:cs typeface="Open Sans Extrabold" pitchFamily="34" charset="0"/>
              </a:rPr>
              <a:t>Infographic</a:t>
            </a:r>
            <a:r>
              <a:rPr lang="en-US" sz="3200" dirty="0" smtClean="0">
                <a:solidFill>
                  <a:schemeClr val="tx1">
                    <a:lumMod val="95000"/>
                    <a:lumOff val="5000"/>
                  </a:schemeClr>
                </a:solidFill>
                <a:latin typeface="+mj-lt"/>
                <a:ea typeface="Open Sans Extrabold" pitchFamily="34" charset="0"/>
                <a:cs typeface="Open Sans Extrabold" pitchFamily="34" charset="0"/>
              </a:rPr>
              <a:t> Elements</a:t>
            </a:r>
            <a:endParaRPr lang="en-US" sz="3200" b="1" dirty="0" smtClean="0">
              <a:solidFill>
                <a:schemeClr val="tx1">
                  <a:lumMod val="95000"/>
                  <a:lumOff val="5000"/>
                </a:schemeClr>
              </a:solidFill>
              <a:latin typeface="+mj-lt"/>
              <a:ea typeface="Open Sans" pitchFamily="34" charset="0"/>
              <a:cs typeface="Open Sans" pitchFamily="34" charset="0"/>
            </a:endParaRPr>
          </a:p>
        </p:txBody>
      </p:sp>
      <p:sp>
        <p:nvSpPr>
          <p:cNvPr id="43" name="Rectangle 42"/>
          <p:cNvSpPr/>
          <p:nvPr/>
        </p:nvSpPr>
        <p:spPr>
          <a:xfrm>
            <a:off x="2074479"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3"/>
          <p:cNvSpPr>
            <a:spLocks noChangeArrowheads="1"/>
          </p:cNvSpPr>
          <p:nvPr/>
        </p:nvSpPr>
        <p:spPr bwMode="auto">
          <a:xfrm>
            <a:off x="8938376" y="5351063"/>
            <a:ext cx="371782" cy="512573"/>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243785" tIns="121892" rIns="243785" bIns="121892" anchor="ctr"/>
          <a:lstStyle/>
          <a:p>
            <a:endParaRPr lang="en-US" dirty="0">
              <a:latin typeface="Calibri Light"/>
            </a:endParaRPr>
          </a:p>
        </p:txBody>
      </p:sp>
      <p:sp>
        <p:nvSpPr>
          <p:cNvPr id="47" name="Freeform 76"/>
          <p:cNvSpPr>
            <a:spLocks noChangeArrowheads="1"/>
          </p:cNvSpPr>
          <p:nvPr/>
        </p:nvSpPr>
        <p:spPr bwMode="auto">
          <a:xfrm>
            <a:off x="7561234" y="5345736"/>
            <a:ext cx="304900" cy="528813"/>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accent1"/>
          </a:solidFill>
          <a:ln>
            <a:noFill/>
          </a:ln>
          <a:effectLst/>
          <a:extLst/>
        </p:spPr>
        <p:txBody>
          <a:bodyPr wrap="none" anchor="ctr"/>
          <a:lstStyle/>
          <a:p>
            <a:endParaRPr lang="en-US" dirty="0">
              <a:latin typeface="Calibri Light"/>
            </a:endParaRPr>
          </a:p>
        </p:txBody>
      </p:sp>
      <p:sp>
        <p:nvSpPr>
          <p:cNvPr id="48" name="Freeform 96"/>
          <p:cNvSpPr>
            <a:spLocks noChangeArrowheads="1"/>
          </p:cNvSpPr>
          <p:nvPr/>
        </p:nvSpPr>
        <p:spPr bwMode="auto">
          <a:xfrm>
            <a:off x="10264724" y="5370291"/>
            <a:ext cx="563053" cy="493294"/>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accent4"/>
          </a:solidFill>
          <a:ln>
            <a:noFill/>
          </a:ln>
          <a:effectLst/>
          <a:extLst/>
        </p:spPr>
        <p:txBody>
          <a:bodyPr wrap="none" anchor="ctr"/>
          <a:lstStyle/>
          <a:p>
            <a:endParaRPr lang="en-US" dirty="0">
              <a:latin typeface="Calibri Light"/>
            </a:endParaRPr>
          </a:p>
        </p:txBody>
      </p:sp>
      <p:cxnSp>
        <p:nvCxnSpPr>
          <p:cNvPr id="49" name="Straight Connector 48"/>
          <p:cNvCxnSpPr/>
          <p:nvPr/>
        </p:nvCxnSpPr>
        <p:spPr>
          <a:xfrm>
            <a:off x="6122467" y="2053004"/>
            <a:ext cx="0" cy="3800715"/>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432209" y="1834715"/>
            <a:ext cx="1889994" cy="430851"/>
          </a:xfrm>
          <a:prstGeom prst="rect">
            <a:avLst/>
          </a:prstGeom>
          <a:noFill/>
        </p:spPr>
        <p:txBody>
          <a:bodyPr wrap="none" lIns="182843" tIns="91422" rIns="182843" bIns="91422" rtlCol="0">
            <a:spAutoFit/>
          </a:bodyPr>
          <a:lstStyle/>
          <a:p>
            <a:r>
              <a:rPr lang="id-ID" sz="1600" dirty="0" smtClean="0">
                <a:latin typeface="+mj-lt"/>
                <a:ea typeface="Open Sans Light" panose="020B0306030504020204" pitchFamily="34" charset="0"/>
                <a:cs typeface="Open Sans Light" panose="020B0306030504020204" pitchFamily="34" charset="0"/>
              </a:rPr>
              <a:t>SOCIAL MEDIA</a:t>
            </a:r>
            <a:endParaRPr lang="id-ID" sz="1600" dirty="0">
              <a:latin typeface="+mj-lt"/>
              <a:ea typeface="Open Sans Light" panose="020B0306030504020204" pitchFamily="34" charset="0"/>
              <a:cs typeface="Open Sans Light" panose="020B0306030504020204" pitchFamily="34" charset="0"/>
            </a:endParaRPr>
          </a:p>
        </p:txBody>
      </p:sp>
      <p:sp>
        <p:nvSpPr>
          <p:cNvPr id="51" name="TextBox 50"/>
          <p:cNvSpPr txBox="1"/>
          <p:nvPr/>
        </p:nvSpPr>
        <p:spPr>
          <a:xfrm>
            <a:off x="6430150" y="2198821"/>
            <a:ext cx="4651231" cy="787022"/>
          </a:xfrm>
          <a:prstGeom prst="rect">
            <a:avLst/>
          </a:prstGeom>
          <a:noFill/>
        </p:spPr>
        <p:txBody>
          <a:bodyPr wrap="square" lIns="182843" tIns="91422" rIns="182843" bIns="91422" rtlCol="0">
            <a:spAutoFit/>
          </a:bodyPr>
          <a:lstStyle/>
          <a:p>
            <a:pPr>
              <a:lnSpc>
                <a:spcPct val="110000"/>
              </a:lnSpc>
            </a:pPr>
            <a:r>
              <a:rPr lang="en-US" sz="120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rPr>
              <a:t>Creativity is the key </a:t>
            </a:r>
            <a:r>
              <a:rPr lang="en-US" sz="1200" dirty="0">
                <a:latin typeface="Open Sans Light" panose="020B0306030504020204" pitchFamily="34" charset="0"/>
                <a:ea typeface="Open Sans Light" panose="020B0306030504020204" pitchFamily="34" charset="0"/>
                <a:cs typeface="Open Sans Light" panose="020B0306030504020204" pitchFamily="34" charset="0"/>
              </a:rPr>
              <a:t>to success in the future, and primary education where teachers can bring creativity in children at that level keep growing</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graphicFrame>
        <p:nvGraphicFramePr>
          <p:cNvPr id="52" name="Chart 51"/>
          <p:cNvGraphicFramePr/>
          <p:nvPr>
            <p:extLst>
              <p:ext uri="{D42A27DB-BD31-4B8C-83A1-F6EECF244321}">
                <p14:modId xmlns:p14="http://schemas.microsoft.com/office/powerpoint/2010/main" val="10801191"/>
              </p:ext>
            </p:extLst>
          </p:nvPr>
        </p:nvGraphicFramePr>
        <p:xfrm>
          <a:off x="6518414" y="3167799"/>
          <a:ext cx="4668010" cy="2107069"/>
        </p:xfrm>
        <a:graphic>
          <a:graphicData uri="http://schemas.openxmlformats.org/drawingml/2006/chart">
            <c:chart xmlns:c="http://schemas.openxmlformats.org/drawingml/2006/chart" xmlns:r="http://schemas.openxmlformats.org/officeDocument/2006/relationships" r:id="rId2"/>
          </a:graphicData>
        </a:graphic>
      </p:graphicFrame>
      <p:sp>
        <p:nvSpPr>
          <p:cNvPr id="54" name="Rectangle 53"/>
          <p:cNvSpPr/>
          <p:nvPr/>
        </p:nvSpPr>
        <p:spPr bwMode="auto">
          <a:xfrm>
            <a:off x="6804268" y="6116397"/>
            <a:ext cx="151952" cy="9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5" name="Subtitle 2"/>
          <p:cNvSpPr txBox="1">
            <a:spLocks/>
          </p:cNvSpPr>
          <p:nvPr/>
        </p:nvSpPr>
        <p:spPr bwMode="auto">
          <a:xfrm>
            <a:off x="6965522" y="6012128"/>
            <a:ext cx="772129" cy="31247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Twitter</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7" name="Rectangle 56"/>
          <p:cNvSpPr/>
          <p:nvPr/>
        </p:nvSpPr>
        <p:spPr bwMode="auto">
          <a:xfrm>
            <a:off x="7688845" y="6116397"/>
            <a:ext cx="188277" cy="9582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8" name="Subtitle 2"/>
          <p:cNvSpPr txBox="1">
            <a:spLocks/>
          </p:cNvSpPr>
          <p:nvPr/>
        </p:nvSpPr>
        <p:spPr bwMode="auto">
          <a:xfrm>
            <a:off x="7915817" y="6012128"/>
            <a:ext cx="956714" cy="31247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Facebook</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0" name="Rectangle 59"/>
          <p:cNvSpPr/>
          <p:nvPr/>
        </p:nvSpPr>
        <p:spPr bwMode="auto">
          <a:xfrm>
            <a:off x="8819249" y="6116397"/>
            <a:ext cx="151952" cy="95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1" name="Subtitle 2"/>
          <p:cNvSpPr txBox="1">
            <a:spLocks/>
          </p:cNvSpPr>
          <p:nvPr/>
        </p:nvSpPr>
        <p:spPr bwMode="auto">
          <a:xfrm>
            <a:off x="9024356" y="6012128"/>
            <a:ext cx="1084917" cy="31247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Instagram</a:t>
            </a:r>
          </a:p>
        </p:txBody>
      </p:sp>
      <p:sp>
        <p:nvSpPr>
          <p:cNvPr id="63" name="Rectangle 62"/>
          <p:cNvSpPr/>
          <p:nvPr/>
        </p:nvSpPr>
        <p:spPr bwMode="auto">
          <a:xfrm>
            <a:off x="9950580" y="6116397"/>
            <a:ext cx="151952" cy="9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4" name="Subtitle 2"/>
          <p:cNvSpPr txBox="1">
            <a:spLocks/>
          </p:cNvSpPr>
          <p:nvPr/>
        </p:nvSpPr>
        <p:spPr bwMode="auto">
          <a:xfrm>
            <a:off x="10111834" y="6012128"/>
            <a:ext cx="772129" cy="31247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Youtube</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Freeform 64"/>
          <p:cNvSpPr>
            <a:spLocks noEditPoints="1"/>
          </p:cNvSpPr>
          <p:nvPr/>
        </p:nvSpPr>
        <p:spPr bwMode="auto">
          <a:xfrm>
            <a:off x="2586689" y="2912215"/>
            <a:ext cx="1721970" cy="1244586"/>
          </a:xfrm>
          <a:custGeom>
            <a:avLst/>
            <a:gdLst>
              <a:gd name="T0" fmla="*/ 104 w 128"/>
              <a:gd name="T1" fmla="*/ 33 h 92"/>
              <a:gd name="T2" fmla="*/ 68 w 128"/>
              <a:gd name="T3" fmla="*/ 0 h 92"/>
              <a:gd name="T4" fmla="*/ 35 w 128"/>
              <a:gd name="T5" fmla="*/ 21 h 92"/>
              <a:gd name="T6" fmla="*/ 30 w 128"/>
              <a:gd name="T7" fmla="*/ 20 h 92"/>
              <a:gd name="T8" fmla="*/ 12 w 128"/>
              <a:gd name="T9" fmla="*/ 38 h 92"/>
              <a:gd name="T10" fmla="*/ 13 w 128"/>
              <a:gd name="T11" fmla="*/ 44 h 92"/>
              <a:gd name="T12" fmla="*/ 0 w 128"/>
              <a:gd name="T13" fmla="*/ 66 h 92"/>
              <a:gd name="T14" fmla="*/ 26 w 128"/>
              <a:gd name="T15" fmla="*/ 92 h 92"/>
              <a:gd name="T16" fmla="*/ 26 w 128"/>
              <a:gd name="T17" fmla="*/ 92 h 92"/>
              <a:gd name="T18" fmla="*/ 98 w 128"/>
              <a:gd name="T19" fmla="*/ 92 h 92"/>
              <a:gd name="T20" fmla="*/ 98 w 128"/>
              <a:gd name="T21" fmla="*/ 92 h 92"/>
              <a:gd name="T22" fmla="*/ 128 w 128"/>
              <a:gd name="T23" fmla="*/ 62 h 92"/>
              <a:gd name="T24" fmla="*/ 104 w 128"/>
              <a:gd name="T25" fmla="*/ 33 h 92"/>
              <a:gd name="T26" fmla="*/ 98 w 128"/>
              <a:gd name="T27" fmla="*/ 84 h 92"/>
              <a:gd name="T28" fmla="*/ 98 w 128"/>
              <a:gd name="T29" fmla="*/ 84 h 92"/>
              <a:gd name="T30" fmla="*/ 26 w 128"/>
              <a:gd name="T31" fmla="*/ 84 h 92"/>
              <a:gd name="T32" fmla="*/ 8 w 128"/>
              <a:gd name="T33" fmla="*/ 66 h 92"/>
              <a:gd name="T34" fmla="*/ 17 w 128"/>
              <a:gd name="T35" fmla="*/ 51 h 92"/>
              <a:gd name="T36" fmla="*/ 21 w 128"/>
              <a:gd name="T37" fmla="*/ 41 h 92"/>
              <a:gd name="T38" fmla="*/ 20 w 128"/>
              <a:gd name="T39" fmla="*/ 38 h 92"/>
              <a:gd name="T40" fmla="*/ 30 w 128"/>
              <a:gd name="T41" fmla="*/ 28 h 92"/>
              <a:gd name="T42" fmla="*/ 35 w 128"/>
              <a:gd name="T43" fmla="*/ 29 h 92"/>
              <a:gd name="T44" fmla="*/ 43 w 128"/>
              <a:gd name="T45" fmla="*/ 24 h 92"/>
              <a:gd name="T46" fmla="*/ 68 w 128"/>
              <a:gd name="T47" fmla="*/ 8 h 92"/>
              <a:gd name="T48" fmla="*/ 96 w 128"/>
              <a:gd name="T49" fmla="*/ 33 h 92"/>
              <a:gd name="T50" fmla="*/ 102 w 128"/>
              <a:gd name="T51" fmla="*/ 40 h 92"/>
              <a:gd name="T52" fmla="*/ 120 w 128"/>
              <a:gd name="T53" fmla="*/ 62 h 92"/>
              <a:gd name="T54" fmla="*/ 98 w 128"/>
              <a:gd name="T55"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 h="92">
                <a:moveTo>
                  <a:pt x="104" y="33"/>
                </a:moveTo>
                <a:cubicBezTo>
                  <a:pt x="102" y="14"/>
                  <a:pt x="87" y="0"/>
                  <a:pt x="68" y="0"/>
                </a:cubicBezTo>
                <a:cubicBezTo>
                  <a:pt x="54" y="0"/>
                  <a:pt x="41" y="9"/>
                  <a:pt x="35" y="21"/>
                </a:cubicBezTo>
                <a:cubicBezTo>
                  <a:pt x="34" y="20"/>
                  <a:pt x="32" y="20"/>
                  <a:pt x="30" y="20"/>
                </a:cubicBezTo>
                <a:cubicBezTo>
                  <a:pt x="20" y="20"/>
                  <a:pt x="12" y="28"/>
                  <a:pt x="12" y="38"/>
                </a:cubicBezTo>
                <a:cubicBezTo>
                  <a:pt x="12" y="40"/>
                  <a:pt x="12" y="42"/>
                  <a:pt x="13" y="44"/>
                </a:cubicBezTo>
                <a:cubicBezTo>
                  <a:pt x="5" y="48"/>
                  <a:pt x="0" y="56"/>
                  <a:pt x="0" y="66"/>
                </a:cubicBezTo>
                <a:cubicBezTo>
                  <a:pt x="0" y="80"/>
                  <a:pt x="12" y="92"/>
                  <a:pt x="26" y="92"/>
                </a:cubicBezTo>
                <a:cubicBezTo>
                  <a:pt x="26" y="92"/>
                  <a:pt x="26" y="92"/>
                  <a:pt x="26" y="92"/>
                </a:cubicBezTo>
                <a:cubicBezTo>
                  <a:pt x="98" y="92"/>
                  <a:pt x="98" y="92"/>
                  <a:pt x="98" y="92"/>
                </a:cubicBezTo>
                <a:cubicBezTo>
                  <a:pt x="98" y="92"/>
                  <a:pt x="98" y="92"/>
                  <a:pt x="98" y="92"/>
                </a:cubicBezTo>
                <a:cubicBezTo>
                  <a:pt x="115" y="92"/>
                  <a:pt x="128" y="79"/>
                  <a:pt x="128" y="62"/>
                </a:cubicBezTo>
                <a:cubicBezTo>
                  <a:pt x="128" y="47"/>
                  <a:pt x="118" y="35"/>
                  <a:pt x="104" y="33"/>
                </a:cubicBezTo>
                <a:close/>
                <a:moveTo>
                  <a:pt x="98" y="84"/>
                </a:moveTo>
                <a:cubicBezTo>
                  <a:pt x="98" y="84"/>
                  <a:pt x="98" y="84"/>
                  <a:pt x="98" y="84"/>
                </a:cubicBezTo>
                <a:cubicBezTo>
                  <a:pt x="26" y="84"/>
                  <a:pt x="26" y="84"/>
                  <a:pt x="26" y="84"/>
                </a:cubicBezTo>
                <a:cubicBezTo>
                  <a:pt x="16" y="84"/>
                  <a:pt x="8" y="76"/>
                  <a:pt x="8" y="66"/>
                </a:cubicBezTo>
                <a:cubicBezTo>
                  <a:pt x="8" y="60"/>
                  <a:pt x="11" y="54"/>
                  <a:pt x="17" y="51"/>
                </a:cubicBezTo>
                <a:cubicBezTo>
                  <a:pt x="23" y="47"/>
                  <a:pt x="23" y="47"/>
                  <a:pt x="21" y="41"/>
                </a:cubicBezTo>
                <a:cubicBezTo>
                  <a:pt x="20" y="40"/>
                  <a:pt x="20" y="39"/>
                  <a:pt x="20" y="38"/>
                </a:cubicBezTo>
                <a:cubicBezTo>
                  <a:pt x="20" y="32"/>
                  <a:pt x="24" y="28"/>
                  <a:pt x="30" y="28"/>
                </a:cubicBezTo>
                <a:cubicBezTo>
                  <a:pt x="30" y="28"/>
                  <a:pt x="33" y="28"/>
                  <a:pt x="35" y="29"/>
                </a:cubicBezTo>
                <a:cubicBezTo>
                  <a:pt x="40" y="31"/>
                  <a:pt x="41" y="29"/>
                  <a:pt x="43" y="24"/>
                </a:cubicBezTo>
                <a:cubicBezTo>
                  <a:pt x="47" y="14"/>
                  <a:pt x="57" y="8"/>
                  <a:pt x="68" y="8"/>
                </a:cubicBezTo>
                <a:cubicBezTo>
                  <a:pt x="82" y="8"/>
                  <a:pt x="94" y="19"/>
                  <a:pt x="96" y="33"/>
                </a:cubicBezTo>
                <a:cubicBezTo>
                  <a:pt x="96" y="39"/>
                  <a:pt x="96" y="39"/>
                  <a:pt x="102" y="40"/>
                </a:cubicBezTo>
                <a:cubicBezTo>
                  <a:pt x="112" y="42"/>
                  <a:pt x="120" y="51"/>
                  <a:pt x="120" y="62"/>
                </a:cubicBezTo>
                <a:cubicBezTo>
                  <a:pt x="120" y="74"/>
                  <a:pt x="110" y="84"/>
                  <a:pt x="98" y="84"/>
                </a:cubicBezTo>
                <a:close/>
              </a:path>
            </a:pathLst>
          </a:custGeom>
          <a:solidFill>
            <a:srgbClr val="000000"/>
          </a:solidFill>
          <a:ln>
            <a:noFill/>
          </a:ln>
        </p:spPr>
        <p:txBody>
          <a:bodyPr vert="horz" wrap="square" lIns="182843" tIns="91422" rIns="182843" bIns="91422" numCol="1" anchor="t" anchorCtr="0" compatLnSpc="1">
            <a:prstTxWarp prst="textNoShape">
              <a:avLst/>
            </a:prstTxWarp>
          </a:bodyPr>
          <a:lstStyle/>
          <a:p>
            <a:endParaRPr lang="id-ID" dirty="0">
              <a:latin typeface="Calibri Light"/>
            </a:endParaRPr>
          </a:p>
        </p:txBody>
      </p:sp>
      <p:cxnSp>
        <p:nvCxnSpPr>
          <p:cNvPr id="66" name="Straight Connector 65"/>
          <p:cNvCxnSpPr/>
          <p:nvPr/>
        </p:nvCxnSpPr>
        <p:spPr>
          <a:xfrm flipV="1">
            <a:off x="4078606" y="2781795"/>
            <a:ext cx="513202" cy="513336"/>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2218669" y="3086649"/>
            <a:ext cx="407504" cy="320969"/>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2193907" y="4164331"/>
            <a:ext cx="480112" cy="480236"/>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flipV="1">
            <a:off x="4180513" y="4130866"/>
            <a:ext cx="411295" cy="472664"/>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0" name="Freeform 5"/>
          <p:cNvSpPr>
            <a:spLocks noEditPoints="1"/>
          </p:cNvSpPr>
          <p:nvPr/>
        </p:nvSpPr>
        <p:spPr bwMode="auto">
          <a:xfrm>
            <a:off x="5337648" y="3527758"/>
            <a:ext cx="329201" cy="327861"/>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71" name="Freeform 22"/>
          <p:cNvSpPr>
            <a:spLocks noEditPoints="1"/>
          </p:cNvSpPr>
          <p:nvPr/>
        </p:nvSpPr>
        <p:spPr bwMode="auto">
          <a:xfrm>
            <a:off x="4591808" y="2209800"/>
            <a:ext cx="577587" cy="576666"/>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04" name="Freeform 52"/>
          <p:cNvSpPr>
            <a:spLocks/>
          </p:cNvSpPr>
          <p:nvPr/>
        </p:nvSpPr>
        <p:spPr bwMode="auto">
          <a:xfrm>
            <a:off x="2938699" y="4232396"/>
            <a:ext cx="368022" cy="443456"/>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05" name="Freeform 38"/>
          <p:cNvSpPr>
            <a:spLocks noEditPoints="1"/>
          </p:cNvSpPr>
          <p:nvPr/>
        </p:nvSpPr>
        <p:spPr bwMode="auto">
          <a:xfrm>
            <a:off x="1711981" y="4535727"/>
            <a:ext cx="551869" cy="560587"/>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rgbClr val="000000"/>
          </a:solidFill>
          <a:ln>
            <a:noFill/>
          </a:ln>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06" name="Freeform 44"/>
          <p:cNvSpPr>
            <a:spLocks noEditPoints="1"/>
          </p:cNvSpPr>
          <p:nvPr/>
        </p:nvSpPr>
        <p:spPr bwMode="auto">
          <a:xfrm>
            <a:off x="3579358" y="4401454"/>
            <a:ext cx="546511" cy="548797"/>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07" name="Freeform 36"/>
          <p:cNvSpPr>
            <a:spLocks/>
          </p:cNvSpPr>
          <p:nvPr/>
        </p:nvSpPr>
        <p:spPr bwMode="auto">
          <a:xfrm>
            <a:off x="5263054" y="2849941"/>
            <a:ext cx="519178" cy="473416"/>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08" name="Freeform 326"/>
          <p:cNvSpPr>
            <a:spLocks noChangeArrowheads="1"/>
          </p:cNvSpPr>
          <p:nvPr/>
        </p:nvSpPr>
        <p:spPr bwMode="auto">
          <a:xfrm>
            <a:off x="1858418" y="3359736"/>
            <a:ext cx="473477" cy="451932"/>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2"/>
          </a:solidFill>
          <a:ln>
            <a:noFill/>
          </a:ln>
          <a:effectLst/>
          <a:extLst/>
        </p:spPr>
        <p:txBody>
          <a:bodyPr wrap="none" lIns="243785" tIns="121892" rIns="243785" bIns="121892" anchor="ctr"/>
          <a:lstStyle/>
          <a:p>
            <a:pPr>
              <a:defRPr/>
            </a:pPr>
            <a:endParaRPr lang="en-US" dirty="0">
              <a:latin typeface="Calibri Light"/>
              <a:ea typeface="SimSun" charset="0"/>
            </a:endParaRPr>
          </a:p>
        </p:txBody>
      </p:sp>
      <p:sp>
        <p:nvSpPr>
          <p:cNvPr id="109" name="Freeform 31"/>
          <p:cNvSpPr>
            <a:spLocks noEditPoints="1"/>
          </p:cNvSpPr>
          <p:nvPr/>
        </p:nvSpPr>
        <p:spPr bwMode="auto">
          <a:xfrm>
            <a:off x="3730275" y="2426523"/>
            <a:ext cx="516365" cy="517517"/>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a:latin typeface="Raleway Black"/>
              <a:cs typeface="Raleway Black"/>
            </a:endParaRPr>
          </a:p>
        </p:txBody>
      </p:sp>
      <p:grpSp>
        <p:nvGrpSpPr>
          <p:cNvPr id="110" name="Group 109"/>
          <p:cNvGrpSpPr/>
          <p:nvPr/>
        </p:nvGrpSpPr>
        <p:grpSpPr>
          <a:xfrm>
            <a:off x="4920754" y="3748518"/>
            <a:ext cx="342300" cy="222505"/>
            <a:chOff x="7145338" y="3587750"/>
            <a:chExt cx="566738" cy="368300"/>
          </a:xfrm>
          <a:solidFill>
            <a:schemeClr val="accent6"/>
          </a:solidFill>
        </p:grpSpPr>
        <p:sp>
          <p:nvSpPr>
            <p:cNvPr id="111" name="Freeform 146"/>
            <p:cNvSpPr>
              <a:spLocks/>
            </p:cNvSpPr>
            <p:nvPr/>
          </p:nvSpPr>
          <p:spPr bwMode="auto">
            <a:xfrm>
              <a:off x="7250113" y="3816350"/>
              <a:ext cx="153988" cy="139700"/>
            </a:xfrm>
            <a:custGeom>
              <a:avLst/>
              <a:gdLst>
                <a:gd name="T0" fmla="*/ 33 w 41"/>
                <a:gd name="T1" fmla="*/ 0 h 37"/>
                <a:gd name="T2" fmla="*/ 15 w 41"/>
                <a:gd name="T3" fmla="*/ 6 h 37"/>
                <a:gd name="T4" fmla="*/ 10 w 41"/>
                <a:gd name="T5" fmla="*/ 5 h 37"/>
                <a:gd name="T6" fmla="*/ 10 w 41"/>
                <a:gd name="T7" fmla="*/ 6 h 37"/>
                <a:gd name="T8" fmla="*/ 6 w 41"/>
                <a:gd name="T9" fmla="*/ 31 h 37"/>
                <a:gd name="T10" fmla="*/ 32 w 41"/>
                <a:gd name="T11" fmla="*/ 28 h 37"/>
                <a:gd name="T12" fmla="*/ 35 w 41"/>
                <a:gd name="T13" fmla="*/ 2 h 37"/>
                <a:gd name="T14" fmla="*/ 33 w 41"/>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3" y="0"/>
                  </a:moveTo>
                  <a:cubicBezTo>
                    <a:pt x="28" y="4"/>
                    <a:pt x="22" y="6"/>
                    <a:pt x="15" y="6"/>
                  </a:cubicBezTo>
                  <a:cubicBezTo>
                    <a:pt x="14" y="6"/>
                    <a:pt x="12" y="6"/>
                    <a:pt x="10" y="5"/>
                  </a:cubicBezTo>
                  <a:cubicBezTo>
                    <a:pt x="10" y="5"/>
                    <a:pt x="10" y="5"/>
                    <a:pt x="10" y="6"/>
                  </a:cubicBezTo>
                  <a:cubicBezTo>
                    <a:pt x="2" y="14"/>
                    <a:pt x="0" y="25"/>
                    <a:pt x="6" y="31"/>
                  </a:cubicBezTo>
                  <a:cubicBezTo>
                    <a:pt x="13" y="37"/>
                    <a:pt x="24" y="36"/>
                    <a:pt x="32" y="28"/>
                  </a:cubicBezTo>
                  <a:cubicBezTo>
                    <a:pt x="40" y="20"/>
                    <a:pt x="41" y="8"/>
                    <a:pt x="35" y="2"/>
                  </a:cubicBezTo>
                  <a:cubicBezTo>
                    <a:pt x="34" y="2"/>
                    <a:pt x="34" y="1"/>
                    <a:pt x="33"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12" name="Freeform 147"/>
            <p:cNvSpPr>
              <a:spLocks/>
            </p:cNvSpPr>
            <p:nvPr/>
          </p:nvSpPr>
          <p:spPr bwMode="auto">
            <a:xfrm>
              <a:off x="7145338" y="3587750"/>
              <a:ext cx="266700" cy="236537"/>
            </a:xfrm>
            <a:custGeom>
              <a:avLst/>
              <a:gdLst>
                <a:gd name="T0" fmla="*/ 16 w 71"/>
                <a:gd name="T1" fmla="*/ 51 h 63"/>
                <a:gd name="T2" fmla="*/ 42 w 71"/>
                <a:gd name="T3" fmla="*/ 63 h 63"/>
                <a:gd name="T4" fmla="*/ 43 w 71"/>
                <a:gd name="T5" fmla="*/ 63 h 63"/>
                <a:gd name="T6" fmla="*/ 56 w 71"/>
                <a:gd name="T7" fmla="*/ 60 h 63"/>
                <a:gd name="T8" fmla="*/ 60 w 71"/>
                <a:gd name="T9" fmla="*/ 56 h 63"/>
                <a:gd name="T10" fmla="*/ 55 w 71"/>
                <a:gd name="T11" fmla="*/ 12 h 63"/>
                <a:gd name="T12" fmla="*/ 28 w 71"/>
                <a:gd name="T13" fmla="*/ 0 h 63"/>
                <a:gd name="T14" fmla="*/ 11 w 71"/>
                <a:gd name="T15" fmla="*/ 7 h 63"/>
                <a:gd name="T16" fmla="*/ 16 w 71"/>
                <a:gd name="T1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16" y="51"/>
                  </a:moveTo>
                  <a:cubicBezTo>
                    <a:pt x="24" y="58"/>
                    <a:pt x="33" y="63"/>
                    <a:pt x="42" y="63"/>
                  </a:cubicBezTo>
                  <a:cubicBezTo>
                    <a:pt x="43" y="63"/>
                    <a:pt x="43" y="63"/>
                    <a:pt x="43" y="63"/>
                  </a:cubicBezTo>
                  <a:cubicBezTo>
                    <a:pt x="48" y="63"/>
                    <a:pt x="52" y="62"/>
                    <a:pt x="56" y="60"/>
                  </a:cubicBezTo>
                  <a:cubicBezTo>
                    <a:pt x="58" y="59"/>
                    <a:pt x="59" y="58"/>
                    <a:pt x="60" y="56"/>
                  </a:cubicBezTo>
                  <a:cubicBezTo>
                    <a:pt x="71" y="46"/>
                    <a:pt x="69" y="26"/>
                    <a:pt x="55" y="12"/>
                  </a:cubicBezTo>
                  <a:cubicBezTo>
                    <a:pt x="47" y="4"/>
                    <a:pt x="37" y="0"/>
                    <a:pt x="28" y="0"/>
                  </a:cubicBezTo>
                  <a:cubicBezTo>
                    <a:pt x="21" y="0"/>
                    <a:pt x="15" y="2"/>
                    <a:pt x="11" y="7"/>
                  </a:cubicBezTo>
                  <a:cubicBezTo>
                    <a:pt x="0" y="17"/>
                    <a:pt x="3" y="37"/>
                    <a:pt x="16" y="5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13" name="Freeform 148"/>
            <p:cNvSpPr>
              <a:spLocks/>
            </p:cNvSpPr>
            <p:nvPr/>
          </p:nvSpPr>
          <p:spPr bwMode="auto">
            <a:xfrm>
              <a:off x="7450138" y="3816350"/>
              <a:ext cx="157163" cy="139700"/>
            </a:xfrm>
            <a:custGeom>
              <a:avLst/>
              <a:gdLst>
                <a:gd name="T0" fmla="*/ 35 w 42"/>
                <a:gd name="T1" fmla="*/ 31 h 37"/>
                <a:gd name="T2" fmla="*/ 32 w 42"/>
                <a:gd name="T3" fmla="*/ 6 h 37"/>
                <a:gd name="T4" fmla="*/ 32 w 42"/>
                <a:gd name="T5" fmla="*/ 5 h 37"/>
                <a:gd name="T6" fmla="*/ 26 w 42"/>
                <a:gd name="T7" fmla="*/ 6 h 37"/>
                <a:gd name="T8" fmla="*/ 9 w 42"/>
                <a:gd name="T9" fmla="*/ 0 h 37"/>
                <a:gd name="T10" fmla="*/ 7 w 42"/>
                <a:gd name="T11" fmla="*/ 2 h 37"/>
                <a:gd name="T12" fmla="*/ 10 w 42"/>
                <a:gd name="T13" fmla="*/ 28 h 37"/>
                <a:gd name="T14" fmla="*/ 35 w 42"/>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35" y="31"/>
                  </a:moveTo>
                  <a:cubicBezTo>
                    <a:pt x="42" y="25"/>
                    <a:pt x="40" y="14"/>
                    <a:pt x="32" y="6"/>
                  </a:cubicBezTo>
                  <a:cubicBezTo>
                    <a:pt x="32" y="5"/>
                    <a:pt x="32" y="5"/>
                    <a:pt x="32" y="5"/>
                  </a:cubicBezTo>
                  <a:cubicBezTo>
                    <a:pt x="30" y="6"/>
                    <a:pt x="28" y="6"/>
                    <a:pt x="26" y="6"/>
                  </a:cubicBezTo>
                  <a:cubicBezTo>
                    <a:pt x="20" y="6"/>
                    <a:pt x="14" y="4"/>
                    <a:pt x="9" y="0"/>
                  </a:cubicBezTo>
                  <a:cubicBezTo>
                    <a:pt x="8" y="1"/>
                    <a:pt x="7" y="2"/>
                    <a:pt x="7" y="2"/>
                  </a:cubicBezTo>
                  <a:cubicBezTo>
                    <a:pt x="0" y="8"/>
                    <a:pt x="2" y="20"/>
                    <a:pt x="10" y="28"/>
                  </a:cubicBezTo>
                  <a:cubicBezTo>
                    <a:pt x="18" y="36"/>
                    <a:pt x="29" y="37"/>
                    <a:pt x="35" y="3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14" name="Freeform 149"/>
            <p:cNvSpPr>
              <a:spLocks/>
            </p:cNvSpPr>
            <p:nvPr/>
          </p:nvSpPr>
          <p:spPr bwMode="auto">
            <a:xfrm>
              <a:off x="7445376" y="3587750"/>
              <a:ext cx="266700" cy="236537"/>
            </a:xfrm>
            <a:custGeom>
              <a:avLst/>
              <a:gdLst>
                <a:gd name="T0" fmla="*/ 60 w 71"/>
                <a:gd name="T1" fmla="*/ 7 h 63"/>
                <a:gd name="T2" fmla="*/ 43 w 71"/>
                <a:gd name="T3" fmla="*/ 0 h 63"/>
                <a:gd name="T4" fmla="*/ 16 w 71"/>
                <a:gd name="T5" fmla="*/ 12 h 63"/>
                <a:gd name="T6" fmla="*/ 10 w 71"/>
                <a:gd name="T7" fmla="*/ 56 h 63"/>
                <a:gd name="T8" fmla="*/ 15 w 71"/>
                <a:gd name="T9" fmla="*/ 60 h 63"/>
                <a:gd name="T10" fmla="*/ 27 w 71"/>
                <a:gd name="T11" fmla="*/ 63 h 63"/>
                <a:gd name="T12" fmla="*/ 29 w 71"/>
                <a:gd name="T13" fmla="*/ 63 h 63"/>
                <a:gd name="T14" fmla="*/ 55 w 71"/>
                <a:gd name="T15" fmla="*/ 51 h 63"/>
                <a:gd name="T16" fmla="*/ 60 w 71"/>
                <a:gd name="T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60" y="7"/>
                  </a:moveTo>
                  <a:cubicBezTo>
                    <a:pt x="56" y="2"/>
                    <a:pt x="50" y="0"/>
                    <a:pt x="43" y="0"/>
                  </a:cubicBezTo>
                  <a:cubicBezTo>
                    <a:pt x="34" y="0"/>
                    <a:pt x="24" y="4"/>
                    <a:pt x="16" y="12"/>
                  </a:cubicBezTo>
                  <a:cubicBezTo>
                    <a:pt x="2" y="26"/>
                    <a:pt x="0" y="46"/>
                    <a:pt x="10" y="56"/>
                  </a:cubicBezTo>
                  <a:cubicBezTo>
                    <a:pt x="12" y="58"/>
                    <a:pt x="13" y="59"/>
                    <a:pt x="15" y="60"/>
                  </a:cubicBezTo>
                  <a:cubicBezTo>
                    <a:pt x="18" y="62"/>
                    <a:pt x="23" y="63"/>
                    <a:pt x="27" y="63"/>
                  </a:cubicBezTo>
                  <a:cubicBezTo>
                    <a:pt x="28" y="63"/>
                    <a:pt x="28" y="63"/>
                    <a:pt x="29" y="63"/>
                  </a:cubicBezTo>
                  <a:cubicBezTo>
                    <a:pt x="37" y="63"/>
                    <a:pt x="47" y="58"/>
                    <a:pt x="55" y="51"/>
                  </a:cubicBezTo>
                  <a:cubicBezTo>
                    <a:pt x="68" y="37"/>
                    <a:pt x="71" y="17"/>
                    <a:pt x="60" y="7"/>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15" name="Freeform 150"/>
            <p:cNvSpPr>
              <a:spLocks/>
            </p:cNvSpPr>
            <p:nvPr/>
          </p:nvSpPr>
          <p:spPr bwMode="auto">
            <a:xfrm>
              <a:off x="7381876" y="3606800"/>
              <a:ext cx="93663" cy="333375"/>
            </a:xfrm>
            <a:custGeom>
              <a:avLst/>
              <a:gdLst>
                <a:gd name="T0" fmla="*/ 23 w 25"/>
                <a:gd name="T1" fmla="*/ 4 h 89"/>
                <a:gd name="T2" fmla="*/ 20 w 25"/>
                <a:gd name="T3" fmla="*/ 1 h 89"/>
                <a:gd name="T4" fmla="*/ 14 w 25"/>
                <a:gd name="T5" fmla="*/ 10 h 89"/>
                <a:gd name="T6" fmla="*/ 12 w 25"/>
                <a:gd name="T7" fmla="*/ 10 h 89"/>
                <a:gd name="T8" fmla="*/ 11 w 25"/>
                <a:gd name="T9" fmla="*/ 10 h 89"/>
                <a:gd name="T10" fmla="*/ 5 w 25"/>
                <a:gd name="T11" fmla="*/ 1 h 89"/>
                <a:gd name="T12" fmla="*/ 2 w 25"/>
                <a:gd name="T13" fmla="*/ 4 h 89"/>
                <a:gd name="T14" fmla="*/ 8 w 25"/>
                <a:gd name="T15" fmla="*/ 13 h 89"/>
                <a:gd name="T16" fmla="*/ 7 w 25"/>
                <a:gd name="T17" fmla="*/ 15 h 89"/>
                <a:gd name="T18" fmla="*/ 7 w 25"/>
                <a:gd name="T19" fmla="*/ 27 h 89"/>
                <a:gd name="T20" fmla="*/ 7 w 25"/>
                <a:gd name="T21" fmla="*/ 41 h 89"/>
                <a:gd name="T22" fmla="*/ 7 w 25"/>
                <a:gd name="T23" fmla="*/ 83 h 89"/>
                <a:gd name="T24" fmla="*/ 12 w 25"/>
                <a:gd name="T25" fmla="*/ 89 h 89"/>
                <a:gd name="T26" fmla="*/ 18 w 25"/>
                <a:gd name="T27" fmla="*/ 83 h 89"/>
                <a:gd name="T28" fmla="*/ 18 w 25"/>
                <a:gd name="T29" fmla="*/ 41 h 89"/>
                <a:gd name="T30" fmla="*/ 18 w 25"/>
                <a:gd name="T31" fmla="*/ 27 h 89"/>
                <a:gd name="T32" fmla="*/ 18 w 25"/>
                <a:gd name="T33" fmla="*/ 15 h 89"/>
                <a:gd name="T34" fmla="*/ 17 w 25"/>
                <a:gd name="T35" fmla="*/ 13 h 89"/>
                <a:gd name="T36" fmla="*/ 23 w 25"/>
                <a:gd name="T37" fmla="*/ 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9">
                  <a:moveTo>
                    <a:pt x="23" y="4"/>
                  </a:moveTo>
                  <a:cubicBezTo>
                    <a:pt x="25" y="2"/>
                    <a:pt x="22" y="0"/>
                    <a:pt x="20" y="1"/>
                  </a:cubicBezTo>
                  <a:cubicBezTo>
                    <a:pt x="18" y="4"/>
                    <a:pt x="16" y="7"/>
                    <a:pt x="14" y="10"/>
                  </a:cubicBezTo>
                  <a:cubicBezTo>
                    <a:pt x="14" y="10"/>
                    <a:pt x="13" y="10"/>
                    <a:pt x="12" y="10"/>
                  </a:cubicBezTo>
                  <a:cubicBezTo>
                    <a:pt x="12" y="10"/>
                    <a:pt x="11" y="10"/>
                    <a:pt x="11" y="10"/>
                  </a:cubicBezTo>
                  <a:cubicBezTo>
                    <a:pt x="9" y="7"/>
                    <a:pt x="7" y="4"/>
                    <a:pt x="5" y="1"/>
                  </a:cubicBezTo>
                  <a:cubicBezTo>
                    <a:pt x="3" y="0"/>
                    <a:pt x="0" y="2"/>
                    <a:pt x="2" y="4"/>
                  </a:cubicBezTo>
                  <a:cubicBezTo>
                    <a:pt x="4" y="7"/>
                    <a:pt x="6" y="9"/>
                    <a:pt x="8" y="13"/>
                  </a:cubicBezTo>
                  <a:cubicBezTo>
                    <a:pt x="7" y="13"/>
                    <a:pt x="7" y="14"/>
                    <a:pt x="7" y="15"/>
                  </a:cubicBezTo>
                  <a:cubicBezTo>
                    <a:pt x="7" y="27"/>
                    <a:pt x="7" y="27"/>
                    <a:pt x="7" y="27"/>
                  </a:cubicBezTo>
                  <a:cubicBezTo>
                    <a:pt x="7" y="41"/>
                    <a:pt x="7" y="41"/>
                    <a:pt x="7" y="41"/>
                  </a:cubicBezTo>
                  <a:cubicBezTo>
                    <a:pt x="7" y="83"/>
                    <a:pt x="7" y="83"/>
                    <a:pt x="7" y="83"/>
                  </a:cubicBezTo>
                  <a:cubicBezTo>
                    <a:pt x="7" y="86"/>
                    <a:pt x="9" y="89"/>
                    <a:pt x="12" y="89"/>
                  </a:cubicBezTo>
                  <a:cubicBezTo>
                    <a:pt x="15" y="89"/>
                    <a:pt x="18" y="86"/>
                    <a:pt x="18" y="83"/>
                  </a:cubicBezTo>
                  <a:cubicBezTo>
                    <a:pt x="18" y="41"/>
                    <a:pt x="18" y="41"/>
                    <a:pt x="18" y="41"/>
                  </a:cubicBezTo>
                  <a:cubicBezTo>
                    <a:pt x="18" y="27"/>
                    <a:pt x="18" y="27"/>
                    <a:pt x="18" y="27"/>
                  </a:cubicBezTo>
                  <a:cubicBezTo>
                    <a:pt x="18" y="15"/>
                    <a:pt x="18" y="15"/>
                    <a:pt x="18" y="15"/>
                  </a:cubicBezTo>
                  <a:cubicBezTo>
                    <a:pt x="18" y="14"/>
                    <a:pt x="18" y="13"/>
                    <a:pt x="17" y="13"/>
                  </a:cubicBezTo>
                  <a:cubicBezTo>
                    <a:pt x="19" y="9"/>
                    <a:pt x="20" y="7"/>
                    <a:pt x="23" y="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grpSp>
      <p:sp>
        <p:nvSpPr>
          <p:cNvPr id="116" name="Freeform 163"/>
          <p:cNvSpPr>
            <a:spLocks noEditPoints="1"/>
          </p:cNvSpPr>
          <p:nvPr/>
        </p:nvSpPr>
        <p:spPr bwMode="auto">
          <a:xfrm>
            <a:off x="4026142" y="5178871"/>
            <a:ext cx="308741" cy="261827"/>
          </a:xfrm>
          <a:custGeom>
            <a:avLst/>
            <a:gdLst>
              <a:gd name="T0" fmla="*/ 2 w 136"/>
              <a:gd name="T1" fmla="*/ 32 h 115"/>
              <a:gd name="T2" fmla="*/ 0 w 136"/>
              <a:gd name="T3" fmla="*/ 35 h 115"/>
              <a:gd name="T4" fmla="*/ 2 w 136"/>
              <a:gd name="T5" fmla="*/ 39 h 115"/>
              <a:gd name="T6" fmla="*/ 14 w 136"/>
              <a:gd name="T7" fmla="*/ 51 h 115"/>
              <a:gd name="T8" fmla="*/ 78 w 136"/>
              <a:gd name="T9" fmla="*/ 115 h 115"/>
              <a:gd name="T10" fmla="*/ 136 w 136"/>
              <a:gd name="T11" fmla="*/ 56 h 115"/>
              <a:gd name="T12" fmla="*/ 123 w 136"/>
              <a:gd name="T13" fmla="*/ 63 h 115"/>
              <a:gd name="T14" fmla="*/ 90 w 136"/>
              <a:gd name="T15" fmla="*/ 46 h 115"/>
              <a:gd name="T16" fmla="*/ 90 w 136"/>
              <a:gd name="T17" fmla="*/ 40 h 115"/>
              <a:gd name="T18" fmla="*/ 56 w 136"/>
              <a:gd name="T19" fmla="*/ 0 h 115"/>
              <a:gd name="T20" fmla="*/ 19 w 136"/>
              <a:gd name="T21" fmla="*/ 24 h 115"/>
              <a:gd name="T22" fmla="*/ 2 w 136"/>
              <a:gd name="T23" fmla="*/ 32 h 115"/>
              <a:gd name="T24" fmla="*/ 35 w 136"/>
              <a:gd name="T25" fmla="*/ 39 h 115"/>
              <a:gd name="T26" fmla="*/ 29 w 136"/>
              <a:gd name="T27" fmla="*/ 33 h 115"/>
              <a:gd name="T28" fmla="*/ 35 w 136"/>
              <a:gd name="T29" fmla="*/ 27 h 115"/>
              <a:gd name="T30" fmla="*/ 41 w 136"/>
              <a:gd name="T31" fmla="*/ 33 h 115"/>
              <a:gd name="T32" fmla="*/ 35 w 136"/>
              <a:gd name="T3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15">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rgbClr val="000000"/>
          </a:solidFill>
          <a:ln>
            <a:noFill/>
          </a:ln>
        </p:spPr>
        <p:txBody>
          <a:bodyPr vert="horz" wrap="square" lIns="182843" tIns="91422" rIns="182843" bIns="91422" numCol="1" anchor="t" anchorCtr="0" compatLnSpc="1">
            <a:prstTxWarp prst="textNoShape">
              <a:avLst/>
            </a:prstTxWarp>
          </a:bodyPr>
          <a:lstStyle/>
          <a:p>
            <a:endParaRPr lang="id-ID">
              <a:latin typeface="Raleway Black"/>
              <a:cs typeface="Raleway Black"/>
            </a:endParaRPr>
          </a:p>
        </p:txBody>
      </p:sp>
      <p:sp>
        <p:nvSpPr>
          <p:cNvPr id="117" name="Freeform 177"/>
          <p:cNvSpPr>
            <a:spLocks noEditPoints="1"/>
          </p:cNvSpPr>
          <p:nvPr/>
        </p:nvSpPr>
        <p:spPr bwMode="auto">
          <a:xfrm>
            <a:off x="2502485" y="4380687"/>
            <a:ext cx="247376" cy="322248"/>
          </a:xfrm>
          <a:custGeom>
            <a:avLst/>
            <a:gdLst>
              <a:gd name="T0" fmla="*/ 253 w 258"/>
              <a:gd name="T1" fmla="*/ 303 h 336"/>
              <a:gd name="T2" fmla="*/ 142 w 258"/>
              <a:gd name="T3" fmla="*/ 254 h 336"/>
              <a:gd name="T4" fmla="*/ 232 w 258"/>
              <a:gd name="T5" fmla="*/ 43 h 336"/>
              <a:gd name="T6" fmla="*/ 97 w 258"/>
              <a:gd name="T7" fmla="*/ 235 h 336"/>
              <a:gd name="T8" fmla="*/ 0 w 258"/>
              <a:gd name="T9" fmla="*/ 190 h 336"/>
              <a:gd name="T10" fmla="*/ 258 w 258"/>
              <a:gd name="T11" fmla="*/ 0 h 336"/>
              <a:gd name="T12" fmla="*/ 253 w 258"/>
              <a:gd name="T13" fmla="*/ 303 h 336"/>
              <a:gd name="T14" fmla="*/ 109 w 258"/>
              <a:gd name="T15" fmla="*/ 336 h 336"/>
              <a:gd name="T16" fmla="*/ 92 w 258"/>
              <a:gd name="T17" fmla="*/ 263 h 336"/>
              <a:gd name="T18" fmla="*/ 154 w 258"/>
              <a:gd name="T19" fmla="*/ 287 h 336"/>
              <a:gd name="T20" fmla="*/ 109 w 258"/>
              <a:gd name="T21"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36">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rgbClr val="000000"/>
          </a:solidFill>
          <a:ln>
            <a:noFill/>
          </a:ln>
        </p:spPr>
        <p:txBody>
          <a:bodyPr vert="horz" wrap="square" lIns="182843" tIns="91422" rIns="182843" bIns="91422" numCol="1" anchor="t" anchorCtr="0" compatLnSpc="1">
            <a:prstTxWarp prst="textNoShape">
              <a:avLst/>
            </a:prstTxWarp>
          </a:bodyPr>
          <a:lstStyle/>
          <a:p>
            <a:endParaRPr lang="id-ID">
              <a:latin typeface="Raleway Black"/>
              <a:cs typeface="Raleway Black"/>
            </a:endParaRPr>
          </a:p>
        </p:txBody>
      </p:sp>
      <p:sp>
        <p:nvSpPr>
          <p:cNvPr id="118" name="Freeform 194"/>
          <p:cNvSpPr>
            <a:spLocks noEditPoints="1"/>
          </p:cNvSpPr>
          <p:nvPr/>
        </p:nvSpPr>
        <p:spPr bwMode="auto">
          <a:xfrm>
            <a:off x="1711981" y="4016257"/>
            <a:ext cx="288605" cy="229217"/>
          </a:xfrm>
          <a:custGeom>
            <a:avLst/>
            <a:gdLst>
              <a:gd name="T0" fmla="*/ 110 w 127"/>
              <a:gd name="T1" fmla="*/ 9 h 101"/>
              <a:gd name="T2" fmla="*/ 107 w 127"/>
              <a:gd name="T3" fmla="*/ 7 h 101"/>
              <a:gd name="T4" fmla="*/ 57 w 127"/>
              <a:gd name="T5" fmla="*/ 0 h 101"/>
              <a:gd name="T6" fmla="*/ 18 w 127"/>
              <a:gd name="T7" fmla="*/ 15 h 101"/>
              <a:gd name="T8" fmla="*/ 18 w 127"/>
              <a:gd name="T9" fmla="*/ 15 h 101"/>
              <a:gd name="T10" fmla="*/ 17 w 127"/>
              <a:gd name="T11" fmla="*/ 16 h 101"/>
              <a:gd name="T12" fmla="*/ 0 w 127"/>
              <a:gd name="T13" fmla="*/ 38 h 101"/>
              <a:gd name="T14" fmla="*/ 2 w 127"/>
              <a:gd name="T15" fmla="*/ 43 h 101"/>
              <a:gd name="T16" fmla="*/ 16 w 127"/>
              <a:gd name="T17" fmla="*/ 82 h 101"/>
              <a:gd name="T18" fmla="*/ 71 w 127"/>
              <a:gd name="T19" fmla="*/ 101 h 101"/>
              <a:gd name="T20" fmla="*/ 72 w 127"/>
              <a:gd name="T21" fmla="*/ 101 h 101"/>
              <a:gd name="T22" fmla="*/ 72 w 127"/>
              <a:gd name="T23" fmla="*/ 101 h 101"/>
              <a:gd name="T24" fmla="*/ 73 w 127"/>
              <a:gd name="T25" fmla="*/ 101 h 101"/>
              <a:gd name="T26" fmla="*/ 112 w 127"/>
              <a:gd name="T27" fmla="*/ 77 h 101"/>
              <a:gd name="T28" fmla="*/ 125 w 127"/>
              <a:gd name="T29" fmla="*/ 36 h 101"/>
              <a:gd name="T30" fmla="*/ 126 w 127"/>
              <a:gd name="T31" fmla="*/ 31 h 101"/>
              <a:gd name="T32" fmla="*/ 21 w 127"/>
              <a:gd name="T33" fmla="*/ 21 h 101"/>
              <a:gd name="T34" fmla="*/ 53 w 127"/>
              <a:gd name="T35" fmla="*/ 50 h 101"/>
              <a:gd name="T36" fmla="*/ 68 w 127"/>
              <a:gd name="T37" fmla="*/ 93 h 101"/>
              <a:gd name="T38" fmla="*/ 23 w 127"/>
              <a:gd name="T39" fmla="*/ 48 h 101"/>
              <a:gd name="T40" fmla="*/ 54 w 127"/>
              <a:gd name="T41" fmla="*/ 56 h 101"/>
              <a:gd name="T42" fmla="*/ 68 w 127"/>
              <a:gd name="T43" fmla="*/ 38 h 101"/>
              <a:gd name="T44" fmla="*/ 71 w 127"/>
              <a:gd name="T45" fmla="*/ 24 h 101"/>
              <a:gd name="T46" fmla="*/ 58 w 127"/>
              <a:gd name="T47" fmla="*/ 7 h 101"/>
              <a:gd name="T48" fmla="*/ 71 w 127"/>
              <a:gd name="T49" fmla="*/ 24 h 101"/>
              <a:gd name="T50" fmla="*/ 75 w 127"/>
              <a:gd name="T51" fmla="*/ 42 h 101"/>
              <a:gd name="T52" fmla="*/ 82 w 127"/>
              <a:gd name="T53" fmla="*/ 55 h 101"/>
              <a:gd name="T54" fmla="*/ 85 w 127"/>
              <a:gd name="T55" fmla="*/ 55 h 101"/>
              <a:gd name="T56" fmla="*/ 106 w 127"/>
              <a:gd name="T57" fmla="*/ 75 h 101"/>
              <a:gd name="T58" fmla="*/ 75 w 127"/>
              <a:gd name="T59" fmla="*/ 92 h 101"/>
              <a:gd name="T60" fmla="*/ 76 w 127"/>
              <a:gd name="T61" fmla="*/ 29 h 101"/>
              <a:gd name="T62" fmla="*/ 118 w 127"/>
              <a:gd name="T63"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01">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a:latin typeface="Raleway Black"/>
              <a:cs typeface="Raleway Black"/>
            </a:endParaRPr>
          </a:p>
        </p:txBody>
      </p:sp>
      <p:sp>
        <p:nvSpPr>
          <p:cNvPr id="119" name="TextBox 118"/>
          <p:cNvSpPr txBox="1"/>
          <p:nvPr/>
        </p:nvSpPr>
        <p:spPr>
          <a:xfrm>
            <a:off x="2643840" y="3274436"/>
            <a:ext cx="1572621" cy="800183"/>
          </a:xfrm>
          <a:prstGeom prst="rect">
            <a:avLst/>
          </a:prstGeom>
          <a:noFill/>
        </p:spPr>
        <p:txBody>
          <a:bodyPr wrap="square" lIns="182843" tIns="91422" rIns="182843" bIns="91422" rtlCol="0">
            <a:spAutoFit/>
          </a:bodyPr>
          <a:lstStyle/>
          <a:p>
            <a:pPr algn="ctr"/>
            <a:r>
              <a:rPr lang="id-ID" sz="2000" b="1" dirty="0" smtClean="0">
                <a:cs typeface="Lato Black"/>
              </a:rPr>
              <a:t>SOCIAL </a:t>
            </a:r>
          </a:p>
          <a:p>
            <a:pPr algn="ctr"/>
            <a:r>
              <a:rPr lang="id-ID" sz="2000" b="1" dirty="0" smtClean="0">
                <a:cs typeface="Lato Black"/>
              </a:rPr>
              <a:t>MEDIA</a:t>
            </a:r>
            <a:endParaRPr lang="id-ID" sz="2000" b="1" dirty="0">
              <a:cs typeface="Lato Black"/>
            </a:endParaRPr>
          </a:p>
        </p:txBody>
      </p:sp>
      <p:sp>
        <p:nvSpPr>
          <p:cNvPr id="120" name="Freeform 20"/>
          <p:cNvSpPr>
            <a:spLocks/>
          </p:cNvSpPr>
          <p:nvPr/>
        </p:nvSpPr>
        <p:spPr bwMode="auto">
          <a:xfrm>
            <a:off x="2762720" y="2513944"/>
            <a:ext cx="599556" cy="48853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rgbClr val="000000"/>
          </a:solidFill>
          <a:ln>
            <a:noFill/>
          </a:ln>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21" name="Freeform 21"/>
          <p:cNvSpPr>
            <a:spLocks/>
          </p:cNvSpPr>
          <p:nvPr/>
        </p:nvSpPr>
        <p:spPr bwMode="auto">
          <a:xfrm>
            <a:off x="4507740" y="4517198"/>
            <a:ext cx="646170" cy="643121"/>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rgbClr val="000000"/>
          </a:solidFill>
          <a:ln>
            <a:noFill/>
          </a:ln>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grpSp>
        <p:nvGrpSpPr>
          <p:cNvPr id="122" name="Group 121"/>
          <p:cNvGrpSpPr/>
          <p:nvPr/>
        </p:nvGrpSpPr>
        <p:grpSpPr>
          <a:xfrm>
            <a:off x="4460365" y="2970285"/>
            <a:ext cx="693545" cy="649692"/>
            <a:chOff x="544513" y="3295650"/>
            <a:chExt cx="1325563" cy="1241425"/>
          </a:xfrm>
          <a:solidFill>
            <a:schemeClr val="accent4"/>
          </a:solidFill>
        </p:grpSpPr>
        <p:sp>
          <p:nvSpPr>
            <p:cNvPr id="123"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124"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125"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grpSp>
      <p:sp>
        <p:nvSpPr>
          <p:cNvPr id="126" name="Freeform 9"/>
          <p:cNvSpPr>
            <a:spLocks noEditPoints="1"/>
          </p:cNvSpPr>
          <p:nvPr/>
        </p:nvSpPr>
        <p:spPr bwMode="auto">
          <a:xfrm>
            <a:off x="1643935" y="2532833"/>
            <a:ext cx="687961" cy="688140"/>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Calibri Light"/>
            </a:endParaRPr>
          </a:p>
        </p:txBody>
      </p:sp>
      <p:sp>
        <p:nvSpPr>
          <p:cNvPr id="127" name="AutoShape 64"/>
          <p:cNvSpPr>
            <a:spLocks/>
          </p:cNvSpPr>
          <p:nvPr/>
        </p:nvSpPr>
        <p:spPr bwMode="auto">
          <a:xfrm>
            <a:off x="1141412" y="3786373"/>
            <a:ext cx="330804" cy="329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rgbClr val="000000"/>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28" name="Group 127"/>
          <p:cNvGrpSpPr/>
          <p:nvPr/>
        </p:nvGrpSpPr>
        <p:grpSpPr>
          <a:xfrm>
            <a:off x="2657857" y="4950251"/>
            <a:ext cx="704419" cy="702102"/>
            <a:chOff x="4805363" y="4148138"/>
            <a:chExt cx="895350" cy="892175"/>
          </a:xfrm>
          <a:solidFill>
            <a:schemeClr val="accent6"/>
          </a:solidFill>
        </p:grpSpPr>
        <p:sp>
          <p:nvSpPr>
            <p:cNvPr id="129" name="Freeform 67"/>
            <p:cNvSpPr>
              <a:spLocks/>
            </p:cNvSpPr>
            <p:nvPr/>
          </p:nvSpPr>
          <p:spPr bwMode="auto">
            <a:xfrm>
              <a:off x="5332413" y="4371975"/>
              <a:ext cx="103188" cy="66675"/>
            </a:xfrm>
            <a:custGeom>
              <a:avLst/>
              <a:gdLst>
                <a:gd name="T0" fmla="*/ 36 w 36"/>
                <a:gd name="T1" fmla="*/ 2 h 23"/>
                <a:gd name="T2" fmla="*/ 34 w 36"/>
                <a:gd name="T3" fmla="*/ 1 h 23"/>
                <a:gd name="T4" fmla="*/ 0 w 36"/>
                <a:gd name="T5" fmla="*/ 23 h 23"/>
                <a:gd name="T6" fmla="*/ 22 w 36"/>
                <a:gd name="T7" fmla="*/ 15 h 23"/>
                <a:gd name="T8" fmla="*/ 32 w 36"/>
                <a:gd name="T9" fmla="*/ 6 h 23"/>
                <a:gd name="T10" fmla="*/ 36 w 36"/>
                <a:gd name="T11" fmla="*/ 2 h 23"/>
              </a:gdLst>
              <a:ahLst/>
              <a:cxnLst>
                <a:cxn ang="0">
                  <a:pos x="T0" y="T1"/>
                </a:cxn>
                <a:cxn ang="0">
                  <a:pos x="T2" y="T3"/>
                </a:cxn>
                <a:cxn ang="0">
                  <a:pos x="T4" y="T5"/>
                </a:cxn>
                <a:cxn ang="0">
                  <a:pos x="T6" y="T7"/>
                </a:cxn>
                <a:cxn ang="0">
                  <a:pos x="T8" y="T9"/>
                </a:cxn>
                <a:cxn ang="0">
                  <a:pos x="T10" y="T11"/>
                </a:cxn>
              </a:cxnLst>
              <a:rect l="0" t="0" r="r" b="b"/>
              <a:pathLst>
                <a:path w="36" h="23">
                  <a:moveTo>
                    <a:pt x="36" y="2"/>
                  </a:moveTo>
                  <a:cubicBezTo>
                    <a:pt x="35" y="2"/>
                    <a:pt x="35" y="1"/>
                    <a:pt x="34" y="1"/>
                  </a:cubicBezTo>
                  <a:cubicBezTo>
                    <a:pt x="19" y="0"/>
                    <a:pt x="5" y="9"/>
                    <a:pt x="0" y="23"/>
                  </a:cubicBezTo>
                  <a:cubicBezTo>
                    <a:pt x="8" y="22"/>
                    <a:pt x="15" y="19"/>
                    <a:pt x="22" y="15"/>
                  </a:cubicBezTo>
                  <a:cubicBezTo>
                    <a:pt x="25" y="12"/>
                    <a:pt x="29" y="10"/>
                    <a:pt x="32" y="6"/>
                  </a:cubicBezTo>
                  <a:cubicBezTo>
                    <a:pt x="32" y="6"/>
                    <a:pt x="35" y="3"/>
                    <a:pt x="3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30" name="Freeform 68"/>
            <p:cNvSpPr>
              <a:spLocks/>
            </p:cNvSpPr>
            <p:nvPr/>
          </p:nvSpPr>
          <p:spPr bwMode="auto">
            <a:xfrm>
              <a:off x="5067301" y="4371975"/>
              <a:ext cx="103188" cy="66675"/>
            </a:xfrm>
            <a:custGeom>
              <a:avLst/>
              <a:gdLst>
                <a:gd name="T0" fmla="*/ 4 w 36"/>
                <a:gd name="T1" fmla="*/ 6 h 23"/>
                <a:gd name="T2" fmla="*/ 14 w 36"/>
                <a:gd name="T3" fmla="*/ 15 h 23"/>
                <a:gd name="T4" fmla="*/ 36 w 36"/>
                <a:gd name="T5" fmla="*/ 23 h 23"/>
                <a:gd name="T6" fmla="*/ 2 w 36"/>
                <a:gd name="T7" fmla="*/ 1 h 23"/>
                <a:gd name="T8" fmla="*/ 0 w 36"/>
                <a:gd name="T9" fmla="*/ 2 h 23"/>
                <a:gd name="T10" fmla="*/ 4 w 36"/>
                <a:gd name="T11" fmla="*/ 6 h 23"/>
              </a:gdLst>
              <a:ahLst/>
              <a:cxnLst>
                <a:cxn ang="0">
                  <a:pos x="T0" y="T1"/>
                </a:cxn>
                <a:cxn ang="0">
                  <a:pos x="T2" y="T3"/>
                </a:cxn>
                <a:cxn ang="0">
                  <a:pos x="T4" y="T5"/>
                </a:cxn>
                <a:cxn ang="0">
                  <a:pos x="T6" y="T7"/>
                </a:cxn>
                <a:cxn ang="0">
                  <a:pos x="T8" y="T9"/>
                </a:cxn>
                <a:cxn ang="0">
                  <a:pos x="T10" y="T11"/>
                </a:cxn>
              </a:cxnLst>
              <a:rect l="0" t="0" r="r" b="b"/>
              <a:pathLst>
                <a:path w="36" h="23">
                  <a:moveTo>
                    <a:pt x="4" y="6"/>
                  </a:moveTo>
                  <a:cubicBezTo>
                    <a:pt x="7" y="10"/>
                    <a:pt x="10" y="12"/>
                    <a:pt x="14" y="15"/>
                  </a:cubicBezTo>
                  <a:cubicBezTo>
                    <a:pt x="21" y="19"/>
                    <a:pt x="28" y="22"/>
                    <a:pt x="36" y="23"/>
                  </a:cubicBezTo>
                  <a:cubicBezTo>
                    <a:pt x="31" y="9"/>
                    <a:pt x="17" y="0"/>
                    <a:pt x="2" y="1"/>
                  </a:cubicBezTo>
                  <a:cubicBezTo>
                    <a:pt x="1" y="1"/>
                    <a:pt x="1" y="2"/>
                    <a:pt x="0" y="2"/>
                  </a:cubicBezTo>
                  <a:cubicBezTo>
                    <a:pt x="1" y="3"/>
                    <a:pt x="3" y="6"/>
                    <a:pt x="4"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31" name="Freeform 69"/>
            <p:cNvSpPr>
              <a:spLocks noEditPoints="1"/>
            </p:cNvSpPr>
            <p:nvPr/>
          </p:nvSpPr>
          <p:spPr bwMode="auto">
            <a:xfrm>
              <a:off x="4805363" y="4148138"/>
              <a:ext cx="895350" cy="892175"/>
            </a:xfrm>
            <a:custGeom>
              <a:avLst/>
              <a:gdLst>
                <a:gd name="T0" fmla="*/ 155 w 311"/>
                <a:gd name="T1" fmla="*/ 0 h 310"/>
                <a:gd name="T2" fmla="*/ 0 w 311"/>
                <a:gd name="T3" fmla="*/ 155 h 310"/>
                <a:gd name="T4" fmla="*/ 155 w 311"/>
                <a:gd name="T5" fmla="*/ 310 h 310"/>
                <a:gd name="T6" fmla="*/ 311 w 311"/>
                <a:gd name="T7" fmla="*/ 155 h 310"/>
                <a:gd name="T8" fmla="*/ 155 w 311"/>
                <a:gd name="T9" fmla="*/ 0 h 310"/>
                <a:gd name="T10" fmla="*/ 187 w 311"/>
                <a:gd name="T11" fmla="*/ 73 h 310"/>
                <a:gd name="T12" fmla="*/ 208 w 311"/>
                <a:gd name="T13" fmla="*/ 65 h 310"/>
                <a:gd name="T14" fmla="*/ 227 w 311"/>
                <a:gd name="T15" fmla="*/ 67 h 310"/>
                <a:gd name="T16" fmla="*/ 217 w 311"/>
                <a:gd name="T17" fmla="*/ 102 h 310"/>
                <a:gd name="T18" fmla="*/ 208 w 311"/>
                <a:gd name="T19" fmla="*/ 108 h 310"/>
                <a:gd name="T20" fmla="*/ 166 w 311"/>
                <a:gd name="T21" fmla="*/ 108 h 310"/>
                <a:gd name="T22" fmla="*/ 187 w 311"/>
                <a:gd name="T23" fmla="*/ 73 h 310"/>
                <a:gd name="T24" fmla="*/ 148 w 311"/>
                <a:gd name="T25" fmla="*/ 92 h 310"/>
                <a:gd name="T26" fmla="*/ 163 w 311"/>
                <a:gd name="T27" fmla="*/ 92 h 310"/>
                <a:gd name="T28" fmla="*/ 163 w 311"/>
                <a:gd name="T29" fmla="*/ 108 h 310"/>
                <a:gd name="T30" fmla="*/ 148 w 311"/>
                <a:gd name="T31" fmla="*/ 108 h 310"/>
                <a:gd name="T32" fmla="*/ 148 w 311"/>
                <a:gd name="T33" fmla="*/ 92 h 310"/>
                <a:gd name="T34" fmla="*/ 83 w 311"/>
                <a:gd name="T35" fmla="*/ 67 h 310"/>
                <a:gd name="T36" fmla="*/ 102 w 311"/>
                <a:gd name="T37" fmla="*/ 65 h 310"/>
                <a:gd name="T38" fmla="*/ 123 w 311"/>
                <a:gd name="T39" fmla="*/ 73 h 310"/>
                <a:gd name="T40" fmla="*/ 143 w 311"/>
                <a:gd name="T41" fmla="*/ 108 h 310"/>
                <a:gd name="T42" fmla="*/ 102 w 311"/>
                <a:gd name="T43" fmla="*/ 108 h 310"/>
                <a:gd name="T44" fmla="*/ 92 w 311"/>
                <a:gd name="T45" fmla="*/ 102 h 310"/>
                <a:gd name="T46" fmla="*/ 83 w 311"/>
                <a:gd name="T47" fmla="*/ 67 h 310"/>
                <a:gd name="T48" fmla="*/ 238 w 311"/>
                <a:gd name="T49" fmla="*/ 245 h 310"/>
                <a:gd name="T50" fmla="*/ 73 w 311"/>
                <a:gd name="T51" fmla="*/ 245 h 310"/>
                <a:gd name="T52" fmla="*/ 73 w 311"/>
                <a:gd name="T53" fmla="*/ 114 h 310"/>
                <a:gd name="T54" fmla="*/ 116 w 311"/>
                <a:gd name="T55" fmla="*/ 114 h 310"/>
                <a:gd name="T56" fmla="*/ 137 w 311"/>
                <a:gd name="T57" fmla="*/ 114 h 310"/>
                <a:gd name="T58" fmla="*/ 137 w 311"/>
                <a:gd name="T59" fmla="*/ 118 h 310"/>
                <a:gd name="T60" fmla="*/ 137 w 311"/>
                <a:gd name="T61" fmla="*/ 183 h 310"/>
                <a:gd name="T62" fmla="*/ 156 w 311"/>
                <a:gd name="T63" fmla="*/ 167 h 310"/>
                <a:gd name="T64" fmla="*/ 175 w 311"/>
                <a:gd name="T65" fmla="*/ 183 h 310"/>
                <a:gd name="T66" fmla="*/ 175 w 311"/>
                <a:gd name="T67" fmla="*/ 117 h 310"/>
                <a:gd name="T68" fmla="*/ 175 w 311"/>
                <a:gd name="T69" fmla="*/ 114 h 310"/>
                <a:gd name="T70" fmla="*/ 194 w 311"/>
                <a:gd name="T71" fmla="*/ 114 h 310"/>
                <a:gd name="T72" fmla="*/ 238 w 311"/>
                <a:gd name="T73" fmla="*/ 114 h 310"/>
                <a:gd name="T74" fmla="*/ 238 w 311"/>
                <a:gd name="T75" fmla="*/ 24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310">
                  <a:moveTo>
                    <a:pt x="155" y="0"/>
                  </a:moveTo>
                  <a:cubicBezTo>
                    <a:pt x="70" y="0"/>
                    <a:pt x="0" y="69"/>
                    <a:pt x="0" y="155"/>
                  </a:cubicBezTo>
                  <a:cubicBezTo>
                    <a:pt x="0" y="240"/>
                    <a:pt x="70" y="310"/>
                    <a:pt x="155" y="310"/>
                  </a:cubicBezTo>
                  <a:cubicBezTo>
                    <a:pt x="241" y="310"/>
                    <a:pt x="311" y="240"/>
                    <a:pt x="311" y="155"/>
                  </a:cubicBezTo>
                  <a:cubicBezTo>
                    <a:pt x="311" y="69"/>
                    <a:pt x="241" y="0"/>
                    <a:pt x="155" y="0"/>
                  </a:cubicBezTo>
                  <a:close/>
                  <a:moveTo>
                    <a:pt x="187" y="73"/>
                  </a:moveTo>
                  <a:cubicBezTo>
                    <a:pt x="193" y="68"/>
                    <a:pt x="200" y="66"/>
                    <a:pt x="208" y="65"/>
                  </a:cubicBezTo>
                  <a:cubicBezTo>
                    <a:pt x="214" y="64"/>
                    <a:pt x="222" y="64"/>
                    <a:pt x="227" y="67"/>
                  </a:cubicBezTo>
                  <a:cubicBezTo>
                    <a:pt x="242" y="78"/>
                    <a:pt x="227" y="94"/>
                    <a:pt x="217" y="102"/>
                  </a:cubicBezTo>
                  <a:cubicBezTo>
                    <a:pt x="214" y="104"/>
                    <a:pt x="211" y="106"/>
                    <a:pt x="208" y="108"/>
                  </a:cubicBezTo>
                  <a:cubicBezTo>
                    <a:pt x="166" y="108"/>
                    <a:pt x="166" y="108"/>
                    <a:pt x="166" y="108"/>
                  </a:cubicBezTo>
                  <a:cubicBezTo>
                    <a:pt x="168" y="94"/>
                    <a:pt x="175" y="80"/>
                    <a:pt x="187" y="73"/>
                  </a:cubicBezTo>
                  <a:close/>
                  <a:moveTo>
                    <a:pt x="148" y="92"/>
                  </a:moveTo>
                  <a:cubicBezTo>
                    <a:pt x="148" y="82"/>
                    <a:pt x="163" y="82"/>
                    <a:pt x="163" y="92"/>
                  </a:cubicBezTo>
                  <a:cubicBezTo>
                    <a:pt x="163" y="108"/>
                    <a:pt x="163" y="108"/>
                    <a:pt x="163" y="108"/>
                  </a:cubicBezTo>
                  <a:cubicBezTo>
                    <a:pt x="148" y="108"/>
                    <a:pt x="148" y="108"/>
                    <a:pt x="148" y="108"/>
                  </a:cubicBezTo>
                  <a:lnTo>
                    <a:pt x="148" y="92"/>
                  </a:lnTo>
                  <a:close/>
                  <a:moveTo>
                    <a:pt x="83" y="67"/>
                  </a:moveTo>
                  <a:cubicBezTo>
                    <a:pt x="88" y="64"/>
                    <a:pt x="96" y="64"/>
                    <a:pt x="102" y="65"/>
                  </a:cubicBezTo>
                  <a:cubicBezTo>
                    <a:pt x="109" y="66"/>
                    <a:pt x="116" y="68"/>
                    <a:pt x="123" y="73"/>
                  </a:cubicBezTo>
                  <a:cubicBezTo>
                    <a:pt x="135" y="80"/>
                    <a:pt x="142" y="94"/>
                    <a:pt x="143" y="108"/>
                  </a:cubicBezTo>
                  <a:cubicBezTo>
                    <a:pt x="102" y="108"/>
                    <a:pt x="102" y="108"/>
                    <a:pt x="102" y="108"/>
                  </a:cubicBezTo>
                  <a:cubicBezTo>
                    <a:pt x="99" y="106"/>
                    <a:pt x="96" y="104"/>
                    <a:pt x="92" y="102"/>
                  </a:cubicBezTo>
                  <a:cubicBezTo>
                    <a:pt x="82" y="94"/>
                    <a:pt x="67" y="78"/>
                    <a:pt x="83" y="67"/>
                  </a:cubicBezTo>
                  <a:close/>
                  <a:moveTo>
                    <a:pt x="238" y="245"/>
                  </a:moveTo>
                  <a:cubicBezTo>
                    <a:pt x="73" y="245"/>
                    <a:pt x="73" y="245"/>
                    <a:pt x="73" y="245"/>
                  </a:cubicBezTo>
                  <a:cubicBezTo>
                    <a:pt x="73" y="114"/>
                    <a:pt x="73" y="114"/>
                    <a:pt x="73" y="114"/>
                  </a:cubicBezTo>
                  <a:cubicBezTo>
                    <a:pt x="116" y="114"/>
                    <a:pt x="116" y="114"/>
                    <a:pt x="116" y="114"/>
                  </a:cubicBezTo>
                  <a:cubicBezTo>
                    <a:pt x="137" y="114"/>
                    <a:pt x="137" y="114"/>
                    <a:pt x="137" y="114"/>
                  </a:cubicBezTo>
                  <a:cubicBezTo>
                    <a:pt x="137" y="118"/>
                    <a:pt x="137" y="118"/>
                    <a:pt x="137" y="118"/>
                  </a:cubicBezTo>
                  <a:cubicBezTo>
                    <a:pt x="137" y="183"/>
                    <a:pt x="137" y="183"/>
                    <a:pt x="137" y="183"/>
                  </a:cubicBezTo>
                  <a:cubicBezTo>
                    <a:pt x="156" y="167"/>
                    <a:pt x="156" y="167"/>
                    <a:pt x="156" y="167"/>
                  </a:cubicBezTo>
                  <a:cubicBezTo>
                    <a:pt x="175" y="183"/>
                    <a:pt x="175" y="183"/>
                    <a:pt x="175" y="183"/>
                  </a:cubicBezTo>
                  <a:cubicBezTo>
                    <a:pt x="175" y="117"/>
                    <a:pt x="175" y="117"/>
                    <a:pt x="175" y="117"/>
                  </a:cubicBezTo>
                  <a:cubicBezTo>
                    <a:pt x="175" y="114"/>
                    <a:pt x="175" y="114"/>
                    <a:pt x="175" y="114"/>
                  </a:cubicBezTo>
                  <a:cubicBezTo>
                    <a:pt x="194" y="114"/>
                    <a:pt x="194" y="114"/>
                    <a:pt x="194" y="114"/>
                  </a:cubicBezTo>
                  <a:cubicBezTo>
                    <a:pt x="238" y="114"/>
                    <a:pt x="238" y="114"/>
                    <a:pt x="238" y="114"/>
                  </a:cubicBezTo>
                  <a:lnTo>
                    <a:pt x="238" y="2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grpSp>
      <p:grpSp>
        <p:nvGrpSpPr>
          <p:cNvPr id="132" name="Group 131"/>
          <p:cNvGrpSpPr/>
          <p:nvPr/>
        </p:nvGrpSpPr>
        <p:grpSpPr>
          <a:xfrm>
            <a:off x="4477791" y="3917779"/>
            <a:ext cx="292441" cy="257031"/>
            <a:chOff x="8332788" y="4259263"/>
            <a:chExt cx="484188" cy="425449"/>
          </a:xfrm>
          <a:solidFill>
            <a:schemeClr val="accent5"/>
          </a:solidFill>
        </p:grpSpPr>
        <p:sp>
          <p:nvSpPr>
            <p:cNvPr id="133" name="Freeform 159"/>
            <p:cNvSpPr>
              <a:spLocks/>
            </p:cNvSpPr>
            <p:nvPr/>
          </p:nvSpPr>
          <p:spPr bwMode="auto">
            <a:xfrm>
              <a:off x="8569326" y="4552950"/>
              <a:ext cx="131763" cy="131762"/>
            </a:xfrm>
            <a:custGeom>
              <a:avLst/>
              <a:gdLst>
                <a:gd name="T0" fmla="*/ 13 w 35"/>
                <a:gd name="T1" fmla="*/ 3 h 35"/>
                <a:gd name="T2" fmla="*/ 33 w 35"/>
                <a:gd name="T3" fmla="*/ 13 h 35"/>
                <a:gd name="T4" fmla="*/ 23 w 35"/>
                <a:gd name="T5" fmla="*/ 33 h 35"/>
                <a:gd name="T6" fmla="*/ 3 w 35"/>
                <a:gd name="T7" fmla="*/ 23 h 35"/>
                <a:gd name="T8" fmla="*/ 13 w 35"/>
                <a:gd name="T9" fmla="*/ 3 h 35"/>
              </a:gdLst>
              <a:ahLst/>
              <a:cxnLst>
                <a:cxn ang="0">
                  <a:pos x="T0" y="T1"/>
                </a:cxn>
                <a:cxn ang="0">
                  <a:pos x="T2" y="T3"/>
                </a:cxn>
                <a:cxn ang="0">
                  <a:pos x="T4" y="T5"/>
                </a:cxn>
                <a:cxn ang="0">
                  <a:pos x="T6" y="T7"/>
                </a:cxn>
                <a:cxn ang="0">
                  <a:pos x="T8" y="T9"/>
                </a:cxn>
              </a:cxnLst>
              <a:rect l="0" t="0" r="r" b="b"/>
              <a:pathLst>
                <a:path w="35" h="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34" name="Freeform 160"/>
            <p:cNvSpPr>
              <a:spLocks/>
            </p:cNvSpPr>
            <p:nvPr/>
          </p:nvSpPr>
          <p:spPr bwMode="auto">
            <a:xfrm>
              <a:off x="8445501" y="4395788"/>
              <a:ext cx="315913" cy="217487"/>
            </a:xfrm>
            <a:custGeom>
              <a:avLst/>
              <a:gdLst>
                <a:gd name="T0" fmla="*/ 74 w 84"/>
                <a:gd name="T1" fmla="*/ 12 h 58"/>
                <a:gd name="T2" fmla="*/ 73 w 84"/>
                <a:gd name="T3" fmla="*/ 12 h 58"/>
                <a:gd name="T4" fmla="*/ 72 w 84"/>
                <a:gd name="T5" fmla="*/ 11 h 58"/>
                <a:gd name="T6" fmla="*/ 72 w 84"/>
                <a:gd name="T7" fmla="*/ 11 h 58"/>
                <a:gd name="T8" fmla="*/ 6 w 84"/>
                <a:gd name="T9" fmla="*/ 36 h 58"/>
                <a:gd name="T10" fmla="*/ 4 w 84"/>
                <a:gd name="T11" fmla="*/ 38 h 58"/>
                <a:gd name="T12" fmla="*/ 2 w 84"/>
                <a:gd name="T13" fmla="*/ 42 h 58"/>
                <a:gd name="T14" fmla="*/ 7 w 84"/>
                <a:gd name="T15" fmla="*/ 56 h 58"/>
                <a:gd name="T16" fmla="*/ 20 w 84"/>
                <a:gd name="T17" fmla="*/ 51 h 58"/>
                <a:gd name="T18" fmla="*/ 23 w 84"/>
                <a:gd name="T19" fmla="*/ 44 h 58"/>
                <a:gd name="T20" fmla="*/ 65 w 84"/>
                <a:gd name="T21" fmla="*/ 30 h 58"/>
                <a:gd name="T22" fmla="*/ 70 w 84"/>
                <a:gd name="T23" fmla="*/ 32 h 58"/>
                <a:gd name="T24" fmla="*/ 83 w 84"/>
                <a:gd name="T25" fmla="*/ 27 h 58"/>
                <a:gd name="T26" fmla="*/ 84 w 84"/>
                <a:gd name="T27" fmla="*/ 20 h 58"/>
                <a:gd name="T28" fmla="*/ 79 w 84"/>
                <a:gd name="T29" fmla="*/ 14 h 58"/>
                <a:gd name="T30" fmla="*/ 74 w 84"/>
                <a:gd name="T31"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35" name="Freeform 161"/>
            <p:cNvSpPr>
              <a:spLocks/>
            </p:cNvSpPr>
            <p:nvPr/>
          </p:nvSpPr>
          <p:spPr bwMode="auto">
            <a:xfrm>
              <a:off x="8332788" y="4259263"/>
              <a:ext cx="484188" cy="296862"/>
            </a:xfrm>
            <a:custGeom>
              <a:avLst/>
              <a:gdLst>
                <a:gd name="T0" fmla="*/ 123 w 129"/>
                <a:gd name="T1" fmla="*/ 21 h 79"/>
                <a:gd name="T2" fmla="*/ 119 w 129"/>
                <a:gd name="T3" fmla="*/ 19 h 79"/>
                <a:gd name="T4" fmla="*/ 118 w 129"/>
                <a:gd name="T5" fmla="*/ 19 h 79"/>
                <a:gd name="T6" fmla="*/ 115 w 129"/>
                <a:gd name="T7" fmla="*/ 17 h 79"/>
                <a:gd name="T8" fmla="*/ 113 w 129"/>
                <a:gd name="T9" fmla="*/ 17 h 79"/>
                <a:gd name="T10" fmla="*/ 6 w 129"/>
                <a:gd name="T11" fmla="*/ 57 h 79"/>
                <a:gd name="T12" fmla="*/ 5 w 129"/>
                <a:gd name="T13" fmla="*/ 57 h 79"/>
                <a:gd name="T14" fmla="*/ 2 w 129"/>
                <a:gd name="T15" fmla="*/ 65 h 79"/>
                <a:gd name="T16" fmla="*/ 6 w 129"/>
                <a:gd name="T17" fmla="*/ 77 h 79"/>
                <a:gd name="T18" fmla="*/ 18 w 129"/>
                <a:gd name="T19" fmla="*/ 73 h 79"/>
                <a:gd name="T20" fmla="*/ 22 w 129"/>
                <a:gd name="T21" fmla="*/ 65 h 79"/>
                <a:gd name="T22" fmla="*/ 22 w 129"/>
                <a:gd name="T23" fmla="*/ 65 h 79"/>
                <a:gd name="T24" fmla="*/ 109 w 129"/>
                <a:gd name="T25" fmla="*/ 34 h 79"/>
                <a:gd name="T26" fmla="*/ 115 w 129"/>
                <a:gd name="T27" fmla="*/ 37 h 79"/>
                <a:gd name="T28" fmla="*/ 127 w 129"/>
                <a:gd name="T29" fmla="*/ 33 h 79"/>
                <a:gd name="T30" fmla="*/ 123 w 129"/>
                <a:gd name="T3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7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grpSp>
      <p:grpSp>
        <p:nvGrpSpPr>
          <p:cNvPr id="136" name="Group 135"/>
          <p:cNvGrpSpPr/>
          <p:nvPr/>
        </p:nvGrpSpPr>
        <p:grpSpPr>
          <a:xfrm>
            <a:off x="2098932" y="3996997"/>
            <a:ext cx="329835" cy="336634"/>
            <a:chOff x="7426326" y="839788"/>
            <a:chExt cx="546100" cy="557212"/>
          </a:xfrm>
          <a:solidFill>
            <a:schemeClr val="accent2"/>
          </a:solidFill>
        </p:grpSpPr>
        <p:sp>
          <p:nvSpPr>
            <p:cNvPr id="137" name="Freeform 178"/>
            <p:cNvSpPr>
              <a:spLocks noEditPoints="1"/>
            </p:cNvSpPr>
            <p:nvPr/>
          </p:nvSpPr>
          <p:spPr bwMode="auto">
            <a:xfrm>
              <a:off x="7426326" y="1017588"/>
              <a:ext cx="381000" cy="379412"/>
            </a:xfrm>
            <a:custGeom>
              <a:avLst/>
              <a:gdLst>
                <a:gd name="T0" fmla="*/ 15 w 101"/>
                <a:gd name="T1" fmla="*/ 76 h 101"/>
                <a:gd name="T2" fmla="*/ 9 w 101"/>
                <a:gd name="T3" fmla="*/ 81 h 101"/>
                <a:gd name="T4" fmla="*/ 21 w 101"/>
                <a:gd name="T5" fmla="*/ 92 h 101"/>
                <a:gd name="T6" fmla="*/ 26 w 101"/>
                <a:gd name="T7" fmla="*/ 87 h 101"/>
                <a:gd name="T8" fmla="*/ 43 w 101"/>
                <a:gd name="T9" fmla="*/ 93 h 101"/>
                <a:gd name="T10" fmla="*/ 43 w 101"/>
                <a:gd name="T11" fmla="*/ 101 h 101"/>
                <a:gd name="T12" fmla="*/ 59 w 101"/>
                <a:gd name="T13" fmla="*/ 101 h 101"/>
                <a:gd name="T14" fmla="*/ 59 w 101"/>
                <a:gd name="T15" fmla="*/ 93 h 101"/>
                <a:gd name="T16" fmla="*/ 75 w 101"/>
                <a:gd name="T17" fmla="*/ 86 h 101"/>
                <a:gd name="T18" fmla="*/ 81 w 101"/>
                <a:gd name="T19" fmla="*/ 91 h 101"/>
                <a:gd name="T20" fmla="*/ 92 w 101"/>
                <a:gd name="T21" fmla="*/ 80 h 101"/>
                <a:gd name="T22" fmla="*/ 87 w 101"/>
                <a:gd name="T23" fmla="*/ 75 h 101"/>
                <a:gd name="T24" fmla="*/ 93 w 101"/>
                <a:gd name="T25" fmla="*/ 58 h 101"/>
                <a:gd name="T26" fmla="*/ 101 w 101"/>
                <a:gd name="T27" fmla="*/ 58 h 101"/>
                <a:gd name="T28" fmla="*/ 101 w 101"/>
                <a:gd name="T29" fmla="*/ 42 h 101"/>
                <a:gd name="T30" fmla="*/ 93 w 101"/>
                <a:gd name="T31" fmla="*/ 42 h 101"/>
                <a:gd name="T32" fmla="*/ 86 w 101"/>
                <a:gd name="T33" fmla="*/ 25 h 101"/>
                <a:gd name="T34" fmla="*/ 91 w 101"/>
                <a:gd name="T35" fmla="*/ 20 h 101"/>
                <a:gd name="T36" fmla="*/ 80 w 101"/>
                <a:gd name="T37" fmla="*/ 9 h 101"/>
                <a:gd name="T38" fmla="*/ 74 w 101"/>
                <a:gd name="T39" fmla="*/ 14 h 101"/>
                <a:gd name="T40" fmla="*/ 58 w 101"/>
                <a:gd name="T41" fmla="*/ 7 h 101"/>
                <a:gd name="T42" fmla="*/ 57 w 101"/>
                <a:gd name="T43" fmla="*/ 0 h 101"/>
                <a:gd name="T44" fmla="*/ 41 w 101"/>
                <a:gd name="T45" fmla="*/ 0 h 101"/>
                <a:gd name="T46" fmla="*/ 42 w 101"/>
                <a:gd name="T47" fmla="*/ 8 h 101"/>
                <a:gd name="T48" fmla="*/ 25 w 101"/>
                <a:gd name="T49" fmla="*/ 15 h 101"/>
                <a:gd name="T50" fmla="*/ 20 w 101"/>
                <a:gd name="T51" fmla="*/ 10 h 101"/>
                <a:gd name="T52" fmla="*/ 8 w 101"/>
                <a:gd name="T53" fmla="*/ 21 h 101"/>
                <a:gd name="T54" fmla="*/ 14 w 101"/>
                <a:gd name="T55" fmla="*/ 26 h 101"/>
                <a:gd name="T56" fmla="*/ 7 w 101"/>
                <a:gd name="T57" fmla="*/ 43 h 101"/>
                <a:gd name="T58" fmla="*/ 0 w 101"/>
                <a:gd name="T59" fmla="*/ 43 h 101"/>
                <a:gd name="T60" fmla="*/ 0 w 101"/>
                <a:gd name="T61" fmla="*/ 59 h 101"/>
                <a:gd name="T62" fmla="*/ 7 w 101"/>
                <a:gd name="T63" fmla="*/ 59 h 101"/>
                <a:gd name="T64" fmla="*/ 15 w 101"/>
                <a:gd name="T65" fmla="*/ 76 h 101"/>
                <a:gd name="T66" fmla="*/ 50 w 101"/>
                <a:gd name="T67" fmla="*/ 18 h 101"/>
                <a:gd name="T68" fmla="*/ 82 w 101"/>
                <a:gd name="T69" fmla="*/ 50 h 101"/>
                <a:gd name="T70" fmla="*/ 51 w 101"/>
                <a:gd name="T71" fmla="*/ 83 h 101"/>
                <a:gd name="T72" fmla="*/ 18 w 101"/>
                <a:gd name="T73" fmla="*/ 51 h 101"/>
                <a:gd name="T74" fmla="*/ 50 w 101"/>
                <a:gd name="T7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sp>
          <p:nvSpPr>
            <p:cNvPr id="138" name="Freeform 179"/>
            <p:cNvSpPr>
              <a:spLocks noEditPoints="1"/>
            </p:cNvSpPr>
            <p:nvPr/>
          </p:nvSpPr>
          <p:spPr bwMode="auto">
            <a:xfrm>
              <a:off x="7712076" y="839788"/>
              <a:ext cx="260350" cy="260350"/>
            </a:xfrm>
            <a:custGeom>
              <a:avLst/>
              <a:gdLst>
                <a:gd name="T0" fmla="*/ 64 w 69"/>
                <a:gd name="T1" fmla="*/ 29 h 69"/>
                <a:gd name="T2" fmla="*/ 69 w 69"/>
                <a:gd name="T3" fmla="*/ 26 h 69"/>
                <a:gd name="T4" fmla="*/ 63 w 69"/>
                <a:gd name="T5" fmla="*/ 15 h 69"/>
                <a:gd name="T6" fmla="*/ 59 w 69"/>
                <a:gd name="T7" fmla="*/ 17 h 69"/>
                <a:gd name="T8" fmla="*/ 51 w 69"/>
                <a:gd name="T9" fmla="*/ 10 h 69"/>
                <a:gd name="T10" fmla="*/ 53 w 69"/>
                <a:gd name="T11" fmla="*/ 5 h 69"/>
                <a:gd name="T12" fmla="*/ 41 w 69"/>
                <a:gd name="T13" fmla="*/ 0 h 69"/>
                <a:gd name="T14" fmla="*/ 39 w 69"/>
                <a:gd name="T15" fmla="*/ 5 h 69"/>
                <a:gd name="T16" fmla="*/ 29 w 69"/>
                <a:gd name="T17" fmla="*/ 5 h 69"/>
                <a:gd name="T18" fmla="*/ 27 w 69"/>
                <a:gd name="T19" fmla="*/ 1 h 69"/>
                <a:gd name="T20" fmla="*/ 15 w 69"/>
                <a:gd name="T21" fmla="*/ 6 h 69"/>
                <a:gd name="T22" fmla="*/ 17 w 69"/>
                <a:gd name="T23" fmla="*/ 10 h 69"/>
                <a:gd name="T24" fmla="*/ 10 w 69"/>
                <a:gd name="T25" fmla="*/ 18 h 69"/>
                <a:gd name="T26" fmla="*/ 5 w 69"/>
                <a:gd name="T27" fmla="*/ 16 h 69"/>
                <a:gd name="T28" fmla="*/ 0 w 69"/>
                <a:gd name="T29" fmla="*/ 28 h 69"/>
                <a:gd name="T30" fmla="*/ 5 w 69"/>
                <a:gd name="T31" fmla="*/ 30 h 69"/>
                <a:gd name="T32" fmla="*/ 5 w 69"/>
                <a:gd name="T33" fmla="*/ 40 h 69"/>
                <a:gd name="T34" fmla="*/ 1 w 69"/>
                <a:gd name="T35" fmla="*/ 43 h 69"/>
                <a:gd name="T36" fmla="*/ 6 w 69"/>
                <a:gd name="T37" fmla="*/ 54 h 69"/>
                <a:gd name="T38" fmla="*/ 11 w 69"/>
                <a:gd name="T39" fmla="*/ 52 h 69"/>
                <a:gd name="T40" fmla="*/ 18 w 69"/>
                <a:gd name="T41" fmla="*/ 59 h 69"/>
                <a:gd name="T42" fmla="*/ 16 w 69"/>
                <a:gd name="T43" fmla="*/ 64 h 69"/>
                <a:gd name="T44" fmla="*/ 28 w 69"/>
                <a:gd name="T45" fmla="*/ 69 h 69"/>
                <a:gd name="T46" fmla="*/ 30 w 69"/>
                <a:gd name="T47" fmla="*/ 64 h 69"/>
                <a:gd name="T48" fmla="*/ 41 w 69"/>
                <a:gd name="T49" fmla="*/ 64 h 69"/>
                <a:gd name="T50" fmla="*/ 43 w 69"/>
                <a:gd name="T51" fmla="*/ 68 h 69"/>
                <a:gd name="T52" fmla="*/ 54 w 69"/>
                <a:gd name="T53" fmla="*/ 63 h 69"/>
                <a:gd name="T54" fmla="*/ 52 w 69"/>
                <a:gd name="T55" fmla="*/ 58 h 69"/>
                <a:gd name="T56" fmla="*/ 59 w 69"/>
                <a:gd name="T57" fmla="*/ 51 h 69"/>
                <a:gd name="T58" fmla="*/ 64 w 69"/>
                <a:gd name="T59" fmla="*/ 53 h 69"/>
                <a:gd name="T60" fmla="*/ 69 w 69"/>
                <a:gd name="T61" fmla="*/ 41 h 69"/>
                <a:gd name="T62" fmla="*/ 64 w 69"/>
                <a:gd name="T63" fmla="*/ 39 h 69"/>
                <a:gd name="T64" fmla="*/ 64 w 69"/>
                <a:gd name="T65" fmla="*/ 29 h 69"/>
                <a:gd name="T66" fmla="*/ 43 w 69"/>
                <a:gd name="T67" fmla="*/ 53 h 69"/>
                <a:gd name="T68" fmla="*/ 35 w 69"/>
                <a:gd name="T69" fmla="*/ 54 h 69"/>
                <a:gd name="T70" fmla="*/ 16 w 69"/>
                <a:gd name="T71" fmla="*/ 43 h 69"/>
                <a:gd name="T72" fmla="*/ 26 w 69"/>
                <a:gd name="T73" fmla="*/ 16 h 69"/>
                <a:gd name="T74" fmla="*/ 34 w 69"/>
                <a:gd name="T75" fmla="*/ 14 h 69"/>
                <a:gd name="T76" fmla="*/ 53 w 69"/>
                <a:gd name="T77" fmla="*/ 26 h 69"/>
                <a:gd name="T78" fmla="*/ 43 w 69"/>
                <a:gd name="T79"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aleway Black"/>
                <a:cs typeface="Raleway Black"/>
              </a:endParaRPr>
            </a:p>
          </p:txBody>
        </p:sp>
      </p:grpSp>
      <p:sp>
        <p:nvSpPr>
          <p:cNvPr id="62" name="Rectangle 61"/>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Social Media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72" name="Rectangle 7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12667" y="3548832"/>
            <a:ext cx="1508704" cy="70812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mj-lt"/>
                <a:ea typeface="Open Sans Light" panose="020B0306030504020204" pitchFamily="34" charset="0"/>
                <a:cs typeface="Open Sans Light" panose="020B0306030504020204" pitchFamily="34" charset="0"/>
              </a:rPr>
              <a:t>Suppliers</a:t>
            </a:r>
          </a:p>
        </p:txBody>
      </p:sp>
      <p:sp>
        <p:nvSpPr>
          <p:cNvPr id="4" name="Rectangle 3"/>
          <p:cNvSpPr/>
          <p:nvPr/>
        </p:nvSpPr>
        <p:spPr>
          <a:xfrm>
            <a:off x="4797187" y="3548832"/>
            <a:ext cx="1508704" cy="70812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latin typeface="+mj-lt"/>
                <a:ea typeface="Open Sans Light" panose="020B0306030504020204" pitchFamily="34" charset="0"/>
                <a:cs typeface="Open Sans Light" panose="020B0306030504020204" pitchFamily="34" charset="0"/>
              </a:rPr>
              <a:t>Buyers</a:t>
            </a:r>
            <a:endParaRPr lang="en-US" sz="1600" dirty="0">
              <a:latin typeface="+mj-lt"/>
              <a:ea typeface="Open Sans Light" panose="020B0306030504020204" pitchFamily="34" charset="0"/>
              <a:cs typeface="Open Sans Light" panose="020B0306030504020204" pitchFamily="34" charset="0"/>
            </a:endParaRPr>
          </a:p>
        </p:txBody>
      </p:sp>
      <p:sp>
        <p:nvSpPr>
          <p:cNvPr id="5" name="Rectangle 4"/>
          <p:cNvSpPr/>
          <p:nvPr/>
        </p:nvSpPr>
        <p:spPr>
          <a:xfrm>
            <a:off x="2754927" y="3548832"/>
            <a:ext cx="1508704" cy="70812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600" dirty="0" smtClean="0">
                <a:latin typeface="+mj-lt"/>
                <a:ea typeface="Open Sans Light" panose="020B0306030504020204" pitchFamily="34" charset="0"/>
                <a:cs typeface="Open Sans Light" panose="020B0306030504020204" pitchFamily="34" charset="0"/>
              </a:rPr>
              <a:t>Industry Competitors</a:t>
            </a:r>
            <a:endParaRPr lang="en-US" sz="1600" dirty="0">
              <a:latin typeface="+mj-lt"/>
              <a:ea typeface="Open Sans Light" panose="020B0306030504020204" pitchFamily="34" charset="0"/>
              <a:cs typeface="Open Sans Light" panose="020B0306030504020204" pitchFamily="34" charset="0"/>
            </a:endParaRPr>
          </a:p>
        </p:txBody>
      </p:sp>
      <p:sp>
        <p:nvSpPr>
          <p:cNvPr id="6" name="Rectangle 5"/>
          <p:cNvSpPr/>
          <p:nvPr/>
        </p:nvSpPr>
        <p:spPr>
          <a:xfrm>
            <a:off x="2754927" y="4789223"/>
            <a:ext cx="1508704" cy="7081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latin typeface="+mj-lt"/>
                <a:ea typeface="Open Sans Light" panose="020B0306030504020204" pitchFamily="34" charset="0"/>
                <a:cs typeface="Open Sans Light" panose="020B0306030504020204" pitchFamily="34" charset="0"/>
              </a:rPr>
              <a:t>Substitutes</a:t>
            </a:r>
            <a:endParaRPr lang="en-US" sz="1600" dirty="0">
              <a:latin typeface="+mj-lt"/>
              <a:ea typeface="Open Sans Light" panose="020B0306030504020204" pitchFamily="34" charset="0"/>
              <a:cs typeface="Open Sans Light" panose="020B0306030504020204" pitchFamily="34" charset="0"/>
            </a:endParaRPr>
          </a:p>
        </p:txBody>
      </p:sp>
      <p:sp>
        <p:nvSpPr>
          <p:cNvPr id="7" name="Rectangle 6"/>
          <p:cNvSpPr/>
          <p:nvPr/>
        </p:nvSpPr>
        <p:spPr>
          <a:xfrm>
            <a:off x="2754927" y="2308443"/>
            <a:ext cx="1508704" cy="7081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lnSpc>
                <a:spcPts val="2500"/>
              </a:lnSpc>
            </a:pPr>
            <a:r>
              <a:rPr lang="en-US" sz="1600" dirty="0" smtClean="0">
                <a:latin typeface="+mj-lt"/>
                <a:ea typeface="Open Sans Light" panose="020B0306030504020204" pitchFamily="34" charset="0"/>
                <a:cs typeface="Open Sans Light" panose="020B0306030504020204" pitchFamily="34" charset="0"/>
              </a:rPr>
              <a:t>Potential Entrants</a:t>
            </a:r>
            <a:endParaRPr lang="en-US" sz="1600" dirty="0">
              <a:latin typeface="+mj-lt"/>
              <a:ea typeface="Open Sans Light" panose="020B0306030504020204" pitchFamily="34" charset="0"/>
              <a:cs typeface="Open Sans Light" panose="020B0306030504020204" pitchFamily="34" charset="0"/>
            </a:endParaRPr>
          </a:p>
        </p:txBody>
      </p:sp>
      <p:cxnSp>
        <p:nvCxnSpPr>
          <p:cNvPr id="8" name="Straight Arrow Connector 7"/>
          <p:cNvCxnSpPr>
            <a:stCxn id="3" idx="3"/>
            <a:endCxn id="5" idx="1"/>
          </p:cNvCxnSpPr>
          <p:nvPr/>
        </p:nvCxnSpPr>
        <p:spPr>
          <a:xfrm>
            <a:off x="2221371" y="3902895"/>
            <a:ext cx="53355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a:stCxn id="4" idx="1"/>
            <a:endCxn id="5" idx="3"/>
          </p:cNvCxnSpPr>
          <p:nvPr/>
        </p:nvCxnSpPr>
        <p:spPr>
          <a:xfrm flipH="1">
            <a:off x="4263631" y="3902895"/>
            <a:ext cx="53355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stCxn id="7" idx="2"/>
            <a:endCxn id="5" idx="0"/>
          </p:cNvCxnSpPr>
          <p:nvPr/>
        </p:nvCxnSpPr>
        <p:spPr>
          <a:xfrm>
            <a:off x="3509279" y="3016568"/>
            <a:ext cx="0" cy="5322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stCxn id="6" idx="0"/>
            <a:endCxn id="5" idx="2"/>
          </p:cNvCxnSpPr>
          <p:nvPr/>
        </p:nvCxnSpPr>
        <p:spPr>
          <a:xfrm flipV="1">
            <a:off x="3509279" y="4256958"/>
            <a:ext cx="0" cy="5322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4263631" y="2286000"/>
            <a:ext cx="1329564" cy="430887"/>
          </a:xfrm>
          <a:prstGeom prst="rect">
            <a:avLst/>
          </a:prstGeom>
          <a:noFill/>
        </p:spPr>
        <p:txBody>
          <a:bodyPr wrap="square" rtlCol="0">
            <a:spAutoFit/>
          </a:bodyPr>
          <a:lstStyle/>
          <a:p>
            <a:r>
              <a:rPr lang="en-US" sz="1100" dirty="0" smtClean="0">
                <a:latin typeface="Open Sans Light" panose="020B0306030504020204" pitchFamily="34" charset="0"/>
                <a:ea typeface="Open Sans Light" panose="020B0306030504020204" pitchFamily="34" charset="0"/>
                <a:cs typeface="Open Sans Light" panose="020B0306030504020204" pitchFamily="34" charset="0"/>
              </a:rPr>
              <a:t>Threat of new entrants</a:t>
            </a:r>
            <a:endParaRPr lang="en-US" sz="11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5" name="TextBox 14"/>
          <p:cNvSpPr txBox="1"/>
          <p:nvPr/>
        </p:nvSpPr>
        <p:spPr>
          <a:xfrm>
            <a:off x="5504801" y="4249861"/>
            <a:ext cx="1123011" cy="600164"/>
          </a:xfrm>
          <a:prstGeom prst="rect">
            <a:avLst/>
          </a:prstGeom>
          <a:noFill/>
        </p:spPr>
        <p:txBody>
          <a:bodyPr wrap="square" rtlCol="0">
            <a:spAutoFit/>
          </a:bodyPr>
          <a:lstStyle>
            <a:defPPr>
              <a:defRPr lang="fr-FR"/>
            </a:defPPr>
            <a:lvl1pPr algn="ctr">
              <a:defRPr>
                <a:solidFill>
                  <a:schemeClr val="bg1">
                    <a:lumMod val="65000"/>
                  </a:schemeClr>
                </a:solidFill>
              </a:defRPr>
            </a:lvl1pPr>
          </a:lstStyle>
          <a:p>
            <a:pPr algn="l"/>
            <a:r>
              <a:rPr lang="en-US" sz="11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Bargaining power of buyers</a:t>
            </a:r>
          </a:p>
        </p:txBody>
      </p:sp>
      <p:sp>
        <p:nvSpPr>
          <p:cNvPr id="16" name="TextBox 15"/>
          <p:cNvSpPr txBox="1"/>
          <p:nvPr/>
        </p:nvSpPr>
        <p:spPr>
          <a:xfrm>
            <a:off x="1293812" y="5148734"/>
            <a:ext cx="1489065" cy="430887"/>
          </a:xfrm>
          <a:prstGeom prst="rect">
            <a:avLst/>
          </a:prstGeom>
          <a:noFill/>
        </p:spPr>
        <p:txBody>
          <a:bodyPr wrap="square" rtlCol="0">
            <a:spAutoFit/>
          </a:bodyPr>
          <a:lstStyle/>
          <a:p>
            <a:pPr algn="r"/>
            <a:r>
              <a:rPr lang="en-US" sz="1100" dirty="0" smtClean="0">
                <a:latin typeface="Open Sans Light" panose="020B0306030504020204" pitchFamily="34" charset="0"/>
                <a:ea typeface="Open Sans Light" panose="020B0306030504020204" pitchFamily="34" charset="0"/>
                <a:cs typeface="Open Sans Light" panose="020B0306030504020204" pitchFamily="34" charset="0"/>
              </a:rPr>
              <a:t>Threat of substitute products or services</a:t>
            </a:r>
            <a:endParaRPr lang="en-US" sz="11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7" name="TextBox 16"/>
          <p:cNvSpPr txBox="1"/>
          <p:nvPr/>
        </p:nvSpPr>
        <p:spPr>
          <a:xfrm>
            <a:off x="345774" y="2938290"/>
            <a:ext cx="1123011" cy="600164"/>
          </a:xfrm>
          <a:prstGeom prst="rect">
            <a:avLst/>
          </a:prstGeom>
          <a:noFill/>
        </p:spPr>
        <p:txBody>
          <a:bodyPr wrap="square" rtlCol="0">
            <a:spAutoFit/>
          </a:bodyPr>
          <a:lstStyle>
            <a:defPPr>
              <a:defRPr lang="fr-FR"/>
            </a:defPPr>
            <a:lvl1pPr algn="r">
              <a:defRPr>
                <a:solidFill>
                  <a:schemeClr val="bg1">
                    <a:lumMod val="65000"/>
                  </a:schemeClr>
                </a:solidFill>
              </a:defRPr>
            </a:lvl1pPr>
          </a:lstStyle>
          <a:p>
            <a:r>
              <a:rPr lang="en-US" sz="1100" dirty="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rPr>
              <a:t>Bargaining power of suppliers</a:t>
            </a:r>
          </a:p>
        </p:txBody>
      </p:sp>
      <p:cxnSp>
        <p:nvCxnSpPr>
          <p:cNvPr id="18" name="Elbow Connector 17"/>
          <p:cNvCxnSpPr>
            <a:stCxn id="3" idx="0"/>
            <a:endCxn id="7" idx="1"/>
          </p:cNvCxnSpPr>
          <p:nvPr/>
        </p:nvCxnSpPr>
        <p:spPr>
          <a:xfrm rot="5400000" flipH="1" flipV="1">
            <a:off x="1667810" y="2461716"/>
            <a:ext cx="886327" cy="1287908"/>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7" idx="3"/>
            <a:endCxn id="4" idx="0"/>
          </p:cNvCxnSpPr>
          <p:nvPr/>
        </p:nvCxnSpPr>
        <p:spPr>
          <a:xfrm>
            <a:off x="4263631" y="2662506"/>
            <a:ext cx="1287908" cy="886327"/>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20" name="Elbow Connector 19"/>
          <p:cNvCxnSpPr>
            <a:stCxn id="3" idx="2"/>
            <a:endCxn id="6" idx="1"/>
          </p:cNvCxnSpPr>
          <p:nvPr/>
        </p:nvCxnSpPr>
        <p:spPr>
          <a:xfrm rot="16200000" flipH="1">
            <a:off x="1667809" y="4056167"/>
            <a:ext cx="886328" cy="1287908"/>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21" name="Elbow Connector 20"/>
          <p:cNvCxnSpPr>
            <a:stCxn id="4" idx="2"/>
            <a:endCxn id="6" idx="3"/>
          </p:cNvCxnSpPr>
          <p:nvPr/>
        </p:nvCxnSpPr>
        <p:spPr>
          <a:xfrm rot="5400000">
            <a:off x="4464421" y="4056167"/>
            <a:ext cx="886328" cy="1287908"/>
          </a:xfrm>
          <a:prstGeom prst="bentConnector2">
            <a:avLst/>
          </a:prstGeom>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6906935" y="2286000"/>
            <a:ext cx="5281889" cy="329575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731520" rIns="274320" bIns="182880" rtlCol="0" anchor="ctr"/>
          <a:lstStyle/>
          <a:p>
            <a:pPr>
              <a:spcBef>
                <a:spcPts val="1000"/>
              </a:spcBef>
            </a:pPr>
            <a:r>
              <a:rPr lang="en-US" sz="18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The collective strength of these forces determines the ultimate profit potential in the industry, where profit potential is measured in terms of long run return on invested capital</a:t>
            </a:r>
            <a:r>
              <a:rPr lang="en-US" sz="18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8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a:p>
            <a:pPr>
              <a:spcBef>
                <a:spcPts val="1000"/>
              </a:spcBef>
            </a:pPr>
            <a:r>
              <a:rPr lang="en-US" sz="1800" b="1"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 Michael E. Porter, </a:t>
            </a:r>
            <a:r>
              <a:rPr lang="en-US" sz="1800" b="1" i="1"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1980</a:t>
            </a:r>
            <a:endParaRPr lang="en-US" sz="1800" b="1"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TextBox 23"/>
          <p:cNvSpPr txBox="1"/>
          <p:nvPr/>
        </p:nvSpPr>
        <p:spPr>
          <a:xfrm>
            <a:off x="7013608" y="2166537"/>
            <a:ext cx="716863" cy="2215991"/>
          </a:xfrm>
          <a:prstGeom prst="rect">
            <a:avLst/>
          </a:prstGeom>
          <a:noFill/>
        </p:spPr>
        <p:txBody>
          <a:bodyPr wrap="none" rtlCol="0">
            <a:spAutoFit/>
          </a:bodyPr>
          <a:lstStyle/>
          <a:p>
            <a:r>
              <a:rPr lang="en-US" sz="138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t>
            </a:r>
            <a:endParaRPr lang="en-US" sz="138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Rectangle 2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Porter’s Five Forces Model</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0" name="Rectangle 2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6108681"/>
      </p:ext>
    </p:extLst>
  </p:cSld>
  <p:clrMapOvr>
    <a:masterClrMapping/>
  </p:clrMapOvr>
  <p:transition spd="slow">
    <p:comb/>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 name="Rectangle 316"/>
          <p:cNvSpPr/>
          <p:nvPr/>
        </p:nvSpPr>
        <p:spPr>
          <a:xfrm>
            <a:off x="956178" y="5686878"/>
            <a:ext cx="10276468" cy="553998"/>
          </a:xfrm>
          <a:prstGeom prst="rect">
            <a:avLst/>
          </a:prstGeom>
        </p:spPr>
        <p:txBody>
          <a:bodyPr wrap="square" lIns="0" tIns="0" rIns="0" bIns="0">
            <a:spAutoFit/>
          </a:bodyPr>
          <a:lstStyle/>
          <a:p>
            <a:pPr algn="ctr"/>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is simply dummy text of the printing and typesetting industry. </a:t>
            </a:r>
            <a:r>
              <a:rPr lang="en-US" sz="1200" dirty="0" err="1" smtClean="0">
                <a:latin typeface="Open Sans Light" pitchFamily="34" charset="0"/>
                <a:ea typeface="Open Sans Light" pitchFamily="34" charset="0"/>
                <a:cs typeface="Open Sans Light" pitchFamily="34" charset="0"/>
              </a:rPr>
              <a:t>Lorem</a:t>
            </a:r>
            <a:r>
              <a:rPr lang="en-US" sz="1200" dirty="0" smtClean="0">
                <a:latin typeface="Open Sans Light" pitchFamily="34" charset="0"/>
                <a:ea typeface="Open Sans Light" pitchFamily="34" charset="0"/>
                <a:cs typeface="Open Sans Light" pitchFamily="34" charset="0"/>
              </a:rPr>
              <a:t> </a:t>
            </a:r>
            <a:r>
              <a:rPr lang="en-US" sz="1200" dirty="0" err="1" smtClean="0">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en-US" sz="1200" dirty="0">
              <a:latin typeface="Open Sans Light" pitchFamily="34" charset="0"/>
              <a:ea typeface="Open Sans Light" pitchFamily="34" charset="0"/>
              <a:cs typeface="Open Sans Light" pitchFamily="34" charset="0"/>
            </a:endParaRPr>
          </a:p>
        </p:txBody>
      </p:sp>
      <p:sp>
        <p:nvSpPr>
          <p:cNvPr id="99" name="Text Placeholder 4"/>
          <p:cNvSpPr txBox="1">
            <a:spLocks/>
          </p:cNvSpPr>
          <p:nvPr/>
        </p:nvSpPr>
        <p:spPr>
          <a:xfrm>
            <a:off x="962503" y="3026331"/>
            <a:ext cx="2464909" cy="267119"/>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600" dirty="0" smtClean="0">
                <a:latin typeface="+mj-lt"/>
                <a:ea typeface="Open Sans Light" panose="020B0306030504020204" pitchFamily="34" charset="0"/>
                <a:cs typeface="Open Sans Light" panose="020B0306030504020204" pitchFamily="34" charset="0"/>
              </a:rPr>
              <a:t>Subtitle Example</a:t>
            </a:r>
            <a:endParaRPr lang="en-US" sz="1600" dirty="0">
              <a:latin typeface="+mj-lt"/>
              <a:ea typeface="Open Sans Light" panose="020B0306030504020204" pitchFamily="34" charset="0"/>
              <a:cs typeface="Open Sans Light" panose="020B0306030504020204" pitchFamily="34" charset="0"/>
            </a:endParaRPr>
          </a:p>
        </p:txBody>
      </p:sp>
      <p:sp>
        <p:nvSpPr>
          <p:cNvPr id="100" name="Text Placeholder 5"/>
          <p:cNvSpPr txBox="1">
            <a:spLocks/>
          </p:cNvSpPr>
          <p:nvPr/>
        </p:nvSpPr>
        <p:spPr>
          <a:xfrm>
            <a:off x="962503" y="3408947"/>
            <a:ext cx="2464909" cy="1544053"/>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dolor sit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amet</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consectetur</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adipiscing</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elit</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Fusce</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diam</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tortor</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mattis</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quis</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dapibus</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vitae,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euismod</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non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purus</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Maecenas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ut</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lacus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nec</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smtClean="0">
                <a:latin typeface="Open Sans Light" panose="020B0306030504020204" pitchFamily="34" charset="0"/>
                <a:ea typeface="Open Sans Light" panose="020B0306030504020204" pitchFamily="34" charset="0"/>
                <a:cs typeface="Open Sans Light" panose="020B0306030504020204" pitchFamily="34" charset="0"/>
              </a:rPr>
              <a:t>mauris</a:t>
            </a: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 </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1" name="Text Placeholder 6"/>
          <p:cNvSpPr txBox="1">
            <a:spLocks/>
          </p:cNvSpPr>
          <p:nvPr/>
        </p:nvSpPr>
        <p:spPr>
          <a:xfrm>
            <a:off x="1736759" y="2356310"/>
            <a:ext cx="930056" cy="84409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dirty="0" smtClean="0">
                <a:ea typeface="FontAwesome"/>
                <a:sym typeface="FontAwesome"/>
              </a:rPr>
              <a:t></a:t>
            </a:r>
            <a:endParaRPr lang="en-US" dirty="0"/>
          </a:p>
        </p:txBody>
      </p:sp>
      <p:sp>
        <p:nvSpPr>
          <p:cNvPr id="102" name="Text Placeholder 7"/>
          <p:cNvSpPr txBox="1">
            <a:spLocks/>
          </p:cNvSpPr>
          <p:nvPr/>
        </p:nvSpPr>
        <p:spPr>
          <a:xfrm>
            <a:off x="8761412" y="3026331"/>
            <a:ext cx="2464909" cy="267119"/>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600" dirty="0" smtClean="0">
                <a:latin typeface="+mj-lt"/>
                <a:ea typeface="Open Sans Light" panose="020B0306030504020204" pitchFamily="34" charset="0"/>
                <a:cs typeface="Open Sans Light" panose="020B0306030504020204" pitchFamily="34" charset="0"/>
              </a:rPr>
              <a:t>Subtitle Example</a:t>
            </a:r>
            <a:endParaRPr lang="en-US" sz="1600" dirty="0">
              <a:latin typeface="+mj-lt"/>
              <a:ea typeface="Open Sans Light" panose="020B0306030504020204" pitchFamily="34" charset="0"/>
              <a:cs typeface="Open Sans Light" panose="020B0306030504020204" pitchFamily="34" charset="0"/>
            </a:endParaRPr>
          </a:p>
        </p:txBody>
      </p:sp>
      <p:sp>
        <p:nvSpPr>
          <p:cNvPr id="103" name="Text Placeholder 8"/>
          <p:cNvSpPr txBox="1">
            <a:spLocks/>
          </p:cNvSpPr>
          <p:nvPr/>
        </p:nvSpPr>
        <p:spPr>
          <a:xfrm>
            <a:off x="8761412" y="3408947"/>
            <a:ext cx="2464909" cy="1544053"/>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sz="1400" smtClean="0">
                <a:latin typeface="Open Sans Light" panose="020B0306030504020204" pitchFamily="34" charset="0"/>
                <a:ea typeface="Open Sans Light" panose="020B0306030504020204" pitchFamily="34" charset="0"/>
                <a:cs typeface="Open Sans Light" panose="020B0306030504020204" pitchFamily="34" charset="0"/>
              </a:rPr>
              <a:t>Lorem ipsum dolor sit amet, consectetur adipiscing elit. Fusce diam tortor, mattis quis dapibus vitae, euismod non purus. Maecenas ut lacus nec mauris </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4" name="Text Placeholder 9"/>
          <p:cNvSpPr txBox="1">
            <a:spLocks/>
          </p:cNvSpPr>
          <p:nvPr/>
        </p:nvSpPr>
        <p:spPr>
          <a:xfrm>
            <a:off x="9535668" y="2356310"/>
            <a:ext cx="930056" cy="84409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None/>
            </a:pPr>
            <a:r>
              <a:rPr lang="en-US" dirty="0" smtClean="0">
                <a:ea typeface="FontAwesome"/>
                <a:sym typeface="FontAwesome"/>
              </a:rPr>
              <a:t> </a:t>
            </a:r>
            <a:endParaRPr lang="en-US" dirty="0"/>
          </a:p>
        </p:txBody>
      </p:sp>
      <p:graphicFrame>
        <p:nvGraphicFramePr>
          <p:cNvPr id="105" name="Diagram 104"/>
          <p:cNvGraphicFramePr/>
          <p:nvPr>
            <p:extLst>
              <p:ext uri="{D42A27DB-BD31-4B8C-83A1-F6EECF244321}">
                <p14:modId xmlns:p14="http://schemas.microsoft.com/office/powerpoint/2010/main" val="1312543795"/>
              </p:ext>
            </p:extLst>
          </p:nvPr>
        </p:nvGraphicFramePr>
        <p:xfrm>
          <a:off x="3963164" y="1524000"/>
          <a:ext cx="4262497" cy="40884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Rectangle 1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Pie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 name="Rectangle 13"/>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 name="Content Placeholder 17"/>
          <p:cNvSpPr txBox="1">
            <a:spLocks/>
          </p:cNvSpPr>
          <p:nvPr/>
        </p:nvSpPr>
        <p:spPr>
          <a:xfrm>
            <a:off x="7895502" y="2220012"/>
            <a:ext cx="2971800" cy="228600"/>
          </a:xfrm>
          <a:prstGeom prst="rect">
            <a:avLst/>
          </a:prstGeom>
        </p:spPr>
        <p:txBody>
          <a:bodyPr>
            <a:noAutofit/>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US" sz="1600" i="0" u="none" strike="noStrike" kern="1200" cap="none" spc="0" normalizeH="0" baseline="0" noProof="0" dirty="0" smtClean="0">
                <a:ln>
                  <a:noFill/>
                </a:ln>
                <a:effectLst/>
                <a:uLnTx/>
                <a:uFillTx/>
                <a:latin typeface="+mj-lt"/>
                <a:ea typeface="+mn-ea"/>
                <a:cs typeface="+mn-cs"/>
              </a:rPr>
              <a:t>Option 1</a:t>
            </a:r>
            <a:endParaRPr kumimoji="0" lang="en-US" sz="1600" i="0" u="none" strike="noStrike" kern="1200" cap="none" spc="0" normalizeH="0" baseline="0" noProof="0" dirty="0">
              <a:ln>
                <a:noFill/>
              </a:ln>
              <a:effectLst/>
              <a:uLnTx/>
              <a:uFillTx/>
              <a:latin typeface="+mj-lt"/>
              <a:ea typeface="+mn-ea"/>
              <a:cs typeface="+mn-cs"/>
            </a:endParaRPr>
          </a:p>
        </p:txBody>
      </p:sp>
      <p:sp>
        <p:nvSpPr>
          <p:cNvPr id="2264" name="Text Placeholder 19"/>
          <p:cNvSpPr txBox="1">
            <a:spLocks/>
          </p:cNvSpPr>
          <p:nvPr/>
        </p:nvSpPr>
        <p:spPr>
          <a:xfrm>
            <a:off x="7895503" y="2482968"/>
            <a:ext cx="2895600" cy="651444"/>
          </a:xfrm>
          <a:prstGeom prst="rect">
            <a:avLst/>
          </a:prstGeom>
        </p:spPr>
        <p:txBody>
          <a:bodyPr>
            <a:normAutofit lnSpcReduction="10000"/>
          </a:bodyPr>
          <a:lstStyle/>
          <a:p>
            <a:pPr marR="0" lvl="0" algn="l" defTabSz="1172078" rtl="0" eaLnBrk="1" fontAlgn="auto" latinLnBrk="0" hangingPunct="1">
              <a:lnSpc>
                <a:spcPct val="100000"/>
              </a:lnSpc>
              <a:spcBef>
                <a:spcPct val="20000"/>
              </a:spcBef>
              <a:spcAft>
                <a:spcPts val="0"/>
              </a:spcAft>
              <a:buClrTx/>
              <a:buSzTx/>
              <a:tabLst/>
              <a:defRPr/>
            </a:pP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Lorem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Ipsum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is simply dummy text of the printing and typesetting industry. It has survived not only five centuries, but also the leap into electronic typesetting.</a:t>
            </a:r>
            <a:endPar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2267" name="Content Placeholder 17"/>
          <p:cNvSpPr txBox="1">
            <a:spLocks/>
          </p:cNvSpPr>
          <p:nvPr/>
        </p:nvSpPr>
        <p:spPr>
          <a:xfrm>
            <a:off x="7895502" y="3245248"/>
            <a:ext cx="2971800" cy="228600"/>
          </a:xfrm>
          <a:prstGeom prst="rect">
            <a:avLst/>
          </a:prstGeom>
        </p:spPr>
        <p:txBody>
          <a:bodyPr>
            <a:noAutofit/>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US" sz="1600" i="0" u="none" strike="noStrike" kern="1200" cap="none" spc="0" normalizeH="0" baseline="0" noProof="0" dirty="0" smtClean="0">
                <a:ln>
                  <a:noFill/>
                </a:ln>
                <a:effectLst/>
                <a:uLnTx/>
                <a:uFillTx/>
                <a:latin typeface="+mj-lt"/>
                <a:ea typeface="+mn-ea"/>
                <a:cs typeface="+mn-cs"/>
              </a:rPr>
              <a:t>Option 2</a:t>
            </a:r>
            <a:endParaRPr kumimoji="0" lang="en-US" sz="1600" i="0" u="none" strike="noStrike" kern="1200" cap="none" spc="0" normalizeH="0" baseline="0" noProof="0" dirty="0">
              <a:ln>
                <a:noFill/>
              </a:ln>
              <a:effectLst/>
              <a:uLnTx/>
              <a:uFillTx/>
              <a:latin typeface="+mj-lt"/>
              <a:ea typeface="+mn-ea"/>
              <a:cs typeface="+mn-cs"/>
            </a:endParaRPr>
          </a:p>
        </p:txBody>
      </p:sp>
      <p:sp>
        <p:nvSpPr>
          <p:cNvPr id="2268" name="Text Placeholder 19"/>
          <p:cNvSpPr txBox="1">
            <a:spLocks/>
          </p:cNvSpPr>
          <p:nvPr/>
        </p:nvSpPr>
        <p:spPr>
          <a:xfrm>
            <a:off x="7895503" y="3508204"/>
            <a:ext cx="2895600" cy="651444"/>
          </a:xfrm>
          <a:prstGeom prst="rect">
            <a:avLst/>
          </a:prstGeom>
        </p:spPr>
        <p:txBody>
          <a:bodyPr>
            <a:normAutofit lnSpcReduction="10000"/>
          </a:bodyPr>
          <a:lstStyle/>
          <a:p>
            <a:pPr marR="0" lvl="0" algn="l" defTabSz="1172078" rtl="0" eaLnBrk="1" fontAlgn="auto" latinLnBrk="0" hangingPunct="1">
              <a:lnSpc>
                <a:spcPct val="100000"/>
              </a:lnSpc>
              <a:spcBef>
                <a:spcPct val="20000"/>
              </a:spcBef>
              <a:spcAft>
                <a:spcPts val="0"/>
              </a:spcAft>
              <a:buClrTx/>
              <a:buSzTx/>
              <a:tabLst/>
              <a:defRPr/>
            </a:pP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Lorem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Ipsum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is simply dummy text of the printing and typesetting industry. It has survived not only five centuries, but also the leap into electronic typesetting.</a:t>
            </a:r>
            <a:endPar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2270" name="Content Placeholder 17"/>
          <p:cNvSpPr txBox="1">
            <a:spLocks/>
          </p:cNvSpPr>
          <p:nvPr/>
        </p:nvSpPr>
        <p:spPr>
          <a:xfrm>
            <a:off x="7895502" y="4270485"/>
            <a:ext cx="2971800" cy="228600"/>
          </a:xfrm>
          <a:prstGeom prst="rect">
            <a:avLst/>
          </a:prstGeom>
        </p:spPr>
        <p:txBody>
          <a:bodyPr>
            <a:noAutofit/>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US" sz="1600" i="0" u="none" strike="noStrike" kern="1200" cap="none" spc="0" normalizeH="0" baseline="0" noProof="0" dirty="0" smtClean="0">
                <a:ln>
                  <a:noFill/>
                </a:ln>
                <a:effectLst/>
                <a:uLnTx/>
                <a:uFillTx/>
                <a:latin typeface="+mj-lt"/>
              </a:rPr>
              <a:t>Option </a:t>
            </a:r>
            <a:r>
              <a:rPr lang="en-US" sz="1600" dirty="0" smtClean="0">
                <a:latin typeface="+mj-lt"/>
              </a:rPr>
              <a:t>3</a:t>
            </a:r>
            <a:endParaRPr kumimoji="0" lang="en-US" sz="1600" i="0" u="none" strike="noStrike" kern="1200" cap="none" spc="0" normalizeH="0" baseline="0" noProof="0" dirty="0" smtClean="0">
              <a:ln>
                <a:noFill/>
              </a:ln>
              <a:effectLst/>
              <a:uLnTx/>
              <a:uFillTx/>
              <a:latin typeface="+mj-lt"/>
            </a:endParaRPr>
          </a:p>
        </p:txBody>
      </p:sp>
      <p:sp>
        <p:nvSpPr>
          <p:cNvPr id="2271" name="Text Placeholder 19"/>
          <p:cNvSpPr txBox="1">
            <a:spLocks/>
          </p:cNvSpPr>
          <p:nvPr/>
        </p:nvSpPr>
        <p:spPr>
          <a:xfrm>
            <a:off x="7895503" y="4533441"/>
            <a:ext cx="2895600" cy="651444"/>
          </a:xfrm>
          <a:prstGeom prst="rect">
            <a:avLst/>
          </a:prstGeom>
        </p:spPr>
        <p:txBody>
          <a:bodyPr>
            <a:normAutofit lnSpcReduction="10000"/>
          </a:bodyPr>
          <a:lstStyle/>
          <a:p>
            <a:pPr marR="0" lvl="0" algn="l" defTabSz="1172078" rtl="0" eaLnBrk="1" fontAlgn="auto" latinLnBrk="0" hangingPunct="1">
              <a:lnSpc>
                <a:spcPct val="100000"/>
              </a:lnSpc>
              <a:spcBef>
                <a:spcPct val="20000"/>
              </a:spcBef>
              <a:spcAft>
                <a:spcPts val="0"/>
              </a:spcAft>
              <a:buClrTx/>
              <a:buSzTx/>
              <a:tabLst/>
              <a:defRPr/>
            </a:pP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Lorem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Ipsum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is simply dummy text of the printing and typesetting industry. It has survived not only five centuries, but also the leap into electronic typesetting.</a:t>
            </a:r>
            <a:endPar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2273" name="Content Placeholder 17"/>
          <p:cNvSpPr txBox="1">
            <a:spLocks/>
          </p:cNvSpPr>
          <p:nvPr/>
        </p:nvSpPr>
        <p:spPr>
          <a:xfrm>
            <a:off x="7895502" y="5274940"/>
            <a:ext cx="2971800" cy="228600"/>
          </a:xfrm>
          <a:prstGeom prst="rect">
            <a:avLst/>
          </a:prstGeom>
        </p:spPr>
        <p:txBody>
          <a:bodyPr>
            <a:noAutofit/>
          </a:bodyPr>
          <a:lstStyle/>
          <a:p>
            <a:pPr marL="439529" marR="0" lvl="0" indent="-439529" algn="l" defTabSz="1172078" rtl="0" eaLnBrk="1" fontAlgn="auto" latinLnBrk="0" hangingPunct="1">
              <a:lnSpc>
                <a:spcPct val="100000"/>
              </a:lnSpc>
              <a:spcBef>
                <a:spcPct val="20000"/>
              </a:spcBef>
              <a:spcAft>
                <a:spcPts val="0"/>
              </a:spcAft>
              <a:buClrTx/>
              <a:buSzTx/>
              <a:tabLst/>
              <a:defRPr/>
            </a:pPr>
            <a:r>
              <a:rPr kumimoji="0" lang="en-US" sz="1600" i="0" u="none" strike="noStrike" kern="1200" cap="none" spc="0" normalizeH="0" baseline="0" noProof="0" dirty="0" smtClean="0">
                <a:ln>
                  <a:noFill/>
                </a:ln>
                <a:effectLst/>
                <a:uLnTx/>
                <a:uFillTx/>
                <a:latin typeface="+mj-lt"/>
                <a:ea typeface="+mn-ea"/>
                <a:cs typeface="+mn-cs"/>
              </a:rPr>
              <a:t>Option 4</a:t>
            </a:r>
            <a:endParaRPr kumimoji="0" lang="en-US" sz="1600" i="0" u="none" strike="noStrike" kern="1200" cap="none" spc="0" normalizeH="0" baseline="0" noProof="0" dirty="0">
              <a:ln>
                <a:noFill/>
              </a:ln>
              <a:effectLst/>
              <a:uLnTx/>
              <a:uFillTx/>
              <a:latin typeface="+mj-lt"/>
              <a:ea typeface="+mn-ea"/>
              <a:cs typeface="+mn-cs"/>
            </a:endParaRPr>
          </a:p>
        </p:txBody>
      </p:sp>
      <p:sp>
        <p:nvSpPr>
          <p:cNvPr id="2274" name="Text Placeholder 19"/>
          <p:cNvSpPr txBox="1">
            <a:spLocks/>
          </p:cNvSpPr>
          <p:nvPr/>
        </p:nvSpPr>
        <p:spPr>
          <a:xfrm>
            <a:off x="7895503" y="5537896"/>
            <a:ext cx="2895600" cy="651444"/>
          </a:xfrm>
          <a:prstGeom prst="rect">
            <a:avLst/>
          </a:prstGeom>
        </p:spPr>
        <p:txBody>
          <a:bodyPr>
            <a:normAutofit lnSpcReduction="10000"/>
          </a:bodyPr>
          <a:lstStyle/>
          <a:p>
            <a:pPr marR="0" lvl="0" algn="l" defTabSz="1172078" rtl="0" eaLnBrk="1" fontAlgn="auto" latinLnBrk="0" hangingPunct="1">
              <a:lnSpc>
                <a:spcPct val="100000"/>
              </a:lnSpc>
              <a:spcBef>
                <a:spcPct val="20000"/>
              </a:spcBef>
              <a:spcAft>
                <a:spcPts val="0"/>
              </a:spcAft>
              <a:buClrTx/>
              <a:buSzTx/>
              <a:tabLst/>
              <a:defRPr/>
            </a:pP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Lorem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a:t>
            </a:r>
            <a:r>
              <a:rPr kumimoji="0" lang="en-US" sz="1000" b="0" i="0" u="none" strike="noStrike" kern="1200" cap="none" spc="0" normalizeH="0" baseline="0" noProof="0" dirty="0" err="1" smtClean="0">
                <a:ln>
                  <a:noFill/>
                </a:ln>
                <a:solidFill>
                  <a:schemeClr val="bg1">
                    <a:lumMod val="50000"/>
                  </a:schemeClr>
                </a:solidFill>
                <a:effectLst/>
                <a:uLnTx/>
                <a:uFillTx/>
                <a:latin typeface="+mn-lt"/>
                <a:ea typeface="+mn-ea"/>
                <a:cs typeface="+mn-cs"/>
              </a:rPr>
              <a:t>Ipsum</a:t>
            </a:r>
            <a:r>
              <a:rPr kumimoji="0" lang="en-US" sz="1000" b="0" i="0" u="none" strike="noStrike" kern="1200" cap="none" spc="0" normalizeH="0" baseline="0" noProof="0" dirty="0" smtClean="0">
                <a:ln>
                  <a:noFill/>
                </a:ln>
                <a:solidFill>
                  <a:schemeClr val="bg1">
                    <a:lumMod val="50000"/>
                  </a:schemeClr>
                </a:solidFill>
                <a:effectLst/>
                <a:uLnTx/>
                <a:uFillTx/>
                <a:latin typeface="+mn-lt"/>
                <a:ea typeface="+mn-ea"/>
                <a:cs typeface="+mn-cs"/>
              </a:rPr>
              <a:t> is simply dummy text of the printing and typesetting industry. It has survived not only five centuries, but also the leap into electronic typesetting.</a:t>
            </a:r>
            <a:endParaRPr kumimoji="0" lang="en-US" sz="10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pic>
        <p:nvPicPr>
          <p:cNvPr id="83872" name="Picture 1952"/>
          <p:cNvPicPr>
            <a:picLocks noChangeAspect="1" noChangeArrowheads="1"/>
          </p:cNvPicPr>
          <p:nvPr/>
        </p:nvPicPr>
        <p:blipFill>
          <a:blip r:embed="rId2" cstate="print"/>
          <a:srcRect/>
          <a:stretch>
            <a:fillRect/>
          </a:stretch>
        </p:blipFill>
        <p:spPr bwMode="auto">
          <a:xfrm>
            <a:off x="3431273" y="4422070"/>
            <a:ext cx="38232" cy="40053"/>
          </a:xfrm>
          <a:prstGeom prst="rect">
            <a:avLst/>
          </a:prstGeom>
          <a:noFill/>
          <a:ln w="9525">
            <a:noFill/>
            <a:miter lim="800000"/>
            <a:headEnd/>
            <a:tailEnd/>
          </a:ln>
        </p:spPr>
      </p:pic>
      <p:pic>
        <p:nvPicPr>
          <p:cNvPr id="83873" name="Picture 1953"/>
          <p:cNvPicPr>
            <a:picLocks noChangeAspect="1" noChangeArrowheads="1"/>
          </p:cNvPicPr>
          <p:nvPr/>
        </p:nvPicPr>
        <p:blipFill>
          <a:blip r:embed="rId2" cstate="print"/>
          <a:srcRect/>
          <a:stretch>
            <a:fillRect/>
          </a:stretch>
        </p:blipFill>
        <p:spPr bwMode="auto">
          <a:xfrm>
            <a:off x="3431273" y="4422070"/>
            <a:ext cx="38232" cy="40053"/>
          </a:xfrm>
          <a:prstGeom prst="rect">
            <a:avLst/>
          </a:prstGeom>
          <a:noFill/>
          <a:ln w="9525">
            <a:noFill/>
            <a:miter lim="800000"/>
            <a:headEnd/>
            <a:tailEnd/>
          </a:ln>
        </p:spPr>
      </p:pic>
      <p:pic>
        <p:nvPicPr>
          <p:cNvPr id="83874" name="Picture 1954"/>
          <p:cNvPicPr>
            <a:picLocks noChangeAspect="1" noChangeArrowheads="1"/>
          </p:cNvPicPr>
          <p:nvPr/>
        </p:nvPicPr>
        <p:blipFill>
          <a:blip r:embed="rId3" cstate="print"/>
          <a:srcRect/>
          <a:stretch>
            <a:fillRect/>
          </a:stretch>
        </p:blipFill>
        <p:spPr bwMode="auto">
          <a:xfrm>
            <a:off x="3431273" y="4422070"/>
            <a:ext cx="38232" cy="40053"/>
          </a:xfrm>
          <a:prstGeom prst="rect">
            <a:avLst/>
          </a:prstGeom>
          <a:noFill/>
          <a:ln w="9525">
            <a:noFill/>
            <a:miter lim="800000"/>
            <a:headEnd/>
            <a:tailEnd/>
          </a:ln>
        </p:spPr>
      </p:pic>
      <p:pic>
        <p:nvPicPr>
          <p:cNvPr id="83875" name="Picture 1955"/>
          <p:cNvPicPr>
            <a:picLocks noChangeAspect="1" noChangeArrowheads="1"/>
          </p:cNvPicPr>
          <p:nvPr/>
        </p:nvPicPr>
        <p:blipFill>
          <a:blip r:embed="rId3" cstate="print"/>
          <a:srcRect/>
          <a:stretch>
            <a:fillRect/>
          </a:stretch>
        </p:blipFill>
        <p:spPr bwMode="auto">
          <a:xfrm>
            <a:off x="3431273" y="4422070"/>
            <a:ext cx="38232" cy="40053"/>
          </a:xfrm>
          <a:prstGeom prst="rect">
            <a:avLst/>
          </a:prstGeom>
          <a:noFill/>
          <a:ln w="9525">
            <a:noFill/>
            <a:miter lim="800000"/>
            <a:headEnd/>
            <a:tailEnd/>
          </a:ln>
        </p:spPr>
      </p:pic>
      <p:pic>
        <p:nvPicPr>
          <p:cNvPr id="83876" name="Picture 1956"/>
          <p:cNvPicPr>
            <a:picLocks noChangeAspect="1" noChangeArrowheads="1"/>
          </p:cNvPicPr>
          <p:nvPr/>
        </p:nvPicPr>
        <p:blipFill>
          <a:blip r:embed="rId3" cstate="print"/>
          <a:srcRect/>
          <a:stretch>
            <a:fillRect/>
          </a:stretch>
        </p:blipFill>
        <p:spPr bwMode="auto">
          <a:xfrm>
            <a:off x="3431273" y="4422070"/>
            <a:ext cx="38232" cy="40053"/>
          </a:xfrm>
          <a:prstGeom prst="rect">
            <a:avLst/>
          </a:prstGeom>
          <a:noFill/>
          <a:ln w="9525">
            <a:noFill/>
            <a:miter lim="800000"/>
            <a:headEnd/>
            <a:tailEnd/>
          </a:ln>
        </p:spPr>
      </p:pic>
      <p:pic>
        <p:nvPicPr>
          <p:cNvPr id="83877" name="Picture 1957"/>
          <p:cNvPicPr>
            <a:picLocks noChangeAspect="1" noChangeArrowheads="1"/>
          </p:cNvPicPr>
          <p:nvPr/>
        </p:nvPicPr>
        <p:blipFill>
          <a:blip r:embed="rId3" cstate="print"/>
          <a:srcRect/>
          <a:stretch>
            <a:fillRect/>
          </a:stretch>
        </p:blipFill>
        <p:spPr bwMode="auto">
          <a:xfrm>
            <a:off x="3431273" y="4422070"/>
            <a:ext cx="38232" cy="40053"/>
          </a:xfrm>
          <a:prstGeom prst="rect">
            <a:avLst/>
          </a:prstGeom>
          <a:noFill/>
          <a:ln w="9525">
            <a:noFill/>
            <a:miter lim="800000"/>
            <a:headEnd/>
            <a:tailEnd/>
          </a:ln>
        </p:spPr>
      </p:pic>
      <p:sp>
        <p:nvSpPr>
          <p:cNvPr id="83878" name="Freeform 1958"/>
          <p:cNvSpPr>
            <a:spLocks/>
          </p:cNvSpPr>
          <p:nvPr/>
        </p:nvSpPr>
        <p:spPr bwMode="auto">
          <a:xfrm>
            <a:off x="3449479" y="4329220"/>
            <a:ext cx="1256216" cy="1736855"/>
          </a:xfrm>
          <a:custGeom>
            <a:avLst/>
            <a:gdLst/>
            <a:ahLst/>
            <a:cxnLst>
              <a:cxn ang="0">
                <a:pos x="0" y="0"/>
              </a:cxn>
              <a:cxn ang="0">
                <a:pos x="64" y="404"/>
              </a:cxn>
              <a:cxn ang="0">
                <a:pos x="292" y="287"/>
              </a:cxn>
              <a:cxn ang="0">
                <a:pos x="0" y="0"/>
              </a:cxn>
            </a:cxnLst>
            <a:rect l="0" t="0" r="r" b="b"/>
            <a:pathLst>
              <a:path w="292" h="404">
                <a:moveTo>
                  <a:pt x="0" y="0"/>
                </a:moveTo>
                <a:cubicBezTo>
                  <a:pt x="64" y="404"/>
                  <a:pt x="64" y="404"/>
                  <a:pt x="64" y="404"/>
                </a:cubicBezTo>
                <a:cubicBezTo>
                  <a:pt x="153" y="390"/>
                  <a:pt x="232" y="348"/>
                  <a:pt x="292" y="287"/>
                </a:cubicBezTo>
                <a:cubicBezTo>
                  <a:pt x="0" y="0"/>
                  <a:pt x="0" y="0"/>
                  <a:pt x="0" y="0"/>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79" name="Freeform 1959"/>
          <p:cNvSpPr>
            <a:spLocks/>
          </p:cNvSpPr>
          <p:nvPr/>
        </p:nvSpPr>
        <p:spPr bwMode="auto">
          <a:xfrm>
            <a:off x="1508716" y="4298269"/>
            <a:ext cx="2246624" cy="1962610"/>
          </a:xfrm>
          <a:custGeom>
            <a:avLst/>
            <a:gdLst/>
            <a:ahLst/>
            <a:cxnLst>
              <a:cxn ang="0">
                <a:pos x="450" y="0"/>
              </a:cxn>
              <a:cxn ang="0">
                <a:pos x="450" y="0"/>
              </a:cxn>
              <a:cxn ang="0">
                <a:pos x="0" y="75"/>
              </a:cxn>
              <a:cxn ang="0">
                <a:pos x="98" y="290"/>
              </a:cxn>
              <a:cxn ang="0">
                <a:pos x="298" y="430"/>
              </a:cxn>
              <a:cxn ang="0">
                <a:pos x="450" y="456"/>
              </a:cxn>
              <a:cxn ang="0">
                <a:pos x="522" y="451"/>
              </a:cxn>
              <a:cxn ang="0">
                <a:pos x="450" y="0"/>
              </a:cxn>
            </a:cxnLst>
            <a:rect l="0" t="0" r="r" b="b"/>
            <a:pathLst>
              <a:path w="522" h="456">
                <a:moveTo>
                  <a:pt x="450" y="0"/>
                </a:moveTo>
                <a:cubicBezTo>
                  <a:pt x="450" y="0"/>
                  <a:pt x="450" y="0"/>
                  <a:pt x="450" y="0"/>
                </a:cubicBezTo>
                <a:cubicBezTo>
                  <a:pt x="0" y="75"/>
                  <a:pt x="0" y="75"/>
                  <a:pt x="0" y="75"/>
                </a:cubicBezTo>
                <a:cubicBezTo>
                  <a:pt x="13" y="156"/>
                  <a:pt x="48" y="230"/>
                  <a:pt x="98" y="290"/>
                </a:cubicBezTo>
                <a:cubicBezTo>
                  <a:pt x="150" y="354"/>
                  <a:pt x="219" y="402"/>
                  <a:pt x="298" y="430"/>
                </a:cubicBezTo>
                <a:cubicBezTo>
                  <a:pt x="345" y="447"/>
                  <a:pt x="397" y="456"/>
                  <a:pt x="450" y="456"/>
                </a:cubicBezTo>
                <a:cubicBezTo>
                  <a:pt x="474" y="456"/>
                  <a:pt x="498" y="454"/>
                  <a:pt x="522" y="451"/>
                </a:cubicBezTo>
                <a:lnTo>
                  <a:pt x="450" y="0"/>
                </a:lnTo>
                <a:close/>
              </a:path>
            </a:pathLst>
          </a:custGeom>
          <a:solidFill>
            <a:schemeClr val="tx1">
              <a:lumMod val="50000"/>
              <a:lumOff val="50000"/>
            </a:schemeClr>
          </a:solidFill>
          <a:ln w="9525">
            <a:noFill/>
            <a:round/>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3880" name="Freeform 1960"/>
          <p:cNvSpPr>
            <a:spLocks/>
          </p:cNvSpPr>
          <p:nvPr/>
        </p:nvSpPr>
        <p:spPr bwMode="auto">
          <a:xfrm>
            <a:off x="1217420" y="2058927"/>
            <a:ext cx="3053150" cy="2665362"/>
          </a:xfrm>
          <a:custGeom>
            <a:avLst/>
            <a:gdLst/>
            <a:ahLst/>
            <a:cxnLst>
              <a:cxn ang="0">
                <a:pos x="532" y="0"/>
              </a:cxn>
              <a:cxn ang="0">
                <a:pos x="448" y="7"/>
              </a:cxn>
              <a:cxn ang="0">
                <a:pos x="152" y="160"/>
              </a:cxn>
              <a:cxn ang="0">
                <a:pos x="0" y="533"/>
              </a:cxn>
              <a:cxn ang="0">
                <a:pos x="7" y="620"/>
              </a:cxn>
              <a:cxn ang="0">
                <a:pos x="532" y="533"/>
              </a:cxn>
              <a:cxn ang="0">
                <a:pos x="532" y="533"/>
              </a:cxn>
              <a:cxn ang="0">
                <a:pos x="532" y="533"/>
              </a:cxn>
              <a:cxn ang="0">
                <a:pos x="710" y="31"/>
              </a:cxn>
              <a:cxn ang="0">
                <a:pos x="532" y="0"/>
              </a:cxn>
            </a:cxnLst>
            <a:rect l="0" t="0" r="r" b="b"/>
            <a:pathLst>
              <a:path w="710" h="620">
                <a:moveTo>
                  <a:pt x="532" y="0"/>
                </a:moveTo>
                <a:cubicBezTo>
                  <a:pt x="504" y="0"/>
                  <a:pt x="476" y="3"/>
                  <a:pt x="448" y="7"/>
                </a:cubicBezTo>
                <a:cubicBezTo>
                  <a:pt x="333" y="25"/>
                  <a:pt x="230" y="80"/>
                  <a:pt x="152" y="160"/>
                </a:cubicBezTo>
                <a:cubicBezTo>
                  <a:pt x="58" y="256"/>
                  <a:pt x="0" y="387"/>
                  <a:pt x="0" y="533"/>
                </a:cubicBezTo>
                <a:cubicBezTo>
                  <a:pt x="0" y="563"/>
                  <a:pt x="2" y="592"/>
                  <a:pt x="7" y="620"/>
                </a:cubicBezTo>
                <a:cubicBezTo>
                  <a:pt x="532" y="533"/>
                  <a:pt x="532" y="533"/>
                  <a:pt x="532" y="533"/>
                </a:cubicBezTo>
                <a:cubicBezTo>
                  <a:pt x="532" y="533"/>
                  <a:pt x="532" y="533"/>
                  <a:pt x="532" y="533"/>
                </a:cubicBezTo>
                <a:cubicBezTo>
                  <a:pt x="532" y="533"/>
                  <a:pt x="532" y="533"/>
                  <a:pt x="532" y="533"/>
                </a:cubicBezTo>
                <a:cubicBezTo>
                  <a:pt x="710" y="31"/>
                  <a:pt x="710" y="31"/>
                  <a:pt x="710" y="31"/>
                </a:cubicBezTo>
                <a:cubicBezTo>
                  <a:pt x="654" y="11"/>
                  <a:pt x="594" y="0"/>
                  <a:pt x="532" y="0"/>
                </a:cubicBezTo>
                <a:close/>
              </a:path>
            </a:pathLst>
          </a:custGeom>
          <a:solidFill>
            <a:schemeClr val="tx1"/>
          </a:solidFill>
          <a:ln w="9525">
            <a:noFill/>
            <a:round/>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3881" name="Freeform 1961"/>
          <p:cNvSpPr>
            <a:spLocks/>
          </p:cNvSpPr>
          <p:nvPr/>
        </p:nvSpPr>
        <p:spPr bwMode="auto">
          <a:xfrm>
            <a:off x="3453120" y="1749425"/>
            <a:ext cx="2787342" cy="4575175"/>
          </a:xfrm>
          <a:custGeom>
            <a:avLst/>
            <a:gdLst/>
            <a:ahLst/>
            <a:cxnLst>
              <a:cxn ang="0">
                <a:pos x="639" y="504"/>
              </a:cxn>
              <a:cxn ang="0">
                <a:pos x="500" y="198"/>
              </a:cxn>
              <a:cxn ang="0">
                <a:pos x="216" y="0"/>
              </a:cxn>
              <a:cxn ang="0">
                <a:pos x="0" y="610"/>
              </a:cxn>
              <a:cxn ang="0">
                <a:pos x="0" y="610"/>
              </a:cxn>
              <a:cxn ang="0">
                <a:pos x="0" y="610"/>
              </a:cxn>
              <a:cxn ang="0">
                <a:pos x="462" y="1064"/>
              </a:cxn>
              <a:cxn ang="0">
                <a:pos x="648" y="610"/>
              </a:cxn>
              <a:cxn ang="0">
                <a:pos x="639" y="504"/>
              </a:cxn>
            </a:cxnLst>
            <a:rect l="0" t="0" r="r" b="b"/>
            <a:pathLst>
              <a:path w="648" h="1064">
                <a:moveTo>
                  <a:pt x="639" y="504"/>
                </a:moveTo>
                <a:cubicBezTo>
                  <a:pt x="620" y="389"/>
                  <a:pt x="571" y="284"/>
                  <a:pt x="500" y="198"/>
                </a:cubicBezTo>
                <a:cubicBezTo>
                  <a:pt x="426" y="108"/>
                  <a:pt x="328" y="39"/>
                  <a:pt x="216" y="0"/>
                </a:cubicBezTo>
                <a:cubicBezTo>
                  <a:pt x="0" y="610"/>
                  <a:pt x="0" y="610"/>
                  <a:pt x="0" y="610"/>
                </a:cubicBezTo>
                <a:cubicBezTo>
                  <a:pt x="0" y="610"/>
                  <a:pt x="0" y="610"/>
                  <a:pt x="0" y="610"/>
                </a:cubicBezTo>
                <a:cubicBezTo>
                  <a:pt x="0" y="610"/>
                  <a:pt x="0" y="610"/>
                  <a:pt x="0" y="610"/>
                </a:cubicBezTo>
                <a:cubicBezTo>
                  <a:pt x="462" y="1064"/>
                  <a:pt x="462" y="1064"/>
                  <a:pt x="462" y="1064"/>
                </a:cubicBezTo>
                <a:cubicBezTo>
                  <a:pt x="577" y="947"/>
                  <a:pt x="648" y="787"/>
                  <a:pt x="648" y="610"/>
                </a:cubicBezTo>
                <a:cubicBezTo>
                  <a:pt x="648" y="574"/>
                  <a:pt x="645" y="539"/>
                  <a:pt x="639" y="504"/>
                </a:cubicBezTo>
                <a:close/>
              </a:path>
            </a:pathLst>
          </a:custGeom>
          <a:solidFill>
            <a:schemeClr val="tx1">
              <a:lumMod val="65000"/>
              <a:lumOff val="35000"/>
            </a:schemeClr>
          </a:solidFill>
          <a:ln w="9525">
            <a:noFill/>
            <a:round/>
            <a:headEnd/>
            <a:tailEnd/>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3931" name="Oval 2011"/>
          <p:cNvSpPr>
            <a:spLocks noChangeArrowheads="1"/>
          </p:cNvSpPr>
          <p:nvPr/>
        </p:nvSpPr>
        <p:spPr bwMode="auto">
          <a:xfrm>
            <a:off x="3212800" y="4139877"/>
            <a:ext cx="486100" cy="489743"/>
          </a:xfrm>
          <a:prstGeom prst="ellipse">
            <a:avLst/>
          </a:prstGeom>
          <a:solidFill>
            <a:srgbClr val="E6E7E8"/>
          </a:solidFill>
          <a:ln w="9525">
            <a:noFill/>
            <a:round/>
            <a:headEnd/>
            <a:tailEnd/>
          </a:ln>
          <a:effectLst>
            <a:outerShdw blurRad="76200" dir="13500000" sy="23000" kx="1200000" algn="br"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3932" name="Oval 2012"/>
          <p:cNvSpPr>
            <a:spLocks noChangeArrowheads="1"/>
          </p:cNvSpPr>
          <p:nvPr/>
        </p:nvSpPr>
        <p:spPr bwMode="auto">
          <a:xfrm>
            <a:off x="3238289" y="4170827"/>
            <a:ext cx="435123" cy="42966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33" name="Freeform 2013"/>
          <p:cNvSpPr>
            <a:spLocks/>
          </p:cNvSpPr>
          <p:nvPr/>
        </p:nvSpPr>
        <p:spPr bwMode="auto">
          <a:xfrm>
            <a:off x="3329319" y="4256395"/>
            <a:ext cx="253063" cy="258526"/>
          </a:xfrm>
          <a:custGeom>
            <a:avLst/>
            <a:gdLst/>
            <a:ahLst/>
            <a:cxnLst>
              <a:cxn ang="0">
                <a:pos x="0" y="85"/>
              </a:cxn>
              <a:cxn ang="0">
                <a:pos x="0" y="54"/>
              </a:cxn>
              <a:cxn ang="0">
                <a:pos x="54" y="54"/>
              </a:cxn>
              <a:cxn ang="0">
                <a:pos x="54" y="0"/>
              </a:cxn>
              <a:cxn ang="0">
                <a:pos x="85" y="0"/>
              </a:cxn>
              <a:cxn ang="0">
                <a:pos x="85" y="54"/>
              </a:cxn>
              <a:cxn ang="0">
                <a:pos x="139" y="54"/>
              </a:cxn>
              <a:cxn ang="0">
                <a:pos x="139" y="85"/>
              </a:cxn>
              <a:cxn ang="0">
                <a:pos x="85" y="85"/>
              </a:cxn>
              <a:cxn ang="0">
                <a:pos x="85" y="142"/>
              </a:cxn>
              <a:cxn ang="0">
                <a:pos x="54" y="142"/>
              </a:cxn>
              <a:cxn ang="0">
                <a:pos x="54" y="85"/>
              </a:cxn>
              <a:cxn ang="0">
                <a:pos x="0" y="85"/>
              </a:cxn>
            </a:cxnLst>
            <a:rect l="0" t="0" r="r" b="b"/>
            <a:pathLst>
              <a:path w="139" h="142">
                <a:moveTo>
                  <a:pt x="0" y="85"/>
                </a:moveTo>
                <a:lnTo>
                  <a:pt x="0" y="54"/>
                </a:lnTo>
                <a:lnTo>
                  <a:pt x="54" y="54"/>
                </a:lnTo>
                <a:lnTo>
                  <a:pt x="54" y="0"/>
                </a:lnTo>
                <a:lnTo>
                  <a:pt x="85" y="0"/>
                </a:lnTo>
                <a:lnTo>
                  <a:pt x="85" y="54"/>
                </a:lnTo>
                <a:lnTo>
                  <a:pt x="139" y="54"/>
                </a:lnTo>
                <a:lnTo>
                  <a:pt x="139" y="85"/>
                </a:lnTo>
                <a:lnTo>
                  <a:pt x="85" y="85"/>
                </a:lnTo>
                <a:lnTo>
                  <a:pt x="85" y="142"/>
                </a:lnTo>
                <a:lnTo>
                  <a:pt x="54" y="142"/>
                </a:lnTo>
                <a:lnTo>
                  <a:pt x="54" y="85"/>
                </a:lnTo>
                <a:lnTo>
                  <a:pt x="0" y="85"/>
                </a:lnTo>
                <a:close/>
              </a:path>
            </a:pathLst>
          </a:custGeom>
          <a:solidFill>
            <a:srgbClr val="4140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 name="Group 5"/>
          <p:cNvGrpSpPr/>
          <p:nvPr/>
        </p:nvGrpSpPr>
        <p:grpSpPr>
          <a:xfrm>
            <a:off x="7008812" y="4317893"/>
            <a:ext cx="762000" cy="762000"/>
            <a:chOff x="7008812" y="4376267"/>
            <a:chExt cx="762000" cy="762000"/>
          </a:xfrm>
        </p:grpSpPr>
        <p:sp>
          <p:nvSpPr>
            <p:cNvPr id="59" name="Oval 58"/>
            <p:cNvSpPr/>
            <p:nvPr/>
          </p:nvSpPr>
          <p:spPr>
            <a:xfrm>
              <a:off x="7008812" y="4376267"/>
              <a:ext cx="762000" cy="762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4" name="Group 2123"/>
            <p:cNvGrpSpPr/>
            <p:nvPr/>
          </p:nvGrpSpPr>
          <p:grpSpPr>
            <a:xfrm>
              <a:off x="7193755" y="4564385"/>
              <a:ext cx="415925" cy="385763"/>
              <a:chOff x="4162425" y="5881688"/>
              <a:chExt cx="415925" cy="385763"/>
            </a:xfrm>
          </p:grpSpPr>
          <p:sp>
            <p:nvSpPr>
              <p:cNvPr id="84997" name="Freeform 2053"/>
              <p:cNvSpPr>
                <a:spLocks/>
              </p:cNvSpPr>
              <p:nvPr/>
            </p:nvSpPr>
            <p:spPr bwMode="auto">
              <a:xfrm>
                <a:off x="4162425" y="5930900"/>
                <a:ext cx="311150" cy="195263"/>
              </a:xfrm>
              <a:custGeom>
                <a:avLst/>
                <a:gdLst/>
                <a:ahLst/>
                <a:cxnLst>
                  <a:cxn ang="0">
                    <a:pos x="61" y="25"/>
                  </a:cxn>
                  <a:cxn ang="0">
                    <a:pos x="48" y="12"/>
                  </a:cxn>
                  <a:cxn ang="0">
                    <a:pos x="54" y="2"/>
                  </a:cxn>
                  <a:cxn ang="0">
                    <a:pos x="45" y="0"/>
                  </a:cxn>
                  <a:cxn ang="0">
                    <a:pos x="25" y="13"/>
                  </a:cxn>
                  <a:cxn ang="0">
                    <a:pos x="24" y="13"/>
                  </a:cxn>
                  <a:cxn ang="0">
                    <a:pos x="0" y="32"/>
                  </a:cxn>
                  <a:cxn ang="0">
                    <a:pos x="17" y="51"/>
                  </a:cxn>
                  <a:cxn ang="0">
                    <a:pos x="21" y="52"/>
                  </a:cxn>
                  <a:cxn ang="0">
                    <a:pos x="65" y="52"/>
                  </a:cxn>
                  <a:cxn ang="0">
                    <a:pos x="67" y="51"/>
                  </a:cxn>
                  <a:cxn ang="0">
                    <a:pos x="83" y="36"/>
                  </a:cxn>
                  <a:cxn ang="0">
                    <a:pos x="78" y="26"/>
                  </a:cxn>
                  <a:cxn ang="0">
                    <a:pos x="64" y="26"/>
                  </a:cxn>
                  <a:cxn ang="0">
                    <a:pos x="61" y="25"/>
                  </a:cxn>
                </a:cxnLst>
                <a:rect l="0" t="0" r="r" b="b"/>
                <a:pathLst>
                  <a:path w="83" h="52">
                    <a:moveTo>
                      <a:pt x="61" y="25"/>
                    </a:moveTo>
                    <a:cubicBezTo>
                      <a:pt x="54" y="23"/>
                      <a:pt x="48" y="18"/>
                      <a:pt x="48" y="12"/>
                    </a:cubicBezTo>
                    <a:cubicBezTo>
                      <a:pt x="48" y="8"/>
                      <a:pt x="50" y="4"/>
                      <a:pt x="54" y="2"/>
                    </a:cubicBezTo>
                    <a:cubicBezTo>
                      <a:pt x="51" y="1"/>
                      <a:pt x="48" y="0"/>
                      <a:pt x="45" y="0"/>
                    </a:cubicBezTo>
                    <a:cubicBezTo>
                      <a:pt x="35" y="0"/>
                      <a:pt x="27" y="6"/>
                      <a:pt x="25" y="13"/>
                    </a:cubicBezTo>
                    <a:cubicBezTo>
                      <a:pt x="25" y="13"/>
                      <a:pt x="24" y="13"/>
                      <a:pt x="24" y="13"/>
                    </a:cubicBezTo>
                    <a:cubicBezTo>
                      <a:pt x="11" y="13"/>
                      <a:pt x="0" y="22"/>
                      <a:pt x="0" y="32"/>
                    </a:cubicBezTo>
                    <a:cubicBezTo>
                      <a:pt x="0" y="41"/>
                      <a:pt x="7" y="48"/>
                      <a:pt x="17" y="51"/>
                    </a:cubicBezTo>
                    <a:cubicBezTo>
                      <a:pt x="18" y="51"/>
                      <a:pt x="20" y="52"/>
                      <a:pt x="21" y="52"/>
                    </a:cubicBezTo>
                    <a:cubicBezTo>
                      <a:pt x="65" y="52"/>
                      <a:pt x="65" y="52"/>
                      <a:pt x="65" y="52"/>
                    </a:cubicBezTo>
                    <a:cubicBezTo>
                      <a:pt x="66" y="52"/>
                      <a:pt x="66" y="51"/>
                      <a:pt x="67" y="51"/>
                    </a:cubicBezTo>
                    <a:cubicBezTo>
                      <a:pt x="76" y="50"/>
                      <a:pt x="83" y="44"/>
                      <a:pt x="83" y="36"/>
                    </a:cubicBezTo>
                    <a:cubicBezTo>
                      <a:pt x="83" y="32"/>
                      <a:pt x="81" y="29"/>
                      <a:pt x="78" y="26"/>
                    </a:cubicBezTo>
                    <a:cubicBezTo>
                      <a:pt x="64" y="26"/>
                      <a:pt x="64" y="26"/>
                      <a:pt x="64" y="26"/>
                    </a:cubicBezTo>
                    <a:cubicBezTo>
                      <a:pt x="63" y="26"/>
                      <a:pt x="62" y="26"/>
                      <a:pt x="61" y="25"/>
                    </a:cubicBez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8" name="Freeform 2054"/>
              <p:cNvSpPr>
                <a:spLocks/>
              </p:cNvSpPr>
              <p:nvPr/>
            </p:nvSpPr>
            <p:spPr bwMode="auto">
              <a:xfrm>
                <a:off x="4349750" y="5881688"/>
                <a:ext cx="228600" cy="142875"/>
              </a:xfrm>
              <a:custGeom>
                <a:avLst/>
                <a:gdLst/>
                <a:ahLst/>
                <a:cxnLst>
                  <a:cxn ang="0">
                    <a:pos x="48" y="16"/>
                  </a:cxn>
                  <a:cxn ang="0">
                    <a:pos x="48" y="12"/>
                  </a:cxn>
                  <a:cxn ang="0">
                    <a:pos x="33" y="0"/>
                  </a:cxn>
                  <a:cxn ang="0">
                    <a:pos x="19" y="10"/>
                  </a:cxn>
                  <a:cxn ang="0">
                    <a:pos x="18" y="10"/>
                  </a:cxn>
                  <a:cxn ang="0">
                    <a:pos x="6" y="14"/>
                  </a:cxn>
                  <a:cxn ang="0">
                    <a:pos x="0" y="24"/>
                  </a:cxn>
                  <a:cxn ang="0">
                    <a:pos x="13" y="37"/>
                  </a:cxn>
                  <a:cxn ang="0">
                    <a:pos x="16" y="38"/>
                  </a:cxn>
                  <a:cxn ang="0">
                    <a:pos x="30" y="38"/>
                  </a:cxn>
                  <a:cxn ang="0">
                    <a:pos x="48" y="38"/>
                  </a:cxn>
                  <a:cxn ang="0">
                    <a:pos x="50" y="38"/>
                  </a:cxn>
                  <a:cxn ang="0">
                    <a:pos x="61" y="27"/>
                  </a:cxn>
                  <a:cxn ang="0">
                    <a:pos x="48" y="16"/>
                  </a:cxn>
                </a:cxnLst>
                <a:rect l="0" t="0" r="r" b="b"/>
                <a:pathLst>
                  <a:path w="61" h="38">
                    <a:moveTo>
                      <a:pt x="48" y="16"/>
                    </a:moveTo>
                    <a:cubicBezTo>
                      <a:pt x="48" y="15"/>
                      <a:pt x="48" y="13"/>
                      <a:pt x="48" y="12"/>
                    </a:cubicBezTo>
                    <a:cubicBezTo>
                      <a:pt x="48" y="6"/>
                      <a:pt x="42" y="0"/>
                      <a:pt x="33" y="0"/>
                    </a:cubicBezTo>
                    <a:cubicBezTo>
                      <a:pt x="26" y="0"/>
                      <a:pt x="20" y="4"/>
                      <a:pt x="19" y="10"/>
                    </a:cubicBezTo>
                    <a:cubicBezTo>
                      <a:pt x="19" y="10"/>
                      <a:pt x="18" y="10"/>
                      <a:pt x="18" y="10"/>
                    </a:cubicBezTo>
                    <a:cubicBezTo>
                      <a:pt x="13" y="10"/>
                      <a:pt x="9" y="11"/>
                      <a:pt x="6" y="14"/>
                    </a:cubicBezTo>
                    <a:cubicBezTo>
                      <a:pt x="2" y="17"/>
                      <a:pt x="0" y="20"/>
                      <a:pt x="0" y="24"/>
                    </a:cubicBezTo>
                    <a:cubicBezTo>
                      <a:pt x="0" y="30"/>
                      <a:pt x="6" y="36"/>
                      <a:pt x="13" y="37"/>
                    </a:cubicBezTo>
                    <a:cubicBezTo>
                      <a:pt x="14" y="38"/>
                      <a:pt x="15" y="38"/>
                      <a:pt x="16" y="38"/>
                    </a:cubicBezTo>
                    <a:cubicBezTo>
                      <a:pt x="30" y="38"/>
                      <a:pt x="30" y="38"/>
                      <a:pt x="30" y="38"/>
                    </a:cubicBezTo>
                    <a:cubicBezTo>
                      <a:pt x="48" y="38"/>
                      <a:pt x="48" y="38"/>
                      <a:pt x="48" y="38"/>
                    </a:cubicBezTo>
                    <a:cubicBezTo>
                      <a:pt x="49" y="38"/>
                      <a:pt x="49" y="38"/>
                      <a:pt x="50" y="38"/>
                    </a:cubicBezTo>
                    <a:cubicBezTo>
                      <a:pt x="56" y="37"/>
                      <a:pt x="61" y="32"/>
                      <a:pt x="61" y="27"/>
                    </a:cubicBezTo>
                    <a:cubicBezTo>
                      <a:pt x="61" y="21"/>
                      <a:pt x="55" y="16"/>
                      <a:pt x="48" y="16"/>
                    </a:cubicBez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9" name="Freeform 2055"/>
              <p:cNvSpPr>
                <a:spLocks/>
              </p:cNvSpPr>
              <p:nvPr/>
            </p:nvSpPr>
            <p:spPr bwMode="auto">
              <a:xfrm>
                <a:off x="4275138" y="6154738"/>
                <a:ext cx="192087" cy="57150"/>
              </a:xfrm>
              <a:custGeom>
                <a:avLst/>
                <a:gdLst/>
                <a:ahLst/>
                <a:cxnLst>
                  <a:cxn ang="0">
                    <a:pos x="47" y="15"/>
                  </a:cxn>
                  <a:cxn ang="0">
                    <a:pos x="26" y="6"/>
                  </a:cxn>
                  <a:cxn ang="0">
                    <a:pos x="4" y="15"/>
                  </a:cxn>
                  <a:cxn ang="0">
                    <a:pos x="0" y="10"/>
                  </a:cxn>
                  <a:cxn ang="0">
                    <a:pos x="26" y="0"/>
                  </a:cxn>
                  <a:cxn ang="0">
                    <a:pos x="51" y="10"/>
                  </a:cxn>
                  <a:cxn ang="0">
                    <a:pos x="47" y="15"/>
                  </a:cxn>
                </a:cxnLst>
                <a:rect l="0" t="0" r="r" b="b"/>
                <a:pathLst>
                  <a:path w="51" h="15">
                    <a:moveTo>
                      <a:pt x="47" y="15"/>
                    </a:moveTo>
                    <a:cubicBezTo>
                      <a:pt x="41" y="9"/>
                      <a:pt x="34" y="6"/>
                      <a:pt x="26" y="6"/>
                    </a:cubicBezTo>
                    <a:cubicBezTo>
                      <a:pt x="18" y="6"/>
                      <a:pt x="10" y="9"/>
                      <a:pt x="4" y="15"/>
                    </a:cubicBezTo>
                    <a:cubicBezTo>
                      <a:pt x="0" y="10"/>
                      <a:pt x="0" y="10"/>
                      <a:pt x="0" y="10"/>
                    </a:cubicBezTo>
                    <a:cubicBezTo>
                      <a:pt x="7" y="3"/>
                      <a:pt x="16" y="0"/>
                      <a:pt x="26" y="0"/>
                    </a:cubicBezTo>
                    <a:cubicBezTo>
                      <a:pt x="35" y="0"/>
                      <a:pt x="45" y="3"/>
                      <a:pt x="51" y="10"/>
                    </a:cubicBezTo>
                    <a:lnTo>
                      <a:pt x="47" y="15"/>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00" name="Freeform 2056"/>
              <p:cNvSpPr>
                <a:spLocks/>
              </p:cNvSpPr>
              <p:nvPr/>
            </p:nvSpPr>
            <p:spPr bwMode="auto">
              <a:xfrm>
                <a:off x="4294188" y="6192838"/>
                <a:ext cx="153987" cy="44450"/>
              </a:xfrm>
              <a:custGeom>
                <a:avLst/>
                <a:gdLst/>
                <a:ahLst/>
                <a:cxnLst>
                  <a:cxn ang="0">
                    <a:pos x="37" y="12"/>
                  </a:cxn>
                  <a:cxn ang="0">
                    <a:pos x="21" y="6"/>
                  </a:cxn>
                  <a:cxn ang="0">
                    <a:pos x="5" y="12"/>
                  </a:cxn>
                  <a:cxn ang="0">
                    <a:pos x="0" y="8"/>
                  </a:cxn>
                  <a:cxn ang="0">
                    <a:pos x="21" y="0"/>
                  </a:cxn>
                  <a:cxn ang="0">
                    <a:pos x="41" y="8"/>
                  </a:cxn>
                  <a:cxn ang="0">
                    <a:pos x="37" y="12"/>
                  </a:cxn>
                </a:cxnLst>
                <a:rect l="0" t="0" r="r" b="b"/>
                <a:pathLst>
                  <a:path w="41" h="12">
                    <a:moveTo>
                      <a:pt x="37" y="12"/>
                    </a:moveTo>
                    <a:cubicBezTo>
                      <a:pt x="32" y="8"/>
                      <a:pt x="27" y="6"/>
                      <a:pt x="21" y="6"/>
                    </a:cubicBezTo>
                    <a:cubicBezTo>
                      <a:pt x="15" y="6"/>
                      <a:pt x="9" y="8"/>
                      <a:pt x="5" y="12"/>
                    </a:cubicBezTo>
                    <a:cubicBezTo>
                      <a:pt x="0" y="8"/>
                      <a:pt x="0" y="8"/>
                      <a:pt x="0" y="8"/>
                    </a:cubicBezTo>
                    <a:cubicBezTo>
                      <a:pt x="6" y="3"/>
                      <a:pt x="13" y="0"/>
                      <a:pt x="21" y="0"/>
                    </a:cubicBezTo>
                    <a:cubicBezTo>
                      <a:pt x="28" y="0"/>
                      <a:pt x="35" y="3"/>
                      <a:pt x="41" y="8"/>
                    </a:cubicBezTo>
                    <a:lnTo>
                      <a:pt x="37" y="12"/>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01" name="Freeform 2057"/>
              <p:cNvSpPr>
                <a:spLocks/>
              </p:cNvSpPr>
              <p:nvPr/>
            </p:nvSpPr>
            <p:spPr bwMode="auto">
              <a:xfrm>
                <a:off x="4316413" y="6230938"/>
                <a:ext cx="109537" cy="36513"/>
              </a:xfrm>
              <a:custGeom>
                <a:avLst/>
                <a:gdLst/>
                <a:ahLst/>
                <a:cxnLst>
                  <a:cxn ang="0">
                    <a:pos x="25" y="10"/>
                  </a:cxn>
                  <a:cxn ang="0">
                    <a:pos x="15" y="6"/>
                  </a:cxn>
                  <a:cxn ang="0">
                    <a:pos x="4" y="10"/>
                  </a:cxn>
                  <a:cxn ang="0">
                    <a:pos x="0" y="6"/>
                  </a:cxn>
                  <a:cxn ang="0">
                    <a:pos x="15" y="0"/>
                  </a:cxn>
                  <a:cxn ang="0">
                    <a:pos x="29" y="6"/>
                  </a:cxn>
                  <a:cxn ang="0">
                    <a:pos x="25" y="10"/>
                  </a:cxn>
                </a:cxnLst>
                <a:rect l="0" t="0" r="r" b="b"/>
                <a:pathLst>
                  <a:path w="29" h="10">
                    <a:moveTo>
                      <a:pt x="25" y="10"/>
                    </a:moveTo>
                    <a:cubicBezTo>
                      <a:pt x="22" y="7"/>
                      <a:pt x="19" y="6"/>
                      <a:pt x="15" y="6"/>
                    </a:cubicBezTo>
                    <a:cubicBezTo>
                      <a:pt x="11" y="6"/>
                      <a:pt x="7" y="7"/>
                      <a:pt x="4" y="10"/>
                    </a:cubicBezTo>
                    <a:cubicBezTo>
                      <a:pt x="0" y="6"/>
                      <a:pt x="0" y="6"/>
                      <a:pt x="0" y="6"/>
                    </a:cubicBezTo>
                    <a:cubicBezTo>
                      <a:pt x="4" y="2"/>
                      <a:pt x="9" y="0"/>
                      <a:pt x="15" y="0"/>
                    </a:cubicBezTo>
                    <a:cubicBezTo>
                      <a:pt x="20" y="0"/>
                      <a:pt x="25" y="2"/>
                      <a:pt x="29" y="6"/>
                    </a:cubicBezTo>
                    <a:lnTo>
                      <a:pt x="25" y="10"/>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7008812" y="2274119"/>
            <a:ext cx="762000" cy="762000"/>
            <a:chOff x="7008812" y="2274119"/>
            <a:chExt cx="762000" cy="762000"/>
          </a:xfrm>
        </p:grpSpPr>
        <p:sp>
          <p:nvSpPr>
            <p:cNvPr id="2" name="Oval 1"/>
            <p:cNvSpPr/>
            <p:nvPr/>
          </p:nvSpPr>
          <p:spPr>
            <a:xfrm>
              <a:off x="7008812" y="2274119"/>
              <a:ext cx="762000" cy="762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2" name="Group 2121"/>
            <p:cNvGrpSpPr/>
            <p:nvPr/>
          </p:nvGrpSpPr>
          <p:grpSpPr>
            <a:xfrm>
              <a:off x="7195343" y="2479136"/>
              <a:ext cx="388938" cy="371475"/>
              <a:chOff x="2006600" y="5956300"/>
              <a:chExt cx="388938" cy="371475"/>
            </a:xfrm>
          </p:grpSpPr>
          <p:sp>
            <p:nvSpPr>
              <p:cNvPr id="85002" name="Freeform 2058"/>
              <p:cNvSpPr>
                <a:spLocks noEditPoints="1"/>
              </p:cNvSpPr>
              <p:nvPr/>
            </p:nvSpPr>
            <p:spPr bwMode="auto">
              <a:xfrm>
                <a:off x="2006600" y="5956300"/>
                <a:ext cx="247650" cy="250825"/>
              </a:xfrm>
              <a:custGeom>
                <a:avLst/>
                <a:gdLst/>
                <a:ahLst/>
                <a:cxnLst>
                  <a:cxn ang="0">
                    <a:pos x="51" y="5"/>
                  </a:cxn>
                  <a:cxn ang="0">
                    <a:pos x="40" y="7"/>
                  </a:cxn>
                  <a:cxn ang="0">
                    <a:pos x="39" y="0"/>
                  </a:cxn>
                  <a:cxn ang="0">
                    <a:pos x="31" y="0"/>
                  </a:cxn>
                  <a:cxn ang="0">
                    <a:pos x="23" y="8"/>
                  </a:cxn>
                  <a:cxn ang="0">
                    <a:pos x="18" y="3"/>
                  </a:cxn>
                  <a:cxn ang="0">
                    <a:pos x="12" y="7"/>
                  </a:cxn>
                  <a:cxn ang="0">
                    <a:pos x="10" y="19"/>
                  </a:cxn>
                  <a:cxn ang="0">
                    <a:pos x="4" y="17"/>
                  </a:cxn>
                  <a:cxn ang="0">
                    <a:pos x="1" y="24"/>
                  </a:cxn>
                  <a:cxn ang="0">
                    <a:pos x="6" y="35"/>
                  </a:cxn>
                  <a:cxn ang="0">
                    <a:pos x="0" y="38"/>
                  </a:cxn>
                  <a:cxn ang="0">
                    <a:pos x="2" y="45"/>
                  </a:cxn>
                  <a:cxn ang="0">
                    <a:pos x="12" y="51"/>
                  </a:cxn>
                  <a:cxn ang="0">
                    <a:pos x="9" y="57"/>
                  </a:cxn>
                  <a:cxn ang="0">
                    <a:pos x="15" y="62"/>
                  </a:cxn>
                  <a:cxn ang="0">
                    <a:pos x="20" y="57"/>
                  </a:cxn>
                  <a:cxn ang="0">
                    <a:pos x="27" y="66"/>
                  </a:cxn>
                  <a:cxn ang="0">
                    <a:pos x="35" y="67"/>
                  </a:cxn>
                  <a:cxn ang="0">
                    <a:pos x="36" y="60"/>
                  </a:cxn>
                  <a:cxn ang="0">
                    <a:pos x="48" y="64"/>
                  </a:cxn>
                  <a:cxn ang="0">
                    <a:pos x="54" y="60"/>
                  </a:cxn>
                  <a:cxn ang="0">
                    <a:pos x="52" y="53"/>
                  </a:cxn>
                  <a:cxn ang="0">
                    <a:pos x="63" y="49"/>
                  </a:cxn>
                  <a:cxn ang="0">
                    <a:pos x="66" y="42"/>
                  </a:cxn>
                  <a:cxn ang="0">
                    <a:pos x="60" y="38"/>
                  </a:cxn>
                  <a:cxn ang="0">
                    <a:pos x="66" y="29"/>
                  </a:cxn>
                  <a:cxn ang="0">
                    <a:pos x="65" y="21"/>
                  </a:cxn>
                  <a:cxn ang="0">
                    <a:pos x="58" y="22"/>
                  </a:cxn>
                  <a:cxn ang="0">
                    <a:pos x="57" y="10"/>
                  </a:cxn>
                  <a:cxn ang="0">
                    <a:pos x="55" y="7"/>
                  </a:cxn>
                  <a:cxn ang="0">
                    <a:pos x="48" y="46"/>
                  </a:cxn>
                  <a:cxn ang="0">
                    <a:pos x="18" y="21"/>
                  </a:cxn>
                  <a:cxn ang="0">
                    <a:pos x="48" y="46"/>
                  </a:cxn>
                </a:cxnLst>
                <a:rect l="0" t="0" r="r" b="b"/>
                <a:pathLst>
                  <a:path w="66" h="67">
                    <a:moveTo>
                      <a:pt x="51" y="5"/>
                    </a:moveTo>
                    <a:cubicBezTo>
                      <a:pt x="51" y="5"/>
                      <a:pt x="51" y="5"/>
                      <a:pt x="51" y="5"/>
                    </a:cubicBezTo>
                    <a:cubicBezTo>
                      <a:pt x="46" y="9"/>
                      <a:pt x="46" y="9"/>
                      <a:pt x="46" y="9"/>
                    </a:cubicBezTo>
                    <a:cubicBezTo>
                      <a:pt x="40" y="7"/>
                      <a:pt x="40" y="7"/>
                      <a:pt x="40" y="7"/>
                    </a:cubicBezTo>
                    <a:cubicBezTo>
                      <a:pt x="39" y="0"/>
                      <a:pt x="39" y="0"/>
                      <a:pt x="39" y="0"/>
                    </a:cubicBezTo>
                    <a:cubicBezTo>
                      <a:pt x="39" y="0"/>
                      <a:pt x="39" y="0"/>
                      <a:pt x="39" y="0"/>
                    </a:cubicBezTo>
                    <a:cubicBezTo>
                      <a:pt x="37" y="0"/>
                      <a:pt x="34" y="0"/>
                      <a:pt x="31" y="0"/>
                    </a:cubicBezTo>
                    <a:cubicBezTo>
                      <a:pt x="31" y="0"/>
                      <a:pt x="31" y="0"/>
                      <a:pt x="31" y="0"/>
                    </a:cubicBezTo>
                    <a:cubicBezTo>
                      <a:pt x="30" y="6"/>
                      <a:pt x="30" y="6"/>
                      <a:pt x="30" y="6"/>
                    </a:cubicBezTo>
                    <a:cubicBezTo>
                      <a:pt x="23" y="8"/>
                      <a:pt x="23" y="8"/>
                      <a:pt x="23" y="8"/>
                    </a:cubicBezTo>
                    <a:cubicBezTo>
                      <a:pt x="18" y="3"/>
                      <a:pt x="18" y="3"/>
                      <a:pt x="18" y="3"/>
                    </a:cubicBezTo>
                    <a:cubicBezTo>
                      <a:pt x="18" y="3"/>
                      <a:pt x="18" y="3"/>
                      <a:pt x="18" y="3"/>
                    </a:cubicBezTo>
                    <a:cubicBezTo>
                      <a:pt x="16" y="4"/>
                      <a:pt x="14" y="5"/>
                      <a:pt x="12" y="7"/>
                    </a:cubicBezTo>
                    <a:cubicBezTo>
                      <a:pt x="12" y="7"/>
                      <a:pt x="12" y="7"/>
                      <a:pt x="12" y="7"/>
                    </a:cubicBezTo>
                    <a:cubicBezTo>
                      <a:pt x="14" y="13"/>
                      <a:pt x="14" y="13"/>
                      <a:pt x="14" y="13"/>
                    </a:cubicBezTo>
                    <a:cubicBezTo>
                      <a:pt x="10" y="19"/>
                      <a:pt x="10" y="19"/>
                      <a:pt x="10" y="19"/>
                    </a:cubicBezTo>
                    <a:cubicBezTo>
                      <a:pt x="4" y="17"/>
                      <a:pt x="4" y="17"/>
                      <a:pt x="4" y="17"/>
                    </a:cubicBezTo>
                    <a:cubicBezTo>
                      <a:pt x="4" y="17"/>
                      <a:pt x="4" y="17"/>
                      <a:pt x="4" y="17"/>
                    </a:cubicBezTo>
                    <a:cubicBezTo>
                      <a:pt x="2" y="20"/>
                      <a:pt x="1" y="22"/>
                      <a:pt x="1" y="24"/>
                    </a:cubicBezTo>
                    <a:cubicBezTo>
                      <a:pt x="1" y="24"/>
                      <a:pt x="1" y="24"/>
                      <a:pt x="1" y="24"/>
                    </a:cubicBezTo>
                    <a:cubicBezTo>
                      <a:pt x="6" y="28"/>
                      <a:pt x="6" y="28"/>
                      <a:pt x="6" y="28"/>
                    </a:cubicBezTo>
                    <a:cubicBezTo>
                      <a:pt x="6" y="35"/>
                      <a:pt x="6" y="35"/>
                      <a:pt x="6" y="35"/>
                    </a:cubicBezTo>
                    <a:cubicBezTo>
                      <a:pt x="0" y="38"/>
                      <a:pt x="0" y="38"/>
                      <a:pt x="0" y="38"/>
                    </a:cubicBezTo>
                    <a:cubicBezTo>
                      <a:pt x="0" y="38"/>
                      <a:pt x="0" y="38"/>
                      <a:pt x="0" y="38"/>
                    </a:cubicBezTo>
                    <a:cubicBezTo>
                      <a:pt x="0" y="40"/>
                      <a:pt x="1" y="43"/>
                      <a:pt x="2" y="45"/>
                    </a:cubicBezTo>
                    <a:cubicBezTo>
                      <a:pt x="2" y="45"/>
                      <a:pt x="2" y="45"/>
                      <a:pt x="2" y="45"/>
                    </a:cubicBezTo>
                    <a:cubicBezTo>
                      <a:pt x="8" y="45"/>
                      <a:pt x="8" y="45"/>
                      <a:pt x="8" y="45"/>
                    </a:cubicBezTo>
                    <a:cubicBezTo>
                      <a:pt x="12" y="51"/>
                      <a:pt x="12" y="51"/>
                      <a:pt x="12" y="51"/>
                    </a:cubicBezTo>
                    <a:cubicBezTo>
                      <a:pt x="9" y="57"/>
                      <a:pt x="9" y="57"/>
                      <a:pt x="9" y="57"/>
                    </a:cubicBezTo>
                    <a:cubicBezTo>
                      <a:pt x="9" y="57"/>
                      <a:pt x="9" y="57"/>
                      <a:pt x="9" y="57"/>
                    </a:cubicBezTo>
                    <a:cubicBezTo>
                      <a:pt x="10" y="57"/>
                      <a:pt x="11" y="58"/>
                      <a:pt x="12" y="59"/>
                    </a:cubicBezTo>
                    <a:cubicBezTo>
                      <a:pt x="13" y="60"/>
                      <a:pt x="14" y="61"/>
                      <a:pt x="15" y="62"/>
                    </a:cubicBezTo>
                    <a:cubicBezTo>
                      <a:pt x="15" y="61"/>
                      <a:pt x="15" y="61"/>
                      <a:pt x="15" y="61"/>
                    </a:cubicBezTo>
                    <a:cubicBezTo>
                      <a:pt x="20" y="57"/>
                      <a:pt x="20" y="57"/>
                      <a:pt x="20" y="57"/>
                    </a:cubicBezTo>
                    <a:cubicBezTo>
                      <a:pt x="26" y="60"/>
                      <a:pt x="26" y="60"/>
                      <a:pt x="26" y="60"/>
                    </a:cubicBezTo>
                    <a:cubicBezTo>
                      <a:pt x="27" y="66"/>
                      <a:pt x="27" y="66"/>
                      <a:pt x="27" y="66"/>
                    </a:cubicBezTo>
                    <a:cubicBezTo>
                      <a:pt x="27" y="66"/>
                      <a:pt x="27" y="66"/>
                      <a:pt x="27" y="66"/>
                    </a:cubicBezTo>
                    <a:cubicBezTo>
                      <a:pt x="30" y="67"/>
                      <a:pt x="32" y="67"/>
                      <a:pt x="35" y="67"/>
                    </a:cubicBezTo>
                    <a:cubicBezTo>
                      <a:pt x="35" y="67"/>
                      <a:pt x="35" y="67"/>
                      <a:pt x="35" y="67"/>
                    </a:cubicBezTo>
                    <a:cubicBezTo>
                      <a:pt x="36" y="60"/>
                      <a:pt x="36" y="60"/>
                      <a:pt x="36" y="60"/>
                    </a:cubicBezTo>
                    <a:cubicBezTo>
                      <a:pt x="43" y="59"/>
                      <a:pt x="43" y="59"/>
                      <a:pt x="43" y="59"/>
                    </a:cubicBezTo>
                    <a:cubicBezTo>
                      <a:pt x="48" y="64"/>
                      <a:pt x="48" y="64"/>
                      <a:pt x="48" y="64"/>
                    </a:cubicBezTo>
                    <a:cubicBezTo>
                      <a:pt x="48" y="64"/>
                      <a:pt x="48" y="64"/>
                      <a:pt x="48" y="64"/>
                    </a:cubicBezTo>
                    <a:cubicBezTo>
                      <a:pt x="50" y="63"/>
                      <a:pt x="52" y="61"/>
                      <a:pt x="54" y="60"/>
                    </a:cubicBezTo>
                    <a:cubicBezTo>
                      <a:pt x="54" y="60"/>
                      <a:pt x="54" y="60"/>
                      <a:pt x="54" y="60"/>
                    </a:cubicBezTo>
                    <a:cubicBezTo>
                      <a:pt x="52" y="53"/>
                      <a:pt x="52" y="53"/>
                      <a:pt x="52" y="53"/>
                    </a:cubicBezTo>
                    <a:cubicBezTo>
                      <a:pt x="56" y="48"/>
                      <a:pt x="56" y="48"/>
                      <a:pt x="56" y="48"/>
                    </a:cubicBezTo>
                    <a:cubicBezTo>
                      <a:pt x="63" y="49"/>
                      <a:pt x="63" y="49"/>
                      <a:pt x="63" y="49"/>
                    </a:cubicBezTo>
                    <a:cubicBezTo>
                      <a:pt x="63" y="49"/>
                      <a:pt x="63" y="49"/>
                      <a:pt x="63" y="49"/>
                    </a:cubicBezTo>
                    <a:cubicBezTo>
                      <a:pt x="64" y="47"/>
                      <a:pt x="65" y="45"/>
                      <a:pt x="66" y="42"/>
                    </a:cubicBezTo>
                    <a:cubicBezTo>
                      <a:pt x="65" y="42"/>
                      <a:pt x="65" y="42"/>
                      <a:pt x="65" y="42"/>
                    </a:cubicBezTo>
                    <a:cubicBezTo>
                      <a:pt x="60" y="38"/>
                      <a:pt x="60" y="38"/>
                      <a:pt x="60" y="38"/>
                    </a:cubicBezTo>
                    <a:cubicBezTo>
                      <a:pt x="60" y="32"/>
                      <a:pt x="60" y="32"/>
                      <a:pt x="60" y="32"/>
                    </a:cubicBezTo>
                    <a:cubicBezTo>
                      <a:pt x="66" y="29"/>
                      <a:pt x="66" y="29"/>
                      <a:pt x="66" y="29"/>
                    </a:cubicBezTo>
                    <a:cubicBezTo>
                      <a:pt x="66" y="29"/>
                      <a:pt x="66" y="29"/>
                      <a:pt x="66" y="29"/>
                    </a:cubicBezTo>
                    <a:cubicBezTo>
                      <a:pt x="66" y="26"/>
                      <a:pt x="65" y="24"/>
                      <a:pt x="65" y="21"/>
                    </a:cubicBezTo>
                    <a:cubicBezTo>
                      <a:pt x="64" y="21"/>
                      <a:pt x="64" y="21"/>
                      <a:pt x="64" y="21"/>
                    </a:cubicBezTo>
                    <a:cubicBezTo>
                      <a:pt x="58" y="22"/>
                      <a:pt x="58" y="22"/>
                      <a:pt x="58" y="22"/>
                    </a:cubicBezTo>
                    <a:cubicBezTo>
                      <a:pt x="54" y="16"/>
                      <a:pt x="54" y="16"/>
                      <a:pt x="54" y="16"/>
                    </a:cubicBezTo>
                    <a:cubicBezTo>
                      <a:pt x="57" y="10"/>
                      <a:pt x="57" y="10"/>
                      <a:pt x="57" y="10"/>
                    </a:cubicBezTo>
                    <a:cubicBezTo>
                      <a:pt x="57" y="10"/>
                      <a:pt x="57" y="10"/>
                      <a:pt x="57" y="10"/>
                    </a:cubicBezTo>
                    <a:cubicBezTo>
                      <a:pt x="57" y="9"/>
                      <a:pt x="56" y="8"/>
                      <a:pt x="55" y="7"/>
                    </a:cubicBezTo>
                    <a:cubicBezTo>
                      <a:pt x="54" y="7"/>
                      <a:pt x="52" y="6"/>
                      <a:pt x="51" y="5"/>
                    </a:cubicBezTo>
                    <a:close/>
                    <a:moveTo>
                      <a:pt x="48" y="46"/>
                    </a:moveTo>
                    <a:cubicBezTo>
                      <a:pt x="41" y="55"/>
                      <a:pt x="29" y="56"/>
                      <a:pt x="20" y="49"/>
                    </a:cubicBezTo>
                    <a:cubicBezTo>
                      <a:pt x="12" y="42"/>
                      <a:pt x="11" y="29"/>
                      <a:pt x="18" y="21"/>
                    </a:cubicBezTo>
                    <a:cubicBezTo>
                      <a:pt x="25" y="12"/>
                      <a:pt x="37" y="11"/>
                      <a:pt x="46" y="18"/>
                    </a:cubicBezTo>
                    <a:cubicBezTo>
                      <a:pt x="54" y="25"/>
                      <a:pt x="55" y="38"/>
                      <a:pt x="48" y="46"/>
                    </a:cubicBez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03" name="Freeform 2059"/>
              <p:cNvSpPr>
                <a:spLocks noEditPoints="1"/>
              </p:cNvSpPr>
              <p:nvPr/>
            </p:nvSpPr>
            <p:spPr bwMode="auto">
              <a:xfrm>
                <a:off x="2185988" y="6118225"/>
                <a:ext cx="209550" cy="209550"/>
              </a:xfrm>
              <a:custGeom>
                <a:avLst/>
                <a:gdLst/>
                <a:ahLst/>
                <a:cxnLst>
                  <a:cxn ang="0">
                    <a:pos x="37" y="1"/>
                  </a:cxn>
                  <a:cxn ang="0">
                    <a:pos x="28" y="5"/>
                  </a:cxn>
                  <a:cxn ang="0">
                    <a:pos x="26" y="0"/>
                  </a:cxn>
                  <a:cxn ang="0">
                    <a:pos x="19" y="1"/>
                  </a:cxn>
                  <a:cxn ang="0">
                    <a:pos x="14" y="10"/>
                  </a:cxn>
                  <a:cxn ang="0">
                    <a:pos x="10" y="7"/>
                  </a:cxn>
                  <a:cxn ang="0">
                    <a:pos x="5" y="11"/>
                  </a:cxn>
                  <a:cxn ang="0">
                    <a:pos x="6" y="21"/>
                  </a:cxn>
                  <a:cxn ang="0">
                    <a:pos x="1" y="21"/>
                  </a:cxn>
                  <a:cxn ang="0">
                    <a:pos x="0" y="28"/>
                  </a:cxn>
                  <a:cxn ang="0">
                    <a:pos x="6" y="35"/>
                  </a:cxn>
                  <a:cxn ang="0">
                    <a:pos x="2" y="39"/>
                  </a:cxn>
                  <a:cxn ang="0">
                    <a:pos x="5" y="44"/>
                  </a:cxn>
                  <a:cxn ang="0">
                    <a:pos x="15" y="46"/>
                  </a:cxn>
                  <a:cxn ang="0">
                    <a:pos x="13" y="52"/>
                  </a:cxn>
                  <a:cxn ang="0">
                    <a:pos x="19" y="55"/>
                  </a:cxn>
                  <a:cxn ang="0">
                    <a:pos x="22" y="50"/>
                  </a:cxn>
                  <a:cxn ang="0">
                    <a:pos x="30" y="56"/>
                  </a:cxn>
                  <a:cxn ang="0">
                    <a:pos x="36" y="55"/>
                  </a:cxn>
                  <a:cxn ang="0">
                    <a:pos x="36" y="49"/>
                  </a:cxn>
                  <a:cxn ang="0">
                    <a:pos x="46" y="49"/>
                  </a:cxn>
                  <a:cxn ang="0">
                    <a:pos x="51" y="45"/>
                  </a:cxn>
                  <a:cxn ang="0">
                    <a:pos x="47" y="40"/>
                  </a:cxn>
                  <a:cxn ang="0">
                    <a:pos x="55" y="34"/>
                  </a:cxn>
                  <a:cxn ang="0">
                    <a:pos x="56" y="28"/>
                  </a:cxn>
                  <a:cxn ang="0">
                    <a:pos x="51" y="26"/>
                  </a:cxn>
                  <a:cxn ang="0">
                    <a:pos x="54" y="17"/>
                  </a:cxn>
                  <a:cxn ang="0">
                    <a:pos x="51" y="12"/>
                  </a:cxn>
                  <a:cxn ang="0">
                    <a:pos x="45" y="13"/>
                  </a:cxn>
                  <a:cxn ang="0">
                    <a:pos x="42" y="4"/>
                  </a:cxn>
                  <a:cxn ang="0">
                    <a:pos x="40" y="2"/>
                  </a:cxn>
                  <a:cxn ang="0">
                    <a:pos x="43" y="35"/>
                  </a:cxn>
                  <a:cxn ang="0">
                    <a:pos x="13" y="21"/>
                  </a:cxn>
                  <a:cxn ang="0">
                    <a:pos x="43" y="35"/>
                  </a:cxn>
                </a:cxnLst>
                <a:rect l="0" t="0" r="r" b="b"/>
                <a:pathLst>
                  <a:path w="56" h="56">
                    <a:moveTo>
                      <a:pt x="37" y="1"/>
                    </a:moveTo>
                    <a:cubicBezTo>
                      <a:pt x="37" y="1"/>
                      <a:pt x="37" y="1"/>
                      <a:pt x="37" y="1"/>
                    </a:cubicBezTo>
                    <a:cubicBezTo>
                      <a:pt x="33" y="6"/>
                      <a:pt x="33" y="6"/>
                      <a:pt x="33" y="6"/>
                    </a:cubicBezTo>
                    <a:cubicBezTo>
                      <a:pt x="28" y="5"/>
                      <a:pt x="28" y="5"/>
                      <a:pt x="28" y="5"/>
                    </a:cubicBezTo>
                    <a:cubicBezTo>
                      <a:pt x="26" y="0"/>
                      <a:pt x="26" y="0"/>
                      <a:pt x="26" y="0"/>
                    </a:cubicBezTo>
                    <a:cubicBezTo>
                      <a:pt x="26" y="0"/>
                      <a:pt x="26" y="0"/>
                      <a:pt x="26" y="0"/>
                    </a:cubicBezTo>
                    <a:cubicBezTo>
                      <a:pt x="24" y="0"/>
                      <a:pt x="21" y="1"/>
                      <a:pt x="19" y="1"/>
                    </a:cubicBezTo>
                    <a:cubicBezTo>
                      <a:pt x="19" y="1"/>
                      <a:pt x="19" y="1"/>
                      <a:pt x="19" y="1"/>
                    </a:cubicBezTo>
                    <a:cubicBezTo>
                      <a:pt x="19" y="7"/>
                      <a:pt x="19" y="7"/>
                      <a:pt x="19" y="7"/>
                    </a:cubicBezTo>
                    <a:cubicBezTo>
                      <a:pt x="14" y="10"/>
                      <a:pt x="14" y="10"/>
                      <a:pt x="14" y="10"/>
                    </a:cubicBezTo>
                    <a:cubicBezTo>
                      <a:pt x="10" y="7"/>
                      <a:pt x="10" y="7"/>
                      <a:pt x="10" y="7"/>
                    </a:cubicBezTo>
                    <a:cubicBezTo>
                      <a:pt x="10" y="7"/>
                      <a:pt x="10" y="7"/>
                      <a:pt x="10" y="7"/>
                    </a:cubicBezTo>
                    <a:cubicBezTo>
                      <a:pt x="8" y="8"/>
                      <a:pt x="7" y="10"/>
                      <a:pt x="5" y="11"/>
                    </a:cubicBezTo>
                    <a:cubicBezTo>
                      <a:pt x="5" y="11"/>
                      <a:pt x="5" y="11"/>
                      <a:pt x="5" y="11"/>
                    </a:cubicBezTo>
                    <a:cubicBezTo>
                      <a:pt x="9" y="16"/>
                      <a:pt x="9" y="16"/>
                      <a:pt x="9" y="16"/>
                    </a:cubicBezTo>
                    <a:cubicBezTo>
                      <a:pt x="6" y="21"/>
                      <a:pt x="6" y="21"/>
                      <a:pt x="6" y="21"/>
                    </a:cubicBezTo>
                    <a:cubicBezTo>
                      <a:pt x="1" y="21"/>
                      <a:pt x="1" y="21"/>
                      <a:pt x="1" y="21"/>
                    </a:cubicBezTo>
                    <a:cubicBezTo>
                      <a:pt x="1" y="21"/>
                      <a:pt x="1" y="21"/>
                      <a:pt x="1" y="21"/>
                    </a:cubicBezTo>
                    <a:cubicBezTo>
                      <a:pt x="0" y="23"/>
                      <a:pt x="0" y="26"/>
                      <a:pt x="0" y="28"/>
                    </a:cubicBezTo>
                    <a:cubicBezTo>
                      <a:pt x="0" y="28"/>
                      <a:pt x="0" y="28"/>
                      <a:pt x="0" y="28"/>
                    </a:cubicBezTo>
                    <a:cubicBezTo>
                      <a:pt x="5" y="29"/>
                      <a:pt x="5" y="29"/>
                      <a:pt x="5" y="29"/>
                    </a:cubicBezTo>
                    <a:cubicBezTo>
                      <a:pt x="6" y="35"/>
                      <a:pt x="6" y="35"/>
                      <a:pt x="6" y="35"/>
                    </a:cubicBezTo>
                    <a:cubicBezTo>
                      <a:pt x="2" y="39"/>
                      <a:pt x="2" y="39"/>
                      <a:pt x="2" y="39"/>
                    </a:cubicBezTo>
                    <a:cubicBezTo>
                      <a:pt x="2" y="39"/>
                      <a:pt x="2" y="39"/>
                      <a:pt x="2" y="39"/>
                    </a:cubicBezTo>
                    <a:cubicBezTo>
                      <a:pt x="3" y="41"/>
                      <a:pt x="4" y="42"/>
                      <a:pt x="5" y="44"/>
                    </a:cubicBezTo>
                    <a:cubicBezTo>
                      <a:pt x="5" y="44"/>
                      <a:pt x="5" y="44"/>
                      <a:pt x="5" y="44"/>
                    </a:cubicBezTo>
                    <a:cubicBezTo>
                      <a:pt x="10" y="43"/>
                      <a:pt x="10" y="43"/>
                      <a:pt x="10" y="43"/>
                    </a:cubicBezTo>
                    <a:cubicBezTo>
                      <a:pt x="15" y="46"/>
                      <a:pt x="15" y="46"/>
                      <a:pt x="15" y="46"/>
                    </a:cubicBezTo>
                    <a:cubicBezTo>
                      <a:pt x="13" y="52"/>
                      <a:pt x="13" y="52"/>
                      <a:pt x="13" y="52"/>
                    </a:cubicBezTo>
                    <a:cubicBezTo>
                      <a:pt x="13" y="52"/>
                      <a:pt x="13" y="52"/>
                      <a:pt x="13" y="52"/>
                    </a:cubicBezTo>
                    <a:cubicBezTo>
                      <a:pt x="14" y="52"/>
                      <a:pt x="15" y="53"/>
                      <a:pt x="16" y="53"/>
                    </a:cubicBezTo>
                    <a:cubicBezTo>
                      <a:pt x="17" y="54"/>
                      <a:pt x="18" y="54"/>
                      <a:pt x="19" y="55"/>
                    </a:cubicBezTo>
                    <a:cubicBezTo>
                      <a:pt x="19" y="54"/>
                      <a:pt x="19" y="54"/>
                      <a:pt x="19" y="54"/>
                    </a:cubicBezTo>
                    <a:cubicBezTo>
                      <a:pt x="22" y="50"/>
                      <a:pt x="22" y="50"/>
                      <a:pt x="22" y="50"/>
                    </a:cubicBezTo>
                    <a:cubicBezTo>
                      <a:pt x="28" y="51"/>
                      <a:pt x="28" y="51"/>
                      <a:pt x="28" y="51"/>
                    </a:cubicBezTo>
                    <a:cubicBezTo>
                      <a:pt x="30" y="56"/>
                      <a:pt x="30" y="56"/>
                      <a:pt x="30" y="56"/>
                    </a:cubicBezTo>
                    <a:cubicBezTo>
                      <a:pt x="30" y="56"/>
                      <a:pt x="30" y="56"/>
                      <a:pt x="30" y="56"/>
                    </a:cubicBezTo>
                    <a:cubicBezTo>
                      <a:pt x="32" y="56"/>
                      <a:pt x="34" y="55"/>
                      <a:pt x="36" y="55"/>
                    </a:cubicBezTo>
                    <a:cubicBezTo>
                      <a:pt x="36" y="55"/>
                      <a:pt x="36" y="55"/>
                      <a:pt x="36" y="55"/>
                    </a:cubicBezTo>
                    <a:cubicBezTo>
                      <a:pt x="36" y="49"/>
                      <a:pt x="36" y="49"/>
                      <a:pt x="36" y="49"/>
                    </a:cubicBezTo>
                    <a:cubicBezTo>
                      <a:pt x="41" y="46"/>
                      <a:pt x="41" y="46"/>
                      <a:pt x="41" y="46"/>
                    </a:cubicBezTo>
                    <a:cubicBezTo>
                      <a:pt x="46" y="49"/>
                      <a:pt x="46" y="49"/>
                      <a:pt x="46" y="49"/>
                    </a:cubicBezTo>
                    <a:cubicBezTo>
                      <a:pt x="46" y="49"/>
                      <a:pt x="46" y="49"/>
                      <a:pt x="46" y="49"/>
                    </a:cubicBezTo>
                    <a:cubicBezTo>
                      <a:pt x="48" y="48"/>
                      <a:pt x="49" y="46"/>
                      <a:pt x="51" y="45"/>
                    </a:cubicBezTo>
                    <a:cubicBezTo>
                      <a:pt x="50" y="45"/>
                      <a:pt x="50" y="45"/>
                      <a:pt x="50" y="45"/>
                    </a:cubicBezTo>
                    <a:cubicBezTo>
                      <a:pt x="47" y="40"/>
                      <a:pt x="47" y="40"/>
                      <a:pt x="47" y="40"/>
                    </a:cubicBezTo>
                    <a:cubicBezTo>
                      <a:pt x="50" y="35"/>
                      <a:pt x="50" y="35"/>
                      <a:pt x="50" y="35"/>
                    </a:cubicBezTo>
                    <a:cubicBezTo>
                      <a:pt x="55" y="34"/>
                      <a:pt x="55" y="34"/>
                      <a:pt x="55" y="34"/>
                    </a:cubicBezTo>
                    <a:cubicBezTo>
                      <a:pt x="55" y="35"/>
                      <a:pt x="55" y="35"/>
                      <a:pt x="55" y="35"/>
                    </a:cubicBezTo>
                    <a:cubicBezTo>
                      <a:pt x="56" y="32"/>
                      <a:pt x="56" y="30"/>
                      <a:pt x="56" y="28"/>
                    </a:cubicBezTo>
                    <a:cubicBezTo>
                      <a:pt x="56" y="28"/>
                      <a:pt x="56" y="28"/>
                      <a:pt x="56" y="28"/>
                    </a:cubicBezTo>
                    <a:cubicBezTo>
                      <a:pt x="51" y="26"/>
                      <a:pt x="51" y="26"/>
                      <a:pt x="51" y="26"/>
                    </a:cubicBezTo>
                    <a:cubicBezTo>
                      <a:pt x="50" y="21"/>
                      <a:pt x="50" y="21"/>
                      <a:pt x="50" y="21"/>
                    </a:cubicBezTo>
                    <a:cubicBezTo>
                      <a:pt x="54" y="17"/>
                      <a:pt x="54" y="17"/>
                      <a:pt x="54" y="17"/>
                    </a:cubicBezTo>
                    <a:cubicBezTo>
                      <a:pt x="54" y="17"/>
                      <a:pt x="54" y="17"/>
                      <a:pt x="54" y="17"/>
                    </a:cubicBezTo>
                    <a:cubicBezTo>
                      <a:pt x="53" y="15"/>
                      <a:pt x="52" y="13"/>
                      <a:pt x="51" y="12"/>
                    </a:cubicBezTo>
                    <a:cubicBezTo>
                      <a:pt x="51" y="12"/>
                      <a:pt x="51" y="12"/>
                      <a:pt x="51" y="12"/>
                    </a:cubicBezTo>
                    <a:cubicBezTo>
                      <a:pt x="45" y="13"/>
                      <a:pt x="45" y="13"/>
                      <a:pt x="45" y="13"/>
                    </a:cubicBezTo>
                    <a:cubicBezTo>
                      <a:pt x="41" y="10"/>
                      <a:pt x="41" y="10"/>
                      <a:pt x="41" y="10"/>
                    </a:cubicBezTo>
                    <a:cubicBezTo>
                      <a:pt x="42" y="4"/>
                      <a:pt x="42" y="4"/>
                      <a:pt x="42" y="4"/>
                    </a:cubicBezTo>
                    <a:cubicBezTo>
                      <a:pt x="43" y="4"/>
                      <a:pt x="43" y="4"/>
                      <a:pt x="43" y="4"/>
                    </a:cubicBezTo>
                    <a:cubicBezTo>
                      <a:pt x="42" y="3"/>
                      <a:pt x="41" y="3"/>
                      <a:pt x="40" y="2"/>
                    </a:cubicBezTo>
                    <a:cubicBezTo>
                      <a:pt x="39" y="2"/>
                      <a:pt x="38" y="2"/>
                      <a:pt x="37" y="1"/>
                    </a:cubicBezTo>
                    <a:close/>
                    <a:moveTo>
                      <a:pt x="43" y="35"/>
                    </a:moveTo>
                    <a:cubicBezTo>
                      <a:pt x="39" y="43"/>
                      <a:pt x="29" y="47"/>
                      <a:pt x="21" y="43"/>
                    </a:cubicBezTo>
                    <a:cubicBezTo>
                      <a:pt x="13" y="39"/>
                      <a:pt x="9" y="29"/>
                      <a:pt x="13" y="21"/>
                    </a:cubicBezTo>
                    <a:cubicBezTo>
                      <a:pt x="17" y="13"/>
                      <a:pt x="27" y="9"/>
                      <a:pt x="35" y="13"/>
                    </a:cubicBezTo>
                    <a:cubicBezTo>
                      <a:pt x="43" y="17"/>
                      <a:pt x="47" y="27"/>
                      <a:pt x="43" y="35"/>
                    </a:cubicBez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2128" name="Subtitle 2"/>
          <p:cNvSpPr txBox="1">
            <a:spLocks/>
          </p:cNvSpPr>
          <p:nvPr/>
        </p:nvSpPr>
        <p:spPr>
          <a:xfrm>
            <a:off x="4418012" y="3429001"/>
            <a:ext cx="117496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smtClean="0">
                <a:solidFill>
                  <a:schemeClr val="bg2"/>
                </a:solidFill>
                <a:latin typeface="Bebas Neue Bold" pitchFamily="34" charset="0"/>
                <a:cs typeface="Calibri"/>
              </a:rPr>
              <a:t>42%</a:t>
            </a:r>
            <a:endParaRPr lang="en-US" sz="4800" dirty="0">
              <a:solidFill>
                <a:schemeClr val="bg2"/>
              </a:solidFill>
              <a:latin typeface="Bebas Neue Bold" pitchFamily="34" charset="0"/>
              <a:cs typeface="Calibri"/>
            </a:endParaRPr>
          </a:p>
        </p:txBody>
      </p:sp>
      <p:sp>
        <p:nvSpPr>
          <p:cNvPr id="2129" name="Subtitle 2"/>
          <p:cNvSpPr txBox="1">
            <a:spLocks/>
          </p:cNvSpPr>
          <p:nvPr/>
        </p:nvSpPr>
        <p:spPr>
          <a:xfrm>
            <a:off x="4466502" y="4163291"/>
            <a:ext cx="1066800" cy="246221"/>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600" dirty="0" smtClean="0">
                <a:solidFill>
                  <a:schemeClr val="bg2"/>
                </a:solidFill>
                <a:cs typeface="Calibri"/>
              </a:rPr>
              <a:t>OPTION </a:t>
            </a:r>
            <a:r>
              <a:rPr lang="en-US" sz="1600" b="1" dirty="0" smtClean="0">
                <a:solidFill>
                  <a:schemeClr val="bg2"/>
                </a:solidFill>
                <a:cs typeface="Calibri"/>
              </a:rPr>
              <a:t>01</a:t>
            </a:r>
            <a:endParaRPr lang="en-US" sz="1600" b="1" dirty="0">
              <a:solidFill>
                <a:schemeClr val="bg2"/>
              </a:solidFill>
              <a:cs typeface="Calibri"/>
            </a:endParaRPr>
          </a:p>
        </p:txBody>
      </p:sp>
      <p:sp>
        <p:nvSpPr>
          <p:cNvPr id="2130" name="Subtitle 2"/>
          <p:cNvSpPr txBox="1">
            <a:spLocks/>
          </p:cNvSpPr>
          <p:nvPr/>
        </p:nvSpPr>
        <p:spPr>
          <a:xfrm>
            <a:off x="2100046" y="2895601"/>
            <a:ext cx="117496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smtClean="0">
                <a:solidFill>
                  <a:schemeClr val="bg2"/>
                </a:solidFill>
                <a:latin typeface="Bebas Neue Bold" pitchFamily="34" charset="0"/>
                <a:cs typeface="Calibri"/>
              </a:rPr>
              <a:t>34%</a:t>
            </a:r>
            <a:endParaRPr lang="en-US" sz="4800" dirty="0">
              <a:solidFill>
                <a:schemeClr val="bg2"/>
              </a:solidFill>
              <a:latin typeface="Bebas Neue Bold" pitchFamily="34" charset="0"/>
              <a:cs typeface="Calibri"/>
            </a:endParaRPr>
          </a:p>
        </p:txBody>
      </p:sp>
      <p:sp>
        <p:nvSpPr>
          <p:cNvPr id="2131" name="Subtitle 2"/>
          <p:cNvSpPr txBox="1">
            <a:spLocks/>
          </p:cNvSpPr>
          <p:nvPr/>
        </p:nvSpPr>
        <p:spPr>
          <a:xfrm>
            <a:off x="2148536" y="3629891"/>
            <a:ext cx="1066800" cy="246221"/>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600" dirty="0" smtClean="0">
                <a:solidFill>
                  <a:schemeClr val="bg2"/>
                </a:solidFill>
                <a:cs typeface="Calibri"/>
              </a:rPr>
              <a:t>OPTION </a:t>
            </a:r>
            <a:r>
              <a:rPr lang="en-US" sz="1600" b="1" dirty="0" smtClean="0">
                <a:solidFill>
                  <a:schemeClr val="bg2"/>
                </a:solidFill>
                <a:cs typeface="Calibri"/>
              </a:rPr>
              <a:t>02</a:t>
            </a:r>
            <a:endParaRPr lang="en-US" sz="1600" b="1" dirty="0">
              <a:solidFill>
                <a:schemeClr val="bg2"/>
              </a:solidFill>
              <a:cs typeface="Calibri"/>
            </a:endParaRPr>
          </a:p>
        </p:txBody>
      </p:sp>
      <p:sp>
        <p:nvSpPr>
          <p:cNvPr id="2132" name="Subtitle 2"/>
          <p:cNvSpPr txBox="1">
            <a:spLocks/>
          </p:cNvSpPr>
          <p:nvPr/>
        </p:nvSpPr>
        <p:spPr>
          <a:xfrm>
            <a:off x="2210886" y="4835235"/>
            <a:ext cx="1174966" cy="615553"/>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000" dirty="0" smtClean="0">
                <a:solidFill>
                  <a:schemeClr val="bg2"/>
                </a:solidFill>
                <a:latin typeface="Bebas Neue Bold" pitchFamily="34" charset="0"/>
                <a:cs typeface="Calibri"/>
              </a:rPr>
              <a:t>28%</a:t>
            </a:r>
            <a:endParaRPr lang="en-US" sz="4000" dirty="0">
              <a:solidFill>
                <a:schemeClr val="bg2"/>
              </a:solidFill>
              <a:latin typeface="Bebas Neue Bold" pitchFamily="34" charset="0"/>
              <a:cs typeface="Calibri"/>
            </a:endParaRPr>
          </a:p>
        </p:txBody>
      </p:sp>
      <p:sp>
        <p:nvSpPr>
          <p:cNvPr id="2133" name="Subtitle 2"/>
          <p:cNvSpPr txBox="1">
            <a:spLocks/>
          </p:cNvSpPr>
          <p:nvPr/>
        </p:nvSpPr>
        <p:spPr>
          <a:xfrm>
            <a:off x="2259376" y="5444830"/>
            <a:ext cx="1066800" cy="21544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400" dirty="0" smtClean="0">
                <a:solidFill>
                  <a:schemeClr val="bg2"/>
                </a:solidFill>
                <a:cs typeface="Calibri"/>
              </a:rPr>
              <a:t>OPTION </a:t>
            </a:r>
            <a:r>
              <a:rPr lang="en-US" sz="1400" b="1" dirty="0" smtClean="0">
                <a:solidFill>
                  <a:schemeClr val="bg2"/>
                </a:solidFill>
                <a:cs typeface="Calibri"/>
              </a:rPr>
              <a:t>03</a:t>
            </a:r>
            <a:endParaRPr lang="en-US" sz="1400" b="1" dirty="0">
              <a:solidFill>
                <a:schemeClr val="bg2"/>
              </a:solidFill>
              <a:cs typeface="Calibri"/>
            </a:endParaRPr>
          </a:p>
        </p:txBody>
      </p:sp>
      <p:sp>
        <p:nvSpPr>
          <p:cNvPr id="2134" name="Subtitle 2"/>
          <p:cNvSpPr txBox="1">
            <a:spLocks/>
          </p:cNvSpPr>
          <p:nvPr/>
        </p:nvSpPr>
        <p:spPr>
          <a:xfrm>
            <a:off x="3410895" y="5214844"/>
            <a:ext cx="1174966" cy="430887"/>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800" dirty="0" smtClean="0">
                <a:solidFill>
                  <a:schemeClr val="bg2"/>
                </a:solidFill>
                <a:latin typeface="Bebas Neue Bold" pitchFamily="34" charset="0"/>
                <a:cs typeface="Calibri"/>
              </a:rPr>
              <a:t>11%</a:t>
            </a:r>
            <a:endParaRPr lang="en-US" sz="2800" dirty="0">
              <a:solidFill>
                <a:schemeClr val="bg2"/>
              </a:solidFill>
              <a:latin typeface="Bebas Neue Bold" pitchFamily="34" charset="0"/>
              <a:cs typeface="Calibri"/>
            </a:endParaRPr>
          </a:p>
        </p:txBody>
      </p:sp>
      <p:sp>
        <p:nvSpPr>
          <p:cNvPr id="51" name="Rectangle 5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Pie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52" name="Rectangle 5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008812" y="3296006"/>
            <a:ext cx="762000" cy="762000"/>
            <a:chOff x="7008812" y="3325193"/>
            <a:chExt cx="762000" cy="762000"/>
          </a:xfrm>
        </p:grpSpPr>
        <p:sp>
          <p:nvSpPr>
            <p:cNvPr id="58" name="Oval 57"/>
            <p:cNvSpPr/>
            <p:nvPr/>
          </p:nvSpPr>
          <p:spPr>
            <a:xfrm>
              <a:off x="7008812" y="3325193"/>
              <a:ext cx="762000" cy="762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3" name="Group 2122"/>
            <p:cNvGrpSpPr/>
            <p:nvPr/>
          </p:nvGrpSpPr>
          <p:grpSpPr>
            <a:xfrm>
              <a:off x="7280275" y="3508204"/>
              <a:ext cx="293687" cy="382588"/>
              <a:chOff x="3138488" y="5903913"/>
              <a:chExt cx="293687" cy="382588"/>
            </a:xfrm>
          </p:grpSpPr>
          <p:sp>
            <p:nvSpPr>
              <p:cNvPr id="84993" name="Freeform 2049"/>
              <p:cNvSpPr>
                <a:spLocks noEditPoints="1"/>
              </p:cNvSpPr>
              <p:nvPr/>
            </p:nvSpPr>
            <p:spPr bwMode="auto">
              <a:xfrm>
                <a:off x="3138488" y="5903913"/>
                <a:ext cx="236537" cy="382588"/>
              </a:xfrm>
              <a:custGeom>
                <a:avLst/>
                <a:gdLst/>
                <a:ahLst/>
                <a:cxnLst>
                  <a:cxn ang="0">
                    <a:pos x="51" y="102"/>
                  </a:cxn>
                  <a:cxn ang="0">
                    <a:pos x="12" y="102"/>
                  </a:cxn>
                  <a:cxn ang="0">
                    <a:pos x="0" y="91"/>
                  </a:cxn>
                  <a:cxn ang="0">
                    <a:pos x="0" y="11"/>
                  </a:cxn>
                  <a:cxn ang="0">
                    <a:pos x="12" y="0"/>
                  </a:cxn>
                  <a:cxn ang="0">
                    <a:pos x="51" y="0"/>
                  </a:cxn>
                  <a:cxn ang="0">
                    <a:pos x="63" y="11"/>
                  </a:cxn>
                  <a:cxn ang="0">
                    <a:pos x="63" y="91"/>
                  </a:cxn>
                  <a:cxn ang="0">
                    <a:pos x="51" y="102"/>
                  </a:cxn>
                  <a:cxn ang="0">
                    <a:pos x="12" y="2"/>
                  </a:cxn>
                  <a:cxn ang="0">
                    <a:pos x="2" y="11"/>
                  </a:cxn>
                  <a:cxn ang="0">
                    <a:pos x="2" y="91"/>
                  </a:cxn>
                  <a:cxn ang="0">
                    <a:pos x="12" y="100"/>
                  </a:cxn>
                  <a:cxn ang="0">
                    <a:pos x="51" y="100"/>
                  </a:cxn>
                  <a:cxn ang="0">
                    <a:pos x="60" y="91"/>
                  </a:cxn>
                  <a:cxn ang="0">
                    <a:pos x="60" y="11"/>
                  </a:cxn>
                  <a:cxn ang="0">
                    <a:pos x="51" y="2"/>
                  </a:cxn>
                  <a:cxn ang="0">
                    <a:pos x="12" y="2"/>
                  </a:cxn>
                  <a:cxn ang="0">
                    <a:pos x="44" y="76"/>
                  </a:cxn>
                  <a:cxn ang="0">
                    <a:pos x="8" y="76"/>
                  </a:cxn>
                  <a:cxn ang="0">
                    <a:pos x="8" y="70"/>
                  </a:cxn>
                  <a:cxn ang="0">
                    <a:pos x="44" y="70"/>
                  </a:cxn>
                  <a:cxn ang="0">
                    <a:pos x="44" y="76"/>
                  </a:cxn>
                  <a:cxn ang="0">
                    <a:pos x="10" y="74"/>
                  </a:cxn>
                  <a:cxn ang="0">
                    <a:pos x="42" y="74"/>
                  </a:cxn>
                  <a:cxn ang="0">
                    <a:pos x="42" y="72"/>
                  </a:cxn>
                  <a:cxn ang="0">
                    <a:pos x="10" y="72"/>
                  </a:cxn>
                  <a:cxn ang="0">
                    <a:pos x="10" y="74"/>
                  </a:cxn>
                  <a:cxn ang="0">
                    <a:pos x="44" y="59"/>
                  </a:cxn>
                  <a:cxn ang="0">
                    <a:pos x="8" y="59"/>
                  </a:cxn>
                  <a:cxn ang="0">
                    <a:pos x="8" y="53"/>
                  </a:cxn>
                  <a:cxn ang="0">
                    <a:pos x="44" y="53"/>
                  </a:cxn>
                  <a:cxn ang="0">
                    <a:pos x="44" y="59"/>
                  </a:cxn>
                  <a:cxn ang="0">
                    <a:pos x="10" y="57"/>
                  </a:cxn>
                  <a:cxn ang="0">
                    <a:pos x="42" y="57"/>
                  </a:cxn>
                  <a:cxn ang="0">
                    <a:pos x="42" y="55"/>
                  </a:cxn>
                  <a:cxn ang="0">
                    <a:pos x="10" y="55"/>
                  </a:cxn>
                  <a:cxn ang="0">
                    <a:pos x="10" y="57"/>
                  </a:cxn>
                  <a:cxn ang="0">
                    <a:pos x="44" y="43"/>
                  </a:cxn>
                  <a:cxn ang="0">
                    <a:pos x="8" y="43"/>
                  </a:cxn>
                  <a:cxn ang="0">
                    <a:pos x="8" y="37"/>
                  </a:cxn>
                  <a:cxn ang="0">
                    <a:pos x="44" y="37"/>
                  </a:cxn>
                  <a:cxn ang="0">
                    <a:pos x="44" y="43"/>
                  </a:cxn>
                  <a:cxn ang="0">
                    <a:pos x="10" y="41"/>
                  </a:cxn>
                  <a:cxn ang="0">
                    <a:pos x="42" y="41"/>
                  </a:cxn>
                  <a:cxn ang="0">
                    <a:pos x="42" y="39"/>
                  </a:cxn>
                  <a:cxn ang="0">
                    <a:pos x="10" y="39"/>
                  </a:cxn>
                  <a:cxn ang="0">
                    <a:pos x="10" y="41"/>
                  </a:cxn>
                  <a:cxn ang="0">
                    <a:pos x="44" y="26"/>
                  </a:cxn>
                  <a:cxn ang="0">
                    <a:pos x="8" y="26"/>
                  </a:cxn>
                  <a:cxn ang="0">
                    <a:pos x="8" y="20"/>
                  </a:cxn>
                  <a:cxn ang="0">
                    <a:pos x="44" y="20"/>
                  </a:cxn>
                  <a:cxn ang="0">
                    <a:pos x="44" y="26"/>
                  </a:cxn>
                  <a:cxn ang="0">
                    <a:pos x="10" y="24"/>
                  </a:cxn>
                  <a:cxn ang="0">
                    <a:pos x="42" y="24"/>
                  </a:cxn>
                  <a:cxn ang="0">
                    <a:pos x="42" y="22"/>
                  </a:cxn>
                  <a:cxn ang="0">
                    <a:pos x="10" y="22"/>
                  </a:cxn>
                  <a:cxn ang="0">
                    <a:pos x="10" y="24"/>
                  </a:cxn>
                </a:cxnLst>
                <a:rect l="0" t="0" r="r" b="b"/>
                <a:pathLst>
                  <a:path w="63" h="102">
                    <a:moveTo>
                      <a:pt x="51" y="102"/>
                    </a:moveTo>
                    <a:cubicBezTo>
                      <a:pt x="12" y="102"/>
                      <a:pt x="12" y="102"/>
                      <a:pt x="12" y="102"/>
                    </a:cubicBezTo>
                    <a:cubicBezTo>
                      <a:pt x="5" y="102"/>
                      <a:pt x="0" y="97"/>
                      <a:pt x="0" y="91"/>
                    </a:cubicBezTo>
                    <a:cubicBezTo>
                      <a:pt x="0" y="11"/>
                      <a:pt x="0" y="11"/>
                      <a:pt x="0" y="11"/>
                    </a:cubicBezTo>
                    <a:cubicBezTo>
                      <a:pt x="0" y="5"/>
                      <a:pt x="5" y="0"/>
                      <a:pt x="12" y="0"/>
                    </a:cubicBezTo>
                    <a:cubicBezTo>
                      <a:pt x="51" y="0"/>
                      <a:pt x="51" y="0"/>
                      <a:pt x="51" y="0"/>
                    </a:cubicBezTo>
                    <a:cubicBezTo>
                      <a:pt x="57" y="0"/>
                      <a:pt x="63" y="5"/>
                      <a:pt x="63" y="11"/>
                    </a:cubicBezTo>
                    <a:cubicBezTo>
                      <a:pt x="63" y="91"/>
                      <a:pt x="63" y="91"/>
                      <a:pt x="63" y="91"/>
                    </a:cubicBezTo>
                    <a:cubicBezTo>
                      <a:pt x="63" y="97"/>
                      <a:pt x="57" y="102"/>
                      <a:pt x="51" y="102"/>
                    </a:cubicBezTo>
                    <a:close/>
                    <a:moveTo>
                      <a:pt x="12" y="2"/>
                    </a:moveTo>
                    <a:cubicBezTo>
                      <a:pt x="7" y="2"/>
                      <a:pt x="2" y="6"/>
                      <a:pt x="2" y="11"/>
                    </a:cubicBezTo>
                    <a:cubicBezTo>
                      <a:pt x="2" y="91"/>
                      <a:pt x="2" y="91"/>
                      <a:pt x="2" y="91"/>
                    </a:cubicBezTo>
                    <a:cubicBezTo>
                      <a:pt x="2" y="96"/>
                      <a:pt x="7" y="100"/>
                      <a:pt x="12" y="100"/>
                    </a:cubicBezTo>
                    <a:cubicBezTo>
                      <a:pt x="51" y="100"/>
                      <a:pt x="51" y="100"/>
                      <a:pt x="51" y="100"/>
                    </a:cubicBezTo>
                    <a:cubicBezTo>
                      <a:pt x="56" y="100"/>
                      <a:pt x="60" y="96"/>
                      <a:pt x="60" y="91"/>
                    </a:cubicBezTo>
                    <a:cubicBezTo>
                      <a:pt x="60" y="11"/>
                      <a:pt x="60" y="11"/>
                      <a:pt x="60" y="11"/>
                    </a:cubicBezTo>
                    <a:cubicBezTo>
                      <a:pt x="60" y="6"/>
                      <a:pt x="56" y="2"/>
                      <a:pt x="51" y="2"/>
                    </a:cubicBezTo>
                    <a:lnTo>
                      <a:pt x="12" y="2"/>
                    </a:lnTo>
                    <a:close/>
                    <a:moveTo>
                      <a:pt x="44" y="76"/>
                    </a:moveTo>
                    <a:cubicBezTo>
                      <a:pt x="8" y="76"/>
                      <a:pt x="8" y="76"/>
                      <a:pt x="8" y="76"/>
                    </a:cubicBezTo>
                    <a:cubicBezTo>
                      <a:pt x="8" y="70"/>
                      <a:pt x="8" y="70"/>
                      <a:pt x="8" y="70"/>
                    </a:cubicBezTo>
                    <a:cubicBezTo>
                      <a:pt x="44" y="70"/>
                      <a:pt x="44" y="70"/>
                      <a:pt x="44" y="70"/>
                    </a:cubicBezTo>
                    <a:lnTo>
                      <a:pt x="44" y="76"/>
                    </a:lnTo>
                    <a:close/>
                    <a:moveTo>
                      <a:pt x="10" y="74"/>
                    </a:moveTo>
                    <a:cubicBezTo>
                      <a:pt x="42" y="74"/>
                      <a:pt x="42" y="74"/>
                      <a:pt x="42" y="74"/>
                    </a:cubicBezTo>
                    <a:cubicBezTo>
                      <a:pt x="42" y="72"/>
                      <a:pt x="42" y="72"/>
                      <a:pt x="42" y="72"/>
                    </a:cubicBezTo>
                    <a:cubicBezTo>
                      <a:pt x="10" y="72"/>
                      <a:pt x="10" y="72"/>
                      <a:pt x="10" y="72"/>
                    </a:cubicBezTo>
                    <a:lnTo>
                      <a:pt x="10" y="74"/>
                    </a:lnTo>
                    <a:close/>
                    <a:moveTo>
                      <a:pt x="44" y="59"/>
                    </a:moveTo>
                    <a:cubicBezTo>
                      <a:pt x="8" y="59"/>
                      <a:pt x="8" y="59"/>
                      <a:pt x="8" y="59"/>
                    </a:cubicBezTo>
                    <a:cubicBezTo>
                      <a:pt x="8" y="53"/>
                      <a:pt x="8" y="53"/>
                      <a:pt x="8" y="53"/>
                    </a:cubicBezTo>
                    <a:cubicBezTo>
                      <a:pt x="44" y="53"/>
                      <a:pt x="44" y="53"/>
                      <a:pt x="44" y="53"/>
                    </a:cubicBezTo>
                    <a:lnTo>
                      <a:pt x="44" y="59"/>
                    </a:lnTo>
                    <a:close/>
                    <a:moveTo>
                      <a:pt x="10" y="57"/>
                    </a:moveTo>
                    <a:cubicBezTo>
                      <a:pt x="42" y="57"/>
                      <a:pt x="42" y="57"/>
                      <a:pt x="42" y="57"/>
                    </a:cubicBezTo>
                    <a:cubicBezTo>
                      <a:pt x="42" y="55"/>
                      <a:pt x="42" y="55"/>
                      <a:pt x="42" y="55"/>
                    </a:cubicBezTo>
                    <a:cubicBezTo>
                      <a:pt x="10" y="55"/>
                      <a:pt x="10" y="55"/>
                      <a:pt x="10" y="55"/>
                    </a:cubicBezTo>
                    <a:lnTo>
                      <a:pt x="10" y="57"/>
                    </a:lnTo>
                    <a:close/>
                    <a:moveTo>
                      <a:pt x="44" y="43"/>
                    </a:moveTo>
                    <a:cubicBezTo>
                      <a:pt x="8" y="43"/>
                      <a:pt x="8" y="43"/>
                      <a:pt x="8" y="43"/>
                    </a:cubicBezTo>
                    <a:cubicBezTo>
                      <a:pt x="8" y="37"/>
                      <a:pt x="8" y="37"/>
                      <a:pt x="8" y="37"/>
                    </a:cubicBezTo>
                    <a:cubicBezTo>
                      <a:pt x="44" y="37"/>
                      <a:pt x="44" y="37"/>
                      <a:pt x="44" y="37"/>
                    </a:cubicBezTo>
                    <a:lnTo>
                      <a:pt x="44" y="43"/>
                    </a:lnTo>
                    <a:close/>
                    <a:moveTo>
                      <a:pt x="10" y="41"/>
                    </a:moveTo>
                    <a:cubicBezTo>
                      <a:pt x="42" y="41"/>
                      <a:pt x="42" y="41"/>
                      <a:pt x="42" y="41"/>
                    </a:cubicBezTo>
                    <a:cubicBezTo>
                      <a:pt x="42" y="39"/>
                      <a:pt x="42" y="39"/>
                      <a:pt x="42" y="39"/>
                    </a:cubicBezTo>
                    <a:cubicBezTo>
                      <a:pt x="10" y="39"/>
                      <a:pt x="10" y="39"/>
                      <a:pt x="10" y="39"/>
                    </a:cubicBezTo>
                    <a:lnTo>
                      <a:pt x="10" y="41"/>
                    </a:lnTo>
                    <a:close/>
                    <a:moveTo>
                      <a:pt x="44" y="26"/>
                    </a:moveTo>
                    <a:cubicBezTo>
                      <a:pt x="8" y="26"/>
                      <a:pt x="8" y="26"/>
                      <a:pt x="8" y="26"/>
                    </a:cubicBezTo>
                    <a:cubicBezTo>
                      <a:pt x="8" y="20"/>
                      <a:pt x="8" y="20"/>
                      <a:pt x="8" y="20"/>
                    </a:cubicBezTo>
                    <a:cubicBezTo>
                      <a:pt x="44" y="20"/>
                      <a:pt x="44" y="20"/>
                      <a:pt x="44" y="20"/>
                    </a:cubicBezTo>
                    <a:lnTo>
                      <a:pt x="44" y="26"/>
                    </a:lnTo>
                    <a:close/>
                    <a:moveTo>
                      <a:pt x="10" y="24"/>
                    </a:moveTo>
                    <a:cubicBezTo>
                      <a:pt x="42" y="24"/>
                      <a:pt x="42" y="24"/>
                      <a:pt x="42" y="24"/>
                    </a:cubicBezTo>
                    <a:cubicBezTo>
                      <a:pt x="42" y="22"/>
                      <a:pt x="42" y="22"/>
                      <a:pt x="42" y="22"/>
                    </a:cubicBezTo>
                    <a:cubicBezTo>
                      <a:pt x="10" y="22"/>
                      <a:pt x="10" y="22"/>
                      <a:pt x="10" y="22"/>
                    </a:cubicBezTo>
                    <a:lnTo>
                      <a:pt x="10" y="24"/>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4" name="Freeform 2050"/>
              <p:cNvSpPr>
                <a:spLocks/>
              </p:cNvSpPr>
              <p:nvPr/>
            </p:nvSpPr>
            <p:spPr bwMode="auto">
              <a:xfrm>
                <a:off x="3408363" y="5911850"/>
                <a:ext cx="23812" cy="22225"/>
              </a:xfrm>
              <a:custGeom>
                <a:avLst/>
                <a:gdLst/>
                <a:ahLst/>
                <a:cxnLst>
                  <a:cxn ang="0">
                    <a:pos x="0" y="7"/>
                  </a:cxn>
                  <a:cxn ang="0">
                    <a:pos x="10" y="14"/>
                  </a:cxn>
                  <a:cxn ang="0">
                    <a:pos x="15" y="5"/>
                  </a:cxn>
                  <a:cxn ang="0">
                    <a:pos x="5" y="0"/>
                  </a:cxn>
                  <a:cxn ang="0">
                    <a:pos x="0" y="7"/>
                  </a:cxn>
                </a:cxnLst>
                <a:rect l="0" t="0" r="r" b="b"/>
                <a:pathLst>
                  <a:path w="15" h="14">
                    <a:moveTo>
                      <a:pt x="0" y="7"/>
                    </a:moveTo>
                    <a:lnTo>
                      <a:pt x="10" y="14"/>
                    </a:lnTo>
                    <a:lnTo>
                      <a:pt x="15" y="5"/>
                    </a:lnTo>
                    <a:lnTo>
                      <a:pt x="5" y="0"/>
                    </a:lnTo>
                    <a:lnTo>
                      <a:pt x="0" y="7"/>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5" name="Freeform 2051"/>
              <p:cNvSpPr>
                <a:spLocks/>
              </p:cNvSpPr>
              <p:nvPr/>
            </p:nvSpPr>
            <p:spPr bwMode="auto">
              <a:xfrm>
                <a:off x="3322638" y="5922963"/>
                <a:ext cx="96837" cy="138113"/>
              </a:xfrm>
              <a:custGeom>
                <a:avLst/>
                <a:gdLst/>
                <a:ahLst/>
                <a:cxnLst>
                  <a:cxn ang="0">
                    <a:pos x="61" y="7"/>
                  </a:cxn>
                  <a:cxn ang="0">
                    <a:pos x="54" y="0"/>
                  </a:cxn>
                  <a:cxn ang="0">
                    <a:pos x="0" y="80"/>
                  </a:cxn>
                  <a:cxn ang="0">
                    <a:pos x="9" y="87"/>
                  </a:cxn>
                  <a:cxn ang="0">
                    <a:pos x="61" y="7"/>
                  </a:cxn>
                </a:cxnLst>
                <a:rect l="0" t="0" r="r" b="b"/>
                <a:pathLst>
                  <a:path w="61" h="87">
                    <a:moveTo>
                      <a:pt x="61" y="7"/>
                    </a:moveTo>
                    <a:lnTo>
                      <a:pt x="54" y="0"/>
                    </a:lnTo>
                    <a:lnTo>
                      <a:pt x="0" y="80"/>
                    </a:lnTo>
                    <a:lnTo>
                      <a:pt x="9" y="87"/>
                    </a:lnTo>
                    <a:lnTo>
                      <a:pt x="61" y="7"/>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6" name="Freeform 2052"/>
              <p:cNvSpPr>
                <a:spLocks/>
              </p:cNvSpPr>
              <p:nvPr/>
            </p:nvSpPr>
            <p:spPr bwMode="auto">
              <a:xfrm>
                <a:off x="3314700" y="6054725"/>
                <a:ext cx="22225" cy="25400"/>
              </a:xfrm>
              <a:custGeom>
                <a:avLst/>
                <a:gdLst/>
                <a:ahLst/>
                <a:cxnLst>
                  <a:cxn ang="0">
                    <a:pos x="14" y="4"/>
                  </a:cxn>
                  <a:cxn ang="0">
                    <a:pos x="5" y="0"/>
                  </a:cxn>
                  <a:cxn ang="0">
                    <a:pos x="0" y="16"/>
                  </a:cxn>
                  <a:cxn ang="0">
                    <a:pos x="14" y="4"/>
                  </a:cxn>
                </a:cxnLst>
                <a:rect l="0" t="0" r="r" b="b"/>
                <a:pathLst>
                  <a:path w="14" h="16">
                    <a:moveTo>
                      <a:pt x="14" y="4"/>
                    </a:moveTo>
                    <a:lnTo>
                      <a:pt x="5" y="0"/>
                    </a:lnTo>
                    <a:lnTo>
                      <a:pt x="0" y="16"/>
                    </a:lnTo>
                    <a:lnTo>
                      <a:pt x="14" y="4"/>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5" name="Group 4"/>
          <p:cNvGrpSpPr/>
          <p:nvPr/>
        </p:nvGrpSpPr>
        <p:grpSpPr>
          <a:xfrm>
            <a:off x="7008812" y="5339781"/>
            <a:ext cx="762000" cy="762000"/>
            <a:chOff x="7008812" y="5427340"/>
            <a:chExt cx="762000" cy="762000"/>
          </a:xfrm>
        </p:grpSpPr>
        <p:sp>
          <p:nvSpPr>
            <p:cNvPr id="60" name="Oval 59"/>
            <p:cNvSpPr/>
            <p:nvPr/>
          </p:nvSpPr>
          <p:spPr>
            <a:xfrm>
              <a:off x="7008812" y="5427340"/>
              <a:ext cx="762000" cy="762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5" name="Group 2124"/>
            <p:cNvGrpSpPr/>
            <p:nvPr/>
          </p:nvGrpSpPr>
          <p:grpSpPr>
            <a:xfrm>
              <a:off x="7267574" y="5643240"/>
              <a:ext cx="261937" cy="330200"/>
              <a:chOff x="5329238" y="5989638"/>
              <a:chExt cx="261937" cy="330200"/>
            </a:xfrm>
          </p:grpSpPr>
          <p:sp>
            <p:nvSpPr>
              <p:cNvPr id="83966" name="Freeform 2046"/>
              <p:cNvSpPr>
                <a:spLocks noEditPoints="1"/>
              </p:cNvSpPr>
              <p:nvPr/>
            </p:nvSpPr>
            <p:spPr bwMode="auto">
              <a:xfrm>
                <a:off x="5329238" y="5989638"/>
                <a:ext cx="261937" cy="330200"/>
              </a:xfrm>
              <a:custGeom>
                <a:avLst/>
                <a:gdLst/>
                <a:ahLst/>
                <a:cxnLst>
                  <a:cxn ang="0">
                    <a:pos x="62" y="1"/>
                  </a:cxn>
                  <a:cxn ang="0">
                    <a:pos x="9" y="0"/>
                  </a:cxn>
                  <a:cxn ang="0">
                    <a:pos x="1" y="7"/>
                  </a:cxn>
                  <a:cxn ang="0">
                    <a:pos x="0" y="81"/>
                  </a:cxn>
                  <a:cxn ang="0">
                    <a:pos x="8" y="87"/>
                  </a:cxn>
                  <a:cxn ang="0">
                    <a:pos x="61" y="88"/>
                  </a:cxn>
                  <a:cxn ang="0">
                    <a:pos x="69" y="82"/>
                  </a:cxn>
                  <a:cxn ang="0">
                    <a:pos x="70" y="7"/>
                  </a:cxn>
                  <a:cxn ang="0">
                    <a:pos x="62" y="1"/>
                  </a:cxn>
                  <a:cxn ang="0">
                    <a:pos x="64" y="81"/>
                  </a:cxn>
                  <a:cxn ang="0">
                    <a:pos x="61" y="82"/>
                  </a:cxn>
                  <a:cxn ang="0">
                    <a:pos x="8" y="82"/>
                  </a:cxn>
                  <a:cxn ang="0">
                    <a:pos x="6" y="81"/>
                  </a:cxn>
                  <a:cxn ang="0">
                    <a:pos x="7" y="7"/>
                  </a:cxn>
                  <a:cxn ang="0">
                    <a:pos x="9" y="6"/>
                  </a:cxn>
                  <a:cxn ang="0">
                    <a:pos x="62" y="7"/>
                  </a:cxn>
                  <a:cxn ang="0">
                    <a:pos x="64" y="8"/>
                  </a:cxn>
                  <a:cxn ang="0">
                    <a:pos x="64" y="81"/>
                  </a:cxn>
                </a:cxnLst>
                <a:rect l="0" t="0" r="r" b="b"/>
                <a:pathLst>
                  <a:path w="70" h="88">
                    <a:moveTo>
                      <a:pt x="62" y="1"/>
                    </a:moveTo>
                    <a:cubicBezTo>
                      <a:pt x="9" y="0"/>
                      <a:pt x="9" y="0"/>
                      <a:pt x="9" y="0"/>
                    </a:cubicBezTo>
                    <a:cubicBezTo>
                      <a:pt x="5" y="0"/>
                      <a:pt x="1" y="3"/>
                      <a:pt x="1" y="7"/>
                    </a:cubicBezTo>
                    <a:cubicBezTo>
                      <a:pt x="0" y="81"/>
                      <a:pt x="0" y="81"/>
                      <a:pt x="0" y="81"/>
                    </a:cubicBezTo>
                    <a:cubicBezTo>
                      <a:pt x="0" y="84"/>
                      <a:pt x="4" y="87"/>
                      <a:pt x="8" y="87"/>
                    </a:cubicBezTo>
                    <a:cubicBezTo>
                      <a:pt x="61" y="88"/>
                      <a:pt x="61" y="88"/>
                      <a:pt x="61" y="88"/>
                    </a:cubicBezTo>
                    <a:cubicBezTo>
                      <a:pt x="66" y="88"/>
                      <a:pt x="69" y="85"/>
                      <a:pt x="69" y="82"/>
                    </a:cubicBezTo>
                    <a:cubicBezTo>
                      <a:pt x="70" y="7"/>
                      <a:pt x="70" y="7"/>
                      <a:pt x="70" y="7"/>
                    </a:cubicBezTo>
                    <a:cubicBezTo>
                      <a:pt x="70" y="4"/>
                      <a:pt x="67" y="1"/>
                      <a:pt x="62" y="1"/>
                    </a:cubicBezTo>
                    <a:close/>
                    <a:moveTo>
                      <a:pt x="64" y="81"/>
                    </a:moveTo>
                    <a:cubicBezTo>
                      <a:pt x="63" y="82"/>
                      <a:pt x="62" y="82"/>
                      <a:pt x="61" y="82"/>
                    </a:cubicBezTo>
                    <a:cubicBezTo>
                      <a:pt x="8" y="82"/>
                      <a:pt x="8" y="82"/>
                      <a:pt x="8" y="82"/>
                    </a:cubicBezTo>
                    <a:cubicBezTo>
                      <a:pt x="7" y="82"/>
                      <a:pt x="6" y="81"/>
                      <a:pt x="6" y="81"/>
                    </a:cubicBezTo>
                    <a:cubicBezTo>
                      <a:pt x="7" y="7"/>
                      <a:pt x="7" y="7"/>
                      <a:pt x="7" y="7"/>
                    </a:cubicBezTo>
                    <a:cubicBezTo>
                      <a:pt x="7" y="7"/>
                      <a:pt x="8" y="6"/>
                      <a:pt x="9" y="6"/>
                    </a:cubicBezTo>
                    <a:cubicBezTo>
                      <a:pt x="62" y="7"/>
                      <a:pt x="62" y="7"/>
                      <a:pt x="62" y="7"/>
                    </a:cubicBezTo>
                    <a:cubicBezTo>
                      <a:pt x="63" y="7"/>
                      <a:pt x="64" y="7"/>
                      <a:pt x="64" y="8"/>
                    </a:cubicBezTo>
                    <a:lnTo>
                      <a:pt x="64" y="81"/>
                    </a:ln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67" name="Oval 2047"/>
              <p:cNvSpPr>
                <a:spLocks noChangeArrowheads="1"/>
              </p:cNvSpPr>
              <p:nvPr/>
            </p:nvSpPr>
            <p:spPr bwMode="auto">
              <a:xfrm>
                <a:off x="5456238" y="5997575"/>
                <a:ext cx="11112" cy="11113"/>
              </a:xfrm>
              <a:prstGeom prst="ellipse">
                <a:avLst/>
              </a:pr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2" name="Freeform 2048"/>
              <p:cNvSpPr>
                <a:spLocks noEditPoints="1"/>
              </p:cNvSpPr>
              <p:nvPr/>
            </p:nvSpPr>
            <p:spPr bwMode="auto">
              <a:xfrm>
                <a:off x="5419725" y="6069013"/>
                <a:ext cx="82550" cy="176213"/>
              </a:xfrm>
              <a:custGeom>
                <a:avLst/>
                <a:gdLst/>
                <a:ahLst/>
                <a:cxnLst>
                  <a:cxn ang="0">
                    <a:pos x="22" y="32"/>
                  </a:cxn>
                  <a:cxn ang="0">
                    <a:pos x="13" y="21"/>
                  </a:cxn>
                  <a:cxn ang="0">
                    <a:pos x="13" y="8"/>
                  </a:cxn>
                  <a:cxn ang="0">
                    <a:pos x="20" y="10"/>
                  </a:cxn>
                  <a:cxn ang="0">
                    <a:pos x="21" y="6"/>
                  </a:cxn>
                  <a:cxn ang="0">
                    <a:pos x="13" y="4"/>
                  </a:cxn>
                  <a:cxn ang="0">
                    <a:pos x="13" y="0"/>
                  </a:cxn>
                  <a:cxn ang="0">
                    <a:pos x="10" y="0"/>
                  </a:cxn>
                  <a:cxn ang="0">
                    <a:pos x="9" y="5"/>
                  </a:cxn>
                  <a:cxn ang="0">
                    <a:pos x="1" y="14"/>
                  </a:cxn>
                  <a:cxn ang="0">
                    <a:pos x="9" y="25"/>
                  </a:cxn>
                  <a:cxn ang="0">
                    <a:pos x="9" y="39"/>
                  </a:cxn>
                  <a:cxn ang="0">
                    <a:pos x="1" y="36"/>
                  </a:cxn>
                  <a:cxn ang="0">
                    <a:pos x="0" y="40"/>
                  </a:cxn>
                  <a:cxn ang="0">
                    <a:pos x="9" y="43"/>
                  </a:cxn>
                  <a:cxn ang="0">
                    <a:pos x="9" y="47"/>
                  </a:cxn>
                  <a:cxn ang="0">
                    <a:pos x="13" y="47"/>
                  </a:cxn>
                  <a:cxn ang="0">
                    <a:pos x="13" y="43"/>
                  </a:cxn>
                  <a:cxn ang="0">
                    <a:pos x="22" y="32"/>
                  </a:cxn>
                  <a:cxn ang="0">
                    <a:pos x="6" y="14"/>
                  </a:cxn>
                  <a:cxn ang="0">
                    <a:pos x="9" y="9"/>
                  </a:cxn>
                  <a:cxn ang="0">
                    <a:pos x="9" y="20"/>
                  </a:cxn>
                  <a:cxn ang="0">
                    <a:pos x="6" y="14"/>
                  </a:cxn>
                  <a:cxn ang="0">
                    <a:pos x="13" y="38"/>
                  </a:cxn>
                  <a:cxn ang="0">
                    <a:pos x="13" y="26"/>
                  </a:cxn>
                  <a:cxn ang="0">
                    <a:pos x="17" y="33"/>
                  </a:cxn>
                  <a:cxn ang="0">
                    <a:pos x="13" y="38"/>
                  </a:cxn>
                </a:cxnLst>
                <a:rect l="0" t="0" r="r" b="b"/>
                <a:pathLst>
                  <a:path w="22" h="47">
                    <a:moveTo>
                      <a:pt x="22" y="32"/>
                    </a:moveTo>
                    <a:cubicBezTo>
                      <a:pt x="22" y="27"/>
                      <a:pt x="19" y="24"/>
                      <a:pt x="13" y="21"/>
                    </a:cubicBezTo>
                    <a:cubicBezTo>
                      <a:pt x="13" y="8"/>
                      <a:pt x="13" y="8"/>
                      <a:pt x="13" y="8"/>
                    </a:cubicBezTo>
                    <a:cubicBezTo>
                      <a:pt x="16" y="9"/>
                      <a:pt x="19" y="10"/>
                      <a:pt x="20" y="10"/>
                    </a:cubicBezTo>
                    <a:cubicBezTo>
                      <a:pt x="21" y="6"/>
                      <a:pt x="21" y="6"/>
                      <a:pt x="21" y="6"/>
                    </a:cubicBezTo>
                    <a:cubicBezTo>
                      <a:pt x="20" y="5"/>
                      <a:pt x="17" y="5"/>
                      <a:pt x="13" y="4"/>
                    </a:cubicBezTo>
                    <a:cubicBezTo>
                      <a:pt x="13" y="0"/>
                      <a:pt x="13" y="0"/>
                      <a:pt x="13" y="0"/>
                    </a:cubicBezTo>
                    <a:cubicBezTo>
                      <a:pt x="10" y="0"/>
                      <a:pt x="10" y="0"/>
                      <a:pt x="10" y="0"/>
                    </a:cubicBezTo>
                    <a:cubicBezTo>
                      <a:pt x="9" y="5"/>
                      <a:pt x="9" y="5"/>
                      <a:pt x="9" y="5"/>
                    </a:cubicBezTo>
                    <a:cubicBezTo>
                      <a:pt x="4" y="6"/>
                      <a:pt x="1" y="10"/>
                      <a:pt x="1" y="14"/>
                    </a:cubicBezTo>
                    <a:cubicBezTo>
                      <a:pt x="1" y="19"/>
                      <a:pt x="4" y="22"/>
                      <a:pt x="9" y="25"/>
                    </a:cubicBezTo>
                    <a:cubicBezTo>
                      <a:pt x="9" y="39"/>
                      <a:pt x="9" y="39"/>
                      <a:pt x="9" y="39"/>
                    </a:cubicBezTo>
                    <a:cubicBezTo>
                      <a:pt x="6" y="39"/>
                      <a:pt x="3" y="38"/>
                      <a:pt x="1" y="36"/>
                    </a:cubicBezTo>
                    <a:cubicBezTo>
                      <a:pt x="0" y="40"/>
                      <a:pt x="0" y="40"/>
                      <a:pt x="0" y="40"/>
                    </a:cubicBezTo>
                    <a:cubicBezTo>
                      <a:pt x="2" y="42"/>
                      <a:pt x="5" y="43"/>
                      <a:pt x="9" y="43"/>
                    </a:cubicBezTo>
                    <a:cubicBezTo>
                      <a:pt x="9" y="47"/>
                      <a:pt x="9" y="47"/>
                      <a:pt x="9" y="47"/>
                    </a:cubicBezTo>
                    <a:cubicBezTo>
                      <a:pt x="13" y="47"/>
                      <a:pt x="13" y="47"/>
                      <a:pt x="13" y="47"/>
                    </a:cubicBezTo>
                    <a:cubicBezTo>
                      <a:pt x="13" y="43"/>
                      <a:pt x="13" y="43"/>
                      <a:pt x="13" y="43"/>
                    </a:cubicBezTo>
                    <a:cubicBezTo>
                      <a:pt x="19" y="41"/>
                      <a:pt x="22" y="37"/>
                      <a:pt x="22" y="32"/>
                    </a:cubicBezTo>
                    <a:close/>
                    <a:moveTo>
                      <a:pt x="6" y="14"/>
                    </a:moveTo>
                    <a:cubicBezTo>
                      <a:pt x="6" y="12"/>
                      <a:pt x="7" y="10"/>
                      <a:pt x="9" y="9"/>
                    </a:cubicBezTo>
                    <a:cubicBezTo>
                      <a:pt x="9" y="20"/>
                      <a:pt x="9" y="20"/>
                      <a:pt x="9" y="20"/>
                    </a:cubicBezTo>
                    <a:cubicBezTo>
                      <a:pt x="7" y="18"/>
                      <a:pt x="6" y="16"/>
                      <a:pt x="6" y="14"/>
                    </a:cubicBezTo>
                    <a:close/>
                    <a:moveTo>
                      <a:pt x="13" y="38"/>
                    </a:moveTo>
                    <a:cubicBezTo>
                      <a:pt x="13" y="26"/>
                      <a:pt x="13" y="26"/>
                      <a:pt x="13" y="26"/>
                    </a:cubicBezTo>
                    <a:cubicBezTo>
                      <a:pt x="16" y="28"/>
                      <a:pt x="17" y="30"/>
                      <a:pt x="17" y="33"/>
                    </a:cubicBezTo>
                    <a:cubicBezTo>
                      <a:pt x="17" y="35"/>
                      <a:pt x="16" y="38"/>
                      <a:pt x="13" y="38"/>
                    </a:cubicBezTo>
                    <a:close/>
                  </a:path>
                </a:pathLst>
              </a:custGeom>
              <a:solidFill>
                <a:srgbClr val="58595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Tree>
  </p:cSld>
  <p:clrMapOvr>
    <a:masterClrMapping/>
  </p:clrMapOvr>
  <p:transition spd="slow">
    <p:comb/>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Shape 613"/>
          <p:cNvSpPr/>
          <p:nvPr/>
        </p:nvSpPr>
        <p:spPr>
          <a:xfrm>
            <a:off x="788701" y="3058987"/>
            <a:ext cx="2122285" cy="1314706"/>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tx1"/>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37" name="Shape 614"/>
          <p:cNvSpPr/>
          <p:nvPr/>
        </p:nvSpPr>
        <p:spPr>
          <a:xfrm>
            <a:off x="1849843" y="2852036"/>
            <a:ext cx="2122285" cy="1521657"/>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2">
              <a:alpha val="90000"/>
            </a:schemeClr>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38" name="Shape 615"/>
          <p:cNvSpPr/>
          <p:nvPr/>
        </p:nvSpPr>
        <p:spPr>
          <a:xfrm>
            <a:off x="2910984" y="3132468"/>
            <a:ext cx="2122285" cy="1241225"/>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3">
              <a:alpha val="90000"/>
            </a:schemeClr>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39" name="Shape 616"/>
          <p:cNvSpPr/>
          <p:nvPr/>
        </p:nvSpPr>
        <p:spPr>
          <a:xfrm>
            <a:off x="3972128" y="2467730"/>
            <a:ext cx="2122285" cy="1905963"/>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tx1"/>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0" name="Shape 617"/>
          <p:cNvSpPr/>
          <p:nvPr/>
        </p:nvSpPr>
        <p:spPr>
          <a:xfrm>
            <a:off x="5033270" y="2889131"/>
            <a:ext cx="2122285" cy="1484562"/>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5">
              <a:alpha val="90000"/>
            </a:schemeClr>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1" name="Shape 618"/>
          <p:cNvSpPr/>
          <p:nvPr/>
        </p:nvSpPr>
        <p:spPr>
          <a:xfrm>
            <a:off x="6094413" y="2467730"/>
            <a:ext cx="2122285" cy="1905963"/>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6"/>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2" name="Shape 619"/>
          <p:cNvSpPr/>
          <p:nvPr/>
        </p:nvSpPr>
        <p:spPr>
          <a:xfrm>
            <a:off x="7155554" y="3259793"/>
            <a:ext cx="2122285" cy="1113900"/>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tx1"/>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3" name="Shape 620"/>
          <p:cNvSpPr/>
          <p:nvPr/>
        </p:nvSpPr>
        <p:spPr>
          <a:xfrm>
            <a:off x="8216697" y="2531436"/>
            <a:ext cx="2122285" cy="1842257"/>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2">
              <a:lumMod val="75000"/>
              <a:alpha val="90000"/>
            </a:schemeClr>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4" name="Shape 621"/>
          <p:cNvSpPr/>
          <p:nvPr/>
        </p:nvSpPr>
        <p:spPr>
          <a:xfrm>
            <a:off x="9277839" y="3259793"/>
            <a:ext cx="2122285" cy="1113900"/>
          </a:xfrm>
          <a:custGeom>
            <a:avLst/>
            <a:gdLst/>
            <a:ahLst/>
            <a:cxnLst>
              <a:cxn ang="0">
                <a:pos x="wd2" y="hd2"/>
              </a:cxn>
              <a:cxn ang="5400000">
                <a:pos x="wd2" y="hd2"/>
              </a:cxn>
              <a:cxn ang="10800000">
                <a:pos x="wd2" y="hd2"/>
              </a:cxn>
              <a:cxn ang="16200000">
                <a:pos x="wd2" y="hd2"/>
              </a:cxn>
            </a:cxnLst>
            <a:rect l="0" t="0" r="r" b="b"/>
            <a:pathLst>
              <a:path w="21600" h="21593" extrusionOk="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solidFill>
            <a:schemeClr val="accent3">
              <a:lumMod val="75000"/>
              <a:alpha val="90000"/>
            </a:schemeClr>
          </a:solidFill>
          <a:ln w="12700" cap="flat">
            <a:noFill/>
            <a:miter lim="400000"/>
          </a:ln>
          <a:effectLst/>
        </p:spPr>
        <p:txBody>
          <a:bodyPr wrap="square" lIns="0" tIns="0" rIns="0" bIns="0" numCol="1" anchor="ctr">
            <a:noAutofit/>
          </a:bodyPr>
          <a:lstStyle/>
          <a:p>
            <a:pPr defTabSz="457200">
              <a:defRPr sz="1200">
                <a:latin typeface="Helvetica"/>
                <a:ea typeface="Helvetica"/>
                <a:cs typeface="Helvetica"/>
                <a:sym typeface="Helvetica"/>
              </a:defRPr>
            </a:pPr>
            <a:endParaRPr/>
          </a:p>
        </p:txBody>
      </p:sp>
      <p:sp>
        <p:nvSpPr>
          <p:cNvPr id="145" name="Shape 624"/>
          <p:cNvSpPr/>
          <p:nvPr/>
        </p:nvSpPr>
        <p:spPr>
          <a:xfrm>
            <a:off x="1469612" y="2541596"/>
            <a:ext cx="760461"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57%</a:t>
            </a:r>
          </a:p>
        </p:txBody>
      </p:sp>
      <p:sp>
        <p:nvSpPr>
          <p:cNvPr id="146" name="Shape 625"/>
          <p:cNvSpPr/>
          <p:nvPr/>
        </p:nvSpPr>
        <p:spPr>
          <a:xfrm>
            <a:off x="8897608" y="2089936"/>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37%</a:t>
            </a:r>
          </a:p>
        </p:txBody>
      </p:sp>
      <p:sp>
        <p:nvSpPr>
          <p:cNvPr id="147" name="Shape 626"/>
          <p:cNvSpPr/>
          <p:nvPr/>
        </p:nvSpPr>
        <p:spPr>
          <a:xfrm>
            <a:off x="6775324" y="2088798"/>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46%</a:t>
            </a:r>
          </a:p>
        </p:txBody>
      </p:sp>
      <p:sp>
        <p:nvSpPr>
          <p:cNvPr id="148" name="Shape 627"/>
          <p:cNvSpPr/>
          <p:nvPr/>
        </p:nvSpPr>
        <p:spPr>
          <a:xfrm>
            <a:off x="4653039" y="1964541"/>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47%</a:t>
            </a:r>
          </a:p>
        </p:txBody>
      </p:sp>
      <p:sp>
        <p:nvSpPr>
          <p:cNvPr id="149" name="Shape 628"/>
          <p:cNvSpPr/>
          <p:nvPr/>
        </p:nvSpPr>
        <p:spPr>
          <a:xfrm>
            <a:off x="3591898" y="2634542"/>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82%</a:t>
            </a:r>
          </a:p>
        </p:txBody>
      </p:sp>
      <p:sp>
        <p:nvSpPr>
          <p:cNvPr id="150" name="Shape 629"/>
          <p:cNvSpPr/>
          <p:nvPr/>
        </p:nvSpPr>
        <p:spPr>
          <a:xfrm>
            <a:off x="9958751" y="2794842"/>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77%</a:t>
            </a:r>
          </a:p>
        </p:txBody>
      </p:sp>
      <p:sp>
        <p:nvSpPr>
          <p:cNvPr id="151" name="Shape 631"/>
          <p:cNvSpPr/>
          <p:nvPr/>
        </p:nvSpPr>
        <p:spPr>
          <a:xfrm>
            <a:off x="7836467" y="2701896"/>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71%</a:t>
            </a:r>
          </a:p>
        </p:txBody>
      </p:sp>
      <p:sp>
        <p:nvSpPr>
          <p:cNvPr id="152" name="Shape 632"/>
          <p:cNvSpPr/>
          <p:nvPr/>
        </p:nvSpPr>
        <p:spPr>
          <a:xfrm>
            <a:off x="5714182" y="2409398"/>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61%</a:t>
            </a:r>
          </a:p>
        </p:txBody>
      </p:sp>
      <p:sp>
        <p:nvSpPr>
          <p:cNvPr id="153" name="Shape 633"/>
          <p:cNvSpPr/>
          <p:nvPr/>
        </p:nvSpPr>
        <p:spPr>
          <a:xfrm>
            <a:off x="2530754" y="2301620"/>
            <a:ext cx="760462" cy="43499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nSpc>
                <a:spcPct val="120000"/>
              </a:lnSpc>
              <a:defRPr sz="2000" b="1">
                <a:solidFill>
                  <a:srgbClr val="FFFFFF"/>
                </a:solidFill>
                <a:latin typeface="Calibri"/>
                <a:ea typeface="Calibri"/>
                <a:cs typeface="Calibri"/>
                <a:sym typeface="Calibri"/>
              </a:defRPr>
            </a:lvl1pPr>
          </a:lstStyle>
          <a:p>
            <a:pPr lvl="0" algn="ctr">
              <a:defRPr sz="1800" b="0">
                <a:solidFill>
                  <a:srgbClr val="000000"/>
                </a:solidFill>
              </a:defRPr>
            </a:pPr>
            <a:r>
              <a:rPr dirty="0">
                <a:solidFill>
                  <a:schemeClr val="tx1">
                    <a:lumMod val="65000"/>
                    <a:lumOff val="35000"/>
                  </a:schemeClr>
                </a:solidFill>
                <a:latin typeface="+mj-lt"/>
                <a:ea typeface="Open Sans Light" panose="020B0306030504020204" pitchFamily="34" charset="0"/>
                <a:cs typeface="Open Sans Light" panose="020B0306030504020204" pitchFamily="34" charset="0"/>
              </a:rPr>
              <a:t>75%</a:t>
            </a:r>
          </a:p>
        </p:txBody>
      </p:sp>
      <p:sp>
        <p:nvSpPr>
          <p:cNvPr id="157" name="Rectangle 156"/>
          <p:cNvSpPr/>
          <p:nvPr/>
        </p:nvSpPr>
        <p:spPr>
          <a:xfrm>
            <a:off x="956178" y="4542472"/>
            <a:ext cx="10276468" cy="1477328"/>
          </a:xfrm>
          <a:prstGeom prst="rect">
            <a:avLst/>
          </a:prstGeom>
        </p:spPr>
        <p:txBody>
          <a:bodyPr wrap="square" lIns="0" tIns="0" rIns="0" bIns="0">
            <a:spAutoFit/>
          </a:bodyPr>
          <a:lstStyle/>
          <a:p>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is simply dummy text of the printing and typesetting industry.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Open Sans Light" pitchFamily="34" charset="0"/>
                <a:ea typeface="Open Sans Light" pitchFamily="34" charset="0"/>
                <a:cs typeface="Open Sans Light" pitchFamily="34" charset="0"/>
              </a:rPr>
              <a:t>popularised</a:t>
            </a:r>
            <a:r>
              <a:rPr lang="en-US" sz="1200" dirty="0">
                <a:latin typeface="Open Sans Light" pitchFamily="34" charset="0"/>
                <a:ea typeface="Open Sans Light" pitchFamily="34" charset="0"/>
                <a:cs typeface="Open Sans Light" pitchFamily="34" charset="0"/>
              </a:rPr>
              <a:t> in the 1960s with the release of </a:t>
            </a:r>
            <a:r>
              <a:rPr lang="en-US" sz="1200" dirty="0" err="1">
                <a:latin typeface="Open Sans Light" pitchFamily="34" charset="0"/>
                <a:ea typeface="Open Sans Light" pitchFamily="34" charset="0"/>
                <a:cs typeface="Open Sans Light" pitchFamily="34" charset="0"/>
              </a:rPr>
              <a:t>Letraset</a:t>
            </a:r>
            <a:r>
              <a:rPr lang="en-US" sz="1200" dirty="0">
                <a:latin typeface="Open Sans Light" pitchFamily="34" charset="0"/>
                <a:ea typeface="Open Sans Light" pitchFamily="34" charset="0"/>
                <a:cs typeface="Open Sans Light" pitchFamily="34" charset="0"/>
              </a:rPr>
              <a:t> sheets containing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passages, and more recently with desktop publishing software like Aldus PageMaker including versions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smtClean="0">
                <a:latin typeface="Open Sans Light" pitchFamily="34" charset="0"/>
                <a:ea typeface="Open Sans Light" pitchFamily="34" charset="0"/>
                <a:cs typeface="Open Sans Light" pitchFamily="34" charset="0"/>
              </a:rPr>
              <a:t>.</a:t>
            </a:r>
          </a:p>
          <a:p>
            <a:endParaRPr lang="en-US" sz="1200" dirty="0">
              <a:latin typeface="Open Sans Light" pitchFamily="34" charset="0"/>
              <a:ea typeface="Open Sans Light" pitchFamily="34" charset="0"/>
              <a:cs typeface="Open Sans Light" pitchFamily="34" charset="0"/>
            </a:endParaRPr>
          </a:p>
          <a:p>
            <a:r>
              <a:rPr lang="en-US" sz="1200" dirty="0">
                <a:latin typeface="Open Sans Light" pitchFamily="34" charset="0"/>
                <a:ea typeface="Open Sans Light" pitchFamily="34" charset="0"/>
                <a:cs typeface="Open Sans Light" pitchFamily="34" charset="0"/>
              </a:rPr>
              <a:t>The standard chunk of </a:t>
            </a:r>
            <a:r>
              <a:rPr lang="en-US" sz="1200" dirty="0" err="1">
                <a:latin typeface="Open Sans Light" pitchFamily="34" charset="0"/>
                <a:ea typeface="Open Sans Light" pitchFamily="34" charset="0"/>
                <a:cs typeface="Open Sans Light" pitchFamily="34" charset="0"/>
              </a:rPr>
              <a:t>Lorem</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Ipsum</a:t>
            </a:r>
            <a:r>
              <a:rPr lang="en-US" sz="1200" dirty="0">
                <a:latin typeface="Open Sans Light" pitchFamily="34" charset="0"/>
                <a:ea typeface="Open Sans Light" pitchFamily="34" charset="0"/>
                <a:cs typeface="Open Sans Light" pitchFamily="34" charset="0"/>
              </a:rPr>
              <a:t> used since the 1500s is reproduced below for those interested. Sections 1.10.32 and 1.10.33 from "de </a:t>
            </a:r>
            <a:r>
              <a:rPr lang="en-US" sz="1200" dirty="0" err="1">
                <a:latin typeface="Open Sans Light" pitchFamily="34" charset="0"/>
                <a:ea typeface="Open Sans Light" pitchFamily="34" charset="0"/>
                <a:cs typeface="Open Sans Light" pitchFamily="34" charset="0"/>
              </a:rPr>
              <a:t>Finibus</a:t>
            </a:r>
            <a:r>
              <a:rPr lang="en-US" sz="1200" dirty="0">
                <a:latin typeface="Open Sans Light" pitchFamily="34" charset="0"/>
                <a:ea typeface="Open Sans Light" pitchFamily="34" charset="0"/>
                <a:cs typeface="Open Sans Light" pitchFamily="34" charset="0"/>
              </a:rPr>
              <a:t> </a:t>
            </a:r>
            <a:r>
              <a:rPr lang="en-US" sz="1200" dirty="0" err="1">
                <a:latin typeface="Open Sans Light" pitchFamily="34" charset="0"/>
                <a:ea typeface="Open Sans Light" pitchFamily="34" charset="0"/>
                <a:cs typeface="Open Sans Light" pitchFamily="34" charset="0"/>
              </a:rPr>
              <a:t>Bonorum</a:t>
            </a:r>
            <a:r>
              <a:rPr lang="en-US" sz="1200" dirty="0">
                <a:latin typeface="Open Sans Light" pitchFamily="34" charset="0"/>
                <a:ea typeface="Open Sans Light" pitchFamily="34" charset="0"/>
                <a:cs typeface="Open Sans Light" pitchFamily="34" charset="0"/>
              </a:rPr>
              <a:t> et </a:t>
            </a:r>
            <a:r>
              <a:rPr lang="en-US" sz="1200" dirty="0" err="1">
                <a:latin typeface="Open Sans Light" pitchFamily="34" charset="0"/>
                <a:ea typeface="Open Sans Light" pitchFamily="34" charset="0"/>
                <a:cs typeface="Open Sans Light" pitchFamily="34" charset="0"/>
              </a:rPr>
              <a:t>Malorum</a:t>
            </a:r>
            <a:r>
              <a:rPr lang="en-US" sz="1200" dirty="0">
                <a:latin typeface="Open Sans Light" pitchFamily="34" charset="0"/>
                <a:ea typeface="Open Sans Light" pitchFamily="34" charset="0"/>
                <a:cs typeface="Open Sans Light" pitchFamily="34" charset="0"/>
              </a:rPr>
              <a:t>" by Cicero are also reproduced in their exact original form, accompanied by English versions from the 1914 translation by H. Rackham.</a:t>
            </a:r>
          </a:p>
        </p:txBody>
      </p:sp>
      <p:sp>
        <p:nvSpPr>
          <p:cNvPr id="24" name="Rectangle 2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Bar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5" name="Rectangle 2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32018515"/>
      </p:ext>
    </p:extLst>
  </p:cSld>
  <p:clrMapOvr>
    <a:masterClrMapping/>
  </p:clrMapOvr>
  <p:transition spd="slow">
    <p:comb/>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155"/>
          <p:cNvGrpSpPr/>
          <p:nvPr/>
        </p:nvGrpSpPr>
        <p:grpSpPr>
          <a:xfrm>
            <a:off x="5562207" y="2467619"/>
            <a:ext cx="5269694" cy="2541953"/>
            <a:chOff x="803822" y="1016361"/>
            <a:chExt cx="7536357" cy="2044618"/>
          </a:xfrm>
        </p:grpSpPr>
        <p:cxnSp>
          <p:nvCxnSpPr>
            <p:cNvPr id="138" name="Straight Connector 64"/>
            <p:cNvCxnSpPr/>
            <p:nvPr/>
          </p:nvCxnSpPr>
          <p:spPr>
            <a:xfrm>
              <a:off x="803822" y="101636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Straight Connector 65"/>
            <p:cNvCxnSpPr/>
            <p:nvPr/>
          </p:nvCxnSpPr>
          <p:spPr>
            <a:xfrm>
              <a:off x="803822" y="135713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0" name="Straight Connector 66"/>
            <p:cNvCxnSpPr/>
            <p:nvPr/>
          </p:nvCxnSpPr>
          <p:spPr>
            <a:xfrm>
              <a:off x="803822" y="169790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03822" y="203867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803822" y="237944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803822" y="2720211"/>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803822" y="3060979"/>
              <a:ext cx="7536357"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36" name="Teardrop 135"/>
          <p:cNvSpPr/>
          <p:nvPr/>
        </p:nvSpPr>
        <p:spPr>
          <a:xfrm rot="8100000">
            <a:off x="5932479" y="3281688"/>
            <a:ext cx="690971" cy="690967"/>
          </a:xfrm>
          <a:prstGeom prst="teardrop">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lumMod val="50000"/>
                  <a:lumOff val="50000"/>
                </a:schemeClr>
              </a:solidFill>
            </a:endParaRPr>
          </a:p>
        </p:txBody>
      </p:sp>
      <p:sp>
        <p:nvSpPr>
          <p:cNvPr id="137" name="Oval 136"/>
          <p:cNvSpPr/>
          <p:nvPr/>
        </p:nvSpPr>
        <p:spPr>
          <a:xfrm>
            <a:off x="6038374" y="3389179"/>
            <a:ext cx="479181" cy="4791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smtClean="0">
                <a:solidFill>
                  <a:schemeClr val="tx1">
                    <a:lumMod val="50000"/>
                    <a:lumOff val="50000"/>
                  </a:schemeClr>
                </a:solidFill>
              </a:rPr>
              <a:t>90%</a:t>
            </a:r>
          </a:p>
        </p:txBody>
      </p:sp>
      <p:grpSp>
        <p:nvGrpSpPr>
          <p:cNvPr id="39" name="Group 279"/>
          <p:cNvGrpSpPr/>
          <p:nvPr/>
        </p:nvGrpSpPr>
        <p:grpSpPr>
          <a:xfrm>
            <a:off x="6726641" y="2326635"/>
            <a:ext cx="690971" cy="690967"/>
            <a:chOff x="846989" y="1401020"/>
            <a:chExt cx="877416" cy="877416"/>
          </a:xfrm>
          <a:effectLst/>
        </p:grpSpPr>
        <p:sp>
          <p:nvSpPr>
            <p:cNvPr id="134" name="Teardrop 133"/>
            <p:cNvSpPr/>
            <p:nvPr/>
          </p:nvSpPr>
          <p:spPr>
            <a:xfrm rot="8100000">
              <a:off x="846989" y="1401020"/>
              <a:ext cx="877416" cy="877416"/>
            </a:xfrm>
            <a:prstGeom prst="teardrop">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lumMod val="50000"/>
                    <a:lumOff val="50000"/>
                  </a:schemeClr>
                </a:solidFill>
              </a:endParaRPr>
            </a:p>
          </p:txBody>
        </p:sp>
        <p:sp>
          <p:nvSpPr>
            <p:cNvPr id="135" name="Oval 134"/>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smtClean="0">
                  <a:solidFill>
                    <a:schemeClr val="tx1">
                      <a:lumMod val="50000"/>
                      <a:lumOff val="50000"/>
                    </a:schemeClr>
                  </a:solidFill>
                </a:rPr>
                <a:t>80%</a:t>
              </a:r>
            </a:p>
          </p:txBody>
        </p:sp>
      </p:grpSp>
      <p:sp>
        <p:nvSpPr>
          <p:cNvPr id="132" name="Teardrop 131"/>
          <p:cNvSpPr/>
          <p:nvPr/>
        </p:nvSpPr>
        <p:spPr>
          <a:xfrm rot="8100000">
            <a:off x="7751984" y="1983221"/>
            <a:ext cx="690971" cy="690967"/>
          </a:xfrm>
          <a:prstGeom prst="teardrop">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lumMod val="50000"/>
                  <a:lumOff val="50000"/>
                </a:schemeClr>
              </a:solidFill>
            </a:endParaRPr>
          </a:p>
        </p:txBody>
      </p:sp>
      <p:sp>
        <p:nvSpPr>
          <p:cNvPr id="133" name="Oval 132"/>
          <p:cNvSpPr/>
          <p:nvPr/>
        </p:nvSpPr>
        <p:spPr>
          <a:xfrm>
            <a:off x="7857879" y="2090712"/>
            <a:ext cx="479181" cy="4791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smtClean="0">
                <a:solidFill>
                  <a:schemeClr val="tx1">
                    <a:lumMod val="50000"/>
                    <a:lumOff val="50000"/>
                  </a:schemeClr>
                </a:solidFill>
              </a:rPr>
              <a:t>70%</a:t>
            </a:r>
          </a:p>
        </p:txBody>
      </p:sp>
      <p:sp>
        <p:nvSpPr>
          <p:cNvPr id="45" name="TextBox 44"/>
          <p:cNvSpPr txBox="1"/>
          <p:nvPr/>
        </p:nvSpPr>
        <p:spPr>
          <a:xfrm>
            <a:off x="5708745" y="5895140"/>
            <a:ext cx="874891" cy="200887"/>
          </a:xfrm>
          <a:prstGeom prst="rect">
            <a:avLst/>
          </a:prstGeom>
          <a:noFill/>
        </p:spPr>
        <p:txBody>
          <a:bodyPr wrap="none" lIns="0" tIns="0" rIns="0" bIns="0" rtlCol="0" anchor="t">
            <a:spAutoFit/>
          </a:bodyPr>
          <a:lstStyle/>
          <a:p>
            <a:pPr algn="ctr"/>
            <a:r>
              <a:rPr lang="en-US" sz="1050" b="1" dirty="0" smtClean="0">
                <a:solidFill>
                  <a:schemeClr val="tx1">
                    <a:lumMod val="50000"/>
                    <a:lumOff val="50000"/>
                  </a:schemeClr>
                </a:solidFill>
              </a:rPr>
              <a:t>KEYWORD</a:t>
            </a:r>
            <a:endParaRPr lang="en-US" sz="1050" b="1" dirty="0">
              <a:solidFill>
                <a:schemeClr val="tx1">
                  <a:lumMod val="50000"/>
                  <a:lumOff val="50000"/>
                </a:schemeClr>
              </a:solidFill>
            </a:endParaRPr>
          </a:p>
        </p:txBody>
      </p:sp>
      <p:sp>
        <p:nvSpPr>
          <p:cNvPr id="48" name="TextBox 47"/>
          <p:cNvSpPr txBox="1"/>
          <p:nvPr/>
        </p:nvSpPr>
        <p:spPr>
          <a:xfrm>
            <a:off x="6684657" y="5895140"/>
            <a:ext cx="874891" cy="200887"/>
          </a:xfrm>
          <a:prstGeom prst="rect">
            <a:avLst/>
          </a:prstGeom>
          <a:noFill/>
        </p:spPr>
        <p:txBody>
          <a:bodyPr wrap="none" lIns="0" tIns="0" rIns="0" bIns="0" rtlCol="0" anchor="t">
            <a:spAutoFit/>
          </a:bodyPr>
          <a:lstStyle/>
          <a:p>
            <a:pPr algn="ctr"/>
            <a:r>
              <a:rPr lang="en-US" sz="1050" b="1" dirty="0" smtClean="0">
                <a:solidFill>
                  <a:schemeClr val="tx1">
                    <a:lumMod val="50000"/>
                    <a:lumOff val="50000"/>
                  </a:schemeClr>
                </a:solidFill>
              </a:rPr>
              <a:t>KEYWORD</a:t>
            </a:r>
            <a:endParaRPr lang="en-US" sz="1050" b="1" dirty="0">
              <a:solidFill>
                <a:schemeClr val="tx1">
                  <a:lumMod val="50000"/>
                  <a:lumOff val="50000"/>
                </a:schemeClr>
              </a:solidFill>
            </a:endParaRPr>
          </a:p>
        </p:txBody>
      </p:sp>
      <p:sp>
        <p:nvSpPr>
          <p:cNvPr id="49" name="TextBox 48"/>
          <p:cNvSpPr txBox="1"/>
          <p:nvPr/>
        </p:nvSpPr>
        <p:spPr>
          <a:xfrm>
            <a:off x="7660569" y="5895140"/>
            <a:ext cx="874891" cy="200887"/>
          </a:xfrm>
          <a:prstGeom prst="rect">
            <a:avLst/>
          </a:prstGeom>
          <a:noFill/>
        </p:spPr>
        <p:txBody>
          <a:bodyPr wrap="none" lIns="0" tIns="0" rIns="0" bIns="0" rtlCol="0" anchor="t">
            <a:spAutoFit/>
          </a:bodyPr>
          <a:lstStyle/>
          <a:p>
            <a:pPr algn="ctr"/>
            <a:r>
              <a:rPr lang="en-US" sz="1050" b="1" dirty="0" smtClean="0">
                <a:solidFill>
                  <a:schemeClr val="tx1">
                    <a:lumMod val="50000"/>
                    <a:lumOff val="50000"/>
                  </a:schemeClr>
                </a:solidFill>
              </a:rPr>
              <a:t>KEYWORD</a:t>
            </a:r>
            <a:endParaRPr lang="en-US" sz="1050" b="1" dirty="0">
              <a:solidFill>
                <a:schemeClr val="tx1">
                  <a:lumMod val="50000"/>
                  <a:lumOff val="50000"/>
                </a:schemeClr>
              </a:solidFill>
            </a:endParaRPr>
          </a:p>
        </p:txBody>
      </p:sp>
      <p:sp>
        <p:nvSpPr>
          <p:cNvPr id="50" name="Freeform 6"/>
          <p:cNvSpPr>
            <a:spLocks/>
          </p:cNvSpPr>
          <p:nvPr/>
        </p:nvSpPr>
        <p:spPr bwMode="auto">
          <a:xfrm>
            <a:off x="6141452" y="3131474"/>
            <a:ext cx="1855558" cy="2605619"/>
          </a:xfrm>
          <a:custGeom>
            <a:avLst/>
            <a:gdLst>
              <a:gd name="T0" fmla="*/ 3360 w 3360"/>
              <a:gd name="T1" fmla="*/ 2115 h 2115"/>
              <a:gd name="T2" fmla="*/ 1680 w 3360"/>
              <a:gd name="T3" fmla="*/ 0 h 2115"/>
              <a:gd name="T4" fmla="*/ 0 w 3360"/>
              <a:gd name="T5" fmla="*/ 2115 h 2115"/>
              <a:gd name="T6" fmla="*/ 3360 w 3360"/>
              <a:gd name="T7" fmla="*/ 2115 h 2115"/>
            </a:gdLst>
            <a:ahLst/>
            <a:cxnLst>
              <a:cxn ang="0">
                <a:pos x="T0" y="T1"/>
              </a:cxn>
              <a:cxn ang="0">
                <a:pos x="T2" y="T3"/>
              </a:cxn>
              <a:cxn ang="0">
                <a:pos x="T4" y="T5"/>
              </a:cxn>
              <a:cxn ang="0">
                <a:pos x="T6" y="T7"/>
              </a:cxn>
            </a:cxnLst>
            <a:rect l="0" t="0" r="r" b="b"/>
            <a:pathLst>
              <a:path w="3360" h="2115">
                <a:moveTo>
                  <a:pt x="3360" y="2115"/>
                </a:moveTo>
                <a:cubicBezTo>
                  <a:pt x="3360" y="2115"/>
                  <a:pt x="1956" y="1734"/>
                  <a:pt x="1680" y="0"/>
                </a:cubicBezTo>
                <a:cubicBezTo>
                  <a:pt x="1404" y="1734"/>
                  <a:pt x="0" y="2115"/>
                  <a:pt x="0" y="2115"/>
                </a:cubicBezTo>
                <a:lnTo>
                  <a:pt x="3360" y="2115"/>
                </a:lnTo>
                <a:close/>
              </a:path>
            </a:pathLst>
          </a:custGeom>
          <a:solidFill>
            <a:schemeClr val="accent2">
              <a:alpha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1" name="Freeform 6"/>
          <p:cNvSpPr>
            <a:spLocks/>
          </p:cNvSpPr>
          <p:nvPr/>
        </p:nvSpPr>
        <p:spPr bwMode="auto">
          <a:xfrm>
            <a:off x="8205839" y="3131474"/>
            <a:ext cx="1855558" cy="2605619"/>
          </a:xfrm>
          <a:custGeom>
            <a:avLst/>
            <a:gdLst>
              <a:gd name="T0" fmla="*/ 3360 w 3360"/>
              <a:gd name="T1" fmla="*/ 2115 h 2115"/>
              <a:gd name="T2" fmla="*/ 1680 w 3360"/>
              <a:gd name="T3" fmla="*/ 0 h 2115"/>
              <a:gd name="T4" fmla="*/ 0 w 3360"/>
              <a:gd name="T5" fmla="*/ 2115 h 2115"/>
              <a:gd name="T6" fmla="*/ 3360 w 3360"/>
              <a:gd name="T7" fmla="*/ 2115 h 2115"/>
            </a:gdLst>
            <a:ahLst/>
            <a:cxnLst>
              <a:cxn ang="0">
                <a:pos x="T0" y="T1"/>
              </a:cxn>
              <a:cxn ang="0">
                <a:pos x="T2" y="T3"/>
              </a:cxn>
              <a:cxn ang="0">
                <a:pos x="T4" y="T5"/>
              </a:cxn>
              <a:cxn ang="0">
                <a:pos x="T6" y="T7"/>
              </a:cxn>
            </a:cxnLst>
            <a:rect l="0" t="0" r="r" b="b"/>
            <a:pathLst>
              <a:path w="3360" h="2115">
                <a:moveTo>
                  <a:pt x="3360" y="2115"/>
                </a:moveTo>
                <a:cubicBezTo>
                  <a:pt x="3360" y="2115"/>
                  <a:pt x="1956" y="1734"/>
                  <a:pt x="1680" y="0"/>
                </a:cubicBezTo>
                <a:cubicBezTo>
                  <a:pt x="1404" y="1734"/>
                  <a:pt x="0" y="2115"/>
                  <a:pt x="0" y="2115"/>
                </a:cubicBezTo>
                <a:lnTo>
                  <a:pt x="3360" y="2115"/>
                </a:lnTo>
                <a:close/>
              </a:path>
            </a:pathLst>
          </a:custGeom>
          <a:solidFill>
            <a:schemeClr val="accent4">
              <a:alpha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2" name="Freeform 6"/>
          <p:cNvSpPr>
            <a:spLocks/>
          </p:cNvSpPr>
          <p:nvPr/>
        </p:nvSpPr>
        <p:spPr bwMode="auto">
          <a:xfrm>
            <a:off x="5577728" y="4108581"/>
            <a:ext cx="1413759" cy="1628512"/>
          </a:xfrm>
          <a:custGeom>
            <a:avLst/>
            <a:gdLst>
              <a:gd name="T0" fmla="*/ 3360 w 3360"/>
              <a:gd name="T1" fmla="*/ 2115 h 2115"/>
              <a:gd name="T2" fmla="*/ 1680 w 3360"/>
              <a:gd name="T3" fmla="*/ 0 h 2115"/>
              <a:gd name="T4" fmla="*/ 0 w 3360"/>
              <a:gd name="T5" fmla="*/ 2115 h 2115"/>
              <a:gd name="T6" fmla="*/ 3360 w 3360"/>
              <a:gd name="T7" fmla="*/ 2115 h 2115"/>
            </a:gdLst>
            <a:ahLst/>
            <a:cxnLst>
              <a:cxn ang="0">
                <a:pos x="T0" y="T1"/>
              </a:cxn>
              <a:cxn ang="0">
                <a:pos x="T2" y="T3"/>
              </a:cxn>
              <a:cxn ang="0">
                <a:pos x="T4" y="T5"/>
              </a:cxn>
              <a:cxn ang="0">
                <a:pos x="T6" y="T7"/>
              </a:cxn>
            </a:cxnLst>
            <a:rect l="0" t="0" r="r" b="b"/>
            <a:pathLst>
              <a:path w="3360" h="2115">
                <a:moveTo>
                  <a:pt x="3360" y="2115"/>
                </a:moveTo>
                <a:cubicBezTo>
                  <a:pt x="3360" y="2115"/>
                  <a:pt x="1956" y="1734"/>
                  <a:pt x="1680" y="0"/>
                </a:cubicBezTo>
                <a:cubicBezTo>
                  <a:pt x="1404" y="1734"/>
                  <a:pt x="0" y="2115"/>
                  <a:pt x="0" y="2115"/>
                </a:cubicBezTo>
                <a:lnTo>
                  <a:pt x="3360" y="2115"/>
                </a:lnTo>
                <a:close/>
              </a:path>
            </a:pathLst>
          </a:custGeom>
          <a:solidFill>
            <a:schemeClr val="tx1">
              <a:lumMod val="50000"/>
              <a:lumOff val="50000"/>
              <a:alpha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3" name="Freeform 6"/>
          <p:cNvSpPr>
            <a:spLocks/>
          </p:cNvSpPr>
          <p:nvPr/>
        </p:nvSpPr>
        <p:spPr bwMode="auto">
          <a:xfrm>
            <a:off x="7057673" y="2805773"/>
            <a:ext cx="2087503" cy="2931321"/>
          </a:xfrm>
          <a:custGeom>
            <a:avLst/>
            <a:gdLst>
              <a:gd name="T0" fmla="*/ 3360 w 3360"/>
              <a:gd name="T1" fmla="*/ 2115 h 2115"/>
              <a:gd name="T2" fmla="*/ 1680 w 3360"/>
              <a:gd name="T3" fmla="*/ 0 h 2115"/>
              <a:gd name="T4" fmla="*/ 0 w 3360"/>
              <a:gd name="T5" fmla="*/ 2115 h 2115"/>
              <a:gd name="T6" fmla="*/ 3360 w 3360"/>
              <a:gd name="T7" fmla="*/ 2115 h 2115"/>
            </a:gdLst>
            <a:ahLst/>
            <a:cxnLst>
              <a:cxn ang="0">
                <a:pos x="T0" y="T1"/>
              </a:cxn>
              <a:cxn ang="0">
                <a:pos x="T2" y="T3"/>
              </a:cxn>
              <a:cxn ang="0">
                <a:pos x="T4" y="T5"/>
              </a:cxn>
              <a:cxn ang="0">
                <a:pos x="T6" y="T7"/>
              </a:cxn>
            </a:cxnLst>
            <a:rect l="0" t="0" r="r" b="b"/>
            <a:pathLst>
              <a:path w="3360" h="2115">
                <a:moveTo>
                  <a:pt x="3360" y="2115"/>
                </a:moveTo>
                <a:cubicBezTo>
                  <a:pt x="3360" y="2115"/>
                  <a:pt x="1956" y="1734"/>
                  <a:pt x="1680" y="0"/>
                </a:cubicBezTo>
                <a:cubicBezTo>
                  <a:pt x="1404" y="1734"/>
                  <a:pt x="0" y="2115"/>
                  <a:pt x="0" y="2115"/>
                </a:cubicBezTo>
                <a:lnTo>
                  <a:pt x="3360" y="211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4" name="Freeform 6"/>
          <p:cNvSpPr>
            <a:spLocks/>
          </p:cNvSpPr>
          <p:nvPr/>
        </p:nvSpPr>
        <p:spPr bwMode="auto">
          <a:xfrm>
            <a:off x="9122062" y="3584007"/>
            <a:ext cx="1855558" cy="2153087"/>
          </a:xfrm>
          <a:custGeom>
            <a:avLst/>
            <a:gdLst>
              <a:gd name="T0" fmla="*/ 3360 w 3360"/>
              <a:gd name="T1" fmla="*/ 2115 h 2115"/>
              <a:gd name="T2" fmla="*/ 1680 w 3360"/>
              <a:gd name="T3" fmla="*/ 0 h 2115"/>
              <a:gd name="T4" fmla="*/ 0 w 3360"/>
              <a:gd name="T5" fmla="*/ 2115 h 2115"/>
              <a:gd name="T6" fmla="*/ 3360 w 3360"/>
              <a:gd name="T7" fmla="*/ 2115 h 2115"/>
            </a:gdLst>
            <a:ahLst/>
            <a:cxnLst>
              <a:cxn ang="0">
                <a:pos x="T0" y="T1"/>
              </a:cxn>
              <a:cxn ang="0">
                <a:pos x="T2" y="T3"/>
              </a:cxn>
              <a:cxn ang="0">
                <a:pos x="T4" y="T5"/>
              </a:cxn>
              <a:cxn ang="0">
                <a:pos x="T6" y="T7"/>
              </a:cxn>
            </a:cxnLst>
            <a:rect l="0" t="0" r="r" b="b"/>
            <a:pathLst>
              <a:path w="3360" h="2115">
                <a:moveTo>
                  <a:pt x="3360" y="2115"/>
                </a:moveTo>
                <a:cubicBezTo>
                  <a:pt x="3360" y="2115"/>
                  <a:pt x="1956" y="1734"/>
                  <a:pt x="1680" y="0"/>
                </a:cubicBezTo>
                <a:cubicBezTo>
                  <a:pt x="1404" y="1734"/>
                  <a:pt x="0" y="2115"/>
                  <a:pt x="0" y="2115"/>
                </a:cubicBezTo>
                <a:lnTo>
                  <a:pt x="3360" y="2115"/>
                </a:lnTo>
                <a:close/>
              </a:path>
            </a:pathLst>
          </a:custGeom>
          <a:solidFill>
            <a:schemeClr val="accent5">
              <a:alpha val="9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5" name="Group 279"/>
          <p:cNvGrpSpPr/>
          <p:nvPr/>
        </p:nvGrpSpPr>
        <p:grpSpPr>
          <a:xfrm>
            <a:off x="8782984" y="2322494"/>
            <a:ext cx="690971" cy="690966"/>
            <a:chOff x="846989" y="1401020"/>
            <a:chExt cx="877416" cy="877416"/>
          </a:xfrm>
          <a:effectLst/>
        </p:grpSpPr>
        <p:sp>
          <p:nvSpPr>
            <p:cNvPr id="130" name="Teardrop 129"/>
            <p:cNvSpPr/>
            <p:nvPr/>
          </p:nvSpPr>
          <p:spPr>
            <a:xfrm rot="8100000">
              <a:off x="846989" y="1401020"/>
              <a:ext cx="877416" cy="877416"/>
            </a:xfrm>
            <a:prstGeom prst="teardrop">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lumMod val="50000"/>
                    <a:lumOff val="50000"/>
                  </a:schemeClr>
                </a:solidFill>
              </a:endParaRPr>
            </a:p>
          </p:txBody>
        </p:sp>
        <p:sp>
          <p:nvSpPr>
            <p:cNvPr id="131" name="Oval 13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smtClean="0">
                  <a:solidFill>
                    <a:schemeClr val="tx1">
                      <a:lumMod val="50000"/>
                      <a:lumOff val="50000"/>
                    </a:schemeClr>
                  </a:solidFill>
                </a:rPr>
                <a:t>70%</a:t>
              </a:r>
            </a:p>
          </p:txBody>
        </p:sp>
      </p:grpSp>
      <p:grpSp>
        <p:nvGrpSpPr>
          <p:cNvPr id="56" name="Group 279"/>
          <p:cNvGrpSpPr/>
          <p:nvPr/>
        </p:nvGrpSpPr>
        <p:grpSpPr>
          <a:xfrm>
            <a:off x="9706145" y="2736959"/>
            <a:ext cx="690971" cy="690966"/>
            <a:chOff x="846989" y="1401020"/>
            <a:chExt cx="877416" cy="877416"/>
          </a:xfrm>
          <a:effectLst/>
        </p:grpSpPr>
        <p:sp>
          <p:nvSpPr>
            <p:cNvPr id="128" name="Teardrop 127"/>
            <p:cNvSpPr/>
            <p:nvPr/>
          </p:nvSpPr>
          <p:spPr>
            <a:xfrm rot="8100000">
              <a:off x="846989" y="1401020"/>
              <a:ext cx="877416" cy="877416"/>
            </a:xfrm>
            <a:prstGeom prst="teardrop">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tx1">
                    <a:lumMod val="50000"/>
                    <a:lumOff val="50000"/>
                  </a:schemeClr>
                </a:solidFill>
              </a:endParaRPr>
            </a:p>
          </p:txBody>
        </p:sp>
        <p:sp>
          <p:nvSpPr>
            <p:cNvPr id="129" name="Oval 12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00" b="1" dirty="0" smtClean="0">
                  <a:solidFill>
                    <a:schemeClr val="tx1">
                      <a:lumMod val="50000"/>
                      <a:lumOff val="50000"/>
                    </a:schemeClr>
                  </a:solidFill>
                </a:rPr>
                <a:t>70%</a:t>
              </a:r>
            </a:p>
          </p:txBody>
        </p:sp>
      </p:grpSp>
      <p:sp>
        <p:nvSpPr>
          <p:cNvPr id="57" name="TextBox 56"/>
          <p:cNvSpPr txBox="1"/>
          <p:nvPr/>
        </p:nvSpPr>
        <p:spPr>
          <a:xfrm>
            <a:off x="8636481" y="5895140"/>
            <a:ext cx="874891" cy="200887"/>
          </a:xfrm>
          <a:prstGeom prst="rect">
            <a:avLst/>
          </a:prstGeom>
          <a:noFill/>
        </p:spPr>
        <p:txBody>
          <a:bodyPr wrap="none" lIns="0" tIns="0" rIns="0" bIns="0" rtlCol="0" anchor="t">
            <a:spAutoFit/>
          </a:bodyPr>
          <a:lstStyle/>
          <a:p>
            <a:pPr algn="ctr"/>
            <a:r>
              <a:rPr lang="en-US" sz="1050" b="1" dirty="0" smtClean="0">
                <a:solidFill>
                  <a:schemeClr val="tx1">
                    <a:lumMod val="50000"/>
                    <a:lumOff val="50000"/>
                  </a:schemeClr>
                </a:solidFill>
              </a:rPr>
              <a:t>KEYWORD</a:t>
            </a:r>
            <a:endParaRPr lang="en-US" sz="1050" b="1" dirty="0">
              <a:solidFill>
                <a:schemeClr val="tx1">
                  <a:lumMod val="50000"/>
                  <a:lumOff val="50000"/>
                </a:schemeClr>
              </a:solidFill>
            </a:endParaRPr>
          </a:p>
        </p:txBody>
      </p:sp>
      <p:sp>
        <p:nvSpPr>
          <p:cNvPr id="58" name="TextBox 57"/>
          <p:cNvSpPr txBox="1"/>
          <p:nvPr/>
        </p:nvSpPr>
        <p:spPr>
          <a:xfrm>
            <a:off x="9612395" y="5895140"/>
            <a:ext cx="874891" cy="200887"/>
          </a:xfrm>
          <a:prstGeom prst="rect">
            <a:avLst/>
          </a:prstGeom>
          <a:noFill/>
        </p:spPr>
        <p:txBody>
          <a:bodyPr wrap="none" lIns="0" tIns="0" rIns="0" bIns="0" rtlCol="0" anchor="t">
            <a:spAutoFit/>
          </a:bodyPr>
          <a:lstStyle/>
          <a:p>
            <a:pPr algn="ctr"/>
            <a:r>
              <a:rPr lang="en-US" sz="1050" b="1" dirty="0" smtClean="0">
                <a:solidFill>
                  <a:schemeClr val="tx1">
                    <a:lumMod val="50000"/>
                    <a:lumOff val="50000"/>
                  </a:schemeClr>
                </a:solidFill>
              </a:rPr>
              <a:t>KEYWORD</a:t>
            </a:r>
            <a:endParaRPr lang="en-US" sz="1050" b="1" dirty="0">
              <a:solidFill>
                <a:schemeClr val="tx1">
                  <a:lumMod val="50000"/>
                  <a:lumOff val="50000"/>
                </a:schemeClr>
              </a:solidFill>
            </a:endParaRPr>
          </a:p>
        </p:txBody>
      </p:sp>
      <p:cxnSp>
        <p:nvCxnSpPr>
          <p:cNvPr id="59" name="Straight Connector 58"/>
          <p:cNvCxnSpPr/>
          <p:nvPr/>
        </p:nvCxnSpPr>
        <p:spPr>
          <a:xfrm>
            <a:off x="5186404" y="2492435"/>
            <a:ext cx="0" cy="3090714"/>
          </a:xfrm>
          <a:prstGeom prst="line">
            <a:avLst/>
          </a:prstGeom>
          <a:ln w="12700">
            <a:solidFill>
              <a:schemeClr val="bg1">
                <a:lumMod val="7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4043239" y="5275078"/>
            <a:ext cx="843180" cy="430887"/>
          </a:xfrm>
          <a:prstGeom prst="rect">
            <a:avLst/>
          </a:prstGeom>
        </p:spPr>
        <p:txBody>
          <a:bodyPr wrap="none" lIns="0" tIns="0" rIns="0" bIns="0">
            <a:spAutoFit/>
          </a:bodyPr>
          <a:lstStyle/>
          <a:p>
            <a:r>
              <a:rPr lang="en-US" sz="2800" b="1" dirty="0" smtClean="0">
                <a:latin typeface="+mj-lt"/>
              </a:rPr>
              <a:t>80%</a:t>
            </a:r>
            <a:endParaRPr lang="en-US" sz="1800" b="1" dirty="0" smtClean="0">
              <a:latin typeface="+mj-lt"/>
            </a:endParaRPr>
          </a:p>
        </p:txBody>
      </p:sp>
      <p:sp>
        <p:nvSpPr>
          <p:cNvPr id="61" name="Rectangle 60"/>
          <p:cNvSpPr/>
          <p:nvPr/>
        </p:nvSpPr>
        <p:spPr>
          <a:xfrm>
            <a:off x="4043239" y="4546100"/>
            <a:ext cx="825547" cy="430887"/>
          </a:xfrm>
          <a:prstGeom prst="rect">
            <a:avLst/>
          </a:prstGeom>
        </p:spPr>
        <p:txBody>
          <a:bodyPr wrap="none" lIns="0" tIns="0" rIns="0" bIns="0">
            <a:spAutoFit/>
          </a:bodyPr>
          <a:lstStyle/>
          <a:p>
            <a:r>
              <a:rPr lang="en-US" sz="2800" b="1" dirty="0" smtClean="0">
                <a:latin typeface="+mj-lt"/>
              </a:rPr>
              <a:t>50%</a:t>
            </a:r>
            <a:endParaRPr lang="en-US" sz="1800" b="1" dirty="0" smtClean="0">
              <a:latin typeface="+mj-lt"/>
            </a:endParaRPr>
          </a:p>
        </p:txBody>
      </p:sp>
      <p:grpSp>
        <p:nvGrpSpPr>
          <p:cNvPr id="98" name="Group 184"/>
          <p:cNvGrpSpPr/>
          <p:nvPr/>
        </p:nvGrpSpPr>
        <p:grpSpPr>
          <a:xfrm>
            <a:off x="1240747" y="5217309"/>
            <a:ext cx="253866" cy="545012"/>
            <a:chOff x="6213475" y="1668463"/>
            <a:chExt cx="227013" cy="487362"/>
          </a:xfrm>
          <a:solidFill>
            <a:schemeClr val="tx1"/>
          </a:solidFill>
        </p:grpSpPr>
        <p:sp>
          <p:nvSpPr>
            <p:cNvPr id="12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9" name="Group 184"/>
          <p:cNvGrpSpPr/>
          <p:nvPr/>
        </p:nvGrpSpPr>
        <p:grpSpPr>
          <a:xfrm>
            <a:off x="1500392" y="5217309"/>
            <a:ext cx="253866" cy="545012"/>
            <a:chOff x="6213475" y="1668463"/>
            <a:chExt cx="227013" cy="487362"/>
          </a:xfrm>
          <a:solidFill>
            <a:schemeClr val="tx1"/>
          </a:solidFill>
        </p:grpSpPr>
        <p:sp>
          <p:nvSpPr>
            <p:cNvPr id="124"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0" name="Group 184"/>
          <p:cNvGrpSpPr/>
          <p:nvPr/>
        </p:nvGrpSpPr>
        <p:grpSpPr>
          <a:xfrm>
            <a:off x="1760036" y="5217309"/>
            <a:ext cx="253866" cy="545012"/>
            <a:chOff x="6213475" y="1668463"/>
            <a:chExt cx="227013" cy="487362"/>
          </a:xfrm>
          <a:solidFill>
            <a:schemeClr val="tx1"/>
          </a:solidFill>
        </p:grpSpPr>
        <p:sp>
          <p:nvSpPr>
            <p:cNvPr id="12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184"/>
          <p:cNvGrpSpPr/>
          <p:nvPr/>
        </p:nvGrpSpPr>
        <p:grpSpPr>
          <a:xfrm>
            <a:off x="2019681" y="5217309"/>
            <a:ext cx="253866" cy="545012"/>
            <a:chOff x="6213475" y="1668463"/>
            <a:chExt cx="227013" cy="487362"/>
          </a:xfrm>
          <a:solidFill>
            <a:schemeClr val="tx1"/>
          </a:solidFill>
        </p:grpSpPr>
        <p:sp>
          <p:nvSpPr>
            <p:cNvPr id="12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2" name="Group 184"/>
          <p:cNvGrpSpPr/>
          <p:nvPr/>
        </p:nvGrpSpPr>
        <p:grpSpPr>
          <a:xfrm>
            <a:off x="2279325" y="5217309"/>
            <a:ext cx="253866" cy="545012"/>
            <a:chOff x="6213475" y="1668463"/>
            <a:chExt cx="227013" cy="487362"/>
          </a:xfrm>
          <a:solidFill>
            <a:schemeClr val="tx1"/>
          </a:solidFill>
        </p:grpSpPr>
        <p:sp>
          <p:nvSpPr>
            <p:cNvPr id="11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3" name="Group 184"/>
          <p:cNvGrpSpPr/>
          <p:nvPr/>
        </p:nvGrpSpPr>
        <p:grpSpPr>
          <a:xfrm>
            <a:off x="2538970" y="5217309"/>
            <a:ext cx="253866" cy="545012"/>
            <a:chOff x="6213475" y="1668463"/>
            <a:chExt cx="227013" cy="487362"/>
          </a:xfrm>
          <a:solidFill>
            <a:schemeClr val="tx1"/>
          </a:solidFill>
        </p:grpSpPr>
        <p:sp>
          <p:nvSpPr>
            <p:cNvPr id="11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4" name="Group 184"/>
          <p:cNvGrpSpPr/>
          <p:nvPr/>
        </p:nvGrpSpPr>
        <p:grpSpPr>
          <a:xfrm>
            <a:off x="2798614" y="5217309"/>
            <a:ext cx="253866" cy="545012"/>
            <a:chOff x="6213475" y="1668463"/>
            <a:chExt cx="227013" cy="487362"/>
          </a:xfrm>
          <a:solidFill>
            <a:schemeClr val="tx1"/>
          </a:solidFill>
        </p:grpSpPr>
        <p:sp>
          <p:nvSpPr>
            <p:cNvPr id="114"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5" name="Group 184"/>
          <p:cNvGrpSpPr/>
          <p:nvPr/>
        </p:nvGrpSpPr>
        <p:grpSpPr>
          <a:xfrm>
            <a:off x="3058259" y="5217309"/>
            <a:ext cx="253866" cy="545012"/>
            <a:chOff x="6213475" y="1668463"/>
            <a:chExt cx="227013" cy="487362"/>
          </a:xfrm>
          <a:solidFill>
            <a:schemeClr val="accent1"/>
          </a:solidFill>
        </p:grpSpPr>
        <p:sp>
          <p:nvSpPr>
            <p:cNvPr id="112" name="Oval 98"/>
            <p:cNvSpPr>
              <a:spLocks noChangeArrowheads="1"/>
            </p:cNvSpPr>
            <p:nvPr/>
          </p:nvSpPr>
          <p:spPr bwMode="auto">
            <a:xfrm>
              <a:off x="6291263" y="1668463"/>
              <a:ext cx="73025" cy="73025"/>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184"/>
          <p:cNvGrpSpPr/>
          <p:nvPr/>
        </p:nvGrpSpPr>
        <p:grpSpPr>
          <a:xfrm>
            <a:off x="3317903" y="5217309"/>
            <a:ext cx="253866" cy="545012"/>
            <a:chOff x="6213475" y="1668463"/>
            <a:chExt cx="227013" cy="487362"/>
          </a:xfrm>
          <a:solidFill>
            <a:schemeClr val="bg1">
              <a:lumMod val="75000"/>
            </a:schemeClr>
          </a:solidFill>
        </p:grpSpPr>
        <p:sp>
          <p:nvSpPr>
            <p:cNvPr id="11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7" name="Group 184"/>
          <p:cNvGrpSpPr/>
          <p:nvPr/>
        </p:nvGrpSpPr>
        <p:grpSpPr>
          <a:xfrm>
            <a:off x="3577551" y="5217309"/>
            <a:ext cx="253866" cy="545012"/>
            <a:chOff x="6213475" y="1668463"/>
            <a:chExt cx="227013" cy="487362"/>
          </a:xfrm>
          <a:solidFill>
            <a:schemeClr val="bg1">
              <a:lumMod val="75000"/>
            </a:schemeClr>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8" name="Group 179"/>
          <p:cNvGrpSpPr/>
          <p:nvPr/>
        </p:nvGrpSpPr>
        <p:grpSpPr>
          <a:xfrm>
            <a:off x="1266831" y="4472439"/>
            <a:ext cx="225371" cy="576797"/>
            <a:chOff x="5054600" y="1652588"/>
            <a:chExt cx="187325" cy="479424"/>
          </a:xfrm>
          <a:solidFill>
            <a:schemeClr val="tx1">
              <a:lumMod val="50000"/>
              <a:lumOff val="50000"/>
            </a:schemeClr>
          </a:solidFill>
        </p:grpSpPr>
        <p:sp>
          <p:nvSpPr>
            <p:cNvPr id="96"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9" name="Group 179"/>
          <p:cNvGrpSpPr/>
          <p:nvPr/>
        </p:nvGrpSpPr>
        <p:grpSpPr>
          <a:xfrm>
            <a:off x="1520174" y="4472439"/>
            <a:ext cx="225371" cy="576797"/>
            <a:chOff x="5054600" y="1652588"/>
            <a:chExt cx="187325" cy="479424"/>
          </a:xfrm>
          <a:solidFill>
            <a:schemeClr val="tx1">
              <a:lumMod val="50000"/>
              <a:lumOff val="50000"/>
            </a:schemeClr>
          </a:solidFill>
        </p:grpSpPr>
        <p:sp>
          <p:nvSpPr>
            <p:cNvPr id="94"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0" name="Group 179"/>
          <p:cNvGrpSpPr/>
          <p:nvPr/>
        </p:nvGrpSpPr>
        <p:grpSpPr>
          <a:xfrm>
            <a:off x="1773516" y="4472439"/>
            <a:ext cx="225371" cy="576797"/>
            <a:chOff x="5054600" y="1652588"/>
            <a:chExt cx="187325" cy="479424"/>
          </a:xfrm>
          <a:solidFill>
            <a:schemeClr val="tx1">
              <a:lumMod val="50000"/>
              <a:lumOff val="50000"/>
            </a:schemeClr>
          </a:solidFill>
        </p:grpSpPr>
        <p:sp>
          <p:nvSpPr>
            <p:cNvPr id="92"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179"/>
          <p:cNvGrpSpPr/>
          <p:nvPr/>
        </p:nvGrpSpPr>
        <p:grpSpPr>
          <a:xfrm>
            <a:off x="2026859" y="4472439"/>
            <a:ext cx="225371" cy="576797"/>
            <a:chOff x="5054600" y="1652588"/>
            <a:chExt cx="187325" cy="479424"/>
          </a:xfrm>
          <a:solidFill>
            <a:schemeClr val="tx1">
              <a:lumMod val="50000"/>
              <a:lumOff val="50000"/>
            </a:schemeClr>
          </a:solidFill>
        </p:grpSpPr>
        <p:sp>
          <p:nvSpPr>
            <p:cNvPr id="90"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2" name="Group 179"/>
          <p:cNvGrpSpPr/>
          <p:nvPr/>
        </p:nvGrpSpPr>
        <p:grpSpPr>
          <a:xfrm>
            <a:off x="2280202" y="4472439"/>
            <a:ext cx="225371" cy="576797"/>
            <a:chOff x="5054600" y="1652588"/>
            <a:chExt cx="187325" cy="479424"/>
          </a:xfrm>
          <a:solidFill>
            <a:schemeClr val="tx1">
              <a:lumMod val="50000"/>
              <a:lumOff val="50000"/>
            </a:schemeClr>
          </a:solidFill>
        </p:grpSpPr>
        <p:sp>
          <p:nvSpPr>
            <p:cNvPr id="88"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9"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3" name="Group 179"/>
          <p:cNvGrpSpPr/>
          <p:nvPr/>
        </p:nvGrpSpPr>
        <p:grpSpPr>
          <a:xfrm>
            <a:off x="2533545" y="4472439"/>
            <a:ext cx="225371" cy="576797"/>
            <a:chOff x="5054600" y="1652588"/>
            <a:chExt cx="187325" cy="479424"/>
          </a:xfrm>
          <a:solidFill>
            <a:schemeClr val="tx1"/>
          </a:solidFill>
        </p:grpSpPr>
        <p:sp>
          <p:nvSpPr>
            <p:cNvPr id="86"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7"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4" name="Group 179"/>
          <p:cNvGrpSpPr/>
          <p:nvPr/>
        </p:nvGrpSpPr>
        <p:grpSpPr>
          <a:xfrm>
            <a:off x="2786888" y="4472439"/>
            <a:ext cx="225371" cy="576797"/>
            <a:chOff x="5054600" y="1652588"/>
            <a:chExt cx="187325" cy="479424"/>
          </a:xfrm>
          <a:solidFill>
            <a:schemeClr val="tx1"/>
          </a:solidFill>
        </p:grpSpPr>
        <p:sp>
          <p:nvSpPr>
            <p:cNvPr id="84"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5" name="Group 179"/>
          <p:cNvGrpSpPr/>
          <p:nvPr/>
        </p:nvGrpSpPr>
        <p:grpSpPr>
          <a:xfrm>
            <a:off x="3040231" y="4472439"/>
            <a:ext cx="225371" cy="576797"/>
            <a:chOff x="5054600" y="1652588"/>
            <a:chExt cx="187325" cy="479424"/>
          </a:xfrm>
          <a:solidFill>
            <a:schemeClr val="tx1"/>
          </a:solidFill>
        </p:grpSpPr>
        <p:sp>
          <p:nvSpPr>
            <p:cNvPr id="82"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179"/>
          <p:cNvGrpSpPr/>
          <p:nvPr/>
        </p:nvGrpSpPr>
        <p:grpSpPr>
          <a:xfrm>
            <a:off x="3293573" y="4472439"/>
            <a:ext cx="225371" cy="576797"/>
            <a:chOff x="5054600" y="1652588"/>
            <a:chExt cx="187325" cy="479424"/>
          </a:xfrm>
          <a:solidFill>
            <a:schemeClr val="tx1"/>
          </a:solidFill>
        </p:grpSpPr>
        <p:sp>
          <p:nvSpPr>
            <p:cNvPr id="80"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7" name="Group 179"/>
          <p:cNvGrpSpPr/>
          <p:nvPr/>
        </p:nvGrpSpPr>
        <p:grpSpPr>
          <a:xfrm>
            <a:off x="3546914" y="4472439"/>
            <a:ext cx="225371" cy="576797"/>
            <a:chOff x="5054600" y="1652588"/>
            <a:chExt cx="187325" cy="479424"/>
          </a:xfrm>
          <a:solidFill>
            <a:schemeClr val="tx1"/>
          </a:solidFill>
        </p:grpSpPr>
        <p:sp>
          <p:nvSpPr>
            <p:cNvPr id="78"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4" name="TextBox 63"/>
          <p:cNvSpPr txBox="1"/>
          <p:nvPr/>
        </p:nvSpPr>
        <p:spPr>
          <a:xfrm>
            <a:off x="2504454" y="2710037"/>
            <a:ext cx="2126800" cy="573961"/>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of the variations passages lorem ipsum available majority have suffered</a:t>
            </a:r>
            <a:endParaRPr lang="en-US" sz="1000" dirty="0">
              <a:solidFill>
                <a:schemeClr val="tx1">
                  <a:lumMod val="50000"/>
                  <a:lumOff val="50000"/>
                </a:schemeClr>
              </a:solidFill>
            </a:endParaRPr>
          </a:p>
        </p:txBody>
      </p:sp>
      <p:sp>
        <p:nvSpPr>
          <p:cNvPr id="65" name="TextBox 64"/>
          <p:cNvSpPr txBox="1"/>
          <p:nvPr/>
        </p:nvSpPr>
        <p:spPr>
          <a:xfrm>
            <a:off x="1179737" y="2329077"/>
            <a:ext cx="1917706" cy="215444"/>
          </a:xfrm>
          <a:prstGeom prst="rect">
            <a:avLst/>
          </a:prstGeom>
          <a:noFill/>
        </p:spPr>
        <p:txBody>
          <a:bodyPr wrap="square" lIns="0" tIns="0" rIns="0" bIns="0" rtlCol="0" anchor="t">
            <a:spAutoFit/>
          </a:bodyPr>
          <a:lstStyle/>
          <a:p>
            <a:r>
              <a:rPr lang="en-US" sz="1400" dirty="0" smtClean="0">
                <a:solidFill>
                  <a:schemeClr val="tx1">
                    <a:lumMod val="50000"/>
                    <a:lumOff val="50000"/>
                  </a:schemeClr>
                </a:solidFill>
                <a:latin typeface="+mj-lt"/>
              </a:rPr>
              <a:t>Description Here</a:t>
            </a:r>
            <a:endParaRPr lang="en-US" sz="1400" dirty="0">
              <a:solidFill>
                <a:schemeClr val="tx1">
                  <a:lumMod val="50000"/>
                  <a:lumOff val="50000"/>
                </a:schemeClr>
              </a:solidFill>
              <a:latin typeface="+mj-lt"/>
            </a:endParaRPr>
          </a:p>
        </p:txBody>
      </p:sp>
      <p:sp>
        <p:nvSpPr>
          <p:cNvPr id="66" name="Rectangle 65"/>
          <p:cNvSpPr/>
          <p:nvPr/>
        </p:nvSpPr>
        <p:spPr>
          <a:xfrm>
            <a:off x="1140381" y="2676155"/>
            <a:ext cx="1202253" cy="615553"/>
          </a:xfrm>
          <a:prstGeom prst="rect">
            <a:avLst/>
          </a:prstGeom>
        </p:spPr>
        <p:txBody>
          <a:bodyPr wrap="none" lIns="0" tIns="0" rIns="0" bIns="0">
            <a:spAutoFit/>
          </a:bodyPr>
          <a:lstStyle/>
          <a:p>
            <a:pPr algn="ctr"/>
            <a:r>
              <a:rPr lang="en-US" sz="4000" b="1" dirty="0" smtClean="0">
                <a:latin typeface="+mj-lt"/>
              </a:rPr>
              <a:t>80%</a:t>
            </a:r>
            <a:endParaRPr lang="en-US" sz="2800" b="1" dirty="0" smtClean="0">
              <a:latin typeface="+mj-lt"/>
            </a:endParaRPr>
          </a:p>
        </p:txBody>
      </p:sp>
      <p:sp>
        <p:nvSpPr>
          <p:cNvPr id="67" name="TextBox 66"/>
          <p:cNvSpPr txBox="1"/>
          <p:nvPr/>
        </p:nvSpPr>
        <p:spPr>
          <a:xfrm>
            <a:off x="1224632" y="3448007"/>
            <a:ext cx="3761878" cy="765281"/>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available, but the have suffered alteration in some  form, by humour, or randomized words</a:t>
            </a:r>
            <a:br>
              <a:rPr lang="en-US" sz="1000" dirty="0" smtClean="0">
                <a:solidFill>
                  <a:schemeClr val="tx1">
                    <a:lumMod val="50000"/>
                    <a:lumOff val="50000"/>
                  </a:schemeClr>
                </a:solidFill>
              </a:rPr>
            </a:br>
            <a:r>
              <a:rPr lang="en-US" sz="1000" dirty="0" smtClean="0">
                <a:solidFill>
                  <a:schemeClr val="tx1">
                    <a:lumMod val="50000"/>
                    <a:lumOff val="50000"/>
                  </a:schemeClr>
                </a:solidFill>
              </a:rPr>
              <a:t> which  don't believable</a:t>
            </a:r>
          </a:p>
        </p:txBody>
      </p:sp>
      <p:sp>
        <p:nvSpPr>
          <p:cNvPr id="145" name="Rectangle 14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Bar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46" name="Rectangle 145"/>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46"/>
          <p:cNvSpPr>
            <a:spLocks noEditPoints="1"/>
          </p:cNvSpPr>
          <p:nvPr/>
        </p:nvSpPr>
        <p:spPr bwMode="auto">
          <a:xfrm>
            <a:off x="7937168" y="1901023"/>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Text Placeholder 3"/>
          <p:cNvSpPr txBox="1">
            <a:spLocks/>
          </p:cNvSpPr>
          <p:nvPr/>
        </p:nvSpPr>
        <p:spPr>
          <a:xfrm>
            <a:off x="8304212" y="1805156"/>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sp>
        <p:nvSpPr>
          <p:cNvPr id="31" name="Freeform 46"/>
          <p:cNvSpPr>
            <a:spLocks noEditPoints="1"/>
          </p:cNvSpPr>
          <p:nvPr/>
        </p:nvSpPr>
        <p:spPr bwMode="auto">
          <a:xfrm>
            <a:off x="7937168" y="2590802"/>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Text Placeholder 3"/>
          <p:cNvSpPr txBox="1">
            <a:spLocks/>
          </p:cNvSpPr>
          <p:nvPr/>
        </p:nvSpPr>
        <p:spPr>
          <a:xfrm>
            <a:off x="8304212" y="2494935"/>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sp>
        <p:nvSpPr>
          <p:cNvPr id="33" name="Freeform 32"/>
          <p:cNvSpPr>
            <a:spLocks noEditPoints="1"/>
          </p:cNvSpPr>
          <p:nvPr/>
        </p:nvSpPr>
        <p:spPr bwMode="auto">
          <a:xfrm>
            <a:off x="7937168" y="3276602"/>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Text Placeholder 3"/>
          <p:cNvSpPr txBox="1">
            <a:spLocks/>
          </p:cNvSpPr>
          <p:nvPr/>
        </p:nvSpPr>
        <p:spPr>
          <a:xfrm>
            <a:off x="8304212" y="3180735"/>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sp>
        <p:nvSpPr>
          <p:cNvPr id="35" name="Freeform 46"/>
          <p:cNvSpPr>
            <a:spLocks noEditPoints="1"/>
          </p:cNvSpPr>
          <p:nvPr/>
        </p:nvSpPr>
        <p:spPr bwMode="auto">
          <a:xfrm>
            <a:off x="7937168" y="3962402"/>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Text Placeholder 3"/>
          <p:cNvSpPr txBox="1">
            <a:spLocks/>
          </p:cNvSpPr>
          <p:nvPr/>
        </p:nvSpPr>
        <p:spPr>
          <a:xfrm>
            <a:off x="8304212" y="3866535"/>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sp>
        <p:nvSpPr>
          <p:cNvPr id="37" name="Freeform 46"/>
          <p:cNvSpPr>
            <a:spLocks noEditPoints="1"/>
          </p:cNvSpPr>
          <p:nvPr/>
        </p:nvSpPr>
        <p:spPr bwMode="auto">
          <a:xfrm>
            <a:off x="7937168" y="4648202"/>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Text Placeholder 3"/>
          <p:cNvSpPr txBox="1">
            <a:spLocks/>
          </p:cNvSpPr>
          <p:nvPr/>
        </p:nvSpPr>
        <p:spPr>
          <a:xfrm>
            <a:off x="8304212" y="4552335"/>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sp>
        <p:nvSpPr>
          <p:cNvPr id="39" name="Freeform 46"/>
          <p:cNvSpPr>
            <a:spLocks noEditPoints="1"/>
          </p:cNvSpPr>
          <p:nvPr/>
        </p:nvSpPr>
        <p:spPr bwMode="auto">
          <a:xfrm>
            <a:off x="7937168" y="5334002"/>
            <a:ext cx="285323" cy="285321"/>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46" y="20"/>
              </a:cxn>
              <a:cxn ang="0">
                <a:pos x="46" y="17"/>
              </a:cxn>
              <a:cxn ang="0">
                <a:pos x="42" y="13"/>
              </a:cxn>
              <a:cxn ang="0">
                <a:pos x="39" y="13"/>
              </a:cxn>
              <a:cxn ang="0">
                <a:pos x="23" y="30"/>
              </a:cxn>
              <a:cxn ang="0">
                <a:pos x="15" y="22"/>
              </a:cxn>
              <a:cxn ang="0">
                <a:pos x="12" y="22"/>
              </a:cxn>
              <a:cxn ang="0">
                <a:pos x="8" y="26"/>
              </a:cxn>
              <a:cxn ang="0">
                <a:pos x="8" y="29"/>
              </a:cxn>
              <a:cxn ang="0">
                <a:pos x="21" y="42"/>
              </a:cxn>
              <a:cxn ang="0">
                <a:pos x="24" y="42"/>
              </a:cxn>
              <a:cxn ang="0">
                <a:pos x="46" y="20"/>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Text Placeholder 3"/>
          <p:cNvSpPr txBox="1">
            <a:spLocks/>
          </p:cNvSpPr>
          <p:nvPr/>
        </p:nvSpPr>
        <p:spPr>
          <a:xfrm>
            <a:off x="8304212" y="5238135"/>
            <a:ext cx="2747631"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100" b="1" dirty="0" smtClean="0">
                <a:solidFill>
                  <a:schemeClr val="bg1">
                    <a:lumMod val="50000"/>
                  </a:schemeClr>
                </a:solidFill>
              </a:rPr>
              <a:t>Title Goes Here</a:t>
            </a:r>
            <a:r>
              <a:rPr lang="en-US" sz="1000" b="1" dirty="0" smtClean="0">
                <a:solidFill>
                  <a:schemeClr val="bg1">
                    <a:lumMod val="50000"/>
                  </a:schemeClr>
                </a:solidFill>
              </a:rPr>
              <a:t/>
            </a:r>
            <a:br>
              <a:rPr lang="en-US" sz="1000" b="1" dirty="0" smtClean="0">
                <a:solidFill>
                  <a:schemeClr val="bg1">
                    <a:lumMod val="50000"/>
                  </a:schemeClr>
                </a:solidFill>
              </a:rPr>
            </a:br>
            <a:r>
              <a:rPr lang="en-US" sz="1000" dirty="0" smtClean="0">
                <a:solidFill>
                  <a:schemeClr val="bg1">
                    <a:lumMod val="50000"/>
                  </a:schemeClr>
                </a:solidFill>
                <a:cs typeface="+mj-cs"/>
              </a:rPr>
              <a:t>There are many variations of passages but the majority have  suffered alteration</a:t>
            </a:r>
            <a:endParaRPr lang="en-US" sz="1000" dirty="0">
              <a:solidFill>
                <a:schemeClr val="bg1">
                  <a:lumMod val="50000"/>
                </a:schemeClr>
              </a:solidFill>
              <a:cs typeface="+mj-cs"/>
            </a:endParaRPr>
          </a:p>
        </p:txBody>
      </p:sp>
      <p:grpSp>
        <p:nvGrpSpPr>
          <p:cNvPr id="41" name="Group 40"/>
          <p:cNvGrpSpPr/>
          <p:nvPr/>
        </p:nvGrpSpPr>
        <p:grpSpPr>
          <a:xfrm>
            <a:off x="932873" y="1676400"/>
            <a:ext cx="5771139" cy="4495989"/>
            <a:chOff x="553441" y="1905000"/>
            <a:chExt cx="4828184" cy="3761383"/>
          </a:xfrm>
        </p:grpSpPr>
        <p:graphicFrame>
          <p:nvGraphicFramePr>
            <p:cNvPr id="42" name="Chart 41"/>
            <p:cNvGraphicFramePr/>
            <p:nvPr>
              <p:extLst>
                <p:ext uri="{D42A27DB-BD31-4B8C-83A1-F6EECF244321}">
                  <p14:modId xmlns:p14="http://schemas.microsoft.com/office/powerpoint/2010/main" val="3842349735"/>
                </p:ext>
              </p:extLst>
            </p:nvPr>
          </p:nvGraphicFramePr>
          <p:xfrm>
            <a:off x="581025" y="1905000"/>
            <a:ext cx="4800600" cy="3524249"/>
          </p:xfrm>
          <a:graphic>
            <a:graphicData uri="http://schemas.openxmlformats.org/drawingml/2006/chart">
              <c:chart xmlns:c="http://schemas.openxmlformats.org/drawingml/2006/chart" xmlns:r="http://schemas.openxmlformats.org/officeDocument/2006/relationships" r:id="rId2"/>
            </a:graphicData>
          </a:graphic>
        </p:graphicFrame>
        <p:sp>
          <p:nvSpPr>
            <p:cNvPr id="43" name="Rectangle 42"/>
            <p:cNvSpPr/>
            <p:nvPr/>
          </p:nvSpPr>
          <p:spPr>
            <a:xfrm>
              <a:off x="1828800" y="5410200"/>
              <a:ext cx="2895600" cy="256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smtClean="0">
                  <a:solidFill>
                    <a:schemeClr val="tx1">
                      <a:lumMod val="50000"/>
                      <a:lumOff val="50000"/>
                    </a:schemeClr>
                  </a:solidFill>
                </a:rPr>
                <a:t>Axis Title Goes Here</a:t>
              </a:r>
              <a:endParaRPr lang="en-US" sz="1200" dirty="0">
                <a:solidFill>
                  <a:schemeClr val="tx1">
                    <a:lumMod val="50000"/>
                    <a:lumOff val="50000"/>
                  </a:schemeClr>
                </a:solidFill>
              </a:endParaRPr>
            </a:p>
          </p:txBody>
        </p:sp>
        <p:sp>
          <p:nvSpPr>
            <p:cNvPr id="44" name="Rectangle 43"/>
            <p:cNvSpPr/>
            <p:nvPr/>
          </p:nvSpPr>
          <p:spPr>
            <a:xfrm rot="16200000">
              <a:off x="-766267" y="3539033"/>
              <a:ext cx="2895600" cy="256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smtClean="0">
                  <a:solidFill>
                    <a:schemeClr val="tx1">
                      <a:lumMod val="50000"/>
                      <a:lumOff val="50000"/>
                    </a:schemeClr>
                  </a:solidFill>
                </a:rPr>
                <a:t>Axis Title Goes Here</a:t>
              </a:r>
              <a:endParaRPr lang="en-US" sz="1200" dirty="0">
                <a:solidFill>
                  <a:schemeClr val="tx1">
                    <a:lumMod val="50000"/>
                    <a:lumOff val="50000"/>
                  </a:schemeClr>
                </a:solidFill>
              </a:endParaRPr>
            </a:p>
          </p:txBody>
        </p:sp>
        <p:sp>
          <p:nvSpPr>
            <p:cNvPr id="45" name="Down Arrow Callout 44"/>
            <p:cNvSpPr/>
            <p:nvPr/>
          </p:nvSpPr>
          <p:spPr>
            <a:xfrm>
              <a:off x="3105150" y="2245622"/>
              <a:ext cx="1051314" cy="452566"/>
            </a:xfrm>
            <a:prstGeom prst="downArrowCallout">
              <a:avLst>
                <a:gd name="adj1" fmla="val 25000"/>
                <a:gd name="adj2" fmla="val 25000"/>
                <a:gd name="adj3" fmla="val 25000"/>
                <a:gd name="adj4" fmla="val 75000"/>
              </a:avLst>
            </a:prstGeom>
            <a:ln>
              <a:noFill/>
            </a:ln>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Max Value</a:t>
              </a:r>
              <a:endParaRPr lang="en-US" sz="1200" dirty="0">
                <a:solidFill>
                  <a:schemeClr val="tx1">
                    <a:lumMod val="50000"/>
                    <a:lumOff val="50000"/>
                  </a:schemeClr>
                </a:solidFill>
              </a:endParaRPr>
            </a:p>
          </p:txBody>
        </p:sp>
      </p:grpSp>
      <p:sp>
        <p:nvSpPr>
          <p:cNvPr id="22" name="Rectangle 21"/>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Bar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3" name="Rectangle 22"/>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2" presetClass="entr" presetSubtype="2" accel="50000" decel="5000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additive="base">
                                        <p:cTn id="12" dur="500" fill="hold"/>
                                        <p:tgtEl>
                                          <p:spTgt spid="30"/>
                                        </p:tgtEl>
                                        <p:attrNameLst>
                                          <p:attrName>ppt_x</p:attrName>
                                        </p:attrNameLst>
                                      </p:cBhvr>
                                      <p:tavLst>
                                        <p:tav tm="0">
                                          <p:val>
                                            <p:strVal val="1+#ppt_w/2"/>
                                          </p:val>
                                        </p:tav>
                                        <p:tav tm="100000">
                                          <p:val>
                                            <p:strVal val="#ppt_x"/>
                                          </p:val>
                                        </p:tav>
                                      </p:tavLst>
                                    </p:anim>
                                    <p:anim calcmode="lin" valueType="num">
                                      <p:cBhvr additive="base">
                                        <p:cTn id="13" dur="500" fill="hold"/>
                                        <p:tgtEl>
                                          <p:spTgt spid="30"/>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53"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par>
                                <p:cTn id="20" presetID="2" presetClass="entr" presetSubtype="2" accel="50000" decel="50000"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500" fill="hold"/>
                                        <p:tgtEl>
                                          <p:spTgt spid="32"/>
                                        </p:tgtEl>
                                        <p:attrNameLst>
                                          <p:attrName>ppt_x</p:attrName>
                                        </p:attrNameLst>
                                      </p:cBhvr>
                                      <p:tavLst>
                                        <p:tav tm="0">
                                          <p:val>
                                            <p:strVal val="1+#ppt_w/2"/>
                                          </p:val>
                                        </p:tav>
                                        <p:tav tm="100000">
                                          <p:val>
                                            <p:strVal val="#ppt_x"/>
                                          </p:val>
                                        </p:tav>
                                      </p:tavLst>
                                    </p:anim>
                                    <p:anim calcmode="lin" valueType="num">
                                      <p:cBhvr additive="base">
                                        <p:cTn id="23" dur="500" fill="hold"/>
                                        <p:tgtEl>
                                          <p:spTgt spid="32"/>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53" presetClass="entr" presetSubtype="0"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2" presetClass="entr" presetSubtype="2" accel="50000" decel="50000" fill="hold" grpId="0" nodeType="with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additive="base">
                                        <p:cTn id="32" dur="500" fill="hold"/>
                                        <p:tgtEl>
                                          <p:spTgt spid="34"/>
                                        </p:tgtEl>
                                        <p:attrNameLst>
                                          <p:attrName>ppt_x</p:attrName>
                                        </p:attrNameLst>
                                      </p:cBhvr>
                                      <p:tavLst>
                                        <p:tav tm="0">
                                          <p:val>
                                            <p:strVal val="1+#ppt_w/2"/>
                                          </p:val>
                                        </p:tav>
                                        <p:tav tm="100000">
                                          <p:val>
                                            <p:strVal val="#ppt_x"/>
                                          </p:val>
                                        </p:tav>
                                      </p:tavLst>
                                    </p:anim>
                                    <p:anim calcmode="lin" valueType="num">
                                      <p:cBhvr additive="base">
                                        <p:cTn id="33" dur="500" fill="hold"/>
                                        <p:tgtEl>
                                          <p:spTgt spid="34"/>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53" presetClass="entr" presetSubtype="0"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par>
                                <p:cTn id="40" presetID="2" presetClass="entr" presetSubtype="2" accel="50000" decel="50000"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 calcmode="lin" valueType="num">
                                      <p:cBhvr additive="base">
                                        <p:cTn id="42" dur="500" fill="hold"/>
                                        <p:tgtEl>
                                          <p:spTgt spid="36"/>
                                        </p:tgtEl>
                                        <p:attrNameLst>
                                          <p:attrName>ppt_x</p:attrName>
                                        </p:attrNameLst>
                                      </p:cBhvr>
                                      <p:tavLst>
                                        <p:tav tm="0">
                                          <p:val>
                                            <p:strVal val="1+#ppt_w/2"/>
                                          </p:val>
                                        </p:tav>
                                        <p:tav tm="100000">
                                          <p:val>
                                            <p:strVal val="#ppt_x"/>
                                          </p:val>
                                        </p:tav>
                                      </p:tavLst>
                                    </p:anim>
                                    <p:anim calcmode="lin" valueType="num">
                                      <p:cBhvr additive="base">
                                        <p:cTn id="43" dur="500" fill="hold"/>
                                        <p:tgtEl>
                                          <p:spTgt spid="36"/>
                                        </p:tgtEl>
                                        <p:attrNameLst>
                                          <p:attrName>ppt_y</p:attrName>
                                        </p:attrNameLst>
                                      </p:cBhvr>
                                      <p:tavLst>
                                        <p:tav tm="0">
                                          <p:val>
                                            <p:strVal val="#ppt_y"/>
                                          </p:val>
                                        </p:tav>
                                        <p:tav tm="100000">
                                          <p:val>
                                            <p:strVal val="#ppt_y"/>
                                          </p:val>
                                        </p:tav>
                                      </p:tavLst>
                                    </p:anim>
                                  </p:childTnLst>
                                </p:cTn>
                              </p:par>
                            </p:childTnLst>
                          </p:cTn>
                        </p:par>
                        <p:par>
                          <p:cTn id="44" fill="hold">
                            <p:stCondLst>
                              <p:cond delay="2000"/>
                            </p:stCondLst>
                            <p:childTnLst>
                              <p:par>
                                <p:cTn id="45" presetID="53" presetClass="entr" presetSubtype="0" fill="hold" grpId="0" nodeType="afterEffect">
                                  <p:stCondLst>
                                    <p:cond delay="0"/>
                                  </p:stCondLst>
                                  <p:childTnLst>
                                    <p:set>
                                      <p:cBhvr>
                                        <p:cTn id="46" dur="1" fill="hold">
                                          <p:stCondLst>
                                            <p:cond delay="0"/>
                                          </p:stCondLst>
                                        </p:cTn>
                                        <p:tgtEl>
                                          <p:spTgt spid="37"/>
                                        </p:tgtEl>
                                        <p:attrNameLst>
                                          <p:attrName>style.visibility</p:attrName>
                                        </p:attrNameLst>
                                      </p:cBhvr>
                                      <p:to>
                                        <p:strVal val="visible"/>
                                      </p:to>
                                    </p:set>
                                    <p:anim calcmode="lin" valueType="num">
                                      <p:cBhvr>
                                        <p:cTn id="47" dur="500" fill="hold"/>
                                        <p:tgtEl>
                                          <p:spTgt spid="37"/>
                                        </p:tgtEl>
                                        <p:attrNameLst>
                                          <p:attrName>ppt_w</p:attrName>
                                        </p:attrNameLst>
                                      </p:cBhvr>
                                      <p:tavLst>
                                        <p:tav tm="0">
                                          <p:val>
                                            <p:fltVal val="0"/>
                                          </p:val>
                                        </p:tav>
                                        <p:tav tm="100000">
                                          <p:val>
                                            <p:strVal val="#ppt_w"/>
                                          </p:val>
                                        </p:tav>
                                      </p:tavLst>
                                    </p:anim>
                                    <p:anim calcmode="lin" valueType="num">
                                      <p:cBhvr>
                                        <p:cTn id="48" dur="500" fill="hold"/>
                                        <p:tgtEl>
                                          <p:spTgt spid="37"/>
                                        </p:tgtEl>
                                        <p:attrNameLst>
                                          <p:attrName>ppt_h</p:attrName>
                                        </p:attrNameLst>
                                      </p:cBhvr>
                                      <p:tavLst>
                                        <p:tav tm="0">
                                          <p:val>
                                            <p:fltVal val="0"/>
                                          </p:val>
                                        </p:tav>
                                        <p:tav tm="100000">
                                          <p:val>
                                            <p:strVal val="#ppt_h"/>
                                          </p:val>
                                        </p:tav>
                                      </p:tavLst>
                                    </p:anim>
                                    <p:animEffect transition="in" filter="fade">
                                      <p:cBhvr>
                                        <p:cTn id="49" dur="500"/>
                                        <p:tgtEl>
                                          <p:spTgt spid="37"/>
                                        </p:tgtEl>
                                      </p:cBhvr>
                                    </p:animEffect>
                                  </p:childTnLst>
                                </p:cTn>
                              </p:par>
                              <p:par>
                                <p:cTn id="50" presetID="2" presetClass="entr" presetSubtype="2" accel="50000" decel="5000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anim calcmode="lin" valueType="num">
                                      <p:cBhvr additive="base">
                                        <p:cTn id="52" dur="500" fill="hold"/>
                                        <p:tgtEl>
                                          <p:spTgt spid="38"/>
                                        </p:tgtEl>
                                        <p:attrNameLst>
                                          <p:attrName>ppt_x</p:attrName>
                                        </p:attrNameLst>
                                      </p:cBhvr>
                                      <p:tavLst>
                                        <p:tav tm="0">
                                          <p:val>
                                            <p:strVal val="1+#ppt_w/2"/>
                                          </p:val>
                                        </p:tav>
                                        <p:tav tm="100000">
                                          <p:val>
                                            <p:strVal val="#ppt_x"/>
                                          </p:val>
                                        </p:tav>
                                      </p:tavLst>
                                    </p:anim>
                                    <p:anim calcmode="lin" valueType="num">
                                      <p:cBhvr additive="base">
                                        <p:cTn id="53" dur="500" fill="hold"/>
                                        <p:tgtEl>
                                          <p:spTgt spid="38"/>
                                        </p:tgtEl>
                                        <p:attrNameLst>
                                          <p:attrName>ppt_y</p:attrName>
                                        </p:attrNameLst>
                                      </p:cBhvr>
                                      <p:tavLst>
                                        <p:tav tm="0">
                                          <p:val>
                                            <p:strVal val="#ppt_y"/>
                                          </p:val>
                                        </p:tav>
                                        <p:tav tm="100000">
                                          <p:val>
                                            <p:strVal val="#ppt_y"/>
                                          </p:val>
                                        </p:tav>
                                      </p:tavLst>
                                    </p:anim>
                                  </p:childTnLst>
                                </p:cTn>
                              </p:par>
                            </p:childTnLst>
                          </p:cTn>
                        </p:par>
                        <p:par>
                          <p:cTn id="54" fill="hold">
                            <p:stCondLst>
                              <p:cond delay="2500"/>
                            </p:stCondLst>
                            <p:childTnLst>
                              <p:par>
                                <p:cTn id="55" presetID="53" presetClass="entr" presetSubtype="0" fill="hold" grpId="0" nodeType="after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p:cTn id="57" dur="500" fill="hold"/>
                                        <p:tgtEl>
                                          <p:spTgt spid="39"/>
                                        </p:tgtEl>
                                        <p:attrNameLst>
                                          <p:attrName>ppt_w</p:attrName>
                                        </p:attrNameLst>
                                      </p:cBhvr>
                                      <p:tavLst>
                                        <p:tav tm="0">
                                          <p:val>
                                            <p:fltVal val="0"/>
                                          </p:val>
                                        </p:tav>
                                        <p:tav tm="100000">
                                          <p:val>
                                            <p:strVal val="#ppt_w"/>
                                          </p:val>
                                        </p:tav>
                                      </p:tavLst>
                                    </p:anim>
                                    <p:anim calcmode="lin" valueType="num">
                                      <p:cBhvr>
                                        <p:cTn id="58" dur="500" fill="hold"/>
                                        <p:tgtEl>
                                          <p:spTgt spid="39"/>
                                        </p:tgtEl>
                                        <p:attrNameLst>
                                          <p:attrName>ppt_h</p:attrName>
                                        </p:attrNameLst>
                                      </p:cBhvr>
                                      <p:tavLst>
                                        <p:tav tm="0">
                                          <p:val>
                                            <p:fltVal val="0"/>
                                          </p:val>
                                        </p:tav>
                                        <p:tav tm="100000">
                                          <p:val>
                                            <p:strVal val="#ppt_h"/>
                                          </p:val>
                                        </p:tav>
                                      </p:tavLst>
                                    </p:anim>
                                    <p:animEffect transition="in" filter="fade">
                                      <p:cBhvr>
                                        <p:cTn id="59" dur="500"/>
                                        <p:tgtEl>
                                          <p:spTgt spid="39"/>
                                        </p:tgtEl>
                                      </p:cBhvr>
                                    </p:animEffect>
                                  </p:childTnLst>
                                </p:cTn>
                              </p:par>
                              <p:par>
                                <p:cTn id="60" presetID="2" presetClass="entr" presetSubtype="2" accel="50000" decel="5000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fill="hold"/>
                                        <p:tgtEl>
                                          <p:spTgt spid="40"/>
                                        </p:tgtEl>
                                        <p:attrNameLst>
                                          <p:attrName>ppt_x</p:attrName>
                                        </p:attrNameLst>
                                      </p:cBhvr>
                                      <p:tavLst>
                                        <p:tav tm="0">
                                          <p:val>
                                            <p:strVal val="1+#ppt_w/2"/>
                                          </p:val>
                                        </p:tav>
                                        <p:tav tm="100000">
                                          <p:val>
                                            <p:strVal val="#ppt_x"/>
                                          </p:val>
                                        </p:tav>
                                      </p:tavLst>
                                    </p:anim>
                                    <p:anim calcmode="lin" valueType="num">
                                      <p:cBhvr additive="base">
                                        <p:cTn id="63"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animBg="1"/>
      <p:bldP spid="32" grpId="0"/>
      <p:bldP spid="33" grpId="0" animBg="1"/>
      <p:bldP spid="34" grpId="0"/>
      <p:bldP spid="35" grpId="0" animBg="1"/>
      <p:bldP spid="36" grpId="0"/>
      <p:bldP spid="37" grpId="0" animBg="1"/>
      <p:bldP spid="38" grpId="0"/>
      <p:bldP spid="39" grpId="0" animBg="1"/>
      <p:bldP spid="4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extBox 83"/>
          <p:cNvSpPr txBox="1"/>
          <p:nvPr/>
        </p:nvSpPr>
        <p:spPr>
          <a:xfrm>
            <a:off x="1796814" y="4104450"/>
            <a:ext cx="953787" cy="243656"/>
          </a:xfrm>
          <a:prstGeom prst="rect">
            <a:avLst/>
          </a:prstGeom>
          <a:noFill/>
        </p:spPr>
        <p:txBody>
          <a:bodyPr wrap="none" lIns="0" tIns="0" rIns="0" bIns="0" rtlCol="0">
            <a:spAutoFit/>
          </a:bodyPr>
          <a:lstStyle/>
          <a:p>
            <a:pPr algn="ctr">
              <a:lnSpc>
                <a:spcPts val="1867"/>
              </a:lnSpc>
              <a:spcAft>
                <a:spcPts val="1600"/>
              </a:spcAft>
            </a:pPr>
            <a:r>
              <a:rPr lang="en-US" sz="1800" dirty="0">
                <a:solidFill>
                  <a:schemeClr val="tx2"/>
                </a:solidFill>
                <a:latin typeface="+mj-lt"/>
                <a:ea typeface="Lato" charset="0"/>
                <a:cs typeface="Lato" charset="0"/>
              </a:rPr>
              <a:t>Support</a:t>
            </a:r>
          </a:p>
        </p:txBody>
      </p:sp>
      <p:sp>
        <p:nvSpPr>
          <p:cNvPr id="86" name="TextBox 85"/>
          <p:cNvSpPr txBox="1"/>
          <p:nvPr/>
        </p:nvSpPr>
        <p:spPr>
          <a:xfrm>
            <a:off x="1265997" y="4441865"/>
            <a:ext cx="2015419" cy="769441"/>
          </a:xfrm>
          <a:prstGeom prst="rect">
            <a:avLst/>
          </a:prstGeom>
          <a:noFill/>
        </p:spPr>
        <p:txBody>
          <a:bodyPr wrap="square" lIns="0" tIns="0" rIns="0" bIns="0" rtlCol="0">
            <a:spAutoFit/>
          </a:bodyPr>
          <a:lstStyle/>
          <a:p>
            <a:pPr algn="ctr">
              <a:lnSpc>
                <a:spcPts val="2017"/>
              </a:lnSpc>
            </a:pPr>
            <a:r>
              <a:rPr lang="en-US" sz="1250" dirty="0">
                <a:ea typeface="Source Sans Pro Light" charset="0"/>
                <a:cs typeface="Source Sans Pro Light" charset="0"/>
              </a:rPr>
              <a:t>Tools that allow people or companies to create, share, or exchange information</a:t>
            </a:r>
            <a:endParaRPr lang="en-US" sz="1250" dirty="0">
              <a:ea typeface="Source Sans Pro Regular" charset="0"/>
              <a:cs typeface="Source Sans Pro Regular" charset="0"/>
            </a:endParaRPr>
          </a:p>
        </p:txBody>
      </p:sp>
      <p:sp>
        <p:nvSpPr>
          <p:cNvPr id="89" name="TextBox 88"/>
          <p:cNvSpPr txBox="1"/>
          <p:nvPr/>
        </p:nvSpPr>
        <p:spPr>
          <a:xfrm>
            <a:off x="4338525" y="4104450"/>
            <a:ext cx="1003481" cy="243656"/>
          </a:xfrm>
          <a:prstGeom prst="rect">
            <a:avLst/>
          </a:prstGeom>
          <a:noFill/>
        </p:spPr>
        <p:txBody>
          <a:bodyPr wrap="none" lIns="0" tIns="0" rIns="0" bIns="0" rtlCol="0">
            <a:spAutoFit/>
          </a:bodyPr>
          <a:lstStyle/>
          <a:p>
            <a:pPr algn="ctr">
              <a:lnSpc>
                <a:spcPts val="1867"/>
              </a:lnSpc>
              <a:spcAft>
                <a:spcPts val="1600"/>
              </a:spcAft>
            </a:pPr>
            <a:r>
              <a:rPr lang="en-US" sz="1800" dirty="0">
                <a:solidFill>
                  <a:schemeClr val="tx2"/>
                </a:solidFill>
                <a:latin typeface="+mj-lt"/>
                <a:ea typeface="Lato" charset="0"/>
                <a:cs typeface="Lato" charset="0"/>
              </a:rPr>
              <a:t>Location</a:t>
            </a:r>
          </a:p>
        </p:txBody>
      </p:sp>
      <p:sp>
        <p:nvSpPr>
          <p:cNvPr id="90" name="TextBox 89"/>
          <p:cNvSpPr txBox="1"/>
          <p:nvPr/>
        </p:nvSpPr>
        <p:spPr>
          <a:xfrm>
            <a:off x="3832552" y="4441865"/>
            <a:ext cx="2015419" cy="769441"/>
          </a:xfrm>
          <a:prstGeom prst="rect">
            <a:avLst/>
          </a:prstGeom>
          <a:noFill/>
        </p:spPr>
        <p:txBody>
          <a:bodyPr wrap="square" lIns="0" tIns="0" rIns="0" bIns="0" rtlCol="0">
            <a:spAutoFit/>
          </a:bodyPr>
          <a:lstStyle/>
          <a:p>
            <a:pPr algn="ctr">
              <a:lnSpc>
                <a:spcPts val="2017"/>
              </a:lnSpc>
            </a:pPr>
            <a:r>
              <a:rPr lang="en-US" sz="1250" dirty="0">
                <a:ea typeface="Source Sans Pro Light" charset="0"/>
                <a:cs typeface="Source Sans Pro Light" charset="0"/>
              </a:rPr>
              <a:t>Tools that allow people or companies to create, share, or exchange information</a:t>
            </a:r>
            <a:endParaRPr lang="en-US" sz="1250" dirty="0">
              <a:ea typeface="Source Sans Pro Regular" charset="0"/>
              <a:cs typeface="Source Sans Pro Regular" charset="0"/>
            </a:endParaRPr>
          </a:p>
        </p:txBody>
      </p:sp>
      <p:sp>
        <p:nvSpPr>
          <p:cNvPr id="92" name="TextBox 91"/>
          <p:cNvSpPr txBox="1"/>
          <p:nvPr/>
        </p:nvSpPr>
        <p:spPr>
          <a:xfrm>
            <a:off x="6855386" y="4104450"/>
            <a:ext cx="1102866" cy="243656"/>
          </a:xfrm>
          <a:prstGeom prst="rect">
            <a:avLst/>
          </a:prstGeom>
          <a:noFill/>
        </p:spPr>
        <p:txBody>
          <a:bodyPr wrap="none" lIns="0" tIns="0" rIns="0" bIns="0" rtlCol="0">
            <a:spAutoFit/>
          </a:bodyPr>
          <a:lstStyle/>
          <a:p>
            <a:pPr algn="ctr">
              <a:lnSpc>
                <a:spcPts val="1867"/>
              </a:lnSpc>
              <a:spcAft>
                <a:spcPts val="1600"/>
              </a:spcAft>
            </a:pPr>
            <a:r>
              <a:rPr lang="en-US" sz="1800" dirty="0">
                <a:solidFill>
                  <a:schemeClr val="tx2"/>
                </a:solidFill>
                <a:latin typeface="+mj-lt"/>
                <a:ea typeface="Lato" charset="0"/>
                <a:cs typeface="Lato" charset="0"/>
              </a:rPr>
              <a:t>E-Mailing</a:t>
            </a:r>
          </a:p>
        </p:txBody>
      </p:sp>
      <p:sp>
        <p:nvSpPr>
          <p:cNvPr id="94" name="TextBox 93"/>
          <p:cNvSpPr txBox="1"/>
          <p:nvPr/>
        </p:nvSpPr>
        <p:spPr>
          <a:xfrm>
            <a:off x="6399108" y="4441865"/>
            <a:ext cx="2015419" cy="769441"/>
          </a:xfrm>
          <a:prstGeom prst="rect">
            <a:avLst/>
          </a:prstGeom>
          <a:noFill/>
        </p:spPr>
        <p:txBody>
          <a:bodyPr wrap="square" lIns="0" tIns="0" rIns="0" bIns="0" rtlCol="0">
            <a:spAutoFit/>
          </a:bodyPr>
          <a:lstStyle/>
          <a:p>
            <a:pPr algn="ctr">
              <a:lnSpc>
                <a:spcPts val="2017"/>
              </a:lnSpc>
            </a:pPr>
            <a:r>
              <a:rPr lang="en-US" sz="1250" dirty="0">
                <a:ea typeface="Source Sans Pro Light" charset="0"/>
                <a:cs typeface="Source Sans Pro Light" charset="0"/>
              </a:rPr>
              <a:t>Tools that allow people or companies to create, share, or exchange information</a:t>
            </a:r>
            <a:endParaRPr lang="en-US" sz="1250" dirty="0">
              <a:ea typeface="Source Sans Pro Regular" charset="0"/>
              <a:cs typeface="Source Sans Pro Regular" charset="0"/>
            </a:endParaRPr>
          </a:p>
        </p:txBody>
      </p:sp>
      <p:sp>
        <p:nvSpPr>
          <p:cNvPr id="96" name="TextBox 95"/>
          <p:cNvSpPr txBox="1"/>
          <p:nvPr/>
        </p:nvSpPr>
        <p:spPr>
          <a:xfrm>
            <a:off x="9303351" y="4104450"/>
            <a:ext cx="1340047" cy="243656"/>
          </a:xfrm>
          <a:prstGeom prst="rect">
            <a:avLst/>
          </a:prstGeom>
          <a:noFill/>
        </p:spPr>
        <p:txBody>
          <a:bodyPr wrap="none" lIns="0" tIns="0" rIns="0" bIns="0" rtlCol="0">
            <a:spAutoFit/>
          </a:bodyPr>
          <a:lstStyle/>
          <a:p>
            <a:pPr algn="ctr">
              <a:lnSpc>
                <a:spcPts val="1867"/>
              </a:lnSpc>
              <a:spcAft>
                <a:spcPts val="1600"/>
              </a:spcAft>
            </a:pPr>
            <a:r>
              <a:rPr lang="en-US" sz="1800" dirty="0">
                <a:solidFill>
                  <a:schemeClr val="tx2"/>
                </a:solidFill>
                <a:latin typeface="+mj-lt"/>
                <a:ea typeface="Lato" charset="0"/>
                <a:cs typeface="Lato" charset="0"/>
              </a:rPr>
              <a:t>Advertising</a:t>
            </a:r>
          </a:p>
        </p:txBody>
      </p:sp>
      <p:sp>
        <p:nvSpPr>
          <p:cNvPr id="97" name="TextBox 96"/>
          <p:cNvSpPr txBox="1"/>
          <p:nvPr/>
        </p:nvSpPr>
        <p:spPr>
          <a:xfrm>
            <a:off x="8965663" y="4441865"/>
            <a:ext cx="2015419" cy="769441"/>
          </a:xfrm>
          <a:prstGeom prst="rect">
            <a:avLst/>
          </a:prstGeom>
          <a:noFill/>
        </p:spPr>
        <p:txBody>
          <a:bodyPr wrap="square" lIns="0" tIns="0" rIns="0" bIns="0" rtlCol="0">
            <a:spAutoFit/>
          </a:bodyPr>
          <a:lstStyle/>
          <a:p>
            <a:pPr algn="ctr">
              <a:lnSpc>
                <a:spcPts val="2017"/>
              </a:lnSpc>
            </a:pPr>
            <a:r>
              <a:rPr lang="en-US" sz="1250" dirty="0">
                <a:ea typeface="Source Sans Pro Light" charset="0"/>
                <a:cs typeface="Source Sans Pro Light" charset="0"/>
              </a:rPr>
              <a:t>Tools that allow people or companies to create, share, or exchange information</a:t>
            </a:r>
            <a:endParaRPr lang="en-US" sz="1250" dirty="0">
              <a:ea typeface="Source Sans Pro Regular" charset="0"/>
              <a:cs typeface="Source Sans Pro Regular" charset="0"/>
            </a:endParaRPr>
          </a:p>
        </p:txBody>
      </p:sp>
      <p:sp>
        <p:nvSpPr>
          <p:cNvPr id="100" name="Oval 99"/>
          <p:cNvSpPr/>
          <p:nvPr/>
        </p:nvSpPr>
        <p:spPr>
          <a:xfrm>
            <a:off x="1473057" y="2209800"/>
            <a:ext cx="1601300" cy="1601718"/>
          </a:xfrm>
          <a:prstGeom prst="ellipse">
            <a:avLst/>
          </a:prstGeom>
          <a:solidFill>
            <a:schemeClr val="tx1">
              <a:lumMod val="95000"/>
              <a:lumOff val="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dirty="0">
              <a:latin typeface="Source Sans Pro Regular" charset="0"/>
            </a:endParaRPr>
          </a:p>
        </p:txBody>
      </p:sp>
      <p:sp>
        <p:nvSpPr>
          <p:cNvPr id="104" name="Oval 103"/>
          <p:cNvSpPr/>
          <p:nvPr/>
        </p:nvSpPr>
        <p:spPr>
          <a:xfrm>
            <a:off x="4039611" y="2209800"/>
            <a:ext cx="1601300" cy="1601718"/>
          </a:xfrm>
          <a:prstGeom prst="ellipse">
            <a:avLst/>
          </a:prstGeom>
          <a:solidFill>
            <a:schemeClr val="tx1">
              <a:lumMod val="95000"/>
              <a:lumOff val="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dirty="0">
              <a:latin typeface="Source Sans Pro Regular" charset="0"/>
            </a:endParaRPr>
          </a:p>
        </p:txBody>
      </p:sp>
      <p:sp>
        <p:nvSpPr>
          <p:cNvPr id="107" name="Oval 106"/>
          <p:cNvSpPr/>
          <p:nvPr/>
        </p:nvSpPr>
        <p:spPr>
          <a:xfrm>
            <a:off x="6606168" y="2209800"/>
            <a:ext cx="1601300" cy="1601718"/>
          </a:xfrm>
          <a:prstGeom prst="ellipse">
            <a:avLst/>
          </a:prstGeom>
          <a:solidFill>
            <a:schemeClr val="tx1">
              <a:lumMod val="95000"/>
              <a:lumOff val="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dirty="0">
              <a:latin typeface="Source Sans Pro Regular" charset="0"/>
            </a:endParaRPr>
          </a:p>
        </p:txBody>
      </p:sp>
      <p:sp>
        <p:nvSpPr>
          <p:cNvPr id="111" name="Oval 110"/>
          <p:cNvSpPr/>
          <p:nvPr/>
        </p:nvSpPr>
        <p:spPr>
          <a:xfrm>
            <a:off x="9172723" y="2209800"/>
            <a:ext cx="1601300" cy="1601718"/>
          </a:xfrm>
          <a:prstGeom prst="ellipse">
            <a:avLst/>
          </a:prstGeom>
          <a:solidFill>
            <a:schemeClr val="tx1">
              <a:lumMod val="95000"/>
              <a:lumOff val="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50" dirty="0">
              <a:latin typeface="Source Sans Pro Regular" charset="0"/>
            </a:endParaRPr>
          </a:p>
        </p:txBody>
      </p:sp>
      <p:sp>
        <p:nvSpPr>
          <p:cNvPr id="40" name="Shape 2547"/>
          <p:cNvSpPr/>
          <p:nvPr/>
        </p:nvSpPr>
        <p:spPr>
          <a:xfrm>
            <a:off x="1937758" y="2699884"/>
            <a:ext cx="636684" cy="63668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1" name="Shape 2587"/>
          <p:cNvSpPr/>
          <p:nvPr/>
        </p:nvSpPr>
        <p:spPr>
          <a:xfrm>
            <a:off x="7088475" y="2703468"/>
            <a:ext cx="636684" cy="63668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2" name="Shape 2688"/>
          <p:cNvSpPr/>
          <p:nvPr/>
        </p:nvSpPr>
        <p:spPr>
          <a:xfrm>
            <a:off x="9655031" y="2692317"/>
            <a:ext cx="636684" cy="636684"/>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43" name="Shape 2934"/>
          <p:cNvSpPr/>
          <p:nvPr/>
        </p:nvSpPr>
        <p:spPr>
          <a:xfrm>
            <a:off x="4597588" y="2703468"/>
            <a:ext cx="463044" cy="636684"/>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19045" tIns="19045" rIns="19045" bIns="19045" anchor="ctr"/>
          <a:lstStyle/>
          <a:p>
            <a:pPr defTabSz="228532">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latin typeface="Source Sans Pro Regular" charset="0"/>
              <a:ea typeface="Source Sans Pro Regular" charset="0"/>
              <a:cs typeface="Source Sans Pro Regular" charset="0"/>
            </a:endParaRPr>
          </a:p>
        </p:txBody>
      </p:sp>
      <p:sp>
        <p:nvSpPr>
          <p:cNvPr id="24" name="Rectangle 23"/>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What We Do?</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5" name="Rectangle 24"/>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516085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ext Placeholder 25"/>
          <p:cNvSpPr txBox="1">
            <a:spLocks/>
          </p:cNvSpPr>
          <p:nvPr/>
        </p:nvSpPr>
        <p:spPr>
          <a:xfrm>
            <a:off x="9531424" y="4694420"/>
            <a:ext cx="611483" cy="452934"/>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2400" dirty="0">
                <a:latin typeface="FontAwesome" pitchFamily="2" charset="0"/>
              </a:rPr>
              <a:t></a:t>
            </a:r>
            <a:endParaRPr lang="en-US" sz="2400" dirty="0">
              <a:latin typeface="FontAwesome" pitchFamily="2" charset="0"/>
              <a:ea typeface="Open Sans Light" panose="020B0306030504020204" pitchFamily="34" charset="0"/>
              <a:cs typeface="Open Sans Light" panose="020B0306030504020204" pitchFamily="34" charset="0"/>
            </a:endParaRPr>
          </a:p>
        </p:txBody>
      </p:sp>
      <p:sp>
        <p:nvSpPr>
          <p:cNvPr id="261" name="Text Placeholder 28"/>
          <p:cNvSpPr txBox="1">
            <a:spLocks/>
          </p:cNvSpPr>
          <p:nvPr/>
        </p:nvSpPr>
        <p:spPr>
          <a:xfrm>
            <a:off x="5853498" y="4728434"/>
            <a:ext cx="611483" cy="452934"/>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2400" dirty="0" smtClean="0">
                <a:latin typeface="FontAwesome" pitchFamily="2" charset="0"/>
                <a:ea typeface="Open Sans Light" panose="020B0306030504020204" pitchFamily="34" charset="0"/>
                <a:cs typeface="Open Sans Light" panose="020B0306030504020204" pitchFamily="34" charset="0"/>
                <a:sym typeface="FontAwesome"/>
              </a:rPr>
              <a:t></a:t>
            </a:r>
            <a:endParaRPr lang="en-US" sz="2400" dirty="0">
              <a:latin typeface="FontAwesome" pitchFamily="2" charset="0"/>
              <a:ea typeface="Open Sans Light" panose="020B0306030504020204" pitchFamily="34" charset="0"/>
              <a:cs typeface="Open Sans Light" panose="020B0306030504020204" pitchFamily="34" charset="0"/>
            </a:endParaRPr>
          </a:p>
        </p:txBody>
      </p:sp>
      <p:sp>
        <p:nvSpPr>
          <p:cNvPr id="263" name="Text Placeholder 31"/>
          <p:cNvSpPr txBox="1">
            <a:spLocks/>
          </p:cNvSpPr>
          <p:nvPr/>
        </p:nvSpPr>
        <p:spPr>
          <a:xfrm>
            <a:off x="2191340" y="4722909"/>
            <a:ext cx="611483" cy="452934"/>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2400" dirty="0">
                <a:latin typeface="FontAwesome" pitchFamily="2" charset="0"/>
              </a:rPr>
              <a:t></a:t>
            </a:r>
            <a:endParaRPr lang="en-US" sz="2400" dirty="0">
              <a:latin typeface="FontAwesome" pitchFamily="2" charset="0"/>
              <a:ea typeface="Open Sans Light" panose="020B0306030504020204" pitchFamily="34" charset="0"/>
              <a:cs typeface="Open Sans Light" panose="020B0306030504020204" pitchFamily="34" charset="0"/>
            </a:endParaRPr>
          </a:p>
        </p:txBody>
      </p:sp>
      <p:graphicFrame>
        <p:nvGraphicFramePr>
          <p:cNvPr id="264" name="Chart 4984"/>
          <p:cNvGraphicFramePr/>
          <p:nvPr>
            <p:extLst>
              <p:ext uri="{D42A27DB-BD31-4B8C-83A1-F6EECF244321}">
                <p14:modId xmlns:p14="http://schemas.microsoft.com/office/powerpoint/2010/main" val="1005591260"/>
              </p:ext>
            </p:extLst>
          </p:nvPr>
        </p:nvGraphicFramePr>
        <p:xfrm>
          <a:off x="760412" y="2133600"/>
          <a:ext cx="2817830" cy="218357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65" name="Chart 4997"/>
          <p:cNvGraphicFramePr/>
          <p:nvPr>
            <p:extLst>
              <p:ext uri="{D42A27DB-BD31-4B8C-83A1-F6EECF244321}">
                <p14:modId xmlns:p14="http://schemas.microsoft.com/office/powerpoint/2010/main" val="3165423754"/>
              </p:ext>
            </p:extLst>
          </p:nvPr>
        </p:nvGraphicFramePr>
        <p:xfrm>
          <a:off x="4701690" y="2133600"/>
          <a:ext cx="2785445" cy="21835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6" name="Chart 5004"/>
          <p:cNvGraphicFramePr/>
          <p:nvPr>
            <p:extLst>
              <p:ext uri="{D42A27DB-BD31-4B8C-83A1-F6EECF244321}">
                <p14:modId xmlns:p14="http://schemas.microsoft.com/office/powerpoint/2010/main" val="806285246"/>
              </p:ext>
            </p:extLst>
          </p:nvPr>
        </p:nvGraphicFramePr>
        <p:xfrm>
          <a:off x="8418832" y="2133600"/>
          <a:ext cx="2656631" cy="2183570"/>
        </p:xfrm>
        <a:graphic>
          <a:graphicData uri="http://schemas.openxmlformats.org/drawingml/2006/chart">
            <c:chart xmlns:c="http://schemas.openxmlformats.org/drawingml/2006/chart" xmlns:r="http://schemas.openxmlformats.org/officeDocument/2006/relationships" r:id="rId4"/>
          </a:graphicData>
        </a:graphic>
      </p:graphicFrame>
      <p:sp>
        <p:nvSpPr>
          <p:cNvPr id="258" name="Text Placeholder 24"/>
          <p:cNvSpPr txBox="1">
            <a:spLocks/>
          </p:cNvSpPr>
          <p:nvPr/>
        </p:nvSpPr>
        <p:spPr>
          <a:xfrm>
            <a:off x="776603" y="5390430"/>
            <a:ext cx="3373362" cy="85797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Donec</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vel</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nisl</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nec</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risus</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vulputate</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placerat</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in at ligula.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Donec</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auctor</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magna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nec</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lacus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porttitor</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hendrerit</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In </a:t>
            </a:r>
            <a:r>
              <a:rPr lang="en-US" sz="1200" dirty="0" err="1" smtClean="0">
                <a:latin typeface="Open Sans Light" panose="020B0306030504020204" pitchFamily="34" charset="0"/>
                <a:ea typeface="Open Sans Light" panose="020B0306030504020204" pitchFamily="34" charset="0"/>
                <a:cs typeface="Open Sans Light" panose="020B0306030504020204" pitchFamily="34" charset="0"/>
              </a:rPr>
              <a:t>pulvinar</a:t>
            </a:r>
            <a:r>
              <a:rPr lang="en-US" sz="1200" dirty="0" smtClean="0">
                <a:latin typeface="Open Sans Light" panose="020B0306030504020204" pitchFamily="34" charset="0"/>
                <a:ea typeface="Open Sans Light" panose="020B0306030504020204" pitchFamily="34" charset="0"/>
                <a:cs typeface="Open Sans Light" panose="020B0306030504020204" pitchFamily="34" charset="0"/>
              </a:rPr>
              <a:t> quam vitae.</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70" name="AutoShape 11"/>
          <p:cNvSpPr>
            <a:spLocks/>
          </p:cNvSpPr>
          <p:nvPr/>
        </p:nvSpPr>
        <p:spPr bwMode="auto">
          <a:xfrm>
            <a:off x="2154503" y="4647959"/>
            <a:ext cx="617563" cy="616701"/>
          </a:xfrm>
          <a:custGeom>
            <a:avLst/>
            <a:gdLst>
              <a:gd name="T0" fmla="*/ 192291 w 19679"/>
              <a:gd name="T1" fmla="*/ 211073 h 19679"/>
              <a:gd name="T2" fmla="*/ 192291 w 19679"/>
              <a:gd name="T3" fmla="*/ 211073 h 19679"/>
              <a:gd name="T4" fmla="*/ 192291 w 19679"/>
              <a:gd name="T5" fmla="*/ 211073 h 19679"/>
              <a:gd name="T6" fmla="*/ 192291 w 19679"/>
              <a:gd name="T7" fmla="*/ 2110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noFill/>
          <a:ln w="12700">
            <a:solidFill>
              <a:schemeClr val="tx1"/>
            </a:solid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dirty="0"/>
          </a:p>
        </p:txBody>
      </p:sp>
      <p:sp>
        <p:nvSpPr>
          <p:cNvPr id="260" name="Text Placeholder 27"/>
          <p:cNvSpPr txBox="1">
            <a:spLocks/>
          </p:cNvSpPr>
          <p:nvPr/>
        </p:nvSpPr>
        <p:spPr>
          <a:xfrm>
            <a:off x="4460608" y="5390430"/>
            <a:ext cx="3373362" cy="85797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1200" smtClean="0">
                <a:latin typeface="Open Sans Light" panose="020B0306030504020204" pitchFamily="34" charset="0"/>
                <a:ea typeface="Open Sans Light" panose="020B0306030504020204" pitchFamily="34" charset="0"/>
                <a:cs typeface="Open Sans Light" panose="020B0306030504020204" pitchFamily="34" charset="0"/>
              </a:rPr>
              <a:t>Donec vel nisl nec risus vulputate placerat in at ligula. Donec auctor magna nec lacus porttitor hendrerit. In pulvinar quam vitae.</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71" name="AutoShape 11"/>
          <p:cNvSpPr>
            <a:spLocks/>
          </p:cNvSpPr>
          <p:nvPr/>
        </p:nvSpPr>
        <p:spPr bwMode="auto">
          <a:xfrm>
            <a:off x="5838508" y="4647959"/>
            <a:ext cx="617563" cy="616701"/>
          </a:xfrm>
          <a:custGeom>
            <a:avLst/>
            <a:gdLst>
              <a:gd name="T0" fmla="*/ 192291 w 19679"/>
              <a:gd name="T1" fmla="*/ 211073 h 19679"/>
              <a:gd name="T2" fmla="*/ 192291 w 19679"/>
              <a:gd name="T3" fmla="*/ 211073 h 19679"/>
              <a:gd name="T4" fmla="*/ 192291 w 19679"/>
              <a:gd name="T5" fmla="*/ 211073 h 19679"/>
              <a:gd name="T6" fmla="*/ 192291 w 19679"/>
              <a:gd name="T7" fmla="*/ 2110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noFill/>
          <a:ln w="12700">
            <a:solidFill>
              <a:schemeClr val="tx1"/>
            </a:solid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62" name="Text Placeholder 30"/>
          <p:cNvSpPr txBox="1">
            <a:spLocks/>
          </p:cNvSpPr>
          <p:nvPr/>
        </p:nvSpPr>
        <p:spPr>
          <a:xfrm>
            <a:off x="8144614" y="5390430"/>
            <a:ext cx="3373362" cy="857970"/>
          </a:xfrm>
          <a:prstGeom prst="rect">
            <a:avLst/>
          </a:prstGeom>
        </p:spPr>
        <p:txBody>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lgn="ctr">
              <a:buNone/>
            </a:pPr>
            <a:r>
              <a:rPr lang="en-US" sz="1200" smtClean="0">
                <a:latin typeface="Open Sans Light" panose="020B0306030504020204" pitchFamily="34" charset="0"/>
                <a:ea typeface="Open Sans Light" panose="020B0306030504020204" pitchFamily="34" charset="0"/>
                <a:cs typeface="Open Sans Light" panose="020B0306030504020204" pitchFamily="34" charset="0"/>
              </a:rPr>
              <a:t>Donec vel nisl nec risus vulputate placerat in at ligula. Donec auctor magna nec lacus porttitor hendrerit. In pulvinar quam vitae.</a:t>
            </a:r>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72" name="AutoShape 11"/>
          <p:cNvSpPr>
            <a:spLocks/>
          </p:cNvSpPr>
          <p:nvPr/>
        </p:nvSpPr>
        <p:spPr bwMode="auto">
          <a:xfrm>
            <a:off x="9522514" y="4647959"/>
            <a:ext cx="617563" cy="616701"/>
          </a:xfrm>
          <a:custGeom>
            <a:avLst/>
            <a:gdLst>
              <a:gd name="T0" fmla="*/ 192291 w 19679"/>
              <a:gd name="T1" fmla="*/ 211073 h 19679"/>
              <a:gd name="T2" fmla="*/ 192291 w 19679"/>
              <a:gd name="T3" fmla="*/ 211073 h 19679"/>
              <a:gd name="T4" fmla="*/ 192291 w 19679"/>
              <a:gd name="T5" fmla="*/ 211073 h 19679"/>
              <a:gd name="T6" fmla="*/ 192291 w 19679"/>
              <a:gd name="T7" fmla="*/ 2110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noFill/>
          <a:ln w="12700">
            <a:solidFill>
              <a:schemeClr val="tx1"/>
            </a:solid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 name="Rectangle 1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Bar Chart Analysis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8" name="Rectangle 17"/>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 name="AutoShape 9"/>
          <p:cNvSpPr>
            <a:spLocks/>
          </p:cNvSpPr>
          <p:nvPr/>
        </p:nvSpPr>
        <p:spPr bwMode="auto">
          <a:xfrm>
            <a:off x="2564767" y="2218361"/>
            <a:ext cx="682691" cy="816782"/>
          </a:xfrm>
          <a:custGeom>
            <a:avLst/>
            <a:gdLst>
              <a:gd name="T0" fmla="*/ 247997 w 21600"/>
              <a:gd name="T1" fmla="*/ 296543 h 21600"/>
              <a:gd name="T2" fmla="*/ 247997 w 21600"/>
              <a:gd name="T3" fmla="*/ 296543 h 21600"/>
              <a:gd name="T4" fmla="*/ 247997 w 21600"/>
              <a:gd name="T5" fmla="*/ 296543 h 21600"/>
              <a:gd name="T6" fmla="*/ 247997 w 21600"/>
              <a:gd name="T7" fmla="*/ 29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80"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40" y="18120"/>
                </a:lnTo>
                <a:lnTo>
                  <a:pt x="14334" y="17857"/>
                </a:lnTo>
                <a:lnTo>
                  <a:pt x="15610" y="17004"/>
                </a:lnTo>
                <a:lnTo>
                  <a:pt x="15807" y="16938"/>
                </a:lnTo>
                <a:lnTo>
                  <a:pt x="15905" y="17004"/>
                </a:lnTo>
                <a:lnTo>
                  <a:pt x="16003" y="16938"/>
                </a:lnTo>
                <a:lnTo>
                  <a:pt x="16003" y="16807"/>
                </a:lnTo>
                <a:lnTo>
                  <a:pt x="16101" y="16741"/>
                </a:lnTo>
                <a:lnTo>
                  <a:pt x="16200" y="16610"/>
                </a:lnTo>
                <a:lnTo>
                  <a:pt x="16200"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60"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60" y="14706"/>
                </a:lnTo>
                <a:lnTo>
                  <a:pt x="18556" y="14837"/>
                </a:lnTo>
                <a:lnTo>
                  <a:pt x="18556" y="14968"/>
                </a:lnTo>
                <a:lnTo>
                  <a:pt x="18654" y="14968"/>
                </a:lnTo>
                <a:lnTo>
                  <a:pt x="19440"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40"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60" y="8731"/>
                </a:lnTo>
                <a:lnTo>
                  <a:pt x="18261" y="8666"/>
                </a:lnTo>
                <a:lnTo>
                  <a:pt x="18163" y="8534"/>
                </a:lnTo>
                <a:lnTo>
                  <a:pt x="18163" y="8469"/>
                </a:lnTo>
                <a:lnTo>
                  <a:pt x="18360" y="8403"/>
                </a:lnTo>
                <a:lnTo>
                  <a:pt x="18360"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40"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40"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200"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200"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3" name="AutoShape 10"/>
          <p:cNvSpPr>
            <a:spLocks/>
          </p:cNvSpPr>
          <p:nvPr/>
        </p:nvSpPr>
        <p:spPr bwMode="auto">
          <a:xfrm>
            <a:off x="1557997" y="3989256"/>
            <a:ext cx="599512" cy="357393"/>
          </a:xfrm>
          <a:custGeom>
            <a:avLst/>
            <a:gdLst>
              <a:gd name="T0" fmla="*/ 217781 w 21600"/>
              <a:gd name="T1" fmla="*/ 129756 h 21600"/>
              <a:gd name="T2" fmla="*/ 217781 w 21600"/>
              <a:gd name="T3" fmla="*/ 129756 h 21600"/>
              <a:gd name="T4" fmla="*/ 217781 w 21600"/>
              <a:gd name="T5" fmla="*/ 129756 h 21600"/>
              <a:gd name="T6" fmla="*/ 217781 w 21600"/>
              <a:gd name="T7" fmla="*/ 129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28" y="16200"/>
                </a:moveTo>
                <a:lnTo>
                  <a:pt x="21152" y="15851"/>
                </a:lnTo>
                <a:lnTo>
                  <a:pt x="21152" y="15503"/>
                </a:lnTo>
                <a:lnTo>
                  <a:pt x="21264" y="15503"/>
                </a:lnTo>
                <a:lnTo>
                  <a:pt x="21376" y="15154"/>
                </a:lnTo>
                <a:lnTo>
                  <a:pt x="21376" y="14980"/>
                </a:lnTo>
                <a:lnTo>
                  <a:pt x="21488" y="14980"/>
                </a:lnTo>
                <a:lnTo>
                  <a:pt x="21488" y="14806"/>
                </a:lnTo>
                <a:lnTo>
                  <a:pt x="21600" y="14632"/>
                </a:lnTo>
                <a:lnTo>
                  <a:pt x="21600"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4" name="AutoShape 11"/>
          <p:cNvSpPr>
            <a:spLocks/>
          </p:cNvSpPr>
          <p:nvPr/>
        </p:nvSpPr>
        <p:spPr bwMode="auto">
          <a:xfrm>
            <a:off x="2262658" y="2648035"/>
            <a:ext cx="431587" cy="460193"/>
          </a:xfrm>
          <a:custGeom>
            <a:avLst/>
            <a:gdLst>
              <a:gd name="T0" fmla="*/ 156780 w 21600"/>
              <a:gd name="T1" fmla="*/ 167079 h 21600"/>
              <a:gd name="T2" fmla="*/ 156780 w 21600"/>
              <a:gd name="T3" fmla="*/ 167079 h 21600"/>
              <a:gd name="T4" fmla="*/ 156780 w 21600"/>
              <a:gd name="T5" fmla="*/ 167079 h 21600"/>
              <a:gd name="T6" fmla="*/ 156780 w 21600"/>
              <a:gd name="T7" fmla="*/ 1670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5"/>
                </a:lnTo>
                <a:lnTo>
                  <a:pt x="12120" y="13230"/>
                </a:lnTo>
                <a:lnTo>
                  <a:pt x="11654" y="14175"/>
                </a:lnTo>
                <a:lnTo>
                  <a:pt x="11654" y="14714"/>
                </a:lnTo>
                <a:lnTo>
                  <a:pt x="11343" y="15525"/>
                </a:lnTo>
                <a:lnTo>
                  <a:pt x="10877" y="15795"/>
                </a:lnTo>
                <a:lnTo>
                  <a:pt x="10877" y="15930"/>
                </a:lnTo>
                <a:lnTo>
                  <a:pt x="10722" y="15930"/>
                </a:lnTo>
                <a:lnTo>
                  <a:pt x="10566" y="16065"/>
                </a:lnTo>
                <a:lnTo>
                  <a:pt x="9634" y="16065"/>
                </a:lnTo>
                <a:lnTo>
                  <a:pt x="9634" y="15930"/>
                </a:lnTo>
                <a:lnTo>
                  <a:pt x="9323" y="15930"/>
                </a:lnTo>
                <a:lnTo>
                  <a:pt x="8702" y="16470"/>
                </a:lnTo>
                <a:lnTo>
                  <a:pt x="8546" y="16875"/>
                </a:lnTo>
                <a:lnTo>
                  <a:pt x="8546" y="17145"/>
                </a:lnTo>
                <a:lnTo>
                  <a:pt x="8702" y="17280"/>
                </a:lnTo>
                <a:lnTo>
                  <a:pt x="8857" y="17550"/>
                </a:lnTo>
                <a:lnTo>
                  <a:pt x="9012" y="17684"/>
                </a:lnTo>
                <a:lnTo>
                  <a:pt x="9479" y="17819"/>
                </a:lnTo>
                <a:lnTo>
                  <a:pt x="9789" y="17955"/>
                </a:lnTo>
                <a:lnTo>
                  <a:pt x="10566" y="17955"/>
                </a:lnTo>
                <a:lnTo>
                  <a:pt x="10877" y="17684"/>
                </a:lnTo>
                <a:lnTo>
                  <a:pt x="11188" y="17684"/>
                </a:lnTo>
                <a:lnTo>
                  <a:pt x="11343" y="17550"/>
                </a:lnTo>
                <a:lnTo>
                  <a:pt x="11343" y="17415"/>
                </a:lnTo>
                <a:lnTo>
                  <a:pt x="11188" y="17280"/>
                </a:lnTo>
                <a:lnTo>
                  <a:pt x="12587" y="18494"/>
                </a:lnTo>
                <a:lnTo>
                  <a:pt x="13519" y="18629"/>
                </a:lnTo>
                <a:lnTo>
                  <a:pt x="13519" y="19170"/>
                </a:lnTo>
                <a:lnTo>
                  <a:pt x="13674" y="19439"/>
                </a:lnTo>
                <a:lnTo>
                  <a:pt x="14296" y="19980"/>
                </a:lnTo>
                <a:lnTo>
                  <a:pt x="14917" y="20114"/>
                </a:lnTo>
                <a:lnTo>
                  <a:pt x="14917" y="20250"/>
                </a:lnTo>
                <a:lnTo>
                  <a:pt x="15228" y="20250"/>
                </a:lnTo>
                <a:lnTo>
                  <a:pt x="15539" y="20385"/>
                </a:lnTo>
                <a:lnTo>
                  <a:pt x="15694" y="20655"/>
                </a:lnTo>
                <a:lnTo>
                  <a:pt x="16005" y="20924"/>
                </a:lnTo>
                <a:lnTo>
                  <a:pt x="16005" y="21060"/>
                </a:lnTo>
                <a:lnTo>
                  <a:pt x="16161" y="21060"/>
                </a:lnTo>
                <a:lnTo>
                  <a:pt x="16627" y="21465"/>
                </a:lnTo>
                <a:lnTo>
                  <a:pt x="16938" y="21599"/>
                </a:lnTo>
                <a:lnTo>
                  <a:pt x="17093" y="21599"/>
                </a:lnTo>
                <a:lnTo>
                  <a:pt x="17248" y="21465"/>
                </a:lnTo>
                <a:lnTo>
                  <a:pt x="17248" y="20924"/>
                </a:lnTo>
                <a:lnTo>
                  <a:pt x="16782" y="20114"/>
                </a:lnTo>
                <a:lnTo>
                  <a:pt x="16471" y="19845"/>
                </a:lnTo>
                <a:lnTo>
                  <a:pt x="16316" y="19575"/>
                </a:lnTo>
                <a:lnTo>
                  <a:pt x="16005" y="19575"/>
                </a:lnTo>
                <a:lnTo>
                  <a:pt x="16005" y="19439"/>
                </a:lnTo>
                <a:lnTo>
                  <a:pt x="15850" y="19304"/>
                </a:lnTo>
                <a:lnTo>
                  <a:pt x="16005" y="19170"/>
                </a:lnTo>
                <a:lnTo>
                  <a:pt x="16316" y="19170"/>
                </a:lnTo>
                <a:lnTo>
                  <a:pt x="17248" y="19575"/>
                </a:lnTo>
                <a:lnTo>
                  <a:pt x="17715" y="19710"/>
                </a:lnTo>
                <a:lnTo>
                  <a:pt x="18336" y="20250"/>
                </a:lnTo>
                <a:lnTo>
                  <a:pt x="18492" y="20520"/>
                </a:lnTo>
                <a:lnTo>
                  <a:pt x="18647" y="20655"/>
                </a:lnTo>
                <a:lnTo>
                  <a:pt x="18647" y="20790"/>
                </a:lnTo>
                <a:lnTo>
                  <a:pt x="18802" y="20790"/>
                </a:lnTo>
                <a:lnTo>
                  <a:pt x="19113" y="20520"/>
                </a:lnTo>
                <a:lnTo>
                  <a:pt x="19113" y="20385"/>
                </a:lnTo>
                <a:lnTo>
                  <a:pt x="19269" y="20250"/>
                </a:lnTo>
                <a:lnTo>
                  <a:pt x="19269" y="19980"/>
                </a:lnTo>
                <a:lnTo>
                  <a:pt x="19424" y="19575"/>
                </a:lnTo>
                <a:lnTo>
                  <a:pt x="19424" y="19304"/>
                </a:lnTo>
                <a:lnTo>
                  <a:pt x="19113" y="18765"/>
                </a:lnTo>
                <a:lnTo>
                  <a:pt x="17870" y="17684"/>
                </a:lnTo>
                <a:lnTo>
                  <a:pt x="17559" y="17550"/>
                </a:lnTo>
                <a:lnTo>
                  <a:pt x="17404" y="17415"/>
                </a:lnTo>
                <a:lnTo>
                  <a:pt x="17248" y="17415"/>
                </a:lnTo>
                <a:lnTo>
                  <a:pt x="17093" y="17280"/>
                </a:lnTo>
                <a:lnTo>
                  <a:pt x="16938" y="17009"/>
                </a:lnTo>
                <a:lnTo>
                  <a:pt x="16938" y="16875"/>
                </a:lnTo>
                <a:lnTo>
                  <a:pt x="16782" y="16875"/>
                </a:lnTo>
                <a:lnTo>
                  <a:pt x="16471" y="16605"/>
                </a:lnTo>
                <a:lnTo>
                  <a:pt x="16161" y="16065"/>
                </a:lnTo>
                <a:lnTo>
                  <a:pt x="16161" y="15525"/>
                </a:lnTo>
                <a:lnTo>
                  <a:pt x="16005" y="15255"/>
                </a:lnTo>
                <a:lnTo>
                  <a:pt x="16005" y="14579"/>
                </a:lnTo>
                <a:lnTo>
                  <a:pt x="16316" y="14040"/>
                </a:lnTo>
                <a:lnTo>
                  <a:pt x="16627" y="14040"/>
                </a:lnTo>
                <a:lnTo>
                  <a:pt x="16782" y="14175"/>
                </a:lnTo>
                <a:lnTo>
                  <a:pt x="17093" y="14310"/>
                </a:lnTo>
                <a:lnTo>
                  <a:pt x="17248" y="14579"/>
                </a:lnTo>
                <a:lnTo>
                  <a:pt x="17248" y="14850"/>
                </a:lnTo>
                <a:lnTo>
                  <a:pt x="17404" y="15255"/>
                </a:lnTo>
                <a:lnTo>
                  <a:pt x="17404" y="15389"/>
                </a:lnTo>
                <a:lnTo>
                  <a:pt x="17559" y="15525"/>
                </a:lnTo>
                <a:lnTo>
                  <a:pt x="17715" y="15795"/>
                </a:lnTo>
                <a:lnTo>
                  <a:pt x="17870" y="16199"/>
                </a:lnTo>
                <a:lnTo>
                  <a:pt x="17870" y="16470"/>
                </a:lnTo>
                <a:lnTo>
                  <a:pt x="18025" y="16605"/>
                </a:lnTo>
                <a:lnTo>
                  <a:pt x="18025" y="16740"/>
                </a:lnTo>
                <a:lnTo>
                  <a:pt x="18181" y="16875"/>
                </a:lnTo>
                <a:lnTo>
                  <a:pt x="18492" y="16875"/>
                </a:lnTo>
                <a:lnTo>
                  <a:pt x="18802" y="16740"/>
                </a:lnTo>
                <a:lnTo>
                  <a:pt x="19113" y="16470"/>
                </a:lnTo>
                <a:lnTo>
                  <a:pt x="19269" y="16470"/>
                </a:lnTo>
                <a:lnTo>
                  <a:pt x="19579" y="16199"/>
                </a:lnTo>
                <a:lnTo>
                  <a:pt x="20512" y="15795"/>
                </a:lnTo>
                <a:lnTo>
                  <a:pt x="21133" y="15795"/>
                </a:lnTo>
                <a:lnTo>
                  <a:pt x="21599" y="15389"/>
                </a:lnTo>
                <a:lnTo>
                  <a:pt x="21289" y="14850"/>
                </a:lnTo>
                <a:lnTo>
                  <a:pt x="20978" y="14850"/>
                </a:lnTo>
                <a:lnTo>
                  <a:pt x="20823" y="14714"/>
                </a:lnTo>
                <a:lnTo>
                  <a:pt x="20667" y="14714"/>
                </a:lnTo>
                <a:lnTo>
                  <a:pt x="20667" y="14445"/>
                </a:lnTo>
                <a:lnTo>
                  <a:pt x="21444" y="14310"/>
                </a:lnTo>
                <a:lnTo>
                  <a:pt x="21444" y="14040"/>
                </a:lnTo>
                <a:lnTo>
                  <a:pt x="20978" y="13635"/>
                </a:lnTo>
                <a:lnTo>
                  <a:pt x="20978" y="13500"/>
                </a:lnTo>
                <a:lnTo>
                  <a:pt x="20823" y="13365"/>
                </a:lnTo>
                <a:lnTo>
                  <a:pt x="20356" y="13365"/>
                </a:lnTo>
                <a:lnTo>
                  <a:pt x="20356" y="13500"/>
                </a:lnTo>
                <a:lnTo>
                  <a:pt x="20046" y="13500"/>
                </a:lnTo>
                <a:lnTo>
                  <a:pt x="19890" y="13635"/>
                </a:lnTo>
                <a:lnTo>
                  <a:pt x="19735" y="13635"/>
                </a:lnTo>
                <a:lnTo>
                  <a:pt x="19735" y="13230"/>
                </a:lnTo>
                <a:lnTo>
                  <a:pt x="19579" y="13095"/>
                </a:lnTo>
                <a:lnTo>
                  <a:pt x="19579" y="12825"/>
                </a:lnTo>
                <a:lnTo>
                  <a:pt x="18958" y="12285"/>
                </a:lnTo>
                <a:lnTo>
                  <a:pt x="17715" y="11880"/>
                </a:lnTo>
                <a:lnTo>
                  <a:pt x="16782" y="11205"/>
                </a:lnTo>
                <a:lnTo>
                  <a:pt x="16627" y="11205"/>
                </a:lnTo>
                <a:lnTo>
                  <a:pt x="16471" y="11340"/>
                </a:lnTo>
                <a:lnTo>
                  <a:pt x="16005" y="11340"/>
                </a:lnTo>
                <a:lnTo>
                  <a:pt x="16005" y="10935"/>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5" name="AutoShape 12"/>
          <p:cNvSpPr>
            <a:spLocks/>
          </p:cNvSpPr>
          <p:nvPr/>
        </p:nvSpPr>
        <p:spPr bwMode="auto">
          <a:xfrm>
            <a:off x="2163785" y="2990166"/>
            <a:ext cx="123984" cy="83527"/>
          </a:xfrm>
          <a:custGeom>
            <a:avLst/>
            <a:gdLst>
              <a:gd name="T0" fmla="*/ 45039 w 21600"/>
              <a:gd name="T1" fmla="*/ 30326 h 21600"/>
              <a:gd name="T2" fmla="*/ 45039 w 21600"/>
              <a:gd name="T3" fmla="*/ 30326 h 21600"/>
              <a:gd name="T4" fmla="*/ 45039 w 21600"/>
              <a:gd name="T5" fmla="*/ 30326 h 21600"/>
              <a:gd name="T6" fmla="*/ 45039 w 21600"/>
              <a:gd name="T7" fmla="*/ 303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0" y="13406"/>
                </a:moveTo>
                <a:lnTo>
                  <a:pt x="0" y="17131"/>
                </a:lnTo>
                <a:lnTo>
                  <a:pt x="540" y="17131"/>
                </a:lnTo>
                <a:lnTo>
                  <a:pt x="1080" y="16386"/>
                </a:lnTo>
                <a:lnTo>
                  <a:pt x="3240" y="16386"/>
                </a:lnTo>
                <a:lnTo>
                  <a:pt x="4319" y="17875"/>
                </a:lnTo>
                <a:lnTo>
                  <a:pt x="4319" y="19365"/>
                </a:lnTo>
                <a:lnTo>
                  <a:pt x="5940" y="21600"/>
                </a:lnTo>
                <a:lnTo>
                  <a:pt x="8100" y="21600"/>
                </a:lnTo>
                <a:lnTo>
                  <a:pt x="9180" y="20855"/>
                </a:lnTo>
                <a:lnTo>
                  <a:pt x="14579" y="16386"/>
                </a:lnTo>
                <a:lnTo>
                  <a:pt x="19439" y="17875"/>
                </a:lnTo>
                <a:lnTo>
                  <a:pt x="21599" y="15641"/>
                </a:lnTo>
                <a:lnTo>
                  <a:pt x="21599" y="14896"/>
                </a:lnTo>
                <a:lnTo>
                  <a:pt x="17819" y="9682"/>
                </a:lnTo>
                <a:lnTo>
                  <a:pt x="16199" y="8937"/>
                </a:lnTo>
                <a:lnTo>
                  <a:pt x="15660" y="8193"/>
                </a:lnTo>
                <a:lnTo>
                  <a:pt x="14579" y="7448"/>
                </a:lnTo>
                <a:lnTo>
                  <a:pt x="13499" y="5958"/>
                </a:lnTo>
                <a:lnTo>
                  <a:pt x="10259" y="3724"/>
                </a:lnTo>
                <a:lnTo>
                  <a:pt x="9180" y="3724"/>
                </a:lnTo>
                <a:lnTo>
                  <a:pt x="8639" y="0"/>
                </a:lnTo>
                <a:lnTo>
                  <a:pt x="5940" y="5213"/>
                </a:lnTo>
                <a:lnTo>
                  <a:pt x="4860" y="5213"/>
                </a:lnTo>
                <a:lnTo>
                  <a:pt x="4319" y="5958"/>
                </a:lnTo>
                <a:lnTo>
                  <a:pt x="3240" y="6703"/>
                </a:lnTo>
                <a:lnTo>
                  <a:pt x="1620" y="8937"/>
                </a:lnTo>
                <a:lnTo>
                  <a:pt x="1620" y="13406"/>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6" name="AutoShape 13"/>
          <p:cNvSpPr>
            <a:spLocks/>
          </p:cNvSpPr>
          <p:nvPr/>
        </p:nvSpPr>
        <p:spPr bwMode="auto">
          <a:xfrm>
            <a:off x="1849905" y="2524352"/>
            <a:ext cx="130261" cy="175084"/>
          </a:xfrm>
          <a:custGeom>
            <a:avLst/>
            <a:gdLst>
              <a:gd name="T0" fmla="*/ 47319 w 21600"/>
              <a:gd name="T1" fmla="*/ 63567 h 21600"/>
              <a:gd name="T2" fmla="*/ 47319 w 21600"/>
              <a:gd name="T3" fmla="*/ 63567 h 21600"/>
              <a:gd name="T4" fmla="*/ 47319 w 21600"/>
              <a:gd name="T5" fmla="*/ 63567 h 21600"/>
              <a:gd name="T6" fmla="*/ 47319 w 21600"/>
              <a:gd name="T7" fmla="*/ 63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99" y="8498"/>
                </a:moveTo>
                <a:lnTo>
                  <a:pt x="3085" y="8144"/>
                </a:lnTo>
                <a:lnTo>
                  <a:pt x="514" y="8144"/>
                </a:lnTo>
                <a:lnTo>
                  <a:pt x="514" y="8498"/>
                </a:lnTo>
                <a:lnTo>
                  <a:pt x="0" y="8852"/>
                </a:lnTo>
                <a:lnTo>
                  <a:pt x="0" y="9914"/>
                </a:lnTo>
                <a:lnTo>
                  <a:pt x="514" y="10977"/>
                </a:lnTo>
                <a:lnTo>
                  <a:pt x="514" y="11685"/>
                </a:lnTo>
                <a:lnTo>
                  <a:pt x="1028" y="12393"/>
                </a:lnTo>
                <a:lnTo>
                  <a:pt x="1542" y="13455"/>
                </a:lnTo>
                <a:lnTo>
                  <a:pt x="3599" y="14872"/>
                </a:lnTo>
                <a:lnTo>
                  <a:pt x="5142" y="15226"/>
                </a:lnTo>
                <a:lnTo>
                  <a:pt x="7200" y="16642"/>
                </a:lnTo>
                <a:lnTo>
                  <a:pt x="8228" y="18059"/>
                </a:lnTo>
                <a:lnTo>
                  <a:pt x="8228" y="18767"/>
                </a:lnTo>
                <a:lnTo>
                  <a:pt x="8742" y="19121"/>
                </a:lnTo>
                <a:lnTo>
                  <a:pt x="8742" y="19829"/>
                </a:lnTo>
                <a:lnTo>
                  <a:pt x="11314" y="21599"/>
                </a:lnTo>
                <a:lnTo>
                  <a:pt x="14400" y="21599"/>
                </a:lnTo>
                <a:lnTo>
                  <a:pt x="16457" y="21245"/>
                </a:lnTo>
                <a:lnTo>
                  <a:pt x="19542" y="20183"/>
                </a:lnTo>
                <a:lnTo>
                  <a:pt x="20571" y="19475"/>
                </a:lnTo>
                <a:lnTo>
                  <a:pt x="21600" y="18413"/>
                </a:lnTo>
                <a:lnTo>
                  <a:pt x="21600"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599" y="8498"/>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7" name="AutoShape 14"/>
          <p:cNvSpPr>
            <a:spLocks/>
          </p:cNvSpPr>
          <p:nvPr/>
        </p:nvSpPr>
        <p:spPr bwMode="auto">
          <a:xfrm>
            <a:off x="2073545" y="2541218"/>
            <a:ext cx="105151" cy="152594"/>
          </a:xfrm>
          <a:custGeom>
            <a:avLst/>
            <a:gdLst>
              <a:gd name="T0" fmla="*/ 38198 w 21600"/>
              <a:gd name="T1" fmla="*/ 55402 h 21600"/>
              <a:gd name="T2" fmla="*/ 38198 w 21600"/>
              <a:gd name="T3" fmla="*/ 55402 h 21600"/>
              <a:gd name="T4" fmla="*/ 38198 w 21600"/>
              <a:gd name="T5" fmla="*/ 55402 h 21600"/>
              <a:gd name="T6" fmla="*/ 38198 w 21600"/>
              <a:gd name="T7" fmla="*/ 554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600" y="3667"/>
                </a:lnTo>
                <a:lnTo>
                  <a:pt x="21600" y="2445"/>
                </a:lnTo>
                <a:lnTo>
                  <a:pt x="20964" y="2037"/>
                </a:lnTo>
                <a:lnTo>
                  <a:pt x="19694" y="1630"/>
                </a:lnTo>
                <a:lnTo>
                  <a:pt x="13976" y="1630"/>
                </a:lnTo>
                <a:lnTo>
                  <a:pt x="11435" y="815"/>
                </a:lnTo>
                <a:lnTo>
                  <a:pt x="10800"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8" name="AutoShape 15"/>
          <p:cNvSpPr>
            <a:spLocks/>
          </p:cNvSpPr>
          <p:nvPr/>
        </p:nvSpPr>
        <p:spPr bwMode="auto">
          <a:xfrm>
            <a:off x="1452847" y="2501061"/>
            <a:ext cx="160864" cy="167052"/>
          </a:xfrm>
          <a:custGeom>
            <a:avLst/>
            <a:gdLst>
              <a:gd name="T0" fmla="*/ 58436 w 21600"/>
              <a:gd name="T1" fmla="*/ 60650 h 21600"/>
              <a:gd name="T2" fmla="*/ 58436 w 21600"/>
              <a:gd name="T3" fmla="*/ 60650 h 21600"/>
              <a:gd name="T4" fmla="*/ 58436 w 21600"/>
              <a:gd name="T5" fmla="*/ 60650 h 21600"/>
              <a:gd name="T6" fmla="*/ 58436 w 21600"/>
              <a:gd name="T7" fmla="*/ 6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600"/>
                </a:lnTo>
                <a:lnTo>
                  <a:pt x="5815" y="21600"/>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199"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9" name="AutoShape 16"/>
          <p:cNvSpPr>
            <a:spLocks/>
          </p:cNvSpPr>
          <p:nvPr/>
        </p:nvSpPr>
        <p:spPr bwMode="auto">
          <a:xfrm>
            <a:off x="1539163" y="2581373"/>
            <a:ext cx="360180" cy="268247"/>
          </a:xfrm>
          <a:custGeom>
            <a:avLst/>
            <a:gdLst>
              <a:gd name="T0" fmla="*/ 130840 w 21600"/>
              <a:gd name="T1" fmla="*/ 97391 h 21600"/>
              <a:gd name="T2" fmla="*/ 130840 w 21600"/>
              <a:gd name="T3" fmla="*/ 97391 h 21600"/>
              <a:gd name="T4" fmla="*/ 130840 w 21600"/>
              <a:gd name="T5" fmla="*/ 97391 h 21600"/>
              <a:gd name="T6" fmla="*/ 130840 w 21600"/>
              <a:gd name="T7" fmla="*/ 97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0" name="AutoShape 17"/>
          <p:cNvSpPr>
            <a:spLocks/>
          </p:cNvSpPr>
          <p:nvPr/>
        </p:nvSpPr>
        <p:spPr bwMode="auto">
          <a:xfrm>
            <a:off x="1551719" y="2273777"/>
            <a:ext cx="183622" cy="129304"/>
          </a:xfrm>
          <a:custGeom>
            <a:avLst/>
            <a:gdLst>
              <a:gd name="T0" fmla="*/ 66703 w 21600"/>
              <a:gd name="T1" fmla="*/ 46945 h 21600"/>
              <a:gd name="T2" fmla="*/ 66703 w 21600"/>
              <a:gd name="T3" fmla="*/ 46945 h 21600"/>
              <a:gd name="T4" fmla="*/ 66703 w 21600"/>
              <a:gd name="T5" fmla="*/ 46945 h 21600"/>
              <a:gd name="T6" fmla="*/ 66703 w 21600"/>
              <a:gd name="T7" fmla="*/ 469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60"/>
                </a:lnTo>
                <a:lnTo>
                  <a:pt x="366" y="18240"/>
                </a:lnTo>
                <a:lnTo>
                  <a:pt x="1098" y="19680"/>
                </a:lnTo>
                <a:lnTo>
                  <a:pt x="3294" y="21120"/>
                </a:lnTo>
                <a:lnTo>
                  <a:pt x="5125" y="21600"/>
                </a:lnTo>
                <a:lnTo>
                  <a:pt x="7322" y="20160"/>
                </a:lnTo>
                <a:lnTo>
                  <a:pt x="7322" y="20640"/>
                </a:lnTo>
                <a:lnTo>
                  <a:pt x="7688" y="20640"/>
                </a:lnTo>
                <a:lnTo>
                  <a:pt x="8420" y="21600"/>
                </a:lnTo>
                <a:lnTo>
                  <a:pt x="9152" y="21600"/>
                </a:lnTo>
                <a:lnTo>
                  <a:pt x="10250" y="21120"/>
                </a:lnTo>
                <a:lnTo>
                  <a:pt x="10616" y="21120"/>
                </a:lnTo>
                <a:lnTo>
                  <a:pt x="10983" y="20640"/>
                </a:lnTo>
                <a:lnTo>
                  <a:pt x="11349" y="19680"/>
                </a:lnTo>
                <a:lnTo>
                  <a:pt x="12813" y="17760"/>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1" name="AutoShape 18"/>
          <p:cNvSpPr>
            <a:spLocks/>
          </p:cNvSpPr>
          <p:nvPr/>
        </p:nvSpPr>
        <p:spPr bwMode="auto">
          <a:xfrm>
            <a:off x="1725922" y="2215951"/>
            <a:ext cx="33744" cy="40158"/>
          </a:xfrm>
          <a:custGeom>
            <a:avLst/>
            <a:gdLst>
              <a:gd name="T0" fmla="*/ 12258 w 21600"/>
              <a:gd name="T1" fmla="*/ 14580 h 21600"/>
              <a:gd name="T2" fmla="*/ 12258 w 21600"/>
              <a:gd name="T3" fmla="*/ 14580 h 21600"/>
              <a:gd name="T4" fmla="*/ 12258 w 21600"/>
              <a:gd name="T5" fmla="*/ 14580 h 21600"/>
              <a:gd name="T6" fmla="*/ 12258 w 21600"/>
              <a:gd name="T7" fmla="*/ 14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2" name="AutoShape 19"/>
          <p:cNvSpPr>
            <a:spLocks/>
          </p:cNvSpPr>
          <p:nvPr/>
        </p:nvSpPr>
        <p:spPr bwMode="auto">
          <a:xfrm>
            <a:off x="1765943" y="2161340"/>
            <a:ext cx="105936" cy="60236"/>
          </a:xfrm>
          <a:custGeom>
            <a:avLst/>
            <a:gdLst>
              <a:gd name="T0" fmla="*/ 38483 w 21600"/>
              <a:gd name="T1" fmla="*/ 21870 h 21600"/>
              <a:gd name="T2" fmla="*/ 38483 w 21600"/>
              <a:gd name="T3" fmla="*/ 21870 h 21600"/>
              <a:gd name="T4" fmla="*/ 38483 w 21600"/>
              <a:gd name="T5" fmla="*/ 21870 h 21600"/>
              <a:gd name="T6" fmla="*/ 38483 w 21600"/>
              <a:gd name="T7" fmla="*/ 21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11" y="6171"/>
                </a:moveTo>
                <a:lnTo>
                  <a:pt x="3176" y="7200"/>
                </a:lnTo>
                <a:lnTo>
                  <a:pt x="2541" y="7200"/>
                </a:lnTo>
                <a:lnTo>
                  <a:pt x="635" y="10285"/>
                </a:lnTo>
                <a:lnTo>
                  <a:pt x="0" y="12342"/>
                </a:lnTo>
                <a:lnTo>
                  <a:pt x="0" y="13371"/>
                </a:lnTo>
                <a:lnTo>
                  <a:pt x="1270" y="17485"/>
                </a:lnTo>
                <a:lnTo>
                  <a:pt x="3176" y="18514"/>
                </a:lnTo>
                <a:lnTo>
                  <a:pt x="3811" y="18514"/>
                </a:lnTo>
                <a:lnTo>
                  <a:pt x="3811" y="17485"/>
                </a:lnTo>
                <a:lnTo>
                  <a:pt x="5717" y="14400"/>
                </a:lnTo>
                <a:lnTo>
                  <a:pt x="6988" y="13371"/>
                </a:lnTo>
                <a:lnTo>
                  <a:pt x="8258" y="14400"/>
                </a:lnTo>
                <a:lnTo>
                  <a:pt x="11435" y="19542"/>
                </a:lnTo>
                <a:lnTo>
                  <a:pt x="13341" y="21600"/>
                </a:lnTo>
                <a:lnTo>
                  <a:pt x="16517" y="20571"/>
                </a:lnTo>
                <a:lnTo>
                  <a:pt x="19694" y="16457"/>
                </a:lnTo>
                <a:lnTo>
                  <a:pt x="21599" y="13371"/>
                </a:lnTo>
                <a:lnTo>
                  <a:pt x="21599" y="11314"/>
                </a:lnTo>
                <a:lnTo>
                  <a:pt x="19694" y="8228"/>
                </a:lnTo>
                <a:lnTo>
                  <a:pt x="18423" y="7200"/>
                </a:lnTo>
                <a:lnTo>
                  <a:pt x="12705" y="1028"/>
                </a:lnTo>
                <a:lnTo>
                  <a:pt x="11435" y="1028"/>
                </a:lnTo>
                <a:lnTo>
                  <a:pt x="10164" y="0"/>
                </a:lnTo>
                <a:lnTo>
                  <a:pt x="8894" y="0"/>
                </a:lnTo>
                <a:lnTo>
                  <a:pt x="7623" y="1028"/>
                </a:lnTo>
                <a:lnTo>
                  <a:pt x="5717" y="3085"/>
                </a:lnTo>
                <a:lnTo>
                  <a:pt x="3811" y="6171"/>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3" name="AutoShape 20"/>
          <p:cNvSpPr>
            <a:spLocks/>
          </p:cNvSpPr>
          <p:nvPr/>
        </p:nvSpPr>
        <p:spPr bwMode="auto">
          <a:xfrm>
            <a:off x="1765943" y="2239242"/>
            <a:ext cx="90242" cy="48993"/>
          </a:xfrm>
          <a:custGeom>
            <a:avLst/>
            <a:gdLst>
              <a:gd name="T0" fmla="*/ 32782 w 21600"/>
              <a:gd name="T1" fmla="*/ 17788 h 21600"/>
              <a:gd name="T2" fmla="*/ 32782 w 21600"/>
              <a:gd name="T3" fmla="*/ 17788 h 21600"/>
              <a:gd name="T4" fmla="*/ 32782 w 21600"/>
              <a:gd name="T5" fmla="*/ 17788 h 21600"/>
              <a:gd name="T6" fmla="*/ 32782 w 21600"/>
              <a:gd name="T7" fmla="*/ 1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599" y="8894"/>
                </a:lnTo>
                <a:lnTo>
                  <a:pt x="21599" y="7623"/>
                </a:lnTo>
                <a:lnTo>
                  <a:pt x="20855" y="5082"/>
                </a:lnTo>
                <a:lnTo>
                  <a:pt x="20110" y="3811"/>
                </a:lnTo>
                <a:lnTo>
                  <a:pt x="17875" y="2541"/>
                </a:lnTo>
                <a:lnTo>
                  <a:pt x="11917" y="1270"/>
                </a:lnTo>
                <a:lnTo>
                  <a:pt x="6703" y="0"/>
                </a:lnTo>
                <a:lnTo>
                  <a:pt x="4468"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4" name="AutoShape 21"/>
          <p:cNvSpPr>
            <a:spLocks/>
          </p:cNvSpPr>
          <p:nvPr/>
        </p:nvSpPr>
        <p:spPr bwMode="auto">
          <a:xfrm>
            <a:off x="1651376" y="2391837"/>
            <a:ext cx="30605" cy="40158"/>
          </a:xfrm>
          <a:custGeom>
            <a:avLst/>
            <a:gdLst>
              <a:gd name="T0" fmla="*/ 11118 w 21600"/>
              <a:gd name="T1" fmla="*/ 14580 h 21600"/>
              <a:gd name="T2" fmla="*/ 11118 w 21600"/>
              <a:gd name="T3" fmla="*/ 14580 h 21600"/>
              <a:gd name="T4" fmla="*/ 11118 w 21600"/>
              <a:gd name="T5" fmla="*/ 14580 h 21600"/>
              <a:gd name="T6" fmla="*/ 11118 w 21600"/>
              <a:gd name="T7" fmla="*/ 14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279" y="0"/>
                </a:moveTo>
                <a:lnTo>
                  <a:pt x="15120" y="0"/>
                </a:lnTo>
                <a:lnTo>
                  <a:pt x="12959" y="1542"/>
                </a:lnTo>
                <a:lnTo>
                  <a:pt x="10800" y="4628"/>
                </a:lnTo>
                <a:lnTo>
                  <a:pt x="2159" y="10800"/>
                </a:lnTo>
                <a:lnTo>
                  <a:pt x="0" y="13885"/>
                </a:lnTo>
                <a:lnTo>
                  <a:pt x="0" y="18514"/>
                </a:lnTo>
                <a:lnTo>
                  <a:pt x="2159" y="21600"/>
                </a:lnTo>
                <a:lnTo>
                  <a:pt x="10800" y="21600"/>
                </a:lnTo>
                <a:lnTo>
                  <a:pt x="15120" y="20057"/>
                </a:lnTo>
                <a:lnTo>
                  <a:pt x="17279" y="16971"/>
                </a:lnTo>
                <a:lnTo>
                  <a:pt x="19440" y="12342"/>
                </a:lnTo>
                <a:lnTo>
                  <a:pt x="21600" y="10800"/>
                </a:lnTo>
                <a:lnTo>
                  <a:pt x="21600" y="1542"/>
                </a:lnTo>
                <a:lnTo>
                  <a:pt x="19440" y="0"/>
                </a:lnTo>
                <a:lnTo>
                  <a:pt x="17279"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5" name="AutoShape 22"/>
          <p:cNvSpPr>
            <a:spLocks/>
          </p:cNvSpPr>
          <p:nvPr/>
        </p:nvSpPr>
        <p:spPr bwMode="auto">
          <a:xfrm>
            <a:off x="1648237" y="2419946"/>
            <a:ext cx="176559" cy="130108"/>
          </a:xfrm>
          <a:custGeom>
            <a:avLst/>
            <a:gdLst>
              <a:gd name="T0" fmla="*/ 64138 w 21600"/>
              <a:gd name="T1" fmla="*/ 47238 h 21600"/>
              <a:gd name="T2" fmla="*/ 64138 w 21600"/>
              <a:gd name="T3" fmla="*/ 47238 h 21600"/>
              <a:gd name="T4" fmla="*/ 64138 w 21600"/>
              <a:gd name="T5" fmla="*/ 47238 h 21600"/>
              <a:gd name="T6" fmla="*/ 64138 w 21600"/>
              <a:gd name="T7" fmla="*/ 47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84" y="4800"/>
                </a:moveTo>
                <a:lnTo>
                  <a:pt x="5305" y="4800"/>
                </a:lnTo>
                <a:lnTo>
                  <a:pt x="4926" y="4320"/>
                </a:lnTo>
                <a:lnTo>
                  <a:pt x="3031" y="4320"/>
                </a:lnTo>
                <a:lnTo>
                  <a:pt x="2273" y="5280"/>
                </a:lnTo>
                <a:lnTo>
                  <a:pt x="1894" y="6720"/>
                </a:lnTo>
                <a:lnTo>
                  <a:pt x="1894" y="8160"/>
                </a:lnTo>
                <a:lnTo>
                  <a:pt x="1515" y="8160"/>
                </a:lnTo>
                <a:lnTo>
                  <a:pt x="1515" y="11040"/>
                </a:lnTo>
                <a:lnTo>
                  <a:pt x="0" y="12959"/>
                </a:lnTo>
                <a:lnTo>
                  <a:pt x="0" y="14399"/>
                </a:lnTo>
                <a:lnTo>
                  <a:pt x="757" y="14879"/>
                </a:lnTo>
                <a:lnTo>
                  <a:pt x="1515" y="15840"/>
                </a:lnTo>
                <a:lnTo>
                  <a:pt x="1515" y="16320"/>
                </a:lnTo>
                <a:lnTo>
                  <a:pt x="2273" y="17280"/>
                </a:lnTo>
                <a:lnTo>
                  <a:pt x="4547" y="17280"/>
                </a:lnTo>
                <a:lnTo>
                  <a:pt x="4926" y="16800"/>
                </a:lnTo>
                <a:lnTo>
                  <a:pt x="5684" y="16320"/>
                </a:lnTo>
                <a:lnTo>
                  <a:pt x="5684" y="15360"/>
                </a:lnTo>
                <a:lnTo>
                  <a:pt x="6063" y="14399"/>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79"/>
                </a:lnTo>
                <a:lnTo>
                  <a:pt x="4926" y="20639"/>
                </a:lnTo>
                <a:lnTo>
                  <a:pt x="4926" y="21119"/>
                </a:lnTo>
                <a:lnTo>
                  <a:pt x="6063" y="21119"/>
                </a:lnTo>
                <a:lnTo>
                  <a:pt x="7199" y="21599"/>
                </a:lnTo>
                <a:lnTo>
                  <a:pt x="9852" y="21119"/>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39"/>
                </a:lnTo>
                <a:lnTo>
                  <a:pt x="21599" y="11040"/>
                </a:lnTo>
                <a:lnTo>
                  <a:pt x="21599" y="9120"/>
                </a:lnTo>
                <a:lnTo>
                  <a:pt x="20463" y="8160"/>
                </a:lnTo>
                <a:lnTo>
                  <a:pt x="20084" y="8160"/>
                </a:lnTo>
                <a:lnTo>
                  <a:pt x="19705" y="8640"/>
                </a:lnTo>
                <a:lnTo>
                  <a:pt x="18947" y="9120"/>
                </a:lnTo>
                <a:lnTo>
                  <a:pt x="17810" y="9120"/>
                </a:lnTo>
                <a:lnTo>
                  <a:pt x="17431" y="8640"/>
                </a:lnTo>
                <a:lnTo>
                  <a:pt x="17052" y="7680"/>
                </a:lnTo>
                <a:lnTo>
                  <a:pt x="17052" y="7200"/>
                </a:lnTo>
                <a:lnTo>
                  <a:pt x="16673" y="6720"/>
                </a:lnTo>
                <a:lnTo>
                  <a:pt x="16294" y="5760"/>
                </a:lnTo>
                <a:lnTo>
                  <a:pt x="15915" y="3840"/>
                </a:lnTo>
                <a:lnTo>
                  <a:pt x="15915" y="3360"/>
                </a:lnTo>
                <a:lnTo>
                  <a:pt x="15536" y="2400"/>
                </a:lnTo>
                <a:lnTo>
                  <a:pt x="15536" y="0"/>
                </a:lnTo>
                <a:lnTo>
                  <a:pt x="15157" y="0"/>
                </a:lnTo>
                <a:lnTo>
                  <a:pt x="12884" y="1440"/>
                </a:lnTo>
                <a:lnTo>
                  <a:pt x="12126" y="3360"/>
                </a:lnTo>
                <a:lnTo>
                  <a:pt x="12505" y="4800"/>
                </a:lnTo>
                <a:lnTo>
                  <a:pt x="12126" y="5280"/>
                </a:lnTo>
                <a:lnTo>
                  <a:pt x="12126" y="5760"/>
                </a:lnTo>
                <a:lnTo>
                  <a:pt x="12505" y="6720"/>
                </a:lnTo>
                <a:lnTo>
                  <a:pt x="13263" y="7200"/>
                </a:lnTo>
                <a:lnTo>
                  <a:pt x="12884" y="7680"/>
                </a:lnTo>
                <a:lnTo>
                  <a:pt x="12505" y="8640"/>
                </a:lnTo>
                <a:lnTo>
                  <a:pt x="12126" y="9120"/>
                </a:lnTo>
                <a:lnTo>
                  <a:pt x="11368" y="11040"/>
                </a:lnTo>
                <a:lnTo>
                  <a:pt x="10989" y="11520"/>
                </a:lnTo>
                <a:lnTo>
                  <a:pt x="10610" y="11520"/>
                </a:lnTo>
                <a:lnTo>
                  <a:pt x="10610" y="11040"/>
                </a:lnTo>
                <a:lnTo>
                  <a:pt x="10231" y="10559"/>
                </a:lnTo>
                <a:lnTo>
                  <a:pt x="10231" y="8160"/>
                </a:lnTo>
                <a:lnTo>
                  <a:pt x="9473" y="6239"/>
                </a:lnTo>
                <a:lnTo>
                  <a:pt x="8715" y="5760"/>
                </a:lnTo>
                <a:lnTo>
                  <a:pt x="8336" y="5760"/>
                </a:lnTo>
                <a:lnTo>
                  <a:pt x="7578" y="6239"/>
                </a:lnTo>
                <a:lnTo>
                  <a:pt x="7199" y="6239"/>
                </a:lnTo>
                <a:lnTo>
                  <a:pt x="6821" y="6720"/>
                </a:lnTo>
                <a:lnTo>
                  <a:pt x="6442" y="6720"/>
                </a:lnTo>
                <a:lnTo>
                  <a:pt x="6063" y="6239"/>
                </a:lnTo>
                <a:lnTo>
                  <a:pt x="5684" y="48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6" name="AutoShape 23"/>
          <p:cNvSpPr>
            <a:spLocks/>
          </p:cNvSpPr>
          <p:nvPr/>
        </p:nvSpPr>
        <p:spPr bwMode="auto">
          <a:xfrm>
            <a:off x="1927590" y="2232817"/>
            <a:ext cx="30606" cy="69070"/>
          </a:xfrm>
          <a:custGeom>
            <a:avLst/>
            <a:gdLst>
              <a:gd name="T0" fmla="*/ 11118 w 21600"/>
              <a:gd name="T1" fmla="*/ 25077 h 21600"/>
              <a:gd name="T2" fmla="*/ 11118 w 21600"/>
              <a:gd name="T3" fmla="*/ 25077 h 21600"/>
              <a:gd name="T4" fmla="*/ 11118 w 21600"/>
              <a:gd name="T5" fmla="*/ 25077 h 21600"/>
              <a:gd name="T6" fmla="*/ 11118 w 21600"/>
              <a:gd name="T7" fmla="*/ 250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3600"/>
                </a:moveTo>
                <a:lnTo>
                  <a:pt x="8639" y="2700"/>
                </a:lnTo>
                <a:lnTo>
                  <a:pt x="8639" y="1800"/>
                </a:lnTo>
                <a:lnTo>
                  <a:pt x="6479" y="900"/>
                </a:lnTo>
                <a:lnTo>
                  <a:pt x="6479" y="0"/>
                </a:lnTo>
                <a:lnTo>
                  <a:pt x="4319" y="0"/>
                </a:lnTo>
                <a:lnTo>
                  <a:pt x="2159" y="900"/>
                </a:lnTo>
                <a:lnTo>
                  <a:pt x="2159" y="5400"/>
                </a:lnTo>
                <a:lnTo>
                  <a:pt x="0" y="9899"/>
                </a:lnTo>
                <a:lnTo>
                  <a:pt x="2159" y="11700"/>
                </a:lnTo>
                <a:lnTo>
                  <a:pt x="2159" y="15300"/>
                </a:lnTo>
                <a:lnTo>
                  <a:pt x="4319" y="17099"/>
                </a:lnTo>
                <a:lnTo>
                  <a:pt x="12959" y="20699"/>
                </a:lnTo>
                <a:lnTo>
                  <a:pt x="19440" y="21599"/>
                </a:lnTo>
                <a:lnTo>
                  <a:pt x="19440" y="20699"/>
                </a:lnTo>
                <a:lnTo>
                  <a:pt x="21600" y="20699"/>
                </a:lnTo>
                <a:lnTo>
                  <a:pt x="21600" y="17099"/>
                </a:lnTo>
                <a:lnTo>
                  <a:pt x="10800" y="36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7" name="AutoShape 24"/>
          <p:cNvSpPr>
            <a:spLocks/>
          </p:cNvSpPr>
          <p:nvPr/>
        </p:nvSpPr>
        <p:spPr bwMode="auto">
          <a:xfrm>
            <a:off x="1849905" y="2330798"/>
            <a:ext cx="114567" cy="130108"/>
          </a:xfrm>
          <a:custGeom>
            <a:avLst/>
            <a:gdLst>
              <a:gd name="T0" fmla="*/ 41618 w 21600"/>
              <a:gd name="T1" fmla="*/ 47238 h 21600"/>
              <a:gd name="T2" fmla="*/ 41618 w 21600"/>
              <a:gd name="T3" fmla="*/ 47238 h 21600"/>
              <a:gd name="T4" fmla="*/ 41618 w 21600"/>
              <a:gd name="T5" fmla="*/ 47238 h 21600"/>
              <a:gd name="T6" fmla="*/ 41618 w 21600"/>
              <a:gd name="T7" fmla="*/ 47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70" y="2400"/>
                </a:moveTo>
                <a:lnTo>
                  <a:pt x="4086" y="2400"/>
                </a:lnTo>
                <a:lnTo>
                  <a:pt x="2918" y="1440"/>
                </a:lnTo>
                <a:lnTo>
                  <a:pt x="583" y="1440"/>
                </a:lnTo>
                <a:lnTo>
                  <a:pt x="583" y="1920"/>
                </a:lnTo>
                <a:lnTo>
                  <a:pt x="0" y="2400"/>
                </a:lnTo>
                <a:lnTo>
                  <a:pt x="0" y="3360"/>
                </a:lnTo>
                <a:lnTo>
                  <a:pt x="583" y="5280"/>
                </a:lnTo>
                <a:lnTo>
                  <a:pt x="1167" y="5760"/>
                </a:lnTo>
                <a:lnTo>
                  <a:pt x="1751" y="6720"/>
                </a:lnTo>
                <a:lnTo>
                  <a:pt x="2335" y="8160"/>
                </a:lnTo>
                <a:lnTo>
                  <a:pt x="3502" y="9120"/>
                </a:lnTo>
                <a:lnTo>
                  <a:pt x="4670" y="11999"/>
                </a:lnTo>
                <a:lnTo>
                  <a:pt x="8172" y="11999"/>
                </a:lnTo>
                <a:lnTo>
                  <a:pt x="9340" y="12479"/>
                </a:lnTo>
                <a:lnTo>
                  <a:pt x="9924" y="12959"/>
                </a:lnTo>
                <a:lnTo>
                  <a:pt x="10508" y="13919"/>
                </a:lnTo>
                <a:lnTo>
                  <a:pt x="11091" y="15360"/>
                </a:lnTo>
                <a:lnTo>
                  <a:pt x="11091" y="16800"/>
                </a:lnTo>
                <a:lnTo>
                  <a:pt x="12259" y="19679"/>
                </a:lnTo>
                <a:lnTo>
                  <a:pt x="14010" y="20639"/>
                </a:lnTo>
                <a:lnTo>
                  <a:pt x="15178" y="21119"/>
                </a:lnTo>
                <a:lnTo>
                  <a:pt x="16929" y="21599"/>
                </a:lnTo>
                <a:lnTo>
                  <a:pt x="18681" y="21599"/>
                </a:lnTo>
                <a:lnTo>
                  <a:pt x="19848" y="20639"/>
                </a:lnTo>
                <a:lnTo>
                  <a:pt x="21016" y="20159"/>
                </a:lnTo>
                <a:lnTo>
                  <a:pt x="21599" y="20159"/>
                </a:lnTo>
                <a:lnTo>
                  <a:pt x="21599" y="19679"/>
                </a:lnTo>
                <a:lnTo>
                  <a:pt x="21016" y="20159"/>
                </a:lnTo>
                <a:lnTo>
                  <a:pt x="20432" y="20159"/>
                </a:lnTo>
                <a:lnTo>
                  <a:pt x="19848" y="20639"/>
                </a:lnTo>
                <a:lnTo>
                  <a:pt x="18681" y="20639"/>
                </a:lnTo>
                <a:lnTo>
                  <a:pt x="18681" y="17280"/>
                </a:lnTo>
                <a:lnTo>
                  <a:pt x="18097" y="13919"/>
                </a:lnTo>
                <a:lnTo>
                  <a:pt x="16345" y="10559"/>
                </a:lnTo>
                <a:lnTo>
                  <a:pt x="16929" y="10079"/>
                </a:lnTo>
                <a:lnTo>
                  <a:pt x="19264" y="6239"/>
                </a:lnTo>
                <a:lnTo>
                  <a:pt x="19848" y="3840"/>
                </a:lnTo>
                <a:lnTo>
                  <a:pt x="19264" y="1920"/>
                </a:lnTo>
                <a:lnTo>
                  <a:pt x="17513" y="960"/>
                </a:lnTo>
                <a:lnTo>
                  <a:pt x="16345" y="480"/>
                </a:lnTo>
                <a:lnTo>
                  <a:pt x="15762" y="480"/>
                </a:lnTo>
                <a:lnTo>
                  <a:pt x="14594" y="0"/>
                </a:lnTo>
                <a:lnTo>
                  <a:pt x="11091" y="0"/>
                </a:lnTo>
                <a:lnTo>
                  <a:pt x="10508" y="480"/>
                </a:lnTo>
                <a:lnTo>
                  <a:pt x="10508" y="1440"/>
                </a:lnTo>
                <a:lnTo>
                  <a:pt x="11091" y="3360"/>
                </a:lnTo>
                <a:lnTo>
                  <a:pt x="11675" y="5760"/>
                </a:lnTo>
                <a:lnTo>
                  <a:pt x="12843" y="7680"/>
                </a:lnTo>
                <a:lnTo>
                  <a:pt x="12843" y="9120"/>
                </a:lnTo>
                <a:lnTo>
                  <a:pt x="11091" y="9120"/>
                </a:lnTo>
                <a:lnTo>
                  <a:pt x="9340" y="7680"/>
                </a:lnTo>
                <a:lnTo>
                  <a:pt x="5837" y="5760"/>
                </a:lnTo>
                <a:lnTo>
                  <a:pt x="4670" y="4320"/>
                </a:lnTo>
                <a:lnTo>
                  <a:pt x="4670" y="24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8" name="AutoShape 25"/>
          <p:cNvSpPr>
            <a:spLocks/>
          </p:cNvSpPr>
          <p:nvPr/>
        </p:nvSpPr>
        <p:spPr bwMode="auto">
          <a:xfrm>
            <a:off x="1967610" y="2414324"/>
            <a:ext cx="68270" cy="66661"/>
          </a:xfrm>
          <a:custGeom>
            <a:avLst/>
            <a:gdLst>
              <a:gd name="T0" fmla="*/ 24800 w 21600"/>
              <a:gd name="T1" fmla="*/ 24202 h 21600"/>
              <a:gd name="T2" fmla="*/ 24800 w 21600"/>
              <a:gd name="T3" fmla="*/ 24202 h 21600"/>
              <a:gd name="T4" fmla="*/ 24800 w 21600"/>
              <a:gd name="T5" fmla="*/ 24202 h 21600"/>
              <a:gd name="T6" fmla="*/ 24800 w 21600"/>
              <a:gd name="T7" fmla="*/ 24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599"/>
                </a:lnTo>
                <a:lnTo>
                  <a:pt x="11781" y="20660"/>
                </a:lnTo>
                <a:lnTo>
                  <a:pt x="13745" y="20660"/>
                </a:lnTo>
                <a:lnTo>
                  <a:pt x="17672" y="18782"/>
                </a:lnTo>
                <a:lnTo>
                  <a:pt x="19636" y="16904"/>
                </a:lnTo>
                <a:lnTo>
                  <a:pt x="20618" y="15026"/>
                </a:lnTo>
                <a:lnTo>
                  <a:pt x="20618" y="13147"/>
                </a:lnTo>
                <a:lnTo>
                  <a:pt x="21599" y="11269"/>
                </a:lnTo>
                <a:lnTo>
                  <a:pt x="19636" y="5634"/>
                </a:lnTo>
                <a:lnTo>
                  <a:pt x="18654" y="5634"/>
                </a:lnTo>
                <a:lnTo>
                  <a:pt x="17672" y="4695"/>
                </a:lnTo>
                <a:lnTo>
                  <a:pt x="16690" y="2817"/>
                </a:lnTo>
                <a:lnTo>
                  <a:pt x="14727" y="1878"/>
                </a:lnTo>
                <a:lnTo>
                  <a:pt x="12763" y="0"/>
                </a:lnTo>
                <a:lnTo>
                  <a:pt x="7854" y="0"/>
                </a:lnTo>
                <a:lnTo>
                  <a:pt x="4909" y="939"/>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29" name="AutoShape 26"/>
          <p:cNvSpPr>
            <a:spLocks/>
          </p:cNvSpPr>
          <p:nvPr/>
        </p:nvSpPr>
        <p:spPr bwMode="auto">
          <a:xfrm>
            <a:off x="2045295" y="2388624"/>
            <a:ext cx="261307" cy="141351"/>
          </a:xfrm>
          <a:custGeom>
            <a:avLst/>
            <a:gdLst>
              <a:gd name="T0" fmla="*/ 94923 w 21600"/>
              <a:gd name="T1" fmla="*/ 51320 h 21600"/>
              <a:gd name="T2" fmla="*/ 94923 w 21600"/>
              <a:gd name="T3" fmla="*/ 51320 h 21600"/>
              <a:gd name="T4" fmla="*/ 94923 w 21600"/>
              <a:gd name="T5" fmla="*/ 51320 h 21600"/>
              <a:gd name="T6" fmla="*/ 94923 w 21600"/>
              <a:gd name="T7" fmla="*/ 513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599" y="5730"/>
                </a:lnTo>
                <a:lnTo>
                  <a:pt x="3599"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599"/>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600" y="13665"/>
                </a:lnTo>
                <a:lnTo>
                  <a:pt x="21600"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399" y="1763"/>
                </a:lnTo>
                <a:lnTo>
                  <a:pt x="4628" y="3085"/>
                </a:lnTo>
                <a:lnTo>
                  <a:pt x="3857" y="3085"/>
                </a:lnTo>
                <a:lnTo>
                  <a:pt x="3599" y="2644"/>
                </a:lnTo>
                <a:lnTo>
                  <a:pt x="3599" y="1322"/>
                </a:lnTo>
                <a:lnTo>
                  <a:pt x="3085" y="881"/>
                </a:lnTo>
                <a:lnTo>
                  <a:pt x="2828" y="440"/>
                </a:lnTo>
                <a:lnTo>
                  <a:pt x="1542" y="440"/>
                </a:lnTo>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0" name="AutoShape 27"/>
          <p:cNvSpPr>
            <a:spLocks/>
          </p:cNvSpPr>
          <p:nvPr/>
        </p:nvSpPr>
        <p:spPr bwMode="auto">
          <a:xfrm>
            <a:off x="1905618" y="2094680"/>
            <a:ext cx="136541" cy="146973"/>
          </a:xfrm>
          <a:custGeom>
            <a:avLst/>
            <a:gdLst>
              <a:gd name="T0" fmla="*/ 49600 w 21600"/>
              <a:gd name="T1" fmla="*/ 53361 h 21600"/>
              <a:gd name="T2" fmla="*/ 49600 w 21600"/>
              <a:gd name="T3" fmla="*/ 53361 h 21600"/>
              <a:gd name="T4" fmla="*/ 49600 w 21600"/>
              <a:gd name="T5" fmla="*/ 53361 h 21600"/>
              <a:gd name="T6" fmla="*/ 49600 w 21600"/>
              <a:gd name="T7" fmla="*/ 53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599" y="8047"/>
                </a:lnTo>
                <a:lnTo>
                  <a:pt x="21599" y="9741"/>
                </a:lnTo>
                <a:lnTo>
                  <a:pt x="21109" y="10164"/>
                </a:lnTo>
                <a:lnTo>
                  <a:pt x="20127" y="14400"/>
                </a:lnTo>
                <a:lnTo>
                  <a:pt x="20618" y="16941"/>
                </a:lnTo>
                <a:lnTo>
                  <a:pt x="21599" y="19058"/>
                </a:lnTo>
                <a:lnTo>
                  <a:pt x="21599"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1" name="AutoShape 28"/>
          <p:cNvSpPr>
            <a:spLocks/>
          </p:cNvSpPr>
          <p:nvPr/>
        </p:nvSpPr>
        <p:spPr bwMode="auto">
          <a:xfrm>
            <a:off x="2070407" y="2158126"/>
            <a:ext cx="58853" cy="77905"/>
          </a:xfrm>
          <a:custGeom>
            <a:avLst/>
            <a:gdLst>
              <a:gd name="T0" fmla="*/ 21379 w 21600"/>
              <a:gd name="T1" fmla="*/ 28284 h 21600"/>
              <a:gd name="T2" fmla="*/ 21379 w 21600"/>
              <a:gd name="T3" fmla="*/ 28284 h 21600"/>
              <a:gd name="T4" fmla="*/ 21379 w 21600"/>
              <a:gd name="T5" fmla="*/ 28284 h 21600"/>
              <a:gd name="T6" fmla="*/ 21379 w 21600"/>
              <a:gd name="T7" fmla="*/ 28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094" y="0"/>
                </a:moveTo>
                <a:lnTo>
                  <a:pt x="6821" y="0"/>
                </a:lnTo>
                <a:lnTo>
                  <a:pt x="4547" y="800"/>
                </a:lnTo>
                <a:lnTo>
                  <a:pt x="2273" y="4000"/>
                </a:lnTo>
                <a:lnTo>
                  <a:pt x="1136" y="6400"/>
                </a:lnTo>
                <a:lnTo>
                  <a:pt x="1136" y="9600"/>
                </a:lnTo>
                <a:lnTo>
                  <a:pt x="0" y="19200"/>
                </a:lnTo>
                <a:lnTo>
                  <a:pt x="1136" y="19200"/>
                </a:lnTo>
                <a:lnTo>
                  <a:pt x="5684" y="20800"/>
                </a:lnTo>
                <a:lnTo>
                  <a:pt x="10231" y="21599"/>
                </a:lnTo>
                <a:lnTo>
                  <a:pt x="15915" y="21599"/>
                </a:lnTo>
                <a:lnTo>
                  <a:pt x="20463" y="20000"/>
                </a:lnTo>
                <a:lnTo>
                  <a:pt x="21600" y="16000"/>
                </a:lnTo>
                <a:lnTo>
                  <a:pt x="9094"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2" name="AutoShape 29"/>
          <p:cNvSpPr>
            <a:spLocks/>
          </p:cNvSpPr>
          <p:nvPr/>
        </p:nvSpPr>
        <p:spPr bwMode="auto">
          <a:xfrm>
            <a:off x="2265797" y="2172583"/>
            <a:ext cx="105936" cy="210421"/>
          </a:xfrm>
          <a:custGeom>
            <a:avLst/>
            <a:gdLst>
              <a:gd name="T0" fmla="*/ 38483 w 21600"/>
              <a:gd name="T1" fmla="*/ 76396 h 21600"/>
              <a:gd name="T2" fmla="*/ 38483 w 21600"/>
              <a:gd name="T3" fmla="*/ 76396 h 21600"/>
              <a:gd name="T4" fmla="*/ 38483 w 21600"/>
              <a:gd name="T5" fmla="*/ 76396 h 21600"/>
              <a:gd name="T6" fmla="*/ 38483 w 21600"/>
              <a:gd name="T7" fmla="*/ 763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3" name="AutoShape 30"/>
          <p:cNvSpPr>
            <a:spLocks/>
          </p:cNvSpPr>
          <p:nvPr/>
        </p:nvSpPr>
        <p:spPr bwMode="auto">
          <a:xfrm>
            <a:off x="1896202" y="2768502"/>
            <a:ext cx="77688" cy="66662"/>
          </a:xfrm>
          <a:custGeom>
            <a:avLst/>
            <a:gdLst>
              <a:gd name="T0" fmla="*/ 28221 w 21600"/>
              <a:gd name="T1" fmla="*/ 24203 h 21600"/>
              <a:gd name="T2" fmla="*/ 28221 w 21600"/>
              <a:gd name="T3" fmla="*/ 24203 h 21600"/>
              <a:gd name="T4" fmla="*/ 28221 w 21600"/>
              <a:gd name="T5" fmla="*/ 24203 h 21600"/>
              <a:gd name="T6" fmla="*/ 28221 w 21600"/>
              <a:gd name="T7" fmla="*/ 2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67" y="8452"/>
                </a:moveTo>
                <a:lnTo>
                  <a:pt x="7775" y="8452"/>
                </a:lnTo>
                <a:lnTo>
                  <a:pt x="6912" y="9391"/>
                </a:lnTo>
                <a:lnTo>
                  <a:pt x="5184" y="10330"/>
                </a:lnTo>
                <a:lnTo>
                  <a:pt x="3456" y="12208"/>
                </a:lnTo>
                <a:lnTo>
                  <a:pt x="1728" y="12208"/>
                </a:lnTo>
                <a:lnTo>
                  <a:pt x="0" y="14086"/>
                </a:lnTo>
                <a:lnTo>
                  <a:pt x="0" y="17843"/>
                </a:lnTo>
                <a:lnTo>
                  <a:pt x="1728" y="18782"/>
                </a:lnTo>
                <a:lnTo>
                  <a:pt x="2592" y="19721"/>
                </a:lnTo>
                <a:lnTo>
                  <a:pt x="7775" y="21599"/>
                </a:lnTo>
                <a:lnTo>
                  <a:pt x="12959" y="21599"/>
                </a:lnTo>
                <a:lnTo>
                  <a:pt x="14687" y="20660"/>
                </a:lnTo>
                <a:lnTo>
                  <a:pt x="20735" y="20660"/>
                </a:lnTo>
                <a:lnTo>
                  <a:pt x="21599" y="21599"/>
                </a:lnTo>
                <a:lnTo>
                  <a:pt x="21599" y="20660"/>
                </a:lnTo>
                <a:lnTo>
                  <a:pt x="20735" y="19721"/>
                </a:lnTo>
                <a:lnTo>
                  <a:pt x="20735" y="16904"/>
                </a:lnTo>
                <a:lnTo>
                  <a:pt x="19872" y="14086"/>
                </a:lnTo>
                <a:lnTo>
                  <a:pt x="19007" y="12208"/>
                </a:lnTo>
                <a:lnTo>
                  <a:pt x="17279" y="10330"/>
                </a:lnTo>
                <a:lnTo>
                  <a:pt x="17279" y="8452"/>
                </a:lnTo>
                <a:lnTo>
                  <a:pt x="16415" y="6573"/>
                </a:lnTo>
                <a:lnTo>
                  <a:pt x="16415" y="4695"/>
                </a:lnTo>
                <a:lnTo>
                  <a:pt x="15551" y="2817"/>
                </a:lnTo>
                <a:lnTo>
                  <a:pt x="12959" y="0"/>
                </a:lnTo>
                <a:lnTo>
                  <a:pt x="11231" y="939"/>
                </a:lnTo>
                <a:lnTo>
                  <a:pt x="10367" y="8452"/>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4" name="AutoShape 31"/>
          <p:cNvSpPr>
            <a:spLocks/>
          </p:cNvSpPr>
          <p:nvPr/>
        </p:nvSpPr>
        <p:spPr bwMode="auto">
          <a:xfrm>
            <a:off x="2287769" y="2535597"/>
            <a:ext cx="93380" cy="63448"/>
          </a:xfrm>
          <a:custGeom>
            <a:avLst/>
            <a:gdLst>
              <a:gd name="T0" fmla="*/ 33922 w 21600"/>
              <a:gd name="T1" fmla="*/ 23036 h 21600"/>
              <a:gd name="T2" fmla="*/ 33922 w 21600"/>
              <a:gd name="T3" fmla="*/ 23036 h 21600"/>
              <a:gd name="T4" fmla="*/ 33922 w 21600"/>
              <a:gd name="T5" fmla="*/ 23036 h 21600"/>
              <a:gd name="T6" fmla="*/ 33922 w 21600"/>
              <a:gd name="T7" fmla="*/ 230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040" y="981"/>
                </a:moveTo>
                <a:lnTo>
                  <a:pt x="1440" y="981"/>
                </a:lnTo>
                <a:lnTo>
                  <a:pt x="720" y="1963"/>
                </a:lnTo>
                <a:lnTo>
                  <a:pt x="0" y="3927"/>
                </a:lnTo>
                <a:lnTo>
                  <a:pt x="0" y="13745"/>
                </a:lnTo>
                <a:lnTo>
                  <a:pt x="1440" y="17672"/>
                </a:lnTo>
                <a:lnTo>
                  <a:pt x="2160" y="18654"/>
                </a:lnTo>
                <a:lnTo>
                  <a:pt x="4320" y="19636"/>
                </a:lnTo>
                <a:lnTo>
                  <a:pt x="5040" y="20618"/>
                </a:lnTo>
                <a:lnTo>
                  <a:pt x="6480" y="21600"/>
                </a:lnTo>
                <a:lnTo>
                  <a:pt x="7920" y="21600"/>
                </a:lnTo>
                <a:lnTo>
                  <a:pt x="9360" y="20618"/>
                </a:lnTo>
                <a:lnTo>
                  <a:pt x="20880" y="20618"/>
                </a:lnTo>
                <a:lnTo>
                  <a:pt x="21599" y="17672"/>
                </a:lnTo>
                <a:lnTo>
                  <a:pt x="20880" y="16690"/>
                </a:lnTo>
                <a:lnTo>
                  <a:pt x="20880" y="13745"/>
                </a:lnTo>
                <a:lnTo>
                  <a:pt x="20160" y="10800"/>
                </a:lnTo>
                <a:lnTo>
                  <a:pt x="20160" y="7854"/>
                </a:lnTo>
                <a:lnTo>
                  <a:pt x="19440" y="5890"/>
                </a:lnTo>
                <a:lnTo>
                  <a:pt x="19440" y="2945"/>
                </a:lnTo>
                <a:lnTo>
                  <a:pt x="17279" y="0"/>
                </a:lnTo>
                <a:lnTo>
                  <a:pt x="13680" y="0"/>
                </a:lnTo>
                <a:lnTo>
                  <a:pt x="10800" y="981"/>
                </a:lnTo>
                <a:lnTo>
                  <a:pt x="5040" y="981"/>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5" name="AutoShape 32"/>
          <p:cNvSpPr>
            <a:spLocks/>
          </p:cNvSpPr>
          <p:nvPr/>
        </p:nvSpPr>
        <p:spPr bwMode="auto">
          <a:xfrm>
            <a:off x="2352899" y="2831950"/>
            <a:ext cx="36883" cy="46582"/>
          </a:xfrm>
          <a:custGeom>
            <a:avLst/>
            <a:gdLst>
              <a:gd name="T0" fmla="*/ 13398 w 21600"/>
              <a:gd name="T1" fmla="*/ 16913 h 21600"/>
              <a:gd name="T2" fmla="*/ 13398 w 21600"/>
              <a:gd name="T3" fmla="*/ 16913 h 21600"/>
              <a:gd name="T4" fmla="*/ 13398 w 21600"/>
              <a:gd name="T5" fmla="*/ 16913 h 21600"/>
              <a:gd name="T6" fmla="*/ 13398 w 21600"/>
              <a:gd name="T7" fmla="*/ 1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99" y="0"/>
                </a:moveTo>
                <a:lnTo>
                  <a:pt x="5399" y="0"/>
                </a:lnTo>
                <a:lnTo>
                  <a:pt x="1799" y="2700"/>
                </a:lnTo>
                <a:lnTo>
                  <a:pt x="0" y="5400"/>
                </a:lnTo>
                <a:lnTo>
                  <a:pt x="0" y="17549"/>
                </a:lnTo>
                <a:lnTo>
                  <a:pt x="1799" y="20249"/>
                </a:lnTo>
                <a:lnTo>
                  <a:pt x="5399" y="21599"/>
                </a:lnTo>
                <a:lnTo>
                  <a:pt x="16199" y="21599"/>
                </a:lnTo>
                <a:lnTo>
                  <a:pt x="19799" y="20249"/>
                </a:lnTo>
                <a:lnTo>
                  <a:pt x="21600" y="18899"/>
                </a:lnTo>
                <a:lnTo>
                  <a:pt x="21600" y="5400"/>
                </a:lnTo>
                <a:lnTo>
                  <a:pt x="19799" y="2700"/>
                </a:lnTo>
                <a:lnTo>
                  <a:pt x="18000" y="1350"/>
                </a:lnTo>
                <a:lnTo>
                  <a:pt x="14400" y="0"/>
                </a:lnTo>
                <a:lnTo>
                  <a:pt x="8999"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6" name="AutoShape 33"/>
          <p:cNvSpPr>
            <a:spLocks/>
          </p:cNvSpPr>
          <p:nvPr/>
        </p:nvSpPr>
        <p:spPr bwMode="auto">
          <a:xfrm>
            <a:off x="2337205" y="2138049"/>
            <a:ext cx="353901" cy="386305"/>
          </a:xfrm>
          <a:custGeom>
            <a:avLst/>
            <a:gdLst>
              <a:gd name="T0" fmla="*/ 128559 w 21600"/>
              <a:gd name="T1" fmla="*/ 140253 h 21600"/>
              <a:gd name="T2" fmla="*/ 128559 w 21600"/>
              <a:gd name="T3" fmla="*/ 140253 h 21600"/>
              <a:gd name="T4" fmla="*/ 128559 w 21600"/>
              <a:gd name="T5" fmla="*/ 140253 h 21600"/>
              <a:gd name="T6" fmla="*/ 128559 w 21600"/>
              <a:gd name="T7" fmla="*/ 140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400" y="12250"/>
                </a:lnTo>
                <a:lnTo>
                  <a:pt x="14400"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200" y="18859"/>
                </a:lnTo>
                <a:lnTo>
                  <a:pt x="7200" y="19182"/>
                </a:lnTo>
                <a:lnTo>
                  <a:pt x="7389" y="19504"/>
                </a:lnTo>
                <a:lnTo>
                  <a:pt x="7389" y="20632"/>
                </a:lnTo>
                <a:lnTo>
                  <a:pt x="6821" y="21116"/>
                </a:lnTo>
                <a:lnTo>
                  <a:pt x="6442" y="21116"/>
                </a:lnTo>
                <a:lnTo>
                  <a:pt x="5873" y="21438"/>
                </a:lnTo>
                <a:lnTo>
                  <a:pt x="5494" y="21438"/>
                </a:lnTo>
                <a:lnTo>
                  <a:pt x="5115" y="21599"/>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200"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7" name="AutoShape 34"/>
          <p:cNvSpPr>
            <a:spLocks/>
          </p:cNvSpPr>
          <p:nvPr/>
        </p:nvSpPr>
        <p:spPr bwMode="auto">
          <a:xfrm>
            <a:off x="1076975" y="2676947"/>
            <a:ext cx="1698093" cy="1073782"/>
          </a:xfrm>
          <a:custGeom>
            <a:avLst/>
            <a:gdLst>
              <a:gd name="T0" fmla="*/ 616855 w 21600"/>
              <a:gd name="T1" fmla="*/ 389851 h 21600"/>
              <a:gd name="T2" fmla="*/ 616855 w 21600"/>
              <a:gd name="T3" fmla="*/ 389851 h 21600"/>
              <a:gd name="T4" fmla="*/ 616855 w 21600"/>
              <a:gd name="T5" fmla="*/ 389851 h 21600"/>
              <a:gd name="T6" fmla="*/ 616855 w 21600"/>
              <a:gd name="T7" fmla="*/ 3898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600" y="15982"/>
                </a:lnTo>
                <a:lnTo>
                  <a:pt x="21600"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599"/>
                </a:lnTo>
                <a:lnTo>
                  <a:pt x="14887" y="21599"/>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chemeClr val="bg1">
              <a:lumMod val="50000"/>
            </a:schemeClr>
          </a:solidFill>
          <a:ln w="3175" cap="flat" cmpd="sng">
            <a:solidFill>
              <a:srgbClr val="F2F2F2"/>
            </a:solidFill>
            <a:prstDash val="solid"/>
            <a:miter lim="0"/>
            <a:headEnd/>
            <a:tailEnd/>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8" name="AutoShape 35"/>
          <p:cNvSpPr>
            <a:spLocks/>
          </p:cNvSpPr>
          <p:nvPr/>
        </p:nvSpPr>
        <p:spPr bwMode="auto">
          <a:xfrm>
            <a:off x="552011" y="2708269"/>
            <a:ext cx="763514" cy="717194"/>
          </a:xfrm>
          <a:custGeom>
            <a:avLst/>
            <a:gdLst>
              <a:gd name="T0" fmla="*/ 277357 w 21600"/>
              <a:gd name="T1" fmla="*/ 260387 h 21600"/>
              <a:gd name="T2" fmla="*/ 277357 w 21600"/>
              <a:gd name="T3" fmla="*/ 260387 h 21600"/>
              <a:gd name="T4" fmla="*/ 277357 w 21600"/>
              <a:gd name="T5" fmla="*/ 260387 h 21600"/>
              <a:gd name="T6" fmla="*/ 277357 w 21600"/>
              <a:gd name="T7" fmla="*/ 260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solidFill>
            <a:schemeClr val="bg1">
              <a:lumMod val="50000"/>
            </a:schemeClr>
          </a:solidFill>
          <a:ln w="3175" cap="flat" cmpd="sng">
            <a:solidFill>
              <a:srgbClr val="F2F2F2"/>
            </a:solidFill>
            <a:prstDash val="solid"/>
            <a:miter lim="0"/>
            <a:headEnd/>
            <a:tailEnd/>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39" name="AutoShape 36"/>
          <p:cNvSpPr>
            <a:spLocks/>
          </p:cNvSpPr>
          <p:nvPr/>
        </p:nvSpPr>
        <p:spPr bwMode="auto">
          <a:xfrm>
            <a:off x="1405764" y="3578055"/>
            <a:ext cx="1145664" cy="581465"/>
          </a:xfrm>
          <a:custGeom>
            <a:avLst/>
            <a:gdLst>
              <a:gd name="T0" fmla="*/ 416178 w 21600"/>
              <a:gd name="T1" fmla="*/ 211109 h 21600"/>
              <a:gd name="T2" fmla="*/ 416178 w 21600"/>
              <a:gd name="T3" fmla="*/ 211109 h 21600"/>
              <a:gd name="T4" fmla="*/ 416178 w 21600"/>
              <a:gd name="T5" fmla="*/ 211109 h 21600"/>
              <a:gd name="T6" fmla="*/ 416178 w 21600"/>
              <a:gd name="T7" fmla="*/ 2111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799" y="20423"/>
                </a:lnTo>
                <a:lnTo>
                  <a:pt x="16741" y="21279"/>
                </a:lnTo>
                <a:lnTo>
                  <a:pt x="16741" y="21386"/>
                </a:lnTo>
                <a:lnTo>
                  <a:pt x="16682" y="21386"/>
                </a:lnTo>
                <a:lnTo>
                  <a:pt x="16682" y="21493"/>
                </a:lnTo>
                <a:lnTo>
                  <a:pt x="16624" y="21599"/>
                </a:lnTo>
                <a:lnTo>
                  <a:pt x="16448" y="21599"/>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199"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tx1">
              <a:lumMod val="65000"/>
              <a:lumOff val="35000"/>
            </a:schemeClr>
          </a:solidFill>
          <a:ln w="3175" cap="flat" cmpd="sng">
            <a:solidFill>
              <a:srgbClr val="F2F2F2"/>
            </a:solidFill>
            <a:prstDash val="solid"/>
            <a:miter lim="0"/>
            <a:headEnd/>
            <a:tailEnd/>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0" name="AutoShape 37"/>
          <p:cNvSpPr>
            <a:spLocks/>
          </p:cNvSpPr>
          <p:nvPr/>
        </p:nvSpPr>
        <p:spPr bwMode="auto">
          <a:xfrm>
            <a:off x="3114059" y="2921098"/>
            <a:ext cx="211085" cy="141351"/>
          </a:xfrm>
          <a:custGeom>
            <a:avLst/>
            <a:gdLst>
              <a:gd name="T0" fmla="*/ 76680 w 21600"/>
              <a:gd name="T1" fmla="*/ 51320 h 21600"/>
              <a:gd name="T2" fmla="*/ 76680 w 21600"/>
              <a:gd name="T3" fmla="*/ 51320 h 21600"/>
              <a:gd name="T4" fmla="*/ 76680 w 21600"/>
              <a:gd name="T5" fmla="*/ 51320 h 21600"/>
              <a:gd name="T6" fmla="*/ 76680 w 21600"/>
              <a:gd name="T7" fmla="*/ 513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599"/>
                </a:lnTo>
                <a:lnTo>
                  <a:pt x="9211" y="21599"/>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599" y="9697"/>
                </a:lnTo>
                <a:lnTo>
                  <a:pt x="21599"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400" y="4848"/>
                </a:lnTo>
                <a:lnTo>
                  <a:pt x="5400" y="3967"/>
                </a:lnTo>
                <a:lnTo>
                  <a:pt x="4447" y="2644"/>
                </a:lnTo>
                <a:lnTo>
                  <a:pt x="4129" y="1763"/>
                </a:lnTo>
                <a:lnTo>
                  <a:pt x="2858" y="0"/>
                </a:lnTo>
                <a:lnTo>
                  <a:pt x="2223" y="0"/>
                </a:lnTo>
                <a:lnTo>
                  <a:pt x="1905" y="881"/>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1" name="AutoShape 38"/>
          <p:cNvSpPr>
            <a:spLocks/>
          </p:cNvSpPr>
          <p:nvPr/>
        </p:nvSpPr>
        <p:spPr bwMode="auto">
          <a:xfrm>
            <a:off x="2073545" y="4257500"/>
            <a:ext cx="21973" cy="57827"/>
          </a:xfrm>
          <a:custGeom>
            <a:avLst/>
            <a:gdLst>
              <a:gd name="T0" fmla="*/ 7982 w 21600"/>
              <a:gd name="T1" fmla="*/ 20995 h 21600"/>
              <a:gd name="T2" fmla="*/ 7982 w 21600"/>
              <a:gd name="T3" fmla="*/ 20995 h 21600"/>
              <a:gd name="T4" fmla="*/ 7982 w 21600"/>
              <a:gd name="T5" fmla="*/ 20995 h 21600"/>
              <a:gd name="T6" fmla="*/ 7982 w 21600"/>
              <a:gd name="T7" fmla="*/ 209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5428" y="0"/>
                </a:lnTo>
                <a:lnTo>
                  <a:pt x="15428" y="1080"/>
                </a:lnTo>
                <a:lnTo>
                  <a:pt x="12342" y="1080"/>
                </a:lnTo>
                <a:lnTo>
                  <a:pt x="6171" y="3239"/>
                </a:lnTo>
                <a:lnTo>
                  <a:pt x="3085" y="2160"/>
                </a:lnTo>
                <a:lnTo>
                  <a:pt x="0" y="2160"/>
                </a:lnTo>
                <a:lnTo>
                  <a:pt x="0" y="21599"/>
                </a:lnTo>
                <a:lnTo>
                  <a:pt x="12342" y="21599"/>
                </a:lnTo>
                <a:lnTo>
                  <a:pt x="12342" y="20519"/>
                </a:lnTo>
                <a:lnTo>
                  <a:pt x="18514" y="18359"/>
                </a:lnTo>
                <a:lnTo>
                  <a:pt x="18514" y="15119"/>
                </a:lnTo>
                <a:lnTo>
                  <a:pt x="15428" y="12959"/>
                </a:lnTo>
                <a:lnTo>
                  <a:pt x="15428" y="6479"/>
                </a:lnTo>
                <a:lnTo>
                  <a:pt x="18514" y="5400"/>
                </a:lnTo>
                <a:lnTo>
                  <a:pt x="18514" y="4319"/>
                </a:lnTo>
                <a:lnTo>
                  <a:pt x="21599" y="2160"/>
                </a:lnTo>
                <a:lnTo>
                  <a:pt x="21599"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2" name="AutoShape 39"/>
          <p:cNvSpPr>
            <a:spLocks/>
          </p:cNvSpPr>
          <p:nvPr/>
        </p:nvSpPr>
        <p:spPr bwMode="auto">
          <a:xfrm>
            <a:off x="2418028" y="4257500"/>
            <a:ext cx="58854" cy="40158"/>
          </a:xfrm>
          <a:custGeom>
            <a:avLst/>
            <a:gdLst>
              <a:gd name="T0" fmla="*/ 21380 w 21600"/>
              <a:gd name="T1" fmla="*/ 14580 h 21600"/>
              <a:gd name="T2" fmla="*/ 21380 w 21600"/>
              <a:gd name="T3" fmla="*/ 14580 h 21600"/>
              <a:gd name="T4" fmla="*/ 21380 w 21600"/>
              <a:gd name="T5" fmla="*/ 14580 h 21600"/>
              <a:gd name="T6" fmla="*/ 21380 w 21600"/>
              <a:gd name="T7" fmla="*/ 14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600" y="15428"/>
                </a:lnTo>
                <a:lnTo>
                  <a:pt x="21600" y="9257"/>
                </a:lnTo>
                <a:lnTo>
                  <a:pt x="18189" y="7714"/>
                </a:lnTo>
                <a:lnTo>
                  <a:pt x="13642" y="6171"/>
                </a:lnTo>
                <a:lnTo>
                  <a:pt x="17052" y="4628"/>
                </a:lnTo>
                <a:lnTo>
                  <a:pt x="11368" y="4628"/>
                </a:lnTo>
                <a:lnTo>
                  <a:pt x="7957" y="1542"/>
                </a:lnTo>
                <a:lnTo>
                  <a:pt x="2273"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3" name="AutoShape 40"/>
          <p:cNvSpPr>
            <a:spLocks/>
          </p:cNvSpPr>
          <p:nvPr/>
        </p:nvSpPr>
        <p:spPr bwMode="auto">
          <a:xfrm>
            <a:off x="2359176" y="4248666"/>
            <a:ext cx="68271" cy="52206"/>
          </a:xfrm>
          <a:custGeom>
            <a:avLst/>
            <a:gdLst>
              <a:gd name="T0" fmla="*/ 24801 w 21600"/>
              <a:gd name="T1" fmla="*/ 18954 h 21600"/>
              <a:gd name="T2" fmla="*/ 24801 w 21600"/>
              <a:gd name="T3" fmla="*/ 18954 h 21600"/>
              <a:gd name="T4" fmla="*/ 24801 w 21600"/>
              <a:gd name="T5" fmla="*/ 18954 h 21600"/>
              <a:gd name="T6" fmla="*/ 24801 w 21600"/>
              <a:gd name="T7" fmla="*/ 18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599"/>
                </a:lnTo>
                <a:lnTo>
                  <a:pt x="7854" y="15599"/>
                </a:lnTo>
                <a:lnTo>
                  <a:pt x="9818" y="16799"/>
                </a:lnTo>
                <a:lnTo>
                  <a:pt x="9818" y="17999"/>
                </a:lnTo>
                <a:lnTo>
                  <a:pt x="10800" y="19199"/>
                </a:lnTo>
                <a:lnTo>
                  <a:pt x="14727" y="21599"/>
                </a:lnTo>
                <a:lnTo>
                  <a:pt x="20618" y="21599"/>
                </a:lnTo>
                <a:lnTo>
                  <a:pt x="20618" y="17999"/>
                </a:lnTo>
                <a:lnTo>
                  <a:pt x="19636" y="17999"/>
                </a:lnTo>
                <a:lnTo>
                  <a:pt x="19636" y="16799"/>
                </a:lnTo>
                <a:lnTo>
                  <a:pt x="18654" y="14399"/>
                </a:lnTo>
                <a:lnTo>
                  <a:pt x="18654" y="10800"/>
                </a:lnTo>
                <a:lnTo>
                  <a:pt x="19636" y="10800"/>
                </a:lnTo>
                <a:lnTo>
                  <a:pt x="21599" y="8399"/>
                </a:lnTo>
                <a:lnTo>
                  <a:pt x="21599" y="4800"/>
                </a:lnTo>
                <a:lnTo>
                  <a:pt x="20618" y="2400"/>
                </a:lnTo>
                <a:lnTo>
                  <a:pt x="13745" y="1200"/>
                </a:lnTo>
                <a:lnTo>
                  <a:pt x="9818" y="0"/>
                </a:lnTo>
                <a:lnTo>
                  <a:pt x="5890" y="12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4" name="AutoShape 41"/>
          <p:cNvSpPr>
            <a:spLocks/>
          </p:cNvSpPr>
          <p:nvPr/>
        </p:nvSpPr>
        <p:spPr bwMode="auto">
          <a:xfrm>
            <a:off x="2148092" y="4182810"/>
            <a:ext cx="217363" cy="77103"/>
          </a:xfrm>
          <a:custGeom>
            <a:avLst/>
            <a:gdLst>
              <a:gd name="T0" fmla="*/ 78960 w 21600"/>
              <a:gd name="T1" fmla="*/ 27993 h 21600"/>
              <a:gd name="T2" fmla="*/ 78960 w 21600"/>
              <a:gd name="T3" fmla="*/ 27993 h 21600"/>
              <a:gd name="T4" fmla="*/ 78960 w 21600"/>
              <a:gd name="T5" fmla="*/ 27993 h 21600"/>
              <a:gd name="T6" fmla="*/ 78960 w 21600"/>
              <a:gd name="T7" fmla="*/ 27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77" y="800"/>
                </a:moveTo>
                <a:lnTo>
                  <a:pt x="2468" y="800"/>
                </a:lnTo>
                <a:lnTo>
                  <a:pt x="2160" y="1600"/>
                </a:lnTo>
                <a:lnTo>
                  <a:pt x="308" y="4000"/>
                </a:lnTo>
                <a:lnTo>
                  <a:pt x="0" y="5600"/>
                </a:lnTo>
                <a:lnTo>
                  <a:pt x="0" y="7200"/>
                </a:lnTo>
                <a:lnTo>
                  <a:pt x="617" y="8800"/>
                </a:lnTo>
                <a:lnTo>
                  <a:pt x="1851" y="8800"/>
                </a:lnTo>
                <a:lnTo>
                  <a:pt x="3702" y="6400"/>
                </a:lnTo>
                <a:lnTo>
                  <a:pt x="4937" y="6400"/>
                </a:lnTo>
                <a:lnTo>
                  <a:pt x="5245" y="7200"/>
                </a:lnTo>
                <a:lnTo>
                  <a:pt x="5554" y="7200"/>
                </a:lnTo>
                <a:lnTo>
                  <a:pt x="6788" y="8800"/>
                </a:lnTo>
                <a:lnTo>
                  <a:pt x="7405" y="8800"/>
                </a:lnTo>
                <a:lnTo>
                  <a:pt x="7714" y="9600"/>
                </a:lnTo>
                <a:lnTo>
                  <a:pt x="8022" y="9600"/>
                </a:lnTo>
                <a:lnTo>
                  <a:pt x="10491" y="12800"/>
                </a:lnTo>
                <a:lnTo>
                  <a:pt x="10800" y="13600"/>
                </a:lnTo>
                <a:lnTo>
                  <a:pt x="11417" y="14400"/>
                </a:lnTo>
                <a:lnTo>
                  <a:pt x="12342" y="16000"/>
                </a:lnTo>
                <a:lnTo>
                  <a:pt x="13577" y="16000"/>
                </a:lnTo>
                <a:lnTo>
                  <a:pt x="15120" y="16800"/>
                </a:lnTo>
                <a:lnTo>
                  <a:pt x="15120" y="18400"/>
                </a:lnTo>
                <a:lnTo>
                  <a:pt x="13885" y="20000"/>
                </a:lnTo>
                <a:lnTo>
                  <a:pt x="14194" y="21599"/>
                </a:lnTo>
                <a:lnTo>
                  <a:pt x="18822" y="21599"/>
                </a:lnTo>
                <a:lnTo>
                  <a:pt x="21291" y="20800"/>
                </a:lnTo>
                <a:lnTo>
                  <a:pt x="21291" y="20000"/>
                </a:lnTo>
                <a:lnTo>
                  <a:pt x="21599" y="19200"/>
                </a:lnTo>
                <a:lnTo>
                  <a:pt x="21599" y="18400"/>
                </a:lnTo>
                <a:lnTo>
                  <a:pt x="21291" y="16800"/>
                </a:lnTo>
                <a:lnTo>
                  <a:pt x="18514" y="13600"/>
                </a:lnTo>
                <a:lnTo>
                  <a:pt x="17897" y="12000"/>
                </a:lnTo>
                <a:lnTo>
                  <a:pt x="13268" y="8800"/>
                </a:lnTo>
                <a:lnTo>
                  <a:pt x="11725" y="8000"/>
                </a:lnTo>
                <a:lnTo>
                  <a:pt x="11417" y="8000"/>
                </a:lnTo>
                <a:lnTo>
                  <a:pt x="10800" y="6400"/>
                </a:lnTo>
                <a:lnTo>
                  <a:pt x="10182" y="5600"/>
                </a:lnTo>
                <a:lnTo>
                  <a:pt x="8948" y="3200"/>
                </a:lnTo>
                <a:lnTo>
                  <a:pt x="4937" y="0"/>
                </a:lnTo>
                <a:lnTo>
                  <a:pt x="2777" y="8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6" name="AutoShape 43"/>
          <p:cNvSpPr>
            <a:spLocks/>
          </p:cNvSpPr>
          <p:nvPr/>
        </p:nvSpPr>
        <p:spPr bwMode="auto">
          <a:xfrm>
            <a:off x="4894298" y="2399077"/>
            <a:ext cx="131116" cy="268332"/>
          </a:xfrm>
          <a:custGeom>
            <a:avLst/>
            <a:gdLst>
              <a:gd name="T0" fmla="*/ 47630 w 21600"/>
              <a:gd name="T1" fmla="*/ 97422 h 21600"/>
              <a:gd name="T2" fmla="*/ 47630 w 21600"/>
              <a:gd name="T3" fmla="*/ 97422 h 21600"/>
              <a:gd name="T4" fmla="*/ 47630 w 21600"/>
              <a:gd name="T5" fmla="*/ 97422 h 21600"/>
              <a:gd name="T6" fmla="*/ 47630 w 21600"/>
              <a:gd name="T7" fmla="*/ 9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929"/>
                </a:moveTo>
                <a:lnTo>
                  <a:pt x="19542" y="696"/>
                </a:lnTo>
                <a:lnTo>
                  <a:pt x="19028" y="464"/>
                </a:lnTo>
                <a:lnTo>
                  <a:pt x="19028" y="0"/>
                </a:lnTo>
                <a:lnTo>
                  <a:pt x="17999"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600" y="2554"/>
                </a:lnTo>
                <a:lnTo>
                  <a:pt x="19542" y="92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7" name="AutoShape 44"/>
          <p:cNvSpPr>
            <a:spLocks/>
          </p:cNvSpPr>
          <p:nvPr/>
        </p:nvSpPr>
        <p:spPr bwMode="auto">
          <a:xfrm>
            <a:off x="4603872" y="2218746"/>
            <a:ext cx="170591" cy="100987"/>
          </a:xfrm>
          <a:custGeom>
            <a:avLst/>
            <a:gdLst>
              <a:gd name="T0" fmla="*/ 61970 w 21600"/>
              <a:gd name="T1" fmla="*/ 36665 h 21600"/>
              <a:gd name="T2" fmla="*/ 61970 w 21600"/>
              <a:gd name="T3" fmla="*/ 36665 h 21600"/>
              <a:gd name="T4" fmla="*/ 61970 w 21600"/>
              <a:gd name="T5" fmla="*/ 36665 h 21600"/>
              <a:gd name="T6" fmla="*/ 61970 w 21600"/>
              <a:gd name="T7" fmla="*/ 366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105" y="3085"/>
                </a:moveTo>
                <a:lnTo>
                  <a:pt x="5105" y="3702"/>
                </a:lnTo>
                <a:lnTo>
                  <a:pt x="4712" y="4937"/>
                </a:lnTo>
                <a:lnTo>
                  <a:pt x="3927" y="6171"/>
                </a:lnTo>
                <a:lnTo>
                  <a:pt x="2749" y="6788"/>
                </a:lnTo>
                <a:lnTo>
                  <a:pt x="1963" y="7405"/>
                </a:lnTo>
                <a:lnTo>
                  <a:pt x="785" y="7405"/>
                </a:lnTo>
                <a:lnTo>
                  <a:pt x="392" y="8639"/>
                </a:lnTo>
                <a:lnTo>
                  <a:pt x="0" y="9257"/>
                </a:lnTo>
                <a:lnTo>
                  <a:pt x="0" y="9874"/>
                </a:lnTo>
                <a:lnTo>
                  <a:pt x="392" y="10491"/>
                </a:lnTo>
                <a:lnTo>
                  <a:pt x="1570" y="11725"/>
                </a:lnTo>
                <a:lnTo>
                  <a:pt x="4319" y="12960"/>
                </a:lnTo>
                <a:lnTo>
                  <a:pt x="6676" y="13577"/>
                </a:lnTo>
                <a:lnTo>
                  <a:pt x="9818" y="13577"/>
                </a:lnTo>
                <a:lnTo>
                  <a:pt x="13352" y="21600"/>
                </a:lnTo>
                <a:lnTo>
                  <a:pt x="16887" y="17279"/>
                </a:lnTo>
                <a:lnTo>
                  <a:pt x="17279" y="13577"/>
                </a:lnTo>
                <a:lnTo>
                  <a:pt x="18850" y="12342"/>
                </a:lnTo>
                <a:lnTo>
                  <a:pt x="21207" y="8639"/>
                </a:lnTo>
                <a:lnTo>
                  <a:pt x="21600" y="6788"/>
                </a:lnTo>
                <a:lnTo>
                  <a:pt x="21600" y="4937"/>
                </a:lnTo>
                <a:lnTo>
                  <a:pt x="20814" y="4937"/>
                </a:lnTo>
                <a:lnTo>
                  <a:pt x="20421" y="5554"/>
                </a:lnTo>
                <a:lnTo>
                  <a:pt x="20029" y="5554"/>
                </a:lnTo>
                <a:lnTo>
                  <a:pt x="19243" y="6788"/>
                </a:lnTo>
                <a:lnTo>
                  <a:pt x="15709" y="9874"/>
                </a:lnTo>
                <a:lnTo>
                  <a:pt x="12174" y="9257"/>
                </a:lnTo>
                <a:lnTo>
                  <a:pt x="11781" y="8639"/>
                </a:lnTo>
                <a:lnTo>
                  <a:pt x="11389" y="8639"/>
                </a:lnTo>
                <a:lnTo>
                  <a:pt x="10996" y="7405"/>
                </a:lnTo>
                <a:lnTo>
                  <a:pt x="10996" y="5554"/>
                </a:lnTo>
                <a:lnTo>
                  <a:pt x="11389" y="4319"/>
                </a:lnTo>
                <a:lnTo>
                  <a:pt x="12174" y="3085"/>
                </a:lnTo>
                <a:lnTo>
                  <a:pt x="12567" y="1851"/>
                </a:lnTo>
                <a:lnTo>
                  <a:pt x="12960" y="1234"/>
                </a:lnTo>
                <a:lnTo>
                  <a:pt x="12174" y="617"/>
                </a:lnTo>
                <a:lnTo>
                  <a:pt x="10603" y="617"/>
                </a:lnTo>
                <a:lnTo>
                  <a:pt x="8639" y="0"/>
                </a:lnTo>
                <a:lnTo>
                  <a:pt x="6676" y="1234"/>
                </a:lnTo>
                <a:lnTo>
                  <a:pt x="5105" y="308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8" name="AutoShape 45"/>
          <p:cNvSpPr>
            <a:spLocks/>
          </p:cNvSpPr>
          <p:nvPr/>
        </p:nvSpPr>
        <p:spPr bwMode="auto">
          <a:xfrm>
            <a:off x="4041348" y="2240386"/>
            <a:ext cx="172001" cy="317383"/>
          </a:xfrm>
          <a:custGeom>
            <a:avLst/>
            <a:gdLst>
              <a:gd name="T0" fmla="*/ 62482 w 21600"/>
              <a:gd name="T1" fmla="*/ 115230 h 21600"/>
              <a:gd name="T2" fmla="*/ 62482 w 21600"/>
              <a:gd name="T3" fmla="*/ 115230 h 21600"/>
              <a:gd name="T4" fmla="*/ 62482 w 21600"/>
              <a:gd name="T5" fmla="*/ 115230 h 21600"/>
              <a:gd name="T6" fmla="*/ 62482 w 21600"/>
              <a:gd name="T7" fmla="*/ 1152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39" y="2159"/>
                </a:moveTo>
                <a:lnTo>
                  <a:pt x="8639" y="1963"/>
                </a:lnTo>
                <a:lnTo>
                  <a:pt x="7069" y="1963"/>
                </a:lnTo>
                <a:lnTo>
                  <a:pt x="6676" y="2159"/>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39"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39"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59"/>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39" y="215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9" name="AutoShape 46"/>
          <p:cNvSpPr>
            <a:spLocks/>
          </p:cNvSpPr>
          <p:nvPr/>
        </p:nvSpPr>
        <p:spPr bwMode="auto">
          <a:xfrm>
            <a:off x="4179511" y="2182681"/>
            <a:ext cx="188920" cy="135609"/>
          </a:xfrm>
          <a:custGeom>
            <a:avLst/>
            <a:gdLst>
              <a:gd name="T0" fmla="*/ 68628 w 21600"/>
              <a:gd name="T1" fmla="*/ 49235 h 21600"/>
              <a:gd name="T2" fmla="*/ 68628 w 21600"/>
              <a:gd name="T3" fmla="*/ 49235 h 21600"/>
              <a:gd name="T4" fmla="*/ 68628 w 21600"/>
              <a:gd name="T5" fmla="*/ 49235 h 21600"/>
              <a:gd name="T6" fmla="*/ 68628 w 21600"/>
              <a:gd name="T7" fmla="*/ 492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599"/>
                </a:lnTo>
                <a:lnTo>
                  <a:pt x="21599" y="9651"/>
                </a:lnTo>
                <a:lnTo>
                  <a:pt x="20183" y="5514"/>
                </a:lnTo>
                <a:lnTo>
                  <a:pt x="16288" y="4595"/>
                </a:lnTo>
                <a:lnTo>
                  <a:pt x="9914" y="0"/>
                </a:lnTo>
                <a:lnTo>
                  <a:pt x="9560" y="2757"/>
                </a:lnTo>
                <a:lnTo>
                  <a:pt x="7081" y="2297"/>
                </a:lnTo>
                <a:lnTo>
                  <a:pt x="3895"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0" name="AutoShape 47"/>
          <p:cNvSpPr>
            <a:spLocks/>
          </p:cNvSpPr>
          <p:nvPr/>
        </p:nvSpPr>
        <p:spPr bwMode="auto">
          <a:xfrm>
            <a:off x="4221807" y="2375995"/>
            <a:ext cx="71902" cy="66363"/>
          </a:xfrm>
          <a:custGeom>
            <a:avLst/>
            <a:gdLst>
              <a:gd name="T0" fmla="*/ 26120 w 21600"/>
              <a:gd name="T1" fmla="*/ 24094 h 21600"/>
              <a:gd name="T2" fmla="*/ 26120 w 21600"/>
              <a:gd name="T3" fmla="*/ 24094 h 21600"/>
              <a:gd name="T4" fmla="*/ 26120 w 21600"/>
              <a:gd name="T5" fmla="*/ 24094 h 21600"/>
              <a:gd name="T6" fmla="*/ 26120 w 21600"/>
              <a:gd name="T7" fmla="*/ 2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600"/>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1" name="AutoShape 48"/>
          <p:cNvSpPr>
            <a:spLocks/>
          </p:cNvSpPr>
          <p:nvPr/>
        </p:nvSpPr>
        <p:spPr bwMode="auto">
          <a:xfrm>
            <a:off x="3853840" y="2618359"/>
            <a:ext cx="523051" cy="594371"/>
          </a:xfrm>
          <a:custGeom>
            <a:avLst/>
            <a:gdLst>
              <a:gd name="T0" fmla="*/ 190005 w 21600"/>
              <a:gd name="T1" fmla="*/ 215794 h 21600"/>
              <a:gd name="T2" fmla="*/ 190005 w 21600"/>
              <a:gd name="T3" fmla="*/ 215794 h 21600"/>
              <a:gd name="T4" fmla="*/ 190005 w 21600"/>
              <a:gd name="T5" fmla="*/ 215794 h 21600"/>
              <a:gd name="T6" fmla="*/ 190005 w 21600"/>
              <a:gd name="T7" fmla="*/ 215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299"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899"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799" y="21600"/>
                </a:lnTo>
                <a:lnTo>
                  <a:pt x="1928" y="21600"/>
                </a:lnTo>
                <a:lnTo>
                  <a:pt x="2314" y="21495"/>
                </a:lnTo>
                <a:lnTo>
                  <a:pt x="2699" y="21285"/>
                </a:lnTo>
                <a:lnTo>
                  <a:pt x="3214" y="20866"/>
                </a:lnTo>
                <a:lnTo>
                  <a:pt x="3342" y="20656"/>
                </a:lnTo>
                <a:lnTo>
                  <a:pt x="3471" y="20551"/>
                </a:lnTo>
                <a:lnTo>
                  <a:pt x="3471" y="20132"/>
                </a:lnTo>
                <a:lnTo>
                  <a:pt x="3599" y="19922"/>
                </a:lnTo>
                <a:lnTo>
                  <a:pt x="3599" y="19712"/>
                </a:lnTo>
                <a:lnTo>
                  <a:pt x="3728" y="19712"/>
                </a:lnTo>
                <a:lnTo>
                  <a:pt x="3728" y="19607"/>
                </a:lnTo>
                <a:lnTo>
                  <a:pt x="3985" y="19607"/>
                </a:lnTo>
                <a:lnTo>
                  <a:pt x="4114" y="19502"/>
                </a:lnTo>
                <a:lnTo>
                  <a:pt x="4371" y="19398"/>
                </a:lnTo>
                <a:lnTo>
                  <a:pt x="4499" y="19293"/>
                </a:lnTo>
                <a:lnTo>
                  <a:pt x="4499"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299"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300" y="3460"/>
                </a:lnTo>
                <a:lnTo>
                  <a:pt x="15557" y="3669"/>
                </a:lnTo>
                <a:lnTo>
                  <a:pt x="16714" y="3774"/>
                </a:lnTo>
                <a:lnTo>
                  <a:pt x="16971" y="3669"/>
                </a:lnTo>
                <a:lnTo>
                  <a:pt x="17100" y="3669"/>
                </a:lnTo>
                <a:lnTo>
                  <a:pt x="17357" y="3565"/>
                </a:lnTo>
                <a:lnTo>
                  <a:pt x="17485" y="3460"/>
                </a:lnTo>
                <a:lnTo>
                  <a:pt x="17742" y="3355"/>
                </a:lnTo>
                <a:lnTo>
                  <a:pt x="17742" y="3040"/>
                </a:lnTo>
                <a:lnTo>
                  <a:pt x="17871" y="2935"/>
                </a:lnTo>
                <a:lnTo>
                  <a:pt x="18000" y="2726"/>
                </a:lnTo>
                <a:lnTo>
                  <a:pt x="18257" y="2621"/>
                </a:lnTo>
                <a:lnTo>
                  <a:pt x="18899" y="2621"/>
                </a:lnTo>
                <a:lnTo>
                  <a:pt x="20957" y="3460"/>
                </a:lnTo>
                <a:lnTo>
                  <a:pt x="21085" y="3355"/>
                </a:lnTo>
                <a:lnTo>
                  <a:pt x="21085" y="2935"/>
                </a:lnTo>
                <a:lnTo>
                  <a:pt x="21600" y="2935"/>
                </a:lnTo>
                <a:lnTo>
                  <a:pt x="20957" y="2726"/>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2" name="AutoShape 49"/>
          <p:cNvSpPr>
            <a:spLocks/>
          </p:cNvSpPr>
          <p:nvPr/>
        </p:nvSpPr>
        <p:spPr bwMode="auto">
          <a:xfrm>
            <a:off x="3556365" y="3616669"/>
            <a:ext cx="245313" cy="190430"/>
          </a:xfrm>
          <a:custGeom>
            <a:avLst/>
            <a:gdLst>
              <a:gd name="T0" fmla="*/ 89113 w 21600"/>
              <a:gd name="T1" fmla="*/ 69138 h 21600"/>
              <a:gd name="T2" fmla="*/ 89113 w 21600"/>
              <a:gd name="T3" fmla="*/ 69138 h 21600"/>
              <a:gd name="T4" fmla="*/ 89113 w 21600"/>
              <a:gd name="T5" fmla="*/ 69138 h 21600"/>
              <a:gd name="T6" fmla="*/ 89113 w 21600"/>
              <a:gd name="T7" fmla="*/ 69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600" y="7200"/>
                </a:lnTo>
                <a:lnTo>
                  <a:pt x="21053" y="752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3" name="AutoShape 50"/>
          <p:cNvSpPr>
            <a:spLocks/>
          </p:cNvSpPr>
          <p:nvPr/>
        </p:nvSpPr>
        <p:spPr bwMode="auto">
          <a:xfrm>
            <a:off x="3867938" y="3561848"/>
            <a:ext cx="242492" cy="210627"/>
          </a:xfrm>
          <a:custGeom>
            <a:avLst/>
            <a:gdLst>
              <a:gd name="T0" fmla="*/ 88089 w 21600"/>
              <a:gd name="T1" fmla="*/ 76471 h 21600"/>
              <a:gd name="T2" fmla="*/ 88089 w 21600"/>
              <a:gd name="T3" fmla="*/ 76471 h 21600"/>
              <a:gd name="T4" fmla="*/ 88089 w 21600"/>
              <a:gd name="T5" fmla="*/ 76471 h 21600"/>
              <a:gd name="T6" fmla="*/ 88089 w 21600"/>
              <a:gd name="T7" fmla="*/ 76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400" y="7693"/>
                </a:lnTo>
                <a:lnTo>
                  <a:pt x="14123" y="8284"/>
                </a:lnTo>
                <a:lnTo>
                  <a:pt x="14400" y="8580"/>
                </a:lnTo>
                <a:lnTo>
                  <a:pt x="14400" y="9172"/>
                </a:lnTo>
                <a:lnTo>
                  <a:pt x="14953" y="9468"/>
                </a:lnTo>
                <a:lnTo>
                  <a:pt x="19107" y="13315"/>
                </a:lnTo>
                <a:lnTo>
                  <a:pt x="20492" y="15090"/>
                </a:lnTo>
                <a:lnTo>
                  <a:pt x="21600" y="17753"/>
                </a:lnTo>
                <a:lnTo>
                  <a:pt x="21046" y="18641"/>
                </a:lnTo>
                <a:lnTo>
                  <a:pt x="19938" y="17457"/>
                </a:lnTo>
                <a:lnTo>
                  <a:pt x="19107" y="17457"/>
                </a:lnTo>
                <a:lnTo>
                  <a:pt x="18553" y="18049"/>
                </a:lnTo>
                <a:lnTo>
                  <a:pt x="19107" y="19528"/>
                </a:lnTo>
                <a:lnTo>
                  <a:pt x="18000" y="19824"/>
                </a:lnTo>
                <a:lnTo>
                  <a:pt x="18000" y="21008"/>
                </a:lnTo>
                <a:lnTo>
                  <a:pt x="17169" y="21599"/>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200" y="295"/>
                </a:lnTo>
                <a:lnTo>
                  <a:pt x="7476" y="0"/>
                </a:lnTo>
                <a:lnTo>
                  <a:pt x="9969" y="0"/>
                </a:lnTo>
                <a:lnTo>
                  <a:pt x="10246" y="591"/>
                </a:lnTo>
                <a:lnTo>
                  <a:pt x="10523" y="887"/>
                </a:lnTo>
                <a:lnTo>
                  <a:pt x="12184" y="1775"/>
                </a:lnTo>
                <a:lnTo>
                  <a:pt x="12738" y="1775"/>
                </a:lnTo>
                <a:lnTo>
                  <a:pt x="13015" y="2071"/>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4" name="AutoShape 51"/>
          <p:cNvSpPr>
            <a:spLocks/>
          </p:cNvSpPr>
          <p:nvPr/>
        </p:nvSpPr>
        <p:spPr bwMode="auto">
          <a:xfrm>
            <a:off x="3982135" y="3758048"/>
            <a:ext cx="66263" cy="34625"/>
          </a:xfrm>
          <a:custGeom>
            <a:avLst/>
            <a:gdLst>
              <a:gd name="T0" fmla="*/ 24071 w 21600"/>
              <a:gd name="T1" fmla="*/ 12571 h 21600"/>
              <a:gd name="T2" fmla="*/ 24071 w 21600"/>
              <a:gd name="T3" fmla="*/ 12571 h 21600"/>
              <a:gd name="T4" fmla="*/ 24071 w 21600"/>
              <a:gd name="T5" fmla="*/ 12571 h 21600"/>
              <a:gd name="T6" fmla="*/ 24071 w 21600"/>
              <a:gd name="T7" fmla="*/ 12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085" y="3600"/>
                </a:moveTo>
                <a:lnTo>
                  <a:pt x="0" y="5400"/>
                </a:lnTo>
                <a:lnTo>
                  <a:pt x="0" y="7199"/>
                </a:lnTo>
                <a:lnTo>
                  <a:pt x="1028" y="8999"/>
                </a:lnTo>
                <a:lnTo>
                  <a:pt x="11314" y="14399"/>
                </a:lnTo>
                <a:lnTo>
                  <a:pt x="12342" y="17999"/>
                </a:lnTo>
                <a:lnTo>
                  <a:pt x="14399" y="21599"/>
                </a:lnTo>
                <a:lnTo>
                  <a:pt x="15428" y="19799"/>
                </a:lnTo>
                <a:lnTo>
                  <a:pt x="19542" y="16199"/>
                </a:lnTo>
                <a:lnTo>
                  <a:pt x="19542" y="10800"/>
                </a:lnTo>
                <a:lnTo>
                  <a:pt x="18514" y="10800"/>
                </a:lnTo>
                <a:lnTo>
                  <a:pt x="20571" y="3600"/>
                </a:lnTo>
                <a:lnTo>
                  <a:pt x="21600" y="1800"/>
                </a:lnTo>
                <a:lnTo>
                  <a:pt x="20571" y="0"/>
                </a:lnTo>
                <a:lnTo>
                  <a:pt x="18514" y="0"/>
                </a:lnTo>
                <a:lnTo>
                  <a:pt x="17485" y="1800"/>
                </a:lnTo>
                <a:lnTo>
                  <a:pt x="16457" y="1800"/>
                </a:lnTo>
                <a:lnTo>
                  <a:pt x="14399" y="3600"/>
                </a:lnTo>
                <a:lnTo>
                  <a:pt x="3085" y="3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5" name="AutoShape 52"/>
          <p:cNvSpPr>
            <a:spLocks/>
          </p:cNvSpPr>
          <p:nvPr/>
        </p:nvSpPr>
        <p:spPr bwMode="auto">
          <a:xfrm>
            <a:off x="3904593" y="3683031"/>
            <a:ext cx="31019" cy="60591"/>
          </a:xfrm>
          <a:custGeom>
            <a:avLst/>
            <a:gdLst>
              <a:gd name="T0" fmla="*/ 11268 w 21600"/>
              <a:gd name="T1" fmla="*/ 21999 h 21600"/>
              <a:gd name="T2" fmla="*/ 11268 w 21600"/>
              <a:gd name="T3" fmla="*/ 21999 h 21600"/>
              <a:gd name="T4" fmla="*/ 11268 w 21600"/>
              <a:gd name="T5" fmla="*/ 21999 h 21600"/>
              <a:gd name="T6" fmla="*/ 11268 w 21600"/>
              <a:gd name="T7" fmla="*/ 2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20" y="0"/>
                </a:moveTo>
                <a:lnTo>
                  <a:pt x="15120" y="1028"/>
                </a:lnTo>
                <a:lnTo>
                  <a:pt x="12959" y="1028"/>
                </a:lnTo>
                <a:lnTo>
                  <a:pt x="8639" y="3085"/>
                </a:lnTo>
                <a:lnTo>
                  <a:pt x="2159" y="3085"/>
                </a:lnTo>
                <a:lnTo>
                  <a:pt x="2159" y="2057"/>
                </a:lnTo>
                <a:lnTo>
                  <a:pt x="0" y="2057"/>
                </a:lnTo>
                <a:lnTo>
                  <a:pt x="2159" y="4114"/>
                </a:lnTo>
                <a:lnTo>
                  <a:pt x="2159" y="8228"/>
                </a:lnTo>
                <a:lnTo>
                  <a:pt x="0" y="10285"/>
                </a:lnTo>
                <a:lnTo>
                  <a:pt x="0" y="19542"/>
                </a:lnTo>
                <a:lnTo>
                  <a:pt x="4319" y="20571"/>
                </a:lnTo>
                <a:lnTo>
                  <a:pt x="8639" y="20571"/>
                </a:lnTo>
                <a:lnTo>
                  <a:pt x="12959" y="21600"/>
                </a:lnTo>
                <a:lnTo>
                  <a:pt x="12959" y="18514"/>
                </a:lnTo>
                <a:lnTo>
                  <a:pt x="15120" y="18514"/>
                </a:lnTo>
                <a:lnTo>
                  <a:pt x="17279" y="17485"/>
                </a:lnTo>
                <a:lnTo>
                  <a:pt x="19439" y="17485"/>
                </a:lnTo>
                <a:lnTo>
                  <a:pt x="19439" y="9257"/>
                </a:lnTo>
                <a:lnTo>
                  <a:pt x="21599" y="8228"/>
                </a:lnTo>
                <a:lnTo>
                  <a:pt x="21599" y="3085"/>
                </a:lnTo>
                <a:lnTo>
                  <a:pt x="1512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6" name="AutoShape 53"/>
          <p:cNvSpPr>
            <a:spLocks/>
          </p:cNvSpPr>
          <p:nvPr/>
        </p:nvSpPr>
        <p:spPr bwMode="auto">
          <a:xfrm>
            <a:off x="3911643" y="3636865"/>
            <a:ext cx="28197" cy="40397"/>
          </a:xfrm>
          <a:custGeom>
            <a:avLst/>
            <a:gdLst>
              <a:gd name="T0" fmla="*/ 10243 w 21600"/>
              <a:gd name="T1" fmla="*/ 14667 h 21600"/>
              <a:gd name="T2" fmla="*/ 10243 w 21600"/>
              <a:gd name="T3" fmla="*/ 14667 h 21600"/>
              <a:gd name="T4" fmla="*/ 10243 w 21600"/>
              <a:gd name="T5" fmla="*/ 14667 h 21600"/>
              <a:gd name="T6" fmla="*/ 10243 w 21600"/>
              <a:gd name="T7" fmla="*/ 14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99" y="3085"/>
                </a:moveTo>
                <a:lnTo>
                  <a:pt x="4799" y="3085"/>
                </a:lnTo>
                <a:lnTo>
                  <a:pt x="0" y="6171"/>
                </a:lnTo>
                <a:lnTo>
                  <a:pt x="2400" y="7714"/>
                </a:lnTo>
                <a:lnTo>
                  <a:pt x="2400" y="12342"/>
                </a:lnTo>
                <a:lnTo>
                  <a:pt x="4799" y="15428"/>
                </a:lnTo>
                <a:lnTo>
                  <a:pt x="14399" y="21600"/>
                </a:lnTo>
                <a:lnTo>
                  <a:pt x="16799" y="18514"/>
                </a:lnTo>
                <a:lnTo>
                  <a:pt x="16799" y="16971"/>
                </a:lnTo>
                <a:lnTo>
                  <a:pt x="19199" y="13885"/>
                </a:lnTo>
                <a:lnTo>
                  <a:pt x="21599" y="13885"/>
                </a:lnTo>
                <a:lnTo>
                  <a:pt x="21599" y="10800"/>
                </a:lnTo>
                <a:lnTo>
                  <a:pt x="19199" y="7714"/>
                </a:lnTo>
                <a:lnTo>
                  <a:pt x="19199" y="4628"/>
                </a:lnTo>
                <a:lnTo>
                  <a:pt x="11999" y="0"/>
                </a:lnTo>
                <a:lnTo>
                  <a:pt x="9599" y="308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7" name="AutoShape 54"/>
          <p:cNvSpPr>
            <a:spLocks/>
          </p:cNvSpPr>
          <p:nvPr/>
        </p:nvSpPr>
        <p:spPr bwMode="auto">
          <a:xfrm>
            <a:off x="3927152" y="3481060"/>
            <a:ext cx="157902" cy="86559"/>
          </a:xfrm>
          <a:custGeom>
            <a:avLst/>
            <a:gdLst>
              <a:gd name="T0" fmla="*/ 57360 w 21600"/>
              <a:gd name="T1" fmla="*/ 31427 h 21600"/>
              <a:gd name="T2" fmla="*/ 57360 w 21600"/>
              <a:gd name="T3" fmla="*/ 31427 h 21600"/>
              <a:gd name="T4" fmla="*/ 57360 w 21600"/>
              <a:gd name="T5" fmla="*/ 31427 h 21600"/>
              <a:gd name="T6" fmla="*/ 57360 w 21600"/>
              <a:gd name="T7" fmla="*/ 31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23" y="21600"/>
                </a:moveTo>
                <a:lnTo>
                  <a:pt x="7199" y="20880"/>
                </a:lnTo>
                <a:lnTo>
                  <a:pt x="7199" y="20159"/>
                </a:lnTo>
                <a:lnTo>
                  <a:pt x="3388" y="20159"/>
                </a:lnTo>
                <a:lnTo>
                  <a:pt x="2964" y="20880"/>
                </a:lnTo>
                <a:lnTo>
                  <a:pt x="2541" y="20880"/>
                </a:lnTo>
                <a:lnTo>
                  <a:pt x="2541" y="21600"/>
                </a:lnTo>
                <a:lnTo>
                  <a:pt x="2117" y="21600"/>
                </a:lnTo>
                <a:lnTo>
                  <a:pt x="2117" y="20159"/>
                </a:lnTo>
                <a:lnTo>
                  <a:pt x="1270" y="20159"/>
                </a:lnTo>
                <a:lnTo>
                  <a:pt x="1694" y="18720"/>
                </a:lnTo>
                <a:lnTo>
                  <a:pt x="0" y="13680"/>
                </a:lnTo>
                <a:lnTo>
                  <a:pt x="1694" y="13680"/>
                </a:lnTo>
                <a:lnTo>
                  <a:pt x="4235" y="10800"/>
                </a:lnTo>
                <a:lnTo>
                  <a:pt x="5929" y="12240"/>
                </a:lnTo>
                <a:lnTo>
                  <a:pt x="6352" y="10800"/>
                </a:lnTo>
                <a:lnTo>
                  <a:pt x="5929" y="9359"/>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600" y="5759"/>
                </a:lnTo>
                <a:lnTo>
                  <a:pt x="21600" y="6479"/>
                </a:lnTo>
                <a:lnTo>
                  <a:pt x="21176" y="6479"/>
                </a:lnTo>
                <a:lnTo>
                  <a:pt x="20752" y="7199"/>
                </a:lnTo>
                <a:lnTo>
                  <a:pt x="20329" y="8639"/>
                </a:lnTo>
                <a:lnTo>
                  <a:pt x="20329" y="12240"/>
                </a:lnTo>
                <a:lnTo>
                  <a:pt x="19058" y="14399"/>
                </a:lnTo>
                <a:lnTo>
                  <a:pt x="19482" y="15839"/>
                </a:lnTo>
                <a:lnTo>
                  <a:pt x="14400" y="16559"/>
                </a:lnTo>
                <a:lnTo>
                  <a:pt x="9317" y="20159"/>
                </a:lnTo>
                <a:lnTo>
                  <a:pt x="7623" y="21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8" name="AutoShape 55"/>
          <p:cNvSpPr>
            <a:spLocks/>
          </p:cNvSpPr>
          <p:nvPr/>
        </p:nvSpPr>
        <p:spPr bwMode="auto">
          <a:xfrm>
            <a:off x="3858069" y="3535880"/>
            <a:ext cx="84592" cy="60593"/>
          </a:xfrm>
          <a:custGeom>
            <a:avLst/>
            <a:gdLst>
              <a:gd name="T0" fmla="*/ 30729 w 21600"/>
              <a:gd name="T1" fmla="*/ 21999 h 21600"/>
              <a:gd name="T2" fmla="*/ 30729 w 21600"/>
              <a:gd name="T3" fmla="*/ 21999 h 21600"/>
              <a:gd name="T4" fmla="*/ 30729 w 21600"/>
              <a:gd name="T5" fmla="*/ 21999 h 21600"/>
              <a:gd name="T6" fmla="*/ 30729 w 21600"/>
              <a:gd name="T7" fmla="*/ 2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99" y="3085"/>
                </a:moveTo>
                <a:lnTo>
                  <a:pt x="7999" y="4114"/>
                </a:lnTo>
                <a:lnTo>
                  <a:pt x="3200" y="8228"/>
                </a:lnTo>
                <a:lnTo>
                  <a:pt x="0" y="15428"/>
                </a:lnTo>
                <a:lnTo>
                  <a:pt x="800" y="15428"/>
                </a:lnTo>
                <a:lnTo>
                  <a:pt x="800" y="14399"/>
                </a:lnTo>
                <a:lnTo>
                  <a:pt x="2400" y="14399"/>
                </a:lnTo>
                <a:lnTo>
                  <a:pt x="3200" y="15428"/>
                </a:lnTo>
                <a:lnTo>
                  <a:pt x="3200" y="17485"/>
                </a:lnTo>
                <a:lnTo>
                  <a:pt x="2400" y="20571"/>
                </a:lnTo>
                <a:lnTo>
                  <a:pt x="6399" y="20571"/>
                </a:lnTo>
                <a:lnTo>
                  <a:pt x="7999" y="21600"/>
                </a:lnTo>
                <a:lnTo>
                  <a:pt x="8799" y="21600"/>
                </a:lnTo>
                <a:lnTo>
                  <a:pt x="13599" y="17485"/>
                </a:lnTo>
                <a:lnTo>
                  <a:pt x="11999" y="15428"/>
                </a:lnTo>
                <a:lnTo>
                  <a:pt x="14399" y="14399"/>
                </a:lnTo>
                <a:lnTo>
                  <a:pt x="14399" y="16457"/>
                </a:lnTo>
                <a:lnTo>
                  <a:pt x="15199" y="17485"/>
                </a:lnTo>
                <a:lnTo>
                  <a:pt x="15999" y="16457"/>
                </a:lnTo>
                <a:lnTo>
                  <a:pt x="17599" y="16457"/>
                </a:lnTo>
                <a:lnTo>
                  <a:pt x="19999" y="13371"/>
                </a:lnTo>
                <a:lnTo>
                  <a:pt x="19999" y="14399"/>
                </a:lnTo>
                <a:lnTo>
                  <a:pt x="20799" y="15428"/>
                </a:lnTo>
                <a:lnTo>
                  <a:pt x="21599" y="15428"/>
                </a:lnTo>
                <a:lnTo>
                  <a:pt x="21599" y="12342"/>
                </a:lnTo>
                <a:lnTo>
                  <a:pt x="20799" y="12342"/>
                </a:lnTo>
                <a:lnTo>
                  <a:pt x="21599" y="11314"/>
                </a:lnTo>
                <a:lnTo>
                  <a:pt x="21599" y="9257"/>
                </a:lnTo>
                <a:lnTo>
                  <a:pt x="19999" y="9257"/>
                </a:lnTo>
                <a:lnTo>
                  <a:pt x="20799" y="7199"/>
                </a:lnTo>
                <a:lnTo>
                  <a:pt x="17599" y="0"/>
                </a:lnTo>
                <a:lnTo>
                  <a:pt x="15199" y="2057"/>
                </a:lnTo>
                <a:lnTo>
                  <a:pt x="11999" y="308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69" name="AutoShape 56"/>
          <p:cNvSpPr>
            <a:spLocks/>
          </p:cNvSpPr>
          <p:nvPr/>
        </p:nvSpPr>
        <p:spPr bwMode="auto">
          <a:xfrm>
            <a:off x="3652234" y="3417584"/>
            <a:ext cx="246722" cy="262563"/>
          </a:xfrm>
          <a:custGeom>
            <a:avLst/>
            <a:gdLst>
              <a:gd name="T0" fmla="*/ 89625 w 21600"/>
              <a:gd name="T1" fmla="*/ 95327 h 21600"/>
              <a:gd name="T2" fmla="*/ 89625 w 21600"/>
              <a:gd name="T3" fmla="*/ 95327 h 21600"/>
              <a:gd name="T4" fmla="*/ 89625 w 21600"/>
              <a:gd name="T5" fmla="*/ 95327 h 21600"/>
              <a:gd name="T6" fmla="*/ 89625 w 21600"/>
              <a:gd name="T7" fmla="*/ 95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600"/>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0" name="AutoShape 57"/>
          <p:cNvSpPr>
            <a:spLocks/>
          </p:cNvSpPr>
          <p:nvPr/>
        </p:nvSpPr>
        <p:spPr bwMode="auto">
          <a:xfrm>
            <a:off x="3553545" y="3657063"/>
            <a:ext cx="62035" cy="129840"/>
          </a:xfrm>
          <a:custGeom>
            <a:avLst/>
            <a:gdLst>
              <a:gd name="T0" fmla="*/ 22535 w 21600"/>
              <a:gd name="T1" fmla="*/ 47140 h 21600"/>
              <a:gd name="T2" fmla="*/ 22535 w 21600"/>
              <a:gd name="T3" fmla="*/ 47140 h 21600"/>
              <a:gd name="T4" fmla="*/ 22535 w 21600"/>
              <a:gd name="T5" fmla="*/ 47140 h 21600"/>
              <a:gd name="T6" fmla="*/ 22535 w 21600"/>
              <a:gd name="T7" fmla="*/ 47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39" y="0"/>
                </a:moveTo>
                <a:lnTo>
                  <a:pt x="3239" y="7679"/>
                </a:lnTo>
                <a:lnTo>
                  <a:pt x="2159" y="9600"/>
                </a:lnTo>
                <a:lnTo>
                  <a:pt x="2159" y="11039"/>
                </a:lnTo>
                <a:lnTo>
                  <a:pt x="1080" y="12480"/>
                </a:lnTo>
                <a:lnTo>
                  <a:pt x="0" y="12960"/>
                </a:lnTo>
                <a:lnTo>
                  <a:pt x="0" y="15359"/>
                </a:lnTo>
                <a:lnTo>
                  <a:pt x="2159" y="16320"/>
                </a:lnTo>
                <a:lnTo>
                  <a:pt x="2159" y="20160"/>
                </a:lnTo>
                <a:lnTo>
                  <a:pt x="5400" y="21120"/>
                </a:lnTo>
                <a:lnTo>
                  <a:pt x="6479" y="21120"/>
                </a:lnTo>
                <a:lnTo>
                  <a:pt x="7560" y="20640"/>
                </a:lnTo>
                <a:lnTo>
                  <a:pt x="8639" y="20640"/>
                </a:lnTo>
                <a:lnTo>
                  <a:pt x="8639" y="21120"/>
                </a:lnTo>
                <a:lnTo>
                  <a:pt x="9719" y="21600"/>
                </a:lnTo>
                <a:lnTo>
                  <a:pt x="9719" y="20640"/>
                </a:lnTo>
                <a:lnTo>
                  <a:pt x="12959" y="17759"/>
                </a:lnTo>
                <a:lnTo>
                  <a:pt x="15120" y="17759"/>
                </a:lnTo>
                <a:lnTo>
                  <a:pt x="17279" y="16800"/>
                </a:lnTo>
                <a:lnTo>
                  <a:pt x="14039" y="15359"/>
                </a:lnTo>
                <a:lnTo>
                  <a:pt x="16199" y="14400"/>
                </a:lnTo>
                <a:lnTo>
                  <a:pt x="17279" y="12480"/>
                </a:lnTo>
                <a:lnTo>
                  <a:pt x="17279" y="10080"/>
                </a:lnTo>
                <a:lnTo>
                  <a:pt x="15120" y="7679"/>
                </a:lnTo>
                <a:lnTo>
                  <a:pt x="17279" y="5280"/>
                </a:lnTo>
                <a:lnTo>
                  <a:pt x="18359" y="3359"/>
                </a:lnTo>
                <a:lnTo>
                  <a:pt x="21599" y="1919"/>
                </a:lnTo>
                <a:lnTo>
                  <a:pt x="21599" y="959"/>
                </a:lnTo>
                <a:lnTo>
                  <a:pt x="18359" y="479"/>
                </a:lnTo>
                <a:lnTo>
                  <a:pt x="16199" y="0"/>
                </a:lnTo>
                <a:lnTo>
                  <a:pt x="15120" y="0"/>
                </a:lnTo>
                <a:lnTo>
                  <a:pt x="6479" y="479"/>
                </a:lnTo>
                <a:lnTo>
                  <a:pt x="3239"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1" name="AutoShape 58"/>
          <p:cNvSpPr>
            <a:spLocks/>
          </p:cNvSpPr>
          <p:nvPr/>
        </p:nvSpPr>
        <p:spPr bwMode="auto">
          <a:xfrm>
            <a:off x="3849610" y="3290631"/>
            <a:ext cx="160722" cy="256793"/>
          </a:xfrm>
          <a:custGeom>
            <a:avLst/>
            <a:gdLst>
              <a:gd name="T0" fmla="*/ 58385 w 21600"/>
              <a:gd name="T1" fmla="*/ 93232 h 21600"/>
              <a:gd name="T2" fmla="*/ 58385 w 21600"/>
              <a:gd name="T3" fmla="*/ 93232 h 21600"/>
              <a:gd name="T4" fmla="*/ 58385 w 21600"/>
              <a:gd name="T5" fmla="*/ 93232 h 21600"/>
              <a:gd name="T6" fmla="*/ 58385 w 21600"/>
              <a:gd name="T7" fmla="*/ 93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199" y="4853"/>
                </a:lnTo>
                <a:lnTo>
                  <a:pt x="17030" y="5096"/>
                </a:lnTo>
                <a:lnTo>
                  <a:pt x="17446" y="5096"/>
                </a:lnTo>
                <a:lnTo>
                  <a:pt x="15369" y="5096"/>
                </a:lnTo>
                <a:lnTo>
                  <a:pt x="15369" y="5339"/>
                </a:lnTo>
                <a:lnTo>
                  <a:pt x="16199" y="6067"/>
                </a:lnTo>
                <a:lnTo>
                  <a:pt x="16199"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199" y="17959"/>
                </a:lnTo>
                <a:lnTo>
                  <a:pt x="16199" y="19173"/>
                </a:lnTo>
                <a:lnTo>
                  <a:pt x="16615" y="19173"/>
                </a:lnTo>
                <a:lnTo>
                  <a:pt x="16615" y="19901"/>
                </a:lnTo>
                <a:lnTo>
                  <a:pt x="15784" y="19901"/>
                </a:lnTo>
                <a:lnTo>
                  <a:pt x="14538" y="19658"/>
                </a:lnTo>
                <a:lnTo>
                  <a:pt x="12046" y="20629"/>
                </a:lnTo>
                <a:lnTo>
                  <a:pt x="9969" y="20871"/>
                </a:lnTo>
                <a:lnTo>
                  <a:pt x="7476" y="21357"/>
                </a:lnTo>
                <a:lnTo>
                  <a:pt x="5399" y="21599"/>
                </a:lnTo>
                <a:lnTo>
                  <a:pt x="5399" y="21114"/>
                </a:lnTo>
                <a:lnTo>
                  <a:pt x="6230" y="19658"/>
                </a:lnTo>
                <a:lnTo>
                  <a:pt x="6230" y="18930"/>
                </a:lnTo>
                <a:lnTo>
                  <a:pt x="6646" y="1820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2" name="AutoShape 59"/>
          <p:cNvSpPr>
            <a:spLocks/>
          </p:cNvSpPr>
          <p:nvPr/>
        </p:nvSpPr>
        <p:spPr bwMode="auto">
          <a:xfrm>
            <a:off x="3811545" y="3342567"/>
            <a:ext cx="71902" cy="89445"/>
          </a:xfrm>
          <a:custGeom>
            <a:avLst/>
            <a:gdLst>
              <a:gd name="T0" fmla="*/ 26120 w 21600"/>
              <a:gd name="T1" fmla="*/ 32474 h 21600"/>
              <a:gd name="T2" fmla="*/ 26120 w 21600"/>
              <a:gd name="T3" fmla="*/ 32474 h 21600"/>
              <a:gd name="T4" fmla="*/ 26120 w 21600"/>
              <a:gd name="T5" fmla="*/ 32474 h 21600"/>
              <a:gd name="T6" fmla="*/ 26120 w 21600"/>
              <a:gd name="T7" fmla="*/ 324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9" y="21600"/>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3" name="AutoShape 60"/>
          <p:cNvSpPr>
            <a:spLocks/>
          </p:cNvSpPr>
          <p:nvPr/>
        </p:nvSpPr>
        <p:spPr bwMode="auto">
          <a:xfrm>
            <a:off x="3798856" y="3408928"/>
            <a:ext cx="62035" cy="66363"/>
          </a:xfrm>
          <a:custGeom>
            <a:avLst/>
            <a:gdLst>
              <a:gd name="T0" fmla="*/ 22535 w 21600"/>
              <a:gd name="T1" fmla="*/ 24094 h 21600"/>
              <a:gd name="T2" fmla="*/ 22535 w 21600"/>
              <a:gd name="T3" fmla="*/ 24094 h 21600"/>
              <a:gd name="T4" fmla="*/ 22535 w 21600"/>
              <a:gd name="T5" fmla="*/ 24094 h 21600"/>
              <a:gd name="T6" fmla="*/ 22535 w 21600"/>
              <a:gd name="T7" fmla="*/ 2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19" y="0"/>
                </a:moveTo>
                <a:lnTo>
                  <a:pt x="11879" y="3756"/>
                </a:lnTo>
                <a:lnTo>
                  <a:pt x="11879" y="4695"/>
                </a:lnTo>
                <a:lnTo>
                  <a:pt x="12959" y="5634"/>
                </a:lnTo>
                <a:lnTo>
                  <a:pt x="15120" y="6573"/>
                </a:lnTo>
                <a:lnTo>
                  <a:pt x="16199" y="6573"/>
                </a:lnTo>
                <a:lnTo>
                  <a:pt x="17279" y="7513"/>
                </a:lnTo>
                <a:lnTo>
                  <a:pt x="17279" y="10330"/>
                </a:lnTo>
                <a:lnTo>
                  <a:pt x="18359" y="11269"/>
                </a:lnTo>
                <a:lnTo>
                  <a:pt x="19439" y="13147"/>
                </a:lnTo>
                <a:lnTo>
                  <a:pt x="21599" y="15026"/>
                </a:lnTo>
                <a:lnTo>
                  <a:pt x="19439" y="16904"/>
                </a:lnTo>
                <a:lnTo>
                  <a:pt x="17279" y="17843"/>
                </a:lnTo>
                <a:lnTo>
                  <a:pt x="16199" y="18782"/>
                </a:lnTo>
                <a:lnTo>
                  <a:pt x="16199" y="19721"/>
                </a:lnTo>
                <a:lnTo>
                  <a:pt x="15120" y="20660"/>
                </a:lnTo>
                <a:lnTo>
                  <a:pt x="15120" y="21600"/>
                </a:lnTo>
                <a:lnTo>
                  <a:pt x="12959" y="17843"/>
                </a:lnTo>
                <a:lnTo>
                  <a:pt x="10800" y="17843"/>
                </a:lnTo>
                <a:lnTo>
                  <a:pt x="10800" y="16904"/>
                </a:lnTo>
                <a:lnTo>
                  <a:pt x="9719" y="16904"/>
                </a:lnTo>
                <a:lnTo>
                  <a:pt x="7560" y="13147"/>
                </a:lnTo>
                <a:lnTo>
                  <a:pt x="7560" y="12208"/>
                </a:lnTo>
                <a:lnTo>
                  <a:pt x="8639" y="11269"/>
                </a:lnTo>
                <a:lnTo>
                  <a:pt x="8639" y="10330"/>
                </a:lnTo>
                <a:lnTo>
                  <a:pt x="0" y="2817"/>
                </a:lnTo>
                <a:lnTo>
                  <a:pt x="1080" y="2817"/>
                </a:lnTo>
                <a:lnTo>
                  <a:pt x="4319"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4" name="AutoShape 61"/>
          <p:cNvSpPr>
            <a:spLocks/>
          </p:cNvSpPr>
          <p:nvPr/>
        </p:nvSpPr>
        <p:spPr bwMode="auto">
          <a:xfrm>
            <a:off x="3842561" y="3457978"/>
            <a:ext cx="25378" cy="37510"/>
          </a:xfrm>
          <a:custGeom>
            <a:avLst/>
            <a:gdLst>
              <a:gd name="T0" fmla="*/ 9219 w 21600"/>
              <a:gd name="T1" fmla="*/ 13619 h 21600"/>
              <a:gd name="T2" fmla="*/ 9219 w 21600"/>
              <a:gd name="T3" fmla="*/ 13619 h 21600"/>
              <a:gd name="T4" fmla="*/ 9219 w 21600"/>
              <a:gd name="T5" fmla="*/ 13619 h 21600"/>
              <a:gd name="T6" fmla="*/ 9219 w 21600"/>
              <a:gd name="T7" fmla="*/ 13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99" y="0"/>
                </a:moveTo>
                <a:lnTo>
                  <a:pt x="10800" y="0"/>
                </a:lnTo>
                <a:lnTo>
                  <a:pt x="2700" y="4984"/>
                </a:lnTo>
                <a:lnTo>
                  <a:pt x="0" y="9969"/>
                </a:lnTo>
                <a:lnTo>
                  <a:pt x="2700" y="11630"/>
                </a:lnTo>
                <a:lnTo>
                  <a:pt x="2700" y="13292"/>
                </a:lnTo>
                <a:lnTo>
                  <a:pt x="13499" y="19938"/>
                </a:lnTo>
                <a:lnTo>
                  <a:pt x="21599" y="21599"/>
                </a:lnTo>
                <a:lnTo>
                  <a:pt x="13499"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5" name="AutoShape 62"/>
          <p:cNvSpPr>
            <a:spLocks/>
          </p:cNvSpPr>
          <p:nvPr/>
        </p:nvSpPr>
        <p:spPr bwMode="auto">
          <a:xfrm>
            <a:off x="3525349" y="3281975"/>
            <a:ext cx="108558" cy="121184"/>
          </a:xfrm>
          <a:custGeom>
            <a:avLst/>
            <a:gdLst>
              <a:gd name="T0" fmla="*/ 39435 w 21600"/>
              <a:gd name="T1" fmla="*/ 43998 h 21600"/>
              <a:gd name="T2" fmla="*/ 39435 w 21600"/>
              <a:gd name="T3" fmla="*/ 43998 h 21600"/>
              <a:gd name="T4" fmla="*/ 39435 w 21600"/>
              <a:gd name="T5" fmla="*/ 43998 h 21600"/>
              <a:gd name="T6" fmla="*/ 39435 w 21600"/>
              <a:gd name="T7" fmla="*/ 43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39"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399"/>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6" name="AutoShape 63"/>
          <p:cNvSpPr>
            <a:spLocks/>
          </p:cNvSpPr>
          <p:nvPr/>
        </p:nvSpPr>
        <p:spPr bwMode="auto">
          <a:xfrm>
            <a:off x="3618397" y="3163679"/>
            <a:ext cx="167772" cy="288530"/>
          </a:xfrm>
          <a:custGeom>
            <a:avLst/>
            <a:gdLst>
              <a:gd name="T0" fmla="*/ 60946 w 21600"/>
              <a:gd name="T1" fmla="*/ 104755 h 21600"/>
              <a:gd name="T2" fmla="*/ 60946 w 21600"/>
              <a:gd name="T3" fmla="*/ 104755 h 21600"/>
              <a:gd name="T4" fmla="*/ 60946 w 21600"/>
              <a:gd name="T5" fmla="*/ 104755 h 21600"/>
              <a:gd name="T6" fmla="*/ 60946 w 21600"/>
              <a:gd name="T7" fmla="*/ 1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00" y="215"/>
                </a:moveTo>
                <a:lnTo>
                  <a:pt x="7200" y="215"/>
                </a:lnTo>
                <a:lnTo>
                  <a:pt x="6400" y="0"/>
                </a:lnTo>
                <a:lnTo>
                  <a:pt x="5599" y="0"/>
                </a:lnTo>
                <a:lnTo>
                  <a:pt x="4800" y="215"/>
                </a:lnTo>
                <a:lnTo>
                  <a:pt x="2799" y="1727"/>
                </a:lnTo>
                <a:lnTo>
                  <a:pt x="3199" y="1943"/>
                </a:lnTo>
                <a:lnTo>
                  <a:pt x="3199" y="2807"/>
                </a:lnTo>
                <a:lnTo>
                  <a:pt x="2799" y="3455"/>
                </a:lnTo>
                <a:lnTo>
                  <a:pt x="1599" y="4103"/>
                </a:lnTo>
                <a:lnTo>
                  <a:pt x="1199" y="4751"/>
                </a:lnTo>
                <a:lnTo>
                  <a:pt x="799" y="5183"/>
                </a:lnTo>
                <a:lnTo>
                  <a:pt x="799" y="5615"/>
                </a:lnTo>
                <a:lnTo>
                  <a:pt x="1199" y="6047"/>
                </a:lnTo>
                <a:lnTo>
                  <a:pt x="2799" y="5831"/>
                </a:lnTo>
                <a:lnTo>
                  <a:pt x="2799" y="6047"/>
                </a:lnTo>
                <a:lnTo>
                  <a:pt x="2399" y="6263"/>
                </a:lnTo>
                <a:lnTo>
                  <a:pt x="2399" y="7127"/>
                </a:lnTo>
                <a:lnTo>
                  <a:pt x="2799" y="7559"/>
                </a:lnTo>
                <a:lnTo>
                  <a:pt x="3199" y="7775"/>
                </a:lnTo>
                <a:lnTo>
                  <a:pt x="4800" y="8207"/>
                </a:lnTo>
                <a:lnTo>
                  <a:pt x="4800" y="8855"/>
                </a:lnTo>
                <a:lnTo>
                  <a:pt x="4399" y="9071"/>
                </a:lnTo>
                <a:lnTo>
                  <a:pt x="4399" y="9287"/>
                </a:lnTo>
                <a:lnTo>
                  <a:pt x="3599" y="10151"/>
                </a:lnTo>
                <a:lnTo>
                  <a:pt x="3599" y="10367"/>
                </a:lnTo>
                <a:lnTo>
                  <a:pt x="4399" y="10800"/>
                </a:lnTo>
                <a:lnTo>
                  <a:pt x="6400" y="9935"/>
                </a:lnTo>
                <a:lnTo>
                  <a:pt x="8800" y="10151"/>
                </a:lnTo>
                <a:lnTo>
                  <a:pt x="7200" y="11015"/>
                </a:lnTo>
                <a:lnTo>
                  <a:pt x="6800" y="12311"/>
                </a:lnTo>
                <a:lnTo>
                  <a:pt x="8000" y="12311"/>
                </a:lnTo>
                <a:lnTo>
                  <a:pt x="8000" y="13823"/>
                </a:lnTo>
                <a:lnTo>
                  <a:pt x="4399" y="13823"/>
                </a:lnTo>
                <a:lnTo>
                  <a:pt x="4399" y="14903"/>
                </a:lnTo>
                <a:lnTo>
                  <a:pt x="5599" y="15120"/>
                </a:lnTo>
                <a:lnTo>
                  <a:pt x="4000" y="16415"/>
                </a:lnTo>
                <a:lnTo>
                  <a:pt x="4000" y="16631"/>
                </a:lnTo>
                <a:lnTo>
                  <a:pt x="3599" y="16631"/>
                </a:lnTo>
                <a:lnTo>
                  <a:pt x="3599" y="17279"/>
                </a:lnTo>
                <a:lnTo>
                  <a:pt x="4000" y="17279"/>
                </a:lnTo>
                <a:lnTo>
                  <a:pt x="7600" y="17711"/>
                </a:lnTo>
                <a:lnTo>
                  <a:pt x="9600" y="17279"/>
                </a:lnTo>
                <a:lnTo>
                  <a:pt x="10400" y="17063"/>
                </a:lnTo>
                <a:lnTo>
                  <a:pt x="10400" y="17495"/>
                </a:lnTo>
                <a:lnTo>
                  <a:pt x="8800" y="17927"/>
                </a:lnTo>
                <a:lnTo>
                  <a:pt x="4000" y="19007"/>
                </a:lnTo>
                <a:lnTo>
                  <a:pt x="0" y="21167"/>
                </a:lnTo>
                <a:lnTo>
                  <a:pt x="1999" y="21600"/>
                </a:lnTo>
                <a:lnTo>
                  <a:pt x="5599" y="20519"/>
                </a:lnTo>
                <a:lnTo>
                  <a:pt x="7200" y="20303"/>
                </a:lnTo>
                <a:lnTo>
                  <a:pt x="11600" y="20303"/>
                </a:lnTo>
                <a:lnTo>
                  <a:pt x="16800" y="19655"/>
                </a:lnTo>
                <a:lnTo>
                  <a:pt x="21600" y="18791"/>
                </a:lnTo>
                <a:lnTo>
                  <a:pt x="19200" y="17711"/>
                </a:lnTo>
                <a:lnTo>
                  <a:pt x="19600" y="17711"/>
                </a:lnTo>
                <a:lnTo>
                  <a:pt x="20000" y="17495"/>
                </a:lnTo>
                <a:lnTo>
                  <a:pt x="20400" y="17063"/>
                </a:lnTo>
                <a:lnTo>
                  <a:pt x="20400" y="15983"/>
                </a:lnTo>
                <a:lnTo>
                  <a:pt x="20000" y="15767"/>
                </a:lnTo>
                <a:lnTo>
                  <a:pt x="19600" y="15335"/>
                </a:lnTo>
                <a:lnTo>
                  <a:pt x="18000" y="14903"/>
                </a:lnTo>
                <a:lnTo>
                  <a:pt x="17600" y="14687"/>
                </a:lnTo>
                <a:lnTo>
                  <a:pt x="17200" y="14255"/>
                </a:lnTo>
                <a:lnTo>
                  <a:pt x="16800" y="12960"/>
                </a:lnTo>
                <a:lnTo>
                  <a:pt x="15600" y="11663"/>
                </a:lnTo>
                <a:lnTo>
                  <a:pt x="13200" y="10800"/>
                </a:lnTo>
                <a:lnTo>
                  <a:pt x="13200" y="10151"/>
                </a:lnTo>
                <a:lnTo>
                  <a:pt x="12800" y="9071"/>
                </a:lnTo>
                <a:lnTo>
                  <a:pt x="12000" y="7775"/>
                </a:lnTo>
                <a:lnTo>
                  <a:pt x="11200" y="7343"/>
                </a:lnTo>
                <a:lnTo>
                  <a:pt x="9600" y="6695"/>
                </a:lnTo>
                <a:lnTo>
                  <a:pt x="11200" y="4751"/>
                </a:lnTo>
                <a:lnTo>
                  <a:pt x="11200" y="4535"/>
                </a:lnTo>
                <a:lnTo>
                  <a:pt x="10800" y="4103"/>
                </a:lnTo>
                <a:lnTo>
                  <a:pt x="10400" y="3887"/>
                </a:lnTo>
                <a:lnTo>
                  <a:pt x="10400" y="3671"/>
                </a:lnTo>
                <a:lnTo>
                  <a:pt x="9600" y="3671"/>
                </a:lnTo>
                <a:lnTo>
                  <a:pt x="9200" y="3455"/>
                </a:lnTo>
                <a:lnTo>
                  <a:pt x="8800" y="3455"/>
                </a:lnTo>
                <a:lnTo>
                  <a:pt x="8800" y="3239"/>
                </a:lnTo>
                <a:lnTo>
                  <a:pt x="7200" y="3023"/>
                </a:lnTo>
                <a:lnTo>
                  <a:pt x="6800" y="3023"/>
                </a:lnTo>
                <a:lnTo>
                  <a:pt x="6800" y="2159"/>
                </a:lnTo>
                <a:lnTo>
                  <a:pt x="7200" y="1727"/>
                </a:lnTo>
                <a:lnTo>
                  <a:pt x="8000" y="1295"/>
                </a:lnTo>
                <a:lnTo>
                  <a:pt x="8000" y="863"/>
                </a:lnTo>
                <a:lnTo>
                  <a:pt x="8400" y="647"/>
                </a:lnTo>
                <a:lnTo>
                  <a:pt x="8000" y="431"/>
                </a:lnTo>
                <a:lnTo>
                  <a:pt x="8000" y="21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7" name="AutoShape 64"/>
          <p:cNvSpPr>
            <a:spLocks/>
          </p:cNvSpPr>
          <p:nvPr/>
        </p:nvSpPr>
        <p:spPr bwMode="auto">
          <a:xfrm>
            <a:off x="3584561" y="3281975"/>
            <a:ext cx="56396" cy="46166"/>
          </a:xfrm>
          <a:custGeom>
            <a:avLst/>
            <a:gdLst>
              <a:gd name="T0" fmla="*/ 20487 w 21600"/>
              <a:gd name="T1" fmla="*/ 16761 h 21600"/>
              <a:gd name="T2" fmla="*/ 20487 w 21600"/>
              <a:gd name="T3" fmla="*/ 16761 h 21600"/>
              <a:gd name="T4" fmla="*/ 20487 w 21600"/>
              <a:gd name="T5" fmla="*/ 16761 h 21600"/>
              <a:gd name="T6" fmla="*/ 20487 w 21600"/>
              <a:gd name="T7" fmla="*/ 167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99" y="0"/>
                </a:moveTo>
                <a:lnTo>
                  <a:pt x="16799" y="0"/>
                </a:lnTo>
                <a:lnTo>
                  <a:pt x="17999" y="1349"/>
                </a:lnTo>
                <a:lnTo>
                  <a:pt x="19199" y="4050"/>
                </a:lnTo>
                <a:lnTo>
                  <a:pt x="20399" y="5399"/>
                </a:lnTo>
                <a:lnTo>
                  <a:pt x="21599" y="8100"/>
                </a:lnTo>
                <a:lnTo>
                  <a:pt x="21599" y="14850"/>
                </a:lnTo>
                <a:lnTo>
                  <a:pt x="19199" y="18899"/>
                </a:lnTo>
                <a:lnTo>
                  <a:pt x="16799" y="21600"/>
                </a:lnTo>
                <a:lnTo>
                  <a:pt x="15600" y="20250"/>
                </a:lnTo>
                <a:lnTo>
                  <a:pt x="11999" y="20250"/>
                </a:lnTo>
                <a:lnTo>
                  <a:pt x="9599" y="17550"/>
                </a:lnTo>
                <a:lnTo>
                  <a:pt x="9599" y="13500"/>
                </a:lnTo>
                <a:lnTo>
                  <a:pt x="8399" y="12150"/>
                </a:lnTo>
                <a:lnTo>
                  <a:pt x="5999" y="14850"/>
                </a:lnTo>
                <a:lnTo>
                  <a:pt x="4799" y="14850"/>
                </a:lnTo>
                <a:lnTo>
                  <a:pt x="2400" y="12150"/>
                </a:lnTo>
                <a:lnTo>
                  <a:pt x="1200" y="12150"/>
                </a:lnTo>
                <a:lnTo>
                  <a:pt x="0" y="9449"/>
                </a:lnTo>
                <a:lnTo>
                  <a:pt x="0" y="8100"/>
                </a:lnTo>
                <a:lnTo>
                  <a:pt x="1200" y="5399"/>
                </a:lnTo>
                <a:lnTo>
                  <a:pt x="9599" y="0"/>
                </a:lnTo>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8" name="AutoShape 65"/>
          <p:cNvSpPr>
            <a:spLocks/>
          </p:cNvSpPr>
          <p:nvPr/>
        </p:nvSpPr>
        <p:spPr bwMode="auto">
          <a:xfrm>
            <a:off x="3901775" y="3206958"/>
            <a:ext cx="56394" cy="89446"/>
          </a:xfrm>
          <a:custGeom>
            <a:avLst/>
            <a:gdLst>
              <a:gd name="T0" fmla="*/ 20486 w 21600"/>
              <a:gd name="T1" fmla="*/ 32475 h 21600"/>
              <a:gd name="T2" fmla="*/ 20486 w 21600"/>
              <a:gd name="T3" fmla="*/ 32475 h 21600"/>
              <a:gd name="T4" fmla="*/ 20486 w 21600"/>
              <a:gd name="T5" fmla="*/ 32475 h 21600"/>
              <a:gd name="T6" fmla="*/ 20486 w 21600"/>
              <a:gd name="T7" fmla="*/ 32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5999" y="18812"/>
                </a:lnTo>
                <a:lnTo>
                  <a:pt x="5999" y="21600"/>
                </a:lnTo>
                <a:lnTo>
                  <a:pt x="17999" y="20206"/>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79" name="AutoShape 66"/>
          <p:cNvSpPr>
            <a:spLocks/>
          </p:cNvSpPr>
          <p:nvPr/>
        </p:nvSpPr>
        <p:spPr bwMode="auto">
          <a:xfrm>
            <a:off x="3996234" y="2719344"/>
            <a:ext cx="262230" cy="562632"/>
          </a:xfrm>
          <a:custGeom>
            <a:avLst/>
            <a:gdLst>
              <a:gd name="T0" fmla="*/ 95259 w 21600"/>
              <a:gd name="T1" fmla="*/ 204271 h 21600"/>
              <a:gd name="T2" fmla="*/ 95259 w 21600"/>
              <a:gd name="T3" fmla="*/ 204271 h 21600"/>
              <a:gd name="T4" fmla="*/ 95259 w 21600"/>
              <a:gd name="T5" fmla="*/ 204271 h 21600"/>
              <a:gd name="T6" fmla="*/ 95259 w 21600"/>
              <a:gd name="T7" fmla="*/ 204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507"/>
                </a:moveTo>
                <a:lnTo>
                  <a:pt x="0" y="19384"/>
                </a:lnTo>
                <a:lnTo>
                  <a:pt x="1542" y="20381"/>
                </a:lnTo>
                <a:lnTo>
                  <a:pt x="2057" y="21489"/>
                </a:lnTo>
                <a:lnTo>
                  <a:pt x="3085" y="21600"/>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600" y="6535"/>
                </a:lnTo>
                <a:lnTo>
                  <a:pt x="21600" y="6424"/>
                </a:lnTo>
                <a:lnTo>
                  <a:pt x="21342" y="6313"/>
                </a:lnTo>
                <a:lnTo>
                  <a:pt x="20828" y="5870"/>
                </a:lnTo>
                <a:lnTo>
                  <a:pt x="19800" y="4763"/>
                </a:lnTo>
                <a:lnTo>
                  <a:pt x="19542" y="4430"/>
                </a:lnTo>
                <a:lnTo>
                  <a:pt x="19542" y="3987"/>
                </a:lnTo>
                <a:lnTo>
                  <a:pt x="20057" y="3766"/>
                </a:lnTo>
                <a:lnTo>
                  <a:pt x="20314" y="3544"/>
                </a:lnTo>
                <a:lnTo>
                  <a:pt x="20314" y="3323"/>
                </a:lnTo>
                <a:lnTo>
                  <a:pt x="20057" y="3101"/>
                </a:lnTo>
                <a:lnTo>
                  <a:pt x="19542" y="2769"/>
                </a:lnTo>
                <a:lnTo>
                  <a:pt x="18257" y="2326"/>
                </a:lnTo>
                <a:lnTo>
                  <a:pt x="17999"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79"/>
                </a:lnTo>
                <a:lnTo>
                  <a:pt x="9771" y="3101"/>
                </a:lnTo>
                <a:lnTo>
                  <a:pt x="9257" y="3323"/>
                </a:lnTo>
                <a:lnTo>
                  <a:pt x="9257" y="4541"/>
                </a:lnTo>
                <a:lnTo>
                  <a:pt x="8999" y="4541"/>
                </a:lnTo>
                <a:lnTo>
                  <a:pt x="8999" y="4652"/>
                </a:lnTo>
                <a:lnTo>
                  <a:pt x="8485" y="4873"/>
                </a:lnTo>
                <a:lnTo>
                  <a:pt x="8228" y="5095"/>
                </a:lnTo>
                <a:lnTo>
                  <a:pt x="7199" y="5538"/>
                </a:lnTo>
                <a:lnTo>
                  <a:pt x="6942" y="5759"/>
                </a:lnTo>
                <a:lnTo>
                  <a:pt x="6428" y="5870"/>
                </a:lnTo>
                <a:lnTo>
                  <a:pt x="6171" y="5870"/>
                </a:lnTo>
                <a:lnTo>
                  <a:pt x="5914" y="6756"/>
                </a:lnTo>
                <a:lnTo>
                  <a:pt x="4628" y="7753"/>
                </a:lnTo>
                <a:lnTo>
                  <a:pt x="4371" y="9083"/>
                </a:lnTo>
                <a:lnTo>
                  <a:pt x="1542" y="9858"/>
                </a:lnTo>
                <a:lnTo>
                  <a:pt x="2057" y="10190"/>
                </a:lnTo>
                <a:lnTo>
                  <a:pt x="2057" y="12960"/>
                </a:lnTo>
                <a:lnTo>
                  <a:pt x="1799" y="14400"/>
                </a:lnTo>
                <a:lnTo>
                  <a:pt x="1799" y="14732"/>
                </a:lnTo>
                <a:lnTo>
                  <a:pt x="1542" y="14953"/>
                </a:lnTo>
                <a:lnTo>
                  <a:pt x="1542" y="15175"/>
                </a:lnTo>
                <a:lnTo>
                  <a:pt x="1028" y="15396"/>
                </a:lnTo>
                <a:lnTo>
                  <a:pt x="514" y="15507"/>
                </a:lnTo>
                <a:lnTo>
                  <a:pt x="0" y="1550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0" name="AutoShape 67"/>
          <p:cNvSpPr>
            <a:spLocks/>
          </p:cNvSpPr>
          <p:nvPr/>
        </p:nvSpPr>
        <p:spPr bwMode="auto">
          <a:xfrm>
            <a:off x="4179511" y="2670295"/>
            <a:ext cx="193149" cy="447220"/>
          </a:xfrm>
          <a:custGeom>
            <a:avLst/>
            <a:gdLst>
              <a:gd name="T0" fmla="*/ 70164 w 21600"/>
              <a:gd name="T1" fmla="*/ 162369 h 21600"/>
              <a:gd name="T2" fmla="*/ 70164 w 21600"/>
              <a:gd name="T3" fmla="*/ 162369 h 21600"/>
              <a:gd name="T4" fmla="*/ 70164 w 21600"/>
              <a:gd name="T5" fmla="*/ 162369 h 21600"/>
              <a:gd name="T6" fmla="*/ 70164 w 21600"/>
              <a:gd name="T7" fmla="*/ 162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67" y="3205"/>
                </a:moveTo>
                <a:lnTo>
                  <a:pt x="17767" y="4319"/>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59"/>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19"/>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1" name="AutoShape 68"/>
          <p:cNvSpPr>
            <a:spLocks/>
          </p:cNvSpPr>
          <p:nvPr/>
        </p:nvSpPr>
        <p:spPr bwMode="auto">
          <a:xfrm>
            <a:off x="3945478" y="3310828"/>
            <a:ext cx="84592" cy="121183"/>
          </a:xfrm>
          <a:custGeom>
            <a:avLst/>
            <a:gdLst>
              <a:gd name="T0" fmla="*/ 30729 w 21600"/>
              <a:gd name="T1" fmla="*/ 43997 h 21600"/>
              <a:gd name="T2" fmla="*/ 30729 w 21600"/>
              <a:gd name="T3" fmla="*/ 43997 h 21600"/>
              <a:gd name="T4" fmla="*/ 30729 w 21600"/>
              <a:gd name="T5" fmla="*/ 43997 h 21600"/>
              <a:gd name="T6" fmla="*/ 30729 w 21600"/>
              <a:gd name="T7" fmla="*/ 439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400" y="21600"/>
                </a:moveTo>
                <a:lnTo>
                  <a:pt x="7200" y="20571"/>
                </a:lnTo>
                <a:lnTo>
                  <a:pt x="4799" y="20571"/>
                </a:lnTo>
                <a:lnTo>
                  <a:pt x="1600" y="21085"/>
                </a:lnTo>
                <a:lnTo>
                  <a:pt x="0" y="20057"/>
                </a:lnTo>
                <a:lnTo>
                  <a:pt x="800" y="19542"/>
                </a:lnTo>
                <a:lnTo>
                  <a:pt x="800" y="19028"/>
                </a:lnTo>
                <a:lnTo>
                  <a:pt x="1600" y="18514"/>
                </a:lnTo>
                <a:lnTo>
                  <a:pt x="1600" y="15942"/>
                </a:lnTo>
                <a:lnTo>
                  <a:pt x="4799" y="13885"/>
                </a:lnTo>
                <a:lnTo>
                  <a:pt x="5600" y="13885"/>
                </a:lnTo>
                <a:lnTo>
                  <a:pt x="4000" y="13371"/>
                </a:lnTo>
                <a:lnTo>
                  <a:pt x="4000" y="11314"/>
                </a:lnTo>
                <a:lnTo>
                  <a:pt x="4799" y="11314"/>
                </a:lnTo>
                <a:lnTo>
                  <a:pt x="6399" y="10285"/>
                </a:lnTo>
                <a:lnTo>
                  <a:pt x="6399" y="9257"/>
                </a:lnTo>
                <a:lnTo>
                  <a:pt x="4799" y="7714"/>
                </a:lnTo>
                <a:lnTo>
                  <a:pt x="4799" y="7199"/>
                </a:lnTo>
                <a:lnTo>
                  <a:pt x="7999" y="7199"/>
                </a:lnTo>
                <a:lnTo>
                  <a:pt x="6399" y="6685"/>
                </a:lnTo>
                <a:lnTo>
                  <a:pt x="4000" y="6685"/>
                </a:lnTo>
                <a:lnTo>
                  <a:pt x="4000" y="3599"/>
                </a:lnTo>
                <a:lnTo>
                  <a:pt x="4799" y="4114"/>
                </a:lnTo>
                <a:lnTo>
                  <a:pt x="5600" y="3599"/>
                </a:lnTo>
                <a:lnTo>
                  <a:pt x="6399" y="3599"/>
                </a:lnTo>
                <a:lnTo>
                  <a:pt x="7999" y="2571"/>
                </a:lnTo>
                <a:lnTo>
                  <a:pt x="12799" y="0"/>
                </a:lnTo>
                <a:lnTo>
                  <a:pt x="15199" y="514"/>
                </a:lnTo>
                <a:lnTo>
                  <a:pt x="18399" y="3085"/>
                </a:lnTo>
                <a:lnTo>
                  <a:pt x="18399" y="8742"/>
                </a:lnTo>
                <a:lnTo>
                  <a:pt x="16799" y="8742"/>
                </a:lnTo>
                <a:lnTo>
                  <a:pt x="16799" y="9257"/>
                </a:lnTo>
                <a:lnTo>
                  <a:pt x="17599" y="9257"/>
                </a:lnTo>
                <a:lnTo>
                  <a:pt x="18399" y="10285"/>
                </a:lnTo>
                <a:lnTo>
                  <a:pt x="19199" y="10800"/>
                </a:lnTo>
                <a:lnTo>
                  <a:pt x="19999" y="10800"/>
                </a:lnTo>
                <a:lnTo>
                  <a:pt x="19999" y="11314"/>
                </a:lnTo>
                <a:lnTo>
                  <a:pt x="21599" y="12342"/>
                </a:lnTo>
                <a:lnTo>
                  <a:pt x="21599" y="12857"/>
                </a:lnTo>
                <a:lnTo>
                  <a:pt x="19199" y="14399"/>
                </a:lnTo>
                <a:lnTo>
                  <a:pt x="19199" y="14914"/>
                </a:lnTo>
                <a:lnTo>
                  <a:pt x="19999" y="15428"/>
                </a:lnTo>
                <a:lnTo>
                  <a:pt x="19999" y="16457"/>
                </a:lnTo>
                <a:lnTo>
                  <a:pt x="19199" y="16971"/>
                </a:lnTo>
                <a:lnTo>
                  <a:pt x="19199" y="17485"/>
                </a:lnTo>
                <a:lnTo>
                  <a:pt x="19999" y="17999"/>
                </a:lnTo>
                <a:lnTo>
                  <a:pt x="19199" y="17999"/>
                </a:lnTo>
                <a:lnTo>
                  <a:pt x="19199" y="18514"/>
                </a:lnTo>
                <a:lnTo>
                  <a:pt x="19999" y="19028"/>
                </a:lnTo>
                <a:lnTo>
                  <a:pt x="19999" y="20057"/>
                </a:lnTo>
                <a:lnTo>
                  <a:pt x="19199" y="20571"/>
                </a:lnTo>
                <a:lnTo>
                  <a:pt x="18399" y="19542"/>
                </a:lnTo>
                <a:lnTo>
                  <a:pt x="17599" y="19542"/>
                </a:lnTo>
                <a:lnTo>
                  <a:pt x="18399" y="20571"/>
                </a:lnTo>
                <a:lnTo>
                  <a:pt x="16799" y="20571"/>
                </a:lnTo>
                <a:lnTo>
                  <a:pt x="15999" y="21085"/>
                </a:lnTo>
                <a:lnTo>
                  <a:pt x="12799" y="21085"/>
                </a:lnTo>
                <a:lnTo>
                  <a:pt x="12799" y="21600"/>
                </a:lnTo>
                <a:lnTo>
                  <a:pt x="10400" y="21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2" name="AutoShape 69"/>
          <p:cNvSpPr>
            <a:spLocks/>
          </p:cNvSpPr>
          <p:nvPr/>
        </p:nvSpPr>
        <p:spPr bwMode="auto">
          <a:xfrm>
            <a:off x="4259872" y="3659948"/>
            <a:ext cx="348231" cy="158693"/>
          </a:xfrm>
          <a:custGeom>
            <a:avLst/>
            <a:gdLst>
              <a:gd name="T0" fmla="*/ 126500 w 21600"/>
              <a:gd name="T1" fmla="*/ 57616 h 21600"/>
              <a:gd name="T2" fmla="*/ 126500 w 21600"/>
              <a:gd name="T3" fmla="*/ 57616 h 21600"/>
              <a:gd name="T4" fmla="*/ 126500 w 21600"/>
              <a:gd name="T5" fmla="*/ 57616 h 21600"/>
              <a:gd name="T6" fmla="*/ 126500 w 21600"/>
              <a:gd name="T7" fmla="*/ 576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28" y="5890"/>
                </a:moveTo>
                <a:lnTo>
                  <a:pt x="18514" y="6283"/>
                </a:lnTo>
                <a:lnTo>
                  <a:pt x="18707" y="6676"/>
                </a:lnTo>
                <a:lnTo>
                  <a:pt x="19478" y="7461"/>
                </a:lnTo>
                <a:lnTo>
                  <a:pt x="20249"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199" y="18065"/>
                </a:lnTo>
                <a:lnTo>
                  <a:pt x="15621" y="19243"/>
                </a:lnTo>
                <a:lnTo>
                  <a:pt x="15235" y="19636"/>
                </a:lnTo>
                <a:lnTo>
                  <a:pt x="14657" y="20029"/>
                </a:lnTo>
                <a:lnTo>
                  <a:pt x="13114" y="20029"/>
                </a:lnTo>
                <a:lnTo>
                  <a:pt x="12342" y="19243"/>
                </a:lnTo>
                <a:lnTo>
                  <a:pt x="12149"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50" y="20421"/>
                </a:lnTo>
                <a:lnTo>
                  <a:pt x="9064" y="20421"/>
                </a:lnTo>
                <a:lnTo>
                  <a:pt x="8871" y="20814"/>
                </a:lnTo>
                <a:lnTo>
                  <a:pt x="8485" y="21207"/>
                </a:lnTo>
                <a:lnTo>
                  <a:pt x="7907" y="21207"/>
                </a:lnTo>
                <a:lnTo>
                  <a:pt x="7714" y="20814"/>
                </a:lnTo>
                <a:lnTo>
                  <a:pt x="7328" y="20421"/>
                </a:lnTo>
                <a:lnTo>
                  <a:pt x="6749"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49" y="7461"/>
                </a:lnTo>
                <a:lnTo>
                  <a:pt x="3664" y="6676"/>
                </a:lnTo>
                <a:lnTo>
                  <a:pt x="3664" y="5498"/>
                </a:lnTo>
                <a:lnTo>
                  <a:pt x="4049" y="3927"/>
                </a:lnTo>
                <a:lnTo>
                  <a:pt x="4628" y="3141"/>
                </a:lnTo>
                <a:lnTo>
                  <a:pt x="6364" y="3141"/>
                </a:lnTo>
                <a:lnTo>
                  <a:pt x="6942" y="2749"/>
                </a:lnTo>
                <a:lnTo>
                  <a:pt x="7328" y="1963"/>
                </a:lnTo>
                <a:lnTo>
                  <a:pt x="7907" y="1570"/>
                </a:lnTo>
                <a:lnTo>
                  <a:pt x="8292" y="785"/>
                </a:lnTo>
                <a:lnTo>
                  <a:pt x="8485" y="785"/>
                </a:lnTo>
                <a:lnTo>
                  <a:pt x="8485" y="392"/>
                </a:lnTo>
                <a:lnTo>
                  <a:pt x="8678" y="0"/>
                </a:lnTo>
                <a:lnTo>
                  <a:pt x="9450"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3" name="AutoShape 70"/>
          <p:cNvSpPr>
            <a:spLocks/>
          </p:cNvSpPr>
          <p:nvPr/>
        </p:nvSpPr>
        <p:spPr bwMode="auto">
          <a:xfrm>
            <a:off x="4147086" y="3558963"/>
            <a:ext cx="172001" cy="129840"/>
          </a:xfrm>
          <a:custGeom>
            <a:avLst/>
            <a:gdLst>
              <a:gd name="T0" fmla="*/ 62482 w 21600"/>
              <a:gd name="T1" fmla="*/ 47140 h 21600"/>
              <a:gd name="T2" fmla="*/ 62482 w 21600"/>
              <a:gd name="T3" fmla="*/ 47140 h 21600"/>
              <a:gd name="T4" fmla="*/ 62482 w 21600"/>
              <a:gd name="T5" fmla="*/ 47140 h 21600"/>
              <a:gd name="T6" fmla="*/ 62482 w 21600"/>
              <a:gd name="T7" fmla="*/ 47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69" y="21600"/>
                </a:moveTo>
                <a:lnTo>
                  <a:pt x="4712" y="15839"/>
                </a:lnTo>
                <a:lnTo>
                  <a:pt x="6283" y="13920"/>
                </a:lnTo>
                <a:lnTo>
                  <a:pt x="6283" y="12960"/>
                </a:lnTo>
                <a:lnTo>
                  <a:pt x="5890" y="12000"/>
                </a:lnTo>
                <a:lnTo>
                  <a:pt x="5498" y="11520"/>
                </a:lnTo>
                <a:lnTo>
                  <a:pt x="4319" y="8639"/>
                </a:lnTo>
                <a:lnTo>
                  <a:pt x="4319" y="7200"/>
                </a:lnTo>
                <a:lnTo>
                  <a:pt x="3534" y="5760"/>
                </a:lnTo>
                <a:lnTo>
                  <a:pt x="3534" y="4800"/>
                </a:lnTo>
                <a:lnTo>
                  <a:pt x="2749" y="5280"/>
                </a:lnTo>
                <a:lnTo>
                  <a:pt x="785" y="3359"/>
                </a:lnTo>
                <a:lnTo>
                  <a:pt x="785" y="1440"/>
                </a:lnTo>
                <a:lnTo>
                  <a:pt x="392" y="479"/>
                </a:lnTo>
                <a:lnTo>
                  <a:pt x="0" y="0"/>
                </a:lnTo>
                <a:lnTo>
                  <a:pt x="1963" y="0"/>
                </a:lnTo>
                <a:lnTo>
                  <a:pt x="3534" y="479"/>
                </a:lnTo>
                <a:lnTo>
                  <a:pt x="3534" y="959"/>
                </a:lnTo>
                <a:lnTo>
                  <a:pt x="4712" y="2399"/>
                </a:lnTo>
                <a:lnTo>
                  <a:pt x="5498" y="2880"/>
                </a:lnTo>
                <a:lnTo>
                  <a:pt x="6283" y="3839"/>
                </a:lnTo>
                <a:lnTo>
                  <a:pt x="7461" y="4319"/>
                </a:lnTo>
                <a:lnTo>
                  <a:pt x="8639" y="4319"/>
                </a:lnTo>
                <a:lnTo>
                  <a:pt x="9425" y="3839"/>
                </a:lnTo>
                <a:lnTo>
                  <a:pt x="11389" y="2880"/>
                </a:lnTo>
                <a:lnTo>
                  <a:pt x="13745" y="2880"/>
                </a:lnTo>
                <a:lnTo>
                  <a:pt x="16494" y="4319"/>
                </a:lnTo>
                <a:lnTo>
                  <a:pt x="19243" y="5280"/>
                </a:lnTo>
                <a:lnTo>
                  <a:pt x="19636" y="5760"/>
                </a:lnTo>
                <a:lnTo>
                  <a:pt x="20029" y="5760"/>
                </a:lnTo>
                <a:lnTo>
                  <a:pt x="20421" y="6240"/>
                </a:lnTo>
                <a:lnTo>
                  <a:pt x="21207" y="6719"/>
                </a:lnTo>
                <a:lnTo>
                  <a:pt x="21600" y="7200"/>
                </a:lnTo>
                <a:lnTo>
                  <a:pt x="21600" y="8160"/>
                </a:lnTo>
                <a:lnTo>
                  <a:pt x="21207" y="8639"/>
                </a:lnTo>
                <a:lnTo>
                  <a:pt x="21207" y="10080"/>
                </a:lnTo>
                <a:lnTo>
                  <a:pt x="20814" y="11039"/>
                </a:lnTo>
                <a:lnTo>
                  <a:pt x="20421" y="11520"/>
                </a:lnTo>
                <a:lnTo>
                  <a:pt x="20421" y="12480"/>
                </a:lnTo>
                <a:lnTo>
                  <a:pt x="19636" y="13439"/>
                </a:lnTo>
                <a:lnTo>
                  <a:pt x="19243" y="13439"/>
                </a:lnTo>
                <a:lnTo>
                  <a:pt x="19243" y="13920"/>
                </a:lnTo>
                <a:lnTo>
                  <a:pt x="18458" y="15839"/>
                </a:lnTo>
                <a:lnTo>
                  <a:pt x="18850" y="16320"/>
                </a:lnTo>
                <a:lnTo>
                  <a:pt x="18065" y="16320"/>
                </a:lnTo>
                <a:lnTo>
                  <a:pt x="17672" y="16800"/>
                </a:lnTo>
                <a:lnTo>
                  <a:pt x="16887" y="16800"/>
                </a:lnTo>
                <a:lnTo>
                  <a:pt x="16101" y="17280"/>
                </a:lnTo>
                <a:lnTo>
                  <a:pt x="15316" y="18240"/>
                </a:lnTo>
                <a:lnTo>
                  <a:pt x="14530" y="19679"/>
                </a:lnTo>
                <a:lnTo>
                  <a:pt x="14138" y="21120"/>
                </a:lnTo>
                <a:lnTo>
                  <a:pt x="10996" y="21120"/>
                </a:lnTo>
                <a:lnTo>
                  <a:pt x="10603" y="20640"/>
                </a:lnTo>
                <a:lnTo>
                  <a:pt x="7069" y="21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4" name="AutoShape 71"/>
          <p:cNvSpPr>
            <a:spLocks/>
          </p:cNvSpPr>
          <p:nvPr/>
        </p:nvSpPr>
        <p:spPr bwMode="auto">
          <a:xfrm>
            <a:off x="4128757" y="3683031"/>
            <a:ext cx="131116" cy="121183"/>
          </a:xfrm>
          <a:custGeom>
            <a:avLst/>
            <a:gdLst>
              <a:gd name="T0" fmla="*/ 47630 w 21600"/>
              <a:gd name="T1" fmla="*/ 43997 h 21600"/>
              <a:gd name="T2" fmla="*/ 47630 w 21600"/>
              <a:gd name="T3" fmla="*/ 43997 h 21600"/>
              <a:gd name="T4" fmla="*/ 47630 w 21600"/>
              <a:gd name="T5" fmla="*/ 43997 h 21600"/>
              <a:gd name="T6" fmla="*/ 47630 w 21600"/>
              <a:gd name="T7" fmla="*/ 439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514"/>
                </a:moveTo>
                <a:lnTo>
                  <a:pt x="18514" y="1028"/>
                </a:lnTo>
                <a:lnTo>
                  <a:pt x="17999"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399"/>
                </a:lnTo>
                <a:lnTo>
                  <a:pt x="6685" y="19542"/>
                </a:lnTo>
                <a:lnTo>
                  <a:pt x="7714" y="21600"/>
                </a:lnTo>
                <a:lnTo>
                  <a:pt x="10800" y="21600"/>
                </a:lnTo>
                <a:lnTo>
                  <a:pt x="11314" y="16971"/>
                </a:lnTo>
                <a:lnTo>
                  <a:pt x="11828" y="16971"/>
                </a:lnTo>
                <a:lnTo>
                  <a:pt x="12857" y="15942"/>
                </a:lnTo>
                <a:lnTo>
                  <a:pt x="13885" y="14399"/>
                </a:lnTo>
                <a:lnTo>
                  <a:pt x="15428" y="12342"/>
                </a:lnTo>
                <a:lnTo>
                  <a:pt x="14914" y="12342"/>
                </a:lnTo>
                <a:lnTo>
                  <a:pt x="14914" y="9771"/>
                </a:lnTo>
                <a:lnTo>
                  <a:pt x="15428" y="8228"/>
                </a:lnTo>
                <a:lnTo>
                  <a:pt x="16457" y="6685"/>
                </a:lnTo>
                <a:lnTo>
                  <a:pt x="16457" y="5657"/>
                </a:lnTo>
                <a:lnTo>
                  <a:pt x="17485" y="5142"/>
                </a:lnTo>
                <a:lnTo>
                  <a:pt x="17999" y="4628"/>
                </a:lnTo>
                <a:lnTo>
                  <a:pt x="19028" y="4114"/>
                </a:lnTo>
                <a:lnTo>
                  <a:pt x="20057" y="4114"/>
                </a:lnTo>
                <a:lnTo>
                  <a:pt x="21600" y="4628"/>
                </a:lnTo>
                <a:lnTo>
                  <a:pt x="21600" y="514"/>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5" name="AutoShape 72"/>
          <p:cNvSpPr>
            <a:spLocks/>
          </p:cNvSpPr>
          <p:nvPr/>
        </p:nvSpPr>
        <p:spPr bwMode="auto">
          <a:xfrm>
            <a:off x="4116070" y="3642637"/>
            <a:ext cx="43705" cy="86559"/>
          </a:xfrm>
          <a:custGeom>
            <a:avLst/>
            <a:gdLst>
              <a:gd name="T0" fmla="*/ 15877 w 21600"/>
              <a:gd name="T1" fmla="*/ 31427 h 21600"/>
              <a:gd name="T2" fmla="*/ 15877 w 21600"/>
              <a:gd name="T3" fmla="*/ 31427 h 21600"/>
              <a:gd name="T4" fmla="*/ 15877 w 21600"/>
              <a:gd name="T5" fmla="*/ 31427 h 21600"/>
              <a:gd name="T6" fmla="*/ 15877 w 21600"/>
              <a:gd name="T7" fmla="*/ 31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199"/>
                </a:moveTo>
                <a:lnTo>
                  <a:pt x="6171" y="10079"/>
                </a:lnTo>
                <a:lnTo>
                  <a:pt x="7714" y="10079"/>
                </a:lnTo>
                <a:lnTo>
                  <a:pt x="7714" y="11519"/>
                </a:lnTo>
                <a:lnTo>
                  <a:pt x="9257" y="12959"/>
                </a:lnTo>
                <a:lnTo>
                  <a:pt x="9257" y="14399"/>
                </a:lnTo>
                <a:lnTo>
                  <a:pt x="7714" y="14399"/>
                </a:lnTo>
                <a:lnTo>
                  <a:pt x="7714" y="15839"/>
                </a:lnTo>
                <a:lnTo>
                  <a:pt x="6171" y="17280"/>
                </a:lnTo>
                <a:lnTo>
                  <a:pt x="6171" y="21600"/>
                </a:lnTo>
                <a:lnTo>
                  <a:pt x="13885" y="18000"/>
                </a:lnTo>
                <a:lnTo>
                  <a:pt x="20057" y="15839"/>
                </a:lnTo>
                <a:lnTo>
                  <a:pt x="20057" y="14399"/>
                </a:lnTo>
                <a:lnTo>
                  <a:pt x="21599" y="13680"/>
                </a:lnTo>
                <a:lnTo>
                  <a:pt x="21599" y="12959"/>
                </a:lnTo>
                <a:lnTo>
                  <a:pt x="20057" y="12240"/>
                </a:lnTo>
                <a:lnTo>
                  <a:pt x="20057" y="6479"/>
                </a:lnTo>
                <a:lnTo>
                  <a:pt x="18514" y="5039"/>
                </a:lnTo>
                <a:lnTo>
                  <a:pt x="16971" y="2879"/>
                </a:lnTo>
                <a:lnTo>
                  <a:pt x="15428" y="1439"/>
                </a:lnTo>
                <a:lnTo>
                  <a:pt x="12342" y="0"/>
                </a:lnTo>
                <a:lnTo>
                  <a:pt x="6171" y="0"/>
                </a:lnTo>
                <a:lnTo>
                  <a:pt x="4628" y="719"/>
                </a:lnTo>
                <a:lnTo>
                  <a:pt x="0" y="71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6" name="AutoShape 73"/>
          <p:cNvSpPr>
            <a:spLocks/>
          </p:cNvSpPr>
          <p:nvPr/>
        </p:nvSpPr>
        <p:spPr bwMode="auto">
          <a:xfrm>
            <a:off x="3982135" y="3530110"/>
            <a:ext cx="221345" cy="164463"/>
          </a:xfrm>
          <a:custGeom>
            <a:avLst/>
            <a:gdLst>
              <a:gd name="T0" fmla="*/ 80407 w 21600"/>
              <a:gd name="T1" fmla="*/ 59710 h 21600"/>
              <a:gd name="T2" fmla="*/ 80407 w 21600"/>
              <a:gd name="T3" fmla="*/ 59710 h 21600"/>
              <a:gd name="T4" fmla="*/ 80407 w 21600"/>
              <a:gd name="T5" fmla="*/ 59710 h 21600"/>
              <a:gd name="T6" fmla="*/ 80407 w 21600"/>
              <a:gd name="T7" fmla="*/ 59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54" y="9852"/>
                </a:moveTo>
                <a:lnTo>
                  <a:pt x="3042" y="7957"/>
                </a:lnTo>
                <a:lnTo>
                  <a:pt x="3042" y="7578"/>
                </a:lnTo>
                <a:lnTo>
                  <a:pt x="2738" y="7199"/>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600"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7" name="AutoShape 74"/>
          <p:cNvSpPr>
            <a:spLocks/>
          </p:cNvSpPr>
          <p:nvPr/>
        </p:nvSpPr>
        <p:spPr bwMode="auto">
          <a:xfrm>
            <a:off x="4076594" y="3481060"/>
            <a:ext cx="118427" cy="83674"/>
          </a:xfrm>
          <a:custGeom>
            <a:avLst/>
            <a:gdLst>
              <a:gd name="T0" fmla="*/ 43020 w 21600"/>
              <a:gd name="T1" fmla="*/ 30379 h 21600"/>
              <a:gd name="T2" fmla="*/ 43020 w 21600"/>
              <a:gd name="T3" fmla="*/ 30379 h 21600"/>
              <a:gd name="T4" fmla="*/ 43020 w 21600"/>
              <a:gd name="T5" fmla="*/ 30379 h 21600"/>
              <a:gd name="T6" fmla="*/ 43020 w 21600"/>
              <a:gd name="T7" fmla="*/ 30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599"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8" name="AutoShape 75"/>
          <p:cNvSpPr>
            <a:spLocks/>
          </p:cNvSpPr>
          <p:nvPr/>
        </p:nvSpPr>
        <p:spPr bwMode="auto">
          <a:xfrm>
            <a:off x="3986365" y="3420469"/>
            <a:ext cx="214297" cy="95216"/>
          </a:xfrm>
          <a:custGeom>
            <a:avLst/>
            <a:gdLst>
              <a:gd name="T0" fmla="*/ 77846 w 21600"/>
              <a:gd name="T1" fmla="*/ 34570 h 21600"/>
              <a:gd name="T2" fmla="*/ 77846 w 21600"/>
              <a:gd name="T3" fmla="*/ 34570 h 21600"/>
              <a:gd name="T4" fmla="*/ 77846 w 21600"/>
              <a:gd name="T5" fmla="*/ 34570 h 21600"/>
              <a:gd name="T6" fmla="*/ 77846 w 21600"/>
              <a:gd name="T7" fmla="*/ 345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89" name="AutoShape 76"/>
          <p:cNvSpPr>
            <a:spLocks/>
          </p:cNvSpPr>
          <p:nvPr/>
        </p:nvSpPr>
        <p:spPr bwMode="auto">
          <a:xfrm>
            <a:off x="4010331" y="3281975"/>
            <a:ext cx="236855" cy="176004"/>
          </a:xfrm>
          <a:custGeom>
            <a:avLst/>
            <a:gdLst>
              <a:gd name="T0" fmla="*/ 86041 w 21600"/>
              <a:gd name="T1" fmla="*/ 63901 h 21600"/>
              <a:gd name="T2" fmla="*/ 86041 w 21600"/>
              <a:gd name="T3" fmla="*/ 63901 h 21600"/>
              <a:gd name="T4" fmla="*/ 86041 w 21600"/>
              <a:gd name="T5" fmla="*/ 63901 h 21600"/>
              <a:gd name="T6" fmla="*/ 86041 w 21600"/>
              <a:gd name="T7" fmla="*/ 63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599" y="18059"/>
                </a:lnTo>
                <a:lnTo>
                  <a:pt x="21599"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0" name="AutoShape 77"/>
          <p:cNvSpPr>
            <a:spLocks/>
          </p:cNvSpPr>
          <p:nvPr/>
        </p:nvSpPr>
        <p:spPr bwMode="auto">
          <a:xfrm>
            <a:off x="4162594" y="3481060"/>
            <a:ext cx="159313" cy="121183"/>
          </a:xfrm>
          <a:custGeom>
            <a:avLst/>
            <a:gdLst>
              <a:gd name="T0" fmla="*/ 57873 w 21600"/>
              <a:gd name="T1" fmla="*/ 43997 h 21600"/>
              <a:gd name="T2" fmla="*/ 57873 w 21600"/>
              <a:gd name="T3" fmla="*/ 43997 h 21600"/>
              <a:gd name="T4" fmla="*/ 57873 w 21600"/>
              <a:gd name="T5" fmla="*/ 43997 h 21600"/>
              <a:gd name="T6" fmla="*/ 57873 w 21600"/>
              <a:gd name="T7" fmla="*/ 439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600" y="16457"/>
                </a:lnTo>
                <a:lnTo>
                  <a:pt x="21176" y="16971"/>
                </a:lnTo>
                <a:lnTo>
                  <a:pt x="21176" y="21600"/>
                </a:lnTo>
                <a:lnTo>
                  <a:pt x="20752" y="21085"/>
                </a:lnTo>
                <a:lnTo>
                  <a:pt x="19905" y="20571"/>
                </a:lnTo>
                <a:lnTo>
                  <a:pt x="19482" y="20057"/>
                </a:lnTo>
                <a:lnTo>
                  <a:pt x="18635" y="19542"/>
                </a:lnTo>
                <a:lnTo>
                  <a:pt x="17788" y="19542"/>
                </a:lnTo>
                <a:lnTo>
                  <a:pt x="15670" y="18514"/>
                </a:lnTo>
                <a:lnTo>
                  <a:pt x="15670" y="17999"/>
                </a:lnTo>
                <a:lnTo>
                  <a:pt x="15247" y="17999"/>
                </a:lnTo>
                <a:lnTo>
                  <a:pt x="13552" y="16971"/>
                </a:lnTo>
                <a:lnTo>
                  <a:pt x="10164" y="16971"/>
                </a:lnTo>
                <a:lnTo>
                  <a:pt x="8894" y="17485"/>
                </a:lnTo>
                <a:lnTo>
                  <a:pt x="7199"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1" name="AutoShape 78"/>
          <p:cNvSpPr>
            <a:spLocks/>
          </p:cNvSpPr>
          <p:nvPr/>
        </p:nvSpPr>
        <p:spPr bwMode="auto">
          <a:xfrm>
            <a:off x="4257053" y="3657063"/>
            <a:ext cx="64854" cy="63478"/>
          </a:xfrm>
          <a:custGeom>
            <a:avLst/>
            <a:gdLst>
              <a:gd name="T0" fmla="*/ 23559 w 21600"/>
              <a:gd name="T1" fmla="*/ 23047 h 21600"/>
              <a:gd name="T2" fmla="*/ 23559 w 21600"/>
              <a:gd name="T3" fmla="*/ 23047 h 21600"/>
              <a:gd name="T4" fmla="*/ 23559 w 21600"/>
              <a:gd name="T5" fmla="*/ 23047 h 21600"/>
              <a:gd name="T6" fmla="*/ 23559 w 21600"/>
              <a:gd name="T7" fmla="*/ 230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400" y="15709"/>
                </a:lnTo>
                <a:lnTo>
                  <a:pt x="11314" y="15709"/>
                </a:lnTo>
                <a:lnTo>
                  <a:pt x="6171" y="20618"/>
                </a:lnTo>
                <a:lnTo>
                  <a:pt x="5142" y="20618"/>
                </a:lnTo>
                <a:lnTo>
                  <a:pt x="4114" y="21600"/>
                </a:lnTo>
                <a:lnTo>
                  <a:pt x="0" y="21600"/>
                </a:lnTo>
                <a:lnTo>
                  <a:pt x="1028" y="17672"/>
                </a:lnTo>
                <a:lnTo>
                  <a:pt x="1028" y="9818"/>
                </a:lnTo>
                <a:lnTo>
                  <a:pt x="2057" y="7854"/>
                </a:lnTo>
                <a:lnTo>
                  <a:pt x="2057" y="5890"/>
                </a:lnTo>
                <a:lnTo>
                  <a:pt x="6171" y="1963"/>
                </a:lnTo>
                <a:lnTo>
                  <a:pt x="7200" y="1963"/>
                </a:lnTo>
                <a:lnTo>
                  <a:pt x="8228" y="981"/>
                </a:lnTo>
                <a:lnTo>
                  <a:pt x="10285" y="0"/>
                </a:lnTo>
                <a:lnTo>
                  <a:pt x="13371"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2" name="AutoShape 79"/>
          <p:cNvSpPr>
            <a:spLocks/>
          </p:cNvSpPr>
          <p:nvPr/>
        </p:nvSpPr>
        <p:spPr bwMode="auto">
          <a:xfrm>
            <a:off x="4149905" y="2183495"/>
            <a:ext cx="3322983" cy="1583210"/>
          </a:xfrm>
          <a:custGeom>
            <a:avLst/>
            <a:gdLst>
              <a:gd name="T0" fmla="*/ 1207117 w 21600"/>
              <a:gd name="T1" fmla="*/ 575364 h 21589"/>
              <a:gd name="T2" fmla="*/ 1207117 w 21600"/>
              <a:gd name="T3" fmla="*/ 575364 h 21589"/>
              <a:gd name="T4" fmla="*/ 1207117 w 21600"/>
              <a:gd name="T5" fmla="*/ 575364 h 21589"/>
              <a:gd name="T6" fmla="*/ 1207117 w 21600"/>
              <a:gd name="T7" fmla="*/ 57536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89">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599"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chemeClr val="tx1"/>
          </a:solidFill>
          <a:ln w="3175" cap="flat" cmpd="sng">
            <a:solidFill>
              <a:srgbClr val="F2F2F2"/>
            </a:solidFill>
            <a:prstDash val="solid"/>
            <a:miter lim="0"/>
            <a:headEnd/>
            <a:tailEnd/>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3" name="AutoShape 80"/>
          <p:cNvSpPr>
            <a:spLocks/>
          </p:cNvSpPr>
          <p:nvPr/>
        </p:nvSpPr>
        <p:spPr bwMode="auto">
          <a:xfrm>
            <a:off x="4054036" y="3305058"/>
            <a:ext cx="49053" cy="27411"/>
          </a:xfrm>
          <a:custGeom>
            <a:avLst/>
            <a:gdLst>
              <a:gd name="T0" fmla="*/ 17818 w 21471"/>
              <a:gd name="T1" fmla="*/ 9952 h 21600"/>
              <a:gd name="T2" fmla="*/ 17818 w 21471"/>
              <a:gd name="T3" fmla="*/ 9952 h 21600"/>
              <a:gd name="T4" fmla="*/ 17818 w 21471"/>
              <a:gd name="T5" fmla="*/ 9952 h 21600"/>
              <a:gd name="T6" fmla="*/ 17818 w 21471"/>
              <a:gd name="T7" fmla="*/ 99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4" name="AutoShape 81"/>
          <p:cNvSpPr>
            <a:spLocks/>
          </p:cNvSpPr>
          <p:nvPr/>
        </p:nvSpPr>
        <p:spPr bwMode="auto">
          <a:xfrm>
            <a:off x="4085052" y="3284860"/>
            <a:ext cx="64854" cy="70692"/>
          </a:xfrm>
          <a:custGeom>
            <a:avLst/>
            <a:gdLst>
              <a:gd name="T0" fmla="*/ 23559 w 21600"/>
              <a:gd name="T1" fmla="*/ 25666 h 21600"/>
              <a:gd name="T2" fmla="*/ 23559 w 21600"/>
              <a:gd name="T3" fmla="*/ 25666 h 21600"/>
              <a:gd name="T4" fmla="*/ 23559 w 21600"/>
              <a:gd name="T5" fmla="*/ 25666 h 21600"/>
              <a:gd name="T6" fmla="*/ 23559 w 21600"/>
              <a:gd name="T7" fmla="*/ 2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5" name="AutoShape 82"/>
          <p:cNvSpPr>
            <a:spLocks/>
          </p:cNvSpPr>
          <p:nvPr/>
        </p:nvSpPr>
        <p:spPr bwMode="auto">
          <a:xfrm>
            <a:off x="4072364" y="3250237"/>
            <a:ext cx="80362" cy="59150"/>
          </a:xfrm>
          <a:custGeom>
            <a:avLst/>
            <a:gdLst>
              <a:gd name="T0" fmla="*/ 29193 w 21600"/>
              <a:gd name="T1" fmla="*/ 21475 h 21600"/>
              <a:gd name="T2" fmla="*/ 29193 w 21600"/>
              <a:gd name="T3" fmla="*/ 21475 h 21600"/>
              <a:gd name="T4" fmla="*/ 29193 w 21600"/>
              <a:gd name="T5" fmla="*/ 21475 h 21600"/>
              <a:gd name="T6" fmla="*/ 29193 w 21600"/>
              <a:gd name="T7" fmla="*/ 2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6" name="AutoShape 83"/>
          <p:cNvSpPr>
            <a:spLocks/>
          </p:cNvSpPr>
          <p:nvPr/>
        </p:nvSpPr>
        <p:spPr bwMode="auto">
          <a:xfrm>
            <a:off x="4121776" y="3222827"/>
            <a:ext cx="39409" cy="34625"/>
          </a:xfrm>
          <a:custGeom>
            <a:avLst/>
            <a:gdLst>
              <a:gd name="T0" fmla="*/ 14315 w 21563"/>
              <a:gd name="T1" fmla="*/ 12571 h 21600"/>
              <a:gd name="T2" fmla="*/ 14315 w 21563"/>
              <a:gd name="T3" fmla="*/ 12571 h 21600"/>
              <a:gd name="T4" fmla="*/ 14315 w 21563"/>
              <a:gd name="T5" fmla="*/ 12571 h 21600"/>
              <a:gd name="T6" fmla="*/ 14315 w 21563"/>
              <a:gd name="T7" fmla="*/ 12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7" name="AutoShape 84"/>
          <p:cNvSpPr>
            <a:spLocks/>
          </p:cNvSpPr>
          <p:nvPr/>
        </p:nvSpPr>
        <p:spPr bwMode="auto">
          <a:xfrm>
            <a:off x="3851021" y="3651293"/>
            <a:ext cx="31017" cy="43280"/>
          </a:xfrm>
          <a:custGeom>
            <a:avLst/>
            <a:gdLst>
              <a:gd name="T0" fmla="*/ 11268 w 21600"/>
              <a:gd name="T1" fmla="*/ 15714 h 21600"/>
              <a:gd name="T2" fmla="*/ 11268 w 21600"/>
              <a:gd name="T3" fmla="*/ 15714 h 21600"/>
              <a:gd name="T4" fmla="*/ 11268 w 21600"/>
              <a:gd name="T5" fmla="*/ 15714 h 21600"/>
              <a:gd name="T6" fmla="*/ 11268 w 21600"/>
              <a:gd name="T7" fmla="*/ 15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544"/>
                </a:moveTo>
                <a:lnTo>
                  <a:pt x="9257" y="6330"/>
                </a:lnTo>
                <a:lnTo>
                  <a:pt x="10799" y="372"/>
                </a:lnTo>
                <a:lnTo>
                  <a:pt x="14914" y="0"/>
                </a:lnTo>
                <a:lnTo>
                  <a:pt x="21599" y="7075"/>
                </a:lnTo>
                <a:lnTo>
                  <a:pt x="19028" y="9682"/>
                </a:lnTo>
                <a:lnTo>
                  <a:pt x="13885" y="21600"/>
                </a:lnTo>
                <a:lnTo>
                  <a:pt x="0" y="11544"/>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8" name="AutoShape 85"/>
          <p:cNvSpPr>
            <a:spLocks/>
          </p:cNvSpPr>
          <p:nvPr/>
        </p:nvSpPr>
        <p:spPr bwMode="auto">
          <a:xfrm>
            <a:off x="4145676" y="3579161"/>
            <a:ext cx="170591" cy="129838"/>
          </a:xfrm>
          <a:custGeom>
            <a:avLst/>
            <a:gdLst>
              <a:gd name="T0" fmla="*/ 61970 w 21600"/>
              <a:gd name="T1" fmla="*/ 47140 h 21600"/>
              <a:gd name="T2" fmla="*/ 61970 w 21600"/>
              <a:gd name="T3" fmla="*/ 47140 h 21600"/>
              <a:gd name="T4" fmla="*/ 61970 w 21600"/>
              <a:gd name="T5" fmla="*/ 47140 h 21600"/>
              <a:gd name="T6" fmla="*/ 61970 w 21600"/>
              <a:gd name="T7" fmla="*/ 47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69" y="21600"/>
                </a:moveTo>
                <a:lnTo>
                  <a:pt x="4712" y="15839"/>
                </a:lnTo>
                <a:lnTo>
                  <a:pt x="6283" y="13920"/>
                </a:lnTo>
                <a:lnTo>
                  <a:pt x="6283" y="12960"/>
                </a:lnTo>
                <a:lnTo>
                  <a:pt x="5890" y="12000"/>
                </a:lnTo>
                <a:lnTo>
                  <a:pt x="5498" y="11520"/>
                </a:lnTo>
                <a:lnTo>
                  <a:pt x="4319" y="8639"/>
                </a:lnTo>
                <a:lnTo>
                  <a:pt x="4319" y="7200"/>
                </a:lnTo>
                <a:lnTo>
                  <a:pt x="3534" y="5760"/>
                </a:lnTo>
                <a:lnTo>
                  <a:pt x="3534" y="4800"/>
                </a:lnTo>
                <a:lnTo>
                  <a:pt x="2749" y="5280"/>
                </a:lnTo>
                <a:lnTo>
                  <a:pt x="785" y="3359"/>
                </a:lnTo>
                <a:lnTo>
                  <a:pt x="785" y="1440"/>
                </a:lnTo>
                <a:lnTo>
                  <a:pt x="392" y="479"/>
                </a:lnTo>
                <a:lnTo>
                  <a:pt x="0" y="0"/>
                </a:lnTo>
                <a:lnTo>
                  <a:pt x="1963" y="0"/>
                </a:lnTo>
                <a:lnTo>
                  <a:pt x="3534" y="479"/>
                </a:lnTo>
                <a:lnTo>
                  <a:pt x="3534" y="959"/>
                </a:lnTo>
                <a:lnTo>
                  <a:pt x="4712" y="2399"/>
                </a:lnTo>
                <a:lnTo>
                  <a:pt x="5498" y="2880"/>
                </a:lnTo>
                <a:lnTo>
                  <a:pt x="6283" y="3839"/>
                </a:lnTo>
                <a:lnTo>
                  <a:pt x="7461" y="4319"/>
                </a:lnTo>
                <a:lnTo>
                  <a:pt x="8639" y="4319"/>
                </a:lnTo>
                <a:lnTo>
                  <a:pt x="9425" y="3839"/>
                </a:lnTo>
                <a:lnTo>
                  <a:pt x="11389" y="2880"/>
                </a:lnTo>
                <a:lnTo>
                  <a:pt x="13745" y="2880"/>
                </a:lnTo>
                <a:lnTo>
                  <a:pt x="16494" y="4319"/>
                </a:lnTo>
                <a:lnTo>
                  <a:pt x="19243" y="5280"/>
                </a:lnTo>
                <a:lnTo>
                  <a:pt x="19636" y="5760"/>
                </a:lnTo>
                <a:lnTo>
                  <a:pt x="20029" y="5760"/>
                </a:lnTo>
                <a:lnTo>
                  <a:pt x="20421" y="6240"/>
                </a:lnTo>
                <a:lnTo>
                  <a:pt x="21207" y="6719"/>
                </a:lnTo>
                <a:lnTo>
                  <a:pt x="21600" y="7200"/>
                </a:lnTo>
                <a:lnTo>
                  <a:pt x="21600" y="8160"/>
                </a:lnTo>
                <a:lnTo>
                  <a:pt x="21207" y="8639"/>
                </a:lnTo>
                <a:lnTo>
                  <a:pt x="21207" y="10080"/>
                </a:lnTo>
                <a:lnTo>
                  <a:pt x="20814" y="11039"/>
                </a:lnTo>
                <a:lnTo>
                  <a:pt x="20421" y="11520"/>
                </a:lnTo>
                <a:lnTo>
                  <a:pt x="20421" y="12480"/>
                </a:lnTo>
                <a:lnTo>
                  <a:pt x="19636" y="13439"/>
                </a:lnTo>
                <a:lnTo>
                  <a:pt x="19243" y="13439"/>
                </a:lnTo>
                <a:lnTo>
                  <a:pt x="19243" y="13920"/>
                </a:lnTo>
                <a:lnTo>
                  <a:pt x="18458" y="15839"/>
                </a:lnTo>
                <a:lnTo>
                  <a:pt x="18850" y="16320"/>
                </a:lnTo>
                <a:lnTo>
                  <a:pt x="18065" y="16320"/>
                </a:lnTo>
                <a:lnTo>
                  <a:pt x="17672" y="16800"/>
                </a:lnTo>
                <a:lnTo>
                  <a:pt x="16887" y="16800"/>
                </a:lnTo>
                <a:lnTo>
                  <a:pt x="16101" y="17280"/>
                </a:lnTo>
                <a:lnTo>
                  <a:pt x="15316" y="18240"/>
                </a:lnTo>
                <a:lnTo>
                  <a:pt x="14530" y="19679"/>
                </a:lnTo>
                <a:lnTo>
                  <a:pt x="14138" y="21120"/>
                </a:lnTo>
                <a:lnTo>
                  <a:pt x="10996" y="21120"/>
                </a:lnTo>
                <a:lnTo>
                  <a:pt x="10603" y="20640"/>
                </a:lnTo>
                <a:lnTo>
                  <a:pt x="7069" y="2160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99" name="AutoShape 86"/>
          <p:cNvSpPr>
            <a:spLocks/>
          </p:cNvSpPr>
          <p:nvPr/>
        </p:nvSpPr>
        <p:spPr bwMode="auto">
          <a:xfrm>
            <a:off x="4073774" y="3501257"/>
            <a:ext cx="118428" cy="83676"/>
          </a:xfrm>
          <a:custGeom>
            <a:avLst/>
            <a:gdLst>
              <a:gd name="T0" fmla="*/ 43021 w 21600"/>
              <a:gd name="T1" fmla="*/ 30380 h 21600"/>
              <a:gd name="T2" fmla="*/ 43021 w 21600"/>
              <a:gd name="T3" fmla="*/ 30380 h 21600"/>
              <a:gd name="T4" fmla="*/ 43021 w 21600"/>
              <a:gd name="T5" fmla="*/ 30380 h 21600"/>
              <a:gd name="T6" fmla="*/ 43021 w 21600"/>
              <a:gd name="T7" fmla="*/ 30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599"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0" name="AutoShape 87"/>
          <p:cNvSpPr>
            <a:spLocks/>
          </p:cNvSpPr>
          <p:nvPr/>
        </p:nvSpPr>
        <p:spPr bwMode="auto">
          <a:xfrm>
            <a:off x="4161184" y="3501257"/>
            <a:ext cx="157902" cy="121184"/>
          </a:xfrm>
          <a:custGeom>
            <a:avLst/>
            <a:gdLst>
              <a:gd name="T0" fmla="*/ 57360 w 21600"/>
              <a:gd name="T1" fmla="*/ 43998 h 21600"/>
              <a:gd name="T2" fmla="*/ 57360 w 21600"/>
              <a:gd name="T3" fmla="*/ 43998 h 21600"/>
              <a:gd name="T4" fmla="*/ 57360 w 21600"/>
              <a:gd name="T5" fmla="*/ 43998 h 21600"/>
              <a:gd name="T6" fmla="*/ 57360 w 21600"/>
              <a:gd name="T7" fmla="*/ 43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400"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600"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7999"/>
                </a:lnTo>
                <a:lnTo>
                  <a:pt x="15247" y="17999"/>
                </a:lnTo>
                <a:cubicBezTo>
                  <a:pt x="15035" y="17742"/>
                  <a:pt x="14611" y="17742"/>
                  <a:pt x="14400" y="17485"/>
                </a:cubicBezTo>
                <a:cubicBezTo>
                  <a:pt x="14188" y="17228"/>
                  <a:pt x="13764" y="17228"/>
                  <a:pt x="13552" y="16971"/>
                </a:cubicBezTo>
                <a:lnTo>
                  <a:pt x="10164" y="16971"/>
                </a:lnTo>
                <a:cubicBezTo>
                  <a:pt x="9741" y="17228"/>
                  <a:pt x="9317" y="17228"/>
                  <a:pt x="8894" y="17485"/>
                </a:cubicBezTo>
                <a:cubicBezTo>
                  <a:pt x="8258" y="17742"/>
                  <a:pt x="7835" y="18257"/>
                  <a:pt x="7199"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399"/>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599" y="6171"/>
                  <a:pt x="3599" y="5657"/>
                  <a:pt x="3811" y="5142"/>
                </a:cubicBezTo>
                <a:lnTo>
                  <a:pt x="3811" y="3085"/>
                </a:lnTo>
                <a:lnTo>
                  <a:pt x="4235" y="2571"/>
                </a:lnTo>
                <a:lnTo>
                  <a:pt x="4235" y="1542"/>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1" name="AutoShape 88"/>
          <p:cNvSpPr>
            <a:spLocks/>
          </p:cNvSpPr>
          <p:nvPr/>
        </p:nvSpPr>
        <p:spPr bwMode="auto">
          <a:xfrm>
            <a:off x="4254233" y="3677261"/>
            <a:ext cx="64854" cy="62035"/>
          </a:xfrm>
          <a:custGeom>
            <a:avLst/>
            <a:gdLst>
              <a:gd name="T0" fmla="*/ 23559 w 21600"/>
              <a:gd name="T1" fmla="*/ 22523 h 21600"/>
              <a:gd name="T2" fmla="*/ 23559 w 21600"/>
              <a:gd name="T3" fmla="*/ 22523 h 21600"/>
              <a:gd name="T4" fmla="*/ 23559 w 21600"/>
              <a:gd name="T5" fmla="*/ 22523 h 21600"/>
              <a:gd name="T6" fmla="*/ 23559 w 21600"/>
              <a:gd name="T7" fmla="*/ 22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400"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200" y="1963"/>
                </a:lnTo>
                <a:lnTo>
                  <a:pt x="8228" y="981"/>
                </a:lnTo>
                <a:lnTo>
                  <a:pt x="10285" y="0"/>
                </a:lnTo>
                <a:lnTo>
                  <a:pt x="13371"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2" name="AutoShape 89"/>
          <p:cNvSpPr>
            <a:spLocks/>
          </p:cNvSpPr>
          <p:nvPr/>
        </p:nvSpPr>
        <p:spPr bwMode="auto">
          <a:xfrm>
            <a:off x="4182332" y="3439223"/>
            <a:ext cx="284751" cy="180332"/>
          </a:xfrm>
          <a:custGeom>
            <a:avLst/>
            <a:gdLst>
              <a:gd name="T0" fmla="*/ 103435 w 21597"/>
              <a:gd name="T1" fmla="*/ 65472 h 21600"/>
              <a:gd name="T2" fmla="*/ 103435 w 21597"/>
              <a:gd name="T3" fmla="*/ 65472 h 21600"/>
              <a:gd name="T4" fmla="*/ 103435 w 21597"/>
              <a:gd name="T5" fmla="*/ 65472 h 21600"/>
              <a:gd name="T6" fmla="*/ 103435 w 21597"/>
              <a:gd name="T7" fmla="*/ 65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60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600"/>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3" name="AutoShape 90"/>
          <p:cNvSpPr>
            <a:spLocks/>
          </p:cNvSpPr>
          <p:nvPr/>
        </p:nvSpPr>
        <p:spPr bwMode="auto">
          <a:xfrm>
            <a:off x="4267029" y="3501257"/>
            <a:ext cx="47818" cy="70692"/>
          </a:xfrm>
          <a:custGeom>
            <a:avLst/>
            <a:gdLst>
              <a:gd name="T0" fmla="*/ 17370 w 20931"/>
              <a:gd name="T1" fmla="*/ 25666 h 21600"/>
              <a:gd name="T2" fmla="*/ 17370 w 20931"/>
              <a:gd name="T3" fmla="*/ 25666 h 21600"/>
              <a:gd name="T4" fmla="*/ 17370 w 20931"/>
              <a:gd name="T5" fmla="*/ 25666 h 21600"/>
              <a:gd name="T6" fmla="*/ 17370 w 20931"/>
              <a:gd name="T7" fmla="*/ 2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1" h="2160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3"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4" name="AutoShape 91"/>
          <p:cNvSpPr>
            <a:spLocks/>
          </p:cNvSpPr>
          <p:nvPr/>
        </p:nvSpPr>
        <p:spPr bwMode="auto">
          <a:xfrm>
            <a:off x="4058266" y="3615226"/>
            <a:ext cx="57059" cy="55877"/>
          </a:xfrm>
          <a:custGeom>
            <a:avLst/>
            <a:gdLst>
              <a:gd name="T0" fmla="*/ 20728 w 19426"/>
              <a:gd name="T1" fmla="*/ 20286 h 21451"/>
              <a:gd name="T2" fmla="*/ 20728 w 19426"/>
              <a:gd name="T3" fmla="*/ 20286 h 21451"/>
              <a:gd name="T4" fmla="*/ 20728 w 19426"/>
              <a:gd name="T5" fmla="*/ 20286 h 21451"/>
              <a:gd name="T6" fmla="*/ 20728 w 19426"/>
              <a:gd name="T7" fmla="*/ 20286 h 214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26" h="21451">
                <a:moveTo>
                  <a:pt x="16164" y="0"/>
                </a:moveTo>
                <a:cubicBezTo>
                  <a:pt x="17945" y="12716"/>
                  <a:pt x="21600"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5" name="AutoShape 92"/>
          <p:cNvSpPr>
            <a:spLocks/>
          </p:cNvSpPr>
          <p:nvPr/>
        </p:nvSpPr>
        <p:spPr bwMode="auto">
          <a:xfrm>
            <a:off x="4589773" y="3738085"/>
            <a:ext cx="62035" cy="56030"/>
          </a:xfrm>
          <a:custGeom>
            <a:avLst/>
            <a:gdLst>
              <a:gd name="T0" fmla="*/ 22535 w 21600"/>
              <a:gd name="T1" fmla="*/ 20513 h 21510"/>
              <a:gd name="T2" fmla="*/ 22535 w 21600"/>
              <a:gd name="T3" fmla="*/ 20513 h 21510"/>
              <a:gd name="T4" fmla="*/ 22535 w 21600"/>
              <a:gd name="T5" fmla="*/ 20513 h 21510"/>
              <a:gd name="T6" fmla="*/ 22535 w 21600"/>
              <a:gd name="T7" fmla="*/ 205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0">
                <a:moveTo>
                  <a:pt x="0" y="5522"/>
                </a:moveTo>
                <a:lnTo>
                  <a:pt x="3085" y="11627"/>
                </a:lnTo>
                <a:lnTo>
                  <a:pt x="4628" y="17731"/>
                </a:lnTo>
                <a:cubicBezTo>
                  <a:pt x="10401" y="15654"/>
                  <a:pt x="8886" y="14114"/>
                  <a:pt x="10542" y="15987"/>
                </a:cubicBezTo>
                <a:lnTo>
                  <a:pt x="21599" y="21510"/>
                </a:lnTo>
                <a:cubicBezTo>
                  <a:pt x="16674" y="10959"/>
                  <a:pt x="20203" y="11045"/>
                  <a:pt x="16457" y="11045"/>
                </a:cubicBezTo>
                <a:lnTo>
                  <a:pt x="9514" y="2906"/>
                </a:lnTo>
                <a:cubicBezTo>
                  <a:pt x="8453" y="-90"/>
                  <a:pt x="9408" y="-1"/>
                  <a:pt x="8228" y="-1"/>
                </a:cubicBezTo>
                <a:lnTo>
                  <a:pt x="0" y="5522"/>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6" name="AutoShape 93"/>
          <p:cNvSpPr>
            <a:spLocks/>
          </p:cNvSpPr>
          <p:nvPr/>
        </p:nvSpPr>
        <p:spPr bwMode="auto">
          <a:xfrm>
            <a:off x="4613741" y="3684473"/>
            <a:ext cx="104857" cy="108200"/>
          </a:xfrm>
          <a:custGeom>
            <a:avLst/>
            <a:gdLst>
              <a:gd name="T0" fmla="*/ 38091 w 21138"/>
              <a:gd name="T1" fmla="*/ 39284 h 21600"/>
              <a:gd name="T2" fmla="*/ 38091 w 21138"/>
              <a:gd name="T3" fmla="*/ 39284 h 21600"/>
              <a:gd name="T4" fmla="*/ 38091 w 21138"/>
              <a:gd name="T5" fmla="*/ 39284 h 21600"/>
              <a:gd name="T6" fmla="*/ 38091 w 21138"/>
              <a:gd name="T7" fmla="*/ 39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8" h="21600">
                <a:moveTo>
                  <a:pt x="0" y="11026"/>
                </a:moveTo>
                <a:lnTo>
                  <a:pt x="4590" y="16615"/>
                </a:lnTo>
                <a:lnTo>
                  <a:pt x="6071" y="16615"/>
                </a:lnTo>
                <a:lnTo>
                  <a:pt x="6219" y="18276"/>
                </a:lnTo>
                <a:lnTo>
                  <a:pt x="7700" y="21599"/>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7" name="AutoShape 94"/>
          <p:cNvSpPr>
            <a:spLocks/>
          </p:cNvSpPr>
          <p:nvPr/>
        </p:nvSpPr>
        <p:spPr bwMode="auto">
          <a:xfrm>
            <a:off x="4544659" y="3674374"/>
            <a:ext cx="100100" cy="77905"/>
          </a:xfrm>
          <a:custGeom>
            <a:avLst/>
            <a:gdLst>
              <a:gd name="T0" fmla="*/ 36363 w 21600"/>
              <a:gd name="T1" fmla="*/ 28284 h 21600"/>
              <a:gd name="T2" fmla="*/ 36363 w 21600"/>
              <a:gd name="T3" fmla="*/ 28284 h 21600"/>
              <a:gd name="T4" fmla="*/ 36363 w 21600"/>
              <a:gd name="T5" fmla="*/ 28284 h 21600"/>
              <a:gd name="T6" fmla="*/ 36363 w 21600"/>
              <a:gd name="T7" fmla="*/ 28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8" name="AutoShape 95"/>
          <p:cNvSpPr>
            <a:spLocks/>
          </p:cNvSpPr>
          <p:nvPr/>
        </p:nvSpPr>
        <p:spPr bwMode="auto">
          <a:xfrm>
            <a:off x="4010331" y="3571947"/>
            <a:ext cx="104329" cy="83576"/>
          </a:xfrm>
          <a:custGeom>
            <a:avLst/>
            <a:gdLst>
              <a:gd name="T0" fmla="*/ 37899 w 21600"/>
              <a:gd name="T1" fmla="*/ 30342 h 20513"/>
              <a:gd name="T2" fmla="*/ 37899 w 21600"/>
              <a:gd name="T3" fmla="*/ 30342 h 20513"/>
              <a:gd name="T4" fmla="*/ 37899 w 21600"/>
              <a:gd name="T5" fmla="*/ 30342 h 20513"/>
              <a:gd name="T6" fmla="*/ 37899 w 21600"/>
              <a:gd name="T7" fmla="*/ 30342 h 205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13">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09" name="AutoShape 96"/>
          <p:cNvSpPr>
            <a:spLocks/>
          </p:cNvSpPr>
          <p:nvPr/>
        </p:nvSpPr>
        <p:spPr bwMode="auto">
          <a:xfrm>
            <a:off x="4103381" y="3576275"/>
            <a:ext cx="93051" cy="114157"/>
          </a:xfrm>
          <a:custGeom>
            <a:avLst/>
            <a:gdLst>
              <a:gd name="T0" fmla="*/ 33802 w 21600"/>
              <a:gd name="T1" fmla="*/ 41444 h 21365"/>
              <a:gd name="T2" fmla="*/ 33802 w 21600"/>
              <a:gd name="T3" fmla="*/ 41444 h 21365"/>
              <a:gd name="T4" fmla="*/ 33802 w 21600"/>
              <a:gd name="T5" fmla="*/ 41444 h 21365"/>
              <a:gd name="T6" fmla="*/ 33802 w 21600"/>
              <a:gd name="T7" fmla="*/ 41444 h 213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65">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600"/>
                  <a:pt x="11923" y="21149"/>
                </a:cubicBezTo>
                <a:lnTo>
                  <a:pt x="8812" y="16181"/>
                </a:lnTo>
                <a:lnTo>
                  <a:pt x="5183" y="16181"/>
                </a:lnTo>
                <a:lnTo>
                  <a:pt x="3283" y="13484"/>
                </a:lnTo>
                <a:lnTo>
                  <a:pt x="0" y="8374"/>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0" name="AutoShape 97"/>
          <p:cNvSpPr>
            <a:spLocks/>
          </p:cNvSpPr>
          <p:nvPr/>
        </p:nvSpPr>
        <p:spPr bwMode="auto">
          <a:xfrm>
            <a:off x="3982135" y="3551749"/>
            <a:ext cx="100100" cy="54822"/>
          </a:xfrm>
          <a:custGeom>
            <a:avLst/>
            <a:gdLst>
              <a:gd name="T0" fmla="*/ 36363 w 21600"/>
              <a:gd name="T1" fmla="*/ 19904 h 21600"/>
              <a:gd name="T2" fmla="*/ 36363 w 21600"/>
              <a:gd name="T3" fmla="*/ 19904 h 21600"/>
              <a:gd name="T4" fmla="*/ 36363 w 21600"/>
              <a:gd name="T5" fmla="*/ 19904 h 21600"/>
              <a:gd name="T6" fmla="*/ 36363 w 21600"/>
              <a:gd name="T7" fmla="*/ 199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11" name="AutoShape 98"/>
          <p:cNvSpPr>
            <a:spLocks/>
          </p:cNvSpPr>
          <p:nvPr/>
        </p:nvSpPr>
        <p:spPr bwMode="auto">
          <a:xfrm>
            <a:off x="4078004" y="3460863"/>
            <a:ext cx="121247" cy="76462"/>
          </a:xfrm>
          <a:custGeom>
            <a:avLst/>
            <a:gdLst>
              <a:gd name="T0" fmla="*/ 44045 w 21600"/>
              <a:gd name="T1" fmla="*/ 27761 h 21600"/>
              <a:gd name="T2" fmla="*/ 44045 w 21600"/>
              <a:gd name="T3" fmla="*/ 27761 h 21600"/>
              <a:gd name="T4" fmla="*/ 44045 w 21600"/>
              <a:gd name="T5" fmla="*/ 27761 h 21600"/>
              <a:gd name="T6" fmla="*/ 44045 w 21600"/>
              <a:gd name="T7" fmla="*/ 277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600"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600"/>
                </a:lnTo>
                <a:lnTo>
                  <a:pt x="3665" y="21600"/>
                </a:lnTo>
                <a:lnTo>
                  <a:pt x="3141" y="20102"/>
                </a:lnTo>
                <a:cubicBezTo>
                  <a:pt x="1984" y="21048"/>
                  <a:pt x="2370" y="21409"/>
                  <a:pt x="1832" y="20530"/>
                </a:cubicBezTo>
                <a:lnTo>
                  <a:pt x="0" y="15611"/>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grpSp>
        <p:nvGrpSpPr>
          <p:cNvPr id="36" name="Group 35"/>
          <p:cNvGrpSpPr>
            <a:grpSpLocks/>
          </p:cNvGrpSpPr>
          <p:nvPr/>
        </p:nvGrpSpPr>
        <p:grpSpPr bwMode="auto">
          <a:xfrm>
            <a:off x="1998504" y="4281735"/>
            <a:ext cx="1194128" cy="1774456"/>
            <a:chOff x="-1" y="-1"/>
            <a:chExt cx="867565" cy="1288479"/>
          </a:xfrm>
          <a:solidFill>
            <a:schemeClr val="tx1">
              <a:lumMod val="65000"/>
              <a:lumOff val="35000"/>
            </a:schemeClr>
          </a:solidFill>
        </p:grpSpPr>
        <p:sp>
          <p:nvSpPr>
            <p:cNvPr id="137" name="AutoShape 100"/>
            <p:cNvSpPr>
              <a:spLocks/>
            </p:cNvSpPr>
            <p:nvPr/>
          </p:nvSpPr>
          <p:spPr bwMode="auto">
            <a:xfrm>
              <a:off x="311380" y="395971"/>
              <a:ext cx="199735" cy="213699"/>
            </a:xfrm>
            <a:custGeom>
              <a:avLst/>
              <a:gdLst>
                <a:gd name="T0" fmla="*/ 99868 w 21600"/>
                <a:gd name="T1" fmla="*/ 106850 h 21600"/>
                <a:gd name="T2" fmla="*/ 99868 w 21600"/>
                <a:gd name="T3" fmla="*/ 106850 h 21600"/>
                <a:gd name="T4" fmla="*/ 99868 w 21600"/>
                <a:gd name="T5" fmla="*/ 106850 h 21600"/>
                <a:gd name="T6" fmla="*/ 99868 w 21600"/>
                <a:gd name="T7" fmla="*/ 10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100" y="423"/>
                  </a:lnTo>
                  <a:lnTo>
                    <a:pt x="8100"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200"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200"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599"/>
                  </a:lnTo>
                  <a:lnTo>
                    <a:pt x="4909" y="21599"/>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8" name="AutoShape 101"/>
            <p:cNvSpPr>
              <a:spLocks/>
            </p:cNvSpPr>
            <p:nvPr/>
          </p:nvSpPr>
          <p:spPr bwMode="auto">
            <a:xfrm>
              <a:off x="142374" y="249315"/>
              <a:ext cx="200760" cy="255601"/>
            </a:xfrm>
            <a:custGeom>
              <a:avLst/>
              <a:gdLst>
                <a:gd name="T0" fmla="*/ 100380 w 21600"/>
                <a:gd name="T1" fmla="*/ 127801 h 21600"/>
                <a:gd name="T2" fmla="*/ 100380 w 21600"/>
                <a:gd name="T3" fmla="*/ 127801 h 21600"/>
                <a:gd name="T4" fmla="*/ 100380 w 21600"/>
                <a:gd name="T5" fmla="*/ 127801 h 21600"/>
                <a:gd name="T6" fmla="*/ 100380 w 21600"/>
                <a:gd name="T7" fmla="*/ 1278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9" name="AutoShape 102"/>
            <p:cNvSpPr>
              <a:spLocks/>
            </p:cNvSpPr>
            <p:nvPr/>
          </p:nvSpPr>
          <p:spPr bwMode="auto">
            <a:xfrm>
              <a:off x="282700" y="60757"/>
              <a:ext cx="198711" cy="180178"/>
            </a:xfrm>
            <a:custGeom>
              <a:avLst/>
              <a:gdLst>
                <a:gd name="T0" fmla="*/ 99356 w 21600"/>
                <a:gd name="T1" fmla="*/ 90089 h 21600"/>
                <a:gd name="T2" fmla="*/ 99356 w 21600"/>
                <a:gd name="T3" fmla="*/ 90089 h 21600"/>
                <a:gd name="T4" fmla="*/ 99356 w 21600"/>
                <a:gd name="T5" fmla="*/ 90089 h 21600"/>
                <a:gd name="T6" fmla="*/ 99356 w 21600"/>
                <a:gd name="T7" fmla="*/ 90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599"/>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0" name="AutoShape 103"/>
            <p:cNvSpPr>
              <a:spLocks/>
            </p:cNvSpPr>
            <p:nvPr/>
          </p:nvSpPr>
          <p:spPr bwMode="auto">
            <a:xfrm>
              <a:off x="456827" y="121514"/>
              <a:ext cx="58385" cy="90090"/>
            </a:xfrm>
            <a:custGeom>
              <a:avLst/>
              <a:gdLst>
                <a:gd name="T0" fmla="*/ 29193 w 21600"/>
                <a:gd name="T1" fmla="*/ 45045 h 21600"/>
                <a:gd name="T2" fmla="*/ 29193 w 21600"/>
                <a:gd name="T3" fmla="*/ 45045 h 21600"/>
                <a:gd name="T4" fmla="*/ 29193 w 21600"/>
                <a:gd name="T5" fmla="*/ 45045 h 21600"/>
                <a:gd name="T6" fmla="*/ 29193 w 21600"/>
                <a:gd name="T7" fmla="*/ 45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599"/>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600" y="7032"/>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1" name="AutoShape 104"/>
            <p:cNvSpPr>
              <a:spLocks/>
            </p:cNvSpPr>
            <p:nvPr/>
          </p:nvSpPr>
          <p:spPr bwMode="auto">
            <a:xfrm>
              <a:off x="492677" y="150846"/>
              <a:ext cx="52239" cy="58663"/>
            </a:xfrm>
            <a:custGeom>
              <a:avLst/>
              <a:gdLst>
                <a:gd name="T0" fmla="*/ 26120 w 21600"/>
                <a:gd name="T1" fmla="*/ 29332 h 21600"/>
                <a:gd name="T2" fmla="*/ 26120 w 21600"/>
                <a:gd name="T3" fmla="*/ 29332 h 21600"/>
                <a:gd name="T4" fmla="*/ 26120 w 21600"/>
                <a:gd name="T5" fmla="*/ 29332 h 21600"/>
                <a:gd name="T6" fmla="*/ 26120 w 21600"/>
                <a:gd name="T7" fmla="*/ 29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199"/>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599"/>
                  </a:lnTo>
                  <a:lnTo>
                    <a:pt x="6573" y="20828"/>
                  </a:lnTo>
                  <a:lnTo>
                    <a:pt x="4695" y="19285"/>
                  </a:lnTo>
                  <a:lnTo>
                    <a:pt x="4695" y="17742"/>
                  </a:lnTo>
                  <a:lnTo>
                    <a:pt x="3756" y="13885"/>
                  </a:lnTo>
                  <a:lnTo>
                    <a:pt x="1878" y="13114"/>
                  </a:lnTo>
                  <a:lnTo>
                    <a:pt x="0" y="10028"/>
                  </a:lnTo>
                  <a:lnTo>
                    <a:pt x="0" y="6171"/>
                  </a:lnTo>
                  <a:lnTo>
                    <a:pt x="939" y="4628"/>
                  </a:lnTo>
                  <a:lnTo>
                    <a:pt x="3756" y="4628"/>
                  </a:lnTo>
                  <a:lnTo>
                    <a:pt x="4695" y="5400"/>
                  </a:lnTo>
                  <a:lnTo>
                    <a:pt x="5634" y="5400"/>
                  </a:lnTo>
                  <a:lnTo>
                    <a:pt x="5634" y="4628"/>
                  </a:lnTo>
                  <a:lnTo>
                    <a:pt x="6573" y="3857"/>
                  </a:lnTo>
                  <a:lnTo>
                    <a:pt x="6573" y="3085"/>
                  </a:lnTo>
                  <a:lnTo>
                    <a:pt x="7513" y="2314"/>
                  </a:lnTo>
                  <a:lnTo>
                    <a:pt x="7513" y="1542"/>
                  </a:lnTo>
                  <a:lnTo>
                    <a:pt x="9391"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2" name="AutoShape 105"/>
            <p:cNvSpPr>
              <a:spLocks/>
            </p:cNvSpPr>
            <p:nvPr/>
          </p:nvSpPr>
          <p:spPr bwMode="auto">
            <a:xfrm>
              <a:off x="533648" y="161321"/>
              <a:ext cx="51215" cy="43998"/>
            </a:xfrm>
            <a:custGeom>
              <a:avLst/>
              <a:gdLst>
                <a:gd name="T0" fmla="*/ 25608 w 21600"/>
                <a:gd name="T1" fmla="*/ 21999 h 21600"/>
                <a:gd name="T2" fmla="*/ 25608 w 21600"/>
                <a:gd name="T3" fmla="*/ 21999 h 21600"/>
                <a:gd name="T4" fmla="*/ 25608 w 21600"/>
                <a:gd name="T5" fmla="*/ 21999 h 21600"/>
                <a:gd name="T6" fmla="*/ 25608 w 21600"/>
                <a:gd name="T7" fmla="*/ 2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9257"/>
                  </a:moveTo>
                  <a:lnTo>
                    <a:pt x="17843" y="6171"/>
                  </a:lnTo>
                  <a:lnTo>
                    <a:pt x="15026" y="4114"/>
                  </a:lnTo>
                  <a:lnTo>
                    <a:pt x="9391" y="2057"/>
                  </a:lnTo>
                  <a:lnTo>
                    <a:pt x="4695" y="0"/>
                  </a:lnTo>
                  <a:lnTo>
                    <a:pt x="3756" y="1028"/>
                  </a:lnTo>
                  <a:lnTo>
                    <a:pt x="3756" y="3085"/>
                  </a:lnTo>
                  <a:lnTo>
                    <a:pt x="939" y="6171"/>
                  </a:lnTo>
                  <a:lnTo>
                    <a:pt x="939" y="7200"/>
                  </a:lnTo>
                  <a:lnTo>
                    <a:pt x="0" y="8228"/>
                  </a:lnTo>
                  <a:lnTo>
                    <a:pt x="0" y="9257"/>
                  </a:lnTo>
                  <a:lnTo>
                    <a:pt x="1878" y="11314"/>
                  </a:lnTo>
                  <a:lnTo>
                    <a:pt x="2817" y="13371"/>
                  </a:lnTo>
                  <a:lnTo>
                    <a:pt x="2817" y="14399"/>
                  </a:lnTo>
                  <a:lnTo>
                    <a:pt x="1878" y="16457"/>
                  </a:lnTo>
                  <a:lnTo>
                    <a:pt x="1878" y="20571"/>
                  </a:lnTo>
                  <a:lnTo>
                    <a:pt x="939" y="20571"/>
                  </a:lnTo>
                  <a:lnTo>
                    <a:pt x="939" y="21599"/>
                  </a:lnTo>
                  <a:lnTo>
                    <a:pt x="3756" y="21599"/>
                  </a:lnTo>
                  <a:lnTo>
                    <a:pt x="4695" y="20571"/>
                  </a:lnTo>
                  <a:lnTo>
                    <a:pt x="9391" y="20571"/>
                  </a:lnTo>
                  <a:lnTo>
                    <a:pt x="10330" y="21599"/>
                  </a:lnTo>
                  <a:lnTo>
                    <a:pt x="13147" y="21599"/>
                  </a:lnTo>
                  <a:lnTo>
                    <a:pt x="13147" y="20571"/>
                  </a:lnTo>
                  <a:lnTo>
                    <a:pt x="14086" y="19542"/>
                  </a:lnTo>
                  <a:lnTo>
                    <a:pt x="14086" y="18514"/>
                  </a:lnTo>
                  <a:lnTo>
                    <a:pt x="15965" y="14399"/>
                  </a:lnTo>
                  <a:lnTo>
                    <a:pt x="16904" y="13371"/>
                  </a:lnTo>
                  <a:lnTo>
                    <a:pt x="18782" y="13371"/>
                  </a:lnTo>
                  <a:lnTo>
                    <a:pt x="19721" y="11314"/>
                  </a:lnTo>
                  <a:lnTo>
                    <a:pt x="21599" y="9257"/>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3" name="AutoShape 106"/>
            <p:cNvSpPr>
              <a:spLocks/>
            </p:cNvSpPr>
            <p:nvPr/>
          </p:nvSpPr>
          <p:spPr bwMode="auto">
            <a:xfrm>
              <a:off x="191539" y="58662"/>
              <a:ext cx="167983" cy="253506"/>
            </a:xfrm>
            <a:custGeom>
              <a:avLst/>
              <a:gdLst>
                <a:gd name="T0" fmla="*/ 83992 w 21600"/>
                <a:gd name="T1" fmla="*/ 126753 h 21600"/>
                <a:gd name="T2" fmla="*/ 83992 w 21600"/>
                <a:gd name="T3" fmla="*/ 126753 h 21600"/>
                <a:gd name="T4" fmla="*/ 83992 w 21600"/>
                <a:gd name="T5" fmla="*/ 126753 h 21600"/>
                <a:gd name="T6" fmla="*/ 83992 w 21600"/>
                <a:gd name="T7" fmla="*/ 126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7" y="17315"/>
                  </a:moveTo>
                  <a:lnTo>
                    <a:pt x="18389" y="17851"/>
                  </a:lnTo>
                  <a:lnTo>
                    <a:pt x="18681" y="18208"/>
                  </a:lnTo>
                  <a:lnTo>
                    <a:pt x="18681" y="18565"/>
                  </a:lnTo>
                  <a:lnTo>
                    <a:pt x="18389" y="18922"/>
                  </a:lnTo>
                  <a:lnTo>
                    <a:pt x="17221" y="21599"/>
                  </a:lnTo>
                  <a:lnTo>
                    <a:pt x="16929" y="21421"/>
                  </a:lnTo>
                  <a:lnTo>
                    <a:pt x="16637" y="21421"/>
                  </a:lnTo>
                  <a:lnTo>
                    <a:pt x="16345" y="21599"/>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599" y="11960"/>
                  </a:lnTo>
                  <a:lnTo>
                    <a:pt x="20432" y="12674"/>
                  </a:lnTo>
                  <a:lnTo>
                    <a:pt x="20724" y="12674"/>
                  </a:lnTo>
                  <a:lnTo>
                    <a:pt x="20724" y="13031"/>
                  </a:lnTo>
                  <a:lnTo>
                    <a:pt x="21016" y="13388"/>
                  </a:lnTo>
                  <a:lnTo>
                    <a:pt x="21599" y="14459"/>
                  </a:lnTo>
                  <a:lnTo>
                    <a:pt x="21599"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4" name="AutoShape 107"/>
            <p:cNvSpPr>
              <a:spLocks/>
            </p:cNvSpPr>
            <p:nvPr/>
          </p:nvSpPr>
          <p:spPr bwMode="auto">
            <a:xfrm>
              <a:off x="146471" y="232554"/>
              <a:ext cx="91162" cy="87994"/>
            </a:xfrm>
            <a:custGeom>
              <a:avLst/>
              <a:gdLst>
                <a:gd name="T0" fmla="*/ 45581 w 21600"/>
                <a:gd name="T1" fmla="*/ 43997 h 21600"/>
                <a:gd name="T2" fmla="*/ 45581 w 21600"/>
                <a:gd name="T3" fmla="*/ 43997 h 21600"/>
                <a:gd name="T4" fmla="*/ 45581 w 21600"/>
                <a:gd name="T5" fmla="*/ 43997 h 21600"/>
                <a:gd name="T6" fmla="*/ 45581 w 21600"/>
                <a:gd name="T7" fmla="*/ 439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00" y="20571"/>
                  </a:moveTo>
                  <a:lnTo>
                    <a:pt x="2700" y="19028"/>
                  </a:lnTo>
                  <a:lnTo>
                    <a:pt x="1620" y="19028"/>
                  </a:lnTo>
                  <a:lnTo>
                    <a:pt x="0" y="17485"/>
                  </a:lnTo>
                  <a:lnTo>
                    <a:pt x="0" y="16971"/>
                  </a:lnTo>
                  <a:lnTo>
                    <a:pt x="1620" y="13885"/>
                  </a:lnTo>
                  <a:lnTo>
                    <a:pt x="3780" y="11314"/>
                  </a:lnTo>
                  <a:lnTo>
                    <a:pt x="6480" y="9257"/>
                  </a:lnTo>
                  <a:lnTo>
                    <a:pt x="7559" y="8742"/>
                  </a:lnTo>
                  <a:lnTo>
                    <a:pt x="8100" y="5657"/>
                  </a:lnTo>
                  <a:lnTo>
                    <a:pt x="9180" y="4628"/>
                  </a:lnTo>
                  <a:lnTo>
                    <a:pt x="9719" y="4628"/>
                  </a:lnTo>
                  <a:lnTo>
                    <a:pt x="10259" y="4114"/>
                  </a:lnTo>
                  <a:lnTo>
                    <a:pt x="10259" y="1542"/>
                  </a:lnTo>
                  <a:lnTo>
                    <a:pt x="10800" y="514"/>
                  </a:lnTo>
                  <a:lnTo>
                    <a:pt x="10800" y="0"/>
                  </a:lnTo>
                  <a:lnTo>
                    <a:pt x="11880" y="0"/>
                  </a:lnTo>
                  <a:lnTo>
                    <a:pt x="13499" y="514"/>
                  </a:lnTo>
                  <a:lnTo>
                    <a:pt x="14580" y="514"/>
                  </a:lnTo>
                  <a:lnTo>
                    <a:pt x="17819" y="1542"/>
                  </a:lnTo>
                  <a:lnTo>
                    <a:pt x="18360" y="1542"/>
                  </a:lnTo>
                  <a:lnTo>
                    <a:pt x="18899" y="2571"/>
                  </a:lnTo>
                  <a:lnTo>
                    <a:pt x="19980" y="3085"/>
                  </a:lnTo>
                  <a:lnTo>
                    <a:pt x="21060" y="4114"/>
                  </a:lnTo>
                  <a:lnTo>
                    <a:pt x="21060" y="6171"/>
                  </a:lnTo>
                  <a:lnTo>
                    <a:pt x="21599" y="6685"/>
                  </a:lnTo>
                  <a:lnTo>
                    <a:pt x="21599" y="7714"/>
                  </a:lnTo>
                  <a:lnTo>
                    <a:pt x="21060" y="8742"/>
                  </a:lnTo>
                  <a:lnTo>
                    <a:pt x="19980" y="11314"/>
                  </a:lnTo>
                  <a:lnTo>
                    <a:pt x="17819" y="13371"/>
                  </a:lnTo>
                  <a:lnTo>
                    <a:pt x="15119" y="15428"/>
                  </a:lnTo>
                  <a:lnTo>
                    <a:pt x="11880" y="16457"/>
                  </a:lnTo>
                  <a:lnTo>
                    <a:pt x="11340" y="16457"/>
                  </a:lnTo>
                  <a:lnTo>
                    <a:pt x="10800" y="16971"/>
                  </a:lnTo>
                  <a:lnTo>
                    <a:pt x="10259" y="18000"/>
                  </a:lnTo>
                  <a:lnTo>
                    <a:pt x="9719" y="18514"/>
                  </a:lnTo>
                  <a:lnTo>
                    <a:pt x="9719" y="19542"/>
                  </a:lnTo>
                  <a:lnTo>
                    <a:pt x="8640" y="20571"/>
                  </a:lnTo>
                  <a:lnTo>
                    <a:pt x="8640" y="21085"/>
                  </a:lnTo>
                  <a:lnTo>
                    <a:pt x="8100" y="21599"/>
                  </a:lnTo>
                  <a:lnTo>
                    <a:pt x="6480" y="21599"/>
                  </a:lnTo>
                  <a:lnTo>
                    <a:pt x="5940" y="21085"/>
                  </a:lnTo>
                  <a:lnTo>
                    <a:pt x="3240" y="21085"/>
                  </a:lnTo>
                  <a:lnTo>
                    <a:pt x="2700" y="20571"/>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5" name="AutoShape 108"/>
            <p:cNvSpPr>
              <a:spLocks/>
            </p:cNvSpPr>
            <p:nvPr/>
          </p:nvSpPr>
          <p:spPr bwMode="auto">
            <a:xfrm>
              <a:off x="271433" y="588718"/>
              <a:ext cx="302163" cy="691379"/>
            </a:xfrm>
            <a:custGeom>
              <a:avLst/>
              <a:gdLst>
                <a:gd name="T0" fmla="*/ 151082 w 21600"/>
                <a:gd name="T1" fmla="*/ 345690 h 21600"/>
                <a:gd name="T2" fmla="*/ 151082 w 21600"/>
                <a:gd name="T3" fmla="*/ 345690 h 21600"/>
                <a:gd name="T4" fmla="*/ 151082 w 21600"/>
                <a:gd name="T5" fmla="*/ 345690 h 21600"/>
                <a:gd name="T6" fmla="*/ 151082 w 21600"/>
                <a:gd name="T7" fmla="*/ 345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20"/>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80"/>
                  </a:lnTo>
                  <a:lnTo>
                    <a:pt x="8059" y="20945"/>
                  </a:lnTo>
                  <a:lnTo>
                    <a:pt x="9188" y="21600"/>
                  </a:lnTo>
                  <a:lnTo>
                    <a:pt x="9510" y="21207"/>
                  </a:lnTo>
                  <a:lnTo>
                    <a:pt x="9510" y="20880"/>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40"/>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600"/>
                  </a:lnTo>
                  <a:lnTo>
                    <a:pt x="19826" y="3207"/>
                  </a:lnTo>
                  <a:lnTo>
                    <a:pt x="20471" y="2945"/>
                  </a:lnTo>
                  <a:lnTo>
                    <a:pt x="21116" y="2749"/>
                  </a:lnTo>
                  <a:lnTo>
                    <a:pt x="21277" y="2683"/>
                  </a:lnTo>
                  <a:lnTo>
                    <a:pt x="21438" y="2487"/>
                  </a:lnTo>
                  <a:lnTo>
                    <a:pt x="21599" y="2356"/>
                  </a:lnTo>
                  <a:lnTo>
                    <a:pt x="21599"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6" name="AutoShape 109"/>
            <p:cNvSpPr>
              <a:spLocks/>
            </p:cNvSpPr>
            <p:nvPr/>
          </p:nvSpPr>
          <p:spPr bwMode="auto">
            <a:xfrm>
              <a:off x="266312" y="180177"/>
              <a:ext cx="601252" cy="599195"/>
            </a:xfrm>
            <a:custGeom>
              <a:avLst/>
              <a:gdLst>
                <a:gd name="T0" fmla="*/ 300626 w 21600"/>
                <a:gd name="T1" fmla="*/ 299598 h 21600"/>
                <a:gd name="T2" fmla="*/ 300626 w 21600"/>
                <a:gd name="T3" fmla="*/ 299598 h 21600"/>
                <a:gd name="T4" fmla="*/ 300626 w 21600"/>
                <a:gd name="T5" fmla="*/ 299598 h 21600"/>
                <a:gd name="T6" fmla="*/ 300626 w 21600"/>
                <a:gd name="T7" fmla="*/ 2995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599" y="6419"/>
                  </a:lnTo>
                  <a:lnTo>
                    <a:pt x="21599"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7" name="AutoShape 110"/>
            <p:cNvSpPr>
              <a:spLocks/>
            </p:cNvSpPr>
            <p:nvPr/>
          </p:nvSpPr>
          <p:spPr bwMode="auto">
            <a:xfrm>
              <a:off x="230462" y="496535"/>
              <a:ext cx="169007" cy="791943"/>
            </a:xfrm>
            <a:custGeom>
              <a:avLst/>
              <a:gdLst>
                <a:gd name="T0" fmla="*/ 84504 w 21600"/>
                <a:gd name="T1" fmla="*/ 395972 h 21600"/>
                <a:gd name="T2" fmla="*/ 84504 w 21600"/>
                <a:gd name="T3" fmla="*/ 395972 h 21600"/>
                <a:gd name="T4" fmla="*/ 84504 w 21600"/>
                <a:gd name="T5" fmla="*/ 395972 h 21600"/>
                <a:gd name="T6" fmla="*/ 84504 w 21600"/>
                <a:gd name="T7" fmla="*/ 395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371"/>
                  </a:moveTo>
                  <a:lnTo>
                    <a:pt x="20736" y="21485"/>
                  </a:lnTo>
                  <a:lnTo>
                    <a:pt x="19584" y="21371"/>
                  </a:lnTo>
                  <a:lnTo>
                    <a:pt x="18720" y="21200"/>
                  </a:lnTo>
                  <a:lnTo>
                    <a:pt x="17567"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7"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3" y="14571"/>
                  </a:lnTo>
                  <a:lnTo>
                    <a:pt x="4319" y="13828"/>
                  </a:lnTo>
                  <a:lnTo>
                    <a:pt x="4319" y="12914"/>
                  </a:lnTo>
                  <a:lnTo>
                    <a:pt x="2303" y="12342"/>
                  </a:lnTo>
                  <a:lnTo>
                    <a:pt x="4896" y="11828"/>
                  </a:lnTo>
                  <a:lnTo>
                    <a:pt x="5184" y="11371"/>
                  </a:lnTo>
                  <a:lnTo>
                    <a:pt x="4032" y="11371"/>
                  </a:lnTo>
                  <a:lnTo>
                    <a:pt x="4607" y="11085"/>
                  </a:lnTo>
                  <a:lnTo>
                    <a:pt x="5471" y="11085"/>
                  </a:lnTo>
                  <a:lnTo>
                    <a:pt x="6624" y="10971"/>
                  </a:lnTo>
                  <a:lnTo>
                    <a:pt x="6911" y="10514"/>
                  </a:lnTo>
                  <a:lnTo>
                    <a:pt x="6911" y="10228"/>
                  </a:lnTo>
                  <a:lnTo>
                    <a:pt x="7199" y="9942"/>
                  </a:lnTo>
                  <a:lnTo>
                    <a:pt x="7776" y="9485"/>
                  </a:lnTo>
                  <a:lnTo>
                    <a:pt x="6624" y="9599"/>
                  </a:lnTo>
                  <a:lnTo>
                    <a:pt x="6048" y="9828"/>
                  </a:lnTo>
                  <a:lnTo>
                    <a:pt x="5760" y="9885"/>
                  </a:lnTo>
                  <a:lnTo>
                    <a:pt x="5760" y="9942"/>
                  </a:lnTo>
                  <a:lnTo>
                    <a:pt x="5471" y="10057"/>
                  </a:lnTo>
                  <a:lnTo>
                    <a:pt x="5471" y="10514"/>
                  </a:lnTo>
                  <a:lnTo>
                    <a:pt x="4896" y="10742"/>
                  </a:lnTo>
                  <a:lnTo>
                    <a:pt x="4607" y="10800"/>
                  </a:lnTo>
                  <a:lnTo>
                    <a:pt x="4319" y="10800"/>
                  </a:lnTo>
                  <a:lnTo>
                    <a:pt x="4319" y="10857"/>
                  </a:lnTo>
                  <a:lnTo>
                    <a:pt x="4032" y="10057"/>
                  </a:lnTo>
                  <a:lnTo>
                    <a:pt x="5760" y="8971"/>
                  </a:lnTo>
                  <a:lnTo>
                    <a:pt x="6624" y="8057"/>
                  </a:lnTo>
                  <a:lnTo>
                    <a:pt x="7199" y="7428"/>
                  </a:lnTo>
                  <a:lnTo>
                    <a:pt x="7199" y="6514"/>
                  </a:lnTo>
                  <a:lnTo>
                    <a:pt x="8064" y="6114"/>
                  </a:lnTo>
                  <a:lnTo>
                    <a:pt x="8639"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5" y="2114"/>
                  </a:lnTo>
                  <a:lnTo>
                    <a:pt x="10368" y="1599"/>
                  </a:lnTo>
                  <a:lnTo>
                    <a:pt x="9792" y="1028"/>
                  </a:lnTo>
                  <a:lnTo>
                    <a:pt x="9216" y="857"/>
                  </a:lnTo>
                  <a:lnTo>
                    <a:pt x="8639" y="628"/>
                  </a:lnTo>
                  <a:lnTo>
                    <a:pt x="7776" y="457"/>
                  </a:lnTo>
                  <a:lnTo>
                    <a:pt x="6911" y="342"/>
                  </a:lnTo>
                  <a:lnTo>
                    <a:pt x="6624" y="285"/>
                  </a:lnTo>
                  <a:lnTo>
                    <a:pt x="7199" y="228"/>
                  </a:lnTo>
                  <a:lnTo>
                    <a:pt x="7776" y="228"/>
                  </a:lnTo>
                  <a:lnTo>
                    <a:pt x="8639" y="171"/>
                  </a:lnTo>
                  <a:lnTo>
                    <a:pt x="9504" y="57"/>
                  </a:lnTo>
                  <a:lnTo>
                    <a:pt x="10368" y="0"/>
                  </a:lnTo>
                  <a:lnTo>
                    <a:pt x="10368" y="57"/>
                  </a:lnTo>
                  <a:lnTo>
                    <a:pt x="10655" y="228"/>
                  </a:lnTo>
                  <a:lnTo>
                    <a:pt x="11520" y="514"/>
                  </a:lnTo>
                  <a:lnTo>
                    <a:pt x="12960" y="971"/>
                  </a:lnTo>
                  <a:lnTo>
                    <a:pt x="14111"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1" y="4514"/>
                  </a:lnTo>
                  <a:lnTo>
                    <a:pt x="13248" y="4799"/>
                  </a:lnTo>
                  <a:lnTo>
                    <a:pt x="12672" y="5085"/>
                  </a:lnTo>
                  <a:lnTo>
                    <a:pt x="12383" y="5314"/>
                  </a:lnTo>
                  <a:lnTo>
                    <a:pt x="12096" y="5485"/>
                  </a:lnTo>
                  <a:lnTo>
                    <a:pt x="12096" y="5714"/>
                  </a:lnTo>
                  <a:lnTo>
                    <a:pt x="11808" y="6114"/>
                  </a:lnTo>
                  <a:lnTo>
                    <a:pt x="12096" y="6628"/>
                  </a:lnTo>
                  <a:lnTo>
                    <a:pt x="11808" y="9200"/>
                  </a:lnTo>
                  <a:lnTo>
                    <a:pt x="11808" y="9257"/>
                  </a:lnTo>
                  <a:lnTo>
                    <a:pt x="10944" y="9428"/>
                  </a:lnTo>
                  <a:lnTo>
                    <a:pt x="10655" y="9542"/>
                  </a:lnTo>
                  <a:lnTo>
                    <a:pt x="10080" y="9657"/>
                  </a:lnTo>
                  <a:lnTo>
                    <a:pt x="9792" y="9828"/>
                  </a:lnTo>
                  <a:lnTo>
                    <a:pt x="9504" y="9942"/>
                  </a:lnTo>
                  <a:lnTo>
                    <a:pt x="9216" y="10000"/>
                  </a:lnTo>
                  <a:lnTo>
                    <a:pt x="8639" y="10514"/>
                  </a:lnTo>
                  <a:lnTo>
                    <a:pt x="8352" y="10571"/>
                  </a:lnTo>
                  <a:lnTo>
                    <a:pt x="8352" y="10628"/>
                  </a:lnTo>
                  <a:lnTo>
                    <a:pt x="8639" y="10857"/>
                  </a:lnTo>
                  <a:lnTo>
                    <a:pt x="8352" y="11142"/>
                  </a:lnTo>
                  <a:lnTo>
                    <a:pt x="8639" y="11371"/>
                  </a:lnTo>
                  <a:lnTo>
                    <a:pt x="8352" y="11714"/>
                  </a:lnTo>
                  <a:lnTo>
                    <a:pt x="7776" y="11771"/>
                  </a:lnTo>
                  <a:lnTo>
                    <a:pt x="7776" y="12000"/>
                  </a:lnTo>
                  <a:lnTo>
                    <a:pt x="8064" y="12000"/>
                  </a:lnTo>
                  <a:lnTo>
                    <a:pt x="8064" y="13200"/>
                  </a:lnTo>
                  <a:lnTo>
                    <a:pt x="7776" y="13314"/>
                  </a:lnTo>
                  <a:lnTo>
                    <a:pt x="7776" y="13485"/>
                  </a:lnTo>
                  <a:lnTo>
                    <a:pt x="8064" y="13542"/>
                  </a:lnTo>
                  <a:lnTo>
                    <a:pt x="8064" y="13600"/>
                  </a:lnTo>
                  <a:lnTo>
                    <a:pt x="8352" y="13657"/>
                  </a:lnTo>
                  <a:lnTo>
                    <a:pt x="8352" y="14514"/>
                  </a:lnTo>
                  <a:lnTo>
                    <a:pt x="8064" y="14742"/>
                  </a:lnTo>
                  <a:lnTo>
                    <a:pt x="8064" y="14800"/>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199" y="18742"/>
                  </a:lnTo>
                  <a:lnTo>
                    <a:pt x="12960" y="18742"/>
                  </a:lnTo>
                  <a:lnTo>
                    <a:pt x="12960" y="19085"/>
                  </a:lnTo>
                  <a:lnTo>
                    <a:pt x="13248" y="19314"/>
                  </a:lnTo>
                  <a:lnTo>
                    <a:pt x="13248" y="20000"/>
                  </a:lnTo>
                  <a:lnTo>
                    <a:pt x="13823" y="20742"/>
                  </a:lnTo>
                  <a:lnTo>
                    <a:pt x="19584" y="20800"/>
                  </a:lnTo>
                  <a:lnTo>
                    <a:pt x="21600" y="21371"/>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8" name="AutoShape 111"/>
            <p:cNvSpPr>
              <a:spLocks/>
            </p:cNvSpPr>
            <p:nvPr/>
          </p:nvSpPr>
          <p:spPr bwMode="auto">
            <a:xfrm>
              <a:off x="434293" y="548912"/>
              <a:ext cx="123939" cy="131991"/>
            </a:xfrm>
            <a:custGeom>
              <a:avLst/>
              <a:gdLst>
                <a:gd name="T0" fmla="*/ 61970 w 21600"/>
                <a:gd name="T1" fmla="*/ 65996 h 21600"/>
                <a:gd name="T2" fmla="*/ 61970 w 21600"/>
                <a:gd name="T3" fmla="*/ 65996 h 21600"/>
                <a:gd name="T4" fmla="*/ 61970 w 21600"/>
                <a:gd name="T5" fmla="*/ 65996 h 21600"/>
                <a:gd name="T6" fmla="*/ 61970 w 21600"/>
                <a:gd name="T7" fmla="*/ 659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07" y="16457"/>
                  </a:moveTo>
                  <a:lnTo>
                    <a:pt x="21600" y="16114"/>
                  </a:lnTo>
                  <a:lnTo>
                    <a:pt x="21207" y="15428"/>
                  </a:lnTo>
                  <a:lnTo>
                    <a:pt x="21207" y="14399"/>
                  </a:lnTo>
                  <a:lnTo>
                    <a:pt x="20029" y="12342"/>
                  </a:lnTo>
                  <a:lnTo>
                    <a:pt x="19636" y="11999"/>
                  </a:lnTo>
                  <a:lnTo>
                    <a:pt x="17672" y="11999"/>
                  </a:lnTo>
                  <a:lnTo>
                    <a:pt x="17672" y="12342"/>
                  </a:lnTo>
                  <a:lnTo>
                    <a:pt x="15316" y="11657"/>
                  </a:lnTo>
                  <a:lnTo>
                    <a:pt x="14923" y="11657"/>
                  </a:lnTo>
                  <a:lnTo>
                    <a:pt x="14138" y="10971"/>
                  </a:lnTo>
                  <a:lnTo>
                    <a:pt x="14138" y="9257"/>
                  </a:lnTo>
                  <a:lnTo>
                    <a:pt x="13745" y="7199"/>
                  </a:lnTo>
                  <a:lnTo>
                    <a:pt x="13352" y="5485"/>
                  </a:lnTo>
                  <a:lnTo>
                    <a:pt x="13352" y="3085"/>
                  </a:lnTo>
                  <a:lnTo>
                    <a:pt x="12959"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799"/>
                  </a:lnTo>
                  <a:lnTo>
                    <a:pt x="785" y="5485"/>
                  </a:lnTo>
                  <a:lnTo>
                    <a:pt x="392" y="6514"/>
                  </a:lnTo>
                  <a:lnTo>
                    <a:pt x="0" y="7885"/>
                  </a:lnTo>
                  <a:lnTo>
                    <a:pt x="0" y="9257"/>
                  </a:lnTo>
                  <a:lnTo>
                    <a:pt x="392" y="9599"/>
                  </a:lnTo>
                  <a:lnTo>
                    <a:pt x="1963" y="10285"/>
                  </a:lnTo>
                  <a:lnTo>
                    <a:pt x="5105" y="11314"/>
                  </a:lnTo>
                  <a:lnTo>
                    <a:pt x="6283" y="12342"/>
                  </a:lnTo>
                  <a:lnTo>
                    <a:pt x="12959" y="15428"/>
                  </a:lnTo>
                  <a:lnTo>
                    <a:pt x="9818" y="21599"/>
                  </a:lnTo>
                  <a:lnTo>
                    <a:pt x="20029" y="21599"/>
                  </a:lnTo>
                  <a:lnTo>
                    <a:pt x="20029" y="20571"/>
                  </a:lnTo>
                  <a:lnTo>
                    <a:pt x="20814" y="19199"/>
                  </a:lnTo>
                  <a:lnTo>
                    <a:pt x="20814" y="17828"/>
                  </a:lnTo>
                  <a:lnTo>
                    <a:pt x="21207" y="16799"/>
                  </a:lnTo>
                  <a:lnTo>
                    <a:pt x="21207" y="16457"/>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49" name="AutoShape 112"/>
            <p:cNvSpPr>
              <a:spLocks/>
            </p:cNvSpPr>
            <p:nvPr/>
          </p:nvSpPr>
          <p:spPr bwMode="auto">
            <a:xfrm>
              <a:off x="67602" y="50282"/>
              <a:ext cx="58385" cy="73328"/>
            </a:xfrm>
            <a:custGeom>
              <a:avLst/>
              <a:gdLst>
                <a:gd name="T0" fmla="*/ 29193 w 21600"/>
                <a:gd name="T1" fmla="*/ 36664 h 21600"/>
                <a:gd name="T2" fmla="*/ 29193 w 21600"/>
                <a:gd name="T3" fmla="*/ 36664 h 21600"/>
                <a:gd name="T4" fmla="*/ 29193 w 21600"/>
                <a:gd name="T5" fmla="*/ 36664 h 21600"/>
                <a:gd name="T6" fmla="*/ 29193 w 21600"/>
                <a:gd name="T7" fmla="*/ 366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20769" y="19748"/>
                  </a:lnTo>
                  <a:lnTo>
                    <a:pt x="18276" y="17897"/>
                  </a:lnTo>
                  <a:lnTo>
                    <a:pt x="18276" y="15428"/>
                  </a:lnTo>
                  <a:lnTo>
                    <a:pt x="19938" y="12959"/>
                  </a:lnTo>
                  <a:lnTo>
                    <a:pt x="19938" y="8022"/>
                  </a:lnTo>
                  <a:lnTo>
                    <a:pt x="20769" y="6171"/>
                  </a:lnTo>
                  <a:lnTo>
                    <a:pt x="20769" y="4319"/>
                  </a:lnTo>
                  <a:lnTo>
                    <a:pt x="21600" y="3085"/>
                  </a:lnTo>
                  <a:lnTo>
                    <a:pt x="21600"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59"/>
                  </a:lnTo>
                  <a:lnTo>
                    <a:pt x="1661" y="13577"/>
                  </a:lnTo>
                  <a:lnTo>
                    <a:pt x="830" y="13577"/>
                  </a:lnTo>
                  <a:lnTo>
                    <a:pt x="0" y="12959"/>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599"/>
                  </a:lnTo>
                  <a:lnTo>
                    <a:pt x="21600" y="2159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0" name="AutoShape 113"/>
            <p:cNvSpPr>
              <a:spLocks/>
            </p:cNvSpPr>
            <p:nvPr/>
          </p:nvSpPr>
          <p:spPr bwMode="auto">
            <a:xfrm>
              <a:off x="-1" y="-1"/>
              <a:ext cx="67604" cy="77520"/>
            </a:xfrm>
            <a:custGeom>
              <a:avLst/>
              <a:gdLst>
                <a:gd name="T0" fmla="*/ 33802 w 21600"/>
                <a:gd name="T1" fmla="*/ 38760 h 21600"/>
                <a:gd name="T2" fmla="*/ 33802 w 21600"/>
                <a:gd name="T3" fmla="*/ 38760 h 21600"/>
                <a:gd name="T4" fmla="*/ 33802 w 21600"/>
                <a:gd name="T5" fmla="*/ 38760 h 21600"/>
                <a:gd name="T6" fmla="*/ 33802 w 21600"/>
                <a:gd name="T7" fmla="*/ 38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1675"/>
                  </a:moveTo>
                  <a:lnTo>
                    <a:pt x="20880" y="12259"/>
                  </a:lnTo>
                  <a:lnTo>
                    <a:pt x="20159" y="13427"/>
                  </a:lnTo>
                  <a:lnTo>
                    <a:pt x="19439" y="14010"/>
                  </a:lnTo>
                  <a:lnTo>
                    <a:pt x="16559" y="15178"/>
                  </a:lnTo>
                  <a:lnTo>
                    <a:pt x="15840" y="15178"/>
                  </a:lnTo>
                  <a:lnTo>
                    <a:pt x="15119" y="15762"/>
                  </a:lnTo>
                  <a:lnTo>
                    <a:pt x="14399" y="16929"/>
                  </a:lnTo>
                  <a:lnTo>
                    <a:pt x="12959" y="18097"/>
                  </a:lnTo>
                  <a:lnTo>
                    <a:pt x="11520" y="18097"/>
                  </a:lnTo>
                  <a:lnTo>
                    <a:pt x="10800" y="18681"/>
                  </a:lnTo>
                  <a:lnTo>
                    <a:pt x="9359" y="19264"/>
                  </a:lnTo>
                  <a:lnTo>
                    <a:pt x="8639" y="19848"/>
                  </a:lnTo>
                  <a:lnTo>
                    <a:pt x="5759" y="21599"/>
                  </a:lnTo>
                  <a:lnTo>
                    <a:pt x="3599" y="20432"/>
                  </a:lnTo>
                  <a:lnTo>
                    <a:pt x="2159" y="19264"/>
                  </a:lnTo>
                  <a:lnTo>
                    <a:pt x="0" y="15762"/>
                  </a:lnTo>
                  <a:lnTo>
                    <a:pt x="719" y="15762"/>
                  </a:lnTo>
                  <a:lnTo>
                    <a:pt x="719" y="14594"/>
                  </a:lnTo>
                  <a:lnTo>
                    <a:pt x="1439" y="14010"/>
                  </a:lnTo>
                  <a:lnTo>
                    <a:pt x="2159" y="12843"/>
                  </a:lnTo>
                  <a:lnTo>
                    <a:pt x="2879" y="12259"/>
                  </a:lnTo>
                  <a:lnTo>
                    <a:pt x="2879" y="10508"/>
                  </a:lnTo>
                  <a:lnTo>
                    <a:pt x="2159" y="9924"/>
                  </a:lnTo>
                  <a:lnTo>
                    <a:pt x="2159" y="8172"/>
                  </a:lnTo>
                  <a:lnTo>
                    <a:pt x="11520" y="8172"/>
                  </a:lnTo>
                  <a:lnTo>
                    <a:pt x="11520" y="5254"/>
                  </a:lnTo>
                  <a:lnTo>
                    <a:pt x="7919" y="2335"/>
                  </a:lnTo>
                  <a:lnTo>
                    <a:pt x="9359" y="2335"/>
                  </a:lnTo>
                  <a:lnTo>
                    <a:pt x="9359" y="0"/>
                  </a:lnTo>
                  <a:lnTo>
                    <a:pt x="16559" y="0"/>
                  </a:lnTo>
                  <a:lnTo>
                    <a:pt x="16559" y="9340"/>
                  </a:lnTo>
                  <a:lnTo>
                    <a:pt x="19439" y="9340"/>
                  </a:lnTo>
                  <a:lnTo>
                    <a:pt x="19439" y="10508"/>
                  </a:lnTo>
                  <a:lnTo>
                    <a:pt x="20159" y="11091"/>
                  </a:lnTo>
                  <a:lnTo>
                    <a:pt x="21600" y="1167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1" name="AutoShape 114"/>
            <p:cNvSpPr>
              <a:spLocks/>
            </p:cNvSpPr>
            <p:nvPr/>
          </p:nvSpPr>
          <p:spPr bwMode="auto">
            <a:xfrm>
              <a:off x="82966" y="117324"/>
              <a:ext cx="54288" cy="41903"/>
            </a:xfrm>
            <a:custGeom>
              <a:avLst/>
              <a:gdLst>
                <a:gd name="T0" fmla="*/ 27144 w 21600"/>
                <a:gd name="T1" fmla="*/ 20952 h 21600"/>
                <a:gd name="T2" fmla="*/ 27144 w 21600"/>
                <a:gd name="T3" fmla="*/ 20952 h 21600"/>
                <a:gd name="T4" fmla="*/ 27144 w 21600"/>
                <a:gd name="T5" fmla="*/ 20952 h 21600"/>
                <a:gd name="T6" fmla="*/ 27144 w 21600"/>
                <a:gd name="T7" fmla="*/ 209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639"/>
                  </a:moveTo>
                  <a:lnTo>
                    <a:pt x="20700" y="7559"/>
                  </a:lnTo>
                  <a:lnTo>
                    <a:pt x="19799" y="7559"/>
                  </a:lnTo>
                  <a:lnTo>
                    <a:pt x="18000" y="5400"/>
                  </a:lnTo>
                  <a:lnTo>
                    <a:pt x="18000" y="4320"/>
                  </a:lnTo>
                  <a:lnTo>
                    <a:pt x="17099" y="3240"/>
                  </a:lnTo>
                  <a:lnTo>
                    <a:pt x="15300" y="3240"/>
                  </a:lnTo>
                  <a:lnTo>
                    <a:pt x="13499" y="2160"/>
                  </a:lnTo>
                  <a:lnTo>
                    <a:pt x="12599" y="2160"/>
                  </a:lnTo>
                  <a:lnTo>
                    <a:pt x="11700" y="1080"/>
                  </a:lnTo>
                  <a:lnTo>
                    <a:pt x="5399" y="1080"/>
                  </a:lnTo>
                  <a:lnTo>
                    <a:pt x="4499" y="0"/>
                  </a:lnTo>
                  <a:lnTo>
                    <a:pt x="0" y="0"/>
                  </a:lnTo>
                  <a:lnTo>
                    <a:pt x="899" y="1080"/>
                  </a:lnTo>
                  <a:lnTo>
                    <a:pt x="899" y="8639"/>
                  </a:lnTo>
                  <a:lnTo>
                    <a:pt x="1799" y="10800"/>
                  </a:lnTo>
                  <a:lnTo>
                    <a:pt x="3599" y="12960"/>
                  </a:lnTo>
                  <a:lnTo>
                    <a:pt x="4499" y="11880"/>
                  </a:lnTo>
                  <a:lnTo>
                    <a:pt x="3599" y="10800"/>
                  </a:lnTo>
                  <a:lnTo>
                    <a:pt x="3599" y="9719"/>
                  </a:lnTo>
                  <a:lnTo>
                    <a:pt x="2699" y="9719"/>
                  </a:lnTo>
                  <a:lnTo>
                    <a:pt x="3599" y="8639"/>
                  </a:lnTo>
                  <a:lnTo>
                    <a:pt x="4499" y="9719"/>
                  </a:lnTo>
                  <a:lnTo>
                    <a:pt x="6299" y="10800"/>
                  </a:lnTo>
                  <a:lnTo>
                    <a:pt x="10800" y="16199"/>
                  </a:lnTo>
                  <a:lnTo>
                    <a:pt x="9899" y="16199"/>
                  </a:lnTo>
                  <a:lnTo>
                    <a:pt x="9899" y="18359"/>
                  </a:lnTo>
                  <a:lnTo>
                    <a:pt x="10800" y="19439"/>
                  </a:lnTo>
                  <a:lnTo>
                    <a:pt x="11700" y="19439"/>
                  </a:lnTo>
                  <a:lnTo>
                    <a:pt x="11700" y="18359"/>
                  </a:lnTo>
                  <a:lnTo>
                    <a:pt x="12599" y="18359"/>
                  </a:lnTo>
                  <a:lnTo>
                    <a:pt x="12599" y="19439"/>
                  </a:lnTo>
                  <a:lnTo>
                    <a:pt x="14400" y="21599"/>
                  </a:lnTo>
                  <a:lnTo>
                    <a:pt x="15300" y="20519"/>
                  </a:lnTo>
                  <a:lnTo>
                    <a:pt x="16199" y="20519"/>
                  </a:lnTo>
                  <a:lnTo>
                    <a:pt x="17099" y="19439"/>
                  </a:lnTo>
                  <a:lnTo>
                    <a:pt x="18000" y="17279"/>
                  </a:lnTo>
                  <a:lnTo>
                    <a:pt x="18000" y="15119"/>
                  </a:lnTo>
                  <a:lnTo>
                    <a:pt x="18900" y="12960"/>
                  </a:lnTo>
                  <a:lnTo>
                    <a:pt x="19799" y="11880"/>
                  </a:lnTo>
                  <a:lnTo>
                    <a:pt x="21600" y="863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2" name="AutoShape 115"/>
            <p:cNvSpPr>
              <a:spLocks/>
            </p:cNvSpPr>
            <p:nvPr/>
          </p:nvSpPr>
          <p:spPr bwMode="auto">
            <a:xfrm>
              <a:off x="121889" y="136180"/>
              <a:ext cx="92186" cy="31427"/>
            </a:xfrm>
            <a:custGeom>
              <a:avLst/>
              <a:gdLst>
                <a:gd name="T0" fmla="*/ 46093 w 21600"/>
                <a:gd name="T1" fmla="*/ 15714 h 21600"/>
                <a:gd name="T2" fmla="*/ 46093 w 21600"/>
                <a:gd name="T3" fmla="*/ 15714 h 21600"/>
                <a:gd name="T4" fmla="*/ 46093 w 21600"/>
                <a:gd name="T5" fmla="*/ 15714 h 21600"/>
                <a:gd name="T6" fmla="*/ 46093 w 21600"/>
                <a:gd name="T7" fmla="*/ 15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14" y="0"/>
                  </a:moveTo>
                  <a:lnTo>
                    <a:pt x="3160" y="4319"/>
                  </a:lnTo>
                  <a:lnTo>
                    <a:pt x="2107" y="7199"/>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79"/>
                  </a:lnTo>
                  <a:lnTo>
                    <a:pt x="16858" y="10079"/>
                  </a:lnTo>
                  <a:lnTo>
                    <a:pt x="16858" y="8639"/>
                  </a:lnTo>
                  <a:lnTo>
                    <a:pt x="17912" y="8639"/>
                  </a:lnTo>
                  <a:lnTo>
                    <a:pt x="18439" y="7199"/>
                  </a:lnTo>
                  <a:lnTo>
                    <a:pt x="18965" y="8639"/>
                  </a:lnTo>
                  <a:lnTo>
                    <a:pt x="20019" y="10079"/>
                  </a:lnTo>
                  <a:lnTo>
                    <a:pt x="21073" y="12960"/>
                  </a:lnTo>
                  <a:lnTo>
                    <a:pt x="21599" y="10079"/>
                  </a:lnTo>
                  <a:lnTo>
                    <a:pt x="21073" y="8639"/>
                  </a:lnTo>
                  <a:lnTo>
                    <a:pt x="21073" y="7199"/>
                  </a:lnTo>
                  <a:lnTo>
                    <a:pt x="21599" y="5759"/>
                  </a:lnTo>
                  <a:lnTo>
                    <a:pt x="19492" y="2879"/>
                  </a:lnTo>
                  <a:lnTo>
                    <a:pt x="16331" y="2879"/>
                  </a:lnTo>
                  <a:lnTo>
                    <a:pt x="13170" y="5759"/>
                  </a:lnTo>
                  <a:lnTo>
                    <a:pt x="12117" y="5759"/>
                  </a:lnTo>
                  <a:lnTo>
                    <a:pt x="11590" y="7199"/>
                  </a:lnTo>
                  <a:lnTo>
                    <a:pt x="10536" y="7199"/>
                  </a:lnTo>
                  <a:lnTo>
                    <a:pt x="9482" y="5759"/>
                  </a:lnTo>
                  <a:lnTo>
                    <a:pt x="8429" y="5759"/>
                  </a:lnTo>
                  <a:lnTo>
                    <a:pt x="8429" y="4319"/>
                  </a:lnTo>
                  <a:lnTo>
                    <a:pt x="7902" y="4319"/>
                  </a:lnTo>
                  <a:lnTo>
                    <a:pt x="6848" y="2879"/>
                  </a:lnTo>
                  <a:lnTo>
                    <a:pt x="4214"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3" name="AutoShape 116"/>
            <p:cNvSpPr>
              <a:spLocks/>
            </p:cNvSpPr>
            <p:nvPr/>
          </p:nvSpPr>
          <p:spPr bwMode="auto">
            <a:xfrm>
              <a:off x="33801" y="41901"/>
              <a:ext cx="92186" cy="48188"/>
            </a:xfrm>
            <a:custGeom>
              <a:avLst/>
              <a:gdLst>
                <a:gd name="T0" fmla="*/ 46093 w 21600"/>
                <a:gd name="T1" fmla="*/ 24094 h 21600"/>
                <a:gd name="T2" fmla="*/ 46093 w 21600"/>
                <a:gd name="T3" fmla="*/ 24094 h 21600"/>
                <a:gd name="T4" fmla="*/ 46093 w 21600"/>
                <a:gd name="T5" fmla="*/ 24094 h 21600"/>
                <a:gd name="T6" fmla="*/ 46093 w 21600"/>
                <a:gd name="T7" fmla="*/ 2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599"/>
                  </a:lnTo>
                  <a:lnTo>
                    <a:pt x="9482" y="21599"/>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599" y="1878"/>
                  </a:lnTo>
                  <a:lnTo>
                    <a:pt x="21599" y="3756"/>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4" name="AutoShape 117"/>
            <p:cNvSpPr>
              <a:spLocks/>
            </p:cNvSpPr>
            <p:nvPr/>
          </p:nvSpPr>
          <p:spPr bwMode="auto">
            <a:xfrm>
              <a:off x="20485" y="67042"/>
              <a:ext cx="49166" cy="25142"/>
            </a:xfrm>
            <a:custGeom>
              <a:avLst/>
              <a:gdLst>
                <a:gd name="T0" fmla="*/ 24583 w 21600"/>
                <a:gd name="T1" fmla="*/ 12571 h 21600"/>
                <a:gd name="T2" fmla="*/ 24583 w 21600"/>
                <a:gd name="T3" fmla="*/ 12571 h 21600"/>
                <a:gd name="T4" fmla="*/ 24583 w 21600"/>
                <a:gd name="T5" fmla="*/ 12571 h 21600"/>
                <a:gd name="T6" fmla="*/ 24583 w 21600"/>
                <a:gd name="T7" fmla="*/ 12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8999"/>
                  </a:lnTo>
                  <a:lnTo>
                    <a:pt x="3927" y="3599"/>
                  </a:lnTo>
                  <a:lnTo>
                    <a:pt x="5890" y="0"/>
                  </a:lnTo>
                  <a:lnTo>
                    <a:pt x="7854" y="0"/>
                  </a:lnTo>
                  <a:lnTo>
                    <a:pt x="11781" y="3599"/>
                  </a:lnTo>
                  <a:lnTo>
                    <a:pt x="11781" y="5399"/>
                  </a:lnTo>
                  <a:lnTo>
                    <a:pt x="12763" y="5399"/>
                  </a:lnTo>
                  <a:lnTo>
                    <a:pt x="12763" y="7199"/>
                  </a:lnTo>
                  <a:lnTo>
                    <a:pt x="14727" y="7199"/>
                  </a:lnTo>
                  <a:lnTo>
                    <a:pt x="15709" y="5399"/>
                  </a:lnTo>
                  <a:lnTo>
                    <a:pt x="18654" y="5399"/>
                  </a:lnTo>
                  <a:lnTo>
                    <a:pt x="21599" y="10800"/>
                  </a:lnTo>
                  <a:lnTo>
                    <a:pt x="21599" y="1800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55" name="AutoShape 118"/>
            <p:cNvSpPr>
              <a:spLocks/>
            </p:cNvSpPr>
            <p:nvPr/>
          </p:nvSpPr>
          <p:spPr bwMode="auto">
            <a:xfrm>
              <a:off x="496774" y="726994"/>
              <a:ext cx="88089" cy="94280"/>
            </a:xfrm>
            <a:custGeom>
              <a:avLst/>
              <a:gdLst>
                <a:gd name="T0" fmla="*/ 44045 w 21600"/>
                <a:gd name="T1" fmla="*/ 47140 h 21600"/>
                <a:gd name="T2" fmla="*/ 44045 w 21600"/>
                <a:gd name="T3" fmla="*/ 47140 h 21600"/>
                <a:gd name="T4" fmla="*/ 44045 w 21600"/>
                <a:gd name="T5" fmla="*/ 47140 h 21600"/>
                <a:gd name="T6" fmla="*/ 44045 w 21600"/>
                <a:gd name="T7" fmla="*/ 47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000"/>
                  </a:moveTo>
                  <a:lnTo>
                    <a:pt x="16615" y="7679"/>
                  </a:lnTo>
                  <a:lnTo>
                    <a:pt x="16615" y="7199"/>
                  </a:lnTo>
                  <a:lnTo>
                    <a:pt x="15507" y="6239"/>
                  </a:lnTo>
                  <a:lnTo>
                    <a:pt x="12184" y="4799"/>
                  </a:lnTo>
                  <a:lnTo>
                    <a:pt x="9969" y="4319"/>
                  </a:lnTo>
                  <a:lnTo>
                    <a:pt x="7753" y="2399"/>
                  </a:lnTo>
                  <a:lnTo>
                    <a:pt x="7753" y="1919"/>
                  </a:lnTo>
                  <a:lnTo>
                    <a:pt x="6646" y="959"/>
                  </a:lnTo>
                  <a:lnTo>
                    <a:pt x="4430" y="0"/>
                  </a:lnTo>
                  <a:lnTo>
                    <a:pt x="3323" y="480"/>
                  </a:lnTo>
                  <a:lnTo>
                    <a:pt x="2215" y="2399"/>
                  </a:lnTo>
                  <a:lnTo>
                    <a:pt x="1107" y="3359"/>
                  </a:lnTo>
                  <a:lnTo>
                    <a:pt x="553" y="4799"/>
                  </a:lnTo>
                  <a:lnTo>
                    <a:pt x="0" y="7679"/>
                  </a:lnTo>
                  <a:lnTo>
                    <a:pt x="0" y="10559"/>
                  </a:lnTo>
                  <a:lnTo>
                    <a:pt x="553" y="12479"/>
                  </a:lnTo>
                  <a:lnTo>
                    <a:pt x="553" y="17279"/>
                  </a:lnTo>
                  <a:lnTo>
                    <a:pt x="1107" y="18720"/>
                  </a:lnTo>
                  <a:lnTo>
                    <a:pt x="1661" y="19680"/>
                  </a:lnTo>
                  <a:lnTo>
                    <a:pt x="3876" y="21599"/>
                  </a:lnTo>
                  <a:lnTo>
                    <a:pt x="11630" y="21599"/>
                  </a:lnTo>
                  <a:lnTo>
                    <a:pt x="13846" y="21119"/>
                  </a:lnTo>
                  <a:lnTo>
                    <a:pt x="14399" y="20640"/>
                  </a:lnTo>
                  <a:lnTo>
                    <a:pt x="18830" y="18720"/>
                  </a:lnTo>
                  <a:lnTo>
                    <a:pt x="19384" y="18239"/>
                  </a:lnTo>
                  <a:lnTo>
                    <a:pt x="21599" y="1200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grpSp>
      <p:grpSp>
        <p:nvGrpSpPr>
          <p:cNvPr id="37" name="Group 36"/>
          <p:cNvGrpSpPr>
            <a:grpSpLocks/>
          </p:cNvGrpSpPr>
          <p:nvPr/>
        </p:nvGrpSpPr>
        <p:grpSpPr bwMode="auto">
          <a:xfrm>
            <a:off x="3364615" y="3817216"/>
            <a:ext cx="1363303" cy="1454200"/>
            <a:chOff x="0" y="-1"/>
            <a:chExt cx="990475" cy="1055932"/>
          </a:xfrm>
          <a:solidFill>
            <a:schemeClr val="tx1">
              <a:lumMod val="65000"/>
              <a:lumOff val="35000"/>
            </a:schemeClr>
          </a:solidFill>
        </p:grpSpPr>
        <p:sp>
          <p:nvSpPr>
            <p:cNvPr id="87" name="AutoShape 120"/>
            <p:cNvSpPr>
              <a:spLocks/>
            </p:cNvSpPr>
            <p:nvPr/>
          </p:nvSpPr>
          <p:spPr bwMode="auto">
            <a:xfrm>
              <a:off x="746696" y="73328"/>
              <a:ext cx="24584" cy="64949"/>
            </a:xfrm>
            <a:custGeom>
              <a:avLst/>
              <a:gdLst>
                <a:gd name="T0" fmla="*/ 12292 w 21600"/>
                <a:gd name="T1" fmla="*/ 32475 h 21600"/>
                <a:gd name="T2" fmla="*/ 12292 w 21600"/>
                <a:gd name="T3" fmla="*/ 32475 h 21600"/>
                <a:gd name="T4" fmla="*/ 12292 w 21600"/>
                <a:gd name="T5" fmla="*/ 32475 h 21600"/>
                <a:gd name="T6" fmla="*/ 12292 w 21600"/>
                <a:gd name="T7" fmla="*/ 32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599"/>
                  </a:lnTo>
                  <a:lnTo>
                    <a:pt x="17672" y="15329"/>
                  </a:lnTo>
                  <a:lnTo>
                    <a:pt x="19636" y="13935"/>
                  </a:lnTo>
                  <a:lnTo>
                    <a:pt x="19636" y="11845"/>
                  </a:lnTo>
                  <a:lnTo>
                    <a:pt x="21600" y="11148"/>
                  </a:lnTo>
                  <a:lnTo>
                    <a:pt x="2160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8" name="AutoShape 121"/>
            <p:cNvSpPr>
              <a:spLocks/>
            </p:cNvSpPr>
            <p:nvPr/>
          </p:nvSpPr>
          <p:spPr bwMode="auto">
            <a:xfrm>
              <a:off x="239680" y="368737"/>
              <a:ext cx="29705" cy="111041"/>
            </a:xfrm>
            <a:custGeom>
              <a:avLst/>
              <a:gdLst>
                <a:gd name="T0" fmla="*/ 14853 w 21600"/>
                <a:gd name="T1" fmla="*/ 55521 h 21600"/>
                <a:gd name="T2" fmla="*/ 14853 w 21600"/>
                <a:gd name="T3" fmla="*/ 55521 h 21600"/>
                <a:gd name="T4" fmla="*/ 14853 w 21600"/>
                <a:gd name="T5" fmla="*/ 55521 h 21600"/>
                <a:gd name="T6" fmla="*/ 14853 w 21600"/>
                <a:gd name="T7" fmla="*/ 555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07"/>
                  </a:moveTo>
                  <a:lnTo>
                    <a:pt x="3323" y="0"/>
                  </a:lnTo>
                  <a:lnTo>
                    <a:pt x="6646" y="407"/>
                  </a:lnTo>
                  <a:lnTo>
                    <a:pt x="11630" y="407"/>
                  </a:lnTo>
                  <a:lnTo>
                    <a:pt x="11630" y="2037"/>
                  </a:lnTo>
                  <a:lnTo>
                    <a:pt x="14953" y="2852"/>
                  </a:lnTo>
                  <a:lnTo>
                    <a:pt x="16615" y="3667"/>
                  </a:lnTo>
                  <a:lnTo>
                    <a:pt x="19938" y="4483"/>
                  </a:lnTo>
                  <a:lnTo>
                    <a:pt x="19938" y="5705"/>
                  </a:lnTo>
                  <a:lnTo>
                    <a:pt x="21599" y="7335"/>
                  </a:lnTo>
                  <a:lnTo>
                    <a:pt x="21599" y="19562"/>
                  </a:lnTo>
                  <a:lnTo>
                    <a:pt x="19938" y="19562"/>
                  </a:lnTo>
                  <a:lnTo>
                    <a:pt x="16615" y="19969"/>
                  </a:lnTo>
                  <a:lnTo>
                    <a:pt x="14953" y="20377"/>
                  </a:lnTo>
                  <a:lnTo>
                    <a:pt x="11630" y="20784"/>
                  </a:lnTo>
                  <a:lnTo>
                    <a:pt x="6646" y="21599"/>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9" name="AutoShape 122"/>
            <p:cNvSpPr>
              <a:spLocks/>
            </p:cNvSpPr>
            <p:nvPr/>
          </p:nvSpPr>
          <p:spPr bwMode="auto">
            <a:xfrm>
              <a:off x="254020" y="362452"/>
              <a:ext cx="47117" cy="106851"/>
            </a:xfrm>
            <a:custGeom>
              <a:avLst/>
              <a:gdLst>
                <a:gd name="T0" fmla="*/ 23559 w 21600"/>
                <a:gd name="T1" fmla="*/ 53426 h 21600"/>
                <a:gd name="T2" fmla="*/ 23559 w 21600"/>
                <a:gd name="T3" fmla="*/ 53426 h 21600"/>
                <a:gd name="T4" fmla="*/ 23559 w 21600"/>
                <a:gd name="T5" fmla="*/ 53426 h 21600"/>
                <a:gd name="T6" fmla="*/ 23559 w 21600"/>
                <a:gd name="T7" fmla="*/ 53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199" y="21599"/>
                  </a:moveTo>
                  <a:lnTo>
                    <a:pt x="7199" y="7623"/>
                  </a:lnTo>
                  <a:lnTo>
                    <a:pt x="6171" y="6352"/>
                  </a:lnTo>
                  <a:lnTo>
                    <a:pt x="4114" y="5082"/>
                  </a:lnTo>
                  <a:lnTo>
                    <a:pt x="3085" y="4235"/>
                  </a:lnTo>
                  <a:lnTo>
                    <a:pt x="1028" y="3811"/>
                  </a:lnTo>
                  <a:lnTo>
                    <a:pt x="0" y="2541"/>
                  </a:lnTo>
                  <a:lnTo>
                    <a:pt x="1028" y="1694"/>
                  </a:lnTo>
                  <a:lnTo>
                    <a:pt x="7199" y="1694"/>
                  </a:lnTo>
                  <a:lnTo>
                    <a:pt x="8228" y="0"/>
                  </a:lnTo>
                  <a:lnTo>
                    <a:pt x="14400" y="2117"/>
                  </a:lnTo>
                  <a:lnTo>
                    <a:pt x="20571" y="4658"/>
                  </a:lnTo>
                  <a:lnTo>
                    <a:pt x="21600" y="7200"/>
                  </a:lnTo>
                  <a:lnTo>
                    <a:pt x="19542" y="10164"/>
                  </a:lnTo>
                  <a:lnTo>
                    <a:pt x="19542" y="11011"/>
                  </a:lnTo>
                  <a:lnTo>
                    <a:pt x="18514" y="13552"/>
                  </a:lnTo>
                  <a:lnTo>
                    <a:pt x="18514" y="17364"/>
                  </a:lnTo>
                  <a:lnTo>
                    <a:pt x="17485" y="20752"/>
                  </a:lnTo>
                  <a:lnTo>
                    <a:pt x="7199" y="2159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0" name="AutoShape 123"/>
            <p:cNvSpPr>
              <a:spLocks/>
            </p:cNvSpPr>
            <p:nvPr/>
          </p:nvSpPr>
          <p:spPr bwMode="auto">
            <a:xfrm>
              <a:off x="291918" y="360357"/>
              <a:ext cx="164909" cy="125707"/>
            </a:xfrm>
            <a:custGeom>
              <a:avLst/>
              <a:gdLst>
                <a:gd name="T0" fmla="*/ 82455 w 21600"/>
                <a:gd name="T1" fmla="*/ 62854 h 21600"/>
                <a:gd name="T2" fmla="*/ 82455 w 21600"/>
                <a:gd name="T3" fmla="*/ 62854 h 21600"/>
                <a:gd name="T4" fmla="*/ 82455 w 21600"/>
                <a:gd name="T5" fmla="*/ 62854 h 21600"/>
                <a:gd name="T6" fmla="*/ 82455 w 21600"/>
                <a:gd name="T7" fmla="*/ 628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20"/>
                  </a:lnTo>
                  <a:lnTo>
                    <a:pt x="887" y="5039"/>
                  </a:lnTo>
                  <a:lnTo>
                    <a:pt x="887" y="8640"/>
                  </a:lnTo>
                  <a:lnTo>
                    <a:pt x="591" y="8999"/>
                  </a:lnTo>
                  <a:lnTo>
                    <a:pt x="295" y="9719"/>
                  </a:lnTo>
                  <a:lnTo>
                    <a:pt x="295" y="10439"/>
                  </a:lnTo>
                  <a:lnTo>
                    <a:pt x="0" y="11520"/>
                  </a:lnTo>
                  <a:lnTo>
                    <a:pt x="0" y="17999"/>
                  </a:lnTo>
                  <a:lnTo>
                    <a:pt x="2071" y="17639"/>
                  </a:lnTo>
                  <a:lnTo>
                    <a:pt x="2367" y="17999"/>
                  </a:lnTo>
                  <a:lnTo>
                    <a:pt x="3550" y="19079"/>
                  </a:lnTo>
                  <a:lnTo>
                    <a:pt x="5030" y="20159"/>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40"/>
                  </a:lnTo>
                  <a:lnTo>
                    <a:pt x="18049" y="12959"/>
                  </a:lnTo>
                  <a:lnTo>
                    <a:pt x="18641" y="12959"/>
                  </a:lnTo>
                  <a:lnTo>
                    <a:pt x="18936" y="12599"/>
                  </a:lnTo>
                  <a:lnTo>
                    <a:pt x="19528" y="12240"/>
                  </a:lnTo>
                  <a:lnTo>
                    <a:pt x="20120" y="11520"/>
                  </a:lnTo>
                  <a:lnTo>
                    <a:pt x="20416" y="10079"/>
                  </a:lnTo>
                  <a:lnTo>
                    <a:pt x="21008" y="8280"/>
                  </a:lnTo>
                  <a:lnTo>
                    <a:pt x="21304" y="7559"/>
                  </a:lnTo>
                  <a:lnTo>
                    <a:pt x="21304" y="6479"/>
                  </a:lnTo>
                  <a:lnTo>
                    <a:pt x="21599" y="5399"/>
                  </a:lnTo>
                  <a:lnTo>
                    <a:pt x="21599" y="4320"/>
                  </a:lnTo>
                  <a:lnTo>
                    <a:pt x="21304" y="3239"/>
                  </a:lnTo>
                  <a:lnTo>
                    <a:pt x="21304" y="1439"/>
                  </a:lnTo>
                  <a:lnTo>
                    <a:pt x="21599" y="719"/>
                  </a:lnTo>
                  <a:lnTo>
                    <a:pt x="21599"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1" name="AutoShape 124"/>
            <p:cNvSpPr>
              <a:spLocks/>
            </p:cNvSpPr>
            <p:nvPr/>
          </p:nvSpPr>
          <p:spPr bwMode="auto">
            <a:xfrm>
              <a:off x="389224" y="360357"/>
              <a:ext cx="99356" cy="155038"/>
            </a:xfrm>
            <a:custGeom>
              <a:avLst/>
              <a:gdLst>
                <a:gd name="T0" fmla="*/ 49678 w 21600"/>
                <a:gd name="T1" fmla="*/ 77519 h 21600"/>
                <a:gd name="T2" fmla="*/ 49678 w 21600"/>
                <a:gd name="T3" fmla="*/ 77519 h 21600"/>
                <a:gd name="T4" fmla="*/ 49678 w 21600"/>
                <a:gd name="T5" fmla="*/ 77519 h 21600"/>
                <a:gd name="T6" fmla="*/ 49678 w 21600"/>
                <a:gd name="T7" fmla="*/ 7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599"/>
                  </a:lnTo>
                  <a:lnTo>
                    <a:pt x="8836" y="21599"/>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200" y="14886"/>
                  </a:lnTo>
                  <a:lnTo>
                    <a:pt x="15218" y="14594"/>
                  </a:lnTo>
                  <a:lnTo>
                    <a:pt x="16200" y="14594"/>
                  </a:lnTo>
                  <a:lnTo>
                    <a:pt x="16200"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200" y="291"/>
                  </a:lnTo>
                  <a:lnTo>
                    <a:pt x="14727"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2" name="AutoShape 125"/>
            <p:cNvSpPr>
              <a:spLocks/>
            </p:cNvSpPr>
            <p:nvPr/>
          </p:nvSpPr>
          <p:spPr bwMode="auto">
            <a:xfrm>
              <a:off x="458875" y="412734"/>
              <a:ext cx="167982" cy="87995"/>
            </a:xfrm>
            <a:custGeom>
              <a:avLst/>
              <a:gdLst>
                <a:gd name="T0" fmla="*/ 83991 w 21600"/>
                <a:gd name="T1" fmla="*/ 43998 h 21600"/>
                <a:gd name="T2" fmla="*/ 83991 w 21600"/>
                <a:gd name="T3" fmla="*/ 43998 h 21600"/>
                <a:gd name="T4" fmla="*/ 83991 w 21600"/>
                <a:gd name="T5" fmla="*/ 43998 h 21600"/>
                <a:gd name="T6" fmla="*/ 83991 w 21600"/>
                <a:gd name="T7" fmla="*/ 43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70" y="0"/>
                  </a:moveTo>
                  <a:lnTo>
                    <a:pt x="14886" y="0"/>
                  </a:lnTo>
                  <a:lnTo>
                    <a:pt x="13135" y="1542"/>
                  </a:lnTo>
                  <a:lnTo>
                    <a:pt x="12259" y="3085"/>
                  </a:lnTo>
                  <a:lnTo>
                    <a:pt x="12259" y="4628"/>
                  </a:lnTo>
                  <a:lnTo>
                    <a:pt x="11967" y="5657"/>
                  </a:lnTo>
                  <a:lnTo>
                    <a:pt x="11091" y="7200"/>
                  </a:lnTo>
                  <a:lnTo>
                    <a:pt x="9924" y="7200"/>
                  </a:lnTo>
                  <a:lnTo>
                    <a:pt x="9340" y="6685"/>
                  </a:lnTo>
                  <a:lnTo>
                    <a:pt x="8756" y="6685"/>
                  </a:lnTo>
                  <a:lnTo>
                    <a:pt x="8756" y="6171"/>
                  </a:lnTo>
                  <a:lnTo>
                    <a:pt x="8172" y="7200"/>
                  </a:lnTo>
                  <a:lnTo>
                    <a:pt x="7589" y="7200"/>
                  </a:lnTo>
                  <a:lnTo>
                    <a:pt x="7005" y="7714"/>
                  </a:lnTo>
                  <a:lnTo>
                    <a:pt x="4378" y="9257"/>
                  </a:lnTo>
                  <a:lnTo>
                    <a:pt x="1459" y="9257"/>
                  </a:lnTo>
                  <a:lnTo>
                    <a:pt x="1459" y="9771"/>
                  </a:lnTo>
                  <a:lnTo>
                    <a:pt x="583" y="12857"/>
                  </a:lnTo>
                  <a:lnTo>
                    <a:pt x="0" y="12857"/>
                  </a:lnTo>
                  <a:lnTo>
                    <a:pt x="291" y="13371"/>
                  </a:lnTo>
                  <a:lnTo>
                    <a:pt x="583" y="13371"/>
                  </a:lnTo>
                  <a:lnTo>
                    <a:pt x="583" y="14399"/>
                  </a:lnTo>
                  <a:lnTo>
                    <a:pt x="875" y="15428"/>
                  </a:lnTo>
                  <a:lnTo>
                    <a:pt x="875" y="16971"/>
                  </a:lnTo>
                  <a:lnTo>
                    <a:pt x="2043" y="19028"/>
                  </a:lnTo>
                  <a:lnTo>
                    <a:pt x="3794" y="21599"/>
                  </a:lnTo>
                  <a:lnTo>
                    <a:pt x="5545" y="19028"/>
                  </a:lnTo>
                  <a:lnTo>
                    <a:pt x="5837" y="18514"/>
                  </a:lnTo>
                  <a:lnTo>
                    <a:pt x="6129" y="17485"/>
                  </a:lnTo>
                  <a:lnTo>
                    <a:pt x="7005" y="15942"/>
                  </a:lnTo>
                  <a:lnTo>
                    <a:pt x="7589" y="15428"/>
                  </a:lnTo>
                  <a:lnTo>
                    <a:pt x="8464" y="15428"/>
                  </a:lnTo>
                  <a:lnTo>
                    <a:pt x="8756" y="15942"/>
                  </a:lnTo>
                  <a:lnTo>
                    <a:pt x="8756" y="16971"/>
                  </a:lnTo>
                  <a:lnTo>
                    <a:pt x="9340" y="17999"/>
                  </a:lnTo>
                  <a:lnTo>
                    <a:pt x="9924" y="17999"/>
                  </a:lnTo>
                  <a:lnTo>
                    <a:pt x="10800" y="17485"/>
                  </a:lnTo>
                  <a:lnTo>
                    <a:pt x="13135" y="17485"/>
                  </a:lnTo>
                  <a:lnTo>
                    <a:pt x="17221" y="15942"/>
                  </a:lnTo>
                  <a:lnTo>
                    <a:pt x="21600" y="14399"/>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3" name="AutoShape 126"/>
            <p:cNvSpPr>
              <a:spLocks/>
            </p:cNvSpPr>
            <p:nvPr/>
          </p:nvSpPr>
          <p:spPr bwMode="auto">
            <a:xfrm>
              <a:off x="380006" y="513299"/>
              <a:ext cx="83991" cy="85900"/>
            </a:xfrm>
            <a:custGeom>
              <a:avLst/>
              <a:gdLst>
                <a:gd name="T0" fmla="*/ 41996 w 21600"/>
                <a:gd name="T1" fmla="*/ 42950 h 21600"/>
                <a:gd name="T2" fmla="*/ 41996 w 21600"/>
                <a:gd name="T3" fmla="*/ 42950 h 21600"/>
                <a:gd name="T4" fmla="*/ 41996 w 21600"/>
                <a:gd name="T5" fmla="*/ 42950 h 21600"/>
                <a:gd name="T6" fmla="*/ 41996 w 21600"/>
                <a:gd name="T7" fmla="*/ 42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599"/>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4" name="AutoShape 127"/>
            <p:cNvSpPr>
              <a:spLocks/>
            </p:cNvSpPr>
            <p:nvPr/>
          </p:nvSpPr>
          <p:spPr bwMode="auto">
            <a:xfrm>
              <a:off x="387176" y="515394"/>
              <a:ext cx="28680" cy="16762"/>
            </a:xfrm>
            <a:custGeom>
              <a:avLst/>
              <a:gdLst>
                <a:gd name="T0" fmla="*/ 14340 w 21600"/>
                <a:gd name="T1" fmla="*/ 8381 h 21600"/>
                <a:gd name="T2" fmla="*/ 14340 w 21600"/>
                <a:gd name="T3" fmla="*/ 8381 h 21600"/>
                <a:gd name="T4" fmla="*/ 14340 w 21600"/>
                <a:gd name="T5" fmla="*/ 8381 h 21600"/>
                <a:gd name="T6" fmla="*/ 14340 w 21600"/>
                <a:gd name="T7" fmla="*/ 8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615" y="0"/>
                  </a:moveTo>
                  <a:lnTo>
                    <a:pt x="11630" y="0"/>
                  </a:lnTo>
                  <a:lnTo>
                    <a:pt x="4984" y="5400"/>
                  </a:lnTo>
                  <a:lnTo>
                    <a:pt x="0" y="21599"/>
                  </a:lnTo>
                  <a:lnTo>
                    <a:pt x="18276" y="21599"/>
                  </a:lnTo>
                  <a:lnTo>
                    <a:pt x="19938" y="18899"/>
                  </a:lnTo>
                  <a:lnTo>
                    <a:pt x="19938" y="13499"/>
                  </a:lnTo>
                  <a:lnTo>
                    <a:pt x="21600" y="8100"/>
                  </a:lnTo>
                  <a:lnTo>
                    <a:pt x="21600" y="0"/>
                  </a:lnTo>
                  <a:lnTo>
                    <a:pt x="16615"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5" name="AutoShape 128"/>
            <p:cNvSpPr>
              <a:spLocks/>
            </p:cNvSpPr>
            <p:nvPr/>
          </p:nvSpPr>
          <p:spPr bwMode="auto">
            <a:xfrm>
              <a:off x="681143" y="492348"/>
              <a:ext cx="80918" cy="79615"/>
            </a:xfrm>
            <a:custGeom>
              <a:avLst/>
              <a:gdLst>
                <a:gd name="T0" fmla="*/ 40459 w 21600"/>
                <a:gd name="T1" fmla="*/ 39808 h 21600"/>
                <a:gd name="T2" fmla="*/ 40459 w 21600"/>
                <a:gd name="T3" fmla="*/ 39808 h 21600"/>
                <a:gd name="T4" fmla="*/ 40459 w 21600"/>
                <a:gd name="T5" fmla="*/ 39808 h 21600"/>
                <a:gd name="T6" fmla="*/ 40459 w 21600"/>
                <a:gd name="T7" fmla="*/ 398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00" y="1705"/>
                  </a:moveTo>
                  <a:lnTo>
                    <a:pt x="4200" y="2273"/>
                  </a:lnTo>
                  <a:lnTo>
                    <a:pt x="4200" y="5115"/>
                  </a:lnTo>
                  <a:lnTo>
                    <a:pt x="3000" y="6252"/>
                  </a:lnTo>
                  <a:lnTo>
                    <a:pt x="3000" y="9094"/>
                  </a:lnTo>
                  <a:lnTo>
                    <a:pt x="2400" y="9663"/>
                  </a:lnTo>
                  <a:lnTo>
                    <a:pt x="2400" y="10800"/>
                  </a:lnTo>
                  <a:lnTo>
                    <a:pt x="1800" y="12505"/>
                  </a:lnTo>
                  <a:lnTo>
                    <a:pt x="600" y="14778"/>
                  </a:lnTo>
                  <a:lnTo>
                    <a:pt x="600" y="15347"/>
                  </a:lnTo>
                  <a:lnTo>
                    <a:pt x="0" y="16484"/>
                  </a:lnTo>
                  <a:lnTo>
                    <a:pt x="0" y="19326"/>
                  </a:lnTo>
                  <a:lnTo>
                    <a:pt x="600" y="20463"/>
                  </a:lnTo>
                  <a:lnTo>
                    <a:pt x="600" y="21599"/>
                  </a:lnTo>
                  <a:lnTo>
                    <a:pt x="1200" y="21599"/>
                  </a:lnTo>
                  <a:lnTo>
                    <a:pt x="2400" y="21031"/>
                  </a:lnTo>
                  <a:lnTo>
                    <a:pt x="3600" y="21031"/>
                  </a:lnTo>
                  <a:lnTo>
                    <a:pt x="7200" y="19894"/>
                  </a:lnTo>
                  <a:lnTo>
                    <a:pt x="8399" y="19326"/>
                  </a:lnTo>
                  <a:lnTo>
                    <a:pt x="13200" y="15915"/>
                  </a:lnTo>
                  <a:lnTo>
                    <a:pt x="13200" y="14778"/>
                  </a:lnTo>
                  <a:lnTo>
                    <a:pt x="13800" y="14210"/>
                  </a:lnTo>
                  <a:lnTo>
                    <a:pt x="16799" y="14210"/>
                  </a:lnTo>
                  <a:lnTo>
                    <a:pt x="21599" y="9663"/>
                  </a:lnTo>
                  <a:lnTo>
                    <a:pt x="20400" y="2842"/>
                  </a:lnTo>
                  <a:lnTo>
                    <a:pt x="20400" y="1136"/>
                  </a:lnTo>
                  <a:lnTo>
                    <a:pt x="19200" y="0"/>
                  </a:lnTo>
                  <a:lnTo>
                    <a:pt x="18000" y="568"/>
                  </a:lnTo>
                  <a:lnTo>
                    <a:pt x="14400" y="568"/>
                  </a:lnTo>
                  <a:lnTo>
                    <a:pt x="13200" y="1136"/>
                  </a:lnTo>
                  <a:lnTo>
                    <a:pt x="6600" y="1136"/>
                  </a:lnTo>
                  <a:lnTo>
                    <a:pt x="4800" y="170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6" name="AutoShape 129"/>
            <p:cNvSpPr>
              <a:spLocks/>
            </p:cNvSpPr>
            <p:nvPr/>
          </p:nvSpPr>
          <p:spPr bwMode="auto">
            <a:xfrm>
              <a:off x="683191" y="565676"/>
              <a:ext cx="24584" cy="27238"/>
            </a:xfrm>
            <a:custGeom>
              <a:avLst/>
              <a:gdLst>
                <a:gd name="T0" fmla="*/ 12292 w 21600"/>
                <a:gd name="T1" fmla="*/ 13619 h 21600"/>
                <a:gd name="T2" fmla="*/ 12292 w 21600"/>
                <a:gd name="T3" fmla="*/ 13619 h 21600"/>
                <a:gd name="T4" fmla="*/ 12292 w 21600"/>
                <a:gd name="T5" fmla="*/ 13619 h 21600"/>
                <a:gd name="T6" fmla="*/ 12292 w 21600"/>
                <a:gd name="T7" fmla="*/ 13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7" name="AutoShape 130"/>
            <p:cNvSpPr>
              <a:spLocks/>
            </p:cNvSpPr>
            <p:nvPr/>
          </p:nvSpPr>
          <p:spPr bwMode="auto">
            <a:xfrm>
              <a:off x="418928" y="607578"/>
              <a:ext cx="31754" cy="23047"/>
            </a:xfrm>
            <a:custGeom>
              <a:avLst/>
              <a:gdLst>
                <a:gd name="T0" fmla="*/ 15877 w 21600"/>
                <a:gd name="T1" fmla="*/ 11524 h 21600"/>
                <a:gd name="T2" fmla="*/ 15877 w 21600"/>
                <a:gd name="T3" fmla="*/ 11524 h 21600"/>
                <a:gd name="T4" fmla="*/ 15877 w 21600"/>
                <a:gd name="T5" fmla="*/ 11524 h 21600"/>
                <a:gd name="T6" fmla="*/ 15877 w 21600"/>
                <a:gd name="T7" fmla="*/ 115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2" y="9818"/>
                  </a:moveTo>
                  <a:lnTo>
                    <a:pt x="3085" y="21599"/>
                  </a:lnTo>
                  <a:lnTo>
                    <a:pt x="21600" y="3927"/>
                  </a:lnTo>
                  <a:lnTo>
                    <a:pt x="18514" y="0"/>
                  </a:lnTo>
                  <a:lnTo>
                    <a:pt x="15428" y="0"/>
                  </a:lnTo>
                  <a:lnTo>
                    <a:pt x="10800" y="1963"/>
                  </a:lnTo>
                  <a:lnTo>
                    <a:pt x="0" y="7854"/>
                  </a:lnTo>
                  <a:lnTo>
                    <a:pt x="1542" y="9818"/>
                  </a:lnTo>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8" name="AutoShape 131"/>
            <p:cNvSpPr>
              <a:spLocks/>
            </p:cNvSpPr>
            <p:nvPr/>
          </p:nvSpPr>
          <p:spPr bwMode="auto">
            <a:xfrm>
              <a:off x="129058" y="4190"/>
              <a:ext cx="293968" cy="257698"/>
            </a:xfrm>
            <a:custGeom>
              <a:avLst/>
              <a:gdLst>
                <a:gd name="T0" fmla="*/ 146984 w 21600"/>
                <a:gd name="T1" fmla="*/ 128849 h 21600"/>
                <a:gd name="T2" fmla="*/ 146984 w 21600"/>
                <a:gd name="T3" fmla="*/ 128849 h 21600"/>
                <a:gd name="T4" fmla="*/ 146984 w 21600"/>
                <a:gd name="T5" fmla="*/ 128849 h 21600"/>
                <a:gd name="T6" fmla="*/ 146984 w 21600"/>
                <a:gd name="T7" fmla="*/ 1288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39" y="9658"/>
                  </a:lnTo>
                  <a:lnTo>
                    <a:pt x="19439"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99" name="AutoShape 132"/>
            <p:cNvSpPr>
              <a:spLocks/>
            </p:cNvSpPr>
            <p:nvPr/>
          </p:nvSpPr>
          <p:spPr bwMode="auto">
            <a:xfrm>
              <a:off x="7169" y="148752"/>
              <a:ext cx="127012" cy="102660"/>
            </a:xfrm>
            <a:custGeom>
              <a:avLst/>
              <a:gdLst>
                <a:gd name="T0" fmla="*/ 63506 w 21600"/>
                <a:gd name="T1" fmla="*/ 51330 h 21600"/>
                <a:gd name="T2" fmla="*/ 63506 w 21600"/>
                <a:gd name="T3" fmla="*/ 51330 h 21600"/>
                <a:gd name="T4" fmla="*/ 63506 w 21600"/>
                <a:gd name="T5" fmla="*/ 51330 h 21600"/>
                <a:gd name="T6" fmla="*/ 63506 w 21600"/>
                <a:gd name="T7" fmla="*/ 513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0" name="AutoShape 133"/>
            <p:cNvSpPr>
              <a:spLocks/>
            </p:cNvSpPr>
            <p:nvPr/>
          </p:nvSpPr>
          <p:spPr bwMode="auto">
            <a:xfrm>
              <a:off x="0" y="155037"/>
              <a:ext cx="179249" cy="190655"/>
            </a:xfrm>
            <a:custGeom>
              <a:avLst/>
              <a:gdLst>
                <a:gd name="T0" fmla="*/ 89625 w 21600"/>
                <a:gd name="T1" fmla="*/ 95328 h 21600"/>
                <a:gd name="T2" fmla="*/ 89625 w 21600"/>
                <a:gd name="T3" fmla="*/ 95328 h 21600"/>
                <a:gd name="T4" fmla="*/ 89625 w 21600"/>
                <a:gd name="T5" fmla="*/ 95328 h 21600"/>
                <a:gd name="T6" fmla="*/ 89625 w 21600"/>
                <a:gd name="T7" fmla="*/ 95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599"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1" name="AutoShape 134"/>
            <p:cNvSpPr>
              <a:spLocks/>
            </p:cNvSpPr>
            <p:nvPr/>
          </p:nvSpPr>
          <p:spPr bwMode="auto">
            <a:xfrm>
              <a:off x="16388" y="362452"/>
              <a:ext cx="45069" cy="29332"/>
            </a:xfrm>
            <a:custGeom>
              <a:avLst/>
              <a:gdLst>
                <a:gd name="T0" fmla="*/ 22535 w 21600"/>
                <a:gd name="T1" fmla="*/ 14666 h 21600"/>
                <a:gd name="T2" fmla="*/ 22535 w 21600"/>
                <a:gd name="T3" fmla="*/ 14666 h 21600"/>
                <a:gd name="T4" fmla="*/ 22535 w 21600"/>
                <a:gd name="T5" fmla="*/ 14666 h 21600"/>
                <a:gd name="T6" fmla="*/ 22535 w 21600"/>
                <a:gd name="T7" fmla="*/ 14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59" y="0"/>
                  </a:moveTo>
                  <a:lnTo>
                    <a:pt x="10800" y="0"/>
                  </a:lnTo>
                  <a:lnTo>
                    <a:pt x="9720" y="1542"/>
                  </a:lnTo>
                  <a:lnTo>
                    <a:pt x="7560" y="1542"/>
                  </a:lnTo>
                  <a:lnTo>
                    <a:pt x="4320" y="3085"/>
                  </a:lnTo>
                  <a:lnTo>
                    <a:pt x="0" y="6171"/>
                  </a:lnTo>
                  <a:lnTo>
                    <a:pt x="1080" y="9257"/>
                  </a:lnTo>
                  <a:lnTo>
                    <a:pt x="3240" y="12342"/>
                  </a:lnTo>
                  <a:lnTo>
                    <a:pt x="5400" y="16971"/>
                  </a:lnTo>
                  <a:lnTo>
                    <a:pt x="8640" y="21600"/>
                  </a:lnTo>
                  <a:lnTo>
                    <a:pt x="9720" y="21600"/>
                  </a:lnTo>
                  <a:lnTo>
                    <a:pt x="10800" y="20057"/>
                  </a:lnTo>
                  <a:lnTo>
                    <a:pt x="12959" y="20057"/>
                  </a:lnTo>
                  <a:lnTo>
                    <a:pt x="17279" y="16971"/>
                  </a:lnTo>
                  <a:lnTo>
                    <a:pt x="19439" y="16971"/>
                  </a:lnTo>
                  <a:lnTo>
                    <a:pt x="20519" y="15428"/>
                  </a:lnTo>
                  <a:lnTo>
                    <a:pt x="20519" y="12342"/>
                  </a:lnTo>
                  <a:lnTo>
                    <a:pt x="21599" y="12342"/>
                  </a:lnTo>
                  <a:lnTo>
                    <a:pt x="20519" y="6171"/>
                  </a:lnTo>
                  <a:lnTo>
                    <a:pt x="20519" y="1542"/>
                  </a:lnTo>
                  <a:lnTo>
                    <a:pt x="12959"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2" name="AutoShape 135"/>
            <p:cNvSpPr>
              <a:spLocks/>
            </p:cNvSpPr>
            <p:nvPr/>
          </p:nvSpPr>
          <p:spPr bwMode="auto">
            <a:xfrm>
              <a:off x="0" y="318455"/>
              <a:ext cx="74773" cy="52378"/>
            </a:xfrm>
            <a:custGeom>
              <a:avLst/>
              <a:gdLst>
                <a:gd name="T0" fmla="*/ 37387 w 21600"/>
                <a:gd name="T1" fmla="*/ 26189 h 21600"/>
                <a:gd name="T2" fmla="*/ 37387 w 21600"/>
                <a:gd name="T3" fmla="*/ 26189 h 21600"/>
                <a:gd name="T4" fmla="*/ 37387 w 21600"/>
                <a:gd name="T5" fmla="*/ 26189 h 21600"/>
                <a:gd name="T6" fmla="*/ 37387 w 21600"/>
                <a:gd name="T7" fmla="*/ 261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54" y="12960"/>
                  </a:moveTo>
                  <a:lnTo>
                    <a:pt x="654" y="9504"/>
                  </a:lnTo>
                  <a:lnTo>
                    <a:pt x="0" y="6912"/>
                  </a:lnTo>
                  <a:lnTo>
                    <a:pt x="0" y="2591"/>
                  </a:lnTo>
                  <a:lnTo>
                    <a:pt x="654" y="2591"/>
                  </a:lnTo>
                  <a:lnTo>
                    <a:pt x="6545" y="0"/>
                  </a:lnTo>
                  <a:lnTo>
                    <a:pt x="8509" y="0"/>
                  </a:lnTo>
                  <a:lnTo>
                    <a:pt x="12436" y="1727"/>
                  </a:lnTo>
                  <a:lnTo>
                    <a:pt x="13090" y="3455"/>
                  </a:lnTo>
                  <a:lnTo>
                    <a:pt x="13745" y="4319"/>
                  </a:lnTo>
                  <a:lnTo>
                    <a:pt x="14399" y="4319"/>
                  </a:lnTo>
                  <a:lnTo>
                    <a:pt x="15709" y="7775"/>
                  </a:lnTo>
                  <a:lnTo>
                    <a:pt x="16363" y="8640"/>
                  </a:lnTo>
                  <a:lnTo>
                    <a:pt x="18327" y="9504"/>
                  </a:lnTo>
                  <a:lnTo>
                    <a:pt x="19636" y="10368"/>
                  </a:lnTo>
                  <a:lnTo>
                    <a:pt x="20290" y="11232"/>
                  </a:lnTo>
                  <a:lnTo>
                    <a:pt x="20945" y="11232"/>
                  </a:lnTo>
                  <a:lnTo>
                    <a:pt x="20945" y="15552"/>
                  </a:lnTo>
                  <a:lnTo>
                    <a:pt x="21599" y="18144"/>
                  </a:lnTo>
                  <a:lnTo>
                    <a:pt x="21599"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3" name="AutoShape 136"/>
            <p:cNvSpPr>
              <a:spLocks/>
            </p:cNvSpPr>
            <p:nvPr/>
          </p:nvSpPr>
          <p:spPr bwMode="auto">
            <a:xfrm>
              <a:off x="5121" y="339406"/>
              <a:ext cx="47118" cy="10476"/>
            </a:xfrm>
            <a:custGeom>
              <a:avLst/>
              <a:gdLst>
                <a:gd name="T0" fmla="*/ 23559 w 21600"/>
                <a:gd name="T1" fmla="*/ 5238 h 21600"/>
                <a:gd name="T2" fmla="*/ 23559 w 21600"/>
                <a:gd name="T3" fmla="*/ 5238 h 21600"/>
                <a:gd name="T4" fmla="*/ 23559 w 21600"/>
                <a:gd name="T5" fmla="*/ 5238 h 21600"/>
                <a:gd name="T6" fmla="*/ 23559 w 21600"/>
                <a:gd name="T7" fmla="*/ 5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280"/>
                  </a:lnTo>
                  <a:lnTo>
                    <a:pt x="1028" y="17280"/>
                  </a:lnTo>
                  <a:lnTo>
                    <a:pt x="3085" y="12960"/>
                  </a:lnTo>
                  <a:lnTo>
                    <a:pt x="5142" y="12960"/>
                  </a:lnTo>
                  <a:lnTo>
                    <a:pt x="11314" y="21599"/>
                  </a:lnTo>
                  <a:lnTo>
                    <a:pt x="14400" y="21599"/>
                  </a:lnTo>
                  <a:lnTo>
                    <a:pt x="15428" y="17280"/>
                  </a:lnTo>
                  <a:lnTo>
                    <a:pt x="16457" y="17280"/>
                  </a:lnTo>
                  <a:lnTo>
                    <a:pt x="17485" y="12960"/>
                  </a:lnTo>
                  <a:lnTo>
                    <a:pt x="21600" y="12960"/>
                  </a:lnTo>
                  <a:lnTo>
                    <a:pt x="21600" y="8640"/>
                  </a:lnTo>
                  <a:lnTo>
                    <a:pt x="20571" y="8640"/>
                  </a:lnTo>
                  <a:lnTo>
                    <a:pt x="16457" y="0"/>
                  </a:lnTo>
                  <a:lnTo>
                    <a:pt x="14400" y="0"/>
                  </a:lnTo>
                  <a:lnTo>
                    <a:pt x="12342" y="4320"/>
                  </a:lnTo>
                  <a:lnTo>
                    <a:pt x="6171" y="4320"/>
                  </a:lnTo>
                  <a:lnTo>
                    <a:pt x="5142" y="0"/>
                  </a:lnTo>
                  <a:lnTo>
                    <a:pt x="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4" name="AutoShape 137"/>
            <p:cNvSpPr>
              <a:spLocks/>
            </p:cNvSpPr>
            <p:nvPr/>
          </p:nvSpPr>
          <p:spPr bwMode="auto">
            <a:xfrm>
              <a:off x="91160" y="427400"/>
              <a:ext cx="94234" cy="58664"/>
            </a:xfrm>
            <a:custGeom>
              <a:avLst/>
              <a:gdLst>
                <a:gd name="T0" fmla="*/ 47117 w 21600"/>
                <a:gd name="T1" fmla="*/ 29332 h 21600"/>
                <a:gd name="T2" fmla="*/ 47117 w 21600"/>
                <a:gd name="T3" fmla="*/ 29332 h 21600"/>
                <a:gd name="T4" fmla="*/ 47117 w 21600"/>
                <a:gd name="T5" fmla="*/ 29332 h 21600"/>
                <a:gd name="T6" fmla="*/ 47117 w 21600"/>
                <a:gd name="T7" fmla="*/ 29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1" y="16971"/>
                  </a:moveTo>
                  <a:lnTo>
                    <a:pt x="5657" y="14657"/>
                  </a:lnTo>
                  <a:lnTo>
                    <a:pt x="0" y="7714"/>
                  </a:lnTo>
                  <a:lnTo>
                    <a:pt x="1028" y="6942"/>
                  </a:lnTo>
                  <a:lnTo>
                    <a:pt x="1542" y="6171"/>
                  </a:lnTo>
                  <a:lnTo>
                    <a:pt x="3085" y="4628"/>
                  </a:lnTo>
                  <a:lnTo>
                    <a:pt x="3599" y="3085"/>
                  </a:lnTo>
                  <a:lnTo>
                    <a:pt x="4114" y="0"/>
                  </a:lnTo>
                  <a:lnTo>
                    <a:pt x="7199"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600" y="13885"/>
                  </a:lnTo>
                  <a:lnTo>
                    <a:pt x="21085" y="15428"/>
                  </a:lnTo>
                  <a:lnTo>
                    <a:pt x="21085" y="16200"/>
                  </a:lnTo>
                  <a:lnTo>
                    <a:pt x="20571" y="16971"/>
                  </a:lnTo>
                  <a:lnTo>
                    <a:pt x="20571" y="17742"/>
                  </a:lnTo>
                  <a:lnTo>
                    <a:pt x="12342" y="21600"/>
                  </a:lnTo>
                  <a:lnTo>
                    <a:pt x="11314" y="21600"/>
                  </a:lnTo>
                  <a:lnTo>
                    <a:pt x="8228" y="20057"/>
                  </a:lnTo>
                  <a:lnTo>
                    <a:pt x="7199" y="19285"/>
                  </a:lnTo>
                  <a:lnTo>
                    <a:pt x="6685" y="18514"/>
                  </a:lnTo>
                  <a:lnTo>
                    <a:pt x="6171" y="16971"/>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5" name="AutoShape 138"/>
            <p:cNvSpPr>
              <a:spLocks/>
            </p:cNvSpPr>
            <p:nvPr/>
          </p:nvSpPr>
          <p:spPr bwMode="auto">
            <a:xfrm>
              <a:off x="70675" y="402259"/>
              <a:ext cx="40972" cy="46093"/>
            </a:xfrm>
            <a:custGeom>
              <a:avLst/>
              <a:gdLst>
                <a:gd name="T0" fmla="*/ 20486 w 21600"/>
                <a:gd name="T1" fmla="*/ 23047 h 21600"/>
                <a:gd name="T2" fmla="*/ 20486 w 21600"/>
                <a:gd name="T3" fmla="*/ 23047 h 21600"/>
                <a:gd name="T4" fmla="*/ 20486 w 21600"/>
                <a:gd name="T5" fmla="*/ 23047 h 21600"/>
                <a:gd name="T6" fmla="*/ 20486 w 21600"/>
                <a:gd name="T7" fmla="*/ 230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836"/>
                  </a:moveTo>
                  <a:lnTo>
                    <a:pt x="0" y="5890"/>
                  </a:lnTo>
                  <a:lnTo>
                    <a:pt x="1200" y="3927"/>
                  </a:lnTo>
                  <a:lnTo>
                    <a:pt x="4799" y="981"/>
                  </a:lnTo>
                  <a:lnTo>
                    <a:pt x="8399" y="0"/>
                  </a:lnTo>
                  <a:lnTo>
                    <a:pt x="14400" y="0"/>
                  </a:lnTo>
                  <a:lnTo>
                    <a:pt x="15600" y="981"/>
                  </a:lnTo>
                  <a:lnTo>
                    <a:pt x="16799" y="981"/>
                  </a:lnTo>
                  <a:lnTo>
                    <a:pt x="17999" y="1963"/>
                  </a:lnTo>
                  <a:lnTo>
                    <a:pt x="19199" y="1963"/>
                  </a:lnTo>
                  <a:lnTo>
                    <a:pt x="21599" y="5890"/>
                  </a:lnTo>
                  <a:lnTo>
                    <a:pt x="21599" y="9818"/>
                  </a:lnTo>
                  <a:lnTo>
                    <a:pt x="20400" y="13745"/>
                  </a:lnTo>
                  <a:lnTo>
                    <a:pt x="17999" y="16690"/>
                  </a:lnTo>
                  <a:lnTo>
                    <a:pt x="16799" y="18654"/>
                  </a:lnTo>
                  <a:lnTo>
                    <a:pt x="14400" y="19636"/>
                  </a:lnTo>
                  <a:lnTo>
                    <a:pt x="11999" y="21599"/>
                  </a:lnTo>
                  <a:lnTo>
                    <a:pt x="9599" y="21599"/>
                  </a:lnTo>
                  <a:lnTo>
                    <a:pt x="8399" y="20618"/>
                  </a:lnTo>
                  <a:lnTo>
                    <a:pt x="5999" y="19636"/>
                  </a:lnTo>
                  <a:lnTo>
                    <a:pt x="4799" y="18654"/>
                  </a:lnTo>
                  <a:lnTo>
                    <a:pt x="0" y="8836"/>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6" name="AutoShape 139"/>
            <p:cNvSpPr>
              <a:spLocks/>
            </p:cNvSpPr>
            <p:nvPr/>
          </p:nvSpPr>
          <p:spPr bwMode="auto">
            <a:xfrm>
              <a:off x="33801" y="364547"/>
              <a:ext cx="113695" cy="73329"/>
            </a:xfrm>
            <a:custGeom>
              <a:avLst/>
              <a:gdLst>
                <a:gd name="T0" fmla="*/ 56848 w 21600"/>
                <a:gd name="T1" fmla="*/ 36665 h 21600"/>
                <a:gd name="T2" fmla="*/ 56848 w 21600"/>
                <a:gd name="T3" fmla="*/ 36665 h 21600"/>
                <a:gd name="T4" fmla="*/ 56848 w 21600"/>
                <a:gd name="T5" fmla="*/ 36665 h 21600"/>
                <a:gd name="T6" fmla="*/ 56848 w 21600"/>
                <a:gd name="T7" fmla="*/ 366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88" y="12342"/>
                  </a:moveTo>
                  <a:lnTo>
                    <a:pt x="0" y="8022"/>
                  </a:lnTo>
                  <a:lnTo>
                    <a:pt x="3888" y="6171"/>
                  </a:lnTo>
                  <a:lnTo>
                    <a:pt x="4752" y="4937"/>
                  </a:lnTo>
                  <a:lnTo>
                    <a:pt x="5184" y="3702"/>
                  </a:lnTo>
                  <a:lnTo>
                    <a:pt x="5184" y="2468"/>
                  </a:lnTo>
                  <a:lnTo>
                    <a:pt x="4752" y="1234"/>
                  </a:lnTo>
                  <a:lnTo>
                    <a:pt x="4752" y="0"/>
                  </a:lnTo>
                  <a:lnTo>
                    <a:pt x="7344" y="0"/>
                  </a:lnTo>
                  <a:lnTo>
                    <a:pt x="8208" y="1234"/>
                  </a:lnTo>
                  <a:lnTo>
                    <a:pt x="8208" y="1851"/>
                  </a:lnTo>
                  <a:lnTo>
                    <a:pt x="9504" y="1851"/>
                  </a:lnTo>
                  <a:lnTo>
                    <a:pt x="9936" y="2468"/>
                  </a:lnTo>
                  <a:lnTo>
                    <a:pt x="11232" y="3085"/>
                  </a:lnTo>
                  <a:lnTo>
                    <a:pt x="13392" y="3085"/>
                  </a:lnTo>
                  <a:lnTo>
                    <a:pt x="14256" y="1851"/>
                  </a:lnTo>
                  <a:lnTo>
                    <a:pt x="13824" y="1851"/>
                  </a:lnTo>
                  <a:lnTo>
                    <a:pt x="13824" y="1234"/>
                  </a:lnTo>
                  <a:lnTo>
                    <a:pt x="14256" y="1234"/>
                  </a:lnTo>
                  <a:lnTo>
                    <a:pt x="15120" y="617"/>
                  </a:lnTo>
                  <a:lnTo>
                    <a:pt x="15552" y="617"/>
                  </a:lnTo>
                  <a:lnTo>
                    <a:pt x="16416" y="1234"/>
                  </a:lnTo>
                  <a:lnTo>
                    <a:pt x="16848" y="1851"/>
                  </a:lnTo>
                  <a:lnTo>
                    <a:pt x="16848" y="3085"/>
                  </a:lnTo>
                  <a:lnTo>
                    <a:pt x="18144" y="6788"/>
                  </a:lnTo>
                  <a:lnTo>
                    <a:pt x="19008" y="8022"/>
                  </a:lnTo>
                  <a:lnTo>
                    <a:pt x="19008" y="9257"/>
                  </a:lnTo>
                  <a:lnTo>
                    <a:pt x="19440" y="11108"/>
                  </a:lnTo>
                  <a:lnTo>
                    <a:pt x="19872" y="12342"/>
                  </a:lnTo>
                  <a:lnTo>
                    <a:pt x="20736" y="15428"/>
                  </a:lnTo>
                  <a:lnTo>
                    <a:pt x="21168" y="17897"/>
                  </a:lnTo>
                  <a:lnTo>
                    <a:pt x="21599" y="19748"/>
                  </a:lnTo>
                  <a:lnTo>
                    <a:pt x="21168" y="20982"/>
                  </a:lnTo>
                  <a:lnTo>
                    <a:pt x="20736" y="21599"/>
                  </a:lnTo>
                  <a:lnTo>
                    <a:pt x="19872" y="21599"/>
                  </a:lnTo>
                  <a:lnTo>
                    <a:pt x="19008" y="20365"/>
                  </a:lnTo>
                  <a:lnTo>
                    <a:pt x="17712" y="19748"/>
                  </a:lnTo>
                  <a:lnTo>
                    <a:pt x="16848" y="18514"/>
                  </a:lnTo>
                  <a:lnTo>
                    <a:pt x="14688" y="18514"/>
                  </a:lnTo>
                  <a:lnTo>
                    <a:pt x="14688" y="14194"/>
                  </a:lnTo>
                  <a:lnTo>
                    <a:pt x="14256" y="12960"/>
                  </a:lnTo>
                  <a:lnTo>
                    <a:pt x="12528" y="11725"/>
                  </a:lnTo>
                  <a:lnTo>
                    <a:pt x="10800" y="11108"/>
                  </a:lnTo>
                  <a:lnTo>
                    <a:pt x="10368" y="11108"/>
                  </a:lnTo>
                  <a:lnTo>
                    <a:pt x="7776" y="12960"/>
                  </a:lnTo>
                  <a:lnTo>
                    <a:pt x="6912" y="14194"/>
                  </a:lnTo>
                  <a:lnTo>
                    <a:pt x="6912" y="16045"/>
                  </a:lnTo>
                  <a:lnTo>
                    <a:pt x="3888" y="12342"/>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7" name="AutoShape 140"/>
            <p:cNvSpPr>
              <a:spLocks/>
            </p:cNvSpPr>
            <p:nvPr/>
          </p:nvSpPr>
          <p:spPr bwMode="auto">
            <a:xfrm>
              <a:off x="134180" y="385498"/>
              <a:ext cx="94234" cy="92185"/>
            </a:xfrm>
            <a:custGeom>
              <a:avLst/>
              <a:gdLst>
                <a:gd name="T0" fmla="*/ 47117 w 21600"/>
                <a:gd name="T1" fmla="*/ 46093 h 21600"/>
                <a:gd name="T2" fmla="*/ 47117 w 21600"/>
                <a:gd name="T3" fmla="*/ 46093 h 21600"/>
                <a:gd name="T4" fmla="*/ 47117 w 21600"/>
                <a:gd name="T5" fmla="*/ 46093 h 21600"/>
                <a:gd name="T6" fmla="*/ 47117 w 21600"/>
                <a:gd name="T7" fmla="*/ 46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09"/>
                  </a:moveTo>
                  <a:lnTo>
                    <a:pt x="10800" y="20618"/>
                  </a:lnTo>
                  <a:lnTo>
                    <a:pt x="11314" y="20127"/>
                  </a:lnTo>
                  <a:lnTo>
                    <a:pt x="11314" y="19145"/>
                  </a:lnTo>
                  <a:lnTo>
                    <a:pt x="11828" y="18163"/>
                  </a:lnTo>
                  <a:lnTo>
                    <a:pt x="11314" y="16690"/>
                  </a:lnTo>
                  <a:lnTo>
                    <a:pt x="10285" y="15709"/>
                  </a:lnTo>
                  <a:lnTo>
                    <a:pt x="7714" y="15709"/>
                  </a:lnTo>
                  <a:lnTo>
                    <a:pt x="7199" y="15218"/>
                  </a:lnTo>
                  <a:lnTo>
                    <a:pt x="6685" y="14236"/>
                  </a:lnTo>
                  <a:lnTo>
                    <a:pt x="6685" y="11781"/>
                  </a:lnTo>
                  <a:lnTo>
                    <a:pt x="5657" y="10800"/>
                  </a:lnTo>
                  <a:lnTo>
                    <a:pt x="4628" y="10309"/>
                  </a:lnTo>
                  <a:lnTo>
                    <a:pt x="3599"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199"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600" y="21599"/>
                  </a:lnTo>
                  <a:lnTo>
                    <a:pt x="16971" y="20127"/>
                  </a:lnTo>
                  <a:lnTo>
                    <a:pt x="10800" y="2110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8" name="AutoShape 141"/>
            <p:cNvSpPr>
              <a:spLocks/>
            </p:cNvSpPr>
            <p:nvPr/>
          </p:nvSpPr>
          <p:spPr bwMode="auto">
            <a:xfrm>
              <a:off x="177199" y="347786"/>
              <a:ext cx="82967" cy="39808"/>
            </a:xfrm>
            <a:custGeom>
              <a:avLst/>
              <a:gdLst>
                <a:gd name="T0" fmla="*/ 41484 w 21600"/>
                <a:gd name="T1" fmla="*/ 19904 h 21600"/>
                <a:gd name="T2" fmla="*/ 41484 w 21600"/>
                <a:gd name="T3" fmla="*/ 19904 h 21600"/>
                <a:gd name="T4" fmla="*/ 41484 w 21600"/>
                <a:gd name="T5" fmla="*/ 19904 h 21600"/>
                <a:gd name="T6" fmla="*/ 41484 w 21600"/>
                <a:gd name="T7" fmla="*/ 199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599" y="11368"/>
                  </a:lnTo>
                  <a:lnTo>
                    <a:pt x="21599"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09" name="AutoShape 142"/>
            <p:cNvSpPr>
              <a:spLocks/>
            </p:cNvSpPr>
            <p:nvPr/>
          </p:nvSpPr>
          <p:spPr bwMode="auto">
            <a:xfrm>
              <a:off x="217146" y="368737"/>
              <a:ext cx="36875" cy="111041"/>
            </a:xfrm>
            <a:custGeom>
              <a:avLst/>
              <a:gdLst>
                <a:gd name="T0" fmla="*/ 18438 w 21600"/>
                <a:gd name="T1" fmla="*/ 55521 h 21600"/>
                <a:gd name="T2" fmla="*/ 18438 w 21600"/>
                <a:gd name="T3" fmla="*/ 55521 h 21600"/>
                <a:gd name="T4" fmla="*/ 18438 w 21600"/>
                <a:gd name="T5" fmla="*/ 55521 h 21600"/>
                <a:gd name="T6" fmla="*/ 18438 w 21600"/>
                <a:gd name="T7" fmla="*/ 555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9" y="0"/>
                  </a:moveTo>
                  <a:lnTo>
                    <a:pt x="8100" y="0"/>
                  </a:lnTo>
                  <a:lnTo>
                    <a:pt x="5399" y="407"/>
                  </a:lnTo>
                  <a:lnTo>
                    <a:pt x="2699" y="1222"/>
                  </a:lnTo>
                  <a:lnTo>
                    <a:pt x="2699" y="2037"/>
                  </a:lnTo>
                  <a:lnTo>
                    <a:pt x="1349" y="2445"/>
                  </a:lnTo>
                  <a:lnTo>
                    <a:pt x="0" y="2445"/>
                  </a:lnTo>
                  <a:lnTo>
                    <a:pt x="0" y="2852"/>
                  </a:lnTo>
                  <a:lnTo>
                    <a:pt x="1349" y="3667"/>
                  </a:lnTo>
                  <a:lnTo>
                    <a:pt x="1349" y="4890"/>
                  </a:lnTo>
                  <a:lnTo>
                    <a:pt x="4050" y="6520"/>
                  </a:lnTo>
                  <a:lnTo>
                    <a:pt x="4050" y="8966"/>
                  </a:lnTo>
                  <a:lnTo>
                    <a:pt x="5399" y="10188"/>
                  </a:lnTo>
                  <a:lnTo>
                    <a:pt x="4050" y="11818"/>
                  </a:lnTo>
                  <a:lnTo>
                    <a:pt x="4050" y="12633"/>
                  </a:lnTo>
                  <a:lnTo>
                    <a:pt x="2699" y="13856"/>
                  </a:lnTo>
                  <a:lnTo>
                    <a:pt x="2699" y="15079"/>
                  </a:lnTo>
                  <a:lnTo>
                    <a:pt x="1349" y="16301"/>
                  </a:lnTo>
                  <a:lnTo>
                    <a:pt x="1349" y="17932"/>
                  </a:lnTo>
                  <a:lnTo>
                    <a:pt x="6750" y="21192"/>
                  </a:lnTo>
                  <a:lnTo>
                    <a:pt x="18899" y="21599"/>
                  </a:lnTo>
                  <a:lnTo>
                    <a:pt x="18899" y="20784"/>
                  </a:lnTo>
                  <a:lnTo>
                    <a:pt x="21600" y="15079"/>
                  </a:lnTo>
                  <a:lnTo>
                    <a:pt x="21600" y="10188"/>
                  </a:lnTo>
                  <a:lnTo>
                    <a:pt x="20249" y="8150"/>
                  </a:lnTo>
                  <a:lnTo>
                    <a:pt x="20249" y="7335"/>
                  </a:lnTo>
                  <a:lnTo>
                    <a:pt x="16200" y="1630"/>
                  </a:lnTo>
                  <a:lnTo>
                    <a:pt x="13500" y="407"/>
                  </a:lnTo>
                  <a:lnTo>
                    <a:pt x="9449"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0" name="AutoShape 143"/>
            <p:cNvSpPr>
              <a:spLocks/>
            </p:cNvSpPr>
            <p:nvPr/>
          </p:nvSpPr>
          <p:spPr bwMode="auto">
            <a:xfrm>
              <a:off x="74772" y="23046"/>
              <a:ext cx="179249" cy="131992"/>
            </a:xfrm>
            <a:custGeom>
              <a:avLst/>
              <a:gdLst>
                <a:gd name="T0" fmla="*/ 89625 w 21600"/>
                <a:gd name="T1" fmla="*/ 65996 h 21600"/>
                <a:gd name="T2" fmla="*/ 89625 w 21600"/>
                <a:gd name="T3" fmla="*/ 65996 h 21600"/>
                <a:gd name="T4" fmla="*/ 89625 w 21600"/>
                <a:gd name="T5" fmla="*/ 65996 h 21600"/>
                <a:gd name="T6" fmla="*/ 89625 w 21600"/>
                <a:gd name="T7" fmla="*/ 659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399"/>
                  </a:lnTo>
                  <a:lnTo>
                    <a:pt x="10663" y="1371"/>
                  </a:lnTo>
                  <a:lnTo>
                    <a:pt x="10663" y="685"/>
                  </a:lnTo>
                  <a:lnTo>
                    <a:pt x="10936" y="0"/>
                  </a:lnTo>
                  <a:lnTo>
                    <a:pt x="11210" y="0"/>
                  </a:lnTo>
                  <a:lnTo>
                    <a:pt x="11483" y="342"/>
                  </a:lnTo>
                  <a:lnTo>
                    <a:pt x="12577" y="1028"/>
                  </a:lnTo>
                  <a:lnTo>
                    <a:pt x="14217" y="1714"/>
                  </a:lnTo>
                  <a:lnTo>
                    <a:pt x="15584" y="2057"/>
                  </a:lnTo>
                  <a:lnTo>
                    <a:pt x="18865" y="2057"/>
                  </a:lnTo>
                  <a:lnTo>
                    <a:pt x="19412" y="2399"/>
                  </a:lnTo>
                  <a:lnTo>
                    <a:pt x="19959" y="3771"/>
                  </a:lnTo>
                  <a:lnTo>
                    <a:pt x="19959" y="6514"/>
                  </a:lnTo>
                  <a:lnTo>
                    <a:pt x="20506" y="7885"/>
                  </a:lnTo>
                  <a:lnTo>
                    <a:pt x="21599" y="9257"/>
                  </a:lnTo>
                  <a:lnTo>
                    <a:pt x="19412" y="9257"/>
                  </a:lnTo>
                  <a:lnTo>
                    <a:pt x="19139" y="9599"/>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1" name="AutoShape 144"/>
            <p:cNvSpPr>
              <a:spLocks/>
            </p:cNvSpPr>
            <p:nvPr/>
          </p:nvSpPr>
          <p:spPr bwMode="auto">
            <a:xfrm>
              <a:off x="366690" y="-1"/>
              <a:ext cx="58385" cy="117327"/>
            </a:xfrm>
            <a:custGeom>
              <a:avLst/>
              <a:gdLst>
                <a:gd name="T0" fmla="*/ 29193 w 21600"/>
                <a:gd name="T1" fmla="*/ 58664 h 21600"/>
                <a:gd name="T2" fmla="*/ 29193 w 21600"/>
                <a:gd name="T3" fmla="*/ 58664 h 21600"/>
                <a:gd name="T4" fmla="*/ 29193 w 21600"/>
                <a:gd name="T5" fmla="*/ 58664 h 21600"/>
                <a:gd name="T6" fmla="*/ 29193 w 21600"/>
                <a:gd name="T7" fmla="*/ 586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53" y="2314"/>
                  </a:moveTo>
                  <a:lnTo>
                    <a:pt x="3323" y="2314"/>
                  </a:lnTo>
                  <a:lnTo>
                    <a:pt x="3323" y="2699"/>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600"/>
                  </a:lnTo>
                  <a:lnTo>
                    <a:pt x="9969" y="21600"/>
                  </a:lnTo>
                  <a:lnTo>
                    <a:pt x="10800" y="20828"/>
                  </a:lnTo>
                  <a:lnTo>
                    <a:pt x="12461" y="20442"/>
                  </a:lnTo>
                  <a:lnTo>
                    <a:pt x="14123" y="19671"/>
                  </a:lnTo>
                  <a:lnTo>
                    <a:pt x="14953" y="18899"/>
                  </a:lnTo>
                  <a:lnTo>
                    <a:pt x="16615" y="18514"/>
                  </a:lnTo>
                  <a:lnTo>
                    <a:pt x="16615" y="17742"/>
                  </a:lnTo>
                  <a:lnTo>
                    <a:pt x="15784" y="17357"/>
                  </a:lnTo>
                  <a:lnTo>
                    <a:pt x="15784" y="16200"/>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099"/>
                  </a:lnTo>
                  <a:lnTo>
                    <a:pt x="19107" y="7328"/>
                  </a:lnTo>
                  <a:lnTo>
                    <a:pt x="19107" y="6942"/>
                  </a:lnTo>
                  <a:lnTo>
                    <a:pt x="18276" y="6171"/>
                  </a:lnTo>
                  <a:lnTo>
                    <a:pt x="18276" y="5399"/>
                  </a:lnTo>
                  <a:lnTo>
                    <a:pt x="19107" y="5014"/>
                  </a:lnTo>
                  <a:lnTo>
                    <a:pt x="19107" y="4628"/>
                  </a:lnTo>
                  <a:lnTo>
                    <a:pt x="20769" y="4242"/>
                  </a:lnTo>
                  <a:lnTo>
                    <a:pt x="21600" y="3857"/>
                  </a:lnTo>
                  <a:lnTo>
                    <a:pt x="19938" y="2314"/>
                  </a:lnTo>
                  <a:lnTo>
                    <a:pt x="13292" y="385"/>
                  </a:lnTo>
                  <a:lnTo>
                    <a:pt x="12461" y="0"/>
                  </a:lnTo>
                  <a:lnTo>
                    <a:pt x="10800" y="0"/>
                  </a:lnTo>
                  <a:lnTo>
                    <a:pt x="7476" y="771"/>
                  </a:lnTo>
                  <a:lnTo>
                    <a:pt x="6646" y="771"/>
                  </a:lnTo>
                  <a:lnTo>
                    <a:pt x="4984" y="1542"/>
                  </a:lnTo>
                  <a:lnTo>
                    <a:pt x="4153" y="2314"/>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2" name="AutoShape 145"/>
            <p:cNvSpPr>
              <a:spLocks/>
            </p:cNvSpPr>
            <p:nvPr/>
          </p:nvSpPr>
          <p:spPr bwMode="auto">
            <a:xfrm>
              <a:off x="391273" y="64948"/>
              <a:ext cx="233535" cy="211606"/>
            </a:xfrm>
            <a:custGeom>
              <a:avLst/>
              <a:gdLst>
                <a:gd name="T0" fmla="*/ 116768 w 21600"/>
                <a:gd name="T1" fmla="*/ 105803 h 21600"/>
                <a:gd name="T2" fmla="*/ 116768 w 21600"/>
                <a:gd name="T3" fmla="*/ 105803 h 21600"/>
                <a:gd name="T4" fmla="*/ 116768 w 21600"/>
                <a:gd name="T5" fmla="*/ 105803 h 21600"/>
                <a:gd name="T6" fmla="*/ 116768 w 21600"/>
                <a:gd name="T7" fmla="*/ 1058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599"/>
                  </a:lnTo>
                  <a:lnTo>
                    <a:pt x="19293" y="19675"/>
                  </a:lnTo>
                  <a:lnTo>
                    <a:pt x="21600" y="19675"/>
                  </a:lnTo>
                  <a:lnTo>
                    <a:pt x="21600" y="363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3" name="AutoShape 146"/>
            <p:cNvSpPr>
              <a:spLocks/>
            </p:cNvSpPr>
            <p:nvPr/>
          </p:nvSpPr>
          <p:spPr bwMode="auto">
            <a:xfrm>
              <a:off x="428147" y="213700"/>
              <a:ext cx="58384" cy="138277"/>
            </a:xfrm>
            <a:custGeom>
              <a:avLst/>
              <a:gdLst>
                <a:gd name="T0" fmla="*/ 29192 w 21600"/>
                <a:gd name="T1" fmla="*/ 69139 h 21600"/>
                <a:gd name="T2" fmla="*/ 29192 w 21600"/>
                <a:gd name="T3" fmla="*/ 69139 h 21600"/>
                <a:gd name="T4" fmla="*/ 29192 w 21600"/>
                <a:gd name="T5" fmla="*/ 69139 h 21600"/>
                <a:gd name="T6" fmla="*/ 29192 w 21600"/>
                <a:gd name="T7" fmla="*/ 69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30" y="21599"/>
                  </a:moveTo>
                  <a:lnTo>
                    <a:pt x="12461" y="19309"/>
                  </a:lnTo>
                  <a:lnTo>
                    <a:pt x="12461" y="18981"/>
                  </a:lnTo>
                  <a:lnTo>
                    <a:pt x="13292" y="18327"/>
                  </a:lnTo>
                  <a:lnTo>
                    <a:pt x="13292" y="17672"/>
                  </a:lnTo>
                  <a:lnTo>
                    <a:pt x="18276" y="15709"/>
                  </a:lnTo>
                  <a:lnTo>
                    <a:pt x="18276" y="10800"/>
                  </a:lnTo>
                  <a:lnTo>
                    <a:pt x="19107" y="8509"/>
                  </a:lnTo>
                  <a:lnTo>
                    <a:pt x="21600" y="7199"/>
                  </a:lnTo>
                  <a:lnTo>
                    <a:pt x="20769" y="7199"/>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4" name="AutoShape 147"/>
            <p:cNvSpPr>
              <a:spLocks/>
            </p:cNvSpPr>
            <p:nvPr/>
          </p:nvSpPr>
          <p:spPr bwMode="auto">
            <a:xfrm>
              <a:off x="239680" y="213700"/>
              <a:ext cx="246851" cy="169704"/>
            </a:xfrm>
            <a:custGeom>
              <a:avLst/>
              <a:gdLst>
                <a:gd name="T0" fmla="*/ 123426 w 21600"/>
                <a:gd name="T1" fmla="*/ 84852 h 21600"/>
                <a:gd name="T2" fmla="*/ 123426 w 21600"/>
                <a:gd name="T3" fmla="*/ 84852 h 21600"/>
                <a:gd name="T4" fmla="*/ 123426 w 21600"/>
                <a:gd name="T5" fmla="*/ 84852 h 21600"/>
                <a:gd name="T6" fmla="*/ 123426 w 21600"/>
                <a:gd name="T7" fmla="*/ 84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51" y="0"/>
                  </a:moveTo>
                  <a:lnTo>
                    <a:pt x="9313" y="4799"/>
                  </a:lnTo>
                  <a:lnTo>
                    <a:pt x="8917" y="5066"/>
                  </a:lnTo>
                  <a:lnTo>
                    <a:pt x="7728" y="5333"/>
                  </a:lnTo>
                  <a:lnTo>
                    <a:pt x="6737" y="5599"/>
                  </a:lnTo>
                  <a:lnTo>
                    <a:pt x="6143" y="5599"/>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199"/>
                  </a:lnTo>
                  <a:lnTo>
                    <a:pt x="1585" y="19199"/>
                  </a:lnTo>
                  <a:lnTo>
                    <a:pt x="1585" y="19999"/>
                  </a:lnTo>
                  <a:lnTo>
                    <a:pt x="2576" y="19999"/>
                  </a:lnTo>
                  <a:lnTo>
                    <a:pt x="2774" y="18933"/>
                  </a:lnTo>
                  <a:lnTo>
                    <a:pt x="2774" y="19199"/>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19999"/>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199"/>
                  </a:lnTo>
                  <a:lnTo>
                    <a:pt x="15258" y="19199"/>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799"/>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5" name="AutoShape 148"/>
            <p:cNvSpPr>
              <a:spLocks/>
            </p:cNvSpPr>
            <p:nvPr/>
          </p:nvSpPr>
          <p:spPr bwMode="auto">
            <a:xfrm>
              <a:off x="456826" y="228365"/>
              <a:ext cx="142376" cy="222082"/>
            </a:xfrm>
            <a:custGeom>
              <a:avLst/>
              <a:gdLst>
                <a:gd name="T0" fmla="*/ 71188 w 21600"/>
                <a:gd name="T1" fmla="*/ 111041 h 21600"/>
                <a:gd name="T2" fmla="*/ 71188 w 21600"/>
                <a:gd name="T3" fmla="*/ 111041 h 21600"/>
                <a:gd name="T4" fmla="*/ 71188 w 21600"/>
                <a:gd name="T5" fmla="*/ 111041 h 21600"/>
                <a:gd name="T6" fmla="*/ 71188 w 21600"/>
                <a:gd name="T7" fmla="*/ 1110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085" y="0"/>
                  </a:moveTo>
                  <a:lnTo>
                    <a:pt x="21600"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799" y="11615"/>
                  </a:lnTo>
                  <a:lnTo>
                    <a:pt x="16457" y="11818"/>
                  </a:lnTo>
                  <a:lnTo>
                    <a:pt x="16799" y="12226"/>
                  </a:lnTo>
                  <a:lnTo>
                    <a:pt x="16799"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400"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599"/>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399" y="18543"/>
                  </a:lnTo>
                  <a:lnTo>
                    <a:pt x="3085" y="18339"/>
                  </a:lnTo>
                  <a:lnTo>
                    <a:pt x="3085" y="17524"/>
                  </a:lnTo>
                  <a:lnTo>
                    <a:pt x="2742" y="17116"/>
                  </a:lnTo>
                  <a:lnTo>
                    <a:pt x="2057" y="15894"/>
                  </a:lnTo>
                  <a:lnTo>
                    <a:pt x="2057" y="14875"/>
                  </a:lnTo>
                  <a:lnTo>
                    <a:pt x="2399"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6" name="AutoShape 149"/>
            <p:cNvSpPr>
              <a:spLocks/>
            </p:cNvSpPr>
            <p:nvPr/>
          </p:nvSpPr>
          <p:spPr bwMode="auto">
            <a:xfrm>
              <a:off x="567448" y="234651"/>
              <a:ext cx="246851" cy="261888"/>
            </a:xfrm>
            <a:custGeom>
              <a:avLst/>
              <a:gdLst>
                <a:gd name="T0" fmla="*/ 123426 w 21600"/>
                <a:gd name="T1" fmla="*/ 130944 h 21600"/>
                <a:gd name="T2" fmla="*/ 123426 w 21600"/>
                <a:gd name="T3" fmla="*/ 130944 h 21600"/>
                <a:gd name="T4" fmla="*/ 123426 w 21600"/>
                <a:gd name="T5" fmla="*/ 130944 h 21600"/>
                <a:gd name="T6" fmla="*/ 123426 w 21600"/>
                <a:gd name="T7" fmla="*/ 13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39"/>
                  </a:lnTo>
                  <a:lnTo>
                    <a:pt x="594" y="8812"/>
                  </a:lnTo>
                  <a:lnTo>
                    <a:pt x="0" y="9331"/>
                  </a:lnTo>
                  <a:lnTo>
                    <a:pt x="0" y="9849"/>
                  </a:lnTo>
                  <a:lnTo>
                    <a:pt x="396" y="10540"/>
                  </a:lnTo>
                  <a:lnTo>
                    <a:pt x="594" y="10713"/>
                  </a:lnTo>
                  <a:lnTo>
                    <a:pt x="594" y="11750"/>
                  </a:lnTo>
                  <a:lnTo>
                    <a:pt x="396" y="12095"/>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5"/>
                  </a:lnTo>
                  <a:lnTo>
                    <a:pt x="7728" y="20735"/>
                  </a:lnTo>
                  <a:lnTo>
                    <a:pt x="7926" y="20908"/>
                  </a:lnTo>
                  <a:lnTo>
                    <a:pt x="8322" y="21081"/>
                  </a:lnTo>
                  <a:lnTo>
                    <a:pt x="8719" y="21599"/>
                  </a:lnTo>
                  <a:lnTo>
                    <a:pt x="13673" y="21599"/>
                  </a:lnTo>
                  <a:lnTo>
                    <a:pt x="15060" y="21427"/>
                  </a:lnTo>
                  <a:lnTo>
                    <a:pt x="16645" y="21254"/>
                  </a:lnTo>
                  <a:lnTo>
                    <a:pt x="17834" y="21081"/>
                  </a:lnTo>
                  <a:lnTo>
                    <a:pt x="18231" y="20735"/>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59"/>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1"/>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7" name="AutoShape 150"/>
            <p:cNvSpPr>
              <a:spLocks/>
            </p:cNvSpPr>
            <p:nvPr/>
          </p:nvSpPr>
          <p:spPr bwMode="auto">
            <a:xfrm>
              <a:off x="407661" y="490253"/>
              <a:ext cx="99356" cy="127802"/>
            </a:xfrm>
            <a:custGeom>
              <a:avLst/>
              <a:gdLst>
                <a:gd name="T0" fmla="*/ 49678 w 21600"/>
                <a:gd name="T1" fmla="*/ 63901 h 21600"/>
                <a:gd name="T2" fmla="*/ 49678 w 21600"/>
                <a:gd name="T3" fmla="*/ 63901 h 21600"/>
                <a:gd name="T4" fmla="*/ 49678 w 21600"/>
                <a:gd name="T5" fmla="*/ 63901 h 21600"/>
                <a:gd name="T6" fmla="*/ 49678 w 21600"/>
                <a:gd name="T7" fmla="*/ 63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4" y="21245"/>
                  </a:moveTo>
                  <a:lnTo>
                    <a:pt x="2945" y="21599"/>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200"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200" y="17350"/>
                  </a:lnTo>
                  <a:lnTo>
                    <a:pt x="16200"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8" name="AutoShape 151"/>
            <p:cNvSpPr>
              <a:spLocks/>
            </p:cNvSpPr>
            <p:nvPr/>
          </p:nvSpPr>
          <p:spPr bwMode="auto">
            <a:xfrm>
              <a:off x="418928" y="636910"/>
              <a:ext cx="146472" cy="163419"/>
            </a:xfrm>
            <a:custGeom>
              <a:avLst/>
              <a:gdLst>
                <a:gd name="T0" fmla="*/ 73236 w 21600"/>
                <a:gd name="T1" fmla="*/ 81710 h 21600"/>
                <a:gd name="T2" fmla="*/ 73236 w 21600"/>
                <a:gd name="T3" fmla="*/ 81710 h 21600"/>
                <a:gd name="T4" fmla="*/ 73236 w 21600"/>
                <a:gd name="T5" fmla="*/ 81710 h 21600"/>
                <a:gd name="T6" fmla="*/ 73236 w 21600"/>
                <a:gd name="T7" fmla="*/ 81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199"/>
                  </a:lnTo>
                  <a:lnTo>
                    <a:pt x="18941" y="7753"/>
                  </a:lnTo>
                  <a:lnTo>
                    <a:pt x="18941" y="8307"/>
                  </a:lnTo>
                  <a:lnTo>
                    <a:pt x="21267" y="8584"/>
                  </a:lnTo>
                  <a:lnTo>
                    <a:pt x="21267" y="12184"/>
                  </a:lnTo>
                  <a:lnTo>
                    <a:pt x="18609" y="12461"/>
                  </a:lnTo>
                  <a:lnTo>
                    <a:pt x="18609" y="18830"/>
                  </a:lnTo>
                  <a:lnTo>
                    <a:pt x="19273" y="19384"/>
                  </a:lnTo>
                  <a:lnTo>
                    <a:pt x="19606" y="19938"/>
                  </a:lnTo>
                  <a:lnTo>
                    <a:pt x="21599" y="21046"/>
                  </a:lnTo>
                  <a:lnTo>
                    <a:pt x="20270" y="21046"/>
                  </a:lnTo>
                  <a:lnTo>
                    <a:pt x="19273" y="21323"/>
                  </a:lnTo>
                  <a:lnTo>
                    <a:pt x="18276" y="21323"/>
                  </a:lnTo>
                  <a:lnTo>
                    <a:pt x="17612" y="21599"/>
                  </a:lnTo>
                  <a:lnTo>
                    <a:pt x="15286" y="21599"/>
                  </a:lnTo>
                  <a:lnTo>
                    <a:pt x="14621" y="21323"/>
                  </a:lnTo>
                  <a:lnTo>
                    <a:pt x="13624" y="21323"/>
                  </a:lnTo>
                  <a:lnTo>
                    <a:pt x="12959"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19" name="AutoShape 152"/>
            <p:cNvSpPr>
              <a:spLocks/>
            </p:cNvSpPr>
            <p:nvPr/>
          </p:nvSpPr>
          <p:spPr bwMode="auto">
            <a:xfrm>
              <a:off x="423025" y="471397"/>
              <a:ext cx="286798" cy="270269"/>
            </a:xfrm>
            <a:custGeom>
              <a:avLst/>
              <a:gdLst>
                <a:gd name="T0" fmla="*/ 143399 w 21600"/>
                <a:gd name="T1" fmla="*/ 135135 h 21600"/>
                <a:gd name="T2" fmla="*/ 143399 w 21600"/>
                <a:gd name="T3" fmla="*/ 135135 h 21600"/>
                <a:gd name="T4" fmla="*/ 143399 w 21600"/>
                <a:gd name="T5" fmla="*/ 135135 h 21600"/>
                <a:gd name="T6" fmla="*/ 143399 w 21600"/>
                <a:gd name="T7" fmla="*/ 1351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199"/>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599" y="20260"/>
                  </a:lnTo>
                  <a:lnTo>
                    <a:pt x="21599" y="21432"/>
                  </a:lnTo>
                  <a:lnTo>
                    <a:pt x="21259" y="21600"/>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0" name="AutoShape 153"/>
            <p:cNvSpPr>
              <a:spLocks/>
            </p:cNvSpPr>
            <p:nvPr/>
          </p:nvSpPr>
          <p:spPr bwMode="auto">
            <a:xfrm>
              <a:off x="544914" y="672526"/>
              <a:ext cx="219196" cy="125707"/>
            </a:xfrm>
            <a:custGeom>
              <a:avLst/>
              <a:gdLst>
                <a:gd name="T0" fmla="*/ 109598 w 21600"/>
                <a:gd name="T1" fmla="*/ 62854 h 21600"/>
                <a:gd name="T2" fmla="*/ 109598 w 21600"/>
                <a:gd name="T3" fmla="*/ 62854 h 21600"/>
                <a:gd name="T4" fmla="*/ 109598 w 21600"/>
                <a:gd name="T5" fmla="*/ 62854 h 21600"/>
                <a:gd name="T6" fmla="*/ 109598 w 21600"/>
                <a:gd name="T7" fmla="*/ 628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810" y="0"/>
                  </a:moveTo>
                  <a:lnTo>
                    <a:pt x="15810" y="359"/>
                  </a:lnTo>
                  <a:lnTo>
                    <a:pt x="14251" y="359"/>
                  </a:lnTo>
                  <a:lnTo>
                    <a:pt x="13806" y="719"/>
                  </a:lnTo>
                  <a:lnTo>
                    <a:pt x="13360" y="1439"/>
                  </a:lnTo>
                  <a:lnTo>
                    <a:pt x="13138" y="2159"/>
                  </a:lnTo>
                  <a:lnTo>
                    <a:pt x="13138" y="3239"/>
                  </a:lnTo>
                  <a:lnTo>
                    <a:pt x="13583" y="4679"/>
                  </a:lnTo>
                  <a:lnTo>
                    <a:pt x="13806" y="5760"/>
                  </a:lnTo>
                  <a:lnTo>
                    <a:pt x="14028" y="6479"/>
                  </a:lnTo>
                  <a:lnTo>
                    <a:pt x="14251" y="7559"/>
                  </a:lnTo>
                  <a:lnTo>
                    <a:pt x="14474" y="8280"/>
                  </a:lnTo>
                  <a:lnTo>
                    <a:pt x="14696" y="8640"/>
                  </a:lnTo>
                  <a:lnTo>
                    <a:pt x="16255" y="8999"/>
                  </a:lnTo>
                  <a:lnTo>
                    <a:pt x="16255" y="11520"/>
                  </a:lnTo>
                  <a:lnTo>
                    <a:pt x="15810" y="11880"/>
                  </a:lnTo>
                  <a:lnTo>
                    <a:pt x="14474" y="11160"/>
                  </a:lnTo>
                  <a:lnTo>
                    <a:pt x="12692" y="9359"/>
                  </a:lnTo>
                  <a:lnTo>
                    <a:pt x="11802" y="6839"/>
                  </a:lnTo>
                  <a:lnTo>
                    <a:pt x="11802" y="7199"/>
                  </a:lnTo>
                  <a:lnTo>
                    <a:pt x="11579" y="7199"/>
                  </a:lnTo>
                  <a:lnTo>
                    <a:pt x="11356" y="6839"/>
                  </a:lnTo>
                  <a:lnTo>
                    <a:pt x="11134" y="6839"/>
                  </a:lnTo>
                  <a:lnTo>
                    <a:pt x="10911" y="6479"/>
                  </a:lnTo>
                  <a:lnTo>
                    <a:pt x="10911" y="6120"/>
                  </a:lnTo>
                  <a:lnTo>
                    <a:pt x="10688" y="6479"/>
                  </a:lnTo>
                  <a:lnTo>
                    <a:pt x="10688" y="6839"/>
                  </a:lnTo>
                  <a:lnTo>
                    <a:pt x="9352" y="6839"/>
                  </a:lnTo>
                  <a:lnTo>
                    <a:pt x="8239" y="6479"/>
                  </a:lnTo>
                  <a:lnTo>
                    <a:pt x="6903" y="6120"/>
                  </a:lnTo>
                  <a:lnTo>
                    <a:pt x="6235" y="5760"/>
                  </a:lnTo>
                  <a:lnTo>
                    <a:pt x="6012" y="5760"/>
                  </a:lnTo>
                  <a:lnTo>
                    <a:pt x="5789" y="5399"/>
                  </a:lnTo>
                  <a:lnTo>
                    <a:pt x="5567" y="5399"/>
                  </a:lnTo>
                  <a:lnTo>
                    <a:pt x="5567" y="5039"/>
                  </a:lnTo>
                  <a:lnTo>
                    <a:pt x="5344" y="5039"/>
                  </a:lnTo>
                  <a:lnTo>
                    <a:pt x="5121" y="4679"/>
                  </a:lnTo>
                  <a:lnTo>
                    <a:pt x="2449" y="4679"/>
                  </a:lnTo>
                  <a:lnTo>
                    <a:pt x="1781" y="5039"/>
                  </a:lnTo>
                  <a:lnTo>
                    <a:pt x="1781" y="6839"/>
                  </a:lnTo>
                  <a:lnTo>
                    <a:pt x="1558" y="7559"/>
                  </a:lnTo>
                  <a:lnTo>
                    <a:pt x="1558" y="8640"/>
                  </a:lnTo>
                  <a:lnTo>
                    <a:pt x="1781" y="9359"/>
                  </a:lnTo>
                  <a:lnTo>
                    <a:pt x="1781" y="9719"/>
                  </a:lnTo>
                  <a:lnTo>
                    <a:pt x="0" y="10079"/>
                  </a:lnTo>
                  <a:lnTo>
                    <a:pt x="0" y="18359"/>
                  </a:lnTo>
                  <a:lnTo>
                    <a:pt x="222" y="18719"/>
                  </a:lnTo>
                  <a:lnTo>
                    <a:pt x="445" y="19439"/>
                  </a:lnTo>
                  <a:lnTo>
                    <a:pt x="890" y="20159"/>
                  </a:lnTo>
                  <a:lnTo>
                    <a:pt x="1336" y="20519"/>
                  </a:lnTo>
                  <a:lnTo>
                    <a:pt x="2004" y="21240"/>
                  </a:lnTo>
                  <a:lnTo>
                    <a:pt x="2226" y="21240"/>
                  </a:lnTo>
                  <a:lnTo>
                    <a:pt x="2672" y="20879"/>
                  </a:lnTo>
                  <a:lnTo>
                    <a:pt x="6012" y="20879"/>
                  </a:lnTo>
                  <a:lnTo>
                    <a:pt x="6680" y="21240"/>
                  </a:lnTo>
                  <a:lnTo>
                    <a:pt x="7348" y="21240"/>
                  </a:lnTo>
                  <a:lnTo>
                    <a:pt x="8016" y="21600"/>
                  </a:lnTo>
                  <a:lnTo>
                    <a:pt x="10020" y="21600"/>
                  </a:lnTo>
                  <a:lnTo>
                    <a:pt x="11356" y="21240"/>
                  </a:lnTo>
                  <a:lnTo>
                    <a:pt x="12247" y="20519"/>
                  </a:lnTo>
                  <a:lnTo>
                    <a:pt x="12692" y="18719"/>
                  </a:lnTo>
                  <a:lnTo>
                    <a:pt x="21377" y="15839"/>
                  </a:lnTo>
                  <a:lnTo>
                    <a:pt x="21377" y="11520"/>
                  </a:lnTo>
                  <a:lnTo>
                    <a:pt x="21154" y="10079"/>
                  </a:lnTo>
                  <a:lnTo>
                    <a:pt x="21600" y="8999"/>
                  </a:lnTo>
                  <a:lnTo>
                    <a:pt x="21600" y="8280"/>
                  </a:lnTo>
                  <a:lnTo>
                    <a:pt x="21154" y="6120"/>
                  </a:lnTo>
                  <a:lnTo>
                    <a:pt x="20486" y="3599"/>
                  </a:lnTo>
                  <a:lnTo>
                    <a:pt x="19373" y="1799"/>
                  </a:lnTo>
                  <a:lnTo>
                    <a:pt x="17814" y="719"/>
                  </a:lnTo>
                  <a:lnTo>
                    <a:pt x="1581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1" name="AutoShape 154"/>
            <p:cNvSpPr>
              <a:spLocks/>
            </p:cNvSpPr>
            <p:nvPr/>
          </p:nvSpPr>
          <p:spPr bwMode="auto">
            <a:xfrm>
              <a:off x="415855" y="785662"/>
              <a:ext cx="217148" cy="173894"/>
            </a:xfrm>
            <a:custGeom>
              <a:avLst/>
              <a:gdLst>
                <a:gd name="T0" fmla="*/ 108574 w 21600"/>
                <a:gd name="T1" fmla="*/ 86947 h 21600"/>
                <a:gd name="T2" fmla="*/ 108574 w 21600"/>
                <a:gd name="T3" fmla="*/ 86947 h 21600"/>
                <a:gd name="T4" fmla="*/ 108574 w 21600"/>
                <a:gd name="T5" fmla="*/ 86947 h 21600"/>
                <a:gd name="T6" fmla="*/ 108574 w 21600"/>
                <a:gd name="T7" fmla="*/ 869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49" y="1301"/>
                  </a:moveTo>
                  <a:lnTo>
                    <a:pt x="13724" y="1301"/>
                  </a:lnTo>
                  <a:lnTo>
                    <a:pt x="13274" y="1561"/>
                  </a:lnTo>
                  <a:lnTo>
                    <a:pt x="12599" y="1561"/>
                  </a:lnTo>
                  <a:lnTo>
                    <a:pt x="11924" y="1821"/>
                  </a:lnTo>
                  <a:lnTo>
                    <a:pt x="10574" y="1821"/>
                  </a:lnTo>
                  <a:lnTo>
                    <a:pt x="9899" y="1561"/>
                  </a:lnTo>
                  <a:lnTo>
                    <a:pt x="9449"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49" y="7546"/>
                  </a:lnTo>
                  <a:lnTo>
                    <a:pt x="2700" y="9368"/>
                  </a:lnTo>
                  <a:lnTo>
                    <a:pt x="3150" y="11710"/>
                  </a:lnTo>
                  <a:lnTo>
                    <a:pt x="3825" y="14313"/>
                  </a:lnTo>
                  <a:lnTo>
                    <a:pt x="4724" y="16395"/>
                  </a:lnTo>
                  <a:lnTo>
                    <a:pt x="5174" y="17696"/>
                  </a:lnTo>
                  <a:lnTo>
                    <a:pt x="5400" y="17696"/>
                  </a:lnTo>
                  <a:lnTo>
                    <a:pt x="5400" y="18216"/>
                  </a:lnTo>
                  <a:lnTo>
                    <a:pt x="5850" y="19257"/>
                  </a:lnTo>
                  <a:lnTo>
                    <a:pt x="6300" y="19778"/>
                  </a:lnTo>
                  <a:lnTo>
                    <a:pt x="6524" y="20559"/>
                  </a:lnTo>
                  <a:lnTo>
                    <a:pt x="6750" y="21079"/>
                  </a:lnTo>
                  <a:lnTo>
                    <a:pt x="6750" y="21339"/>
                  </a:lnTo>
                  <a:lnTo>
                    <a:pt x="8100" y="20819"/>
                  </a:lnTo>
                  <a:lnTo>
                    <a:pt x="8324" y="20559"/>
                  </a:lnTo>
                  <a:lnTo>
                    <a:pt x="8324" y="20298"/>
                  </a:lnTo>
                  <a:lnTo>
                    <a:pt x="8550" y="20038"/>
                  </a:lnTo>
                  <a:lnTo>
                    <a:pt x="8550" y="19778"/>
                  </a:lnTo>
                  <a:lnTo>
                    <a:pt x="8774" y="19518"/>
                  </a:lnTo>
                  <a:lnTo>
                    <a:pt x="8999" y="19778"/>
                  </a:lnTo>
                  <a:lnTo>
                    <a:pt x="9224" y="19778"/>
                  </a:lnTo>
                  <a:lnTo>
                    <a:pt x="9224" y="21079"/>
                  </a:lnTo>
                  <a:lnTo>
                    <a:pt x="9449" y="21339"/>
                  </a:lnTo>
                  <a:lnTo>
                    <a:pt x="10574" y="21339"/>
                  </a:lnTo>
                  <a:lnTo>
                    <a:pt x="11024" y="21599"/>
                  </a:lnTo>
                  <a:lnTo>
                    <a:pt x="11699" y="21599"/>
                  </a:lnTo>
                  <a:lnTo>
                    <a:pt x="12599" y="21079"/>
                  </a:lnTo>
                  <a:lnTo>
                    <a:pt x="12824" y="20819"/>
                  </a:lnTo>
                  <a:lnTo>
                    <a:pt x="12824" y="7807"/>
                  </a:lnTo>
                  <a:lnTo>
                    <a:pt x="14399" y="7807"/>
                  </a:lnTo>
                  <a:lnTo>
                    <a:pt x="14399" y="2081"/>
                  </a:lnTo>
                  <a:lnTo>
                    <a:pt x="16199" y="2081"/>
                  </a:lnTo>
                  <a:lnTo>
                    <a:pt x="17549" y="1821"/>
                  </a:lnTo>
                  <a:lnTo>
                    <a:pt x="18449" y="2081"/>
                  </a:lnTo>
                  <a:lnTo>
                    <a:pt x="18899" y="2342"/>
                  </a:lnTo>
                  <a:lnTo>
                    <a:pt x="18899" y="2602"/>
                  </a:lnTo>
                  <a:lnTo>
                    <a:pt x="19124" y="2862"/>
                  </a:lnTo>
                  <a:lnTo>
                    <a:pt x="19349" y="2602"/>
                  </a:lnTo>
                  <a:lnTo>
                    <a:pt x="19799" y="2342"/>
                  </a:lnTo>
                  <a:lnTo>
                    <a:pt x="20475" y="2081"/>
                  </a:lnTo>
                  <a:lnTo>
                    <a:pt x="21374" y="1561"/>
                  </a:lnTo>
                  <a:lnTo>
                    <a:pt x="21599" y="1561"/>
                  </a:lnTo>
                  <a:lnTo>
                    <a:pt x="21149" y="1561"/>
                  </a:lnTo>
                  <a:lnTo>
                    <a:pt x="20024" y="1301"/>
                  </a:lnTo>
                  <a:lnTo>
                    <a:pt x="18674" y="1040"/>
                  </a:lnTo>
                  <a:lnTo>
                    <a:pt x="17549" y="1040"/>
                  </a:lnTo>
                  <a:lnTo>
                    <a:pt x="14849" y="1301"/>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2" name="AutoShape 155"/>
            <p:cNvSpPr>
              <a:spLocks/>
            </p:cNvSpPr>
            <p:nvPr/>
          </p:nvSpPr>
          <p:spPr bwMode="auto">
            <a:xfrm>
              <a:off x="859366" y="385498"/>
              <a:ext cx="131109" cy="171799"/>
            </a:xfrm>
            <a:custGeom>
              <a:avLst/>
              <a:gdLst>
                <a:gd name="T0" fmla="*/ 65555 w 21600"/>
                <a:gd name="T1" fmla="*/ 85900 h 21600"/>
                <a:gd name="T2" fmla="*/ 65555 w 21600"/>
                <a:gd name="T3" fmla="*/ 85900 h 21600"/>
                <a:gd name="T4" fmla="*/ 65555 w 21600"/>
                <a:gd name="T5" fmla="*/ 85900 h 21600"/>
                <a:gd name="T6" fmla="*/ 65555 w 21600"/>
                <a:gd name="T7" fmla="*/ 8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44" y="21599"/>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600" y="2370"/>
                  </a:lnTo>
                  <a:lnTo>
                    <a:pt x="21600"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59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3" name="AutoShape 156"/>
            <p:cNvSpPr>
              <a:spLocks/>
            </p:cNvSpPr>
            <p:nvPr/>
          </p:nvSpPr>
          <p:spPr bwMode="auto">
            <a:xfrm>
              <a:off x="746696" y="486063"/>
              <a:ext cx="119841" cy="129897"/>
            </a:xfrm>
            <a:custGeom>
              <a:avLst/>
              <a:gdLst>
                <a:gd name="T0" fmla="*/ 59921 w 21600"/>
                <a:gd name="T1" fmla="*/ 64949 h 21600"/>
                <a:gd name="T2" fmla="*/ 59921 w 21600"/>
                <a:gd name="T3" fmla="*/ 64949 h 21600"/>
                <a:gd name="T4" fmla="*/ 59921 w 21600"/>
                <a:gd name="T5" fmla="*/ 64949 h 21600"/>
                <a:gd name="T6" fmla="*/ 59921 w 21600"/>
                <a:gd name="T7" fmla="*/ 649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49" y="20206"/>
                  </a:moveTo>
                  <a:lnTo>
                    <a:pt x="16709" y="17419"/>
                  </a:lnTo>
                  <a:lnTo>
                    <a:pt x="20784" y="11845"/>
                  </a:lnTo>
                  <a:lnTo>
                    <a:pt x="21192" y="11845"/>
                  </a:lnTo>
                  <a:lnTo>
                    <a:pt x="20377" y="10451"/>
                  </a:lnTo>
                  <a:lnTo>
                    <a:pt x="20377" y="4529"/>
                  </a:lnTo>
                  <a:lnTo>
                    <a:pt x="21599"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599"/>
                  </a:lnTo>
                  <a:lnTo>
                    <a:pt x="13449" y="20206"/>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4" name="AutoShape 157"/>
            <p:cNvSpPr>
              <a:spLocks/>
            </p:cNvSpPr>
            <p:nvPr/>
          </p:nvSpPr>
          <p:spPr bwMode="auto">
            <a:xfrm>
              <a:off x="739526" y="305884"/>
              <a:ext cx="201783" cy="199035"/>
            </a:xfrm>
            <a:custGeom>
              <a:avLst/>
              <a:gdLst>
                <a:gd name="T0" fmla="*/ 100892 w 21600"/>
                <a:gd name="T1" fmla="*/ 99518 h 21600"/>
                <a:gd name="T2" fmla="*/ 100892 w 21600"/>
                <a:gd name="T3" fmla="*/ 99518 h 21600"/>
                <a:gd name="T4" fmla="*/ 100892 w 21600"/>
                <a:gd name="T5" fmla="*/ 99518 h 21600"/>
                <a:gd name="T6" fmla="*/ 100892 w 21600"/>
                <a:gd name="T7" fmla="*/ 99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39"/>
                  </a:lnTo>
                  <a:lnTo>
                    <a:pt x="970" y="9322"/>
                  </a:lnTo>
                  <a:lnTo>
                    <a:pt x="485" y="10231"/>
                  </a:lnTo>
                  <a:lnTo>
                    <a:pt x="485" y="12959"/>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600"/>
                  </a:lnTo>
                  <a:lnTo>
                    <a:pt x="10921" y="20690"/>
                  </a:lnTo>
                  <a:lnTo>
                    <a:pt x="13348" y="20235"/>
                  </a:lnTo>
                  <a:lnTo>
                    <a:pt x="13591" y="20917"/>
                  </a:lnTo>
                  <a:lnTo>
                    <a:pt x="15532" y="20917"/>
                  </a:lnTo>
                  <a:lnTo>
                    <a:pt x="15775" y="20235"/>
                  </a:lnTo>
                  <a:lnTo>
                    <a:pt x="17716" y="19553"/>
                  </a:lnTo>
                  <a:lnTo>
                    <a:pt x="21600"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19"/>
                  </a:lnTo>
                  <a:lnTo>
                    <a:pt x="9465" y="2955"/>
                  </a:lnTo>
                  <a:lnTo>
                    <a:pt x="9222" y="2273"/>
                  </a:lnTo>
                  <a:lnTo>
                    <a:pt x="8979" y="1818"/>
                  </a:lnTo>
                  <a:lnTo>
                    <a:pt x="8737" y="1591"/>
                  </a:lnTo>
                  <a:lnTo>
                    <a:pt x="8737" y="1364"/>
                  </a:lnTo>
                  <a:lnTo>
                    <a:pt x="8494" y="1136"/>
                  </a:lnTo>
                  <a:lnTo>
                    <a:pt x="8494" y="682"/>
                  </a:lnTo>
                  <a:lnTo>
                    <a:pt x="8008"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5" name="AutoShape 158"/>
            <p:cNvSpPr>
              <a:spLocks/>
            </p:cNvSpPr>
            <p:nvPr/>
          </p:nvSpPr>
          <p:spPr bwMode="auto">
            <a:xfrm>
              <a:off x="685240" y="584532"/>
              <a:ext cx="27656" cy="33523"/>
            </a:xfrm>
            <a:custGeom>
              <a:avLst/>
              <a:gdLst>
                <a:gd name="T0" fmla="*/ 13828 w 21600"/>
                <a:gd name="T1" fmla="*/ 16762 h 21600"/>
                <a:gd name="T2" fmla="*/ 13828 w 21600"/>
                <a:gd name="T3" fmla="*/ 16762 h 21600"/>
                <a:gd name="T4" fmla="*/ 13828 w 21600"/>
                <a:gd name="T5" fmla="*/ 16762 h 21600"/>
                <a:gd name="T6" fmla="*/ 13828 w 21600"/>
                <a:gd name="T7" fmla="*/ 167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99" y="0"/>
                  </a:moveTo>
                  <a:lnTo>
                    <a:pt x="16199" y="1350"/>
                  </a:lnTo>
                  <a:lnTo>
                    <a:pt x="14399" y="1350"/>
                  </a:lnTo>
                  <a:lnTo>
                    <a:pt x="10800" y="4050"/>
                  </a:lnTo>
                  <a:lnTo>
                    <a:pt x="8999" y="4050"/>
                  </a:lnTo>
                  <a:lnTo>
                    <a:pt x="8999" y="5400"/>
                  </a:lnTo>
                  <a:lnTo>
                    <a:pt x="5400" y="5400"/>
                  </a:lnTo>
                  <a:lnTo>
                    <a:pt x="1799" y="4050"/>
                  </a:lnTo>
                  <a:lnTo>
                    <a:pt x="0" y="4050"/>
                  </a:lnTo>
                  <a:lnTo>
                    <a:pt x="7199" y="21599"/>
                  </a:lnTo>
                  <a:lnTo>
                    <a:pt x="8999" y="20249"/>
                  </a:lnTo>
                  <a:lnTo>
                    <a:pt x="12599" y="18899"/>
                  </a:lnTo>
                  <a:lnTo>
                    <a:pt x="14399" y="16199"/>
                  </a:lnTo>
                  <a:lnTo>
                    <a:pt x="17999" y="13499"/>
                  </a:lnTo>
                  <a:lnTo>
                    <a:pt x="21599" y="8100"/>
                  </a:lnTo>
                  <a:lnTo>
                    <a:pt x="21599" y="6749"/>
                  </a:lnTo>
                  <a:lnTo>
                    <a:pt x="17999" y="4050"/>
                  </a:lnTo>
                  <a:lnTo>
                    <a:pt x="17999" y="2700"/>
                  </a:lnTo>
                  <a:lnTo>
                    <a:pt x="16199"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6" name="AutoShape 159"/>
            <p:cNvSpPr>
              <a:spLocks/>
            </p:cNvSpPr>
            <p:nvPr/>
          </p:nvSpPr>
          <p:spPr bwMode="auto">
            <a:xfrm>
              <a:off x="694458" y="563581"/>
              <a:ext cx="142375" cy="148753"/>
            </a:xfrm>
            <a:custGeom>
              <a:avLst/>
              <a:gdLst>
                <a:gd name="T0" fmla="*/ 71188 w 21600"/>
                <a:gd name="T1" fmla="*/ 74377 h 21600"/>
                <a:gd name="T2" fmla="*/ 71188 w 21600"/>
                <a:gd name="T3" fmla="*/ 74377 h 21600"/>
                <a:gd name="T4" fmla="*/ 71188 w 21600"/>
                <a:gd name="T5" fmla="*/ 74377 h 21600"/>
                <a:gd name="T6" fmla="*/ 71188 w 21600"/>
                <a:gd name="T7" fmla="*/ 74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399" y="2433"/>
                  </a:lnTo>
                  <a:lnTo>
                    <a:pt x="2057" y="2738"/>
                  </a:lnTo>
                  <a:lnTo>
                    <a:pt x="2057" y="3954"/>
                  </a:lnTo>
                  <a:lnTo>
                    <a:pt x="2399" y="4259"/>
                  </a:lnTo>
                  <a:lnTo>
                    <a:pt x="2742" y="4867"/>
                  </a:lnTo>
                  <a:lnTo>
                    <a:pt x="2742" y="5476"/>
                  </a:lnTo>
                  <a:lnTo>
                    <a:pt x="1714" y="6388"/>
                  </a:lnTo>
                  <a:lnTo>
                    <a:pt x="1028" y="7301"/>
                  </a:lnTo>
                  <a:lnTo>
                    <a:pt x="0" y="8214"/>
                  </a:lnTo>
                  <a:lnTo>
                    <a:pt x="1714" y="15819"/>
                  </a:lnTo>
                  <a:lnTo>
                    <a:pt x="2399"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600"/>
                  </a:lnTo>
                  <a:lnTo>
                    <a:pt x="13714" y="21600"/>
                  </a:lnTo>
                  <a:lnTo>
                    <a:pt x="14400" y="21295"/>
                  </a:lnTo>
                  <a:lnTo>
                    <a:pt x="14742" y="21600"/>
                  </a:lnTo>
                  <a:lnTo>
                    <a:pt x="18171" y="21600"/>
                  </a:lnTo>
                  <a:lnTo>
                    <a:pt x="21600"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799" y="6692"/>
                  </a:lnTo>
                  <a:lnTo>
                    <a:pt x="16114" y="6084"/>
                  </a:lnTo>
                  <a:lnTo>
                    <a:pt x="16114" y="5476"/>
                  </a:lnTo>
                  <a:lnTo>
                    <a:pt x="8228" y="608"/>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7" name="AutoShape 160"/>
            <p:cNvSpPr>
              <a:spLocks/>
            </p:cNvSpPr>
            <p:nvPr/>
          </p:nvSpPr>
          <p:spPr bwMode="auto">
            <a:xfrm>
              <a:off x="712895" y="703953"/>
              <a:ext cx="125987" cy="222081"/>
            </a:xfrm>
            <a:custGeom>
              <a:avLst/>
              <a:gdLst>
                <a:gd name="T0" fmla="*/ 62994 w 21600"/>
                <a:gd name="T1" fmla="*/ 111040 h 21600"/>
                <a:gd name="T2" fmla="*/ 62994 w 21600"/>
                <a:gd name="T3" fmla="*/ 111040 h 21600"/>
                <a:gd name="T4" fmla="*/ 62994 w 21600"/>
                <a:gd name="T5" fmla="*/ 111040 h 21600"/>
                <a:gd name="T6" fmla="*/ 62994 w 21600"/>
                <a:gd name="T7" fmla="*/ 1110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5" y="15894"/>
                  </a:moveTo>
                  <a:lnTo>
                    <a:pt x="1542" y="15079"/>
                  </a:lnTo>
                  <a:lnTo>
                    <a:pt x="3857" y="14264"/>
                  </a:lnTo>
                  <a:lnTo>
                    <a:pt x="5400" y="13041"/>
                  </a:lnTo>
                  <a:lnTo>
                    <a:pt x="5785" y="11411"/>
                  </a:lnTo>
                  <a:lnTo>
                    <a:pt x="5400"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499" y="815"/>
                  </a:lnTo>
                  <a:lnTo>
                    <a:pt x="17742" y="815"/>
                  </a:lnTo>
                  <a:lnTo>
                    <a:pt x="21214" y="0"/>
                  </a:lnTo>
                  <a:lnTo>
                    <a:pt x="21214" y="3667"/>
                  </a:lnTo>
                  <a:lnTo>
                    <a:pt x="21599" y="4075"/>
                  </a:lnTo>
                  <a:lnTo>
                    <a:pt x="21599"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599"/>
                  </a:lnTo>
                  <a:lnTo>
                    <a:pt x="2700" y="21599"/>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8" name="AutoShape 161"/>
            <p:cNvSpPr>
              <a:spLocks/>
            </p:cNvSpPr>
            <p:nvPr/>
          </p:nvSpPr>
          <p:spPr bwMode="auto">
            <a:xfrm>
              <a:off x="484482" y="871561"/>
              <a:ext cx="252997" cy="184370"/>
            </a:xfrm>
            <a:custGeom>
              <a:avLst/>
              <a:gdLst>
                <a:gd name="T0" fmla="*/ 126499 w 21600"/>
                <a:gd name="T1" fmla="*/ 92185 h 21600"/>
                <a:gd name="T2" fmla="*/ 126499 w 21600"/>
                <a:gd name="T3" fmla="*/ 92185 h 21600"/>
                <a:gd name="T4" fmla="*/ 126499 w 21600"/>
                <a:gd name="T5" fmla="*/ 92185 h 21600"/>
                <a:gd name="T6" fmla="*/ 126499 w 21600"/>
                <a:gd name="T7" fmla="*/ 92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500"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50" y="21109"/>
                  </a:lnTo>
                  <a:lnTo>
                    <a:pt x="7907" y="20372"/>
                  </a:lnTo>
                  <a:lnTo>
                    <a:pt x="8871" y="20127"/>
                  </a:lnTo>
                  <a:lnTo>
                    <a:pt x="11185" y="20127"/>
                  </a:lnTo>
                  <a:lnTo>
                    <a:pt x="12342" y="19636"/>
                  </a:lnTo>
                  <a:lnTo>
                    <a:pt x="13692" y="18899"/>
                  </a:lnTo>
                  <a:lnTo>
                    <a:pt x="14850"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50" y="3927"/>
                  </a:lnTo>
                  <a:lnTo>
                    <a:pt x="20057" y="3681"/>
                  </a:lnTo>
                  <a:lnTo>
                    <a:pt x="20250" y="3190"/>
                  </a:lnTo>
                  <a:lnTo>
                    <a:pt x="20250" y="2454"/>
                  </a:lnTo>
                  <a:lnTo>
                    <a:pt x="20057" y="1718"/>
                  </a:lnTo>
                  <a:lnTo>
                    <a:pt x="20057" y="981"/>
                  </a:lnTo>
                  <a:lnTo>
                    <a:pt x="19671" y="490"/>
                  </a:lnTo>
                  <a:lnTo>
                    <a:pt x="19478" y="0"/>
                  </a:lnTo>
                  <a:lnTo>
                    <a:pt x="16971"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29" name="AutoShape 162"/>
            <p:cNvSpPr>
              <a:spLocks/>
            </p:cNvSpPr>
            <p:nvPr/>
          </p:nvSpPr>
          <p:spPr bwMode="auto">
            <a:xfrm>
              <a:off x="712895" y="902987"/>
              <a:ext cx="15365" cy="29333"/>
            </a:xfrm>
            <a:custGeom>
              <a:avLst/>
              <a:gdLst>
                <a:gd name="T0" fmla="*/ 7683 w 21600"/>
                <a:gd name="T1" fmla="*/ 14667 h 21600"/>
                <a:gd name="T2" fmla="*/ 7683 w 21600"/>
                <a:gd name="T3" fmla="*/ 14667 h 21600"/>
                <a:gd name="T4" fmla="*/ 7683 w 21600"/>
                <a:gd name="T5" fmla="*/ 14667 h 21600"/>
                <a:gd name="T6" fmla="*/ 7683 w 21600"/>
                <a:gd name="T7" fmla="*/ 14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600"/>
                  </a:lnTo>
                  <a:lnTo>
                    <a:pt x="3085" y="18514"/>
                  </a:lnTo>
                  <a:lnTo>
                    <a:pt x="3085" y="16971"/>
                  </a:lnTo>
                  <a:lnTo>
                    <a:pt x="0" y="13885"/>
                  </a:lnTo>
                  <a:lnTo>
                    <a:pt x="0" y="6171"/>
                  </a:lnTo>
                  <a:lnTo>
                    <a:pt x="6171" y="1542"/>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0" name="AutoShape 163"/>
            <p:cNvSpPr>
              <a:spLocks/>
            </p:cNvSpPr>
            <p:nvPr/>
          </p:nvSpPr>
          <p:spPr bwMode="auto">
            <a:xfrm>
              <a:off x="647341" y="951175"/>
              <a:ext cx="24584" cy="27237"/>
            </a:xfrm>
            <a:custGeom>
              <a:avLst/>
              <a:gdLst>
                <a:gd name="T0" fmla="*/ 12292 w 21600"/>
                <a:gd name="T1" fmla="*/ 13619 h 21600"/>
                <a:gd name="T2" fmla="*/ 12292 w 21600"/>
                <a:gd name="T3" fmla="*/ 13619 h 21600"/>
                <a:gd name="T4" fmla="*/ 12292 w 21600"/>
                <a:gd name="T5" fmla="*/ 13619 h 21600"/>
                <a:gd name="T6" fmla="*/ 12292 w 21600"/>
                <a:gd name="T7" fmla="*/ 13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1" name="AutoShape 164"/>
            <p:cNvSpPr>
              <a:spLocks/>
            </p:cNvSpPr>
            <p:nvPr/>
          </p:nvSpPr>
          <p:spPr bwMode="auto">
            <a:xfrm>
              <a:off x="633002" y="770996"/>
              <a:ext cx="113695" cy="100566"/>
            </a:xfrm>
            <a:custGeom>
              <a:avLst/>
              <a:gdLst>
                <a:gd name="T0" fmla="*/ 56848 w 21600"/>
                <a:gd name="T1" fmla="*/ 50283 h 21600"/>
                <a:gd name="T2" fmla="*/ 56848 w 21600"/>
                <a:gd name="T3" fmla="*/ 50283 h 21600"/>
                <a:gd name="T4" fmla="*/ 56848 w 21600"/>
                <a:gd name="T5" fmla="*/ 50283 h 21600"/>
                <a:gd name="T6" fmla="*/ 56848 w 21600"/>
                <a:gd name="T7" fmla="*/ 502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849"/>
                  </a:moveTo>
                  <a:lnTo>
                    <a:pt x="3888" y="5849"/>
                  </a:lnTo>
                  <a:lnTo>
                    <a:pt x="6480" y="4949"/>
                  </a:lnTo>
                  <a:lnTo>
                    <a:pt x="7344" y="3599"/>
                  </a:lnTo>
                  <a:lnTo>
                    <a:pt x="7776" y="2699"/>
                  </a:lnTo>
                  <a:lnTo>
                    <a:pt x="7776" y="2249"/>
                  </a:lnTo>
                  <a:lnTo>
                    <a:pt x="16848" y="0"/>
                  </a:lnTo>
                  <a:lnTo>
                    <a:pt x="16848" y="1799"/>
                  </a:lnTo>
                  <a:lnTo>
                    <a:pt x="19008" y="2699"/>
                  </a:lnTo>
                  <a:lnTo>
                    <a:pt x="21599" y="4049"/>
                  </a:lnTo>
                  <a:lnTo>
                    <a:pt x="21168" y="7199"/>
                  </a:lnTo>
                  <a:lnTo>
                    <a:pt x="21599" y="10800"/>
                  </a:lnTo>
                  <a:lnTo>
                    <a:pt x="21168" y="14400"/>
                  </a:lnTo>
                  <a:lnTo>
                    <a:pt x="19440" y="17099"/>
                  </a:lnTo>
                  <a:lnTo>
                    <a:pt x="16848" y="19349"/>
                  </a:lnTo>
                  <a:lnTo>
                    <a:pt x="15552" y="20700"/>
                  </a:lnTo>
                  <a:lnTo>
                    <a:pt x="15120" y="21600"/>
                  </a:lnTo>
                  <a:lnTo>
                    <a:pt x="9072" y="21600"/>
                  </a:lnTo>
                  <a:lnTo>
                    <a:pt x="8640" y="21150"/>
                  </a:lnTo>
                  <a:lnTo>
                    <a:pt x="8208" y="20249"/>
                  </a:lnTo>
                  <a:lnTo>
                    <a:pt x="7344" y="19799"/>
                  </a:lnTo>
                  <a:lnTo>
                    <a:pt x="6480" y="19799"/>
                  </a:lnTo>
                  <a:lnTo>
                    <a:pt x="5616" y="18899"/>
                  </a:lnTo>
                  <a:lnTo>
                    <a:pt x="5616" y="17999"/>
                  </a:lnTo>
                  <a:lnTo>
                    <a:pt x="5184" y="17099"/>
                  </a:lnTo>
                  <a:lnTo>
                    <a:pt x="4320" y="16649"/>
                  </a:lnTo>
                  <a:lnTo>
                    <a:pt x="4320" y="16199"/>
                  </a:lnTo>
                  <a:lnTo>
                    <a:pt x="3456" y="14400"/>
                  </a:lnTo>
                  <a:lnTo>
                    <a:pt x="864" y="10349"/>
                  </a:lnTo>
                  <a:lnTo>
                    <a:pt x="0" y="5849"/>
                  </a:lnTo>
                  <a:lnTo>
                    <a:pt x="0" y="6299"/>
                  </a:lnTo>
                  <a:lnTo>
                    <a:pt x="432" y="7199"/>
                  </a:lnTo>
                  <a:lnTo>
                    <a:pt x="432" y="8549"/>
                  </a:lnTo>
                  <a:lnTo>
                    <a:pt x="1296" y="11249"/>
                  </a:lnTo>
                  <a:lnTo>
                    <a:pt x="1728" y="12149"/>
                  </a:lnTo>
                  <a:lnTo>
                    <a:pt x="2592" y="13049"/>
                  </a:lnTo>
                  <a:lnTo>
                    <a:pt x="3024" y="13949"/>
                  </a:lnTo>
                  <a:lnTo>
                    <a:pt x="3456" y="14400"/>
                  </a:lnTo>
                  <a:lnTo>
                    <a:pt x="4320" y="16199"/>
                  </a:lnTo>
                  <a:lnTo>
                    <a:pt x="4320" y="16649"/>
                  </a:lnTo>
                  <a:lnTo>
                    <a:pt x="5184" y="17099"/>
                  </a:lnTo>
                  <a:lnTo>
                    <a:pt x="6048" y="18899"/>
                  </a:lnTo>
                  <a:lnTo>
                    <a:pt x="6048" y="19349"/>
                  </a:lnTo>
                  <a:lnTo>
                    <a:pt x="6480" y="19799"/>
                  </a:lnTo>
                  <a:lnTo>
                    <a:pt x="7344" y="19799"/>
                  </a:lnTo>
                  <a:lnTo>
                    <a:pt x="8208" y="20249"/>
                  </a:lnTo>
                  <a:lnTo>
                    <a:pt x="8640" y="21150"/>
                  </a:lnTo>
                  <a:lnTo>
                    <a:pt x="9072" y="21600"/>
                  </a:lnTo>
                  <a:lnTo>
                    <a:pt x="0" y="5849"/>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2" name="AutoShape 165"/>
            <p:cNvSpPr>
              <a:spLocks/>
            </p:cNvSpPr>
            <p:nvPr/>
          </p:nvSpPr>
          <p:spPr bwMode="auto">
            <a:xfrm>
              <a:off x="72723" y="184368"/>
              <a:ext cx="237633" cy="209511"/>
            </a:xfrm>
            <a:custGeom>
              <a:avLst/>
              <a:gdLst>
                <a:gd name="T0" fmla="*/ 118817 w 21600"/>
                <a:gd name="T1" fmla="*/ 104756 h 21600"/>
                <a:gd name="T2" fmla="*/ 118817 w 21600"/>
                <a:gd name="T3" fmla="*/ 104756 h 21600"/>
                <a:gd name="T4" fmla="*/ 118817 w 21600"/>
                <a:gd name="T5" fmla="*/ 104756 h 21600"/>
                <a:gd name="T6" fmla="*/ 118817 w 21600"/>
                <a:gd name="T7" fmla="*/ 104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40" y="14256"/>
                  </a:lnTo>
                  <a:lnTo>
                    <a:pt x="1234" y="14472"/>
                  </a:lnTo>
                  <a:lnTo>
                    <a:pt x="1234" y="15552"/>
                  </a:lnTo>
                  <a:lnTo>
                    <a:pt x="822" y="15552"/>
                  </a:lnTo>
                  <a:lnTo>
                    <a:pt x="822" y="15984"/>
                  </a:lnTo>
                  <a:lnTo>
                    <a:pt x="617" y="16200"/>
                  </a:lnTo>
                  <a:lnTo>
                    <a:pt x="411" y="16632"/>
                  </a:lnTo>
                  <a:lnTo>
                    <a:pt x="0" y="16632"/>
                  </a:lnTo>
                  <a:lnTo>
                    <a:pt x="0" y="17712"/>
                  </a:lnTo>
                  <a:lnTo>
                    <a:pt x="205" y="18144"/>
                  </a:lnTo>
                  <a:lnTo>
                    <a:pt x="205" y="19008"/>
                  </a:lnTo>
                  <a:lnTo>
                    <a:pt x="411" y="19008"/>
                  </a:lnTo>
                  <a:lnTo>
                    <a:pt x="617" y="19224"/>
                  </a:lnTo>
                  <a:lnTo>
                    <a:pt x="1028" y="19224"/>
                  </a:lnTo>
                  <a:lnTo>
                    <a:pt x="1851" y="19656"/>
                  </a:lnTo>
                  <a:lnTo>
                    <a:pt x="3085" y="19656"/>
                  </a:lnTo>
                  <a:lnTo>
                    <a:pt x="3085" y="19008"/>
                  </a:lnTo>
                  <a:lnTo>
                    <a:pt x="3291" y="19008"/>
                  </a:lnTo>
                  <a:lnTo>
                    <a:pt x="3702" y="18792"/>
                  </a:lnTo>
                  <a:lnTo>
                    <a:pt x="3908" y="18792"/>
                  </a:lnTo>
                  <a:lnTo>
                    <a:pt x="4320" y="19008"/>
                  </a:lnTo>
                  <a:lnTo>
                    <a:pt x="4525" y="19224"/>
                  </a:lnTo>
                  <a:lnTo>
                    <a:pt x="4525" y="19656"/>
                  </a:lnTo>
                  <a:lnTo>
                    <a:pt x="5142" y="20952"/>
                  </a:lnTo>
                  <a:lnTo>
                    <a:pt x="5760" y="21384"/>
                  </a:lnTo>
                  <a:lnTo>
                    <a:pt x="6171" y="21600"/>
                  </a:lnTo>
                  <a:lnTo>
                    <a:pt x="6582" y="21600"/>
                  </a:lnTo>
                  <a:lnTo>
                    <a:pt x="7200" y="21384"/>
                  </a:lnTo>
                  <a:lnTo>
                    <a:pt x="7611" y="21168"/>
                  </a:lnTo>
                  <a:lnTo>
                    <a:pt x="8022" y="20736"/>
                  </a:lnTo>
                  <a:lnTo>
                    <a:pt x="8434" y="20736"/>
                  </a:lnTo>
                  <a:lnTo>
                    <a:pt x="8640" y="21168"/>
                  </a:lnTo>
                  <a:lnTo>
                    <a:pt x="8845" y="21168"/>
                  </a:lnTo>
                  <a:lnTo>
                    <a:pt x="9051" y="21384"/>
                  </a:lnTo>
                  <a:lnTo>
                    <a:pt x="9462" y="20952"/>
                  </a:lnTo>
                  <a:lnTo>
                    <a:pt x="9462" y="20520"/>
                  </a:lnTo>
                  <a:lnTo>
                    <a:pt x="9668" y="20088"/>
                  </a:lnTo>
                  <a:lnTo>
                    <a:pt x="9874" y="19440"/>
                  </a:lnTo>
                  <a:lnTo>
                    <a:pt x="10285" y="18576"/>
                  </a:lnTo>
                  <a:lnTo>
                    <a:pt x="10491" y="18360"/>
                  </a:lnTo>
                  <a:lnTo>
                    <a:pt x="10491" y="18144"/>
                  </a:lnTo>
                  <a:lnTo>
                    <a:pt x="10902" y="17928"/>
                  </a:lnTo>
                  <a:lnTo>
                    <a:pt x="11108" y="17712"/>
                  </a:lnTo>
                  <a:lnTo>
                    <a:pt x="12342" y="17712"/>
                  </a:lnTo>
                  <a:lnTo>
                    <a:pt x="14400" y="17280"/>
                  </a:lnTo>
                  <a:lnTo>
                    <a:pt x="15222" y="16848"/>
                  </a:lnTo>
                  <a:lnTo>
                    <a:pt x="15634" y="16200"/>
                  </a:lnTo>
                  <a:lnTo>
                    <a:pt x="17280" y="16200"/>
                  </a:lnTo>
                  <a:lnTo>
                    <a:pt x="18102" y="15984"/>
                  </a:lnTo>
                  <a:lnTo>
                    <a:pt x="18514" y="15984"/>
                  </a:lnTo>
                  <a:lnTo>
                    <a:pt x="19131" y="15335"/>
                  </a:lnTo>
                  <a:lnTo>
                    <a:pt x="19748" y="14904"/>
                  </a:lnTo>
                  <a:lnTo>
                    <a:pt x="20160" y="14256"/>
                  </a:lnTo>
                  <a:lnTo>
                    <a:pt x="20777" y="12960"/>
                  </a:lnTo>
                  <a:lnTo>
                    <a:pt x="20982" y="11664"/>
                  </a:lnTo>
                  <a:lnTo>
                    <a:pt x="21394" y="9936"/>
                  </a:lnTo>
                  <a:lnTo>
                    <a:pt x="21599" y="7775"/>
                  </a:lnTo>
                  <a:lnTo>
                    <a:pt x="20777" y="7991"/>
                  </a:lnTo>
                  <a:lnTo>
                    <a:pt x="20365" y="6264"/>
                  </a:lnTo>
                  <a:lnTo>
                    <a:pt x="17485" y="6264"/>
                  </a:lnTo>
                  <a:lnTo>
                    <a:pt x="9668" y="0"/>
                  </a:lnTo>
                  <a:lnTo>
                    <a:pt x="15840" y="4859"/>
                  </a:lnTo>
                  <a:lnTo>
                    <a:pt x="13062" y="2591"/>
                  </a:lnTo>
                  <a:lnTo>
                    <a:pt x="9668"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3" name="AutoShape 166"/>
            <p:cNvSpPr>
              <a:spLocks/>
            </p:cNvSpPr>
            <p:nvPr/>
          </p:nvSpPr>
          <p:spPr bwMode="auto">
            <a:xfrm>
              <a:off x="624807" y="100564"/>
              <a:ext cx="155691" cy="157134"/>
            </a:xfrm>
            <a:custGeom>
              <a:avLst/>
              <a:gdLst>
                <a:gd name="T0" fmla="*/ 77846 w 21600"/>
                <a:gd name="T1" fmla="*/ 78567 h 21600"/>
                <a:gd name="T2" fmla="*/ 77846 w 21600"/>
                <a:gd name="T3" fmla="*/ 78567 h 21600"/>
                <a:gd name="T4" fmla="*/ 77846 w 21600"/>
                <a:gd name="T5" fmla="*/ 78567 h 21600"/>
                <a:gd name="T6" fmla="*/ 77846 w 21600"/>
                <a:gd name="T7" fmla="*/ 78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7"/>
                  </a:lnTo>
                  <a:lnTo>
                    <a:pt x="20347" y="15551"/>
                  </a:lnTo>
                  <a:lnTo>
                    <a:pt x="21286" y="17567"/>
                  </a:lnTo>
                  <a:lnTo>
                    <a:pt x="21600" y="18431"/>
                  </a:lnTo>
                  <a:lnTo>
                    <a:pt x="21600" y="18719"/>
                  </a:lnTo>
                  <a:lnTo>
                    <a:pt x="21286" y="19007"/>
                  </a:lnTo>
                  <a:lnTo>
                    <a:pt x="20660" y="19871"/>
                  </a:lnTo>
                  <a:lnTo>
                    <a:pt x="18782" y="21023"/>
                  </a:lnTo>
                  <a:lnTo>
                    <a:pt x="17217" y="21600"/>
                  </a:lnTo>
                  <a:lnTo>
                    <a:pt x="0" y="2160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4" name="AutoShape 167"/>
            <p:cNvSpPr>
              <a:spLocks/>
            </p:cNvSpPr>
            <p:nvPr/>
          </p:nvSpPr>
          <p:spPr bwMode="auto">
            <a:xfrm>
              <a:off x="721089" y="104754"/>
              <a:ext cx="46094" cy="52379"/>
            </a:xfrm>
            <a:custGeom>
              <a:avLst/>
              <a:gdLst>
                <a:gd name="T0" fmla="*/ 23047 w 21600"/>
                <a:gd name="T1" fmla="*/ 26190 h 21600"/>
                <a:gd name="T2" fmla="*/ 23047 w 21600"/>
                <a:gd name="T3" fmla="*/ 26190 h 21600"/>
                <a:gd name="T4" fmla="*/ 23047 w 21600"/>
                <a:gd name="T5" fmla="*/ 26190 h 21600"/>
                <a:gd name="T6" fmla="*/ 23047 w 21600"/>
                <a:gd name="T7" fmla="*/ 261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319"/>
                  </a:lnTo>
                  <a:lnTo>
                    <a:pt x="1080" y="5184"/>
                  </a:lnTo>
                  <a:lnTo>
                    <a:pt x="1080" y="6912"/>
                  </a:lnTo>
                  <a:lnTo>
                    <a:pt x="4320" y="12096"/>
                  </a:lnTo>
                  <a:lnTo>
                    <a:pt x="7559" y="14688"/>
                  </a:lnTo>
                  <a:lnTo>
                    <a:pt x="8639" y="16416"/>
                  </a:lnTo>
                  <a:lnTo>
                    <a:pt x="11880" y="18144"/>
                  </a:lnTo>
                  <a:lnTo>
                    <a:pt x="14040" y="19008"/>
                  </a:lnTo>
                  <a:lnTo>
                    <a:pt x="17279" y="21600"/>
                  </a:lnTo>
                  <a:lnTo>
                    <a:pt x="18359" y="21600"/>
                  </a:lnTo>
                  <a:lnTo>
                    <a:pt x="19439" y="20736"/>
                  </a:lnTo>
                  <a:lnTo>
                    <a:pt x="20519" y="19008"/>
                  </a:lnTo>
                  <a:lnTo>
                    <a:pt x="21599" y="13824"/>
                  </a:lnTo>
                  <a:lnTo>
                    <a:pt x="20519" y="12096"/>
                  </a:lnTo>
                  <a:lnTo>
                    <a:pt x="14040" y="3455"/>
                  </a:lnTo>
                  <a:lnTo>
                    <a:pt x="11880" y="0"/>
                  </a:lnTo>
                  <a:lnTo>
                    <a:pt x="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5" name="AutoShape 168"/>
            <p:cNvSpPr>
              <a:spLocks/>
            </p:cNvSpPr>
            <p:nvPr/>
          </p:nvSpPr>
          <p:spPr bwMode="auto">
            <a:xfrm>
              <a:off x="877803" y="706048"/>
              <a:ext cx="97308" cy="190655"/>
            </a:xfrm>
            <a:custGeom>
              <a:avLst/>
              <a:gdLst>
                <a:gd name="T0" fmla="*/ 48654 w 21600"/>
                <a:gd name="T1" fmla="*/ 95328 h 21600"/>
                <a:gd name="T2" fmla="*/ 48654 w 21600"/>
                <a:gd name="T3" fmla="*/ 95328 h 21600"/>
                <a:gd name="T4" fmla="*/ 48654 w 21600"/>
                <a:gd name="T5" fmla="*/ 95328 h 21600"/>
                <a:gd name="T6" fmla="*/ 48654 w 21600"/>
                <a:gd name="T7" fmla="*/ 95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136" name="AutoShape 169"/>
            <p:cNvSpPr>
              <a:spLocks/>
            </p:cNvSpPr>
            <p:nvPr/>
          </p:nvSpPr>
          <p:spPr bwMode="auto">
            <a:xfrm>
              <a:off x="544914" y="788804"/>
              <a:ext cx="145448" cy="156086"/>
            </a:xfrm>
            <a:custGeom>
              <a:avLst/>
              <a:gdLst>
                <a:gd name="T0" fmla="*/ 72724 w 21600"/>
                <a:gd name="T1" fmla="*/ 78043 h 21600"/>
                <a:gd name="T2" fmla="*/ 72724 w 21600"/>
                <a:gd name="T3" fmla="*/ 78043 h 21600"/>
                <a:gd name="T4" fmla="*/ 72724 w 21600"/>
                <a:gd name="T5" fmla="*/ 78043 h 21600"/>
                <a:gd name="T6" fmla="*/ 72724 w 21600"/>
                <a:gd name="T7" fmla="*/ 780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59" y="7513"/>
                  </a:moveTo>
                  <a:lnTo>
                    <a:pt x="17639" y="7513"/>
                  </a:lnTo>
                  <a:lnTo>
                    <a:pt x="17999" y="7200"/>
                  </a:lnTo>
                  <a:lnTo>
                    <a:pt x="17639" y="6886"/>
                  </a:lnTo>
                  <a:lnTo>
                    <a:pt x="17639" y="6260"/>
                  </a:lnTo>
                  <a:lnTo>
                    <a:pt x="16199" y="5008"/>
                  </a:lnTo>
                  <a:lnTo>
                    <a:pt x="16199" y="4695"/>
                  </a:lnTo>
                  <a:lnTo>
                    <a:pt x="15479" y="4069"/>
                  </a:lnTo>
                  <a:lnTo>
                    <a:pt x="15120" y="3443"/>
                  </a:lnTo>
                  <a:lnTo>
                    <a:pt x="14399" y="1565"/>
                  </a:lnTo>
                  <a:lnTo>
                    <a:pt x="14399" y="626"/>
                  </a:lnTo>
                  <a:lnTo>
                    <a:pt x="14039" y="0"/>
                  </a:lnTo>
                  <a:lnTo>
                    <a:pt x="12959" y="0"/>
                  </a:lnTo>
                  <a:lnTo>
                    <a:pt x="10079" y="1252"/>
                  </a:lnTo>
                  <a:lnTo>
                    <a:pt x="10079" y="1565"/>
                  </a:lnTo>
                  <a:lnTo>
                    <a:pt x="9360" y="626"/>
                  </a:lnTo>
                  <a:lnTo>
                    <a:pt x="8279" y="313"/>
                  </a:lnTo>
                  <a:lnTo>
                    <a:pt x="6479" y="0"/>
                  </a:lnTo>
                  <a:lnTo>
                    <a:pt x="4680" y="313"/>
                  </a:lnTo>
                  <a:lnTo>
                    <a:pt x="3239"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79" y="21599"/>
                  </a:lnTo>
                  <a:lnTo>
                    <a:pt x="3600" y="21286"/>
                  </a:lnTo>
                  <a:lnTo>
                    <a:pt x="4680" y="20973"/>
                  </a:lnTo>
                  <a:lnTo>
                    <a:pt x="5759" y="20347"/>
                  </a:lnTo>
                  <a:lnTo>
                    <a:pt x="6839" y="19408"/>
                  </a:lnTo>
                  <a:lnTo>
                    <a:pt x="7200" y="19408"/>
                  </a:lnTo>
                  <a:lnTo>
                    <a:pt x="7200" y="19095"/>
                  </a:lnTo>
                  <a:lnTo>
                    <a:pt x="7560" y="18469"/>
                  </a:lnTo>
                  <a:lnTo>
                    <a:pt x="7919" y="18156"/>
                  </a:lnTo>
                  <a:lnTo>
                    <a:pt x="7919" y="17530"/>
                  </a:lnTo>
                  <a:lnTo>
                    <a:pt x="8279" y="17217"/>
                  </a:lnTo>
                  <a:lnTo>
                    <a:pt x="9000" y="17217"/>
                  </a:lnTo>
                  <a:lnTo>
                    <a:pt x="9360" y="16904"/>
                  </a:lnTo>
                  <a:lnTo>
                    <a:pt x="10079" y="16904"/>
                  </a:lnTo>
                  <a:lnTo>
                    <a:pt x="10800" y="17217"/>
                  </a:lnTo>
                  <a:lnTo>
                    <a:pt x="11519" y="17843"/>
                  </a:lnTo>
                  <a:lnTo>
                    <a:pt x="12239" y="18156"/>
                  </a:lnTo>
                  <a:lnTo>
                    <a:pt x="13319" y="18156"/>
                  </a:lnTo>
                  <a:lnTo>
                    <a:pt x="13319" y="17530"/>
                  </a:lnTo>
                  <a:lnTo>
                    <a:pt x="13679" y="16591"/>
                  </a:lnTo>
                  <a:lnTo>
                    <a:pt x="14399" y="15965"/>
                  </a:lnTo>
                  <a:lnTo>
                    <a:pt x="14759" y="15339"/>
                  </a:lnTo>
                  <a:lnTo>
                    <a:pt x="16199" y="14086"/>
                  </a:lnTo>
                  <a:lnTo>
                    <a:pt x="17639" y="13460"/>
                  </a:lnTo>
                  <a:lnTo>
                    <a:pt x="18720" y="13147"/>
                  </a:lnTo>
                  <a:lnTo>
                    <a:pt x="19799" y="12208"/>
                  </a:lnTo>
                  <a:lnTo>
                    <a:pt x="20159" y="12208"/>
                  </a:lnTo>
                  <a:lnTo>
                    <a:pt x="20879" y="11895"/>
                  </a:lnTo>
                  <a:lnTo>
                    <a:pt x="21239" y="11269"/>
                  </a:lnTo>
                  <a:lnTo>
                    <a:pt x="21599" y="10956"/>
                  </a:lnTo>
                  <a:lnTo>
                    <a:pt x="21599" y="10330"/>
                  </a:lnTo>
                  <a:lnTo>
                    <a:pt x="20879" y="9704"/>
                  </a:lnTo>
                  <a:lnTo>
                    <a:pt x="20159" y="9391"/>
                  </a:lnTo>
                  <a:lnTo>
                    <a:pt x="19799" y="9391"/>
                  </a:lnTo>
                  <a:lnTo>
                    <a:pt x="18720" y="8452"/>
                  </a:lnTo>
                  <a:lnTo>
                    <a:pt x="18359" y="7513"/>
                  </a:lnTo>
                  <a:close/>
                </a:path>
              </a:pathLst>
            </a:custGeom>
            <a:grp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grpSp>
      <p:sp>
        <p:nvSpPr>
          <p:cNvPr id="46" name="AutoShape 171"/>
          <p:cNvSpPr>
            <a:spLocks/>
          </p:cNvSpPr>
          <p:nvPr/>
        </p:nvSpPr>
        <p:spPr bwMode="auto">
          <a:xfrm>
            <a:off x="6318209" y="4538521"/>
            <a:ext cx="190329" cy="155808"/>
          </a:xfrm>
          <a:custGeom>
            <a:avLst/>
            <a:gdLst>
              <a:gd name="T0" fmla="*/ 69140 w 21600"/>
              <a:gd name="T1" fmla="*/ 56568 h 21600"/>
              <a:gd name="T2" fmla="*/ 69140 w 21600"/>
              <a:gd name="T3" fmla="*/ 56568 h 21600"/>
              <a:gd name="T4" fmla="*/ 69140 w 21600"/>
              <a:gd name="T5" fmla="*/ 56568 h 21600"/>
              <a:gd name="T6" fmla="*/ 69140 w 21600"/>
              <a:gd name="T7" fmla="*/ 565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5600"/>
                </a:moveTo>
                <a:lnTo>
                  <a:pt x="18059" y="3599"/>
                </a:lnTo>
                <a:lnTo>
                  <a:pt x="16288" y="2799"/>
                </a:lnTo>
                <a:lnTo>
                  <a:pt x="14163" y="2799"/>
                </a:lnTo>
                <a:lnTo>
                  <a:pt x="12747" y="3999"/>
                </a:lnTo>
                <a:lnTo>
                  <a:pt x="12747" y="5600"/>
                </a:lnTo>
                <a:lnTo>
                  <a:pt x="12393" y="6400"/>
                </a:lnTo>
                <a:lnTo>
                  <a:pt x="12393" y="7200"/>
                </a:lnTo>
                <a:lnTo>
                  <a:pt x="11331" y="8400"/>
                </a:lnTo>
                <a:lnTo>
                  <a:pt x="9206" y="8400"/>
                </a:lnTo>
                <a:lnTo>
                  <a:pt x="8498" y="8000"/>
                </a:lnTo>
                <a:lnTo>
                  <a:pt x="7436" y="7599"/>
                </a:lnTo>
                <a:lnTo>
                  <a:pt x="7081" y="6400"/>
                </a:lnTo>
                <a:lnTo>
                  <a:pt x="6727" y="5600"/>
                </a:lnTo>
                <a:lnTo>
                  <a:pt x="6019" y="4399"/>
                </a:lnTo>
                <a:lnTo>
                  <a:pt x="6019" y="3599"/>
                </a:lnTo>
                <a:lnTo>
                  <a:pt x="5665" y="2799"/>
                </a:lnTo>
                <a:lnTo>
                  <a:pt x="5665" y="2399"/>
                </a:lnTo>
                <a:lnTo>
                  <a:pt x="5311" y="2399"/>
                </a:lnTo>
                <a:lnTo>
                  <a:pt x="4957" y="1999"/>
                </a:lnTo>
                <a:lnTo>
                  <a:pt x="4603" y="1199"/>
                </a:lnTo>
                <a:lnTo>
                  <a:pt x="3186" y="399"/>
                </a:lnTo>
                <a:lnTo>
                  <a:pt x="2124" y="0"/>
                </a:lnTo>
                <a:lnTo>
                  <a:pt x="1416" y="399"/>
                </a:lnTo>
                <a:lnTo>
                  <a:pt x="354" y="799"/>
                </a:lnTo>
                <a:lnTo>
                  <a:pt x="354" y="1199"/>
                </a:lnTo>
                <a:lnTo>
                  <a:pt x="0" y="1599"/>
                </a:lnTo>
                <a:lnTo>
                  <a:pt x="0" y="1999"/>
                </a:lnTo>
                <a:lnTo>
                  <a:pt x="354" y="2799"/>
                </a:lnTo>
                <a:lnTo>
                  <a:pt x="1062" y="3599"/>
                </a:lnTo>
                <a:lnTo>
                  <a:pt x="1770" y="5199"/>
                </a:lnTo>
                <a:lnTo>
                  <a:pt x="2478" y="7599"/>
                </a:lnTo>
                <a:lnTo>
                  <a:pt x="2478" y="8400"/>
                </a:lnTo>
                <a:lnTo>
                  <a:pt x="2832" y="9200"/>
                </a:lnTo>
                <a:lnTo>
                  <a:pt x="3540" y="10000"/>
                </a:lnTo>
                <a:lnTo>
                  <a:pt x="4249" y="10000"/>
                </a:lnTo>
                <a:lnTo>
                  <a:pt x="4957" y="9600"/>
                </a:lnTo>
                <a:lnTo>
                  <a:pt x="6019" y="9600"/>
                </a:lnTo>
                <a:lnTo>
                  <a:pt x="8144" y="10800"/>
                </a:lnTo>
                <a:lnTo>
                  <a:pt x="8852" y="10800"/>
                </a:lnTo>
                <a:lnTo>
                  <a:pt x="9914" y="11200"/>
                </a:lnTo>
                <a:lnTo>
                  <a:pt x="10977" y="11200"/>
                </a:lnTo>
                <a:lnTo>
                  <a:pt x="12039" y="11600"/>
                </a:lnTo>
                <a:lnTo>
                  <a:pt x="12747" y="11600"/>
                </a:lnTo>
                <a:lnTo>
                  <a:pt x="15580" y="14400"/>
                </a:lnTo>
                <a:lnTo>
                  <a:pt x="17350" y="18000"/>
                </a:lnTo>
                <a:lnTo>
                  <a:pt x="20183" y="20800"/>
                </a:lnTo>
                <a:lnTo>
                  <a:pt x="20891" y="21600"/>
                </a:lnTo>
                <a:lnTo>
                  <a:pt x="21599" y="5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7" name="AutoShape 172"/>
          <p:cNvSpPr>
            <a:spLocks/>
          </p:cNvSpPr>
          <p:nvPr/>
        </p:nvSpPr>
        <p:spPr bwMode="auto">
          <a:xfrm>
            <a:off x="6516995" y="3369976"/>
            <a:ext cx="50755" cy="236595"/>
          </a:xfrm>
          <a:custGeom>
            <a:avLst/>
            <a:gdLst>
              <a:gd name="T0" fmla="*/ 18438 w 21600"/>
              <a:gd name="T1" fmla="*/ 85899 h 21600"/>
              <a:gd name="T2" fmla="*/ 18438 w 21600"/>
              <a:gd name="T3" fmla="*/ 85899 h 21600"/>
              <a:gd name="T4" fmla="*/ 18438 w 21600"/>
              <a:gd name="T5" fmla="*/ 85899 h 21600"/>
              <a:gd name="T6" fmla="*/ 18438 w 21600"/>
              <a:gd name="T7" fmla="*/ 858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49" y="1053"/>
                </a:moveTo>
                <a:lnTo>
                  <a:pt x="17549" y="790"/>
                </a:lnTo>
                <a:lnTo>
                  <a:pt x="16200" y="790"/>
                </a:lnTo>
                <a:lnTo>
                  <a:pt x="14849" y="263"/>
                </a:lnTo>
                <a:lnTo>
                  <a:pt x="13499" y="263"/>
                </a:lnTo>
                <a:lnTo>
                  <a:pt x="12149" y="0"/>
                </a:lnTo>
                <a:lnTo>
                  <a:pt x="10800" y="263"/>
                </a:lnTo>
                <a:lnTo>
                  <a:pt x="5400" y="2370"/>
                </a:lnTo>
                <a:lnTo>
                  <a:pt x="5400" y="2897"/>
                </a:lnTo>
                <a:lnTo>
                  <a:pt x="1350" y="5531"/>
                </a:lnTo>
                <a:lnTo>
                  <a:pt x="1350" y="6058"/>
                </a:lnTo>
                <a:lnTo>
                  <a:pt x="2700" y="6848"/>
                </a:lnTo>
                <a:lnTo>
                  <a:pt x="2700" y="7375"/>
                </a:lnTo>
                <a:lnTo>
                  <a:pt x="4050" y="7902"/>
                </a:lnTo>
                <a:lnTo>
                  <a:pt x="4050" y="8692"/>
                </a:lnTo>
                <a:lnTo>
                  <a:pt x="5400" y="10800"/>
                </a:lnTo>
                <a:lnTo>
                  <a:pt x="4050" y="13170"/>
                </a:lnTo>
                <a:lnTo>
                  <a:pt x="4050" y="18702"/>
                </a:lnTo>
                <a:lnTo>
                  <a:pt x="1350" y="19756"/>
                </a:lnTo>
                <a:lnTo>
                  <a:pt x="0" y="20546"/>
                </a:lnTo>
                <a:lnTo>
                  <a:pt x="0" y="21073"/>
                </a:lnTo>
                <a:lnTo>
                  <a:pt x="5400" y="21600"/>
                </a:lnTo>
                <a:lnTo>
                  <a:pt x="8100" y="20019"/>
                </a:lnTo>
                <a:lnTo>
                  <a:pt x="14849" y="21336"/>
                </a:lnTo>
                <a:lnTo>
                  <a:pt x="14849" y="19229"/>
                </a:lnTo>
                <a:lnTo>
                  <a:pt x="13499" y="18439"/>
                </a:lnTo>
                <a:lnTo>
                  <a:pt x="10800" y="17121"/>
                </a:lnTo>
                <a:lnTo>
                  <a:pt x="10800" y="15541"/>
                </a:lnTo>
                <a:lnTo>
                  <a:pt x="16200" y="13960"/>
                </a:lnTo>
                <a:lnTo>
                  <a:pt x="18900" y="13434"/>
                </a:lnTo>
                <a:lnTo>
                  <a:pt x="21599" y="12643"/>
                </a:lnTo>
                <a:lnTo>
                  <a:pt x="21599" y="11590"/>
                </a:lnTo>
                <a:lnTo>
                  <a:pt x="20249" y="11063"/>
                </a:lnTo>
                <a:lnTo>
                  <a:pt x="20249" y="9746"/>
                </a:lnTo>
                <a:lnTo>
                  <a:pt x="17549" y="6585"/>
                </a:lnTo>
                <a:lnTo>
                  <a:pt x="16200" y="5268"/>
                </a:lnTo>
                <a:lnTo>
                  <a:pt x="16200" y="4741"/>
                </a:lnTo>
                <a:lnTo>
                  <a:pt x="14849" y="4214"/>
                </a:lnTo>
                <a:lnTo>
                  <a:pt x="14849" y="2107"/>
                </a:lnTo>
                <a:lnTo>
                  <a:pt x="17549" y="1053"/>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8" name="AutoShape 173"/>
          <p:cNvSpPr>
            <a:spLocks/>
          </p:cNvSpPr>
          <p:nvPr/>
        </p:nvSpPr>
        <p:spPr bwMode="auto">
          <a:xfrm>
            <a:off x="5686605" y="4105727"/>
            <a:ext cx="133936" cy="167348"/>
          </a:xfrm>
          <a:custGeom>
            <a:avLst/>
            <a:gdLst>
              <a:gd name="T0" fmla="*/ 48654 w 21600"/>
              <a:gd name="T1" fmla="*/ 60758 h 21600"/>
              <a:gd name="T2" fmla="*/ 48654 w 21600"/>
              <a:gd name="T3" fmla="*/ 60758 h 21600"/>
              <a:gd name="T4" fmla="*/ 48654 w 21600"/>
              <a:gd name="T5" fmla="*/ 60758 h 21600"/>
              <a:gd name="T6" fmla="*/ 48654 w 21600"/>
              <a:gd name="T7" fmla="*/ 60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599"/>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9" name="AutoShape 174"/>
          <p:cNvSpPr>
            <a:spLocks/>
          </p:cNvSpPr>
          <p:nvPr/>
        </p:nvSpPr>
        <p:spPr bwMode="auto">
          <a:xfrm>
            <a:off x="4930935" y="3828738"/>
            <a:ext cx="311573" cy="251023"/>
          </a:xfrm>
          <a:custGeom>
            <a:avLst/>
            <a:gdLst>
              <a:gd name="T0" fmla="*/ 113183 w 21600"/>
              <a:gd name="T1" fmla="*/ 91137 h 21600"/>
              <a:gd name="T2" fmla="*/ 113183 w 21600"/>
              <a:gd name="T3" fmla="*/ 91137 h 21600"/>
              <a:gd name="T4" fmla="*/ 113183 w 21600"/>
              <a:gd name="T5" fmla="*/ 91137 h 21600"/>
              <a:gd name="T6" fmla="*/ 113183 w 21600"/>
              <a:gd name="T7" fmla="*/ 91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632" y="0"/>
                </a:moveTo>
                <a:lnTo>
                  <a:pt x="16632" y="248"/>
                </a:lnTo>
                <a:lnTo>
                  <a:pt x="16200" y="248"/>
                </a:lnTo>
                <a:lnTo>
                  <a:pt x="15336" y="1241"/>
                </a:lnTo>
                <a:lnTo>
                  <a:pt x="15336" y="1737"/>
                </a:lnTo>
                <a:lnTo>
                  <a:pt x="13608" y="2234"/>
                </a:lnTo>
                <a:lnTo>
                  <a:pt x="13176" y="3475"/>
                </a:lnTo>
                <a:lnTo>
                  <a:pt x="12960" y="3475"/>
                </a:lnTo>
                <a:lnTo>
                  <a:pt x="12744" y="3724"/>
                </a:lnTo>
                <a:lnTo>
                  <a:pt x="12528" y="3724"/>
                </a:lnTo>
                <a:lnTo>
                  <a:pt x="12096" y="3972"/>
                </a:lnTo>
                <a:lnTo>
                  <a:pt x="11880" y="4468"/>
                </a:lnTo>
                <a:lnTo>
                  <a:pt x="11880" y="5710"/>
                </a:lnTo>
                <a:lnTo>
                  <a:pt x="9936" y="8193"/>
                </a:lnTo>
                <a:lnTo>
                  <a:pt x="8207" y="8193"/>
                </a:lnTo>
                <a:lnTo>
                  <a:pt x="7776" y="8441"/>
                </a:lnTo>
                <a:lnTo>
                  <a:pt x="7128" y="8689"/>
                </a:lnTo>
                <a:lnTo>
                  <a:pt x="6696" y="9186"/>
                </a:lnTo>
                <a:lnTo>
                  <a:pt x="6479" y="9682"/>
                </a:lnTo>
                <a:lnTo>
                  <a:pt x="5615" y="10675"/>
                </a:lnTo>
                <a:lnTo>
                  <a:pt x="5184" y="10924"/>
                </a:lnTo>
                <a:lnTo>
                  <a:pt x="4751" y="11420"/>
                </a:lnTo>
                <a:lnTo>
                  <a:pt x="4536" y="11420"/>
                </a:lnTo>
                <a:lnTo>
                  <a:pt x="4319" y="11668"/>
                </a:lnTo>
                <a:lnTo>
                  <a:pt x="3455" y="11917"/>
                </a:lnTo>
                <a:lnTo>
                  <a:pt x="2159" y="12165"/>
                </a:lnTo>
                <a:lnTo>
                  <a:pt x="863" y="12165"/>
                </a:lnTo>
                <a:lnTo>
                  <a:pt x="0" y="11917"/>
                </a:lnTo>
                <a:lnTo>
                  <a:pt x="1295" y="14399"/>
                </a:lnTo>
                <a:lnTo>
                  <a:pt x="1511" y="14896"/>
                </a:lnTo>
                <a:lnTo>
                  <a:pt x="1511" y="16137"/>
                </a:lnTo>
                <a:lnTo>
                  <a:pt x="1295" y="16386"/>
                </a:lnTo>
                <a:lnTo>
                  <a:pt x="863" y="16634"/>
                </a:lnTo>
                <a:lnTo>
                  <a:pt x="647" y="17131"/>
                </a:lnTo>
                <a:lnTo>
                  <a:pt x="431" y="17875"/>
                </a:lnTo>
                <a:lnTo>
                  <a:pt x="431" y="19117"/>
                </a:lnTo>
                <a:lnTo>
                  <a:pt x="863" y="20110"/>
                </a:lnTo>
                <a:lnTo>
                  <a:pt x="1079" y="19862"/>
                </a:lnTo>
                <a:lnTo>
                  <a:pt x="1511" y="19862"/>
                </a:lnTo>
                <a:lnTo>
                  <a:pt x="1943" y="19613"/>
                </a:lnTo>
                <a:lnTo>
                  <a:pt x="2375" y="19613"/>
                </a:lnTo>
                <a:lnTo>
                  <a:pt x="2591" y="19365"/>
                </a:lnTo>
                <a:lnTo>
                  <a:pt x="3239" y="19365"/>
                </a:lnTo>
                <a:lnTo>
                  <a:pt x="3671" y="19613"/>
                </a:lnTo>
                <a:lnTo>
                  <a:pt x="5615" y="19613"/>
                </a:lnTo>
                <a:lnTo>
                  <a:pt x="6048" y="19862"/>
                </a:lnTo>
                <a:lnTo>
                  <a:pt x="6479" y="19862"/>
                </a:lnTo>
                <a:lnTo>
                  <a:pt x="6912" y="20110"/>
                </a:lnTo>
                <a:lnTo>
                  <a:pt x="7128" y="20606"/>
                </a:lnTo>
                <a:lnTo>
                  <a:pt x="8207" y="21599"/>
                </a:lnTo>
                <a:lnTo>
                  <a:pt x="9936" y="19365"/>
                </a:lnTo>
                <a:lnTo>
                  <a:pt x="10152" y="19365"/>
                </a:lnTo>
                <a:lnTo>
                  <a:pt x="10368" y="19117"/>
                </a:lnTo>
                <a:lnTo>
                  <a:pt x="12960" y="19117"/>
                </a:lnTo>
                <a:lnTo>
                  <a:pt x="13176" y="16634"/>
                </a:lnTo>
                <a:lnTo>
                  <a:pt x="12312" y="16137"/>
                </a:lnTo>
                <a:lnTo>
                  <a:pt x="12312" y="15144"/>
                </a:lnTo>
                <a:lnTo>
                  <a:pt x="12528" y="13903"/>
                </a:lnTo>
                <a:lnTo>
                  <a:pt x="12960" y="12662"/>
                </a:lnTo>
                <a:lnTo>
                  <a:pt x="14256" y="11420"/>
                </a:lnTo>
                <a:lnTo>
                  <a:pt x="16416" y="10179"/>
                </a:lnTo>
                <a:lnTo>
                  <a:pt x="16632" y="9931"/>
                </a:lnTo>
                <a:lnTo>
                  <a:pt x="16848" y="9434"/>
                </a:lnTo>
                <a:lnTo>
                  <a:pt x="17496" y="8689"/>
                </a:lnTo>
                <a:lnTo>
                  <a:pt x="17712" y="8193"/>
                </a:lnTo>
                <a:lnTo>
                  <a:pt x="17712" y="7696"/>
                </a:lnTo>
                <a:lnTo>
                  <a:pt x="18576" y="7696"/>
                </a:lnTo>
                <a:lnTo>
                  <a:pt x="18576" y="7448"/>
                </a:lnTo>
                <a:lnTo>
                  <a:pt x="18360" y="7200"/>
                </a:lnTo>
                <a:lnTo>
                  <a:pt x="18360" y="6951"/>
                </a:lnTo>
                <a:lnTo>
                  <a:pt x="18576" y="6455"/>
                </a:lnTo>
                <a:lnTo>
                  <a:pt x="18792" y="6206"/>
                </a:lnTo>
                <a:lnTo>
                  <a:pt x="19008" y="5710"/>
                </a:lnTo>
                <a:lnTo>
                  <a:pt x="19440" y="5710"/>
                </a:lnTo>
                <a:lnTo>
                  <a:pt x="19872" y="5462"/>
                </a:lnTo>
                <a:lnTo>
                  <a:pt x="20736" y="5462"/>
                </a:lnTo>
                <a:lnTo>
                  <a:pt x="21168" y="5710"/>
                </a:lnTo>
                <a:lnTo>
                  <a:pt x="21600" y="5710"/>
                </a:lnTo>
                <a:lnTo>
                  <a:pt x="21600" y="5462"/>
                </a:lnTo>
                <a:lnTo>
                  <a:pt x="21168" y="4965"/>
                </a:lnTo>
                <a:lnTo>
                  <a:pt x="20736" y="4717"/>
                </a:lnTo>
                <a:lnTo>
                  <a:pt x="20520" y="4717"/>
                </a:lnTo>
                <a:lnTo>
                  <a:pt x="20088" y="4468"/>
                </a:lnTo>
                <a:lnTo>
                  <a:pt x="19872" y="4468"/>
                </a:lnTo>
                <a:lnTo>
                  <a:pt x="19656" y="4220"/>
                </a:lnTo>
                <a:lnTo>
                  <a:pt x="19656" y="3972"/>
                </a:lnTo>
                <a:lnTo>
                  <a:pt x="19440" y="3972"/>
                </a:lnTo>
                <a:lnTo>
                  <a:pt x="19008" y="3475"/>
                </a:lnTo>
                <a:lnTo>
                  <a:pt x="18576" y="3227"/>
                </a:lnTo>
                <a:lnTo>
                  <a:pt x="17928" y="3227"/>
                </a:lnTo>
                <a:lnTo>
                  <a:pt x="17280" y="3475"/>
                </a:lnTo>
                <a:lnTo>
                  <a:pt x="17064" y="3227"/>
                </a:lnTo>
                <a:lnTo>
                  <a:pt x="16848" y="2731"/>
                </a:lnTo>
                <a:lnTo>
                  <a:pt x="16848" y="1737"/>
                </a:lnTo>
                <a:lnTo>
                  <a:pt x="18576" y="0"/>
                </a:lnTo>
                <a:lnTo>
                  <a:pt x="16632"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0" name="AutoShape 175"/>
          <p:cNvSpPr>
            <a:spLocks/>
          </p:cNvSpPr>
          <p:nvPr/>
        </p:nvSpPr>
        <p:spPr bwMode="auto">
          <a:xfrm>
            <a:off x="5673917" y="4423110"/>
            <a:ext cx="105738" cy="95217"/>
          </a:xfrm>
          <a:custGeom>
            <a:avLst/>
            <a:gdLst>
              <a:gd name="T0" fmla="*/ 38411 w 21600"/>
              <a:gd name="T1" fmla="*/ 34570 h 21600"/>
              <a:gd name="T2" fmla="*/ 38411 w 21600"/>
              <a:gd name="T3" fmla="*/ 34570 h 21600"/>
              <a:gd name="T4" fmla="*/ 38411 w 21600"/>
              <a:gd name="T5" fmla="*/ 34570 h 21600"/>
              <a:gd name="T6" fmla="*/ 38411 w 21600"/>
              <a:gd name="T7" fmla="*/ 345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082" y="8509"/>
                </a:lnTo>
                <a:lnTo>
                  <a:pt x="5717" y="9163"/>
                </a:lnTo>
                <a:lnTo>
                  <a:pt x="12070" y="14399"/>
                </a:lnTo>
                <a:lnTo>
                  <a:pt x="15882" y="17672"/>
                </a:lnTo>
                <a:lnTo>
                  <a:pt x="19058" y="20290"/>
                </a:lnTo>
                <a:lnTo>
                  <a:pt x="20964" y="21599"/>
                </a:lnTo>
                <a:lnTo>
                  <a:pt x="21600" y="21599"/>
                </a:lnTo>
                <a:lnTo>
                  <a:pt x="21600"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1" name="AutoShape 176"/>
          <p:cNvSpPr>
            <a:spLocks/>
          </p:cNvSpPr>
          <p:nvPr/>
        </p:nvSpPr>
        <p:spPr bwMode="auto">
          <a:xfrm>
            <a:off x="5459622" y="4056676"/>
            <a:ext cx="84592" cy="80791"/>
          </a:xfrm>
          <a:custGeom>
            <a:avLst/>
            <a:gdLst>
              <a:gd name="T0" fmla="*/ 30729 w 21600"/>
              <a:gd name="T1" fmla="*/ 29332 h 21600"/>
              <a:gd name="T2" fmla="*/ 30729 w 21600"/>
              <a:gd name="T3" fmla="*/ 29332 h 21600"/>
              <a:gd name="T4" fmla="*/ 30729 w 21600"/>
              <a:gd name="T5" fmla="*/ 29332 h 21600"/>
              <a:gd name="T6" fmla="*/ 30729 w 21600"/>
              <a:gd name="T7" fmla="*/ 29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9199" y="16971"/>
                </a:lnTo>
                <a:lnTo>
                  <a:pt x="19199" y="16199"/>
                </a:lnTo>
                <a:lnTo>
                  <a:pt x="16000" y="14657"/>
                </a:lnTo>
                <a:lnTo>
                  <a:pt x="15200" y="13885"/>
                </a:lnTo>
                <a:lnTo>
                  <a:pt x="11200" y="13885"/>
                </a:lnTo>
                <a:lnTo>
                  <a:pt x="8000" y="15428"/>
                </a:lnTo>
                <a:lnTo>
                  <a:pt x="8000" y="16199"/>
                </a:lnTo>
                <a:lnTo>
                  <a:pt x="7200" y="16199"/>
                </a:lnTo>
                <a:lnTo>
                  <a:pt x="7200" y="16971"/>
                </a:lnTo>
                <a:lnTo>
                  <a:pt x="6400" y="16971"/>
                </a:lnTo>
                <a:lnTo>
                  <a:pt x="4800" y="17742"/>
                </a:lnTo>
                <a:lnTo>
                  <a:pt x="2400" y="17742"/>
                </a:lnTo>
                <a:lnTo>
                  <a:pt x="2400" y="11571"/>
                </a:lnTo>
                <a:lnTo>
                  <a:pt x="1600" y="10028"/>
                </a:lnTo>
                <a:lnTo>
                  <a:pt x="800" y="10028"/>
                </a:lnTo>
                <a:lnTo>
                  <a:pt x="800" y="9257"/>
                </a:lnTo>
                <a:lnTo>
                  <a:pt x="0" y="8485"/>
                </a:lnTo>
                <a:lnTo>
                  <a:pt x="0" y="5400"/>
                </a:lnTo>
                <a:lnTo>
                  <a:pt x="800" y="4628"/>
                </a:lnTo>
                <a:lnTo>
                  <a:pt x="800" y="3085"/>
                </a:lnTo>
                <a:lnTo>
                  <a:pt x="1600" y="1542"/>
                </a:lnTo>
                <a:lnTo>
                  <a:pt x="1600" y="771"/>
                </a:lnTo>
                <a:lnTo>
                  <a:pt x="2400" y="0"/>
                </a:lnTo>
                <a:lnTo>
                  <a:pt x="10399" y="0"/>
                </a:lnTo>
                <a:lnTo>
                  <a:pt x="11200" y="771"/>
                </a:lnTo>
                <a:lnTo>
                  <a:pt x="12000" y="2314"/>
                </a:lnTo>
                <a:lnTo>
                  <a:pt x="12000" y="5400"/>
                </a:lnTo>
                <a:lnTo>
                  <a:pt x="13600" y="10800"/>
                </a:lnTo>
                <a:lnTo>
                  <a:pt x="15200" y="9257"/>
                </a:lnTo>
                <a:lnTo>
                  <a:pt x="16000" y="7714"/>
                </a:lnTo>
                <a:lnTo>
                  <a:pt x="16000" y="6942"/>
                </a:lnTo>
                <a:lnTo>
                  <a:pt x="16800" y="5400"/>
                </a:lnTo>
                <a:lnTo>
                  <a:pt x="17600" y="4628"/>
                </a:lnTo>
                <a:lnTo>
                  <a:pt x="18399" y="4628"/>
                </a:lnTo>
                <a:lnTo>
                  <a:pt x="19199" y="5400"/>
                </a:lnTo>
                <a:lnTo>
                  <a:pt x="19199" y="6942"/>
                </a:lnTo>
                <a:lnTo>
                  <a:pt x="20799" y="13114"/>
                </a:lnTo>
                <a:lnTo>
                  <a:pt x="21599" y="17742"/>
                </a:lnTo>
                <a:lnTo>
                  <a:pt x="21599" y="215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2" name="AutoShape 177"/>
          <p:cNvSpPr>
            <a:spLocks/>
          </p:cNvSpPr>
          <p:nvPr/>
        </p:nvSpPr>
        <p:spPr bwMode="auto">
          <a:xfrm>
            <a:off x="5537163" y="4001858"/>
            <a:ext cx="156492" cy="392402"/>
          </a:xfrm>
          <a:custGeom>
            <a:avLst/>
            <a:gdLst>
              <a:gd name="T0" fmla="*/ 56848 w 21600"/>
              <a:gd name="T1" fmla="*/ 142467 h 21600"/>
              <a:gd name="T2" fmla="*/ 56848 w 21600"/>
              <a:gd name="T3" fmla="*/ 142467 h 21600"/>
              <a:gd name="T4" fmla="*/ 56848 w 21600"/>
              <a:gd name="T5" fmla="*/ 142467 h 21600"/>
              <a:gd name="T6" fmla="*/ 56848 w 21600"/>
              <a:gd name="T7" fmla="*/ 142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2" y="12229"/>
                </a:moveTo>
                <a:lnTo>
                  <a:pt x="8640" y="13500"/>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4" y="8099"/>
                </a:lnTo>
                <a:lnTo>
                  <a:pt x="864" y="7782"/>
                </a:lnTo>
                <a:lnTo>
                  <a:pt x="432" y="7464"/>
                </a:lnTo>
                <a:lnTo>
                  <a:pt x="432" y="7147"/>
                </a:lnTo>
                <a:lnTo>
                  <a:pt x="864" y="6829"/>
                </a:lnTo>
                <a:lnTo>
                  <a:pt x="864" y="6511"/>
                </a:lnTo>
                <a:lnTo>
                  <a:pt x="432" y="6194"/>
                </a:lnTo>
                <a:lnTo>
                  <a:pt x="432" y="6035"/>
                </a:lnTo>
                <a:lnTo>
                  <a:pt x="0" y="5876"/>
                </a:lnTo>
                <a:lnTo>
                  <a:pt x="0" y="5717"/>
                </a:lnTo>
                <a:lnTo>
                  <a:pt x="432" y="5558"/>
                </a:lnTo>
                <a:lnTo>
                  <a:pt x="864"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7" y="3970"/>
                </a:lnTo>
                <a:lnTo>
                  <a:pt x="6047" y="3811"/>
                </a:lnTo>
                <a:lnTo>
                  <a:pt x="6479" y="3652"/>
                </a:lnTo>
                <a:lnTo>
                  <a:pt x="6912" y="3176"/>
                </a:lnTo>
                <a:lnTo>
                  <a:pt x="7344" y="2858"/>
                </a:lnTo>
                <a:lnTo>
                  <a:pt x="7775" y="2699"/>
                </a:lnTo>
                <a:lnTo>
                  <a:pt x="7775" y="2382"/>
                </a:lnTo>
                <a:lnTo>
                  <a:pt x="8640" y="2064"/>
                </a:lnTo>
                <a:lnTo>
                  <a:pt x="11663" y="1905"/>
                </a:lnTo>
                <a:lnTo>
                  <a:pt x="14255" y="0"/>
                </a:lnTo>
                <a:lnTo>
                  <a:pt x="15983" y="635"/>
                </a:lnTo>
                <a:lnTo>
                  <a:pt x="17279" y="1588"/>
                </a:lnTo>
                <a:lnTo>
                  <a:pt x="18143" y="2699"/>
                </a:lnTo>
                <a:lnTo>
                  <a:pt x="16847" y="3176"/>
                </a:lnTo>
                <a:lnTo>
                  <a:pt x="16415" y="4129"/>
                </a:lnTo>
                <a:lnTo>
                  <a:pt x="15551" y="5558"/>
                </a:lnTo>
                <a:lnTo>
                  <a:pt x="15551" y="5717"/>
                </a:lnTo>
                <a:lnTo>
                  <a:pt x="17279" y="6352"/>
                </a:lnTo>
                <a:lnTo>
                  <a:pt x="18143" y="6352"/>
                </a:lnTo>
                <a:lnTo>
                  <a:pt x="19439" y="6194"/>
                </a:lnTo>
                <a:lnTo>
                  <a:pt x="21599" y="6670"/>
                </a:lnTo>
                <a:lnTo>
                  <a:pt x="20735" y="7782"/>
                </a:lnTo>
                <a:lnTo>
                  <a:pt x="20303" y="7941"/>
                </a:lnTo>
                <a:lnTo>
                  <a:pt x="18575" y="8258"/>
                </a:lnTo>
                <a:lnTo>
                  <a:pt x="17711" y="8894"/>
                </a:lnTo>
                <a:lnTo>
                  <a:pt x="17279" y="9688"/>
                </a:lnTo>
                <a:lnTo>
                  <a:pt x="18143" y="10958"/>
                </a:lnTo>
                <a:lnTo>
                  <a:pt x="17711" y="10958"/>
                </a:lnTo>
                <a:lnTo>
                  <a:pt x="17279" y="11117"/>
                </a:lnTo>
                <a:lnTo>
                  <a:pt x="17279" y="11276"/>
                </a:lnTo>
                <a:lnTo>
                  <a:pt x="16847" y="11594"/>
                </a:lnTo>
                <a:lnTo>
                  <a:pt x="17279" y="11911"/>
                </a:lnTo>
                <a:lnTo>
                  <a:pt x="17279" y="13341"/>
                </a:lnTo>
                <a:lnTo>
                  <a:pt x="17711" y="13817"/>
                </a:lnTo>
                <a:lnTo>
                  <a:pt x="18143" y="14452"/>
                </a:lnTo>
                <a:lnTo>
                  <a:pt x="19007" y="14929"/>
                </a:lnTo>
                <a:lnTo>
                  <a:pt x="18143" y="16676"/>
                </a:lnTo>
                <a:lnTo>
                  <a:pt x="18143" y="18264"/>
                </a:lnTo>
                <a:lnTo>
                  <a:pt x="17711" y="19376"/>
                </a:lnTo>
                <a:lnTo>
                  <a:pt x="17279" y="20647"/>
                </a:lnTo>
                <a:lnTo>
                  <a:pt x="16415" y="21600"/>
                </a:lnTo>
                <a:lnTo>
                  <a:pt x="15983" y="21441"/>
                </a:lnTo>
                <a:lnTo>
                  <a:pt x="15551" y="20805"/>
                </a:lnTo>
                <a:lnTo>
                  <a:pt x="15551" y="19694"/>
                </a:lnTo>
                <a:lnTo>
                  <a:pt x="15983" y="17947"/>
                </a:lnTo>
                <a:lnTo>
                  <a:pt x="15983" y="14929"/>
                </a:lnTo>
                <a:lnTo>
                  <a:pt x="15119" y="13341"/>
                </a:lnTo>
                <a:lnTo>
                  <a:pt x="13392" y="1222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3" name="AutoShape 178"/>
          <p:cNvSpPr>
            <a:spLocks/>
          </p:cNvSpPr>
          <p:nvPr/>
        </p:nvSpPr>
        <p:spPr bwMode="auto">
          <a:xfrm>
            <a:off x="5733129" y="4091301"/>
            <a:ext cx="140985" cy="242367"/>
          </a:xfrm>
          <a:custGeom>
            <a:avLst/>
            <a:gdLst>
              <a:gd name="T0" fmla="*/ 51215 w 21600"/>
              <a:gd name="T1" fmla="*/ 87995 h 21600"/>
              <a:gd name="T2" fmla="*/ 51215 w 21600"/>
              <a:gd name="T3" fmla="*/ 87995 h 21600"/>
              <a:gd name="T4" fmla="*/ 51215 w 21600"/>
              <a:gd name="T5" fmla="*/ 87995 h 21600"/>
              <a:gd name="T6" fmla="*/ 51215 w 21600"/>
              <a:gd name="T7" fmla="*/ 879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39" y="15942"/>
                </a:moveTo>
                <a:lnTo>
                  <a:pt x="13919" y="15942"/>
                </a:lnTo>
                <a:lnTo>
                  <a:pt x="14879" y="16457"/>
                </a:lnTo>
                <a:lnTo>
                  <a:pt x="15359" y="16971"/>
                </a:lnTo>
                <a:lnTo>
                  <a:pt x="14399" y="19285"/>
                </a:lnTo>
                <a:lnTo>
                  <a:pt x="11999" y="19799"/>
                </a:lnTo>
                <a:lnTo>
                  <a:pt x="11039" y="20314"/>
                </a:lnTo>
                <a:lnTo>
                  <a:pt x="10079" y="20314"/>
                </a:lnTo>
                <a:lnTo>
                  <a:pt x="9119" y="21600"/>
                </a:lnTo>
                <a:lnTo>
                  <a:pt x="11039" y="21342"/>
                </a:lnTo>
                <a:lnTo>
                  <a:pt x="14879" y="21600"/>
                </a:lnTo>
                <a:lnTo>
                  <a:pt x="15359" y="21085"/>
                </a:lnTo>
                <a:lnTo>
                  <a:pt x="18719" y="19285"/>
                </a:lnTo>
                <a:lnTo>
                  <a:pt x="20639" y="17999"/>
                </a:lnTo>
                <a:lnTo>
                  <a:pt x="21119" y="17228"/>
                </a:lnTo>
                <a:lnTo>
                  <a:pt x="21599" y="16714"/>
                </a:lnTo>
                <a:lnTo>
                  <a:pt x="21599" y="16199"/>
                </a:lnTo>
                <a:lnTo>
                  <a:pt x="21119" y="15942"/>
                </a:lnTo>
                <a:lnTo>
                  <a:pt x="20159" y="13114"/>
                </a:lnTo>
                <a:lnTo>
                  <a:pt x="20159" y="12085"/>
                </a:lnTo>
                <a:lnTo>
                  <a:pt x="19199" y="11057"/>
                </a:lnTo>
                <a:lnTo>
                  <a:pt x="18239" y="10542"/>
                </a:lnTo>
                <a:lnTo>
                  <a:pt x="16799" y="10028"/>
                </a:lnTo>
                <a:lnTo>
                  <a:pt x="14399" y="9514"/>
                </a:lnTo>
                <a:lnTo>
                  <a:pt x="11039" y="6942"/>
                </a:lnTo>
                <a:lnTo>
                  <a:pt x="11039" y="5914"/>
                </a:lnTo>
                <a:lnTo>
                  <a:pt x="11519" y="5657"/>
                </a:lnTo>
                <a:lnTo>
                  <a:pt x="11519" y="5399"/>
                </a:lnTo>
                <a:lnTo>
                  <a:pt x="11999" y="5142"/>
                </a:lnTo>
                <a:lnTo>
                  <a:pt x="12479" y="4628"/>
                </a:lnTo>
                <a:lnTo>
                  <a:pt x="17279" y="3342"/>
                </a:lnTo>
                <a:lnTo>
                  <a:pt x="16799" y="3085"/>
                </a:lnTo>
                <a:lnTo>
                  <a:pt x="16799" y="2828"/>
                </a:lnTo>
                <a:lnTo>
                  <a:pt x="16319" y="2314"/>
                </a:lnTo>
                <a:lnTo>
                  <a:pt x="16319" y="2057"/>
                </a:lnTo>
                <a:lnTo>
                  <a:pt x="14879" y="1285"/>
                </a:lnTo>
                <a:lnTo>
                  <a:pt x="14399" y="771"/>
                </a:lnTo>
                <a:lnTo>
                  <a:pt x="13439" y="514"/>
                </a:lnTo>
                <a:lnTo>
                  <a:pt x="11999" y="257"/>
                </a:lnTo>
                <a:lnTo>
                  <a:pt x="11519" y="514"/>
                </a:lnTo>
                <a:lnTo>
                  <a:pt x="8159" y="514"/>
                </a:lnTo>
                <a:lnTo>
                  <a:pt x="6719" y="257"/>
                </a:lnTo>
                <a:lnTo>
                  <a:pt x="5280" y="257"/>
                </a:lnTo>
                <a:lnTo>
                  <a:pt x="4800" y="0"/>
                </a:lnTo>
                <a:lnTo>
                  <a:pt x="3840" y="257"/>
                </a:lnTo>
                <a:lnTo>
                  <a:pt x="1920" y="257"/>
                </a:lnTo>
                <a:lnTo>
                  <a:pt x="960" y="514"/>
                </a:lnTo>
                <a:lnTo>
                  <a:pt x="480" y="514"/>
                </a:lnTo>
                <a:lnTo>
                  <a:pt x="0" y="771"/>
                </a:lnTo>
                <a:lnTo>
                  <a:pt x="0" y="1285"/>
                </a:lnTo>
                <a:lnTo>
                  <a:pt x="960" y="1285"/>
                </a:lnTo>
                <a:lnTo>
                  <a:pt x="1920" y="1799"/>
                </a:lnTo>
                <a:lnTo>
                  <a:pt x="2400" y="3342"/>
                </a:lnTo>
                <a:lnTo>
                  <a:pt x="4800" y="3857"/>
                </a:lnTo>
                <a:lnTo>
                  <a:pt x="5280" y="4371"/>
                </a:lnTo>
                <a:lnTo>
                  <a:pt x="5759" y="4628"/>
                </a:lnTo>
                <a:lnTo>
                  <a:pt x="5759" y="5142"/>
                </a:lnTo>
                <a:lnTo>
                  <a:pt x="5280" y="5657"/>
                </a:lnTo>
                <a:lnTo>
                  <a:pt x="5280" y="5914"/>
                </a:lnTo>
                <a:lnTo>
                  <a:pt x="4320" y="6428"/>
                </a:lnTo>
                <a:lnTo>
                  <a:pt x="3840" y="6942"/>
                </a:lnTo>
                <a:lnTo>
                  <a:pt x="4320" y="7457"/>
                </a:lnTo>
                <a:lnTo>
                  <a:pt x="5280" y="7714"/>
                </a:lnTo>
                <a:lnTo>
                  <a:pt x="5759" y="8228"/>
                </a:lnTo>
                <a:lnTo>
                  <a:pt x="6719" y="8485"/>
                </a:lnTo>
                <a:lnTo>
                  <a:pt x="11999" y="11314"/>
                </a:lnTo>
                <a:lnTo>
                  <a:pt x="13439" y="13628"/>
                </a:lnTo>
                <a:lnTo>
                  <a:pt x="13439" y="1594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4" name="AutoShape 179"/>
          <p:cNvSpPr>
            <a:spLocks/>
          </p:cNvSpPr>
          <p:nvPr/>
        </p:nvSpPr>
        <p:spPr bwMode="auto">
          <a:xfrm>
            <a:off x="5655588" y="4143236"/>
            <a:ext cx="128296" cy="300072"/>
          </a:xfrm>
          <a:custGeom>
            <a:avLst/>
            <a:gdLst>
              <a:gd name="T0" fmla="*/ 46605 w 21600"/>
              <a:gd name="T1" fmla="*/ 108945 h 21600"/>
              <a:gd name="T2" fmla="*/ 46605 w 21600"/>
              <a:gd name="T3" fmla="*/ 108945 h 21600"/>
              <a:gd name="T4" fmla="*/ 46605 w 21600"/>
              <a:gd name="T5" fmla="*/ 108945 h 21600"/>
              <a:gd name="T6" fmla="*/ 46605 w 21600"/>
              <a:gd name="T7" fmla="*/ 1089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399"/>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600"/>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399"/>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5" name="AutoShape 180"/>
          <p:cNvSpPr>
            <a:spLocks/>
          </p:cNvSpPr>
          <p:nvPr/>
        </p:nvSpPr>
        <p:spPr bwMode="auto">
          <a:xfrm>
            <a:off x="5453982" y="3984545"/>
            <a:ext cx="108559" cy="54823"/>
          </a:xfrm>
          <a:custGeom>
            <a:avLst/>
            <a:gdLst>
              <a:gd name="T0" fmla="*/ 39436 w 21600"/>
              <a:gd name="T1" fmla="*/ 19904 h 21600"/>
              <a:gd name="T2" fmla="*/ 39436 w 21600"/>
              <a:gd name="T3" fmla="*/ 19904 h 21600"/>
              <a:gd name="T4" fmla="*/ 39436 w 21600"/>
              <a:gd name="T5" fmla="*/ 19904 h 21600"/>
              <a:gd name="T6" fmla="*/ 39436 w 21600"/>
              <a:gd name="T7" fmla="*/ 199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6" name="AutoShape 181"/>
          <p:cNvSpPr>
            <a:spLocks/>
          </p:cNvSpPr>
          <p:nvPr/>
        </p:nvSpPr>
        <p:spPr bwMode="auto">
          <a:xfrm>
            <a:off x="5294672" y="3952807"/>
            <a:ext cx="152263" cy="75019"/>
          </a:xfrm>
          <a:custGeom>
            <a:avLst/>
            <a:gdLst>
              <a:gd name="T0" fmla="*/ 55312 w 21600"/>
              <a:gd name="T1" fmla="*/ 27237 h 21600"/>
              <a:gd name="T2" fmla="*/ 55312 w 21600"/>
              <a:gd name="T3" fmla="*/ 27237 h 21600"/>
              <a:gd name="T4" fmla="*/ 55312 w 21600"/>
              <a:gd name="T5" fmla="*/ 27237 h 21600"/>
              <a:gd name="T6" fmla="*/ 55312 w 21600"/>
              <a:gd name="T7" fmla="*/ 27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600"/>
                </a:lnTo>
                <a:lnTo>
                  <a:pt x="21599" y="14123"/>
                </a:lnTo>
                <a:lnTo>
                  <a:pt x="18073" y="13292"/>
                </a:lnTo>
                <a:lnTo>
                  <a:pt x="7934" y="9138"/>
                </a:lnTo>
                <a:lnTo>
                  <a:pt x="5289" y="4984"/>
                </a:lnTo>
                <a:lnTo>
                  <a:pt x="1763" y="0"/>
                </a:lnTo>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7" name="AutoShape 182"/>
          <p:cNvSpPr>
            <a:spLocks/>
          </p:cNvSpPr>
          <p:nvPr/>
        </p:nvSpPr>
        <p:spPr bwMode="auto">
          <a:xfrm>
            <a:off x="5049361" y="3840281"/>
            <a:ext cx="587900" cy="536666"/>
          </a:xfrm>
          <a:custGeom>
            <a:avLst/>
            <a:gdLst>
              <a:gd name="T0" fmla="*/ 213563 w 21600"/>
              <a:gd name="T1" fmla="*/ 194843 h 21600"/>
              <a:gd name="T2" fmla="*/ 213563 w 21600"/>
              <a:gd name="T3" fmla="*/ 194843 h 21600"/>
              <a:gd name="T4" fmla="*/ 213563 w 21600"/>
              <a:gd name="T5" fmla="*/ 194843 h 21600"/>
              <a:gd name="T6" fmla="*/ 213563 w 21600"/>
              <a:gd name="T7" fmla="*/ 194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8000" y="348"/>
                </a:lnTo>
                <a:lnTo>
                  <a:pt x="8000" y="464"/>
                </a:lnTo>
                <a:lnTo>
                  <a:pt x="7885" y="696"/>
                </a:lnTo>
                <a:lnTo>
                  <a:pt x="7199"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8000"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399"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599"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19999" y="8245"/>
                </a:lnTo>
                <a:lnTo>
                  <a:pt x="20457" y="8012"/>
                </a:lnTo>
                <a:lnTo>
                  <a:pt x="21028" y="7780"/>
                </a:lnTo>
                <a:lnTo>
                  <a:pt x="21142" y="7548"/>
                </a:lnTo>
                <a:lnTo>
                  <a:pt x="21142" y="7432"/>
                </a:lnTo>
                <a:lnTo>
                  <a:pt x="21371" y="7200"/>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200"/>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chemeClr val="tx1">
              <a:lumMod val="85000"/>
              <a:lumOff val="15000"/>
            </a:schemeClr>
          </a:solidFill>
          <a:ln w="3175" cap="flat" cmpd="sng">
            <a:solidFill>
              <a:srgbClr val="F2F2F2"/>
            </a:solidFill>
            <a:prstDash val="solid"/>
            <a:round/>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8" name="AutoShape 183"/>
          <p:cNvSpPr>
            <a:spLocks/>
          </p:cNvSpPr>
          <p:nvPr/>
        </p:nvSpPr>
        <p:spPr bwMode="auto">
          <a:xfrm>
            <a:off x="4912608" y="3776804"/>
            <a:ext cx="304524" cy="196202"/>
          </a:xfrm>
          <a:custGeom>
            <a:avLst/>
            <a:gdLst>
              <a:gd name="T0" fmla="*/ 110623 w 21600"/>
              <a:gd name="T1" fmla="*/ 71234 h 21600"/>
              <a:gd name="T2" fmla="*/ 110623 w 21600"/>
              <a:gd name="T3" fmla="*/ 71234 h 21600"/>
              <a:gd name="T4" fmla="*/ 110623 w 21600"/>
              <a:gd name="T5" fmla="*/ 71234 h 21600"/>
              <a:gd name="T6" fmla="*/ 110623 w 21600"/>
              <a:gd name="T7" fmla="*/ 71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200"/>
                </a:lnTo>
                <a:lnTo>
                  <a:pt x="10359" y="16200"/>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600"/>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399"/>
                </a:lnTo>
                <a:lnTo>
                  <a:pt x="21599" y="571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59" name="AutoShape 184"/>
          <p:cNvSpPr>
            <a:spLocks/>
          </p:cNvSpPr>
          <p:nvPr/>
        </p:nvSpPr>
        <p:spPr bwMode="auto">
          <a:xfrm>
            <a:off x="6154669" y="3597915"/>
            <a:ext cx="180459" cy="248137"/>
          </a:xfrm>
          <a:custGeom>
            <a:avLst/>
            <a:gdLst>
              <a:gd name="T0" fmla="*/ 65554 w 21600"/>
              <a:gd name="T1" fmla="*/ 90090 h 21600"/>
              <a:gd name="T2" fmla="*/ 65554 w 21600"/>
              <a:gd name="T3" fmla="*/ 90090 h 21600"/>
              <a:gd name="T4" fmla="*/ 65554 w 21600"/>
              <a:gd name="T5" fmla="*/ 90090 h 21600"/>
              <a:gd name="T6" fmla="*/ 65554 w 21600"/>
              <a:gd name="T7" fmla="*/ 90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60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0" name="AutoShape 185"/>
          <p:cNvSpPr>
            <a:spLocks/>
          </p:cNvSpPr>
          <p:nvPr/>
        </p:nvSpPr>
        <p:spPr bwMode="auto">
          <a:xfrm>
            <a:off x="5170606" y="3352665"/>
            <a:ext cx="1229697" cy="828081"/>
          </a:xfrm>
          <a:custGeom>
            <a:avLst/>
            <a:gdLst>
              <a:gd name="T0" fmla="*/ 446704 w 21556"/>
              <a:gd name="T1" fmla="*/ 300646 h 21600"/>
              <a:gd name="T2" fmla="*/ 446704 w 21556"/>
              <a:gd name="T3" fmla="*/ 300646 h 21600"/>
              <a:gd name="T4" fmla="*/ 446704 w 21556"/>
              <a:gd name="T5" fmla="*/ 300646 h 21600"/>
              <a:gd name="T6" fmla="*/ 446704 w 21556"/>
              <a:gd name="T7" fmla="*/ 30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5290" y="3236"/>
                </a:moveTo>
                <a:cubicBezTo>
                  <a:pt x="5263" y="3462"/>
                  <a:pt x="5263" y="3687"/>
                  <a:pt x="5236" y="3913"/>
                </a:cubicBezTo>
                <a:cubicBezTo>
                  <a:pt x="5290" y="4101"/>
                  <a:pt x="5345" y="4327"/>
                  <a:pt x="5399"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700"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799"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1000"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600"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799"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899"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799"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799"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899" y="12079"/>
                  <a:pt x="15899" y="12154"/>
                  <a:pt x="15872" y="12192"/>
                </a:cubicBezTo>
                <a:lnTo>
                  <a:pt x="15818" y="12267"/>
                </a:lnTo>
                <a:lnTo>
                  <a:pt x="15818" y="12493"/>
                </a:lnTo>
                <a:cubicBezTo>
                  <a:pt x="15845" y="12531"/>
                  <a:pt x="15845" y="12606"/>
                  <a:pt x="15872" y="12643"/>
                </a:cubicBezTo>
                <a:cubicBezTo>
                  <a:pt x="15899"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799"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300" y="21186"/>
                  <a:pt x="12300"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400"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399" y="19718"/>
                </a:lnTo>
                <a:lnTo>
                  <a:pt x="8399"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499" y="12380"/>
                  <a:pt x="1445" y="12380"/>
                  <a:pt x="1363" y="12418"/>
                </a:cubicBezTo>
                <a:cubicBezTo>
                  <a:pt x="1172" y="12455"/>
                  <a:pt x="1009" y="12455"/>
                  <a:pt x="818" y="12493"/>
                </a:cubicBezTo>
                <a:cubicBezTo>
                  <a:pt x="790" y="12267"/>
                  <a:pt x="790" y="12041"/>
                  <a:pt x="763" y="11816"/>
                </a:cubicBezTo>
                <a:lnTo>
                  <a:pt x="599"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299" y="9520"/>
                  <a:pt x="327" y="9482"/>
                </a:cubicBezTo>
                <a:lnTo>
                  <a:pt x="490" y="9482"/>
                </a:lnTo>
                <a:cubicBezTo>
                  <a:pt x="572" y="9520"/>
                  <a:pt x="681" y="9520"/>
                  <a:pt x="763" y="9558"/>
                </a:cubicBezTo>
                <a:cubicBezTo>
                  <a:pt x="872" y="9445"/>
                  <a:pt x="981" y="9370"/>
                  <a:pt x="1090" y="9257"/>
                </a:cubicBezTo>
                <a:lnTo>
                  <a:pt x="1199"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099"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2999"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199"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1" name="AutoShape 186"/>
          <p:cNvSpPr>
            <a:spLocks/>
          </p:cNvSpPr>
          <p:nvPr/>
        </p:nvSpPr>
        <p:spPr bwMode="auto">
          <a:xfrm>
            <a:off x="5727490" y="4258649"/>
            <a:ext cx="105738" cy="80789"/>
          </a:xfrm>
          <a:custGeom>
            <a:avLst/>
            <a:gdLst>
              <a:gd name="T0" fmla="*/ 38411 w 21600"/>
              <a:gd name="T1" fmla="*/ 29332 h 21600"/>
              <a:gd name="T2" fmla="*/ 38411 w 21600"/>
              <a:gd name="T3" fmla="*/ 29332 h 21600"/>
              <a:gd name="T4" fmla="*/ 38411 w 21600"/>
              <a:gd name="T5" fmla="*/ 29332 h 21600"/>
              <a:gd name="T6" fmla="*/ 38411 w 21600"/>
              <a:gd name="T7" fmla="*/ 29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600" y="6171"/>
                </a:lnTo>
                <a:lnTo>
                  <a:pt x="21600" y="6942"/>
                </a:lnTo>
                <a:lnTo>
                  <a:pt x="20964" y="8485"/>
                </a:lnTo>
                <a:lnTo>
                  <a:pt x="20964" y="10028"/>
                </a:lnTo>
                <a:lnTo>
                  <a:pt x="20329" y="11571"/>
                </a:lnTo>
                <a:lnTo>
                  <a:pt x="20329" y="13114"/>
                </a:lnTo>
                <a:lnTo>
                  <a:pt x="17152" y="14657"/>
                </a:lnTo>
                <a:lnTo>
                  <a:pt x="15882" y="16199"/>
                </a:lnTo>
                <a:lnTo>
                  <a:pt x="14611" y="16199"/>
                </a:lnTo>
                <a:lnTo>
                  <a:pt x="13341" y="20057"/>
                </a:lnTo>
                <a:lnTo>
                  <a:pt x="7623" y="21599"/>
                </a:lnTo>
                <a:lnTo>
                  <a:pt x="635" y="1388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2" name="AutoShape 187"/>
          <p:cNvSpPr>
            <a:spLocks/>
          </p:cNvSpPr>
          <p:nvPr/>
        </p:nvSpPr>
        <p:spPr bwMode="auto">
          <a:xfrm>
            <a:off x="6278733" y="3863362"/>
            <a:ext cx="54985" cy="63478"/>
          </a:xfrm>
          <a:custGeom>
            <a:avLst/>
            <a:gdLst>
              <a:gd name="T0" fmla="*/ 19974 w 21600"/>
              <a:gd name="T1" fmla="*/ 23047 h 21600"/>
              <a:gd name="T2" fmla="*/ 19974 w 21600"/>
              <a:gd name="T3" fmla="*/ 23047 h 21600"/>
              <a:gd name="T4" fmla="*/ 19974 w 21600"/>
              <a:gd name="T5" fmla="*/ 23047 h 21600"/>
              <a:gd name="T6" fmla="*/ 19974 w 21600"/>
              <a:gd name="T7" fmla="*/ 230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600" y="0"/>
                </a:moveTo>
                <a:lnTo>
                  <a:pt x="3600" y="981"/>
                </a:lnTo>
                <a:lnTo>
                  <a:pt x="1199" y="1963"/>
                </a:lnTo>
                <a:lnTo>
                  <a:pt x="0" y="2945"/>
                </a:lnTo>
                <a:lnTo>
                  <a:pt x="0" y="4909"/>
                </a:lnTo>
                <a:lnTo>
                  <a:pt x="1199"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600"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3" name="AutoShape 188"/>
          <p:cNvSpPr>
            <a:spLocks/>
          </p:cNvSpPr>
          <p:nvPr/>
        </p:nvSpPr>
        <p:spPr bwMode="auto">
          <a:xfrm>
            <a:off x="6297061" y="3687359"/>
            <a:ext cx="224164" cy="176004"/>
          </a:xfrm>
          <a:custGeom>
            <a:avLst/>
            <a:gdLst>
              <a:gd name="T0" fmla="*/ 81431 w 21600"/>
              <a:gd name="T1" fmla="*/ 63901 h 21600"/>
              <a:gd name="T2" fmla="*/ 81431 w 21600"/>
              <a:gd name="T3" fmla="*/ 63901 h 21600"/>
              <a:gd name="T4" fmla="*/ 81431 w 21600"/>
              <a:gd name="T5" fmla="*/ 63901 h 21600"/>
              <a:gd name="T6" fmla="*/ 81431 w 21600"/>
              <a:gd name="T7" fmla="*/ 63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9" y="18767"/>
                </a:moveTo>
                <a:lnTo>
                  <a:pt x="0" y="20183"/>
                </a:lnTo>
                <a:lnTo>
                  <a:pt x="2099" y="20891"/>
                </a:lnTo>
                <a:lnTo>
                  <a:pt x="3300" y="20183"/>
                </a:lnTo>
                <a:lnTo>
                  <a:pt x="5700" y="19475"/>
                </a:lnTo>
                <a:lnTo>
                  <a:pt x="8700" y="18767"/>
                </a:lnTo>
                <a:lnTo>
                  <a:pt x="9300" y="20891"/>
                </a:lnTo>
                <a:lnTo>
                  <a:pt x="9300" y="21245"/>
                </a:lnTo>
                <a:lnTo>
                  <a:pt x="9900" y="21245"/>
                </a:lnTo>
                <a:lnTo>
                  <a:pt x="10200" y="21600"/>
                </a:lnTo>
                <a:lnTo>
                  <a:pt x="11100" y="21245"/>
                </a:lnTo>
                <a:lnTo>
                  <a:pt x="11700" y="20537"/>
                </a:lnTo>
                <a:lnTo>
                  <a:pt x="12300" y="20183"/>
                </a:lnTo>
                <a:lnTo>
                  <a:pt x="12600" y="19475"/>
                </a:lnTo>
                <a:lnTo>
                  <a:pt x="12900" y="19475"/>
                </a:lnTo>
                <a:lnTo>
                  <a:pt x="14999" y="18767"/>
                </a:lnTo>
                <a:lnTo>
                  <a:pt x="15299" y="18413"/>
                </a:lnTo>
                <a:lnTo>
                  <a:pt x="15600" y="18413"/>
                </a:lnTo>
                <a:lnTo>
                  <a:pt x="15900"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600" y="5311"/>
                </a:lnTo>
                <a:lnTo>
                  <a:pt x="21600"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900" y="9206"/>
                </a:lnTo>
                <a:lnTo>
                  <a:pt x="15299" y="10268"/>
                </a:lnTo>
                <a:lnTo>
                  <a:pt x="14700" y="10977"/>
                </a:lnTo>
                <a:lnTo>
                  <a:pt x="14100" y="12039"/>
                </a:lnTo>
                <a:lnTo>
                  <a:pt x="11400" y="14163"/>
                </a:lnTo>
                <a:lnTo>
                  <a:pt x="10200" y="15580"/>
                </a:lnTo>
                <a:lnTo>
                  <a:pt x="9600" y="15934"/>
                </a:lnTo>
                <a:lnTo>
                  <a:pt x="6000" y="15934"/>
                </a:lnTo>
                <a:lnTo>
                  <a:pt x="3300" y="16996"/>
                </a:lnTo>
                <a:lnTo>
                  <a:pt x="899" y="18767"/>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4" name="AutoShape 189"/>
          <p:cNvSpPr>
            <a:spLocks/>
          </p:cNvSpPr>
          <p:nvPr/>
        </p:nvSpPr>
        <p:spPr bwMode="auto">
          <a:xfrm>
            <a:off x="6328078" y="3854707"/>
            <a:ext cx="36657" cy="23084"/>
          </a:xfrm>
          <a:custGeom>
            <a:avLst/>
            <a:gdLst>
              <a:gd name="T0" fmla="*/ 13316 w 21600"/>
              <a:gd name="T1" fmla="*/ 8381 h 21600"/>
              <a:gd name="T2" fmla="*/ 13316 w 21600"/>
              <a:gd name="T3" fmla="*/ 8381 h 21600"/>
              <a:gd name="T4" fmla="*/ 13316 w 21600"/>
              <a:gd name="T5" fmla="*/ 8381 h 21600"/>
              <a:gd name="T6" fmla="*/ 13316 w 21600"/>
              <a:gd name="T7" fmla="*/ 8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199" y="0"/>
                </a:moveTo>
                <a:lnTo>
                  <a:pt x="0" y="13499"/>
                </a:lnTo>
                <a:lnTo>
                  <a:pt x="7199" y="21600"/>
                </a:lnTo>
                <a:lnTo>
                  <a:pt x="16199" y="10800"/>
                </a:lnTo>
                <a:lnTo>
                  <a:pt x="21600" y="2699"/>
                </a:lnTo>
                <a:lnTo>
                  <a:pt x="7199"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5" name="AutoShape 190"/>
          <p:cNvSpPr>
            <a:spLocks/>
          </p:cNvSpPr>
          <p:nvPr/>
        </p:nvSpPr>
        <p:spPr bwMode="auto">
          <a:xfrm>
            <a:off x="6480339" y="3623882"/>
            <a:ext cx="121247" cy="86561"/>
          </a:xfrm>
          <a:custGeom>
            <a:avLst/>
            <a:gdLst>
              <a:gd name="T0" fmla="*/ 44045 w 21600"/>
              <a:gd name="T1" fmla="*/ 31427 h 21600"/>
              <a:gd name="T2" fmla="*/ 44045 w 21600"/>
              <a:gd name="T3" fmla="*/ 31427 h 21600"/>
              <a:gd name="T4" fmla="*/ 44045 w 21600"/>
              <a:gd name="T5" fmla="*/ 31427 h 21600"/>
              <a:gd name="T6" fmla="*/ 44045 w 21600"/>
              <a:gd name="T7" fmla="*/ 31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69" y="2160"/>
                </a:moveTo>
                <a:lnTo>
                  <a:pt x="8307" y="0"/>
                </a:lnTo>
                <a:lnTo>
                  <a:pt x="7753" y="0"/>
                </a:lnTo>
                <a:lnTo>
                  <a:pt x="6646" y="1440"/>
                </a:lnTo>
                <a:lnTo>
                  <a:pt x="6092" y="4320"/>
                </a:lnTo>
                <a:lnTo>
                  <a:pt x="5538" y="6480"/>
                </a:lnTo>
                <a:lnTo>
                  <a:pt x="5538" y="9360"/>
                </a:lnTo>
                <a:lnTo>
                  <a:pt x="4984" y="10080"/>
                </a:lnTo>
                <a:lnTo>
                  <a:pt x="4430" y="11520"/>
                </a:lnTo>
                <a:lnTo>
                  <a:pt x="3323" y="12960"/>
                </a:lnTo>
                <a:lnTo>
                  <a:pt x="2769" y="15120"/>
                </a:lnTo>
                <a:lnTo>
                  <a:pt x="0" y="18720"/>
                </a:lnTo>
                <a:lnTo>
                  <a:pt x="0" y="20160"/>
                </a:lnTo>
                <a:lnTo>
                  <a:pt x="1107" y="20160"/>
                </a:lnTo>
                <a:lnTo>
                  <a:pt x="2215" y="20880"/>
                </a:lnTo>
                <a:lnTo>
                  <a:pt x="7199" y="20880"/>
                </a:lnTo>
                <a:lnTo>
                  <a:pt x="8307" y="20160"/>
                </a:lnTo>
                <a:lnTo>
                  <a:pt x="8861" y="20160"/>
                </a:lnTo>
                <a:lnTo>
                  <a:pt x="10523" y="21600"/>
                </a:lnTo>
                <a:lnTo>
                  <a:pt x="13292" y="20880"/>
                </a:lnTo>
                <a:lnTo>
                  <a:pt x="13846" y="20160"/>
                </a:lnTo>
                <a:lnTo>
                  <a:pt x="14399" y="18720"/>
                </a:lnTo>
                <a:lnTo>
                  <a:pt x="14953" y="18000"/>
                </a:lnTo>
                <a:lnTo>
                  <a:pt x="15507" y="16560"/>
                </a:lnTo>
                <a:lnTo>
                  <a:pt x="16615" y="15840"/>
                </a:lnTo>
                <a:lnTo>
                  <a:pt x="17723" y="15840"/>
                </a:lnTo>
                <a:lnTo>
                  <a:pt x="18276" y="15120"/>
                </a:lnTo>
                <a:lnTo>
                  <a:pt x="19384" y="14400"/>
                </a:lnTo>
                <a:lnTo>
                  <a:pt x="21599" y="11520"/>
                </a:lnTo>
                <a:lnTo>
                  <a:pt x="21599" y="8640"/>
                </a:lnTo>
                <a:lnTo>
                  <a:pt x="20492" y="7200"/>
                </a:lnTo>
                <a:lnTo>
                  <a:pt x="19384" y="8640"/>
                </a:lnTo>
                <a:lnTo>
                  <a:pt x="18276" y="9360"/>
                </a:lnTo>
                <a:lnTo>
                  <a:pt x="17169" y="9360"/>
                </a:lnTo>
                <a:lnTo>
                  <a:pt x="16061" y="8640"/>
                </a:lnTo>
                <a:lnTo>
                  <a:pt x="12738" y="7200"/>
                </a:lnTo>
                <a:lnTo>
                  <a:pt x="10523" y="4320"/>
                </a:lnTo>
                <a:lnTo>
                  <a:pt x="9969" y="216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6" name="AutoShape 191"/>
          <p:cNvSpPr>
            <a:spLocks/>
          </p:cNvSpPr>
          <p:nvPr/>
        </p:nvSpPr>
        <p:spPr bwMode="auto">
          <a:xfrm>
            <a:off x="5173426" y="3825853"/>
            <a:ext cx="124065" cy="49052"/>
          </a:xfrm>
          <a:custGeom>
            <a:avLst/>
            <a:gdLst>
              <a:gd name="T0" fmla="*/ 45068 w 21600"/>
              <a:gd name="T1" fmla="*/ 17809 h 21600"/>
              <a:gd name="T2" fmla="*/ 45068 w 21600"/>
              <a:gd name="T3" fmla="*/ 17809 h 21600"/>
              <a:gd name="T4" fmla="*/ 45068 w 21600"/>
              <a:gd name="T5" fmla="*/ 17809 h 21600"/>
              <a:gd name="T6" fmla="*/ 45068 w 21600"/>
              <a:gd name="T7" fmla="*/ 178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59"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600"/>
                </a:lnTo>
                <a:lnTo>
                  <a:pt x="7019" y="20329"/>
                </a:lnTo>
                <a:lnTo>
                  <a:pt x="8100" y="17788"/>
                </a:lnTo>
                <a:lnTo>
                  <a:pt x="10800" y="16517"/>
                </a:lnTo>
                <a:lnTo>
                  <a:pt x="15659" y="15247"/>
                </a:lnTo>
                <a:lnTo>
                  <a:pt x="15659" y="12705"/>
                </a:lnTo>
                <a:lnTo>
                  <a:pt x="16200" y="10164"/>
                </a:lnTo>
                <a:lnTo>
                  <a:pt x="16739" y="8894"/>
                </a:lnTo>
                <a:lnTo>
                  <a:pt x="17820" y="7623"/>
                </a:lnTo>
                <a:lnTo>
                  <a:pt x="19440" y="6352"/>
                </a:lnTo>
                <a:lnTo>
                  <a:pt x="21600" y="6352"/>
                </a:lnTo>
                <a:lnTo>
                  <a:pt x="21060" y="5082"/>
                </a:lnTo>
                <a:lnTo>
                  <a:pt x="18899" y="5082"/>
                </a:lnTo>
                <a:lnTo>
                  <a:pt x="17279" y="3811"/>
                </a:lnTo>
                <a:lnTo>
                  <a:pt x="16200" y="2541"/>
                </a:lnTo>
                <a:lnTo>
                  <a:pt x="15659" y="0"/>
                </a:lnTo>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7" name="AutoShape 192"/>
          <p:cNvSpPr>
            <a:spLocks/>
          </p:cNvSpPr>
          <p:nvPr/>
        </p:nvSpPr>
        <p:spPr bwMode="auto">
          <a:xfrm>
            <a:off x="5173426" y="3825853"/>
            <a:ext cx="124065" cy="49052"/>
          </a:xfrm>
          <a:custGeom>
            <a:avLst/>
            <a:gdLst>
              <a:gd name="T0" fmla="*/ 45068 w 21600"/>
              <a:gd name="T1" fmla="*/ 17809 h 21600"/>
              <a:gd name="T2" fmla="*/ 45068 w 21600"/>
              <a:gd name="T3" fmla="*/ 17809 h 21600"/>
              <a:gd name="T4" fmla="*/ 45068 w 21600"/>
              <a:gd name="T5" fmla="*/ 17809 h 21600"/>
              <a:gd name="T6" fmla="*/ 45068 w 21600"/>
              <a:gd name="T7" fmla="*/ 178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9"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600"/>
                </a:lnTo>
                <a:lnTo>
                  <a:pt x="7019" y="20329"/>
                </a:lnTo>
                <a:lnTo>
                  <a:pt x="8100" y="17788"/>
                </a:lnTo>
                <a:lnTo>
                  <a:pt x="10800" y="16517"/>
                </a:lnTo>
                <a:lnTo>
                  <a:pt x="15659" y="15247"/>
                </a:lnTo>
                <a:lnTo>
                  <a:pt x="15659" y="12705"/>
                </a:lnTo>
                <a:lnTo>
                  <a:pt x="16200" y="10164"/>
                </a:lnTo>
                <a:lnTo>
                  <a:pt x="16739" y="8894"/>
                </a:lnTo>
                <a:lnTo>
                  <a:pt x="17820" y="7623"/>
                </a:lnTo>
                <a:lnTo>
                  <a:pt x="19440" y="6352"/>
                </a:lnTo>
                <a:lnTo>
                  <a:pt x="21600" y="6352"/>
                </a:lnTo>
                <a:lnTo>
                  <a:pt x="21060" y="5082"/>
                </a:lnTo>
                <a:lnTo>
                  <a:pt x="18899" y="5082"/>
                </a:lnTo>
                <a:lnTo>
                  <a:pt x="17279" y="3811"/>
                </a:lnTo>
                <a:lnTo>
                  <a:pt x="16200" y="2541"/>
                </a:lnTo>
                <a:lnTo>
                  <a:pt x="15119"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8" name="AutoShape 193"/>
          <p:cNvSpPr>
            <a:spLocks/>
          </p:cNvSpPr>
          <p:nvPr/>
        </p:nvSpPr>
        <p:spPr bwMode="auto">
          <a:xfrm>
            <a:off x="4754707" y="2177722"/>
            <a:ext cx="2719565" cy="1496655"/>
          </a:xfrm>
          <a:custGeom>
            <a:avLst/>
            <a:gdLst>
              <a:gd name="T0" fmla="*/ 987918 w 21600"/>
              <a:gd name="T1" fmla="*/ 543984 h 21588"/>
              <a:gd name="T2" fmla="*/ 987918 w 21600"/>
              <a:gd name="T3" fmla="*/ 543984 h 21588"/>
              <a:gd name="T4" fmla="*/ 987918 w 21600"/>
              <a:gd name="T5" fmla="*/ 543984 h 21588"/>
              <a:gd name="T6" fmla="*/ 987918 w 21600"/>
              <a:gd name="T7" fmla="*/ 543984 h 215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88">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9"/>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chemeClr val="tx1"/>
          </a:solidFill>
          <a:ln w="3175" cap="flat" cmpd="sng">
            <a:solidFill>
              <a:srgbClr val="F2F2F2"/>
            </a:solidFill>
            <a:prstDash val="solid"/>
            <a:miter lim="0"/>
            <a:headEnd/>
            <a:tailEnd/>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69" name="AutoShape 194"/>
          <p:cNvSpPr>
            <a:spLocks/>
          </p:cNvSpPr>
          <p:nvPr/>
        </p:nvSpPr>
        <p:spPr bwMode="auto">
          <a:xfrm>
            <a:off x="4419167" y="3906642"/>
            <a:ext cx="446918" cy="357778"/>
          </a:xfrm>
          <a:custGeom>
            <a:avLst/>
            <a:gdLst>
              <a:gd name="T0" fmla="*/ 162349 w 21600"/>
              <a:gd name="T1" fmla="*/ 129896 h 21600"/>
              <a:gd name="T2" fmla="*/ 162349 w 21600"/>
              <a:gd name="T3" fmla="*/ 129896 h 21600"/>
              <a:gd name="T4" fmla="*/ 162349 w 21600"/>
              <a:gd name="T5" fmla="*/ 129896 h 21600"/>
              <a:gd name="T6" fmla="*/ 162349 w 21600"/>
              <a:gd name="T7" fmla="*/ 1298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20" y="372"/>
                </a:moveTo>
                <a:lnTo>
                  <a:pt x="2720" y="744"/>
                </a:lnTo>
                <a:lnTo>
                  <a:pt x="3360" y="2048"/>
                </a:lnTo>
                <a:lnTo>
                  <a:pt x="3360" y="2234"/>
                </a:lnTo>
                <a:lnTo>
                  <a:pt x="2880" y="2793"/>
                </a:lnTo>
                <a:lnTo>
                  <a:pt x="2720" y="3165"/>
                </a:lnTo>
                <a:lnTo>
                  <a:pt x="2400" y="3351"/>
                </a:lnTo>
                <a:lnTo>
                  <a:pt x="1920" y="3910"/>
                </a:lnTo>
                <a:lnTo>
                  <a:pt x="0" y="3724"/>
                </a:lnTo>
                <a:lnTo>
                  <a:pt x="160" y="4282"/>
                </a:lnTo>
                <a:lnTo>
                  <a:pt x="480" y="5213"/>
                </a:lnTo>
                <a:lnTo>
                  <a:pt x="480" y="5400"/>
                </a:lnTo>
                <a:lnTo>
                  <a:pt x="640" y="5586"/>
                </a:lnTo>
                <a:lnTo>
                  <a:pt x="960" y="6331"/>
                </a:lnTo>
                <a:lnTo>
                  <a:pt x="1280" y="6889"/>
                </a:lnTo>
                <a:lnTo>
                  <a:pt x="1440" y="7262"/>
                </a:lnTo>
                <a:lnTo>
                  <a:pt x="1760" y="7634"/>
                </a:lnTo>
                <a:lnTo>
                  <a:pt x="2080" y="8379"/>
                </a:lnTo>
                <a:lnTo>
                  <a:pt x="2720" y="9310"/>
                </a:lnTo>
                <a:lnTo>
                  <a:pt x="3040" y="10241"/>
                </a:lnTo>
                <a:lnTo>
                  <a:pt x="3360" y="10613"/>
                </a:lnTo>
                <a:lnTo>
                  <a:pt x="3360" y="10986"/>
                </a:lnTo>
                <a:lnTo>
                  <a:pt x="3679" y="11917"/>
                </a:lnTo>
                <a:lnTo>
                  <a:pt x="4640" y="14151"/>
                </a:lnTo>
                <a:lnTo>
                  <a:pt x="5440" y="15827"/>
                </a:lnTo>
                <a:lnTo>
                  <a:pt x="6399" y="17503"/>
                </a:lnTo>
                <a:lnTo>
                  <a:pt x="6880" y="18806"/>
                </a:lnTo>
                <a:lnTo>
                  <a:pt x="7359" y="19737"/>
                </a:lnTo>
                <a:lnTo>
                  <a:pt x="7519" y="20110"/>
                </a:lnTo>
                <a:lnTo>
                  <a:pt x="7679" y="19737"/>
                </a:lnTo>
                <a:lnTo>
                  <a:pt x="7839" y="19737"/>
                </a:lnTo>
                <a:lnTo>
                  <a:pt x="7999" y="19551"/>
                </a:lnTo>
                <a:lnTo>
                  <a:pt x="8159" y="19551"/>
                </a:lnTo>
                <a:lnTo>
                  <a:pt x="8319" y="19179"/>
                </a:lnTo>
                <a:lnTo>
                  <a:pt x="8319" y="18806"/>
                </a:lnTo>
                <a:lnTo>
                  <a:pt x="8479" y="18993"/>
                </a:lnTo>
                <a:lnTo>
                  <a:pt x="9119" y="18993"/>
                </a:lnTo>
                <a:lnTo>
                  <a:pt x="10880" y="21599"/>
                </a:lnTo>
                <a:lnTo>
                  <a:pt x="11200" y="21227"/>
                </a:lnTo>
                <a:lnTo>
                  <a:pt x="11360" y="20855"/>
                </a:lnTo>
                <a:lnTo>
                  <a:pt x="11680" y="20482"/>
                </a:lnTo>
                <a:lnTo>
                  <a:pt x="11840" y="20110"/>
                </a:lnTo>
                <a:lnTo>
                  <a:pt x="12159" y="19737"/>
                </a:lnTo>
                <a:lnTo>
                  <a:pt x="12479" y="19179"/>
                </a:lnTo>
                <a:lnTo>
                  <a:pt x="12799" y="18806"/>
                </a:lnTo>
                <a:lnTo>
                  <a:pt x="13279" y="18620"/>
                </a:lnTo>
                <a:lnTo>
                  <a:pt x="14240" y="18062"/>
                </a:lnTo>
                <a:lnTo>
                  <a:pt x="15519" y="17503"/>
                </a:lnTo>
                <a:lnTo>
                  <a:pt x="16639" y="17131"/>
                </a:lnTo>
                <a:lnTo>
                  <a:pt x="17599" y="17131"/>
                </a:lnTo>
                <a:lnTo>
                  <a:pt x="17599" y="16944"/>
                </a:lnTo>
                <a:lnTo>
                  <a:pt x="17919" y="16944"/>
                </a:lnTo>
                <a:lnTo>
                  <a:pt x="18879" y="16572"/>
                </a:lnTo>
                <a:lnTo>
                  <a:pt x="19839" y="15827"/>
                </a:lnTo>
                <a:lnTo>
                  <a:pt x="20799" y="14896"/>
                </a:lnTo>
                <a:lnTo>
                  <a:pt x="21439" y="13779"/>
                </a:lnTo>
                <a:lnTo>
                  <a:pt x="21599" y="12289"/>
                </a:lnTo>
                <a:lnTo>
                  <a:pt x="21439" y="12289"/>
                </a:lnTo>
                <a:lnTo>
                  <a:pt x="21439" y="11544"/>
                </a:lnTo>
                <a:lnTo>
                  <a:pt x="21599" y="11358"/>
                </a:lnTo>
                <a:lnTo>
                  <a:pt x="20319" y="11544"/>
                </a:lnTo>
                <a:lnTo>
                  <a:pt x="18719" y="11544"/>
                </a:lnTo>
                <a:lnTo>
                  <a:pt x="18559" y="11358"/>
                </a:lnTo>
                <a:lnTo>
                  <a:pt x="18399" y="11358"/>
                </a:lnTo>
                <a:lnTo>
                  <a:pt x="18239" y="11172"/>
                </a:lnTo>
                <a:lnTo>
                  <a:pt x="18239" y="10800"/>
                </a:lnTo>
                <a:lnTo>
                  <a:pt x="18399" y="10241"/>
                </a:lnTo>
                <a:lnTo>
                  <a:pt x="17599" y="10055"/>
                </a:lnTo>
                <a:lnTo>
                  <a:pt x="17439" y="10055"/>
                </a:lnTo>
                <a:lnTo>
                  <a:pt x="17279" y="10241"/>
                </a:lnTo>
                <a:lnTo>
                  <a:pt x="16799" y="10241"/>
                </a:lnTo>
                <a:lnTo>
                  <a:pt x="16479" y="10055"/>
                </a:lnTo>
                <a:lnTo>
                  <a:pt x="16479" y="9868"/>
                </a:lnTo>
                <a:lnTo>
                  <a:pt x="16159" y="9124"/>
                </a:lnTo>
                <a:lnTo>
                  <a:pt x="15999" y="8565"/>
                </a:lnTo>
                <a:lnTo>
                  <a:pt x="15679" y="8193"/>
                </a:lnTo>
                <a:lnTo>
                  <a:pt x="15359" y="7448"/>
                </a:lnTo>
                <a:lnTo>
                  <a:pt x="13760" y="5027"/>
                </a:lnTo>
                <a:lnTo>
                  <a:pt x="12319" y="5027"/>
                </a:lnTo>
                <a:lnTo>
                  <a:pt x="12319" y="4841"/>
                </a:lnTo>
                <a:lnTo>
                  <a:pt x="11999" y="4468"/>
                </a:lnTo>
                <a:lnTo>
                  <a:pt x="11520" y="4282"/>
                </a:lnTo>
                <a:lnTo>
                  <a:pt x="11040" y="3724"/>
                </a:lnTo>
                <a:lnTo>
                  <a:pt x="10719" y="3537"/>
                </a:lnTo>
                <a:lnTo>
                  <a:pt x="10399" y="3165"/>
                </a:lnTo>
                <a:lnTo>
                  <a:pt x="9919" y="2793"/>
                </a:lnTo>
                <a:lnTo>
                  <a:pt x="9599" y="2606"/>
                </a:lnTo>
                <a:lnTo>
                  <a:pt x="9119" y="2420"/>
                </a:lnTo>
                <a:lnTo>
                  <a:pt x="8159" y="1489"/>
                </a:lnTo>
                <a:lnTo>
                  <a:pt x="7519" y="1489"/>
                </a:lnTo>
                <a:lnTo>
                  <a:pt x="5440" y="372"/>
                </a:lnTo>
                <a:lnTo>
                  <a:pt x="4960" y="0"/>
                </a:lnTo>
                <a:lnTo>
                  <a:pt x="4800" y="186"/>
                </a:lnTo>
                <a:lnTo>
                  <a:pt x="4640" y="186"/>
                </a:lnTo>
                <a:lnTo>
                  <a:pt x="4320" y="37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0" name="AutoShape 195"/>
          <p:cNvSpPr>
            <a:spLocks/>
          </p:cNvSpPr>
          <p:nvPr/>
        </p:nvSpPr>
        <p:spPr bwMode="auto">
          <a:xfrm>
            <a:off x="4570018" y="4203827"/>
            <a:ext cx="64853" cy="95217"/>
          </a:xfrm>
          <a:custGeom>
            <a:avLst/>
            <a:gdLst>
              <a:gd name="T0" fmla="*/ 23559 w 21600"/>
              <a:gd name="T1" fmla="*/ 34570 h 21600"/>
              <a:gd name="T2" fmla="*/ 23559 w 21600"/>
              <a:gd name="T3" fmla="*/ 34570 h 21600"/>
              <a:gd name="T4" fmla="*/ 23559 w 21600"/>
              <a:gd name="T5" fmla="*/ 34570 h 21600"/>
              <a:gd name="T6" fmla="*/ 23559 w 21600"/>
              <a:gd name="T7" fmla="*/ 345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285" y="21599"/>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200" y="654"/>
                </a:lnTo>
                <a:lnTo>
                  <a:pt x="10285" y="654"/>
                </a:lnTo>
                <a:lnTo>
                  <a:pt x="21599" y="9818"/>
                </a:lnTo>
                <a:lnTo>
                  <a:pt x="19542" y="11127"/>
                </a:lnTo>
                <a:lnTo>
                  <a:pt x="19542" y="13090"/>
                </a:lnTo>
                <a:lnTo>
                  <a:pt x="20571" y="13090"/>
                </a:lnTo>
                <a:lnTo>
                  <a:pt x="20571" y="15709"/>
                </a:lnTo>
                <a:lnTo>
                  <a:pt x="17485" y="15709"/>
                </a:lnTo>
                <a:lnTo>
                  <a:pt x="17485" y="16363"/>
                </a:lnTo>
                <a:lnTo>
                  <a:pt x="14399" y="18327"/>
                </a:lnTo>
                <a:lnTo>
                  <a:pt x="15428" y="19636"/>
                </a:lnTo>
                <a:lnTo>
                  <a:pt x="14399" y="20290"/>
                </a:lnTo>
                <a:lnTo>
                  <a:pt x="13371" y="19636"/>
                </a:lnTo>
                <a:lnTo>
                  <a:pt x="12342" y="19636"/>
                </a:lnTo>
                <a:lnTo>
                  <a:pt x="12342" y="20290"/>
                </a:lnTo>
                <a:lnTo>
                  <a:pt x="10285" y="215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1" name="AutoShape 196"/>
          <p:cNvSpPr>
            <a:spLocks/>
          </p:cNvSpPr>
          <p:nvPr/>
        </p:nvSpPr>
        <p:spPr bwMode="auto">
          <a:xfrm>
            <a:off x="4601034" y="4177859"/>
            <a:ext cx="183280" cy="124069"/>
          </a:xfrm>
          <a:custGeom>
            <a:avLst/>
            <a:gdLst>
              <a:gd name="T0" fmla="*/ 66579 w 21600"/>
              <a:gd name="T1" fmla="*/ 45045 h 21600"/>
              <a:gd name="T2" fmla="*/ 66579 w 21600"/>
              <a:gd name="T3" fmla="*/ 45045 h 21600"/>
              <a:gd name="T4" fmla="*/ 66579 w 21600"/>
              <a:gd name="T5" fmla="*/ 45045 h 21600"/>
              <a:gd name="T6" fmla="*/ 66579 w 21600"/>
              <a:gd name="T7" fmla="*/ 45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2" name="AutoShape 197"/>
          <p:cNvSpPr>
            <a:spLocks/>
          </p:cNvSpPr>
          <p:nvPr/>
        </p:nvSpPr>
        <p:spPr bwMode="auto">
          <a:xfrm>
            <a:off x="4765985" y="4071104"/>
            <a:ext cx="142394" cy="147151"/>
          </a:xfrm>
          <a:custGeom>
            <a:avLst/>
            <a:gdLst>
              <a:gd name="T0" fmla="*/ 51727 w 21600"/>
              <a:gd name="T1" fmla="*/ 53425 h 21600"/>
              <a:gd name="T2" fmla="*/ 51727 w 21600"/>
              <a:gd name="T3" fmla="*/ 53425 h 21600"/>
              <a:gd name="T4" fmla="*/ 51727 w 21600"/>
              <a:gd name="T5" fmla="*/ 53425 h 21600"/>
              <a:gd name="T6" fmla="*/ 51727 w 21600"/>
              <a:gd name="T7" fmla="*/ 5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04" y="0"/>
                </a:moveTo>
                <a:lnTo>
                  <a:pt x="16904" y="1694"/>
                </a:lnTo>
                <a:lnTo>
                  <a:pt x="17843" y="2964"/>
                </a:lnTo>
                <a:lnTo>
                  <a:pt x="19721" y="4658"/>
                </a:lnTo>
                <a:lnTo>
                  <a:pt x="20660" y="4658"/>
                </a:lnTo>
                <a:lnTo>
                  <a:pt x="21130" y="5082"/>
                </a:lnTo>
                <a:lnTo>
                  <a:pt x="21599" y="6352"/>
                </a:lnTo>
                <a:lnTo>
                  <a:pt x="21599" y="7199"/>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600"/>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3" name="AutoShape 198"/>
          <p:cNvSpPr>
            <a:spLocks/>
          </p:cNvSpPr>
          <p:nvPr/>
        </p:nvSpPr>
        <p:spPr bwMode="auto">
          <a:xfrm>
            <a:off x="4492478" y="3771033"/>
            <a:ext cx="180460" cy="193317"/>
          </a:xfrm>
          <a:custGeom>
            <a:avLst/>
            <a:gdLst>
              <a:gd name="T0" fmla="*/ 65555 w 21600"/>
              <a:gd name="T1" fmla="*/ 70186 h 21600"/>
              <a:gd name="T2" fmla="*/ 65555 w 21600"/>
              <a:gd name="T3" fmla="*/ 70186 h 21600"/>
              <a:gd name="T4" fmla="*/ 65555 w 21600"/>
              <a:gd name="T5" fmla="*/ 70186 h 21600"/>
              <a:gd name="T6" fmla="*/ 65555 w 21600"/>
              <a:gd name="T7" fmla="*/ 70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600" y="18053"/>
                </a:lnTo>
                <a:lnTo>
                  <a:pt x="21600" y="18376"/>
                </a:lnTo>
                <a:lnTo>
                  <a:pt x="21227" y="19988"/>
                </a:lnTo>
                <a:lnTo>
                  <a:pt x="20855" y="19988"/>
                </a:lnTo>
                <a:lnTo>
                  <a:pt x="20110" y="20632"/>
                </a:lnTo>
                <a:lnTo>
                  <a:pt x="16386" y="215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4" name="AutoShape 199"/>
          <p:cNvSpPr>
            <a:spLocks/>
          </p:cNvSpPr>
          <p:nvPr/>
        </p:nvSpPr>
        <p:spPr bwMode="auto">
          <a:xfrm>
            <a:off x="4423396" y="3869133"/>
            <a:ext cx="95870" cy="103872"/>
          </a:xfrm>
          <a:custGeom>
            <a:avLst/>
            <a:gdLst>
              <a:gd name="T0" fmla="*/ 34826 w 21600"/>
              <a:gd name="T1" fmla="*/ 37712 h 21600"/>
              <a:gd name="T2" fmla="*/ 34826 w 21600"/>
              <a:gd name="T3" fmla="*/ 37712 h 21600"/>
              <a:gd name="T4" fmla="*/ 34826 w 21600"/>
              <a:gd name="T5" fmla="*/ 37712 h 21600"/>
              <a:gd name="T6" fmla="*/ 34826 w 21600"/>
              <a:gd name="T7" fmla="*/ 377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3" y="12000"/>
                </a:moveTo>
                <a:lnTo>
                  <a:pt x="1393" y="2400"/>
                </a:lnTo>
                <a:lnTo>
                  <a:pt x="2090" y="2999"/>
                </a:lnTo>
                <a:lnTo>
                  <a:pt x="2787" y="2999"/>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5000"/>
                </a:lnTo>
                <a:lnTo>
                  <a:pt x="14632" y="15600"/>
                </a:lnTo>
                <a:lnTo>
                  <a:pt x="14632" y="16800"/>
                </a:lnTo>
                <a:lnTo>
                  <a:pt x="13935" y="16800"/>
                </a:lnTo>
                <a:lnTo>
                  <a:pt x="13238" y="17400"/>
                </a:lnTo>
                <a:lnTo>
                  <a:pt x="12541" y="18600"/>
                </a:lnTo>
                <a:lnTo>
                  <a:pt x="10451" y="20400"/>
                </a:lnTo>
                <a:lnTo>
                  <a:pt x="9058" y="20400"/>
                </a:lnTo>
                <a:lnTo>
                  <a:pt x="9058" y="21600"/>
                </a:lnTo>
                <a:lnTo>
                  <a:pt x="8361" y="21600"/>
                </a:lnTo>
                <a:lnTo>
                  <a:pt x="6967" y="21000"/>
                </a:lnTo>
                <a:lnTo>
                  <a:pt x="0" y="21000"/>
                </a:lnTo>
                <a:lnTo>
                  <a:pt x="1393" y="120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5" name="AutoShape 200"/>
          <p:cNvSpPr>
            <a:spLocks/>
          </p:cNvSpPr>
          <p:nvPr/>
        </p:nvSpPr>
        <p:spPr bwMode="auto">
          <a:xfrm>
            <a:off x="4429035" y="3782574"/>
            <a:ext cx="125477" cy="109642"/>
          </a:xfrm>
          <a:custGeom>
            <a:avLst/>
            <a:gdLst>
              <a:gd name="T0" fmla="*/ 45581 w 21600"/>
              <a:gd name="T1" fmla="*/ 39807 h 21600"/>
              <a:gd name="T2" fmla="*/ 45581 w 21600"/>
              <a:gd name="T3" fmla="*/ 39807 h 21600"/>
              <a:gd name="T4" fmla="*/ 45581 w 21600"/>
              <a:gd name="T5" fmla="*/ 39807 h 21600"/>
              <a:gd name="T6" fmla="*/ 45581 w 21600"/>
              <a:gd name="T7" fmla="*/ 3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568"/>
                </a:moveTo>
                <a:lnTo>
                  <a:pt x="18899" y="1136"/>
                </a:lnTo>
                <a:lnTo>
                  <a:pt x="17819" y="1705"/>
                </a:lnTo>
                <a:lnTo>
                  <a:pt x="16199" y="1705"/>
                </a:lnTo>
                <a:lnTo>
                  <a:pt x="14580" y="3410"/>
                </a:lnTo>
                <a:lnTo>
                  <a:pt x="13499" y="3978"/>
                </a:lnTo>
                <a:lnTo>
                  <a:pt x="11879" y="4547"/>
                </a:lnTo>
                <a:lnTo>
                  <a:pt x="7559" y="4547"/>
                </a:lnTo>
                <a:lnTo>
                  <a:pt x="5400" y="3410"/>
                </a:lnTo>
                <a:lnTo>
                  <a:pt x="4860" y="3410"/>
                </a:lnTo>
                <a:lnTo>
                  <a:pt x="4320" y="3978"/>
                </a:lnTo>
                <a:lnTo>
                  <a:pt x="4320" y="4547"/>
                </a:lnTo>
                <a:lnTo>
                  <a:pt x="3240" y="5684"/>
                </a:lnTo>
                <a:lnTo>
                  <a:pt x="2700" y="6821"/>
                </a:lnTo>
                <a:lnTo>
                  <a:pt x="1620" y="6821"/>
                </a:lnTo>
                <a:lnTo>
                  <a:pt x="1080" y="6252"/>
                </a:lnTo>
                <a:lnTo>
                  <a:pt x="1080" y="6821"/>
                </a:lnTo>
                <a:lnTo>
                  <a:pt x="1620" y="7389"/>
                </a:lnTo>
                <a:lnTo>
                  <a:pt x="1620" y="9094"/>
                </a:lnTo>
                <a:lnTo>
                  <a:pt x="1080" y="9663"/>
                </a:lnTo>
                <a:lnTo>
                  <a:pt x="1080" y="10800"/>
                </a:lnTo>
                <a:lnTo>
                  <a:pt x="540" y="11936"/>
                </a:lnTo>
                <a:lnTo>
                  <a:pt x="2700" y="11936"/>
                </a:lnTo>
                <a:lnTo>
                  <a:pt x="3240" y="12505"/>
                </a:lnTo>
                <a:lnTo>
                  <a:pt x="3240" y="13073"/>
                </a:lnTo>
                <a:lnTo>
                  <a:pt x="2160" y="14210"/>
                </a:lnTo>
                <a:lnTo>
                  <a:pt x="2160" y="15915"/>
                </a:lnTo>
                <a:lnTo>
                  <a:pt x="1620" y="16484"/>
                </a:lnTo>
                <a:lnTo>
                  <a:pt x="1620" y="17052"/>
                </a:lnTo>
                <a:lnTo>
                  <a:pt x="1080" y="17621"/>
                </a:lnTo>
                <a:lnTo>
                  <a:pt x="1080" y="18189"/>
                </a:lnTo>
                <a:lnTo>
                  <a:pt x="0" y="19326"/>
                </a:lnTo>
                <a:lnTo>
                  <a:pt x="540" y="19894"/>
                </a:lnTo>
                <a:lnTo>
                  <a:pt x="1080" y="19894"/>
                </a:lnTo>
                <a:lnTo>
                  <a:pt x="1080" y="20463"/>
                </a:lnTo>
                <a:lnTo>
                  <a:pt x="2160" y="21599"/>
                </a:lnTo>
                <a:lnTo>
                  <a:pt x="4320" y="21599"/>
                </a:lnTo>
                <a:lnTo>
                  <a:pt x="5939" y="21031"/>
                </a:lnTo>
                <a:lnTo>
                  <a:pt x="17819" y="10800"/>
                </a:lnTo>
                <a:lnTo>
                  <a:pt x="17819" y="6252"/>
                </a:lnTo>
                <a:lnTo>
                  <a:pt x="18359" y="6252"/>
                </a:lnTo>
                <a:lnTo>
                  <a:pt x="19440" y="5115"/>
                </a:lnTo>
                <a:lnTo>
                  <a:pt x="19440" y="3978"/>
                </a:lnTo>
                <a:lnTo>
                  <a:pt x="19980" y="3978"/>
                </a:lnTo>
                <a:lnTo>
                  <a:pt x="19980" y="3410"/>
                </a:lnTo>
                <a:lnTo>
                  <a:pt x="21059" y="1136"/>
                </a:lnTo>
                <a:lnTo>
                  <a:pt x="21059" y="568"/>
                </a:lnTo>
                <a:lnTo>
                  <a:pt x="21599" y="0"/>
                </a:lnTo>
                <a:lnTo>
                  <a:pt x="19440" y="568"/>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6" name="AutoShape 201"/>
          <p:cNvSpPr>
            <a:spLocks/>
          </p:cNvSpPr>
          <p:nvPr/>
        </p:nvSpPr>
        <p:spPr bwMode="auto">
          <a:xfrm>
            <a:off x="4591165" y="3716213"/>
            <a:ext cx="363738" cy="357778"/>
          </a:xfrm>
          <a:custGeom>
            <a:avLst/>
            <a:gdLst>
              <a:gd name="T0" fmla="*/ 132133 w 21600"/>
              <a:gd name="T1" fmla="*/ 129896 h 21600"/>
              <a:gd name="T2" fmla="*/ 132133 w 21600"/>
              <a:gd name="T3" fmla="*/ 129896 h 21600"/>
              <a:gd name="T4" fmla="*/ 132133 w 21600"/>
              <a:gd name="T5" fmla="*/ 129896 h 21600"/>
              <a:gd name="T6" fmla="*/ 132133 w 21600"/>
              <a:gd name="T7" fmla="*/ 1298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800"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7" name="AutoShape 202"/>
          <p:cNvSpPr>
            <a:spLocks/>
          </p:cNvSpPr>
          <p:nvPr/>
        </p:nvSpPr>
        <p:spPr bwMode="auto">
          <a:xfrm>
            <a:off x="6085586" y="4177859"/>
            <a:ext cx="54985" cy="138495"/>
          </a:xfrm>
          <a:custGeom>
            <a:avLst/>
            <a:gdLst>
              <a:gd name="T0" fmla="*/ 19974 w 21600"/>
              <a:gd name="T1" fmla="*/ 50282 h 21600"/>
              <a:gd name="T2" fmla="*/ 19974 w 21600"/>
              <a:gd name="T3" fmla="*/ 50282 h 21600"/>
              <a:gd name="T4" fmla="*/ 19974 w 21600"/>
              <a:gd name="T5" fmla="*/ 50282 h 21600"/>
              <a:gd name="T6" fmla="*/ 19974 w 21600"/>
              <a:gd name="T7" fmla="*/ 50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000" y="0"/>
                </a:moveTo>
                <a:lnTo>
                  <a:pt x="7200" y="0"/>
                </a:lnTo>
                <a:lnTo>
                  <a:pt x="2400" y="900"/>
                </a:lnTo>
                <a:lnTo>
                  <a:pt x="1199" y="1800"/>
                </a:lnTo>
                <a:lnTo>
                  <a:pt x="1199" y="2699"/>
                </a:lnTo>
                <a:lnTo>
                  <a:pt x="0" y="5850"/>
                </a:lnTo>
                <a:lnTo>
                  <a:pt x="0" y="8999"/>
                </a:lnTo>
                <a:lnTo>
                  <a:pt x="1199" y="10800"/>
                </a:lnTo>
                <a:lnTo>
                  <a:pt x="1199" y="11700"/>
                </a:lnTo>
                <a:lnTo>
                  <a:pt x="2400" y="12149"/>
                </a:lnTo>
                <a:lnTo>
                  <a:pt x="2400" y="12600"/>
                </a:lnTo>
                <a:lnTo>
                  <a:pt x="1199" y="13050"/>
                </a:lnTo>
                <a:lnTo>
                  <a:pt x="1199" y="13500"/>
                </a:lnTo>
                <a:lnTo>
                  <a:pt x="0" y="14400"/>
                </a:lnTo>
                <a:lnTo>
                  <a:pt x="0" y="14850"/>
                </a:lnTo>
                <a:lnTo>
                  <a:pt x="1199" y="15749"/>
                </a:lnTo>
                <a:lnTo>
                  <a:pt x="3600" y="18450"/>
                </a:lnTo>
                <a:lnTo>
                  <a:pt x="6000" y="19799"/>
                </a:lnTo>
                <a:lnTo>
                  <a:pt x="7200" y="20700"/>
                </a:lnTo>
                <a:lnTo>
                  <a:pt x="9600" y="21600"/>
                </a:lnTo>
                <a:lnTo>
                  <a:pt x="14400" y="19799"/>
                </a:lnTo>
                <a:lnTo>
                  <a:pt x="14400" y="12600"/>
                </a:lnTo>
                <a:lnTo>
                  <a:pt x="18000" y="9450"/>
                </a:lnTo>
                <a:lnTo>
                  <a:pt x="18000" y="6300"/>
                </a:lnTo>
                <a:lnTo>
                  <a:pt x="19200" y="5399"/>
                </a:lnTo>
                <a:lnTo>
                  <a:pt x="20400" y="4949"/>
                </a:lnTo>
                <a:lnTo>
                  <a:pt x="20400" y="449"/>
                </a:lnTo>
                <a:lnTo>
                  <a:pt x="21600" y="0"/>
                </a:lnTo>
                <a:lnTo>
                  <a:pt x="19200" y="0"/>
                </a:lnTo>
                <a:lnTo>
                  <a:pt x="16800" y="449"/>
                </a:lnTo>
                <a:lnTo>
                  <a:pt x="14400" y="449"/>
                </a:lnTo>
                <a:lnTo>
                  <a:pt x="1200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8" name="AutoShape 203"/>
          <p:cNvSpPr>
            <a:spLocks/>
          </p:cNvSpPr>
          <p:nvPr/>
        </p:nvSpPr>
        <p:spPr bwMode="auto">
          <a:xfrm>
            <a:off x="6034833" y="4322125"/>
            <a:ext cx="50755" cy="49051"/>
          </a:xfrm>
          <a:custGeom>
            <a:avLst/>
            <a:gdLst>
              <a:gd name="T0" fmla="*/ 18438 w 21600"/>
              <a:gd name="T1" fmla="*/ 17809 h 21600"/>
              <a:gd name="T2" fmla="*/ 18438 w 21600"/>
              <a:gd name="T3" fmla="*/ 17809 h 21600"/>
              <a:gd name="T4" fmla="*/ 18438 w 21600"/>
              <a:gd name="T5" fmla="*/ 17809 h 21600"/>
              <a:gd name="T6" fmla="*/ 18438 w 21600"/>
              <a:gd name="T7" fmla="*/ 178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50" y="17788"/>
                </a:moveTo>
                <a:lnTo>
                  <a:pt x="0" y="19058"/>
                </a:lnTo>
                <a:lnTo>
                  <a:pt x="2700" y="21600"/>
                </a:lnTo>
                <a:lnTo>
                  <a:pt x="4050" y="20329"/>
                </a:lnTo>
                <a:lnTo>
                  <a:pt x="6749" y="20329"/>
                </a:lnTo>
                <a:lnTo>
                  <a:pt x="10800" y="16517"/>
                </a:lnTo>
                <a:lnTo>
                  <a:pt x="13499" y="15247"/>
                </a:lnTo>
                <a:lnTo>
                  <a:pt x="16200" y="12705"/>
                </a:lnTo>
                <a:lnTo>
                  <a:pt x="18900" y="7623"/>
                </a:lnTo>
                <a:lnTo>
                  <a:pt x="20249" y="6352"/>
                </a:lnTo>
                <a:lnTo>
                  <a:pt x="21599" y="3811"/>
                </a:lnTo>
                <a:lnTo>
                  <a:pt x="21599" y="1270"/>
                </a:lnTo>
                <a:lnTo>
                  <a:pt x="20249" y="0"/>
                </a:lnTo>
                <a:lnTo>
                  <a:pt x="17549" y="0"/>
                </a:lnTo>
                <a:lnTo>
                  <a:pt x="14849" y="1270"/>
                </a:lnTo>
                <a:lnTo>
                  <a:pt x="13499" y="3811"/>
                </a:lnTo>
                <a:lnTo>
                  <a:pt x="8100" y="8894"/>
                </a:lnTo>
                <a:lnTo>
                  <a:pt x="5400" y="12705"/>
                </a:lnTo>
                <a:lnTo>
                  <a:pt x="1350" y="16517"/>
                </a:lnTo>
                <a:lnTo>
                  <a:pt x="1350" y="17788"/>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79" name="AutoShape 204"/>
          <p:cNvSpPr>
            <a:spLocks/>
          </p:cNvSpPr>
          <p:nvPr/>
        </p:nvSpPr>
        <p:spPr bwMode="auto">
          <a:xfrm>
            <a:off x="6129292" y="4356749"/>
            <a:ext cx="93049" cy="66363"/>
          </a:xfrm>
          <a:custGeom>
            <a:avLst/>
            <a:gdLst>
              <a:gd name="T0" fmla="*/ 33802 w 21600"/>
              <a:gd name="T1" fmla="*/ 24094 h 21600"/>
              <a:gd name="T2" fmla="*/ 33802 w 21600"/>
              <a:gd name="T3" fmla="*/ 24094 h 21600"/>
              <a:gd name="T4" fmla="*/ 33802 w 21600"/>
              <a:gd name="T5" fmla="*/ 24094 h 21600"/>
              <a:gd name="T6" fmla="*/ 33802 w 21600"/>
              <a:gd name="T7" fmla="*/ 2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9" y="939"/>
                </a:moveTo>
                <a:lnTo>
                  <a:pt x="10800" y="3756"/>
                </a:lnTo>
                <a:lnTo>
                  <a:pt x="7199" y="4695"/>
                </a:lnTo>
                <a:lnTo>
                  <a:pt x="2159" y="7513"/>
                </a:lnTo>
                <a:lnTo>
                  <a:pt x="2159" y="8452"/>
                </a:lnTo>
                <a:lnTo>
                  <a:pt x="719" y="10330"/>
                </a:lnTo>
                <a:lnTo>
                  <a:pt x="719" y="12208"/>
                </a:lnTo>
                <a:lnTo>
                  <a:pt x="0" y="14086"/>
                </a:lnTo>
                <a:lnTo>
                  <a:pt x="0" y="15965"/>
                </a:lnTo>
                <a:lnTo>
                  <a:pt x="719" y="16904"/>
                </a:lnTo>
                <a:lnTo>
                  <a:pt x="2879" y="15965"/>
                </a:lnTo>
                <a:lnTo>
                  <a:pt x="4319" y="15965"/>
                </a:lnTo>
                <a:lnTo>
                  <a:pt x="5759" y="15026"/>
                </a:lnTo>
                <a:lnTo>
                  <a:pt x="7199" y="15026"/>
                </a:lnTo>
                <a:lnTo>
                  <a:pt x="7199" y="17843"/>
                </a:lnTo>
                <a:lnTo>
                  <a:pt x="9360" y="20660"/>
                </a:lnTo>
                <a:lnTo>
                  <a:pt x="10800" y="20660"/>
                </a:lnTo>
                <a:lnTo>
                  <a:pt x="11519" y="21599"/>
                </a:lnTo>
                <a:lnTo>
                  <a:pt x="15119" y="21599"/>
                </a:lnTo>
                <a:lnTo>
                  <a:pt x="15839" y="19721"/>
                </a:lnTo>
                <a:lnTo>
                  <a:pt x="15839" y="15965"/>
                </a:lnTo>
                <a:lnTo>
                  <a:pt x="15119" y="15026"/>
                </a:lnTo>
                <a:lnTo>
                  <a:pt x="15119" y="14086"/>
                </a:lnTo>
                <a:lnTo>
                  <a:pt x="15839" y="13147"/>
                </a:lnTo>
                <a:lnTo>
                  <a:pt x="16559" y="13147"/>
                </a:lnTo>
                <a:lnTo>
                  <a:pt x="19439" y="16904"/>
                </a:lnTo>
                <a:lnTo>
                  <a:pt x="20159" y="15965"/>
                </a:lnTo>
                <a:lnTo>
                  <a:pt x="20879" y="14086"/>
                </a:lnTo>
                <a:lnTo>
                  <a:pt x="21600" y="11269"/>
                </a:lnTo>
                <a:lnTo>
                  <a:pt x="21600" y="7513"/>
                </a:lnTo>
                <a:lnTo>
                  <a:pt x="20159" y="3756"/>
                </a:lnTo>
                <a:lnTo>
                  <a:pt x="18720" y="1878"/>
                </a:lnTo>
                <a:lnTo>
                  <a:pt x="17279" y="939"/>
                </a:lnTo>
                <a:lnTo>
                  <a:pt x="16559" y="0"/>
                </a:lnTo>
                <a:lnTo>
                  <a:pt x="15119" y="93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0" name="AutoShape 205"/>
          <p:cNvSpPr>
            <a:spLocks/>
          </p:cNvSpPr>
          <p:nvPr/>
        </p:nvSpPr>
        <p:spPr bwMode="auto">
          <a:xfrm>
            <a:off x="5907948" y="4397143"/>
            <a:ext cx="167771" cy="138495"/>
          </a:xfrm>
          <a:custGeom>
            <a:avLst/>
            <a:gdLst>
              <a:gd name="T0" fmla="*/ 60945 w 21600"/>
              <a:gd name="T1" fmla="*/ 50282 h 21600"/>
              <a:gd name="T2" fmla="*/ 60945 w 21600"/>
              <a:gd name="T3" fmla="*/ 50282 h 21600"/>
              <a:gd name="T4" fmla="*/ 60945 w 21600"/>
              <a:gd name="T5" fmla="*/ 50282 h 21600"/>
              <a:gd name="T6" fmla="*/ 60945 w 21600"/>
              <a:gd name="T7" fmla="*/ 50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400" y="12600"/>
                </a:moveTo>
                <a:lnTo>
                  <a:pt x="14000" y="10350"/>
                </a:lnTo>
                <a:lnTo>
                  <a:pt x="17999" y="10350"/>
                </a:lnTo>
                <a:lnTo>
                  <a:pt x="19200" y="9899"/>
                </a:lnTo>
                <a:lnTo>
                  <a:pt x="19999" y="9899"/>
                </a:lnTo>
                <a:lnTo>
                  <a:pt x="20400" y="9450"/>
                </a:lnTo>
                <a:lnTo>
                  <a:pt x="17200" y="8550"/>
                </a:lnTo>
                <a:lnTo>
                  <a:pt x="21599" y="7200"/>
                </a:lnTo>
                <a:lnTo>
                  <a:pt x="21599" y="5850"/>
                </a:lnTo>
                <a:lnTo>
                  <a:pt x="20799" y="5399"/>
                </a:lnTo>
                <a:lnTo>
                  <a:pt x="20799" y="4949"/>
                </a:lnTo>
                <a:lnTo>
                  <a:pt x="17999" y="1800"/>
                </a:lnTo>
                <a:lnTo>
                  <a:pt x="17999" y="1349"/>
                </a:lnTo>
                <a:lnTo>
                  <a:pt x="17600" y="1349"/>
                </a:lnTo>
                <a:lnTo>
                  <a:pt x="17600" y="900"/>
                </a:lnTo>
                <a:lnTo>
                  <a:pt x="16799" y="0"/>
                </a:lnTo>
                <a:lnTo>
                  <a:pt x="16399" y="0"/>
                </a:lnTo>
                <a:lnTo>
                  <a:pt x="14799" y="900"/>
                </a:lnTo>
                <a:lnTo>
                  <a:pt x="14400" y="900"/>
                </a:lnTo>
                <a:lnTo>
                  <a:pt x="13199" y="2249"/>
                </a:lnTo>
                <a:lnTo>
                  <a:pt x="11599" y="3150"/>
                </a:lnTo>
                <a:lnTo>
                  <a:pt x="9600" y="8099"/>
                </a:lnTo>
                <a:lnTo>
                  <a:pt x="9600" y="8550"/>
                </a:lnTo>
                <a:lnTo>
                  <a:pt x="9199" y="8550"/>
                </a:lnTo>
                <a:lnTo>
                  <a:pt x="8399" y="8999"/>
                </a:lnTo>
                <a:lnTo>
                  <a:pt x="7200" y="10350"/>
                </a:lnTo>
                <a:lnTo>
                  <a:pt x="6400" y="10800"/>
                </a:lnTo>
                <a:lnTo>
                  <a:pt x="5999" y="10800"/>
                </a:lnTo>
                <a:lnTo>
                  <a:pt x="3200" y="13949"/>
                </a:lnTo>
                <a:lnTo>
                  <a:pt x="3200" y="14400"/>
                </a:lnTo>
                <a:lnTo>
                  <a:pt x="1600" y="18900"/>
                </a:lnTo>
                <a:lnTo>
                  <a:pt x="0" y="19799"/>
                </a:lnTo>
                <a:lnTo>
                  <a:pt x="400" y="20250"/>
                </a:lnTo>
                <a:lnTo>
                  <a:pt x="2800" y="21600"/>
                </a:lnTo>
                <a:lnTo>
                  <a:pt x="3200" y="21600"/>
                </a:lnTo>
                <a:lnTo>
                  <a:pt x="4400" y="20250"/>
                </a:lnTo>
                <a:lnTo>
                  <a:pt x="4800" y="19350"/>
                </a:lnTo>
                <a:lnTo>
                  <a:pt x="5600" y="18450"/>
                </a:lnTo>
                <a:lnTo>
                  <a:pt x="6400" y="17999"/>
                </a:lnTo>
                <a:lnTo>
                  <a:pt x="7599" y="17550"/>
                </a:lnTo>
                <a:lnTo>
                  <a:pt x="10800" y="15749"/>
                </a:lnTo>
                <a:lnTo>
                  <a:pt x="12400" y="12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1" name="AutoShape 206"/>
          <p:cNvSpPr>
            <a:spLocks/>
          </p:cNvSpPr>
          <p:nvPr/>
        </p:nvSpPr>
        <p:spPr bwMode="auto">
          <a:xfrm>
            <a:off x="5876932" y="4457734"/>
            <a:ext cx="186099" cy="158692"/>
          </a:xfrm>
          <a:custGeom>
            <a:avLst/>
            <a:gdLst>
              <a:gd name="T0" fmla="*/ 67603 w 21600"/>
              <a:gd name="T1" fmla="*/ 57616 h 21600"/>
              <a:gd name="T2" fmla="*/ 67603 w 21600"/>
              <a:gd name="T3" fmla="*/ 57616 h 21600"/>
              <a:gd name="T4" fmla="*/ 67603 w 21600"/>
              <a:gd name="T5" fmla="*/ 57616 h 21600"/>
              <a:gd name="T6" fmla="*/ 67603 w 21600"/>
              <a:gd name="T7" fmla="*/ 576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59" y="5498"/>
                </a:moveTo>
                <a:lnTo>
                  <a:pt x="18359" y="6676"/>
                </a:lnTo>
                <a:lnTo>
                  <a:pt x="19079" y="6676"/>
                </a:lnTo>
                <a:lnTo>
                  <a:pt x="20159" y="7069"/>
                </a:lnTo>
                <a:lnTo>
                  <a:pt x="20879" y="7461"/>
                </a:lnTo>
                <a:lnTo>
                  <a:pt x="21600" y="8247"/>
                </a:lnTo>
                <a:lnTo>
                  <a:pt x="20519" y="9425"/>
                </a:lnTo>
                <a:lnTo>
                  <a:pt x="19439" y="9425"/>
                </a:lnTo>
                <a:lnTo>
                  <a:pt x="19079" y="9818"/>
                </a:lnTo>
                <a:lnTo>
                  <a:pt x="18359" y="10210"/>
                </a:lnTo>
                <a:lnTo>
                  <a:pt x="18359" y="10603"/>
                </a:lnTo>
                <a:lnTo>
                  <a:pt x="17999" y="10996"/>
                </a:lnTo>
                <a:lnTo>
                  <a:pt x="17639" y="13745"/>
                </a:lnTo>
                <a:lnTo>
                  <a:pt x="16919"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399" y="18850"/>
                </a:lnTo>
                <a:lnTo>
                  <a:pt x="4679" y="18458"/>
                </a:lnTo>
                <a:lnTo>
                  <a:pt x="3599" y="17280"/>
                </a:lnTo>
                <a:lnTo>
                  <a:pt x="2159" y="16494"/>
                </a:lnTo>
                <a:lnTo>
                  <a:pt x="1079" y="16101"/>
                </a:lnTo>
                <a:lnTo>
                  <a:pt x="359" y="15709"/>
                </a:lnTo>
                <a:lnTo>
                  <a:pt x="0" y="15316"/>
                </a:lnTo>
                <a:lnTo>
                  <a:pt x="0" y="14530"/>
                </a:lnTo>
                <a:lnTo>
                  <a:pt x="359" y="14530"/>
                </a:lnTo>
                <a:lnTo>
                  <a:pt x="719" y="14138"/>
                </a:lnTo>
                <a:lnTo>
                  <a:pt x="359" y="11781"/>
                </a:lnTo>
                <a:lnTo>
                  <a:pt x="359" y="10210"/>
                </a:lnTo>
                <a:lnTo>
                  <a:pt x="1079" y="8640"/>
                </a:lnTo>
                <a:lnTo>
                  <a:pt x="1439" y="8247"/>
                </a:lnTo>
                <a:lnTo>
                  <a:pt x="5039" y="8247"/>
                </a:lnTo>
                <a:lnTo>
                  <a:pt x="3599" y="9032"/>
                </a:lnTo>
                <a:lnTo>
                  <a:pt x="3959" y="9425"/>
                </a:lnTo>
                <a:lnTo>
                  <a:pt x="4679" y="9818"/>
                </a:lnTo>
                <a:lnTo>
                  <a:pt x="5039" y="10210"/>
                </a:lnTo>
                <a:lnTo>
                  <a:pt x="5759" y="10603"/>
                </a:lnTo>
                <a:lnTo>
                  <a:pt x="7199" y="9818"/>
                </a:lnTo>
                <a:lnTo>
                  <a:pt x="7919" y="8640"/>
                </a:lnTo>
                <a:lnTo>
                  <a:pt x="8639"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600" y="0"/>
                </a:lnTo>
                <a:lnTo>
                  <a:pt x="21600" y="392"/>
                </a:lnTo>
                <a:lnTo>
                  <a:pt x="20879" y="1178"/>
                </a:lnTo>
                <a:lnTo>
                  <a:pt x="20159" y="1570"/>
                </a:lnTo>
                <a:lnTo>
                  <a:pt x="19439" y="2356"/>
                </a:lnTo>
                <a:lnTo>
                  <a:pt x="18359" y="2749"/>
                </a:lnTo>
                <a:lnTo>
                  <a:pt x="18359" y="5498"/>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2" name="AutoShape 207"/>
          <p:cNvSpPr>
            <a:spLocks/>
          </p:cNvSpPr>
          <p:nvPr/>
        </p:nvSpPr>
        <p:spPr bwMode="auto">
          <a:xfrm>
            <a:off x="6070078" y="4489472"/>
            <a:ext cx="126886" cy="138495"/>
          </a:xfrm>
          <a:custGeom>
            <a:avLst/>
            <a:gdLst>
              <a:gd name="T0" fmla="*/ 46093 w 21600"/>
              <a:gd name="T1" fmla="*/ 50282 h 21600"/>
              <a:gd name="T2" fmla="*/ 46093 w 21600"/>
              <a:gd name="T3" fmla="*/ 50282 h 21600"/>
              <a:gd name="T4" fmla="*/ 46093 w 21600"/>
              <a:gd name="T5" fmla="*/ 50282 h 21600"/>
              <a:gd name="T6" fmla="*/ 46093 w 21600"/>
              <a:gd name="T7" fmla="*/ 50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14" y="19799"/>
                </a:moveTo>
                <a:lnTo>
                  <a:pt x="2634" y="20700"/>
                </a:lnTo>
                <a:lnTo>
                  <a:pt x="2634" y="20250"/>
                </a:lnTo>
                <a:lnTo>
                  <a:pt x="2107" y="19350"/>
                </a:lnTo>
                <a:lnTo>
                  <a:pt x="2107" y="16199"/>
                </a:lnTo>
                <a:lnTo>
                  <a:pt x="3160" y="14400"/>
                </a:lnTo>
                <a:lnTo>
                  <a:pt x="3160" y="13050"/>
                </a:lnTo>
                <a:lnTo>
                  <a:pt x="1580" y="11700"/>
                </a:lnTo>
                <a:lnTo>
                  <a:pt x="526" y="11700"/>
                </a:lnTo>
                <a:lnTo>
                  <a:pt x="0" y="11250"/>
                </a:lnTo>
                <a:lnTo>
                  <a:pt x="0" y="10350"/>
                </a:lnTo>
                <a:lnTo>
                  <a:pt x="1580" y="7650"/>
                </a:lnTo>
                <a:lnTo>
                  <a:pt x="2107" y="7200"/>
                </a:lnTo>
                <a:lnTo>
                  <a:pt x="2107" y="4499"/>
                </a:lnTo>
                <a:lnTo>
                  <a:pt x="2634" y="4049"/>
                </a:lnTo>
                <a:lnTo>
                  <a:pt x="3687" y="3600"/>
                </a:lnTo>
                <a:lnTo>
                  <a:pt x="3687" y="4049"/>
                </a:lnTo>
                <a:lnTo>
                  <a:pt x="4214" y="4049"/>
                </a:lnTo>
                <a:lnTo>
                  <a:pt x="4741" y="3600"/>
                </a:lnTo>
                <a:lnTo>
                  <a:pt x="5268" y="3600"/>
                </a:lnTo>
                <a:lnTo>
                  <a:pt x="5268" y="2699"/>
                </a:lnTo>
                <a:lnTo>
                  <a:pt x="6321" y="1800"/>
                </a:lnTo>
                <a:lnTo>
                  <a:pt x="7902" y="900"/>
                </a:lnTo>
                <a:lnTo>
                  <a:pt x="8956" y="449"/>
                </a:lnTo>
                <a:lnTo>
                  <a:pt x="11063" y="0"/>
                </a:lnTo>
                <a:lnTo>
                  <a:pt x="14751" y="0"/>
                </a:lnTo>
                <a:lnTo>
                  <a:pt x="17912" y="900"/>
                </a:lnTo>
                <a:lnTo>
                  <a:pt x="18439" y="1349"/>
                </a:lnTo>
                <a:lnTo>
                  <a:pt x="20019" y="1349"/>
                </a:lnTo>
                <a:lnTo>
                  <a:pt x="20019" y="900"/>
                </a:lnTo>
                <a:lnTo>
                  <a:pt x="20546" y="900"/>
                </a:lnTo>
                <a:lnTo>
                  <a:pt x="21073" y="1349"/>
                </a:lnTo>
                <a:lnTo>
                  <a:pt x="21600" y="2249"/>
                </a:lnTo>
                <a:lnTo>
                  <a:pt x="21600" y="4049"/>
                </a:lnTo>
                <a:lnTo>
                  <a:pt x="19492" y="4949"/>
                </a:lnTo>
                <a:lnTo>
                  <a:pt x="17912" y="4949"/>
                </a:lnTo>
                <a:lnTo>
                  <a:pt x="17385" y="4499"/>
                </a:lnTo>
                <a:lnTo>
                  <a:pt x="16858" y="3600"/>
                </a:lnTo>
                <a:lnTo>
                  <a:pt x="15278" y="2249"/>
                </a:lnTo>
                <a:lnTo>
                  <a:pt x="14224" y="1800"/>
                </a:lnTo>
                <a:lnTo>
                  <a:pt x="13170" y="1800"/>
                </a:lnTo>
                <a:lnTo>
                  <a:pt x="12117" y="1349"/>
                </a:lnTo>
                <a:lnTo>
                  <a:pt x="10536" y="1800"/>
                </a:lnTo>
                <a:lnTo>
                  <a:pt x="9482" y="2249"/>
                </a:lnTo>
                <a:lnTo>
                  <a:pt x="7902" y="3150"/>
                </a:lnTo>
                <a:lnTo>
                  <a:pt x="6848" y="3600"/>
                </a:lnTo>
                <a:lnTo>
                  <a:pt x="6321" y="4049"/>
                </a:lnTo>
                <a:lnTo>
                  <a:pt x="5795" y="4949"/>
                </a:lnTo>
                <a:lnTo>
                  <a:pt x="5795" y="6750"/>
                </a:lnTo>
                <a:lnTo>
                  <a:pt x="5268" y="7650"/>
                </a:lnTo>
                <a:lnTo>
                  <a:pt x="5268" y="8550"/>
                </a:lnTo>
                <a:lnTo>
                  <a:pt x="6321" y="8550"/>
                </a:lnTo>
                <a:lnTo>
                  <a:pt x="7375" y="8099"/>
                </a:lnTo>
                <a:lnTo>
                  <a:pt x="10536" y="8099"/>
                </a:lnTo>
                <a:lnTo>
                  <a:pt x="11590" y="7200"/>
                </a:lnTo>
                <a:lnTo>
                  <a:pt x="11590" y="6750"/>
                </a:lnTo>
                <a:lnTo>
                  <a:pt x="12643" y="6300"/>
                </a:lnTo>
                <a:lnTo>
                  <a:pt x="14224" y="6300"/>
                </a:lnTo>
                <a:lnTo>
                  <a:pt x="14224" y="8099"/>
                </a:lnTo>
                <a:lnTo>
                  <a:pt x="13697" y="8550"/>
                </a:lnTo>
                <a:lnTo>
                  <a:pt x="13170" y="8550"/>
                </a:lnTo>
                <a:lnTo>
                  <a:pt x="12117" y="8999"/>
                </a:lnTo>
                <a:lnTo>
                  <a:pt x="11063" y="8999"/>
                </a:lnTo>
                <a:lnTo>
                  <a:pt x="10009" y="9450"/>
                </a:lnTo>
                <a:lnTo>
                  <a:pt x="9482" y="9899"/>
                </a:lnTo>
                <a:lnTo>
                  <a:pt x="8429" y="9899"/>
                </a:lnTo>
                <a:lnTo>
                  <a:pt x="8429" y="10350"/>
                </a:lnTo>
                <a:lnTo>
                  <a:pt x="7902" y="10800"/>
                </a:lnTo>
                <a:lnTo>
                  <a:pt x="8429" y="11250"/>
                </a:lnTo>
                <a:lnTo>
                  <a:pt x="10536" y="12149"/>
                </a:lnTo>
                <a:lnTo>
                  <a:pt x="12117" y="14850"/>
                </a:lnTo>
                <a:lnTo>
                  <a:pt x="12117" y="15749"/>
                </a:lnTo>
                <a:lnTo>
                  <a:pt x="15278" y="17100"/>
                </a:lnTo>
                <a:lnTo>
                  <a:pt x="16331" y="20250"/>
                </a:lnTo>
                <a:lnTo>
                  <a:pt x="12117" y="20700"/>
                </a:lnTo>
                <a:lnTo>
                  <a:pt x="10009" y="21600"/>
                </a:lnTo>
                <a:lnTo>
                  <a:pt x="8956" y="17999"/>
                </a:lnTo>
                <a:lnTo>
                  <a:pt x="8956" y="14400"/>
                </a:lnTo>
                <a:lnTo>
                  <a:pt x="7375" y="13050"/>
                </a:lnTo>
                <a:lnTo>
                  <a:pt x="6321" y="13050"/>
                </a:lnTo>
                <a:lnTo>
                  <a:pt x="6321" y="17550"/>
                </a:lnTo>
                <a:lnTo>
                  <a:pt x="4214" y="197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3" name="AutoShape 208"/>
          <p:cNvSpPr>
            <a:spLocks/>
          </p:cNvSpPr>
          <p:nvPr/>
        </p:nvSpPr>
        <p:spPr bwMode="auto">
          <a:xfrm>
            <a:off x="5593556" y="4428881"/>
            <a:ext cx="211475" cy="213514"/>
          </a:xfrm>
          <a:custGeom>
            <a:avLst/>
            <a:gdLst>
              <a:gd name="T0" fmla="*/ 76821 w 21600"/>
              <a:gd name="T1" fmla="*/ 77519 h 21600"/>
              <a:gd name="T2" fmla="*/ 76821 w 21600"/>
              <a:gd name="T3" fmla="*/ 77519 h 21600"/>
              <a:gd name="T4" fmla="*/ 76821 w 21600"/>
              <a:gd name="T5" fmla="*/ 77519 h 21600"/>
              <a:gd name="T6" fmla="*/ 76821 w 21600"/>
              <a:gd name="T7" fmla="*/ 7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600" y="16929"/>
                </a:lnTo>
                <a:lnTo>
                  <a:pt x="21282" y="16929"/>
                </a:lnTo>
                <a:lnTo>
                  <a:pt x="21282" y="18097"/>
                </a:lnTo>
                <a:lnTo>
                  <a:pt x="21600" y="18681"/>
                </a:lnTo>
                <a:lnTo>
                  <a:pt x="21600" y="20432"/>
                </a:lnTo>
                <a:lnTo>
                  <a:pt x="21282" y="21016"/>
                </a:lnTo>
                <a:lnTo>
                  <a:pt x="20964" y="21308"/>
                </a:lnTo>
                <a:lnTo>
                  <a:pt x="20329" y="21600"/>
                </a:lnTo>
                <a:lnTo>
                  <a:pt x="19376" y="21600"/>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399" y="6713"/>
                </a:lnTo>
                <a:lnTo>
                  <a:pt x="5082" y="6129"/>
                </a:lnTo>
                <a:lnTo>
                  <a:pt x="2223" y="2627"/>
                </a:lnTo>
                <a:lnTo>
                  <a:pt x="1905" y="2335"/>
                </a:lnTo>
                <a:lnTo>
                  <a:pt x="1270" y="2043"/>
                </a:lnTo>
                <a:lnTo>
                  <a:pt x="0" y="875"/>
                </a:lnTo>
                <a:lnTo>
                  <a:pt x="0"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4" name="AutoShape 209"/>
          <p:cNvSpPr>
            <a:spLocks/>
          </p:cNvSpPr>
          <p:nvPr/>
        </p:nvSpPr>
        <p:spPr bwMode="auto">
          <a:xfrm>
            <a:off x="5799391" y="4648164"/>
            <a:ext cx="180460" cy="46166"/>
          </a:xfrm>
          <a:custGeom>
            <a:avLst/>
            <a:gdLst>
              <a:gd name="T0" fmla="*/ 65555 w 21600"/>
              <a:gd name="T1" fmla="*/ 16761 h 21600"/>
              <a:gd name="T2" fmla="*/ 65555 w 21600"/>
              <a:gd name="T3" fmla="*/ 16761 h 21600"/>
              <a:gd name="T4" fmla="*/ 65555 w 21600"/>
              <a:gd name="T5" fmla="*/ 16761 h 21600"/>
              <a:gd name="T6" fmla="*/ 65555 w 21600"/>
              <a:gd name="T7" fmla="*/ 167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10" y="14849"/>
                </a:moveTo>
                <a:lnTo>
                  <a:pt x="4096" y="14849"/>
                </a:lnTo>
                <a:lnTo>
                  <a:pt x="0" y="6749"/>
                </a:lnTo>
                <a:lnTo>
                  <a:pt x="372" y="2699"/>
                </a:lnTo>
                <a:lnTo>
                  <a:pt x="1862" y="0"/>
                </a:lnTo>
                <a:lnTo>
                  <a:pt x="4841" y="0"/>
                </a:lnTo>
                <a:lnTo>
                  <a:pt x="10427" y="5399"/>
                </a:lnTo>
                <a:lnTo>
                  <a:pt x="10800" y="5399"/>
                </a:lnTo>
                <a:lnTo>
                  <a:pt x="11544" y="4049"/>
                </a:lnTo>
                <a:lnTo>
                  <a:pt x="14896" y="4049"/>
                </a:lnTo>
                <a:lnTo>
                  <a:pt x="15641" y="5399"/>
                </a:lnTo>
                <a:lnTo>
                  <a:pt x="16758" y="8099"/>
                </a:lnTo>
                <a:lnTo>
                  <a:pt x="20110" y="12149"/>
                </a:lnTo>
                <a:lnTo>
                  <a:pt x="20482" y="13499"/>
                </a:lnTo>
                <a:lnTo>
                  <a:pt x="20855" y="13499"/>
                </a:lnTo>
                <a:lnTo>
                  <a:pt x="21227" y="14849"/>
                </a:lnTo>
                <a:lnTo>
                  <a:pt x="21227" y="16199"/>
                </a:lnTo>
                <a:lnTo>
                  <a:pt x="21600" y="18900"/>
                </a:lnTo>
                <a:lnTo>
                  <a:pt x="21227" y="20249"/>
                </a:lnTo>
                <a:lnTo>
                  <a:pt x="21227" y="21600"/>
                </a:lnTo>
                <a:lnTo>
                  <a:pt x="18620" y="21600"/>
                </a:lnTo>
                <a:lnTo>
                  <a:pt x="16386" y="20249"/>
                </a:lnTo>
                <a:lnTo>
                  <a:pt x="14151" y="20249"/>
                </a:lnTo>
                <a:lnTo>
                  <a:pt x="13406" y="18900"/>
                </a:lnTo>
                <a:lnTo>
                  <a:pt x="9310" y="1484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5" name="AutoShape 210"/>
          <p:cNvSpPr>
            <a:spLocks/>
          </p:cNvSpPr>
          <p:nvPr/>
        </p:nvSpPr>
        <p:spPr bwMode="auto">
          <a:xfrm>
            <a:off x="4682806" y="3358436"/>
            <a:ext cx="807766" cy="357778"/>
          </a:xfrm>
          <a:custGeom>
            <a:avLst/>
            <a:gdLst>
              <a:gd name="T0" fmla="*/ 293432 w 21228"/>
              <a:gd name="T1" fmla="*/ 129896 h 21600"/>
              <a:gd name="T2" fmla="*/ 293432 w 21228"/>
              <a:gd name="T3" fmla="*/ 129896 h 21600"/>
              <a:gd name="T4" fmla="*/ 293432 w 21228"/>
              <a:gd name="T5" fmla="*/ 129896 h 21600"/>
              <a:gd name="T6" fmla="*/ 293432 w 21228"/>
              <a:gd name="T7" fmla="*/ 1298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28" h="2160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599"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chemeClr val="tx1">
              <a:lumMod val="65000"/>
              <a:lumOff val="35000"/>
            </a:schemeClr>
          </a:solidFill>
          <a:ln w="3175" cap="flat" cmpd="sng">
            <a:solidFill>
              <a:srgbClr val="F2F2F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86" name="AutoShape 211"/>
          <p:cNvSpPr>
            <a:spLocks/>
          </p:cNvSpPr>
          <p:nvPr/>
        </p:nvSpPr>
        <p:spPr bwMode="auto">
          <a:xfrm>
            <a:off x="5459622" y="3424797"/>
            <a:ext cx="676720" cy="256793"/>
          </a:xfrm>
          <a:custGeom>
            <a:avLst/>
            <a:gdLst>
              <a:gd name="T0" fmla="*/ 245828 w 21600"/>
              <a:gd name="T1" fmla="*/ 93232 h 21600"/>
              <a:gd name="T2" fmla="*/ 245828 w 21600"/>
              <a:gd name="T3" fmla="*/ 93232 h 21600"/>
              <a:gd name="T4" fmla="*/ 245828 w 21600"/>
              <a:gd name="T5" fmla="*/ 93232 h 21600"/>
              <a:gd name="T6" fmla="*/ 245828 w 21600"/>
              <a:gd name="T7" fmla="*/ 93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60"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39"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39"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0" name="AutoShape 213"/>
          <p:cNvSpPr>
            <a:spLocks/>
          </p:cNvSpPr>
          <p:nvPr/>
        </p:nvSpPr>
        <p:spPr bwMode="auto">
          <a:xfrm>
            <a:off x="6573320" y="5435858"/>
            <a:ext cx="90230" cy="80789"/>
          </a:xfrm>
          <a:custGeom>
            <a:avLst/>
            <a:gdLst>
              <a:gd name="T0" fmla="*/ 32777 w 21600"/>
              <a:gd name="T1" fmla="*/ 29332 h 21600"/>
              <a:gd name="T2" fmla="*/ 32777 w 21600"/>
              <a:gd name="T3" fmla="*/ 29332 h 21600"/>
              <a:gd name="T4" fmla="*/ 32777 w 21600"/>
              <a:gd name="T5" fmla="*/ 29332 h 21600"/>
              <a:gd name="T6" fmla="*/ 32777 w 21600"/>
              <a:gd name="T7" fmla="*/ 29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771"/>
                </a:moveTo>
                <a:lnTo>
                  <a:pt x="2234" y="771"/>
                </a:lnTo>
                <a:lnTo>
                  <a:pt x="0" y="3085"/>
                </a:lnTo>
                <a:lnTo>
                  <a:pt x="0" y="5400"/>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599"/>
                </a:lnTo>
                <a:lnTo>
                  <a:pt x="14896" y="20828"/>
                </a:lnTo>
                <a:lnTo>
                  <a:pt x="15641" y="20057"/>
                </a:lnTo>
                <a:lnTo>
                  <a:pt x="17131" y="19285"/>
                </a:lnTo>
                <a:lnTo>
                  <a:pt x="18620" y="16971"/>
                </a:lnTo>
                <a:lnTo>
                  <a:pt x="20110" y="15428"/>
                </a:lnTo>
                <a:lnTo>
                  <a:pt x="20855" y="13114"/>
                </a:lnTo>
                <a:lnTo>
                  <a:pt x="21599"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solidFill>
            <a:schemeClr val="tx1">
              <a:lumMod val="65000"/>
              <a:lumOff val="35000"/>
            </a:schemeClr>
          </a:solidFill>
          <a:ln w="3175" cap="flat" cmpd="sng">
            <a:solidFill>
              <a:srgbClr val="F2F2F2"/>
            </a:solidFill>
            <a:prstDash val="solid"/>
            <a:round/>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1" name="AutoShape 214"/>
          <p:cNvSpPr>
            <a:spLocks/>
          </p:cNvSpPr>
          <p:nvPr/>
        </p:nvSpPr>
        <p:spPr bwMode="auto">
          <a:xfrm>
            <a:off x="6657909" y="4587581"/>
            <a:ext cx="108556" cy="77904"/>
          </a:xfrm>
          <a:custGeom>
            <a:avLst/>
            <a:gdLst>
              <a:gd name="T0" fmla="*/ 39435 w 21600"/>
              <a:gd name="T1" fmla="*/ 28284 h 21600"/>
              <a:gd name="T2" fmla="*/ 39435 w 21600"/>
              <a:gd name="T3" fmla="*/ 28284 h 21600"/>
              <a:gd name="T4" fmla="*/ 39435 w 21600"/>
              <a:gd name="T5" fmla="*/ 28284 h 21600"/>
              <a:gd name="T6" fmla="*/ 39435 w 21600"/>
              <a:gd name="T7" fmla="*/ 28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 y="17600"/>
                </a:moveTo>
                <a:lnTo>
                  <a:pt x="11725" y="10400"/>
                </a:lnTo>
                <a:lnTo>
                  <a:pt x="12342" y="8800"/>
                </a:lnTo>
                <a:lnTo>
                  <a:pt x="16045" y="3999"/>
                </a:lnTo>
                <a:lnTo>
                  <a:pt x="16662" y="1599"/>
                </a:lnTo>
                <a:lnTo>
                  <a:pt x="16662" y="0"/>
                </a:lnTo>
                <a:lnTo>
                  <a:pt x="19748" y="0"/>
                </a:lnTo>
                <a:lnTo>
                  <a:pt x="21599" y="3199"/>
                </a:lnTo>
                <a:lnTo>
                  <a:pt x="20982" y="4799"/>
                </a:lnTo>
                <a:lnTo>
                  <a:pt x="19748" y="8800"/>
                </a:lnTo>
                <a:lnTo>
                  <a:pt x="17280" y="12800"/>
                </a:lnTo>
                <a:lnTo>
                  <a:pt x="14194" y="16800"/>
                </a:lnTo>
                <a:lnTo>
                  <a:pt x="8640" y="20000"/>
                </a:lnTo>
                <a:lnTo>
                  <a:pt x="4937" y="21600"/>
                </a:lnTo>
                <a:lnTo>
                  <a:pt x="1851" y="21600"/>
                </a:lnTo>
                <a:lnTo>
                  <a:pt x="1234" y="20800"/>
                </a:lnTo>
                <a:lnTo>
                  <a:pt x="617" y="20800"/>
                </a:lnTo>
                <a:lnTo>
                  <a:pt x="0" y="20000"/>
                </a:lnTo>
                <a:lnTo>
                  <a:pt x="0" y="19200"/>
                </a:lnTo>
                <a:lnTo>
                  <a:pt x="617" y="1760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2" name="AutoShape 215"/>
          <p:cNvSpPr>
            <a:spLocks/>
          </p:cNvSpPr>
          <p:nvPr/>
        </p:nvSpPr>
        <p:spPr bwMode="auto">
          <a:xfrm>
            <a:off x="7010361" y="5407005"/>
            <a:ext cx="115607" cy="158693"/>
          </a:xfrm>
          <a:custGeom>
            <a:avLst/>
            <a:gdLst>
              <a:gd name="T0" fmla="*/ 41996 w 21600"/>
              <a:gd name="T1" fmla="*/ 57616 h 21600"/>
              <a:gd name="T2" fmla="*/ 41996 w 21600"/>
              <a:gd name="T3" fmla="*/ 57616 h 21600"/>
              <a:gd name="T4" fmla="*/ 41996 w 21600"/>
              <a:gd name="T5" fmla="*/ 57616 h 21600"/>
              <a:gd name="T6" fmla="*/ 41996 w 21600"/>
              <a:gd name="T7" fmla="*/ 576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3" name="AutoShape 216"/>
          <p:cNvSpPr>
            <a:spLocks/>
          </p:cNvSpPr>
          <p:nvPr/>
        </p:nvSpPr>
        <p:spPr bwMode="auto">
          <a:xfrm>
            <a:off x="6901807" y="5557040"/>
            <a:ext cx="143803" cy="150037"/>
          </a:xfrm>
          <a:custGeom>
            <a:avLst/>
            <a:gdLst>
              <a:gd name="T0" fmla="*/ 52238 w 21600"/>
              <a:gd name="T1" fmla="*/ 54473 h 21600"/>
              <a:gd name="T2" fmla="*/ 52238 w 21600"/>
              <a:gd name="T3" fmla="*/ 54473 h 21600"/>
              <a:gd name="T4" fmla="*/ 52238 w 21600"/>
              <a:gd name="T5" fmla="*/ 54473 h 21600"/>
              <a:gd name="T6" fmla="*/ 52238 w 21600"/>
              <a:gd name="T7" fmla="*/ 54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 y="16615"/>
                </a:moveTo>
                <a:lnTo>
                  <a:pt x="0" y="17446"/>
                </a:lnTo>
                <a:lnTo>
                  <a:pt x="0" y="19523"/>
                </a:lnTo>
                <a:lnTo>
                  <a:pt x="939" y="19938"/>
                </a:lnTo>
                <a:lnTo>
                  <a:pt x="6573" y="21600"/>
                </a:lnTo>
                <a:lnTo>
                  <a:pt x="8452" y="21600"/>
                </a:lnTo>
                <a:lnTo>
                  <a:pt x="9391" y="21184"/>
                </a:lnTo>
                <a:lnTo>
                  <a:pt x="11269" y="19523"/>
                </a:lnTo>
                <a:lnTo>
                  <a:pt x="12208" y="17861"/>
                </a:lnTo>
                <a:lnTo>
                  <a:pt x="12208" y="16200"/>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599" y="2492"/>
                </a:lnTo>
                <a:lnTo>
                  <a:pt x="21599" y="1661"/>
                </a:lnTo>
                <a:lnTo>
                  <a:pt x="21130" y="1246"/>
                </a:lnTo>
                <a:lnTo>
                  <a:pt x="18313" y="0"/>
                </a:lnTo>
                <a:lnTo>
                  <a:pt x="16434" y="0"/>
                </a:lnTo>
                <a:lnTo>
                  <a:pt x="15495" y="830"/>
                </a:lnTo>
                <a:lnTo>
                  <a:pt x="15026" y="1661"/>
                </a:lnTo>
                <a:lnTo>
                  <a:pt x="14086" y="2492"/>
                </a:lnTo>
                <a:lnTo>
                  <a:pt x="13617" y="5399"/>
                </a:lnTo>
                <a:lnTo>
                  <a:pt x="9860" y="7476"/>
                </a:lnTo>
                <a:lnTo>
                  <a:pt x="7513" y="9138"/>
                </a:lnTo>
                <a:lnTo>
                  <a:pt x="4695" y="12876"/>
                </a:lnTo>
                <a:lnTo>
                  <a:pt x="3286" y="14953"/>
                </a:lnTo>
                <a:lnTo>
                  <a:pt x="1878" y="14953"/>
                </a:lnTo>
                <a:lnTo>
                  <a:pt x="939" y="16615"/>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4" name="AutoShape 217"/>
          <p:cNvSpPr>
            <a:spLocks/>
          </p:cNvSpPr>
          <p:nvPr/>
        </p:nvSpPr>
        <p:spPr bwMode="auto">
          <a:xfrm>
            <a:off x="5964279" y="4815520"/>
            <a:ext cx="789498" cy="588602"/>
          </a:xfrm>
          <a:custGeom>
            <a:avLst/>
            <a:gdLst>
              <a:gd name="T0" fmla="*/ 286796 w 21600"/>
              <a:gd name="T1" fmla="*/ 213700 h 21600"/>
              <a:gd name="T2" fmla="*/ 286796 w 21600"/>
              <a:gd name="T3" fmla="*/ 213700 h 21600"/>
              <a:gd name="T4" fmla="*/ 286796 w 21600"/>
              <a:gd name="T5" fmla="*/ 213700 h 21600"/>
              <a:gd name="T6" fmla="*/ 286796 w 21600"/>
              <a:gd name="T7" fmla="*/ 21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5" y="7305"/>
                </a:moveTo>
                <a:lnTo>
                  <a:pt x="2551" y="7199"/>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799"/>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599"/>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199"/>
                </a:lnTo>
                <a:lnTo>
                  <a:pt x="19303" y="7623"/>
                </a:lnTo>
                <a:lnTo>
                  <a:pt x="20749" y="8999"/>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600"/>
                </a:lnTo>
                <a:lnTo>
                  <a:pt x="17603" y="21600"/>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tx1">
              <a:lumMod val="65000"/>
              <a:lumOff val="35000"/>
            </a:schemeClr>
          </a:solidFill>
          <a:ln w="3175" cap="flat" cmpd="sng">
            <a:solidFill>
              <a:srgbClr val="F2F2F2"/>
            </a:solidFill>
            <a:prstDash val="solid"/>
            <a:round/>
            <a:headEnd/>
            <a:tailEnd/>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45" name="AutoShape 218"/>
          <p:cNvSpPr>
            <a:spLocks/>
          </p:cNvSpPr>
          <p:nvPr/>
        </p:nvSpPr>
        <p:spPr bwMode="auto">
          <a:xfrm>
            <a:off x="6505649" y="4599121"/>
            <a:ext cx="198784" cy="155808"/>
          </a:xfrm>
          <a:custGeom>
            <a:avLst/>
            <a:gdLst>
              <a:gd name="T0" fmla="*/ 72211 w 21600"/>
              <a:gd name="T1" fmla="*/ 56568 h 21600"/>
              <a:gd name="T2" fmla="*/ 72211 w 21600"/>
              <a:gd name="T3" fmla="*/ 56568 h 21600"/>
              <a:gd name="T4" fmla="*/ 72211 w 21600"/>
              <a:gd name="T5" fmla="*/ 56568 h 21600"/>
              <a:gd name="T6" fmla="*/ 72211 w 21600"/>
              <a:gd name="T7" fmla="*/ 565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62" y="7999"/>
                </a:moveTo>
                <a:lnTo>
                  <a:pt x="13162" y="7600"/>
                </a:lnTo>
                <a:lnTo>
                  <a:pt x="12825" y="7199"/>
                </a:lnTo>
                <a:lnTo>
                  <a:pt x="12149" y="7199"/>
                </a:lnTo>
                <a:lnTo>
                  <a:pt x="11475" y="6400"/>
                </a:lnTo>
                <a:lnTo>
                  <a:pt x="10462" y="5600"/>
                </a:lnTo>
                <a:lnTo>
                  <a:pt x="9787" y="4799"/>
                </a:lnTo>
                <a:lnTo>
                  <a:pt x="7762" y="3199"/>
                </a:lnTo>
                <a:lnTo>
                  <a:pt x="6749" y="1999"/>
                </a:lnTo>
                <a:lnTo>
                  <a:pt x="5737" y="1999"/>
                </a:lnTo>
                <a:lnTo>
                  <a:pt x="4387" y="1599"/>
                </a:lnTo>
                <a:lnTo>
                  <a:pt x="2362" y="799"/>
                </a:lnTo>
                <a:lnTo>
                  <a:pt x="674" y="0"/>
                </a:lnTo>
                <a:lnTo>
                  <a:pt x="0" y="16000"/>
                </a:lnTo>
                <a:lnTo>
                  <a:pt x="2024" y="17200"/>
                </a:lnTo>
                <a:lnTo>
                  <a:pt x="4724" y="16000"/>
                </a:lnTo>
                <a:lnTo>
                  <a:pt x="4724" y="15200"/>
                </a:lnTo>
                <a:lnTo>
                  <a:pt x="5062" y="14800"/>
                </a:lnTo>
                <a:lnTo>
                  <a:pt x="5737" y="14400"/>
                </a:lnTo>
                <a:lnTo>
                  <a:pt x="6412" y="13600"/>
                </a:lnTo>
                <a:lnTo>
                  <a:pt x="7087" y="13600"/>
                </a:lnTo>
                <a:lnTo>
                  <a:pt x="7762" y="13200"/>
                </a:lnTo>
                <a:lnTo>
                  <a:pt x="8774" y="13600"/>
                </a:lnTo>
                <a:lnTo>
                  <a:pt x="12825" y="16400"/>
                </a:lnTo>
                <a:lnTo>
                  <a:pt x="14512" y="18800"/>
                </a:lnTo>
                <a:lnTo>
                  <a:pt x="17550" y="20400"/>
                </a:lnTo>
                <a:lnTo>
                  <a:pt x="21262" y="21600"/>
                </a:lnTo>
                <a:lnTo>
                  <a:pt x="21600" y="21600"/>
                </a:lnTo>
                <a:lnTo>
                  <a:pt x="21600" y="20000"/>
                </a:lnTo>
                <a:lnTo>
                  <a:pt x="21262" y="19600"/>
                </a:lnTo>
                <a:lnTo>
                  <a:pt x="20925" y="18800"/>
                </a:lnTo>
                <a:lnTo>
                  <a:pt x="20249" y="18400"/>
                </a:lnTo>
                <a:lnTo>
                  <a:pt x="19575" y="17600"/>
                </a:lnTo>
                <a:lnTo>
                  <a:pt x="18562" y="16800"/>
                </a:lnTo>
                <a:lnTo>
                  <a:pt x="16199" y="14000"/>
                </a:lnTo>
                <a:lnTo>
                  <a:pt x="13500" y="12000"/>
                </a:lnTo>
                <a:lnTo>
                  <a:pt x="16199" y="10800"/>
                </a:lnTo>
                <a:lnTo>
                  <a:pt x="15525" y="9200"/>
                </a:lnTo>
                <a:lnTo>
                  <a:pt x="15187" y="9200"/>
                </a:lnTo>
                <a:lnTo>
                  <a:pt x="14850" y="8800"/>
                </a:lnTo>
                <a:lnTo>
                  <a:pt x="14174" y="8800"/>
                </a:lnTo>
                <a:lnTo>
                  <a:pt x="13500" y="8400"/>
                </a:lnTo>
                <a:lnTo>
                  <a:pt x="13162" y="8400"/>
                </a:lnTo>
                <a:lnTo>
                  <a:pt x="13162" y="7999"/>
                </a:lnTo>
                <a:close/>
              </a:path>
            </a:pathLst>
          </a:custGeom>
          <a:solidFill>
            <a:schemeClr val="tx1">
              <a:lumMod val="65000"/>
              <a:lumOff val="35000"/>
            </a:schemeClr>
          </a:solidFill>
          <a:ln w="3175" cap="flat" cmpd="sng">
            <a:solidFill>
              <a:srgbClr val="F2F2F2"/>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5" name="Rectangle 24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World Map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49" name="Rectangle 24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1"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2"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3"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4"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5"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6"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7"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8"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9"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0"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1"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2"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3"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4"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5"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6"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267"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8"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9"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0"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271"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UNITED STATES</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2"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RUSSIA</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3"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INDIA</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74"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AUSTRALIA</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2817576545"/>
      </p:ext>
    </p:extLst>
  </p:cSld>
  <p:clrMapOvr>
    <a:masterClrMapping/>
  </p:clrMapOvr>
  <p:transition spd="slow">
    <p:comb/>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1349841" y="2051050"/>
            <a:ext cx="5553869" cy="3630613"/>
            <a:chOff x="-1" y="-1"/>
            <a:chExt cx="11106903" cy="7261206"/>
          </a:xfrm>
          <a:solidFill>
            <a:schemeClr val="bg1">
              <a:lumMod val="50000"/>
            </a:schemeClr>
          </a:solidFill>
        </p:grpSpPr>
        <p:sp>
          <p:nvSpPr>
            <p:cNvPr id="83971" name="AutoShape 3"/>
            <p:cNvSpPr>
              <a:spLocks/>
            </p:cNvSpPr>
            <p:nvPr/>
          </p:nvSpPr>
          <p:spPr bwMode="auto">
            <a:xfrm>
              <a:off x="836680" y="-1"/>
              <a:ext cx="1384249" cy="10272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2" name="AutoShape 4"/>
            <p:cNvSpPr>
              <a:spLocks/>
            </p:cNvSpPr>
            <p:nvPr/>
          </p:nvSpPr>
          <p:spPr bwMode="auto">
            <a:xfrm>
              <a:off x="2903482" y="3617838"/>
              <a:ext cx="1454419" cy="149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3" name="AutoShape 5"/>
            <p:cNvSpPr>
              <a:spLocks/>
            </p:cNvSpPr>
            <p:nvPr/>
          </p:nvSpPr>
          <p:spPr bwMode="auto">
            <a:xfrm>
              <a:off x="3445693" y="3898589"/>
              <a:ext cx="2883319" cy="2845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4" name="AutoShape 6"/>
            <p:cNvSpPr>
              <a:spLocks/>
            </p:cNvSpPr>
            <p:nvPr/>
          </p:nvSpPr>
          <p:spPr bwMode="auto">
            <a:xfrm>
              <a:off x="1723359" y="3439177"/>
              <a:ext cx="1397003" cy="1646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5" name="AutoShape 7"/>
            <p:cNvSpPr>
              <a:spLocks/>
            </p:cNvSpPr>
            <p:nvPr/>
          </p:nvSpPr>
          <p:spPr bwMode="auto">
            <a:xfrm>
              <a:off x="307217" y="1665353"/>
              <a:ext cx="1639407" cy="2839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6" name="AutoShape 8"/>
            <p:cNvSpPr>
              <a:spLocks/>
            </p:cNvSpPr>
            <p:nvPr/>
          </p:nvSpPr>
          <p:spPr bwMode="auto">
            <a:xfrm>
              <a:off x="4332383" y="3764596"/>
              <a:ext cx="1792505" cy="963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7" name="AutoShape 9"/>
            <p:cNvSpPr>
              <a:spLocks/>
            </p:cNvSpPr>
            <p:nvPr/>
          </p:nvSpPr>
          <p:spPr bwMode="auto">
            <a:xfrm>
              <a:off x="4562028" y="2986154"/>
              <a:ext cx="1518207" cy="842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8" name="AutoShape 10"/>
            <p:cNvSpPr>
              <a:spLocks/>
            </p:cNvSpPr>
            <p:nvPr/>
          </p:nvSpPr>
          <p:spPr bwMode="auto">
            <a:xfrm>
              <a:off x="4243077" y="2182188"/>
              <a:ext cx="1690442" cy="8550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79" name="AutoShape 11"/>
            <p:cNvSpPr>
              <a:spLocks/>
            </p:cNvSpPr>
            <p:nvPr/>
          </p:nvSpPr>
          <p:spPr bwMode="auto">
            <a:xfrm>
              <a:off x="4294107" y="1416508"/>
              <a:ext cx="1454419" cy="969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0" name="AutoShape 12"/>
            <p:cNvSpPr>
              <a:spLocks/>
            </p:cNvSpPr>
            <p:nvPr/>
          </p:nvSpPr>
          <p:spPr bwMode="auto">
            <a:xfrm>
              <a:off x="2890724" y="1486692"/>
              <a:ext cx="1460796" cy="120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1" name="AutoShape 13"/>
            <p:cNvSpPr>
              <a:spLocks/>
            </p:cNvSpPr>
            <p:nvPr/>
          </p:nvSpPr>
          <p:spPr bwMode="auto">
            <a:xfrm>
              <a:off x="4370658" y="618921"/>
              <a:ext cx="1358732" cy="8741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2" name="AutoShape 14"/>
            <p:cNvSpPr>
              <a:spLocks/>
            </p:cNvSpPr>
            <p:nvPr/>
          </p:nvSpPr>
          <p:spPr bwMode="auto">
            <a:xfrm>
              <a:off x="3120369" y="2584171"/>
              <a:ext cx="1518207" cy="119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3" name="AutoShape 15"/>
            <p:cNvSpPr>
              <a:spLocks/>
            </p:cNvSpPr>
            <p:nvPr/>
          </p:nvSpPr>
          <p:spPr bwMode="auto">
            <a:xfrm>
              <a:off x="2112483" y="2156665"/>
              <a:ext cx="1167362" cy="1461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6320"/>
                  </a:moveTo>
                  <a:lnTo>
                    <a:pt x="14400" y="5376"/>
                  </a:lnTo>
                  <a:lnTo>
                    <a:pt x="15226" y="1603"/>
                  </a:lnTo>
                  <a:lnTo>
                    <a:pt x="4603" y="0"/>
                  </a:lnTo>
                  <a:lnTo>
                    <a:pt x="0" y="18959"/>
                  </a:lnTo>
                  <a:lnTo>
                    <a:pt x="18649" y="21600"/>
                  </a:lnTo>
                  <a:lnTo>
                    <a:pt x="21600" y="632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4" name="AutoShape 16"/>
            <p:cNvSpPr>
              <a:spLocks/>
            </p:cNvSpPr>
            <p:nvPr/>
          </p:nvSpPr>
          <p:spPr bwMode="auto">
            <a:xfrm>
              <a:off x="1021669" y="1888679"/>
              <a:ext cx="1339596" cy="202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5" name="AutoShape 17"/>
            <p:cNvSpPr>
              <a:spLocks/>
            </p:cNvSpPr>
            <p:nvPr/>
          </p:nvSpPr>
          <p:spPr bwMode="auto">
            <a:xfrm>
              <a:off x="453937" y="625304"/>
              <a:ext cx="1664924" cy="14101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6" name="AutoShape 18"/>
            <p:cNvSpPr>
              <a:spLocks/>
            </p:cNvSpPr>
            <p:nvPr/>
          </p:nvSpPr>
          <p:spPr bwMode="auto">
            <a:xfrm>
              <a:off x="1812664" y="248845"/>
              <a:ext cx="1231151" cy="2016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7" name="AutoShape 19"/>
            <p:cNvSpPr>
              <a:spLocks/>
            </p:cNvSpPr>
            <p:nvPr/>
          </p:nvSpPr>
          <p:spPr bwMode="auto">
            <a:xfrm>
              <a:off x="2335747" y="293509"/>
              <a:ext cx="2111456" cy="1365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8" name="AutoShape 20"/>
            <p:cNvSpPr>
              <a:spLocks/>
            </p:cNvSpPr>
            <p:nvPr/>
          </p:nvSpPr>
          <p:spPr bwMode="auto">
            <a:xfrm>
              <a:off x="10360555" y="459408"/>
              <a:ext cx="746347" cy="119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89" name="AutoShape 21"/>
            <p:cNvSpPr>
              <a:spLocks/>
            </p:cNvSpPr>
            <p:nvPr/>
          </p:nvSpPr>
          <p:spPr bwMode="auto">
            <a:xfrm>
              <a:off x="8925277" y="1276136"/>
              <a:ext cx="1543724" cy="1135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0" name="AutoShape 22"/>
            <p:cNvSpPr>
              <a:spLocks/>
            </p:cNvSpPr>
            <p:nvPr/>
          </p:nvSpPr>
          <p:spPr bwMode="auto">
            <a:xfrm>
              <a:off x="9965057" y="1199565"/>
              <a:ext cx="357227" cy="6444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1" name="AutoShape 23"/>
            <p:cNvSpPr>
              <a:spLocks/>
            </p:cNvSpPr>
            <p:nvPr/>
          </p:nvSpPr>
          <p:spPr bwMode="auto">
            <a:xfrm>
              <a:off x="10245732" y="1116616"/>
              <a:ext cx="318952" cy="7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2" name="AutoShape 24"/>
            <p:cNvSpPr>
              <a:spLocks/>
            </p:cNvSpPr>
            <p:nvPr/>
          </p:nvSpPr>
          <p:spPr bwMode="auto">
            <a:xfrm>
              <a:off x="10124536" y="1978008"/>
              <a:ext cx="357227" cy="325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3" name="AutoShape 25"/>
            <p:cNvSpPr>
              <a:spLocks/>
            </p:cNvSpPr>
            <p:nvPr/>
          </p:nvSpPr>
          <p:spPr bwMode="auto">
            <a:xfrm>
              <a:off x="10443487" y="1946101"/>
              <a:ext cx="153099" cy="1978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4" name="AutoShape 26"/>
            <p:cNvSpPr>
              <a:spLocks/>
            </p:cNvSpPr>
            <p:nvPr/>
          </p:nvSpPr>
          <p:spPr bwMode="auto">
            <a:xfrm>
              <a:off x="10124536" y="1716397"/>
              <a:ext cx="695314" cy="350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5" name="AutoShape 27"/>
            <p:cNvSpPr>
              <a:spLocks/>
            </p:cNvSpPr>
            <p:nvPr/>
          </p:nvSpPr>
          <p:spPr bwMode="auto">
            <a:xfrm>
              <a:off x="10660374" y="2045386"/>
              <a:ext cx="63789" cy="41096"/>
            </a:xfrm>
            <a:custGeom>
              <a:avLst/>
              <a:gdLst>
                <a:gd name="T0" fmla="*/ 10800 w 21600"/>
                <a:gd name="T1" fmla="+- 0 11664 1728"/>
                <a:gd name="T2" fmla="*/ 11664 h 19872"/>
                <a:gd name="T3" fmla="*/ 10800 w 21600"/>
                <a:gd name="T4" fmla="+- 0 11664 1728"/>
                <a:gd name="T5" fmla="*/ 11664 h 19872"/>
                <a:gd name="T6" fmla="*/ 10800 w 21600"/>
                <a:gd name="T7" fmla="+- 0 11664 1728"/>
                <a:gd name="T8" fmla="*/ 11664 h 19872"/>
                <a:gd name="T9" fmla="*/ 10800 w 21600"/>
                <a:gd name="T10" fmla="+- 0 11664 1728"/>
                <a:gd name="T11" fmla="*/ 11664 h 19872"/>
              </a:gdLst>
              <a:ahLst/>
              <a:cxnLst>
                <a:cxn ang="0">
                  <a:pos x="T0" y="T2"/>
                </a:cxn>
                <a:cxn ang="0">
                  <a:pos x="T3" y="T5"/>
                </a:cxn>
                <a:cxn ang="0">
                  <a:pos x="T6" y="T8"/>
                </a:cxn>
                <a:cxn ang="0">
                  <a:pos x="T9" y="T11"/>
                </a:cxn>
              </a:cxnLst>
              <a:rect l="0" t="0" r="r" b="b"/>
              <a:pathLst>
                <a:path w="21600" h="19872">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6" name="AutoShape 28"/>
            <p:cNvSpPr>
              <a:spLocks/>
            </p:cNvSpPr>
            <p:nvPr/>
          </p:nvSpPr>
          <p:spPr bwMode="auto">
            <a:xfrm>
              <a:off x="9856616" y="2284283"/>
              <a:ext cx="267918" cy="599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7" name="AutoShape 29"/>
            <p:cNvSpPr>
              <a:spLocks/>
            </p:cNvSpPr>
            <p:nvPr/>
          </p:nvSpPr>
          <p:spPr bwMode="auto">
            <a:xfrm>
              <a:off x="9805586" y="2699024"/>
              <a:ext cx="210506" cy="344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8" name="AutoShape 30"/>
            <p:cNvSpPr>
              <a:spLocks/>
            </p:cNvSpPr>
            <p:nvPr/>
          </p:nvSpPr>
          <p:spPr bwMode="auto">
            <a:xfrm>
              <a:off x="8784941" y="2124759"/>
              <a:ext cx="1199257" cy="778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3999" name="AutoShape 31"/>
            <p:cNvSpPr>
              <a:spLocks/>
            </p:cNvSpPr>
            <p:nvPr/>
          </p:nvSpPr>
          <p:spPr bwMode="auto">
            <a:xfrm>
              <a:off x="7662233" y="5244914"/>
              <a:ext cx="1856294" cy="1454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0" name="AutoShape 32"/>
            <p:cNvSpPr>
              <a:spLocks/>
            </p:cNvSpPr>
            <p:nvPr/>
          </p:nvSpPr>
          <p:spPr bwMode="auto">
            <a:xfrm>
              <a:off x="6220574" y="4862068"/>
              <a:ext cx="1160985" cy="1027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1" name="AutoShape 33"/>
            <p:cNvSpPr>
              <a:spLocks/>
            </p:cNvSpPr>
            <p:nvPr/>
          </p:nvSpPr>
          <p:spPr bwMode="auto">
            <a:xfrm>
              <a:off x="6080234" y="3943254"/>
              <a:ext cx="1039781" cy="93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2" name="AutoShape 34"/>
            <p:cNvSpPr>
              <a:spLocks/>
            </p:cNvSpPr>
            <p:nvPr/>
          </p:nvSpPr>
          <p:spPr bwMode="auto">
            <a:xfrm>
              <a:off x="7011573" y="3751835"/>
              <a:ext cx="1760611" cy="574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3" name="AutoShape 35"/>
            <p:cNvSpPr>
              <a:spLocks/>
            </p:cNvSpPr>
            <p:nvPr/>
          </p:nvSpPr>
          <p:spPr bwMode="auto">
            <a:xfrm>
              <a:off x="8261862" y="3560412"/>
              <a:ext cx="1760611" cy="778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4" name="AutoShape 36"/>
            <p:cNvSpPr>
              <a:spLocks/>
            </p:cNvSpPr>
            <p:nvPr/>
          </p:nvSpPr>
          <p:spPr bwMode="auto">
            <a:xfrm>
              <a:off x="8006700" y="4198482"/>
              <a:ext cx="1084435" cy="1167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solidFill>
                  <a:srgbClr val="91969B"/>
                </a:solidFill>
              </a:endParaRPr>
            </a:p>
          </p:txBody>
        </p:sp>
        <p:sp>
          <p:nvSpPr>
            <p:cNvPr id="84005" name="AutoShape 37"/>
            <p:cNvSpPr>
              <a:spLocks/>
            </p:cNvSpPr>
            <p:nvPr/>
          </p:nvSpPr>
          <p:spPr bwMode="auto">
            <a:xfrm>
              <a:off x="8363927" y="2903205"/>
              <a:ext cx="1581999" cy="886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6" name="AutoShape 38"/>
            <p:cNvSpPr>
              <a:spLocks/>
            </p:cNvSpPr>
            <p:nvPr/>
          </p:nvSpPr>
          <p:spPr bwMode="auto">
            <a:xfrm>
              <a:off x="8504262" y="4102770"/>
              <a:ext cx="1020646" cy="7912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7" name="AutoShape 39"/>
            <p:cNvSpPr>
              <a:spLocks/>
            </p:cNvSpPr>
            <p:nvPr/>
          </p:nvSpPr>
          <p:spPr bwMode="auto">
            <a:xfrm>
              <a:off x="7451724" y="4249525"/>
              <a:ext cx="803758" cy="128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8" name="AutoShape 40"/>
            <p:cNvSpPr>
              <a:spLocks/>
            </p:cNvSpPr>
            <p:nvPr/>
          </p:nvSpPr>
          <p:spPr bwMode="auto">
            <a:xfrm>
              <a:off x="6750030" y="4294190"/>
              <a:ext cx="739970" cy="12952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09" name="AutoShape 41"/>
            <p:cNvSpPr>
              <a:spLocks/>
            </p:cNvSpPr>
            <p:nvPr/>
          </p:nvSpPr>
          <p:spPr bwMode="auto">
            <a:xfrm>
              <a:off x="9084756" y="2730926"/>
              <a:ext cx="918581" cy="669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0" name="AutoShape 42"/>
            <p:cNvSpPr>
              <a:spLocks/>
            </p:cNvSpPr>
            <p:nvPr/>
          </p:nvSpPr>
          <p:spPr bwMode="auto">
            <a:xfrm>
              <a:off x="8523398" y="2654359"/>
              <a:ext cx="944098" cy="931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1" name="AutoShape 43"/>
            <p:cNvSpPr>
              <a:spLocks/>
            </p:cNvSpPr>
            <p:nvPr/>
          </p:nvSpPr>
          <p:spPr bwMode="auto">
            <a:xfrm>
              <a:off x="7139154" y="3152050"/>
              <a:ext cx="1505449" cy="778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2" name="AutoShape 44"/>
            <p:cNvSpPr>
              <a:spLocks/>
            </p:cNvSpPr>
            <p:nvPr/>
          </p:nvSpPr>
          <p:spPr bwMode="auto">
            <a:xfrm>
              <a:off x="5856967" y="2877681"/>
              <a:ext cx="1371490" cy="1193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3" name="AutoShape 45"/>
            <p:cNvSpPr>
              <a:spLocks/>
            </p:cNvSpPr>
            <p:nvPr/>
          </p:nvSpPr>
          <p:spPr bwMode="auto">
            <a:xfrm>
              <a:off x="5614563" y="587019"/>
              <a:ext cx="1326837" cy="15441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4" name="AutoShape 46"/>
            <p:cNvSpPr>
              <a:spLocks/>
            </p:cNvSpPr>
            <p:nvPr/>
          </p:nvSpPr>
          <p:spPr bwMode="auto">
            <a:xfrm>
              <a:off x="6832962" y="1040049"/>
              <a:ext cx="1550101" cy="14611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5" name="AutoShape 47"/>
            <p:cNvSpPr>
              <a:spLocks/>
            </p:cNvSpPr>
            <p:nvPr/>
          </p:nvSpPr>
          <p:spPr bwMode="auto">
            <a:xfrm>
              <a:off x="6392807" y="1212327"/>
              <a:ext cx="1084435" cy="1154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6" name="AutoShape 48"/>
            <p:cNvSpPr>
              <a:spLocks/>
            </p:cNvSpPr>
            <p:nvPr/>
          </p:nvSpPr>
          <p:spPr bwMode="auto">
            <a:xfrm>
              <a:off x="7981183" y="2303420"/>
              <a:ext cx="867552" cy="9953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7" name="AutoShape 49"/>
            <p:cNvSpPr>
              <a:spLocks/>
            </p:cNvSpPr>
            <p:nvPr/>
          </p:nvSpPr>
          <p:spPr bwMode="auto">
            <a:xfrm>
              <a:off x="7419829" y="2475702"/>
              <a:ext cx="637903" cy="1097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8" name="AutoShape 50"/>
            <p:cNvSpPr>
              <a:spLocks/>
            </p:cNvSpPr>
            <p:nvPr/>
          </p:nvSpPr>
          <p:spPr bwMode="auto">
            <a:xfrm>
              <a:off x="6699000" y="2335326"/>
              <a:ext cx="822894" cy="1442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19" name="AutoShape 51"/>
            <p:cNvSpPr>
              <a:spLocks/>
            </p:cNvSpPr>
            <p:nvPr/>
          </p:nvSpPr>
          <p:spPr bwMode="auto">
            <a:xfrm>
              <a:off x="5691114" y="2016289"/>
              <a:ext cx="1250290" cy="918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20" name="AutoShape 52"/>
            <p:cNvSpPr>
              <a:spLocks/>
            </p:cNvSpPr>
            <p:nvPr/>
          </p:nvSpPr>
          <p:spPr bwMode="auto">
            <a:xfrm>
              <a:off x="-1" y="5098155"/>
              <a:ext cx="2782281" cy="2163050"/>
            </a:xfrm>
            <a:custGeom>
              <a:avLst/>
              <a:gdLst>
                <a:gd name="T0" fmla="+- 0 10820 41"/>
                <a:gd name="T1" fmla="*/ T0 w 21559"/>
                <a:gd name="T2" fmla="*/ 10800 h 21600"/>
                <a:gd name="T3" fmla="+- 0 10820 41"/>
                <a:gd name="T4" fmla="*/ T3 w 21559"/>
                <a:gd name="T5" fmla="*/ 10800 h 21600"/>
                <a:gd name="T6" fmla="+- 0 10820 41"/>
                <a:gd name="T7" fmla="*/ T6 w 21559"/>
                <a:gd name="T8" fmla="*/ 10800 h 21600"/>
                <a:gd name="T9" fmla="+- 0 10820 41"/>
                <a:gd name="T10" fmla="*/ T9 w 21559"/>
                <a:gd name="T11" fmla="*/ 10800 h 21600"/>
              </a:gdLst>
              <a:ahLst/>
              <a:cxnLst>
                <a:cxn ang="0">
                  <a:pos x="T1" y="T2"/>
                </a:cxn>
                <a:cxn ang="0">
                  <a:pos x="T4" y="T5"/>
                </a:cxn>
                <a:cxn ang="0">
                  <a:pos x="T7" y="T8"/>
                </a:cxn>
                <a:cxn ang="0">
                  <a:pos x="T10" y="T11"/>
                </a:cxn>
              </a:cxnLst>
              <a:rect l="0" t="0" r="r" b="b"/>
              <a:pathLst>
                <a:path w="21559" h="2160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4021" name="AutoShape 53"/>
            <p:cNvSpPr>
              <a:spLocks/>
            </p:cNvSpPr>
            <p:nvPr/>
          </p:nvSpPr>
          <p:spPr bwMode="auto">
            <a:xfrm>
              <a:off x="3024682" y="6119060"/>
              <a:ext cx="1696819" cy="1078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grpFill/>
            <a:ln w="6350" cap="flat" cmpd="sng">
              <a:solidFill>
                <a:srgbClr val="FFFFFF"/>
              </a:solid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grpSp>
      <p:sp>
        <p:nvSpPr>
          <p:cNvPr id="65" name="Rectangle 6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USA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66" name="Rectangle 65"/>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8"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9"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0"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1"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3"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4"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5"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6"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7"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8"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9"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0"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1"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2"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3"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4"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5"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6"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7"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88"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9"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0"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1"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946263107"/>
      </p:ext>
    </p:extLst>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nvGrpSpPr>
        <p:grpSpPr bwMode="auto">
          <a:xfrm>
            <a:off x="1979612" y="1770857"/>
            <a:ext cx="4246563" cy="4666456"/>
            <a:chOff x="-1" y="0"/>
            <a:chExt cx="8493393" cy="9332658"/>
          </a:xfrm>
          <a:solidFill>
            <a:schemeClr val="bg1">
              <a:lumMod val="50000"/>
            </a:schemeClr>
          </a:solidFill>
        </p:grpSpPr>
        <p:sp>
          <p:nvSpPr>
            <p:cNvPr id="94211" name="AutoShape 3"/>
            <p:cNvSpPr>
              <a:spLocks/>
            </p:cNvSpPr>
            <p:nvPr/>
          </p:nvSpPr>
          <p:spPr bwMode="auto">
            <a:xfrm>
              <a:off x="1700312" y="3339201"/>
              <a:ext cx="2635369" cy="1804435"/>
            </a:xfrm>
            <a:custGeom>
              <a:avLst/>
              <a:gdLst>
                <a:gd name="T0" fmla="+- 0 10832 155"/>
                <a:gd name="T1" fmla="*/ T0 w 21354"/>
                <a:gd name="T2" fmla="*/ 10769 h 21538"/>
                <a:gd name="T3" fmla="+- 0 10832 155"/>
                <a:gd name="T4" fmla="*/ T3 w 21354"/>
                <a:gd name="T5" fmla="*/ 10769 h 21538"/>
                <a:gd name="T6" fmla="+- 0 10832 155"/>
                <a:gd name="T7" fmla="*/ T6 w 21354"/>
                <a:gd name="T8" fmla="*/ 10769 h 21538"/>
                <a:gd name="T9" fmla="+- 0 10832 155"/>
                <a:gd name="T10" fmla="*/ T9 w 21354"/>
                <a:gd name="T11" fmla="*/ 10769 h 21538"/>
              </a:gdLst>
              <a:ahLst/>
              <a:cxnLst>
                <a:cxn ang="0">
                  <a:pos x="T1" y="T2"/>
                </a:cxn>
                <a:cxn ang="0">
                  <a:pos x="T4" y="T5"/>
                </a:cxn>
                <a:cxn ang="0">
                  <a:pos x="T7" y="T8"/>
                </a:cxn>
                <a:cxn ang="0">
                  <a:pos x="T10" y="T11"/>
                </a:cxn>
              </a:cxnLst>
              <a:rect l="0" t="0" r="r" b="b"/>
              <a:pathLst>
                <a:path w="21354" h="21538">
                  <a:moveTo>
                    <a:pt x="16175" y="19866"/>
                  </a:moveTo>
                  <a:cubicBezTo>
                    <a:pt x="16386" y="19907"/>
                    <a:pt x="16491" y="19674"/>
                    <a:pt x="16463" y="19369"/>
                  </a:cubicBezTo>
                  <a:cubicBezTo>
                    <a:pt x="16438" y="19250"/>
                    <a:pt x="16386" y="19100"/>
                    <a:pt x="16386" y="18945"/>
                  </a:cubicBezTo>
                  <a:cubicBezTo>
                    <a:pt x="16386" y="18753"/>
                    <a:pt x="16491" y="18831"/>
                    <a:pt x="16593" y="18753"/>
                  </a:cubicBezTo>
                  <a:cubicBezTo>
                    <a:pt x="16593" y="18598"/>
                    <a:pt x="16593" y="18448"/>
                    <a:pt x="16593" y="18329"/>
                  </a:cubicBezTo>
                  <a:cubicBezTo>
                    <a:pt x="16723" y="18292"/>
                    <a:pt x="16804" y="18448"/>
                    <a:pt x="16906" y="18406"/>
                  </a:cubicBezTo>
                  <a:cubicBezTo>
                    <a:pt x="16906" y="18329"/>
                    <a:pt x="16906" y="18215"/>
                    <a:pt x="16906" y="18137"/>
                  </a:cubicBezTo>
                  <a:cubicBezTo>
                    <a:pt x="16776" y="18060"/>
                    <a:pt x="16958" y="17754"/>
                    <a:pt x="16987" y="17676"/>
                  </a:cubicBezTo>
                  <a:cubicBezTo>
                    <a:pt x="17036" y="17676"/>
                    <a:pt x="17088" y="17676"/>
                    <a:pt x="17169" y="17676"/>
                  </a:cubicBezTo>
                  <a:cubicBezTo>
                    <a:pt x="17169" y="17444"/>
                    <a:pt x="17169" y="17216"/>
                    <a:pt x="17169" y="16983"/>
                  </a:cubicBezTo>
                  <a:cubicBezTo>
                    <a:pt x="17324" y="16983"/>
                    <a:pt x="17454" y="16983"/>
                    <a:pt x="17612" y="16947"/>
                  </a:cubicBezTo>
                  <a:cubicBezTo>
                    <a:pt x="17665" y="16910"/>
                    <a:pt x="17689" y="16833"/>
                    <a:pt x="17767" y="16869"/>
                  </a:cubicBezTo>
                  <a:cubicBezTo>
                    <a:pt x="17847" y="16869"/>
                    <a:pt x="17900" y="16983"/>
                    <a:pt x="17977" y="16947"/>
                  </a:cubicBezTo>
                  <a:cubicBezTo>
                    <a:pt x="17977" y="16677"/>
                    <a:pt x="18265" y="16755"/>
                    <a:pt x="18343" y="16600"/>
                  </a:cubicBezTo>
                  <a:cubicBezTo>
                    <a:pt x="18420" y="16445"/>
                    <a:pt x="18395" y="16408"/>
                    <a:pt x="18497" y="16331"/>
                  </a:cubicBezTo>
                  <a:cubicBezTo>
                    <a:pt x="18578" y="16253"/>
                    <a:pt x="18708" y="16253"/>
                    <a:pt x="18708" y="16062"/>
                  </a:cubicBezTo>
                  <a:cubicBezTo>
                    <a:pt x="18733" y="15948"/>
                    <a:pt x="18708" y="15839"/>
                    <a:pt x="18785" y="15720"/>
                  </a:cubicBezTo>
                  <a:cubicBezTo>
                    <a:pt x="18863" y="15647"/>
                    <a:pt x="18944" y="15570"/>
                    <a:pt x="18968" y="15451"/>
                  </a:cubicBezTo>
                  <a:cubicBezTo>
                    <a:pt x="18968" y="15295"/>
                    <a:pt x="18968" y="15182"/>
                    <a:pt x="19045" y="15068"/>
                  </a:cubicBezTo>
                  <a:cubicBezTo>
                    <a:pt x="19098" y="14990"/>
                    <a:pt x="19179" y="14990"/>
                    <a:pt x="19151" y="14835"/>
                  </a:cubicBezTo>
                  <a:cubicBezTo>
                    <a:pt x="19463" y="14799"/>
                    <a:pt x="19699" y="14799"/>
                    <a:pt x="19674" y="14224"/>
                  </a:cubicBezTo>
                  <a:cubicBezTo>
                    <a:pt x="19646" y="13991"/>
                    <a:pt x="19439" y="13417"/>
                    <a:pt x="19228" y="13417"/>
                  </a:cubicBezTo>
                  <a:cubicBezTo>
                    <a:pt x="19228" y="13303"/>
                    <a:pt x="19151" y="13147"/>
                    <a:pt x="19073" y="13106"/>
                  </a:cubicBezTo>
                  <a:cubicBezTo>
                    <a:pt x="18993" y="13375"/>
                    <a:pt x="18915" y="13106"/>
                    <a:pt x="18810" y="13034"/>
                  </a:cubicBezTo>
                  <a:cubicBezTo>
                    <a:pt x="18680" y="12956"/>
                    <a:pt x="18550" y="13225"/>
                    <a:pt x="18448" y="13106"/>
                  </a:cubicBezTo>
                  <a:cubicBezTo>
                    <a:pt x="18213" y="12801"/>
                    <a:pt x="18367" y="12645"/>
                    <a:pt x="18550" y="12418"/>
                  </a:cubicBezTo>
                  <a:cubicBezTo>
                    <a:pt x="18761" y="12148"/>
                    <a:pt x="18578" y="12071"/>
                    <a:pt x="18420" y="11915"/>
                  </a:cubicBezTo>
                  <a:cubicBezTo>
                    <a:pt x="18237" y="11724"/>
                    <a:pt x="18785" y="11377"/>
                    <a:pt x="18761" y="11879"/>
                  </a:cubicBezTo>
                  <a:cubicBezTo>
                    <a:pt x="18891" y="11915"/>
                    <a:pt x="19853" y="11724"/>
                    <a:pt x="19829" y="12107"/>
                  </a:cubicBezTo>
                  <a:cubicBezTo>
                    <a:pt x="19934" y="12107"/>
                    <a:pt x="20170" y="11957"/>
                    <a:pt x="20194" y="12148"/>
                  </a:cubicBezTo>
                  <a:cubicBezTo>
                    <a:pt x="20272" y="12185"/>
                    <a:pt x="20352" y="12107"/>
                    <a:pt x="20430" y="12148"/>
                  </a:cubicBezTo>
                  <a:cubicBezTo>
                    <a:pt x="20507" y="12185"/>
                    <a:pt x="20482" y="12418"/>
                    <a:pt x="20560" y="12376"/>
                  </a:cubicBezTo>
                  <a:cubicBezTo>
                    <a:pt x="20633" y="12298"/>
                    <a:pt x="20584" y="12107"/>
                    <a:pt x="20662" y="12029"/>
                  </a:cubicBezTo>
                  <a:cubicBezTo>
                    <a:pt x="20714" y="11993"/>
                    <a:pt x="20792" y="12071"/>
                    <a:pt x="20844" y="12029"/>
                  </a:cubicBezTo>
                  <a:cubicBezTo>
                    <a:pt x="20922" y="11993"/>
                    <a:pt x="20897" y="11838"/>
                    <a:pt x="20897" y="11760"/>
                  </a:cubicBezTo>
                  <a:cubicBezTo>
                    <a:pt x="20922" y="11610"/>
                    <a:pt x="21052" y="11646"/>
                    <a:pt x="21132" y="11646"/>
                  </a:cubicBezTo>
                  <a:cubicBezTo>
                    <a:pt x="21182" y="11610"/>
                    <a:pt x="21234" y="11532"/>
                    <a:pt x="21287" y="11419"/>
                  </a:cubicBezTo>
                  <a:cubicBezTo>
                    <a:pt x="21262" y="11419"/>
                    <a:pt x="21262" y="11377"/>
                    <a:pt x="21262" y="11341"/>
                  </a:cubicBezTo>
                  <a:cubicBezTo>
                    <a:pt x="21157" y="11341"/>
                    <a:pt x="21210" y="11186"/>
                    <a:pt x="21182" y="11072"/>
                  </a:cubicBezTo>
                  <a:cubicBezTo>
                    <a:pt x="21157" y="10994"/>
                    <a:pt x="21104" y="10916"/>
                    <a:pt x="21027" y="10880"/>
                  </a:cubicBezTo>
                  <a:cubicBezTo>
                    <a:pt x="20999" y="10839"/>
                    <a:pt x="20999" y="10761"/>
                    <a:pt x="21027" y="10725"/>
                  </a:cubicBezTo>
                  <a:cubicBezTo>
                    <a:pt x="21052" y="10761"/>
                    <a:pt x="21104" y="10725"/>
                    <a:pt x="21132" y="10725"/>
                  </a:cubicBezTo>
                  <a:cubicBezTo>
                    <a:pt x="21132" y="10492"/>
                    <a:pt x="21210" y="10378"/>
                    <a:pt x="21262" y="10150"/>
                  </a:cubicBezTo>
                  <a:cubicBezTo>
                    <a:pt x="21311" y="9995"/>
                    <a:pt x="21311" y="9804"/>
                    <a:pt x="21157" y="9804"/>
                  </a:cubicBezTo>
                  <a:cubicBezTo>
                    <a:pt x="21157" y="9726"/>
                    <a:pt x="21157" y="9612"/>
                    <a:pt x="21157" y="9493"/>
                  </a:cubicBezTo>
                  <a:cubicBezTo>
                    <a:pt x="21132" y="9493"/>
                    <a:pt x="21104" y="9493"/>
                    <a:pt x="21080" y="9493"/>
                  </a:cubicBezTo>
                  <a:cubicBezTo>
                    <a:pt x="21080" y="9379"/>
                    <a:pt x="21080" y="9302"/>
                    <a:pt x="21104" y="9188"/>
                  </a:cubicBezTo>
                  <a:cubicBezTo>
                    <a:pt x="21234" y="9302"/>
                    <a:pt x="21445" y="9146"/>
                    <a:pt x="21311" y="8882"/>
                  </a:cubicBezTo>
                  <a:cubicBezTo>
                    <a:pt x="21262" y="8841"/>
                    <a:pt x="21210" y="8882"/>
                    <a:pt x="21182" y="8841"/>
                  </a:cubicBezTo>
                  <a:cubicBezTo>
                    <a:pt x="21182" y="8763"/>
                    <a:pt x="21182" y="8727"/>
                    <a:pt x="21157" y="8686"/>
                  </a:cubicBezTo>
                  <a:cubicBezTo>
                    <a:pt x="21104" y="8572"/>
                    <a:pt x="21027" y="8572"/>
                    <a:pt x="20946" y="8572"/>
                  </a:cubicBezTo>
                  <a:cubicBezTo>
                    <a:pt x="20844" y="8763"/>
                    <a:pt x="20482" y="8649"/>
                    <a:pt x="20324" y="8686"/>
                  </a:cubicBezTo>
                  <a:cubicBezTo>
                    <a:pt x="20300" y="8763"/>
                    <a:pt x="20352" y="8882"/>
                    <a:pt x="20324" y="8996"/>
                  </a:cubicBezTo>
                  <a:cubicBezTo>
                    <a:pt x="20222" y="9032"/>
                    <a:pt x="20247" y="8841"/>
                    <a:pt x="20142" y="8882"/>
                  </a:cubicBezTo>
                  <a:cubicBezTo>
                    <a:pt x="20142" y="8805"/>
                    <a:pt x="20142" y="8727"/>
                    <a:pt x="20142" y="8649"/>
                  </a:cubicBezTo>
                  <a:cubicBezTo>
                    <a:pt x="20089" y="8649"/>
                    <a:pt x="20040" y="8649"/>
                    <a:pt x="19987" y="8608"/>
                  </a:cubicBezTo>
                  <a:cubicBezTo>
                    <a:pt x="19987" y="8494"/>
                    <a:pt x="19987" y="8380"/>
                    <a:pt x="19987" y="8225"/>
                  </a:cubicBezTo>
                  <a:cubicBezTo>
                    <a:pt x="19882" y="8225"/>
                    <a:pt x="19804" y="8225"/>
                    <a:pt x="19699" y="8225"/>
                  </a:cubicBezTo>
                  <a:cubicBezTo>
                    <a:pt x="19699" y="8147"/>
                    <a:pt x="19699" y="8075"/>
                    <a:pt x="19699" y="8033"/>
                  </a:cubicBezTo>
                  <a:cubicBezTo>
                    <a:pt x="19593" y="7997"/>
                    <a:pt x="19362" y="8111"/>
                    <a:pt x="19256" y="7956"/>
                  </a:cubicBezTo>
                  <a:cubicBezTo>
                    <a:pt x="19203" y="7806"/>
                    <a:pt x="19256" y="7573"/>
                    <a:pt x="19256" y="7417"/>
                  </a:cubicBezTo>
                  <a:cubicBezTo>
                    <a:pt x="19126" y="7381"/>
                    <a:pt x="18863" y="7495"/>
                    <a:pt x="18810" y="7226"/>
                  </a:cubicBezTo>
                  <a:cubicBezTo>
                    <a:pt x="18785" y="7034"/>
                    <a:pt x="18631" y="7148"/>
                    <a:pt x="18525" y="7112"/>
                  </a:cubicBezTo>
                  <a:cubicBezTo>
                    <a:pt x="18497" y="6957"/>
                    <a:pt x="18631" y="6729"/>
                    <a:pt x="18525" y="6610"/>
                  </a:cubicBezTo>
                  <a:cubicBezTo>
                    <a:pt x="18473" y="6537"/>
                    <a:pt x="18343" y="6574"/>
                    <a:pt x="18265" y="6574"/>
                  </a:cubicBezTo>
                  <a:cubicBezTo>
                    <a:pt x="18290" y="6729"/>
                    <a:pt x="18213" y="6801"/>
                    <a:pt x="18213" y="6957"/>
                  </a:cubicBezTo>
                  <a:cubicBezTo>
                    <a:pt x="18132" y="6998"/>
                    <a:pt x="18079" y="6920"/>
                    <a:pt x="18030" y="6843"/>
                  </a:cubicBezTo>
                  <a:cubicBezTo>
                    <a:pt x="18055" y="6765"/>
                    <a:pt x="18030" y="6729"/>
                    <a:pt x="18030" y="6688"/>
                  </a:cubicBezTo>
                  <a:cubicBezTo>
                    <a:pt x="17900" y="6651"/>
                    <a:pt x="17847" y="6801"/>
                    <a:pt x="17795" y="6879"/>
                  </a:cubicBezTo>
                  <a:cubicBezTo>
                    <a:pt x="17795" y="6843"/>
                    <a:pt x="17767" y="6801"/>
                    <a:pt x="17795" y="6729"/>
                  </a:cubicBezTo>
                  <a:cubicBezTo>
                    <a:pt x="17742" y="6729"/>
                    <a:pt x="17689" y="6729"/>
                    <a:pt x="17637" y="6765"/>
                  </a:cubicBezTo>
                  <a:cubicBezTo>
                    <a:pt x="17795" y="7071"/>
                    <a:pt x="17482" y="7190"/>
                    <a:pt x="17559" y="7495"/>
                  </a:cubicBezTo>
                  <a:cubicBezTo>
                    <a:pt x="17454" y="7495"/>
                    <a:pt x="16958" y="7573"/>
                    <a:pt x="16958" y="7417"/>
                  </a:cubicBezTo>
                  <a:cubicBezTo>
                    <a:pt x="16828" y="7381"/>
                    <a:pt x="16776" y="7650"/>
                    <a:pt x="16646" y="7573"/>
                  </a:cubicBezTo>
                  <a:cubicBezTo>
                    <a:pt x="16698" y="7417"/>
                    <a:pt x="16723" y="7267"/>
                    <a:pt x="16723" y="7071"/>
                  </a:cubicBezTo>
                  <a:cubicBezTo>
                    <a:pt x="16751" y="6998"/>
                    <a:pt x="16723" y="6879"/>
                    <a:pt x="16776" y="6801"/>
                  </a:cubicBezTo>
                  <a:cubicBezTo>
                    <a:pt x="16828" y="6765"/>
                    <a:pt x="16828" y="6765"/>
                    <a:pt x="16857" y="6688"/>
                  </a:cubicBezTo>
                  <a:cubicBezTo>
                    <a:pt x="16804" y="6688"/>
                    <a:pt x="16723" y="6688"/>
                    <a:pt x="16674" y="6688"/>
                  </a:cubicBezTo>
                  <a:cubicBezTo>
                    <a:pt x="16674" y="6765"/>
                    <a:pt x="16674" y="6843"/>
                    <a:pt x="16674" y="6879"/>
                  </a:cubicBezTo>
                  <a:cubicBezTo>
                    <a:pt x="16646" y="6843"/>
                    <a:pt x="16646" y="6765"/>
                    <a:pt x="16646" y="6729"/>
                  </a:cubicBezTo>
                  <a:cubicBezTo>
                    <a:pt x="16568" y="6729"/>
                    <a:pt x="16491" y="6729"/>
                    <a:pt x="16410" y="6765"/>
                  </a:cubicBezTo>
                  <a:cubicBezTo>
                    <a:pt x="16410" y="6801"/>
                    <a:pt x="16438" y="6879"/>
                    <a:pt x="16491" y="6879"/>
                  </a:cubicBezTo>
                  <a:cubicBezTo>
                    <a:pt x="16491" y="6920"/>
                    <a:pt x="16491" y="6957"/>
                    <a:pt x="16491" y="6957"/>
                  </a:cubicBezTo>
                  <a:cubicBezTo>
                    <a:pt x="16410" y="6957"/>
                    <a:pt x="16280" y="6998"/>
                    <a:pt x="16228" y="6879"/>
                  </a:cubicBezTo>
                  <a:cubicBezTo>
                    <a:pt x="16203" y="6801"/>
                    <a:pt x="16203" y="6688"/>
                    <a:pt x="16098" y="6729"/>
                  </a:cubicBezTo>
                  <a:cubicBezTo>
                    <a:pt x="16098" y="6801"/>
                    <a:pt x="16073" y="6843"/>
                    <a:pt x="16073" y="6879"/>
                  </a:cubicBezTo>
                  <a:cubicBezTo>
                    <a:pt x="16045" y="6765"/>
                    <a:pt x="15943" y="6801"/>
                    <a:pt x="15890" y="6843"/>
                  </a:cubicBezTo>
                  <a:cubicBezTo>
                    <a:pt x="15943" y="6998"/>
                    <a:pt x="15968" y="7381"/>
                    <a:pt x="15785" y="7304"/>
                  </a:cubicBezTo>
                  <a:cubicBezTo>
                    <a:pt x="15785" y="7190"/>
                    <a:pt x="15838" y="6998"/>
                    <a:pt x="15732" y="6957"/>
                  </a:cubicBezTo>
                  <a:cubicBezTo>
                    <a:pt x="15655" y="6920"/>
                    <a:pt x="15550" y="6998"/>
                    <a:pt x="15578" y="7148"/>
                  </a:cubicBezTo>
                  <a:cubicBezTo>
                    <a:pt x="15497" y="7190"/>
                    <a:pt x="15448" y="7190"/>
                    <a:pt x="15367" y="7148"/>
                  </a:cubicBezTo>
                  <a:cubicBezTo>
                    <a:pt x="15395" y="7071"/>
                    <a:pt x="15420" y="7034"/>
                    <a:pt x="15472" y="7034"/>
                  </a:cubicBezTo>
                  <a:cubicBezTo>
                    <a:pt x="15525" y="6998"/>
                    <a:pt x="15497" y="6998"/>
                    <a:pt x="15550" y="6957"/>
                  </a:cubicBezTo>
                  <a:cubicBezTo>
                    <a:pt x="15550" y="6957"/>
                    <a:pt x="15578" y="6879"/>
                    <a:pt x="15578" y="6843"/>
                  </a:cubicBezTo>
                  <a:cubicBezTo>
                    <a:pt x="15578" y="6843"/>
                    <a:pt x="15550" y="6843"/>
                    <a:pt x="15525" y="6843"/>
                  </a:cubicBezTo>
                  <a:cubicBezTo>
                    <a:pt x="15497" y="6574"/>
                    <a:pt x="15785" y="6610"/>
                    <a:pt x="15732" y="6305"/>
                  </a:cubicBezTo>
                  <a:cubicBezTo>
                    <a:pt x="15655" y="6268"/>
                    <a:pt x="15578" y="6072"/>
                    <a:pt x="15497" y="5999"/>
                  </a:cubicBezTo>
                  <a:cubicBezTo>
                    <a:pt x="15420" y="5921"/>
                    <a:pt x="15420" y="5766"/>
                    <a:pt x="15420" y="5652"/>
                  </a:cubicBezTo>
                  <a:cubicBezTo>
                    <a:pt x="15342" y="5611"/>
                    <a:pt x="15107" y="5725"/>
                    <a:pt x="15107" y="5844"/>
                  </a:cubicBezTo>
                  <a:cubicBezTo>
                    <a:pt x="15030" y="5802"/>
                    <a:pt x="14924" y="5766"/>
                    <a:pt x="14847" y="5802"/>
                  </a:cubicBezTo>
                  <a:cubicBezTo>
                    <a:pt x="14924" y="5999"/>
                    <a:pt x="14636" y="6268"/>
                    <a:pt x="14534" y="6149"/>
                  </a:cubicBezTo>
                  <a:cubicBezTo>
                    <a:pt x="14376" y="5999"/>
                    <a:pt x="14401" y="6574"/>
                    <a:pt x="14401" y="6651"/>
                  </a:cubicBezTo>
                  <a:cubicBezTo>
                    <a:pt x="14218" y="6651"/>
                    <a:pt x="13986" y="6688"/>
                    <a:pt x="13828" y="6651"/>
                  </a:cubicBezTo>
                  <a:cubicBezTo>
                    <a:pt x="13775" y="6418"/>
                    <a:pt x="13621" y="6341"/>
                    <a:pt x="13645" y="6651"/>
                  </a:cubicBezTo>
                  <a:cubicBezTo>
                    <a:pt x="13568" y="6651"/>
                    <a:pt x="13463" y="6574"/>
                    <a:pt x="13385" y="6610"/>
                  </a:cubicBezTo>
                  <a:cubicBezTo>
                    <a:pt x="13280" y="6688"/>
                    <a:pt x="13357" y="6801"/>
                    <a:pt x="13357" y="6920"/>
                  </a:cubicBezTo>
                  <a:cubicBezTo>
                    <a:pt x="12995" y="6843"/>
                    <a:pt x="13540" y="6227"/>
                    <a:pt x="13515" y="6072"/>
                  </a:cubicBezTo>
                  <a:cubicBezTo>
                    <a:pt x="13357" y="6072"/>
                    <a:pt x="13255" y="6149"/>
                    <a:pt x="13255" y="5880"/>
                  </a:cubicBezTo>
                  <a:cubicBezTo>
                    <a:pt x="13150" y="5880"/>
                    <a:pt x="13125" y="5766"/>
                    <a:pt x="13020" y="5725"/>
                  </a:cubicBezTo>
                  <a:cubicBezTo>
                    <a:pt x="13045" y="5844"/>
                    <a:pt x="13203" y="6305"/>
                    <a:pt x="13073" y="6341"/>
                  </a:cubicBezTo>
                  <a:cubicBezTo>
                    <a:pt x="13073" y="6382"/>
                    <a:pt x="13073" y="6460"/>
                    <a:pt x="13073" y="6496"/>
                  </a:cubicBezTo>
                  <a:cubicBezTo>
                    <a:pt x="12943" y="6537"/>
                    <a:pt x="12890" y="6496"/>
                    <a:pt x="12785" y="6460"/>
                  </a:cubicBezTo>
                  <a:cubicBezTo>
                    <a:pt x="12679" y="6418"/>
                    <a:pt x="12630" y="6496"/>
                    <a:pt x="12549" y="6496"/>
                  </a:cubicBezTo>
                  <a:cubicBezTo>
                    <a:pt x="12549" y="6460"/>
                    <a:pt x="12525" y="6418"/>
                    <a:pt x="12525" y="6382"/>
                  </a:cubicBezTo>
                  <a:cubicBezTo>
                    <a:pt x="12419" y="6341"/>
                    <a:pt x="12525" y="6191"/>
                    <a:pt x="12472" y="6113"/>
                  </a:cubicBezTo>
                  <a:cubicBezTo>
                    <a:pt x="12419" y="6072"/>
                    <a:pt x="12314" y="6149"/>
                    <a:pt x="12265" y="6191"/>
                  </a:cubicBezTo>
                  <a:cubicBezTo>
                    <a:pt x="12265" y="6268"/>
                    <a:pt x="12212" y="6305"/>
                    <a:pt x="12159" y="6305"/>
                  </a:cubicBezTo>
                  <a:cubicBezTo>
                    <a:pt x="12131" y="6268"/>
                    <a:pt x="12131" y="6191"/>
                    <a:pt x="12159" y="6149"/>
                  </a:cubicBezTo>
                  <a:cubicBezTo>
                    <a:pt x="12265" y="6072"/>
                    <a:pt x="12265" y="5958"/>
                    <a:pt x="12265" y="5802"/>
                  </a:cubicBezTo>
                  <a:cubicBezTo>
                    <a:pt x="12212" y="5766"/>
                    <a:pt x="12159" y="5766"/>
                    <a:pt x="12131" y="5802"/>
                  </a:cubicBezTo>
                  <a:cubicBezTo>
                    <a:pt x="12131" y="5880"/>
                    <a:pt x="12107" y="5958"/>
                    <a:pt x="12107" y="6035"/>
                  </a:cubicBezTo>
                  <a:cubicBezTo>
                    <a:pt x="12082" y="5999"/>
                    <a:pt x="12029" y="5958"/>
                    <a:pt x="12001" y="5921"/>
                  </a:cubicBezTo>
                  <a:cubicBezTo>
                    <a:pt x="11977" y="5611"/>
                    <a:pt x="12131" y="5611"/>
                    <a:pt x="12289" y="5611"/>
                  </a:cubicBezTo>
                  <a:cubicBezTo>
                    <a:pt x="12289" y="5461"/>
                    <a:pt x="12159" y="5306"/>
                    <a:pt x="12212" y="5150"/>
                  </a:cubicBezTo>
                  <a:cubicBezTo>
                    <a:pt x="12237" y="5036"/>
                    <a:pt x="12314" y="5000"/>
                    <a:pt x="12265" y="4881"/>
                  </a:cubicBezTo>
                  <a:cubicBezTo>
                    <a:pt x="12131" y="4923"/>
                    <a:pt x="12082" y="5114"/>
                    <a:pt x="11977" y="5114"/>
                  </a:cubicBezTo>
                  <a:cubicBezTo>
                    <a:pt x="11952" y="5192"/>
                    <a:pt x="11977" y="5264"/>
                    <a:pt x="11952" y="5342"/>
                  </a:cubicBezTo>
                  <a:cubicBezTo>
                    <a:pt x="11924" y="5342"/>
                    <a:pt x="11871" y="5383"/>
                    <a:pt x="11847" y="5342"/>
                  </a:cubicBezTo>
                  <a:cubicBezTo>
                    <a:pt x="11818" y="5611"/>
                    <a:pt x="11794" y="5611"/>
                    <a:pt x="11611" y="5611"/>
                  </a:cubicBezTo>
                  <a:cubicBezTo>
                    <a:pt x="11611" y="5306"/>
                    <a:pt x="11534" y="5264"/>
                    <a:pt x="11351" y="5383"/>
                  </a:cubicBezTo>
                  <a:cubicBezTo>
                    <a:pt x="11298" y="5533"/>
                    <a:pt x="11246" y="5725"/>
                    <a:pt x="11088" y="5725"/>
                  </a:cubicBezTo>
                  <a:cubicBezTo>
                    <a:pt x="11063" y="5880"/>
                    <a:pt x="11270" y="5802"/>
                    <a:pt x="11323" y="5880"/>
                  </a:cubicBezTo>
                  <a:cubicBezTo>
                    <a:pt x="11481" y="5999"/>
                    <a:pt x="11376" y="6305"/>
                    <a:pt x="11453" y="6496"/>
                  </a:cubicBezTo>
                  <a:cubicBezTo>
                    <a:pt x="11664" y="6460"/>
                    <a:pt x="11534" y="7148"/>
                    <a:pt x="11583" y="7304"/>
                  </a:cubicBezTo>
                  <a:cubicBezTo>
                    <a:pt x="11636" y="7495"/>
                    <a:pt x="11769" y="7340"/>
                    <a:pt x="11818" y="7573"/>
                  </a:cubicBezTo>
                  <a:cubicBezTo>
                    <a:pt x="11871" y="7842"/>
                    <a:pt x="11741" y="8189"/>
                    <a:pt x="11741" y="8458"/>
                  </a:cubicBezTo>
                  <a:cubicBezTo>
                    <a:pt x="11871" y="8494"/>
                    <a:pt x="12001" y="8339"/>
                    <a:pt x="12107" y="8380"/>
                  </a:cubicBezTo>
                  <a:cubicBezTo>
                    <a:pt x="12107" y="8494"/>
                    <a:pt x="12184" y="8535"/>
                    <a:pt x="12212" y="8608"/>
                  </a:cubicBezTo>
                  <a:cubicBezTo>
                    <a:pt x="12212" y="8686"/>
                    <a:pt x="12212" y="8805"/>
                    <a:pt x="12184" y="8882"/>
                  </a:cubicBezTo>
                  <a:cubicBezTo>
                    <a:pt x="12131" y="8882"/>
                    <a:pt x="12082" y="8918"/>
                    <a:pt x="12107" y="9032"/>
                  </a:cubicBezTo>
                  <a:cubicBezTo>
                    <a:pt x="12212" y="9074"/>
                    <a:pt x="12265" y="9188"/>
                    <a:pt x="12314" y="9343"/>
                  </a:cubicBezTo>
                  <a:cubicBezTo>
                    <a:pt x="12237" y="9379"/>
                    <a:pt x="12212" y="9571"/>
                    <a:pt x="12212" y="9726"/>
                  </a:cubicBezTo>
                  <a:cubicBezTo>
                    <a:pt x="12054" y="9762"/>
                    <a:pt x="11977" y="9954"/>
                    <a:pt x="11847" y="10031"/>
                  </a:cubicBezTo>
                  <a:cubicBezTo>
                    <a:pt x="11847" y="9840"/>
                    <a:pt x="11688" y="9804"/>
                    <a:pt x="11611" y="9840"/>
                  </a:cubicBezTo>
                  <a:cubicBezTo>
                    <a:pt x="11611" y="9876"/>
                    <a:pt x="11583" y="9954"/>
                    <a:pt x="11583" y="9995"/>
                  </a:cubicBezTo>
                  <a:cubicBezTo>
                    <a:pt x="11400" y="9954"/>
                    <a:pt x="11481" y="9571"/>
                    <a:pt x="11351" y="9457"/>
                  </a:cubicBezTo>
                  <a:cubicBezTo>
                    <a:pt x="11270" y="9343"/>
                    <a:pt x="11116" y="9457"/>
                    <a:pt x="11088" y="9224"/>
                  </a:cubicBezTo>
                  <a:cubicBezTo>
                    <a:pt x="10986" y="9343"/>
                    <a:pt x="10958" y="9493"/>
                    <a:pt x="10933" y="9685"/>
                  </a:cubicBezTo>
                  <a:cubicBezTo>
                    <a:pt x="10880" y="9685"/>
                    <a:pt x="10828" y="9648"/>
                    <a:pt x="10750" y="9648"/>
                  </a:cubicBezTo>
                  <a:cubicBezTo>
                    <a:pt x="10750" y="9415"/>
                    <a:pt x="10880" y="8996"/>
                    <a:pt x="10673" y="8918"/>
                  </a:cubicBezTo>
                  <a:cubicBezTo>
                    <a:pt x="10540" y="8882"/>
                    <a:pt x="10462" y="8882"/>
                    <a:pt x="10490" y="8649"/>
                  </a:cubicBezTo>
                  <a:cubicBezTo>
                    <a:pt x="10803" y="8535"/>
                    <a:pt x="10357" y="7573"/>
                    <a:pt x="10357" y="7340"/>
                  </a:cubicBezTo>
                  <a:cubicBezTo>
                    <a:pt x="10462" y="7381"/>
                    <a:pt x="10568" y="7226"/>
                    <a:pt x="10645" y="7148"/>
                  </a:cubicBezTo>
                  <a:cubicBezTo>
                    <a:pt x="10775" y="6998"/>
                    <a:pt x="10750" y="6801"/>
                    <a:pt x="10775" y="6574"/>
                  </a:cubicBezTo>
                  <a:cubicBezTo>
                    <a:pt x="10909" y="6610"/>
                    <a:pt x="10856" y="6341"/>
                    <a:pt x="11010" y="6382"/>
                  </a:cubicBezTo>
                  <a:cubicBezTo>
                    <a:pt x="11010" y="6268"/>
                    <a:pt x="10958" y="6191"/>
                    <a:pt x="10933" y="6072"/>
                  </a:cubicBezTo>
                  <a:cubicBezTo>
                    <a:pt x="10775" y="6072"/>
                    <a:pt x="10803" y="5725"/>
                    <a:pt x="10803" y="5575"/>
                  </a:cubicBezTo>
                  <a:cubicBezTo>
                    <a:pt x="10803" y="5461"/>
                    <a:pt x="10775" y="5342"/>
                    <a:pt x="10803" y="5264"/>
                  </a:cubicBezTo>
                  <a:cubicBezTo>
                    <a:pt x="10856" y="5114"/>
                    <a:pt x="10958" y="5228"/>
                    <a:pt x="11038" y="5192"/>
                  </a:cubicBezTo>
                  <a:cubicBezTo>
                    <a:pt x="11038" y="5036"/>
                    <a:pt x="10986" y="4767"/>
                    <a:pt x="11168" y="4767"/>
                  </a:cubicBezTo>
                  <a:cubicBezTo>
                    <a:pt x="11298" y="4731"/>
                    <a:pt x="11481" y="4845"/>
                    <a:pt x="11611" y="4731"/>
                  </a:cubicBezTo>
                  <a:cubicBezTo>
                    <a:pt x="11688" y="4690"/>
                    <a:pt x="11717" y="4576"/>
                    <a:pt x="11794" y="4612"/>
                  </a:cubicBezTo>
                  <a:cubicBezTo>
                    <a:pt x="11871" y="4612"/>
                    <a:pt x="11924" y="4612"/>
                    <a:pt x="11977" y="4534"/>
                  </a:cubicBezTo>
                  <a:cubicBezTo>
                    <a:pt x="12054" y="4384"/>
                    <a:pt x="11899" y="4265"/>
                    <a:pt x="11899" y="4115"/>
                  </a:cubicBezTo>
                  <a:lnTo>
                    <a:pt x="11924" y="4115"/>
                  </a:lnTo>
                  <a:cubicBezTo>
                    <a:pt x="11924" y="3996"/>
                    <a:pt x="11924" y="3691"/>
                    <a:pt x="12054" y="3882"/>
                  </a:cubicBezTo>
                  <a:cubicBezTo>
                    <a:pt x="12054" y="3691"/>
                    <a:pt x="12159" y="3535"/>
                    <a:pt x="12184" y="3385"/>
                  </a:cubicBezTo>
                  <a:cubicBezTo>
                    <a:pt x="12314" y="3266"/>
                    <a:pt x="12289" y="2919"/>
                    <a:pt x="12419" y="2805"/>
                  </a:cubicBezTo>
                  <a:cubicBezTo>
                    <a:pt x="12419" y="2728"/>
                    <a:pt x="12419" y="2578"/>
                    <a:pt x="12444" y="2500"/>
                  </a:cubicBezTo>
                  <a:cubicBezTo>
                    <a:pt x="12577" y="2459"/>
                    <a:pt x="12472" y="2190"/>
                    <a:pt x="12679" y="2190"/>
                  </a:cubicBezTo>
                  <a:cubicBezTo>
                    <a:pt x="12655" y="1962"/>
                    <a:pt x="12732" y="1693"/>
                    <a:pt x="12679" y="1460"/>
                  </a:cubicBezTo>
                  <a:cubicBezTo>
                    <a:pt x="12630" y="1232"/>
                    <a:pt x="12497" y="1113"/>
                    <a:pt x="12525" y="885"/>
                  </a:cubicBezTo>
                  <a:cubicBezTo>
                    <a:pt x="12525" y="694"/>
                    <a:pt x="12525" y="616"/>
                    <a:pt x="12395" y="538"/>
                  </a:cubicBezTo>
                  <a:cubicBezTo>
                    <a:pt x="12314" y="538"/>
                    <a:pt x="12212" y="502"/>
                    <a:pt x="12212" y="347"/>
                  </a:cubicBezTo>
                  <a:cubicBezTo>
                    <a:pt x="12082" y="192"/>
                    <a:pt x="12029" y="78"/>
                    <a:pt x="11847" y="78"/>
                  </a:cubicBezTo>
                  <a:cubicBezTo>
                    <a:pt x="11847" y="114"/>
                    <a:pt x="11818" y="155"/>
                    <a:pt x="11818" y="192"/>
                  </a:cubicBezTo>
                  <a:cubicBezTo>
                    <a:pt x="11717" y="192"/>
                    <a:pt x="11583" y="192"/>
                    <a:pt x="11453" y="192"/>
                  </a:cubicBezTo>
                  <a:cubicBezTo>
                    <a:pt x="11351" y="155"/>
                    <a:pt x="11246" y="36"/>
                    <a:pt x="11116" y="36"/>
                  </a:cubicBezTo>
                  <a:cubicBezTo>
                    <a:pt x="11010" y="0"/>
                    <a:pt x="10909" y="78"/>
                    <a:pt x="10803" y="36"/>
                  </a:cubicBezTo>
                  <a:cubicBezTo>
                    <a:pt x="10775" y="36"/>
                    <a:pt x="10750" y="36"/>
                    <a:pt x="10722" y="0"/>
                  </a:cubicBezTo>
                  <a:cubicBezTo>
                    <a:pt x="10673" y="114"/>
                    <a:pt x="10592" y="233"/>
                    <a:pt x="10568" y="305"/>
                  </a:cubicBezTo>
                  <a:lnTo>
                    <a:pt x="10490" y="616"/>
                  </a:lnTo>
                  <a:cubicBezTo>
                    <a:pt x="10227" y="652"/>
                    <a:pt x="9732" y="424"/>
                    <a:pt x="9679" y="999"/>
                  </a:cubicBezTo>
                  <a:cubicBezTo>
                    <a:pt x="9577" y="1077"/>
                    <a:pt x="9447" y="1040"/>
                    <a:pt x="9366" y="1154"/>
                  </a:cubicBezTo>
                  <a:cubicBezTo>
                    <a:pt x="9313" y="1232"/>
                    <a:pt x="9289" y="1310"/>
                    <a:pt x="9236" y="1346"/>
                  </a:cubicBezTo>
                  <a:cubicBezTo>
                    <a:pt x="9106" y="1501"/>
                    <a:pt x="8923" y="1574"/>
                    <a:pt x="8765" y="1574"/>
                  </a:cubicBezTo>
                  <a:cubicBezTo>
                    <a:pt x="8688" y="1806"/>
                    <a:pt x="8428" y="1806"/>
                    <a:pt x="8270" y="1920"/>
                  </a:cubicBezTo>
                  <a:cubicBezTo>
                    <a:pt x="8193" y="1998"/>
                    <a:pt x="8140" y="2076"/>
                    <a:pt x="8091" y="2190"/>
                  </a:cubicBezTo>
                  <a:cubicBezTo>
                    <a:pt x="8010" y="2386"/>
                    <a:pt x="7880" y="2345"/>
                    <a:pt x="7750" y="2386"/>
                  </a:cubicBezTo>
                  <a:cubicBezTo>
                    <a:pt x="7515" y="2459"/>
                    <a:pt x="7332" y="2847"/>
                    <a:pt x="7227" y="3116"/>
                  </a:cubicBezTo>
                  <a:cubicBezTo>
                    <a:pt x="7125" y="3385"/>
                    <a:pt x="6914" y="3499"/>
                    <a:pt x="6707" y="3499"/>
                  </a:cubicBezTo>
                  <a:cubicBezTo>
                    <a:pt x="6577" y="3613"/>
                    <a:pt x="6678" y="3996"/>
                    <a:pt x="6471" y="3960"/>
                  </a:cubicBezTo>
                  <a:cubicBezTo>
                    <a:pt x="6548" y="4307"/>
                    <a:pt x="6629" y="4653"/>
                    <a:pt x="6678" y="5000"/>
                  </a:cubicBezTo>
                  <a:cubicBezTo>
                    <a:pt x="6707" y="5228"/>
                    <a:pt x="6808" y="5342"/>
                    <a:pt x="6942" y="5419"/>
                  </a:cubicBezTo>
                  <a:cubicBezTo>
                    <a:pt x="7177" y="5533"/>
                    <a:pt x="7515" y="5611"/>
                    <a:pt x="7775" y="5575"/>
                  </a:cubicBezTo>
                  <a:cubicBezTo>
                    <a:pt x="7852" y="5533"/>
                    <a:pt x="7905" y="5461"/>
                    <a:pt x="7985" y="5497"/>
                  </a:cubicBezTo>
                  <a:cubicBezTo>
                    <a:pt x="8063" y="5497"/>
                    <a:pt x="8115" y="5575"/>
                    <a:pt x="8193" y="5611"/>
                  </a:cubicBezTo>
                  <a:cubicBezTo>
                    <a:pt x="8245" y="5342"/>
                    <a:pt x="8270" y="5192"/>
                    <a:pt x="8481" y="5228"/>
                  </a:cubicBezTo>
                  <a:cubicBezTo>
                    <a:pt x="8505" y="5383"/>
                    <a:pt x="8428" y="5652"/>
                    <a:pt x="8611" y="5652"/>
                  </a:cubicBezTo>
                  <a:cubicBezTo>
                    <a:pt x="8611" y="5921"/>
                    <a:pt x="8611" y="6191"/>
                    <a:pt x="8583" y="6460"/>
                  </a:cubicBezTo>
                  <a:cubicBezTo>
                    <a:pt x="8505" y="6460"/>
                    <a:pt x="8428" y="6496"/>
                    <a:pt x="8351" y="6496"/>
                  </a:cubicBezTo>
                  <a:cubicBezTo>
                    <a:pt x="8351" y="6460"/>
                    <a:pt x="8323" y="6341"/>
                    <a:pt x="8351" y="6305"/>
                  </a:cubicBezTo>
                  <a:cubicBezTo>
                    <a:pt x="8193" y="6382"/>
                    <a:pt x="8091" y="6537"/>
                    <a:pt x="7933" y="6537"/>
                  </a:cubicBezTo>
                  <a:cubicBezTo>
                    <a:pt x="7722" y="6574"/>
                    <a:pt x="7539" y="6496"/>
                    <a:pt x="7360" y="6537"/>
                  </a:cubicBezTo>
                  <a:cubicBezTo>
                    <a:pt x="7332" y="6651"/>
                    <a:pt x="7307" y="6765"/>
                    <a:pt x="7332" y="6879"/>
                  </a:cubicBezTo>
                  <a:cubicBezTo>
                    <a:pt x="7360" y="7034"/>
                    <a:pt x="7462" y="7071"/>
                    <a:pt x="7462" y="7226"/>
                  </a:cubicBezTo>
                  <a:cubicBezTo>
                    <a:pt x="7490" y="7459"/>
                    <a:pt x="7279" y="7417"/>
                    <a:pt x="7177" y="7417"/>
                  </a:cubicBezTo>
                  <a:cubicBezTo>
                    <a:pt x="7227" y="7687"/>
                    <a:pt x="7332" y="7764"/>
                    <a:pt x="7539" y="7806"/>
                  </a:cubicBezTo>
                  <a:cubicBezTo>
                    <a:pt x="7697" y="7878"/>
                    <a:pt x="7775" y="7997"/>
                    <a:pt x="7775" y="8266"/>
                  </a:cubicBezTo>
                  <a:cubicBezTo>
                    <a:pt x="7750" y="8458"/>
                    <a:pt x="7697" y="8805"/>
                    <a:pt x="7515" y="8727"/>
                  </a:cubicBezTo>
                  <a:cubicBezTo>
                    <a:pt x="7385" y="8686"/>
                    <a:pt x="7360" y="8458"/>
                    <a:pt x="7202" y="8535"/>
                  </a:cubicBezTo>
                  <a:cubicBezTo>
                    <a:pt x="7255" y="8763"/>
                    <a:pt x="7149" y="9685"/>
                    <a:pt x="7360" y="9762"/>
                  </a:cubicBezTo>
                  <a:cubicBezTo>
                    <a:pt x="7360" y="9995"/>
                    <a:pt x="7097" y="9954"/>
                    <a:pt x="7097" y="10150"/>
                  </a:cubicBezTo>
                  <a:cubicBezTo>
                    <a:pt x="6991" y="10187"/>
                    <a:pt x="6942" y="10031"/>
                    <a:pt x="6967" y="9876"/>
                  </a:cubicBezTo>
                  <a:cubicBezTo>
                    <a:pt x="6837" y="9917"/>
                    <a:pt x="6784" y="9804"/>
                    <a:pt x="6678" y="9804"/>
                  </a:cubicBezTo>
                  <a:cubicBezTo>
                    <a:pt x="6678" y="9685"/>
                    <a:pt x="6678" y="9571"/>
                    <a:pt x="6678" y="9493"/>
                  </a:cubicBezTo>
                  <a:lnTo>
                    <a:pt x="6654" y="9534"/>
                  </a:lnTo>
                  <a:cubicBezTo>
                    <a:pt x="6601" y="9571"/>
                    <a:pt x="6524" y="9571"/>
                    <a:pt x="6447" y="9571"/>
                  </a:cubicBezTo>
                  <a:cubicBezTo>
                    <a:pt x="6471" y="9612"/>
                    <a:pt x="6447" y="9685"/>
                    <a:pt x="6447" y="9762"/>
                  </a:cubicBezTo>
                  <a:cubicBezTo>
                    <a:pt x="6288" y="9648"/>
                    <a:pt x="6106" y="9648"/>
                    <a:pt x="5923" y="9612"/>
                  </a:cubicBezTo>
                  <a:cubicBezTo>
                    <a:pt x="5765" y="9534"/>
                    <a:pt x="5610" y="9415"/>
                    <a:pt x="5428" y="9493"/>
                  </a:cubicBezTo>
                  <a:cubicBezTo>
                    <a:pt x="5428" y="9685"/>
                    <a:pt x="5350" y="9954"/>
                    <a:pt x="5245" y="10150"/>
                  </a:cubicBezTo>
                  <a:cubicBezTo>
                    <a:pt x="5168" y="10264"/>
                    <a:pt x="5062" y="10228"/>
                    <a:pt x="4957" y="10301"/>
                  </a:cubicBezTo>
                  <a:cubicBezTo>
                    <a:pt x="4957" y="10420"/>
                    <a:pt x="5034" y="10533"/>
                    <a:pt x="5010" y="10689"/>
                  </a:cubicBezTo>
                  <a:cubicBezTo>
                    <a:pt x="4932" y="10689"/>
                    <a:pt x="4880" y="10725"/>
                    <a:pt x="4855" y="10839"/>
                  </a:cubicBezTo>
                  <a:cubicBezTo>
                    <a:pt x="4697" y="10839"/>
                    <a:pt x="4542" y="10725"/>
                    <a:pt x="4384" y="10803"/>
                  </a:cubicBezTo>
                  <a:cubicBezTo>
                    <a:pt x="4332" y="10916"/>
                    <a:pt x="4384" y="11072"/>
                    <a:pt x="4332" y="11186"/>
                  </a:cubicBezTo>
                  <a:cubicBezTo>
                    <a:pt x="4149" y="11030"/>
                    <a:pt x="4173" y="10839"/>
                    <a:pt x="3913" y="10839"/>
                  </a:cubicBezTo>
                  <a:cubicBezTo>
                    <a:pt x="3889" y="10689"/>
                    <a:pt x="3889" y="9995"/>
                    <a:pt x="4096" y="10187"/>
                  </a:cubicBezTo>
                  <a:cubicBezTo>
                    <a:pt x="4226" y="10264"/>
                    <a:pt x="4279" y="10301"/>
                    <a:pt x="4437" y="10264"/>
                  </a:cubicBezTo>
                  <a:cubicBezTo>
                    <a:pt x="4592" y="10228"/>
                    <a:pt x="4672" y="10109"/>
                    <a:pt x="4827" y="10031"/>
                  </a:cubicBezTo>
                  <a:cubicBezTo>
                    <a:pt x="4802" y="9876"/>
                    <a:pt x="4644" y="9917"/>
                    <a:pt x="4620" y="9726"/>
                  </a:cubicBezTo>
                  <a:cubicBezTo>
                    <a:pt x="4592" y="9612"/>
                    <a:pt x="4672" y="9457"/>
                    <a:pt x="4672" y="9302"/>
                  </a:cubicBezTo>
                  <a:cubicBezTo>
                    <a:pt x="4697" y="9032"/>
                    <a:pt x="4567" y="9146"/>
                    <a:pt x="4567" y="9032"/>
                  </a:cubicBezTo>
                  <a:cubicBezTo>
                    <a:pt x="4542" y="8882"/>
                    <a:pt x="4592" y="8649"/>
                    <a:pt x="4697" y="8608"/>
                  </a:cubicBezTo>
                  <a:cubicBezTo>
                    <a:pt x="4957" y="8996"/>
                    <a:pt x="4985" y="8380"/>
                    <a:pt x="4957" y="8147"/>
                  </a:cubicBezTo>
                  <a:cubicBezTo>
                    <a:pt x="4880" y="8147"/>
                    <a:pt x="4802" y="8147"/>
                    <a:pt x="4750" y="8111"/>
                  </a:cubicBezTo>
                  <a:cubicBezTo>
                    <a:pt x="4722" y="7878"/>
                    <a:pt x="4750" y="7687"/>
                    <a:pt x="4750" y="7495"/>
                  </a:cubicBezTo>
                  <a:cubicBezTo>
                    <a:pt x="4542" y="7459"/>
                    <a:pt x="4490" y="7495"/>
                    <a:pt x="4360" y="7614"/>
                  </a:cubicBezTo>
                  <a:cubicBezTo>
                    <a:pt x="4279" y="7687"/>
                    <a:pt x="4043" y="7956"/>
                    <a:pt x="4096" y="7614"/>
                  </a:cubicBezTo>
                  <a:cubicBezTo>
                    <a:pt x="3889" y="7573"/>
                    <a:pt x="3629" y="7536"/>
                    <a:pt x="3418" y="7495"/>
                  </a:cubicBezTo>
                  <a:cubicBezTo>
                    <a:pt x="3235" y="7417"/>
                    <a:pt x="3288" y="7112"/>
                    <a:pt x="3471" y="7112"/>
                  </a:cubicBezTo>
                  <a:cubicBezTo>
                    <a:pt x="3471" y="6957"/>
                    <a:pt x="3418" y="6688"/>
                    <a:pt x="3601" y="6729"/>
                  </a:cubicBezTo>
                  <a:cubicBezTo>
                    <a:pt x="3629" y="6537"/>
                    <a:pt x="3629" y="6382"/>
                    <a:pt x="3629" y="6191"/>
                  </a:cubicBezTo>
                  <a:cubicBezTo>
                    <a:pt x="3471" y="6191"/>
                    <a:pt x="3235" y="6113"/>
                    <a:pt x="3130" y="6305"/>
                  </a:cubicBezTo>
                  <a:cubicBezTo>
                    <a:pt x="3081" y="6496"/>
                    <a:pt x="3130" y="6688"/>
                    <a:pt x="3000" y="6801"/>
                  </a:cubicBezTo>
                  <a:cubicBezTo>
                    <a:pt x="2898" y="6879"/>
                    <a:pt x="2715" y="6879"/>
                    <a:pt x="2635" y="6729"/>
                  </a:cubicBezTo>
                  <a:cubicBezTo>
                    <a:pt x="2585" y="6610"/>
                    <a:pt x="2585" y="6418"/>
                    <a:pt x="2480" y="6382"/>
                  </a:cubicBezTo>
                  <a:cubicBezTo>
                    <a:pt x="2269" y="6801"/>
                    <a:pt x="2740" y="7112"/>
                    <a:pt x="2740" y="7536"/>
                  </a:cubicBezTo>
                  <a:cubicBezTo>
                    <a:pt x="2635" y="7573"/>
                    <a:pt x="2610" y="7417"/>
                    <a:pt x="2533" y="7340"/>
                  </a:cubicBezTo>
                  <a:cubicBezTo>
                    <a:pt x="2480" y="7226"/>
                    <a:pt x="2403" y="7340"/>
                    <a:pt x="2427" y="7148"/>
                  </a:cubicBezTo>
                  <a:cubicBezTo>
                    <a:pt x="2167" y="7071"/>
                    <a:pt x="2350" y="7459"/>
                    <a:pt x="2350" y="7614"/>
                  </a:cubicBezTo>
                  <a:cubicBezTo>
                    <a:pt x="2350" y="7764"/>
                    <a:pt x="2192" y="7764"/>
                    <a:pt x="2139" y="7878"/>
                  </a:cubicBezTo>
                  <a:cubicBezTo>
                    <a:pt x="2087" y="7997"/>
                    <a:pt x="2139" y="8147"/>
                    <a:pt x="2139" y="8266"/>
                  </a:cubicBezTo>
                  <a:cubicBezTo>
                    <a:pt x="2217" y="8303"/>
                    <a:pt x="2350" y="8339"/>
                    <a:pt x="2375" y="8458"/>
                  </a:cubicBezTo>
                  <a:cubicBezTo>
                    <a:pt x="2269" y="8535"/>
                    <a:pt x="2350" y="8727"/>
                    <a:pt x="2297" y="8882"/>
                  </a:cubicBezTo>
                  <a:cubicBezTo>
                    <a:pt x="2269" y="8996"/>
                    <a:pt x="2192" y="9074"/>
                    <a:pt x="2139" y="9188"/>
                  </a:cubicBezTo>
                  <a:cubicBezTo>
                    <a:pt x="2269" y="9188"/>
                    <a:pt x="2427" y="9188"/>
                    <a:pt x="2557" y="9188"/>
                  </a:cubicBezTo>
                  <a:cubicBezTo>
                    <a:pt x="2557" y="9379"/>
                    <a:pt x="2557" y="9612"/>
                    <a:pt x="2610" y="9762"/>
                  </a:cubicBezTo>
                  <a:cubicBezTo>
                    <a:pt x="2663" y="9917"/>
                    <a:pt x="2715" y="10073"/>
                    <a:pt x="2635" y="10228"/>
                  </a:cubicBezTo>
                  <a:cubicBezTo>
                    <a:pt x="2557" y="10342"/>
                    <a:pt x="2480" y="10420"/>
                    <a:pt x="2480" y="10611"/>
                  </a:cubicBezTo>
                  <a:cubicBezTo>
                    <a:pt x="2452" y="10761"/>
                    <a:pt x="2480" y="10953"/>
                    <a:pt x="2480" y="11108"/>
                  </a:cubicBezTo>
                  <a:cubicBezTo>
                    <a:pt x="2480" y="11377"/>
                    <a:pt x="2452" y="11688"/>
                    <a:pt x="2269" y="11838"/>
                  </a:cubicBezTo>
                  <a:cubicBezTo>
                    <a:pt x="2062" y="12029"/>
                    <a:pt x="1774" y="12071"/>
                    <a:pt x="1542" y="12185"/>
                  </a:cubicBezTo>
                  <a:cubicBezTo>
                    <a:pt x="1542" y="12418"/>
                    <a:pt x="1619" y="12490"/>
                    <a:pt x="1489" y="12645"/>
                  </a:cubicBezTo>
                  <a:cubicBezTo>
                    <a:pt x="1567" y="12723"/>
                    <a:pt x="2009" y="12914"/>
                    <a:pt x="1879" y="13106"/>
                  </a:cubicBezTo>
                  <a:cubicBezTo>
                    <a:pt x="1697" y="13375"/>
                    <a:pt x="1384" y="13225"/>
                    <a:pt x="1226" y="13567"/>
                  </a:cubicBezTo>
                  <a:cubicBezTo>
                    <a:pt x="1201" y="13530"/>
                    <a:pt x="1018" y="13417"/>
                    <a:pt x="994" y="13530"/>
                  </a:cubicBezTo>
                  <a:cubicBezTo>
                    <a:pt x="994" y="13567"/>
                    <a:pt x="994" y="13567"/>
                    <a:pt x="966" y="13567"/>
                  </a:cubicBezTo>
                  <a:cubicBezTo>
                    <a:pt x="941" y="13530"/>
                    <a:pt x="941" y="13530"/>
                    <a:pt x="913" y="13530"/>
                  </a:cubicBezTo>
                  <a:cubicBezTo>
                    <a:pt x="913" y="13644"/>
                    <a:pt x="888" y="13722"/>
                    <a:pt x="888" y="13800"/>
                  </a:cubicBezTo>
                  <a:cubicBezTo>
                    <a:pt x="888" y="13991"/>
                    <a:pt x="888" y="14224"/>
                    <a:pt x="1043" y="14302"/>
                  </a:cubicBezTo>
                  <a:cubicBezTo>
                    <a:pt x="1173" y="14338"/>
                    <a:pt x="1278" y="14260"/>
                    <a:pt x="1254" y="14529"/>
                  </a:cubicBezTo>
                  <a:cubicBezTo>
                    <a:pt x="1254" y="14762"/>
                    <a:pt x="1148" y="14954"/>
                    <a:pt x="1043" y="15104"/>
                  </a:cubicBezTo>
                  <a:cubicBezTo>
                    <a:pt x="913" y="15295"/>
                    <a:pt x="860" y="15259"/>
                    <a:pt x="653" y="15259"/>
                  </a:cubicBezTo>
                  <a:cubicBezTo>
                    <a:pt x="628" y="15373"/>
                    <a:pt x="576" y="15528"/>
                    <a:pt x="495" y="15606"/>
                  </a:cubicBezTo>
                  <a:cubicBezTo>
                    <a:pt x="393" y="15761"/>
                    <a:pt x="263" y="15606"/>
                    <a:pt x="130" y="15647"/>
                  </a:cubicBezTo>
                  <a:cubicBezTo>
                    <a:pt x="52" y="16217"/>
                    <a:pt x="706" y="15761"/>
                    <a:pt x="653" y="16372"/>
                  </a:cubicBezTo>
                  <a:cubicBezTo>
                    <a:pt x="628" y="16372"/>
                    <a:pt x="-155" y="16372"/>
                    <a:pt x="28" y="16677"/>
                  </a:cubicBezTo>
                  <a:cubicBezTo>
                    <a:pt x="105" y="16869"/>
                    <a:pt x="158" y="17024"/>
                    <a:pt x="235" y="17216"/>
                  </a:cubicBezTo>
                  <a:cubicBezTo>
                    <a:pt x="263" y="17330"/>
                    <a:pt x="130" y="17521"/>
                    <a:pt x="158" y="17713"/>
                  </a:cubicBezTo>
                  <a:cubicBezTo>
                    <a:pt x="158" y="17832"/>
                    <a:pt x="182" y="17904"/>
                    <a:pt x="235" y="17982"/>
                  </a:cubicBezTo>
                  <a:cubicBezTo>
                    <a:pt x="312" y="18023"/>
                    <a:pt x="393" y="18101"/>
                    <a:pt x="470" y="18137"/>
                  </a:cubicBezTo>
                  <a:cubicBezTo>
                    <a:pt x="730" y="18251"/>
                    <a:pt x="681" y="17832"/>
                    <a:pt x="860" y="17832"/>
                  </a:cubicBezTo>
                  <a:cubicBezTo>
                    <a:pt x="888" y="17832"/>
                    <a:pt x="1148" y="18215"/>
                    <a:pt x="1148" y="18179"/>
                  </a:cubicBezTo>
                  <a:cubicBezTo>
                    <a:pt x="1173" y="18525"/>
                    <a:pt x="1148" y="18867"/>
                    <a:pt x="1331" y="19136"/>
                  </a:cubicBezTo>
                  <a:cubicBezTo>
                    <a:pt x="1514" y="19405"/>
                    <a:pt x="1827" y="19136"/>
                    <a:pt x="2034" y="19178"/>
                  </a:cubicBezTo>
                  <a:cubicBezTo>
                    <a:pt x="2297" y="19214"/>
                    <a:pt x="2403" y="19328"/>
                    <a:pt x="2505" y="19674"/>
                  </a:cubicBezTo>
                  <a:cubicBezTo>
                    <a:pt x="2610" y="19985"/>
                    <a:pt x="2663" y="20177"/>
                    <a:pt x="2898" y="20135"/>
                  </a:cubicBezTo>
                  <a:cubicBezTo>
                    <a:pt x="3028" y="20135"/>
                    <a:pt x="3105" y="20254"/>
                    <a:pt x="3211" y="20213"/>
                  </a:cubicBezTo>
                  <a:cubicBezTo>
                    <a:pt x="3341" y="20177"/>
                    <a:pt x="3418" y="20135"/>
                    <a:pt x="3548" y="20254"/>
                  </a:cubicBezTo>
                  <a:cubicBezTo>
                    <a:pt x="3783" y="20404"/>
                    <a:pt x="4096" y="20213"/>
                    <a:pt x="4360" y="20254"/>
                  </a:cubicBezTo>
                  <a:cubicBezTo>
                    <a:pt x="4490" y="20254"/>
                    <a:pt x="4567" y="20213"/>
                    <a:pt x="4644" y="20404"/>
                  </a:cubicBezTo>
                  <a:cubicBezTo>
                    <a:pt x="4672" y="20482"/>
                    <a:pt x="4802" y="20482"/>
                    <a:pt x="4880" y="20523"/>
                  </a:cubicBezTo>
                  <a:cubicBezTo>
                    <a:pt x="5010" y="20596"/>
                    <a:pt x="5034" y="21176"/>
                    <a:pt x="4985" y="21367"/>
                  </a:cubicBezTo>
                  <a:cubicBezTo>
                    <a:pt x="4957" y="21367"/>
                    <a:pt x="4957" y="21367"/>
                    <a:pt x="4957" y="21367"/>
                  </a:cubicBezTo>
                  <a:cubicBezTo>
                    <a:pt x="4957" y="21600"/>
                    <a:pt x="5270" y="21522"/>
                    <a:pt x="5375" y="21522"/>
                  </a:cubicBezTo>
                  <a:cubicBezTo>
                    <a:pt x="5452" y="21522"/>
                    <a:pt x="5533" y="21559"/>
                    <a:pt x="5610" y="21522"/>
                  </a:cubicBezTo>
                  <a:cubicBezTo>
                    <a:pt x="5716" y="21522"/>
                    <a:pt x="5663" y="21331"/>
                    <a:pt x="5688" y="21212"/>
                  </a:cubicBezTo>
                  <a:cubicBezTo>
                    <a:pt x="5765" y="21212"/>
                    <a:pt x="5870" y="21289"/>
                    <a:pt x="5948" y="21253"/>
                  </a:cubicBezTo>
                  <a:cubicBezTo>
                    <a:pt x="6028" y="21212"/>
                    <a:pt x="6081" y="21062"/>
                    <a:pt x="6158" y="21098"/>
                  </a:cubicBezTo>
                  <a:cubicBezTo>
                    <a:pt x="6183" y="20906"/>
                    <a:pt x="6130" y="20865"/>
                    <a:pt x="6028" y="20787"/>
                  </a:cubicBezTo>
                  <a:cubicBezTo>
                    <a:pt x="6081" y="20673"/>
                    <a:pt x="6158" y="20482"/>
                    <a:pt x="6288" y="20482"/>
                  </a:cubicBezTo>
                  <a:cubicBezTo>
                    <a:pt x="6288" y="20368"/>
                    <a:pt x="6341" y="20368"/>
                    <a:pt x="6394" y="20327"/>
                  </a:cubicBezTo>
                  <a:cubicBezTo>
                    <a:pt x="6496" y="20254"/>
                    <a:pt x="6496" y="20063"/>
                    <a:pt x="6471" y="19944"/>
                  </a:cubicBezTo>
                  <a:cubicBezTo>
                    <a:pt x="6601" y="19907"/>
                    <a:pt x="6629" y="19830"/>
                    <a:pt x="6629" y="19674"/>
                  </a:cubicBezTo>
                  <a:cubicBezTo>
                    <a:pt x="6808" y="19674"/>
                    <a:pt x="6914" y="19519"/>
                    <a:pt x="7072" y="19483"/>
                  </a:cubicBezTo>
                  <a:cubicBezTo>
                    <a:pt x="7149" y="19447"/>
                    <a:pt x="7385" y="19405"/>
                    <a:pt x="7385" y="19597"/>
                  </a:cubicBezTo>
                  <a:cubicBezTo>
                    <a:pt x="7437" y="19519"/>
                    <a:pt x="7539" y="19561"/>
                    <a:pt x="7620" y="19561"/>
                  </a:cubicBezTo>
                  <a:cubicBezTo>
                    <a:pt x="7750" y="19291"/>
                    <a:pt x="7852" y="19136"/>
                    <a:pt x="8115" y="19214"/>
                  </a:cubicBezTo>
                  <a:cubicBezTo>
                    <a:pt x="8351" y="19291"/>
                    <a:pt x="8375" y="19830"/>
                    <a:pt x="8533" y="20099"/>
                  </a:cubicBezTo>
                  <a:cubicBezTo>
                    <a:pt x="8481" y="20099"/>
                    <a:pt x="8428" y="20135"/>
                    <a:pt x="8400" y="20213"/>
                  </a:cubicBezTo>
                  <a:cubicBezTo>
                    <a:pt x="8400" y="20177"/>
                    <a:pt x="8375" y="20099"/>
                    <a:pt x="8375" y="20063"/>
                  </a:cubicBezTo>
                  <a:cubicBezTo>
                    <a:pt x="8298" y="20135"/>
                    <a:pt x="8140" y="20063"/>
                    <a:pt x="8038" y="20063"/>
                  </a:cubicBezTo>
                  <a:cubicBezTo>
                    <a:pt x="8091" y="20213"/>
                    <a:pt x="8115" y="20637"/>
                    <a:pt x="8245" y="20673"/>
                  </a:cubicBezTo>
                  <a:cubicBezTo>
                    <a:pt x="8245" y="20596"/>
                    <a:pt x="8351" y="20290"/>
                    <a:pt x="8400" y="20482"/>
                  </a:cubicBezTo>
                  <a:cubicBezTo>
                    <a:pt x="8505" y="20673"/>
                    <a:pt x="8533" y="20596"/>
                    <a:pt x="8663" y="20637"/>
                  </a:cubicBezTo>
                  <a:cubicBezTo>
                    <a:pt x="9053" y="20751"/>
                    <a:pt x="9342" y="20446"/>
                    <a:pt x="9679" y="20446"/>
                  </a:cubicBezTo>
                  <a:cubicBezTo>
                    <a:pt x="9707" y="20213"/>
                    <a:pt x="9862" y="19944"/>
                    <a:pt x="10044" y="20099"/>
                  </a:cubicBezTo>
                  <a:cubicBezTo>
                    <a:pt x="10125" y="20135"/>
                    <a:pt x="10202" y="20213"/>
                    <a:pt x="10280" y="20177"/>
                  </a:cubicBezTo>
                  <a:cubicBezTo>
                    <a:pt x="10357" y="20099"/>
                    <a:pt x="10332" y="19907"/>
                    <a:pt x="10438" y="19944"/>
                  </a:cubicBezTo>
                  <a:cubicBezTo>
                    <a:pt x="10438" y="20099"/>
                    <a:pt x="10410" y="20213"/>
                    <a:pt x="10438" y="20327"/>
                  </a:cubicBezTo>
                  <a:cubicBezTo>
                    <a:pt x="10490" y="20523"/>
                    <a:pt x="10620" y="20368"/>
                    <a:pt x="10645" y="20254"/>
                  </a:cubicBezTo>
                  <a:cubicBezTo>
                    <a:pt x="10803" y="20213"/>
                    <a:pt x="10909" y="20482"/>
                    <a:pt x="11038" y="20560"/>
                  </a:cubicBezTo>
                  <a:cubicBezTo>
                    <a:pt x="11246" y="20715"/>
                    <a:pt x="11481" y="20523"/>
                    <a:pt x="11688" y="20523"/>
                  </a:cubicBezTo>
                  <a:cubicBezTo>
                    <a:pt x="11688" y="20368"/>
                    <a:pt x="11688" y="20254"/>
                    <a:pt x="11688" y="20099"/>
                  </a:cubicBezTo>
                  <a:cubicBezTo>
                    <a:pt x="11847" y="20063"/>
                    <a:pt x="12001" y="20213"/>
                    <a:pt x="12159" y="20213"/>
                  </a:cubicBezTo>
                  <a:cubicBezTo>
                    <a:pt x="12159" y="20177"/>
                    <a:pt x="12159" y="20135"/>
                    <a:pt x="12159" y="20063"/>
                  </a:cubicBezTo>
                  <a:cubicBezTo>
                    <a:pt x="12212" y="20063"/>
                    <a:pt x="12265" y="20063"/>
                    <a:pt x="12314" y="20063"/>
                  </a:cubicBezTo>
                  <a:cubicBezTo>
                    <a:pt x="12342" y="19944"/>
                    <a:pt x="12367" y="19597"/>
                    <a:pt x="12497" y="19752"/>
                  </a:cubicBezTo>
                  <a:cubicBezTo>
                    <a:pt x="12602" y="19866"/>
                    <a:pt x="12577" y="20063"/>
                    <a:pt x="12760" y="20063"/>
                  </a:cubicBezTo>
                  <a:cubicBezTo>
                    <a:pt x="12890" y="20063"/>
                    <a:pt x="13020" y="20099"/>
                    <a:pt x="13020" y="20327"/>
                  </a:cubicBezTo>
                  <a:cubicBezTo>
                    <a:pt x="13020" y="20523"/>
                    <a:pt x="13333" y="20368"/>
                    <a:pt x="13385" y="20368"/>
                  </a:cubicBezTo>
                  <a:cubicBezTo>
                    <a:pt x="13593" y="20327"/>
                    <a:pt x="13698" y="20368"/>
                    <a:pt x="13881" y="20523"/>
                  </a:cubicBezTo>
                  <a:cubicBezTo>
                    <a:pt x="14011" y="20596"/>
                    <a:pt x="14169" y="20596"/>
                    <a:pt x="14323" y="20560"/>
                  </a:cubicBezTo>
                  <a:cubicBezTo>
                    <a:pt x="14482" y="20560"/>
                    <a:pt x="14534" y="20523"/>
                    <a:pt x="14636" y="20368"/>
                  </a:cubicBezTo>
                  <a:cubicBezTo>
                    <a:pt x="14664" y="20327"/>
                    <a:pt x="14742" y="20254"/>
                    <a:pt x="14766" y="20290"/>
                  </a:cubicBezTo>
                  <a:cubicBezTo>
                    <a:pt x="14847" y="20404"/>
                    <a:pt x="14872" y="20404"/>
                    <a:pt x="14977" y="20404"/>
                  </a:cubicBezTo>
                  <a:cubicBezTo>
                    <a:pt x="15002" y="20523"/>
                    <a:pt x="15132" y="20523"/>
                    <a:pt x="15184" y="20673"/>
                  </a:cubicBezTo>
                  <a:cubicBezTo>
                    <a:pt x="15262" y="20984"/>
                    <a:pt x="15420" y="21253"/>
                    <a:pt x="15655" y="21289"/>
                  </a:cubicBezTo>
                  <a:cubicBezTo>
                    <a:pt x="15732" y="21331"/>
                    <a:pt x="15838" y="21331"/>
                    <a:pt x="15890" y="21403"/>
                  </a:cubicBezTo>
                  <a:cubicBezTo>
                    <a:pt x="16150" y="21062"/>
                    <a:pt x="16150" y="20177"/>
                    <a:pt x="16175" y="1986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2" name="AutoShape 4"/>
            <p:cNvSpPr>
              <a:spLocks/>
            </p:cNvSpPr>
            <p:nvPr/>
          </p:nvSpPr>
          <p:spPr bwMode="auto">
            <a:xfrm>
              <a:off x="0" y="3868409"/>
              <a:ext cx="1856013" cy="1511142"/>
            </a:xfrm>
            <a:custGeom>
              <a:avLst/>
              <a:gdLst>
                <a:gd name="T0" fmla="*/ 10785 w 21570"/>
                <a:gd name="T1" fmla="+- 0 10821 78"/>
                <a:gd name="T2" fmla="*/ 10821 h 21487"/>
                <a:gd name="T3" fmla="*/ 10785 w 21570"/>
                <a:gd name="T4" fmla="+- 0 10821 78"/>
                <a:gd name="T5" fmla="*/ 10821 h 21487"/>
                <a:gd name="T6" fmla="*/ 10785 w 21570"/>
                <a:gd name="T7" fmla="+- 0 10821 78"/>
                <a:gd name="T8" fmla="*/ 10821 h 21487"/>
                <a:gd name="T9" fmla="*/ 10785 w 21570"/>
                <a:gd name="T10" fmla="+- 0 10821 78"/>
                <a:gd name="T11" fmla="*/ 10821 h 21487"/>
              </a:gdLst>
              <a:ahLst/>
              <a:cxnLst>
                <a:cxn ang="0">
                  <a:pos x="T0" y="T2"/>
                </a:cxn>
                <a:cxn ang="0">
                  <a:pos x="T3" y="T5"/>
                </a:cxn>
                <a:cxn ang="0">
                  <a:pos x="T6" y="T8"/>
                </a:cxn>
                <a:cxn ang="0">
                  <a:pos x="T9" y="T11"/>
                </a:cxn>
              </a:cxnLst>
              <a:rect l="0" t="0" r="r" b="b"/>
              <a:pathLst>
                <a:path w="21570" h="21487">
                  <a:moveTo>
                    <a:pt x="15390" y="20012"/>
                  </a:moveTo>
                  <a:lnTo>
                    <a:pt x="15390" y="20055"/>
                  </a:lnTo>
                  <a:cubicBezTo>
                    <a:pt x="15652" y="20147"/>
                    <a:pt x="16136" y="20647"/>
                    <a:pt x="16171" y="20881"/>
                  </a:cubicBezTo>
                  <a:cubicBezTo>
                    <a:pt x="16211" y="21109"/>
                    <a:pt x="15985" y="21017"/>
                    <a:pt x="15874" y="21017"/>
                  </a:cubicBezTo>
                  <a:cubicBezTo>
                    <a:pt x="15838" y="21152"/>
                    <a:pt x="15722" y="21109"/>
                    <a:pt x="15687" y="21201"/>
                  </a:cubicBezTo>
                  <a:cubicBezTo>
                    <a:pt x="15687" y="21430"/>
                    <a:pt x="15949" y="21380"/>
                    <a:pt x="16025" y="21380"/>
                  </a:cubicBezTo>
                  <a:cubicBezTo>
                    <a:pt x="16025" y="21337"/>
                    <a:pt x="16060" y="21294"/>
                    <a:pt x="16060" y="21245"/>
                  </a:cubicBezTo>
                  <a:cubicBezTo>
                    <a:pt x="16100" y="21245"/>
                    <a:pt x="16136" y="21245"/>
                    <a:pt x="16171" y="21245"/>
                  </a:cubicBezTo>
                  <a:cubicBezTo>
                    <a:pt x="16211" y="21245"/>
                    <a:pt x="16211" y="21245"/>
                    <a:pt x="16211" y="21245"/>
                  </a:cubicBezTo>
                  <a:cubicBezTo>
                    <a:pt x="16211" y="21337"/>
                    <a:pt x="16211" y="21380"/>
                    <a:pt x="16211" y="21473"/>
                  </a:cubicBezTo>
                  <a:cubicBezTo>
                    <a:pt x="16322" y="21430"/>
                    <a:pt x="16433" y="21522"/>
                    <a:pt x="16549" y="21473"/>
                  </a:cubicBezTo>
                  <a:cubicBezTo>
                    <a:pt x="16584" y="21473"/>
                    <a:pt x="16625" y="21337"/>
                    <a:pt x="16660" y="21337"/>
                  </a:cubicBezTo>
                  <a:cubicBezTo>
                    <a:pt x="16736" y="21337"/>
                    <a:pt x="16811" y="21337"/>
                    <a:pt x="16922" y="21337"/>
                  </a:cubicBezTo>
                  <a:cubicBezTo>
                    <a:pt x="16922" y="21152"/>
                    <a:pt x="16887" y="20788"/>
                    <a:pt x="17033" y="20696"/>
                  </a:cubicBezTo>
                  <a:cubicBezTo>
                    <a:pt x="17184" y="20604"/>
                    <a:pt x="17073" y="20326"/>
                    <a:pt x="17109" y="20147"/>
                  </a:cubicBezTo>
                  <a:cubicBezTo>
                    <a:pt x="17184" y="19962"/>
                    <a:pt x="17406" y="19321"/>
                    <a:pt x="17073" y="19278"/>
                  </a:cubicBezTo>
                  <a:cubicBezTo>
                    <a:pt x="17109" y="19136"/>
                    <a:pt x="17184" y="19050"/>
                    <a:pt x="17184" y="18958"/>
                  </a:cubicBezTo>
                  <a:cubicBezTo>
                    <a:pt x="17371" y="18908"/>
                    <a:pt x="17335" y="19050"/>
                    <a:pt x="17446" y="19186"/>
                  </a:cubicBezTo>
                  <a:cubicBezTo>
                    <a:pt x="17557" y="19321"/>
                    <a:pt x="17708" y="19278"/>
                    <a:pt x="17860" y="19321"/>
                  </a:cubicBezTo>
                  <a:cubicBezTo>
                    <a:pt x="17860" y="19414"/>
                    <a:pt x="17860" y="19506"/>
                    <a:pt x="17860" y="19642"/>
                  </a:cubicBezTo>
                  <a:cubicBezTo>
                    <a:pt x="18006" y="19599"/>
                    <a:pt x="18046" y="19691"/>
                    <a:pt x="18122" y="19827"/>
                  </a:cubicBezTo>
                  <a:cubicBezTo>
                    <a:pt x="18197" y="19506"/>
                    <a:pt x="18646" y="19777"/>
                    <a:pt x="18646" y="19414"/>
                  </a:cubicBezTo>
                  <a:cubicBezTo>
                    <a:pt x="18646" y="19321"/>
                    <a:pt x="18530" y="19229"/>
                    <a:pt x="18570" y="19136"/>
                  </a:cubicBezTo>
                  <a:cubicBezTo>
                    <a:pt x="18570" y="19050"/>
                    <a:pt x="18943" y="19050"/>
                    <a:pt x="19019" y="19050"/>
                  </a:cubicBezTo>
                  <a:cubicBezTo>
                    <a:pt x="19054" y="18495"/>
                    <a:pt x="18979" y="18132"/>
                    <a:pt x="18646" y="17768"/>
                  </a:cubicBezTo>
                  <a:cubicBezTo>
                    <a:pt x="18455" y="17583"/>
                    <a:pt x="18455" y="17447"/>
                    <a:pt x="18197" y="17447"/>
                  </a:cubicBezTo>
                  <a:cubicBezTo>
                    <a:pt x="18157" y="17447"/>
                    <a:pt x="18006" y="17447"/>
                    <a:pt x="17971" y="17398"/>
                  </a:cubicBezTo>
                  <a:cubicBezTo>
                    <a:pt x="17971" y="17355"/>
                    <a:pt x="17930" y="17213"/>
                    <a:pt x="17930" y="17213"/>
                  </a:cubicBezTo>
                  <a:cubicBezTo>
                    <a:pt x="18122" y="17213"/>
                    <a:pt x="18268" y="17306"/>
                    <a:pt x="18419" y="17213"/>
                  </a:cubicBezTo>
                  <a:cubicBezTo>
                    <a:pt x="18530" y="17213"/>
                    <a:pt x="18606" y="17127"/>
                    <a:pt x="18717" y="17077"/>
                  </a:cubicBezTo>
                  <a:cubicBezTo>
                    <a:pt x="18868" y="17034"/>
                    <a:pt x="18792" y="16806"/>
                    <a:pt x="18868" y="16664"/>
                  </a:cubicBezTo>
                  <a:cubicBezTo>
                    <a:pt x="18979" y="16436"/>
                    <a:pt x="19281" y="16529"/>
                    <a:pt x="19432" y="16486"/>
                  </a:cubicBezTo>
                  <a:cubicBezTo>
                    <a:pt x="19432" y="16393"/>
                    <a:pt x="19468" y="16301"/>
                    <a:pt x="19468" y="16258"/>
                  </a:cubicBezTo>
                  <a:cubicBezTo>
                    <a:pt x="19579" y="16258"/>
                    <a:pt x="19695" y="16258"/>
                    <a:pt x="19805" y="16165"/>
                  </a:cubicBezTo>
                  <a:cubicBezTo>
                    <a:pt x="19841" y="16116"/>
                    <a:pt x="19881" y="16030"/>
                    <a:pt x="19916" y="15980"/>
                  </a:cubicBezTo>
                  <a:cubicBezTo>
                    <a:pt x="20068" y="15937"/>
                    <a:pt x="20178" y="16030"/>
                    <a:pt x="20330" y="16030"/>
                  </a:cubicBezTo>
                  <a:cubicBezTo>
                    <a:pt x="20441" y="16030"/>
                    <a:pt x="20552" y="15888"/>
                    <a:pt x="20667" y="15937"/>
                  </a:cubicBezTo>
                  <a:cubicBezTo>
                    <a:pt x="20441" y="15660"/>
                    <a:pt x="19841" y="15296"/>
                    <a:pt x="19543" y="15660"/>
                  </a:cubicBezTo>
                  <a:cubicBezTo>
                    <a:pt x="19054" y="16165"/>
                    <a:pt x="19241" y="15296"/>
                    <a:pt x="18943" y="15296"/>
                  </a:cubicBezTo>
                  <a:cubicBezTo>
                    <a:pt x="18943" y="15204"/>
                    <a:pt x="19054" y="14975"/>
                    <a:pt x="19130" y="14975"/>
                  </a:cubicBezTo>
                  <a:cubicBezTo>
                    <a:pt x="19130" y="14834"/>
                    <a:pt x="19130" y="14747"/>
                    <a:pt x="19130" y="14606"/>
                  </a:cubicBezTo>
                  <a:cubicBezTo>
                    <a:pt x="19019" y="14562"/>
                    <a:pt x="18868" y="14562"/>
                    <a:pt x="18943" y="14377"/>
                  </a:cubicBezTo>
                  <a:cubicBezTo>
                    <a:pt x="19054" y="14377"/>
                    <a:pt x="19165" y="14427"/>
                    <a:pt x="19281" y="14377"/>
                  </a:cubicBezTo>
                  <a:cubicBezTo>
                    <a:pt x="19392" y="14334"/>
                    <a:pt x="19392" y="14106"/>
                    <a:pt x="19579" y="14057"/>
                  </a:cubicBezTo>
                  <a:cubicBezTo>
                    <a:pt x="19654" y="14057"/>
                    <a:pt x="19730" y="14014"/>
                    <a:pt x="19805" y="14014"/>
                  </a:cubicBezTo>
                  <a:cubicBezTo>
                    <a:pt x="19881" y="14014"/>
                    <a:pt x="19952" y="13921"/>
                    <a:pt x="20068" y="13872"/>
                  </a:cubicBezTo>
                  <a:lnTo>
                    <a:pt x="20103" y="13872"/>
                  </a:lnTo>
                  <a:cubicBezTo>
                    <a:pt x="20027" y="13780"/>
                    <a:pt x="19992" y="13693"/>
                    <a:pt x="19992" y="13551"/>
                  </a:cubicBezTo>
                  <a:cubicBezTo>
                    <a:pt x="19952" y="13323"/>
                    <a:pt x="20143" y="13095"/>
                    <a:pt x="20103" y="12960"/>
                  </a:cubicBezTo>
                  <a:cubicBezTo>
                    <a:pt x="19992" y="12732"/>
                    <a:pt x="19916" y="12547"/>
                    <a:pt x="19805" y="12319"/>
                  </a:cubicBezTo>
                  <a:cubicBezTo>
                    <a:pt x="19543" y="11955"/>
                    <a:pt x="20667" y="11955"/>
                    <a:pt x="20703" y="11955"/>
                  </a:cubicBezTo>
                  <a:cubicBezTo>
                    <a:pt x="20778" y="11227"/>
                    <a:pt x="19841" y="11770"/>
                    <a:pt x="19952" y="11092"/>
                  </a:cubicBezTo>
                  <a:cubicBezTo>
                    <a:pt x="20143" y="11043"/>
                    <a:pt x="20330" y="11227"/>
                    <a:pt x="20476" y="11043"/>
                  </a:cubicBezTo>
                  <a:cubicBezTo>
                    <a:pt x="20592" y="10950"/>
                    <a:pt x="20667" y="10765"/>
                    <a:pt x="20703" y="10630"/>
                  </a:cubicBezTo>
                  <a:cubicBezTo>
                    <a:pt x="21000" y="10630"/>
                    <a:pt x="21076" y="10673"/>
                    <a:pt x="21262" y="10445"/>
                  </a:cubicBezTo>
                  <a:cubicBezTo>
                    <a:pt x="21413" y="10266"/>
                    <a:pt x="21565" y="10038"/>
                    <a:pt x="21565" y="9760"/>
                  </a:cubicBezTo>
                  <a:cubicBezTo>
                    <a:pt x="21600" y="9440"/>
                    <a:pt x="21449" y="9532"/>
                    <a:pt x="21262" y="9489"/>
                  </a:cubicBezTo>
                  <a:cubicBezTo>
                    <a:pt x="21040" y="9397"/>
                    <a:pt x="21040" y="9119"/>
                    <a:pt x="21040" y="8891"/>
                  </a:cubicBezTo>
                  <a:cubicBezTo>
                    <a:pt x="21040" y="8799"/>
                    <a:pt x="21076" y="8706"/>
                    <a:pt x="21076" y="8571"/>
                  </a:cubicBezTo>
                  <a:cubicBezTo>
                    <a:pt x="21040" y="8571"/>
                    <a:pt x="20965" y="8571"/>
                    <a:pt x="20965" y="8571"/>
                  </a:cubicBezTo>
                  <a:cubicBezTo>
                    <a:pt x="20965" y="8571"/>
                    <a:pt x="21040" y="8571"/>
                    <a:pt x="21076" y="8571"/>
                  </a:cubicBezTo>
                  <a:cubicBezTo>
                    <a:pt x="21076" y="8386"/>
                    <a:pt x="21076" y="8207"/>
                    <a:pt x="20930" y="8158"/>
                  </a:cubicBezTo>
                  <a:cubicBezTo>
                    <a:pt x="20814" y="8114"/>
                    <a:pt x="20441" y="8343"/>
                    <a:pt x="20516" y="8022"/>
                  </a:cubicBezTo>
                  <a:cubicBezTo>
                    <a:pt x="20516" y="7794"/>
                    <a:pt x="20627" y="7701"/>
                    <a:pt x="20441" y="7473"/>
                  </a:cubicBezTo>
                  <a:cubicBezTo>
                    <a:pt x="20330" y="7332"/>
                    <a:pt x="20103" y="7381"/>
                    <a:pt x="19952" y="7381"/>
                  </a:cubicBezTo>
                  <a:lnTo>
                    <a:pt x="19952" y="7332"/>
                  </a:lnTo>
                  <a:cubicBezTo>
                    <a:pt x="19730" y="7381"/>
                    <a:pt x="19765" y="7060"/>
                    <a:pt x="19579" y="6968"/>
                  </a:cubicBezTo>
                  <a:cubicBezTo>
                    <a:pt x="19432" y="6875"/>
                    <a:pt x="19165" y="7011"/>
                    <a:pt x="19019" y="6875"/>
                  </a:cubicBezTo>
                  <a:cubicBezTo>
                    <a:pt x="18792" y="6604"/>
                    <a:pt x="19281" y="5643"/>
                    <a:pt x="18646" y="6056"/>
                  </a:cubicBezTo>
                  <a:cubicBezTo>
                    <a:pt x="18495" y="5871"/>
                    <a:pt x="18606" y="5643"/>
                    <a:pt x="18495" y="5458"/>
                  </a:cubicBezTo>
                  <a:cubicBezTo>
                    <a:pt x="18419" y="5322"/>
                    <a:pt x="18233" y="5414"/>
                    <a:pt x="18157" y="5230"/>
                  </a:cubicBezTo>
                  <a:cubicBezTo>
                    <a:pt x="18046" y="4909"/>
                    <a:pt x="18530" y="4638"/>
                    <a:pt x="18606" y="4360"/>
                  </a:cubicBezTo>
                  <a:cubicBezTo>
                    <a:pt x="18681" y="3990"/>
                    <a:pt x="18419" y="3584"/>
                    <a:pt x="18197" y="3947"/>
                  </a:cubicBezTo>
                  <a:cubicBezTo>
                    <a:pt x="17971" y="4268"/>
                    <a:pt x="17819" y="4040"/>
                    <a:pt x="17895" y="3670"/>
                  </a:cubicBezTo>
                  <a:cubicBezTo>
                    <a:pt x="17633" y="3719"/>
                    <a:pt x="17482" y="3399"/>
                    <a:pt x="17522" y="3078"/>
                  </a:cubicBezTo>
                  <a:cubicBezTo>
                    <a:pt x="17557" y="2758"/>
                    <a:pt x="17784" y="2708"/>
                    <a:pt x="18006" y="2530"/>
                  </a:cubicBezTo>
                  <a:cubicBezTo>
                    <a:pt x="17930" y="2437"/>
                    <a:pt x="17819" y="2480"/>
                    <a:pt x="17708" y="2480"/>
                  </a:cubicBezTo>
                  <a:cubicBezTo>
                    <a:pt x="17668" y="2301"/>
                    <a:pt x="17744" y="2117"/>
                    <a:pt x="17744" y="1932"/>
                  </a:cubicBezTo>
                  <a:cubicBezTo>
                    <a:pt x="17557" y="1888"/>
                    <a:pt x="17371" y="1796"/>
                    <a:pt x="17260" y="1981"/>
                  </a:cubicBezTo>
                  <a:cubicBezTo>
                    <a:pt x="17184" y="2117"/>
                    <a:pt x="17220" y="2622"/>
                    <a:pt x="16998" y="2480"/>
                  </a:cubicBezTo>
                  <a:cubicBezTo>
                    <a:pt x="16922" y="2160"/>
                    <a:pt x="16473" y="2301"/>
                    <a:pt x="16247" y="2301"/>
                  </a:cubicBezTo>
                  <a:cubicBezTo>
                    <a:pt x="16211" y="2160"/>
                    <a:pt x="16211" y="2024"/>
                    <a:pt x="16211" y="1888"/>
                  </a:cubicBezTo>
                  <a:cubicBezTo>
                    <a:pt x="16060" y="1839"/>
                    <a:pt x="15874" y="1432"/>
                    <a:pt x="15722" y="1475"/>
                  </a:cubicBezTo>
                  <a:cubicBezTo>
                    <a:pt x="15611" y="1611"/>
                    <a:pt x="15611" y="1796"/>
                    <a:pt x="15460" y="1839"/>
                  </a:cubicBezTo>
                  <a:cubicBezTo>
                    <a:pt x="15425" y="1611"/>
                    <a:pt x="15390" y="1525"/>
                    <a:pt x="15238" y="1383"/>
                  </a:cubicBezTo>
                  <a:cubicBezTo>
                    <a:pt x="15123" y="1247"/>
                    <a:pt x="15163" y="1112"/>
                    <a:pt x="15087" y="970"/>
                  </a:cubicBezTo>
                  <a:cubicBezTo>
                    <a:pt x="14976" y="742"/>
                    <a:pt x="14674" y="970"/>
                    <a:pt x="14528" y="834"/>
                  </a:cubicBezTo>
                  <a:cubicBezTo>
                    <a:pt x="14376" y="742"/>
                    <a:pt x="14412" y="557"/>
                    <a:pt x="14376" y="378"/>
                  </a:cubicBezTo>
                  <a:cubicBezTo>
                    <a:pt x="14225" y="329"/>
                    <a:pt x="13963" y="514"/>
                    <a:pt x="13928" y="742"/>
                  </a:cubicBezTo>
                  <a:cubicBezTo>
                    <a:pt x="13817" y="742"/>
                    <a:pt x="13777" y="699"/>
                    <a:pt x="13777" y="557"/>
                  </a:cubicBezTo>
                  <a:cubicBezTo>
                    <a:pt x="13625" y="514"/>
                    <a:pt x="13555" y="791"/>
                    <a:pt x="13555" y="927"/>
                  </a:cubicBezTo>
                  <a:cubicBezTo>
                    <a:pt x="13404" y="970"/>
                    <a:pt x="13363" y="742"/>
                    <a:pt x="13328" y="606"/>
                  </a:cubicBezTo>
                  <a:cubicBezTo>
                    <a:pt x="13252" y="421"/>
                    <a:pt x="13106" y="378"/>
                    <a:pt x="12915" y="421"/>
                  </a:cubicBezTo>
                  <a:cubicBezTo>
                    <a:pt x="12728" y="421"/>
                    <a:pt x="12617" y="378"/>
                    <a:pt x="12466" y="286"/>
                  </a:cubicBezTo>
                  <a:cubicBezTo>
                    <a:pt x="12279" y="193"/>
                    <a:pt x="12017" y="286"/>
                    <a:pt x="11831" y="286"/>
                  </a:cubicBezTo>
                  <a:cubicBezTo>
                    <a:pt x="11831" y="378"/>
                    <a:pt x="11796" y="471"/>
                    <a:pt x="11796" y="514"/>
                  </a:cubicBezTo>
                  <a:cubicBezTo>
                    <a:pt x="11680" y="557"/>
                    <a:pt x="11533" y="557"/>
                    <a:pt x="11493" y="421"/>
                  </a:cubicBezTo>
                  <a:cubicBezTo>
                    <a:pt x="11458" y="286"/>
                    <a:pt x="11493" y="101"/>
                    <a:pt x="11418" y="58"/>
                  </a:cubicBezTo>
                  <a:cubicBezTo>
                    <a:pt x="11307" y="-78"/>
                    <a:pt x="10858" y="58"/>
                    <a:pt x="10747" y="150"/>
                  </a:cubicBezTo>
                  <a:cubicBezTo>
                    <a:pt x="10707" y="150"/>
                    <a:pt x="10631" y="193"/>
                    <a:pt x="10596" y="193"/>
                  </a:cubicBezTo>
                  <a:cubicBezTo>
                    <a:pt x="10631" y="243"/>
                    <a:pt x="10631" y="243"/>
                    <a:pt x="10671" y="243"/>
                  </a:cubicBezTo>
                  <a:cubicBezTo>
                    <a:pt x="10707" y="514"/>
                    <a:pt x="10561" y="742"/>
                    <a:pt x="10596" y="970"/>
                  </a:cubicBezTo>
                  <a:cubicBezTo>
                    <a:pt x="10782" y="970"/>
                    <a:pt x="10934" y="970"/>
                    <a:pt x="11080" y="970"/>
                  </a:cubicBezTo>
                  <a:cubicBezTo>
                    <a:pt x="11080" y="1019"/>
                    <a:pt x="11080" y="1019"/>
                    <a:pt x="11080" y="1062"/>
                  </a:cubicBezTo>
                  <a:cubicBezTo>
                    <a:pt x="11044" y="1062"/>
                    <a:pt x="11044" y="1112"/>
                    <a:pt x="11009" y="1112"/>
                  </a:cubicBezTo>
                  <a:cubicBezTo>
                    <a:pt x="10893" y="1112"/>
                    <a:pt x="10747" y="1290"/>
                    <a:pt x="10671" y="1383"/>
                  </a:cubicBezTo>
                  <a:cubicBezTo>
                    <a:pt x="10596" y="1290"/>
                    <a:pt x="10485" y="1340"/>
                    <a:pt x="10369" y="1340"/>
                  </a:cubicBezTo>
                  <a:lnTo>
                    <a:pt x="10369" y="1383"/>
                  </a:lnTo>
                  <a:cubicBezTo>
                    <a:pt x="10182" y="1383"/>
                    <a:pt x="10112" y="1568"/>
                    <a:pt x="10072" y="1796"/>
                  </a:cubicBezTo>
                  <a:cubicBezTo>
                    <a:pt x="9845" y="1796"/>
                    <a:pt x="9507" y="1839"/>
                    <a:pt x="9285" y="1704"/>
                  </a:cubicBezTo>
                  <a:cubicBezTo>
                    <a:pt x="8988" y="1568"/>
                    <a:pt x="9174" y="1155"/>
                    <a:pt x="9174" y="834"/>
                  </a:cubicBezTo>
                  <a:cubicBezTo>
                    <a:pt x="8988" y="834"/>
                    <a:pt x="8761" y="791"/>
                    <a:pt x="8574" y="791"/>
                  </a:cubicBezTo>
                  <a:cubicBezTo>
                    <a:pt x="8464" y="834"/>
                    <a:pt x="8348" y="834"/>
                    <a:pt x="8272" y="877"/>
                  </a:cubicBezTo>
                  <a:cubicBezTo>
                    <a:pt x="8161" y="927"/>
                    <a:pt x="8126" y="1019"/>
                    <a:pt x="8015" y="1062"/>
                  </a:cubicBezTo>
                  <a:cubicBezTo>
                    <a:pt x="7899" y="1112"/>
                    <a:pt x="7823" y="1112"/>
                    <a:pt x="7712" y="1112"/>
                  </a:cubicBezTo>
                  <a:cubicBezTo>
                    <a:pt x="7526" y="1112"/>
                    <a:pt x="7566" y="1112"/>
                    <a:pt x="7450" y="1247"/>
                  </a:cubicBezTo>
                  <a:cubicBezTo>
                    <a:pt x="7304" y="1383"/>
                    <a:pt x="7188" y="1475"/>
                    <a:pt x="7037" y="1568"/>
                  </a:cubicBezTo>
                  <a:cubicBezTo>
                    <a:pt x="7037" y="1796"/>
                    <a:pt x="6553" y="1660"/>
                    <a:pt x="6402" y="1660"/>
                  </a:cubicBezTo>
                  <a:cubicBezTo>
                    <a:pt x="6104" y="1660"/>
                    <a:pt x="5994" y="1568"/>
                    <a:pt x="5802" y="1290"/>
                  </a:cubicBezTo>
                  <a:cubicBezTo>
                    <a:pt x="5767" y="1198"/>
                    <a:pt x="5656" y="970"/>
                    <a:pt x="5580" y="927"/>
                  </a:cubicBezTo>
                  <a:cubicBezTo>
                    <a:pt x="5505" y="877"/>
                    <a:pt x="5318" y="927"/>
                    <a:pt x="5242" y="927"/>
                  </a:cubicBezTo>
                  <a:cubicBezTo>
                    <a:pt x="5132" y="927"/>
                    <a:pt x="5021" y="877"/>
                    <a:pt x="4945" y="834"/>
                  </a:cubicBezTo>
                  <a:cubicBezTo>
                    <a:pt x="4829" y="834"/>
                    <a:pt x="4759" y="791"/>
                    <a:pt x="4718" y="970"/>
                  </a:cubicBezTo>
                  <a:cubicBezTo>
                    <a:pt x="4607" y="1019"/>
                    <a:pt x="4567" y="927"/>
                    <a:pt x="4491" y="877"/>
                  </a:cubicBezTo>
                  <a:cubicBezTo>
                    <a:pt x="4380" y="834"/>
                    <a:pt x="4421" y="834"/>
                    <a:pt x="4305" y="877"/>
                  </a:cubicBezTo>
                  <a:cubicBezTo>
                    <a:pt x="4159" y="927"/>
                    <a:pt x="4007" y="1019"/>
                    <a:pt x="3821" y="877"/>
                  </a:cubicBezTo>
                  <a:cubicBezTo>
                    <a:pt x="3781" y="877"/>
                    <a:pt x="3710" y="742"/>
                    <a:pt x="3634" y="699"/>
                  </a:cubicBezTo>
                  <a:cubicBezTo>
                    <a:pt x="3559" y="699"/>
                    <a:pt x="3524" y="834"/>
                    <a:pt x="3483" y="834"/>
                  </a:cubicBezTo>
                  <a:cubicBezTo>
                    <a:pt x="3221" y="970"/>
                    <a:pt x="3221" y="742"/>
                    <a:pt x="3186" y="514"/>
                  </a:cubicBezTo>
                  <a:cubicBezTo>
                    <a:pt x="3035" y="514"/>
                    <a:pt x="2924" y="834"/>
                    <a:pt x="2883" y="970"/>
                  </a:cubicBezTo>
                  <a:cubicBezTo>
                    <a:pt x="2732" y="970"/>
                    <a:pt x="2772" y="557"/>
                    <a:pt x="2732" y="421"/>
                  </a:cubicBezTo>
                  <a:cubicBezTo>
                    <a:pt x="2586" y="101"/>
                    <a:pt x="2586" y="606"/>
                    <a:pt x="2586" y="742"/>
                  </a:cubicBezTo>
                  <a:cubicBezTo>
                    <a:pt x="2546" y="1019"/>
                    <a:pt x="2510" y="1155"/>
                    <a:pt x="2475" y="1383"/>
                  </a:cubicBezTo>
                  <a:cubicBezTo>
                    <a:pt x="2399" y="1568"/>
                    <a:pt x="2435" y="1839"/>
                    <a:pt x="2324" y="2024"/>
                  </a:cubicBezTo>
                  <a:cubicBezTo>
                    <a:pt x="1986" y="2024"/>
                    <a:pt x="1613" y="1981"/>
                    <a:pt x="1235" y="1981"/>
                  </a:cubicBezTo>
                  <a:cubicBezTo>
                    <a:pt x="1164" y="1981"/>
                    <a:pt x="1048" y="1981"/>
                    <a:pt x="978" y="1981"/>
                  </a:cubicBezTo>
                  <a:cubicBezTo>
                    <a:pt x="938" y="1932"/>
                    <a:pt x="862" y="1839"/>
                    <a:pt x="827" y="1839"/>
                  </a:cubicBezTo>
                  <a:cubicBezTo>
                    <a:pt x="675" y="1888"/>
                    <a:pt x="751" y="1981"/>
                    <a:pt x="640" y="2024"/>
                  </a:cubicBezTo>
                  <a:cubicBezTo>
                    <a:pt x="600" y="2073"/>
                    <a:pt x="489" y="2073"/>
                    <a:pt x="413" y="2073"/>
                  </a:cubicBezTo>
                  <a:cubicBezTo>
                    <a:pt x="378" y="2160"/>
                    <a:pt x="302" y="2160"/>
                    <a:pt x="262" y="2252"/>
                  </a:cubicBezTo>
                  <a:cubicBezTo>
                    <a:pt x="227" y="2388"/>
                    <a:pt x="302" y="2530"/>
                    <a:pt x="187" y="2622"/>
                  </a:cubicBezTo>
                  <a:cubicBezTo>
                    <a:pt x="151" y="2758"/>
                    <a:pt x="116" y="2893"/>
                    <a:pt x="76" y="3078"/>
                  </a:cubicBezTo>
                  <a:cubicBezTo>
                    <a:pt x="0" y="3534"/>
                    <a:pt x="0" y="3534"/>
                    <a:pt x="0" y="3534"/>
                  </a:cubicBezTo>
                  <a:cubicBezTo>
                    <a:pt x="116" y="3627"/>
                    <a:pt x="378" y="3627"/>
                    <a:pt x="524" y="3670"/>
                  </a:cubicBezTo>
                  <a:cubicBezTo>
                    <a:pt x="827" y="3670"/>
                    <a:pt x="751" y="3349"/>
                    <a:pt x="862" y="3121"/>
                  </a:cubicBezTo>
                  <a:cubicBezTo>
                    <a:pt x="1013" y="2893"/>
                    <a:pt x="1275" y="3078"/>
                    <a:pt x="1497" y="2986"/>
                  </a:cubicBezTo>
                  <a:cubicBezTo>
                    <a:pt x="1537" y="2986"/>
                    <a:pt x="1684" y="2850"/>
                    <a:pt x="1759" y="2801"/>
                  </a:cubicBezTo>
                  <a:cubicBezTo>
                    <a:pt x="1835" y="2758"/>
                    <a:pt x="1875" y="2573"/>
                    <a:pt x="2021" y="2622"/>
                  </a:cubicBezTo>
                  <a:cubicBezTo>
                    <a:pt x="1951" y="2708"/>
                    <a:pt x="1951" y="2943"/>
                    <a:pt x="1910" y="2986"/>
                  </a:cubicBezTo>
                  <a:cubicBezTo>
                    <a:pt x="1835" y="3078"/>
                    <a:pt x="1724" y="3035"/>
                    <a:pt x="1613" y="3078"/>
                  </a:cubicBezTo>
                  <a:cubicBezTo>
                    <a:pt x="1573" y="3121"/>
                    <a:pt x="1497" y="3263"/>
                    <a:pt x="1427" y="3306"/>
                  </a:cubicBezTo>
                  <a:cubicBezTo>
                    <a:pt x="1311" y="3399"/>
                    <a:pt x="1311" y="3399"/>
                    <a:pt x="1164" y="3399"/>
                  </a:cubicBezTo>
                  <a:cubicBezTo>
                    <a:pt x="1048" y="3399"/>
                    <a:pt x="1013" y="3399"/>
                    <a:pt x="1013" y="3442"/>
                  </a:cubicBezTo>
                  <a:cubicBezTo>
                    <a:pt x="978" y="3442"/>
                    <a:pt x="978" y="3491"/>
                    <a:pt x="978" y="3534"/>
                  </a:cubicBezTo>
                  <a:cubicBezTo>
                    <a:pt x="902" y="3670"/>
                    <a:pt x="938" y="4040"/>
                    <a:pt x="938" y="4175"/>
                  </a:cubicBezTo>
                  <a:cubicBezTo>
                    <a:pt x="1048" y="4132"/>
                    <a:pt x="1164" y="4175"/>
                    <a:pt x="1200" y="4360"/>
                  </a:cubicBezTo>
                  <a:cubicBezTo>
                    <a:pt x="1235" y="4545"/>
                    <a:pt x="1124" y="4404"/>
                    <a:pt x="1048" y="4588"/>
                  </a:cubicBezTo>
                  <a:cubicBezTo>
                    <a:pt x="1164" y="4588"/>
                    <a:pt x="1311" y="4638"/>
                    <a:pt x="1427" y="4724"/>
                  </a:cubicBezTo>
                  <a:cubicBezTo>
                    <a:pt x="1613" y="4817"/>
                    <a:pt x="1311" y="4952"/>
                    <a:pt x="1351" y="5186"/>
                  </a:cubicBezTo>
                  <a:cubicBezTo>
                    <a:pt x="1462" y="5186"/>
                    <a:pt x="1462" y="4952"/>
                    <a:pt x="1613" y="4952"/>
                  </a:cubicBezTo>
                  <a:cubicBezTo>
                    <a:pt x="1613" y="5094"/>
                    <a:pt x="1613" y="5137"/>
                    <a:pt x="1537" y="5230"/>
                  </a:cubicBezTo>
                  <a:cubicBezTo>
                    <a:pt x="1497" y="5322"/>
                    <a:pt x="1386" y="5273"/>
                    <a:pt x="1462" y="5414"/>
                  </a:cubicBezTo>
                  <a:cubicBezTo>
                    <a:pt x="1573" y="5365"/>
                    <a:pt x="1684" y="5094"/>
                    <a:pt x="1835" y="5186"/>
                  </a:cubicBezTo>
                  <a:lnTo>
                    <a:pt x="1835" y="5230"/>
                  </a:lnTo>
                  <a:cubicBezTo>
                    <a:pt x="1648" y="5273"/>
                    <a:pt x="1724" y="5593"/>
                    <a:pt x="1537" y="5593"/>
                  </a:cubicBezTo>
                  <a:cubicBezTo>
                    <a:pt x="1648" y="5735"/>
                    <a:pt x="1724" y="5821"/>
                    <a:pt x="1759" y="6006"/>
                  </a:cubicBezTo>
                  <a:cubicBezTo>
                    <a:pt x="1986" y="6006"/>
                    <a:pt x="2213" y="6419"/>
                    <a:pt x="2399" y="6555"/>
                  </a:cubicBezTo>
                  <a:cubicBezTo>
                    <a:pt x="2621" y="6697"/>
                    <a:pt x="2808" y="6832"/>
                    <a:pt x="3035" y="7060"/>
                  </a:cubicBezTo>
                  <a:cubicBezTo>
                    <a:pt x="3110" y="7153"/>
                    <a:pt x="3221" y="7245"/>
                    <a:pt x="3297" y="7332"/>
                  </a:cubicBezTo>
                  <a:cubicBezTo>
                    <a:pt x="3408" y="7473"/>
                    <a:pt x="3483" y="7609"/>
                    <a:pt x="3634" y="7701"/>
                  </a:cubicBezTo>
                  <a:cubicBezTo>
                    <a:pt x="3821" y="7745"/>
                    <a:pt x="4159" y="7609"/>
                    <a:pt x="4159" y="8022"/>
                  </a:cubicBezTo>
                  <a:cubicBezTo>
                    <a:pt x="4229" y="8022"/>
                    <a:pt x="4345" y="8022"/>
                    <a:pt x="4380" y="7979"/>
                  </a:cubicBezTo>
                  <a:cubicBezTo>
                    <a:pt x="4380" y="7794"/>
                    <a:pt x="4794" y="7979"/>
                    <a:pt x="4945" y="7979"/>
                  </a:cubicBezTo>
                  <a:cubicBezTo>
                    <a:pt x="5056" y="7979"/>
                    <a:pt x="5207" y="8065"/>
                    <a:pt x="5353" y="8065"/>
                  </a:cubicBezTo>
                  <a:cubicBezTo>
                    <a:pt x="5469" y="8022"/>
                    <a:pt x="5505" y="7979"/>
                    <a:pt x="5656" y="7979"/>
                  </a:cubicBezTo>
                  <a:cubicBezTo>
                    <a:pt x="5656" y="7930"/>
                    <a:pt x="5656" y="7930"/>
                    <a:pt x="5656" y="7886"/>
                  </a:cubicBezTo>
                  <a:cubicBezTo>
                    <a:pt x="5878" y="7701"/>
                    <a:pt x="6140" y="7886"/>
                    <a:pt x="6402" y="7794"/>
                  </a:cubicBezTo>
                  <a:cubicBezTo>
                    <a:pt x="6518" y="7701"/>
                    <a:pt x="6553" y="7517"/>
                    <a:pt x="6704" y="7473"/>
                  </a:cubicBezTo>
                  <a:cubicBezTo>
                    <a:pt x="6775" y="7473"/>
                    <a:pt x="6926" y="7566"/>
                    <a:pt x="7037" y="7517"/>
                  </a:cubicBezTo>
                  <a:cubicBezTo>
                    <a:pt x="7077" y="7473"/>
                    <a:pt x="7188" y="7245"/>
                    <a:pt x="7113" y="7245"/>
                  </a:cubicBezTo>
                  <a:cubicBezTo>
                    <a:pt x="7037" y="7245"/>
                    <a:pt x="7002" y="7245"/>
                    <a:pt x="6926" y="7245"/>
                  </a:cubicBezTo>
                  <a:cubicBezTo>
                    <a:pt x="6926" y="7104"/>
                    <a:pt x="7037" y="7011"/>
                    <a:pt x="7153" y="7060"/>
                  </a:cubicBezTo>
                  <a:cubicBezTo>
                    <a:pt x="7304" y="7153"/>
                    <a:pt x="7188" y="7332"/>
                    <a:pt x="7415" y="7196"/>
                  </a:cubicBezTo>
                  <a:cubicBezTo>
                    <a:pt x="7415" y="6875"/>
                    <a:pt x="7712" y="6740"/>
                    <a:pt x="7899" y="6783"/>
                  </a:cubicBezTo>
                  <a:cubicBezTo>
                    <a:pt x="7899" y="7060"/>
                    <a:pt x="8126" y="7104"/>
                    <a:pt x="8312" y="6968"/>
                  </a:cubicBezTo>
                  <a:cubicBezTo>
                    <a:pt x="8237" y="7060"/>
                    <a:pt x="8201" y="7153"/>
                    <a:pt x="8126" y="7245"/>
                  </a:cubicBezTo>
                  <a:cubicBezTo>
                    <a:pt x="8050" y="7332"/>
                    <a:pt x="7975" y="7332"/>
                    <a:pt x="7939" y="7517"/>
                  </a:cubicBezTo>
                  <a:cubicBezTo>
                    <a:pt x="7823" y="7745"/>
                    <a:pt x="7753" y="7979"/>
                    <a:pt x="7712" y="8299"/>
                  </a:cubicBezTo>
                  <a:cubicBezTo>
                    <a:pt x="7566" y="8343"/>
                    <a:pt x="7415" y="8614"/>
                    <a:pt x="7264" y="8799"/>
                  </a:cubicBezTo>
                  <a:cubicBezTo>
                    <a:pt x="7188" y="8848"/>
                    <a:pt x="7077" y="8934"/>
                    <a:pt x="7002" y="9027"/>
                  </a:cubicBezTo>
                  <a:cubicBezTo>
                    <a:pt x="6966" y="9119"/>
                    <a:pt x="7002" y="9255"/>
                    <a:pt x="6966" y="9347"/>
                  </a:cubicBezTo>
                  <a:cubicBezTo>
                    <a:pt x="6815" y="9347"/>
                    <a:pt x="6704" y="9304"/>
                    <a:pt x="6553" y="9304"/>
                  </a:cubicBezTo>
                  <a:cubicBezTo>
                    <a:pt x="6477" y="9347"/>
                    <a:pt x="6553" y="9440"/>
                    <a:pt x="6442" y="9397"/>
                  </a:cubicBezTo>
                  <a:cubicBezTo>
                    <a:pt x="6367" y="9347"/>
                    <a:pt x="6402" y="9255"/>
                    <a:pt x="6291" y="9212"/>
                  </a:cubicBezTo>
                  <a:cubicBezTo>
                    <a:pt x="6256" y="9162"/>
                    <a:pt x="6140" y="9212"/>
                    <a:pt x="6104" y="9212"/>
                  </a:cubicBezTo>
                  <a:cubicBezTo>
                    <a:pt x="6029" y="9255"/>
                    <a:pt x="5953" y="9304"/>
                    <a:pt x="5842" y="9397"/>
                  </a:cubicBezTo>
                  <a:cubicBezTo>
                    <a:pt x="5918" y="9397"/>
                    <a:pt x="5994" y="9397"/>
                    <a:pt x="6069" y="9397"/>
                  </a:cubicBezTo>
                  <a:cubicBezTo>
                    <a:pt x="6029" y="9575"/>
                    <a:pt x="5767" y="9717"/>
                    <a:pt x="5767" y="9896"/>
                  </a:cubicBezTo>
                  <a:cubicBezTo>
                    <a:pt x="5726" y="9896"/>
                    <a:pt x="5656" y="9945"/>
                    <a:pt x="5615" y="9945"/>
                  </a:cubicBezTo>
                  <a:cubicBezTo>
                    <a:pt x="5615" y="9945"/>
                    <a:pt x="5615" y="9945"/>
                    <a:pt x="5615" y="9988"/>
                  </a:cubicBezTo>
                  <a:cubicBezTo>
                    <a:pt x="5580" y="9988"/>
                    <a:pt x="5540" y="9988"/>
                    <a:pt x="5505" y="9945"/>
                  </a:cubicBezTo>
                  <a:cubicBezTo>
                    <a:pt x="5540" y="9625"/>
                    <a:pt x="5207" y="9810"/>
                    <a:pt x="5091" y="9896"/>
                  </a:cubicBezTo>
                  <a:cubicBezTo>
                    <a:pt x="5091" y="9945"/>
                    <a:pt x="5091" y="9988"/>
                    <a:pt x="5091" y="10038"/>
                  </a:cubicBezTo>
                  <a:cubicBezTo>
                    <a:pt x="5056" y="10038"/>
                    <a:pt x="5021" y="10038"/>
                    <a:pt x="4980" y="10038"/>
                  </a:cubicBezTo>
                  <a:cubicBezTo>
                    <a:pt x="4905" y="10081"/>
                    <a:pt x="4794" y="9988"/>
                    <a:pt x="4829" y="10173"/>
                  </a:cubicBezTo>
                  <a:cubicBezTo>
                    <a:pt x="4829" y="10217"/>
                    <a:pt x="4794" y="10217"/>
                    <a:pt x="4759" y="10217"/>
                  </a:cubicBezTo>
                  <a:cubicBezTo>
                    <a:pt x="4759" y="10173"/>
                    <a:pt x="4718" y="10081"/>
                    <a:pt x="4718" y="10038"/>
                  </a:cubicBezTo>
                  <a:cubicBezTo>
                    <a:pt x="4532" y="9988"/>
                    <a:pt x="4345" y="10081"/>
                    <a:pt x="4159" y="10081"/>
                  </a:cubicBezTo>
                  <a:lnTo>
                    <a:pt x="4194" y="10081"/>
                  </a:lnTo>
                  <a:cubicBezTo>
                    <a:pt x="4229" y="10124"/>
                    <a:pt x="4229" y="10217"/>
                    <a:pt x="4194" y="10266"/>
                  </a:cubicBezTo>
                  <a:cubicBezTo>
                    <a:pt x="4043" y="10358"/>
                    <a:pt x="4043" y="10124"/>
                    <a:pt x="3932" y="10081"/>
                  </a:cubicBezTo>
                  <a:cubicBezTo>
                    <a:pt x="3856" y="10081"/>
                    <a:pt x="3745" y="10173"/>
                    <a:pt x="3670" y="10173"/>
                  </a:cubicBezTo>
                  <a:cubicBezTo>
                    <a:pt x="3559" y="10217"/>
                    <a:pt x="3448" y="10217"/>
                    <a:pt x="3332" y="10266"/>
                  </a:cubicBezTo>
                  <a:cubicBezTo>
                    <a:pt x="3256" y="10309"/>
                    <a:pt x="3221" y="10401"/>
                    <a:pt x="3145" y="10445"/>
                  </a:cubicBezTo>
                  <a:cubicBezTo>
                    <a:pt x="3145" y="10309"/>
                    <a:pt x="3297" y="10358"/>
                    <a:pt x="3297" y="10173"/>
                  </a:cubicBezTo>
                  <a:cubicBezTo>
                    <a:pt x="2924" y="10217"/>
                    <a:pt x="3256" y="9810"/>
                    <a:pt x="3332" y="9575"/>
                  </a:cubicBezTo>
                  <a:cubicBezTo>
                    <a:pt x="3221" y="9668"/>
                    <a:pt x="3145" y="9575"/>
                    <a:pt x="3035" y="9575"/>
                  </a:cubicBezTo>
                  <a:cubicBezTo>
                    <a:pt x="2959" y="9625"/>
                    <a:pt x="2883" y="9717"/>
                    <a:pt x="2808" y="9717"/>
                  </a:cubicBezTo>
                  <a:cubicBezTo>
                    <a:pt x="2662" y="9668"/>
                    <a:pt x="2586" y="9532"/>
                    <a:pt x="2732" y="9397"/>
                  </a:cubicBezTo>
                  <a:cubicBezTo>
                    <a:pt x="2808" y="9347"/>
                    <a:pt x="2924" y="9440"/>
                    <a:pt x="2924" y="9255"/>
                  </a:cubicBezTo>
                  <a:cubicBezTo>
                    <a:pt x="2808" y="9255"/>
                    <a:pt x="2697" y="9212"/>
                    <a:pt x="2621" y="9304"/>
                  </a:cubicBezTo>
                  <a:cubicBezTo>
                    <a:pt x="2546" y="9347"/>
                    <a:pt x="2621" y="9440"/>
                    <a:pt x="2586" y="9489"/>
                  </a:cubicBezTo>
                  <a:cubicBezTo>
                    <a:pt x="2546" y="9575"/>
                    <a:pt x="2510" y="9575"/>
                    <a:pt x="2475" y="9668"/>
                  </a:cubicBezTo>
                  <a:cubicBezTo>
                    <a:pt x="2137" y="9810"/>
                    <a:pt x="2586" y="10401"/>
                    <a:pt x="2662" y="10630"/>
                  </a:cubicBezTo>
                  <a:cubicBezTo>
                    <a:pt x="2772" y="10814"/>
                    <a:pt x="2808" y="10999"/>
                    <a:pt x="2924" y="11178"/>
                  </a:cubicBezTo>
                  <a:cubicBezTo>
                    <a:pt x="3145" y="11634"/>
                    <a:pt x="3448" y="11998"/>
                    <a:pt x="3670" y="12411"/>
                  </a:cubicBezTo>
                  <a:cubicBezTo>
                    <a:pt x="3821" y="12639"/>
                    <a:pt x="3856" y="12775"/>
                    <a:pt x="4043" y="12917"/>
                  </a:cubicBezTo>
                  <a:cubicBezTo>
                    <a:pt x="4229" y="13095"/>
                    <a:pt x="4305" y="13280"/>
                    <a:pt x="4491" y="13465"/>
                  </a:cubicBezTo>
                  <a:cubicBezTo>
                    <a:pt x="4643" y="13644"/>
                    <a:pt x="4759" y="13780"/>
                    <a:pt x="4869" y="14014"/>
                  </a:cubicBezTo>
                  <a:cubicBezTo>
                    <a:pt x="4945" y="14193"/>
                    <a:pt x="5021" y="14377"/>
                    <a:pt x="5207" y="14334"/>
                  </a:cubicBezTo>
                  <a:cubicBezTo>
                    <a:pt x="5167" y="14377"/>
                    <a:pt x="5167" y="14377"/>
                    <a:pt x="5132" y="14427"/>
                  </a:cubicBezTo>
                  <a:cubicBezTo>
                    <a:pt x="5167" y="14883"/>
                    <a:pt x="5615" y="15339"/>
                    <a:pt x="5878" y="15617"/>
                  </a:cubicBezTo>
                  <a:cubicBezTo>
                    <a:pt x="6029" y="15795"/>
                    <a:pt x="6140" y="15980"/>
                    <a:pt x="6291" y="16116"/>
                  </a:cubicBezTo>
                  <a:cubicBezTo>
                    <a:pt x="6442" y="16258"/>
                    <a:pt x="6518" y="16258"/>
                    <a:pt x="6588" y="16393"/>
                  </a:cubicBezTo>
                  <a:cubicBezTo>
                    <a:pt x="6664" y="16529"/>
                    <a:pt x="6740" y="16621"/>
                    <a:pt x="6815" y="16714"/>
                  </a:cubicBezTo>
                  <a:cubicBezTo>
                    <a:pt x="6966" y="16899"/>
                    <a:pt x="7153" y="16942"/>
                    <a:pt x="7304" y="17127"/>
                  </a:cubicBezTo>
                  <a:cubicBezTo>
                    <a:pt x="7415" y="17213"/>
                    <a:pt x="7450" y="17355"/>
                    <a:pt x="7526" y="17398"/>
                  </a:cubicBezTo>
                  <a:cubicBezTo>
                    <a:pt x="7637" y="17490"/>
                    <a:pt x="7677" y="17490"/>
                    <a:pt x="7788" y="17490"/>
                  </a:cubicBezTo>
                  <a:cubicBezTo>
                    <a:pt x="8015" y="17540"/>
                    <a:pt x="8086" y="17860"/>
                    <a:pt x="8312" y="17811"/>
                  </a:cubicBezTo>
                  <a:cubicBezTo>
                    <a:pt x="8388" y="17811"/>
                    <a:pt x="8423" y="17719"/>
                    <a:pt x="8539" y="17719"/>
                  </a:cubicBezTo>
                  <a:cubicBezTo>
                    <a:pt x="8650" y="17719"/>
                    <a:pt x="8685" y="17811"/>
                    <a:pt x="8801" y="17860"/>
                  </a:cubicBezTo>
                  <a:cubicBezTo>
                    <a:pt x="8912" y="17811"/>
                    <a:pt x="9099" y="17904"/>
                    <a:pt x="9210" y="18039"/>
                  </a:cubicBezTo>
                  <a:cubicBezTo>
                    <a:pt x="9321" y="17904"/>
                    <a:pt x="9507" y="17860"/>
                    <a:pt x="9547" y="17768"/>
                  </a:cubicBezTo>
                  <a:cubicBezTo>
                    <a:pt x="9734" y="17768"/>
                    <a:pt x="9920" y="17811"/>
                    <a:pt x="10072" y="17675"/>
                  </a:cubicBezTo>
                  <a:cubicBezTo>
                    <a:pt x="10223" y="17626"/>
                    <a:pt x="10223" y="17540"/>
                    <a:pt x="10369" y="17490"/>
                  </a:cubicBezTo>
                  <a:cubicBezTo>
                    <a:pt x="10485" y="17490"/>
                    <a:pt x="10561" y="17540"/>
                    <a:pt x="10671" y="17540"/>
                  </a:cubicBezTo>
                  <a:cubicBezTo>
                    <a:pt x="10747" y="17355"/>
                    <a:pt x="10818" y="17262"/>
                    <a:pt x="11009" y="17213"/>
                  </a:cubicBezTo>
                  <a:cubicBezTo>
                    <a:pt x="11120" y="17213"/>
                    <a:pt x="11382" y="17262"/>
                    <a:pt x="11382" y="17034"/>
                  </a:cubicBezTo>
                  <a:cubicBezTo>
                    <a:pt x="11271" y="17077"/>
                    <a:pt x="11120" y="17034"/>
                    <a:pt x="11080" y="17213"/>
                  </a:cubicBezTo>
                  <a:cubicBezTo>
                    <a:pt x="10969" y="16985"/>
                    <a:pt x="11382" y="16899"/>
                    <a:pt x="11493" y="16899"/>
                  </a:cubicBezTo>
                  <a:cubicBezTo>
                    <a:pt x="11680" y="16942"/>
                    <a:pt x="11866" y="16985"/>
                    <a:pt x="12058" y="16849"/>
                  </a:cubicBezTo>
                  <a:cubicBezTo>
                    <a:pt x="12128" y="16664"/>
                    <a:pt x="12279" y="16714"/>
                    <a:pt x="12431" y="16664"/>
                  </a:cubicBezTo>
                  <a:cubicBezTo>
                    <a:pt x="12582" y="16664"/>
                    <a:pt x="12693" y="16578"/>
                    <a:pt x="12804" y="16486"/>
                  </a:cubicBezTo>
                  <a:cubicBezTo>
                    <a:pt x="12955" y="16393"/>
                    <a:pt x="13031" y="16208"/>
                    <a:pt x="13177" y="16208"/>
                  </a:cubicBezTo>
                  <a:cubicBezTo>
                    <a:pt x="13217" y="16116"/>
                    <a:pt x="13217" y="16030"/>
                    <a:pt x="13217" y="15980"/>
                  </a:cubicBezTo>
                  <a:lnTo>
                    <a:pt x="13252" y="15937"/>
                  </a:lnTo>
                  <a:cubicBezTo>
                    <a:pt x="13404" y="15617"/>
                    <a:pt x="13555" y="15432"/>
                    <a:pt x="13777" y="15154"/>
                  </a:cubicBezTo>
                  <a:cubicBezTo>
                    <a:pt x="14003" y="14926"/>
                    <a:pt x="13928" y="14606"/>
                    <a:pt x="13963" y="14242"/>
                  </a:cubicBezTo>
                  <a:cubicBezTo>
                    <a:pt x="14114" y="14242"/>
                    <a:pt x="14039" y="13872"/>
                    <a:pt x="14039" y="13736"/>
                  </a:cubicBezTo>
                  <a:cubicBezTo>
                    <a:pt x="14039" y="13644"/>
                    <a:pt x="14079" y="13508"/>
                    <a:pt x="14039" y="13416"/>
                  </a:cubicBezTo>
                  <a:cubicBezTo>
                    <a:pt x="14039" y="13323"/>
                    <a:pt x="13963" y="13280"/>
                    <a:pt x="13963" y="13188"/>
                  </a:cubicBezTo>
                  <a:cubicBezTo>
                    <a:pt x="13928" y="13003"/>
                    <a:pt x="13963" y="12824"/>
                    <a:pt x="14039" y="12682"/>
                  </a:cubicBezTo>
                  <a:cubicBezTo>
                    <a:pt x="14114" y="12547"/>
                    <a:pt x="14225" y="12454"/>
                    <a:pt x="14266" y="12319"/>
                  </a:cubicBezTo>
                  <a:cubicBezTo>
                    <a:pt x="14301" y="12269"/>
                    <a:pt x="14301" y="12269"/>
                    <a:pt x="14341" y="12226"/>
                  </a:cubicBezTo>
                  <a:cubicBezTo>
                    <a:pt x="14225" y="12226"/>
                    <a:pt x="14114" y="12183"/>
                    <a:pt x="14039" y="12134"/>
                  </a:cubicBezTo>
                  <a:cubicBezTo>
                    <a:pt x="14190" y="12041"/>
                    <a:pt x="14190" y="11906"/>
                    <a:pt x="14225" y="11721"/>
                  </a:cubicBezTo>
                  <a:cubicBezTo>
                    <a:pt x="14412" y="11677"/>
                    <a:pt x="14452" y="11906"/>
                    <a:pt x="14603" y="11906"/>
                  </a:cubicBezTo>
                  <a:cubicBezTo>
                    <a:pt x="14749" y="11906"/>
                    <a:pt x="14714" y="11721"/>
                    <a:pt x="14901" y="11770"/>
                  </a:cubicBezTo>
                  <a:cubicBezTo>
                    <a:pt x="14901" y="11721"/>
                    <a:pt x="14901" y="11677"/>
                    <a:pt x="14901" y="11677"/>
                  </a:cubicBezTo>
                  <a:cubicBezTo>
                    <a:pt x="14790" y="11634"/>
                    <a:pt x="14674" y="11677"/>
                    <a:pt x="14563" y="11634"/>
                  </a:cubicBezTo>
                  <a:cubicBezTo>
                    <a:pt x="14603" y="11542"/>
                    <a:pt x="14674" y="11542"/>
                    <a:pt x="14790" y="11542"/>
                  </a:cubicBezTo>
                  <a:cubicBezTo>
                    <a:pt x="14860" y="11043"/>
                    <a:pt x="15390" y="11585"/>
                    <a:pt x="15536" y="11677"/>
                  </a:cubicBezTo>
                  <a:cubicBezTo>
                    <a:pt x="15722" y="11862"/>
                    <a:pt x="16171" y="11813"/>
                    <a:pt x="16398" y="11677"/>
                  </a:cubicBezTo>
                  <a:cubicBezTo>
                    <a:pt x="16433" y="11677"/>
                    <a:pt x="16433" y="11677"/>
                    <a:pt x="16433" y="11677"/>
                  </a:cubicBezTo>
                  <a:cubicBezTo>
                    <a:pt x="16433" y="11677"/>
                    <a:pt x="16433" y="11677"/>
                    <a:pt x="16398" y="11677"/>
                  </a:cubicBezTo>
                  <a:cubicBezTo>
                    <a:pt x="16322" y="11721"/>
                    <a:pt x="16171" y="11998"/>
                    <a:pt x="16060" y="12041"/>
                  </a:cubicBezTo>
                  <a:cubicBezTo>
                    <a:pt x="15949" y="12134"/>
                    <a:pt x="15949" y="12041"/>
                    <a:pt x="15798" y="11998"/>
                  </a:cubicBezTo>
                  <a:cubicBezTo>
                    <a:pt x="15722" y="11998"/>
                    <a:pt x="15611" y="11998"/>
                    <a:pt x="15536" y="11906"/>
                  </a:cubicBezTo>
                  <a:cubicBezTo>
                    <a:pt x="15349" y="11770"/>
                    <a:pt x="15314" y="11449"/>
                    <a:pt x="15123" y="11770"/>
                  </a:cubicBezTo>
                  <a:cubicBezTo>
                    <a:pt x="15012" y="11906"/>
                    <a:pt x="15052" y="12226"/>
                    <a:pt x="14936" y="12319"/>
                  </a:cubicBezTo>
                  <a:cubicBezTo>
                    <a:pt x="15012" y="12362"/>
                    <a:pt x="15087" y="12411"/>
                    <a:pt x="15087" y="12547"/>
                  </a:cubicBezTo>
                  <a:cubicBezTo>
                    <a:pt x="14936" y="12547"/>
                    <a:pt x="14936" y="13003"/>
                    <a:pt x="14936" y="13145"/>
                  </a:cubicBezTo>
                  <a:cubicBezTo>
                    <a:pt x="15012" y="13188"/>
                    <a:pt x="15087" y="13188"/>
                    <a:pt x="15163" y="13188"/>
                  </a:cubicBezTo>
                  <a:cubicBezTo>
                    <a:pt x="15238" y="13003"/>
                    <a:pt x="15798" y="12960"/>
                    <a:pt x="15909" y="13052"/>
                  </a:cubicBezTo>
                  <a:cubicBezTo>
                    <a:pt x="15722" y="13145"/>
                    <a:pt x="15611" y="13280"/>
                    <a:pt x="15390" y="13280"/>
                  </a:cubicBezTo>
                  <a:cubicBezTo>
                    <a:pt x="15274" y="13280"/>
                    <a:pt x="15052" y="13188"/>
                    <a:pt x="14976" y="13373"/>
                  </a:cubicBezTo>
                  <a:cubicBezTo>
                    <a:pt x="14901" y="13508"/>
                    <a:pt x="14976" y="13693"/>
                    <a:pt x="14976" y="13829"/>
                  </a:cubicBezTo>
                  <a:cubicBezTo>
                    <a:pt x="14976" y="14014"/>
                    <a:pt x="14860" y="14149"/>
                    <a:pt x="14901" y="14285"/>
                  </a:cubicBezTo>
                  <a:cubicBezTo>
                    <a:pt x="14936" y="14334"/>
                    <a:pt x="15576" y="14377"/>
                    <a:pt x="15576" y="14470"/>
                  </a:cubicBezTo>
                  <a:cubicBezTo>
                    <a:pt x="15576" y="14519"/>
                    <a:pt x="15576" y="14519"/>
                    <a:pt x="15576" y="14562"/>
                  </a:cubicBezTo>
                  <a:cubicBezTo>
                    <a:pt x="15349" y="14562"/>
                    <a:pt x="15123" y="14519"/>
                    <a:pt x="14936" y="14562"/>
                  </a:cubicBezTo>
                  <a:cubicBezTo>
                    <a:pt x="14976" y="14606"/>
                    <a:pt x="14976" y="14606"/>
                    <a:pt x="15012" y="14655"/>
                  </a:cubicBezTo>
                  <a:cubicBezTo>
                    <a:pt x="15012" y="14698"/>
                    <a:pt x="15052" y="14747"/>
                    <a:pt x="15052" y="14834"/>
                  </a:cubicBezTo>
                  <a:cubicBezTo>
                    <a:pt x="15198" y="14834"/>
                    <a:pt x="15349" y="14834"/>
                    <a:pt x="15460" y="14698"/>
                  </a:cubicBezTo>
                  <a:cubicBezTo>
                    <a:pt x="15576" y="14606"/>
                    <a:pt x="15652" y="14519"/>
                    <a:pt x="15798" y="14562"/>
                  </a:cubicBezTo>
                  <a:cubicBezTo>
                    <a:pt x="15763" y="14562"/>
                    <a:pt x="15722" y="14606"/>
                    <a:pt x="15722" y="14606"/>
                  </a:cubicBezTo>
                  <a:cubicBezTo>
                    <a:pt x="15687" y="14790"/>
                    <a:pt x="15501" y="14883"/>
                    <a:pt x="15425" y="15019"/>
                  </a:cubicBezTo>
                  <a:cubicBezTo>
                    <a:pt x="15349" y="15111"/>
                    <a:pt x="15349" y="15154"/>
                    <a:pt x="15274" y="15204"/>
                  </a:cubicBezTo>
                  <a:cubicBezTo>
                    <a:pt x="15198" y="15296"/>
                    <a:pt x="15087" y="15247"/>
                    <a:pt x="15123" y="15432"/>
                  </a:cubicBezTo>
                  <a:lnTo>
                    <a:pt x="15163" y="15432"/>
                  </a:lnTo>
                  <a:cubicBezTo>
                    <a:pt x="15163" y="15617"/>
                    <a:pt x="15163" y="15752"/>
                    <a:pt x="15087" y="15888"/>
                  </a:cubicBezTo>
                  <a:cubicBezTo>
                    <a:pt x="15052" y="15980"/>
                    <a:pt x="15012" y="15980"/>
                    <a:pt x="15012" y="16116"/>
                  </a:cubicBezTo>
                  <a:cubicBezTo>
                    <a:pt x="15012" y="16208"/>
                    <a:pt x="15052" y="16258"/>
                    <a:pt x="15087" y="16301"/>
                  </a:cubicBezTo>
                  <a:cubicBezTo>
                    <a:pt x="15052" y="16393"/>
                    <a:pt x="14976" y="16486"/>
                    <a:pt x="15012" y="16621"/>
                  </a:cubicBezTo>
                  <a:cubicBezTo>
                    <a:pt x="15123" y="16621"/>
                    <a:pt x="15349" y="16578"/>
                    <a:pt x="15349" y="16714"/>
                  </a:cubicBezTo>
                  <a:cubicBezTo>
                    <a:pt x="15274" y="16714"/>
                    <a:pt x="15163" y="16806"/>
                    <a:pt x="15123" y="16899"/>
                  </a:cubicBezTo>
                  <a:cubicBezTo>
                    <a:pt x="15274" y="16942"/>
                    <a:pt x="15425" y="16899"/>
                    <a:pt x="15576" y="16899"/>
                  </a:cubicBezTo>
                  <a:cubicBezTo>
                    <a:pt x="15576" y="16942"/>
                    <a:pt x="15576" y="16985"/>
                    <a:pt x="15576" y="17034"/>
                  </a:cubicBezTo>
                  <a:cubicBezTo>
                    <a:pt x="15460" y="16985"/>
                    <a:pt x="15390" y="17034"/>
                    <a:pt x="15314" y="17077"/>
                  </a:cubicBezTo>
                  <a:cubicBezTo>
                    <a:pt x="15425" y="17170"/>
                    <a:pt x="15390" y="17355"/>
                    <a:pt x="15390" y="17490"/>
                  </a:cubicBezTo>
                  <a:cubicBezTo>
                    <a:pt x="15501" y="17490"/>
                    <a:pt x="15652" y="17447"/>
                    <a:pt x="15798" y="17490"/>
                  </a:cubicBezTo>
                  <a:cubicBezTo>
                    <a:pt x="15763" y="17583"/>
                    <a:pt x="15763" y="17675"/>
                    <a:pt x="15763" y="17719"/>
                  </a:cubicBezTo>
                  <a:cubicBezTo>
                    <a:pt x="15611" y="17768"/>
                    <a:pt x="15501" y="17811"/>
                    <a:pt x="15390" y="17860"/>
                  </a:cubicBezTo>
                  <a:cubicBezTo>
                    <a:pt x="15425" y="17947"/>
                    <a:pt x="15460" y="18132"/>
                    <a:pt x="15536" y="18181"/>
                  </a:cubicBezTo>
                  <a:cubicBezTo>
                    <a:pt x="15611" y="18267"/>
                    <a:pt x="15687" y="18267"/>
                    <a:pt x="15798" y="18267"/>
                  </a:cubicBezTo>
                  <a:cubicBezTo>
                    <a:pt x="15838" y="18495"/>
                    <a:pt x="15652" y="18409"/>
                    <a:pt x="15536" y="18495"/>
                  </a:cubicBezTo>
                  <a:cubicBezTo>
                    <a:pt x="15501" y="18865"/>
                    <a:pt x="15501" y="19186"/>
                    <a:pt x="15425" y="19506"/>
                  </a:cubicBezTo>
                  <a:cubicBezTo>
                    <a:pt x="15390" y="19549"/>
                    <a:pt x="15390" y="19642"/>
                    <a:pt x="15349" y="19691"/>
                  </a:cubicBezTo>
                  <a:cubicBezTo>
                    <a:pt x="15314" y="19777"/>
                    <a:pt x="15314" y="19870"/>
                    <a:pt x="15314" y="19919"/>
                  </a:cubicBezTo>
                  <a:cubicBezTo>
                    <a:pt x="15349" y="19962"/>
                    <a:pt x="15390" y="19962"/>
                    <a:pt x="15390" y="2001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3" name="Oval 5"/>
            <p:cNvSpPr>
              <a:spLocks/>
            </p:cNvSpPr>
            <p:nvPr/>
          </p:nvSpPr>
          <p:spPr bwMode="auto">
            <a:xfrm>
              <a:off x="1409582" y="4689874"/>
              <a:ext cx="3348" cy="1271"/>
            </a:xfrm>
            <a:prstGeom prst="ellipse">
              <a:avLst/>
            </a:pr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4" name="AutoShape 6"/>
            <p:cNvSpPr>
              <a:spLocks/>
            </p:cNvSpPr>
            <p:nvPr/>
          </p:nvSpPr>
          <p:spPr bwMode="auto">
            <a:xfrm>
              <a:off x="1405758" y="6756643"/>
              <a:ext cx="197906" cy="299645"/>
            </a:xfrm>
            <a:custGeom>
              <a:avLst/>
              <a:gdLst>
                <a:gd name="T0" fmla="*/ 10666 w 21333"/>
                <a:gd name="T1" fmla="*/ 10800 h 21600"/>
                <a:gd name="T2" fmla="*/ 10666 w 21333"/>
                <a:gd name="T3" fmla="*/ 10800 h 21600"/>
                <a:gd name="T4" fmla="*/ 10666 w 21333"/>
                <a:gd name="T5" fmla="*/ 10800 h 21600"/>
                <a:gd name="T6" fmla="*/ 10666 w 21333"/>
                <a:gd name="T7" fmla="*/ 10800 h 21600"/>
              </a:gdLst>
              <a:ahLst/>
              <a:cxnLst>
                <a:cxn ang="0">
                  <a:pos x="T0" y="T1"/>
                </a:cxn>
                <a:cxn ang="0">
                  <a:pos x="T2" y="T3"/>
                </a:cxn>
                <a:cxn ang="0">
                  <a:pos x="T4" y="T5"/>
                </a:cxn>
                <a:cxn ang="0">
                  <a:pos x="T6" y="T7"/>
                </a:cxn>
              </a:cxnLst>
              <a:rect l="0" t="0" r="r" b="b"/>
              <a:pathLst>
                <a:path w="21333" h="21600">
                  <a:moveTo>
                    <a:pt x="14619" y="20661"/>
                  </a:moveTo>
                  <a:cubicBezTo>
                    <a:pt x="15696" y="20661"/>
                    <a:pt x="16399" y="21600"/>
                    <a:pt x="17430" y="21381"/>
                  </a:cubicBezTo>
                  <a:cubicBezTo>
                    <a:pt x="17758" y="20661"/>
                    <a:pt x="17430" y="20191"/>
                    <a:pt x="18461" y="19753"/>
                  </a:cubicBezTo>
                  <a:cubicBezTo>
                    <a:pt x="19866" y="19033"/>
                    <a:pt x="19164" y="17656"/>
                    <a:pt x="19164" y="16717"/>
                  </a:cubicBezTo>
                  <a:cubicBezTo>
                    <a:pt x="19492" y="16717"/>
                    <a:pt x="19492" y="16717"/>
                    <a:pt x="19492" y="16717"/>
                  </a:cubicBezTo>
                  <a:cubicBezTo>
                    <a:pt x="20194" y="15339"/>
                    <a:pt x="17758" y="16028"/>
                    <a:pt x="17758" y="14870"/>
                  </a:cubicBezTo>
                  <a:cubicBezTo>
                    <a:pt x="18461" y="14870"/>
                    <a:pt x="20194" y="14870"/>
                    <a:pt x="20194" y="14400"/>
                  </a:cubicBezTo>
                  <a:cubicBezTo>
                    <a:pt x="20569" y="13930"/>
                    <a:pt x="20569" y="13930"/>
                    <a:pt x="21272" y="13930"/>
                  </a:cubicBezTo>
                  <a:cubicBezTo>
                    <a:pt x="21600" y="12772"/>
                    <a:pt x="20569" y="12083"/>
                    <a:pt x="18836" y="11614"/>
                  </a:cubicBezTo>
                  <a:cubicBezTo>
                    <a:pt x="18836" y="10894"/>
                    <a:pt x="20194" y="9517"/>
                    <a:pt x="19492" y="8577"/>
                  </a:cubicBezTo>
                  <a:cubicBezTo>
                    <a:pt x="21272" y="8108"/>
                    <a:pt x="19492" y="6730"/>
                    <a:pt x="18836" y="6261"/>
                  </a:cubicBezTo>
                  <a:cubicBezTo>
                    <a:pt x="17758" y="5572"/>
                    <a:pt x="17102" y="5322"/>
                    <a:pt x="16024" y="5322"/>
                  </a:cubicBezTo>
                  <a:cubicBezTo>
                    <a:pt x="15696" y="5322"/>
                    <a:pt x="15321" y="5322"/>
                    <a:pt x="15321" y="5322"/>
                  </a:cubicBezTo>
                  <a:cubicBezTo>
                    <a:pt x="13260" y="5322"/>
                    <a:pt x="10823" y="4633"/>
                    <a:pt x="8715" y="4414"/>
                  </a:cubicBezTo>
                  <a:cubicBezTo>
                    <a:pt x="8715" y="2536"/>
                    <a:pt x="6653" y="1847"/>
                    <a:pt x="5951" y="0"/>
                  </a:cubicBezTo>
                  <a:cubicBezTo>
                    <a:pt x="4217" y="0"/>
                    <a:pt x="3139" y="0"/>
                    <a:pt x="2811" y="908"/>
                  </a:cubicBezTo>
                  <a:cubicBezTo>
                    <a:pt x="1780" y="1158"/>
                    <a:pt x="1078" y="908"/>
                    <a:pt x="0" y="908"/>
                  </a:cubicBezTo>
                  <a:cubicBezTo>
                    <a:pt x="703" y="1847"/>
                    <a:pt x="1078" y="2536"/>
                    <a:pt x="1406" y="3475"/>
                  </a:cubicBezTo>
                  <a:cubicBezTo>
                    <a:pt x="2108" y="4414"/>
                    <a:pt x="2108" y="5322"/>
                    <a:pt x="3139" y="6042"/>
                  </a:cubicBezTo>
                  <a:cubicBezTo>
                    <a:pt x="3842" y="6261"/>
                    <a:pt x="6653" y="6950"/>
                    <a:pt x="7356" y="6950"/>
                  </a:cubicBezTo>
                  <a:cubicBezTo>
                    <a:pt x="6279" y="6950"/>
                    <a:pt x="3139" y="6950"/>
                    <a:pt x="4920" y="8108"/>
                  </a:cubicBezTo>
                  <a:cubicBezTo>
                    <a:pt x="5951" y="8828"/>
                    <a:pt x="8012" y="7889"/>
                    <a:pt x="8715" y="8828"/>
                  </a:cubicBezTo>
                  <a:cubicBezTo>
                    <a:pt x="7684" y="8828"/>
                    <a:pt x="6279" y="8577"/>
                    <a:pt x="5576" y="8828"/>
                  </a:cubicBezTo>
                  <a:cubicBezTo>
                    <a:pt x="6981" y="10675"/>
                    <a:pt x="9090" y="12522"/>
                    <a:pt x="8715" y="14870"/>
                  </a:cubicBezTo>
                  <a:cubicBezTo>
                    <a:pt x="8387" y="14870"/>
                    <a:pt x="8387" y="14870"/>
                    <a:pt x="8387" y="14870"/>
                  </a:cubicBezTo>
                  <a:cubicBezTo>
                    <a:pt x="8012" y="15558"/>
                    <a:pt x="9418" y="15809"/>
                    <a:pt x="9746" y="16497"/>
                  </a:cubicBezTo>
                  <a:cubicBezTo>
                    <a:pt x="10449" y="17186"/>
                    <a:pt x="10823" y="17656"/>
                    <a:pt x="11526" y="18344"/>
                  </a:cubicBezTo>
                  <a:cubicBezTo>
                    <a:pt x="12182" y="19283"/>
                    <a:pt x="11854" y="19753"/>
                    <a:pt x="12182" y="20442"/>
                  </a:cubicBezTo>
                  <a:cubicBezTo>
                    <a:pt x="12557" y="21130"/>
                    <a:pt x="13588" y="21130"/>
                    <a:pt x="14291" y="21600"/>
                  </a:cubicBezTo>
                  <a:lnTo>
                    <a:pt x="14619" y="21600"/>
                  </a:lnTo>
                  <a:cubicBezTo>
                    <a:pt x="14619" y="21381"/>
                    <a:pt x="14619" y="20911"/>
                    <a:pt x="14619" y="2066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5" name="AutoShape 7"/>
            <p:cNvSpPr>
              <a:spLocks/>
            </p:cNvSpPr>
            <p:nvPr/>
          </p:nvSpPr>
          <p:spPr bwMode="auto">
            <a:xfrm>
              <a:off x="1505043" y="6011612"/>
              <a:ext cx="1409635" cy="2181348"/>
            </a:xfrm>
            <a:custGeom>
              <a:avLst/>
              <a:gdLst>
                <a:gd name="T0" fmla="+- 0 10801 85"/>
                <a:gd name="T1" fmla="*/ T0 w 21433"/>
                <a:gd name="T2" fmla="+- 0 10799 23"/>
                <a:gd name="T3" fmla="*/ 10799 h 21553"/>
                <a:gd name="T4" fmla="+- 0 10801 85"/>
                <a:gd name="T5" fmla="*/ T4 w 21433"/>
                <a:gd name="T6" fmla="+- 0 10799 23"/>
                <a:gd name="T7" fmla="*/ 10799 h 21553"/>
                <a:gd name="T8" fmla="+- 0 10801 85"/>
                <a:gd name="T9" fmla="*/ T8 w 21433"/>
                <a:gd name="T10" fmla="+- 0 10799 23"/>
                <a:gd name="T11" fmla="*/ 10799 h 21553"/>
                <a:gd name="T12" fmla="+- 0 10801 85"/>
                <a:gd name="T13" fmla="*/ T12 w 21433"/>
                <a:gd name="T14" fmla="+- 0 10799 23"/>
                <a:gd name="T15" fmla="*/ 10799 h 21553"/>
              </a:gdLst>
              <a:ahLst/>
              <a:cxnLst>
                <a:cxn ang="0">
                  <a:pos x="T1" y="T3"/>
                </a:cxn>
                <a:cxn ang="0">
                  <a:pos x="T5" y="T7"/>
                </a:cxn>
                <a:cxn ang="0">
                  <a:pos x="T9" y="T11"/>
                </a:cxn>
                <a:cxn ang="0">
                  <a:pos x="T13" y="T15"/>
                </a:cxn>
              </a:cxnLst>
              <a:rect l="0" t="0" r="r" b="b"/>
              <a:pathLst>
                <a:path w="21433" h="21553">
                  <a:moveTo>
                    <a:pt x="3978" y="17601"/>
                  </a:moveTo>
                  <a:cubicBezTo>
                    <a:pt x="4129" y="17567"/>
                    <a:pt x="4321" y="17726"/>
                    <a:pt x="4129" y="17760"/>
                  </a:cubicBezTo>
                  <a:cubicBezTo>
                    <a:pt x="4176" y="17824"/>
                    <a:pt x="4228" y="17884"/>
                    <a:pt x="4321" y="17854"/>
                  </a:cubicBezTo>
                  <a:cubicBezTo>
                    <a:pt x="4374" y="17726"/>
                    <a:pt x="4472" y="17696"/>
                    <a:pt x="4664" y="17790"/>
                  </a:cubicBezTo>
                  <a:cubicBezTo>
                    <a:pt x="4908" y="17884"/>
                    <a:pt x="4664" y="17918"/>
                    <a:pt x="4716" y="18013"/>
                  </a:cubicBezTo>
                  <a:cubicBezTo>
                    <a:pt x="4815" y="18013"/>
                    <a:pt x="4908" y="18013"/>
                    <a:pt x="5007" y="18047"/>
                  </a:cubicBezTo>
                  <a:cubicBezTo>
                    <a:pt x="5007" y="18077"/>
                    <a:pt x="4960" y="18141"/>
                    <a:pt x="5007" y="18171"/>
                  </a:cubicBezTo>
                  <a:cubicBezTo>
                    <a:pt x="5007" y="18141"/>
                    <a:pt x="5251" y="18013"/>
                    <a:pt x="5303" y="18013"/>
                  </a:cubicBezTo>
                  <a:cubicBezTo>
                    <a:pt x="5303" y="18077"/>
                    <a:pt x="5303" y="18171"/>
                    <a:pt x="5251" y="18235"/>
                  </a:cubicBezTo>
                  <a:cubicBezTo>
                    <a:pt x="5449" y="18270"/>
                    <a:pt x="5449" y="18364"/>
                    <a:pt x="5547" y="18458"/>
                  </a:cubicBezTo>
                  <a:cubicBezTo>
                    <a:pt x="5594" y="18458"/>
                    <a:pt x="5646" y="18458"/>
                    <a:pt x="5693" y="18458"/>
                  </a:cubicBezTo>
                  <a:cubicBezTo>
                    <a:pt x="5693" y="18364"/>
                    <a:pt x="5989" y="18364"/>
                    <a:pt x="5937" y="18493"/>
                  </a:cubicBezTo>
                  <a:cubicBezTo>
                    <a:pt x="5844" y="18557"/>
                    <a:pt x="5693" y="18587"/>
                    <a:pt x="5693" y="18681"/>
                  </a:cubicBezTo>
                  <a:cubicBezTo>
                    <a:pt x="5693" y="18745"/>
                    <a:pt x="5792" y="18775"/>
                    <a:pt x="5792" y="18874"/>
                  </a:cubicBezTo>
                  <a:cubicBezTo>
                    <a:pt x="5792" y="19062"/>
                    <a:pt x="5890" y="19032"/>
                    <a:pt x="6187" y="19097"/>
                  </a:cubicBezTo>
                  <a:cubicBezTo>
                    <a:pt x="6379" y="19127"/>
                    <a:pt x="6623" y="19414"/>
                    <a:pt x="6576" y="19542"/>
                  </a:cubicBezTo>
                  <a:cubicBezTo>
                    <a:pt x="6820" y="19542"/>
                    <a:pt x="6966" y="19701"/>
                    <a:pt x="7111" y="19765"/>
                  </a:cubicBezTo>
                  <a:cubicBezTo>
                    <a:pt x="7308" y="19859"/>
                    <a:pt x="7750" y="19795"/>
                    <a:pt x="7803" y="19953"/>
                  </a:cubicBezTo>
                  <a:cubicBezTo>
                    <a:pt x="7849" y="20146"/>
                    <a:pt x="7895" y="20240"/>
                    <a:pt x="8238" y="20305"/>
                  </a:cubicBezTo>
                  <a:cubicBezTo>
                    <a:pt x="8337" y="20335"/>
                    <a:pt x="8482" y="20335"/>
                    <a:pt x="8634" y="20335"/>
                  </a:cubicBezTo>
                  <a:cubicBezTo>
                    <a:pt x="8779" y="20335"/>
                    <a:pt x="9023" y="20240"/>
                    <a:pt x="9168" y="20270"/>
                  </a:cubicBezTo>
                  <a:cubicBezTo>
                    <a:pt x="9168" y="20369"/>
                    <a:pt x="9168" y="20463"/>
                    <a:pt x="9168" y="20557"/>
                  </a:cubicBezTo>
                  <a:cubicBezTo>
                    <a:pt x="9320" y="20557"/>
                    <a:pt x="9564" y="20527"/>
                    <a:pt x="9663" y="20622"/>
                  </a:cubicBezTo>
                  <a:cubicBezTo>
                    <a:pt x="9709" y="20656"/>
                    <a:pt x="9709" y="20814"/>
                    <a:pt x="9808" y="20814"/>
                  </a:cubicBezTo>
                  <a:cubicBezTo>
                    <a:pt x="9808" y="20780"/>
                    <a:pt x="9808" y="20780"/>
                    <a:pt x="9808" y="20780"/>
                  </a:cubicBezTo>
                  <a:cubicBezTo>
                    <a:pt x="10006" y="20750"/>
                    <a:pt x="10105" y="20939"/>
                    <a:pt x="10250" y="21003"/>
                  </a:cubicBezTo>
                  <a:cubicBezTo>
                    <a:pt x="10441" y="21037"/>
                    <a:pt x="10692" y="20973"/>
                    <a:pt x="10784" y="21101"/>
                  </a:cubicBezTo>
                  <a:cubicBezTo>
                    <a:pt x="10784" y="21131"/>
                    <a:pt x="10784" y="21161"/>
                    <a:pt x="10784" y="21260"/>
                  </a:cubicBezTo>
                  <a:cubicBezTo>
                    <a:pt x="10936" y="21226"/>
                    <a:pt x="11180" y="21196"/>
                    <a:pt x="11325" y="21260"/>
                  </a:cubicBezTo>
                  <a:cubicBezTo>
                    <a:pt x="11378" y="21290"/>
                    <a:pt x="11424" y="21543"/>
                    <a:pt x="11378" y="21543"/>
                  </a:cubicBezTo>
                  <a:cubicBezTo>
                    <a:pt x="11523" y="21577"/>
                    <a:pt x="11668" y="21513"/>
                    <a:pt x="11767" y="21483"/>
                  </a:cubicBezTo>
                  <a:cubicBezTo>
                    <a:pt x="11965" y="21483"/>
                    <a:pt x="12156" y="21483"/>
                    <a:pt x="12308" y="21513"/>
                  </a:cubicBezTo>
                  <a:cubicBezTo>
                    <a:pt x="12750" y="21543"/>
                    <a:pt x="12750" y="21483"/>
                    <a:pt x="12842" y="21260"/>
                  </a:cubicBezTo>
                  <a:cubicBezTo>
                    <a:pt x="12895" y="21067"/>
                    <a:pt x="13139" y="20939"/>
                    <a:pt x="13436" y="20909"/>
                  </a:cubicBezTo>
                  <a:cubicBezTo>
                    <a:pt x="13581" y="20909"/>
                    <a:pt x="13726" y="20879"/>
                    <a:pt x="13871" y="20939"/>
                  </a:cubicBezTo>
                  <a:cubicBezTo>
                    <a:pt x="13924" y="21003"/>
                    <a:pt x="13970" y="21131"/>
                    <a:pt x="14115" y="21101"/>
                  </a:cubicBezTo>
                  <a:cubicBezTo>
                    <a:pt x="14168" y="21067"/>
                    <a:pt x="14168" y="21003"/>
                    <a:pt x="14168" y="20973"/>
                  </a:cubicBezTo>
                  <a:cubicBezTo>
                    <a:pt x="14458" y="20909"/>
                    <a:pt x="14709" y="20939"/>
                    <a:pt x="14999" y="21003"/>
                  </a:cubicBezTo>
                  <a:cubicBezTo>
                    <a:pt x="15197" y="21003"/>
                    <a:pt x="15540" y="21131"/>
                    <a:pt x="15731" y="21131"/>
                  </a:cubicBezTo>
                  <a:cubicBezTo>
                    <a:pt x="15784" y="20973"/>
                    <a:pt x="15784" y="20780"/>
                    <a:pt x="15981" y="20656"/>
                  </a:cubicBezTo>
                  <a:cubicBezTo>
                    <a:pt x="16225" y="20493"/>
                    <a:pt x="16615" y="20557"/>
                    <a:pt x="16911" y="20557"/>
                  </a:cubicBezTo>
                  <a:cubicBezTo>
                    <a:pt x="16911" y="20463"/>
                    <a:pt x="16911" y="20369"/>
                    <a:pt x="17056" y="20305"/>
                  </a:cubicBezTo>
                  <a:cubicBezTo>
                    <a:pt x="17103" y="20270"/>
                    <a:pt x="17202" y="20270"/>
                    <a:pt x="17202" y="20206"/>
                  </a:cubicBezTo>
                  <a:cubicBezTo>
                    <a:pt x="17254" y="20082"/>
                    <a:pt x="17301" y="19953"/>
                    <a:pt x="17254" y="19829"/>
                  </a:cubicBezTo>
                  <a:cubicBezTo>
                    <a:pt x="17103" y="19572"/>
                    <a:pt x="16173" y="19765"/>
                    <a:pt x="15929" y="19572"/>
                  </a:cubicBezTo>
                  <a:cubicBezTo>
                    <a:pt x="16074" y="19478"/>
                    <a:pt x="16423" y="19349"/>
                    <a:pt x="16568" y="19255"/>
                  </a:cubicBezTo>
                  <a:cubicBezTo>
                    <a:pt x="16714" y="19127"/>
                    <a:pt x="16667" y="18938"/>
                    <a:pt x="16667" y="18745"/>
                  </a:cubicBezTo>
                  <a:cubicBezTo>
                    <a:pt x="16615" y="18775"/>
                    <a:pt x="16568" y="18745"/>
                    <a:pt x="16516" y="18745"/>
                  </a:cubicBezTo>
                  <a:cubicBezTo>
                    <a:pt x="16615" y="18617"/>
                    <a:pt x="16568" y="18394"/>
                    <a:pt x="16568" y="18235"/>
                  </a:cubicBezTo>
                  <a:cubicBezTo>
                    <a:pt x="16812" y="18235"/>
                    <a:pt x="17353" y="18300"/>
                    <a:pt x="17498" y="18107"/>
                  </a:cubicBezTo>
                  <a:cubicBezTo>
                    <a:pt x="17597" y="17983"/>
                    <a:pt x="17597" y="17824"/>
                    <a:pt x="17643" y="17666"/>
                  </a:cubicBezTo>
                  <a:cubicBezTo>
                    <a:pt x="17690" y="17537"/>
                    <a:pt x="18283" y="17631"/>
                    <a:pt x="18382" y="17726"/>
                  </a:cubicBezTo>
                  <a:cubicBezTo>
                    <a:pt x="18672" y="17983"/>
                    <a:pt x="18672" y="17601"/>
                    <a:pt x="18969" y="17666"/>
                  </a:cubicBezTo>
                  <a:cubicBezTo>
                    <a:pt x="19114" y="17726"/>
                    <a:pt x="19160" y="17824"/>
                    <a:pt x="19312" y="17884"/>
                  </a:cubicBezTo>
                  <a:cubicBezTo>
                    <a:pt x="19404" y="17918"/>
                    <a:pt x="19556" y="17918"/>
                    <a:pt x="19701" y="17948"/>
                  </a:cubicBezTo>
                  <a:cubicBezTo>
                    <a:pt x="19701" y="17948"/>
                    <a:pt x="19701" y="17983"/>
                    <a:pt x="19754" y="17983"/>
                  </a:cubicBezTo>
                  <a:cubicBezTo>
                    <a:pt x="19800" y="17854"/>
                    <a:pt x="19846" y="17696"/>
                    <a:pt x="19945" y="17666"/>
                  </a:cubicBezTo>
                  <a:cubicBezTo>
                    <a:pt x="20044" y="17631"/>
                    <a:pt x="20387" y="17631"/>
                    <a:pt x="20341" y="17503"/>
                  </a:cubicBezTo>
                  <a:cubicBezTo>
                    <a:pt x="20097" y="17503"/>
                    <a:pt x="19800" y="17314"/>
                    <a:pt x="20143" y="17284"/>
                  </a:cubicBezTo>
                  <a:cubicBezTo>
                    <a:pt x="20433" y="17284"/>
                    <a:pt x="20486" y="17601"/>
                    <a:pt x="20730" y="17601"/>
                  </a:cubicBezTo>
                  <a:cubicBezTo>
                    <a:pt x="21020" y="17601"/>
                    <a:pt x="20776" y="17220"/>
                    <a:pt x="20776" y="17122"/>
                  </a:cubicBezTo>
                  <a:cubicBezTo>
                    <a:pt x="20829" y="16963"/>
                    <a:pt x="20974" y="16963"/>
                    <a:pt x="21218" y="16963"/>
                  </a:cubicBezTo>
                  <a:cubicBezTo>
                    <a:pt x="21218" y="16899"/>
                    <a:pt x="21172" y="16740"/>
                    <a:pt x="21317" y="16740"/>
                  </a:cubicBezTo>
                  <a:cubicBezTo>
                    <a:pt x="21370" y="16646"/>
                    <a:pt x="21515" y="16265"/>
                    <a:pt x="21370" y="16201"/>
                  </a:cubicBezTo>
                  <a:cubicBezTo>
                    <a:pt x="21119" y="16106"/>
                    <a:pt x="20776" y="16171"/>
                    <a:pt x="20532" y="16171"/>
                  </a:cubicBezTo>
                  <a:cubicBezTo>
                    <a:pt x="20532" y="16106"/>
                    <a:pt x="20486" y="16042"/>
                    <a:pt x="20433" y="15978"/>
                  </a:cubicBezTo>
                  <a:cubicBezTo>
                    <a:pt x="20433" y="15884"/>
                    <a:pt x="20433" y="15785"/>
                    <a:pt x="20486" y="15691"/>
                  </a:cubicBezTo>
                  <a:cubicBezTo>
                    <a:pt x="20486" y="15597"/>
                    <a:pt x="20585" y="15374"/>
                    <a:pt x="20433" y="15309"/>
                  </a:cubicBezTo>
                  <a:cubicBezTo>
                    <a:pt x="20288" y="15245"/>
                    <a:pt x="19655" y="15245"/>
                    <a:pt x="19655" y="15404"/>
                  </a:cubicBezTo>
                  <a:cubicBezTo>
                    <a:pt x="19602" y="15404"/>
                    <a:pt x="19602" y="15404"/>
                    <a:pt x="19556" y="15404"/>
                  </a:cubicBezTo>
                  <a:cubicBezTo>
                    <a:pt x="19556" y="15279"/>
                    <a:pt x="19602" y="15215"/>
                    <a:pt x="19602" y="15121"/>
                  </a:cubicBezTo>
                  <a:cubicBezTo>
                    <a:pt x="19556" y="15087"/>
                    <a:pt x="19503" y="15087"/>
                    <a:pt x="19457" y="15057"/>
                  </a:cubicBezTo>
                  <a:cubicBezTo>
                    <a:pt x="19312" y="15022"/>
                    <a:pt x="19259" y="15087"/>
                    <a:pt x="19114" y="15057"/>
                  </a:cubicBezTo>
                  <a:cubicBezTo>
                    <a:pt x="18969" y="14958"/>
                    <a:pt x="19114" y="14958"/>
                    <a:pt x="19259" y="14958"/>
                  </a:cubicBezTo>
                  <a:cubicBezTo>
                    <a:pt x="19312" y="14834"/>
                    <a:pt x="19457" y="14448"/>
                    <a:pt x="19213" y="14388"/>
                  </a:cubicBezTo>
                  <a:cubicBezTo>
                    <a:pt x="19062" y="14354"/>
                    <a:pt x="18672" y="14354"/>
                    <a:pt x="18719" y="14483"/>
                  </a:cubicBezTo>
                  <a:cubicBezTo>
                    <a:pt x="18672" y="14483"/>
                    <a:pt x="18573" y="14483"/>
                    <a:pt x="18573" y="14483"/>
                  </a:cubicBezTo>
                  <a:cubicBezTo>
                    <a:pt x="18527" y="14324"/>
                    <a:pt x="18719" y="14260"/>
                    <a:pt x="18719" y="14101"/>
                  </a:cubicBezTo>
                  <a:cubicBezTo>
                    <a:pt x="18672" y="14101"/>
                    <a:pt x="18573" y="14101"/>
                    <a:pt x="18527" y="14101"/>
                  </a:cubicBezTo>
                  <a:cubicBezTo>
                    <a:pt x="18527" y="14131"/>
                    <a:pt x="18527" y="14196"/>
                    <a:pt x="18527" y="14230"/>
                  </a:cubicBezTo>
                  <a:cubicBezTo>
                    <a:pt x="18475" y="14230"/>
                    <a:pt x="18428" y="14230"/>
                    <a:pt x="18382" y="14230"/>
                  </a:cubicBezTo>
                  <a:cubicBezTo>
                    <a:pt x="18382" y="14101"/>
                    <a:pt x="17986" y="14131"/>
                    <a:pt x="17841" y="14131"/>
                  </a:cubicBezTo>
                  <a:cubicBezTo>
                    <a:pt x="17940" y="14196"/>
                    <a:pt x="17888" y="14260"/>
                    <a:pt x="17888" y="14324"/>
                  </a:cubicBezTo>
                  <a:cubicBezTo>
                    <a:pt x="17742" y="14354"/>
                    <a:pt x="17643" y="14418"/>
                    <a:pt x="17545" y="14513"/>
                  </a:cubicBezTo>
                  <a:cubicBezTo>
                    <a:pt x="17446" y="14577"/>
                    <a:pt x="17254" y="14577"/>
                    <a:pt x="17103" y="14577"/>
                  </a:cubicBezTo>
                  <a:cubicBezTo>
                    <a:pt x="17103" y="14611"/>
                    <a:pt x="17103" y="14611"/>
                    <a:pt x="17103" y="14641"/>
                  </a:cubicBezTo>
                  <a:cubicBezTo>
                    <a:pt x="16859" y="14641"/>
                    <a:pt x="16568" y="14641"/>
                    <a:pt x="16324" y="14641"/>
                  </a:cubicBezTo>
                  <a:cubicBezTo>
                    <a:pt x="16324" y="14671"/>
                    <a:pt x="16324" y="14770"/>
                    <a:pt x="16225" y="14770"/>
                  </a:cubicBezTo>
                  <a:cubicBezTo>
                    <a:pt x="16225" y="14770"/>
                    <a:pt x="16173" y="14705"/>
                    <a:pt x="16225" y="14671"/>
                  </a:cubicBezTo>
                  <a:cubicBezTo>
                    <a:pt x="15929" y="14671"/>
                    <a:pt x="15981" y="14483"/>
                    <a:pt x="15981" y="14324"/>
                  </a:cubicBezTo>
                  <a:cubicBezTo>
                    <a:pt x="15731" y="14324"/>
                    <a:pt x="15296" y="14324"/>
                    <a:pt x="15098" y="14230"/>
                  </a:cubicBezTo>
                  <a:cubicBezTo>
                    <a:pt x="14953" y="14166"/>
                    <a:pt x="14900" y="14037"/>
                    <a:pt x="14656" y="14067"/>
                  </a:cubicBezTo>
                  <a:cubicBezTo>
                    <a:pt x="14656" y="14131"/>
                    <a:pt x="14755" y="14513"/>
                    <a:pt x="14610" y="14513"/>
                  </a:cubicBezTo>
                  <a:cubicBezTo>
                    <a:pt x="14412" y="14547"/>
                    <a:pt x="14168" y="14513"/>
                    <a:pt x="13970" y="14483"/>
                  </a:cubicBezTo>
                  <a:cubicBezTo>
                    <a:pt x="13924" y="14388"/>
                    <a:pt x="14023" y="14260"/>
                    <a:pt x="14069" y="14166"/>
                  </a:cubicBezTo>
                  <a:cubicBezTo>
                    <a:pt x="14412" y="14166"/>
                    <a:pt x="14412" y="13943"/>
                    <a:pt x="14214" y="13814"/>
                  </a:cubicBezTo>
                  <a:cubicBezTo>
                    <a:pt x="14115" y="13750"/>
                    <a:pt x="14023" y="13750"/>
                    <a:pt x="13970" y="13720"/>
                  </a:cubicBezTo>
                  <a:cubicBezTo>
                    <a:pt x="13825" y="13656"/>
                    <a:pt x="13970" y="13527"/>
                    <a:pt x="13970" y="13433"/>
                  </a:cubicBezTo>
                  <a:cubicBezTo>
                    <a:pt x="13825" y="13433"/>
                    <a:pt x="13680" y="13339"/>
                    <a:pt x="13528" y="13339"/>
                  </a:cubicBezTo>
                  <a:cubicBezTo>
                    <a:pt x="13528" y="13275"/>
                    <a:pt x="13528" y="13240"/>
                    <a:pt x="13581" y="13210"/>
                  </a:cubicBezTo>
                  <a:cubicBezTo>
                    <a:pt x="13924" y="13210"/>
                    <a:pt x="14168" y="13339"/>
                    <a:pt x="14267" y="13557"/>
                  </a:cubicBezTo>
                  <a:cubicBezTo>
                    <a:pt x="14366" y="13750"/>
                    <a:pt x="14755" y="13622"/>
                    <a:pt x="14755" y="13909"/>
                  </a:cubicBezTo>
                  <a:cubicBezTo>
                    <a:pt x="14854" y="13909"/>
                    <a:pt x="14953" y="13879"/>
                    <a:pt x="14953" y="13814"/>
                  </a:cubicBezTo>
                  <a:cubicBezTo>
                    <a:pt x="15342" y="13784"/>
                    <a:pt x="15586" y="13849"/>
                    <a:pt x="15784" y="14067"/>
                  </a:cubicBezTo>
                  <a:cubicBezTo>
                    <a:pt x="15929" y="14354"/>
                    <a:pt x="16423" y="13973"/>
                    <a:pt x="16028" y="13909"/>
                  </a:cubicBezTo>
                  <a:cubicBezTo>
                    <a:pt x="15731" y="13849"/>
                    <a:pt x="15685" y="13557"/>
                    <a:pt x="15883" y="13433"/>
                  </a:cubicBezTo>
                  <a:cubicBezTo>
                    <a:pt x="16028" y="13339"/>
                    <a:pt x="16615" y="13497"/>
                    <a:pt x="16516" y="13275"/>
                  </a:cubicBezTo>
                  <a:cubicBezTo>
                    <a:pt x="16371" y="13275"/>
                    <a:pt x="16272" y="13176"/>
                    <a:pt x="16225" y="13082"/>
                  </a:cubicBezTo>
                  <a:cubicBezTo>
                    <a:pt x="16225" y="13052"/>
                    <a:pt x="16173" y="13018"/>
                    <a:pt x="16173" y="12958"/>
                  </a:cubicBezTo>
                  <a:cubicBezTo>
                    <a:pt x="16127" y="12829"/>
                    <a:pt x="16028" y="12893"/>
                    <a:pt x="15929" y="12829"/>
                  </a:cubicBezTo>
                  <a:cubicBezTo>
                    <a:pt x="15929" y="12893"/>
                    <a:pt x="16028" y="13146"/>
                    <a:pt x="16028" y="13176"/>
                  </a:cubicBezTo>
                  <a:cubicBezTo>
                    <a:pt x="15981" y="13240"/>
                    <a:pt x="15731" y="13052"/>
                    <a:pt x="15586" y="13052"/>
                  </a:cubicBezTo>
                  <a:cubicBezTo>
                    <a:pt x="15586" y="12958"/>
                    <a:pt x="15540" y="12859"/>
                    <a:pt x="15540" y="12795"/>
                  </a:cubicBezTo>
                  <a:cubicBezTo>
                    <a:pt x="15540" y="12795"/>
                    <a:pt x="15540" y="12795"/>
                    <a:pt x="15487" y="12795"/>
                  </a:cubicBezTo>
                  <a:cubicBezTo>
                    <a:pt x="15441" y="12923"/>
                    <a:pt x="15197" y="12859"/>
                    <a:pt x="15051" y="12859"/>
                  </a:cubicBezTo>
                  <a:cubicBezTo>
                    <a:pt x="14709" y="12795"/>
                    <a:pt x="14709" y="12958"/>
                    <a:pt x="14656" y="13116"/>
                  </a:cubicBezTo>
                  <a:cubicBezTo>
                    <a:pt x="14557" y="13116"/>
                    <a:pt x="14511" y="13116"/>
                    <a:pt x="14412" y="13116"/>
                  </a:cubicBezTo>
                  <a:cubicBezTo>
                    <a:pt x="14366" y="13018"/>
                    <a:pt x="14115" y="13082"/>
                    <a:pt x="13970" y="13052"/>
                  </a:cubicBezTo>
                  <a:cubicBezTo>
                    <a:pt x="13726" y="13052"/>
                    <a:pt x="13825" y="12859"/>
                    <a:pt x="13825" y="12765"/>
                  </a:cubicBezTo>
                  <a:cubicBezTo>
                    <a:pt x="13627" y="12765"/>
                    <a:pt x="13627" y="12671"/>
                    <a:pt x="13627" y="12606"/>
                  </a:cubicBezTo>
                  <a:lnTo>
                    <a:pt x="13680" y="12606"/>
                  </a:lnTo>
                  <a:cubicBezTo>
                    <a:pt x="13726" y="12542"/>
                    <a:pt x="13726" y="12572"/>
                    <a:pt x="13772" y="12542"/>
                  </a:cubicBezTo>
                  <a:cubicBezTo>
                    <a:pt x="13772" y="12448"/>
                    <a:pt x="13871" y="12413"/>
                    <a:pt x="14023" y="12413"/>
                  </a:cubicBezTo>
                  <a:cubicBezTo>
                    <a:pt x="14069" y="12285"/>
                    <a:pt x="13871" y="12319"/>
                    <a:pt x="13772" y="12349"/>
                  </a:cubicBezTo>
                  <a:cubicBezTo>
                    <a:pt x="13581" y="12349"/>
                    <a:pt x="13528" y="12225"/>
                    <a:pt x="13337" y="12191"/>
                  </a:cubicBezTo>
                  <a:cubicBezTo>
                    <a:pt x="13383" y="12096"/>
                    <a:pt x="13284" y="12096"/>
                    <a:pt x="13185" y="12032"/>
                  </a:cubicBezTo>
                  <a:cubicBezTo>
                    <a:pt x="13093" y="11968"/>
                    <a:pt x="13093" y="11844"/>
                    <a:pt x="13093" y="11745"/>
                  </a:cubicBezTo>
                  <a:cubicBezTo>
                    <a:pt x="13139" y="11715"/>
                    <a:pt x="13238" y="11398"/>
                    <a:pt x="13238" y="11398"/>
                  </a:cubicBezTo>
                  <a:cubicBezTo>
                    <a:pt x="13284" y="11398"/>
                    <a:pt x="13337" y="11364"/>
                    <a:pt x="13383" y="11364"/>
                  </a:cubicBezTo>
                  <a:cubicBezTo>
                    <a:pt x="13436" y="11175"/>
                    <a:pt x="13482" y="10983"/>
                    <a:pt x="13528" y="10760"/>
                  </a:cubicBezTo>
                  <a:cubicBezTo>
                    <a:pt x="13185" y="10760"/>
                    <a:pt x="13139" y="10696"/>
                    <a:pt x="13185" y="10507"/>
                  </a:cubicBezTo>
                  <a:cubicBezTo>
                    <a:pt x="13284" y="10507"/>
                    <a:pt x="13284" y="10409"/>
                    <a:pt x="13337" y="10349"/>
                  </a:cubicBezTo>
                  <a:cubicBezTo>
                    <a:pt x="13482" y="10443"/>
                    <a:pt x="13581" y="10666"/>
                    <a:pt x="13825" y="10631"/>
                  </a:cubicBezTo>
                  <a:cubicBezTo>
                    <a:pt x="14023" y="10631"/>
                    <a:pt x="14214" y="10571"/>
                    <a:pt x="14366" y="10601"/>
                  </a:cubicBezTo>
                  <a:cubicBezTo>
                    <a:pt x="14610" y="10631"/>
                    <a:pt x="14709" y="10730"/>
                    <a:pt x="14854" y="10571"/>
                  </a:cubicBezTo>
                  <a:cubicBezTo>
                    <a:pt x="14999" y="10443"/>
                    <a:pt x="15243" y="10409"/>
                    <a:pt x="15144" y="10220"/>
                  </a:cubicBezTo>
                  <a:cubicBezTo>
                    <a:pt x="15144" y="10186"/>
                    <a:pt x="14999" y="10186"/>
                    <a:pt x="14999" y="10156"/>
                  </a:cubicBezTo>
                  <a:cubicBezTo>
                    <a:pt x="14900" y="10092"/>
                    <a:pt x="14953" y="9933"/>
                    <a:pt x="14953" y="9839"/>
                  </a:cubicBezTo>
                  <a:cubicBezTo>
                    <a:pt x="14953" y="9646"/>
                    <a:pt x="14557" y="9522"/>
                    <a:pt x="14412" y="9393"/>
                  </a:cubicBezTo>
                  <a:cubicBezTo>
                    <a:pt x="14214" y="9299"/>
                    <a:pt x="14610" y="9200"/>
                    <a:pt x="14610" y="9042"/>
                  </a:cubicBezTo>
                  <a:cubicBezTo>
                    <a:pt x="14656" y="8849"/>
                    <a:pt x="14656" y="8755"/>
                    <a:pt x="14999" y="8755"/>
                  </a:cubicBezTo>
                  <a:cubicBezTo>
                    <a:pt x="14999" y="8691"/>
                    <a:pt x="14999" y="8631"/>
                    <a:pt x="14953" y="8566"/>
                  </a:cubicBezTo>
                  <a:cubicBezTo>
                    <a:pt x="14709" y="8502"/>
                    <a:pt x="14709" y="8309"/>
                    <a:pt x="14755" y="8151"/>
                  </a:cubicBezTo>
                  <a:cubicBezTo>
                    <a:pt x="15051" y="7547"/>
                    <a:pt x="16371" y="7962"/>
                    <a:pt x="17056" y="7962"/>
                  </a:cubicBezTo>
                  <a:cubicBezTo>
                    <a:pt x="17103" y="7641"/>
                    <a:pt x="16859" y="7037"/>
                    <a:pt x="17202" y="6750"/>
                  </a:cubicBezTo>
                  <a:cubicBezTo>
                    <a:pt x="17446" y="6750"/>
                    <a:pt x="17643" y="6784"/>
                    <a:pt x="17643" y="6562"/>
                  </a:cubicBezTo>
                  <a:cubicBezTo>
                    <a:pt x="17545" y="6562"/>
                    <a:pt x="17498" y="6562"/>
                    <a:pt x="17399" y="6562"/>
                  </a:cubicBezTo>
                  <a:cubicBezTo>
                    <a:pt x="17353" y="6433"/>
                    <a:pt x="16958" y="6467"/>
                    <a:pt x="16812" y="6433"/>
                  </a:cubicBezTo>
                  <a:cubicBezTo>
                    <a:pt x="16470" y="6433"/>
                    <a:pt x="16225" y="6275"/>
                    <a:pt x="15883" y="6275"/>
                  </a:cubicBezTo>
                  <a:cubicBezTo>
                    <a:pt x="15784" y="5987"/>
                    <a:pt x="16371" y="6146"/>
                    <a:pt x="16615" y="6086"/>
                  </a:cubicBezTo>
                  <a:cubicBezTo>
                    <a:pt x="16667" y="5987"/>
                    <a:pt x="16812" y="5863"/>
                    <a:pt x="16958" y="5863"/>
                  </a:cubicBezTo>
                  <a:cubicBezTo>
                    <a:pt x="16958" y="5799"/>
                    <a:pt x="16958" y="5735"/>
                    <a:pt x="17056" y="5700"/>
                  </a:cubicBezTo>
                  <a:cubicBezTo>
                    <a:pt x="17056" y="5636"/>
                    <a:pt x="17010" y="5576"/>
                    <a:pt x="16859" y="5576"/>
                  </a:cubicBezTo>
                  <a:cubicBezTo>
                    <a:pt x="16958" y="5448"/>
                    <a:pt x="16812" y="5319"/>
                    <a:pt x="16859" y="5225"/>
                  </a:cubicBezTo>
                  <a:cubicBezTo>
                    <a:pt x="16958" y="5225"/>
                    <a:pt x="17010" y="5225"/>
                    <a:pt x="17103" y="5225"/>
                  </a:cubicBezTo>
                  <a:cubicBezTo>
                    <a:pt x="17155" y="5066"/>
                    <a:pt x="16859" y="4972"/>
                    <a:pt x="17010" y="4814"/>
                  </a:cubicBezTo>
                  <a:cubicBezTo>
                    <a:pt x="17202" y="4621"/>
                    <a:pt x="17202" y="4462"/>
                    <a:pt x="17254" y="4270"/>
                  </a:cubicBezTo>
                  <a:cubicBezTo>
                    <a:pt x="17353" y="4047"/>
                    <a:pt x="17155" y="4111"/>
                    <a:pt x="16958" y="4047"/>
                  </a:cubicBezTo>
                  <a:cubicBezTo>
                    <a:pt x="16667" y="3923"/>
                    <a:pt x="16958" y="3730"/>
                    <a:pt x="17155" y="3760"/>
                  </a:cubicBezTo>
                  <a:cubicBezTo>
                    <a:pt x="17254" y="3413"/>
                    <a:pt x="17986" y="3061"/>
                    <a:pt x="18475" y="3032"/>
                  </a:cubicBezTo>
                  <a:cubicBezTo>
                    <a:pt x="18573" y="2869"/>
                    <a:pt x="18138" y="2869"/>
                    <a:pt x="17986" y="2839"/>
                  </a:cubicBezTo>
                  <a:cubicBezTo>
                    <a:pt x="17841" y="2839"/>
                    <a:pt x="17690" y="2869"/>
                    <a:pt x="17545" y="2839"/>
                  </a:cubicBezTo>
                  <a:cubicBezTo>
                    <a:pt x="17353" y="2839"/>
                    <a:pt x="17301" y="2744"/>
                    <a:pt x="17103" y="2710"/>
                  </a:cubicBezTo>
                  <a:cubicBezTo>
                    <a:pt x="17056" y="2552"/>
                    <a:pt x="17254" y="2552"/>
                    <a:pt x="17446" y="2552"/>
                  </a:cubicBezTo>
                  <a:cubicBezTo>
                    <a:pt x="17498" y="2363"/>
                    <a:pt x="17498" y="2299"/>
                    <a:pt x="17789" y="2299"/>
                  </a:cubicBezTo>
                  <a:cubicBezTo>
                    <a:pt x="17789" y="2235"/>
                    <a:pt x="17789" y="2140"/>
                    <a:pt x="17789" y="2042"/>
                  </a:cubicBezTo>
                  <a:cubicBezTo>
                    <a:pt x="17986" y="2076"/>
                    <a:pt x="18382" y="1853"/>
                    <a:pt x="18428" y="1725"/>
                  </a:cubicBezTo>
                  <a:cubicBezTo>
                    <a:pt x="18475" y="1566"/>
                    <a:pt x="18085" y="1185"/>
                    <a:pt x="18475" y="1185"/>
                  </a:cubicBezTo>
                  <a:cubicBezTo>
                    <a:pt x="18527" y="1121"/>
                    <a:pt x="18527" y="1027"/>
                    <a:pt x="18527" y="962"/>
                  </a:cubicBezTo>
                  <a:cubicBezTo>
                    <a:pt x="18382" y="962"/>
                    <a:pt x="18428" y="740"/>
                    <a:pt x="18428" y="675"/>
                  </a:cubicBezTo>
                  <a:cubicBezTo>
                    <a:pt x="18475" y="675"/>
                    <a:pt x="18527" y="675"/>
                    <a:pt x="18573" y="675"/>
                  </a:cubicBezTo>
                  <a:cubicBezTo>
                    <a:pt x="18573" y="675"/>
                    <a:pt x="18527" y="487"/>
                    <a:pt x="18527" y="453"/>
                  </a:cubicBezTo>
                  <a:cubicBezTo>
                    <a:pt x="18527" y="453"/>
                    <a:pt x="18085" y="388"/>
                    <a:pt x="17888" y="423"/>
                  </a:cubicBezTo>
                  <a:cubicBezTo>
                    <a:pt x="17888" y="487"/>
                    <a:pt x="17841" y="611"/>
                    <a:pt x="17841" y="645"/>
                  </a:cubicBezTo>
                  <a:cubicBezTo>
                    <a:pt x="17841" y="611"/>
                    <a:pt x="17888" y="487"/>
                    <a:pt x="17888" y="423"/>
                  </a:cubicBezTo>
                  <a:cubicBezTo>
                    <a:pt x="17841" y="423"/>
                    <a:pt x="17841" y="423"/>
                    <a:pt x="17789" y="423"/>
                  </a:cubicBezTo>
                  <a:cubicBezTo>
                    <a:pt x="17399" y="834"/>
                    <a:pt x="17498" y="136"/>
                    <a:pt x="17446" y="7"/>
                  </a:cubicBezTo>
                  <a:cubicBezTo>
                    <a:pt x="17056" y="-23"/>
                    <a:pt x="17155" y="37"/>
                    <a:pt x="16958" y="230"/>
                  </a:cubicBezTo>
                  <a:cubicBezTo>
                    <a:pt x="16812" y="388"/>
                    <a:pt x="16516" y="423"/>
                    <a:pt x="16371" y="581"/>
                  </a:cubicBezTo>
                  <a:cubicBezTo>
                    <a:pt x="16127" y="834"/>
                    <a:pt x="15441" y="423"/>
                    <a:pt x="15243" y="834"/>
                  </a:cubicBezTo>
                  <a:cubicBezTo>
                    <a:pt x="15342" y="834"/>
                    <a:pt x="15441" y="898"/>
                    <a:pt x="15441" y="962"/>
                  </a:cubicBezTo>
                  <a:cubicBezTo>
                    <a:pt x="15441" y="1121"/>
                    <a:pt x="15441" y="1121"/>
                    <a:pt x="15197" y="1121"/>
                  </a:cubicBezTo>
                  <a:cubicBezTo>
                    <a:pt x="15197" y="1185"/>
                    <a:pt x="15243" y="1279"/>
                    <a:pt x="15197" y="1314"/>
                  </a:cubicBezTo>
                  <a:cubicBezTo>
                    <a:pt x="15197" y="1314"/>
                    <a:pt x="15051" y="1408"/>
                    <a:pt x="15098" y="1408"/>
                  </a:cubicBezTo>
                  <a:cubicBezTo>
                    <a:pt x="14854" y="1472"/>
                    <a:pt x="14610" y="1502"/>
                    <a:pt x="14366" y="1408"/>
                  </a:cubicBezTo>
                  <a:cubicBezTo>
                    <a:pt x="14366" y="1378"/>
                    <a:pt x="14366" y="1344"/>
                    <a:pt x="14366" y="1314"/>
                  </a:cubicBezTo>
                  <a:cubicBezTo>
                    <a:pt x="14313" y="1314"/>
                    <a:pt x="14313" y="1314"/>
                    <a:pt x="14313" y="1314"/>
                  </a:cubicBezTo>
                  <a:cubicBezTo>
                    <a:pt x="14267" y="1408"/>
                    <a:pt x="14168" y="1536"/>
                    <a:pt x="14313" y="1596"/>
                  </a:cubicBezTo>
                  <a:cubicBezTo>
                    <a:pt x="14511" y="1695"/>
                    <a:pt x="14458" y="1789"/>
                    <a:pt x="14267" y="1819"/>
                  </a:cubicBezTo>
                  <a:cubicBezTo>
                    <a:pt x="13970" y="1883"/>
                    <a:pt x="13924" y="2265"/>
                    <a:pt x="13726" y="1918"/>
                  </a:cubicBezTo>
                  <a:cubicBezTo>
                    <a:pt x="13528" y="1918"/>
                    <a:pt x="13383" y="1853"/>
                    <a:pt x="13185" y="1853"/>
                  </a:cubicBezTo>
                  <a:cubicBezTo>
                    <a:pt x="12941" y="1883"/>
                    <a:pt x="12941" y="1978"/>
                    <a:pt x="12796" y="2076"/>
                  </a:cubicBezTo>
                  <a:cubicBezTo>
                    <a:pt x="12697" y="2140"/>
                    <a:pt x="12796" y="2329"/>
                    <a:pt x="12651" y="2329"/>
                  </a:cubicBezTo>
                  <a:cubicBezTo>
                    <a:pt x="12453" y="2329"/>
                    <a:pt x="12308" y="2265"/>
                    <a:pt x="12156" y="2265"/>
                  </a:cubicBezTo>
                  <a:cubicBezTo>
                    <a:pt x="12110" y="2329"/>
                    <a:pt x="12156" y="2393"/>
                    <a:pt x="12209" y="2457"/>
                  </a:cubicBezTo>
                  <a:cubicBezTo>
                    <a:pt x="12255" y="2552"/>
                    <a:pt x="12156" y="2586"/>
                    <a:pt x="12110" y="2680"/>
                  </a:cubicBezTo>
                  <a:cubicBezTo>
                    <a:pt x="12110" y="2809"/>
                    <a:pt x="12156" y="2997"/>
                    <a:pt x="12354" y="3061"/>
                  </a:cubicBezTo>
                  <a:cubicBezTo>
                    <a:pt x="12354" y="3126"/>
                    <a:pt x="12255" y="3156"/>
                    <a:pt x="12209" y="3250"/>
                  </a:cubicBezTo>
                  <a:cubicBezTo>
                    <a:pt x="11965" y="3126"/>
                    <a:pt x="11866" y="3061"/>
                    <a:pt x="11523" y="3061"/>
                  </a:cubicBezTo>
                  <a:cubicBezTo>
                    <a:pt x="11477" y="3061"/>
                    <a:pt x="10837" y="2903"/>
                    <a:pt x="10837" y="2903"/>
                  </a:cubicBezTo>
                  <a:lnTo>
                    <a:pt x="10837" y="2967"/>
                  </a:lnTo>
                  <a:cubicBezTo>
                    <a:pt x="10639" y="3032"/>
                    <a:pt x="10349" y="2967"/>
                    <a:pt x="10151" y="2967"/>
                  </a:cubicBezTo>
                  <a:cubicBezTo>
                    <a:pt x="10052" y="2839"/>
                    <a:pt x="9808" y="2616"/>
                    <a:pt x="9610" y="2616"/>
                  </a:cubicBezTo>
                  <a:cubicBezTo>
                    <a:pt x="9564" y="2710"/>
                    <a:pt x="9221" y="2650"/>
                    <a:pt x="9122" y="2616"/>
                  </a:cubicBezTo>
                  <a:cubicBezTo>
                    <a:pt x="8977" y="2487"/>
                    <a:pt x="8924" y="2363"/>
                    <a:pt x="8634" y="2393"/>
                  </a:cubicBezTo>
                  <a:cubicBezTo>
                    <a:pt x="8634" y="2552"/>
                    <a:pt x="8535" y="2710"/>
                    <a:pt x="8535" y="2839"/>
                  </a:cubicBezTo>
                  <a:cubicBezTo>
                    <a:pt x="8482" y="2997"/>
                    <a:pt x="8733" y="3126"/>
                    <a:pt x="8680" y="3284"/>
                  </a:cubicBezTo>
                  <a:cubicBezTo>
                    <a:pt x="8535" y="3349"/>
                    <a:pt x="8436" y="3443"/>
                    <a:pt x="8535" y="3571"/>
                  </a:cubicBezTo>
                  <a:cubicBezTo>
                    <a:pt x="8634" y="3700"/>
                    <a:pt x="8581" y="3794"/>
                    <a:pt x="8634" y="3953"/>
                  </a:cubicBezTo>
                  <a:cubicBezTo>
                    <a:pt x="8634" y="4017"/>
                    <a:pt x="8634" y="4240"/>
                    <a:pt x="8390" y="4141"/>
                  </a:cubicBezTo>
                  <a:cubicBezTo>
                    <a:pt x="8192" y="4047"/>
                    <a:pt x="8390" y="3953"/>
                    <a:pt x="8047" y="3983"/>
                  </a:cubicBezTo>
                  <a:cubicBezTo>
                    <a:pt x="8047" y="4017"/>
                    <a:pt x="8047" y="4081"/>
                    <a:pt x="8047" y="4141"/>
                  </a:cubicBezTo>
                  <a:cubicBezTo>
                    <a:pt x="7605" y="4175"/>
                    <a:pt x="6966" y="4047"/>
                    <a:pt x="6576" y="4141"/>
                  </a:cubicBezTo>
                  <a:cubicBezTo>
                    <a:pt x="6576" y="4205"/>
                    <a:pt x="6675" y="4334"/>
                    <a:pt x="6524" y="4364"/>
                  </a:cubicBezTo>
                  <a:cubicBezTo>
                    <a:pt x="6379" y="4398"/>
                    <a:pt x="6134" y="4428"/>
                    <a:pt x="6036" y="4334"/>
                  </a:cubicBezTo>
                  <a:cubicBezTo>
                    <a:pt x="5792" y="4111"/>
                    <a:pt x="5303" y="4081"/>
                    <a:pt x="4908" y="4081"/>
                  </a:cubicBezTo>
                  <a:cubicBezTo>
                    <a:pt x="5007" y="4111"/>
                    <a:pt x="4960" y="4304"/>
                    <a:pt x="4960" y="4364"/>
                  </a:cubicBezTo>
                  <a:cubicBezTo>
                    <a:pt x="4908" y="4364"/>
                    <a:pt x="4862" y="4364"/>
                    <a:pt x="4763" y="4364"/>
                  </a:cubicBezTo>
                  <a:cubicBezTo>
                    <a:pt x="4763" y="4557"/>
                    <a:pt x="4664" y="4685"/>
                    <a:pt x="4374" y="4715"/>
                  </a:cubicBezTo>
                  <a:cubicBezTo>
                    <a:pt x="4228" y="4715"/>
                    <a:pt x="3879" y="4749"/>
                    <a:pt x="3833" y="4844"/>
                  </a:cubicBezTo>
                  <a:cubicBezTo>
                    <a:pt x="3490" y="4844"/>
                    <a:pt x="3292" y="5002"/>
                    <a:pt x="3536" y="5161"/>
                  </a:cubicBezTo>
                  <a:cubicBezTo>
                    <a:pt x="3345" y="5131"/>
                    <a:pt x="3193" y="5195"/>
                    <a:pt x="2949" y="5195"/>
                  </a:cubicBezTo>
                  <a:cubicBezTo>
                    <a:pt x="2949" y="5096"/>
                    <a:pt x="2949" y="5002"/>
                    <a:pt x="2804" y="4938"/>
                  </a:cubicBezTo>
                  <a:cubicBezTo>
                    <a:pt x="2659" y="4938"/>
                    <a:pt x="2362" y="4908"/>
                    <a:pt x="2263" y="5002"/>
                  </a:cubicBezTo>
                  <a:cubicBezTo>
                    <a:pt x="2164" y="5161"/>
                    <a:pt x="2362" y="5131"/>
                    <a:pt x="2019" y="5161"/>
                  </a:cubicBezTo>
                  <a:cubicBezTo>
                    <a:pt x="1821" y="5195"/>
                    <a:pt x="1821" y="5255"/>
                    <a:pt x="1821" y="5353"/>
                  </a:cubicBezTo>
                  <a:cubicBezTo>
                    <a:pt x="1630" y="5383"/>
                    <a:pt x="1577" y="5225"/>
                    <a:pt x="1386" y="5255"/>
                  </a:cubicBezTo>
                  <a:cubicBezTo>
                    <a:pt x="1386" y="5413"/>
                    <a:pt x="1973" y="5670"/>
                    <a:pt x="1775" y="5799"/>
                  </a:cubicBezTo>
                  <a:cubicBezTo>
                    <a:pt x="1630" y="5893"/>
                    <a:pt x="1531" y="5863"/>
                    <a:pt x="1630" y="6022"/>
                  </a:cubicBezTo>
                  <a:cubicBezTo>
                    <a:pt x="1630" y="6116"/>
                    <a:pt x="1775" y="6245"/>
                    <a:pt x="1874" y="6086"/>
                  </a:cubicBezTo>
                  <a:cubicBezTo>
                    <a:pt x="2316" y="6052"/>
                    <a:pt x="2461" y="6527"/>
                    <a:pt x="2415" y="6720"/>
                  </a:cubicBezTo>
                  <a:cubicBezTo>
                    <a:pt x="2164" y="6720"/>
                    <a:pt x="1973" y="6686"/>
                    <a:pt x="1775" y="6750"/>
                  </a:cubicBezTo>
                  <a:cubicBezTo>
                    <a:pt x="1676" y="6973"/>
                    <a:pt x="2019" y="6913"/>
                    <a:pt x="2217" y="6973"/>
                  </a:cubicBezTo>
                  <a:cubicBezTo>
                    <a:pt x="2461" y="7101"/>
                    <a:pt x="2019" y="7358"/>
                    <a:pt x="1821" y="7388"/>
                  </a:cubicBezTo>
                  <a:cubicBezTo>
                    <a:pt x="1821" y="7453"/>
                    <a:pt x="1821" y="7547"/>
                    <a:pt x="1821" y="7611"/>
                  </a:cubicBezTo>
                  <a:cubicBezTo>
                    <a:pt x="1630" y="7611"/>
                    <a:pt x="1531" y="7547"/>
                    <a:pt x="1333" y="7547"/>
                  </a:cubicBezTo>
                  <a:lnTo>
                    <a:pt x="1333" y="7577"/>
                  </a:lnTo>
                  <a:cubicBezTo>
                    <a:pt x="1432" y="7611"/>
                    <a:pt x="1485" y="7641"/>
                    <a:pt x="1485" y="7705"/>
                  </a:cubicBezTo>
                  <a:cubicBezTo>
                    <a:pt x="1188" y="7675"/>
                    <a:pt x="403" y="7770"/>
                    <a:pt x="502" y="8057"/>
                  </a:cubicBezTo>
                  <a:cubicBezTo>
                    <a:pt x="601" y="8057"/>
                    <a:pt x="700" y="8057"/>
                    <a:pt x="746" y="8087"/>
                  </a:cubicBezTo>
                  <a:cubicBezTo>
                    <a:pt x="898" y="8087"/>
                    <a:pt x="1089" y="8057"/>
                    <a:pt x="1142" y="8057"/>
                  </a:cubicBezTo>
                  <a:cubicBezTo>
                    <a:pt x="1089" y="8057"/>
                    <a:pt x="898" y="8087"/>
                    <a:pt x="746" y="8087"/>
                  </a:cubicBezTo>
                  <a:cubicBezTo>
                    <a:pt x="898" y="8087"/>
                    <a:pt x="990" y="8121"/>
                    <a:pt x="1142" y="8215"/>
                  </a:cubicBezTo>
                  <a:cubicBezTo>
                    <a:pt x="1234" y="8279"/>
                    <a:pt x="1485" y="8468"/>
                    <a:pt x="1234" y="8532"/>
                  </a:cubicBezTo>
                  <a:cubicBezTo>
                    <a:pt x="1333" y="8661"/>
                    <a:pt x="1142" y="8849"/>
                    <a:pt x="1142" y="8948"/>
                  </a:cubicBezTo>
                  <a:cubicBezTo>
                    <a:pt x="1386" y="9012"/>
                    <a:pt x="1531" y="9106"/>
                    <a:pt x="1485" y="9265"/>
                  </a:cubicBezTo>
                  <a:cubicBezTo>
                    <a:pt x="1386" y="9265"/>
                    <a:pt x="1386" y="9265"/>
                    <a:pt x="1333" y="9329"/>
                  </a:cubicBezTo>
                  <a:cubicBezTo>
                    <a:pt x="1333" y="9393"/>
                    <a:pt x="1089" y="9393"/>
                    <a:pt x="990" y="9393"/>
                  </a:cubicBezTo>
                  <a:cubicBezTo>
                    <a:pt x="990" y="9552"/>
                    <a:pt x="1333" y="9458"/>
                    <a:pt x="1234" y="9646"/>
                  </a:cubicBezTo>
                  <a:cubicBezTo>
                    <a:pt x="1234" y="9646"/>
                    <a:pt x="1234" y="9646"/>
                    <a:pt x="1188" y="9646"/>
                  </a:cubicBezTo>
                  <a:cubicBezTo>
                    <a:pt x="1188" y="9775"/>
                    <a:pt x="1287" y="9963"/>
                    <a:pt x="1089" y="10062"/>
                  </a:cubicBezTo>
                  <a:cubicBezTo>
                    <a:pt x="944" y="10122"/>
                    <a:pt x="990" y="10186"/>
                    <a:pt x="944" y="10284"/>
                  </a:cubicBezTo>
                  <a:cubicBezTo>
                    <a:pt x="799" y="10314"/>
                    <a:pt x="700" y="10186"/>
                    <a:pt x="548" y="10186"/>
                  </a:cubicBezTo>
                  <a:cubicBezTo>
                    <a:pt x="548" y="10220"/>
                    <a:pt x="548" y="10284"/>
                    <a:pt x="548" y="10314"/>
                  </a:cubicBezTo>
                  <a:lnTo>
                    <a:pt x="502" y="10314"/>
                  </a:lnTo>
                  <a:lnTo>
                    <a:pt x="548" y="10349"/>
                  </a:lnTo>
                  <a:cubicBezTo>
                    <a:pt x="357" y="10379"/>
                    <a:pt x="-85" y="10284"/>
                    <a:pt x="14" y="10473"/>
                  </a:cubicBezTo>
                  <a:cubicBezTo>
                    <a:pt x="205" y="10507"/>
                    <a:pt x="159" y="10601"/>
                    <a:pt x="258" y="10631"/>
                  </a:cubicBezTo>
                  <a:cubicBezTo>
                    <a:pt x="357" y="10666"/>
                    <a:pt x="502" y="10601"/>
                    <a:pt x="601" y="10631"/>
                  </a:cubicBezTo>
                  <a:cubicBezTo>
                    <a:pt x="700" y="10666"/>
                    <a:pt x="700" y="10760"/>
                    <a:pt x="799" y="10794"/>
                  </a:cubicBezTo>
                  <a:cubicBezTo>
                    <a:pt x="898" y="10824"/>
                    <a:pt x="1043" y="10760"/>
                    <a:pt x="1089" y="10824"/>
                  </a:cubicBezTo>
                  <a:cubicBezTo>
                    <a:pt x="1142" y="10888"/>
                    <a:pt x="1089" y="11013"/>
                    <a:pt x="1142" y="11077"/>
                  </a:cubicBezTo>
                  <a:cubicBezTo>
                    <a:pt x="1188" y="11141"/>
                    <a:pt x="1234" y="11141"/>
                    <a:pt x="1287" y="11235"/>
                  </a:cubicBezTo>
                  <a:cubicBezTo>
                    <a:pt x="1333" y="11398"/>
                    <a:pt x="1287" y="11522"/>
                    <a:pt x="1630" y="11492"/>
                  </a:cubicBezTo>
                  <a:cubicBezTo>
                    <a:pt x="1676" y="11587"/>
                    <a:pt x="1531" y="11587"/>
                    <a:pt x="1485" y="11651"/>
                  </a:cubicBezTo>
                  <a:cubicBezTo>
                    <a:pt x="1485" y="11715"/>
                    <a:pt x="1531" y="11809"/>
                    <a:pt x="1577" y="11874"/>
                  </a:cubicBezTo>
                  <a:cubicBezTo>
                    <a:pt x="1630" y="11938"/>
                    <a:pt x="1630" y="11968"/>
                    <a:pt x="1676" y="12032"/>
                  </a:cubicBezTo>
                  <a:cubicBezTo>
                    <a:pt x="1729" y="12096"/>
                    <a:pt x="1874" y="12066"/>
                    <a:pt x="1775" y="12191"/>
                  </a:cubicBezTo>
                  <a:cubicBezTo>
                    <a:pt x="1775" y="12191"/>
                    <a:pt x="1775" y="12191"/>
                    <a:pt x="1729" y="12191"/>
                  </a:cubicBezTo>
                  <a:cubicBezTo>
                    <a:pt x="1729" y="12225"/>
                    <a:pt x="1729" y="12255"/>
                    <a:pt x="1729" y="12255"/>
                  </a:cubicBezTo>
                  <a:cubicBezTo>
                    <a:pt x="2072" y="12285"/>
                    <a:pt x="1821" y="12671"/>
                    <a:pt x="1729" y="12735"/>
                  </a:cubicBezTo>
                  <a:cubicBezTo>
                    <a:pt x="1920" y="12829"/>
                    <a:pt x="2263" y="13082"/>
                    <a:pt x="2362" y="13240"/>
                  </a:cubicBezTo>
                  <a:cubicBezTo>
                    <a:pt x="2415" y="13305"/>
                    <a:pt x="2415" y="13369"/>
                    <a:pt x="2461" y="13433"/>
                  </a:cubicBezTo>
                  <a:cubicBezTo>
                    <a:pt x="2461" y="13497"/>
                    <a:pt x="2514" y="13497"/>
                    <a:pt x="2514" y="13557"/>
                  </a:cubicBezTo>
                  <a:cubicBezTo>
                    <a:pt x="2560" y="13686"/>
                    <a:pt x="2514" y="13814"/>
                    <a:pt x="2514" y="13909"/>
                  </a:cubicBezTo>
                  <a:cubicBezTo>
                    <a:pt x="2659" y="13909"/>
                    <a:pt x="2903" y="13909"/>
                    <a:pt x="2857" y="14037"/>
                  </a:cubicBezTo>
                  <a:cubicBezTo>
                    <a:pt x="2415" y="14131"/>
                    <a:pt x="2705" y="14230"/>
                    <a:pt x="2758" y="14418"/>
                  </a:cubicBezTo>
                  <a:cubicBezTo>
                    <a:pt x="2804" y="14611"/>
                    <a:pt x="2804" y="14735"/>
                    <a:pt x="2758" y="14894"/>
                  </a:cubicBezTo>
                  <a:cubicBezTo>
                    <a:pt x="2705" y="14928"/>
                    <a:pt x="2415" y="14958"/>
                    <a:pt x="2415" y="14992"/>
                  </a:cubicBezTo>
                  <a:cubicBezTo>
                    <a:pt x="2415" y="15057"/>
                    <a:pt x="2560" y="15087"/>
                    <a:pt x="2659" y="15121"/>
                  </a:cubicBezTo>
                  <a:cubicBezTo>
                    <a:pt x="2804" y="15181"/>
                    <a:pt x="2758" y="15151"/>
                    <a:pt x="2804" y="15279"/>
                  </a:cubicBezTo>
                  <a:cubicBezTo>
                    <a:pt x="2857" y="15374"/>
                    <a:pt x="2903" y="15438"/>
                    <a:pt x="2949" y="15532"/>
                  </a:cubicBezTo>
                  <a:cubicBezTo>
                    <a:pt x="3002" y="15597"/>
                    <a:pt x="3048" y="15661"/>
                    <a:pt x="3048" y="15755"/>
                  </a:cubicBezTo>
                  <a:cubicBezTo>
                    <a:pt x="3048" y="15849"/>
                    <a:pt x="3048" y="15944"/>
                    <a:pt x="3002" y="16042"/>
                  </a:cubicBezTo>
                  <a:cubicBezTo>
                    <a:pt x="3002" y="16106"/>
                    <a:pt x="3002" y="16201"/>
                    <a:pt x="3048" y="16295"/>
                  </a:cubicBezTo>
                  <a:cubicBezTo>
                    <a:pt x="3101" y="16359"/>
                    <a:pt x="3193" y="16359"/>
                    <a:pt x="3345" y="16423"/>
                  </a:cubicBezTo>
                  <a:cubicBezTo>
                    <a:pt x="3048" y="16518"/>
                    <a:pt x="3345" y="16740"/>
                    <a:pt x="3444" y="16899"/>
                  </a:cubicBezTo>
                  <a:cubicBezTo>
                    <a:pt x="3536" y="17092"/>
                    <a:pt x="3536" y="17314"/>
                    <a:pt x="3688" y="17503"/>
                  </a:cubicBezTo>
                  <a:cubicBezTo>
                    <a:pt x="3879" y="17567"/>
                    <a:pt x="3978" y="17601"/>
                    <a:pt x="3978" y="1760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6" name="AutoShape 8"/>
            <p:cNvSpPr>
              <a:spLocks/>
            </p:cNvSpPr>
            <p:nvPr/>
          </p:nvSpPr>
          <p:spPr bwMode="auto">
            <a:xfrm>
              <a:off x="1998660" y="2003186"/>
              <a:ext cx="892747" cy="1069135"/>
            </a:xfrm>
            <a:custGeom>
              <a:avLst/>
              <a:gdLst>
                <a:gd name="T0" fmla="*/ 10800 w 21600"/>
                <a:gd name="T1" fmla="*/ 10715 h 21431"/>
                <a:gd name="T2" fmla="*/ 10800 w 21600"/>
                <a:gd name="T3" fmla="*/ 10715 h 21431"/>
                <a:gd name="T4" fmla="*/ 10800 w 21600"/>
                <a:gd name="T5" fmla="*/ 10715 h 21431"/>
                <a:gd name="T6" fmla="*/ 10800 w 21600"/>
                <a:gd name="T7" fmla="*/ 10715 h 21431"/>
              </a:gdLst>
              <a:ahLst/>
              <a:cxnLst>
                <a:cxn ang="0">
                  <a:pos x="T0" y="T1"/>
                </a:cxn>
                <a:cxn ang="0">
                  <a:pos x="T2" y="T3"/>
                </a:cxn>
                <a:cxn ang="0">
                  <a:pos x="T4" y="T5"/>
                </a:cxn>
                <a:cxn ang="0">
                  <a:pos x="T6" y="T7"/>
                </a:cxn>
              </a:cxnLst>
              <a:rect l="0" t="0" r="r" b="b"/>
              <a:pathLst>
                <a:path w="21600" h="21431">
                  <a:moveTo>
                    <a:pt x="20193" y="19794"/>
                  </a:moveTo>
                  <a:cubicBezTo>
                    <a:pt x="20193" y="19733"/>
                    <a:pt x="20277" y="19603"/>
                    <a:pt x="20277" y="19534"/>
                  </a:cubicBezTo>
                  <a:cubicBezTo>
                    <a:pt x="20193" y="19473"/>
                    <a:pt x="20193" y="19473"/>
                    <a:pt x="20193" y="19412"/>
                  </a:cubicBezTo>
                  <a:cubicBezTo>
                    <a:pt x="20119" y="19343"/>
                    <a:pt x="20119" y="19213"/>
                    <a:pt x="20119" y="19082"/>
                  </a:cubicBezTo>
                  <a:lnTo>
                    <a:pt x="20119" y="19022"/>
                  </a:lnTo>
                  <a:cubicBezTo>
                    <a:pt x="20119" y="18640"/>
                    <a:pt x="20119" y="18310"/>
                    <a:pt x="19888" y="17928"/>
                  </a:cubicBezTo>
                  <a:lnTo>
                    <a:pt x="19888" y="17858"/>
                  </a:lnTo>
                  <a:cubicBezTo>
                    <a:pt x="19804" y="17858"/>
                    <a:pt x="19804" y="17797"/>
                    <a:pt x="19804" y="17797"/>
                  </a:cubicBezTo>
                  <a:cubicBezTo>
                    <a:pt x="19647" y="17407"/>
                    <a:pt x="19416" y="17086"/>
                    <a:pt x="19101" y="16834"/>
                  </a:cubicBezTo>
                  <a:cubicBezTo>
                    <a:pt x="18796" y="16504"/>
                    <a:pt x="18796" y="16313"/>
                    <a:pt x="18712" y="15922"/>
                  </a:cubicBezTo>
                  <a:cubicBezTo>
                    <a:pt x="18712" y="15922"/>
                    <a:pt x="18639" y="15801"/>
                    <a:pt x="18555" y="15731"/>
                  </a:cubicBezTo>
                  <a:cubicBezTo>
                    <a:pt x="18481" y="15801"/>
                    <a:pt x="18481" y="15731"/>
                    <a:pt x="18397" y="15670"/>
                  </a:cubicBezTo>
                  <a:cubicBezTo>
                    <a:pt x="18324" y="15670"/>
                    <a:pt x="18250" y="15731"/>
                    <a:pt x="18166" y="15731"/>
                  </a:cubicBezTo>
                  <a:cubicBezTo>
                    <a:pt x="18009" y="15861"/>
                    <a:pt x="18166" y="15861"/>
                    <a:pt x="18166" y="15992"/>
                  </a:cubicBezTo>
                  <a:cubicBezTo>
                    <a:pt x="18093" y="16052"/>
                    <a:pt x="17851" y="16183"/>
                    <a:pt x="17704" y="16122"/>
                  </a:cubicBezTo>
                  <a:cubicBezTo>
                    <a:pt x="17704" y="16122"/>
                    <a:pt x="17704" y="16122"/>
                    <a:pt x="17704" y="16052"/>
                  </a:cubicBezTo>
                  <a:cubicBezTo>
                    <a:pt x="17620" y="16052"/>
                    <a:pt x="17620" y="16052"/>
                    <a:pt x="17620" y="15992"/>
                  </a:cubicBezTo>
                  <a:cubicBezTo>
                    <a:pt x="17620" y="15922"/>
                    <a:pt x="17463" y="15922"/>
                    <a:pt x="17463" y="15861"/>
                  </a:cubicBezTo>
                  <a:cubicBezTo>
                    <a:pt x="17389" y="15861"/>
                    <a:pt x="17389" y="15801"/>
                    <a:pt x="17463" y="15731"/>
                  </a:cubicBezTo>
                  <a:cubicBezTo>
                    <a:pt x="17463" y="15670"/>
                    <a:pt x="17463" y="15670"/>
                    <a:pt x="17463" y="15601"/>
                  </a:cubicBezTo>
                  <a:cubicBezTo>
                    <a:pt x="17463" y="15601"/>
                    <a:pt x="17389" y="15601"/>
                    <a:pt x="17316" y="15601"/>
                  </a:cubicBezTo>
                  <a:lnTo>
                    <a:pt x="17316" y="15540"/>
                  </a:lnTo>
                  <a:cubicBezTo>
                    <a:pt x="17232" y="15540"/>
                    <a:pt x="17232" y="15540"/>
                    <a:pt x="17158" y="15540"/>
                  </a:cubicBezTo>
                  <a:cubicBezTo>
                    <a:pt x="17074" y="15540"/>
                    <a:pt x="17001" y="15471"/>
                    <a:pt x="17001" y="15410"/>
                  </a:cubicBezTo>
                  <a:cubicBezTo>
                    <a:pt x="16927" y="15349"/>
                    <a:pt x="16770" y="15410"/>
                    <a:pt x="16927" y="15471"/>
                  </a:cubicBezTo>
                  <a:cubicBezTo>
                    <a:pt x="16927" y="15471"/>
                    <a:pt x="16927" y="15471"/>
                    <a:pt x="16843" y="15471"/>
                  </a:cubicBezTo>
                  <a:cubicBezTo>
                    <a:pt x="16770" y="15540"/>
                    <a:pt x="16770" y="15471"/>
                    <a:pt x="16686" y="15471"/>
                  </a:cubicBezTo>
                  <a:cubicBezTo>
                    <a:pt x="16612" y="15540"/>
                    <a:pt x="16612" y="15540"/>
                    <a:pt x="16455" y="15540"/>
                  </a:cubicBezTo>
                  <a:cubicBezTo>
                    <a:pt x="16371" y="15540"/>
                    <a:pt x="16297" y="15540"/>
                    <a:pt x="16213" y="15540"/>
                  </a:cubicBezTo>
                  <a:cubicBezTo>
                    <a:pt x="16140" y="15601"/>
                    <a:pt x="16140" y="15540"/>
                    <a:pt x="16213" y="15471"/>
                  </a:cubicBezTo>
                  <a:cubicBezTo>
                    <a:pt x="16213" y="15471"/>
                    <a:pt x="16140" y="15349"/>
                    <a:pt x="16066" y="15349"/>
                  </a:cubicBezTo>
                  <a:cubicBezTo>
                    <a:pt x="15982" y="15349"/>
                    <a:pt x="15982" y="15280"/>
                    <a:pt x="15982" y="15219"/>
                  </a:cubicBezTo>
                  <a:cubicBezTo>
                    <a:pt x="15982" y="15089"/>
                    <a:pt x="16066" y="15150"/>
                    <a:pt x="16140" y="15089"/>
                  </a:cubicBezTo>
                  <a:cubicBezTo>
                    <a:pt x="16140" y="15028"/>
                    <a:pt x="16140" y="14959"/>
                    <a:pt x="16213" y="14898"/>
                  </a:cubicBezTo>
                  <a:cubicBezTo>
                    <a:pt x="16213" y="14898"/>
                    <a:pt x="16297" y="14898"/>
                    <a:pt x="16371" y="14898"/>
                  </a:cubicBezTo>
                  <a:cubicBezTo>
                    <a:pt x="16455" y="14828"/>
                    <a:pt x="16371" y="14828"/>
                    <a:pt x="16455" y="14768"/>
                  </a:cubicBezTo>
                  <a:cubicBezTo>
                    <a:pt x="16455" y="14698"/>
                    <a:pt x="16528" y="14698"/>
                    <a:pt x="16612" y="14698"/>
                  </a:cubicBezTo>
                  <a:lnTo>
                    <a:pt x="16612" y="14577"/>
                  </a:lnTo>
                  <a:cubicBezTo>
                    <a:pt x="16686" y="14507"/>
                    <a:pt x="16612" y="14507"/>
                    <a:pt x="16612" y="14507"/>
                  </a:cubicBezTo>
                  <a:cubicBezTo>
                    <a:pt x="16528" y="14446"/>
                    <a:pt x="16686" y="14377"/>
                    <a:pt x="16612" y="14316"/>
                  </a:cubicBezTo>
                  <a:cubicBezTo>
                    <a:pt x="16528" y="14255"/>
                    <a:pt x="16528" y="14056"/>
                    <a:pt x="16528" y="13995"/>
                  </a:cubicBezTo>
                  <a:cubicBezTo>
                    <a:pt x="16612" y="13925"/>
                    <a:pt x="16686" y="13865"/>
                    <a:pt x="16770" y="13804"/>
                  </a:cubicBezTo>
                  <a:cubicBezTo>
                    <a:pt x="16843" y="13804"/>
                    <a:pt x="16927" y="13865"/>
                    <a:pt x="17001" y="13865"/>
                  </a:cubicBezTo>
                  <a:cubicBezTo>
                    <a:pt x="17074" y="13804"/>
                    <a:pt x="17074" y="13734"/>
                    <a:pt x="17158" y="13674"/>
                  </a:cubicBezTo>
                  <a:cubicBezTo>
                    <a:pt x="17232" y="13604"/>
                    <a:pt x="17389" y="13674"/>
                    <a:pt x="17547" y="13674"/>
                  </a:cubicBezTo>
                  <a:cubicBezTo>
                    <a:pt x="17547" y="13734"/>
                    <a:pt x="17547" y="13734"/>
                    <a:pt x="17547" y="13734"/>
                  </a:cubicBezTo>
                  <a:lnTo>
                    <a:pt x="17620" y="13734"/>
                  </a:lnTo>
                  <a:cubicBezTo>
                    <a:pt x="17620" y="12892"/>
                    <a:pt x="17620" y="11547"/>
                    <a:pt x="17389" y="10895"/>
                  </a:cubicBezTo>
                  <a:cubicBezTo>
                    <a:pt x="17158" y="10253"/>
                    <a:pt x="17389" y="9350"/>
                    <a:pt x="17704" y="8708"/>
                  </a:cubicBezTo>
                  <a:lnTo>
                    <a:pt x="17778" y="8708"/>
                  </a:lnTo>
                  <a:cubicBezTo>
                    <a:pt x="17935" y="8508"/>
                    <a:pt x="17935" y="8256"/>
                    <a:pt x="18166" y="8065"/>
                  </a:cubicBezTo>
                  <a:cubicBezTo>
                    <a:pt x="18324" y="7935"/>
                    <a:pt x="18481" y="7805"/>
                    <a:pt x="18481" y="7544"/>
                  </a:cubicBezTo>
                  <a:cubicBezTo>
                    <a:pt x="18481" y="7223"/>
                    <a:pt x="18397" y="6711"/>
                    <a:pt x="19027" y="6711"/>
                  </a:cubicBezTo>
                  <a:cubicBezTo>
                    <a:pt x="19101" y="6511"/>
                    <a:pt x="19258" y="6511"/>
                    <a:pt x="19258" y="6320"/>
                  </a:cubicBezTo>
                  <a:cubicBezTo>
                    <a:pt x="19342" y="6060"/>
                    <a:pt x="19647" y="6129"/>
                    <a:pt x="19888" y="6129"/>
                  </a:cubicBezTo>
                  <a:cubicBezTo>
                    <a:pt x="19962" y="5417"/>
                    <a:pt x="20896" y="5035"/>
                    <a:pt x="21211" y="4384"/>
                  </a:cubicBezTo>
                  <a:cubicBezTo>
                    <a:pt x="21285" y="4384"/>
                    <a:pt x="21442" y="4254"/>
                    <a:pt x="21600" y="4124"/>
                  </a:cubicBezTo>
                  <a:cubicBezTo>
                    <a:pt x="21442" y="4063"/>
                    <a:pt x="21369" y="3933"/>
                    <a:pt x="21285" y="3803"/>
                  </a:cubicBezTo>
                  <a:cubicBezTo>
                    <a:pt x="21211" y="3872"/>
                    <a:pt x="21127" y="3872"/>
                    <a:pt x="21054" y="3872"/>
                  </a:cubicBezTo>
                  <a:cubicBezTo>
                    <a:pt x="21127" y="3872"/>
                    <a:pt x="21211" y="3872"/>
                    <a:pt x="21285" y="3803"/>
                  </a:cubicBezTo>
                  <a:lnTo>
                    <a:pt x="21285" y="3742"/>
                  </a:lnTo>
                  <a:cubicBezTo>
                    <a:pt x="21054" y="3872"/>
                    <a:pt x="20896" y="3933"/>
                    <a:pt x="20896" y="3481"/>
                  </a:cubicBezTo>
                  <a:cubicBezTo>
                    <a:pt x="20508" y="3481"/>
                    <a:pt x="20119" y="3551"/>
                    <a:pt x="19888" y="3230"/>
                  </a:cubicBezTo>
                  <a:cubicBezTo>
                    <a:pt x="19573" y="2908"/>
                    <a:pt x="19185" y="2839"/>
                    <a:pt x="18712" y="2839"/>
                  </a:cubicBezTo>
                  <a:cubicBezTo>
                    <a:pt x="18712" y="2457"/>
                    <a:pt x="18796" y="2127"/>
                    <a:pt x="18712" y="1806"/>
                  </a:cubicBezTo>
                  <a:cubicBezTo>
                    <a:pt x="18712" y="1545"/>
                    <a:pt x="18250" y="1354"/>
                    <a:pt x="18009" y="1224"/>
                  </a:cubicBezTo>
                  <a:cubicBezTo>
                    <a:pt x="17704" y="972"/>
                    <a:pt x="17463" y="712"/>
                    <a:pt x="17232" y="521"/>
                  </a:cubicBezTo>
                  <a:cubicBezTo>
                    <a:pt x="17074" y="391"/>
                    <a:pt x="16927" y="200"/>
                    <a:pt x="16843" y="0"/>
                  </a:cubicBezTo>
                  <a:cubicBezTo>
                    <a:pt x="16770" y="330"/>
                    <a:pt x="16528" y="903"/>
                    <a:pt x="16213" y="1103"/>
                  </a:cubicBezTo>
                  <a:cubicBezTo>
                    <a:pt x="16371" y="1424"/>
                    <a:pt x="16528" y="1676"/>
                    <a:pt x="16843" y="1806"/>
                  </a:cubicBezTo>
                  <a:cubicBezTo>
                    <a:pt x="17074" y="1997"/>
                    <a:pt x="16927" y="2257"/>
                    <a:pt x="16927" y="2518"/>
                  </a:cubicBezTo>
                  <a:cubicBezTo>
                    <a:pt x="16927" y="2648"/>
                    <a:pt x="17001" y="3551"/>
                    <a:pt x="16770" y="3551"/>
                  </a:cubicBezTo>
                  <a:cubicBezTo>
                    <a:pt x="16612" y="3351"/>
                    <a:pt x="16612" y="3099"/>
                    <a:pt x="16371" y="3030"/>
                  </a:cubicBezTo>
                  <a:cubicBezTo>
                    <a:pt x="16213" y="3030"/>
                    <a:pt x="15982" y="2969"/>
                    <a:pt x="15982" y="2839"/>
                  </a:cubicBezTo>
                  <a:cubicBezTo>
                    <a:pt x="15825" y="2778"/>
                    <a:pt x="15594" y="2778"/>
                    <a:pt x="15520" y="2908"/>
                  </a:cubicBezTo>
                  <a:cubicBezTo>
                    <a:pt x="15436" y="3099"/>
                    <a:pt x="15436" y="3230"/>
                    <a:pt x="15678" y="3230"/>
                  </a:cubicBezTo>
                  <a:cubicBezTo>
                    <a:pt x="15751" y="3421"/>
                    <a:pt x="15678" y="3551"/>
                    <a:pt x="15678" y="3742"/>
                  </a:cubicBezTo>
                  <a:cubicBezTo>
                    <a:pt x="15436" y="3742"/>
                    <a:pt x="15205" y="3742"/>
                    <a:pt x="15048" y="3872"/>
                  </a:cubicBezTo>
                  <a:cubicBezTo>
                    <a:pt x="14890" y="3933"/>
                    <a:pt x="14817" y="4124"/>
                    <a:pt x="14586" y="4124"/>
                  </a:cubicBezTo>
                  <a:cubicBezTo>
                    <a:pt x="14586" y="4124"/>
                    <a:pt x="14586" y="4193"/>
                    <a:pt x="14586" y="4254"/>
                  </a:cubicBezTo>
                  <a:cubicBezTo>
                    <a:pt x="14890" y="4254"/>
                    <a:pt x="15048" y="4323"/>
                    <a:pt x="15048" y="4584"/>
                  </a:cubicBezTo>
                  <a:cubicBezTo>
                    <a:pt x="15048" y="4905"/>
                    <a:pt x="14890" y="4836"/>
                    <a:pt x="14586" y="5035"/>
                  </a:cubicBezTo>
                  <a:cubicBezTo>
                    <a:pt x="14502" y="5096"/>
                    <a:pt x="14344" y="5417"/>
                    <a:pt x="14113" y="5157"/>
                  </a:cubicBezTo>
                  <a:cubicBezTo>
                    <a:pt x="14039" y="5035"/>
                    <a:pt x="14039" y="4836"/>
                    <a:pt x="13955" y="4705"/>
                  </a:cubicBezTo>
                  <a:cubicBezTo>
                    <a:pt x="13882" y="4323"/>
                    <a:pt x="13493" y="4384"/>
                    <a:pt x="13493" y="4775"/>
                  </a:cubicBezTo>
                  <a:cubicBezTo>
                    <a:pt x="13409" y="5096"/>
                    <a:pt x="12559" y="4705"/>
                    <a:pt x="12317" y="4645"/>
                  </a:cubicBezTo>
                  <a:cubicBezTo>
                    <a:pt x="12244" y="4905"/>
                    <a:pt x="12317" y="5226"/>
                    <a:pt x="12160" y="5487"/>
                  </a:cubicBezTo>
                  <a:cubicBezTo>
                    <a:pt x="12160" y="5608"/>
                    <a:pt x="12086" y="5739"/>
                    <a:pt x="12013" y="5869"/>
                  </a:cubicBezTo>
                  <a:cubicBezTo>
                    <a:pt x="12013" y="6060"/>
                    <a:pt x="11929" y="6581"/>
                    <a:pt x="12317" y="6511"/>
                  </a:cubicBezTo>
                  <a:cubicBezTo>
                    <a:pt x="12317" y="6641"/>
                    <a:pt x="12160" y="6711"/>
                    <a:pt x="12086" y="6832"/>
                  </a:cubicBezTo>
                  <a:cubicBezTo>
                    <a:pt x="12013" y="6902"/>
                    <a:pt x="11771" y="6832"/>
                    <a:pt x="11698" y="6902"/>
                  </a:cubicBezTo>
                  <a:cubicBezTo>
                    <a:pt x="11540" y="6963"/>
                    <a:pt x="11624" y="7093"/>
                    <a:pt x="11467" y="7162"/>
                  </a:cubicBezTo>
                  <a:cubicBezTo>
                    <a:pt x="11467" y="7093"/>
                    <a:pt x="11383" y="7093"/>
                    <a:pt x="11309" y="7032"/>
                  </a:cubicBezTo>
                  <a:cubicBezTo>
                    <a:pt x="11309" y="7093"/>
                    <a:pt x="11225" y="7162"/>
                    <a:pt x="11225" y="7223"/>
                  </a:cubicBezTo>
                  <a:cubicBezTo>
                    <a:pt x="10921" y="7353"/>
                    <a:pt x="11152" y="7484"/>
                    <a:pt x="10763" y="7414"/>
                  </a:cubicBezTo>
                  <a:cubicBezTo>
                    <a:pt x="10522" y="7353"/>
                    <a:pt x="10291" y="7353"/>
                    <a:pt x="9976" y="7353"/>
                  </a:cubicBezTo>
                  <a:cubicBezTo>
                    <a:pt x="9976" y="6711"/>
                    <a:pt x="8495" y="6641"/>
                    <a:pt x="8579" y="7162"/>
                  </a:cubicBezTo>
                  <a:cubicBezTo>
                    <a:pt x="8107" y="7162"/>
                    <a:pt x="7718" y="7093"/>
                    <a:pt x="7330" y="6902"/>
                  </a:cubicBezTo>
                  <a:cubicBezTo>
                    <a:pt x="6857" y="6772"/>
                    <a:pt x="6710" y="7093"/>
                    <a:pt x="6468" y="7414"/>
                  </a:cubicBezTo>
                  <a:cubicBezTo>
                    <a:pt x="6321" y="7614"/>
                    <a:pt x="5775" y="7805"/>
                    <a:pt x="5775" y="8126"/>
                  </a:cubicBezTo>
                  <a:cubicBezTo>
                    <a:pt x="5775" y="8447"/>
                    <a:pt x="5691" y="8577"/>
                    <a:pt x="5303" y="8508"/>
                  </a:cubicBezTo>
                  <a:cubicBezTo>
                    <a:pt x="5219" y="8317"/>
                    <a:pt x="5219" y="8126"/>
                    <a:pt x="5072" y="7996"/>
                  </a:cubicBezTo>
                  <a:cubicBezTo>
                    <a:pt x="4988" y="7935"/>
                    <a:pt x="4673" y="7805"/>
                    <a:pt x="4673" y="7735"/>
                  </a:cubicBezTo>
                  <a:cubicBezTo>
                    <a:pt x="4757" y="7414"/>
                    <a:pt x="5219" y="7223"/>
                    <a:pt x="5219" y="6902"/>
                  </a:cubicBezTo>
                  <a:cubicBezTo>
                    <a:pt x="5219" y="6832"/>
                    <a:pt x="5303" y="6581"/>
                    <a:pt x="5072" y="6581"/>
                  </a:cubicBezTo>
                  <a:cubicBezTo>
                    <a:pt x="4914" y="6581"/>
                    <a:pt x="4988" y="6711"/>
                    <a:pt x="4914" y="6772"/>
                  </a:cubicBezTo>
                  <a:cubicBezTo>
                    <a:pt x="4442" y="7162"/>
                    <a:pt x="4599" y="6060"/>
                    <a:pt x="4599" y="5999"/>
                  </a:cubicBezTo>
                  <a:cubicBezTo>
                    <a:pt x="4211" y="5678"/>
                    <a:pt x="4211" y="6581"/>
                    <a:pt x="3665" y="5808"/>
                  </a:cubicBezTo>
                  <a:cubicBezTo>
                    <a:pt x="3276" y="5357"/>
                    <a:pt x="2342" y="5357"/>
                    <a:pt x="1796" y="5357"/>
                  </a:cubicBezTo>
                  <a:cubicBezTo>
                    <a:pt x="1712" y="5487"/>
                    <a:pt x="1554" y="5487"/>
                    <a:pt x="1554" y="5608"/>
                  </a:cubicBezTo>
                  <a:cubicBezTo>
                    <a:pt x="1019" y="5869"/>
                    <a:pt x="620" y="5417"/>
                    <a:pt x="158" y="5357"/>
                  </a:cubicBezTo>
                  <a:cubicBezTo>
                    <a:pt x="74" y="5357"/>
                    <a:pt x="0" y="5357"/>
                    <a:pt x="0" y="5357"/>
                  </a:cubicBezTo>
                  <a:cubicBezTo>
                    <a:pt x="0" y="5417"/>
                    <a:pt x="0" y="5487"/>
                    <a:pt x="0" y="5487"/>
                  </a:cubicBezTo>
                  <a:cubicBezTo>
                    <a:pt x="0" y="5678"/>
                    <a:pt x="74" y="5869"/>
                    <a:pt x="231" y="5999"/>
                  </a:cubicBezTo>
                  <a:cubicBezTo>
                    <a:pt x="315" y="6060"/>
                    <a:pt x="704" y="6060"/>
                    <a:pt x="704" y="6129"/>
                  </a:cubicBezTo>
                  <a:cubicBezTo>
                    <a:pt x="777" y="6190"/>
                    <a:pt x="777" y="6381"/>
                    <a:pt x="704" y="6511"/>
                  </a:cubicBezTo>
                  <a:cubicBezTo>
                    <a:pt x="158" y="6511"/>
                    <a:pt x="315" y="6963"/>
                    <a:pt x="315" y="7293"/>
                  </a:cubicBezTo>
                  <a:cubicBezTo>
                    <a:pt x="473" y="7293"/>
                    <a:pt x="704" y="7293"/>
                    <a:pt x="935" y="7353"/>
                  </a:cubicBezTo>
                  <a:cubicBezTo>
                    <a:pt x="935" y="7675"/>
                    <a:pt x="935" y="7866"/>
                    <a:pt x="704" y="8126"/>
                  </a:cubicBezTo>
                  <a:cubicBezTo>
                    <a:pt x="546" y="8447"/>
                    <a:pt x="777" y="8768"/>
                    <a:pt x="704" y="9090"/>
                  </a:cubicBezTo>
                  <a:cubicBezTo>
                    <a:pt x="473" y="9090"/>
                    <a:pt x="231" y="9090"/>
                    <a:pt x="0" y="9090"/>
                  </a:cubicBezTo>
                  <a:cubicBezTo>
                    <a:pt x="0" y="9350"/>
                    <a:pt x="315" y="9420"/>
                    <a:pt x="546" y="9480"/>
                  </a:cubicBezTo>
                  <a:cubicBezTo>
                    <a:pt x="546" y="9611"/>
                    <a:pt x="620" y="9671"/>
                    <a:pt x="620" y="9802"/>
                  </a:cubicBezTo>
                  <a:cubicBezTo>
                    <a:pt x="1092" y="9671"/>
                    <a:pt x="1554" y="9741"/>
                    <a:pt x="1953" y="9802"/>
                  </a:cubicBezTo>
                  <a:cubicBezTo>
                    <a:pt x="2027" y="9220"/>
                    <a:pt x="2888" y="9741"/>
                    <a:pt x="3276" y="9871"/>
                  </a:cubicBezTo>
                  <a:cubicBezTo>
                    <a:pt x="3276" y="9993"/>
                    <a:pt x="3276" y="10192"/>
                    <a:pt x="3276" y="10314"/>
                  </a:cubicBezTo>
                  <a:cubicBezTo>
                    <a:pt x="3350" y="10314"/>
                    <a:pt x="3507" y="10383"/>
                    <a:pt x="3591" y="10314"/>
                  </a:cubicBezTo>
                  <a:cubicBezTo>
                    <a:pt x="3822" y="11086"/>
                    <a:pt x="5219" y="10383"/>
                    <a:pt x="5618" y="10444"/>
                  </a:cubicBezTo>
                  <a:cubicBezTo>
                    <a:pt x="5618" y="10514"/>
                    <a:pt x="5691" y="10574"/>
                    <a:pt x="5691" y="10644"/>
                  </a:cubicBezTo>
                  <a:cubicBezTo>
                    <a:pt x="6321" y="10644"/>
                    <a:pt x="6237" y="11086"/>
                    <a:pt x="6164" y="11477"/>
                  </a:cubicBezTo>
                  <a:cubicBezTo>
                    <a:pt x="6164" y="11607"/>
                    <a:pt x="6164" y="11868"/>
                    <a:pt x="6237" y="11998"/>
                  </a:cubicBezTo>
                  <a:cubicBezTo>
                    <a:pt x="6321" y="12059"/>
                    <a:pt x="6710" y="12250"/>
                    <a:pt x="6710" y="12120"/>
                  </a:cubicBezTo>
                  <a:cubicBezTo>
                    <a:pt x="6552" y="12892"/>
                    <a:pt x="6321" y="13925"/>
                    <a:pt x="6857" y="14577"/>
                  </a:cubicBezTo>
                  <a:cubicBezTo>
                    <a:pt x="7098" y="14898"/>
                    <a:pt x="7098" y="15150"/>
                    <a:pt x="7256" y="15471"/>
                  </a:cubicBezTo>
                  <a:cubicBezTo>
                    <a:pt x="7403" y="15801"/>
                    <a:pt x="7949" y="15670"/>
                    <a:pt x="8264" y="15670"/>
                  </a:cubicBezTo>
                  <a:cubicBezTo>
                    <a:pt x="8264" y="16122"/>
                    <a:pt x="8422" y="16313"/>
                    <a:pt x="8894" y="16504"/>
                  </a:cubicBezTo>
                  <a:cubicBezTo>
                    <a:pt x="9356" y="16704"/>
                    <a:pt x="9829" y="17216"/>
                    <a:pt x="9976" y="17667"/>
                  </a:cubicBezTo>
                  <a:cubicBezTo>
                    <a:pt x="10217" y="18249"/>
                    <a:pt x="8579" y="19794"/>
                    <a:pt x="10060" y="19985"/>
                  </a:cubicBezTo>
                  <a:cubicBezTo>
                    <a:pt x="10217" y="19985"/>
                    <a:pt x="10375" y="19985"/>
                    <a:pt x="10448" y="19985"/>
                  </a:cubicBezTo>
                  <a:cubicBezTo>
                    <a:pt x="10679" y="19924"/>
                    <a:pt x="10837" y="20115"/>
                    <a:pt x="11068" y="20055"/>
                  </a:cubicBezTo>
                  <a:cubicBezTo>
                    <a:pt x="11068" y="19733"/>
                    <a:pt x="10837" y="19473"/>
                    <a:pt x="10921" y="19152"/>
                  </a:cubicBezTo>
                  <a:cubicBezTo>
                    <a:pt x="10994" y="18761"/>
                    <a:pt x="11771" y="18961"/>
                    <a:pt x="12086" y="18961"/>
                  </a:cubicBezTo>
                  <a:cubicBezTo>
                    <a:pt x="11929" y="18700"/>
                    <a:pt x="11855" y="18509"/>
                    <a:pt x="11855" y="18249"/>
                  </a:cubicBezTo>
                  <a:cubicBezTo>
                    <a:pt x="12013" y="18249"/>
                    <a:pt x="12013" y="18179"/>
                    <a:pt x="12086" y="18179"/>
                  </a:cubicBezTo>
                  <a:cubicBezTo>
                    <a:pt x="11855" y="18179"/>
                    <a:pt x="11624" y="18119"/>
                    <a:pt x="11698" y="17928"/>
                  </a:cubicBezTo>
                  <a:cubicBezTo>
                    <a:pt x="12947" y="17728"/>
                    <a:pt x="13094" y="19082"/>
                    <a:pt x="14197" y="19022"/>
                  </a:cubicBezTo>
                  <a:cubicBezTo>
                    <a:pt x="14344" y="18891"/>
                    <a:pt x="14197" y="18570"/>
                    <a:pt x="14428" y="18440"/>
                  </a:cubicBezTo>
                  <a:cubicBezTo>
                    <a:pt x="14586" y="18310"/>
                    <a:pt x="14974" y="18440"/>
                    <a:pt x="15205" y="18440"/>
                  </a:cubicBezTo>
                  <a:cubicBezTo>
                    <a:pt x="15205" y="18249"/>
                    <a:pt x="15279" y="18119"/>
                    <a:pt x="15279" y="17928"/>
                  </a:cubicBezTo>
                  <a:cubicBezTo>
                    <a:pt x="15678" y="17728"/>
                    <a:pt x="15982" y="18379"/>
                    <a:pt x="16455" y="18440"/>
                  </a:cubicBezTo>
                  <a:cubicBezTo>
                    <a:pt x="16371" y="18440"/>
                    <a:pt x="16455" y="18509"/>
                    <a:pt x="16371" y="18570"/>
                  </a:cubicBezTo>
                  <a:cubicBezTo>
                    <a:pt x="15825" y="18761"/>
                    <a:pt x="15982" y="19794"/>
                    <a:pt x="15909" y="20185"/>
                  </a:cubicBezTo>
                  <a:cubicBezTo>
                    <a:pt x="15825" y="20506"/>
                    <a:pt x="15436" y="21600"/>
                    <a:pt x="16213" y="21409"/>
                  </a:cubicBezTo>
                  <a:cubicBezTo>
                    <a:pt x="16297" y="21018"/>
                    <a:pt x="16612" y="20958"/>
                    <a:pt x="17001" y="21018"/>
                  </a:cubicBezTo>
                  <a:cubicBezTo>
                    <a:pt x="17001" y="20827"/>
                    <a:pt x="17001" y="20697"/>
                    <a:pt x="16927" y="20567"/>
                  </a:cubicBezTo>
                  <a:cubicBezTo>
                    <a:pt x="17316" y="20767"/>
                    <a:pt x="18166" y="20697"/>
                    <a:pt x="18481" y="20506"/>
                  </a:cubicBezTo>
                  <a:cubicBezTo>
                    <a:pt x="18796" y="20306"/>
                    <a:pt x="18943" y="19985"/>
                    <a:pt x="19342" y="19855"/>
                  </a:cubicBezTo>
                  <a:cubicBezTo>
                    <a:pt x="19258" y="19794"/>
                    <a:pt x="19185" y="19664"/>
                    <a:pt x="19101" y="19603"/>
                  </a:cubicBezTo>
                  <a:cubicBezTo>
                    <a:pt x="19185" y="19664"/>
                    <a:pt x="19258" y="19794"/>
                    <a:pt x="19342" y="19855"/>
                  </a:cubicBezTo>
                  <a:cubicBezTo>
                    <a:pt x="19573" y="19794"/>
                    <a:pt x="19962" y="19924"/>
                    <a:pt x="20193" y="1979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7" name="AutoShape 9"/>
            <p:cNvSpPr>
              <a:spLocks/>
            </p:cNvSpPr>
            <p:nvPr/>
          </p:nvSpPr>
          <p:spPr bwMode="auto">
            <a:xfrm>
              <a:off x="1233689" y="4831944"/>
              <a:ext cx="2494640" cy="1998809"/>
            </a:xfrm>
            <a:custGeom>
              <a:avLst/>
              <a:gdLst>
                <a:gd name="T0" fmla="+- 0 10822 67"/>
                <a:gd name="T1" fmla="*/ T0 w 21510"/>
                <a:gd name="T2" fmla="*/ 10800 h 21600"/>
                <a:gd name="T3" fmla="+- 0 10822 67"/>
                <a:gd name="T4" fmla="*/ T3 w 21510"/>
                <a:gd name="T5" fmla="*/ 10800 h 21600"/>
                <a:gd name="T6" fmla="+- 0 10822 67"/>
                <a:gd name="T7" fmla="*/ T6 w 21510"/>
                <a:gd name="T8" fmla="*/ 10800 h 21600"/>
                <a:gd name="T9" fmla="+- 0 10822 67"/>
                <a:gd name="T10" fmla="*/ T9 w 21510"/>
                <a:gd name="T11" fmla="*/ 10800 h 21600"/>
              </a:gdLst>
              <a:ahLst/>
              <a:cxnLst>
                <a:cxn ang="0">
                  <a:pos x="T1" y="T2"/>
                </a:cxn>
                <a:cxn ang="0">
                  <a:pos x="T4" y="T5"/>
                </a:cxn>
                <a:cxn ang="0">
                  <a:pos x="T7" y="T8"/>
                </a:cxn>
                <a:cxn ang="0">
                  <a:pos x="T10" y="T11"/>
                </a:cxn>
              </a:cxnLst>
              <a:rect l="0" t="0" r="r" b="b"/>
              <a:pathLst>
                <a:path w="21510" h="21600">
                  <a:moveTo>
                    <a:pt x="1709" y="20939"/>
                  </a:moveTo>
                  <a:cubicBezTo>
                    <a:pt x="1735" y="20804"/>
                    <a:pt x="1821" y="20804"/>
                    <a:pt x="1960" y="20804"/>
                  </a:cubicBezTo>
                  <a:cubicBezTo>
                    <a:pt x="2016" y="21080"/>
                    <a:pt x="2180" y="21183"/>
                    <a:pt x="2180" y="21464"/>
                  </a:cubicBezTo>
                  <a:cubicBezTo>
                    <a:pt x="2348" y="21497"/>
                    <a:pt x="2543" y="21600"/>
                    <a:pt x="2707" y="21600"/>
                  </a:cubicBezTo>
                  <a:cubicBezTo>
                    <a:pt x="2707" y="21600"/>
                    <a:pt x="2737" y="21600"/>
                    <a:pt x="2763" y="21600"/>
                  </a:cubicBezTo>
                  <a:cubicBezTo>
                    <a:pt x="2737" y="21567"/>
                    <a:pt x="2681" y="21567"/>
                    <a:pt x="2625" y="21567"/>
                  </a:cubicBezTo>
                  <a:cubicBezTo>
                    <a:pt x="2569" y="21253"/>
                    <a:pt x="3014" y="21150"/>
                    <a:pt x="3182" y="21183"/>
                  </a:cubicBezTo>
                  <a:cubicBezTo>
                    <a:pt x="3182" y="21113"/>
                    <a:pt x="3152" y="21080"/>
                    <a:pt x="3096" y="21043"/>
                  </a:cubicBezTo>
                  <a:lnTo>
                    <a:pt x="3096" y="21010"/>
                  </a:lnTo>
                  <a:cubicBezTo>
                    <a:pt x="3208" y="21010"/>
                    <a:pt x="3264" y="21080"/>
                    <a:pt x="3373" y="21080"/>
                  </a:cubicBezTo>
                  <a:cubicBezTo>
                    <a:pt x="3373" y="21010"/>
                    <a:pt x="3373" y="20907"/>
                    <a:pt x="3373" y="20836"/>
                  </a:cubicBezTo>
                  <a:cubicBezTo>
                    <a:pt x="3485" y="20804"/>
                    <a:pt x="3736" y="20523"/>
                    <a:pt x="3597" y="20382"/>
                  </a:cubicBezTo>
                  <a:cubicBezTo>
                    <a:pt x="3485" y="20316"/>
                    <a:pt x="3291" y="20382"/>
                    <a:pt x="3347" y="20138"/>
                  </a:cubicBezTo>
                  <a:cubicBezTo>
                    <a:pt x="3459" y="20068"/>
                    <a:pt x="3567" y="20106"/>
                    <a:pt x="3709" y="20106"/>
                  </a:cubicBezTo>
                  <a:cubicBezTo>
                    <a:pt x="3736" y="19895"/>
                    <a:pt x="3653" y="19375"/>
                    <a:pt x="3403" y="19412"/>
                  </a:cubicBezTo>
                  <a:cubicBezTo>
                    <a:pt x="3347" y="19586"/>
                    <a:pt x="3264" y="19445"/>
                    <a:pt x="3264" y="19342"/>
                  </a:cubicBezTo>
                  <a:cubicBezTo>
                    <a:pt x="3208" y="19169"/>
                    <a:pt x="3264" y="19202"/>
                    <a:pt x="3347" y="19099"/>
                  </a:cubicBezTo>
                  <a:cubicBezTo>
                    <a:pt x="3459" y="18958"/>
                    <a:pt x="3126" y="18677"/>
                    <a:pt x="3126" y="18504"/>
                  </a:cubicBezTo>
                  <a:cubicBezTo>
                    <a:pt x="3235" y="18471"/>
                    <a:pt x="3264" y="18644"/>
                    <a:pt x="3373" y="18611"/>
                  </a:cubicBezTo>
                  <a:cubicBezTo>
                    <a:pt x="3373" y="18504"/>
                    <a:pt x="3373" y="18438"/>
                    <a:pt x="3485" y="18401"/>
                  </a:cubicBezTo>
                  <a:cubicBezTo>
                    <a:pt x="3679" y="18368"/>
                    <a:pt x="3567" y="18401"/>
                    <a:pt x="3623" y="18227"/>
                  </a:cubicBezTo>
                  <a:cubicBezTo>
                    <a:pt x="3679" y="18124"/>
                    <a:pt x="3848" y="18157"/>
                    <a:pt x="3930" y="18157"/>
                  </a:cubicBezTo>
                  <a:cubicBezTo>
                    <a:pt x="4012" y="18227"/>
                    <a:pt x="4012" y="18330"/>
                    <a:pt x="4012" y="18438"/>
                  </a:cubicBezTo>
                  <a:cubicBezTo>
                    <a:pt x="4151" y="18438"/>
                    <a:pt x="4237" y="18368"/>
                    <a:pt x="4345" y="18401"/>
                  </a:cubicBezTo>
                  <a:cubicBezTo>
                    <a:pt x="4207" y="18227"/>
                    <a:pt x="4319" y="18054"/>
                    <a:pt x="4513" y="18054"/>
                  </a:cubicBezTo>
                  <a:cubicBezTo>
                    <a:pt x="4539" y="17951"/>
                    <a:pt x="4738" y="17913"/>
                    <a:pt x="4820" y="17913"/>
                  </a:cubicBezTo>
                  <a:cubicBezTo>
                    <a:pt x="4984" y="17881"/>
                    <a:pt x="5040" y="17740"/>
                    <a:pt x="5040" y="17529"/>
                  </a:cubicBezTo>
                  <a:cubicBezTo>
                    <a:pt x="5097" y="17529"/>
                    <a:pt x="5123" y="17529"/>
                    <a:pt x="5153" y="17529"/>
                  </a:cubicBezTo>
                  <a:cubicBezTo>
                    <a:pt x="5153" y="17464"/>
                    <a:pt x="5179" y="17253"/>
                    <a:pt x="5123" y="17220"/>
                  </a:cubicBezTo>
                  <a:cubicBezTo>
                    <a:pt x="5347" y="17220"/>
                    <a:pt x="5624" y="17253"/>
                    <a:pt x="5762" y="17496"/>
                  </a:cubicBezTo>
                  <a:cubicBezTo>
                    <a:pt x="5818" y="17599"/>
                    <a:pt x="5956" y="17567"/>
                    <a:pt x="6039" y="17529"/>
                  </a:cubicBezTo>
                  <a:cubicBezTo>
                    <a:pt x="6125" y="17496"/>
                    <a:pt x="6069" y="17356"/>
                    <a:pt x="6069" y="17286"/>
                  </a:cubicBezTo>
                  <a:cubicBezTo>
                    <a:pt x="6289" y="17183"/>
                    <a:pt x="6652" y="17323"/>
                    <a:pt x="6902" y="17286"/>
                  </a:cubicBezTo>
                  <a:cubicBezTo>
                    <a:pt x="6902" y="17220"/>
                    <a:pt x="6902" y="17150"/>
                    <a:pt x="6902" y="17112"/>
                  </a:cubicBezTo>
                  <a:cubicBezTo>
                    <a:pt x="7097" y="17080"/>
                    <a:pt x="6985" y="17183"/>
                    <a:pt x="7097" y="17286"/>
                  </a:cubicBezTo>
                  <a:cubicBezTo>
                    <a:pt x="7235" y="17393"/>
                    <a:pt x="7235" y="17150"/>
                    <a:pt x="7235" y="17080"/>
                  </a:cubicBezTo>
                  <a:cubicBezTo>
                    <a:pt x="7205" y="16906"/>
                    <a:pt x="7235" y="16803"/>
                    <a:pt x="7179" y="16663"/>
                  </a:cubicBezTo>
                  <a:cubicBezTo>
                    <a:pt x="7123" y="16522"/>
                    <a:pt x="7179" y="16419"/>
                    <a:pt x="7261" y="16349"/>
                  </a:cubicBezTo>
                  <a:cubicBezTo>
                    <a:pt x="7291" y="16175"/>
                    <a:pt x="7149" y="16035"/>
                    <a:pt x="7179" y="15862"/>
                  </a:cubicBezTo>
                  <a:cubicBezTo>
                    <a:pt x="7179" y="15721"/>
                    <a:pt x="7235" y="15548"/>
                    <a:pt x="7235" y="15374"/>
                  </a:cubicBezTo>
                  <a:cubicBezTo>
                    <a:pt x="7400" y="15342"/>
                    <a:pt x="7430" y="15477"/>
                    <a:pt x="7512" y="15618"/>
                  </a:cubicBezTo>
                  <a:cubicBezTo>
                    <a:pt x="7568" y="15655"/>
                    <a:pt x="7762" y="15721"/>
                    <a:pt x="7789" y="15618"/>
                  </a:cubicBezTo>
                  <a:cubicBezTo>
                    <a:pt x="7901" y="15618"/>
                    <a:pt x="8039" y="15862"/>
                    <a:pt x="8095" y="16002"/>
                  </a:cubicBezTo>
                  <a:cubicBezTo>
                    <a:pt x="8207" y="16002"/>
                    <a:pt x="8372" y="16072"/>
                    <a:pt x="8484" y="16002"/>
                  </a:cubicBezTo>
                  <a:lnTo>
                    <a:pt x="8484" y="15932"/>
                  </a:lnTo>
                  <a:cubicBezTo>
                    <a:pt x="8484" y="15932"/>
                    <a:pt x="8847" y="16105"/>
                    <a:pt x="8873" y="16105"/>
                  </a:cubicBezTo>
                  <a:cubicBezTo>
                    <a:pt x="9067" y="16105"/>
                    <a:pt x="9123" y="16175"/>
                    <a:pt x="9262" y="16311"/>
                  </a:cubicBezTo>
                  <a:cubicBezTo>
                    <a:pt x="9288" y="16208"/>
                    <a:pt x="9344" y="16175"/>
                    <a:pt x="9344" y="16105"/>
                  </a:cubicBezTo>
                  <a:cubicBezTo>
                    <a:pt x="9232" y="16035"/>
                    <a:pt x="9206" y="15829"/>
                    <a:pt x="9206" y="15688"/>
                  </a:cubicBezTo>
                  <a:cubicBezTo>
                    <a:pt x="9232" y="15585"/>
                    <a:pt x="9288" y="15548"/>
                    <a:pt x="9262" y="15445"/>
                  </a:cubicBezTo>
                  <a:cubicBezTo>
                    <a:pt x="9232" y="15374"/>
                    <a:pt x="9206" y="15304"/>
                    <a:pt x="9232" y="15234"/>
                  </a:cubicBezTo>
                  <a:cubicBezTo>
                    <a:pt x="9318" y="15234"/>
                    <a:pt x="9400" y="15304"/>
                    <a:pt x="9512" y="15304"/>
                  </a:cubicBezTo>
                  <a:cubicBezTo>
                    <a:pt x="9594" y="15304"/>
                    <a:pt x="9538" y="15098"/>
                    <a:pt x="9594" y="15028"/>
                  </a:cubicBezTo>
                  <a:cubicBezTo>
                    <a:pt x="9677" y="14920"/>
                    <a:pt x="9677" y="14817"/>
                    <a:pt x="9815" y="14784"/>
                  </a:cubicBezTo>
                  <a:cubicBezTo>
                    <a:pt x="9927" y="14784"/>
                    <a:pt x="10010" y="14854"/>
                    <a:pt x="10122" y="14854"/>
                  </a:cubicBezTo>
                  <a:cubicBezTo>
                    <a:pt x="10234" y="15234"/>
                    <a:pt x="10260" y="14817"/>
                    <a:pt x="10428" y="14747"/>
                  </a:cubicBezTo>
                  <a:cubicBezTo>
                    <a:pt x="10537" y="14714"/>
                    <a:pt x="10567" y="14611"/>
                    <a:pt x="10454" y="14503"/>
                  </a:cubicBezTo>
                  <a:cubicBezTo>
                    <a:pt x="10372" y="14437"/>
                    <a:pt x="10428" y="14297"/>
                    <a:pt x="10454" y="14194"/>
                  </a:cubicBezTo>
                  <a:cubicBezTo>
                    <a:pt x="10454" y="14194"/>
                    <a:pt x="10454" y="14194"/>
                    <a:pt x="10484" y="14194"/>
                  </a:cubicBezTo>
                  <a:cubicBezTo>
                    <a:pt x="10484" y="14227"/>
                    <a:pt x="10484" y="14264"/>
                    <a:pt x="10484" y="14297"/>
                  </a:cubicBezTo>
                  <a:cubicBezTo>
                    <a:pt x="10623" y="14400"/>
                    <a:pt x="10761" y="14367"/>
                    <a:pt x="10899" y="14297"/>
                  </a:cubicBezTo>
                  <a:cubicBezTo>
                    <a:pt x="10873" y="14297"/>
                    <a:pt x="10955" y="14194"/>
                    <a:pt x="10955" y="14194"/>
                  </a:cubicBezTo>
                  <a:cubicBezTo>
                    <a:pt x="10982" y="14156"/>
                    <a:pt x="10955" y="14053"/>
                    <a:pt x="10955" y="13983"/>
                  </a:cubicBezTo>
                  <a:cubicBezTo>
                    <a:pt x="11094" y="13983"/>
                    <a:pt x="11094" y="13983"/>
                    <a:pt x="11094" y="13810"/>
                  </a:cubicBezTo>
                  <a:cubicBezTo>
                    <a:pt x="11094" y="13739"/>
                    <a:pt x="11038" y="13669"/>
                    <a:pt x="10982" y="13669"/>
                  </a:cubicBezTo>
                  <a:cubicBezTo>
                    <a:pt x="11094" y="13220"/>
                    <a:pt x="11483" y="13669"/>
                    <a:pt x="11621" y="13393"/>
                  </a:cubicBezTo>
                  <a:cubicBezTo>
                    <a:pt x="11703" y="13220"/>
                    <a:pt x="11872" y="13182"/>
                    <a:pt x="11954" y="13009"/>
                  </a:cubicBezTo>
                  <a:cubicBezTo>
                    <a:pt x="12066" y="12798"/>
                    <a:pt x="12010" y="12732"/>
                    <a:pt x="12230" y="12765"/>
                  </a:cubicBezTo>
                  <a:cubicBezTo>
                    <a:pt x="12260" y="12906"/>
                    <a:pt x="12204" y="13669"/>
                    <a:pt x="12425" y="13220"/>
                  </a:cubicBezTo>
                  <a:cubicBezTo>
                    <a:pt x="12455" y="13220"/>
                    <a:pt x="12455" y="13220"/>
                    <a:pt x="12481" y="13220"/>
                  </a:cubicBezTo>
                  <a:cubicBezTo>
                    <a:pt x="12481" y="13149"/>
                    <a:pt x="12481" y="13112"/>
                    <a:pt x="12511" y="13079"/>
                  </a:cubicBezTo>
                  <a:cubicBezTo>
                    <a:pt x="12537" y="12938"/>
                    <a:pt x="12623" y="12798"/>
                    <a:pt x="12567" y="12625"/>
                  </a:cubicBezTo>
                  <a:cubicBezTo>
                    <a:pt x="12537" y="12522"/>
                    <a:pt x="12481" y="12522"/>
                    <a:pt x="12481" y="12381"/>
                  </a:cubicBezTo>
                  <a:cubicBezTo>
                    <a:pt x="12567" y="12348"/>
                    <a:pt x="12567" y="12278"/>
                    <a:pt x="12537" y="12208"/>
                  </a:cubicBezTo>
                  <a:cubicBezTo>
                    <a:pt x="12623" y="12208"/>
                    <a:pt x="12675" y="12175"/>
                    <a:pt x="12649" y="12072"/>
                  </a:cubicBezTo>
                  <a:cubicBezTo>
                    <a:pt x="12731" y="12002"/>
                    <a:pt x="12870" y="12105"/>
                    <a:pt x="12952" y="12072"/>
                  </a:cubicBezTo>
                  <a:cubicBezTo>
                    <a:pt x="13008" y="12072"/>
                    <a:pt x="13038" y="11720"/>
                    <a:pt x="13064" y="11688"/>
                  </a:cubicBezTo>
                  <a:cubicBezTo>
                    <a:pt x="13147" y="11477"/>
                    <a:pt x="13259" y="11304"/>
                    <a:pt x="13397" y="11233"/>
                  </a:cubicBezTo>
                  <a:cubicBezTo>
                    <a:pt x="13509" y="11163"/>
                    <a:pt x="13565" y="11130"/>
                    <a:pt x="13539" y="10957"/>
                  </a:cubicBezTo>
                  <a:lnTo>
                    <a:pt x="13427" y="10957"/>
                  </a:lnTo>
                  <a:cubicBezTo>
                    <a:pt x="13453" y="10713"/>
                    <a:pt x="12952" y="10399"/>
                    <a:pt x="13315" y="10259"/>
                  </a:cubicBezTo>
                  <a:cubicBezTo>
                    <a:pt x="13483" y="10189"/>
                    <a:pt x="13371" y="9983"/>
                    <a:pt x="13453" y="9809"/>
                  </a:cubicBezTo>
                  <a:cubicBezTo>
                    <a:pt x="13509" y="9706"/>
                    <a:pt x="13621" y="9669"/>
                    <a:pt x="13591" y="9495"/>
                  </a:cubicBezTo>
                  <a:cubicBezTo>
                    <a:pt x="13648" y="9463"/>
                    <a:pt x="13704" y="9463"/>
                    <a:pt x="13760" y="9495"/>
                  </a:cubicBezTo>
                  <a:cubicBezTo>
                    <a:pt x="13734" y="9669"/>
                    <a:pt x="13954" y="9706"/>
                    <a:pt x="13872" y="9912"/>
                  </a:cubicBezTo>
                  <a:cubicBezTo>
                    <a:pt x="13954" y="9772"/>
                    <a:pt x="14119" y="9809"/>
                    <a:pt x="14231" y="9809"/>
                  </a:cubicBezTo>
                  <a:cubicBezTo>
                    <a:pt x="14257" y="9772"/>
                    <a:pt x="14287" y="9739"/>
                    <a:pt x="14287" y="9739"/>
                  </a:cubicBezTo>
                  <a:cubicBezTo>
                    <a:pt x="14231" y="9669"/>
                    <a:pt x="14231" y="9533"/>
                    <a:pt x="14149" y="9463"/>
                  </a:cubicBezTo>
                  <a:cubicBezTo>
                    <a:pt x="14092" y="9425"/>
                    <a:pt x="14066" y="9425"/>
                    <a:pt x="14066" y="9355"/>
                  </a:cubicBezTo>
                  <a:cubicBezTo>
                    <a:pt x="14287" y="9322"/>
                    <a:pt x="14425" y="9355"/>
                    <a:pt x="14593" y="9111"/>
                  </a:cubicBezTo>
                  <a:cubicBezTo>
                    <a:pt x="14676" y="9008"/>
                    <a:pt x="14676" y="8624"/>
                    <a:pt x="14676" y="8488"/>
                  </a:cubicBezTo>
                  <a:cubicBezTo>
                    <a:pt x="14676" y="8380"/>
                    <a:pt x="14564" y="8418"/>
                    <a:pt x="14620" y="8315"/>
                  </a:cubicBezTo>
                  <a:cubicBezTo>
                    <a:pt x="14650" y="8245"/>
                    <a:pt x="14732" y="8277"/>
                    <a:pt x="14758" y="8207"/>
                  </a:cubicBezTo>
                  <a:cubicBezTo>
                    <a:pt x="14896" y="8001"/>
                    <a:pt x="14650" y="7893"/>
                    <a:pt x="14650" y="7720"/>
                  </a:cubicBezTo>
                  <a:cubicBezTo>
                    <a:pt x="14676" y="7720"/>
                    <a:pt x="14732" y="7650"/>
                    <a:pt x="14758" y="7617"/>
                  </a:cubicBezTo>
                  <a:cubicBezTo>
                    <a:pt x="14814" y="7720"/>
                    <a:pt x="15177" y="7861"/>
                    <a:pt x="15177" y="8034"/>
                  </a:cubicBezTo>
                  <a:cubicBezTo>
                    <a:pt x="15341" y="8071"/>
                    <a:pt x="15510" y="7931"/>
                    <a:pt x="15674" y="8001"/>
                  </a:cubicBezTo>
                  <a:cubicBezTo>
                    <a:pt x="15812" y="8071"/>
                    <a:pt x="15954" y="8071"/>
                    <a:pt x="16093" y="8071"/>
                  </a:cubicBezTo>
                  <a:cubicBezTo>
                    <a:pt x="16093" y="8245"/>
                    <a:pt x="16093" y="8418"/>
                    <a:pt x="16093" y="8558"/>
                  </a:cubicBezTo>
                  <a:cubicBezTo>
                    <a:pt x="16201" y="8591"/>
                    <a:pt x="16340" y="8521"/>
                    <a:pt x="16452" y="8558"/>
                  </a:cubicBezTo>
                  <a:cubicBezTo>
                    <a:pt x="16482" y="8662"/>
                    <a:pt x="16426" y="8694"/>
                    <a:pt x="16369" y="8732"/>
                  </a:cubicBezTo>
                  <a:cubicBezTo>
                    <a:pt x="16287" y="8797"/>
                    <a:pt x="16287" y="8938"/>
                    <a:pt x="16287" y="9041"/>
                  </a:cubicBezTo>
                  <a:cubicBezTo>
                    <a:pt x="16426" y="9078"/>
                    <a:pt x="16590" y="9041"/>
                    <a:pt x="16732" y="9078"/>
                  </a:cubicBezTo>
                  <a:cubicBezTo>
                    <a:pt x="16732" y="9041"/>
                    <a:pt x="16732" y="9041"/>
                    <a:pt x="16758" y="9008"/>
                  </a:cubicBezTo>
                  <a:cubicBezTo>
                    <a:pt x="16897" y="9008"/>
                    <a:pt x="16923" y="9252"/>
                    <a:pt x="17091" y="9219"/>
                  </a:cubicBezTo>
                  <a:cubicBezTo>
                    <a:pt x="17035" y="9149"/>
                    <a:pt x="16979" y="9008"/>
                    <a:pt x="17091" y="8938"/>
                  </a:cubicBezTo>
                  <a:cubicBezTo>
                    <a:pt x="17091" y="8868"/>
                    <a:pt x="17091" y="8765"/>
                    <a:pt x="17091" y="8662"/>
                  </a:cubicBezTo>
                  <a:cubicBezTo>
                    <a:pt x="17117" y="8662"/>
                    <a:pt x="17147" y="8662"/>
                    <a:pt x="17173" y="8662"/>
                  </a:cubicBezTo>
                  <a:cubicBezTo>
                    <a:pt x="17203" y="8694"/>
                    <a:pt x="17203" y="8797"/>
                    <a:pt x="17229" y="8797"/>
                  </a:cubicBezTo>
                  <a:cubicBezTo>
                    <a:pt x="17286" y="8868"/>
                    <a:pt x="17398" y="8835"/>
                    <a:pt x="17480" y="8835"/>
                  </a:cubicBezTo>
                  <a:cubicBezTo>
                    <a:pt x="17480" y="8868"/>
                    <a:pt x="17480" y="8938"/>
                    <a:pt x="17480" y="8975"/>
                  </a:cubicBezTo>
                  <a:cubicBezTo>
                    <a:pt x="17506" y="8975"/>
                    <a:pt x="17562" y="8975"/>
                    <a:pt x="17592" y="8975"/>
                  </a:cubicBezTo>
                  <a:cubicBezTo>
                    <a:pt x="17562" y="9111"/>
                    <a:pt x="17730" y="9355"/>
                    <a:pt x="17813" y="9182"/>
                  </a:cubicBezTo>
                  <a:cubicBezTo>
                    <a:pt x="17843" y="9111"/>
                    <a:pt x="17787" y="9041"/>
                    <a:pt x="17843" y="8975"/>
                  </a:cubicBezTo>
                  <a:cubicBezTo>
                    <a:pt x="17895" y="8938"/>
                    <a:pt x="17951" y="9041"/>
                    <a:pt x="17951" y="9111"/>
                  </a:cubicBezTo>
                  <a:cubicBezTo>
                    <a:pt x="18033" y="9111"/>
                    <a:pt x="18063" y="9008"/>
                    <a:pt x="18063" y="8905"/>
                  </a:cubicBezTo>
                  <a:cubicBezTo>
                    <a:pt x="18202" y="8905"/>
                    <a:pt x="18284" y="8975"/>
                    <a:pt x="18422" y="8938"/>
                  </a:cubicBezTo>
                  <a:cubicBezTo>
                    <a:pt x="18478" y="8905"/>
                    <a:pt x="18508" y="8938"/>
                    <a:pt x="18564" y="9008"/>
                  </a:cubicBezTo>
                  <a:cubicBezTo>
                    <a:pt x="18647" y="9149"/>
                    <a:pt x="18811" y="9355"/>
                    <a:pt x="18979" y="9392"/>
                  </a:cubicBezTo>
                  <a:cubicBezTo>
                    <a:pt x="18979" y="9495"/>
                    <a:pt x="19062" y="9533"/>
                    <a:pt x="19062" y="9636"/>
                  </a:cubicBezTo>
                  <a:cubicBezTo>
                    <a:pt x="19062" y="9772"/>
                    <a:pt x="19035" y="9842"/>
                    <a:pt x="19005" y="9950"/>
                  </a:cubicBezTo>
                  <a:cubicBezTo>
                    <a:pt x="18953" y="10156"/>
                    <a:pt x="19005" y="10399"/>
                    <a:pt x="18897" y="10573"/>
                  </a:cubicBezTo>
                  <a:cubicBezTo>
                    <a:pt x="18759" y="10713"/>
                    <a:pt x="18673" y="10887"/>
                    <a:pt x="18867" y="10990"/>
                  </a:cubicBezTo>
                  <a:cubicBezTo>
                    <a:pt x="18979" y="11060"/>
                    <a:pt x="19035" y="11514"/>
                    <a:pt x="19005" y="11650"/>
                  </a:cubicBezTo>
                  <a:cubicBezTo>
                    <a:pt x="18841" y="11650"/>
                    <a:pt x="19005" y="11861"/>
                    <a:pt x="19062" y="11899"/>
                  </a:cubicBezTo>
                  <a:cubicBezTo>
                    <a:pt x="19200" y="12072"/>
                    <a:pt x="19394" y="12105"/>
                    <a:pt x="19563" y="12175"/>
                  </a:cubicBezTo>
                  <a:cubicBezTo>
                    <a:pt x="19619" y="12175"/>
                    <a:pt x="19645" y="12175"/>
                    <a:pt x="19675" y="12175"/>
                  </a:cubicBezTo>
                  <a:cubicBezTo>
                    <a:pt x="19675" y="12137"/>
                    <a:pt x="19675" y="12137"/>
                    <a:pt x="19675" y="12137"/>
                  </a:cubicBezTo>
                  <a:cubicBezTo>
                    <a:pt x="19675" y="12137"/>
                    <a:pt x="19675" y="12137"/>
                    <a:pt x="19675" y="12175"/>
                  </a:cubicBezTo>
                  <a:lnTo>
                    <a:pt x="19701" y="12175"/>
                  </a:lnTo>
                  <a:cubicBezTo>
                    <a:pt x="19701" y="12072"/>
                    <a:pt x="19701" y="11964"/>
                    <a:pt x="19701" y="11964"/>
                  </a:cubicBezTo>
                  <a:cubicBezTo>
                    <a:pt x="19645" y="11720"/>
                    <a:pt x="19839" y="11791"/>
                    <a:pt x="19978" y="11688"/>
                  </a:cubicBezTo>
                  <a:cubicBezTo>
                    <a:pt x="20202" y="11514"/>
                    <a:pt x="19922" y="11374"/>
                    <a:pt x="19869" y="11271"/>
                  </a:cubicBezTo>
                  <a:cubicBezTo>
                    <a:pt x="19813" y="11163"/>
                    <a:pt x="19757" y="10746"/>
                    <a:pt x="19895" y="10713"/>
                  </a:cubicBezTo>
                  <a:cubicBezTo>
                    <a:pt x="20064" y="10681"/>
                    <a:pt x="19895" y="10367"/>
                    <a:pt x="20064" y="10329"/>
                  </a:cubicBezTo>
                  <a:cubicBezTo>
                    <a:pt x="20064" y="10296"/>
                    <a:pt x="20064" y="10296"/>
                    <a:pt x="20064" y="10259"/>
                  </a:cubicBezTo>
                  <a:cubicBezTo>
                    <a:pt x="20228" y="10296"/>
                    <a:pt x="20505" y="9739"/>
                    <a:pt x="20617" y="9842"/>
                  </a:cubicBezTo>
                  <a:cubicBezTo>
                    <a:pt x="20699" y="9912"/>
                    <a:pt x="20729" y="10086"/>
                    <a:pt x="20838" y="10123"/>
                  </a:cubicBezTo>
                  <a:cubicBezTo>
                    <a:pt x="20924" y="10156"/>
                    <a:pt x="21062" y="10189"/>
                    <a:pt x="21174" y="10156"/>
                  </a:cubicBezTo>
                  <a:cubicBezTo>
                    <a:pt x="21200" y="10086"/>
                    <a:pt x="21256" y="10086"/>
                    <a:pt x="21312" y="10053"/>
                  </a:cubicBezTo>
                  <a:cubicBezTo>
                    <a:pt x="21339" y="9983"/>
                    <a:pt x="21339" y="10015"/>
                    <a:pt x="21368" y="9983"/>
                  </a:cubicBezTo>
                  <a:cubicBezTo>
                    <a:pt x="21368" y="9880"/>
                    <a:pt x="21421" y="9842"/>
                    <a:pt x="21477" y="9772"/>
                  </a:cubicBezTo>
                  <a:cubicBezTo>
                    <a:pt x="21451" y="9772"/>
                    <a:pt x="21421" y="9739"/>
                    <a:pt x="21395" y="9739"/>
                  </a:cubicBezTo>
                  <a:cubicBezTo>
                    <a:pt x="21368" y="9598"/>
                    <a:pt x="21533" y="9533"/>
                    <a:pt x="21507" y="9392"/>
                  </a:cubicBezTo>
                  <a:cubicBezTo>
                    <a:pt x="21451" y="9219"/>
                    <a:pt x="21226" y="9219"/>
                    <a:pt x="21088" y="9219"/>
                  </a:cubicBezTo>
                  <a:cubicBezTo>
                    <a:pt x="21088" y="9149"/>
                    <a:pt x="21062" y="9111"/>
                    <a:pt x="21062" y="9041"/>
                  </a:cubicBezTo>
                  <a:cubicBezTo>
                    <a:pt x="20867" y="9041"/>
                    <a:pt x="20867" y="8938"/>
                    <a:pt x="20867" y="8662"/>
                  </a:cubicBezTo>
                  <a:cubicBezTo>
                    <a:pt x="20729" y="8624"/>
                    <a:pt x="20755" y="8418"/>
                    <a:pt x="20647" y="8315"/>
                  </a:cubicBezTo>
                  <a:cubicBezTo>
                    <a:pt x="20505" y="8207"/>
                    <a:pt x="20423" y="8380"/>
                    <a:pt x="20310" y="8451"/>
                  </a:cubicBezTo>
                  <a:cubicBezTo>
                    <a:pt x="20228" y="8315"/>
                    <a:pt x="20340" y="8315"/>
                    <a:pt x="20396" y="8174"/>
                  </a:cubicBezTo>
                  <a:cubicBezTo>
                    <a:pt x="20423" y="8071"/>
                    <a:pt x="20310" y="8001"/>
                    <a:pt x="20340" y="7893"/>
                  </a:cubicBezTo>
                  <a:cubicBezTo>
                    <a:pt x="20561" y="7861"/>
                    <a:pt x="20591" y="7861"/>
                    <a:pt x="20591" y="7547"/>
                  </a:cubicBezTo>
                  <a:cubicBezTo>
                    <a:pt x="20617" y="7303"/>
                    <a:pt x="20535" y="7270"/>
                    <a:pt x="20366" y="7167"/>
                  </a:cubicBezTo>
                  <a:cubicBezTo>
                    <a:pt x="20340" y="7200"/>
                    <a:pt x="20284" y="7233"/>
                    <a:pt x="20254" y="7233"/>
                  </a:cubicBezTo>
                  <a:cubicBezTo>
                    <a:pt x="20228" y="7130"/>
                    <a:pt x="20228" y="7027"/>
                    <a:pt x="20254" y="6956"/>
                  </a:cubicBezTo>
                  <a:cubicBezTo>
                    <a:pt x="20284" y="6853"/>
                    <a:pt x="20366" y="6816"/>
                    <a:pt x="20340" y="6713"/>
                  </a:cubicBezTo>
                  <a:cubicBezTo>
                    <a:pt x="20366" y="6853"/>
                    <a:pt x="20699" y="6610"/>
                    <a:pt x="20729" y="6539"/>
                  </a:cubicBezTo>
                  <a:cubicBezTo>
                    <a:pt x="20811" y="6366"/>
                    <a:pt x="20785" y="6226"/>
                    <a:pt x="20785" y="6085"/>
                  </a:cubicBezTo>
                  <a:cubicBezTo>
                    <a:pt x="20785" y="5949"/>
                    <a:pt x="20811" y="5809"/>
                    <a:pt x="20811" y="5635"/>
                  </a:cubicBezTo>
                  <a:cubicBezTo>
                    <a:pt x="20699" y="5635"/>
                    <a:pt x="20617" y="5738"/>
                    <a:pt x="20535" y="5706"/>
                  </a:cubicBezTo>
                  <a:cubicBezTo>
                    <a:pt x="20535" y="5354"/>
                    <a:pt x="20894" y="5008"/>
                    <a:pt x="20699" y="4624"/>
                  </a:cubicBezTo>
                  <a:cubicBezTo>
                    <a:pt x="20617" y="4488"/>
                    <a:pt x="20479" y="4558"/>
                    <a:pt x="20423" y="4385"/>
                  </a:cubicBezTo>
                  <a:cubicBezTo>
                    <a:pt x="20366" y="4277"/>
                    <a:pt x="20423" y="4136"/>
                    <a:pt x="20396" y="4001"/>
                  </a:cubicBezTo>
                  <a:cubicBezTo>
                    <a:pt x="20396" y="3893"/>
                    <a:pt x="20366" y="3827"/>
                    <a:pt x="20366" y="3719"/>
                  </a:cubicBezTo>
                  <a:cubicBezTo>
                    <a:pt x="20452" y="3687"/>
                    <a:pt x="20535" y="3719"/>
                    <a:pt x="20505" y="3860"/>
                  </a:cubicBezTo>
                  <a:cubicBezTo>
                    <a:pt x="20617" y="3860"/>
                    <a:pt x="20673" y="3687"/>
                    <a:pt x="20755" y="3687"/>
                  </a:cubicBezTo>
                  <a:cubicBezTo>
                    <a:pt x="20867" y="3649"/>
                    <a:pt x="20950" y="3616"/>
                    <a:pt x="20980" y="3513"/>
                  </a:cubicBezTo>
                  <a:cubicBezTo>
                    <a:pt x="21032" y="3340"/>
                    <a:pt x="20980" y="3270"/>
                    <a:pt x="20924" y="3232"/>
                  </a:cubicBezTo>
                  <a:cubicBezTo>
                    <a:pt x="20867" y="3303"/>
                    <a:pt x="20811" y="3340"/>
                    <a:pt x="20699" y="3340"/>
                  </a:cubicBezTo>
                  <a:cubicBezTo>
                    <a:pt x="20811" y="3340"/>
                    <a:pt x="20867" y="3303"/>
                    <a:pt x="20924" y="3232"/>
                  </a:cubicBezTo>
                  <a:cubicBezTo>
                    <a:pt x="20867" y="3167"/>
                    <a:pt x="20755" y="3167"/>
                    <a:pt x="20673" y="3129"/>
                  </a:cubicBezTo>
                  <a:cubicBezTo>
                    <a:pt x="20423" y="3096"/>
                    <a:pt x="20254" y="2853"/>
                    <a:pt x="20172" y="2572"/>
                  </a:cubicBezTo>
                  <a:cubicBezTo>
                    <a:pt x="20116" y="2436"/>
                    <a:pt x="19978" y="2436"/>
                    <a:pt x="19951" y="2328"/>
                  </a:cubicBezTo>
                  <a:cubicBezTo>
                    <a:pt x="19839" y="2328"/>
                    <a:pt x="19813" y="2328"/>
                    <a:pt x="19727" y="2225"/>
                  </a:cubicBezTo>
                  <a:cubicBezTo>
                    <a:pt x="19701" y="2192"/>
                    <a:pt x="19619" y="2258"/>
                    <a:pt x="19589" y="2295"/>
                  </a:cubicBezTo>
                  <a:cubicBezTo>
                    <a:pt x="19480" y="2436"/>
                    <a:pt x="19424" y="2469"/>
                    <a:pt x="19256" y="2469"/>
                  </a:cubicBezTo>
                  <a:cubicBezTo>
                    <a:pt x="19091" y="2501"/>
                    <a:pt x="18923" y="2501"/>
                    <a:pt x="18785" y="2436"/>
                  </a:cubicBezTo>
                  <a:cubicBezTo>
                    <a:pt x="18590" y="2295"/>
                    <a:pt x="18478" y="2258"/>
                    <a:pt x="18258" y="2295"/>
                  </a:cubicBezTo>
                  <a:cubicBezTo>
                    <a:pt x="18202" y="2295"/>
                    <a:pt x="17869" y="2436"/>
                    <a:pt x="17869" y="2258"/>
                  </a:cubicBezTo>
                  <a:cubicBezTo>
                    <a:pt x="17869" y="2052"/>
                    <a:pt x="17730" y="2019"/>
                    <a:pt x="17592" y="2019"/>
                  </a:cubicBezTo>
                  <a:cubicBezTo>
                    <a:pt x="17398" y="2019"/>
                    <a:pt x="17424" y="1841"/>
                    <a:pt x="17312" y="1738"/>
                  </a:cubicBezTo>
                  <a:cubicBezTo>
                    <a:pt x="17173" y="1597"/>
                    <a:pt x="17147" y="1911"/>
                    <a:pt x="17117" y="2019"/>
                  </a:cubicBezTo>
                  <a:cubicBezTo>
                    <a:pt x="17065" y="2019"/>
                    <a:pt x="17009" y="2019"/>
                    <a:pt x="16953" y="2019"/>
                  </a:cubicBezTo>
                  <a:cubicBezTo>
                    <a:pt x="16953" y="2085"/>
                    <a:pt x="16953" y="2122"/>
                    <a:pt x="16953" y="2155"/>
                  </a:cubicBezTo>
                  <a:cubicBezTo>
                    <a:pt x="16785" y="2155"/>
                    <a:pt x="16620" y="2019"/>
                    <a:pt x="16452" y="2052"/>
                  </a:cubicBezTo>
                  <a:cubicBezTo>
                    <a:pt x="16452" y="2192"/>
                    <a:pt x="16452" y="2295"/>
                    <a:pt x="16452" y="2436"/>
                  </a:cubicBezTo>
                  <a:cubicBezTo>
                    <a:pt x="16231" y="2436"/>
                    <a:pt x="15981" y="2609"/>
                    <a:pt x="15760" y="2469"/>
                  </a:cubicBezTo>
                  <a:cubicBezTo>
                    <a:pt x="15622" y="2398"/>
                    <a:pt x="15510" y="2155"/>
                    <a:pt x="15341" y="2192"/>
                  </a:cubicBezTo>
                  <a:cubicBezTo>
                    <a:pt x="15315" y="2295"/>
                    <a:pt x="15177" y="2436"/>
                    <a:pt x="15121" y="2258"/>
                  </a:cubicBezTo>
                  <a:cubicBezTo>
                    <a:pt x="15091" y="2155"/>
                    <a:pt x="15121" y="2052"/>
                    <a:pt x="15121" y="1911"/>
                  </a:cubicBezTo>
                  <a:cubicBezTo>
                    <a:pt x="15009" y="1878"/>
                    <a:pt x="15035" y="2052"/>
                    <a:pt x="14952" y="2122"/>
                  </a:cubicBezTo>
                  <a:cubicBezTo>
                    <a:pt x="14870" y="2155"/>
                    <a:pt x="14788" y="2085"/>
                    <a:pt x="14702" y="2052"/>
                  </a:cubicBezTo>
                  <a:cubicBezTo>
                    <a:pt x="14507" y="1911"/>
                    <a:pt x="14343" y="2155"/>
                    <a:pt x="14313" y="2366"/>
                  </a:cubicBezTo>
                  <a:cubicBezTo>
                    <a:pt x="13954" y="2366"/>
                    <a:pt x="13648" y="2642"/>
                    <a:pt x="13232" y="2539"/>
                  </a:cubicBezTo>
                  <a:cubicBezTo>
                    <a:pt x="13094" y="2501"/>
                    <a:pt x="13064" y="2572"/>
                    <a:pt x="12952" y="2398"/>
                  </a:cubicBezTo>
                  <a:cubicBezTo>
                    <a:pt x="12900" y="2225"/>
                    <a:pt x="12788" y="2501"/>
                    <a:pt x="12788" y="2572"/>
                  </a:cubicBezTo>
                  <a:cubicBezTo>
                    <a:pt x="12649" y="2539"/>
                    <a:pt x="12623" y="2155"/>
                    <a:pt x="12567" y="2019"/>
                  </a:cubicBezTo>
                  <a:cubicBezTo>
                    <a:pt x="12675" y="2019"/>
                    <a:pt x="12844" y="2085"/>
                    <a:pt x="12926" y="2019"/>
                  </a:cubicBezTo>
                  <a:cubicBezTo>
                    <a:pt x="12926" y="2052"/>
                    <a:pt x="12952" y="2122"/>
                    <a:pt x="12952" y="2155"/>
                  </a:cubicBezTo>
                  <a:cubicBezTo>
                    <a:pt x="12982" y="2085"/>
                    <a:pt x="13038" y="2052"/>
                    <a:pt x="13094" y="2052"/>
                  </a:cubicBezTo>
                  <a:cubicBezTo>
                    <a:pt x="12926" y="1808"/>
                    <a:pt x="12900" y="1321"/>
                    <a:pt x="12649" y="1251"/>
                  </a:cubicBezTo>
                  <a:cubicBezTo>
                    <a:pt x="12369" y="1180"/>
                    <a:pt x="12260" y="1321"/>
                    <a:pt x="12122" y="1565"/>
                  </a:cubicBezTo>
                  <a:cubicBezTo>
                    <a:pt x="12036" y="1565"/>
                    <a:pt x="11928" y="1527"/>
                    <a:pt x="11872" y="1597"/>
                  </a:cubicBezTo>
                  <a:cubicBezTo>
                    <a:pt x="11872" y="1424"/>
                    <a:pt x="11621" y="1462"/>
                    <a:pt x="11539" y="1494"/>
                  </a:cubicBezTo>
                  <a:cubicBezTo>
                    <a:pt x="11370" y="1527"/>
                    <a:pt x="11258" y="1668"/>
                    <a:pt x="11068" y="1668"/>
                  </a:cubicBezTo>
                  <a:cubicBezTo>
                    <a:pt x="11068" y="1808"/>
                    <a:pt x="11038" y="1878"/>
                    <a:pt x="10899" y="1911"/>
                  </a:cubicBezTo>
                  <a:cubicBezTo>
                    <a:pt x="10926" y="2019"/>
                    <a:pt x="10926" y="2192"/>
                    <a:pt x="10817" y="2258"/>
                  </a:cubicBezTo>
                  <a:cubicBezTo>
                    <a:pt x="10761" y="2295"/>
                    <a:pt x="10705" y="2295"/>
                    <a:pt x="10705" y="2398"/>
                  </a:cubicBezTo>
                  <a:cubicBezTo>
                    <a:pt x="10567" y="2398"/>
                    <a:pt x="10484" y="2572"/>
                    <a:pt x="10428" y="2675"/>
                  </a:cubicBezTo>
                  <a:cubicBezTo>
                    <a:pt x="10537" y="2745"/>
                    <a:pt x="10593" y="2783"/>
                    <a:pt x="10567" y="2956"/>
                  </a:cubicBezTo>
                  <a:cubicBezTo>
                    <a:pt x="10484" y="2923"/>
                    <a:pt x="10428" y="3059"/>
                    <a:pt x="10342" y="3096"/>
                  </a:cubicBezTo>
                  <a:cubicBezTo>
                    <a:pt x="10260" y="3129"/>
                    <a:pt x="10148" y="3059"/>
                    <a:pt x="10066" y="3059"/>
                  </a:cubicBezTo>
                  <a:cubicBezTo>
                    <a:pt x="10039" y="3167"/>
                    <a:pt x="10096" y="3340"/>
                    <a:pt x="9983" y="3340"/>
                  </a:cubicBezTo>
                  <a:cubicBezTo>
                    <a:pt x="9901" y="3373"/>
                    <a:pt x="9815" y="3340"/>
                    <a:pt x="9733" y="3340"/>
                  </a:cubicBezTo>
                  <a:cubicBezTo>
                    <a:pt x="9621" y="3340"/>
                    <a:pt x="9288" y="3410"/>
                    <a:pt x="9288" y="3199"/>
                  </a:cubicBezTo>
                  <a:cubicBezTo>
                    <a:pt x="9288" y="3199"/>
                    <a:pt x="9288" y="3199"/>
                    <a:pt x="9318" y="3199"/>
                  </a:cubicBezTo>
                  <a:cubicBezTo>
                    <a:pt x="9370" y="3026"/>
                    <a:pt x="9344" y="2501"/>
                    <a:pt x="9206" y="2436"/>
                  </a:cubicBezTo>
                  <a:cubicBezTo>
                    <a:pt x="9123" y="2398"/>
                    <a:pt x="8985" y="2398"/>
                    <a:pt x="8955" y="2328"/>
                  </a:cubicBezTo>
                  <a:cubicBezTo>
                    <a:pt x="8873" y="2155"/>
                    <a:pt x="8791" y="2192"/>
                    <a:pt x="8652" y="2192"/>
                  </a:cubicBezTo>
                  <a:cubicBezTo>
                    <a:pt x="8372" y="2155"/>
                    <a:pt x="8039" y="2328"/>
                    <a:pt x="7789" y="2192"/>
                  </a:cubicBezTo>
                  <a:cubicBezTo>
                    <a:pt x="7650" y="2085"/>
                    <a:pt x="7568" y="2122"/>
                    <a:pt x="7430" y="2155"/>
                  </a:cubicBezTo>
                  <a:cubicBezTo>
                    <a:pt x="7317" y="2192"/>
                    <a:pt x="7235" y="2085"/>
                    <a:pt x="7097" y="2085"/>
                  </a:cubicBezTo>
                  <a:cubicBezTo>
                    <a:pt x="6846" y="2122"/>
                    <a:pt x="6790" y="1949"/>
                    <a:pt x="6678" y="1668"/>
                  </a:cubicBezTo>
                  <a:cubicBezTo>
                    <a:pt x="6570" y="1354"/>
                    <a:pt x="6457" y="1251"/>
                    <a:pt x="6177" y="1218"/>
                  </a:cubicBezTo>
                  <a:cubicBezTo>
                    <a:pt x="5956" y="1180"/>
                    <a:pt x="5624" y="1424"/>
                    <a:pt x="5429" y="1180"/>
                  </a:cubicBezTo>
                  <a:cubicBezTo>
                    <a:pt x="5235" y="937"/>
                    <a:pt x="5261" y="628"/>
                    <a:pt x="5235" y="314"/>
                  </a:cubicBezTo>
                  <a:cubicBezTo>
                    <a:pt x="5235" y="347"/>
                    <a:pt x="4958" y="0"/>
                    <a:pt x="4928" y="0"/>
                  </a:cubicBezTo>
                  <a:cubicBezTo>
                    <a:pt x="4738" y="0"/>
                    <a:pt x="4790" y="379"/>
                    <a:pt x="4513" y="276"/>
                  </a:cubicBezTo>
                  <a:cubicBezTo>
                    <a:pt x="4431" y="244"/>
                    <a:pt x="4345" y="173"/>
                    <a:pt x="4263" y="136"/>
                  </a:cubicBezTo>
                  <a:cubicBezTo>
                    <a:pt x="4263" y="173"/>
                    <a:pt x="4293" y="173"/>
                    <a:pt x="4293" y="173"/>
                  </a:cubicBezTo>
                  <a:cubicBezTo>
                    <a:pt x="4293" y="173"/>
                    <a:pt x="4263" y="173"/>
                    <a:pt x="4263" y="136"/>
                  </a:cubicBezTo>
                  <a:lnTo>
                    <a:pt x="4237" y="136"/>
                  </a:lnTo>
                  <a:cubicBezTo>
                    <a:pt x="4151" y="173"/>
                    <a:pt x="4098" y="244"/>
                    <a:pt x="4042" y="244"/>
                  </a:cubicBezTo>
                  <a:cubicBezTo>
                    <a:pt x="3986" y="244"/>
                    <a:pt x="3930" y="276"/>
                    <a:pt x="3874" y="276"/>
                  </a:cubicBezTo>
                  <a:cubicBezTo>
                    <a:pt x="3736" y="314"/>
                    <a:pt x="3736" y="487"/>
                    <a:pt x="3653" y="520"/>
                  </a:cubicBezTo>
                  <a:cubicBezTo>
                    <a:pt x="3567" y="557"/>
                    <a:pt x="3485" y="520"/>
                    <a:pt x="3403" y="520"/>
                  </a:cubicBezTo>
                  <a:cubicBezTo>
                    <a:pt x="3347" y="661"/>
                    <a:pt x="3459" y="661"/>
                    <a:pt x="3541" y="693"/>
                  </a:cubicBezTo>
                  <a:cubicBezTo>
                    <a:pt x="3541" y="801"/>
                    <a:pt x="3541" y="867"/>
                    <a:pt x="3541" y="974"/>
                  </a:cubicBezTo>
                  <a:cubicBezTo>
                    <a:pt x="3485" y="974"/>
                    <a:pt x="3403" y="1148"/>
                    <a:pt x="3403" y="1218"/>
                  </a:cubicBezTo>
                  <a:cubicBezTo>
                    <a:pt x="3623" y="1218"/>
                    <a:pt x="3485" y="1878"/>
                    <a:pt x="3848" y="1494"/>
                  </a:cubicBezTo>
                  <a:cubicBezTo>
                    <a:pt x="4068" y="1218"/>
                    <a:pt x="4513" y="1494"/>
                    <a:pt x="4681" y="1705"/>
                  </a:cubicBezTo>
                  <a:cubicBezTo>
                    <a:pt x="4595" y="1668"/>
                    <a:pt x="4513" y="1775"/>
                    <a:pt x="4431" y="1775"/>
                  </a:cubicBezTo>
                  <a:cubicBezTo>
                    <a:pt x="4319" y="1775"/>
                    <a:pt x="4237" y="1705"/>
                    <a:pt x="4124" y="1738"/>
                  </a:cubicBezTo>
                  <a:cubicBezTo>
                    <a:pt x="4098" y="1775"/>
                    <a:pt x="4068" y="1841"/>
                    <a:pt x="4042" y="1878"/>
                  </a:cubicBezTo>
                  <a:cubicBezTo>
                    <a:pt x="3960" y="1949"/>
                    <a:pt x="3874" y="1949"/>
                    <a:pt x="3792" y="1949"/>
                  </a:cubicBezTo>
                  <a:cubicBezTo>
                    <a:pt x="3792" y="1982"/>
                    <a:pt x="3765" y="2052"/>
                    <a:pt x="3765" y="2122"/>
                  </a:cubicBezTo>
                  <a:cubicBezTo>
                    <a:pt x="3653" y="2155"/>
                    <a:pt x="3429" y="2085"/>
                    <a:pt x="3347" y="2258"/>
                  </a:cubicBezTo>
                  <a:cubicBezTo>
                    <a:pt x="3291" y="2366"/>
                    <a:pt x="3347" y="2539"/>
                    <a:pt x="3235" y="2572"/>
                  </a:cubicBezTo>
                  <a:cubicBezTo>
                    <a:pt x="3152" y="2609"/>
                    <a:pt x="3096" y="2675"/>
                    <a:pt x="3014" y="2675"/>
                  </a:cubicBezTo>
                  <a:cubicBezTo>
                    <a:pt x="2902" y="2745"/>
                    <a:pt x="2793" y="2675"/>
                    <a:pt x="2651" y="2675"/>
                  </a:cubicBezTo>
                  <a:cubicBezTo>
                    <a:pt x="2651" y="2675"/>
                    <a:pt x="2681" y="2783"/>
                    <a:pt x="2681" y="2815"/>
                  </a:cubicBezTo>
                  <a:cubicBezTo>
                    <a:pt x="2707" y="2853"/>
                    <a:pt x="2819" y="2853"/>
                    <a:pt x="2849" y="2853"/>
                  </a:cubicBezTo>
                  <a:cubicBezTo>
                    <a:pt x="3040" y="2853"/>
                    <a:pt x="3040" y="2956"/>
                    <a:pt x="3182" y="3096"/>
                  </a:cubicBezTo>
                  <a:cubicBezTo>
                    <a:pt x="3429" y="3373"/>
                    <a:pt x="3485" y="3649"/>
                    <a:pt x="3459" y="4071"/>
                  </a:cubicBezTo>
                  <a:cubicBezTo>
                    <a:pt x="3403" y="4071"/>
                    <a:pt x="3126" y="4071"/>
                    <a:pt x="3126" y="4136"/>
                  </a:cubicBezTo>
                  <a:cubicBezTo>
                    <a:pt x="3096" y="4207"/>
                    <a:pt x="3182" y="4277"/>
                    <a:pt x="3182" y="4347"/>
                  </a:cubicBezTo>
                  <a:cubicBezTo>
                    <a:pt x="3182" y="4624"/>
                    <a:pt x="2849" y="4417"/>
                    <a:pt x="2793" y="4661"/>
                  </a:cubicBezTo>
                  <a:cubicBezTo>
                    <a:pt x="2737" y="4558"/>
                    <a:pt x="2707" y="4488"/>
                    <a:pt x="2599" y="4520"/>
                  </a:cubicBezTo>
                  <a:cubicBezTo>
                    <a:pt x="2599" y="4417"/>
                    <a:pt x="2599" y="4347"/>
                    <a:pt x="2599" y="4277"/>
                  </a:cubicBezTo>
                  <a:cubicBezTo>
                    <a:pt x="2487" y="4244"/>
                    <a:pt x="2375" y="4277"/>
                    <a:pt x="2292" y="4174"/>
                  </a:cubicBezTo>
                  <a:cubicBezTo>
                    <a:pt x="2210" y="4071"/>
                    <a:pt x="2236" y="3963"/>
                    <a:pt x="2098" y="4001"/>
                  </a:cubicBezTo>
                  <a:cubicBezTo>
                    <a:pt x="2098" y="4071"/>
                    <a:pt x="2042" y="4136"/>
                    <a:pt x="2016" y="4244"/>
                  </a:cubicBezTo>
                  <a:cubicBezTo>
                    <a:pt x="2262" y="4277"/>
                    <a:pt x="2098" y="4764"/>
                    <a:pt x="2042" y="4905"/>
                  </a:cubicBezTo>
                  <a:cubicBezTo>
                    <a:pt x="2016" y="5040"/>
                    <a:pt x="2098" y="5251"/>
                    <a:pt x="1986" y="5322"/>
                  </a:cubicBezTo>
                  <a:cubicBezTo>
                    <a:pt x="1877" y="5392"/>
                    <a:pt x="1903" y="5668"/>
                    <a:pt x="1903" y="5809"/>
                  </a:cubicBezTo>
                  <a:cubicBezTo>
                    <a:pt x="1821" y="5809"/>
                    <a:pt x="1765" y="5809"/>
                    <a:pt x="1709" y="5809"/>
                  </a:cubicBezTo>
                  <a:cubicBezTo>
                    <a:pt x="1683" y="5809"/>
                    <a:pt x="1653" y="5912"/>
                    <a:pt x="1627" y="5912"/>
                  </a:cubicBezTo>
                  <a:cubicBezTo>
                    <a:pt x="1541" y="5949"/>
                    <a:pt x="1458" y="5879"/>
                    <a:pt x="1376" y="5912"/>
                  </a:cubicBezTo>
                  <a:cubicBezTo>
                    <a:pt x="1376" y="6015"/>
                    <a:pt x="1376" y="6123"/>
                    <a:pt x="1376" y="6193"/>
                  </a:cubicBezTo>
                  <a:cubicBezTo>
                    <a:pt x="793" y="6226"/>
                    <a:pt x="737" y="6853"/>
                    <a:pt x="569" y="5842"/>
                  </a:cubicBezTo>
                  <a:cubicBezTo>
                    <a:pt x="542" y="5706"/>
                    <a:pt x="542" y="5251"/>
                    <a:pt x="599" y="5008"/>
                  </a:cubicBezTo>
                  <a:cubicBezTo>
                    <a:pt x="599" y="5008"/>
                    <a:pt x="569" y="5008"/>
                    <a:pt x="542" y="5008"/>
                  </a:cubicBezTo>
                  <a:cubicBezTo>
                    <a:pt x="542" y="5040"/>
                    <a:pt x="542" y="5078"/>
                    <a:pt x="516" y="5111"/>
                  </a:cubicBezTo>
                  <a:cubicBezTo>
                    <a:pt x="460" y="5218"/>
                    <a:pt x="292" y="5148"/>
                    <a:pt x="266" y="5251"/>
                  </a:cubicBezTo>
                  <a:cubicBezTo>
                    <a:pt x="236" y="5322"/>
                    <a:pt x="348" y="5425"/>
                    <a:pt x="322" y="5532"/>
                  </a:cubicBezTo>
                  <a:cubicBezTo>
                    <a:pt x="292" y="5706"/>
                    <a:pt x="210" y="5598"/>
                    <a:pt x="154" y="5738"/>
                  </a:cubicBezTo>
                  <a:cubicBezTo>
                    <a:pt x="71" y="5949"/>
                    <a:pt x="322" y="6085"/>
                    <a:pt x="292" y="6296"/>
                  </a:cubicBezTo>
                  <a:cubicBezTo>
                    <a:pt x="266" y="6226"/>
                    <a:pt x="210" y="6226"/>
                    <a:pt x="210" y="6123"/>
                  </a:cubicBezTo>
                  <a:cubicBezTo>
                    <a:pt x="154" y="6123"/>
                    <a:pt x="98" y="6123"/>
                    <a:pt x="71" y="6123"/>
                  </a:cubicBezTo>
                  <a:cubicBezTo>
                    <a:pt x="15" y="6226"/>
                    <a:pt x="41" y="6258"/>
                    <a:pt x="71" y="6366"/>
                  </a:cubicBezTo>
                  <a:cubicBezTo>
                    <a:pt x="98" y="6366"/>
                    <a:pt x="210" y="6539"/>
                    <a:pt x="184" y="6539"/>
                  </a:cubicBezTo>
                  <a:cubicBezTo>
                    <a:pt x="154" y="6572"/>
                    <a:pt x="98" y="6572"/>
                    <a:pt x="71" y="6572"/>
                  </a:cubicBezTo>
                  <a:cubicBezTo>
                    <a:pt x="71" y="6746"/>
                    <a:pt x="-11" y="6886"/>
                    <a:pt x="15" y="7059"/>
                  </a:cubicBezTo>
                  <a:cubicBezTo>
                    <a:pt x="210" y="7027"/>
                    <a:pt x="-67" y="7687"/>
                    <a:pt x="15" y="7687"/>
                  </a:cubicBezTo>
                  <a:cubicBezTo>
                    <a:pt x="71" y="7687"/>
                    <a:pt x="127" y="7687"/>
                    <a:pt x="184" y="7687"/>
                  </a:cubicBezTo>
                  <a:cubicBezTo>
                    <a:pt x="184" y="7617"/>
                    <a:pt x="154" y="7444"/>
                    <a:pt x="236" y="7444"/>
                  </a:cubicBezTo>
                  <a:cubicBezTo>
                    <a:pt x="266" y="7444"/>
                    <a:pt x="348" y="7617"/>
                    <a:pt x="404" y="7650"/>
                  </a:cubicBezTo>
                  <a:cubicBezTo>
                    <a:pt x="322" y="7757"/>
                    <a:pt x="127" y="7720"/>
                    <a:pt x="98" y="7893"/>
                  </a:cubicBezTo>
                  <a:cubicBezTo>
                    <a:pt x="71" y="8001"/>
                    <a:pt x="127" y="8001"/>
                    <a:pt x="154" y="8071"/>
                  </a:cubicBezTo>
                  <a:cubicBezTo>
                    <a:pt x="154" y="8174"/>
                    <a:pt x="154" y="8277"/>
                    <a:pt x="154" y="8348"/>
                  </a:cubicBezTo>
                  <a:cubicBezTo>
                    <a:pt x="266" y="8380"/>
                    <a:pt x="374" y="8348"/>
                    <a:pt x="486" y="8380"/>
                  </a:cubicBezTo>
                  <a:cubicBezTo>
                    <a:pt x="374" y="8451"/>
                    <a:pt x="154" y="8348"/>
                    <a:pt x="98" y="8521"/>
                  </a:cubicBezTo>
                  <a:cubicBezTo>
                    <a:pt x="98" y="8591"/>
                    <a:pt x="127" y="8938"/>
                    <a:pt x="184" y="8975"/>
                  </a:cubicBezTo>
                  <a:cubicBezTo>
                    <a:pt x="184" y="9041"/>
                    <a:pt x="184" y="9111"/>
                    <a:pt x="184" y="9182"/>
                  </a:cubicBezTo>
                  <a:cubicBezTo>
                    <a:pt x="71" y="9219"/>
                    <a:pt x="184" y="9322"/>
                    <a:pt x="154" y="9392"/>
                  </a:cubicBezTo>
                  <a:cubicBezTo>
                    <a:pt x="71" y="9425"/>
                    <a:pt x="71" y="9739"/>
                    <a:pt x="184" y="9706"/>
                  </a:cubicBezTo>
                  <a:cubicBezTo>
                    <a:pt x="236" y="9598"/>
                    <a:pt x="292" y="9495"/>
                    <a:pt x="322" y="9355"/>
                  </a:cubicBezTo>
                  <a:cubicBezTo>
                    <a:pt x="374" y="9355"/>
                    <a:pt x="460" y="9355"/>
                    <a:pt x="542" y="9355"/>
                  </a:cubicBezTo>
                  <a:cubicBezTo>
                    <a:pt x="569" y="9252"/>
                    <a:pt x="516" y="8938"/>
                    <a:pt x="625" y="8975"/>
                  </a:cubicBezTo>
                  <a:cubicBezTo>
                    <a:pt x="625" y="9078"/>
                    <a:pt x="655" y="9111"/>
                    <a:pt x="681" y="9219"/>
                  </a:cubicBezTo>
                  <a:cubicBezTo>
                    <a:pt x="681" y="9289"/>
                    <a:pt x="681" y="9392"/>
                    <a:pt x="655" y="9463"/>
                  </a:cubicBezTo>
                  <a:cubicBezTo>
                    <a:pt x="599" y="9463"/>
                    <a:pt x="516" y="9425"/>
                    <a:pt x="486" y="9463"/>
                  </a:cubicBezTo>
                  <a:cubicBezTo>
                    <a:pt x="404" y="9495"/>
                    <a:pt x="460" y="9533"/>
                    <a:pt x="404" y="9566"/>
                  </a:cubicBezTo>
                  <a:cubicBezTo>
                    <a:pt x="374" y="9636"/>
                    <a:pt x="210" y="9809"/>
                    <a:pt x="348" y="9880"/>
                  </a:cubicBezTo>
                  <a:cubicBezTo>
                    <a:pt x="348" y="9912"/>
                    <a:pt x="374" y="9950"/>
                    <a:pt x="348" y="9983"/>
                  </a:cubicBezTo>
                  <a:cubicBezTo>
                    <a:pt x="430" y="10015"/>
                    <a:pt x="486" y="9983"/>
                    <a:pt x="542" y="9983"/>
                  </a:cubicBezTo>
                  <a:cubicBezTo>
                    <a:pt x="569" y="10015"/>
                    <a:pt x="599" y="10086"/>
                    <a:pt x="625" y="10123"/>
                  </a:cubicBezTo>
                  <a:cubicBezTo>
                    <a:pt x="569" y="10189"/>
                    <a:pt x="430" y="10156"/>
                    <a:pt x="348" y="10123"/>
                  </a:cubicBezTo>
                  <a:lnTo>
                    <a:pt x="348" y="10086"/>
                  </a:lnTo>
                  <a:cubicBezTo>
                    <a:pt x="98" y="10015"/>
                    <a:pt x="98" y="10437"/>
                    <a:pt x="154" y="10610"/>
                  </a:cubicBezTo>
                  <a:cubicBezTo>
                    <a:pt x="184" y="10643"/>
                    <a:pt x="236" y="10681"/>
                    <a:pt x="236" y="10713"/>
                  </a:cubicBezTo>
                  <a:cubicBezTo>
                    <a:pt x="266" y="10784"/>
                    <a:pt x="266" y="10816"/>
                    <a:pt x="266" y="10887"/>
                  </a:cubicBezTo>
                  <a:cubicBezTo>
                    <a:pt x="292" y="10990"/>
                    <a:pt x="348" y="11097"/>
                    <a:pt x="404" y="11163"/>
                  </a:cubicBezTo>
                  <a:cubicBezTo>
                    <a:pt x="374" y="11163"/>
                    <a:pt x="348" y="11163"/>
                    <a:pt x="322" y="11163"/>
                  </a:cubicBezTo>
                  <a:cubicBezTo>
                    <a:pt x="322" y="11130"/>
                    <a:pt x="322" y="11130"/>
                    <a:pt x="322" y="11097"/>
                  </a:cubicBezTo>
                  <a:cubicBezTo>
                    <a:pt x="292" y="11097"/>
                    <a:pt x="266" y="11097"/>
                    <a:pt x="266" y="11097"/>
                  </a:cubicBezTo>
                  <a:cubicBezTo>
                    <a:pt x="210" y="11271"/>
                    <a:pt x="210" y="11477"/>
                    <a:pt x="236" y="11617"/>
                  </a:cubicBezTo>
                  <a:cubicBezTo>
                    <a:pt x="266" y="11650"/>
                    <a:pt x="292" y="11688"/>
                    <a:pt x="348" y="11688"/>
                  </a:cubicBezTo>
                  <a:cubicBezTo>
                    <a:pt x="348" y="11791"/>
                    <a:pt x="348" y="11899"/>
                    <a:pt x="292" y="11931"/>
                  </a:cubicBezTo>
                  <a:cubicBezTo>
                    <a:pt x="348" y="11964"/>
                    <a:pt x="404" y="11964"/>
                    <a:pt x="460" y="11964"/>
                  </a:cubicBezTo>
                  <a:cubicBezTo>
                    <a:pt x="460" y="11899"/>
                    <a:pt x="516" y="11828"/>
                    <a:pt x="569" y="11861"/>
                  </a:cubicBezTo>
                  <a:cubicBezTo>
                    <a:pt x="542" y="11964"/>
                    <a:pt x="569" y="12072"/>
                    <a:pt x="542" y="12137"/>
                  </a:cubicBezTo>
                  <a:cubicBezTo>
                    <a:pt x="542" y="11964"/>
                    <a:pt x="348" y="12002"/>
                    <a:pt x="236" y="12002"/>
                  </a:cubicBezTo>
                  <a:cubicBezTo>
                    <a:pt x="210" y="12208"/>
                    <a:pt x="322" y="12208"/>
                    <a:pt x="404" y="12278"/>
                  </a:cubicBezTo>
                  <a:cubicBezTo>
                    <a:pt x="430" y="12418"/>
                    <a:pt x="348" y="12522"/>
                    <a:pt x="292" y="12625"/>
                  </a:cubicBezTo>
                  <a:cubicBezTo>
                    <a:pt x="348" y="12625"/>
                    <a:pt x="348" y="12625"/>
                    <a:pt x="374" y="12625"/>
                  </a:cubicBezTo>
                  <a:cubicBezTo>
                    <a:pt x="374" y="12765"/>
                    <a:pt x="404" y="13046"/>
                    <a:pt x="569" y="13009"/>
                  </a:cubicBezTo>
                  <a:cubicBezTo>
                    <a:pt x="322" y="13079"/>
                    <a:pt x="486" y="13393"/>
                    <a:pt x="569" y="13566"/>
                  </a:cubicBezTo>
                  <a:cubicBezTo>
                    <a:pt x="711" y="13810"/>
                    <a:pt x="599" y="14053"/>
                    <a:pt x="625" y="14330"/>
                  </a:cubicBezTo>
                  <a:cubicBezTo>
                    <a:pt x="681" y="14330"/>
                    <a:pt x="737" y="14330"/>
                    <a:pt x="793" y="14367"/>
                  </a:cubicBezTo>
                  <a:cubicBezTo>
                    <a:pt x="737" y="14437"/>
                    <a:pt x="681" y="14437"/>
                    <a:pt x="625" y="14470"/>
                  </a:cubicBezTo>
                  <a:cubicBezTo>
                    <a:pt x="681" y="14714"/>
                    <a:pt x="819" y="15131"/>
                    <a:pt x="655" y="15342"/>
                  </a:cubicBezTo>
                  <a:cubicBezTo>
                    <a:pt x="711" y="15342"/>
                    <a:pt x="767" y="15342"/>
                    <a:pt x="819" y="15374"/>
                  </a:cubicBezTo>
                  <a:cubicBezTo>
                    <a:pt x="819" y="15477"/>
                    <a:pt x="737" y="15445"/>
                    <a:pt x="737" y="15515"/>
                  </a:cubicBezTo>
                  <a:cubicBezTo>
                    <a:pt x="711" y="15548"/>
                    <a:pt x="737" y="15655"/>
                    <a:pt x="737" y="15721"/>
                  </a:cubicBezTo>
                  <a:cubicBezTo>
                    <a:pt x="793" y="15758"/>
                    <a:pt x="875" y="15791"/>
                    <a:pt x="849" y="15932"/>
                  </a:cubicBezTo>
                  <a:cubicBezTo>
                    <a:pt x="767" y="15894"/>
                    <a:pt x="737" y="16002"/>
                    <a:pt x="767" y="16072"/>
                  </a:cubicBezTo>
                  <a:cubicBezTo>
                    <a:pt x="905" y="16072"/>
                    <a:pt x="793" y="16382"/>
                    <a:pt x="793" y="16522"/>
                  </a:cubicBezTo>
                  <a:cubicBezTo>
                    <a:pt x="849" y="16522"/>
                    <a:pt x="875" y="16560"/>
                    <a:pt x="905" y="16560"/>
                  </a:cubicBezTo>
                  <a:cubicBezTo>
                    <a:pt x="931" y="16663"/>
                    <a:pt x="849" y="16663"/>
                    <a:pt x="767" y="16663"/>
                  </a:cubicBezTo>
                  <a:cubicBezTo>
                    <a:pt x="875" y="16836"/>
                    <a:pt x="849" y="17253"/>
                    <a:pt x="849" y="17464"/>
                  </a:cubicBezTo>
                  <a:cubicBezTo>
                    <a:pt x="849" y="17567"/>
                    <a:pt x="819" y="17707"/>
                    <a:pt x="819" y="17843"/>
                  </a:cubicBezTo>
                  <a:cubicBezTo>
                    <a:pt x="819" y="17984"/>
                    <a:pt x="875" y="18124"/>
                    <a:pt x="905" y="18260"/>
                  </a:cubicBezTo>
                  <a:cubicBezTo>
                    <a:pt x="905" y="18401"/>
                    <a:pt x="875" y="18541"/>
                    <a:pt x="931" y="18677"/>
                  </a:cubicBezTo>
                  <a:cubicBezTo>
                    <a:pt x="987" y="18817"/>
                    <a:pt x="987" y="18920"/>
                    <a:pt x="1014" y="19099"/>
                  </a:cubicBezTo>
                  <a:cubicBezTo>
                    <a:pt x="1014" y="19169"/>
                    <a:pt x="987" y="19272"/>
                    <a:pt x="1014" y="19342"/>
                  </a:cubicBezTo>
                  <a:cubicBezTo>
                    <a:pt x="1014" y="19412"/>
                    <a:pt x="1100" y="19445"/>
                    <a:pt x="1100" y="19515"/>
                  </a:cubicBezTo>
                  <a:cubicBezTo>
                    <a:pt x="1100" y="19618"/>
                    <a:pt x="1014" y="19689"/>
                    <a:pt x="961" y="19759"/>
                  </a:cubicBezTo>
                  <a:cubicBezTo>
                    <a:pt x="961" y="19862"/>
                    <a:pt x="1043" y="19895"/>
                    <a:pt x="1100" y="19965"/>
                  </a:cubicBezTo>
                  <a:cubicBezTo>
                    <a:pt x="1152" y="20003"/>
                    <a:pt x="1208" y="20106"/>
                    <a:pt x="1264" y="20176"/>
                  </a:cubicBezTo>
                  <a:cubicBezTo>
                    <a:pt x="1346" y="20349"/>
                    <a:pt x="1346" y="20560"/>
                    <a:pt x="1432" y="20766"/>
                  </a:cubicBezTo>
                  <a:cubicBezTo>
                    <a:pt x="1458" y="20836"/>
                    <a:pt x="1458" y="20907"/>
                    <a:pt x="1485" y="20939"/>
                  </a:cubicBezTo>
                  <a:cubicBezTo>
                    <a:pt x="1571" y="20939"/>
                    <a:pt x="1627" y="20977"/>
                    <a:pt x="1709" y="2093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8" name="AutoShape 10"/>
            <p:cNvSpPr>
              <a:spLocks/>
            </p:cNvSpPr>
            <p:nvPr/>
          </p:nvSpPr>
          <p:spPr bwMode="auto">
            <a:xfrm>
              <a:off x="511672" y="2211520"/>
              <a:ext cx="2517442" cy="2262572"/>
            </a:xfrm>
            <a:custGeom>
              <a:avLst/>
              <a:gdLst>
                <a:gd name="T0" fmla="+- 0 10845 90"/>
                <a:gd name="T1" fmla="*/ T0 w 21510"/>
                <a:gd name="T2" fmla="*/ 10800 h 21600"/>
                <a:gd name="T3" fmla="+- 0 10845 90"/>
                <a:gd name="T4" fmla="*/ T3 w 21510"/>
                <a:gd name="T5" fmla="*/ 10800 h 21600"/>
                <a:gd name="T6" fmla="+- 0 10845 90"/>
                <a:gd name="T7" fmla="*/ T6 w 21510"/>
                <a:gd name="T8" fmla="*/ 10800 h 21600"/>
                <a:gd name="T9" fmla="+- 0 10845 90"/>
                <a:gd name="T10" fmla="*/ T9 w 21510"/>
                <a:gd name="T11" fmla="*/ 10800 h 21600"/>
              </a:gdLst>
              <a:ahLst/>
              <a:cxnLst>
                <a:cxn ang="0">
                  <a:pos x="T1" y="T2"/>
                </a:cxn>
                <a:cxn ang="0">
                  <a:pos x="T4" y="T5"/>
                </a:cxn>
                <a:cxn ang="0">
                  <a:pos x="T7" y="T8"/>
                </a:cxn>
                <a:cxn ang="0">
                  <a:pos x="T10" y="T11"/>
                </a:cxn>
              </a:cxnLst>
              <a:rect l="0" t="0" r="r" b="b"/>
              <a:pathLst>
                <a:path w="21510" h="21600">
                  <a:moveTo>
                    <a:pt x="4008" y="15857"/>
                  </a:moveTo>
                  <a:cubicBezTo>
                    <a:pt x="4064" y="15886"/>
                    <a:pt x="4038" y="16010"/>
                    <a:pt x="4064" y="16101"/>
                  </a:cubicBezTo>
                  <a:cubicBezTo>
                    <a:pt x="4094" y="16192"/>
                    <a:pt x="4201" y="16192"/>
                    <a:pt x="4286" y="16163"/>
                  </a:cubicBezTo>
                  <a:cubicBezTo>
                    <a:pt x="4286" y="16134"/>
                    <a:pt x="4312" y="16072"/>
                    <a:pt x="4312" y="16010"/>
                  </a:cubicBezTo>
                  <a:cubicBezTo>
                    <a:pt x="4449" y="16010"/>
                    <a:pt x="4642" y="15948"/>
                    <a:pt x="4779" y="16010"/>
                  </a:cubicBezTo>
                  <a:cubicBezTo>
                    <a:pt x="4890" y="16072"/>
                    <a:pt x="4972" y="16101"/>
                    <a:pt x="5109" y="16101"/>
                  </a:cubicBezTo>
                  <a:cubicBezTo>
                    <a:pt x="5250" y="16072"/>
                    <a:pt x="5357" y="16101"/>
                    <a:pt x="5413" y="16225"/>
                  </a:cubicBezTo>
                  <a:cubicBezTo>
                    <a:pt x="5439" y="16316"/>
                    <a:pt x="5468" y="16469"/>
                    <a:pt x="5580" y="16440"/>
                  </a:cubicBezTo>
                  <a:cubicBezTo>
                    <a:pt x="5580" y="16349"/>
                    <a:pt x="5631" y="16163"/>
                    <a:pt x="5743" y="16192"/>
                  </a:cubicBezTo>
                  <a:cubicBezTo>
                    <a:pt x="5743" y="16287"/>
                    <a:pt x="5772" y="16316"/>
                    <a:pt x="5854" y="16316"/>
                  </a:cubicBezTo>
                  <a:cubicBezTo>
                    <a:pt x="5880" y="16163"/>
                    <a:pt x="6072" y="16039"/>
                    <a:pt x="6184" y="16072"/>
                  </a:cubicBezTo>
                  <a:cubicBezTo>
                    <a:pt x="6210" y="16192"/>
                    <a:pt x="6184" y="16316"/>
                    <a:pt x="6295" y="16378"/>
                  </a:cubicBezTo>
                  <a:cubicBezTo>
                    <a:pt x="6402" y="16469"/>
                    <a:pt x="6625" y="16316"/>
                    <a:pt x="6706" y="16469"/>
                  </a:cubicBezTo>
                  <a:cubicBezTo>
                    <a:pt x="6762" y="16564"/>
                    <a:pt x="6732" y="16655"/>
                    <a:pt x="6817" y="16746"/>
                  </a:cubicBezTo>
                  <a:cubicBezTo>
                    <a:pt x="6928" y="16841"/>
                    <a:pt x="6954" y="16899"/>
                    <a:pt x="6980" y="17052"/>
                  </a:cubicBezTo>
                  <a:cubicBezTo>
                    <a:pt x="7091" y="17023"/>
                    <a:pt x="7091" y="16899"/>
                    <a:pt x="7173" y="16808"/>
                  </a:cubicBezTo>
                  <a:cubicBezTo>
                    <a:pt x="7284" y="16779"/>
                    <a:pt x="7421" y="17052"/>
                    <a:pt x="7532" y="17086"/>
                  </a:cubicBezTo>
                  <a:cubicBezTo>
                    <a:pt x="7532" y="17177"/>
                    <a:pt x="7532" y="17268"/>
                    <a:pt x="7558" y="17363"/>
                  </a:cubicBezTo>
                  <a:cubicBezTo>
                    <a:pt x="7725" y="17363"/>
                    <a:pt x="8055" y="17268"/>
                    <a:pt x="8111" y="17483"/>
                  </a:cubicBezTo>
                  <a:cubicBezTo>
                    <a:pt x="8274" y="17578"/>
                    <a:pt x="8248" y="17239"/>
                    <a:pt x="8303" y="17148"/>
                  </a:cubicBezTo>
                  <a:cubicBezTo>
                    <a:pt x="8385" y="17023"/>
                    <a:pt x="8522" y="17086"/>
                    <a:pt x="8659" y="17114"/>
                  </a:cubicBezTo>
                  <a:cubicBezTo>
                    <a:pt x="8659" y="17239"/>
                    <a:pt x="8603" y="17363"/>
                    <a:pt x="8633" y="17483"/>
                  </a:cubicBezTo>
                  <a:cubicBezTo>
                    <a:pt x="8715" y="17483"/>
                    <a:pt x="8796" y="17454"/>
                    <a:pt x="8852" y="17516"/>
                  </a:cubicBezTo>
                  <a:cubicBezTo>
                    <a:pt x="8689" y="17636"/>
                    <a:pt x="8522" y="17669"/>
                    <a:pt x="8496" y="17884"/>
                  </a:cubicBezTo>
                  <a:cubicBezTo>
                    <a:pt x="8466" y="18099"/>
                    <a:pt x="8577" y="18314"/>
                    <a:pt x="8770" y="18281"/>
                  </a:cubicBezTo>
                  <a:cubicBezTo>
                    <a:pt x="8715" y="18530"/>
                    <a:pt x="8826" y="18683"/>
                    <a:pt x="8992" y="18468"/>
                  </a:cubicBezTo>
                  <a:cubicBezTo>
                    <a:pt x="9155" y="18223"/>
                    <a:pt x="9348" y="18497"/>
                    <a:pt x="9293" y="18745"/>
                  </a:cubicBezTo>
                  <a:cubicBezTo>
                    <a:pt x="9237" y="18931"/>
                    <a:pt x="8881" y="19113"/>
                    <a:pt x="8963" y="19328"/>
                  </a:cubicBezTo>
                  <a:cubicBezTo>
                    <a:pt x="9018" y="19452"/>
                    <a:pt x="9155" y="19390"/>
                    <a:pt x="9211" y="19481"/>
                  </a:cubicBezTo>
                  <a:cubicBezTo>
                    <a:pt x="9293" y="19606"/>
                    <a:pt x="9211" y="19759"/>
                    <a:pt x="9322" y="19883"/>
                  </a:cubicBezTo>
                  <a:cubicBezTo>
                    <a:pt x="9789" y="19606"/>
                    <a:pt x="9430" y="20251"/>
                    <a:pt x="9596" y="20433"/>
                  </a:cubicBezTo>
                  <a:cubicBezTo>
                    <a:pt x="9704" y="20524"/>
                    <a:pt x="9900" y="20433"/>
                    <a:pt x="10008" y="20495"/>
                  </a:cubicBezTo>
                  <a:cubicBezTo>
                    <a:pt x="10145" y="20557"/>
                    <a:pt x="10119" y="20772"/>
                    <a:pt x="10282" y="20739"/>
                  </a:cubicBezTo>
                  <a:lnTo>
                    <a:pt x="10282" y="20772"/>
                  </a:lnTo>
                  <a:cubicBezTo>
                    <a:pt x="10393" y="20772"/>
                    <a:pt x="10560" y="20739"/>
                    <a:pt x="10641" y="20834"/>
                  </a:cubicBezTo>
                  <a:cubicBezTo>
                    <a:pt x="10779" y="20988"/>
                    <a:pt x="10697" y="21050"/>
                    <a:pt x="10697" y="21203"/>
                  </a:cubicBezTo>
                  <a:cubicBezTo>
                    <a:pt x="10641" y="21418"/>
                    <a:pt x="10916" y="21265"/>
                    <a:pt x="11001" y="21294"/>
                  </a:cubicBezTo>
                  <a:cubicBezTo>
                    <a:pt x="11108" y="21327"/>
                    <a:pt x="11108" y="21447"/>
                    <a:pt x="11108" y="21571"/>
                  </a:cubicBezTo>
                  <a:cubicBezTo>
                    <a:pt x="11138" y="21571"/>
                    <a:pt x="11138" y="21571"/>
                    <a:pt x="11164" y="21600"/>
                  </a:cubicBezTo>
                  <a:cubicBezTo>
                    <a:pt x="11194" y="21600"/>
                    <a:pt x="11194" y="21600"/>
                    <a:pt x="11194" y="21571"/>
                  </a:cubicBezTo>
                  <a:cubicBezTo>
                    <a:pt x="11220" y="21480"/>
                    <a:pt x="11412" y="21571"/>
                    <a:pt x="11438" y="21600"/>
                  </a:cubicBezTo>
                  <a:cubicBezTo>
                    <a:pt x="11605" y="21327"/>
                    <a:pt x="11935" y="21447"/>
                    <a:pt x="12127" y="21232"/>
                  </a:cubicBezTo>
                  <a:cubicBezTo>
                    <a:pt x="12265" y="21079"/>
                    <a:pt x="11798" y="20926"/>
                    <a:pt x="11716" y="20863"/>
                  </a:cubicBezTo>
                  <a:cubicBezTo>
                    <a:pt x="11853" y="20739"/>
                    <a:pt x="11772" y="20681"/>
                    <a:pt x="11772" y="20495"/>
                  </a:cubicBezTo>
                  <a:cubicBezTo>
                    <a:pt x="12016" y="20404"/>
                    <a:pt x="12320" y="20371"/>
                    <a:pt x="12539" y="20218"/>
                  </a:cubicBezTo>
                  <a:cubicBezTo>
                    <a:pt x="12731" y="20098"/>
                    <a:pt x="12761" y="19850"/>
                    <a:pt x="12761" y="19634"/>
                  </a:cubicBezTo>
                  <a:cubicBezTo>
                    <a:pt x="12761" y="19510"/>
                    <a:pt x="12731" y="19357"/>
                    <a:pt x="12761" y="19237"/>
                  </a:cubicBezTo>
                  <a:cubicBezTo>
                    <a:pt x="12761" y="19084"/>
                    <a:pt x="12843" y="19022"/>
                    <a:pt x="12924" y="18931"/>
                  </a:cubicBezTo>
                  <a:cubicBezTo>
                    <a:pt x="13009" y="18807"/>
                    <a:pt x="12954" y="18683"/>
                    <a:pt x="12898" y="18559"/>
                  </a:cubicBezTo>
                  <a:cubicBezTo>
                    <a:pt x="12843" y="18439"/>
                    <a:pt x="12843" y="18252"/>
                    <a:pt x="12843" y="18099"/>
                  </a:cubicBezTo>
                  <a:cubicBezTo>
                    <a:pt x="12705" y="18099"/>
                    <a:pt x="12539" y="18099"/>
                    <a:pt x="12402" y="18099"/>
                  </a:cubicBezTo>
                  <a:cubicBezTo>
                    <a:pt x="12457" y="18008"/>
                    <a:pt x="12539" y="17946"/>
                    <a:pt x="12568" y="17855"/>
                  </a:cubicBezTo>
                  <a:cubicBezTo>
                    <a:pt x="12624" y="17731"/>
                    <a:pt x="12539" y="17578"/>
                    <a:pt x="12650" y="17516"/>
                  </a:cubicBezTo>
                  <a:cubicBezTo>
                    <a:pt x="12624" y="17421"/>
                    <a:pt x="12483" y="17392"/>
                    <a:pt x="12402" y="17363"/>
                  </a:cubicBezTo>
                  <a:cubicBezTo>
                    <a:pt x="12402" y="17268"/>
                    <a:pt x="12346" y="17148"/>
                    <a:pt x="12402" y="17052"/>
                  </a:cubicBezTo>
                  <a:cubicBezTo>
                    <a:pt x="12457" y="16961"/>
                    <a:pt x="12624" y="16961"/>
                    <a:pt x="12624" y="16841"/>
                  </a:cubicBezTo>
                  <a:cubicBezTo>
                    <a:pt x="12624" y="16717"/>
                    <a:pt x="12431" y="16407"/>
                    <a:pt x="12705" y="16469"/>
                  </a:cubicBezTo>
                  <a:cubicBezTo>
                    <a:pt x="12680" y="16622"/>
                    <a:pt x="12761" y="16531"/>
                    <a:pt x="12817" y="16622"/>
                  </a:cubicBezTo>
                  <a:cubicBezTo>
                    <a:pt x="12898" y="16684"/>
                    <a:pt x="12924" y="16808"/>
                    <a:pt x="13035" y="16779"/>
                  </a:cubicBezTo>
                  <a:cubicBezTo>
                    <a:pt x="13035" y="16440"/>
                    <a:pt x="12539" y="16192"/>
                    <a:pt x="12761" y="15857"/>
                  </a:cubicBezTo>
                  <a:cubicBezTo>
                    <a:pt x="12872" y="15886"/>
                    <a:pt x="12872" y="16039"/>
                    <a:pt x="12924" y="16134"/>
                  </a:cubicBezTo>
                  <a:cubicBezTo>
                    <a:pt x="13009" y="16254"/>
                    <a:pt x="13202" y="16254"/>
                    <a:pt x="13309" y="16192"/>
                  </a:cubicBezTo>
                  <a:cubicBezTo>
                    <a:pt x="13447" y="16101"/>
                    <a:pt x="13395" y="15948"/>
                    <a:pt x="13447" y="15794"/>
                  </a:cubicBezTo>
                  <a:cubicBezTo>
                    <a:pt x="13558" y="15641"/>
                    <a:pt x="13806" y="15703"/>
                    <a:pt x="13973" y="15703"/>
                  </a:cubicBezTo>
                  <a:cubicBezTo>
                    <a:pt x="13973" y="15857"/>
                    <a:pt x="13973" y="15981"/>
                    <a:pt x="13943" y="16134"/>
                  </a:cubicBezTo>
                  <a:cubicBezTo>
                    <a:pt x="13750" y="16101"/>
                    <a:pt x="13806" y="16316"/>
                    <a:pt x="13806" y="16440"/>
                  </a:cubicBezTo>
                  <a:cubicBezTo>
                    <a:pt x="13613" y="16440"/>
                    <a:pt x="13558" y="16684"/>
                    <a:pt x="13750" y="16746"/>
                  </a:cubicBezTo>
                  <a:cubicBezTo>
                    <a:pt x="13973" y="16779"/>
                    <a:pt x="14247" y="16808"/>
                    <a:pt x="14466" y="16841"/>
                  </a:cubicBezTo>
                  <a:cubicBezTo>
                    <a:pt x="14410" y="17114"/>
                    <a:pt x="14658" y="16899"/>
                    <a:pt x="14744" y="16841"/>
                  </a:cubicBezTo>
                  <a:cubicBezTo>
                    <a:pt x="14881" y="16746"/>
                    <a:pt x="14936" y="16717"/>
                    <a:pt x="15155" y="16746"/>
                  </a:cubicBezTo>
                  <a:cubicBezTo>
                    <a:pt x="15155" y="16899"/>
                    <a:pt x="15125" y="17052"/>
                    <a:pt x="15155" y="17239"/>
                  </a:cubicBezTo>
                  <a:cubicBezTo>
                    <a:pt x="15210" y="17268"/>
                    <a:pt x="15292" y="17268"/>
                    <a:pt x="15374" y="17268"/>
                  </a:cubicBezTo>
                  <a:cubicBezTo>
                    <a:pt x="15403" y="17454"/>
                    <a:pt x="15374" y="17946"/>
                    <a:pt x="15099" y="17636"/>
                  </a:cubicBezTo>
                  <a:cubicBezTo>
                    <a:pt x="14988" y="17669"/>
                    <a:pt x="14936" y="17855"/>
                    <a:pt x="14962" y="17975"/>
                  </a:cubicBezTo>
                  <a:cubicBezTo>
                    <a:pt x="14962" y="18066"/>
                    <a:pt x="15099" y="17975"/>
                    <a:pt x="15073" y="18190"/>
                  </a:cubicBezTo>
                  <a:cubicBezTo>
                    <a:pt x="15073" y="18314"/>
                    <a:pt x="14988" y="18439"/>
                    <a:pt x="15018" y="18530"/>
                  </a:cubicBezTo>
                  <a:cubicBezTo>
                    <a:pt x="15044" y="18683"/>
                    <a:pt x="15210" y="18650"/>
                    <a:pt x="15236" y="18774"/>
                  </a:cubicBezTo>
                  <a:cubicBezTo>
                    <a:pt x="15073" y="18836"/>
                    <a:pt x="14988" y="18931"/>
                    <a:pt x="14825" y="18960"/>
                  </a:cubicBezTo>
                  <a:cubicBezTo>
                    <a:pt x="14658" y="18989"/>
                    <a:pt x="14603" y="18960"/>
                    <a:pt x="14466" y="18898"/>
                  </a:cubicBezTo>
                  <a:cubicBezTo>
                    <a:pt x="14247" y="18745"/>
                    <a:pt x="14247" y="19299"/>
                    <a:pt x="14273" y="19419"/>
                  </a:cubicBezTo>
                  <a:cubicBezTo>
                    <a:pt x="14547" y="19419"/>
                    <a:pt x="14521" y="19572"/>
                    <a:pt x="14714" y="19697"/>
                  </a:cubicBezTo>
                  <a:cubicBezTo>
                    <a:pt x="14769" y="19606"/>
                    <a:pt x="14714" y="19481"/>
                    <a:pt x="14769" y="19390"/>
                  </a:cubicBezTo>
                  <a:cubicBezTo>
                    <a:pt x="14936" y="19328"/>
                    <a:pt x="15099" y="19419"/>
                    <a:pt x="15266" y="19419"/>
                  </a:cubicBezTo>
                  <a:cubicBezTo>
                    <a:pt x="15292" y="19328"/>
                    <a:pt x="15348" y="19299"/>
                    <a:pt x="15429" y="19299"/>
                  </a:cubicBezTo>
                  <a:cubicBezTo>
                    <a:pt x="15455" y="19175"/>
                    <a:pt x="15374" y="19084"/>
                    <a:pt x="15374" y="18989"/>
                  </a:cubicBezTo>
                  <a:cubicBezTo>
                    <a:pt x="15485" y="18931"/>
                    <a:pt x="15596" y="18960"/>
                    <a:pt x="15677" y="18869"/>
                  </a:cubicBezTo>
                  <a:cubicBezTo>
                    <a:pt x="15789" y="18712"/>
                    <a:pt x="15870" y="18497"/>
                    <a:pt x="15870" y="18343"/>
                  </a:cubicBezTo>
                  <a:cubicBezTo>
                    <a:pt x="16063" y="18281"/>
                    <a:pt x="16226" y="18377"/>
                    <a:pt x="16393" y="18439"/>
                  </a:cubicBezTo>
                  <a:cubicBezTo>
                    <a:pt x="16585" y="18468"/>
                    <a:pt x="16778" y="18468"/>
                    <a:pt x="16945" y="18559"/>
                  </a:cubicBezTo>
                  <a:cubicBezTo>
                    <a:pt x="16945" y="18497"/>
                    <a:pt x="16971" y="18439"/>
                    <a:pt x="16945" y="18406"/>
                  </a:cubicBezTo>
                  <a:cubicBezTo>
                    <a:pt x="17026" y="18406"/>
                    <a:pt x="17108" y="18406"/>
                    <a:pt x="17163" y="18377"/>
                  </a:cubicBezTo>
                  <a:lnTo>
                    <a:pt x="17189" y="18343"/>
                  </a:lnTo>
                  <a:cubicBezTo>
                    <a:pt x="17189" y="18406"/>
                    <a:pt x="17189" y="18497"/>
                    <a:pt x="17189" y="18592"/>
                  </a:cubicBezTo>
                  <a:cubicBezTo>
                    <a:pt x="17300" y="18592"/>
                    <a:pt x="17356" y="18683"/>
                    <a:pt x="17493" y="18650"/>
                  </a:cubicBezTo>
                  <a:cubicBezTo>
                    <a:pt x="17467" y="18774"/>
                    <a:pt x="17519" y="18898"/>
                    <a:pt x="17630" y="18869"/>
                  </a:cubicBezTo>
                  <a:cubicBezTo>
                    <a:pt x="17630" y="18712"/>
                    <a:pt x="17908" y="18745"/>
                    <a:pt x="17908" y="18559"/>
                  </a:cubicBezTo>
                  <a:cubicBezTo>
                    <a:pt x="17686" y="18497"/>
                    <a:pt x="17797" y="17760"/>
                    <a:pt x="17741" y="17578"/>
                  </a:cubicBezTo>
                  <a:cubicBezTo>
                    <a:pt x="17908" y="17516"/>
                    <a:pt x="17934" y="17698"/>
                    <a:pt x="18071" y="17731"/>
                  </a:cubicBezTo>
                  <a:cubicBezTo>
                    <a:pt x="18264" y="17793"/>
                    <a:pt x="18319" y="17516"/>
                    <a:pt x="18345" y="17363"/>
                  </a:cubicBezTo>
                  <a:cubicBezTo>
                    <a:pt x="18345" y="17148"/>
                    <a:pt x="18264" y="17052"/>
                    <a:pt x="18097" y="16994"/>
                  </a:cubicBezTo>
                  <a:cubicBezTo>
                    <a:pt x="17879" y="16961"/>
                    <a:pt x="17767" y="16899"/>
                    <a:pt x="17715" y="16684"/>
                  </a:cubicBezTo>
                  <a:cubicBezTo>
                    <a:pt x="17823" y="16684"/>
                    <a:pt x="18045" y="16717"/>
                    <a:pt x="18016" y="16531"/>
                  </a:cubicBezTo>
                  <a:cubicBezTo>
                    <a:pt x="18016" y="16407"/>
                    <a:pt x="17908" y="16378"/>
                    <a:pt x="17879" y="16254"/>
                  </a:cubicBezTo>
                  <a:cubicBezTo>
                    <a:pt x="17853" y="16163"/>
                    <a:pt x="17879" y="16072"/>
                    <a:pt x="17908" y="15981"/>
                  </a:cubicBezTo>
                  <a:cubicBezTo>
                    <a:pt x="18097" y="15948"/>
                    <a:pt x="18290" y="16010"/>
                    <a:pt x="18512" y="15981"/>
                  </a:cubicBezTo>
                  <a:cubicBezTo>
                    <a:pt x="18679" y="15981"/>
                    <a:pt x="18786" y="15857"/>
                    <a:pt x="18953" y="15794"/>
                  </a:cubicBezTo>
                  <a:cubicBezTo>
                    <a:pt x="18923" y="15823"/>
                    <a:pt x="18953" y="15919"/>
                    <a:pt x="18953" y="15948"/>
                  </a:cubicBezTo>
                  <a:cubicBezTo>
                    <a:pt x="19035" y="15948"/>
                    <a:pt x="19116" y="15919"/>
                    <a:pt x="19198" y="15919"/>
                  </a:cubicBezTo>
                  <a:cubicBezTo>
                    <a:pt x="19227" y="15703"/>
                    <a:pt x="19227" y="15488"/>
                    <a:pt x="19227" y="15273"/>
                  </a:cubicBezTo>
                  <a:cubicBezTo>
                    <a:pt x="19035" y="15273"/>
                    <a:pt x="19116" y="15058"/>
                    <a:pt x="19090" y="14934"/>
                  </a:cubicBezTo>
                  <a:cubicBezTo>
                    <a:pt x="18868" y="14905"/>
                    <a:pt x="18842" y="15025"/>
                    <a:pt x="18786" y="15240"/>
                  </a:cubicBezTo>
                  <a:cubicBezTo>
                    <a:pt x="18705" y="15211"/>
                    <a:pt x="18649" y="15149"/>
                    <a:pt x="18568" y="15149"/>
                  </a:cubicBezTo>
                  <a:cubicBezTo>
                    <a:pt x="18483" y="15120"/>
                    <a:pt x="18427" y="15178"/>
                    <a:pt x="18345" y="15211"/>
                  </a:cubicBezTo>
                  <a:cubicBezTo>
                    <a:pt x="18071" y="15240"/>
                    <a:pt x="17715" y="15178"/>
                    <a:pt x="17467" y="15087"/>
                  </a:cubicBezTo>
                  <a:cubicBezTo>
                    <a:pt x="17326" y="15025"/>
                    <a:pt x="17219" y="14934"/>
                    <a:pt x="17189" y="14752"/>
                  </a:cubicBezTo>
                  <a:cubicBezTo>
                    <a:pt x="17137" y="14474"/>
                    <a:pt x="17052" y="14197"/>
                    <a:pt x="16971" y="13920"/>
                  </a:cubicBezTo>
                  <a:cubicBezTo>
                    <a:pt x="17189" y="13949"/>
                    <a:pt x="17082" y="13643"/>
                    <a:pt x="17219" y="13552"/>
                  </a:cubicBezTo>
                  <a:cubicBezTo>
                    <a:pt x="17438" y="13552"/>
                    <a:pt x="17660" y="13461"/>
                    <a:pt x="17767" y="13246"/>
                  </a:cubicBezTo>
                  <a:cubicBezTo>
                    <a:pt x="17879" y="13030"/>
                    <a:pt x="18071" y="12720"/>
                    <a:pt x="18319" y="12662"/>
                  </a:cubicBezTo>
                  <a:cubicBezTo>
                    <a:pt x="18457" y="12629"/>
                    <a:pt x="18594" y="12662"/>
                    <a:pt x="18679" y="12505"/>
                  </a:cubicBezTo>
                  <a:cubicBezTo>
                    <a:pt x="18731" y="12414"/>
                    <a:pt x="18786" y="12352"/>
                    <a:pt x="18868" y="12290"/>
                  </a:cubicBezTo>
                  <a:cubicBezTo>
                    <a:pt x="19035" y="12199"/>
                    <a:pt x="19309" y="12199"/>
                    <a:pt x="19390" y="12012"/>
                  </a:cubicBezTo>
                  <a:cubicBezTo>
                    <a:pt x="19557" y="12012"/>
                    <a:pt x="19750" y="11954"/>
                    <a:pt x="19887" y="11830"/>
                  </a:cubicBezTo>
                  <a:cubicBezTo>
                    <a:pt x="19943" y="11801"/>
                    <a:pt x="19968" y="11739"/>
                    <a:pt x="20024" y="11677"/>
                  </a:cubicBezTo>
                  <a:cubicBezTo>
                    <a:pt x="20109" y="11586"/>
                    <a:pt x="20246" y="11615"/>
                    <a:pt x="20354" y="11553"/>
                  </a:cubicBezTo>
                  <a:cubicBezTo>
                    <a:pt x="20409" y="11094"/>
                    <a:pt x="20932" y="11276"/>
                    <a:pt x="21210" y="11247"/>
                  </a:cubicBezTo>
                  <a:lnTo>
                    <a:pt x="21291" y="10999"/>
                  </a:lnTo>
                  <a:cubicBezTo>
                    <a:pt x="21317" y="10941"/>
                    <a:pt x="21403" y="10846"/>
                    <a:pt x="21454" y="10754"/>
                  </a:cubicBezTo>
                  <a:cubicBezTo>
                    <a:pt x="21428" y="10692"/>
                    <a:pt x="21454" y="10601"/>
                    <a:pt x="21510" y="10572"/>
                  </a:cubicBezTo>
                  <a:cubicBezTo>
                    <a:pt x="21403" y="10572"/>
                    <a:pt x="21347" y="10448"/>
                    <a:pt x="21317" y="10324"/>
                  </a:cubicBezTo>
                  <a:cubicBezTo>
                    <a:pt x="21236" y="10357"/>
                    <a:pt x="21210" y="10386"/>
                    <a:pt x="21210" y="10448"/>
                  </a:cubicBezTo>
                  <a:cubicBezTo>
                    <a:pt x="21180" y="10448"/>
                    <a:pt x="21154" y="10477"/>
                    <a:pt x="21125" y="10477"/>
                  </a:cubicBezTo>
                  <a:cubicBezTo>
                    <a:pt x="21099" y="10539"/>
                    <a:pt x="21069" y="10630"/>
                    <a:pt x="21069" y="10692"/>
                  </a:cubicBezTo>
                  <a:cubicBezTo>
                    <a:pt x="20932" y="10726"/>
                    <a:pt x="20932" y="10601"/>
                    <a:pt x="20906" y="10477"/>
                  </a:cubicBezTo>
                  <a:cubicBezTo>
                    <a:pt x="20795" y="10448"/>
                    <a:pt x="20632" y="10692"/>
                    <a:pt x="20547" y="10572"/>
                  </a:cubicBezTo>
                  <a:cubicBezTo>
                    <a:pt x="20439" y="10448"/>
                    <a:pt x="20354" y="10448"/>
                    <a:pt x="20217" y="10477"/>
                  </a:cubicBezTo>
                  <a:cubicBezTo>
                    <a:pt x="20217" y="10539"/>
                    <a:pt x="20191" y="10601"/>
                    <a:pt x="20191" y="10692"/>
                  </a:cubicBezTo>
                  <a:cubicBezTo>
                    <a:pt x="19943" y="10692"/>
                    <a:pt x="19531" y="10539"/>
                    <a:pt x="19557" y="10941"/>
                  </a:cubicBezTo>
                  <a:cubicBezTo>
                    <a:pt x="19339" y="10941"/>
                    <a:pt x="19446" y="10448"/>
                    <a:pt x="19694" y="10448"/>
                  </a:cubicBezTo>
                  <a:cubicBezTo>
                    <a:pt x="19694" y="10415"/>
                    <a:pt x="19694" y="10415"/>
                    <a:pt x="19724" y="10386"/>
                  </a:cubicBezTo>
                  <a:cubicBezTo>
                    <a:pt x="19805" y="10386"/>
                    <a:pt x="19917" y="10415"/>
                    <a:pt x="20024" y="10386"/>
                  </a:cubicBezTo>
                  <a:cubicBezTo>
                    <a:pt x="20024" y="10233"/>
                    <a:pt x="20217" y="10262"/>
                    <a:pt x="20328" y="10262"/>
                  </a:cubicBezTo>
                  <a:cubicBezTo>
                    <a:pt x="20298" y="10047"/>
                    <a:pt x="20024" y="10080"/>
                    <a:pt x="19861" y="10047"/>
                  </a:cubicBezTo>
                  <a:cubicBezTo>
                    <a:pt x="19861" y="9894"/>
                    <a:pt x="19861" y="9741"/>
                    <a:pt x="20054" y="9803"/>
                  </a:cubicBezTo>
                  <a:cubicBezTo>
                    <a:pt x="20024" y="9712"/>
                    <a:pt x="20054" y="9650"/>
                    <a:pt x="20109" y="9617"/>
                  </a:cubicBezTo>
                  <a:cubicBezTo>
                    <a:pt x="20191" y="9343"/>
                    <a:pt x="19887" y="9526"/>
                    <a:pt x="19917" y="9343"/>
                  </a:cubicBezTo>
                  <a:cubicBezTo>
                    <a:pt x="19917" y="9310"/>
                    <a:pt x="20109" y="9310"/>
                    <a:pt x="20024" y="9219"/>
                  </a:cubicBezTo>
                  <a:cubicBezTo>
                    <a:pt x="19998" y="9157"/>
                    <a:pt x="19917" y="9157"/>
                    <a:pt x="19861" y="9128"/>
                  </a:cubicBezTo>
                  <a:cubicBezTo>
                    <a:pt x="19724" y="9066"/>
                    <a:pt x="19531" y="9095"/>
                    <a:pt x="19531" y="8880"/>
                  </a:cubicBezTo>
                  <a:cubicBezTo>
                    <a:pt x="19531" y="8574"/>
                    <a:pt x="19172" y="8019"/>
                    <a:pt x="19420" y="7742"/>
                  </a:cubicBezTo>
                  <a:cubicBezTo>
                    <a:pt x="19502" y="7651"/>
                    <a:pt x="19531" y="7560"/>
                    <a:pt x="19531" y="7465"/>
                  </a:cubicBezTo>
                  <a:cubicBezTo>
                    <a:pt x="19390" y="7527"/>
                    <a:pt x="19339" y="7680"/>
                    <a:pt x="19227" y="7775"/>
                  </a:cubicBezTo>
                  <a:cubicBezTo>
                    <a:pt x="19116" y="7866"/>
                    <a:pt x="18816" y="7899"/>
                    <a:pt x="18679" y="7804"/>
                  </a:cubicBezTo>
                  <a:cubicBezTo>
                    <a:pt x="18705" y="7866"/>
                    <a:pt x="18705" y="7928"/>
                    <a:pt x="18705" y="8019"/>
                  </a:cubicBezTo>
                  <a:cubicBezTo>
                    <a:pt x="18568" y="7990"/>
                    <a:pt x="18457" y="8019"/>
                    <a:pt x="18427" y="8206"/>
                  </a:cubicBezTo>
                  <a:cubicBezTo>
                    <a:pt x="18153" y="8297"/>
                    <a:pt x="18290" y="7775"/>
                    <a:pt x="18319" y="7622"/>
                  </a:cubicBezTo>
                  <a:cubicBezTo>
                    <a:pt x="18345" y="7436"/>
                    <a:pt x="18290" y="6943"/>
                    <a:pt x="18483" y="6852"/>
                  </a:cubicBezTo>
                  <a:cubicBezTo>
                    <a:pt x="18512" y="6823"/>
                    <a:pt x="18483" y="6790"/>
                    <a:pt x="18512" y="6790"/>
                  </a:cubicBezTo>
                  <a:cubicBezTo>
                    <a:pt x="18345" y="6761"/>
                    <a:pt x="18238" y="6451"/>
                    <a:pt x="18097" y="6546"/>
                  </a:cubicBezTo>
                  <a:cubicBezTo>
                    <a:pt x="18097" y="6637"/>
                    <a:pt x="18071" y="6699"/>
                    <a:pt x="18071" y="6790"/>
                  </a:cubicBezTo>
                  <a:cubicBezTo>
                    <a:pt x="17990" y="6790"/>
                    <a:pt x="17853" y="6728"/>
                    <a:pt x="17797" y="6790"/>
                  </a:cubicBezTo>
                  <a:cubicBezTo>
                    <a:pt x="17715" y="6852"/>
                    <a:pt x="17767" y="7006"/>
                    <a:pt x="17715" y="7068"/>
                  </a:cubicBezTo>
                  <a:cubicBezTo>
                    <a:pt x="17326" y="7097"/>
                    <a:pt x="17274" y="6451"/>
                    <a:pt x="16834" y="6546"/>
                  </a:cubicBezTo>
                  <a:cubicBezTo>
                    <a:pt x="16808" y="6637"/>
                    <a:pt x="16889" y="6666"/>
                    <a:pt x="16971" y="6666"/>
                  </a:cubicBezTo>
                  <a:cubicBezTo>
                    <a:pt x="16945" y="6666"/>
                    <a:pt x="16945" y="6699"/>
                    <a:pt x="16889" y="6699"/>
                  </a:cubicBezTo>
                  <a:cubicBezTo>
                    <a:pt x="16889" y="6823"/>
                    <a:pt x="16915" y="6914"/>
                    <a:pt x="16971" y="7039"/>
                  </a:cubicBezTo>
                  <a:cubicBezTo>
                    <a:pt x="16859" y="7039"/>
                    <a:pt x="16585" y="6943"/>
                    <a:pt x="16559" y="7130"/>
                  </a:cubicBezTo>
                  <a:cubicBezTo>
                    <a:pt x="16530" y="7283"/>
                    <a:pt x="16611" y="7407"/>
                    <a:pt x="16611" y="7560"/>
                  </a:cubicBezTo>
                  <a:cubicBezTo>
                    <a:pt x="16530" y="7589"/>
                    <a:pt x="16474" y="7498"/>
                    <a:pt x="16393" y="7527"/>
                  </a:cubicBezTo>
                  <a:cubicBezTo>
                    <a:pt x="16367" y="7527"/>
                    <a:pt x="16311" y="7527"/>
                    <a:pt x="16255" y="7527"/>
                  </a:cubicBezTo>
                  <a:cubicBezTo>
                    <a:pt x="15733" y="7436"/>
                    <a:pt x="16311" y="6699"/>
                    <a:pt x="16226" y="6422"/>
                  </a:cubicBezTo>
                  <a:cubicBezTo>
                    <a:pt x="16174" y="6207"/>
                    <a:pt x="16007" y="5963"/>
                    <a:pt x="15844" y="5868"/>
                  </a:cubicBezTo>
                  <a:cubicBezTo>
                    <a:pt x="15677" y="5777"/>
                    <a:pt x="15622" y="5686"/>
                    <a:pt x="15622" y="5470"/>
                  </a:cubicBezTo>
                  <a:cubicBezTo>
                    <a:pt x="15511" y="5470"/>
                    <a:pt x="15318" y="5532"/>
                    <a:pt x="15266" y="5375"/>
                  </a:cubicBezTo>
                  <a:cubicBezTo>
                    <a:pt x="15210" y="5222"/>
                    <a:pt x="15210" y="5102"/>
                    <a:pt x="15125" y="4949"/>
                  </a:cubicBezTo>
                  <a:cubicBezTo>
                    <a:pt x="14936" y="4639"/>
                    <a:pt x="15018" y="4146"/>
                    <a:pt x="15073" y="3778"/>
                  </a:cubicBezTo>
                  <a:cubicBezTo>
                    <a:pt x="15073" y="3840"/>
                    <a:pt x="14936" y="3749"/>
                    <a:pt x="14907" y="3720"/>
                  </a:cubicBezTo>
                  <a:cubicBezTo>
                    <a:pt x="14881" y="3658"/>
                    <a:pt x="14881" y="3534"/>
                    <a:pt x="14881" y="3472"/>
                  </a:cubicBezTo>
                  <a:cubicBezTo>
                    <a:pt x="14907" y="3286"/>
                    <a:pt x="14936" y="3074"/>
                    <a:pt x="14714" y="3074"/>
                  </a:cubicBezTo>
                  <a:cubicBezTo>
                    <a:pt x="14714" y="3041"/>
                    <a:pt x="14688" y="3012"/>
                    <a:pt x="14688" y="2979"/>
                  </a:cubicBezTo>
                  <a:cubicBezTo>
                    <a:pt x="14547" y="2950"/>
                    <a:pt x="14054" y="3286"/>
                    <a:pt x="13973" y="2917"/>
                  </a:cubicBezTo>
                  <a:cubicBezTo>
                    <a:pt x="13943" y="2950"/>
                    <a:pt x="13888" y="2917"/>
                    <a:pt x="13862" y="2917"/>
                  </a:cubicBezTo>
                  <a:cubicBezTo>
                    <a:pt x="13862" y="2859"/>
                    <a:pt x="13862" y="2764"/>
                    <a:pt x="13862" y="2706"/>
                  </a:cubicBezTo>
                  <a:cubicBezTo>
                    <a:pt x="13725" y="2644"/>
                    <a:pt x="13421" y="2396"/>
                    <a:pt x="13395" y="2673"/>
                  </a:cubicBezTo>
                  <a:cubicBezTo>
                    <a:pt x="13254" y="2644"/>
                    <a:pt x="13091" y="2611"/>
                    <a:pt x="12924" y="2673"/>
                  </a:cubicBezTo>
                  <a:cubicBezTo>
                    <a:pt x="12924" y="2611"/>
                    <a:pt x="12898" y="2582"/>
                    <a:pt x="12898" y="2520"/>
                  </a:cubicBezTo>
                  <a:cubicBezTo>
                    <a:pt x="12817" y="2491"/>
                    <a:pt x="12705" y="2458"/>
                    <a:pt x="12705" y="2334"/>
                  </a:cubicBezTo>
                  <a:cubicBezTo>
                    <a:pt x="12787" y="2334"/>
                    <a:pt x="12872" y="2334"/>
                    <a:pt x="12954" y="2334"/>
                  </a:cubicBezTo>
                  <a:cubicBezTo>
                    <a:pt x="12980" y="2181"/>
                    <a:pt x="12898" y="2028"/>
                    <a:pt x="12954" y="1874"/>
                  </a:cubicBezTo>
                  <a:cubicBezTo>
                    <a:pt x="13035" y="1750"/>
                    <a:pt x="13035" y="1659"/>
                    <a:pt x="13035" y="1506"/>
                  </a:cubicBezTo>
                  <a:cubicBezTo>
                    <a:pt x="12954" y="1477"/>
                    <a:pt x="12872" y="1477"/>
                    <a:pt x="12817" y="1477"/>
                  </a:cubicBezTo>
                  <a:cubicBezTo>
                    <a:pt x="12817" y="1320"/>
                    <a:pt x="12761" y="1105"/>
                    <a:pt x="12954" y="1105"/>
                  </a:cubicBezTo>
                  <a:cubicBezTo>
                    <a:pt x="12980" y="1043"/>
                    <a:pt x="12980" y="952"/>
                    <a:pt x="12954" y="923"/>
                  </a:cubicBezTo>
                  <a:cubicBezTo>
                    <a:pt x="12954" y="890"/>
                    <a:pt x="12817" y="890"/>
                    <a:pt x="12787" y="861"/>
                  </a:cubicBezTo>
                  <a:cubicBezTo>
                    <a:pt x="12731" y="799"/>
                    <a:pt x="12705" y="708"/>
                    <a:pt x="12705" y="617"/>
                  </a:cubicBezTo>
                  <a:cubicBezTo>
                    <a:pt x="12705" y="617"/>
                    <a:pt x="12705" y="583"/>
                    <a:pt x="12705" y="554"/>
                  </a:cubicBezTo>
                  <a:cubicBezTo>
                    <a:pt x="12539" y="521"/>
                    <a:pt x="12376" y="554"/>
                    <a:pt x="12239" y="492"/>
                  </a:cubicBezTo>
                  <a:cubicBezTo>
                    <a:pt x="12072" y="430"/>
                    <a:pt x="11964" y="401"/>
                    <a:pt x="11798" y="401"/>
                  </a:cubicBezTo>
                  <a:cubicBezTo>
                    <a:pt x="11716" y="401"/>
                    <a:pt x="11494" y="430"/>
                    <a:pt x="11494" y="306"/>
                  </a:cubicBezTo>
                  <a:cubicBezTo>
                    <a:pt x="11523" y="153"/>
                    <a:pt x="11412" y="62"/>
                    <a:pt x="11301" y="0"/>
                  </a:cubicBezTo>
                  <a:cubicBezTo>
                    <a:pt x="11245" y="91"/>
                    <a:pt x="11220" y="186"/>
                    <a:pt x="11082" y="186"/>
                  </a:cubicBezTo>
                  <a:cubicBezTo>
                    <a:pt x="10971" y="186"/>
                    <a:pt x="10834" y="153"/>
                    <a:pt x="10697" y="124"/>
                  </a:cubicBezTo>
                  <a:cubicBezTo>
                    <a:pt x="10504" y="124"/>
                    <a:pt x="10393" y="186"/>
                    <a:pt x="10230" y="277"/>
                  </a:cubicBezTo>
                  <a:cubicBezTo>
                    <a:pt x="10200" y="617"/>
                    <a:pt x="10119" y="890"/>
                    <a:pt x="10008" y="1200"/>
                  </a:cubicBezTo>
                  <a:cubicBezTo>
                    <a:pt x="9952" y="1353"/>
                    <a:pt x="9900" y="1535"/>
                    <a:pt x="9845" y="1688"/>
                  </a:cubicBezTo>
                  <a:cubicBezTo>
                    <a:pt x="9789" y="1846"/>
                    <a:pt x="9704" y="1999"/>
                    <a:pt x="9596" y="2090"/>
                  </a:cubicBezTo>
                  <a:cubicBezTo>
                    <a:pt x="9322" y="2367"/>
                    <a:pt x="9267" y="2797"/>
                    <a:pt x="8937" y="3041"/>
                  </a:cubicBezTo>
                  <a:cubicBezTo>
                    <a:pt x="8659" y="3257"/>
                    <a:pt x="8359" y="3319"/>
                    <a:pt x="8111" y="3534"/>
                  </a:cubicBezTo>
                  <a:cubicBezTo>
                    <a:pt x="7973" y="3625"/>
                    <a:pt x="7862" y="3596"/>
                    <a:pt x="7725" y="3658"/>
                  </a:cubicBezTo>
                  <a:cubicBezTo>
                    <a:pt x="7451" y="3749"/>
                    <a:pt x="7310" y="4055"/>
                    <a:pt x="7203" y="4303"/>
                  </a:cubicBezTo>
                  <a:cubicBezTo>
                    <a:pt x="7010" y="4332"/>
                    <a:pt x="7147" y="4639"/>
                    <a:pt x="7091" y="4763"/>
                  </a:cubicBezTo>
                  <a:cubicBezTo>
                    <a:pt x="7036" y="4916"/>
                    <a:pt x="6954" y="4916"/>
                    <a:pt x="6843" y="5007"/>
                  </a:cubicBezTo>
                  <a:cubicBezTo>
                    <a:pt x="6706" y="5069"/>
                    <a:pt x="6595" y="5131"/>
                    <a:pt x="6513" y="5255"/>
                  </a:cubicBezTo>
                  <a:cubicBezTo>
                    <a:pt x="6350" y="5470"/>
                    <a:pt x="6376" y="5777"/>
                    <a:pt x="6158" y="5992"/>
                  </a:cubicBezTo>
                  <a:cubicBezTo>
                    <a:pt x="5824" y="6298"/>
                    <a:pt x="5413" y="6145"/>
                    <a:pt x="5002" y="6145"/>
                  </a:cubicBezTo>
                  <a:cubicBezTo>
                    <a:pt x="4753" y="6145"/>
                    <a:pt x="4531" y="6145"/>
                    <a:pt x="4312" y="6236"/>
                  </a:cubicBezTo>
                  <a:cubicBezTo>
                    <a:pt x="4094" y="6331"/>
                    <a:pt x="3845" y="6604"/>
                    <a:pt x="3567" y="6513"/>
                  </a:cubicBezTo>
                  <a:cubicBezTo>
                    <a:pt x="3430" y="6484"/>
                    <a:pt x="3186" y="6178"/>
                    <a:pt x="3130" y="5992"/>
                  </a:cubicBezTo>
                  <a:cubicBezTo>
                    <a:pt x="3101" y="5777"/>
                    <a:pt x="3186" y="5686"/>
                    <a:pt x="3049" y="5532"/>
                  </a:cubicBezTo>
                  <a:cubicBezTo>
                    <a:pt x="2715" y="5193"/>
                    <a:pt x="2248" y="5499"/>
                    <a:pt x="2030" y="5777"/>
                  </a:cubicBezTo>
                  <a:cubicBezTo>
                    <a:pt x="1974" y="5839"/>
                    <a:pt x="1944" y="5963"/>
                    <a:pt x="1893" y="6025"/>
                  </a:cubicBezTo>
                  <a:cubicBezTo>
                    <a:pt x="1781" y="6178"/>
                    <a:pt x="1670" y="6331"/>
                    <a:pt x="1559" y="6513"/>
                  </a:cubicBezTo>
                  <a:cubicBezTo>
                    <a:pt x="1422" y="6666"/>
                    <a:pt x="1259" y="6914"/>
                    <a:pt x="1092" y="7039"/>
                  </a:cubicBezTo>
                  <a:cubicBezTo>
                    <a:pt x="929" y="7192"/>
                    <a:pt x="707" y="7283"/>
                    <a:pt x="514" y="7436"/>
                  </a:cubicBezTo>
                  <a:cubicBezTo>
                    <a:pt x="214" y="7622"/>
                    <a:pt x="240" y="7775"/>
                    <a:pt x="184" y="8114"/>
                  </a:cubicBezTo>
                  <a:cubicBezTo>
                    <a:pt x="158" y="8297"/>
                    <a:pt x="77" y="8359"/>
                    <a:pt x="21" y="8512"/>
                  </a:cubicBezTo>
                  <a:cubicBezTo>
                    <a:pt x="-90" y="9033"/>
                    <a:pt x="266" y="9066"/>
                    <a:pt x="570" y="9343"/>
                  </a:cubicBezTo>
                  <a:cubicBezTo>
                    <a:pt x="625" y="9401"/>
                    <a:pt x="681" y="9463"/>
                    <a:pt x="736" y="9526"/>
                  </a:cubicBezTo>
                  <a:cubicBezTo>
                    <a:pt x="788" y="9554"/>
                    <a:pt x="762" y="9617"/>
                    <a:pt x="844" y="9650"/>
                  </a:cubicBezTo>
                  <a:cubicBezTo>
                    <a:pt x="899" y="9650"/>
                    <a:pt x="899" y="9554"/>
                    <a:pt x="955" y="9554"/>
                  </a:cubicBezTo>
                  <a:cubicBezTo>
                    <a:pt x="1122" y="9554"/>
                    <a:pt x="1340" y="9617"/>
                    <a:pt x="1477" y="9712"/>
                  </a:cubicBezTo>
                  <a:cubicBezTo>
                    <a:pt x="1670" y="9865"/>
                    <a:pt x="1589" y="10109"/>
                    <a:pt x="1589" y="10357"/>
                  </a:cubicBezTo>
                  <a:cubicBezTo>
                    <a:pt x="1589" y="10477"/>
                    <a:pt x="1589" y="10572"/>
                    <a:pt x="1533" y="10663"/>
                  </a:cubicBezTo>
                  <a:cubicBezTo>
                    <a:pt x="1477" y="10783"/>
                    <a:pt x="1396" y="10817"/>
                    <a:pt x="1340" y="10879"/>
                  </a:cubicBezTo>
                  <a:cubicBezTo>
                    <a:pt x="1259" y="10999"/>
                    <a:pt x="1229" y="11371"/>
                    <a:pt x="1285" y="11524"/>
                  </a:cubicBezTo>
                  <a:cubicBezTo>
                    <a:pt x="1314" y="11615"/>
                    <a:pt x="1422" y="11615"/>
                    <a:pt x="1422" y="11706"/>
                  </a:cubicBezTo>
                  <a:cubicBezTo>
                    <a:pt x="1477" y="11768"/>
                    <a:pt x="1422" y="11921"/>
                    <a:pt x="1452" y="12012"/>
                  </a:cubicBezTo>
                  <a:cubicBezTo>
                    <a:pt x="1615" y="12046"/>
                    <a:pt x="1533" y="12137"/>
                    <a:pt x="1589" y="12232"/>
                  </a:cubicBezTo>
                  <a:cubicBezTo>
                    <a:pt x="1644" y="12261"/>
                    <a:pt x="1726" y="12323"/>
                    <a:pt x="1807" y="12323"/>
                  </a:cubicBezTo>
                  <a:cubicBezTo>
                    <a:pt x="1974" y="12414"/>
                    <a:pt x="2137" y="12414"/>
                    <a:pt x="2330" y="12447"/>
                  </a:cubicBezTo>
                  <a:cubicBezTo>
                    <a:pt x="2660" y="12447"/>
                    <a:pt x="2634" y="12505"/>
                    <a:pt x="2634" y="12815"/>
                  </a:cubicBezTo>
                  <a:cubicBezTo>
                    <a:pt x="2634" y="13059"/>
                    <a:pt x="2634" y="13246"/>
                    <a:pt x="2689" y="13428"/>
                  </a:cubicBezTo>
                  <a:cubicBezTo>
                    <a:pt x="2745" y="13643"/>
                    <a:pt x="2826" y="13829"/>
                    <a:pt x="2908" y="14011"/>
                  </a:cubicBezTo>
                  <a:cubicBezTo>
                    <a:pt x="2963" y="14197"/>
                    <a:pt x="3101" y="14317"/>
                    <a:pt x="3130" y="14537"/>
                  </a:cubicBezTo>
                  <a:cubicBezTo>
                    <a:pt x="3186" y="14781"/>
                    <a:pt x="3267" y="14843"/>
                    <a:pt x="3378" y="15058"/>
                  </a:cubicBezTo>
                  <a:cubicBezTo>
                    <a:pt x="3486" y="15240"/>
                    <a:pt x="3760" y="15579"/>
                    <a:pt x="3708" y="15794"/>
                  </a:cubicBezTo>
                  <a:cubicBezTo>
                    <a:pt x="3597" y="15766"/>
                    <a:pt x="3430" y="15794"/>
                    <a:pt x="3404" y="15948"/>
                  </a:cubicBezTo>
                  <a:cubicBezTo>
                    <a:pt x="3430" y="15948"/>
                    <a:pt x="3486" y="15919"/>
                    <a:pt x="3516" y="15919"/>
                  </a:cubicBezTo>
                  <a:cubicBezTo>
                    <a:pt x="3597" y="15857"/>
                    <a:pt x="3927" y="15766"/>
                    <a:pt x="4008" y="1585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19" name="AutoShape 11"/>
            <p:cNvSpPr>
              <a:spLocks/>
            </p:cNvSpPr>
            <p:nvPr/>
          </p:nvSpPr>
          <p:spPr bwMode="auto">
            <a:xfrm>
              <a:off x="2878454" y="1834992"/>
              <a:ext cx="986304" cy="934202"/>
            </a:xfrm>
            <a:custGeom>
              <a:avLst/>
              <a:gdLst>
                <a:gd name="T0" fmla="*/ 10694 w 21389"/>
                <a:gd name="T1" fmla="*/ 10800 h 21600"/>
                <a:gd name="T2" fmla="*/ 10694 w 21389"/>
                <a:gd name="T3" fmla="*/ 10800 h 21600"/>
                <a:gd name="T4" fmla="*/ 10694 w 21389"/>
                <a:gd name="T5" fmla="*/ 10800 h 21600"/>
                <a:gd name="T6" fmla="*/ 10694 w 21389"/>
                <a:gd name="T7" fmla="*/ 10800 h 21600"/>
              </a:gdLst>
              <a:ahLst/>
              <a:cxnLst>
                <a:cxn ang="0">
                  <a:pos x="T0" y="T1"/>
                </a:cxn>
                <a:cxn ang="0">
                  <a:pos x="T2" y="T3"/>
                </a:cxn>
                <a:cxn ang="0">
                  <a:pos x="T4" y="T5"/>
                </a:cxn>
                <a:cxn ang="0">
                  <a:pos x="T6" y="T7"/>
                </a:cxn>
              </a:cxnLst>
              <a:rect l="0" t="0" r="r" b="b"/>
              <a:pathLst>
                <a:path w="21389" h="21600">
                  <a:moveTo>
                    <a:pt x="9365" y="3129"/>
                  </a:moveTo>
                  <a:cubicBezTo>
                    <a:pt x="9365" y="3279"/>
                    <a:pt x="8461" y="3199"/>
                    <a:pt x="8320" y="3199"/>
                  </a:cubicBezTo>
                  <a:cubicBezTo>
                    <a:pt x="8386" y="2537"/>
                    <a:pt x="7407" y="2387"/>
                    <a:pt x="6993" y="2387"/>
                  </a:cubicBezTo>
                  <a:cubicBezTo>
                    <a:pt x="6569" y="2387"/>
                    <a:pt x="6362" y="2387"/>
                    <a:pt x="6014" y="2236"/>
                  </a:cubicBezTo>
                  <a:cubicBezTo>
                    <a:pt x="5666" y="2086"/>
                    <a:pt x="5035" y="1935"/>
                    <a:pt x="4687" y="1935"/>
                  </a:cubicBezTo>
                  <a:cubicBezTo>
                    <a:pt x="4405" y="2457"/>
                    <a:pt x="3849" y="2086"/>
                    <a:pt x="3501" y="2387"/>
                  </a:cubicBezTo>
                  <a:cubicBezTo>
                    <a:pt x="3426" y="2537"/>
                    <a:pt x="3360" y="2978"/>
                    <a:pt x="3219" y="2978"/>
                  </a:cubicBezTo>
                  <a:cubicBezTo>
                    <a:pt x="3012" y="3058"/>
                    <a:pt x="2871" y="2758"/>
                    <a:pt x="2729" y="2677"/>
                  </a:cubicBezTo>
                  <a:cubicBezTo>
                    <a:pt x="2306" y="2537"/>
                    <a:pt x="1685" y="3349"/>
                    <a:pt x="1685" y="3720"/>
                  </a:cubicBezTo>
                  <a:cubicBezTo>
                    <a:pt x="1751" y="3720"/>
                    <a:pt x="1816" y="3801"/>
                    <a:pt x="1892" y="3720"/>
                  </a:cubicBezTo>
                  <a:cubicBezTo>
                    <a:pt x="1958" y="4101"/>
                    <a:pt x="1468" y="3951"/>
                    <a:pt x="1327" y="3951"/>
                  </a:cubicBezTo>
                  <a:cubicBezTo>
                    <a:pt x="1261" y="4252"/>
                    <a:pt x="1327" y="4392"/>
                    <a:pt x="1402" y="4623"/>
                  </a:cubicBezTo>
                  <a:cubicBezTo>
                    <a:pt x="1468" y="4623"/>
                    <a:pt x="1468" y="4623"/>
                    <a:pt x="1468" y="4623"/>
                  </a:cubicBezTo>
                  <a:cubicBezTo>
                    <a:pt x="1468" y="4693"/>
                    <a:pt x="1468" y="4763"/>
                    <a:pt x="1468" y="4763"/>
                  </a:cubicBezTo>
                  <a:cubicBezTo>
                    <a:pt x="1195" y="4693"/>
                    <a:pt x="838" y="5736"/>
                    <a:pt x="913" y="5957"/>
                  </a:cubicBezTo>
                  <a:cubicBezTo>
                    <a:pt x="1327" y="5957"/>
                    <a:pt x="979" y="6779"/>
                    <a:pt x="913" y="7080"/>
                  </a:cubicBezTo>
                  <a:cubicBezTo>
                    <a:pt x="1261" y="7080"/>
                    <a:pt x="1327" y="7451"/>
                    <a:pt x="1120" y="7601"/>
                  </a:cubicBezTo>
                  <a:cubicBezTo>
                    <a:pt x="913" y="7742"/>
                    <a:pt x="348" y="8042"/>
                    <a:pt x="0" y="8263"/>
                  </a:cubicBezTo>
                  <a:cubicBezTo>
                    <a:pt x="75" y="8413"/>
                    <a:pt x="141" y="8564"/>
                    <a:pt x="282" y="8634"/>
                  </a:cubicBezTo>
                  <a:cubicBezTo>
                    <a:pt x="424" y="8564"/>
                    <a:pt x="489" y="8494"/>
                    <a:pt x="565" y="8413"/>
                  </a:cubicBezTo>
                  <a:cubicBezTo>
                    <a:pt x="489" y="8494"/>
                    <a:pt x="424" y="8564"/>
                    <a:pt x="282" y="8634"/>
                  </a:cubicBezTo>
                  <a:cubicBezTo>
                    <a:pt x="424" y="8865"/>
                    <a:pt x="631" y="8935"/>
                    <a:pt x="772" y="9085"/>
                  </a:cubicBezTo>
                  <a:cubicBezTo>
                    <a:pt x="1195" y="9456"/>
                    <a:pt x="1751" y="9536"/>
                    <a:pt x="2240" y="9827"/>
                  </a:cubicBezTo>
                  <a:cubicBezTo>
                    <a:pt x="2033" y="9757"/>
                    <a:pt x="1816" y="9908"/>
                    <a:pt x="1685" y="9978"/>
                  </a:cubicBezTo>
                  <a:cubicBezTo>
                    <a:pt x="1544" y="10429"/>
                    <a:pt x="1468" y="10950"/>
                    <a:pt x="1195" y="11321"/>
                  </a:cubicBezTo>
                  <a:cubicBezTo>
                    <a:pt x="913" y="11692"/>
                    <a:pt x="348" y="12064"/>
                    <a:pt x="631" y="12515"/>
                  </a:cubicBezTo>
                  <a:cubicBezTo>
                    <a:pt x="838" y="12806"/>
                    <a:pt x="706" y="13407"/>
                    <a:pt x="913" y="13558"/>
                  </a:cubicBezTo>
                  <a:cubicBezTo>
                    <a:pt x="1261" y="13778"/>
                    <a:pt x="1816" y="13558"/>
                    <a:pt x="2165" y="13477"/>
                  </a:cubicBezTo>
                  <a:cubicBezTo>
                    <a:pt x="2099" y="13698"/>
                    <a:pt x="2240" y="13929"/>
                    <a:pt x="2033" y="14149"/>
                  </a:cubicBezTo>
                  <a:cubicBezTo>
                    <a:pt x="2240" y="14219"/>
                    <a:pt x="2588" y="14821"/>
                    <a:pt x="2729" y="14601"/>
                  </a:cubicBezTo>
                  <a:cubicBezTo>
                    <a:pt x="3078" y="14300"/>
                    <a:pt x="2871" y="14079"/>
                    <a:pt x="3360" y="13929"/>
                  </a:cubicBezTo>
                  <a:cubicBezTo>
                    <a:pt x="3708" y="13778"/>
                    <a:pt x="3642" y="13327"/>
                    <a:pt x="3991" y="13327"/>
                  </a:cubicBezTo>
                  <a:cubicBezTo>
                    <a:pt x="4405" y="13407"/>
                    <a:pt x="4612" y="12956"/>
                    <a:pt x="4960" y="13257"/>
                  </a:cubicBezTo>
                  <a:cubicBezTo>
                    <a:pt x="5384" y="13558"/>
                    <a:pt x="5449" y="13999"/>
                    <a:pt x="5732" y="14450"/>
                  </a:cubicBezTo>
                  <a:cubicBezTo>
                    <a:pt x="6080" y="14891"/>
                    <a:pt x="6645" y="15192"/>
                    <a:pt x="7134" y="15643"/>
                  </a:cubicBezTo>
                  <a:cubicBezTo>
                    <a:pt x="7275" y="15784"/>
                    <a:pt x="7972" y="16085"/>
                    <a:pt x="8038" y="16305"/>
                  </a:cubicBezTo>
                  <a:cubicBezTo>
                    <a:pt x="8038" y="16606"/>
                    <a:pt x="7341" y="16606"/>
                    <a:pt x="7134" y="16606"/>
                  </a:cubicBezTo>
                  <a:cubicBezTo>
                    <a:pt x="7059" y="16757"/>
                    <a:pt x="6993" y="16977"/>
                    <a:pt x="6993" y="17128"/>
                  </a:cubicBezTo>
                  <a:cubicBezTo>
                    <a:pt x="7407" y="17278"/>
                    <a:pt x="7407" y="17799"/>
                    <a:pt x="7831" y="17870"/>
                  </a:cubicBezTo>
                  <a:cubicBezTo>
                    <a:pt x="7831" y="18542"/>
                    <a:pt x="8386" y="18251"/>
                    <a:pt x="8809" y="18251"/>
                  </a:cubicBezTo>
                  <a:cubicBezTo>
                    <a:pt x="9440" y="18251"/>
                    <a:pt x="9365" y="18622"/>
                    <a:pt x="9365" y="19143"/>
                  </a:cubicBezTo>
                  <a:cubicBezTo>
                    <a:pt x="9854" y="19143"/>
                    <a:pt x="10202" y="19584"/>
                    <a:pt x="10626" y="19735"/>
                  </a:cubicBezTo>
                  <a:cubicBezTo>
                    <a:pt x="11049" y="19815"/>
                    <a:pt x="11191" y="19885"/>
                    <a:pt x="11191" y="20336"/>
                  </a:cubicBezTo>
                  <a:cubicBezTo>
                    <a:pt x="11605" y="20407"/>
                    <a:pt x="11953" y="20336"/>
                    <a:pt x="12376" y="20407"/>
                  </a:cubicBezTo>
                  <a:cubicBezTo>
                    <a:pt x="12866" y="20557"/>
                    <a:pt x="13280" y="20256"/>
                    <a:pt x="13769" y="20407"/>
                  </a:cubicBezTo>
                  <a:cubicBezTo>
                    <a:pt x="13769" y="20627"/>
                    <a:pt x="13769" y="20848"/>
                    <a:pt x="13769" y="20998"/>
                  </a:cubicBezTo>
                  <a:cubicBezTo>
                    <a:pt x="13911" y="20998"/>
                    <a:pt x="13976" y="20998"/>
                    <a:pt x="14118" y="20998"/>
                  </a:cubicBezTo>
                  <a:cubicBezTo>
                    <a:pt x="14118" y="21369"/>
                    <a:pt x="14607" y="20998"/>
                    <a:pt x="14607" y="21600"/>
                  </a:cubicBezTo>
                  <a:cubicBezTo>
                    <a:pt x="14748" y="21600"/>
                    <a:pt x="14955" y="21600"/>
                    <a:pt x="15096" y="21600"/>
                  </a:cubicBezTo>
                  <a:cubicBezTo>
                    <a:pt x="15238" y="21450"/>
                    <a:pt x="15586" y="20928"/>
                    <a:pt x="15934" y="20557"/>
                  </a:cubicBezTo>
                  <a:cubicBezTo>
                    <a:pt x="15727" y="20477"/>
                    <a:pt x="15586" y="20407"/>
                    <a:pt x="15520" y="20256"/>
                  </a:cubicBezTo>
                  <a:cubicBezTo>
                    <a:pt x="15379" y="19955"/>
                    <a:pt x="15661" y="19665"/>
                    <a:pt x="15802" y="19434"/>
                  </a:cubicBezTo>
                  <a:cubicBezTo>
                    <a:pt x="16151" y="19063"/>
                    <a:pt x="16358" y="18692"/>
                    <a:pt x="16640" y="18251"/>
                  </a:cubicBezTo>
                  <a:cubicBezTo>
                    <a:pt x="16772" y="17950"/>
                    <a:pt x="16847" y="17428"/>
                    <a:pt x="17054" y="17278"/>
                  </a:cubicBezTo>
                  <a:cubicBezTo>
                    <a:pt x="17129" y="17208"/>
                    <a:pt x="17129" y="17128"/>
                    <a:pt x="17129" y="17057"/>
                  </a:cubicBezTo>
                  <a:cubicBezTo>
                    <a:pt x="17261" y="17057"/>
                    <a:pt x="17402" y="17057"/>
                    <a:pt x="17544" y="17057"/>
                  </a:cubicBezTo>
                  <a:cubicBezTo>
                    <a:pt x="17619" y="16907"/>
                    <a:pt x="17619" y="16676"/>
                    <a:pt x="17402" y="16676"/>
                  </a:cubicBezTo>
                  <a:cubicBezTo>
                    <a:pt x="17261" y="16305"/>
                    <a:pt x="17129" y="15864"/>
                    <a:pt x="17261" y="15493"/>
                  </a:cubicBezTo>
                  <a:cubicBezTo>
                    <a:pt x="17402" y="15413"/>
                    <a:pt x="17336" y="15122"/>
                    <a:pt x="17478" y="14891"/>
                  </a:cubicBezTo>
                  <a:cubicBezTo>
                    <a:pt x="17619" y="14671"/>
                    <a:pt x="17826" y="14821"/>
                    <a:pt x="17967" y="14601"/>
                  </a:cubicBezTo>
                  <a:cubicBezTo>
                    <a:pt x="18315" y="14300"/>
                    <a:pt x="17892" y="13558"/>
                    <a:pt x="18033" y="13106"/>
                  </a:cubicBezTo>
                  <a:cubicBezTo>
                    <a:pt x="18108" y="12886"/>
                    <a:pt x="18381" y="12886"/>
                    <a:pt x="18598" y="12806"/>
                  </a:cubicBezTo>
                  <a:cubicBezTo>
                    <a:pt x="18871" y="12665"/>
                    <a:pt x="18946" y="12515"/>
                    <a:pt x="19087" y="12214"/>
                  </a:cubicBezTo>
                  <a:cubicBezTo>
                    <a:pt x="19153" y="12064"/>
                    <a:pt x="19153" y="11763"/>
                    <a:pt x="19294" y="11622"/>
                  </a:cubicBezTo>
                  <a:cubicBezTo>
                    <a:pt x="19501" y="11472"/>
                    <a:pt x="19784" y="11542"/>
                    <a:pt x="19991" y="11472"/>
                  </a:cubicBezTo>
                  <a:cubicBezTo>
                    <a:pt x="20056" y="11171"/>
                    <a:pt x="20480" y="10870"/>
                    <a:pt x="20621" y="10499"/>
                  </a:cubicBezTo>
                  <a:cubicBezTo>
                    <a:pt x="20828" y="10208"/>
                    <a:pt x="20904" y="10208"/>
                    <a:pt x="21252" y="10279"/>
                  </a:cubicBezTo>
                  <a:cubicBezTo>
                    <a:pt x="21600" y="10349"/>
                    <a:pt x="21176" y="9687"/>
                    <a:pt x="21176" y="9687"/>
                  </a:cubicBezTo>
                  <a:cubicBezTo>
                    <a:pt x="21045" y="9456"/>
                    <a:pt x="20969" y="9306"/>
                    <a:pt x="20687" y="9236"/>
                  </a:cubicBezTo>
                  <a:cubicBezTo>
                    <a:pt x="20273" y="9165"/>
                    <a:pt x="20198" y="9236"/>
                    <a:pt x="19925" y="8784"/>
                  </a:cubicBezTo>
                  <a:cubicBezTo>
                    <a:pt x="19784" y="8494"/>
                    <a:pt x="19784" y="8193"/>
                    <a:pt x="19501" y="8042"/>
                  </a:cubicBezTo>
                  <a:cubicBezTo>
                    <a:pt x="19360" y="8042"/>
                    <a:pt x="19219" y="8042"/>
                    <a:pt x="19087" y="7972"/>
                  </a:cubicBezTo>
                  <a:cubicBezTo>
                    <a:pt x="18805" y="7822"/>
                    <a:pt x="18739" y="7671"/>
                    <a:pt x="18522" y="7521"/>
                  </a:cubicBezTo>
                  <a:cubicBezTo>
                    <a:pt x="18240" y="7451"/>
                    <a:pt x="17892" y="7370"/>
                    <a:pt x="17619" y="7370"/>
                  </a:cubicBezTo>
                  <a:cubicBezTo>
                    <a:pt x="17402" y="7370"/>
                    <a:pt x="16913" y="7370"/>
                    <a:pt x="16772" y="7150"/>
                  </a:cubicBezTo>
                  <a:cubicBezTo>
                    <a:pt x="16565" y="6849"/>
                    <a:pt x="16565" y="6257"/>
                    <a:pt x="16640" y="5886"/>
                  </a:cubicBezTo>
                  <a:cubicBezTo>
                    <a:pt x="16424" y="5886"/>
                    <a:pt x="16292" y="5656"/>
                    <a:pt x="16216" y="5515"/>
                  </a:cubicBezTo>
                  <a:cubicBezTo>
                    <a:pt x="16151" y="5435"/>
                    <a:pt x="16151" y="5365"/>
                    <a:pt x="16075" y="5214"/>
                  </a:cubicBezTo>
                  <a:cubicBezTo>
                    <a:pt x="16009" y="5144"/>
                    <a:pt x="15868" y="5064"/>
                    <a:pt x="15727" y="5064"/>
                  </a:cubicBezTo>
                  <a:cubicBezTo>
                    <a:pt x="15586" y="4994"/>
                    <a:pt x="15379" y="5064"/>
                    <a:pt x="15172" y="4994"/>
                  </a:cubicBezTo>
                  <a:cubicBezTo>
                    <a:pt x="15031" y="4914"/>
                    <a:pt x="14466" y="4322"/>
                    <a:pt x="14541" y="4021"/>
                  </a:cubicBezTo>
                  <a:cubicBezTo>
                    <a:pt x="14259" y="3951"/>
                    <a:pt x="14118" y="3720"/>
                    <a:pt x="13769" y="3801"/>
                  </a:cubicBezTo>
                  <a:cubicBezTo>
                    <a:pt x="13562" y="3801"/>
                    <a:pt x="13355" y="4021"/>
                    <a:pt x="13139" y="4101"/>
                  </a:cubicBezTo>
                  <a:cubicBezTo>
                    <a:pt x="13139" y="4101"/>
                    <a:pt x="13139" y="4101"/>
                    <a:pt x="13139" y="4172"/>
                  </a:cubicBezTo>
                  <a:cubicBezTo>
                    <a:pt x="12508" y="4322"/>
                    <a:pt x="12376" y="3580"/>
                    <a:pt x="12094" y="3199"/>
                  </a:cubicBezTo>
                  <a:cubicBezTo>
                    <a:pt x="11887" y="3058"/>
                    <a:pt x="11605" y="3058"/>
                    <a:pt x="11464" y="2828"/>
                  </a:cubicBezTo>
                  <a:cubicBezTo>
                    <a:pt x="11322" y="2607"/>
                    <a:pt x="11464" y="2387"/>
                    <a:pt x="11256" y="2236"/>
                  </a:cubicBezTo>
                  <a:cubicBezTo>
                    <a:pt x="10767" y="2086"/>
                    <a:pt x="11049" y="1564"/>
                    <a:pt x="10908" y="1043"/>
                  </a:cubicBezTo>
                  <a:cubicBezTo>
                    <a:pt x="10767" y="1123"/>
                    <a:pt x="10560" y="973"/>
                    <a:pt x="10419" y="1043"/>
                  </a:cubicBezTo>
                  <a:cubicBezTo>
                    <a:pt x="10692" y="973"/>
                    <a:pt x="9995" y="80"/>
                    <a:pt x="9788" y="0"/>
                  </a:cubicBezTo>
                  <a:cubicBezTo>
                    <a:pt x="9788" y="150"/>
                    <a:pt x="9854" y="371"/>
                    <a:pt x="9788" y="521"/>
                  </a:cubicBezTo>
                  <a:cubicBezTo>
                    <a:pt x="9647" y="592"/>
                    <a:pt x="9506" y="521"/>
                    <a:pt x="9440" y="592"/>
                  </a:cubicBezTo>
                  <a:cubicBezTo>
                    <a:pt x="9158" y="742"/>
                    <a:pt x="9365" y="973"/>
                    <a:pt x="9233" y="1193"/>
                  </a:cubicBezTo>
                  <a:cubicBezTo>
                    <a:pt x="9158" y="1414"/>
                    <a:pt x="8951" y="1414"/>
                    <a:pt x="8809" y="1414"/>
                  </a:cubicBezTo>
                  <a:cubicBezTo>
                    <a:pt x="8875" y="1865"/>
                    <a:pt x="8951" y="2306"/>
                    <a:pt x="9016" y="2457"/>
                  </a:cubicBezTo>
                  <a:cubicBezTo>
                    <a:pt x="9158" y="2677"/>
                    <a:pt x="9299" y="2908"/>
                    <a:pt x="9365" y="312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0" name="AutoShape 12"/>
            <p:cNvSpPr>
              <a:spLocks/>
            </p:cNvSpPr>
            <p:nvPr/>
          </p:nvSpPr>
          <p:spPr bwMode="auto">
            <a:xfrm>
              <a:off x="2713906" y="2209609"/>
              <a:ext cx="2140540" cy="2122067"/>
            </a:xfrm>
            <a:custGeom>
              <a:avLst/>
              <a:gdLst>
                <a:gd name="T0" fmla="+- 0 10784 57"/>
                <a:gd name="T1" fmla="*/ T0 w 21454"/>
                <a:gd name="T2" fmla="*/ 10785 h 21571"/>
                <a:gd name="T3" fmla="+- 0 10784 57"/>
                <a:gd name="T4" fmla="*/ T3 w 21454"/>
                <a:gd name="T5" fmla="*/ 10785 h 21571"/>
                <a:gd name="T6" fmla="+- 0 10784 57"/>
                <a:gd name="T7" fmla="*/ T6 w 21454"/>
                <a:gd name="T8" fmla="*/ 10785 h 21571"/>
                <a:gd name="T9" fmla="+- 0 10784 57"/>
                <a:gd name="T10" fmla="*/ T9 w 21454"/>
                <a:gd name="T11" fmla="*/ 10785 h 21571"/>
              </a:gdLst>
              <a:ahLst/>
              <a:cxnLst>
                <a:cxn ang="0">
                  <a:pos x="T1" y="T2"/>
                </a:cxn>
                <a:cxn ang="0">
                  <a:pos x="T4" y="T5"/>
                </a:cxn>
                <a:cxn ang="0">
                  <a:pos x="T7" y="T8"/>
                </a:cxn>
                <a:cxn ang="0">
                  <a:pos x="T10" y="T11"/>
                </a:cxn>
              </a:cxnLst>
              <a:rect l="0" t="0" r="r" b="b"/>
              <a:pathLst>
                <a:path w="21454" h="21571">
                  <a:moveTo>
                    <a:pt x="8401" y="5697"/>
                  </a:moveTo>
                  <a:cubicBezTo>
                    <a:pt x="8401" y="5433"/>
                    <a:pt x="8175" y="5596"/>
                    <a:pt x="8175" y="5433"/>
                  </a:cubicBezTo>
                  <a:cubicBezTo>
                    <a:pt x="8110" y="5433"/>
                    <a:pt x="8079" y="5433"/>
                    <a:pt x="8014" y="5433"/>
                  </a:cubicBezTo>
                  <a:cubicBezTo>
                    <a:pt x="8014" y="5367"/>
                    <a:pt x="8014" y="5270"/>
                    <a:pt x="8014" y="5173"/>
                  </a:cubicBezTo>
                  <a:cubicBezTo>
                    <a:pt x="7788" y="5107"/>
                    <a:pt x="7597" y="5239"/>
                    <a:pt x="7371" y="5173"/>
                  </a:cubicBezTo>
                  <a:cubicBezTo>
                    <a:pt x="7175" y="5142"/>
                    <a:pt x="7014" y="5173"/>
                    <a:pt x="6823" y="5142"/>
                  </a:cubicBezTo>
                  <a:cubicBezTo>
                    <a:pt x="6823" y="4944"/>
                    <a:pt x="6757" y="4913"/>
                    <a:pt x="6562" y="4878"/>
                  </a:cubicBezTo>
                  <a:cubicBezTo>
                    <a:pt x="6366" y="4812"/>
                    <a:pt x="6205" y="4618"/>
                    <a:pt x="5979" y="4618"/>
                  </a:cubicBezTo>
                  <a:cubicBezTo>
                    <a:pt x="5979" y="4389"/>
                    <a:pt x="6014" y="4226"/>
                    <a:pt x="5722" y="4226"/>
                  </a:cubicBezTo>
                  <a:cubicBezTo>
                    <a:pt x="5527" y="4226"/>
                    <a:pt x="5270" y="4353"/>
                    <a:pt x="5270" y="4058"/>
                  </a:cubicBezTo>
                  <a:cubicBezTo>
                    <a:pt x="5074" y="4027"/>
                    <a:pt x="5074" y="3798"/>
                    <a:pt x="4883" y="3732"/>
                  </a:cubicBezTo>
                  <a:cubicBezTo>
                    <a:pt x="4883" y="3666"/>
                    <a:pt x="4914" y="3569"/>
                    <a:pt x="4948" y="3503"/>
                  </a:cubicBezTo>
                  <a:cubicBezTo>
                    <a:pt x="5044" y="3503"/>
                    <a:pt x="5366" y="3503"/>
                    <a:pt x="5366" y="3371"/>
                  </a:cubicBezTo>
                  <a:cubicBezTo>
                    <a:pt x="5335" y="3274"/>
                    <a:pt x="5014" y="3142"/>
                    <a:pt x="4948" y="3080"/>
                  </a:cubicBezTo>
                  <a:cubicBezTo>
                    <a:pt x="4722" y="2882"/>
                    <a:pt x="4461" y="2750"/>
                    <a:pt x="4300" y="2556"/>
                  </a:cubicBezTo>
                  <a:cubicBezTo>
                    <a:pt x="4170" y="2357"/>
                    <a:pt x="4139" y="2164"/>
                    <a:pt x="3944" y="2031"/>
                  </a:cubicBezTo>
                  <a:cubicBezTo>
                    <a:pt x="3783" y="1899"/>
                    <a:pt x="3687" y="2097"/>
                    <a:pt x="3496" y="2062"/>
                  </a:cubicBezTo>
                  <a:cubicBezTo>
                    <a:pt x="3335" y="2062"/>
                    <a:pt x="3365" y="2260"/>
                    <a:pt x="3205" y="2327"/>
                  </a:cubicBezTo>
                  <a:cubicBezTo>
                    <a:pt x="2978" y="2393"/>
                    <a:pt x="3074" y="2490"/>
                    <a:pt x="2913" y="2622"/>
                  </a:cubicBezTo>
                  <a:cubicBezTo>
                    <a:pt x="2848" y="2719"/>
                    <a:pt x="2687" y="2454"/>
                    <a:pt x="2591" y="2424"/>
                  </a:cubicBezTo>
                  <a:cubicBezTo>
                    <a:pt x="2687" y="2327"/>
                    <a:pt x="2622" y="2225"/>
                    <a:pt x="2652" y="2128"/>
                  </a:cubicBezTo>
                  <a:cubicBezTo>
                    <a:pt x="2491" y="2164"/>
                    <a:pt x="2235" y="2260"/>
                    <a:pt x="2074" y="2164"/>
                  </a:cubicBezTo>
                  <a:cubicBezTo>
                    <a:pt x="1978" y="2097"/>
                    <a:pt x="2039" y="1833"/>
                    <a:pt x="1943" y="1705"/>
                  </a:cubicBezTo>
                  <a:cubicBezTo>
                    <a:pt x="1813" y="1507"/>
                    <a:pt x="2074" y="1344"/>
                    <a:pt x="2204" y="1181"/>
                  </a:cubicBezTo>
                  <a:cubicBezTo>
                    <a:pt x="2330" y="1018"/>
                    <a:pt x="2365" y="789"/>
                    <a:pt x="2430" y="590"/>
                  </a:cubicBezTo>
                  <a:cubicBezTo>
                    <a:pt x="2491" y="560"/>
                    <a:pt x="2591" y="494"/>
                    <a:pt x="2687" y="524"/>
                  </a:cubicBezTo>
                  <a:cubicBezTo>
                    <a:pt x="2461" y="397"/>
                    <a:pt x="2204" y="361"/>
                    <a:pt x="2009" y="198"/>
                  </a:cubicBezTo>
                  <a:cubicBezTo>
                    <a:pt x="1943" y="132"/>
                    <a:pt x="1848" y="101"/>
                    <a:pt x="1783" y="0"/>
                  </a:cubicBezTo>
                  <a:cubicBezTo>
                    <a:pt x="1717" y="66"/>
                    <a:pt x="1652" y="132"/>
                    <a:pt x="1622" y="132"/>
                  </a:cubicBezTo>
                  <a:cubicBezTo>
                    <a:pt x="1491" y="463"/>
                    <a:pt x="1104" y="657"/>
                    <a:pt x="1074" y="1018"/>
                  </a:cubicBezTo>
                  <a:cubicBezTo>
                    <a:pt x="974" y="1018"/>
                    <a:pt x="848" y="983"/>
                    <a:pt x="813" y="1115"/>
                  </a:cubicBezTo>
                  <a:cubicBezTo>
                    <a:pt x="813" y="1212"/>
                    <a:pt x="748" y="1212"/>
                    <a:pt x="717" y="1313"/>
                  </a:cubicBezTo>
                  <a:cubicBezTo>
                    <a:pt x="456" y="1313"/>
                    <a:pt x="491" y="1573"/>
                    <a:pt x="491" y="1736"/>
                  </a:cubicBezTo>
                  <a:cubicBezTo>
                    <a:pt x="491" y="1868"/>
                    <a:pt x="426" y="1934"/>
                    <a:pt x="360" y="2000"/>
                  </a:cubicBezTo>
                  <a:cubicBezTo>
                    <a:pt x="265" y="2097"/>
                    <a:pt x="265" y="2225"/>
                    <a:pt x="200" y="2327"/>
                  </a:cubicBezTo>
                  <a:lnTo>
                    <a:pt x="169" y="2327"/>
                  </a:lnTo>
                  <a:cubicBezTo>
                    <a:pt x="39" y="2653"/>
                    <a:pt x="-57" y="3111"/>
                    <a:pt x="39" y="3437"/>
                  </a:cubicBezTo>
                  <a:cubicBezTo>
                    <a:pt x="134" y="3767"/>
                    <a:pt x="134" y="4450"/>
                    <a:pt x="134" y="4878"/>
                  </a:cubicBezTo>
                  <a:cubicBezTo>
                    <a:pt x="134" y="4913"/>
                    <a:pt x="169" y="4913"/>
                    <a:pt x="169" y="4913"/>
                  </a:cubicBezTo>
                  <a:cubicBezTo>
                    <a:pt x="200" y="4913"/>
                    <a:pt x="200" y="4878"/>
                    <a:pt x="230" y="4878"/>
                  </a:cubicBezTo>
                  <a:cubicBezTo>
                    <a:pt x="265" y="4878"/>
                    <a:pt x="295" y="4975"/>
                    <a:pt x="295" y="4975"/>
                  </a:cubicBezTo>
                  <a:cubicBezTo>
                    <a:pt x="330" y="5041"/>
                    <a:pt x="265" y="4975"/>
                    <a:pt x="265" y="5010"/>
                  </a:cubicBezTo>
                  <a:cubicBezTo>
                    <a:pt x="230" y="5041"/>
                    <a:pt x="295" y="5076"/>
                    <a:pt x="295" y="5076"/>
                  </a:cubicBezTo>
                  <a:lnTo>
                    <a:pt x="330" y="5076"/>
                  </a:lnTo>
                  <a:cubicBezTo>
                    <a:pt x="330" y="5107"/>
                    <a:pt x="330" y="5107"/>
                    <a:pt x="330" y="5107"/>
                  </a:cubicBezTo>
                  <a:cubicBezTo>
                    <a:pt x="330" y="5107"/>
                    <a:pt x="330" y="5142"/>
                    <a:pt x="360" y="5173"/>
                  </a:cubicBezTo>
                  <a:cubicBezTo>
                    <a:pt x="360" y="5173"/>
                    <a:pt x="360" y="5173"/>
                    <a:pt x="395" y="5173"/>
                  </a:cubicBezTo>
                  <a:cubicBezTo>
                    <a:pt x="395" y="5204"/>
                    <a:pt x="395" y="5204"/>
                    <a:pt x="395" y="5204"/>
                  </a:cubicBezTo>
                  <a:cubicBezTo>
                    <a:pt x="426" y="5239"/>
                    <a:pt x="426" y="5239"/>
                    <a:pt x="456" y="5270"/>
                  </a:cubicBezTo>
                  <a:cubicBezTo>
                    <a:pt x="456" y="5336"/>
                    <a:pt x="491" y="5270"/>
                    <a:pt x="521" y="5270"/>
                  </a:cubicBezTo>
                  <a:cubicBezTo>
                    <a:pt x="556" y="5305"/>
                    <a:pt x="556" y="5367"/>
                    <a:pt x="521" y="5367"/>
                  </a:cubicBezTo>
                  <a:cubicBezTo>
                    <a:pt x="521" y="5402"/>
                    <a:pt x="521" y="5433"/>
                    <a:pt x="521" y="5468"/>
                  </a:cubicBezTo>
                  <a:cubicBezTo>
                    <a:pt x="556" y="5534"/>
                    <a:pt x="621" y="5565"/>
                    <a:pt x="521" y="5596"/>
                  </a:cubicBezTo>
                  <a:cubicBezTo>
                    <a:pt x="456" y="5631"/>
                    <a:pt x="456" y="5697"/>
                    <a:pt x="521" y="5728"/>
                  </a:cubicBezTo>
                  <a:cubicBezTo>
                    <a:pt x="556" y="5759"/>
                    <a:pt x="587" y="5825"/>
                    <a:pt x="521" y="5891"/>
                  </a:cubicBezTo>
                  <a:cubicBezTo>
                    <a:pt x="556" y="5927"/>
                    <a:pt x="587" y="5988"/>
                    <a:pt x="587" y="5988"/>
                  </a:cubicBezTo>
                  <a:cubicBezTo>
                    <a:pt x="621" y="6187"/>
                    <a:pt x="621" y="6283"/>
                    <a:pt x="748" y="6451"/>
                  </a:cubicBezTo>
                  <a:cubicBezTo>
                    <a:pt x="878" y="6579"/>
                    <a:pt x="974" y="6742"/>
                    <a:pt x="1039" y="6940"/>
                  </a:cubicBezTo>
                  <a:cubicBezTo>
                    <a:pt x="1039" y="6940"/>
                    <a:pt x="1039" y="6971"/>
                    <a:pt x="1074" y="6971"/>
                  </a:cubicBezTo>
                  <a:lnTo>
                    <a:pt x="1074" y="7006"/>
                  </a:lnTo>
                  <a:cubicBezTo>
                    <a:pt x="1169" y="7200"/>
                    <a:pt x="1169" y="7367"/>
                    <a:pt x="1169" y="7561"/>
                  </a:cubicBezTo>
                  <a:lnTo>
                    <a:pt x="1169" y="7592"/>
                  </a:lnTo>
                  <a:cubicBezTo>
                    <a:pt x="1169" y="7658"/>
                    <a:pt x="1169" y="7724"/>
                    <a:pt x="1200" y="7760"/>
                  </a:cubicBezTo>
                  <a:cubicBezTo>
                    <a:pt x="1200" y="7790"/>
                    <a:pt x="1200" y="7790"/>
                    <a:pt x="1235" y="7821"/>
                  </a:cubicBezTo>
                  <a:cubicBezTo>
                    <a:pt x="1235" y="7857"/>
                    <a:pt x="1200" y="7923"/>
                    <a:pt x="1200" y="7953"/>
                  </a:cubicBezTo>
                  <a:cubicBezTo>
                    <a:pt x="1104" y="8020"/>
                    <a:pt x="943" y="7953"/>
                    <a:pt x="848" y="7984"/>
                  </a:cubicBezTo>
                  <a:cubicBezTo>
                    <a:pt x="848" y="8086"/>
                    <a:pt x="813" y="8183"/>
                    <a:pt x="717" y="8280"/>
                  </a:cubicBezTo>
                  <a:cubicBezTo>
                    <a:pt x="426" y="8575"/>
                    <a:pt x="848" y="9165"/>
                    <a:pt x="848" y="9491"/>
                  </a:cubicBezTo>
                  <a:cubicBezTo>
                    <a:pt x="848" y="9720"/>
                    <a:pt x="1074" y="9690"/>
                    <a:pt x="1235" y="9756"/>
                  </a:cubicBezTo>
                  <a:cubicBezTo>
                    <a:pt x="1300" y="9787"/>
                    <a:pt x="1395" y="9787"/>
                    <a:pt x="1426" y="9853"/>
                  </a:cubicBezTo>
                  <a:cubicBezTo>
                    <a:pt x="1526" y="9950"/>
                    <a:pt x="1300" y="9950"/>
                    <a:pt x="1300" y="9985"/>
                  </a:cubicBezTo>
                  <a:cubicBezTo>
                    <a:pt x="1265" y="10179"/>
                    <a:pt x="1622" y="9985"/>
                    <a:pt x="1526" y="10276"/>
                  </a:cubicBezTo>
                  <a:cubicBezTo>
                    <a:pt x="1461" y="10311"/>
                    <a:pt x="1426" y="10377"/>
                    <a:pt x="1461" y="10474"/>
                  </a:cubicBezTo>
                  <a:cubicBezTo>
                    <a:pt x="1235" y="10408"/>
                    <a:pt x="1235" y="10571"/>
                    <a:pt x="1235" y="10734"/>
                  </a:cubicBezTo>
                  <a:cubicBezTo>
                    <a:pt x="1426" y="10769"/>
                    <a:pt x="1748" y="10734"/>
                    <a:pt x="1783" y="10963"/>
                  </a:cubicBezTo>
                  <a:cubicBezTo>
                    <a:pt x="1652" y="10963"/>
                    <a:pt x="1426" y="10932"/>
                    <a:pt x="1426" y="11095"/>
                  </a:cubicBezTo>
                  <a:cubicBezTo>
                    <a:pt x="1300" y="11126"/>
                    <a:pt x="1169" y="11095"/>
                    <a:pt x="1074" y="11095"/>
                  </a:cubicBezTo>
                  <a:cubicBezTo>
                    <a:pt x="1039" y="11126"/>
                    <a:pt x="1039" y="11126"/>
                    <a:pt x="1039" y="11161"/>
                  </a:cubicBezTo>
                  <a:cubicBezTo>
                    <a:pt x="748" y="11161"/>
                    <a:pt x="621" y="11686"/>
                    <a:pt x="878" y="11686"/>
                  </a:cubicBezTo>
                  <a:cubicBezTo>
                    <a:pt x="848" y="11258"/>
                    <a:pt x="1330" y="11421"/>
                    <a:pt x="1622" y="11421"/>
                  </a:cubicBezTo>
                  <a:cubicBezTo>
                    <a:pt x="1622" y="11324"/>
                    <a:pt x="1652" y="11258"/>
                    <a:pt x="1652" y="11192"/>
                  </a:cubicBezTo>
                  <a:cubicBezTo>
                    <a:pt x="1813" y="11161"/>
                    <a:pt x="1913" y="11161"/>
                    <a:pt x="2039" y="11294"/>
                  </a:cubicBezTo>
                  <a:cubicBezTo>
                    <a:pt x="2139" y="11421"/>
                    <a:pt x="2330" y="11161"/>
                    <a:pt x="2461" y="11192"/>
                  </a:cubicBezTo>
                  <a:cubicBezTo>
                    <a:pt x="2491" y="11324"/>
                    <a:pt x="2491" y="11457"/>
                    <a:pt x="2652" y="11421"/>
                  </a:cubicBezTo>
                  <a:cubicBezTo>
                    <a:pt x="2652" y="11355"/>
                    <a:pt x="2687" y="11258"/>
                    <a:pt x="2717" y="11192"/>
                  </a:cubicBezTo>
                  <a:cubicBezTo>
                    <a:pt x="2752" y="11192"/>
                    <a:pt x="2783" y="11161"/>
                    <a:pt x="2817" y="11161"/>
                  </a:cubicBezTo>
                  <a:cubicBezTo>
                    <a:pt x="2817" y="11095"/>
                    <a:pt x="2848" y="11064"/>
                    <a:pt x="2944" y="11029"/>
                  </a:cubicBezTo>
                  <a:cubicBezTo>
                    <a:pt x="2978" y="11161"/>
                    <a:pt x="3044" y="11294"/>
                    <a:pt x="3170" y="11294"/>
                  </a:cubicBezTo>
                  <a:cubicBezTo>
                    <a:pt x="3105" y="11324"/>
                    <a:pt x="3074" y="11421"/>
                    <a:pt x="3105" y="11487"/>
                  </a:cubicBezTo>
                  <a:cubicBezTo>
                    <a:pt x="3205" y="11421"/>
                    <a:pt x="3270" y="11355"/>
                    <a:pt x="3335" y="11355"/>
                  </a:cubicBezTo>
                  <a:cubicBezTo>
                    <a:pt x="3270" y="11355"/>
                    <a:pt x="3205" y="11421"/>
                    <a:pt x="3105" y="11487"/>
                  </a:cubicBezTo>
                  <a:cubicBezTo>
                    <a:pt x="3139" y="11518"/>
                    <a:pt x="3170" y="11518"/>
                    <a:pt x="3205" y="11518"/>
                  </a:cubicBezTo>
                  <a:cubicBezTo>
                    <a:pt x="3335" y="11553"/>
                    <a:pt x="3461" y="11487"/>
                    <a:pt x="3592" y="11518"/>
                  </a:cubicBezTo>
                  <a:cubicBezTo>
                    <a:pt x="3752" y="11518"/>
                    <a:pt x="3883" y="11620"/>
                    <a:pt x="4009" y="11650"/>
                  </a:cubicBezTo>
                  <a:cubicBezTo>
                    <a:pt x="4170" y="11650"/>
                    <a:pt x="4335" y="11650"/>
                    <a:pt x="4461" y="11650"/>
                  </a:cubicBezTo>
                  <a:cubicBezTo>
                    <a:pt x="4461" y="11620"/>
                    <a:pt x="4496" y="11584"/>
                    <a:pt x="4496" y="11553"/>
                  </a:cubicBezTo>
                  <a:cubicBezTo>
                    <a:pt x="4722" y="11553"/>
                    <a:pt x="4787" y="11650"/>
                    <a:pt x="4948" y="11783"/>
                  </a:cubicBezTo>
                  <a:cubicBezTo>
                    <a:pt x="4948" y="11915"/>
                    <a:pt x="5074" y="11946"/>
                    <a:pt x="5174" y="11946"/>
                  </a:cubicBezTo>
                  <a:cubicBezTo>
                    <a:pt x="5335" y="12012"/>
                    <a:pt x="5335" y="12078"/>
                    <a:pt x="5335" y="12241"/>
                  </a:cubicBezTo>
                  <a:cubicBezTo>
                    <a:pt x="5301" y="12435"/>
                    <a:pt x="5466" y="12536"/>
                    <a:pt x="5527" y="12730"/>
                  </a:cubicBezTo>
                  <a:cubicBezTo>
                    <a:pt x="5592" y="12928"/>
                    <a:pt x="5496" y="13157"/>
                    <a:pt x="5527" y="13351"/>
                  </a:cubicBezTo>
                  <a:cubicBezTo>
                    <a:pt x="5270" y="13351"/>
                    <a:pt x="5401" y="13580"/>
                    <a:pt x="5235" y="13616"/>
                  </a:cubicBezTo>
                  <a:cubicBezTo>
                    <a:pt x="5205" y="13682"/>
                    <a:pt x="5205" y="13810"/>
                    <a:pt x="5205" y="13876"/>
                  </a:cubicBezTo>
                  <a:cubicBezTo>
                    <a:pt x="5044" y="13973"/>
                    <a:pt x="5074" y="14268"/>
                    <a:pt x="4914" y="14369"/>
                  </a:cubicBezTo>
                  <a:cubicBezTo>
                    <a:pt x="4883" y="14497"/>
                    <a:pt x="4753" y="14629"/>
                    <a:pt x="4753" y="14792"/>
                  </a:cubicBezTo>
                  <a:cubicBezTo>
                    <a:pt x="4592" y="14629"/>
                    <a:pt x="4592" y="14889"/>
                    <a:pt x="4592" y="14990"/>
                  </a:cubicBezTo>
                  <a:lnTo>
                    <a:pt x="4561" y="14990"/>
                  </a:lnTo>
                  <a:cubicBezTo>
                    <a:pt x="4561" y="15118"/>
                    <a:pt x="4753" y="15220"/>
                    <a:pt x="4657" y="15347"/>
                  </a:cubicBezTo>
                  <a:cubicBezTo>
                    <a:pt x="4592" y="15413"/>
                    <a:pt x="4527" y="15413"/>
                    <a:pt x="4431" y="15413"/>
                  </a:cubicBezTo>
                  <a:cubicBezTo>
                    <a:pt x="4335" y="15383"/>
                    <a:pt x="4300" y="15480"/>
                    <a:pt x="4205" y="15515"/>
                  </a:cubicBezTo>
                  <a:cubicBezTo>
                    <a:pt x="4044" y="15612"/>
                    <a:pt x="3818" y="15515"/>
                    <a:pt x="3657" y="15546"/>
                  </a:cubicBezTo>
                  <a:cubicBezTo>
                    <a:pt x="3431" y="15546"/>
                    <a:pt x="3496" y="15775"/>
                    <a:pt x="3496" y="15907"/>
                  </a:cubicBezTo>
                  <a:cubicBezTo>
                    <a:pt x="3396" y="15938"/>
                    <a:pt x="3270" y="15841"/>
                    <a:pt x="3205" y="15969"/>
                  </a:cubicBezTo>
                  <a:cubicBezTo>
                    <a:pt x="3170" y="16035"/>
                    <a:pt x="3205" y="16136"/>
                    <a:pt x="3205" y="16233"/>
                  </a:cubicBezTo>
                  <a:cubicBezTo>
                    <a:pt x="3205" y="16361"/>
                    <a:pt x="3170" y="16656"/>
                    <a:pt x="3365" y="16656"/>
                  </a:cubicBezTo>
                  <a:cubicBezTo>
                    <a:pt x="3396" y="16757"/>
                    <a:pt x="3461" y="16824"/>
                    <a:pt x="3461" y="16920"/>
                  </a:cubicBezTo>
                  <a:cubicBezTo>
                    <a:pt x="3270" y="16885"/>
                    <a:pt x="3335" y="17114"/>
                    <a:pt x="3170" y="17083"/>
                  </a:cubicBezTo>
                  <a:cubicBezTo>
                    <a:pt x="3139" y="17277"/>
                    <a:pt x="3170" y="17445"/>
                    <a:pt x="3009" y="17573"/>
                  </a:cubicBezTo>
                  <a:cubicBezTo>
                    <a:pt x="2913" y="17639"/>
                    <a:pt x="2783" y="17771"/>
                    <a:pt x="2652" y="17736"/>
                  </a:cubicBezTo>
                  <a:cubicBezTo>
                    <a:pt x="2652" y="17934"/>
                    <a:pt x="3205" y="18753"/>
                    <a:pt x="2817" y="18850"/>
                  </a:cubicBezTo>
                  <a:cubicBezTo>
                    <a:pt x="2783" y="19049"/>
                    <a:pt x="2878" y="19049"/>
                    <a:pt x="3044" y="19080"/>
                  </a:cubicBezTo>
                  <a:cubicBezTo>
                    <a:pt x="3300" y="19146"/>
                    <a:pt x="3139" y="19503"/>
                    <a:pt x="3139" y="19701"/>
                  </a:cubicBezTo>
                  <a:cubicBezTo>
                    <a:pt x="3235" y="19701"/>
                    <a:pt x="3300" y="19732"/>
                    <a:pt x="3365" y="19732"/>
                  </a:cubicBezTo>
                  <a:cubicBezTo>
                    <a:pt x="3396" y="19569"/>
                    <a:pt x="3431" y="19441"/>
                    <a:pt x="3557" y="19340"/>
                  </a:cubicBezTo>
                  <a:cubicBezTo>
                    <a:pt x="3592" y="19538"/>
                    <a:pt x="3783" y="19441"/>
                    <a:pt x="3883" y="19538"/>
                  </a:cubicBezTo>
                  <a:cubicBezTo>
                    <a:pt x="4044" y="19635"/>
                    <a:pt x="3944" y="19961"/>
                    <a:pt x="4170" y="19996"/>
                  </a:cubicBezTo>
                  <a:cubicBezTo>
                    <a:pt x="4170" y="19961"/>
                    <a:pt x="4205" y="19895"/>
                    <a:pt x="4205" y="19864"/>
                  </a:cubicBezTo>
                  <a:cubicBezTo>
                    <a:pt x="4300" y="19833"/>
                    <a:pt x="4496" y="19864"/>
                    <a:pt x="4496" y="20027"/>
                  </a:cubicBezTo>
                  <a:cubicBezTo>
                    <a:pt x="4657" y="19961"/>
                    <a:pt x="4753" y="19798"/>
                    <a:pt x="4948" y="19767"/>
                  </a:cubicBezTo>
                  <a:cubicBezTo>
                    <a:pt x="4948" y="19635"/>
                    <a:pt x="4979" y="19472"/>
                    <a:pt x="5074" y="19441"/>
                  </a:cubicBezTo>
                  <a:cubicBezTo>
                    <a:pt x="5014" y="19309"/>
                    <a:pt x="4948" y="19212"/>
                    <a:pt x="4818" y="19176"/>
                  </a:cubicBezTo>
                  <a:cubicBezTo>
                    <a:pt x="4787" y="19080"/>
                    <a:pt x="4848" y="19049"/>
                    <a:pt x="4914" y="19049"/>
                  </a:cubicBezTo>
                  <a:cubicBezTo>
                    <a:pt x="4948" y="18983"/>
                    <a:pt x="4948" y="18881"/>
                    <a:pt x="4948" y="18815"/>
                  </a:cubicBezTo>
                  <a:cubicBezTo>
                    <a:pt x="4914" y="18753"/>
                    <a:pt x="4818" y="18718"/>
                    <a:pt x="4818" y="18621"/>
                  </a:cubicBezTo>
                  <a:cubicBezTo>
                    <a:pt x="4687" y="18586"/>
                    <a:pt x="4527" y="18718"/>
                    <a:pt x="4366" y="18687"/>
                  </a:cubicBezTo>
                  <a:cubicBezTo>
                    <a:pt x="4366" y="18458"/>
                    <a:pt x="4527" y="18163"/>
                    <a:pt x="4461" y="17934"/>
                  </a:cubicBezTo>
                  <a:cubicBezTo>
                    <a:pt x="4400" y="17736"/>
                    <a:pt x="4235" y="17868"/>
                    <a:pt x="4170" y="17705"/>
                  </a:cubicBezTo>
                  <a:cubicBezTo>
                    <a:pt x="4109" y="17573"/>
                    <a:pt x="4270" y="16987"/>
                    <a:pt x="4009" y="17017"/>
                  </a:cubicBezTo>
                  <a:cubicBezTo>
                    <a:pt x="3913" y="16854"/>
                    <a:pt x="4044" y="16594"/>
                    <a:pt x="3848" y="16493"/>
                  </a:cubicBezTo>
                  <a:cubicBezTo>
                    <a:pt x="3783" y="16427"/>
                    <a:pt x="3526" y="16493"/>
                    <a:pt x="3557" y="16361"/>
                  </a:cubicBezTo>
                  <a:cubicBezTo>
                    <a:pt x="3752" y="16361"/>
                    <a:pt x="3818" y="16198"/>
                    <a:pt x="3883" y="16070"/>
                  </a:cubicBezTo>
                  <a:cubicBezTo>
                    <a:pt x="4109" y="15969"/>
                    <a:pt x="4205" y="16004"/>
                    <a:pt x="4205" y="16264"/>
                  </a:cubicBezTo>
                  <a:cubicBezTo>
                    <a:pt x="4431" y="16264"/>
                    <a:pt x="4461" y="16264"/>
                    <a:pt x="4496" y="16035"/>
                  </a:cubicBezTo>
                  <a:cubicBezTo>
                    <a:pt x="4527" y="16070"/>
                    <a:pt x="4592" y="16035"/>
                    <a:pt x="4627" y="16035"/>
                  </a:cubicBezTo>
                  <a:cubicBezTo>
                    <a:pt x="4657" y="15969"/>
                    <a:pt x="4627" y="15907"/>
                    <a:pt x="4657" y="15841"/>
                  </a:cubicBezTo>
                  <a:cubicBezTo>
                    <a:pt x="4787" y="15841"/>
                    <a:pt x="4848" y="15678"/>
                    <a:pt x="5014" y="15643"/>
                  </a:cubicBezTo>
                  <a:cubicBezTo>
                    <a:pt x="5074" y="15744"/>
                    <a:pt x="4979" y="15775"/>
                    <a:pt x="4948" y="15872"/>
                  </a:cubicBezTo>
                  <a:cubicBezTo>
                    <a:pt x="4883" y="16004"/>
                    <a:pt x="5044" y="16136"/>
                    <a:pt x="5044" y="16264"/>
                  </a:cubicBezTo>
                  <a:cubicBezTo>
                    <a:pt x="4848" y="16264"/>
                    <a:pt x="4657" y="16264"/>
                    <a:pt x="4687" y="16528"/>
                  </a:cubicBezTo>
                  <a:cubicBezTo>
                    <a:pt x="4722" y="16559"/>
                    <a:pt x="4787" y="16594"/>
                    <a:pt x="4818" y="16625"/>
                  </a:cubicBezTo>
                  <a:cubicBezTo>
                    <a:pt x="4818" y="16559"/>
                    <a:pt x="4848" y="16493"/>
                    <a:pt x="4848" y="16427"/>
                  </a:cubicBezTo>
                  <a:cubicBezTo>
                    <a:pt x="4883" y="16396"/>
                    <a:pt x="4948" y="16396"/>
                    <a:pt x="5014" y="16427"/>
                  </a:cubicBezTo>
                  <a:cubicBezTo>
                    <a:pt x="5014" y="16559"/>
                    <a:pt x="5014" y="16656"/>
                    <a:pt x="4883" y="16722"/>
                  </a:cubicBezTo>
                  <a:cubicBezTo>
                    <a:pt x="4848" y="16757"/>
                    <a:pt x="4848" y="16824"/>
                    <a:pt x="4883" y="16854"/>
                  </a:cubicBezTo>
                  <a:cubicBezTo>
                    <a:pt x="4948" y="16854"/>
                    <a:pt x="5014" y="16824"/>
                    <a:pt x="5014" y="16757"/>
                  </a:cubicBezTo>
                  <a:cubicBezTo>
                    <a:pt x="5074" y="16722"/>
                    <a:pt x="5205" y="16656"/>
                    <a:pt x="5270" y="16691"/>
                  </a:cubicBezTo>
                  <a:cubicBezTo>
                    <a:pt x="5335" y="16757"/>
                    <a:pt x="5205" y="16885"/>
                    <a:pt x="5335" y="16920"/>
                  </a:cubicBezTo>
                  <a:cubicBezTo>
                    <a:pt x="5335" y="16951"/>
                    <a:pt x="5366" y="16987"/>
                    <a:pt x="5366" y="17017"/>
                  </a:cubicBezTo>
                  <a:cubicBezTo>
                    <a:pt x="5466" y="17017"/>
                    <a:pt x="5527" y="16951"/>
                    <a:pt x="5657" y="16987"/>
                  </a:cubicBezTo>
                  <a:cubicBezTo>
                    <a:pt x="5788" y="17017"/>
                    <a:pt x="5853" y="17053"/>
                    <a:pt x="6014" y="17017"/>
                  </a:cubicBezTo>
                  <a:cubicBezTo>
                    <a:pt x="6014" y="16987"/>
                    <a:pt x="6014" y="16920"/>
                    <a:pt x="6014" y="16885"/>
                  </a:cubicBezTo>
                  <a:cubicBezTo>
                    <a:pt x="6175" y="16854"/>
                    <a:pt x="5979" y="16462"/>
                    <a:pt x="5949" y="16361"/>
                  </a:cubicBezTo>
                  <a:cubicBezTo>
                    <a:pt x="6079" y="16396"/>
                    <a:pt x="6109" y="16493"/>
                    <a:pt x="6240" y="16493"/>
                  </a:cubicBezTo>
                  <a:cubicBezTo>
                    <a:pt x="6240" y="16722"/>
                    <a:pt x="6366" y="16656"/>
                    <a:pt x="6562" y="16656"/>
                  </a:cubicBezTo>
                  <a:cubicBezTo>
                    <a:pt x="6592" y="16788"/>
                    <a:pt x="5918" y="17313"/>
                    <a:pt x="6366" y="17379"/>
                  </a:cubicBezTo>
                  <a:cubicBezTo>
                    <a:pt x="6366" y="17277"/>
                    <a:pt x="6270" y="17180"/>
                    <a:pt x="6401" y="17114"/>
                  </a:cubicBezTo>
                  <a:cubicBezTo>
                    <a:pt x="6496" y="17083"/>
                    <a:pt x="6627" y="17150"/>
                    <a:pt x="6723" y="17150"/>
                  </a:cubicBezTo>
                  <a:cubicBezTo>
                    <a:pt x="6692" y="16885"/>
                    <a:pt x="6884" y="16951"/>
                    <a:pt x="6949" y="17150"/>
                  </a:cubicBezTo>
                  <a:cubicBezTo>
                    <a:pt x="7144" y="17180"/>
                    <a:pt x="7431" y="17150"/>
                    <a:pt x="7658" y="17150"/>
                  </a:cubicBezTo>
                  <a:cubicBezTo>
                    <a:pt x="7658" y="17083"/>
                    <a:pt x="7627" y="16594"/>
                    <a:pt x="7823" y="16722"/>
                  </a:cubicBezTo>
                  <a:cubicBezTo>
                    <a:pt x="7949" y="16824"/>
                    <a:pt x="8306" y="16594"/>
                    <a:pt x="8210" y="16427"/>
                  </a:cubicBezTo>
                  <a:cubicBezTo>
                    <a:pt x="8306" y="16396"/>
                    <a:pt x="8436" y="16427"/>
                    <a:pt x="8532" y="16462"/>
                  </a:cubicBezTo>
                  <a:cubicBezTo>
                    <a:pt x="8532" y="16361"/>
                    <a:pt x="8823" y="16264"/>
                    <a:pt x="8919" y="16299"/>
                  </a:cubicBezTo>
                  <a:cubicBezTo>
                    <a:pt x="8919" y="16396"/>
                    <a:pt x="8919" y="16528"/>
                    <a:pt x="9014" y="16594"/>
                  </a:cubicBezTo>
                  <a:cubicBezTo>
                    <a:pt x="9114" y="16656"/>
                    <a:pt x="9210" y="16824"/>
                    <a:pt x="9306" y="16854"/>
                  </a:cubicBezTo>
                  <a:cubicBezTo>
                    <a:pt x="9371" y="17114"/>
                    <a:pt x="9014" y="17083"/>
                    <a:pt x="9049" y="17313"/>
                  </a:cubicBezTo>
                  <a:cubicBezTo>
                    <a:pt x="9080" y="17313"/>
                    <a:pt x="9114" y="17313"/>
                    <a:pt x="9114" y="17313"/>
                  </a:cubicBezTo>
                  <a:cubicBezTo>
                    <a:pt x="9114" y="17343"/>
                    <a:pt x="9080" y="17410"/>
                    <a:pt x="9080" y="17410"/>
                  </a:cubicBezTo>
                  <a:cubicBezTo>
                    <a:pt x="9014" y="17445"/>
                    <a:pt x="9049" y="17445"/>
                    <a:pt x="8984" y="17476"/>
                  </a:cubicBezTo>
                  <a:cubicBezTo>
                    <a:pt x="8919" y="17476"/>
                    <a:pt x="8888" y="17506"/>
                    <a:pt x="8853" y="17573"/>
                  </a:cubicBezTo>
                  <a:cubicBezTo>
                    <a:pt x="8954" y="17608"/>
                    <a:pt x="9014" y="17608"/>
                    <a:pt x="9114" y="17573"/>
                  </a:cubicBezTo>
                  <a:cubicBezTo>
                    <a:pt x="9080" y="17445"/>
                    <a:pt x="9210" y="17379"/>
                    <a:pt x="9306" y="17410"/>
                  </a:cubicBezTo>
                  <a:cubicBezTo>
                    <a:pt x="9436" y="17445"/>
                    <a:pt x="9371" y="17608"/>
                    <a:pt x="9371" y="17705"/>
                  </a:cubicBezTo>
                  <a:cubicBezTo>
                    <a:pt x="9597" y="17771"/>
                    <a:pt x="9567" y="17445"/>
                    <a:pt x="9501" y="17313"/>
                  </a:cubicBezTo>
                  <a:cubicBezTo>
                    <a:pt x="9567" y="17277"/>
                    <a:pt x="9693" y="17247"/>
                    <a:pt x="9728" y="17343"/>
                  </a:cubicBezTo>
                  <a:cubicBezTo>
                    <a:pt x="9728" y="17313"/>
                    <a:pt x="9758" y="17277"/>
                    <a:pt x="9758" y="17216"/>
                  </a:cubicBezTo>
                  <a:cubicBezTo>
                    <a:pt x="9888" y="17180"/>
                    <a:pt x="9888" y="17277"/>
                    <a:pt x="9919" y="17343"/>
                  </a:cubicBezTo>
                  <a:cubicBezTo>
                    <a:pt x="9984" y="17445"/>
                    <a:pt x="10145" y="17410"/>
                    <a:pt x="10245" y="17410"/>
                  </a:cubicBezTo>
                  <a:cubicBezTo>
                    <a:pt x="10245" y="17410"/>
                    <a:pt x="10245" y="17379"/>
                    <a:pt x="10245" y="17343"/>
                  </a:cubicBezTo>
                  <a:cubicBezTo>
                    <a:pt x="10180" y="17343"/>
                    <a:pt x="10145" y="17277"/>
                    <a:pt x="10145" y="17247"/>
                  </a:cubicBezTo>
                  <a:cubicBezTo>
                    <a:pt x="10245" y="17216"/>
                    <a:pt x="10341" y="17216"/>
                    <a:pt x="10436" y="17216"/>
                  </a:cubicBezTo>
                  <a:cubicBezTo>
                    <a:pt x="10436" y="17247"/>
                    <a:pt x="10436" y="17313"/>
                    <a:pt x="10471" y="17343"/>
                  </a:cubicBezTo>
                  <a:cubicBezTo>
                    <a:pt x="10471" y="17313"/>
                    <a:pt x="10471" y="17247"/>
                    <a:pt x="10471" y="17180"/>
                  </a:cubicBezTo>
                  <a:cubicBezTo>
                    <a:pt x="10532" y="17180"/>
                    <a:pt x="10632" y="17180"/>
                    <a:pt x="10697" y="17180"/>
                  </a:cubicBezTo>
                  <a:cubicBezTo>
                    <a:pt x="10663" y="17247"/>
                    <a:pt x="10663" y="17247"/>
                    <a:pt x="10597" y="17277"/>
                  </a:cubicBezTo>
                  <a:cubicBezTo>
                    <a:pt x="10532" y="17343"/>
                    <a:pt x="10567" y="17445"/>
                    <a:pt x="10532" y="17506"/>
                  </a:cubicBezTo>
                  <a:cubicBezTo>
                    <a:pt x="10532" y="17674"/>
                    <a:pt x="10502" y="17802"/>
                    <a:pt x="10436" y="17934"/>
                  </a:cubicBezTo>
                  <a:cubicBezTo>
                    <a:pt x="10597" y="18000"/>
                    <a:pt x="10663" y="17771"/>
                    <a:pt x="10823" y="17802"/>
                  </a:cubicBezTo>
                  <a:cubicBezTo>
                    <a:pt x="10823" y="17934"/>
                    <a:pt x="11437" y="17868"/>
                    <a:pt x="11567" y="17868"/>
                  </a:cubicBezTo>
                  <a:cubicBezTo>
                    <a:pt x="11471" y="17608"/>
                    <a:pt x="11858" y="17506"/>
                    <a:pt x="11663" y="17247"/>
                  </a:cubicBezTo>
                  <a:cubicBezTo>
                    <a:pt x="11728" y="17216"/>
                    <a:pt x="11793" y="17216"/>
                    <a:pt x="11858" y="17216"/>
                  </a:cubicBezTo>
                  <a:cubicBezTo>
                    <a:pt x="11824" y="17277"/>
                    <a:pt x="11858" y="17313"/>
                    <a:pt x="11858" y="17343"/>
                  </a:cubicBezTo>
                  <a:cubicBezTo>
                    <a:pt x="11924" y="17277"/>
                    <a:pt x="11989" y="17150"/>
                    <a:pt x="12150" y="17180"/>
                  </a:cubicBezTo>
                  <a:cubicBezTo>
                    <a:pt x="12150" y="17216"/>
                    <a:pt x="12180" y="17247"/>
                    <a:pt x="12150" y="17313"/>
                  </a:cubicBezTo>
                  <a:cubicBezTo>
                    <a:pt x="12211" y="17379"/>
                    <a:pt x="12276" y="17445"/>
                    <a:pt x="12376" y="17410"/>
                  </a:cubicBezTo>
                  <a:cubicBezTo>
                    <a:pt x="12376" y="17277"/>
                    <a:pt x="12472" y="17216"/>
                    <a:pt x="12441" y="17083"/>
                  </a:cubicBezTo>
                  <a:cubicBezTo>
                    <a:pt x="12537" y="17083"/>
                    <a:pt x="12698" y="17053"/>
                    <a:pt x="12763" y="17114"/>
                  </a:cubicBezTo>
                  <a:cubicBezTo>
                    <a:pt x="12893" y="17216"/>
                    <a:pt x="12728" y="17410"/>
                    <a:pt x="12763" y="17542"/>
                  </a:cubicBezTo>
                  <a:cubicBezTo>
                    <a:pt x="12893" y="17573"/>
                    <a:pt x="13085" y="17476"/>
                    <a:pt x="13115" y="17639"/>
                  </a:cubicBezTo>
                  <a:cubicBezTo>
                    <a:pt x="13180" y="17868"/>
                    <a:pt x="13507" y="17771"/>
                    <a:pt x="13668" y="17802"/>
                  </a:cubicBezTo>
                  <a:cubicBezTo>
                    <a:pt x="13668" y="17934"/>
                    <a:pt x="13602" y="18132"/>
                    <a:pt x="13668" y="18260"/>
                  </a:cubicBezTo>
                  <a:cubicBezTo>
                    <a:pt x="13798" y="18392"/>
                    <a:pt x="14085" y="18295"/>
                    <a:pt x="14215" y="18326"/>
                  </a:cubicBezTo>
                  <a:cubicBezTo>
                    <a:pt x="14215" y="18361"/>
                    <a:pt x="14215" y="18423"/>
                    <a:pt x="14215" y="18489"/>
                  </a:cubicBezTo>
                  <a:cubicBezTo>
                    <a:pt x="14346" y="18489"/>
                    <a:pt x="14442" y="18489"/>
                    <a:pt x="14572" y="18489"/>
                  </a:cubicBezTo>
                  <a:cubicBezTo>
                    <a:pt x="14572" y="18621"/>
                    <a:pt x="14572" y="18718"/>
                    <a:pt x="14572" y="18815"/>
                  </a:cubicBezTo>
                  <a:cubicBezTo>
                    <a:pt x="14637" y="18850"/>
                    <a:pt x="14698" y="18850"/>
                    <a:pt x="14763" y="18850"/>
                  </a:cubicBezTo>
                  <a:cubicBezTo>
                    <a:pt x="14763" y="18917"/>
                    <a:pt x="14763" y="18983"/>
                    <a:pt x="14763" y="19049"/>
                  </a:cubicBezTo>
                  <a:cubicBezTo>
                    <a:pt x="14894" y="19013"/>
                    <a:pt x="14863" y="19176"/>
                    <a:pt x="14990" y="19146"/>
                  </a:cubicBezTo>
                  <a:cubicBezTo>
                    <a:pt x="15024" y="19049"/>
                    <a:pt x="14959" y="18947"/>
                    <a:pt x="14990" y="18881"/>
                  </a:cubicBezTo>
                  <a:cubicBezTo>
                    <a:pt x="15185" y="18850"/>
                    <a:pt x="15633" y="18947"/>
                    <a:pt x="15759" y="18784"/>
                  </a:cubicBezTo>
                  <a:cubicBezTo>
                    <a:pt x="15859" y="18784"/>
                    <a:pt x="15955" y="18784"/>
                    <a:pt x="16020" y="18881"/>
                  </a:cubicBezTo>
                  <a:cubicBezTo>
                    <a:pt x="16051" y="18917"/>
                    <a:pt x="16051" y="18947"/>
                    <a:pt x="16051" y="19013"/>
                  </a:cubicBezTo>
                  <a:cubicBezTo>
                    <a:pt x="16085" y="19049"/>
                    <a:pt x="16151" y="19013"/>
                    <a:pt x="16211" y="19049"/>
                  </a:cubicBezTo>
                  <a:cubicBezTo>
                    <a:pt x="16377" y="19273"/>
                    <a:pt x="16116" y="19406"/>
                    <a:pt x="15955" y="19309"/>
                  </a:cubicBezTo>
                  <a:cubicBezTo>
                    <a:pt x="15924" y="19406"/>
                    <a:pt x="15924" y="19472"/>
                    <a:pt x="15924" y="19569"/>
                  </a:cubicBezTo>
                  <a:cubicBezTo>
                    <a:pt x="15955" y="19569"/>
                    <a:pt x="15990" y="19569"/>
                    <a:pt x="16020" y="19569"/>
                  </a:cubicBezTo>
                  <a:cubicBezTo>
                    <a:pt x="16020" y="19670"/>
                    <a:pt x="16020" y="19767"/>
                    <a:pt x="16020" y="19833"/>
                  </a:cubicBezTo>
                  <a:cubicBezTo>
                    <a:pt x="16211" y="19833"/>
                    <a:pt x="16211" y="19996"/>
                    <a:pt x="16151" y="20128"/>
                  </a:cubicBezTo>
                  <a:cubicBezTo>
                    <a:pt x="16085" y="20322"/>
                    <a:pt x="15990" y="20419"/>
                    <a:pt x="15990" y="20617"/>
                  </a:cubicBezTo>
                  <a:cubicBezTo>
                    <a:pt x="15955" y="20617"/>
                    <a:pt x="15890" y="20648"/>
                    <a:pt x="15859" y="20617"/>
                  </a:cubicBezTo>
                  <a:cubicBezTo>
                    <a:pt x="15824" y="20648"/>
                    <a:pt x="15824" y="20714"/>
                    <a:pt x="15859" y="20750"/>
                  </a:cubicBezTo>
                  <a:cubicBezTo>
                    <a:pt x="15955" y="20780"/>
                    <a:pt x="16020" y="20847"/>
                    <a:pt x="16051" y="20913"/>
                  </a:cubicBezTo>
                  <a:cubicBezTo>
                    <a:pt x="16085" y="21010"/>
                    <a:pt x="16020" y="21142"/>
                    <a:pt x="16151" y="21142"/>
                  </a:cubicBezTo>
                  <a:cubicBezTo>
                    <a:pt x="16151" y="21173"/>
                    <a:pt x="16151" y="21208"/>
                    <a:pt x="16181" y="21208"/>
                  </a:cubicBezTo>
                  <a:cubicBezTo>
                    <a:pt x="16211" y="21173"/>
                    <a:pt x="16246" y="21106"/>
                    <a:pt x="16277" y="21076"/>
                  </a:cubicBezTo>
                  <a:cubicBezTo>
                    <a:pt x="16246" y="21106"/>
                    <a:pt x="16211" y="21173"/>
                    <a:pt x="16181" y="21208"/>
                  </a:cubicBezTo>
                  <a:cubicBezTo>
                    <a:pt x="16246" y="21305"/>
                    <a:pt x="16407" y="21305"/>
                    <a:pt x="16538" y="21336"/>
                  </a:cubicBezTo>
                  <a:cubicBezTo>
                    <a:pt x="16538" y="21600"/>
                    <a:pt x="17151" y="21600"/>
                    <a:pt x="17342" y="21534"/>
                  </a:cubicBezTo>
                  <a:cubicBezTo>
                    <a:pt x="17538" y="21402"/>
                    <a:pt x="17377" y="21142"/>
                    <a:pt x="17503" y="21010"/>
                  </a:cubicBezTo>
                  <a:cubicBezTo>
                    <a:pt x="17568" y="20943"/>
                    <a:pt x="17634" y="21040"/>
                    <a:pt x="17634" y="20913"/>
                  </a:cubicBezTo>
                  <a:cubicBezTo>
                    <a:pt x="17634" y="20811"/>
                    <a:pt x="17764" y="20847"/>
                    <a:pt x="17860" y="20847"/>
                  </a:cubicBezTo>
                  <a:cubicBezTo>
                    <a:pt x="17860" y="20780"/>
                    <a:pt x="17829" y="20750"/>
                    <a:pt x="17829" y="20714"/>
                  </a:cubicBezTo>
                  <a:lnTo>
                    <a:pt x="17794" y="20714"/>
                  </a:lnTo>
                  <a:lnTo>
                    <a:pt x="17829" y="20714"/>
                  </a:lnTo>
                  <a:cubicBezTo>
                    <a:pt x="17764" y="20648"/>
                    <a:pt x="17699" y="20587"/>
                    <a:pt x="17794" y="20485"/>
                  </a:cubicBezTo>
                  <a:cubicBezTo>
                    <a:pt x="17890" y="20388"/>
                    <a:pt x="18055" y="20388"/>
                    <a:pt x="17955" y="20225"/>
                  </a:cubicBezTo>
                  <a:cubicBezTo>
                    <a:pt x="17860" y="20093"/>
                    <a:pt x="17925" y="19996"/>
                    <a:pt x="18021" y="19864"/>
                  </a:cubicBezTo>
                  <a:cubicBezTo>
                    <a:pt x="18086" y="19767"/>
                    <a:pt x="17990" y="19732"/>
                    <a:pt x="17955" y="19670"/>
                  </a:cubicBezTo>
                  <a:cubicBezTo>
                    <a:pt x="17955" y="19604"/>
                    <a:pt x="17955" y="19538"/>
                    <a:pt x="17955" y="19472"/>
                  </a:cubicBezTo>
                  <a:cubicBezTo>
                    <a:pt x="17890" y="19441"/>
                    <a:pt x="17860" y="19441"/>
                    <a:pt x="17794" y="19441"/>
                  </a:cubicBezTo>
                  <a:cubicBezTo>
                    <a:pt x="17860" y="19441"/>
                    <a:pt x="17890" y="19441"/>
                    <a:pt x="17955" y="19472"/>
                  </a:cubicBezTo>
                  <a:lnTo>
                    <a:pt x="17955" y="19441"/>
                  </a:lnTo>
                  <a:cubicBezTo>
                    <a:pt x="18151" y="19406"/>
                    <a:pt x="18312" y="19340"/>
                    <a:pt x="18347" y="19110"/>
                  </a:cubicBezTo>
                  <a:cubicBezTo>
                    <a:pt x="18347" y="18850"/>
                    <a:pt x="18216" y="18753"/>
                    <a:pt x="18055" y="18621"/>
                  </a:cubicBezTo>
                  <a:cubicBezTo>
                    <a:pt x="17829" y="18458"/>
                    <a:pt x="17890" y="18229"/>
                    <a:pt x="17829" y="18031"/>
                  </a:cubicBezTo>
                  <a:cubicBezTo>
                    <a:pt x="17729" y="17802"/>
                    <a:pt x="17729" y="17608"/>
                    <a:pt x="17794" y="17343"/>
                  </a:cubicBezTo>
                  <a:cubicBezTo>
                    <a:pt x="17860" y="17180"/>
                    <a:pt x="17955" y="17017"/>
                    <a:pt x="18151" y="16987"/>
                  </a:cubicBezTo>
                  <a:cubicBezTo>
                    <a:pt x="18377" y="16920"/>
                    <a:pt x="18508" y="16788"/>
                    <a:pt x="18699" y="16656"/>
                  </a:cubicBezTo>
                  <a:cubicBezTo>
                    <a:pt x="18860" y="16594"/>
                    <a:pt x="19086" y="16594"/>
                    <a:pt x="19186" y="16427"/>
                  </a:cubicBezTo>
                  <a:cubicBezTo>
                    <a:pt x="19282" y="16264"/>
                    <a:pt x="19347" y="16035"/>
                    <a:pt x="19573" y="16004"/>
                  </a:cubicBezTo>
                  <a:cubicBezTo>
                    <a:pt x="19603" y="15907"/>
                    <a:pt x="19734" y="15907"/>
                    <a:pt x="19830" y="15872"/>
                  </a:cubicBezTo>
                  <a:cubicBezTo>
                    <a:pt x="19925" y="15806"/>
                    <a:pt x="19925" y="15709"/>
                    <a:pt x="19925" y="15612"/>
                  </a:cubicBezTo>
                  <a:cubicBezTo>
                    <a:pt x="19991" y="15413"/>
                    <a:pt x="20347" y="15480"/>
                    <a:pt x="20312" y="15709"/>
                  </a:cubicBezTo>
                  <a:cubicBezTo>
                    <a:pt x="20478" y="15709"/>
                    <a:pt x="20478" y="15612"/>
                    <a:pt x="20604" y="15546"/>
                  </a:cubicBezTo>
                  <a:cubicBezTo>
                    <a:pt x="20769" y="15413"/>
                    <a:pt x="20991" y="15576"/>
                    <a:pt x="21156" y="15612"/>
                  </a:cubicBezTo>
                  <a:cubicBezTo>
                    <a:pt x="21543" y="15643"/>
                    <a:pt x="21543" y="15250"/>
                    <a:pt x="21217" y="15153"/>
                  </a:cubicBezTo>
                  <a:cubicBezTo>
                    <a:pt x="20895" y="15087"/>
                    <a:pt x="20704" y="14858"/>
                    <a:pt x="20412" y="14726"/>
                  </a:cubicBezTo>
                  <a:cubicBezTo>
                    <a:pt x="20347" y="14695"/>
                    <a:pt x="20282" y="14660"/>
                    <a:pt x="20217" y="14598"/>
                  </a:cubicBezTo>
                  <a:cubicBezTo>
                    <a:pt x="20121" y="14532"/>
                    <a:pt x="20151" y="14435"/>
                    <a:pt x="20086" y="14334"/>
                  </a:cubicBezTo>
                  <a:cubicBezTo>
                    <a:pt x="19991" y="14140"/>
                    <a:pt x="19799" y="14105"/>
                    <a:pt x="19699" y="13876"/>
                  </a:cubicBezTo>
                  <a:cubicBezTo>
                    <a:pt x="19864" y="13876"/>
                    <a:pt x="20056" y="13810"/>
                    <a:pt x="20186" y="13713"/>
                  </a:cubicBezTo>
                  <a:cubicBezTo>
                    <a:pt x="20282" y="13647"/>
                    <a:pt x="20186" y="13483"/>
                    <a:pt x="20186" y="13417"/>
                  </a:cubicBezTo>
                  <a:cubicBezTo>
                    <a:pt x="20151" y="13290"/>
                    <a:pt x="20056" y="13320"/>
                    <a:pt x="19960" y="13290"/>
                  </a:cubicBezTo>
                  <a:cubicBezTo>
                    <a:pt x="19799" y="13290"/>
                    <a:pt x="19669" y="13188"/>
                    <a:pt x="19538" y="13157"/>
                  </a:cubicBezTo>
                  <a:cubicBezTo>
                    <a:pt x="19443" y="12994"/>
                    <a:pt x="19477" y="12827"/>
                    <a:pt x="19699" y="12827"/>
                  </a:cubicBezTo>
                  <a:cubicBezTo>
                    <a:pt x="19895" y="12827"/>
                    <a:pt x="19799" y="12699"/>
                    <a:pt x="19991" y="12633"/>
                  </a:cubicBezTo>
                  <a:cubicBezTo>
                    <a:pt x="20217" y="12567"/>
                    <a:pt x="20478" y="12664"/>
                    <a:pt x="20734" y="12633"/>
                  </a:cubicBezTo>
                  <a:cubicBezTo>
                    <a:pt x="20830" y="12633"/>
                    <a:pt x="20930" y="12567"/>
                    <a:pt x="20830" y="12435"/>
                  </a:cubicBezTo>
                  <a:cubicBezTo>
                    <a:pt x="20769" y="12373"/>
                    <a:pt x="20638" y="12404"/>
                    <a:pt x="20543" y="12404"/>
                  </a:cubicBezTo>
                  <a:cubicBezTo>
                    <a:pt x="20543" y="12307"/>
                    <a:pt x="20508" y="12272"/>
                    <a:pt x="20443" y="12272"/>
                  </a:cubicBezTo>
                  <a:cubicBezTo>
                    <a:pt x="20412" y="12144"/>
                    <a:pt x="20412" y="12012"/>
                    <a:pt x="20412" y="11849"/>
                  </a:cubicBezTo>
                  <a:cubicBezTo>
                    <a:pt x="20251" y="11813"/>
                    <a:pt x="20025" y="11880"/>
                    <a:pt x="19895" y="11783"/>
                  </a:cubicBezTo>
                  <a:cubicBezTo>
                    <a:pt x="19734" y="11650"/>
                    <a:pt x="19830" y="11421"/>
                    <a:pt x="19799" y="11227"/>
                  </a:cubicBezTo>
                  <a:cubicBezTo>
                    <a:pt x="19764" y="11029"/>
                    <a:pt x="19508" y="11126"/>
                    <a:pt x="19538" y="10901"/>
                  </a:cubicBezTo>
                  <a:cubicBezTo>
                    <a:pt x="19603" y="10703"/>
                    <a:pt x="19377" y="10571"/>
                    <a:pt x="19412" y="10377"/>
                  </a:cubicBezTo>
                  <a:cubicBezTo>
                    <a:pt x="19247" y="10377"/>
                    <a:pt x="19186" y="10148"/>
                    <a:pt x="19151" y="9950"/>
                  </a:cubicBezTo>
                  <a:cubicBezTo>
                    <a:pt x="19056" y="9919"/>
                    <a:pt x="18960" y="9817"/>
                    <a:pt x="18829" y="9756"/>
                  </a:cubicBezTo>
                  <a:cubicBezTo>
                    <a:pt x="18634" y="9654"/>
                    <a:pt x="18377" y="9654"/>
                    <a:pt x="18121" y="9690"/>
                  </a:cubicBezTo>
                  <a:cubicBezTo>
                    <a:pt x="18086" y="9756"/>
                    <a:pt x="18055" y="9853"/>
                    <a:pt x="17990" y="9919"/>
                  </a:cubicBezTo>
                  <a:cubicBezTo>
                    <a:pt x="17925" y="9950"/>
                    <a:pt x="17794" y="9985"/>
                    <a:pt x="17764" y="10082"/>
                  </a:cubicBezTo>
                  <a:cubicBezTo>
                    <a:pt x="17603" y="10113"/>
                    <a:pt x="17568" y="9919"/>
                    <a:pt x="17538" y="9817"/>
                  </a:cubicBezTo>
                  <a:cubicBezTo>
                    <a:pt x="17473" y="9756"/>
                    <a:pt x="17442" y="9654"/>
                    <a:pt x="17312" y="9624"/>
                  </a:cubicBezTo>
                  <a:cubicBezTo>
                    <a:pt x="17151" y="9557"/>
                    <a:pt x="16925" y="9624"/>
                    <a:pt x="16729" y="9624"/>
                  </a:cubicBezTo>
                  <a:cubicBezTo>
                    <a:pt x="16699" y="9425"/>
                    <a:pt x="16277" y="9491"/>
                    <a:pt x="16151" y="9491"/>
                  </a:cubicBezTo>
                  <a:cubicBezTo>
                    <a:pt x="16151" y="9359"/>
                    <a:pt x="16151" y="9231"/>
                    <a:pt x="16151" y="9130"/>
                  </a:cubicBezTo>
                  <a:cubicBezTo>
                    <a:pt x="16151" y="9002"/>
                    <a:pt x="16051" y="8901"/>
                    <a:pt x="16020" y="8804"/>
                  </a:cubicBezTo>
                  <a:cubicBezTo>
                    <a:pt x="15794" y="8738"/>
                    <a:pt x="15533" y="8901"/>
                    <a:pt x="15311" y="8870"/>
                  </a:cubicBezTo>
                  <a:cubicBezTo>
                    <a:pt x="15150" y="8839"/>
                    <a:pt x="15150" y="8738"/>
                    <a:pt x="15055" y="8641"/>
                  </a:cubicBezTo>
                  <a:cubicBezTo>
                    <a:pt x="14959" y="8544"/>
                    <a:pt x="14894" y="8544"/>
                    <a:pt x="14763" y="8478"/>
                  </a:cubicBezTo>
                  <a:cubicBezTo>
                    <a:pt x="14602" y="8412"/>
                    <a:pt x="14407" y="8280"/>
                    <a:pt x="14215" y="8183"/>
                  </a:cubicBezTo>
                  <a:cubicBezTo>
                    <a:pt x="14085" y="8117"/>
                    <a:pt x="14055" y="8086"/>
                    <a:pt x="13924" y="8152"/>
                  </a:cubicBezTo>
                  <a:cubicBezTo>
                    <a:pt x="13859" y="8213"/>
                    <a:pt x="13798" y="8346"/>
                    <a:pt x="13698" y="8315"/>
                  </a:cubicBezTo>
                  <a:cubicBezTo>
                    <a:pt x="13633" y="8152"/>
                    <a:pt x="13441" y="8086"/>
                    <a:pt x="13311" y="8020"/>
                  </a:cubicBezTo>
                  <a:cubicBezTo>
                    <a:pt x="13180" y="7984"/>
                    <a:pt x="13085" y="7923"/>
                    <a:pt x="12924" y="7857"/>
                  </a:cubicBezTo>
                  <a:cubicBezTo>
                    <a:pt x="12954" y="7821"/>
                    <a:pt x="12924" y="7790"/>
                    <a:pt x="12924" y="7760"/>
                  </a:cubicBezTo>
                  <a:cubicBezTo>
                    <a:pt x="12793" y="7694"/>
                    <a:pt x="12667" y="7627"/>
                    <a:pt x="12537" y="7495"/>
                  </a:cubicBezTo>
                  <a:cubicBezTo>
                    <a:pt x="12376" y="7398"/>
                    <a:pt x="12311" y="7235"/>
                    <a:pt x="12150" y="7301"/>
                  </a:cubicBezTo>
                  <a:cubicBezTo>
                    <a:pt x="12150" y="7332"/>
                    <a:pt x="12150" y="7332"/>
                    <a:pt x="12115" y="7332"/>
                  </a:cubicBezTo>
                  <a:cubicBezTo>
                    <a:pt x="11989" y="7367"/>
                    <a:pt x="12050" y="7037"/>
                    <a:pt x="12019" y="6940"/>
                  </a:cubicBezTo>
                  <a:cubicBezTo>
                    <a:pt x="11989" y="6808"/>
                    <a:pt x="11889" y="6645"/>
                    <a:pt x="11763" y="6614"/>
                  </a:cubicBezTo>
                  <a:cubicBezTo>
                    <a:pt x="11663" y="6579"/>
                    <a:pt x="11632" y="6579"/>
                    <a:pt x="11537" y="6548"/>
                  </a:cubicBezTo>
                  <a:cubicBezTo>
                    <a:pt x="11471" y="6513"/>
                    <a:pt x="11406" y="6451"/>
                    <a:pt x="11341" y="6416"/>
                  </a:cubicBezTo>
                  <a:cubicBezTo>
                    <a:pt x="11276" y="6385"/>
                    <a:pt x="11180" y="6283"/>
                    <a:pt x="11115" y="6283"/>
                  </a:cubicBezTo>
                  <a:cubicBezTo>
                    <a:pt x="11050" y="6253"/>
                    <a:pt x="10954" y="6283"/>
                    <a:pt x="10889" y="6253"/>
                  </a:cubicBezTo>
                  <a:cubicBezTo>
                    <a:pt x="10889" y="6222"/>
                    <a:pt x="10889" y="6187"/>
                    <a:pt x="10889" y="6120"/>
                  </a:cubicBezTo>
                  <a:cubicBezTo>
                    <a:pt x="10597" y="6120"/>
                    <a:pt x="10436" y="5957"/>
                    <a:pt x="10245" y="5759"/>
                  </a:cubicBezTo>
                  <a:cubicBezTo>
                    <a:pt x="10145" y="5662"/>
                    <a:pt x="10115" y="5534"/>
                    <a:pt x="9984" y="5534"/>
                  </a:cubicBezTo>
                  <a:cubicBezTo>
                    <a:pt x="9793" y="5499"/>
                    <a:pt x="9823" y="5728"/>
                    <a:pt x="9823" y="5860"/>
                  </a:cubicBezTo>
                  <a:cubicBezTo>
                    <a:pt x="9693" y="5891"/>
                    <a:pt x="9662" y="5697"/>
                    <a:pt x="9567" y="5631"/>
                  </a:cubicBezTo>
                  <a:cubicBezTo>
                    <a:pt x="9436" y="5565"/>
                    <a:pt x="9341" y="5662"/>
                    <a:pt x="9210" y="5534"/>
                  </a:cubicBezTo>
                  <a:cubicBezTo>
                    <a:pt x="9180" y="5468"/>
                    <a:pt x="9145" y="5367"/>
                    <a:pt x="9114" y="5305"/>
                  </a:cubicBezTo>
                  <a:cubicBezTo>
                    <a:pt x="9114" y="5305"/>
                    <a:pt x="9080" y="5270"/>
                    <a:pt x="9049" y="5239"/>
                  </a:cubicBezTo>
                  <a:cubicBezTo>
                    <a:pt x="8984" y="5305"/>
                    <a:pt x="8919" y="5367"/>
                    <a:pt x="8954" y="5367"/>
                  </a:cubicBezTo>
                  <a:cubicBezTo>
                    <a:pt x="8919" y="5367"/>
                    <a:pt x="8984" y="5305"/>
                    <a:pt x="9049" y="5239"/>
                  </a:cubicBezTo>
                  <a:cubicBezTo>
                    <a:pt x="9014" y="5239"/>
                    <a:pt x="9014" y="5239"/>
                    <a:pt x="9014" y="5239"/>
                  </a:cubicBezTo>
                  <a:cubicBezTo>
                    <a:pt x="8853" y="5402"/>
                    <a:pt x="8693" y="5631"/>
                    <a:pt x="8627" y="5697"/>
                  </a:cubicBezTo>
                  <a:cubicBezTo>
                    <a:pt x="8562" y="5697"/>
                    <a:pt x="8466" y="5697"/>
                    <a:pt x="8401" y="569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1" name="AutoShape 13"/>
            <p:cNvSpPr>
              <a:spLocks/>
            </p:cNvSpPr>
            <p:nvPr/>
          </p:nvSpPr>
          <p:spPr bwMode="auto">
            <a:xfrm>
              <a:off x="1748109" y="7783024"/>
              <a:ext cx="744840" cy="1486575"/>
            </a:xfrm>
            <a:custGeom>
              <a:avLst/>
              <a:gdLst>
                <a:gd name="T0" fmla="*/ 10627 w 21254"/>
                <a:gd name="T1" fmla="*/ 10800 h 21600"/>
                <a:gd name="T2" fmla="*/ 10627 w 21254"/>
                <a:gd name="T3" fmla="*/ 10800 h 21600"/>
                <a:gd name="T4" fmla="*/ 10627 w 21254"/>
                <a:gd name="T5" fmla="*/ 10800 h 21600"/>
                <a:gd name="T6" fmla="*/ 10627 w 21254"/>
                <a:gd name="T7" fmla="*/ 10800 h 21600"/>
              </a:gdLst>
              <a:ahLst/>
              <a:cxnLst>
                <a:cxn ang="0">
                  <a:pos x="T0" y="T1"/>
                </a:cxn>
                <a:cxn ang="0">
                  <a:pos x="T2" y="T3"/>
                </a:cxn>
                <a:cxn ang="0">
                  <a:pos x="T4" y="T5"/>
                </a:cxn>
                <a:cxn ang="0">
                  <a:pos x="T6" y="T7"/>
                </a:cxn>
              </a:cxnLst>
              <a:rect l="0" t="0" r="r" b="b"/>
              <a:pathLst>
                <a:path w="21254" h="21600">
                  <a:moveTo>
                    <a:pt x="18567" y="21556"/>
                  </a:moveTo>
                  <a:cubicBezTo>
                    <a:pt x="18654" y="21556"/>
                    <a:pt x="18753" y="21556"/>
                    <a:pt x="18753" y="21506"/>
                  </a:cubicBezTo>
                  <a:cubicBezTo>
                    <a:pt x="18840" y="21367"/>
                    <a:pt x="18840" y="21229"/>
                    <a:pt x="18840" y="21040"/>
                  </a:cubicBezTo>
                  <a:cubicBezTo>
                    <a:pt x="18926" y="21084"/>
                    <a:pt x="18926" y="21040"/>
                    <a:pt x="19025" y="21040"/>
                  </a:cubicBezTo>
                  <a:cubicBezTo>
                    <a:pt x="19025" y="20945"/>
                    <a:pt x="19025" y="20851"/>
                    <a:pt x="19025" y="20756"/>
                  </a:cubicBezTo>
                  <a:cubicBezTo>
                    <a:pt x="19855" y="20945"/>
                    <a:pt x="19669" y="20574"/>
                    <a:pt x="19483" y="20291"/>
                  </a:cubicBezTo>
                  <a:cubicBezTo>
                    <a:pt x="19483" y="20291"/>
                    <a:pt x="19483" y="20291"/>
                    <a:pt x="19397" y="20291"/>
                  </a:cubicBezTo>
                  <a:cubicBezTo>
                    <a:pt x="19397" y="20058"/>
                    <a:pt x="18926" y="19919"/>
                    <a:pt x="19025" y="19686"/>
                  </a:cubicBezTo>
                  <a:cubicBezTo>
                    <a:pt x="19025" y="19541"/>
                    <a:pt x="19397" y="19308"/>
                    <a:pt x="19756" y="19308"/>
                  </a:cubicBezTo>
                  <a:cubicBezTo>
                    <a:pt x="19855" y="19170"/>
                    <a:pt x="19855" y="18981"/>
                    <a:pt x="19756" y="18798"/>
                  </a:cubicBezTo>
                  <a:cubicBezTo>
                    <a:pt x="19483" y="18798"/>
                    <a:pt x="19112" y="18471"/>
                    <a:pt x="19025" y="18282"/>
                  </a:cubicBezTo>
                  <a:cubicBezTo>
                    <a:pt x="18926" y="18093"/>
                    <a:pt x="19483" y="18093"/>
                    <a:pt x="19669" y="17911"/>
                  </a:cubicBezTo>
                  <a:cubicBezTo>
                    <a:pt x="19941" y="17672"/>
                    <a:pt x="19855" y="16834"/>
                    <a:pt x="20585" y="16929"/>
                  </a:cubicBezTo>
                  <a:cubicBezTo>
                    <a:pt x="20585" y="16740"/>
                    <a:pt x="20771" y="16274"/>
                    <a:pt x="21043" y="16180"/>
                  </a:cubicBezTo>
                  <a:cubicBezTo>
                    <a:pt x="21600" y="15991"/>
                    <a:pt x="20870" y="15852"/>
                    <a:pt x="20956" y="15569"/>
                  </a:cubicBezTo>
                  <a:cubicBezTo>
                    <a:pt x="20585" y="15525"/>
                    <a:pt x="20498" y="15663"/>
                    <a:pt x="20313" y="15758"/>
                  </a:cubicBezTo>
                  <a:cubicBezTo>
                    <a:pt x="19855" y="15802"/>
                    <a:pt x="19669" y="15525"/>
                    <a:pt x="19211" y="15474"/>
                  </a:cubicBezTo>
                  <a:cubicBezTo>
                    <a:pt x="19756" y="15474"/>
                    <a:pt x="19298" y="14776"/>
                    <a:pt x="19941" y="14681"/>
                  </a:cubicBezTo>
                  <a:cubicBezTo>
                    <a:pt x="19941" y="14587"/>
                    <a:pt x="19941" y="14492"/>
                    <a:pt x="19941" y="14404"/>
                  </a:cubicBezTo>
                  <a:cubicBezTo>
                    <a:pt x="19855" y="14404"/>
                    <a:pt x="19855" y="14404"/>
                    <a:pt x="19855" y="14404"/>
                  </a:cubicBezTo>
                  <a:cubicBezTo>
                    <a:pt x="19669" y="14077"/>
                    <a:pt x="21229" y="13517"/>
                    <a:pt x="19855" y="13422"/>
                  </a:cubicBezTo>
                  <a:cubicBezTo>
                    <a:pt x="19941" y="13277"/>
                    <a:pt x="19756" y="13233"/>
                    <a:pt x="19756" y="13095"/>
                  </a:cubicBezTo>
                  <a:cubicBezTo>
                    <a:pt x="20585" y="13139"/>
                    <a:pt x="20498" y="12207"/>
                    <a:pt x="20040" y="12062"/>
                  </a:cubicBezTo>
                  <a:cubicBezTo>
                    <a:pt x="19669" y="11968"/>
                    <a:pt x="19025" y="12018"/>
                    <a:pt x="18753" y="12157"/>
                  </a:cubicBezTo>
                  <a:cubicBezTo>
                    <a:pt x="18468" y="12390"/>
                    <a:pt x="17825" y="12295"/>
                    <a:pt x="17825" y="12623"/>
                  </a:cubicBezTo>
                  <a:cubicBezTo>
                    <a:pt x="17738" y="12673"/>
                    <a:pt x="17651" y="12673"/>
                    <a:pt x="17552" y="12673"/>
                  </a:cubicBezTo>
                  <a:cubicBezTo>
                    <a:pt x="17552" y="12440"/>
                    <a:pt x="17094" y="12440"/>
                    <a:pt x="16822" y="12346"/>
                  </a:cubicBezTo>
                  <a:cubicBezTo>
                    <a:pt x="16537" y="12251"/>
                    <a:pt x="16537" y="12018"/>
                    <a:pt x="16451" y="11829"/>
                  </a:cubicBezTo>
                  <a:cubicBezTo>
                    <a:pt x="16352" y="11596"/>
                    <a:pt x="16451" y="11363"/>
                    <a:pt x="16537" y="11131"/>
                  </a:cubicBezTo>
                  <a:cubicBezTo>
                    <a:pt x="16636" y="10898"/>
                    <a:pt x="16537" y="10570"/>
                    <a:pt x="16909" y="10425"/>
                  </a:cubicBezTo>
                  <a:cubicBezTo>
                    <a:pt x="17008" y="10192"/>
                    <a:pt x="17094" y="9865"/>
                    <a:pt x="16723" y="9632"/>
                  </a:cubicBezTo>
                  <a:cubicBezTo>
                    <a:pt x="16537" y="9494"/>
                    <a:pt x="15436" y="9210"/>
                    <a:pt x="15163" y="9210"/>
                  </a:cubicBezTo>
                  <a:cubicBezTo>
                    <a:pt x="15250" y="9072"/>
                    <a:pt x="15077" y="8839"/>
                    <a:pt x="15250" y="8700"/>
                  </a:cubicBezTo>
                  <a:cubicBezTo>
                    <a:pt x="15436" y="8700"/>
                    <a:pt x="15535" y="8700"/>
                    <a:pt x="15720" y="8700"/>
                  </a:cubicBezTo>
                  <a:cubicBezTo>
                    <a:pt x="15720" y="8417"/>
                    <a:pt x="15894" y="8046"/>
                    <a:pt x="15349" y="7901"/>
                  </a:cubicBezTo>
                  <a:cubicBezTo>
                    <a:pt x="14705" y="7718"/>
                    <a:pt x="13789" y="7857"/>
                    <a:pt x="13047" y="7857"/>
                  </a:cubicBezTo>
                  <a:cubicBezTo>
                    <a:pt x="13146" y="7857"/>
                    <a:pt x="13146" y="7857"/>
                    <a:pt x="13232" y="7857"/>
                  </a:cubicBezTo>
                  <a:cubicBezTo>
                    <a:pt x="13232" y="7718"/>
                    <a:pt x="13876" y="7246"/>
                    <a:pt x="14148" y="7202"/>
                  </a:cubicBezTo>
                  <a:cubicBezTo>
                    <a:pt x="14148" y="7064"/>
                    <a:pt x="13789" y="7064"/>
                    <a:pt x="13604" y="7013"/>
                  </a:cubicBezTo>
                  <a:cubicBezTo>
                    <a:pt x="13319" y="6969"/>
                    <a:pt x="13319" y="6831"/>
                    <a:pt x="13047" y="6780"/>
                  </a:cubicBezTo>
                  <a:cubicBezTo>
                    <a:pt x="12861" y="6686"/>
                    <a:pt x="12589" y="6736"/>
                    <a:pt x="12316" y="6642"/>
                  </a:cubicBezTo>
                  <a:cubicBezTo>
                    <a:pt x="12044" y="6503"/>
                    <a:pt x="11759" y="6547"/>
                    <a:pt x="11400" y="6547"/>
                  </a:cubicBezTo>
                  <a:cubicBezTo>
                    <a:pt x="11400" y="6314"/>
                    <a:pt x="11400" y="6031"/>
                    <a:pt x="11487" y="5798"/>
                  </a:cubicBezTo>
                  <a:cubicBezTo>
                    <a:pt x="11858" y="5849"/>
                    <a:pt x="12044" y="6031"/>
                    <a:pt x="12502" y="5987"/>
                  </a:cubicBezTo>
                  <a:cubicBezTo>
                    <a:pt x="12502" y="5660"/>
                    <a:pt x="13232" y="5849"/>
                    <a:pt x="13232" y="5521"/>
                  </a:cubicBezTo>
                  <a:cubicBezTo>
                    <a:pt x="13319" y="5521"/>
                    <a:pt x="13319" y="5521"/>
                    <a:pt x="13319" y="5521"/>
                  </a:cubicBezTo>
                  <a:cubicBezTo>
                    <a:pt x="13319" y="5376"/>
                    <a:pt x="13319" y="5332"/>
                    <a:pt x="13319" y="5288"/>
                  </a:cubicBezTo>
                  <a:cubicBezTo>
                    <a:pt x="13146" y="5099"/>
                    <a:pt x="12675" y="5194"/>
                    <a:pt x="12316" y="5143"/>
                  </a:cubicBezTo>
                  <a:cubicBezTo>
                    <a:pt x="12044" y="5049"/>
                    <a:pt x="11858" y="4772"/>
                    <a:pt x="11487" y="4816"/>
                  </a:cubicBezTo>
                  <a:cubicBezTo>
                    <a:pt x="11487" y="4816"/>
                    <a:pt x="11487" y="4816"/>
                    <a:pt x="11487" y="4866"/>
                  </a:cubicBezTo>
                  <a:cubicBezTo>
                    <a:pt x="11301" y="4866"/>
                    <a:pt x="11301" y="4634"/>
                    <a:pt x="11215" y="4583"/>
                  </a:cubicBezTo>
                  <a:cubicBezTo>
                    <a:pt x="11029" y="4445"/>
                    <a:pt x="10571" y="4489"/>
                    <a:pt x="10286" y="4489"/>
                  </a:cubicBezTo>
                  <a:cubicBezTo>
                    <a:pt x="10286" y="4350"/>
                    <a:pt x="10286" y="4212"/>
                    <a:pt x="10286" y="4067"/>
                  </a:cubicBezTo>
                  <a:cubicBezTo>
                    <a:pt x="10014" y="4023"/>
                    <a:pt x="9556" y="4161"/>
                    <a:pt x="9284" y="4161"/>
                  </a:cubicBezTo>
                  <a:cubicBezTo>
                    <a:pt x="8999" y="4161"/>
                    <a:pt x="8727" y="4161"/>
                    <a:pt x="8541" y="4117"/>
                  </a:cubicBezTo>
                  <a:cubicBezTo>
                    <a:pt x="7897" y="4023"/>
                    <a:pt x="7811" y="3884"/>
                    <a:pt x="7724" y="3601"/>
                  </a:cubicBezTo>
                  <a:cubicBezTo>
                    <a:pt x="7625" y="3368"/>
                    <a:pt x="6796" y="3463"/>
                    <a:pt x="6424" y="3324"/>
                  </a:cubicBezTo>
                  <a:cubicBezTo>
                    <a:pt x="6152" y="3230"/>
                    <a:pt x="5880" y="2997"/>
                    <a:pt x="5422" y="2997"/>
                  </a:cubicBezTo>
                  <a:cubicBezTo>
                    <a:pt x="5508" y="2808"/>
                    <a:pt x="5050" y="2386"/>
                    <a:pt x="4691" y="2342"/>
                  </a:cubicBezTo>
                  <a:cubicBezTo>
                    <a:pt x="4134" y="2248"/>
                    <a:pt x="3949" y="2292"/>
                    <a:pt x="3949" y="2015"/>
                  </a:cubicBezTo>
                  <a:cubicBezTo>
                    <a:pt x="3949" y="1870"/>
                    <a:pt x="3763" y="1826"/>
                    <a:pt x="3763" y="1731"/>
                  </a:cubicBezTo>
                  <a:cubicBezTo>
                    <a:pt x="3763" y="1593"/>
                    <a:pt x="4048" y="1549"/>
                    <a:pt x="4221" y="1454"/>
                  </a:cubicBezTo>
                  <a:cubicBezTo>
                    <a:pt x="4320" y="1265"/>
                    <a:pt x="3763" y="1265"/>
                    <a:pt x="3763" y="1404"/>
                  </a:cubicBezTo>
                  <a:cubicBezTo>
                    <a:pt x="3676" y="1404"/>
                    <a:pt x="3577" y="1404"/>
                    <a:pt x="3491" y="1404"/>
                  </a:cubicBezTo>
                  <a:cubicBezTo>
                    <a:pt x="3305" y="1265"/>
                    <a:pt x="3305" y="1127"/>
                    <a:pt x="2934" y="1077"/>
                  </a:cubicBezTo>
                  <a:cubicBezTo>
                    <a:pt x="3033" y="982"/>
                    <a:pt x="3033" y="844"/>
                    <a:pt x="3033" y="749"/>
                  </a:cubicBezTo>
                  <a:cubicBezTo>
                    <a:pt x="2934" y="749"/>
                    <a:pt x="2476" y="938"/>
                    <a:pt x="2476" y="982"/>
                  </a:cubicBezTo>
                  <a:cubicBezTo>
                    <a:pt x="2389" y="938"/>
                    <a:pt x="2476" y="844"/>
                    <a:pt x="2476" y="800"/>
                  </a:cubicBezTo>
                  <a:cubicBezTo>
                    <a:pt x="2290" y="749"/>
                    <a:pt x="2117" y="749"/>
                    <a:pt x="1931" y="749"/>
                  </a:cubicBezTo>
                  <a:cubicBezTo>
                    <a:pt x="1832" y="611"/>
                    <a:pt x="2290" y="560"/>
                    <a:pt x="1832" y="422"/>
                  </a:cubicBezTo>
                  <a:cubicBezTo>
                    <a:pt x="1473" y="283"/>
                    <a:pt x="1287" y="327"/>
                    <a:pt x="1188" y="516"/>
                  </a:cubicBezTo>
                  <a:cubicBezTo>
                    <a:pt x="1015" y="560"/>
                    <a:pt x="916" y="472"/>
                    <a:pt x="829" y="378"/>
                  </a:cubicBezTo>
                  <a:cubicBezTo>
                    <a:pt x="1188" y="327"/>
                    <a:pt x="829" y="94"/>
                    <a:pt x="545" y="145"/>
                  </a:cubicBezTo>
                  <a:cubicBezTo>
                    <a:pt x="545" y="145"/>
                    <a:pt x="359" y="94"/>
                    <a:pt x="0" y="0"/>
                  </a:cubicBezTo>
                  <a:cubicBezTo>
                    <a:pt x="0" y="50"/>
                    <a:pt x="87" y="50"/>
                    <a:pt x="87" y="50"/>
                  </a:cubicBezTo>
                  <a:cubicBezTo>
                    <a:pt x="359" y="327"/>
                    <a:pt x="730" y="611"/>
                    <a:pt x="829" y="938"/>
                  </a:cubicBezTo>
                  <a:cubicBezTo>
                    <a:pt x="916" y="1221"/>
                    <a:pt x="1102" y="1498"/>
                    <a:pt x="1287" y="1782"/>
                  </a:cubicBezTo>
                  <a:cubicBezTo>
                    <a:pt x="1473" y="2059"/>
                    <a:pt x="1560" y="2342"/>
                    <a:pt x="1832" y="2575"/>
                  </a:cubicBezTo>
                  <a:cubicBezTo>
                    <a:pt x="1931" y="2669"/>
                    <a:pt x="2018" y="2808"/>
                    <a:pt x="2018" y="2902"/>
                  </a:cubicBezTo>
                  <a:cubicBezTo>
                    <a:pt x="2018" y="2997"/>
                    <a:pt x="2018" y="3135"/>
                    <a:pt x="2018" y="3230"/>
                  </a:cubicBezTo>
                  <a:cubicBezTo>
                    <a:pt x="2203" y="3368"/>
                    <a:pt x="2117" y="3274"/>
                    <a:pt x="2290" y="3274"/>
                  </a:cubicBezTo>
                  <a:cubicBezTo>
                    <a:pt x="2389" y="3274"/>
                    <a:pt x="2476" y="3324"/>
                    <a:pt x="2575" y="3324"/>
                  </a:cubicBezTo>
                  <a:cubicBezTo>
                    <a:pt x="2661" y="3324"/>
                    <a:pt x="2847" y="3274"/>
                    <a:pt x="2934" y="3324"/>
                  </a:cubicBezTo>
                  <a:cubicBezTo>
                    <a:pt x="3033" y="3368"/>
                    <a:pt x="2934" y="3418"/>
                    <a:pt x="2847" y="3418"/>
                  </a:cubicBezTo>
                  <a:cubicBezTo>
                    <a:pt x="2847" y="3463"/>
                    <a:pt x="3577" y="3695"/>
                    <a:pt x="3676" y="3740"/>
                  </a:cubicBezTo>
                  <a:cubicBezTo>
                    <a:pt x="3577" y="3740"/>
                    <a:pt x="3392" y="3740"/>
                    <a:pt x="3218" y="3740"/>
                  </a:cubicBezTo>
                  <a:cubicBezTo>
                    <a:pt x="3218" y="3834"/>
                    <a:pt x="3392" y="3884"/>
                    <a:pt x="3491" y="3972"/>
                  </a:cubicBezTo>
                  <a:cubicBezTo>
                    <a:pt x="3676" y="4067"/>
                    <a:pt x="3491" y="4117"/>
                    <a:pt x="3763" y="4212"/>
                  </a:cubicBezTo>
                  <a:cubicBezTo>
                    <a:pt x="3949" y="4256"/>
                    <a:pt x="4134" y="4306"/>
                    <a:pt x="4320" y="4350"/>
                  </a:cubicBezTo>
                  <a:cubicBezTo>
                    <a:pt x="4506" y="4445"/>
                    <a:pt x="4592" y="4489"/>
                    <a:pt x="4778" y="4489"/>
                  </a:cubicBezTo>
                  <a:cubicBezTo>
                    <a:pt x="4778" y="4583"/>
                    <a:pt x="4964" y="4678"/>
                    <a:pt x="5149" y="4772"/>
                  </a:cubicBezTo>
                  <a:cubicBezTo>
                    <a:pt x="5236" y="4816"/>
                    <a:pt x="5508" y="4911"/>
                    <a:pt x="5508" y="5005"/>
                  </a:cubicBezTo>
                  <a:cubicBezTo>
                    <a:pt x="5607" y="5143"/>
                    <a:pt x="5508" y="5194"/>
                    <a:pt x="5607" y="5332"/>
                  </a:cubicBezTo>
                  <a:cubicBezTo>
                    <a:pt x="5694" y="5376"/>
                    <a:pt x="5781" y="5521"/>
                    <a:pt x="5966" y="5521"/>
                  </a:cubicBezTo>
                  <a:lnTo>
                    <a:pt x="5966" y="5565"/>
                  </a:lnTo>
                  <a:cubicBezTo>
                    <a:pt x="5880" y="5565"/>
                    <a:pt x="5781" y="5565"/>
                    <a:pt x="5694" y="5565"/>
                  </a:cubicBezTo>
                  <a:cubicBezTo>
                    <a:pt x="5694" y="5660"/>
                    <a:pt x="5880" y="5704"/>
                    <a:pt x="5880" y="5798"/>
                  </a:cubicBezTo>
                  <a:cubicBezTo>
                    <a:pt x="5880" y="5849"/>
                    <a:pt x="5880" y="5937"/>
                    <a:pt x="5880" y="5987"/>
                  </a:cubicBezTo>
                  <a:cubicBezTo>
                    <a:pt x="5966" y="6081"/>
                    <a:pt x="5966" y="6081"/>
                    <a:pt x="6152" y="6126"/>
                  </a:cubicBezTo>
                  <a:cubicBezTo>
                    <a:pt x="6338" y="6126"/>
                    <a:pt x="6251" y="6081"/>
                    <a:pt x="6424" y="6176"/>
                  </a:cubicBezTo>
                  <a:cubicBezTo>
                    <a:pt x="6523" y="6220"/>
                    <a:pt x="6610" y="6314"/>
                    <a:pt x="6610" y="6358"/>
                  </a:cubicBezTo>
                  <a:cubicBezTo>
                    <a:pt x="6709" y="6409"/>
                    <a:pt x="6709" y="6503"/>
                    <a:pt x="6796" y="6547"/>
                  </a:cubicBezTo>
                  <a:cubicBezTo>
                    <a:pt x="6895" y="6598"/>
                    <a:pt x="7439" y="6503"/>
                    <a:pt x="7439" y="6642"/>
                  </a:cubicBezTo>
                  <a:cubicBezTo>
                    <a:pt x="7254" y="6642"/>
                    <a:pt x="7080" y="6642"/>
                    <a:pt x="6981" y="6642"/>
                  </a:cubicBezTo>
                  <a:cubicBezTo>
                    <a:pt x="6895" y="6686"/>
                    <a:pt x="7080" y="6686"/>
                    <a:pt x="7167" y="6780"/>
                  </a:cubicBezTo>
                  <a:cubicBezTo>
                    <a:pt x="7254" y="6831"/>
                    <a:pt x="7167" y="6875"/>
                    <a:pt x="7167" y="6919"/>
                  </a:cubicBezTo>
                  <a:cubicBezTo>
                    <a:pt x="7167" y="7108"/>
                    <a:pt x="7353" y="7202"/>
                    <a:pt x="7353" y="7341"/>
                  </a:cubicBezTo>
                  <a:cubicBezTo>
                    <a:pt x="7353" y="7341"/>
                    <a:pt x="7353" y="7341"/>
                    <a:pt x="7439" y="7341"/>
                  </a:cubicBezTo>
                  <a:cubicBezTo>
                    <a:pt x="7538" y="7341"/>
                    <a:pt x="7724" y="7297"/>
                    <a:pt x="7897" y="7297"/>
                  </a:cubicBezTo>
                  <a:cubicBezTo>
                    <a:pt x="7897" y="7435"/>
                    <a:pt x="7538" y="7435"/>
                    <a:pt x="7538" y="7529"/>
                  </a:cubicBezTo>
                  <a:cubicBezTo>
                    <a:pt x="7538" y="7624"/>
                    <a:pt x="7724" y="7718"/>
                    <a:pt x="7724" y="7813"/>
                  </a:cubicBezTo>
                  <a:cubicBezTo>
                    <a:pt x="7811" y="7901"/>
                    <a:pt x="7811" y="8046"/>
                    <a:pt x="7811" y="8140"/>
                  </a:cubicBezTo>
                  <a:cubicBezTo>
                    <a:pt x="7897" y="8228"/>
                    <a:pt x="7897" y="8323"/>
                    <a:pt x="7996" y="8417"/>
                  </a:cubicBezTo>
                  <a:cubicBezTo>
                    <a:pt x="7996" y="8556"/>
                    <a:pt x="8083" y="8650"/>
                    <a:pt x="8182" y="8745"/>
                  </a:cubicBezTo>
                  <a:cubicBezTo>
                    <a:pt x="8182" y="8839"/>
                    <a:pt x="8182" y="8977"/>
                    <a:pt x="8182" y="9072"/>
                  </a:cubicBezTo>
                  <a:cubicBezTo>
                    <a:pt x="8269" y="9166"/>
                    <a:pt x="8368" y="9305"/>
                    <a:pt x="8454" y="9399"/>
                  </a:cubicBezTo>
                  <a:cubicBezTo>
                    <a:pt x="8454" y="9494"/>
                    <a:pt x="8368" y="9632"/>
                    <a:pt x="8454" y="9727"/>
                  </a:cubicBezTo>
                  <a:cubicBezTo>
                    <a:pt x="8454" y="9632"/>
                    <a:pt x="8454" y="9538"/>
                    <a:pt x="8541" y="9494"/>
                  </a:cubicBezTo>
                  <a:cubicBezTo>
                    <a:pt x="8541" y="9494"/>
                    <a:pt x="8541" y="9494"/>
                    <a:pt x="8640" y="9494"/>
                  </a:cubicBezTo>
                  <a:cubicBezTo>
                    <a:pt x="8640" y="9443"/>
                    <a:pt x="8640" y="9399"/>
                    <a:pt x="8640" y="9355"/>
                  </a:cubicBezTo>
                  <a:cubicBezTo>
                    <a:pt x="8727" y="9355"/>
                    <a:pt x="8727" y="9355"/>
                    <a:pt x="8727" y="9399"/>
                  </a:cubicBezTo>
                  <a:cubicBezTo>
                    <a:pt x="8826" y="9399"/>
                    <a:pt x="8912" y="9399"/>
                    <a:pt x="8999" y="9494"/>
                  </a:cubicBezTo>
                  <a:cubicBezTo>
                    <a:pt x="8999" y="9538"/>
                    <a:pt x="8999" y="9588"/>
                    <a:pt x="8826" y="9588"/>
                  </a:cubicBezTo>
                  <a:cubicBezTo>
                    <a:pt x="8826" y="9683"/>
                    <a:pt x="8912" y="9727"/>
                    <a:pt x="8912" y="9777"/>
                  </a:cubicBezTo>
                  <a:cubicBezTo>
                    <a:pt x="8826" y="9727"/>
                    <a:pt x="8640" y="9727"/>
                    <a:pt x="8541" y="9727"/>
                  </a:cubicBezTo>
                  <a:cubicBezTo>
                    <a:pt x="8541" y="9821"/>
                    <a:pt x="8640" y="9865"/>
                    <a:pt x="8640" y="9960"/>
                  </a:cubicBezTo>
                  <a:cubicBezTo>
                    <a:pt x="8727" y="9960"/>
                    <a:pt x="8999" y="10148"/>
                    <a:pt x="8999" y="10192"/>
                  </a:cubicBezTo>
                  <a:cubicBezTo>
                    <a:pt x="9098" y="10287"/>
                    <a:pt x="9098" y="10337"/>
                    <a:pt x="9098" y="10381"/>
                  </a:cubicBezTo>
                  <a:cubicBezTo>
                    <a:pt x="9185" y="10476"/>
                    <a:pt x="9185" y="10614"/>
                    <a:pt x="9469" y="10614"/>
                  </a:cubicBezTo>
                  <a:cubicBezTo>
                    <a:pt x="9370" y="10476"/>
                    <a:pt x="9643" y="10570"/>
                    <a:pt x="9742" y="10614"/>
                  </a:cubicBezTo>
                  <a:cubicBezTo>
                    <a:pt x="9828" y="10658"/>
                    <a:pt x="9927" y="10753"/>
                    <a:pt x="10014" y="10847"/>
                  </a:cubicBezTo>
                  <a:cubicBezTo>
                    <a:pt x="9643" y="10847"/>
                    <a:pt x="9643" y="10847"/>
                    <a:pt x="9556" y="10658"/>
                  </a:cubicBezTo>
                  <a:lnTo>
                    <a:pt x="9469" y="10658"/>
                  </a:lnTo>
                  <a:cubicBezTo>
                    <a:pt x="9469" y="10803"/>
                    <a:pt x="9643" y="10898"/>
                    <a:pt x="9742" y="11036"/>
                  </a:cubicBezTo>
                  <a:cubicBezTo>
                    <a:pt x="9742" y="11080"/>
                    <a:pt x="9742" y="11131"/>
                    <a:pt x="9828" y="11225"/>
                  </a:cubicBezTo>
                  <a:cubicBezTo>
                    <a:pt x="9927" y="11269"/>
                    <a:pt x="9927" y="11319"/>
                    <a:pt x="10014" y="11363"/>
                  </a:cubicBezTo>
                  <a:cubicBezTo>
                    <a:pt x="10014" y="11458"/>
                    <a:pt x="10014" y="11502"/>
                    <a:pt x="10014" y="11596"/>
                  </a:cubicBezTo>
                  <a:cubicBezTo>
                    <a:pt x="10014" y="11596"/>
                    <a:pt x="10014" y="11647"/>
                    <a:pt x="10014" y="11691"/>
                  </a:cubicBezTo>
                  <a:cubicBezTo>
                    <a:pt x="10014" y="11735"/>
                    <a:pt x="10113" y="11735"/>
                    <a:pt x="10200" y="11785"/>
                  </a:cubicBezTo>
                  <a:cubicBezTo>
                    <a:pt x="10286" y="11880"/>
                    <a:pt x="10286" y="12018"/>
                    <a:pt x="10286" y="12157"/>
                  </a:cubicBezTo>
                  <a:cubicBezTo>
                    <a:pt x="10385" y="12113"/>
                    <a:pt x="10571" y="12113"/>
                    <a:pt x="10658" y="12113"/>
                  </a:cubicBezTo>
                  <a:cubicBezTo>
                    <a:pt x="10757" y="12062"/>
                    <a:pt x="10658" y="11968"/>
                    <a:pt x="10658" y="11880"/>
                  </a:cubicBezTo>
                  <a:cubicBezTo>
                    <a:pt x="10843" y="11968"/>
                    <a:pt x="11029" y="12390"/>
                    <a:pt x="11215" y="12390"/>
                  </a:cubicBezTo>
                  <a:cubicBezTo>
                    <a:pt x="11029" y="12390"/>
                    <a:pt x="10942" y="12295"/>
                    <a:pt x="10757" y="12295"/>
                  </a:cubicBezTo>
                  <a:lnTo>
                    <a:pt x="10757" y="12251"/>
                  </a:lnTo>
                  <a:cubicBezTo>
                    <a:pt x="10472" y="12207"/>
                    <a:pt x="10658" y="12390"/>
                    <a:pt x="10658" y="12440"/>
                  </a:cubicBezTo>
                  <a:cubicBezTo>
                    <a:pt x="10571" y="12440"/>
                    <a:pt x="10571" y="12484"/>
                    <a:pt x="10472" y="12484"/>
                  </a:cubicBezTo>
                  <a:cubicBezTo>
                    <a:pt x="10571" y="12528"/>
                    <a:pt x="10571" y="12623"/>
                    <a:pt x="10571" y="12673"/>
                  </a:cubicBezTo>
                  <a:cubicBezTo>
                    <a:pt x="10658" y="12811"/>
                    <a:pt x="10658" y="12906"/>
                    <a:pt x="10843" y="13000"/>
                  </a:cubicBezTo>
                  <a:cubicBezTo>
                    <a:pt x="11029" y="13095"/>
                    <a:pt x="11116" y="13233"/>
                    <a:pt x="11301" y="13328"/>
                  </a:cubicBezTo>
                  <a:cubicBezTo>
                    <a:pt x="11400" y="13422"/>
                    <a:pt x="11574" y="13466"/>
                    <a:pt x="11673" y="13561"/>
                  </a:cubicBezTo>
                  <a:cubicBezTo>
                    <a:pt x="11858" y="13655"/>
                    <a:pt x="12044" y="13699"/>
                    <a:pt x="12044" y="13838"/>
                  </a:cubicBezTo>
                  <a:cubicBezTo>
                    <a:pt x="12131" y="13982"/>
                    <a:pt x="12044" y="14077"/>
                    <a:pt x="12044" y="14165"/>
                  </a:cubicBezTo>
                  <a:cubicBezTo>
                    <a:pt x="12044" y="14310"/>
                    <a:pt x="12217" y="14354"/>
                    <a:pt x="12217" y="14492"/>
                  </a:cubicBezTo>
                  <a:cubicBezTo>
                    <a:pt x="12217" y="14776"/>
                    <a:pt x="12217" y="15009"/>
                    <a:pt x="12217" y="15242"/>
                  </a:cubicBezTo>
                  <a:cubicBezTo>
                    <a:pt x="12403" y="15242"/>
                    <a:pt x="12502" y="15242"/>
                    <a:pt x="12675" y="15242"/>
                  </a:cubicBezTo>
                  <a:cubicBezTo>
                    <a:pt x="12589" y="15197"/>
                    <a:pt x="12675" y="15197"/>
                    <a:pt x="12675" y="15147"/>
                  </a:cubicBezTo>
                  <a:cubicBezTo>
                    <a:pt x="12960" y="15242"/>
                    <a:pt x="13146" y="15292"/>
                    <a:pt x="13047" y="15474"/>
                  </a:cubicBezTo>
                  <a:cubicBezTo>
                    <a:pt x="12774" y="15474"/>
                    <a:pt x="12589" y="15430"/>
                    <a:pt x="12316" y="15386"/>
                  </a:cubicBezTo>
                  <a:cubicBezTo>
                    <a:pt x="11945" y="15386"/>
                    <a:pt x="11759" y="15430"/>
                    <a:pt x="11759" y="15242"/>
                  </a:cubicBezTo>
                  <a:cubicBezTo>
                    <a:pt x="11759" y="15103"/>
                    <a:pt x="11759" y="15009"/>
                    <a:pt x="11858" y="14870"/>
                  </a:cubicBezTo>
                  <a:cubicBezTo>
                    <a:pt x="11858" y="14826"/>
                    <a:pt x="12044" y="14681"/>
                    <a:pt x="12044" y="14587"/>
                  </a:cubicBezTo>
                  <a:cubicBezTo>
                    <a:pt x="11945" y="14492"/>
                    <a:pt x="11673" y="14587"/>
                    <a:pt x="11574" y="14404"/>
                  </a:cubicBezTo>
                  <a:cubicBezTo>
                    <a:pt x="11574" y="14310"/>
                    <a:pt x="11574" y="14165"/>
                    <a:pt x="11487" y="14077"/>
                  </a:cubicBezTo>
                  <a:cubicBezTo>
                    <a:pt x="11400" y="13932"/>
                    <a:pt x="11400" y="13838"/>
                    <a:pt x="11400" y="13699"/>
                  </a:cubicBezTo>
                  <a:cubicBezTo>
                    <a:pt x="11301" y="13605"/>
                    <a:pt x="11215" y="13561"/>
                    <a:pt x="11116" y="13466"/>
                  </a:cubicBezTo>
                  <a:cubicBezTo>
                    <a:pt x="11029" y="13372"/>
                    <a:pt x="11029" y="13328"/>
                    <a:pt x="10942" y="13277"/>
                  </a:cubicBezTo>
                  <a:cubicBezTo>
                    <a:pt x="10843" y="13233"/>
                    <a:pt x="10757" y="13233"/>
                    <a:pt x="10757" y="13139"/>
                  </a:cubicBezTo>
                  <a:cubicBezTo>
                    <a:pt x="10757" y="13561"/>
                    <a:pt x="11215" y="13838"/>
                    <a:pt x="11215" y="14215"/>
                  </a:cubicBezTo>
                  <a:cubicBezTo>
                    <a:pt x="11301" y="14448"/>
                    <a:pt x="11400" y="14637"/>
                    <a:pt x="11301" y="14870"/>
                  </a:cubicBezTo>
                  <a:cubicBezTo>
                    <a:pt x="11301" y="15059"/>
                    <a:pt x="11301" y="15242"/>
                    <a:pt x="11400" y="15430"/>
                  </a:cubicBezTo>
                  <a:cubicBezTo>
                    <a:pt x="11400" y="15569"/>
                    <a:pt x="11574" y="15707"/>
                    <a:pt x="11673" y="15852"/>
                  </a:cubicBezTo>
                  <a:cubicBezTo>
                    <a:pt x="11858" y="16035"/>
                    <a:pt x="11759" y="16180"/>
                    <a:pt x="11759" y="16368"/>
                  </a:cubicBezTo>
                  <a:cubicBezTo>
                    <a:pt x="11858" y="16507"/>
                    <a:pt x="12044" y="16645"/>
                    <a:pt x="12131" y="16784"/>
                  </a:cubicBezTo>
                  <a:cubicBezTo>
                    <a:pt x="12316" y="16929"/>
                    <a:pt x="12403" y="17111"/>
                    <a:pt x="12502" y="17256"/>
                  </a:cubicBezTo>
                  <a:cubicBezTo>
                    <a:pt x="12589" y="17344"/>
                    <a:pt x="12589" y="17439"/>
                    <a:pt x="12675" y="17533"/>
                  </a:cubicBezTo>
                  <a:cubicBezTo>
                    <a:pt x="12675" y="17577"/>
                    <a:pt x="12675" y="17672"/>
                    <a:pt x="12774" y="17722"/>
                  </a:cubicBezTo>
                  <a:cubicBezTo>
                    <a:pt x="12861" y="17628"/>
                    <a:pt x="12774" y="17577"/>
                    <a:pt x="12774" y="17489"/>
                  </a:cubicBezTo>
                  <a:cubicBezTo>
                    <a:pt x="12774" y="17439"/>
                    <a:pt x="12774" y="17395"/>
                    <a:pt x="12774" y="17300"/>
                  </a:cubicBezTo>
                  <a:cubicBezTo>
                    <a:pt x="12774" y="17256"/>
                    <a:pt x="12774" y="17206"/>
                    <a:pt x="12675" y="17162"/>
                  </a:cubicBezTo>
                  <a:cubicBezTo>
                    <a:pt x="12589" y="17067"/>
                    <a:pt x="12502" y="17017"/>
                    <a:pt x="12502" y="16973"/>
                  </a:cubicBezTo>
                  <a:cubicBezTo>
                    <a:pt x="12502" y="17017"/>
                    <a:pt x="12675" y="17067"/>
                    <a:pt x="12675" y="17111"/>
                  </a:cubicBezTo>
                  <a:cubicBezTo>
                    <a:pt x="12675" y="17162"/>
                    <a:pt x="12774" y="17206"/>
                    <a:pt x="12774" y="17256"/>
                  </a:cubicBezTo>
                  <a:cubicBezTo>
                    <a:pt x="12861" y="17300"/>
                    <a:pt x="12861" y="17344"/>
                    <a:pt x="12861" y="17439"/>
                  </a:cubicBezTo>
                  <a:cubicBezTo>
                    <a:pt x="12960" y="17489"/>
                    <a:pt x="12960" y="17533"/>
                    <a:pt x="12960" y="17628"/>
                  </a:cubicBezTo>
                  <a:cubicBezTo>
                    <a:pt x="12960" y="17672"/>
                    <a:pt x="13047" y="17672"/>
                    <a:pt x="13047" y="17722"/>
                  </a:cubicBezTo>
                  <a:cubicBezTo>
                    <a:pt x="13047" y="17766"/>
                    <a:pt x="12861" y="17766"/>
                    <a:pt x="12861" y="17860"/>
                  </a:cubicBezTo>
                  <a:cubicBezTo>
                    <a:pt x="13047" y="17911"/>
                    <a:pt x="12960" y="18049"/>
                    <a:pt x="13146" y="18144"/>
                  </a:cubicBezTo>
                  <a:cubicBezTo>
                    <a:pt x="13232" y="18049"/>
                    <a:pt x="13319" y="18144"/>
                    <a:pt x="13418" y="18093"/>
                  </a:cubicBezTo>
                  <a:cubicBezTo>
                    <a:pt x="13505" y="18049"/>
                    <a:pt x="13418" y="17955"/>
                    <a:pt x="13604" y="17911"/>
                  </a:cubicBezTo>
                  <a:cubicBezTo>
                    <a:pt x="13789" y="17860"/>
                    <a:pt x="14062" y="18049"/>
                    <a:pt x="14148" y="18144"/>
                  </a:cubicBezTo>
                  <a:cubicBezTo>
                    <a:pt x="13975" y="18188"/>
                    <a:pt x="13690" y="18188"/>
                    <a:pt x="13505" y="18282"/>
                  </a:cubicBezTo>
                  <a:cubicBezTo>
                    <a:pt x="13604" y="18326"/>
                    <a:pt x="13690" y="18377"/>
                    <a:pt x="13789" y="18377"/>
                  </a:cubicBezTo>
                  <a:cubicBezTo>
                    <a:pt x="13690" y="18377"/>
                    <a:pt x="13505" y="18421"/>
                    <a:pt x="13418" y="18377"/>
                  </a:cubicBezTo>
                  <a:cubicBezTo>
                    <a:pt x="13418" y="18471"/>
                    <a:pt x="13604" y="18610"/>
                    <a:pt x="13789" y="18654"/>
                  </a:cubicBezTo>
                  <a:cubicBezTo>
                    <a:pt x="13876" y="18654"/>
                    <a:pt x="14334" y="18654"/>
                    <a:pt x="14433" y="18654"/>
                  </a:cubicBezTo>
                  <a:cubicBezTo>
                    <a:pt x="14433" y="18704"/>
                    <a:pt x="14433" y="18798"/>
                    <a:pt x="14433" y="18843"/>
                  </a:cubicBezTo>
                  <a:cubicBezTo>
                    <a:pt x="14334" y="18798"/>
                    <a:pt x="14247" y="18798"/>
                    <a:pt x="14062" y="18798"/>
                  </a:cubicBezTo>
                  <a:cubicBezTo>
                    <a:pt x="14062" y="19031"/>
                    <a:pt x="14891" y="19403"/>
                    <a:pt x="15077" y="19592"/>
                  </a:cubicBezTo>
                  <a:cubicBezTo>
                    <a:pt x="15535" y="19875"/>
                    <a:pt x="15993" y="20152"/>
                    <a:pt x="16451" y="20435"/>
                  </a:cubicBezTo>
                  <a:cubicBezTo>
                    <a:pt x="16723" y="20574"/>
                    <a:pt x="16822" y="20712"/>
                    <a:pt x="16909" y="20851"/>
                  </a:cubicBezTo>
                  <a:cubicBezTo>
                    <a:pt x="17094" y="21084"/>
                    <a:pt x="17280" y="21084"/>
                    <a:pt x="17651" y="21178"/>
                  </a:cubicBezTo>
                  <a:cubicBezTo>
                    <a:pt x="17825" y="21229"/>
                    <a:pt x="18109" y="21323"/>
                    <a:pt x="18196" y="21461"/>
                  </a:cubicBezTo>
                  <a:cubicBezTo>
                    <a:pt x="18295" y="21506"/>
                    <a:pt x="18382" y="21556"/>
                    <a:pt x="18382" y="21600"/>
                  </a:cubicBezTo>
                  <a:cubicBezTo>
                    <a:pt x="18468" y="21600"/>
                    <a:pt x="18567" y="21556"/>
                    <a:pt x="18567" y="2155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2" name="AutoShape 14"/>
            <p:cNvSpPr>
              <a:spLocks/>
            </p:cNvSpPr>
            <p:nvPr/>
          </p:nvSpPr>
          <p:spPr bwMode="auto">
            <a:xfrm>
              <a:off x="4485109" y="3148605"/>
              <a:ext cx="1410267" cy="1073193"/>
            </a:xfrm>
            <a:custGeom>
              <a:avLst/>
              <a:gdLst>
                <a:gd name="T0" fmla="+- 0 10722 30"/>
                <a:gd name="T1" fmla="*/ T0 w 21385"/>
                <a:gd name="T2" fmla="+- 0 10824 49"/>
                <a:gd name="T3" fmla="*/ 10824 h 21551"/>
                <a:gd name="T4" fmla="+- 0 10722 30"/>
                <a:gd name="T5" fmla="*/ T4 w 21385"/>
                <a:gd name="T6" fmla="+- 0 10824 49"/>
                <a:gd name="T7" fmla="*/ 10824 h 21551"/>
                <a:gd name="T8" fmla="+- 0 10722 30"/>
                <a:gd name="T9" fmla="*/ T8 w 21385"/>
                <a:gd name="T10" fmla="+- 0 10824 49"/>
                <a:gd name="T11" fmla="*/ 10824 h 21551"/>
                <a:gd name="T12" fmla="+- 0 10722 30"/>
                <a:gd name="T13" fmla="*/ T12 w 21385"/>
                <a:gd name="T14" fmla="+- 0 10824 49"/>
                <a:gd name="T15" fmla="*/ 10824 h 21551"/>
              </a:gdLst>
              <a:ahLst/>
              <a:cxnLst>
                <a:cxn ang="0">
                  <a:pos x="T1" y="T3"/>
                </a:cxn>
                <a:cxn ang="0">
                  <a:pos x="T5" y="T7"/>
                </a:cxn>
                <a:cxn ang="0">
                  <a:pos x="T9" y="T11"/>
                </a:cxn>
                <a:cxn ang="0">
                  <a:pos x="T13" y="T15"/>
                </a:cxn>
              </a:cxnLst>
              <a:rect l="0" t="0" r="r" b="b"/>
              <a:pathLst>
                <a:path w="21385" h="21551">
                  <a:moveTo>
                    <a:pt x="2516" y="1632"/>
                  </a:moveTo>
                  <a:cubicBezTo>
                    <a:pt x="2464" y="2015"/>
                    <a:pt x="2806" y="2276"/>
                    <a:pt x="2707" y="2668"/>
                  </a:cubicBezTo>
                  <a:cubicBezTo>
                    <a:pt x="2661" y="3113"/>
                    <a:pt x="3049" y="2921"/>
                    <a:pt x="3102" y="3313"/>
                  </a:cubicBezTo>
                  <a:cubicBezTo>
                    <a:pt x="3148" y="3696"/>
                    <a:pt x="3003" y="4149"/>
                    <a:pt x="3247" y="4410"/>
                  </a:cubicBezTo>
                  <a:cubicBezTo>
                    <a:pt x="3444" y="4602"/>
                    <a:pt x="3786" y="4471"/>
                    <a:pt x="4029" y="4541"/>
                  </a:cubicBezTo>
                  <a:cubicBezTo>
                    <a:pt x="4029" y="4863"/>
                    <a:pt x="4029" y="5125"/>
                    <a:pt x="4076" y="5377"/>
                  </a:cubicBezTo>
                  <a:cubicBezTo>
                    <a:pt x="4174" y="5377"/>
                    <a:pt x="4227" y="5447"/>
                    <a:pt x="4227" y="5638"/>
                  </a:cubicBezTo>
                  <a:cubicBezTo>
                    <a:pt x="4372" y="5638"/>
                    <a:pt x="4569" y="5577"/>
                    <a:pt x="4661" y="5699"/>
                  </a:cubicBezTo>
                  <a:cubicBezTo>
                    <a:pt x="4812" y="5961"/>
                    <a:pt x="4661" y="6091"/>
                    <a:pt x="4516" y="6091"/>
                  </a:cubicBezTo>
                  <a:cubicBezTo>
                    <a:pt x="4128" y="6152"/>
                    <a:pt x="3733" y="5961"/>
                    <a:pt x="3391" y="6091"/>
                  </a:cubicBezTo>
                  <a:cubicBezTo>
                    <a:pt x="3102" y="6222"/>
                    <a:pt x="3247" y="6475"/>
                    <a:pt x="2950" y="6475"/>
                  </a:cubicBezTo>
                  <a:cubicBezTo>
                    <a:pt x="2615" y="6475"/>
                    <a:pt x="2562" y="6806"/>
                    <a:pt x="2707" y="7128"/>
                  </a:cubicBezTo>
                  <a:cubicBezTo>
                    <a:pt x="2904" y="7189"/>
                    <a:pt x="3102" y="7389"/>
                    <a:pt x="3345" y="7389"/>
                  </a:cubicBezTo>
                  <a:cubicBezTo>
                    <a:pt x="3490" y="7450"/>
                    <a:pt x="3635" y="7389"/>
                    <a:pt x="3687" y="7642"/>
                  </a:cubicBezTo>
                  <a:cubicBezTo>
                    <a:pt x="3687" y="7772"/>
                    <a:pt x="3832" y="8095"/>
                    <a:pt x="3687" y="8225"/>
                  </a:cubicBezTo>
                  <a:cubicBezTo>
                    <a:pt x="3490" y="8417"/>
                    <a:pt x="3200" y="8547"/>
                    <a:pt x="2950" y="8547"/>
                  </a:cubicBezTo>
                  <a:cubicBezTo>
                    <a:pt x="3102" y="9000"/>
                    <a:pt x="3391" y="9070"/>
                    <a:pt x="3536" y="9453"/>
                  </a:cubicBezTo>
                  <a:cubicBezTo>
                    <a:pt x="3635" y="9654"/>
                    <a:pt x="3589" y="9845"/>
                    <a:pt x="3733" y="9976"/>
                  </a:cubicBezTo>
                  <a:cubicBezTo>
                    <a:pt x="3832" y="10098"/>
                    <a:pt x="3931" y="10167"/>
                    <a:pt x="4029" y="10228"/>
                  </a:cubicBezTo>
                  <a:cubicBezTo>
                    <a:pt x="4470" y="10490"/>
                    <a:pt x="4760" y="10943"/>
                    <a:pt x="5247" y="11073"/>
                  </a:cubicBezTo>
                  <a:cubicBezTo>
                    <a:pt x="5740" y="11265"/>
                    <a:pt x="5740" y="12040"/>
                    <a:pt x="5155" y="11979"/>
                  </a:cubicBezTo>
                  <a:cubicBezTo>
                    <a:pt x="4905" y="11909"/>
                    <a:pt x="4569" y="11587"/>
                    <a:pt x="4319" y="11848"/>
                  </a:cubicBezTo>
                  <a:cubicBezTo>
                    <a:pt x="4128" y="11979"/>
                    <a:pt x="4128" y="12171"/>
                    <a:pt x="3878" y="12171"/>
                  </a:cubicBezTo>
                  <a:cubicBezTo>
                    <a:pt x="3931" y="11718"/>
                    <a:pt x="3391" y="11587"/>
                    <a:pt x="3293" y="11979"/>
                  </a:cubicBezTo>
                  <a:cubicBezTo>
                    <a:pt x="3293" y="12171"/>
                    <a:pt x="3293" y="12362"/>
                    <a:pt x="3148" y="12493"/>
                  </a:cubicBezTo>
                  <a:cubicBezTo>
                    <a:pt x="3003" y="12563"/>
                    <a:pt x="2806" y="12563"/>
                    <a:pt x="2760" y="12754"/>
                  </a:cubicBezTo>
                  <a:cubicBezTo>
                    <a:pt x="2418" y="12815"/>
                    <a:pt x="2319" y="13268"/>
                    <a:pt x="2174" y="13590"/>
                  </a:cubicBezTo>
                  <a:cubicBezTo>
                    <a:pt x="2023" y="13921"/>
                    <a:pt x="1681" y="13921"/>
                    <a:pt x="1437" y="14043"/>
                  </a:cubicBezTo>
                  <a:cubicBezTo>
                    <a:pt x="1148" y="14305"/>
                    <a:pt x="950" y="14566"/>
                    <a:pt x="608" y="14696"/>
                  </a:cubicBezTo>
                  <a:cubicBezTo>
                    <a:pt x="312" y="14757"/>
                    <a:pt x="167" y="15080"/>
                    <a:pt x="69" y="15402"/>
                  </a:cubicBezTo>
                  <a:cubicBezTo>
                    <a:pt x="-30" y="15925"/>
                    <a:pt x="-30" y="16308"/>
                    <a:pt x="121" y="16761"/>
                  </a:cubicBezTo>
                  <a:cubicBezTo>
                    <a:pt x="213" y="17153"/>
                    <a:pt x="121" y="17606"/>
                    <a:pt x="463" y="17928"/>
                  </a:cubicBezTo>
                  <a:cubicBezTo>
                    <a:pt x="707" y="18189"/>
                    <a:pt x="904" y="18381"/>
                    <a:pt x="904" y="18895"/>
                  </a:cubicBezTo>
                  <a:cubicBezTo>
                    <a:pt x="852" y="19347"/>
                    <a:pt x="608" y="19478"/>
                    <a:pt x="312" y="19548"/>
                  </a:cubicBezTo>
                  <a:lnTo>
                    <a:pt x="312" y="19609"/>
                  </a:lnTo>
                  <a:cubicBezTo>
                    <a:pt x="510" y="19670"/>
                    <a:pt x="654" y="19739"/>
                    <a:pt x="753" y="19739"/>
                  </a:cubicBezTo>
                  <a:cubicBezTo>
                    <a:pt x="1148" y="20123"/>
                    <a:pt x="1832" y="20001"/>
                    <a:pt x="2266" y="20062"/>
                  </a:cubicBezTo>
                  <a:cubicBezTo>
                    <a:pt x="2707" y="20062"/>
                    <a:pt x="3003" y="20192"/>
                    <a:pt x="3049" y="19548"/>
                  </a:cubicBezTo>
                  <a:cubicBezTo>
                    <a:pt x="3391" y="19478"/>
                    <a:pt x="3490" y="19870"/>
                    <a:pt x="3635" y="20253"/>
                  </a:cubicBezTo>
                  <a:cubicBezTo>
                    <a:pt x="3786" y="20645"/>
                    <a:pt x="4174" y="20123"/>
                    <a:pt x="4372" y="20062"/>
                  </a:cubicBezTo>
                  <a:cubicBezTo>
                    <a:pt x="4760" y="19931"/>
                    <a:pt x="4714" y="20576"/>
                    <a:pt x="4714" y="20906"/>
                  </a:cubicBezTo>
                  <a:cubicBezTo>
                    <a:pt x="4760" y="21481"/>
                    <a:pt x="5398" y="21551"/>
                    <a:pt x="5740" y="21551"/>
                  </a:cubicBezTo>
                  <a:cubicBezTo>
                    <a:pt x="5786" y="21359"/>
                    <a:pt x="5786" y="21159"/>
                    <a:pt x="5786" y="20967"/>
                  </a:cubicBezTo>
                  <a:cubicBezTo>
                    <a:pt x="5984" y="20967"/>
                    <a:pt x="6227" y="21037"/>
                    <a:pt x="6326" y="20776"/>
                  </a:cubicBezTo>
                  <a:cubicBezTo>
                    <a:pt x="6424" y="20576"/>
                    <a:pt x="6372" y="20323"/>
                    <a:pt x="6668" y="20253"/>
                  </a:cubicBezTo>
                  <a:cubicBezTo>
                    <a:pt x="7010" y="20192"/>
                    <a:pt x="7010" y="20906"/>
                    <a:pt x="7299" y="21098"/>
                  </a:cubicBezTo>
                  <a:cubicBezTo>
                    <a:pt x="7398" y="21159"/>
                    <a:pt x="7549" y="21229"/>
                    <a:pt x="7642" y="21229"/>
                  </a:cubicBezTo>
                  <a:cubicBezTo>
                    <a:pt x="7793" y="21159"/>
                    <a:pt x="7793" y="20906"/>
                    <a:pt x="7938" y="20837"/>
                  </a:cubicBezTo>
                  <a:cubicBezTo>
                    <a:pt x="8135" y="20776"/>
                    <a:pt x="8569" y="20906"/>
                    <a:pt x="8569" y="20445"/>
                  </a:cubicBezTo>
                  <a:cubicBezTo>
                    <a:pt x="8911" y="20192"/>
                    <a:pt x="9253" y="20323"/>
                    <a:pt x="9648" y="20253"/>
                  </a:cubicBezTo>
                  <a:cubicBezTo>
                    <a:pt x="9747" y="20192"/>
                    <a:pt x="9793" y="20001"/>
                    <a:pt x="9793" y="19870"/>
                  </a:cubicBezTo>
                  <a:cubicBezTo>
                    <a:pt x="9846" y="19739"/>
                    <a:pt x="9892" y="19739"/>
                    <a:pt x="10036" y="19739"/>
                  </a:cubicBezTo>
                  <a:cubicBezTo>
                    <a:pt x="10135" y="19670"/>
                    <a:pt x="10234" y="19670"/>
                    <a:pt x="10234" y="19478"/>
                  </a:cubicBezTo>
                  <a:cubicBezTo>
                    <a:pt x="10280" y="19417"/>
                    <a:pt x="10280" y="19347"/>
                    <a:pt x="10280" y="19217"/>
                  </a:cubicBezTo>
                  <a:cubicBezTo>
                    <a:pt x="10280" y="19025"/>
                    <a:pt x="10431" y="19025"/>
                    <a:pt x="10477" y="18895"/>
                  </a:cubicBezTo>
                  <a:cubicBezTo>
                    <a:pt x="10523" y="18703"/>
                    <a:pt x="10379" y="18442"/>
                    <a:pt x="10576" y="18311"/>
                  </a:cubicBezTo>
                  <a:cubicBezTo>
                    <a:pt x="10675" y="18250"/>
                    <a:pt x="10918" y="18311"/>
                    <a:pt x="11063" y="18381"/>
                  </a:cubicBezTo>
                  <a:cubicBezTo>
                    <a:pt x="11063" y="18895"/>
                    <a:pt x="11747" y="18511"/>
                    <a:pt x="11944" y="18442"/>
                  </a:cubicBezTo>
                  <a:cubicBezTo>
                    <a:pt x="11990" y="18511"/>
                    <a:pt x="11990" y="18511"/>
                    <a:pt x="11990" y="18572"/>
                  </a:cubicBezTo>
                  <a:cubicBezTo>
                    <a:pt x="12043" y="18773"/>
                    <a:pt x="12188" y="18834"/>
                    <a:pt x="12287" y="18964"/>
                  </a:cubicBezTo>
                  <a:cubicBezTo>
                    <a:pt x="12477" y="19217"/>
                    <a:pt x="12333" y="19609"/>
                    <a:pt x="12333" y="19870"/>
                  </a:cubicBezTo>
                  <a:cubicBezTo>
                    <a:pt x="12675" y="20001"/>
                    <a:pt x="13017" y="19417"/>
                    <a:pt x="13017" y="20123"/>
                  </a:cubicBezTo>
                  <a:cubicBezTo>
                    <a:pt x="13069" y="20323"/>
                    <a:pt x="12971" y="20645"/>
                    <a:pt x="13069" y="20837"/>
                  </a:cubicBezTo>
                  <a:cubicBezTo>
                    <a:pt x="13168" y="20967"/>
                    <a:pt x="13458" y="20706"/>
                    <a:pt x="13458" y="21037"/>
                  </a:cubicBezTo>
                  <a:cubicBezTo>
                    <a:pt x="13898" y="21159"/>
                    <a:pt x="13800" y="20445"/>
                    <a:pt x="13898" y="20123"/>
                  </a:cubicBezTo>
                  <a:cubicBezTo>
                    <a:pt x="13945" y="20001"/>
                    <a:pt x="14043" y="20001"/>
                    <a:pt x="14142" y="19931"/>
                  </a:cubicBezTo>
                  <a:cubicBezTo>
                    <a:pt x="14188" y="19800"/>
                    <a:pt x="14142" y="19670"/>
                    <a:pt x="14241" y="19609"/>
                  </a:cubicBezTo>
                  <a:cubicBezTo>
                    <a:pt x="14438" y="19417"/>
                    <a:pt x="14530" y="19800"/>
                    <a:pt x="14530" y="20001"/>
                  </a:cubicBezTo>
                  <a:cubicBezTo>
                    <a:pt x="14727" y="20062"/>
                    <a:pt x="15070" y="19800"/>
                    <a:pt x="15070" y="19478"/>
                  </a:cubicBezTo>
                  <a:cubicBezTo>
                    <a:pt x="15313" y="19478"/>
                    <a:pt x="15412" y="20062"/>
                    <a:pt x="15708" y="19870"/>
                  </a:cubicBezTo>
                  <a:cubicBezTo>
                    <a:pt x="15754" y="19670"/>
                    <a:pt x="15609" y="19478"/>
                    <a:pt x="15800" y="19347"/>
                  </a:cubicBezTo>
                  <a:cubicBezTo>
                    <a:pt x="15899" y="19286"/>
                    <a:pt x="16096" y="19417"/>
                    <a:pt x="16142" y="19286"/>
                  </a:cubicBezTo>
                  <a:cubicBezTo>
                    <a:pt x="16241" y="19025"/>
                    <a:pt x="16241" y="18572"/>
                    <a:pt x="16241" y="18311"/>
                  </a:cubicBezTo>
                  <a:cubicBezTo>
                    <a:pt x="16241" y="17989"/>
                    <a:pt x="16491" y="18058"/>
                    <a:pt x="16537" y="17797"/>
                  </a:cubicBezTo>
                  <a:cubicBezTo>
                    <a:pt x="16682" y="17344"/>
                    <a:pt x="16293" y="16569"/>
                    <a:pt x="16879" y="16508"/>
                  </a:cubicBezTo>
                  <a:cubicBezTo>
                    <a:pt x="17168" y="16438"/>
                    <a:pt x="17221" y="15794"/>
                    <a:pt x="17320" y="15472"/>
                  </a:cubicBezTo>
                  <a:cubicBezTo>
                    <a:pt x="17563" y="15472"/>
                    <a:pt x="17807" y="15472"/>
                    <a:pt x="18050" y="15472"/>
                  </a:cubicBezTo>
                  <a:cubicBezTo>
                    <a:pt x="18103" y="15341"/>
                    <a:pt x="18004" y="15080"/>
                    <a:pt x="18195" y="15080"/>
                  </a:cubicBezTo>
                  <a:cubicBezTo>
                    <a:pt x="18195" y="15080"/>
                    <a:pt x="18195" y="14696"/>
                    <a:pt x="18247" y="14696"/>
                  </a:cubicBezTo>
                  <a:cubicBezTo>
                    <a:pt x="18537" y="14627"/>
                    <a:pt x="18833" y="14757"/>
                    <a:pt x="19076" y="15019"/>
                  </a:cubicBezTo>
                  <a:cubicBezTo>
                    <a:pt x="19122" y="15080"/>
                    <a:pt x="19366" y="15149"/>
                    <a:pt x="19563" y="15210"/>
                  </a:cubicBezTo>
                  <a:cubicBezTo>
                    <a:pt x="19616" y="15019"/>
                    <a:pt x="19859" y="14888"/>
                    <a:pt x="19958" y="14696"/>
                  </a:cubicBezTo>
                  <a:cubicBezTo>
                    <a:pt x="19761" y="14566"/>
                    <a:pt x="19419" y="13660"/>
                    <a:pt x="19465" y="13399"/>
                  </a:cubicBezTo>
                  <a:cubicBezTo>
                    <a:pt x="19616" y="13399"/>
                    <a:pt x="19761" y="13399"/>
                    <a:pt x="19905" y="13399"/>
                  </a:cubicBezTo>
                  <a:cubicBezTo>
                    <a:pt x="19905" y="13137"/>
                    <a:pt x="19958" y="12815"/>
                    <a:pt x="20201" y="12754"/>
                  </a:cubicBezTo>
                  <a:cubicBezTo>
                    <a:pt x="20399" y="12754"/>
                    <a:pt x="20491" y="13076"/>
                    <a:pt x="20688" y="13016"/>
                  </a:cubicBezTo>
                  <a:cubicBezTo>
                    <a:pt x="20642" y="12301"/>
                    <a:pt x="20642" y="11396"/>
                    <a:pt x="19958" y="11326"/>
                  </a:cubicBezTo>
                  <a:cubicBezTo>
                    <a:pt x="19905" y="11004"/>
                    <a:pt x="19616" y="11004"/>
                    <a:pt x="19517" y="10751"/>
                  </a:cubicBezTo>
                  <a:cubicBezTo>
                    <a:pt x="19419" y="10359"/>
                    <a:pt x="19715" y="9906"/>
                    <a:pt x="19715" y="9523"/>
                  </a:cubicBezTo>
                  <a:cubicBezTo>
                    <a:pt x="19859" y="9584"/>
                    <a:pt x="20004" y="9584"/>
                    <a:pt x="20149" y="9584"/>
                  </a:cubicBezTo>
                  <a:cubicBezTo>
                    <a:pt x="20149" y="9392"/>
                    <a:pt x="20201" y="9192"/>
                    <a:pt x="20300" y="9070"/>
                  </a:cubicBezTo>
                  <a:cubicBezTo>
                    <a:pt x="20346" y="8939"/>
                    <a:pt x="20590" y="8939"/>
                    <a:pt x="20642" y="8809"/>
                  </a:cubicBezTo>
                  <a:cubicBezTo>
                    <a:pt x="20734" y="8617"/>
                    <a:pt x="20734" y="8417"/>
                    <a:pt x="20932" y="8286"/>
                  </a:cubicBezTo>
                  <a:cubicBezTo>
                    <a:pt x="21030" y="8225"/>
                    <a:pt x="21175" y="8164"/>
                    <a:pt x="21274" y="8034"/>
                  </a:cubicBezTo>
                  <a:cubicBezTo>
                    <a:pt x="21570" y="7581"/>
                    <a:pt x="21175" y="7058"/>
                    <a:pt x="21228" y="6544"/>
                  </a:cubicBezTo>
                  <a:cubicBezTo>
                    <a:pt x="21228" y="6283"/>
                    <a:pt x="21327" y="5900"/>
                    <a:pt x="21077" y="5769"/>
                  </a:cubicBezTo>
                  <a:cubicBezTo>
                    <a:pt x="21030" y="6030"/>
                    <a:pt x="20984" y="6091"/>
                    <a:pt x="20642" y="6091"/>
                  </a:cubicBezTo>
                  <a:cubicBezTo>
                    <a:pt x="20688" y="6030"/>
                    <a:pt x="20642" y="5900"/>
                    <a:pt x="20642" y="5900"/>
                  </a:cubicBezTo>
                  <a:cubicBezTo>
                    <a:pt x="20544" y="6030"/>
                    <a:pt x="20544" y="6283"/>
                    <a:pt x="20491" y="6475"/>
                  </a:cubicBezTo>
                  <a:cubicBezTo>
                    <a:pt x="20491" y="6675"/>
                    <a:pt x="20399" y="6936"/>
                    <a:pt x="20346" y="7128"/>
                  </a:cubicBezTo>
                  <a:cubicBezTo>
                    <a:pt x="20201" y="7189"/>
                    <a:pt x="19905" y="6475"/>
                    <a:pt x="19715" y="6414"/>
                  </a:cubicBezTo>
                  <a:cubicBezTo>
                    <a:pt x="19715" y="6475"/>
                    <a:pt x="19662" y="6544"/>
                    <a:pt x="19662" y="6605"/>
                  </a:cubicBezTo>
                  <a:cubicBezTo>
                    <a:pt x="19662" y="6605"/>
                    <a:pt x="18879" y="6806"/>
                    <a:pt x="18833" y="6806"/>
                  </a:cubicBezTo>
                  <a:cubicBezTo>
                    <a:pt x="18734" y="6866"/>
                    <a:pt x="18688" y="6936"/>
                    <a:pt x="18590" y="6936"/>
                  </a:cubicBezTo>
                  <a:cubicBezTo>
                    <a:pt x="18293" y="7058"/>
                    <a:pt x="18050" y="6736"/>
                    <a:pt x="17754" y="6806"/>
                  </a:cubicBezTo>
                  <a:cubicBezTo>
                    <a:pt x="17511" y="6866"/>
                    <a:pt x="17662" y="7258"/>
                    <a:pt x="17464" y="7389"/>
                  </a:cubicBezTo>
                  <a:cubicBezTo>
                    <a:pt x="17320" y="7450"/>
                    <a:pt x="17168" y="7058"/>
                    <a:pt x="16978" y="7128"/>
                  </a:cubicBezTo>
                  <a:cubicBezTo>
                    <a:pt x="16978" y="7058"/>
                    <a:pt x="16925" y="6997"/>
                    <a:pt x="16925" y="6936"/>
                  </a:cubicBezTo>
                  <a:cubicBezTo>
                    <a:pt x="16826" y="6866"/>
                    <a:pt x="16635" y="6936"/>
                    <a:pt x="16491" y="6866"/>
                  </a:cubicBezTo>
                  <a:cubicBezTo>
                    <a:pt x="16491" y="6544"/>
                    <a:pt x="16438" y="6091"/>
                    <a:pt x="16339" y="5769"/>
                  </a:cubicBezTo>
                  <a:cubicBezTo>
                    <a:pt x="16195" y="5830"/>
                    <a:pt x="16195" y="6030"/>
                    <a:pt x="16096" y="6152"/>
                  </a:cubicBezTo>
                  <a:cubicBezTo>
                    <a:pt x="15997" y="6222"/>
                    <a:pt x="15951" y="6152"/>
                    <a:pt x="15899" y="6152"/>
                  </a:cubicBezTo>
                  <a:cubicBezTo>
                    <a:pt x="15800" y="6222"/>
                    <a:pt x="15800" y="6283"/>
                    <a:pt x="15754" y="6353"/>
                  </a:cubicBezTo>
                  <a:cubicBezTo>
                    <a:pt x="15510" y="6675"/>
                    <a:pt x="15366" y="6866"/>
                    <a:pt x="14971" y="6736"/>
                  </a:cubicBezTo>
                  <a:cubicBezTo>
                    <a:pt x="14971" y="6866"/>
                    <a:pt x="14925" y="6866"/>
                    <a:pt x="14872" y="6936"/>
                  </a:cubicBezTo>
                  <a:cubicBezTo>
                    <a:pt x="14780" y="6936"/>
                    <a:pt x="14629" y="6605"/>
                    <a:pt x="14530" y="6544"/>
                  </a:cubicBezTo>
                  <a:cubicBezTo>
                    <a:pt x="14385" y="6353"/>
                    <a:pt x="14188" y="6283"/>
                    <a:pt x="14043" y="6152"/>
                  </a:cubicBezTo>
                  <a:cubicBezTo>
                    <a:pt x="13945" y="6152"/>
                    <a:pt x="13945" y="6091"/>
                    <a:pt x="13800" y="6030"/>
                  </a:cubicBezTo>
                  <a:cubicBezTo>
                    <a:pt x="13701" y="5961"/>
                    <a:pt x="13602" y="5961"/>
                    <a:pt x="13504" y="5961"/>
                  </a:cubicBezTo>
                  <a:cubicBezTo>
                    <a:pt x="13359" y="5900"/>
                    <a:pt x="13017" y="5577"/>
                    <a:pt x="12971" y="5769"/>
                  </a:cubicBezTo>
                  <a:cubicBezTo>
                    <a:pt x="12727" y="5900"/>
                    <a:pt x="12530" y="5830"/>
                    <a:pt x="12333" y="5699"/>
                  </a:cubicBezTo>
                  <a:cubicBezTo>
                    <a:pt x="12188" y="5577"/>
                    <a:pt x="12089" y="5447"/>
                    <a:pt x="11892" y="5447"/>
                  </a:cubicBezTo>
                  <a:cubicBezTo>
                    <a:pt x="11747" y="5447"/>
                    <a:pt x="11747" y="5508"/>
                    <a:pt x="11648" y="5638"/>
                  </a:cubicBezTo>
                  <a:cubicBezTo>
                    <a:pt x="11550" y="5699"/>
                    <a:pt x="11504" y="5769"/>
                    <a:pt x="11405" y="5830"/>
                  </a:cubicBezTo>
                  <a:cubicBezTo>
                    <a:pt x="11359" y="5900"/>
                    <a:pt x="11161" y="6091"/>
                    <a:pt x="11115" y="6091"/>
                  </a:cubicBezTo>
                  <a:cubicBezTo>
                    <a:pt x="11017" y="6091"/>
                    <a:pt x="10964" y="5830"/>
                    <a:pt x="10865" y="5769"/>
                  </a:cubicBezTo>
                  <a:cubicBezTo>
                    <a:pt x="10773" y="5699"/>
                    <a:pt x="10622" y="5638"/>
                    <a:pt x="10523" y="5638"/>
                  </a:cubicBezTo>
                  <a:cubicBezTo>
                    <a:pt x="10477" y="5125"/>
                    <a:pt x="10523" y="4672"/>
                    <a:pt x="10523" y="4149"/>
                  </a:cubicBezTo>
                  <a:cubicBezTo>
                    <a:pt x="10332" y="4149"/>
                    <a:pt x="10089" y="4088"/>
                    <a:pt x="9892" y="4219"/>
                  </a:cubicBezTo>
                  <a:cubicBezTo>
                    <a:pt x="9793" y="4280"/>
                    <a:pt x="9405" y="4602"/>
                    <a:pt x="9352" y="4733"/>
                  </a:cubicBezTo>
                  <a:cubicBezTo>
                    <a:pt x="9161" y="4863"/>
                    <a:pt x="9207" y="4994"/>
                    <a:pt x="8911" y="4994"/>
                  </a:cubicBezTo>
                  <a:cubicBezTo>
                    <a:pt x="8767" y="4994"/>
                    <a:pt x="8569" y="4994"/>
                    <a:pt x="8424" y="4802"/>
                  </a:cubicBezTo>
                  <a:cubicBezTo>
                    <a:pt x="8326" y="4602"/>
                    <a:pt x="8424" y="4341"/>
                    <a:pt x="8227" y="4219"/>
                  </a:cubicBezTo>
                  <a:cubicBezTo>
                    <a:pt x="8135" y="4149"/>
                    <a:pt x="7839" y="4219"/>
                    <a:pt x="7740" y="4219"/>
                  </a:cubicBezTo>
                  <a:cubicBezTo>
                    <a:pt x="7642" y="3766"/>
                    <a:pt x="7398" y="3635"/>
                    <a:pt x="7155" y="3444"/>
                  </a:cubicBezTo>
                  <a:cubicBezTo>
                    <a:pt x="6859" y="3243"/>
                    <a:pt x="6523" y="3444"/>
                    <a:pt x="6181" y="3313"/>
                  </a:cubicBezTo>
                  <a:cubicBezTo>
                    <a:pt x="5740" y="3182"/>
                    <a:pt x="5885" y="2790"/>
                    <a:pt x="6030" y="2407"/>
                  </a:cubicBezTo>
                  <a:cubicBezTo>
                    <a:pt x="6082" y="2207"/>
                    <a:pt x="6082" y="2015"/>
                    <a:pt x="6082" y="1824"/>
                  </a:cubicBezTo>
                  <a:cubicBezTo>
                    <a:pt x="6030" y="1562"/>
                    <a:pt x="5984" y="1371"/>
                    <a:pt x="5937" y="1109"/>
                  </a:cubicBezTo>
                  <a:cubicBezTo>
                    <a:pt x="5490" y="979"/>
                    <a:pt x="4760" y="1240"/>
                    <a:pt x="4418" y="656"/>
                  </a:cubicBezTo>
                  <a:cubicBezTo>
                    <a:pt x="4372" y="596"/>
                    <a:pt x="4372" y="404"/>
                    <a:pt x="4273" y="273"/>
                  </a:cubicBezTo>
                  <a:cubicBezTo>
                    <a:pt x="4227" y="204"/>
                    <a:pt x="4076" y="273"/>
                    <a:pt x="3931" y="204"/>
                  </a:cubicBezTo>
                  <a:cubicBezTo>
                    <a:pt x="3786" y="143"/>
                    <a:pt x="3786" y="-49"/>
                    <a:pt x="3589" y="12"/>
                  </a:cubicBezTo>
                  <a:cubicBezTo>
                    <a:pt x="3490" y="273"/>
                    <a:pt x="3589" y="334"/>
                    <a:pt x="3345" y="404"/>
                  </a:cubicBezTo>
                  <a:cubicBezTo>
                    <a:pt x="3049" y="404"/>
                    <a:pt x="2858" y="404"/>
                    <a:pt x="2615" y="596"/>
                  </a:cubicBezTo>
                  <a:cubicBezTo>
                    <a:pt x="2516" y="596"/>
                    <a:pt x="2418" y="726"/>
                    <a:pt x="2319" y="787"/>
                  </a:cubicBezTo>
                  <a:cubicBezTo>
                    <a:pt x="2266" y="787"/>
                    <a:pt x="2220" y="787"/>
                    <a:pt x="2121" y="787"/>
                  </a:cubicBezTo>
                  <a:cubicBezTo>
                    <a:pt x="2174" y="1179"/>
                    <a:pt x="2266" y="1632"/>
                    <a:pt x="2516" y="163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3" name="AutoShape 15"/>
            <p:cNvSpPr>
              <a:spLocks/>
            </p:cNvSpPr>
            <p:nvPr/>
          </p:nvSpPr>
          <p:spPr bwMode="auto">
            <a:xfrm>
              <a:off x="1836090" y="1474566"/>
              <a:ext cx="865629" cy="953765"/>
            </a:xfrm>
            <a:custGeom>
              <a:avLst/>
              <a:gdLst>
                <a:gd name="T0" fmla="*/ 10748 w 21496"/>
                <a:gd name="T1" fmla="+- 0 10801 61"/>
                <a:gd name="T2" fmla="*/ 10801 h 21481"/>
                <a:gd name="T3" fmla="*/ 10748 w 21496"/>
                <a:gd name="T4" fmla="+- 0 10801 61"/>
                <a:gd name="T5" fmla="*/ 10801 h 21481"/>
                <a:gd name="T6" fmla="*/ 10748 w 21496"/>
                <a:gd name="T7" fmla="+- 0 10801 61"/>
                <a:gd name="T8" fmla="*/ 10801 h 21481"/>
                <a:gd name="T9" fmla="*/ 10748 w 21496"/>
                <a:gd name="T10" fmla="+- 0 10801 61"/>
                <a:gd name="T11" fmla="*/ 10801 h 21481"/>
              </a:gdLst>
              <a:ahLst/>
              <a:cxnLst>
                <a:cxn ang="0">
                  <a:pos x="T0" y="T2"/>
                </a:cxn>
                <a:cxn ang="0">
                  <a:pos x="T3" y="T5"/>
                </a:cxn>
                <a:cxn ang="0">
                  <a:pos x="T6" y="T8"/>
                </a:cxn>
                <a:cxn ang="0">
                  <a:pos x="T9" y="T11"/>
                </a:cxn>
              </a:cxnLst>
              <a:rect l="0" t="0" r="r" b="b"/>
              <a:pathLst>
                <a:path w="21496" h="21481">
                  <a:moveTo>
                    <a:pt x="560" y="17332"/>
                  </a:moveTo>
                  <a:cubicBezTo>
                    <a:pt x="560" y="17625"/>
                    <a:pt x="1207" y="17557"/>
                    <a:pt x="1444" y="17557"/>
                  </a:cubicBezTo>
                  <a:cubicBezTo>
                    <a:pt x="1928" y="17557"/>
                    <a:pt x="2241" y="17625"/>
                    <a:pt x="2726" y="17771"/>
                  </a:cubicBezTo>
                  <a:cubicBezTo>
                    <a:pt x="3124" y="17918"/>
                    <a:pt x="3598" y="17840"/>
                    <a:pt x="4083" y="17918"/>
                  </a:cubicBezTo>
                  <a:cubicBezTo>
                    <a:pt x="4083" y="17693"/>
                    <a:pt x="4083" y="17479"/>
                    <a:pt x="4083" y="17410"/>
                  </a:cubicBezTo>
                  <a:cubicBezTo>
                    <a:pt x="4083" y="17479"/>
                    <a:pt x="4083" y="17693"/>
                    <a:pt x="4083" y="17918"/>
                  </a:cubicBezTo>
                  <a:cubicBezTo>
                    <a:pt x="4083" y="17918"/>
                    <a:pt x="4158" y="17918"/>
                    <a:pt x="4245" y="17918"/>
                  </a:cubicBezTo>
                  <a:cubicBezTo>
                    <a:pt x="4719" y="17986"/>
                    <a:pt x="5128" y="18494"/>
                    <a:pt x="5677" y="18201"/>
                  </a:cubicBezTo>
                  <a:cubicBezTo>
                    <a:pt x="5677" y="18064"/>
                    <a:pt x="5839" y="18064"/>
                    <a:pt x="5925" y="17918"/>
                  </a:cubicBezTo>
                  <a:cubicBezTo>
                    <a:pt x="6485" y="17918"/>
                    <a:pt x="7444" y="17918"/>
                    <a:pt x="7843" y="18425"/>
                  </a:cubicBezTo>
                  <a:cubicBezTo>
                    <a:pt x="8403" y="19294"/>
                    <a:pt x="8403" y="18279"/>
                    <a:pt x="8802" y="18640"/>
                  </a:cubicBezTo>
                  <a:cubicBezTo>
                    <a:pt x="8802" y="18708"/>
                    <a:pt x="8640" y="19948"/>
                    <a:pt x="9125" y="19509"/>
                  </a:cubicBezTo>
                  <a:cubicBezTo>
                    <a:pt x="9200" y="19440"/>
                    <a:pt x="9125" y="19294"/>
                    <a:pt x="9286" y="19294"/>
                  </a:cubicBezTo>
                  <a:cubicBezTo>
                    <a:pt x="9523" y="19294"/>
                    <a:pt x="9437" y="19577"/>
                    <a:pt x="9437" y="19655"/>
                  </a:cubicBezTo>
                  <a:cubicBezTo>
                    <a:pt x="9437" y="20016"/>
                    <a:pt x="8963" y="20231"/>
                    <a:pt x="8877" y="20592"/>
                  </a:cubicBezTo>
                  <a:cubicBezTo>
                    <a:pt x="8877" y="20670"/>
                    <a:pt x="9200" y="20817"/>
                    <a:pt x="9286" y="20885"/>
                  </a:cubicBezTo>
                  <a:cubicBezTo>
                    <a:pt x="9437" y="21031"/>
                    <a:pt x="9437" y="21246"/>
                    <a:pt x="9523" y="21461"/>
                  </a:cubicBezTo>
                  <a:cubicBezTo>
                    <a:pt x="9922" y="21539"/>
                    <a:pt x="10008" y="21393"/>
                    <a:pt x="10008" y="21031"/>
                  </a:cubicBezTo>
                  <a:cubicBezTo>
                    <a:pt x="10008" y="20670"/>
                    <a:pt x="10568" y="20456"/>
                    <a:pt x="10719" y="20231"/>
                  </a:cubicBezTo>
                  <a:cubicBezTo>
                    <a:pt x="10967" y="19870"/>
                    <a:pt x="11118" y="19509"/>
                    <a:pt x="11603" y="19655"/>
                  </a:cubicBezTo>
                  <a:cubicBezTo>
                    <a:pt x="12001" y="19870"/>
                    <a:pt x="12400" y="19948"/>
                    <a:pt x="12885" y="19948"/>
                  </a:cubicBezTo>
                  <a:cubicBezTo>
                    <a:pt x="12798" y="19362"/>
                    <a:pt x="14317" y="19440"/>
                    <a:pt x="14317" y="20163"/>
                  </a:cubicBezTo>
                  <a:cubicBezTo>
                    <a:pt x="14641" y="20163"/>
                    <a:pt x="14878" y="20163"/>
                    <a:pt x="15125" y="20231"/>
                  </a:cubicBezTo>
                  <a:cubicBezTo>
                    <a:pt x="15524" y="20309"/>
                    <a:pt x="15287" y="20163"/>
                    <a:pt x="15599" y="20016"/>
                  </a:cubicBezTo>
                  <a:cubicBezTo>
                    <a:pt x="15599" y="19948"/>
                    <a:pt x="15686" y="19870"/>
                    <a:pt x="15686" y="19802"/>
                  </a:cubicBezTo>
                  <a:cubicBezTo>
                    <a:pt x="15761" y="19870"/>
                    <a:pt x="15847" y="19870"/>
                    <a:pt x="15847" y="19948"/>
                  </a:cubicBezTo>
                  <a:cubicBezTo>
                    <a:pt x="16009" y="19870"/>
                    <a:pt x="15923" y="19724"/>
                    <a:pt x="16084" y="19655"/>
                  </a:cubicBezTo>
                  <a:cubicBezTo>
                    <a:pt x="16160" y="19577"/>
                    <a:pt x="16407" y="19655"/>
                    <a:pt x="16483" y="19577"/>
                  </a:cubicBezTo>
                  <a:cubicBezTo>
                    <a:pt x="16558" y="19440"/>
                    <a:pt x="16720" y="19362"/>
                    <a:pt x="16720" y="19216"/>
                  </a:cubicBezTo>
                  <a:cubicBezTo>
                    <a:pt x="16321" y="19294"/>
                    <a:pt x="16407" y="18708"/>
                    <a:pt x="16407" y="18494"/>
                  </a:cubicBezTo>
                  <a:cubicBezTo>
                    <a:pt x="16483" y="18347"/>
                    <a:pt x="16558" y="18201"/>
                    <a:pt x="16558" y="18064"/>
                  </a:cubicBezTo>
                  <a:cubicBezTo>
                    <a:pt x="16720" y="17771"/>
                    <a:pt x="16644" y="17410"/>
                    <a:pt x="16720" y="17117"/>
                  </a:cubicBezTo>
                  <a:cubicBezTo>
                    <a:pt x="16968" y="17186"/>
                    <a:pt x="17840" y="17625"/>
                    <a:pt x="17926" y="17264"/>
                  </a:cubicBezTo>
                  <a:cubicBezTo>
                    <a:pt x="17926" y="16825"/>
                    <a:pt x="18325" y="16756"/>
                    <a:pt x="18400" y="17186"/>
                  </a:cubicBezTo>
                  <a:cubicBezTo>
                    <a:pt x="18487" y="17332"/>
                    <a:pt x="18487" y="17557"/>
                    <a:pt x="18562" y="17693"/>
                  </a:cubicBezTo>
                  <a:cubicBezTo>
                    <a:pt x="18799" y="17986"/>
                    <a:pt x="18961" y="17625"/>
                    <a:pt x="19047" y="17557"/>
                  </a:cubicBezTo>
                  <a:cubicBezTo>
                    <a:pt x="19359" y="17332"/>
                    <a:pt x="19521" y="17410"/>
                    <a:pt x="19521" y="17049"/>
                  </a:cubicBezTo>
                  <a:cubicBezTo>
                    <a:pt x="19521" y="16756"/>
                    <a:pt x="19359" y="16678"/>
                    <a:pt x="19047" y="16678"/>
                  </a:cubicBezTo>
                  <a:cubicBezTo>
                    <a:pt x="19047" y="16610"/>
                    <a:pt x="19047" y="16532"/>
                    <a:pt x="19047" y="16532"/>
                  </a:cubicBezTo>
                  <a:cubicBezTo>
                    <a:pt x="19284" y="16532"/>
                    <a:pt x="19359" y="16317"/>
                    <a:pt x="19521" y="16249"/>
                  </a:cubicBezTo>
                  <a:cubicBezTo>
                    <a:pt x="19682" y="16102"/>
                    <a:pt x="19919" y="16102"/>
                    <a:pt x="20167" y="16102"/>
                  </a:cubicBezTo>
                  <a:cubicBezTo>
                    <a:pt x="20167" y="15888"/>
                    <a:pt x="20243" y="15741"/>
                    <a:pt x="20167" y="15527"/>
                  </a:cubicBezTo>
                  <a:cubicBezTo>
                    <a:pt x="19919" y="15527"/>
                    <a:pt x="19919" y="15380"/>
                    <a:pt x="20006" y="15165"/>
                  </a:cubicBezTo>
                  <a:cubicBezTo>
                    <a:pt x="20081" y="15019"/>
                    <a:pt x="20318" y="15019"/>
                    <a:pt x="20480" y="15087"/>
                  </a:cubicBezTo>
                  <a:cubicBezTo>
                    <a:pt x="20480" y="15234"/>
                    <a:pt x="20717" y="15302"/>
                    <a:pt x="20878" y="15302"/>
                  </a:cubicBezTo>
                  <a:cubicBezTo>
                    <a:pt x="21126" y="15380"/>
                    <a:pt x="21126" y="15663"/>
                    <a:pt x="21288" y="15888"/>
                  </a:cubicBezTo>
                  <a:cubicBezTo>
                    <a:pt x="21525" y="15888"/>
                    <a:pt x="21449" y="14873"/>
                    <a:pt x="21449" y="14726"/>
                  </a:cubicBezTo>
                  <a:cubicBezTo>
                    <a:pt x="21449" y="14433"/>
                    <a:pt x="21600" y="14141"/>
                    <a:pt x="21363" y="13926"/>
                  </a:cubicBezTo>
                  <a:cubicBezTo>
                    <a:pt x="21040" y="13779"/>
                    <a:pt x="20878" y="13496"/>
                    <a:pt x="20717" y="13135"/>
                  </a:cubicBezTo>
                  <a:cubicBezTo>
                    <a:pt x="20717" y="13204"/>
                    <a:pt x="20717" y="13204"/>
                    <a:pt x="20641" y="13204"/>
                  </a:cubicBezTo>
                  <a:cubicBezTo>
                    <a:pt x="20641" y="13204"/>
                    <a:pt x="20641" y="13272"/>
                    <a:pt x="20641" y="13204"/>
                  </a:cubicBezTo>
                  <a:cubicBezTo>
                    <a:pt x="20641" y="13272"/>
                    <a:pt x="20641" y="13204"/>
                    <a:pt x="20641" y="13204"/>
                  </a:cubicBezTo>
                  <a:cubicBezTo>
                    <a:pt x="20566" y="13272"/>
                    <a:pt x="20480" y="13272"/>
                    <a:pt x="20480" y="13204"/>
                  </a:cubicBezTo>
                  <a:lnTo>
                    <a:pt x="20243" y="12911"/>
                  </a:lnTo>
                  <a:cubicBezTo>
                    <a:pt x="20167" y="12842"/>
                    <a:pt x="20243" y="12764"/>
                    <a:pt x="20243" y="12628"/>
                  </a:cubicBezTo>
                  <a:cubicBezTo>
                    <a:pt x="20167" y="12550"/>
                    <a:pt x="20006" y="12550"/>
                    <a:pt x="20081" y="12403"/>
                  </a:cubicBezTo>
                  <a:cubicBezTo>
                    <a:pt x="20167" y="12267"/>
                    <a:pt x="20566" y="11388"/>
                    <a:pt x="20803" y="11388"/>
                  </a:cubicBezTo>
                  <a:cubicBezTo>
                    <a:pt x="20803" y="11388"/>
                    <a:pt x="20964" y="11466"/>
                    <a:pt x="21040" y="11534"/>
                  </a:cubicBezTo>
                  <a:cubicBezTo>
                    <a:pt x="21040" y="11534"/>
                    <a:pt x="20964" y="11466"/>
                    <a:pt x="20964" y="11388"/>
                  </a:cubicBezTo>
                  <a:cubicBezTo>
                    <a:pt x="20404" y="11027"/>
                    <a:pt x="19758" y="11173"/>
                    <a:pt x="19359" y="10597"/>
                  </a:cubicBezTo>
                  <a:cubicBezTo>
                    <a:pt x="19208" y="10373"/>
                    <a:pt x="19284" y="10236"/>
                    <a:pt x="19445" y="9944"/>
                  </a:cubicBezTo>
                  <a:cubicBezTo>
                    <a:pt x="19521" y="9797"/>
                    <a:pt x="19359" y="9358"/>
                    <a:pt x="19445" y="9143"/>
                  </a:cubicBezTo>
                  <a:cubicBezTo>
                    <a:pt x="19359" y="9143"/>
                    <a:pt x="19284" y="9143"/>
                    <a:pt x="19284" y="9143"/>
                  </a:cubicBezTo>
                  <a:cubicBezTo>
                    <a:pt x="19284" y="8636"/>
                    <a:pt x="19047" y="8850"/>
                    <a:pt x="18648" y="8782"/>
                  </a:cubicBezTo>
                  <a:cubicBezTo>
                    <a:pt x="18325" y="8704"/>
                    <a:pt x="18163" y="8206"/>
                    <a:pt x="18002" y="7913"/>
                  </a:cubicBezTo>
                  <a:cubicBezTo>
                    <a:pt x="17765" y="7552"/>
                    <a:pt x="17603" y="7621"/>
                    <a:pt x="17517" y="7982"/>
                  </a:cubicBezTo>
                  <a:cubicBezTo>
                    <a:pt x="17366" y="8489"/>
                    <a:pt x="16806" y="8343"/>
                    <a:pt x="16407" y="8274"/>
                  </a:cubicBezTo>
                  <a:cubicBezTo>
                    <a:pt x="16407" y="7913"/>
                    <a:pt x="16483" y="7552"/>
                    <a:pt x="16321" y="7191"/>
                  </a:cubicBezTo>
                  <a:cubicBezTo>
                    <a:pt x="16246" y="6898"/>
                    <a:pt x="16009" y="6605"/>
                    <a:pt x="15761" y="6391"/>
                  </a:cubicBezTo>
                  <a:cubicBezTo>
                    <a:pt x="15599" y="6176"/>
                    <a:pt x="14317" y="4722"/>
                    <a:pt x="15362" y="4936"/>
                  </a:cubicBezTo>
                  <a:cubicBezTo>
                    <a:pt x="15438" y="4722"/>
                    <a:pt x="14802" y="3921"/>
                    <a:pt x="14641" y="3785"/>
                  </a:cubicBezTo>
                  <a:cubicBezTo>
                    <a:pt x="14404" y="3492"/>
                    <a:pt x="13919" y="3414"/>
                    <a:pt x="13606" y="3277"/>
                  </a:cubicBezTo>
                  <a:cubicBezTo>
                    <a:pt x="13359" y="3131"/>
                    <a:pt x="12960" y="3277"/>
                    <a:pt x="12723" y="3053"/>
                  </a:cubicBezTo>
                  <a:cubicBezTo>
                    <a:pt x="12798" y="2906"/>
                    <a:pt x="13046" y="2984"/>
                    <a:pt x="13208" y="2906"/>
                  </a:cubicBezTo>
                  <a:cubicBezTo>
                    <a:pt x="13445" y="2770"/>
                    <a:pt x="13283" y="2477"/>
                    <a:pt x="13283" y="2262"/>
                  </a:cubicBezTo>
                  <a:cubicBezTo>
                    <a:pt x="13208" y="1754"/>
                    <a:pt x="13768" y="1901"/>
                    <a:pt x="14167" y="1901"/>
                  </a:cubicBezTo>
                  <a:cubicBezTo>
                    <a:pt x="14080" y="1901"/>
                    <a:pt x="14404" y="1315"/>
                    <a:pt x="14404" y="1315"/>
                  </a:cubicBezTo>
                  <a:cubicBezTo>
                    <a:pt x="14565" y="1101"/>
                    <a:pt x="14878" y="1022"/>
                    <a:pt x="15201" y="1022"/>
                  </a:cubicBezTo>
                  <a:cubicBezTo>
                    <a:pt x="15201" y="739"/>
                    <a:pt x="14878" y="515"/>
                    <a:pt x="14727" y="300"/>
                  </a:cubicBezTo>
                  <a:cubicBezTo>
                    <a:pt x="14727" y="300"/>
                    <a:pt x="14641" y="154"/>
                    <a:pt x="14565" y="7"/>
                  </a:cubicBezTo>
                  <a:cubicBezTo>
                    <a:pt x="14479" y="7"/>
                    <a:pt x="14404" y="-61"/>
                    <a:pt x="14317" y="232"/>
                  </a:cubicBezTo>
                  <a:cubicBezTo>
                    <a:pt x="14242" y="447"/>
                    <a:pt x="14242" y="515"/>
                    <a:pt x="13919" y="593"/>
                  </a:cubicBezTo>
                  <a:cubicBezTo>
                    <a:pt x="13682" y="593"/>
                    <a:pt x="13445" y="515"/>
                    <a:pt x="13208" y="593"/>
                  </a:cubicBezTo>
                  <a:cubicBezTo>
                    <a:pt x="13208" y="808"/>
                    <a:pt x="12798" y="739"/>
                    <a:pt x="12798" y="1101"/>
                  </a:cubicBezTo>
                  <a:cubicBezTo>
                    <a:pt x="12486" y="1101"/>
                    <a:pt x="12324" y="1022"/>
                    <a:pt x="12001" y="876"/>
                  </a:cubicBezTo>
                  <a:lnTo>
                    <a:pt x="11926" y="876"/>
                  </a:lnTo>
                  <a:cubicBezTo>
                    <a:pt x="11926" y="1169"/>
                    <a:pt x="11764" y="1462"/>
                    <a:pt x="11764" y="1676"/>
                  </a:cubicBezTo>
                  <a:cubicBezTo>
                    <a:pt x="11764" y="1901"/>
                    <a:pt x="11678" y="1969"/>
                    <a:pt x="11527" y="2116"/>
                  </a:cubicBezTo>
                  <a:cubicBezTo>
                    <a:pt x="11366" y="2262"/>
                    <a:pt x="11204" y="2262"/>
                    <a:pt x="11118" y="2477"/>
                  </a:cubicBezTo>
                  <a:cubicBezTo>
                    <a:pt x="10568" y="2477"/>
                    <a:pt x="10084" y="2477"/>
                    <a:pt x="9523" y="2477"/>
                  </a:cubicBezTo>
                  <a:cubicBezTo>
                    <a:pt x="9286" y="2477"/>
                    <a:pt x="8877" y="2408"/>
                    <a:pt x="8726" y="2477"/>
                  </a:cubicBezTo>
                  <a:cubicBezTo>
                    <a:pt x="8478" y="2623"/>
                    <a:pt x="8565" y="2906"/>
                    <a:pt x="8328" y="2906"/>
                  </a:cubicBezTo>
                  <a:cubicBezTo>
                    <a:pt x="8241" y="3492"/>
                    <a:pt x="7767" y="3277"/>
                    <a:pt x="7369" y="3414"/>
                  </a:cubicBezTo>
                  <a:cubicBezTo>
                    <a:pt x="7121" y="3492"/>
                    <a:pt x="6959" y="3638"/>
                    <a:pt x="6798" y="3785"/>
                  </a:cubicBezTo>
                  <a:cubicBezTo>
                    <a:pt x="6561" y="3999"/>
                    <a:pt x="6647" y="3999"/>
                    <a:pt x="6561" y="4292"/>
                  </a:cubicBezTo>
                  <a:cubicBezTo>
                    <a:pt x="6399" y="4575"/>
                    <a:pt x="6324" y="4292"/>
                    <a:pt x="6087" y="4439"/>
                  </a:cubicBezTo>
                  <a:cubicBezTo>
                    <a:pt x="5925" y="4575"/>
                    <a:pt x="6238" y="5083"/>
                    <a:pt x="6324" y="5229"/>
                  </a:cubicBezTo>
                  <a:cubicBezTo>
                    <a:pt x="6561" y="5522"/>
                    <a:pt x="6647" y="5805"/>
                    <a:pt x="6561" y="6176"/>
                  </a:cubicBezTo>
                  <a:cubicBezTo>
                    <a:pt x="6485" y="6176"/>
                    <a:pt x="6399" y="6244"/>
                    <a:pt x="6324" y="6313"/>
                  </a:cubicBezTo>
                  <a:cubicBezTo>
                    <a:pt x="6722" y="6313"/>
                    <a:pt x="6798" y="6391"/>
                    <a:pt x="6798" y="6752"/>
                  </a:cubicBezTo>
                  <a:cubicBezTo>
                    <a:pt x="6798" y="6830"/>
                    <a:pt x="6485" y="6898"/>
                    <a:pt x="6485" y="6967"/>
                  </a:cubicBezTo>
                  <a:cubicBezTo>
                    <a:pt x="6324" y="7045"/>
                    <a:pt x="6162" y="7191"/>
                    <a:pt x="6087" y="7337"/>
                  </a:cubicBezTo>
                  <a:cubicBezTo>
                    <a:pt x="6001" y="7552"/>
                    <a:pt x="5602" y="8850"/>
                    <a:pt x="6001" y="8850"/>
                  </a:cubicBezTo>
                  <a:cubicBezTo>
                    <a:pt x="6001" y="8928"/>
                    <a:pt x="6001" y="8928"/>
                    <a:pt x="6001" y="8997"/>
                  </a:cubicBezTo>
                  <a:cubicBezTo>
                    <a:pt x="6087" y="8997"/>
                    <a:pt x="6238" y="8997"/>
                    <a:pt x="6324" y="8997"/>
                  </a:cubicBezTo>
                  <a:cubicBezTo>
                    <a:pt x="6324" y="8928"/>
                    <a:pt x="6399" y="8850"/>
                    <a:pt x="6324" y="8782"/>
                  </a:cubicBezTo>
                  <a:cubicBezTo>
                    <a:pt x="6561" y="8782"/>
                    <a:pt x="6722" y="8782"/>
                    <a:pt x="6884" y="8782"/>
                  </a:cubicBezTo>
                  <a:cubicBezTo>
                    <a:pt x="6959" y="8928"/>
                    <a:pt x="6959" y="9075"/>
                    <a:pt x="6884" y="9143"/>
                  </a:cubicBezTo>
                  <a:cubicBezTo>
                    <a:pt x="6798" y="9290"/>
                    <a:pt x="6561" y="9143"/>
                    <a:pt x="6485" y="9221"/>
                  </a:cubicBezTo>
                  <a:cubicBezTo>
                    <a:pt x="6324" y="9221"/>
                    <a:pt x="6399" y="9290"/>
                    <a:pt x="6238" y="9436"/>
                  </a:cubicBezTo>
                  <a:cubicBezTo>
                    <a:pt x="6087" y="9582"/>
                    <a:pt x="6087" y="9504"/>
                    <a:pt x="5925" y="9582"/>
                  </a:cubicBezTo>
                  <a:cubicBezTo>
                    <a:pt x="5764" y="9651"/>
                    <a:pt x="5764" y="9582"/>
                    <a:pt x="5677" y="9729"/>
                  </a:cubicBezTo>
                  <a:cubicBezTo>
                    <a:pt x="5602" y="9865"/>
                    <a:pt x="5527" y="9944"/>
                    <a:pt x="5440" y="10012"/>
                  </a:cubicBezTo>
                  <a:cubicBezTo>
                    <a:pt x="5203" y="10236"/>
                    <a:pt x="5042" y="10373"/>
                    <a:pt x="4805" y="10597"/>
                  </a:cubicBezTo>
                  <a:cubicBezTo>
                    <a:pt x="4643" y="10812"/>
                    <a:pt x="4406" y="10812"/>
                    <a:pt x="4158" y="10959"/>
                  </a:cubicBezTo>
                  <a:cubicBezTo>
                    <a:pt x="3760" y="11027"/>
                    <a:pt x="3921" y="11242"/>
                    <a:pt x="3760" y="11534"/>
                  </a:cubicBezTo>
                  <a:cubicBezTo>
                    <a:pt x="3684" y="11681"/>
                    <a:pt x="3361" y="11749"/>
                    <a:pt x="3200" y="11896"/>
                  </a:cubicBezTo>
                  <a:cubicBezTo>
                    <a:pt x="3038" y="12188"/>
                    <a:pt x="2963" y="12267"/>
                    <a:pt x="2639" y="12267"/>
                  </a:cubicBezTo>
                  <a:cubicBezTo>
                    <a:pt x="2639" y="12335"/>
                    <a:pt x="2639" y="12481"/>
                    <a:pt x="2564" y="12628"/>
                  </a:cubicBezTo>
                  <a:cubicBezTo>
                    <a:pt x="2327" y="12696"/>
                    <a:pt x="2241" y="12989"/>
                    <a:pt x="2004" y="13057"/>
                  </a:cubicBezTo>
                  <a:cubicBezTo>
                    <a:pt x="2004" y="13057"/>
                    <a:pt x="2004" y="13057"/>
                    <a:pt x="2004" y="13135"/>
                  </a:cubicBezTo>
                  <a:cubicBezTo>
                    <a:pt x="1767" y="13135"/>
                    <a:pt x="1207" y="13057"/>
                    <a:pt x="1207" y="13418"/>
                  </a:cubicBezTo>
                  <a:cubicBezTo>
                    <a:pt x="1444" y="13418"/>
                    <a:pt x="1519" y="13496"/>
                    <a:pt x="1519" y="13711"/>
                  </a:cubicBezTo>
                  <a:cubicBezTo>
                    <a:pt x="1519" y="13711"/>
                    <a:pt x="1045" y="13779"/>
                    <a:pt x="959" y="13779"/>
                  </a:cubicBezTo>
                  <a:cubicBezTo>
                    <a:pt x="722" y="14072"/>
                    <a:pt x="959" y="14287"/>
                    <a:pt x="1282" y="14433"/>
                  </a:cubicBezTo>
                  <a:cubicBezTo>
                    <a:pt x="1282" y="14794"/>
                    <a:pt x="1207" y="15165"/>
                    <a:pt x="1120" y="15527"/>
                  </a:cubicBezTo>
                  <a:cubicBezTo>
                    <a:pt x="1045" y="15810"/>
                    <a:pt x="1120" y="15810"/>
                    <a:pt x="797" y="15956"/>
                  </a:cubicBezTo>
                  <a:cubicBezTo>
                    <a:pt x="485" y="16102"/>
                    <a:pt x="323" y="16171"/>
                    <a:pt x="86" y="16395"/>
                  </a:cubicBezTo>
                  <a:cubicBezTo>
                    <a:pt x="86" y="16464"/>
                    <a:pt x="0" y="16532"/>
                    <a:pt x="0" y="16610"/>
                  </a:cubicBezTo>
                  <a:cubicBezTo>
                    <a:pt x="323" y="16756"/>
                    <a:pt x="646" y="16971"/>
                    <a:pt x="560" y="1733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4" name="AutoShape 16"/>
            <p:cNvSpPr>
              <a:spLocks/>
            </p:cNvSpPr>
            <p:nvPr/>
          </p:nvSpPr>
          <p:spPr bwMode="auto">
            <a:xfrm>
              <a:off x="3518794" y="4247078"/>
              <a:ext cx="1254604" cy="2009368"/>
            </a:xfrm>
            <a:custGeom>
              <a:avLst/>
              <a:gdLst>
                <a:gd name="T0" fmla="+- 0 10846 92"/>
                <a:gd name="T1" fmla="*/ T0 w 21508"/>
                <a:gd name="T2" fmla="*/ 10673 h 21347"/>
                <a:gd name="T3" fmla="+- 0 10846 92"/>
                <a:gd name="T4" fmla="*/ T3 w 21508"/>
                <a:gd name="T5" fmla="*/ 10673 h 21347"/>
                <a:gd name="T6" fmla="+- 0 10846 92"/>
                <a:gd name="T7" fmla="*/ T6 w 21508"/>
                <a:gd name="T8" fmla="*/ 10673 h 21347"/>
                <a:gd name="T9" fmla="+- 0 10846 92"/>
                <a:gd name="T10" fmla="*/ T9 w 21508"/>
                <a:gd name="T11" fmla="*/ 10673 h 21347"/>
              </a:gdLst>
              <a:ahLst/>
              <a:cxnLst>
                <a:cxn ang="0">
                  <a:pos x="T1" y="T2"/>
                </a:cxn>
                <a:cxn ang="0">
                  <a:pos x="T4" y="T5"/>
                </a:cxn>
                <a:cxn ang="0">
                  <a:pos x="T7" y="T8"/>
                </a:cxn>
                <a:cxn ang="0">
                  <a:pos x="T10" y="T11"/>
                </a:cxn>
              </a:cxnLst>
              <a:rect l="0" t="0" r="r" b="b"/>
              <a:pathLst>
                <a:path w="21508" h="21347">
                  <a:moveTo>
                    <a:pt x="21344" y="4409"/>
                  </a:moveTo>
                  <a:cubicBezTo>
                    <a:pt x="21344" y="4239"/>
                    <a:pt x="21448" y="4069"/>
                    <a:pt x="21508" y="3862"/>
                  </a:cubicBezTo>
                  <a:cubicBezTo>
                    <a:pt x="21173" y="3862"/>
                    <a:pt x="20786" y="3931"/>
                    <a:pt x="20563" y="3691"/>
                  </a:cubicBezTo>
                  <a:cubicBezTo>
                    <a:pt x="20459" y="3590"/>
                    <a:pt x="20347" y="3420"/>
                    <a:pt x="20124" y="3420"/>
                  </a:cubicBezTo>
                  <a:cubicBezTo>
                    <a:pt x="20072" y="3249"/>
                    <a:pt x="20184" y="2734"/>
                    <a:pt x="19797" y="2803"/>
                  </a:cubicBezTo>
                  <a:cubicBezTo>
                    <a:pt x="19685" y="2462"/>
                    <a:pt x="20184" y="1984"/>
                    <a:pt x="19685" y="1744"/>
                  </a:cubicBezTo>
                  <a:cubicBezTo>
                    <a:pt x="19573" y="1675"/>
                    <a:pt x="19239" y="1777"/>
                    <a:pt x="19023" y="1708"/>
                  </a:cubicBezTo>
                  <a:cubicBezTo>
                    <a:pt x="18852" y="1675"/>
                    <a:pt x="18852" y="1505"/>
                    <a:pt x="18852" y="1404"/>
                  </a:cubicBezTo>
                  <a:cubicBezTo>
                    <a:pt x="18576" y="1436"/>
                    <a:pt x="18524" y="1266"/>
                    <a:pt x="18465" y="1128"/>
                  </a:cubicBezTo>
                  <a:cubicBezTo>
                    <a:pt x="18413" y="994"/>
                    <a:pt x="18301" y="925"/>
                    <a:pt x="18078" y="856"/>
                  </a:cubicBezTo>
                  <a:cubicBezTo>
                    <a:pt x="17691" y="686"/>
                    <a:pt x="17527" y="617"/>
                    <a:pt x="17475" y="276"/>
                  </a:cubicBezTo>
                  <a:cubicBezTo>
                    <a:pt x="17475" y="69"/>
                    <a:pt x="17088" y="0"/>
                    <a:pt x="16701" y="0"/>
                  </a:cubicBezTo>
                  <a:cubicBezTo>
                    <a:pt x="16701" y="37"/>
                    <a:pt x="16753" y="69"/>
                    <a:pt x="16753" y="138"/>
                  </a:cubicBezTo>
                  <a:cubicBezTo>
                    <a:pt x="16590" y="138"/>
                    <a:pt x="16367" y="101"/>
                    <a:pt x="16367" y="207"/>
                  </a:cubicBezTo>
                  <a:cubicBezTo>
                    <a:pt x="16367" y="341"/>
                    <a:pt x="16255" y="239"/>
                    <a:pt x="16143" y="308"/>
                  </a:cubicBezTo>
                  <a:cubicBezTo>
                    <a:pt x="15928" y="446"/>
                    <a:pt x="16203" y="718"/>
                    <a:pt x="15868" y="856"/>
                  </a:cubicBezTo>
                  <a:cubicBezTo>
                    <a:pt x="15541" y="925"/>
                    <a:pt x="14492" y="925"/>
                    <a:pt x="14492" y="649"/>
                  </a:cubicBezTo>
                  <a:cubicBezTo>
                    <a:pt x="14268" y="617"/>
                    <a:pt x="13993" y="617"/>
                    <a:pt x="13881" y="515"/>
                  </a:cubicBezTo>
                  <a:cubicBezTo>
                    <a:pt x="13770" y="617"/>
                    <a:pt x="13658" y="686"/>
                    <a:pt x="13554" y="718"/>
                  </a:cubicBezTo>
                  <a:cubicBezTo>
                    <a:pt x="13383" y="718"/>
                    <a:pt x="13108" y="686"/>
                    <a:pt x="13056" y="819"/>
                  </a:cubicBezTo>
                  <a:cubicBezTo>
                    <a:pt x="13056" y="888"/>
                    <a:pt x="13108" y="1026"/>
                    <a:pt x="12944" y="1059"/>
                  </a:cubicBezTo>
                  <a:cubicBezTo>
                    <a:pt x="12832" y="1095"/>
                    <a:pt x="12669" y="1026"/>
                    <a:pt x="12557" y="1059"/>
                  </a:cubicBezTo>
                  <a:cubicBezTo>
                    <a:pt x="12393" y="1128"/>
                    <a:pt x="12497" y="1298"/>
                    <a:pt x="12341" y="1367"/>
                  </a:cubicBezTo>
                  <a:cubicBezTo>
                    <a:pt x="12178" y="1404"/>
                    <a:pt x="12230" y="1197"/>
                    <a:pt x="12066" y="1164"/>
                  </a:cubicBezTo>
                  <a:cubicBezTo>
                    <a:pt x="11902" y="1128"/>
                    <a:pt x="11731" y="1197"/>
                    <a:pt x="11567" y="1164"/>
                  </a:cubicBezTo>
                  <a:cubicBezTo>
                    <a:pt x="11515" y="994"/>
                    <a:pt x="11017" y="1128"/>
                    <a:pt x="10794" y="1128"/>
                  </a:cubicBezTo>
                  <a:cubicBezTo>
                    <a:pt x="10846" y="787"/>
                    <a:pt x="8807" y="957"/>
                    <a:pt x="8532" y="925"/>
                  </a:cubicBezTo>
                  <a:cubicBezTo>
                    <a:pt x="8584" y="479"/>
                    <a:pt x="7423" y="787"/>
                    <a:pt x="7810" y="957"/>
                  </a:cubicBezTo>
                  <a:cubicBezTo>
                    <a:pt x="8145" y="1095"/>
                    <a:pt x="8532" y="1164"/>
                    <a:pt x="8085" y="1404"/>
                  </a:cubicBezTo>
                  <a:cubicBezTo>
                    <a:pt x="7698" y="1606"/>
                    <a:pt x="7371" y="1744"/>
                    <a:pt x="7869" y="2016"/>
                  </a:cubicBezTo>
                  <a:cubicBezTo>
                    <a:pt x="8085" y="2122"/>
                    <a:pt x="8360" y="1882"/>
                    <a:pt x="8636" y="1952"/>
                  </a:cubicBezTo>
                  <a:cubicBezTo>
                    <a:pt x="8859" y="2016"/>
                    <a:pt x="9023" y="2255"/>
                    <a:pt x="9194" y="2016"/>
                  </a:cubicBezTo>
                  <a:cubicBezTo>
                    <a:pt x="9358" y="2053"/>
                    <a:pt x="9521" y="2191"/>
                    <a:pt x="9521" y="2292"/>
                  </a:cubicBezTo>
                  <a:cubicBezTo>
                    <a:pt x="9968" y="2292"/>
                    <a:pt x="10407" y="2803"/>
                    <a:pt x="10466" y="3010"/>
                  </a:cubicBezTo>
                  <a:cubicBezTo>
                    <a:pt x="10518" y="3521"/>
                    <a:pt x="10020" y="3521"/>
                    <a:pt x="9358" y="3553"/>
                  </a:cubicBezTo>
                  <a:cubicBezTo>
                    <a:pt x="9417" y="3691"/>
                    <a:pt x="9246" y="3691"/>
                    <a:pt x="9134" y="3760"/>
                  </a:cubicBezTo>
                  <a:cubicBezTo>
                    <a:pt x="8971" y="3862"/>
                    <a:pt x="8971" y="3963"/>
                    <a:pt x="8971" y="4101"/>
                  </a:cubicBezTo>
                  <a:cubicBezTo>
                    <a:pt x="8919" y="4207"/>
                    <a:pt x="8747" y="4276"/>
                    <a:pt x="8584" y="4340"/>
                  </a:cubicBezTo>
                  <a:cubicBezTo>
                    <a:pt x="8420" y="4446"/>
                    <a:pt x="8472" y="4543"/>
                    <a:pt x="8420" y="4644"/>
                  </a:cubicBezTo>
                  <a:cubicBezTo>
                    <a:pt x="8420" y="4814"/>
                    <a:pt x="8145" y="4814"/>
                    <a:pt x="7974" y="4883"/>
                  </a:cubicBezTo>
                  <a:cubicBezTo>
                    <a:pt x="7758" y="4952"/>
                    <a:pt x="7810" y="4985"/>
                    <a:pt x="7646" y="5123"/>
                  </a:cubicBezTo>
                  <a:cubicBezTo>
                    <a:pt x="7483" y="5261"/>
                    <a:pt x="6872" y="5192"/>
                    <a:pt x="6872" y="5431"/>
                  </a:cubicBezTo>
                  <a:cubicBezTo>
                    <a:pt x="6709" y="5463"/>
                    <a:pt x="6597" y="5362"/>
                    <a:pt x="6426" y="5362"/>
                  </a:cubicBezTo>
                  <a:cubicBezTo>
                    <a:pt x="6262" y="5330"/>
                    <a:pt x="6210" y="5399"/>
                    <a:pt x="6099" y="5431"/>
                  </a:cubicBezTo>
                  <a:cubicBezTo>
                    <a:pt x="5764" y="5463"/>
                    <a:pt x="5488" y="5463"/>
                    <a:pt x="5161" y="5463"/>
                  </a:cubicBezTo>
                  <a:cubicBezTo>
                    <a:pt x="5161" y="5670"/>
                    <a:pt x="5161" y="5873"/>
                    <a:pt x="5161" y="6080"/>
                  </a:cubicBezTo>
                  <a:cubicBezTo>
                    <a:pt x="4990" y="6080"/>
                    <a:pt x="4878" y="6080"/>
                    <a:pt x="4774" y="6080"/>
                  </a:cubicBezTo>
                  <a:cubicBezTo>
                    <a:pt x="4715" y="6149"/>
                    <a:pt x="4328" y="6421"/>
                    <a:pt x="4603" y="6490"/>
                  </a:cubicBezTo>
                  <a:cubicBezTo>
                    <a:pt x="4603" y="6559"/>
                    <a:pt x="4603" y="6660"/>
                    <a:pt x="4603" y="6729"/>
                  </a:cubicBezTo>
                  <a:cubicBezTo>
                    <a:pt x="4387" y="6766"/>
                    <a:pt x="4216" y="6628"/>
                    <a:pt x="3941" y="6660"/>
                  </a:cubicBezTo>
                  <a:cubicBezTo>
                    <a:pt x="3941" y="6766"/>
                    <a:pt x="3941" y="6899"/>
                    <a:pt x="3941" y="7037"/>
                  </a:cubicBezTo>
                  <a:cubicBezTo>
                    <a:pt x="3725" y="7106"/>
                    <a:pt x="3502" y="7037"/>
                    <a:pt x="3502" y="7208"/>
                  </a:cubicBezTo>
                  <a:cubicBezTo>
                    <a:pt x="3502" y="7346"/>
                    <a:pt x="3613" y="7479"/>
                    <a:pt x="3665" y="7585"/>
                  </a:cubicBezTo>
                  <a:cubicBezTo>
                    <a:pt x="3725" y="7857"/>
                    <a:pt x="3502" y="8064"/>
                    <a:pt x="3055" y="8027"/>
                  </a:cubicBezTo>
                  <a:cubicBezTo>
                    <a:pt x="3003" y="8303"/>
                    <a:pt x="3003" y="9090"/>
                    <a:pt x="2453" y="9394"/>
                  </a:cubicBezTo>
                  <a:cubicBezTo>
                    <a:pt x="2564" y="9431"/>
                    <a:pt x="2668" y="9500"/>
                    <a:pt x="2564" y="9670"/>
                  </a:cubicBezTo>
                  <a:cubicBezTo>
                    <a:pt x="2505" y="9771"/>
                    <a:pt x="2341" y="9804"/>
                    <a:pt x="2118" y="9840"/>
                  </a:cubicBezTo>
                  <a:cubicBezTo>
                    <a:pt x="1954" y="9840"/>
                    <a:pt x="1843" y="10011"/>
                    <a:pt x="1619" y="10011"/>
                  </a:cubicBezTo>
                  <a:cubicBezTo>
                    <a:pt x="1679" y="9873"/>
                    <a:pt x="1515" y="9840"/>
                    <a:pt x="1344" y="9873"/>
                  </a:cubicBezTo>
                  <a:cubicBezTo>
                    <a:pt x="1344" y="9978"/>
                    <a:pt x="1404" y="10043"/>
                    <a:pt x="1404" y="10149"/>
                  </a:cubicBezTo>
                  <a:cubicBezTo>
                    <a:pt x="1456" y="10282"/>
                    <a:pt x="1344" y="10420"/>
                    <a:pt x="1456" y="10526"/>
                  </a:cubicBezTo>
                  <a:cubicBezTo>
                    <a:pt x="1567" y="10696"/>
                    <a:pt x="1843" y="10627"/>
                    <a:pt x="2006" y="10761"/>
                  </a:cubicBezTo>
                  <a:cubicBezTo>
                    <a:pt x="2393" y="11138"/>
                    <a:pt x="1679" y="11479"/>
                    <a:pt x="1679" y="11824"/>
                  </a:cubicBezTo>
                  <a:cubicBezTo>
                    <a:pt x="1843" y="11856"/>
                    <a:pt x="2006" y="11755"/>
                    <a:pt x="2229" y="11755"/>
                  </a:cubicBezTo>
                  <a:cubicBezTo>
                    <a:pt x="2229" y="11925"/>
                    <a:pt x="2177" y="12063"/>
                    <a:pt x="2177" y="12197"/>
                  </a:cubicBezTo>
                  <a:cubicBezTo>
                    <a:pt x="2177" y="12335"/>
                    <a:pt x="2229" y="12473"/>
                    <a:pt x="2066" y="12643"/>
                  </a:cubicBezTo>
                  <a:cubicBezTo>
                    <a:pt x="2006" y="12712"/>
                    <a:pt x="1344" y="12952"/>
                    <a:pt x="1292" y="12814"/>
                  </a:cubicBezTo>
                  <a:cubicBezTo>
                    <a:pt x="1344" y="12915"/>
                    <a:pt x="1180" y="12952"/>
                    <a:pt x="1121" y="13053"/>
                  </a:cubicBezTo>
                  <a:cubicBezTo>
                    <a:pt x="1069" y="13122"/>
                    <a:pt x="1069" y="13223"/>
                    <a:pt x="1121" y="13325"/>
                  </a:cubicBezTo>
                  <a:cubicBezTo>
                    <a:pt x="1180" y="13325"/>
                    <a:pt x="1292" y="13292"/>
                    <a:pt x="1344" y="13260"/>
                  </a:cubicBezTo>
                  <a:cubicBezTo>
                    <a:pt x="1679" y="13361"/>
                    <a:pt x="1843" y="13394"/>
                    <a:pt x="1790" y="13633"/>
                  </a:cubicBezTo>
                  <a:cubicBezTo>
                    <a:pt x="1790" y="13941"/>
                    <a:pt x="1731" y="13941"/>
                    <a:pt x="1292" y="13973"/>
                  </a:cubicBezTo>
                  <a:cubicBezTo>
                    <a:pt x="1232" y="14079"/>
                    <a:pt x="1456" y="14148"/>
                    <a:pt x="1404" y="14250"/>
                  </a:cubicBezTo>
                  <a:cubicBezTo>
                    <a:pt x="1292" y="14388"/>
                    <a:pt x="1069" y="14388"/>
                    <a:pt x="1232" y="14521"/>
                  </a:cubicBezTo>
                  <a:cubicBezTo>
                    <a:pt x="1456" y="14452"/>
                    <a:pt x="1619" y="14282"/>
                    <a:pt x="1902" y="14388"/>
                  </a:cubicBezTo>
                  <a:cubicBezTo>
                    <a:pt x="2118" y="14489"/>
                    <a:pt x="2066" y="14691"/>
                    <a:pt x="2341" y="14728"/>
                  </a:cubicBezTo>
                  <a:cubicBezTo>
                    <a:pt x="2341" y="15000"/>
                    <a:pt x="2341" y="15101"/>
                    <a:pt x="2728" y="15101"/>
                  </a:cubicBezTo>
                  <a:cubicBezTo>
                    <a:pt x="2728" y="15170"/>
                    <a:pt x="2780" y="15207"/>
                    <a:pt x="2780" y="15276"/>
                  </a:cubicBezTo>
                  <a:cubicBezTo>
                    <a:pt x="3055" y="15276"/>
                    <a:pt x="3502" y="15276"/>
                    <a:pt x="3613" y="15446"/>
                  </a:cubicBezTo>
                  <a:cubicBezTo>
                    <a:pt x="3665" y="15584"/>
                    <a:pt x="3338" y="15649"/>
                    <a:pt x="3390" y="15787"/>
                  </a:cubicBezTo>
                  <a:cubicBezTo>
                    <a:pt x="3442" y="15787"/>
                    <a:pt x="3502" y="15819"/>
                    <a:pt x="3554" y="15819"/>
                  </a:cubicBezTo>
                  <a:cubicBezTo>
                    <a:pt x="3442" y="15888"/>
                    <a:pt x="3338" y="15925"/>
                    <a:pt x="3338" y="16026"/>
                  </a:cubicBezTo>
                  <a:cubicBezTo>
                    <a:pt x="3279" y="16058"/>
                    <a:pt x="3279" y="16026"/>
                    <a:pt x="3226" y="16095"/>
                  </a:cubicBezTo>
                  <a:cubicBezTo>
                    <a:pt x="3115" y="16128"/>
                    <a:pt x="3003" y="16128"/>
                    <a:pt x="2951" y="16197"/>
                  </a:cubicBezTo>
                  <a:cubicBezTo>
                    <a:pt x="2728" y="16229"/>
                    <a:pt x="2453" y="16197"/>
                    <a:pt x="2282" y="16164"/>
                  </a:cubicBezTo>
                  <a:cubicBezTo>
                    <a:pt x="2066" y="16128"/>
                    <a:pt x="2006" y="15957"/>
                    <a:pt x="1843" y="15888"/>
                  </a:cubicBezTo>
                  <a:cubicBezTo>
                    <a:pt x="1619" y="15787"/>
                    <a:pt x="1069" y="16335"/>
                    <a:pt x="741" y="16298"/>
                  </a:cubicBezTo>
                  <a:cubicBezTo>
                    <a:pt x="741" y="16335"/>
                    <a:pt x="741" y="16335"/>
                    <a:pt x="741" y="16367"/>
                  </a:cubicBezTo>
                  <a:cubicBezTo>
                    <a:pt x="407" y="16404"/>
                    <a:pt x="741" y="16712"/>
                    <a:pt x="407" y="16744"/>
                  </a:cubicBezTo>
                  <a:cubicBezTo>
                    <a:pt x="131" y="16776"/>
                    <a:pt x="243" y="17186"/>
                    <a:pt x="354" y="17292"/>
                  </a:cubicBezTo>
                  <a:cubicBezTo>
                    <a:pt x="459" y="17393"/>
                    <a:pt x="1017" y="17531"/>
                    <a:pt x="570" y="17702"/>
                  </a:cubicBezTo>
                  <a:cubicBezTo>
                    <a:pt x="295" y="17803"/>
                    <a:pt x="-92" y="17734"/>
                    <a:pt x="20" y="17973"/>
                  </a:cubicBezTo>
                  <a:cubicBezTo>
                    <a:pt x="20" y="17973"/>
                    <a:pt x="20" y="18079"/>
                    <a:pt x="20" y="18180"/>
                  </a:cubicBezTo>
                  <a:cubicBezTo>
                    <a:pt x="72" y="18180"/>
                    <a:pt x="131" y="18180"/>
                    <a:pt x="183" y="18212"/>
                  </a:cubicBezTo>
                  <a:cubicBezTo>
                    <a:pt x="295" y="18249"/>
                    <a:pt x="354" y="18351"/>
                    <a:pt x="459" y="18383"/>
                  </a:cubicBezTo>
                  <a:cubicBezTo>
                    <a:pt x="570" y="18489"/>
                    <a:pt x="905" y="18553"/>
                    <a:pt x="1069" y="18452"/>
                  </a:cubicBezTo>
                  <a:cubicBezTo>
                    <a:pt x="1456" y="18212"/>
                    <a:pt x="2118" y="18967"/>
                    <a:pt x="2282" y="19101"/>
                  </a:cubicBezTo>
                  <a:cubicBezTo>
                    <a:pt x="2453" y="19276"/>
                    <a:pt x="2505" y="19478"/>
                    <a:pt x="2616" y="19648"/>
                  </a:cubicBezTo>
                  <a:cubicBezTo>
                    <a:pt x="2728" y="19819"/>
                    <a:pt x="2453" y="19888"/>
                    <a:pt x="2505" y="20058"/>
                  </a:cubicBezTo>
                  <a:cubicBezTo>
                    <a:pt x="2780" y="20127"/>
                    <a:pt x="3003" y="19920"/>
                    <a:pt x="3279" y="19957"/>
                  </a:cubicBezTo>
                  <a:cubicBezTo>
                    <a:pt x="3279" y="20026"/>
                    <a:pt x="3279" y="20095"/>
                    <a:pt x="3279" y="20164"/>
                  </a:cubicBezTo>
                  <a:cubicBezTo>
                    <a:pt x="3502" y="20196"/>
                    <a:pt x="3502" y="20095"/>
                    <a:pt x="3665" y="20095"/>
                  </a:cubicBezTo>
                  <a:cubicBezTo>
                    <a:pt x="3665" y="20127"/>
                    <a:pt x="3665" y="20127"/>
                    <a:pt x="3665" y="20127"/>
                  </a:cubicBezTo>
                  <a:cubicBezTo>
                    <a:pt x="3837" y="20233"/>
                    <a:pt x="3502" y="20367"/>
                    <a:pt x="3725" y="20537"/>
                  </a:cubicBezTo>
                  <a:cubicBezTo>
                    <a:pt x="3941" y="20675"/>
                    <a:pt x="3889" y="20877"/>
                    <a:pt x="3889" y="21052"/>
                  </a:cubicBezTo>
                  <a:cubicBezTo>
                    <a:pt x="3889" y="21600"/>
                    <a:pt x="4276" y="21223"/>
                    <a:pt x="4826" y="21186"/>
                  </a:cubicBezTo>
                  <a:cubicBezTo>
                    <a:pt x="5049" y="21154"/>
                    <a:pt x="5213" y="21324"/>
                    <a:pt x="5436" y="21292"/>
                  </a:cubicBezTo>
                  <a:lnTo>
                    <a:pt x="5488" y="21292"/>
                  </a:lnTo>
                  <a:cubicBezTo>
                    <a:pt x="5488" y="21223"/>
                    <a:pt x="5488" y="21154"/>
                    <a:pt x="5488" y="21154"/>
                  </a:cubicBezTo>
                  <a:cubicBezTo>
                    <a:pt x="5488" y="20877"/>
                    <a:pt x="5764" y="20776"/>
                    <a:pt x="5987" y="20574"/>
                  </a:cubicBezTo>
                  <a:cubicBezTo>
                    <a:pt x="6262" y="20367"/>
                    <a:pt x="6262" y="20095"/>
                    <a:pt x="6322" y="19856"/>
                  </a:cubicBezTo>
                  <a:cubicBezTo>
                    <a:pt x="6538" y="19819"/>
                    <a:pt x="6649" y="19718"/>
                    <a:pt x="6813" y="19616"/>
                  </a:cubicBezTo>
                  <a:cubicBezTo>
                    <a:pt x="6924" y="19579"/>
                    <a:pt x="6984" y="19547"/>
                    <a:pt x="7088" y="19510"/>
                  </a:cubicBezTo>
                  <a:cubicBezTo>
                    <a:pt x="7200" y="19478"/>
                    <a:pt x="7371" y="19547"/>
                    <a:pt x="7483" y="19510"/>
                  </a:cubicBezTo>
                  <a:cubicBezTo>
                    <a:pt x="7922" y="19377"/>
                    <a:pt x="7922" y="19000"/>
                    <a:pt x="8256" y="18829"/>
                  </a:cubicBezTo>
                  <a:cubicBezTo>
                    <a:pt x="8420" y="18829"/>
                    <a:pt x="8532" y="18792"/>
                    <a:pt x="8695" y="18792"/>
                  </a:cubicBezTo>
                  <a:cubicBezTo>
                    <a:pt x="8747" y="18553"/>
                    <a:pt x="8695" y="18489"/>
                    <a:pt x="8360" y="18351"/>
                  </a:cubicBezTo>
                  <a:cubicBezTo>
                    <a:pt x="8584" y="18318"/>
                    <a:pt x="8807" y="18318"/>
                    <a:pt x="9023" y="18318"/>
                  </a:cubicBezTo>
                  <a:cubicBezTo>
                    <a:pt x="9082" y="18079"/>
                    <a:pt x="9417" y="18180"/>
                    <a:pt x="9581" y="18079"/>
                  </a:cubicBezTo>
                  <a:cubicBezTo>
                    <a:pt x="9804" y="17973"/>
                    <a:pt x="9804" y="17702"/>
                    <a:pt x="9744" y="17564"/>
                  </a:cubicBezTo>
                  <a:cubicBezTo>
                    <a:pt x="9908" y="17564"/>
                    <a:pt x="10020" y="17564"/>
                    <a:pt x="10131" y="17564"/>
                  </a:cubicBezTo>
                  <a:cubicBezTo>
                    <a:pt x="10243" y="17122"/>
                    <a:pt x="9968" y="16744"/>
                    <a:pt x="9968" y="16335"/>
                  </a:cubicBezTo>
                  <a:cubicBezTo>
                    <a:pt x="9968" y="16164"/>
                    <a:pt x="10079" y="15957"/>
                    <a:pt x="9908" y="15819"/>
                  </a:cubicBezTo>
                  <a:cubicBezTo>
                    <a:pt x="9856" y="15686"/>
                    <a:pt x="9581" y="15649"/>
                    <a:pt x="9521" y="15515"/>
                  </a:cubicBezTo>
                  <a:cubicBezTo>
                    <a:pt x="9469" y="15515"/>
                    <a:pt x="9305" y="15479"/>
                    <a:pt x="9194" y="15479"/>
                  </a:cubicBezTo>
                  <a:cubicBezTo>
                    <a:pt x="9194" y="15170"/>
                    <a:pt x="9692" y="14899"/>
                    <a:pt x="9521" y="14590"/>
                  </a:cubicBezTo>
                  <a:cubicBezTo>
                    <a:pt x="9417" y="14388"/>
                    <a:pt x="8971" y="14521"/>
                    <a:pt x="8971" y="14282"/>
                  </a:cubicBezTo>
                  <a:cubicBezTo>
                    <a:pt x="8807" y="14282"/>
                    <a:pt x="8636" y="14282"/>
                    <a:pt x="8532" y="14282"/>
                  </a:cubicBezTo>
                  <a:cubicBezTo>
                    <a:pt x="8256" y="14010"/>
                    <a:pt x="8636" y="13771"/>
                    <a:pt x="8636" y="13495"/>
                  </a:cubicBezTo>
                  <a:cubicBezTo>
                    <a:pt x="8859" y="13495"/>
                    <a:pt x="9305" y="13430"/>
                    <a:pt x="9246" y="13670"/>
                  </a:cubicBezTo>
                  <a:cubicBezTo>
                    <a:pt x="9856" y="13670"/>
                    <a:pt x="10243" y="13734"/>
                    <a:pt x="10741" y="13941"/>
                  </a:cubicBezTo>
                  <a:cubicBezTo>
                    <a:pt x="10741" y="14112"/>
                    <a:pt x="10741" y="14420"/>
                    <a:pt x="11180" y="14351"/>
                  </a:cubicBezTo>
                  <a:cubicBezTo>
                    <a:pt x="11128" y="14043"/>
                    <a:pt x="12014" y="14148"/>
                    <a:pt x="12289" y="14217"/>
                  </a:cubicBezTo>
                  <a:cubicBezTo>
                    <a:pt x="12289" y="14319"/>
                    <a:pt x="12289" y="14452"/>
                    <a:pt x="12289" y="14558"/>
                  </a:cubicBezTo>
                  <a:cubicBezTo>
                    <a:pt x="12557" y="14590"/>
                    <a:pt x="12669" y="14452"/>
                    <a:pt x="12832" y="14388"/>
                  </a:cubicBezTo>
                  <a:cubicBezTo>
                    <a:pt x="12832" y="14217"/>
                    <a:pt x="12944" y="14010"/>
                    <a:pt x="12773" y="13872"/>
                  </a:cubicBezTo>
                  <a:cubicBezTo>
                    <a:pt x="12773" y="13840"/>
                    <a:pt x="12066" y="13872"/>
                    <a:pt x="12014" y="13872"/>
                  </a:cubicBezTo>
                  <a:cubicBezTo>
                    <a:pt x="11791" y="13840"/>
                    <a:pt x="11344" y="13803"/>
                    <a:pt x="11292" y="13633"/>
                  </a:cubicBezTo>
                  <a:cubicBezTo>
                    <a:pt x="11292" y="13463"/>
                    <a:pt x="11344" y="13292"/>
                    <a:pt x="11404" y="13154"/>
                  </a:cubicBezTo>
                  <a:cubicBezTo>
                    <a:pt x="11456" y="12846"/>
                    <a:pt x="11731" y="12505"/>
                    <a:pt x="11404" y="12234"/>
                  </a:cubicBezTo>
                  <a:cubicBezTo>
                    <a:pt x="11344" y="12165"/>
                    <a:pt x="11128" y="12197"/>
                    <a:pt x="11128" y="12096"/>
                  </a:cubicBezTo>
                  <a:cubicBezTo>
                    <a:pt x="11069" y="11958"/>
                    <a:pt x="11128" y="11856"/>
                    <a:pt x="11128" y="11718"/>
                  </a:cubicBezTo>
                  <a:cubicBezTo>
                    <a:pt x="11069" y="11378"/>
                    <a:pt x="11128" y="11000"/>
                    <a:pt x="11180" y="10660"/>
                  </a:cubicBezTo>
                  <a:cubicBezTo>
                    <a:pt x="11240" y="10660"/>
                    <a:pt x="11344" y="10660"/>
                    <a:pt x="11456" y="10696"/>
                  </a:cubicBezTo>
                  <a:cubicBezTo>
                    <a:pt x="11456" y="10830"/>
                    <a:pt x="11567" y="10968"/>
                    <a:pt x="11843" y="10936"/>
                  </a:cubicBezTo>
                  <a:cubicBezTo>
                    <a:pt x="11954" y="10899"/>
                    <a:pt x="12066" y="10729"/>
                    <a:pt x="12178" y="10660"/>
                  </a:cubicBezTo>
                  <a:cubicBezTo>
                    <a:pt x="12393" y="10388"/>
                    <a:pt x="12557" y="10112"/>
                    <a:pt x="12557" y="9804"/>
                  </a:cubicBezTo>
                  <a:cubicBezTo>
                    <a:pt x="13108" y="9771"/>
                    <a:pt x="13718" y="9840"/>
                    <a:pt x="14268" y="9840"/>
                  </a:cubicBezTo>
                  <a:cubicBezTo>
                    <a:pt x="14432" y="9840"/>
                    <a:pt x="14767" y="9804"/>
                    <a:pt x="14931" y="9909"/>
                  </a:cubicBezTo>
                  <a:cubicBezTo>
                    <a:pt x="15094" y="10011"/>
                    <a:pt x="15265" y="9978"/>
                    <a:pt x="15481" y="9978"/>
                  </a:cubicBezTo>
                  <a:cubicBezTo>
                    <a:pt x="15541" y="9873"/>
                    <a:pt x="15652" y="9771"/>
                    <a:pt x="15704" y="9633"/>
                  </a:cubicBezTo>
                  <a:cubicBezTo>
                    <a:pt x="15764" y="9532"/>
                    <a:pt x="15652" y="9394"/>
                    <a:pt x="15764" y="9329"/>
                  </a:cubicBezTo>
                  <a:cubicBezTo>
                    <a:pt x="15928" y="9155"/>
                    <a:pt x="16426" y="9224"/>
                    <a:pt x="16701" y="9224"/>
                  </a:cubicBezTo>
                  <a:cubicBezTo>
                    <a:pt x="16753" y="9090"/>
                    <a:pt x="16478" y="9021"/>
                    <a:pt x="16478" y="8883"/>
                  </a:cubicBezTo>
                  <a:cubicBezTo>
                    <a:pt x="16426" y="8713"/>
                    <a:pt x="16478" y="8473"/>
                    <a:pt x="16642" y="8335"/>
                  </a:cubicBezTo>
                  <a:cubicBezTo>
                    <a:pt x="16753" y="8234"/>
                    <a:pt x="17029" y="8202"/>
                    <a:pt x="17029" y="8133"/>
                  </a:cubicBezTo>
                  <a:cubicBezTo>
                    <a:pt x="17088" y="8027"/>
                    <a:pt x="16977" y="7926"/>
                    <a:pt x="17140" y="7893"/>
                  </a:cubicBezTo>
                  <a:cubicBezTo>
                    <a:pt x="17252" y="7617"/>
                    <a:pt x="17475" y="7548"/>
                    <a:pt x="17862" y="7415"/>
                  </a:cubicBezTo>
                  <a:cubicBezTo>
                    <a:pt x="17691" y="7208"/>
                    <a:pt x="17304" y="7106"/>
                    <a:pt x="17527" y="6835"/>
                  </a:cubicBezTo>
                  <a:cubicBezTo>
                    <a:pt x="17639" y="6697"/>
                    <a:pt x="17803" y="6798"/>
                    <a:pt x="17803" y="6628"/>
                  </a:cubicBezTo>
                  <a:cubicBezTo>
                    <a:pt x="17803" y="6490"/>
                    <a:pt x="18137" y="6352"/>
                    <a:pt x="18301" y="6319"/>
                  </a:cubicBezTo>
                  <a:cubicBezTo>
                    <a:pt x="18576" y="6181"/>
                    <a:pt x="19075" y="5910"/>
                    <a:pt x="19410" y="5873"/>
                  </a:cubicBezTo>
                  <a:cubicBezTo>
                    <a:pt x="20072" y="5772"/>
                    <a:pt x="20012" y="5638"/>
                    <a:pt x="20012" y="5293"/>
                  </a:cubicBezTo>
                  <a:cubicBezTo>
                    <a:pt x="19960" y="5261"/>
                    <a:pt x="19901" y="5261"/>
                    <a:pt x="19901" y="5261"/>
                  </a:cubicBezTo>
                  <a:cubicBezTo>
                    <a:pt x="20012" y="5261"/>
                    <a:pt x="20072" y="5261"/>
                    <a:pt x="20184" y="5261"/>
                  </a:cubicBezTo>
                  <a:cubicBezTo>
                    <a:pt x="20288" y="5054"/>
                    <a:pt x="20459" y="4883"/>
                    <a:pt x="20734" y="4745"/>
                  </a:cubicBezTo>
                  <a:cubicBezTo>
                    <a:pt x="20898" y="4612"/>
                    <a:pt x="21344" y="4644"/>
                    <a:pt x="21344" y="440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5" name="AutoShape 17"/>
            <p:cNvSpPr>
              <a:spLocks/>
            </p:cNvSpPr>
            <p:nvPr/>
          </p:nvSpPr>
          <p:spPr bwMode="auto">
            <a:xfrm>
              <a:off x="2346753" y="1260450"/>
              <a:ext cx="963513" cy="934363"/>
            </a:xfrm>
            <a:custGeom>
              <a:avLst/>
              <a:gdLst>
                <a:gd name="T0" fmla="*/ 10800 w 21600"/>
                <a:gd name="T1" fmla="+- 0 10819 148"/>
                <a:gd name="T2" fmla="*/ 10819 h 21342"/>
                <a:gd name="T3" fmla="*/ 10800 w 21600"/>
                <a:gd name="T4" fmla="+- 0 10819 148"/>
                <a:gd name="T5" fmla="*/ 10819 h 21342"/>
                <a:gd name="T6" fmla="*/ 10800 w 21600"/>
                <a:gd name="T7" fmla="+- 0 10819 148"/>
                <a:gd name="T8" fmla="*/ 10819 h 21342"/>
                <a:gd name="T9" fmla="*/ 10800 w 21600"/>
                <a:gd name="T10" fmla="+- 0 10819 148"/>
                <a:gd name="T11" fmla="*/ 10819 h 21342"/>
              </a:gdLst>
              <a:ahLst/>
              <a:cxnLst>
                <a:cxn ang="0">
                  <a:pos x="T0" y="T2"/>
                </a:cxn>
                <a:cxn ang="0">
                  <a:pos x="T3" y="T5"/>
                </a:cxn>
                <a:cxn ang="0">
                  <a:pos x="T6" y="T8"/>
                </a:cxn>
                <a:cxn ang="0">
                  <a:pos x="T9" y="T11"/>
                </a:cxn>
              </a:cxnLst>
              <a:rect l="0" t="0" r="r" b="b"/>
              <a:pathLst>
                <a:path w="21600" h="21342">
                  <a:moveTo>
                    <a:pt x="18856" y="6462"/>
                  </a:moveTo>
                  <a:cubicBezTo>
                    <a:pt x="18642" y="6462"/>
                    <a:pt x="18642" y="6462"/>
                    <a:pt x="18496" y="6244"/>
                  </a:cubicBezTo>
                  <a:cubicBezTo>
                    <a:pt x="18350" y="6096"/>
                    <a:pt x="18350" y="6026"/>
                    <a:pt x="18136" y="5947"/>
                  </a:cubicBezTo>
                  <a:cubicBezTo>
                    <a:pt x="17990" y="5947"/>
                    <a:pt x="17698" y="6026"/>
                    <a:pt x="17630" y="6096"/>
                  </a:cubicBezTo>
                  <a:cubicBezTo>
                    <a:pt x="17630" y="5947"/>
                    <a:pt x="17698" y="5660"/>
                    <a:pt x="17922" y="5729"/>
                  </a:cubicBezTo>
                  <a:cubicBezTo>
                    <a:pt x="18068" y="5294"/>
                    <a:pt x="18574" y="3602"/>
                    <a:pt x="17552" y="4117"/>
                  </a:cubicBezTo>
                  <a:cubicBezTo>
                    <a:pt x="17484" y="4186"/>
                    <a:pt x="17416" y="4265"/>
                    <a:pt x="17338" y="4334"/>
                  </a:cubicBezTo>
                  <a:cubicBezTo>
                    <a:pt x="17270" y="4334"/>
                    <a:pt x="17124" y="4265"/>
                    <a:pt x="17046" y="4334"/>
                  </a:cubicBezTo>
                  <a:cubicBezTo>
                    <a:pt x="16910" y="4413"/>
                    <a:pt x="16910" y="4631"/>
                    <a:pt x="16686" y="4631"/>
                  </a:cubicBezTo>
                  <a:cubicBezTo>
                    <a:pt x="16550" y="4700"/>
                    <a:pt x="16326" y="4552"/>
                    <a:pt x="16181" y="4552"/>
                  </a:cubicBezTo>
                  <a:cubicBezTo>
                    <a:pt x="15966" y="4483"/>
                    <a:pt x="15752" y="4552"/>
                    <a:pt x="15606" y="4483"/>
                  </a:cubicBezTo>
                  <a:cubicBezTo>
                    <a:pt x="15606" y="4265"/>
                    <a:pt x="15606" y="4037"/>
                    <a:pt x="15606" y="3820"/>
                  </a:cubicBezTo>
                  <a:cubicBezTo>
                    <a:pt x="15538" y="3602"/>
                    <a:pt x="15315" y="3305"/>
                    <a:pt x="15169" y="3157"/>
                  </a:cubicBezTo>
                  <a:cubicBezTo>
                    <a:pt x="15032" y="2939"/>
                    <a:pt x="14663" y="2860"/>
                    <a:pt x="14526" y="2721"/>
                  </a:cubicBezTo>
                  <a:cubicBezTo>
                    <a:pt x="14449" y="2494"/>
                    <a:pt x="14526" y="2207"/>
                    <a:pt x="14526" y="1979"/>
                  </a:cubicBezTo>
                  <a:cubicBezTo>
                    <a:pt x="14157" y="1910"/>
                    <a:pt x="13797" y="2276"/>
                    <a:pt x="13515" y="2355"/>
                  </a:cubicBezTo>
                  <a:cubicBezTo>
                    <a:pt x="13155" y="2494"/>
                    <a:pt x="12717" y="2642"/>
                    <a:pt x="12279" y="2642"/>
                  </a:cubicBezTo>
                  <a:cubicBezTo>
                    <a:pt x="11851" y="2721"/>
                    <a:pt x="11413" y="2642"/>
                    <a:pt x="11131" y="2276"/>
                  </a:cubicBezTo>
                  <a:cubicBezTo>
                    <a:pt x="10985" y="2059"/>
                    <a:pt x="10985" y="1979"/>
                    <a:pt x="10771" y="1910"/>
                  </a:cubicBezTo>
                  <a:cubicBezTo>
                    <a:pt x="10547" y="1910"/>
                    <a:pt x="10265" y="1979"/>
                    <a:pt x="10041" y="1910"/>
                  </a:cubicBezTo>
                  <a:cubicBezTo>
                    <a:pt x="9973" y="1692"/>
                    <a:pt x="9681" y="1544"/>
                    <a:pt x="9613" y="1326"/>
                  </a:cubicBezTo>
                  <a:cubicBezTo>
                    <a:pt x="9467" y="1029"/>
                    <a:pt x="9535" y="1029"/>
                    <a:pt x="9175" y="950"/>
                  </a:cubicBezTo>
                  <a:cubicBezTo>
                    <a:pt x="8961" y="950"/>
                    <a:pt x="8669" y="950"/>
                    <a:pt x="8523" y="802"/>
                  </a:cubicBezTo>
                  <a:cubicBezTo>
                    <a:pt x="8309" y="584"/>
                    <a:pt x="8455" y="367"/>
                    <a:pt x="8309" y="149"/>
                  </a:cubicBezTo>
                  <a:cubicBezTo>
                    <a:pt x="7803" y="70"/>
                    <a:pt x="7219" y="70"/>
                    <a:pt x="6723" y="70"/>
                  </a:cubicBezTo>
                  <a:cubicBezTo>
                    <a:pt x="6139" y="0"/>
                    <a:pt x="5565" y="-148"/>
                    <a:pt x="5351" y="436"/>
                  </a:cubicBezTo>
                  <a:cubicBezTo>
                    <a:pt x="5128" y="663"/>
                    <a:pt x="5205" y="1099"/>
                    <a:pt x="4914" y="1247"/>
                  </a:cubicBezTo>
                  <a:cubicBezTo>
                    <a:pt x="4622" y="1396"/>
                    <a:pt x="4194" y="1247"/>
                    <a:pt x="3902" y="1326"/>
                  </a:cubicBezTo>
                  <a:cubicBezTo>
                    <a:pt x="3902" y="1475"/>
                    <a:pt x="3834" y="1613"/>
                    <a:pt x="3756" y="1692"/>
                  </a:cubicBezTo>
                  <a:cubicBezTo>
                    <a:pt x="3688" y="1762"/>
                    <a:pt x="3610" y="1762"/>
                    <a:pt x="3610" y="1762"/>
                  </a:cubicBezTo>
                  <a:cubicBezTo>
                    <a:pt x="3542" y="1841"/>
                    <a:pt x="3464" y="1910"/>
                    <a:pt x="3396" y="1979"/>
                  </a:cubicBezTo>
                  <a:cubicBezTo>
                    <a:pt x="3250" y="2128"/>
                    <a:pt x="3250" y="2128"/>
                    <a:pt x="3036" y="2059"/>
                  </a:cubicBezTo>
                  <a:cubicBezTo>
                    <a:pt x="2822" y="1979"/>
                    <a:pt x="2822" y="1910"/>
                    <a:pt x="2744" y="1692"/>
                  </a:cubicBezTo>
                  <a:cubicBezTo>
                    <a:pt x="2598" y="1692"/>
                    <a:pt x="2530" y="1762"/>
                    <a:pt x="2384" y="1762"/>
                  </a:cubicBezTo>
                  <a:cubicBezTo>
                    <a:pt x="2316" y="1979"/>
                    <a:pt x="2238" y="2128"/>
                    <a:pt x="2238" y="2355"/>
                  </a:cubicBezTo>
                  <a:cubicBezTo>
                    <a:pt x="2530" y="2355"/>
                    <a:pt x="2676" y="2355"/>
                    <a:pt x="2744" y="2642"/>
                  </a:cubicBezTo>
                  <a:cubicBezTo>
                    <a:pt x="2744" y="2939"/>
                    <a:pt x="2676" y="3157"/>
                    <a:pt x="2676" y="3374"/>
                  </a:cubicBezTo>
                  <a:cubicBezTo>
                    <a:pt x="2598" y="3820"/>
                    <a:pt x="2598" y="4265"/>
                    <a:pt x="2316" y="4552"/>
                  </a:cubicBezTo>
                  <a:cubicBezTo>
                    <a:pt x="2238" y="4631"/>
                    <a:pt x="2170" y="4631"/>
                    <a:pt x="2024" y="4700"/>
                  </a:cubicBezTo>
                  <a:cubicBezTo>
                    <a:pt x="2024" y="4780"/>
                    <a:pt x="1946" y="4780"/>
                    <a:pt x="1946" y="4780"/>
                  </a:cubicBezTo>
                  <a:cubicBezTo>
                    <a:pt x="1878" y="4780"/>
                    <a:pt x="1946" y="4849"/>
                    <a:pt x="1878" y="4918"/>
                  </a:cubicBezTo>
                  <a:cubicBezTo>
                    <a:pt x="1810" y="4918"/>
                    <a:pt x="1732" y="4918"/>
                    <a:pt x="1664" y="4918"/>
                  </a:cubicBezTo>
                  <a:cubicBezTo>
                    <a:pt x="1732" y="5066"/>
                    <a:pt x="1810" y="5215"/>
                    <a:pt x="1810" y="5215"/>
                  </a:cubicBezTo>
                  <a:cubicBezTo>
                    <a:pt x="1946" y="5433"/>
                    <a:pt x="2238" y="5660"/>
                    <a:pt x="2238" y="5947"/>
                  </a:cubicBezTo>
                  <a:cubicBezTo>
                    <a:pt x="1946" y="5947"/>
                    <a:pt x="1664" y="6026"/>
                    <a:pt x="1518" y="6244"/>
                  </a:cubicBezTo>
                  <a:cubicBezTo>
                    <a:pt x="1518" y="6244"/>
                    <a:pt x="1226" y="6838"/>
                    <a:pt x="1304" y="6838"/>
                  </a:cubicBezTo>
                  <a:cubicBezTo>
                    <a:pt x="944" y="6838"/>
                    <a:pt x="438" y="6689"/>
                    <a:pt x="506" y="7204"/>
                  </a:cubicBezTo>
                  <a:cubicBezTo>
                    <a:pt x="506" y="7421"/>
                    <a:pt x="652" y="7718"/>
                    <a:pt x="438" y="7857"/>
                  </a:cubicBezTo>
                  <a:cubicBezTo>
                    <a:pt x="292" y="7936"/>
                    <a:pt x="68" y="7857"/>
                    <a:pt x="0" y="8005"/>
                  </a:cubicBezTo>
                  <a:cubicBezTo>
                    <a:pt x="214" y="8233"/>
                    <a:pt x="574" y="8084"/>
                    <a:pt x="798" y="8233"/>
                  </a:cubicBezTo>
                  <a:cubicBezTo>
                    <a:pt x="1080" y="8371"/>
                    <a:pt x="1518" y="8450"/>
                    <a:pt x="1732" y="8747"/>
                  </a:cubicBezTo>
                  <a:cubicBezTo>
                    <a:pt x="1878" y="8886"/>
                    <a:pt x="2452" y="9697"/>
                    <a:pt x="2384" y="9915"/>
                  </a:cubicBezTo>
                  <a:cubicBezTo>
                    <a:pt x="1440" y="9697"/>
                    <a:pt x="2598" y="11171"/>
                    <a:pt x="2744" y="11389"/>
                  </a:cubicBezTo>
                  <a:cubicBezTo>
                    <a:pt x="2968" y="11607"/>
                    <a:pt x="3182" y="11904"/>
                    <a:pt x="3250" y="12201"/>
                  </a:cubicBezTo>
                  <a:cubicBezTo>
                    <a:pt x="3396" y="12567"/>
                    <a:pt x="3328" y="12933"/>
                    <a:pt x="3328" y="13299"/>
                  </a:cubicBezTo>
                  <a:cubicBezTo>
                    <a:pt x="3688" y="13368"/>
                    <a:pt x="4194" y="13516"/>
                    <a:pt x="4330" y="13002"/>
                  </a:cubicBezTo>
                  <a:cubicBezTo>
                    <a:pt x="4408" y="12636"/>
                    <a:pt x="4554" y="12567"/>
                    <a:pt x="4768" y="12933"/>
                  </a:cubicBezTo>
                  <a:cubicBezTo>
                    <a:pt x="4914" y="13230"/>
                    <a:pt x="5059" y="13734"/>
                    <a:pt x="5351" y="13813"/>
                  </a:cubicBezTo>
                  <a:cubicBezTo>
                    <a:pt x="5711" y="13883"/>
                    <a:pt x="5925" y="13665"/>
                    <a:pt x="5925" y="14179"/>
                  </a:cubicBezTo>
                  <a:cubicBezTo>
                    <a:pt x="5925" y="14179"/>
                    <a:pt x="5994" y="14179"/>
                    <a:pt x="6071" y="14179"/>
                  </a:cubicBezTo>
                  <a:cubicBezTo>
                    <a:pt x="5994" y="14397"/>
                    <a:pt x="6139" y="14842"/>
                    <a:pt x="6071" y="14991"/>
                  </a:cubicBezTo>
                  <a:cubicBezTo>
                    <a:pt x="5925" y="15288"/>
                    <a:pt x="5857" y="15426"/>
                    <a:pt x="5994" y="15654"/>
                  </a:cubicBezTo>
                  <a:cubicBezTo>
                    <a:pt x="6354" y="16238"/>
                    <a:pt x="6937" y="16089"/>
                    <a:pt x="7443" y="16455"/>
                  </a:cubicBezTo>
                  <a:cubicBezTo>
                    <a:pt x="7443" y="16534"/>
                    <a:pt x="7511" y="16604"/>
                    <a:pt x="7511" y="16604"/>
                  </a:cubicBezTo>
                  <a:cubicBezTo>
                    <a:pt x="7657" y="16683"/>
                    <a:pt x="7803" y="16821"/>
                    <a:pt x="7803" y="16821"/>
                  </a:cubicBezTo>
                  <a:cubicBezTo>
                    <a:pt x="7803" y="16821"/>
                    <a:pt x="7803" y="16900"/>
                    <a:pt x="7803" y="16970"/>
                  </a:cubicBezTo>
                  <a:cubicBezTo>
                    <a:pt x="7881" y="17197"/>
                    <a:pt x="8017" y="17415"/>
                    <a:pt x="8163" y="17563"/>
                  </a:cubicBezTo>
                  <a:cubicBezTo>
                    <a:pt x="8377" y="17781"/>
                    <a:pt x="8601" y="18078"/>
                    <a:pt x="8883" y="18365"/>
                  </a:cubicBezTo>
                  <a:cubicBezTo>
                    <a:pt x="9107" y="18513"/>
                    <a:pt x="9535" y="18731"/>
                    <a:pt x="9535" y="19028"/>
                  </a:cubicBezTo>
                  <a:cubicBezTo>
                    <a:pt x="9613" y="19394"/>
                    <a:pt x="9535" y="19770"/>
                    <a:pt x="9535" y="20205"/>
                  </a:cubicBezTo>
                  <a:cubicBezTo>
                    <a:pt x="9973" y="20205"/>
                    <a:pt x="10333" y="20284"/>
                    <a:pt x="10625" y="20651"/>
                  </a:cubicBezTo>
                  <a:cubicBezTo>
                    <a:pt x="10839" y="21017"/>
                    <a:pt x="11199" y="20937"/>
                    <a:pt x="11559" y="20937"/>
                  </a:cubicBezTo>
                  <a:cubicBezTo>
                    <a:pt x="11559" y="21452"/>
                    <a:pt x="11705" y="21383"/>
                    <a:pt x="11919" y="21234"/>
                  </a:cubicBezTo>
                  <a:lnTo>
                    <a:pt x="11919" y="21165"/>
                  </a:lnTo>
                  <a:lnTo>
                    <a:pt x="11919" y="21234"/>
                  </a:lnTo>
                  <a:cubicBezTo>
                    <a:pt x="12065" y="21165"/>
                    <a:pt x="12211" y="21017"/>
                    <a:pt x="12279" y="20937"/>
                  </a:cubicBezTo>
                  <a:cubicBezTo>
                    <a:pt x="12211" y="21017"/>
                    <a:pt x="12065" y="21165"/>
                    <a:pt x="11919" y="21234"/>
                  </a:cubicBezTo>
                  <a:lnTo>
                    <a:pt x="11919" y="21304"/>
                  </a:lnTo>
                  <a:cubicBezTo>
                    <a:pt x="12279" y="21086"/>
                    <a:pt x="12863" y="20789"/>
                    <a:pt x="13077" y="20651"/>
                  </a:cubicBezTo>
                  <a:cubicBezTo>
                    <a:pt x="13291" y="20502"/>
                    <a:pt x="13223" y="20136"/>
                    <a:pt x="12863" y="20136"/>
                  </a:cubicBezTo>
                  <a:cubicBezTo>
                    <a:pt x="12931" y="19839"/>
                    <a:pt x="13291" y="19028"/>
                    <a:pt x="12863" y="19028"/>
                  </a:cubicBezTo>
                  <a:cubicBezTo>
                    <a:pt x="12785" y="18810"/>
                    <a:pt x="13155" y="17781"/>
                    <a:pt x="13437" y="17850"/>
                  </a:cubicBezTo>
                  <a:cubicBezTo>
                    <a:pt x="13437" y="17850"/>
                    <a:pt x="13437" y="17781"/>
                    <a:pt x="13437" y="17712"/>
                  </a:cubicBezTo>
                  <a:cubicBezTo>
                    <a:pt x="13437" y="17712"/>
                    <a:pt x="13437" y="17712"/>
                    <a:pt x="13369" y="17712"/>
                  </a:cubicBezTo>
                  <a:cubicBezTo>
                    <a:pt x="13291" y="17484"/>
                    <a:pt x="13223" y="17346"/>
                    <a:pt x="13291" y="17049"/>
                  </a:cubicBezTo>
                  <a:cubicBezTo>
                    <a:pt x="13437" y="17049"/>
                    <a:pt x="13943" y="17197"/>
                    <a:pt x="13875" y="16821"/>
                  </a:cubicBezTo>
                  <a:cubicBezTo>
                    <a:pt x="13797" y="16900"/>
                    <a:pt x="13729" y="16821"/>
                    <a:pt x="13661" y="16821"/>
                  </a:cubicBezTo>
                  <a:cubicBezTo>
                    <a:pt x="13661" y="16455"/>
                    <a:pt x="14303" y="15654"/>
                    <a:pt x="14741" y="15792"/>
                  </a:cubicBezTo>
                  <a:cubicBezTo>
                    <a:pt x="14886" y="15871"/>
                    <a:pt x="15032" y="16168"/>
                    <a:pt x="15246" y="16089"/>
                  </a:cubicBezTo>
                  <a:cubicBezTo>
                    <a:pt x="15392" y="16089"/>
                    <a:pt x="15461" y="15654"/>
                    <a:pt x="15538" y="15505"/>
                  </a:cubicBezTo>
                  <a:cubicBezTo>
                    <a:pt x="15898" y="15208"/>
                    <a:pt x="16472" y="15575"/>
                    <a:pt x="16764" y="15060"/>
                  </a:cubicBezTo>
                  <a:cubicBezTo>
                    <a:pt x="17124" y="15060"/>
                    <a:pt x="17776" y="15208"/>
                    <a:pt x="18136" y="15357"/>
                  </a:cubicBezTo>
                  <a:cubicBezTo>
                    <a:pt x="18496" y="15505"/>
                    <a:pt x="18710" y="15505"/>
                    <a:pt x="19148" y="15505"/>
                  </a:cubicBezTo>
                  <a:cubicBezTo>
                    <a:pt x="19576" y="15505"/>
                    <a:pt x="20588" y="15654"/>
                    <a:pt x="20520" y="16307"/>
                  </a:cubicBezTo>
                  <a:cubicBezTo>
                    <a:pt x="20666" y="16307"/>
                    <a:pt x="21600" y="16386"/>
                    <a:pt x="21600" y="16238"/>
                  </a:cubicBezTo>
                  <a:cubicBezTo>
                    <a:pt x="21532" y="16020"/>
                    <a:pt x="21386" y="15792"/>
                    <a:pt x="21240" y="15575"/>
                  </a:cubicBezTo>
                  <a:cubicBezTo>
                    <a:pt x="21172" y="15426"/>
                    <a:pt x="21094" y="14991"/>
                    <a:pt x="21026" y="14546"/>
                  </a:cubicBezTo>
                  <a:cubicBezTo>
                    <a:pt x="20958" y="14546"/>
                    <a:pt x="20880" y="14476"/>
                    <a:pt x="20880" y="14397"/>
                  </a:cubicBezTo>
                  <a:cubicBezTo>
                    <a:pt x="20734" y="14179"/>
                    <a:pt x="20812" y="13813"/>
                    <a:pt x="20734" y="13516"/>
                  </a:cubicBezTo>
                  <a:cubicBezTo>
                    <a:pt x="20666" y="13596"/>
                    <a:pt x="20588" y="13596"/>
                    <a:pt x="20520" y="13665"/>
                  </a:cubicBezTo>
                  <a:cubicBezTo>
                    <a:pt x="20452" y="13734"/>
                    <a:pt x="20306" y="12854"/>
                    <a:pt x="20306" y="12784"/>
                  </a:cubicBezTo>
                  <a:cubicBezTo>
                    <a:pt x="20374" y="12567"/>
                    <a:pt x="20520" y="12487"/>
                    <a:pt x="20666" y="12270"/>
                  </a:cubicBezTo>
                  <a:cubicBezTo>
                    <a:pt x="20734" y="12052"/>
                    <a:pt x="20734" y="11607"/>
                    <a:pt x="20734" y="11310"/>
                  </a:cubicBezTo>
                  <a:cubicBezTo>
                    <a:pt x="20666" y="10578"/>
                    <a:pt x="20082" y="10063"/>
                    <a:pt x="20014" y="9331"/>
                  </a:cubicBezTo>
                  <a:cubicBezTo>
                    <a:pt x="20014" y="9262"/>
                    <a:pt x="20014" y="9034"/>
                    <a:pt x="19936" y="8965"/>
                  </a:cubicBezTo>
                  <a:cubicBezTo>
                    <a:pt x="19868" y="8747"/>
                    <a:pt x="19800" y="8886"/>
                    <a:pt x="19654" y="8747"/>
                  </a:cubicBezTo>
                  <a:cubicBezTo>
                    <a:pt x="19440" y="8599"/>
                    <a:pt x="19508" y="8302"/>
                    <a:pt x="19508" y="8084"/>
                  </a:cubicBezTo>
                  <a:cubicBezTo>
                    <a:pt x="19508" y="7936"/>
                    <a:pt x="19576" y="7788"/>
                    <a:pt x="19508" y="7639"/>
                  </a:cubicBezTo>
                  <a:cubicBezTo>
                    <a:pt x="19362" y="7421"/>
                    <a:pt x="19070" y="7421"/>
                    <a:pt x="19002" y="7204"/>
                  </a:cubicBezTo>
                  <a:cubicBezTo>
                    <a:pt x="18934" y="6976"/>
                    <a:pt x="19148" y="6907"/>
                    <a:pt x="19294" y="6758"/>
                  </a:cubicBezTo>
                  <a:cubicBezTo>
                    <a:pt x="19294" y="6689"/>
                    <a:pt x="19294" y="6541"/>
                    <a:pt x="19294" y="6462"/>
                  </a:cubicBezTo>
                  <a:cubicBezTo>
                    <a:pt x="19148" y="6462"/>
                    <a:pt x="19002" y="6462"/>
                    <a:pt x="18856" y="646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6" name="AutoShape 18"/>
            <p:cNvSpPr>
              <a:spLocks/>
            </p:cNvSpPr>
            <p:nvPr/>
          </p:nvSpPr>
          <p:spPr bwMode="auto">
            <a:xfrm>
              <a:off x="3838575" y="4740962"/>
              <a:ext cx="1900684" cy="1508749"/>
            </a:xfrm>
            <a:custGeom>
              <a:avLst/>
              <a:gdLst>
                <a:gd name="T0" fmla="*/ 10800 w 21600"/>
                <a:gd name="T1" fmla="+- 0 10846 93"/>
                <a:gd name="T2" fmla="*/ 10846 h 21507"/>
                <a:gd name="T3" fmla="*/ 10800 w 21600"/>
                <a:gd name="T4" fmla="+- 0 10846 93"/>
                <a:gd name="T5" fmla="*/ 10846 h 21507"/>
                <a:gd name="T6" fmla="*/ 10800 w 21600"/>
                <a:gd name="T7" fmla="+- 0 10846 93"/>
                <a:gd name="T8" fmla="*/ 10846 h 21507"/>
                <a:gd name="T9" fmla="*/ 10800 w 21600"/>
                <a:gd name="T10" fmla="+- 0 10846 93"/>
                <a:gd name="T11" fmla="*/ 10846 h 21507"/>
              </a:gdLst>
              <a:ahLst/>
              <a:cxnLst>
                <a:cxn ang="0">
                  <a:pos x="T0" y="T2"/>
                </a:cxn>
                <a:cxn ang="0">
                  <a:pos x="T3" y="T5"/>
                </a:cxn>
                <a:cxn ang="0">
                  <a:pos x="T6" y="T8"/>
                </a:cxn>
                <a:cxn ang="0">
                  <a:pos x="T9" y="T11"/>
                </a:cxn>
              </a:cxnLst>
              <a:rect l="0" t="0" r="r" b="b"/>
              <a:pathLst>
                <a:path w="21600" h="21507">
                  <a:moveTo>
                    <a:pt x="21196" y="3575"/>
                  </a:moveTo>
                  <a:cubicBezTo>
                    <a:pt x="21013" y="3390"/>
                    <a:pt x="20757" y="3439"/>
                    <a:pt x="20683" y="3118"/>
                  </a:cubicBezTo>
                  <a:cubicBezTo>
                    <a:pt x="20644" y="2933"/>
                    <a:pt x="20644" y="2612"/>
                    <a:pt x="20427" y="2661"/>
                  </a:cubicBezTo>
                  <a:cubicBezTo>
                    <a:pt x="20318" y="2933"/>
                    <a:pt x="20318" y="2890"/>
                    <a:pt x="20136" y="2976"/>
                  </a:cubicBezTo>
                  <a:cubicBezTo>
                    <a:pt x="20096" y="3254"/>
                    <a:pt x="19879" y="3069"/>
                    <a:pt x="19840" y="2933"/>
                  </a:cubicBezTo>
                  <a:cubicBezTo>
                    <a:pt x="19697" y="2661"/>
                    <a:pt x="19914" y="2383"/>
                    <a:pt x="19731" y="2111"/>
                  </a:cubicBezTo>
                  <a:cubicBezTo>
                    <a:pt x="19475" y="1834"/>
                    <a:pt x="19110" y="2111"/>
                    <a:pt x="18997" y="1556"/>
                  </a:cubicBezTo>
                  <a:cubicBezTo>
                    <a:pt x="18962" y="1556"/>
                    <a:pt x="18923" y="1556"/>
                    <a:pt x="18888" y="1512"/>
                  </a:cubicBezTo>
                  <a:cubicBezTo>
                    <a:pt x="18854" y="1512"/>
                    <a:pt x="18814" y="1512"/>
                    <a:pt x="18740" y="1512"/>
                  </a:cubicBezTo>
                  <a:cubicBezTo>
                    <a:pt x="18814" y="1056"/>
                    <a:pt x="18159" y="549"/>
                    <a:pt x="18045" y="1099"/>
                  </a:cubicBezTo>
                  <a:cubicBezTo>
                    <a:pt x="18011" y="1142"/>
                    <a:pt x="17937" y="1142"/>
                    <a:pt x="17897" y="1142"/>
                  </a:cubicBezTo>
                  <a:cubicBezTo>
                    <a:pt x="17937" y="963"/>
                    <a:pt x="17680" y="592"/>
                    <a:pt x="17572" y="457"/>
                  </a:cubicBezTo>
                  <a:cubicBezTo>
                    <a:pt x="17389" y="185"/>
                    <a:pt x="17059" y="321"/>
                    <a:pt x="16803" y="271"/>
                  </a:cubicBezTo>
                  <a:cubicBezTo>
                    <a:pt x="16837" y="-93"/>
                    <a:pt x="16433" y="92"/>
                    <a:pt x="16251" y="135"/>
                  </a:cubicBezTo>
                  <a:cubicBezTo>
                    <a:pt x="16324" y="321"/>
                    <a:pt x="16729" y="1099"/>
                    <a:pt x="16398" y="1235"/>
                  </a:cubicBezTo>
                  <a:cubicBezTo>
                    <a:pt x="16364" y="1463"/>
                    <a:pt x="16546" y="1648"/>
                    <a:pt x="16507" y="1926"/>
                  </a:cubicBezTo>
                  <a:cubicBezTo>
                    <a:pt x="16182" y="1877"/>
                    <a:pt x="16290" y="2291"/>
                    <a:pt x="16182" y="2476"/>
                  </a:cubicBezTo>
                  <a:cubicBezTo>
                    <a:pt x="15994" y="2519"/>
                    <a:pt x="15886" y="2426"/>
                    <a:pt x="15743" y="2383"/>
                  </a:cubicBezTo>
                  <a:cubicBezTo>
                    <a:pt x="15851" y="2247"/>
                    <a:pt x="15960" y="2062"/>
                    <a:pt x="15743" y="1969"/>
                  </a:cubicBezTo>
                  <a:cubicBezTo>
                    <a:pt x="15521" y="2247"/>
                    <a:pt x="15264" y="1969"/>
                    <a:pt x="15043" y="1834"/>
                  </a:cubicBezTo>
                  <a:cubicBezTo>
                    <a:pt x="14826" y="1741"/>
                    <a:pt x="14530" y="1605"/>
                    <a:pt x="14313" y="1741"/>
                  </a:cubicBezTo>
                  <a:cubicBezTo>
                    <a:pt x="14130" y="1834"/>
                    <a:pt x="14057" y="2155"/>
                    <a:pt x="13835" y="2198"/>
                  </a:cubicBezTo>
                  <a:cubicBezTo>
                    <a:pt x="13544" y="2247"/>
                    <a:pt x="13287" y="1969"/>
                    <a:pt x="13031" y="1926"/>
                  </a:cubicBezTo>
                  <a:cubicBezTo>
                    <a:pt x="13066" y="1784"/>
                    <a:pt x="13253" y="1784"/>
                    <a:pt x="13253" y="1605"/>
                  </a:cubicBezTo>
                  <a:cubicBezTo>
                    <a:pt x="13287" y="1556"/>
                    <a:pt x="13287" y="1556"/>
                    <a:pt x="13322" y="1556"/>
                  </a:cubicBezTo>
                  <a:cubicBezTo>
                    <a:pt x="13361" y="1099"/>
                    <a:pt x="13361" y="592"/>
                    <a:pt x="13322" y="135"/>
                  </a:cubicBezTo>
                  <a:cubicBezTo>
                    <a:pt x="13139" y="92"/>
                    <a:pt x="12996" y="271"/>
                    <a:pt x="12849" y="364"/>
                  </a:cubicBezTo>
                  <a:cubicBezTo>
                    <a:pt x="12666" y="457"/>
                    <a:pt x="12479" y="506"/>
                    <a:pt x="12296" y="549"/>
                  </a:cubicBezTo>
                  <a:cubicBezTo>
                    <a:pt x="12040" y="592"/>
                    <a:pt x="11823" y="457"/>
                    <a:pt x="11567" y="506"/>
                  </a:cubicBezTo>
                  <a:cubicBezTo>
                    <a:pt x="11419" y="549"/>
                    <a:pt x="11310" y="642"/>
                    <a:pt x="11202" y="734"/>
                  </a:cubicBezTo>
                  <a:cubicBezTo>
                    <a:pt x="10906" y="914"/>
                    <a:pt x="10319" y="821"/>
                    <a:pt x="10137" y="549"/>
                  </a:cubicBezTo>
                  <a:cubicBezTo>
                    <a:pt x="10028" y="413"/>
                    <a:pt x="10028" y="185"/>
                    <a:pt x="9920" y="92"/>
                  </a:cubicBezTo>
                  <a:cubicBezTo>
                    <a:pt x="9880" y="0"/>
                    <a:pt x="9807" y="0"/>
                    <a:pt x="9738" y="0"/>
                  </a:cubicBezTo>
                  <a:cubicBezTo>
                    <a:pt x="9664" y="0"/>
                    <a:pt x="9624" y="0"/>
                    <a:pt x="9550" y="0"/>
                  </a:cubicBezTo>
                  <a:cubicBezTo>
                    <a:pt x="9550" y="0"/>
                    <a:pt x="9590" y="0"/>
                    <a:pt x="9624" y="43"/>
                  </a:cubicBezTo>
                  <a:cubicBezTo>
                    <a:pt x="9624" y="506"/>
                    <a:pt x="9664" y="685"/>
                    <a:pt x="9225" y="821"/>
                  </a:cubicBezTo>
                  <a:cubicBezTo>
                    <a:pt x="9003" y="870"/>
                    <a:pt x="8673" y="1235"/>
                    <a:pt x="8490" y="1420"/>
                  </a:cubicBezTo>
                  <a:cubicBezTo>
                    <a:pt x="8382" y="1463"/>
                    <a:pt x="8160" y="1648"/>
                    <a:pt x="8160" y="1834"/>
                  </a:cubicBezTo>
                  <a:cubicBezTo>
                    <a:pt x="8160" y="2062"/>
                    <a:pt x="8051" y="1926"/>
                    <a:pt x="7977" y="2111"/>
                  </a:cubicBezTo>
                  <a:cubicBezTo>
                    <a:pt x="7829" y="2476"/>
                    <a:pt x="8086" y="2612"/>
                    <a:pt x="8199" y="2890"/>
                  </a:cubicBezTo>
                  <a:cubicBezTo>
                    <a:pt x="7943" y="3069"/>
                    <a:pt x="7795" y="3161"/>
                    <a:pt x="7721" y="3532"/>
                  </a:cubicBezTo>
                  <a:cubicBezTo>
                    <a:pt x="7613" y="3575"/>
                    <a:pt x="7686" y="3711"/>
                    <a:pt x="7647" y="3853"/>
                  </a:cubicBezTo>
                  <a:cubicBezTo>
                    <a:pt x="7647" y="3945"/>
                    <a:pt x="7465" y="3989"/>
                    <a:pt x="7391" y="4124"/>
                  </a:cubicBezTo>
                  <a:cubicBezTo>
                    <a:pt x="7282" y="4310"/>
                    <a:pt x="7248" y="4631"/>
                    <a:pt x="7282" y="4859"/>
                  </a:cubicBezTo>
                  <a:cubicBezTo>
                    <a:pt x="7282" y="5045"/>
                    <a:pt x="7465" y="5137"/>
                    <a:pt x="7430" y="5316"/>
                  </a:cubicBezTo>
                  <a:cubicBezTo>
                    <a:pt x="7248" y="5316"/>
                    <a:pt x="6917" y="5224"/>
                    <a:pt x="6809" y="5458"/>
                  </a:cubicBezTo>
                  <a:cubicBezTo>
                    <a:pt x="6735" y="5545"/>
                    <a:pt x="6809" y="5730"/>
                    <a:pt x="6769" y="5866"/>
                  </a:cubicBezTo>
                  <a:cubicBezTo>
                    <a:pt x="6735" y="6051"/>
                    <a:pt x="6661" y="6187"/>
                    <a:pt x="6622" y="6329"/>
                  </a:cubicBezTo>
                  <a:cubicBezTo>
                    <a:pt x="6479" y="6329"/>
                    <a:pt x="6365" y="6372"/>
                    <a:pt x="6257" y="6236"/>
                  </a:cubicBezTo>
                  <a:cubicBezTo>
                    <a:pt x="6148" y="6094"/>
                    <a:pt x="5926" y="6144"/>
                    <a:pt x="5818" y="6144"/>
                  </a:cubicBezTo>
                  <a:cubicBezTo>
                    <a:pt x="5453" y="6144"/>
                    <a:pt x="5049" y="6051"/>
                    <a:pt x="4684" y="6094"/>
                  </a:cubicBezTo>
                  <a:cubicBezTo>
                    <a:pt x="4684" y="6508"/>
                    <a:pt x="4575" y="6879"/>
                    <a:pt x="4432" y="7243"/>
                  </a:cubicBezTo>
                  <a:cubicBezTo>
                    <a:pt x="4358" y="7335"/>
                    <a:pt x="4285" y="7564"/>
                    <a:pt x="4211" y="7613"/>
                  </a:cubicBezTo>
                  <a:cubicBezTo>
                    <a:pt x="4028" y="7657"/>
                    <a:pt x="3954" y="7471"/>
                    <a:pt x="3954" y="7292"/>
                  </a:cubicBezTo>
                  <a:cubicBezTo>
                    <a:pt x="3880" y="7243"/>
                    <a:pt x="3811" y="7243"/>
                    <a:pt x="3772" y="7243"/>
                  </a:cubicBezTo>
                  <a:cubicBezTo>
                    <a:pt x="3737" y="7700"/>
                    <a:pt x="3698" y="8206"/>
                    <a:pt x="3737" y="8663"/>
                  </a:cubicBezTo>
                  <a:cubicBezTo>
                    <a:pt x="3737" y="8848"/>
                    <a:pt x="3698" y="8984"/>
                    <a:pt x="3737" y="9169"/>
                  </a:cubicBezTo>
                  <a:cubicBezTo>
                    <a:pt x="3737" y="9305"/>
                    <a:pt x="3880" y="9262"/>
                    <a:pt x="3920" y="9355"/>
                  </a:cubicBezTo>
                  <a:cubicBezTo>
                    <a:pt x="4137" y="9719"/>
                    <a:pt x="3954" y="10176"/>
                    <a:pt x="3920" y="10590"/>
                  </a:cubicBezTo>
                  <a:cubicBezTo>
                    <a:pt x="3880" y="10775"/>
                    <a:pt x="3846" y="11003"/>
                    <a:pt x="3846" y="11232"/>
                  </a:cubicBezTo>
                  <a:cubicBezTo>
                    <a:pt x="3880" y="11460"/>
                    <a:pt x="4176" y="11510"/>
                    <a:pt x="4324" y="11553"/>
                  </a:cubicBezTo>
                  <a:cubicBezTo>
                    <a:pt x="4358" y="11553"/>
                    <a:pt x="4827" y="11510"/>
                    <a:pt x="4827" y="11553"/>
                  </a:cubicBezTo>
                  <a:cubicBezTo>
                    <a:pt x="4940" y="11738"/>
                    <a:pt x="4866" y="12016"/>
                    <a:pt x="4866" y="12245"/>
                  </a:cubicBezTo>
                  <a:cubicBezTo>
                    <a:pt x="4758" y="12331"/>
                    <a:pt x="4684" y="12516"/>
                    <a:pt x="4506" y="12473"/>
                  </a:cubicBezTo>
                  <a:cubicBezTo>
                    <a:pt x="4506" y="12331"/>
                    <a:pt x="4506" y="12152"/>
                    <a:pt x="4506" y="12016"/>
                  </a:cubicBezTo>
                  <a:cubicBezTo>
                    <a:pt x="4324" y="11923"/>
                    <a:pt x="3737" y="11781"/>
                    <a:pt x="3772" y="12195"/>
                  </a:cubicBezTo>
                  <a:cubicBezTo>
                    <a:pt x="3481" y="12288"/>
                    <a:pt x="3481" y="11874"/>
                    <a:pt x="3481" y="11646"/>
                  </a:cubicBezTo>
                  <a:cubicBezTo>
                    <a:pt x="3151" y="11368"/>
                    <a:pt x="2894" y="11281"/>
                    <a:pt x="2490" y="11281"/>
                  </a:cubicBezTo>
                  <a:cubicBezTo>
                    <a:pt x="2529" y="10960"/>
                    <a:pt x="2233" y="11047"/>
                    <a:pt x="2086" y="11047"/>
                  </a:cubicBezTo>
                  <a:cubicBezTo>
                    <a:pt x="2086" y="11417"/>
                    <a:pt x="1834" y="11738"/>
                    <a:pt x="2017" y="12103"/>
                  </a:cubicBezTo>
                  <a:cubicBezTo>
                    <a:pt x="2086" y="12103"/>
                    <a:pt x="2199" y="12103"/>
                    <a:pt x="2307" y="12103"/>
                  </a:cubicBezTo>
                  <a:cubicBezTo>
                    <a:pt x="2307" y="12424"/>
                    <a:pt x="2603" y="12245"/>
                    <a:pt x="2672" y="12516"/>
                  </a:cubicBezTo>
                  <a:cubicBezTo>
                    <a:pt x="2786" y="12930"/>
                    <a:pt x="2455" y="13294"/>
                    <a:pt x="2455" y="13708"/>
                  </a:cubicBezTo>
                  <a:cubicBezTo>
                    <a:pt x="2529" y="13708"/>
                    <a:pt x="2638" y="13757"/>
                    <a:pt x="2672" y="13757"/>
                  </a:cubicBezTo>
                  <a:cubicBezTo>
                    <a:pt x="2712" y="13937"/>
                    <a:pt x="2894" y="13986"/>
                    <a:pt x="2929" y="14165"/>
                  </a:cubicBezTo>
                  <a:cubicBezTo>
                    <a:pt x="3042" y="14350"/>
                    <a:pt x="2968" y="14628"/>
                    <a:pt x="2968" y="14857"/>
                  </a:cubicBezTo>
                  <a:cubicBezTo>
                    <a:pt x="2968" y="15406"/>
                    <a:pt x="3151" y="15912"/>
                    <a:pt x="3077" y="16505"/>
                  </a:cubicBezTo>
                  <a:cubicBezTo>
                    <a:pt x="3003" y="16505"/>
                    <a:pt x="2929" y="16505"/>
                    <a:pt x="2820" y="16505"/>
                  </a:cubicBezTo>
                  <a:cubicBezTo>
                    <a:pt x="2860" y="16691"/>
                    <a:pt x="2860" y="17055"/>
                    <a:pt x="2712" y="17197"/>
                  </a:cubicBezTo>
                  <a:cubicBezTo>
                    <a:pt x="2603" y="17333"/>
                    <a:pt x="2381" y="17197"/>
                    <a:pt x="2342" y="17518"/>
                  </a:cubicBezTo>
                  <a:cubicBezTo>
                    <a:pt x="2199" y="17518"/>
                    <a:pt x="2051" y="17518"/>
                    <a:pt x="1903" y="17561"/>
                  </a:cubicBezTo>
                  <a:cubicBezTo>
                    <a:pt x="2125" y="17746"/>
                    <a:pt x="2160" y="17833"/>
                    <a:pt x="2125" y="18154"/>
                  </a:cubicBezTo>
                  <a:cubicBezTo>
                    <a:pt x="2017" y="18154"/>
                    <a:pt x="1943" y="18203"/>
                    <a:pt x="1834" y="18203"/>
                  </a:cubicBezTo>
                  <a:cubicBezTo>
                    <a:pt x="1612" y="18432"/>
                    <a:pt x="1612" y="18938"/>
                    <a:pt x="1321" y="19117"/>
                  </a:cubicBezTo>
                  <a:cubicBezTo>
                    <a:pt x="1247" y="19167"/>
                    <a:pt x="1134" y="19074"/>
                    <a:pt x="1060" y="19117"/>
                  </a:cubicBezTo>
                  <a:cubicBezTo>
                    <a:pt x="991" y="19167"/>
                    <a:pt x="952" y="19210"/>
                    <a:pt x="878" y="19259"/>
                  </a:cubicBezTo>
                  <a:cubicBezTo>
                    <a:pt x="769" y="19395"/>
                    <a:pt x="695" y="19531"/>
                    <a:pt x="552" y="19580"/>
                  </a:cubicBezTo>
                  <a:cubicBezTo>
                    <a:pt x="513" y="19902"/>
                    <a:pt x="513" y="20266"/>
                    <a:pt x="330" y="20544"/>
                  </a:cubicBezTo>
                  <a:cubicBezTo>
                    <a:pt x="182" y="20815"/>
                    <a:pt x="0" y="20951"/>
                    <a:pt x="0" y="21322"/>
                  </a:cubicBezTo>
                  <a:cubicBezTo>
                    <a:pt x="0" y="21322"/>
                    <a:pt x="0" y="21414"/>
                    <a:pt x="0" y="21507"/>
                  </a:cubicBezTo>
                  <a:cubicBezTo>
                    <a:pt x="222" y="21458"/>
                    <a:pt x="439" y="21414"/>
                    <a:pt x="661" y="21414"/>
                  </a:cubicBezTo>
                  <a:cubicBezTo>
                    <a:pt x="878" y="21458"/>
                    <a:pt x="952" y="21365"/>
                    <a:pt x="1134" y="21322"/>
                  </a:cubicBezTo>
                  <a:cubicBezTo>
                    <a:pt x="1208" y="21272"/>
                    <a:pt x="1321" y="21322"/>
                    <a:pt x="1430" y="21322"/>
                  </a:cubicBezTo>
                  <a:cubicBezTo>
                    <a:pt x="1504" y="21322"/>
                    <a:pt x="1578" y="21229"/>
                    <a:pt x="1686" y="21229"/>
                  </a:cubicBezTo>
                  <a:cubicBezTo>
                    <a:pt x="1721" y="20815"/>
                    <a:pt x="1869" y="20908"/>
                    <a:pt x="2125" y="20865"/>
                  </a:cubicBezTo>
                  <a:cubicBezTo>
                    <a:pt x="2342" y="20815"/>
                    <a:pt x="2416" y="20451"/>
                    <a:pt x="2672" y="20494"/>
                  </a:cubicBezTo>
                  <a:cubicBezTo>
                    <a:pt x="2786" y="20494"/>
                    <a:pt x="2929" y="20494"/>
                    <a:pt x="3003" y="20636"/>
                  </a:cubicBezTo>
                  <a:cubicBezTo>
                    <a:pt x="3042" y="20723"/>
                    <a:pt x="3042" y="20865"/>
                    <a:pt x="3151" y="20865"/>
                  </a:cubicBezTo>
                  <a:cubicBezTo>
                    <a:pt x="3333" y="20908"/>
                    <a:pt x="3298" y="20723"/>
                    <a:pt x="3333" y="20587"/>
                  </a:cubicBezTo>
                  <a:cubicBezTo>
                    <a:pt x="3407" y="20451"/>
                    <a:pt x="3441" y="20544"/>
                    <a:pt x="3550" y="20494"/>
                  </a:cubicBezTo>
                  <a:cubicBezTo>
                    <a:pt x="3550" y="20402"/>
                    <a:pt x="3515" y="20223"/>
                    <a:pt x="3663" y="20223"/>
                  </a:cubicBezTo>
                  <a:cubicBezTo>
                    <a:pt x="3663" y="20173"/>
                    <a:pt x="3663" y="20087"/>
                    <a:pt x="3663" y="20037"/>
                  </a:cubicBezTo>
                  <a:cubicBezTo>
                    <a:pt x="3589" y="20037"/>
                    <a:pt x="3550" y="19994"/>
                    <a:pt x="3515" y="19994"/>
                  </a:cubicBezTo>
                  <a:cubicBezTo>
                    <a:pt x="3515" y="19852"/>
                    <a:pt x="3481" y="19624"/>
                    <a:pt x="3589" y="19580"/>
                  </a:cubicBezTo>
                  <a:cubicBezTo>
                    <a:pt x="3663" y="19531"/>
                    <a:pt x="3698" y="19488"/>
                    <a:pt x="3698" y="19395"/>
                  </a:cubicBezTo>
                  <a:cubicBezTo>
                    <a:pt x="3663" y="19395"/>
                    <a:pt x="3663" y="19395"/>
                    <a:pt x="3624" y="19395"/>
                  </a:cubicBezTo>
                  <a:cubicBezTo>
                    <a:pt x="3663" y="19210"/>
                    <a:pt x="3550" y="19031"/>
                    <a:pt x="3589" y="18846"/>
                  </a:cubicBezTo>
                  <a:cubicBezTo>
                    <a:pt x="3811" y="18802"/>
                    <a:pt x="3880" y="18660"/>
                    <a:pt x="4028" y="18432"/>
                  </a:cubicBezTo>
                  <a:cubicBezTo>
                    <a:pt x="4285" y="18524"/>
                    <a:pt x="4393" y="18938"/>
                    <a:pt x="4467" y="19210"/>
                  </a:cubicBezTo>
                  <a:cubicBezTo>
                    <a:pt x="4644" y="19259"/>
                    <a:pt x="4432" y="19438"/>
                    <a:pt x="4358" y="19488"/>
                  </a:cubicBezTo>
                  <a:cubicBezTo>
                    <a:pt x="4432" y="20037"/>
                    <a:pt x="4866" y="19167"/>
                    <a:pt x="5083" y="19210"/>
                  </a:cubicBezTo>
                  <a:cubicBezTo>
                    <a:pt x="5083" y="19117"/>
                    <a:pt x="5083" y="18981"/>
                    <a:pt x="5083" y="18889"/>
                  </a:cubicBezTo>
                  <a:cubicBezTo>
                    <a:pt x="5231" y="18889"/>
                    <a:pt x="5345" y="18889"/>
                    <a:pt x="5414" y="19031"/>
                  </a:cubicBezTo>
                  <a:cubicBezTo>
                    <a:pt x="5453" y="19167"/>
                    <a:pt x="5527" y="19303"/>
                    <a:pt x="5635" y="19303"/>
                  </a:cubicBezTo>
                  <a:cubicBezTo>
                    <a:pt x="5783" y="19303"/>
                    <a:pt x="5852" y="19031"/>
                    <a:pt x="6035" y="19074"/>
                  </a:cubicBezTo>
                  <a:cubicBezTo>
                    <a:pt x="6035" y="18981"/>
                    <a:pt x="6035" y="18981"/>
                    <a:pt x="5966" y="18938"/>
                  </a:cubicBezTo>
                  <a:cubicBezTo>
                    <a:pt x="5966" y="18753"/>
                    <a:pt x="6000" y="18617"/>
                    <a:pt x="6148" y="18660"/>
                  </a:cubicBezTo>
                  <a:cubicBezTo>
                    <a:pt x="6183" y="18568"/>
                    <a:pt x="6183" y="18432"/>
                    <a:pt x="6074" y="18432"/>
                  </a:cubicBezTo>
                  <a:cubicBezTo>
                    <a:pt x="6074" y="18247"/>
                    <a:pt x="5852" y="18296"/>
                    <a:pt x="5892" y="18068"/>
                  </a:cubicBezTo>
                  <a:cubicBezTo>
                    <a:pt x="5892" y="17882"/>
                    <a:pt x="5966" y="17833"/>
                    <a:pt x="6074" y="17790"/>
                  </a:cubicBezTo>
                  <a:cubicBezTo>
                    <a:pt x="6291" y="17746"/>
                    <a:pt x="6148" y="17376"/>
                    <a:pt x="6222" y="17333"/>
                  </a:cubicBezTo>
                  <a:cubicBezTo>
                    <a:pt x="6331" y="17283"/>
                    <a:pt x="6439" y="17376"/>
                    <a:pt x="6552" y="17376"/>
                  </a:cubicBezTo>
                  <a:cubicBezTo>
                    <a:pt x="6695" y="17333"/>
                    <a:pt x="6809" y="17283"/>
                    <a:pt x="6952" y="17240"/>
                  </a:cubicBezTo>
                  <a:cubicBezTo>
                    <a:pt x="7060" y="17147"/>
                    <a:pt x="7174" y="16826"/>
                    <a:pt x="7282" y="16783"/>
                  </a:cubicBezTo>
                  <a:cubicBezTo>
                    <a:pt x="7248" y="16783"/>
                    <a:pt x="7208" y="16783"/>
                    <a:pt x="7208" y="16783"/>
                  </a:cubicBezTo>
                  <a:cubicBezTo>
                    <a:pt x="7174" y="16641"/>
                    <a:pt x="6843" y="16555"/>
                    <a:pt x="6991" y="16413"/>
                  </a:cubicBezTo>
                  <a:cubicBezTo>
                    <a:pt x="7248" y="16141"/>
                    <a:pt x="7282" y="16462"/>
                    <a:pt x="7465" y="16598"/>
                  </a:cubicBezTo>
                  <a:cubicBezTo>
                    <a:pt x="7465" y="16413"/>
                    <a:pt x="7499" y="16141"/>
                    <a:pt x="7573" y="15999"/>
                  </a:cubicBezTo>
                  <a:cubicBezTo>
                    <a:pt x="7647" y="16048"/>
                    <a:pt x="7647" y="16184"/>
                    <a:pt x="7686" y="16320"/>
                  </a:cubicBezTo>
                  <a:cubicBezTo>
                    <a:pt x="7721" y="16277"/>
                    <a:pt x="7760" y="16184"/>
                    <a:pt x="7795" y="16141"/>
                  </a:cubicBezTo>
                  <a:cubicBezTo>
                    <a:pt x="8017" y="16369"/>
                    <a:pt x="8017" y="15820"/>
                    <a:pt x="8017" y="15635"/>
                  </a:cubicBezTo>
                  <a:cubicBezTo>
                    <a:pt x="8051" y="15635"/>
                    <a:pt x="8086" y="15684"/>
                    <a:pt x="8125" y="15684"/>
                  </a:cubicBezTo>
                  <a:cubicBezTo>
                    <a:pt x="8086" y="15912"/>
                    <a:pt x="8273" y="16369"/>
                    <a:pt x="8456" y="16320"/>
                  </a:cubicBezTo>
                  <a:cubicBezTo>
                    <a:pt x="8456" y="16234"/>
                    <a:pt x="8525" y="16234"/>
                    <a:pt x="8599" y="16234"/>
                  </a:cubicBezTo>
                  <a:cubicBezTo>
                    <a:pt x="8673" y="16505"/>
                    <a:pt x="8820" y="16691"/>
                    <a:pt x="8855" y="17012"/>
                  </a:cubicBezTo>
                  <a:cubicBezTo>
                    <a:pt x="8894" y="17240"/>
                    <a:pt x="9111" y="17147"/>
                    <a:pt x="9225" y="17147"/>
                  </a:cubicBezTo>
                  <a:cubicBezTo>
                    <a:pt x="9481" y="17147"/>
                    <a:pt x="9590" y="17283"/>
                    <a:pt x="9807" y="17376"/>
                  </a:cubicBezTo>
                  <a:cubicBezTo>
                    <a:pt x="9989" y="17469"/>
                    <a:pt x="10211" y="17425"/>
                    <a:pt x="10393" y="17425"/>
                  </a:cubicBezTo>
                  <a:cubicBezTo>
                    <a:pt x="10393" y="17376"/>
                    <a:pt x="10433" y="17283"/>
                    <a:pt x="10433" y="17240"/>
                  </a:cubicBezTo>
                  <a:cubicBezTo>
                    <a:pt x="10650" y="17240"/>
                    <a:pt x="10615" y="16876"/>
                    <a:pt x="10871" y="16876"/>
                  </a:cubicBezTo>
                  <a:cubicBezTo>
                    <a:pt x="10871" y="16826"/>
                    <a:pt x="10689" y="16555"/>
                    <a:pt x="10724" y="16505"/>
                  </a:cubicBezTo>
                  <a:cubicBezTo>
                    <a:pt x="10763" y="16462"/>
                    <a:pt x="10832" y="16505"/>
                    <a:pt x="10871" y="16505"/>
                  </a:cubicBezTo>
                  <a:cubicBezTo>
                    <a:pt x="10945" y="16462"/>
                    <a:pt x="10980" y="16413"/>
                    <a:pt x="11014" y="16320"/>
                  </a:cubicBezTo>
                  <a:cubicBezTo>
                    <a:pt x="11162" y="16184"/>
                    <a:pt x="11601" y="16277"/>
                    <a:pt x="11567" y="16048"/>
                  </a:cubicBezTo>
                  <a:cubicBezTo>
                    <a:pt x="11493" y="16048"/>
                    <a:pt x="11419" y="15956"/>
                    <a:pt x="11453" y="15863"/>
                  </a:cubicBezTo>
                  <a:cubicBezTo>
                    <a:pt x="11601" y="15770"/>
                    <a:pt x="11641" y="15727"/>
                    <a:pt x="11823" y="15727"/>
                  </a:cubicBezTo>
                  <a:cubicBezTo>
                    <a:pt x="11823" y="15863"/>
                    <a:pt x="11932" y="15956"/>
                    <a:pt x="12079" y="16048"/>
                  </a:cubicBezTo>
                  <a:cubicBezTo>
                    <a:pt x="12079" y="15999"/>
                    <a:pt x="12079" y="15912"/>
                    <a:pt x="12114" y="15863"/>
                  </a:cubicBezTo>
                  <a:cubicBezTo>
                    <a:pt x="12188" y="15635"/>
                    <a:pt x="12410" y="15542"/>
                    <a:pt x="12518" y="15363"/>
                  </a:cubicBezTo>
                  <a:cubicBezTo>
                    <a:pt x="12553" y="15221"/>
                    <a:pt x="12592" y="15085"/>
                    <a:pt x="12666" y="14949"/>
                  </a:cubicBezTo>
                  <a:cubicBezTo>
                    <a:pt x="12775" y="14807"/>
                    <a:pt x="12849" y="14579"/>
                    <a:pt x="12957" y="14443"/>
                  </a:cubicBezTo>
                  <a:cubicBezTo>
                    <a:pt x="13066" y="14307"/>
                    <a:pt x="13253" y="14258"/>
                    <a:pt x="13396" y="14122"/>
                  </a:cubicBezTo>
                  <a:cubicBezTo>
                    <a:pt x="13504" y="13986"/>
                    <a:pt x="13504" y="13850"/>
                    <a:pt x="13692" y="13757"/>
                  </a:cubicBezTo>
                  <a:cubicBezTo>
                    <a:pt x="13835" y="13665"/>
                    <a:pt x="13909" y="13529"/>
                    <a:pt x="14091" y="13480"/>
                  </a:cubicBezTo>
                  <a:cubicBezTo>
                    <a:pt x="14091" y="13436"/>
                    <a:pt x="14091" y="13387"/>
                    <a:pt x="14091" y="13387"/>
                  </a:cubicBezTo>
                  <a:cubicBezTo>
                    <a:pt x="14017" y="13387"/>
                    <a:pt x="13943" y="13344"/>
                    <a:pt x="13909" y="13344"/>
                  </a:cubicBezTo>
                  <a:cubicBezTo>
                    <a:pt x="13835" y="13480"/>
                    <a:pt x="13726" y="13387"/>
                    <a:pt x="13652" y="13436"/>
                  </a:cubicBezTo>
                  <a:cubicBezTo>
                    <a:pt x="13692" y="13294"/>
                    <a:pt x="13835" y="13251"/>
                    <a:pt x="13874" y="13158"/>
                  </a:cubicBezTo>
                  <a:cubicBezTo>
                    <a:pt x="13835" y="13115"/>
                    <a:pt x="13761" y="13115"/>
                    <a:pt x="13726" y="13066"/>
                  </a:cubicBezTo>
                  <a:cubicBezTo>
                    <a:pt x="13692" y="13202"/>
                    <a:pt x="13578" y="13436"/>
                    <a:pt x="13470" y="13529"/>
                  </a:cubicBezTo>
                  <a:cubicBezTo>
                    <a:pt x="13435" y="13572"/>
                    <a:pt x="13396" y="13615"/>
                    <a:pt x="13322" y="13615"/>
                  </a:cubicBezTo>
                  <a:cubicBezTo>
                    <a:pt x="13322" y="13665"/>
                    <a:pt x="13253" y="13708"/>
                    <a:pt x="13213" y="13708"/>
                  </a:cubicBezTo>
                  <a:cubicBezTo>
                    <a:pt x="13253" y="13665"/>
                    <a:pt x="13287" y="13665"/>
                    <a:pt x="13322" y="13615"/>
                  </a:cubicBezTo>
                  <a:cubicBezTo>
                    <a:pt x="13435" y="13480"/>
                    <a:pt x="13396" y="13158"/>
                    <a:pt x="13435" y="13023"/>
                  </a:cubicBezTo>
                  <a:cubicBezTo>
                    <a:pt x="13470" y="12930"/>
                    <a:pt x="13578" y="12794"/>
                    <a:pt x="13618" y="12702"/>
                  </a:cubicBezTo>
                  <a:cubicBezTo>
                    <a:pt x="13761" y="12516"/>
                    <a:pt x="13983" y="12473"/>
                    <a:pt x="14130" y="12331"/>
                  </a:cubicBezTo>
                  <a:cubicBezTo>
                    <a:pt x="14313" y="12195"/>
                    <a:pt x="14604" y="11874"/>
                    <a:pt x="14786" y="12245"/>
                  </a:cubicBezTo>
                  <a:cubicBezTo>
                    <a:pt x="14934" y="12473"/>
                    <a:pt x="14717" y="12652"/>
                    <a:pt x="14604" y="12794"/>
                  </a:cubicBezTo>
                  <a:cubicBezTo>
                    <a:pt x="14569" y="12837"/>
                    <a:pt x="14130" y="13115"/>
                    <a:pt x="14130" y="13066"/>
                  </a:cubicBezTo>
                  <a:cubicBezTo>
                    <a:pt x="14091" y="13158"/>
                    <a:pt x="14091" y="13251"/>
                    <a:pt x="14091" y="13344"/>
                  </a:cubicBezTo>
                  <a:cubicBezTo>
                    <a:pt x="14239" y="13387"/>
                    <a:pt x="14204" y="13251"/>
                    <a:pt x="14273" y="13202"/>
                  </a:cubicBezTo>
                  <a:cubicBezTo>
                    <a:pt x="14347" y="13158"/>
                    <a:pt x="14461" y="13115"/>
                    <a:pt x="14569" y="13066"/>
                  </a:cubicBezTo>
                  <a:cubicBezTo>
                    <a:pt x="14717" y="13023"/>
                    <a:pt x="14900" y="13023"/>
                    <a:pt x="15043" y="12930"/>
                  </a:cubicBezTo>
                  <a:cubicBezTo>
                    <a:pt x="15338" y="12745"/>
                    <a:pt x="15669" y="12566"/>
                    <a:pt x="15960" y="12424"/>
                  </a:cubicBezTo>
                  <a:cubicBezTo>
                    <a:pt x="16290" y="12245"/>
                    <a:pt x="16655" y="12288"/>
                    <a:pt x="16985" y="12103"/>
                  </a:cubicBezTo>
                  <a:cubicBezTo>
                    <a:pt x="17242" y="11923"/>
                    <a:pt x="17572" y="11831"/>
                    <a:pt x="17680" y="11417"/>
                  </a:cubicBezTo>
                  <a:cubicBezTo>
                    <a:pt x="17715" y="11232"/>
                    <a:pt x="17754" y="10960"/>
                    <a:pt x="17937" y="10960"/>
                  </a:cubicBezTo>
                  <a:cubicBezTo>
                    <a:pt x="17971" y="10682"/>
                    <a:pt x="18449" y="10546"/>
                    <a:pt x="18632" y="10411"/>
                  </a:cubicBezTo>
                  <a:cubicBezTo>
                    <a:pt x="18706" y="10361"/>
                    <a:pt x="18888" y="10269"/>
                    <a:pt x="18962" y="10225"/>
                  </a:cubicBezTo>
                  <a:cubicBezTo>
                    <a:pt x="19071" y="10090"/>
                    <a:pt x="19071" y="9812"/>
                    <a:pt x="19071" y="9676"/>
                  </a:cubicBezTo>
                  <a:cubicBezTo>
                    <a:pt x="18997" y="9676"/>
                    <a:pt x="18923" y="9676"/>
                    <a:pt x="18854" y="9676"/>
                  </a:cubicBezTo>
                  <a:cubicBezTo>
                    <a:pt x="18814" y="9262"/>
                    <a:pt x="19219" y="9077"/>
                    <a:pt x="19436" y="8898"/>
                  </a:cubicBezTo>
                  <a:cubicBezTo>
                    <a:pt x="19697" y="8712"/>
                    <a:pt x="19948" y="8342"/>
                    <a:pt x="20062" y="8021"/>
                  </a:cubicBezTo>
                  <a:cubicBezTo>
                    <a:pt x="20022" y="8021"/>
                    <a:pt x="19948" y="8021"/>
                    <a:pt x="19914" y="8021"/>
                  </a:cubicBezTo>
                  <a:cubicBezTo>
                    <a:pt x="19840" y="8021"/>
                    <a:pt x="19879" y="8114"/>
                    <a:pt x="19840" y="8114"/>
                  </a:cubicBezTo>
                  <a:cubicBezTo>
                    <a:pt x="19805" y="8163"/>
                    <a:pt x="19731" y="8114"/>
                    <a:pt x="19731" y="8163"/>
                  </a:cubicBezTo>
                  <a:cubicBezTo>
                    <a:pt x="19697" y="8163"/>
                    <a:pt x="19657" y="8249"/>
                    <a:pt x="19623" y="8249"/>
                  </a:cubicBezTo>
                  <a:cubicBezTo>
                    <a:pt x="19510" y="8299"/>
                    <a:pt x="19475" y="8299"/>
                    <a:pt x="19367" y="8342"/>
                  </a:cubicBezTo>
                  <a:cubicBezTo>
                    <a:pt x="19293" y="8342"/>
                    <a:pt x="19253" y="8435"/>
                    <a:pt x="19179" y="8484"/>
                  </a:cubicBezTo>
                  <a:cubicBezTo>
                    <a:pt x="19179" y="8021"/>
                    <a:pt x="19253" y="8021"/>
                    <a:pt x="19583" y="7978"/>
                  </a:cubicBezTo>
                  <a:cubicBezTo>
                    <a:pt x="19988" y="7978"/>
                    <a:pt x="19731" y="7564"/>
                    <a:pt x="19623" y="7292"/>
                  </a:cubicBezTo>
                  <a:cubicBezTo>
                    <a:pt x="19510" y="7064"/>
                    <a:pt x="19401" y="6786"/>
                    <a:pt x="19367" y="6508"/>
                  </a:cubicBezTo>
                  <a:cubicBezTo>
                    <a:pt x="19327" y="6329"/>
                    <a:pt x="19327" y="5730"/>
                    <a:pt x="19475" y="5687"/>
                  </a:cubicBezTo>
                  <a:cubicBezTo>
                    <a:pt x="19510" y="5458"/>
                    <a:pt x="19657" y="5273"/>
                    <a:pt x="19805" y="5137"/>
                  </a:cubicBezTo>
                  <a:cubicBezTo>
                    <a:pt x="19948" y="4995"/>
                    <a:pt x="20062" y="4810"/>
                    <a:pt x="20205" y="4674"/>
                  </a:cubicBezTo>
                  <a:cubicBezTo>
                    <a:pt x="20353" y="4581"/>
                    <a:pt x="20609" y="4446"/>
                    <a:pt x="20757" y="4402"/>
                  </a:cubicBezTo>
                  <a:cubicBezTo>
                    <a:pt x="20865" y="4353"/>
                    <a:pt x="20974" y="4353"/>
                    <a:pt x="21048" y="4402"/>
                  </a:cubicBezTo>
                  <a:cubicBezTo>
                    <a:pt x="21196" y="4402"/>
                    <a:pt x="21304" y="4538"/>
                    <a:pt x="21452" y="4495"/>
                  </a:cubicBezTo>
                  <a:cubicBezTo>
                    <a:pt x="21452" y="4495"/>
                    <a:pt x="21526" y="4353"/>
                    <a:pt x="21600" y="4217"/>
                  </a:cubicBezTo>
                  <a:cubicBezTo>
                    <a:pt x="21600" y="3803"/>
                    <a:pt x="21413" y="3803"/>
                    <a:pt x="21196" y="357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7" name="AutoShape 19"/>
            <p:cNvSpPr>
              <a:spLocks/>
            </p:cNvSpPr>
            <p:nvPr/>
          </p:nvSpPr>
          <p:spPr bwMode="auto">
            <a:xfrm>
              <a:off x="6798809" y="4082705"/>
              <a:ext cx="315500" cy="454792"/>
            </a:xfrm>
            <a:custGeom>
              <a:avLst/>
              <a:gdLst>
                <a:gd name="T0" fmla="+- 0 10971 478"/>
                <a:gd name="T1" fmla="*/ T0 w 20987"/>
                <a:gd name="T2" fmla="*/ 10456 h 20912"/>
                <a:gd name="T3" fmla="+- 0 10971 478"/>
                <a:gd name="T4" fmla="*/ T3 w 20987"/>
                <a:gd name="T5" fmla="*/ 10456 h 20912"/>
                <a:gd name="T6" fmla="+- 0 10971 478"/>
                <a:gd name="T7" fmla="*/ T6 w 20987"/>
                <a:gd name="T8" fmla="*/ 10456 h 20912"/>
                <a:gd name="T9" fmla="+- 0 10971 478"/>
                <a:gd name="T10" fmla="*/ T9 w 20987"/>
                <a:gd name="T11" fmla="*/ 10456 h 20912"/>
              </a:gdLst>
              <a:ahLst/>
              <a:cxnLst>
                <a:cxn ang="0">
                  <a:pos x="T1" y="T2"/>
                </a:cxn>
                <a:cxn ang="0">
                  <a:pos x="T4" y="T5"/>
                </a:cxn>
                <a:cxn ang="0">
                  <a:pos x="T7" y="T8"/>
                </a:cxn>
                <a:cxn ang="0">
                  <a:pos x="T10" y="T11"/>
                </a:cxn>
              </a:cxnLst>
              <a:rect l="0" t="0" r="r" b="b"/>
              <a:pathLst>
                <a:path w="20987" h="20912">
                  <a:moveTo>
                    <a:pt x="20892" y="7094"/>
                  </a:moveTo>
                  <a:cubicBezTo>
                    <a:pt x="20892" y="6655"/>
                    <a:pt x="20488" y="6356"/>
                    <a:pt x="20258" y="5918"/>
                  </a:cubicBezTo>
                  <a:cubicBezTo>
                    <a:pt x="20258" y="5460"/>
                    <a:pt x="20488" y="5021"/>
                    <a:pt x="20488" y="4723"/>
                  </a:cubicBezTo>
                  <a:cubicBezTo>
                    <a:pt x="20488" y="4284"/>
                    <a:pt x="19624" y="3985"/>
                    <a:pt x="19624" y="3826"/>
                  </a:cubicBezTo>
                  <a:cubicBezTo>
                    <a:pt x="19423" y="3387"/>
                    <a:pt x="19423" y="2810"/>
                    <a:pt x="19624" y="2212"/>
                  </a:cubicBezTo>
                  <a:cubicBezTo>
                    <a:pt x="18760" y="2351"/>
                    <a:pt x="17925" y="2351"/>
                    <a:pt x="17925" y="2351"/>
                  </a:cubicBezTo>
                  <a:cubicBezTo>
                    <a:pt x="18127" y="1475"/>
                    <a:pt x="17695" y="578"/>
                    <a:pt x="17263" y="0"/>
                  </a:cubicBezTo>
                  <a:cubicBezTo>
                    <a:pt x="17061" y="0"/>
                    <a:pt x="17061" y="139"/>
                    <a:pt x="17061" y="279"/>
                  </a:cubicBezTo>
                  <a:cubicBezTo>
                    <a:pt x="16860" y="279"/>
                    <a:pt x="16860" y="279"/>
                    <a:pt x="16860" y="279"/>
                  </a:cubicBezTo>
                  <a:cubicBezTo>
                    <a:pt x="16629" y="578"/>
                    <a:pt x="16860" y="1016"/>
                    <a:pt x="16197" y="1176"/>
                  </a:cubicBezTo>
                  <a:cubicBezTo>
                    <a:pt x="15765" y="1315"/>
                    <a:pt x="15333" y="737"/>
                    <a:pt x="14901" y="578"/>
                  </a:cubicBezTo>
                  <a:cubicBezTo>
                    <a:pt x="14700" y="877"/>
                    <a:pt x="14268" y="877"/>
                    <a:pt x="14066" y="1315"/>
                  </a:cubicBezTo>
                  <a:cubicBezTo>
                    <a:pt x="14066" y="1475"/>
                    <a:pt x="14268" y="1773"/>
                    <a:pt x="14066" y="1913"/>
                  </a:cubicBezTo>
                  <a:cubicBezTo>
                    <a:pt x="14066" y="2052"/>
                    <a:pt x="13836" y="2052"/>
                    <a:pt x="13634" y="2212"/>
                  </a:cubicBezTo>
                  <a:cubicBezTo>
                    <a:pt x="13202" y="2949"/>
                    <a:pt x="14066" y="3686"/>
                    <a:pt x="13202" y="4284"/>
                  </a:cubicBezTo>
                  <a:cubicBezTo>
                    <a:pt x="12568" y="3826"/>
                    <a:pt x="12338" y="3248"/>
                    <a:pt x="11503" y="3248"/>
                  </a:cubicBezTo>
                  <a:cubicBezTo>
                    <a:pt x="10437" y="3248"/>
                    <a:pt x="10207" y="3547"/>
                    <a:pt x="10207" y="4125"/>
                  </a:cubicBezTo>
                  <a:cubicBezTo>
                    <a:pt x="9573" y="4284"/>
                    <a:pt x="9141" y="3826"/>
                    <a:pt x="8940" y="3547"/>
                  </a:cubicBezTo>
                  <a:cubicBezTo>
                    <a:pt x="8508" y="3826"/>
                    <a:pt x="8709" y="4125"/>
                    <a:pt x="8277" y="4424"/>
                  </a:cubicBezTo>
                  <a:cubicBezTo>
                    <a:pt x="8076" y="4723"/>
                    <a:pt x="7644" y="5021"/>
                    <a:pt x="7212" y="5181"/>
                  </a:cubicBezTo>
                  <a:cubicBezTo>
                    <a:pt x="6578" y="5619"/>
                    <a:pt x="6348" y="5320"/>
                    <a:pt x="5512" y="5181"/>
                  </a:cubicBezTo>
                  <a:cubicBezTo>
                    <a:pt x="5080" y="5181"/>
                    <a:pt x="4447" y="5181"/>
                    <a:pt x="4015" y="5181"/>
                  </a:cubicBezTo>
                  <a:cubicBezTo>
                    <a:pt x="3784" y="5460"/>
                    <a:pt x="3784" y="5759"/>
                    <a:pt x="3784" y="6058"/>
                  </a:cubicBezTo>
                  <a:cubicBezTo>
                    <a:pt x="2949" y="6058"/>
                    <a:pt x="2517" y="6655"/>
                    <a:pt x="1653" y="6655"/>
                  </a:cubicBezTo>
                  <a:cubicBezTo>
                    <a:pt x="1221" y="7233"/>
                    <a:pt x="1452" y="7692"/>
                    <a:pt x="1452" y="8429"/>
                  </a:cubicBezTo>
                  <a:cubicBezTo>
                    <a:pt x="1221" y="9166"/>
                    <a:pt x="386" y="9306"/>
                    <a:pt x="156" y="10063"/>
                  </a:cubicBezTo>
                  <a:cubicBezTo>
                    <a:pt x="-478" y="10939"/>
                    <a:pt x="1020" y="10939"/>
                    <a:pt x="1221" y="11677"/>
                  </a:cubicBezTo>
                  <a:cubicBezTo>
                    <a:pt x="1221" y="11836"/>
                    <a:pt x="1020" y="12115"/>
                    <a:pt x="1020" y="12414"/>
                  </a:cubicBezTo>
                  <a:cubicBezTo>
                    <a:pt x="1020" y="12713"/>
                    <a:pt x="1452" y="13151"/>
                    <a:pt x="1653" y="13450"/>
                  </a:cubicBezTo>
                  <a:cubicBezTo>
                    <a:pt x="1884" y="13749"/>
                    <a:pt x="2085" y="14048"/>
                    <a:pt x="2287" y="14486"/>
                  </a:cubicBezTo>
                  <a:cubicBezTo>
                    <a:pt x="2517" y="14785"/>
                    <a:pt x="2287" y="15084"/>
                    <a:pt x="2517" y="15523"/>
                  </a:cubicBezTo>
                  <a:cubicBezTo>
                    <a:pt x="2517" y="15981"/>
                    <a:pt x="3151" y="16419"/>
                    <a:pt x="3381" y="16858"/>
                  </a:cubicBezTo>
                  <a:cubicBezTo>
                    <a:pt x="3381" y="17296"/>
                    <a:pt x="2949" y="17754"/>
                    <a:pt x="2949" y="18193"/>
                  </a:cubicBezTo>
                  <a:cubicBezTo>
                    <a:pt x="2949" y="18492"/>
                    <a:pt x="2949" y="18930"/>
                    <a:pt x="3381" y="19229"/>
                  </a:cubicBezTo>
                  <a:cubicBezTo>
                    <a:pt x="3381" y="19368"/>
                    <a:pt x="4447" y="19807"/>
                    <a:pt x="4447" y="19667"/>
                  </a:cubicBezTo>
                  <a:cubicBezTo>
                    <a:pt x="4447" y="19069"/>
                    <a:pt x="4015" y="15682"/>
                    <a:pt x="5944" y="16718"/>
                  </a:cubicBezTo>
                  <a:cubicBezTo>
                    <a:pt x="7644" y="17455"/>
                    <a:pt x="6146" y="19528"/>
                    <a:pt x="7644" y="20564"/>
                  </a:cubicBezTo>
                  <a:cubicBezTo>
                    <a:pt x="8940" y="21600"/>
                    <a:pt x="12136" y="20106"/>
                    <a:pt x="12136" y="18930"/>
                  </a:cubicBezTo>
                  <a:cubicBezTo>
                    <a:pt x="12136" y="18631"/>
                    <a:pt x="11704" y="18193"/>
                    <a:pt x="11503" y="17894"/>
                  </a:cubicBezTo>
                  <a:cubicBezTo>
                    <a:pt x="11272" y="17455"/>
                    <a:pt x="10869" y="16718"/>
                    <a:pt x="11272" y="16120"/>
                  </a:cubicBezTo>
                  <a:cubicBezTo>
                    <a:pt x="11704" y="15523"/>
                    <a:pt x="12568" y="15383"/>
                    <a:pt x="12770" y="14646"/>
                  </a:cubicBezTo>
                  <a:cubicBezTo>
                    <a:pt x="13000" y="14048"/>
                    <a:pt x="13634" y="13749"/>
                    <a:pt x="14498" y="13889"/>
                  </a:cubicBezTo>
                  <a:cubicBezTo>
                    <a:pt x="14700" y="13012"/>
                    <a:pt x="13836" y="12573"/>
                    <a:pt x="13836" y="11976"/>
                  </a:cubicBezTo>
                  <a:cubicBezTo>
                    <a:pt x="13836" y="11378"/>
                    <a:pt x="13634" y="10342"/>
                    <a:pt x="13836" y="9903"/>
                  </a:cubicBezTo>
                  <a:cubicBezTo>
                    <a:pt x="15333" y="9764"/>
                    <a:pt x="14498" y="10641"/>
                    <a:pt x="15132" y="11079"/>
                  </a:cubicBezTo>
                  <a:cubicBezTo>
                    <a:pt x="16428" y="11677"/>
                    <a:pt x="17061" y="10063"/>
                    <a:pt x="18127" y="10063"/>
                  </a:cubicBezTo>
                  <a:cubicBezTo>
                    <a:pt x="18991" y="9903"/>
                    <a:pt x="18760" y="10342"/>
                    <a:pt x="18991" y="10800"/>
                  </a:cubicBezTo>
                  <a:cubicBezTo>
                    <a:pt x="18991" y="10501"/>
                    <a:pt x="19826" y="10202"/>
                    <a:pt x="19826" y="10063"/>
                  </a:cubicBezTo>
                  <a:cubicBezTo>
                    <a:pt x="20258" y="9903"/>
                    <a:pt x="20258" y="9465"/>
                    <a:pt x="20690" y="9166"/>
                  </a:cubicBezTo>
                  <a:cubicBezTo>
                    <a:pt x="20892" y="8568"/>
                    <a:pt x="21122" y="7831"/>
                    <a:pt x="20892" y="709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8" name="AutoShape 20"/>
            <p:cNvSpPr>
              <a:spLocks/>
            </p:cNvSpPr>
            <p:nvPr/>
          </p:nvSpPr>
          <p:spPr bwMode="auto">
            <a:xfrm>
              <a:off x="3090750" y="8943564"/>
              <a:ext cx="83723" cy="52712"/>
            </a:xfrm>
            <a:custGeom>
              <a:avLst/>
              <a:gdLst>
                <a:gd name="T0" fmla="*/ 10800 w 21600"/>
                <a:gd name="T1" fmla="+- 0 11247 895"/>
                <a:gd name="T2" fmla="*/ 11247 h 20705"/>
                <a:gd name="T3" fmla="*/ 10800 w 21600"/>
                <a:gd name="T4" fmla="+- 0 11247 895"/>
                <a:gd name="T5" fmla="*/ 11247 h 20705"/>
                <a:gd name="T6" fmla="*/ 10800 w 21600"/>
                <a:gd name="T7" fmla="+- 0 11247 895"/>
                <a:gd name="T8" fmla="*/ 11247 h 20705"/>
                <a:gd name="T9" fmla="*/ 10800 w 21600"/>
                <a:gd name="T10" fmla="+- 0 11247 895"/>
                <a:gd name="T11" fmla="*/ 11247 h 20705"/>
              </a:gdLst>
              <a:ahLst/>
              <a:cxnLst>
                <a:cxn ang="0">
                  <a:pos x="T0" y="T2"/>
                </a:cxn>
                <a:cxn ang="0">
                  <a:pos x="T3" y="T5"/>
                </a:cxn>
                <a:cxn ang="0">
                  <a:pos x="T6" y="T8"/>
                </a:cxn>
                <a:cxn ang="0">
                  <a:pos x="T9" y="T11"/>
                </a:cxn>
              </a:cxnLst>
              <a:rect l="0" t="0" r="r" b="b"/>
              <a:pathLst>
                <a:path w="21600" h="20705">
                  <a:moveTo>
                    <a:pt x="2561" y="9219"/>
                  </a:moveTo>
                  <a:cubicBezTo>
                    <a:pt x="5010" y="6648"/>
                    <a:pt x="9909" y="9219"/>
                    <a:pt x="12470" y="11791"/>
                  </a:cubicBezTo>
                  <a:cubicBezTo>
                    <a:pt x="14140" y="12991"/>
                    <a:pt x="15810" y="14362"/>
                    <a:pt x="16590" y="16934"/>
                  </a:cubicBezTo>
                  <a:cubicBezTo>
                    <a:pt x="18260" y="18134"/>
                    <a:pt x="19039" y="20705"/>
                    <a:pt x="21600" y="20705"/>
                  </a:cubicBezTo>
                  <a:cubicBezTo>
                    <a:pt x="20709" y="19334"/>
                    <a:pt x="20709" y="16934"/>
                    <a:pt x="19930" y="15562"/>
                  </a:cubicBezTo>
                  <a:cubicBezTo>
                    <a:pt x="19039" y="12991"/>
                    <a:pt x="17369" y="12991"/>
                    <a:pt x="15810" y="11791"/>
                  </a:cubicBezTo>
                  <a:cubicBezTo>
                    <a:pt x="13249" y="9219"/>
                    <a:pt x="14140" y="5448"/>
                    <a:pt x="14140" y="305"/>
                  </a:cubicBezTo>
                  <a:cubicBezTo>
                    <a:pt x="11579" y="-895"/>
                    <a:pt x="11579" y="1676"/>
                    <a:pt x="10800" y="4076"/>
                  </a:cubicBezTo>
                  <a:cubicBezTo>
                    <a:pt x="9130" y="5448"/>
                    <a:pt x="7460" y="5448"/>
                    <a:pt x="5790" y="5448"/>
                  </a:cubicBezTo>
                  <a:cubicBezTo>
                    <a:pt x="4120" y="5448"/>
                    <a:pt x="1670" y="5448"/>
                    <a:pt x="0" y="5448"/>
                  </a:cubicBezTo>
                  <a:cubicBezTo>
                    <a:pt x="1670" y="6648"/>
                    <a:pt x="2561" y="8019"/>
                    <a:pt x="2561" y="921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29" name="AutoShape 21"/>
            <p:cNvSpPr>
              <a:spLocks/>
            </p:cNvSpPr>
            <p:nvPr/>
          </p:nvSpPr>
          <p:spPr bwMode="auto">
            <a:xfrm>
              <a:off x="7059381" y="4065503"/>
              <a:ext cx="9164" cy="1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053"/>
                  </a:moveTo>
                  <a:cubicBezTo>
                    <a:pt x="21600" y="13074"/>
                    <a:pt x="21600" y="8526"/>
                    <a:pt x="21600" y="0"/>
                  </a:cubicBezTo>
                  <a:cubicBezTo>
                    <a:pt x="14087" y="4547"/>
                    <a:pt x="0" y="13074"/>
                    <a:pt x="0" y="21600"/>
                  </a:cubicBezTo>
                  <a:cubicBezTo>
                    <a:pt x="7513" y="17053"/>
                    <a:pt x="14087" y="21600"/>
                    <a:pt x="21600" y="1705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0" name="AutoShape 22"/>
            <p:cNvSpPr>
              <a:spLocks/>
            </p:cNvSpPr>
            <p:nvPr/>
          </p:nvSpPr>
          <p:spPr bwMode="auto">
            <a:xfrm>
              <a:off x="3079275" y="8954664"/>
              <a:ext cx="12943" cy="3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386" y="21600"/>
                    <a:pt x="11172" y="0"/>
                    <a:pt x="5214" y="0"/>
                  </a:cubicBezTo>
                  <a:lnTo>
                    <a:pt x="0" y="0"/>
                  </a:lnTo>
                  <a:cubicBezTo>
                    <a:pt x="5214" y="21600"/>
                    <a:pt x="11172" y="21600"/>
                    <a:pt x="11172" y="21600"/>
                  </a:cubicBezTo>
                  <a:cubicBezTo>
                    <a:pt x="16386" y="21600"/>
                    <a:pt x="21600" y="21600"/>
                    <a:pt x="21600" y="2160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1" name="AutoShape 23"/>
            <p:cNvSpPr>
              <a:spLocks/>
            </p:cNvSpPr>
            <p:nvPr/>
          </p:nvSpPr>
          <p:spPr bwMode="auto">
            <a:xfrm>
              <a:off x="7297371" y="3645013"/>
              <a:ext cx="515139" cy="550895"/>
            </a:xfrm>
            <a:custGeom>
              <a:avLst/>
              <a:gdLst>
                <a:gd name="T0" fmla="+- 0 10857 114"/>
                <a:gd name="T1" fmla="*/ T0 w 21486"/>
                <a:gd name="T2" fmla="*/ 10742 h 21485"/>
                <a:gd name="T3" fmla="+- 0 10857 114"/>
                <a:gd name="T4" fmla="*/ T3 w 21486"/>
                <a:gd name="T5" fmla="*/ 10742 h 21485"/>
                <a:gd name="T6" fmla="+- 0 10857 114"/>
                <a:gd name="T7" fmla="*/ T6 w 21486"/>
                <a:gd name="T8" fmla="*/ 10742 h 21485"/>
                <a:gd name="T9" fmla="+- 0 10857 114"/>
                <a:gd name="T10" fmla="*/ T9 w 21486"/>
                <a:gd name="T11" fmla="*/ 10742 h 21485"/>
              </a:gdLst>
              <a:ahLst/>
              <a:cxnLst>
                <a:cxn ang="0">
                  <a:pos x="T1" y="T2"/>
                </a:cxn>
                <a:cxn ang="0">
                  <a:pos x="T4" y="T5"/>
                </a:cxn>
                <a:cxn ang="0">
                  <a:pos x="T7" y="T8"/>
                </a:cxn>
                <a:cxn ang="0">
                  <a:pos x="T10" y="T11"/>
                </a:cxn>
              </a:cxnLst>
              <a:rect l="0" t="0" r="r" b="b"/>
              <a:pathLst>
                <a:path w="21486" h="21485">
                  <a:moveTo>
                    <a:pt x="18271" y="237"/>
                  </a:moveTo>
                  <a:cubicBezTo>
                    <a:pt x="18000" y="237"/>
                    <a:pt x="18000" y="118"/>
                    <a:pt x="17856" y="0"/>
                  </a:cubicBezTo>
                  <a:cubicBezTo>
                    <a:pt x="17729" y="0"/>
                    <a:pt x="17061" y="880"/>
                    <a:pt x="16917" y="998"/>
                  </a:cubicBezTo>
                  <a:cubicBezTo>
                    <a:pt x="16917" y="1116"/>
                    <a:pt x="16790" y="1252"/>
                    <a:pt x="16646" y="1370"/>
                  </a:cubicBezTo>
                  <a:cubicBezTo>
                    <a:pt x="16646" y="1624"/>
                    <a:pt x="16790" y="1742"/>
                    <a:pt x="16519" y="1996"/>
                  </a:cubicBezTo>
                  <a:cubicBezTo>
                    <a:pt x="16249" y="2131"/>
                    <a:pt x="15725" y="2131"/>
                    <a:pt x="15454" y="2131"/>
                  </a:cubicBezTo>
                  <a:cubicBezTo>
                    <a:pt x="14912" y="2131"/>
                    <a:pt x="14641" y="2250"/>
                    <a:pt x="14244" y="2385"/>
                  </a:cubicBezTo>
                  <a:cubicBezTo>
                    <a:pt x="14117" y="2503"/>
                    <a:pt x="13973" y="2503"/>
                    <a:pt x="13702" y="2503"/>
                  </a:cubicBezTo>
                  <a:cubicBezTo>
                    <a:pt x="13431" y="2503"/>
                    <a:pt x="13576" y="2250"/>
                    <a:pt x="13305" y="2250"/>
                  </a:cubicBezTo>
                  <a:cubicBezTo>
                    <a:pt x="13178" y="2250"/>
                    <a:pt x="12907" y="2503"/>
                    <a:pt x="12763" y="2503"/>
                  </a:cubicBezTo>
                  <a:cubicBezTo>
                    <a:pt x="12492" y="2503"/>
                    <a:pt x="12492" y="2385"/>
                    <a:pt x="12221" y="2385"/>
                  </a:cubicBezTo>
                  <a:cubicBezTo>
                    <a:pt x="11824" y="2250"/>
                    <a:pt x="11426" y="2250"/>
                    <a:pt x="11029" y="2250"/>
                  </a:cubicBezTo>
                  <a:cubicBezTo>
                    <a:pt x="10487" y="2250"/>
                    <a:pt x="10090" y="2250"/>
                    <a:pt x="9693" y="2503"/>
                  </a:cubicBezTo>
                  <a:cubicBezTo>
                    <a:pt x="9277" y="2622"/>
                    <a:pt x="8609" y="2622"/>
                    <a:pt x="8483" y="3011"/>
                  </a:cubicBezTo>
                  <a:cubicBezTo>
                    <a:pt x="9006" y="3129"/>
                    <a:pt x="9151" y="3518"/>
                    <a:pt x="8880" y="4009"/>
                  </a:cubicBezTo>
                  <a:cubicBezTo>
                    <a:pt x="8609" y="4262"/>
                    <a:pt x="8483" y="4516"/>
                    <a:pt x="8212" y="4770"/>
                  </a:cubicBezTo>
                  <a:cubicBezTo>
                    <a:pt x="7670" y="5142"/>
                    <a:pt x="7544" y="5649"/>
                    <a:pt x="7273" y="6275"/>
                  </a:cubicBezTo>
                  <a:cubicBezTo>
                    <a:pt x="6857" y="6022"/>
                    <a:pt x="6460" y="5768"/>
                    <a:pt x="5918" y="5649"/>
                  </a:cubicBezTo>
                  <a:cubicBezTo>
                    <a:pt x="5918" y="5514"/>
                    <a:pt x="5521" y="5396"/>
                    <a:pt x="5123" y="5396"/>
                  </a:cubicBezTo>
                  <a:cubicBezTo>
                    <a:pt x="5123" y="5396"/>
                    <a:pt x="5123" y="5514"/>
                    <a:pt x="5250" y="5514"/>
                  </a:cubicBezTo>
                  <a:cubicBezTo>
                    <a:pt x="4726" y="5514"/>
                    <a:pt x="4582" y="5768"/>
                    <a:pt x="4329" y="6022"/>
                  </a:cubicBezTo>
                  <a:cubicBezTo>
                    <a:pt x="4184" y="6140"/>
                    <a:pt x="3787" y="6529"/>
                    <a:pt x="3643" y="6647"/>
                  </a:cubicBezTo>
                  <a:cubicBezTo>
                    <a:pt x="3516" y="6901"/>
                    <a:pt x="3643" y="7409"/>
                    <a:pt x="3516" y="7662"/>
                  </a:cubicBezTo>
                  <a:cubicBezTo>
                    <a:pt x="3516" y="8034"/>
                    <a:pt x="3372" y="8288"/>
                    <a:pt x="3245" y="8542"/>
                  </a:cubicBezTo>
                  <a:cubicBezTo>
                    <a:pt x="2974" y="8542"/>
                    <a:pt x="2848" y="8542"/>
                    <a:pt x="2577" y="8660"/>
                  </a:cubicBezTo>
                  <a:cubicBezTo>
                    <a:pt x="2974" y="9168"/>
                    <a:pt x="2703" y="9540"/>
                    <a:pt x="2577" y="10047"/>
                  </a:cubicBezTo>
                  <a:cubicBezTo>
                    <a:pt x="2432" y="10538"/>
                    <a:pt x="2577" y="11045"/>
                    <a:pt x="2306" y="11417"/>
                  </a:cubicBezTo>
                  <a:cubicBezTo>
                    <a:pt x="1909" y="11417"/>
                    <a:pt x="1493" y="11417"/>
                    <a:pt x="1096" y="11417"/>
                  </a:cubicBezTo>
                  <a:cubicBezTo>
                    <a:pt x="970" y="12297"/>
                    <a:pt x="970" y="13177"/>
                    <a:pt x="825" y="14056"/>
                  </a:cubicBezTo>
                  <a:cubicBezTo>
                    <a:pt x="825" y="14564"/>
                    <a:pt x="825" y="14936"/>
                    <a:pt x="572" y="15308"/>
                  </a:cubicBezTo>
                  <a:cubicBezTo>
                    <a:pt x="301" y="15815"/>
                    <a:pt x="301" y="16069"/>
                    <a:pt x="301" y="16576"/>
                  </a:cubicBezTo>
                  <a:cubicBezTo>
                    <a:pt x="157" y="16695"/>
                    <a:pt x="157" y="16695"/>
                    <a:pt x="157" y="16695"/>
                  </a:cubicBezTo>
                  <a:cubicBezTo>
                    <a:pt x="301" y="17084"/>
                    <a:pt x="572" y="17574"/>
                    <a:pt x="572" y="17828"/>
                  </a:cubicBezTo>
                  <a:cubicBezTo>
                    <a:pt x="572" y="18082"/>
                    <a:pt x="572" y="18335"/>
                    <a:pt x="428" y="18589"/>
                  </a:cubicBezTo>
                  <a:cubicBezTo>
                    <a:pt x="301" y="18961"/>
                    <a:pt x="-114" y="18961"/>
                    <a:pt x="30" y="19333"/>
                  </a:cubicBezTo>
                  <a:cubicBezTo>
                    <a:pt x="572" y="19587"/>
                    <a:pt x="1096" y="19469"/>
                    <a:pt x="1638" y="19587"/>
                  </a:cubicBezTo>
                  <a:cubicBezTo>
                    <a:pt x="2180" y="19706"/>
                    <a:pt x="2035" y="19706"/>
                    <a:pt x="2306" y="19959"/>
                  </a:cubicBezTo>
                  <a:cubicBezTo>
                    <a:pt x="2577" y="20095"/>
                    <a:pt x="2974" y="19959"/>
                    <a:pt x="3245" y="19959"/>
                  </a:cubicBezTo>
                  <a:cubicBezTo>
                    <a:pt x="3643" y="19959"/>
                    <a:pt x="4582" y="19706"/>
                    <a:pt x="4853" y="19841"/>
                  </a:cubicBezTo>
                  <a:lnTo>
                    <a:pt x="4997" y="19959"/>
                  </a:lnTo>
                  <a:cubicBezTo>
                    <a:pt x="4997" y="19841"/>
                    <a:pt x="4997" y="19841"/>
                    <a:pt x="4997" y="19706"/>
                  </a:cubicBezTo>
                  <a:cubicBezTo>
                    <a:pt x="5123" y="19469"/>
                    <a:pt x="5123" y="18961"/>
                    <a:pt x="5521" y="18826"/>
                  </a:cubicBezTo>
                  <a:cubicBezTo>
                    <a:pt x="5792" y="18826"/>
                    <a:pt x="6189" y="19469"/>
                    <a:pt x="6333" y="19587"/>
                  </a:cubicBezTo>
                  <a:cubicBezTo>
                    <a:pt x="6604" y="19841"/>
                    <a:pt x="7002" y="20213"/>
                    <a:pt x="7399" y="20331"/>
                  </a:cubicBezTo>
                  <a:cubicBezTo>
                    <a:pt x="8067" y="20331"/>
                    <a:pt x="7941" y="19841"/>
                    <a:pt x="7941" y="19333"/>
                  </a:cubicBezTo>
                  <a:cubicBezTo>
                    <a:pt x="8483" y="19333"/>
                    <a:pt x="9422" y="19215"/>
                    <a:pt x="9819" y="19333"/>
                  </a:cubicBezTo>
                  <a:cubicBezTo>
                    <a:pt x="10361" y="19587"/>
                    <a:pt x="10361" y="20585"/>
                    <a:pt x="10758" y="20585"/>
                  </a:cubicBezTo>
                  <a:cubicBezTo>
                    <a:pt x="10758" y="19706"/>
                    <a:pt x="12095" y="19706"/>
                    <a:pt x="12763" y="19959"/>
                  </a:cubicBezTo>
                  <a:cubicBezTo>
                    <a:pt x="13431" y="20331"/>
                    <a:pt x="13973" y="20839"/>
                    <a:pt x="14244" y="21482"/>
                  </a:cubicBezTo>
                  <a:cubicBezTo>
                    <a:pt x="15309" y="21600"/>
                    <a:pt x="15851" y="18335"/>
                    <a:pt x="15978" y="17828"/>
                  </a:cubicBezTo>
                  <a:cubicBezTo>
                    <a:pt x="16122" y="17456"/>
                    <a:pt x="16122" y="17084"/>
                    <a:pt x="16249" y="16830"/>
                  </a:cubicBezTo>
                  <a:cubicBezTo>
                    <a:pt x="16393" y="16441"/>
                    <a:pt x="16646" y="16323"/>
                    <a:pt x="16790" y="15951"/>
                  </a:cubicBezTo>
                  <a:cubicBezTo>
                    <a:pt x="16917" y="15697"/>
                    <a:pt x="16917" y="15308"/>
                    <a:pt x="17188" y="15071"/>
                  </a:cubicBezTo>
                  <a:cubicBezTo>
                    <a:pt x="17332" y="14817"/>
                    <a:pt x="17332" y="14936"/>
                    <a:pt x="17459" y="14682"/>
                  </a:cubicBezTo>
                  <a:cubicBezTo>
                    <a:pt x="17459" y="14564"/>
                    <a:pt x="17459" y="14310"/>
                    <a:pt x="17459" y="14191"/>
                  </a:cubicBezTo>
                  <a:cubicBezTo>
                    <a:pt x="17459" y="13802"/>
                    <a:pt x="17603" y="13684"/>
                    <a:pt x="17729" y="13312"/>
                  </a:cubicBezTo>
                  <a:cubicBezTo>
                    <a:pt x="17856" y="12940"/>
                    <a:pt x="17729" y="12804"/>
                    <a:pt x="18271" y="12551"/>
                  </a:cubicBezTo>
                  <a:cubicBezTo>
                    <a:pt x="18669" y="12551"/>
                    <a:pt x="18940" y="12551"/>
                    <a:pt x="19066" y="12043"/>
                  </a:cubicBezTo>
                  <a:cubicBezTo>
                    <a:pt x="19210" y="11806"/>
                    <a:pt x="19066" y="11417"/>
                    <a:pt x="19066" y="11164"/>
                  </a:cubicBezTo>
                  <a:cubicBezTo>
                    <a:pt x="19481" y="10927"/>
                    <a:pt x="19734" y="10927"/>
                    <a:pt x="19879" y="10538"/>
                  </a:cubicBezTo>
                  <a:cubicBezTo>
                    <a:pt x="19879" y="10284"/>
                    <a:pt x="19879" y="10047"/>
                    <a:pt x="19879" y="9794"/>
                  </a:cubicBezTo>
                  <a:cubicBezTo>
                    <a:pt x="20005" y="9168"/>
                    <a:pt x="20420" y="9286"/>
                    <a:pt x="20818" y="8914"/>
                  </a:cubicBezTo>
                  <a:cubicBezTo>
                    <a:pt x="21089" y="8407"/>
                    <a:pt x="20818" y="7899"/>
                    <a:pt x="21089" y="7409"/>
                  </a:cubicBezTo>
                  <a:cubicBezTo>
                    <a:pt x="21342" y="6901"/>
                    <a:pt x="21342" y="6901"/>
                    <a:pt x="21342" y="6901"/>
                  </a:cubicBezTo>
                  <a:cubicBezTo>
                    <a:pt x="21486" y="6647"/>
                    <a:pt x="21486" y="6275"/>
                    <a:pt x="21486" y="6022"/>
                  </a:cubicBezTo>
                  <a:cubicBezTo>
                    <a:pt x="20944" y="5903"/>
                    <a:pt x="20818" y="5903"/>
                    <a:pt x="20420" y="5649"/>
                  </a:cubicBezTo>
                  <a:cubicBezTo>
                    <a:pt x="20150" y="5514"/>
                    <a:pt x="19734" y="5260"/>
                    <a:pt x="19481" y="5142"/>
                  </a:cubicBezTo>
                  <a:cubicBezTo>
                    <a:pt x="19481" y="4770"/>
                    <a:pt x="19481" y="4009"/>
                    <a:pt x="19608" y="3637"/>
                  </a:cubicBezTo>
                  <a:cubicBezTo>
                    <a:pt x="19734" y="3383"/>
                    <a:pt x="20005" y="3383"/>
                    <a:pt x="20150" y="3129"/>
                  </a:cubicBezTo>
                  <a:cubicBezTo>
                    <a:pt x="20150" y="3129"/>
                    <a:pt x="20150" y="3011"/>
                    <a:pt x="20150" y="2757"/>
                  </a:cubicBezTo>
                  <a:cubicBezTo>
                    <a:pt x="19481" y="2757"/>
                    <a:pt x="18813" y="2385"/>
                    <a:pt x="18127" y="2385"/>
                  </a:cubicBezTo>
                  <a:cubicBezTo>
                    <a:pt x="18127" y="1624"/>
                    <a:pt x="18271" y="998"/>
                    <a:pt x="18271" y="23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2" name="AutoShape 24"/>
            <p:cNvSpPr>
              <a:spLocks/>
            </p:cNvSpPr>
            <p:nvPr/>
          </p:nvSpPr>
          <p:spPr bwMode="auto">
            <a:xfrm>
              <a:off x="6856646" y="2383540"/>
              <a:ext cx="1636746" cy="14215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6548"/>
                  </a:moveTo>
                  <a:cubicBezTo>
                    <a:pt x="21600" y="6351"/>
                    <a:pt x="21428" y="6351"/>
                    <a:pt x="21342" y="6206"/>
                  </a:cubicBezTo>
                  <a:cubicBezTo>
                    <a:pt x="21342" y="6107"/>
                    <a:pt x="21342" y="5956"/>
                    <a:pt x="21342" y="5864"/>
                  </a:cubicBezTo>
                  <a:cubicBezTo>
                    <a:pt x="21388" y="5667"/>
                    <a:pt x="21342" y="5620"/>
                    <a:pt x="21216" y="5522"/>
                  </a:cubicBezTo>
                  <a:cubicBezTo>
                    <a:pt x="21090" y="5469"/>
                    <a:pt x="21005" y="5423"/>
                    <a:pt x="21005" y="5278"/>
                  </a:cubicBezTo>
                  <a:cubicBezTo>
                    <a:pt x="20919" y="5226"/>
                    <a:pt x="20879" y="5226"/>
                    <a:pt x="20833" y="5127"/>
                  </a:cubicBezTo>
                  <a:cubicBezTo>
                    <a:pt x="20793" y="5081"/>
                    <a:pt x="20747" y="4982"/>
                    <a:pt x="20667" y="4936"/>
                  </a:cubicBezTo>
                  <a:cubicBezTo>
                    <a:pt x="20581" y="4883"/>
                    <a:pt x="20323" y="4936"/>
                    <a:pt x="20237" y="4936"/>
                  </a:cubicBezTo>
                  <a:cubicBezTo>
                    <a:pt x="20112" y="4982"/>
                    <a:pt x="20026" y="5127"/>
                    <a:pt x="19900" y="5127"/>
                  </a:cubicBezTo>
                  <a:cubicBezTo>
                    <a:pt x="19814" y="5127"/>
                    <a:pt x="19768" y="4982"/>
                    <a:pt x="19688" y="4936"/>
                  </a:cubicBezTo>
                  <a:cubicBezTo>
                    <a:pt x="19602" y="4936"/>
                    <a:pt x="19556" y="4936"/>
                    <a:pt x="19516" y="4982"/>
                  </a:cubicBezTo>
                  <a:cubicBezTo>
                    <a:pt x="19304" y="5035"/>
                    <a:pt x="19218" y="5081"/>
                    <a:pt x="19047" y="4936"/>
                  </a:cubicBezTo>
                  <a:cubicBezTo>
                    <a:pt x="18921" y="4837"/>
                    <a:pt x="18749" y="4640"/>
                    <a:pt x="18583" y="4640"/>
                  </a:cubicBezTo>
                  <a:cubicBezTo>
                    <a:pt x="18451" y="4594"/>
                    <a:pt x="18285" y="4739"/>
                    <a:pt x="18154" y="4785"/>
                  </a:cubicBezTo>
                  <a:cubicBezTo>
                    <a:pt x="18028" y="4837"/>
                    <a:pt x="17856" y="4936"/>
                    <a:pt x="17816" y="5035"/>
                  </a:cubicBezTo>
                  <a:cubicBezTo>
                    <a:pt x="17690" y="5127"/>
                    <a:pt x="17776" y="5226"/>
                    <a:pt x="17730" y="5370"/>
                  </a:cubicBezTo>
                  <a:cubicBezTo>
                    <a:pt x="17644" y="5324"/>
                    <a:pt x="17558" y="5324"/>
                    <a:pt x="17472" y="5278"/>
                  </a:cubicBezTo>
                  <a:cubicBezTo>
                    <a:pt x="17392" y="5278"/>
                    <a:pt x="17306" y="5278"/>
                    <a:pt x="17220" y="5278"/>
                  </a:cubicBezTo>
                  <a:cubicBezTo>
                    <a:pt x="17175" y="4982"/>
                    <a:pt x="17518" y="4982"/>
                    <a:pt x="17472" y="4739"/>
                  </a:cubicBezTo>
                  <a:cubicBezTo>
                    <a:pt x="17346" y="4739"/>
                    <a:pt x="17392" y="4396"/>
                    <a:pt x="17432" y="4298"/>
                  </a:cubicBezTo>
                  <a:cubicBezTo>
                    <a:pt x="17558" y="4298"/>
                    <a:pt x="17604" y="4153"/>
                    <a:pt x="17690" y="4100"/>
                  </a:cubicBezTo>
                  <a:cubicBezTo>
                    <a:pt x="17816" y="3909"/>
                    <a:pt x="17730" y="4001"/>
                    <a:pt x="17730" y="3811"/>
                  </a:cubicBezTo>
                  <a:cubicBezTo>
                    <a:pt x="17730" y="3514"/>
                    <a:pt x="18028" y="3514"/>
                    <a:pt x="18114" y="3370"/>
                  </a:cubicBezTo>
                  <a:cubicBezTo>
                    <a:pt x="18154" y="3324"/>
                    <a:pt x="18154" y="3225"/>
                    <a:pt x="18154" y="3225"/>
                  </a:cubicBezTo>
                  <a:cubicBezTo>
                    <a:pt x="18199" y="3172"/>
                    <a:pt x="18285" y="3225"/>
                    <a:pt x="18285" y="3126"/>
                  </a:cubicBezTo>
                  <a:cubicBezTo>
                    <a:pt x="18325" y="3027"/>
                    <a:pt x="17988" y="2830"/>
                    <a:pt x="17942" y="2731"/>
                  </a:cubicBezTo>
                  <a:cubicBezTo>
                    <a:pt x="17856" y="2633"/>
                    <a:pt x="17730" y="2442"/>
                    <a:pt x="17690" y="2297"/>
                  </a:cubicBezTo>
                  <a:cubicBezTo>
                    <a:pt x="17644" y="2146"/>
                    <a:pt x="17690" y="2047"/>
                    <a:pt x="17644" y="1902"/>
                  </a:cubicBezTo>
                  <a:cubicBezTo>
                    <a:pt x="17261" y="1856"/>
                    <a:pt x="16883" y="2047"/>
                    <a:pt x="16837" y="2488"/>
                  </a:cubicBezTo>
                  <a:cubicBezTo>
                    <a:pt x="16837" y="2586"/>
                    <a:pt x="16883" y="2731"/>
                    <a:pt x="16751" y="2784"/>
                  </a:cubicBezTo>
                  <a:cubicBezTo>
                    <a:pt x="16665" y="2830"/>
                    <a:pt x="16625" y="2784"/>
                    <a:pt x="16585" y="2685"/>
                  </a:cubicBezTo>
                  <a:cubicBezTo>
                    <a:pt x="16539" y="2488"/>
                    <a:pt x="16711" y="2343"/>
                    <a:pt x="16625" y="2146"/>
                  </a:cubicBezTo>
                  <a:cubicBezTo>
                    <a:pt x="16539" y="2146"/>
                    <a:pt x="16413" y="2099"/>
                    <a:pt x="16327" y="2099"/>
                  </a:cubicBezTo>
                  <a:cubicBezTo>
                    <a:pt x="16327" y="2001"/>
                    <a:pt x="16413" y="1955"/>
                    <a:pt x="16413" y="1856"/>
                  </a:cubicBezTo>
                  <a:cubicBezTo>
                    <a:pt x="16453" y="1856"/>
                    <a:pt x="16539" y="1803"/>
                    <a:pt x="16539" y="1856"/>
                  </a:cubicBezTo>
                  <a:cubicBezTo>
                    <a:pt x="16585" y="1757"/>
                    <a:pt x="16797" y="1316"/>
                    <a:pt x="16883" y="1316"/>
                  </a:cubicBezTo>
                  <a:cubicBezTo>
                    <a:pt x="16963" y="1270"/>
                    <a:pt x="17049" y="1369"/>
                    <a:pt x="17095" y="1218"/>
                  </a:cubicBezTo>
                  <a:cubicBezTo>
                    <a:pt x="17135" y="1171"/>
                    <a:pt x="17049" y="1020"/>
                    <a:pt x="17095" y="974"/>
                  </a:cubicBezTo>
                  <a:cubicBezTo>
                    <a:pt x="16963" y="875"/>
                    <a:pt x="16883" y="974"/>
                    <a:pt x="16751" y="974"/>
                  </a:cubicBezTo>
                  <a:cubicBezTo>
                    <a:pt x="16585" y="1020"/>
                    <a:pt x="16499" y="875"/>
                    <a:pt x="16413" y="678"/>
                  </a:cubicBezTo>
                  <a:cubicBezTo>
                    <a:pt x="16373" y="586"/>
                    <a:pt x="16413" y="632"/>
                    <a:pt x="16327" y="533"/>
                  </a:cubicBezTo>
                  <a:cubicBezTo>
                    <a:pt x="16287" y="434"/>
                    <a:pt x="16156" y="434"/>
                    <a:pt x="16116" y="342"/>
                  </a:cubicBezTo>
                  <a:cubicBezTo>
                    <a:pt x="16030" y="244"/>
                    <a:pt x="16070" y="46"/>
                    <a:pt x="15904" y="0"/>
                  </a:cubicBezTo>
                  <a:cubicBezTo>
                    <a:pt x="15904" y="191"/>
                    <a:pt x="15858" y="92"/>
                    <a:pt x="15772" y="191"/>
                  </a:cubicBezTo>
                  <a:cubicBezTo>
                    <a:pt x="15692" y="244"/>
                    <a:pt x="15732" y="290"/>
                    <a:pt x="15692" y="342"/>
                  </a:cubicBezTo>
                  <a:cubicBezTo>
                    <a:pt x="15646" y="434"/>
                    <a:pt x="15560" y="434"/>
                    <a:pt x="15520" y="434"/>
                  </a:cubicBezTo>
                  <a:cubicBezTo>
                    <a:pt x="15308" y="586"/>
                    <a:pt x="15137" y="731"/>
                    <a:pt x="14925" y="829"/>
                  </a:cubicBezTo>
                  <a:cubicBezTo>
                    <a:pt x="14713" y="974"/>
                    <a:pt x="14501" y="1073"/>
                    <a:pt x="14329" y="1270"/>
                  </a:cubicBezTo>
                  <a:cubicBezTo>
                    <a:pt x="14244" y="1316"/>
                    <a:pt x="14072" y="1415"/>
                    <a:pt x="14072" y="1560"/>
                  </a:cubicBezTo>
                  <a:cubicBezTo>
                    <a:pt x="14072" y="1612"/>
                    <a:pt x="14158" y="1612"/>
                    <a:pt x="14158" y="1711"/>
                  </a:cubicBezTo>
                  <a:cubicBezTo>
                    <a:pt x="14158" y="1757"/>
                    <a:pt x="14158" y="1803"/>
                    <a:pt x="14158" y="1856"/>
                  </a:cubicBezTo>
                  <a:cubicBezTo>
                    <a:pt x="14118" y="1856"/>
                    <a:pt x="14032" y="1856"/>
                    <a:pt x="13946" y="1856"/>
                  </a:cubicBezTo>
                  <a:cubicBezTo>
                    <a:pt x="14032" y="2001"/>
                    <a:pt x="13992" y="2198"/>
                    <a:pt x="13906" y="2297"/>
                  </a:cubicBezTo>
                  <a:cubicBezTo>
                    <a:pt x="13820" y="2389"/>
                    <a:pt x="13648" y="2389"/>
                    <a:pt x="13522" y="2442"/>
                  </a:cubicBezTo>
                  <a:cubicBezTo>
                    <a:pt x="13350" y="2442"/>
                    <a:pt x="13184" y="2297"/>
                    <a:pt x="13013" y="2146"/>
                  </a:cubicBezTo>
                  <a:cubicBezTo>
                    <a:pt x="12841" y="2047"/>
                    <a:pt x="12715" y="2001"/>
                    <a:pt x="12503" y="2001"/>
                  </a:cubicBezTo>
                  <a:cubicBezTo>
                    <a:pt x="12331" y="2001"/>
                    <a:pt x="12205" y="2047"/>
                    <a:pt x="12034" y="2047"/>
                  </a:cubicBezTo>
                  <a:cubicBezTo>
                    <a:pt x="11782" y="2099"/>
                    <a:pt x="11696" y="2047"/>
                    <a:pt x="11478" y="1856"/>
                  </a:cubicBezTo>
                  <a:cubicBezTo>
                    <a:pt x="11227" y="1659"/>
                    <a:pt x="10969" y="1369"/>
                    <a:pt x="10631" y="1369"/>
                  </a:cubicBezTo>
                  <a:cubicBezTo>
                    <a:pt x="10631" y="1612"/>
                    <a:pt x="10631" y="1757"/>
                    <a:pt x="10419" y="1856"/>
                  </a:cubicBezTo>
                  <a:cubicBezTo>
                    <a:pt x="10248" y="1955"/>
                    <a:pt x="10076" y="1902"/>
                    <a:pt x="9910" y="2001"/>
                  </a:cubicBezTo>
                  <a:cubicBezTo>
                    <a:pt x="9692" y="2099"/>
                    <a:pt x="9652" y="2297"/>
                    <a:pt x="9480" y="2442"/>
                  </a:cubicBezTo>
                  <a:cubicBezTo>
                    <a:pt x="9354" y="2540"/>
                    <a:pt x="9229" y="2685"/>
                    <a:pt x="9183" y="2830"/>
                  </a:cubicBezTo>
                  <a:cubicBezTo>
                    <a:pt x="9143" y="2929"/>
                    <a:pt x="9057" y="3271"/>
                    <a:pt x="8971" y="3324"/>
                  </a:cubicBezTo>
                  <a:cubicBezTo>
                    <a:pt x="8931" y="3324"/>
                    <a:pt x="8673" y="3271"/>
                    <a:pt x="8633" y="3324"/>
                  </a:cubicBezTo>
                  <a:cubicBezTo>
                    <a:pt x="8593" y="3416"/>
                    <a:pt x="8759" y="3514"/>
                    <a:pt x="8719" y="3666"/>
                  </a:cubicBezTo>
                  <a:cubicBezTo>
                    <a:pt x="8719" y="3758"/>
                    <a:pt x="8335" y="3909"/>
                    <a:pt x="8250" y="3955"/>
                  </a:cubicBezTo>
                  <a:cubicBezTo>
                    <a:pt x="8290" y="4153"/>
                    <a:pt x="8038" y="4252"/>
                    <a:pt x="7912" y="4344"/>
                  </a:cubicBezTo>
                  <a:cubicBezTo>
                    <a:pt x="7826" y="4396"/>
                    <a:pt x="7780" y="4442"/>
                    <a:pt x="7694" y="4541"/>
                  </a:cubicBezTo>
                  <a:cubicBezTo>
                    <a:pt x="7654" y="4594"/>
                    <a:pt x="7568" y="4739"/>
                    <a:pt x="7482" y="4785"/>
                  </a:cubicBezTo>
                  <a:cubicBezTo>
                    <a:pt x="7356" y="4837"/>
                    <a:pt x="7231" y="4739"/>
                    <a:pt x="7105" y="4785"/>
                  </a:cubicBezTo>
                  <a:cubicBezTo>
                    <a:pt x="6973" y="4785"/>
                    <a:pt x="6933" y="4837"/>
                    <a:pt x="6847" y="4883"/>
                  </a:cubicBezTo>
                  <a:cubicBezTo>
                    <a:pt x="6675" y="4982"/>
                    <a:pt x="6509" y="5035"/>
                    <a:pt x="6337" y="5127"/>
                  </a:cubicBezTo>
                  <a:cubicBezTo>
                    <a:pt x="6166" y="5226"/>
                    <a:pt x="6000" y="5127"/>
                    <a:pt x="5828" y="5180"/>
                  </a:cubicBezTo>
                  <a:cubicBezTo>
                    <a:pt x="5656" y="5226"/>
                    <a:pt x="5702" y="5469"/>
                    <a:pt x="5702" y="5667"/>
                  </a:cubicBezTo>
                  <a:cubicBezTo>
                    <a:pt x="5702" y="5864"/>
                    <a:pt x="5702" y="6009"/>
                    <a:pt x="5616" y="6206"/>
                  </a:cubicBezTo>
                  <a:cubicBezTo>
                    <a:pt x="5570" y="6298"/>
                    <a:pt x="5530" y="6397"/>
                    <a:pt x="5484" y="6450"/>
                  </a:cubicBezTo>
                  <a:cubicBezTo>
                    <a:pt x="5444" y="6496"/>
                    <a:pt x="5358" y="6548"/>
                    <a:pt x="5318" y="6595"/>
                  </a:cubicBezTo>
                  <a:cubicBezTo>
                    <a:pt x="5273" y="6693"/>
                    <a:pt x="5273" y="6739"/>
                    <a:pt x="5187" y="6792"/>
                  </a:cubicBezTo>
                  <a:cubicBezTo>
                    <a:pt x="5101" y="6891"/>
                    <a:pt x="5021" y="6891"/>
                    <a:pt x="4935" y="6937"/>
                  </a:cubicBezTo>
                  <a:cubicBezTo>
                    <a:pt x="4889" y="7035"/>
                    <a:pt x="4889" y="7134"/>
                    <a:pt x="4809" y="7180"/>
                  </a:cubicBezTo>
                  <a:cubicBezTo>
                    <a:pt x="4723" y="7233"/>
                    <a:pt x="4677" y="7279"/>
                    <a:pt x="4591" y="7325"/>
                  </a:cubicBezTo>
                  <a:cubicBezTo>
                    <a:pt x="4465" y="7378"/>
                    <a:pt x="4214" y="7424"/>
                    <a:pt x="4128" y="7575"/>
                  </a:cubicBezTo>
                  <a:cubicBezTo>
                    <a:pt x="4082" y="7667"/>
                    <a:pt x="4128" y="7720"/>
                    <a:pt x="4042" y="7819"/>
                  </a:cubicBezTo>
                  <a:cubicBezTo>
                    <a:pt x="4002" y="7911"/>
                    <a:pt x="3830" y="7963"/>
                    <a:pt x="3870" y="8108"/>
                  </a:cubicBezTo>
                  <a:cubicBezTo>
                    <a:pt x="3956" y="8161"/>
                    <a:pt x="4082" y="8207"/>
                    <a:pt x="4128" y="8306"/>
                  </a:cubicBezTo>
                  <a:cubicBezTo>
                    <a:pt x="4380" y="8747"/>
                    <a:pt x="3361" y="8845"/>
                    <a:pt x="3401" y="9234"/>
                  </a:cubicBezTo>
                  <a:cubicBezTo>
                    <a:pt x="3275" y="9332"/>
                    <a:pt x="3063" y="9188"/>
                    <a:pt x="2891" y="9280"/>
                  </a:cubicBezTo>
                  <a:cubicBezTo>
                    <a:pt x="2725" y="9431"/>
                    <a:pt x="2679" y="9576"/>
                    <a:pt x="2599" y="9234"/>
                  </a:cubicBezTo>
                  <a:cubicBezTo>
                    <a:pt x="2513" y="9234"/>
                    <a:pt x="2467" y="9234"/>
                    <a:pt x="2382" y="9234"/>
                  </a:cubicBezTo>
                  <a:cubicBezTo>
                    <a:pt x="2382" y="9234"/>
                    <a:pt x="2382" y="9234"/>
                    <a:pt x="2427" y="9234"/>
                  </a:cubicBezTo>
                  <a:cubicBezTo>
                    <a:pt x="2427" y="9332"/>
                    <a:pt x="2427" y="9378"/>
                    <a:pt x="2427" y="9477"/>
                  </a:cubicBezTo>
                  <a:cubicBezTo>
                    <a:pt x="2210" y="9477"/>
                    <a:pt x="2130" y="9431"/>
                    <a:pt x="1958" y="9530"/>
                  </a:cubicBezTo>
                  <a:cubicBezTo>
                    <a:pt x="1872" y="9576"/>
                    <a:pt x="1786" y="9576"/>
                    <a:pt x="1746" y="9675"/>
                  </a:cubicBezTo>
                  <a:cubicBezTo>
                    <a:pt x="1660" y="9773"/>
                    <a:pt x="1660" y="9872"/>
                    <a:pt x="1574" y="9918"/>
                  </a:cubicBezTo>
                  <a:cubicBezTo>
                    <a:pt x="1534" y="9971"/>
                    <a:pt x="1448" y="9971"/>
                    <a:pt x="1363" y="9918"/>
                  </a:cubicBezTo>
                  <a:cubicBezTo>
                    <a:pt x="1191" y="9872"/>
                    <a:pt x="979" y="9819"/>
                    <a:pt x="807" y="9819"/>
                  </a:cubicBezTo>
                  <a:cubicBezTo>
                    <a:pt x="595" y="9819"/>
                    <a:pt x="384" y="9773"/>
                    <a:pt x="218" y="9773"/>
                  </a:cubicBezTo>
                  <a:cubicBezTo>
                    <a:pt x="172" y="9971"/>
                    <a:pt x="218" y="10313"/>
                    <a:pt x="0" y="10359"/>
                  </a:cubicBezTo>
                  <a:cubicBezTo>
                    <a:pt x="46" y="10458"/>
                    <a:pt x="132" y="10556"/>
                    <a:pt x="172" y="10649"/>
                  </a:cubicBezTo>
                  <a:cubicBezTo>
                    <a:pt x="218" y="10747"/>
                    <a:pt x="172" y="10899"/>
                    <a:pt x="218" y="10991"/>
                  </a:cubicBezTo>
                  <a:cubicBezTo>
                    <a:pt x="298" y="11090"/>
                    <a:pt x="429" y="11142"/>
                    <a:pt x="555" y="11188"/>
                  </a:cubicBezTo>
                  <a:cubicBezTo>
                    <a:pt x="727" y="11287"/>
                    <a:pt x="681" y="11333"/>
                    <a:pt x="767" y="11531"/>
                  </a:cubicBezTo>
                  <a:cubicBezTo>
                    <a:pt x="853" y="11333"/>
                    <a:pt x="939" y="11386"/>
                    <a:pt x="1151" y="11386"/>
                  </a:cubicBezTo>
                  <a:cubicBezTo>
                    <a:pt x="1322" y="11386"/>
                    <a:pt x="1408" y="11287"/>
                    <a:pt x="1534" y="11188"/>
                  </a:cubicBezTo>
                  <a:cubicBezTo>
                    <a:pt x="1700" y="11090"/>
                    <a:pt x="1700" y="11234"/>
                    <a:pt x="1786" y="11386"/>
                  </a:cubicBezTo>
                  <a:cubicBezTo>
                    <a:pt x="1872" y="11484"/>
                    <a:pt x="1958" y="11629"/>
                    <a:pt x="2044" y="11728"/>
                  </a:cubicBezTo>
                  <a:cubicBezTo>
                    <a:pt x="2084" y="11774"/>
                    <a:pt x="2170" y="11925"/>
                    <a:pt x="2130" y="11971"/>
                  </a:cubicBezTo>
                  <a:cubicBezTo>
                    <a:pt x="2130" y="12018"/>
                    <a:pt x="1998" y="12018"/>
                    <a:pt x="1998" y="12116"/>
                  </a:cubicBezTo>
                  <a:cubicBezTo>
                    <a:pt x="1958" y="12169"/>
                    <a:pt x="1998" y="12268"/>
                    <a:pt x="1958" y="12314"/>
                  </a:cubicBezTo>
                  <a:cubicBezTo>
                    <a:pt x="1918" y="12412"/>
                    <a:pt x="1832" y="12360"/>
                    <a:pt x="1786" y="12459"/>
                  </a:cubicBezTo>
                  <a:cubicBezTo>
                    <a:pt x="1746" y="12511"/>
                    <a:pt x="1700" y="12801"/>
                    <a:pt x="1746" y="12853"/>
                  </a:cubicBezTo>
                  <a:cubicBezTo>
                    <a:pt x="1786" y="12998"/>
                    <a:pt x="2044" y="13143"/>
                    <a:pt x="2130" y="13196"/>
                  </a:cubicBezTo>
                  <a:cubicBezTo>
                    <a:pt x="2170" y="13485"/>
                    <a:pt x="2341" y="13637"/>
                    <a:pt x="2210" y="13926"/>
                  </a:cubicBezTo>
                  <a:cubicBezTo>
                    <a:pt x="2170" y="14170"/>
                    <a:pt x="1918" y="14170"/>
                    <a:pt x="1746" y="14170"/>
                  </a:cubicBezTo>
                  <a:cubicBezTo>
                    <a:pt x="1746" y="14124"/>
                    <a:pt x="1746" y="14071"/>
                    <a:pt x="1746" y="14071"/>
                  </a:cubicBezTo>
                  <a:cubicBezTo>
                    <a:pt x="1700" y="14071"/>
                    <a:pt x="1620" y="14025"/>
                    <a:pt x="1534" y="14025"/>
                  </a:cubicBezTo>
                  <a:cubicBezTo>
                    <a:pt x="1620" y="14124"/>
                    <a:pt x="1700" y="14170"/>
                    <a:pt x="1786" y="14170"/>
                  </a:cubicBezTo>
                  <a:cubicBezTo>
                    <a:pt x="1958" y="14222"/>
                    <a:pt x="2084" y="14222"/>
                    <a:pt x="2210" y="14170"/>
                  </a:cubicBezTo>
                  <a:cubicBezTo>
                    <a:pt x="2341" y="14124"/>
                    <a:pt x="2427" y="14124"/>
                    <a:pt x="2553" y="14071"/>
                  </a:cubicBezTo>
                  <a:cubicBezTo>
                    <a:pt x="2639" y="14071"/>
                    <a:pt x="2725" y="14025"/>
                    <a:pt x="2811" y="14025"/>
                  </a:cubicBezTo>
                  <a:cubicBezTo>
                    <a:pt x="2891" y="14025"/>
                    <a:pt x="2937" y="13926"/>
                    <a:pt x="3023" y="13926"/>
                  </a:cubicBezTo>
                  <a:cubicBezTo>
                    <a:pt x="3109" y="13880"/>
                    <a:pt x="3235" y="13880"/>
                    <a:pt x="3320" y="13880"/>
                  </a:cubicBezTo>
                  <a:cubicBezTo>
                    <a:pt x="3486" y="13827"/>
                    <a:pt x="3618" y="13729"/>
                    <a:pt x="3784" y="13637"/>
                  </a:cubicBezTo>
                  <a:cubicBezTo>
                    <a:pt x="3830" y="13637"/>
                    <a:pt x="3870" y="13538"/>
                    <a:pt x="3916" y="13538"/>
                  </a:cubicBezTo>
                  <a:cubicBezTo>
                    <a:pt x="4002" y="13538"/>
                    <a:pt x="4042" y="13538"/>
                    <a:pt x="4082" y="13538"/>
                  </a:cubicBezTo>
                  <a:cubicBezTo>
                    <a:pt x="4214" y="13485"/>
                    <a:pt x="4214" y="13340"/>
                    <a:pt x="4339" y="13340"/>
                  </a:cubicBezTo>
                  <a:cubicBezTo>
                    <a:pt x="4591" y="13340"/>
                    <a:pt x="4809" y="13439"/>
                    <a:pt x="5021" y="13485"/>
                  </a:cubicBezTo>
                  <a:cubicBezTo>
                    <a:pt x="5147" y="13538"/>
                    <a:pt x="5273" y="13584"/>
                    <a:pt x="5404" y="13683"/>
                  </a:cubicBezTo>
                  <a:cubicBezTo>
                    <a:pt x="5570" y="13781"/>
                    <a:pt x="5702" y="13729"/>
                    <a:pt x="5868" y="13729"/>
                  </a:cubicBezTo>
                  <a:cubicBezTo>
                    <a:pt x="6000" y="13683"/>
                    <a:pt x="6166" y="13683"/>
                    <a:pt x="6252" y="13637"/>
                  </a:cubicBezTo>
                  <a:cubicBezTo>
                    <a:pt x="6423" y="13439"/>
                    <a:pt x="6635" y="13439"/>
                    <a:pt x="6887" y="13485"/>
                  </a:cubicBezTo>
                  <a:cubicBezTo>
                    <a:pt x="6973" y="13485"/>
                    <a:pt x="7105" y="13485"/>
                    <a:pt x="7190" y="13439"/>
                  </a:cubicBezTo>
                  <a:cubicBezTo>
                    <a:pt x="7271" y="13386"/>
                    <a:pt x="7271" y="13340"/>
                    <a:pt x="7356" y="13340"/>
                  </a:cubicBezTo>
                  <a:cubicBezTo>
                    <a:pt x="7402" y="13340"/>
                    <a:pt x="7442" y="13340"/>
                    <a:pt x="7482" y="13340"/>
                  </a:cubicBezTo>
                  <a:cubicBezTo>
                    <a:pt x="7614" y="13340"/>
                    <a:pt x="7740" y="13340"/>
                    <a:pt x="7826" y="13340"/>
                  </a:cubicBezTo>
                  <a:cubicBezTo>
                    <a:pt x="7952" y="13288"/>
                    <a:pt x="8038" y="13242"/>
                    <a:pt x="8124" y="13143"/>
                  </a:cubicBezTo>
                  <a:cubicBezTo>
                    <a:pt x="8164" y="13044"/>
                    <a:pt x="8209" y="12946"/>
                    <a:pt x="8250" y="12853"/>
                  </a:cubicBezTo>
                  <a:cubicBezTo>
                    <a:pt x="8335" y="12755"/>
                    <a:pt x="8376" y="12755"/>
                    <a:pt x="8507" y="12755"/>
                  </a:cubicBezTo>
                  <a:cubicBezTo>
                    <a:pt x="8507" y="12656"/>
                    <a:pt x="8461" y="12557"/>
                    <a:pt x="8507" y="12459"/>
                  </a:cubicBezTo>
                  <a:cubicBezTo>
                    <a:pt x="8507" y="12314"/>
                    <a:pt x="8547" y="12215"/>
                    <a:pt x="8593" y="12169"/>
                  </a:cubicBezTo>
                  <a:cubicBezTo>
                    <a:pt x="8719" y="11971"/>
                    <a:pt x="8805" y="11827"/>
                    <a:pt x="8931" y="11675"/>
                  </a:cubicBezTo>
                  <a:cubicBezTo>
                    <a:pt x="8971" y="11629"/>
                    <a:pt x="9017" y="11583"/>
                    <a:pt x="9057" y="11583"/>
                  </a:cubicBezTo>
                  <a:cubicBezTo>
                    <a:pt x="9057" y="11531"/>
                    <a:pt x="9103" y="11484"/>
                    <a:pt x="9143" y="11484"/>
                  </a:cubicBezTo>
                  <a:cubicBezTo>
                    <a:pt x="9183" y="11386"/>
                    <a:pt x="9269" y="11333"/>
                    <a:pt x="9354" y="11234"/>
                  </a:cubicBezTo>
                  <a:cubicBezTo>
                    <a:pt x="9400" y="11188"/>
                    <a:pt x="9480" y="11090"/>
                    <a:pt x="9526" y="11044"/>
                  </a:cubicBezTo>
                  <a:cubicBezTo>
                    <a:pt x="9612" y="10945"/>
                    <a:pt x="9652" y="10800"/>
                    <a:pt x="9738" y="10800"/>
                  </a:cubicBezTo>
                  <a:cubicBezTo>
                    <a:pt x="9738" y="10800"/>
                    <a:pt x="9738" y="10800"/>
                    <a:pt x="9778" y="10747"/>
                  </a:cubicBezTo>
                  <a:cubicBezTo>
                    <a:pt x="9778" y="10649"/>
                    <a:pt x="9778" y="10313"/>
                    <a:pt x="9692" y="10214"/>
                  </a:cubicBezTo>
                  <a:cubicBezTo>
                    <a:pt x="9652" y="10162"/>
                    <a:pt x="9612" y="10214"/>
                    <a:pt x="9612" y="10116"/>
                  </a:cubicBezTo>
                  <a:cubicBezTo>
                    <a:pt x="9612" y="10063"/>
                    <a:pt x="9612" y="10017"/>
                    <a:pt x="9652" y="9971"/>
                  </a:cubicBezTo>
                  <a:cubicBezTo>
                    <a:pt x="9738" y="9971"/>
                    <a:pt x="9910" y="10063"/>
                    <a:pt x="9950" y="10063"/>
                  </a:cubicBezTo>
                  <a:cubicBezTo>
                    <a:pt x="10036" y="10116"/>
                    <a:pt x="10162" y="10260"/>
                    <a:pt x="10248" y="10260"/>
                  </a:cubicBezTo>
                  <a:cubicBezTo>
                    <a:pt x="10373" y="10260"/>
                    <a:pt x="10459" y="10162"/>
                    <a:pt x="10545" y="10116"/>
                  </a:cubicBezTo>
                  <a:cubicBezTo>
                    <a:pt x="10631" y="10063"/>
                    <a:pt x="10803" y="10162"/>
                    <a:pt x="10803" y="10017"/>
                  </a:cubicBezTo>
                  <a:cubicBezTo>
                    <a:pt x="10929" y="9971"/>
                    <a:pt x="11015" y="10063"/>
                    <a:pt x="11141" y="9918"/>
                  </a:cubicBezTo>
                  <a:cubicBezTo>
                    <a:pt x="11227" y="9872"/>
                    <a:pt x="11352" y="9773"/>
                    <a:pt x="11478" y="9721"/>
                  </a:cubicBezTo>
                  <a:cubicBezTo>
                    <a:pt x="11564" y="9675"/>
                    <a:pt x="11650" y="9622"/>
                    <a:pt x="11736" y="9530"/>
                  </a:cubicBezTo>
                  <a:cubicBezTo>
                    <a:pt x="11782" y="9477"/>
                    <a:pt x="11822" y="9431"/>
                    <a:pt x="11908" y="9378"/>
                  </a:cubicBezTo>
                  <a:cubicBezTo>
                    <a:pt x="11908" y="9378"/>
                    <a:pt x="11994" y="9378"/>
                    <a:pt x="11994" y="9332"/>
                  </a:cubicBezTo>
                  <a:cubicBezTo>
                    <a:pt x="12034" y="9332"/>
                    <a:pt x="12034" y="9332"/>
                    <a:pt x="12074" y="9332"/>
                  </a:cubicBezTo>
                  <a:lnTo>
                    <a:pt x="12074" y="9280"/>
                  </a:lnTo>
                  <a:cubicBezTo>
                    <a:pt x="12160" y="9234"/>
                    <a:pt x="12120" y="9234"/>
                    <a:pt x="12205" y="9188"/>
                  </a:cubicBezTo>
                  <a:cubicBezTo>
                    <a:pt x="12246" y="9188"/>
                    <a:pt x="12331" y="9188"/>
                    <a:pt x="12371" y="9188"/>
                  </a:cubicBezTo>
                  <a:cubicBezTo>
                    <a:pt x="12417" y="9135"/>
                    <a:pt x="12417" y="9089"/>
                    <a:pt x="12503" y="9036"/>
                  </a:cubicBezTo>
                  <a:cubicBezTo>
                    <a:pt x="12543" y="9036"/>
                    <a:pt x="12543" y="9036"/>
                    <a:pt x="12629" y="8990"/>
                  </a:cubicBezTo>
                  <a:cubicBezTo>
                    <a:pt x="12715" y="8891"/>
                    <a:pt x="12801" y="8944"/>
                    <a:pt x="12927" y="8891"/>
                  </a:cubicBezTo>
                  <a:cubicBezTo>
                    <a:pt x="12967" y="8845"/>
                    <a:pt x="13013" y="8793"/>
                    <a:pt x="13053" y="8793"/>
                  </a:cubicBezTo>
                  <a:cubicBezTo>
                    <a:pt x="13099" y="8747"/>
                    <a:pt x="13184" y="8747"/>
                    <a:pt x="13224" y="8747"/>
                  </a:cubicBezTo>
                  <a:cubicBezTo>
                    <a:pt x="13265" y="8694"/>
                    <a:pt x="13310" y="8694"/>
                    <a:pt x="13350" y="8648"/>
                  </a:cubicBezTo>
                  <a:cubicBezTo>
                    <a:pt x="13396" y="8602"/>
                    <a:pt x="13396" y="8549"/>
                    <a:pt x="13482" y="8503"/>
                  </a:cubicBezTo>
                  <a:cubicBezTo>
                    <a:pt x="13522" y="8503"/>
                    <a:pt x="13562" y="8549"/>
                    <a:pt x="13608" y="8503"/>
                  </a:cubicBezTo>
                  <a:cubicBezTo>
                    <a:pt x="13648" y="8503"/>
                    <a:pt x="13648" y="8404"/>
                    <a:pt x="13694" y="8404"/>
                  </a:cubicBezTo>
                  <a:cubicBezTo>
                    <a:pt x="13774" y="8358"/>
                    <a:pt x="13906" y="8358"/>
                    <a:pt x="13992" y="8358"/>
                  </a:cubicBezTo>
                  <a:cubicBezTo>
                    <a:pt x="14072" y="8306"/>
                    <a:pt x="14244" y="8306"/>
                    <a:pt x="14329" y="8260"/>
                  </a:cubicBezTo>
                  <a:cubicBezTo>
                    <a:pt x="14415" y="8161"/>
                    <a:pt x="14455" y="8108"/>
                    <a:pt x="14587" y="8062"/>
                  </a:cubicBezTo>
                  <a:cubicBezTo>
                    <a:pt x="14713" y="8062"/>
                    <a:pt x="14713" y="8062"/>
                    <a:pt x="14839" y="7911"/>
                  </a:cubicBezTo>
                  <a:cubicBezTo>
                    <a:pt x="14925" y="7819"/>
                    <a:pt x="15011" y="7819"/>
                    <a:pt x="15137" y="7819"/>
                  </a:cubicBezTo>
                  <a:cubicBezTo>
                    <a:pt x="15263" y="7819"/>
                    <a:pt x="15348" y="7766"/>
                    <a:pt x="15474" y="7766"/>
                  </a:cubicBezTo>
                  <a:cubicBezTo>
                    <a:pt x="15606" y="7720"/>
                    <a:pt x="15990" y="7621"/>
                    <a:pt x="16070" y="7819"/>
                  </a:cubicBezTo>
                  <a:cubicBezTo>
                    <a:pt x="16116" y="7911"/>
                    <a:pt x="15990" y="8010"/>
                    <a:pt x="15944" y="8108"/>
                  </a:cubicBezTo>
                  <a:cubicBezTo>
                    <a:pt x="15904" y="8207"/>
                    <a:pt x="15858" y="8260"/>
                    <a:pt x="15772" y="8306"/>
                  </a:cubicBezTo>
                  <a:cubicBezTo>
                    <a:pt x="15732" y="8358"/>
                    <a:pt x="15646" y="8358"/>
                    <a:pt x="15606" y="8404"/>
                  </a:cubicBezTo>
                  <a:cubicBezTo>
                    <a:pt x="15560" y="8503"/>
                    <a:pt x="15560" y="8747"/>
                    <a:pt x="15560" y="8891"/>
                  </a:cubicBezTo>
                  <a:cubicBezTo>
                    <a:pt x="15560" y="9234"/>
                    <a:pt x="15560" y="9530"/>
                    <a:pt x="15858" y="9675"/>
                  </a:cubicBezTo>
                  <a:cubicBezTo>
                    <a:pt x="15858" y="9819"/>
                    <a:pt x="15858" y="9918"/>
                    <a:pt x="15904" y="10063"/>
                  </a:cubicBezTo>
                  <a:cubicBezTo>
                    <a:pt x="15944" y="10162"/>
                    <a:pt x="15990" y="10260"/>
                    <a:pt x="15990" y="10405"/>
                  </a:cubicBezTo>
                  <a:cubicBezTo>
                    <a:pt x="16070" y="10405"/>
                    <a:pt x="16156" y="10405"/>
                    <a:pt x="16242" y="10359"/>
                  </a:cubicBezTo>
                  <a:cubicBezTo>
                    <a:pt x="16287" y="10313"/>
                    <a:pt x="16287" y="10214"/>
                    <a:pt x="16373" y="10214"/>
                  </a:cubicBezTo>
                  <a:cubicBezTo>
                    <a:pt x="16499" y="10162"/>
                    <a:pt x="16453" y="10504"/>
                    <a:pt x="16453" y="10603"/>
                  </a:cubicBezTo>
                  <a:cubicBezTo>
                    <a:pt x="16413" y="10899"/>
                    <a:pt x="16156" y="11090"/>
                    <a:pt x="15904" y="11090"/>
                  </a:cubicBezTo>
                  <a:cubicBezTo>
                    <a:pt x="15858" y="11142"/>
                    <a:pt x="15692" y="11142"/>
                    <a:pt x="15606" y="11188"/>
                  </a:cubicBezTo>
                  <a:cubicBezTo>
                    <a:pt x="15520" y="11234"/>
                    <a:pt x="15434" y="11287"/>
                    <a:pt x="15394" y="11287"/>
                  </a:cubicBezTo>
                  <a:cubicBezTo>
                    <a:pt x="15263" y="11333"/>
                    <a:pt x="14885" y="11333"/>
                    <a:pt x="14839" y="11188"/>
                  </a:cubicBezTo>
                  <a:cubicBezTo>
                    <a:pt x="14667" y="11234"/>
                    <a:pt x="14587" y="11234"/>
                    <a:pt x="14541" y="11432"/>
                  </a:cubicBezTo>
                  <a:cubicBezTo>
                    <a:pt x="14541" y="11531"/>
                    <a:pt x="14541" y="11728"/>
                    <a:pt x="14541" y="11774"/>
                  </a:cubicBezTo>
                  <a:cubicBezTo>
                    <a:pt x="14501" y="11873"/>
                    <a:pt x="14329" y="11925"/>
                    <a:pt x="14244" y="11971"/>
                  </a:cubicBezTo>
                  <a:cubicBezTo>
                    <a:pt x="14203" y="12018"/>
                    <a:pt x="14072" y="12215"/>
                    <a:pt x="13992" y="12215"/>
                  </a:cubicBezTo>
                  <a:cubicBezTo>
                    <a:pt x="13992" y="12268"/>
                    <a:pt x="14032" y="12268"/>
                    <a:pt x="14072" y="12268"/>
                  </a:cubicBezTo>
                  <a:cubicBezTo>
                    <a:pt x="13992" y="12314"/>
                    <a:pt x="13906" y="12360"/>
                    <a:pt x="13906" y="12412"/>
                  </a:cubicBezTo>
                  <a:cubicBezTo>
                    <a:pt x="13820" y="12412"/>
                    <a:pt x="13694" y="12360"/>
                    <a:pt x="13608" y="12412"/>
                  </a:cubicBezTo>
                  <a:cubicBezTo>
                    <a:pt x="13522" y="12459"/>
                    <a:pt x="13522" y="12511"/>
                    <a:pt x="13482" y="12557"/>
                  </a:cubicBezTo>
                  <a:cubicBezTo>
                    <a:pt x="13396" y="12656"/>
                    <a:pt x="13310" y="12702"/>
                    <a:pt x="13224" y="12801"/>
                  </a:cubicBezTo>
                  <a:cubicBezTo>
                    <a:pt x="13184" y="12853"/>
                    <a:pt x="13139" y="12946"/>
                    <a:pt x="13053" y="12998"/>
                  </a:cubicBezTo>
                  <a:cubicBezTo>
                    <a:pt x="13013" y="12998"/>
                    <a:pt x="12927" y="12998"/>
                    <a:pt x="12841" y="12998"/>
                  </a:cubicBezTo>
                  <a:cubicBezTo>
                    <a:pt x="12755" y="13044"/>
                    <a:pt x="12583" y="13044"/>
                    <a:pt x="12503" y="13097"/>
                  </a:cubicBezTo>
                  <a:cubicBezTo>
                    <a:pt x="12457" y="13196"/>
                    <a:pt x="12457" y="13288"/>
                    <a:pt x="12457" y="13439"/>
                  </a:cubicBezTo>
                  <a:cubicBezTo>
                    <a:pt x="12331" y="13439"/>
                    <a:pt x="12246" y="13637"/>
                    <a:pt x="12205" y="13729"/>
                  </a:cubicBezTo>
                  <a:cubicBezTo>
                    <a:pt x="12160" y="13827"/>
                    <a:pt x="12034" y="13926"/>
                    <a:pt x="11948" y="13972"/>
                  </a:cubicBezTo>
                  <a:cubicBezTo>
                    <a:pt x="11564" y="14222"/>
                    <a:pt x="11055" y="14314"/>
                    <a:pt x="10883" y="14808"/>
                  </a:cubicBezTo>
                  <a:cubicBezTo>
                    <a:pt x="10843" y="14953"/>
                    <a:pt x="10843" y="15052"/>
                    <a:pt x="10843" y="15196"/>
                  </a:cubicBezTo>
                  <a:cubicBezTo>
                    <a:pt x="10803" y="15295"/>
                    <a:pt x="10671" y="15394"/>
                    <a:pt x="10591" y="15493"/>
                  </a:cubicBezTo>
                  <a:cubicBezTo>
                    <a:pt x="10545" y="15539"/>
                    <a:pt x="10545" y="15539"/>
                    <a:pt x="10505" y="15591"/>
                  </a:cubicBezTo>
                  <a:cubicBezTo>
                    <a:pt x="10419" y="15591"/>
                    <a:pt x="10373" y="15591"/>
                    <a:pt x="10373" y="15493"/>
                  </a:cubicBezTo>
                  <a:cubicBezTo>
                    <a:pt x="10333" y="15394"/>
                    <a:pt x="10373" y="15249"/>
                    <a:pt x="10373" y="15150"/>
                  </a:cubicBezTo>
                  <a:cubicBezTo>
                    <a:pt x="10293" y="15150"/>
                    <a:pt x="10162" y="15150"/>
                    <a:pt x="10122" y="15196"/>
                  </a:cubicBezTo>
                  <a:cubicBezTo>
                    <a:pt x="9950" y="15440"/>
                    <a:pt x="10036" y="15782"/>
                    <a:pt x="9910" y="16026"/>
                  </a:cubicBezTo>
                  <a:cubicBezTo>
                    <a:pt x="9824" y="16177"/>
                    <a:pt x="9692" y="16177"/>
                    <a:pt x="9612" y="16269"/>
                  </a:cubicBezTo>
                  <a:cubicBezTo>
                    <a:pt x="9612" y="16322"/>
                    <a:pt x="9229" y="17052"/>
                    <a:pt x="9229" y="17006"/>
                  </a:cubicBezTo>
                  <a:cubicBezTo>
                    <a:pt x="9314" y="17250"/>
                    <a:pt x="9480" y="17204"/>
                    <a:pt x="9269" y="17493"/>
                  </a:cubicBezTo>
                  <a:cubicBezTo>
                    <a:pt x="9143" y="17638"/>
                    <a:pt x="9103" y="17638"/>
                    <a:pt x="9183" y="17882"/>
                  </a:cubicBezTo>
                  <a:cubicBezTo>
                    <a:pt x="9269" y="18224"/>
                    <a:pt x="9143" y="18566"/>
                    <a:pt x="8805" y="18619"/>
                  </a:cubicBezTo>
                  <a:cubicBezTo>
                    <a:pt x="8673" y="18619"/>
                    <a:pt x="8593" y="18619"/>
                    <a:pt x="8507" y="18421"/>
                  </a:cubicBezTo>
                  <a:cubicBezTo>
                    <a:pt x="8461" y="18322"/>
                    <a:pt x="8376" y="18132"/>
                    <a:pt x="8507" y="18079"/>
                  </a:cubicBezTo>
                  <a:cubicBezTo>
                    <a:pt x="8335" y="18178"/>
                    <a:pt x="8209" y="18178"/>
                    <a:pt x="8038" y="18224"/>
                  </a:cubicBezTo>
                  <a:cubicBezTo>
                    <a:pt x="8038" y="18375"/>
                    <a:pt x="8038" y="18474"/>
                    <a:pt x="8164" y="18566"/>
                  </a:cubicBezTo>
                  <a:cubicBezTo>
                    <a:pt x="8078" y="18816"/>
                    <a:pt x="7740" y="18816"/>
                    <a:pt x="7568" y="19060"/>
                  </a:cubicBezTo>
                  <a:cubicBezTo>
                    <a:pt x="7482" y="19204"/>
                    <a:pt x="7568" y="19303"/>
                    <a:pt x="7528" y="19448"/>
                  </a:cubicBezTo>
                  <a:cubicBezTo>
                    <a:pt x="7482" y="19547"/>
                    <a:pt x="7356" y="19501"/>
                    <a:pt x="7356" y="19691"/>
                  </a:cubicBezTo>
                  <a:cubicBezTo>
                    <a:pt x="7231" y="19744"/>
                    <a:pt x="6973" y="19836"/>
                    <a:pt x="6933" y="19988"/>
                  </a:cubicBezTo>
                  <a:cubicBezTo>
                    <a:pt x="6847" y="20132"/>
                    <a:pt x="6933" y="20034"/>
                    <a:pt x="6973" y="20132"/>
                  </a:cubicBezTo>
                  <a:cubicBezTo>
                    <a:pt x="6973" y="20178"/>
                    <a:pt x="7059" y="20330"/>
                    <a:pt x="7105" y="20376"/>
                  </a:cubicBezTo>
                  <a:cubicBezTo>
                    <a:pt x="7316" y="20527"/>
                    <a:pt x="7442" y="20277"/>
                    <a:pt x="7402" y="20718"/>
                  </a:cubicBezTo>
                  <a:cubicBezTo>
                    <a:pt x="7402" y="20916"/>
                    <a:pt x="7402" y="21113"/>
                    <a:pt x="7442" y="21258"/>
                  </a:cubicBezTo>
                  <a:cubicBezTo>
                    <a:pt x="7568" y="21258"/>
                    <a:pt x="7694" y="21304"/>
                    <a:pt x="7694" y="21356"/>
                  </a:cubicBezTo>
                  <a:cubicBezTo>
                    <a:pt x="7866" y="21403"/>
                    <a:pt x="7992" y="21501"/>
                    <a:pt x="8124" y="21600"/>
                  </a:cubicBezTo>
                  <a:cubicBezTo>
                    <a:pt x="8209" y="21356"/>
                    <a:pt x="8250" y="21159"/>
                    <a:pt x="8421" y="21014"/>
                  </a:cubicBezTo>
                  <a:cubicBezTo>
                    <a:pt x="8507" y="20916"/>
                    <a:pt x="8547" y="20817"/>
                    <a:pt x="8633" y="20718"/>
                  </a:cubicBezTo>
                  <a:cubicBezTo>
                    <a:pt x="8719" y="20527"/>
                    <a:pt x="8673" y="20376"/>
                    <a:pt x="8507" y="20330"/>
                  </a:cubicBezTo>
                  <a:cubicBezTo>
                    <a:pt x="8547" y="20178"/>
                    <a:pt x="8759" y="20178"/>
                    <a:pt x="8891" y="20132"/>
                  </a:cubicBezTo>
                  <a:cubicBezTo>
                    <a:pt x="9017" y="20034"/>
                    <a:pt x="9143" y="20034"/>
                    <a:pt x="9314" y="20034"/>
                  </a:cubicBezTo>
                  <a:cubicBezTo>
                    <a:pt x="9440" y="20034"/>
                    <a:pt x="9566" y="20034"/>
                    <a:pt x="9692" y="20086"/>
                  </a:cubicBezTo>
                  <a:cubicBezTo>
                    <a:pt x="9778" y="20086"/>
                    <a:pt x="9778" y="20132"/>
                    <a:pt x="9864" y="20132"/>
                  </a:cubicBezTo>
                  <a:cubicBezTo>
                    <a:pt x="9910" y="20132"/>
                    <a:pt x="9996" y="20034"/>
                    <a:pt x="10036" y="20034"/>
                  </a:cubicBezTo>
                  <a:cubicBezTo>
                    <a:pt x="10122" y="20034"/>
                    <a:pt x="10076" y="20132"/>
                    <a:pt x="10162" y="20132"/>
                  </a:cubicBezTo>
                  <a:cubicBezTo>
                    <a:pt x="10248" y="20132"/>
                    <a:pt x="10293" y="20132"/>
                    <a:pt x="10333" y="20086"/>
                  </a:cubicBezTo>
                  <a:cubicBezTo>
                    <a:pt x="10459" y="20034"/>
                    <a:pt x="10545" y="19988"/>
                    <a:pt x="10717" y="19988"/>
                  </a:cubicBezTo>
                  <a:cubicBezTo>
                    <a:pt x="10803" y="19988"/>
                    <a:pt x="10969" y="19988"/>
                    <a:pt x="11055" y="19935"/>
                  </a:cubicBezTo>
                  <a:cubicBezTo>
                    <a:pt x="11141" y="19836"/>
                    <a:pt x="11095" y="19790"/>
                    <a:pt x="11095" y="19691"/>
                  </a:cubicBezTo>
                  <a:cubicBezTo>
                    <a:pt x="11141" y="19645"/>
                    <a:pt x="11181" y="19593"/>
                    <a:pt x="11181" y="19547"/>
                  </a:cubicBezTo>
                  <a:cubicBezTo>
                    <a:pt x="11227" y="19501"/>
                    <a:pt x="11438" y="19158"/>
                    <a:pt x="11478" y="19158"/>
                  </a:cubicBezTo>
                  <a:cubicBezTo>
                    <a:pt x="11524" y="19204"/>
                    <a:pt x="11524" y="19250"/>
                    <a:pt x="11610" y="19250"/>
                  </a:cubicBezTo>
                  <a:cubicBezTo>
                    <a:pt x="11610" y="19547"/>
                    <a:pt x="11564" y="19790"/>
                    <a:pt x="11564" y="20086"/>
                  </a:cubicBezTo>
                  <a:cubicBezTo>
                    <a:pt x="11782" y="20086"/>
                    <a:pt x="11994" y="20231"/>
                    <a:pt x="12205" y="20231"/>
                  </a:cubicBezTo>
                  <a:cubicBezTo>
                    <a:pt x="12205" y="20034"/>
                    <a:pt x="12205" y="19691"/>
                    <a:pt x="12246" y="19744"/>
                  </a:cubicBezTo>
                  <a:cubicBezTo>
                    <a:pt x="12371" y="19645"/>
                    <a:pt x="12457" y="19691"/>
                    <a:pt x="12543" y="19645"/>
                  </a:cubicBezTo>
                  <a:cubicBezTo>
                    <a:pt x="12669" y="19593"/>
                    <a:pt x="12629" y="19547"/>
                    <a:pt x="12669" y="19448"/>
                  </a:cubicBezTo>
                  <a:cubicBezTo>
                    <a:pt x="12715" y="19303"/>
                    <a:pt x="12841" y="19250"/>
                    <a:pt x="12927" y="19204"/>
                  </a:cubicBezTo>
                  <a:cubicBezTo>
                    <a:pt x="12967" y="19158"/>
                    <a:pt x="12967" y="19158"/>
                    <a:pt x="13013" y="19106"/>
                  </a:cubicBezTo>
                  <a:cubicBezTo>
                    <a:pt x="13013" y="19060"/>
                    <a:pt x="13013" y="18961"/>
                    <a:pt x="13013" y="18915"/>
                  </a:cubicBezTo>
                  <a:cubicBezTo>
                    <a:pt x="13099" y="18862"/>
                    <a:pt x="13099" y="18816"/>
                    <a:pt x="13099" y="18717"/>
                  </a:cubicBezTo>
                  <a:cubicBezTo>
                    <a:pt x="13139" y="18566"/>
                    <a:pt x="13184" y="18520"/>
                    <a:pt x="13265" y="18421"/>
                  </a:cubicBezTo>
                  <a:cubicBezTo>
                    <a:pt x="13396" y="18276"/>
                    <a:pt x="13562" y="18276"/>
                    <a:pt x="13522" y="18033"/>
                  </a:cubicBezTo>
                  <a:cubicBezTo>
                    <a:pt x="13522" y="17789"/>
                    <a:pt x="13350" y="17691"/>
                    <a:pt x="13436" y="17447"/>
                  </a:cubicBezTo>
                  <a:cubicBezTo>
                    <a:pt x="13482" y="17296"/>
                    <a:pt x="13608" y="17204"/>
                    <a:pt x="13694" y="17105"/>
                  </a:cubicBezTo>
                  <a:cubicBezTo>
                    <a:pt x="13820" y="16954"/>
                    <a:pt x="13820" y="16763"/>
                    <a:pt x="13820" y="16565"/>
                  </a:cubicBezTo>
                  <a:cubicBezTo>
                    <a:pt x="13648" y="16611"/>
                    <a:pt x="13694" y="16368"/>
                    <a:pt x="13694" y="16269"/>
                  </a:cubicBezTo>
                  <a:cubicBezTo>
                    <a:pt x="13694" y="16177"/>
                    <a:pt x="13694" y="16124"/>
                    <a:pt x="13648" y="16026"/>
                  </a:cubicBezTo>
                  <a:cubicBezTo>
                    <a:pt x="13608" y="15927"/>
                    <a:pt x="13608" y="15927"/>
                    <a:pt x="13562" y="15835"/>
                  </a:cubicBezTo>
                  <a:cubicBezTo>
                    <a:pt x="13562" y="15637"/>
                    <a:pt x="13482" y="15591"/>
                    <a:pt x="13436" y="15440"/>
                  </a:cubicBezTo>
                  <a:cubicBezTo>
                    <a:pt x="13436" y="15098"/>
                    <a:pt x="13436" y="14999"/>
                    <a:pt x="13608" y="14709"/>
                  </a:cubicBezTo>
                  <a:cubicBezTo>
                    <a:pt x="13648" y="14657"/>
                    <a:pt x="13648" y="14558"/>
                    <a:pt x="13694" y="14512"/>
                  </a:cubicBezTo>
                  <a:cubicBezTo>
                    <a:pt x="13774" y="14367"/>
                    <a:pt x="13860" y="14268"/>
                    <a:pt x="13946" y="14124"/>
                  </a:cubicBezTo>
                  <a:cubicBezTo>
                    <a:pt x="14072" y="14025"/>
                    <a:pt x="14158" y="13926"/>
                    <a:pt x="14284" y="13880"/>
                  </a:cubicBezTo>
                  <a:cubicBezTo>
                    <a:pt x="14369" y="13880"/>
                    <a:pt x="14501" y="13926"/>
                    <a:pt x="14587" y="13880"/>
                  </a:cubicBezTo>
                  <a:cubicBezTo>
                    <a:pt x="14587" y="13584"/>
                    <a:pt x="14839" y="13439"/>
                    <a:pt x="14925" y="13196"/>
                  </a:cubicBezTo>
                  <a:cubicBezTo>
                    <a:pt x="15011" y="13044"/>
                    <a:pt x="15137" y="12946"/>
                    <a:pt x="15263" y="12899"/>
                  </a:cubicBezTo>
                  <a:cubicBezTo>
                    <a:pt x="15348" y="12899"/>
                    <a:pt x="15348" y="12899"/>
                    <a:pt x="15474" y="12853"/>
                  </a:cubicBezTo>
                  <a:cubicBezTo>
                    <a:pt x="15520" y="12801"/>
                    <a:pt x="15560" y="12801"/>
                    <a:pt x="15606" y="12755"/>
                  </a:cubicBezTo>
                  <a:cubicBezTo>
                    <a:pt x="15858" y="12511"/>
                    <a:pt x="15904" y="12070"/>
                    <a:pt x="16242" y="12070"/>
                  </a:cubicBezTo>
                  <a:cubicBezTo>
                    <a:pt x="16453" y="12070"/>
                    <a:pt x="16499" y="11925"/>
                    <a:pt x="16585" y="11728"/>
                  </a:cubicBezTo>
                  <a:cubicBezTo>
                    <a:pt x="16665" y="11432"/>
                    <a:pt x="16923" y="10991"/>
                    <a:pt x="17175" y="10800"/>
                  </a:cubicBezTo>
                  <a:cubicBezTo>
                    <a:pt x="17261" y="10747"/>
                    <a:pt x="17392" y="10747"/>
                    <a:pt x="17472" y="10701"/>
                  </a:cubicBezTo>
                  <a:cubicBezTo>
                    <a:pt x="17558" y="10649"/>
                    <a:pt x="17690" y="10603"/>
                    <a:pt x="17816" y="10556"/>
                  </a:cubicBezTo>
                  <a:cubicBezTo>
                    <a:pt x="17856" y="10556"/>
                    <a:pt x="17988" y="10603"/>
                    <a:pt x="18028" y="10556"/>
                  </a:cubicBezTo>
                  <a:cubicBezTo>
                    <a:pt x="18114" y="10556"/>
                    <a:pt x="18154" y="10458"/>
                    <a:pt x="18239" y="10405"/>
                  </a:cubicBezTo>
                  <a:cubicBezTo>
                    <a:pt x="18365" y="10359"/>
                    <a:pt x="18537" y="10359"/>
                    <a:pt x="18663" y="10313"/>
                  </a:cubicBezTo>
                  <a:cubicBezTo>
                    <a:pt x="18795" y="10260"/>
                    <a:pt x="18749" y="10063"/>
                    <a:pt x="18875" y="9971"/>
                  </a:cubicBezTo>
                  <a:cubicBezTo>
                    <a:pt x="18875" y="10017"/>
                    <a:pt x="18961" y="10116"/>
                    <a:pt x="19047" y="10162"/>
                  </a:cubicBezTo>
                  <a:cubicBezTo>
                    <a:pt x="19178" y="10162"/>
                    <a:pt x="19092" y="10116"/>
                    <a:pt x="19218" y="10017"/>
                  </a:cubicBezTo>
                  <a:cubicBezTo>
                    <a:pt x="19304" y="9971"/>
                    <a:pt x="19476" y="9971"/>
                    <a:pt x="19556" y="10017"/>
                  </a:cubicBezTo>
                  <a:cubicBezTo>
                    <a:pt x="19642" y="10063"/>
                    <a:pt x="19642" y="10162"/>
                    <a:pt x="19688" y="10162"/>
                  </a:cubicBezTo>
                  <a:cubicBezTo>
                    <a:pt x="19728" y="10214"/>
                    <a:pt x="19814" y="10214"/>
                    <a:pt x="19854" y="10313"/>
                  </a:cubicBezTo>
                  <a:cubicBezTo>
                    <a:pt x="19940" y="10405"/>
                    <a:pt x="19900" y="10603"/>
                    <a:pt x="19940" y="10701"/>
                  </a:cubicBezTo>
                  <a:cubicBezTo>
                    <a:pt x="20152" y="10747"/>
                    <a:pt x="20323" y="10846"/>
                    <a:pt x="20495" y="10991"/>
                  </a:cubicBezTo>
                  <a:cubicBezTo>
                    <a:pt x="20581" y="10991"/>
                    <a:pt x="20707" y="11142"/>
                    <a:pt x="20793" y="11142"/>
                  </a:cubicBezTo>
                  <a:cubicBezTo>
                    <a:pt x="20879" y="11090"/>
                    <a:pt x="20919" y="10945"/>
                    <a:pt x="21005" y="10899"/>
                  </a:cubicBezTo>
                  <a:cubicBezTo>
                    <a:pt x="21005" y="10747"/>
                    <a:pt x="20793" y="10504"/>
                    <a:pt x="20707" y="10359"/>
                  </a:cubicBezTo>
                  <a:cubicBezTo>
                    <a:pt x="20621" y="10260"/>
                    <a:pt x="20581" y="10214"/>
                    <a:pt x="20535" y="10116"/>
                  </a:cubicBezTo>
                  <a:cubicBezTo>
                    <a:pt x="20495" y="10116"/>
                    <a:pt x="20363" y="9971"/>
                    <a:pt x="20363" y="9971"/>
                  </a:cubicBezTo>
                  <a:cubicBezTo>
                    <a:pt x="20323" y="9872"/>
                    <a:pt x="20237" y="9872"/>
                    <a:pt x="20237" y="9773"/>
                  </a:cubicBezTo>
                  <a:cubicBezTo>
                    <a:pt x="20197" y="9721"/>
                    <a:pt x="20197" y="9622"/>
                    <a:pt x="20152" y="9576"/>
                  </a:cubicBezTo>
                  <a:cubicBezTo>
                    <a:pt x="20112" y="9576"/>
                    <a:pt x="19986" y="9576"/>
                    <a:pt x="19986" y="9530"/>
                  </a:cubicBezTo>
                  <a:cubicBezTo>
                    <a:pt x="19940" y="9378"/>
                    <a:pt x="19688" y="8450"/>
                    <a:pt x="19986" y="8450"/>
                  </a:cubicBezTo>
                  <a:cubicBezTo>
                    <a:pt x="20066" y="8358"/>
                    <a:pt x="20152" y="8161"/>
                    <a:pt x="20237" y="8161"/>
                  </a:cubicBezTo>
                  <a:cubicBezTo>
                    <a:pt x="20363" y="7911"/>
                    <a:pt x="20833" y="7667"/>
                    <a:pt x="20793" y="7325"/>
                  </a:cubicBezTo>
                  <a:cubicBezTo>
                    <a:pt x="20879" y="7233"/>
                    <a:pt x="20965" y="7134"/>
                    <a:pt x="21131" y="7134"/>
                  </a:cubicBezTo>
                  <a:cubicBezTo>
                    <a:pt x="21257" y="7134"/>
                    <a:pt x="21388" y="7180"/>
                    <a:pt x="21514" y="7180"/>
                  </a:cubicBezTo>
                  <a:cubicBezTo>
                    <a:pt x="21514" y="6989"/>
                    <a:pt x="21474" y="6693"/>
                    <a:pt x="21554" y="6548"/>
                  </a:cubicBezTo>
                  <a:cubicBezTo>
                    <a:pt x="21554" y="6548"/>
                    <a:pt x="21554" y="6548"/>
                    <a:pt x="21600" y="654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3" name="AutoShape 25"/>
            <p:cNvSpPr>
              <a:spLocks/>
            </p:cNvSpPr>
            <p:nvPr/>
          </p:nvSpPr>
          <p:spPr bwMode="auto">
            <a:xfrm>
              <a:off x="6367021" y="3582148"/>
              <a:ext cx="868929" cy="297524"/>
            </a:xfrm>
            <a:custGeom>
              <a:avLst/>
              <a:gdLst>
                <a:gd name="T0" fmla="*/ 10789 w 21578"/>
                <a:gd name="T1" fmla="+- 0 11078 556"/>
                <a:gd name="T2" fmla="*/ 11078 h 21044"/>
                <a:gd name="T3" fmla="*/ 10789 w 21578"/>
                <a:gd name="T4" fmla="+- 0 11078 556"/>
                <a:gd name="T5" fmla="*/ 11078 h 21044"/>
                <a:gd name="T6" fmla="*/ 10789 w 21578"/>
                <a:gd name="T7" fmla="+- 0 11078 556"/>
                <a:gd name="T8" fmla="*/ 11078 h 21044"/>
                <a:gd name="T9" fmla="*/ 10789 w 21578"/>
                <a:gd name="T10" fmla="+- 0 11078 556"/>
                <a:gd name="T11" fmla="*/ 11078 h 21044"/>
              </a:gdLst>
              <a:ahLst/>
              <a:cxnLst>
                <a:cxn ang="0">
                  <a:pos x="T0" y="T2"/>
                </a:cxn>
                <a:cxn ang="0">
                  <a:pos x="T3" y="T5"/>
                </a:cxn>
                <a:cxn ang="0">
                  <a:pos x="T6" y="T8"/>
                </a:cxn>
                <a:cxn ang="0">
                  <a:pos x="T9" y="T11"/>
                </a:cxn>
              </a:cxnLst>
              <a:rect l="0" t="0" r="r" b="b"/>
              <a:pathLst>
                <a:path w="21578" h="21044">
                  <a:moveTo>
                    <a:pt x="21040" y="17862"/>
                  </a:moveTo>
                  <a:cubicBezTo>
                    <a:pt x="21201" y="17617"/>
                    <a:pt x="21352" y="17403"/>
                    <a:pt x="21514" y="17158"/>
                  </a:cubicBezTo>
                  <a:cubicBezTo>
                    <a:pt x="21600" y="16485"/>
                    <a:pt x="21600" y="15568"/>
                    <a:pt x="21514" y="14894"/>
                  </a:cubicBezTo>
                  <a:cubicBezTo>
                    <a:pt x="21201" y="13762"/>
                    <a:pt x="20480" y="13762"/>
                    <a:pt x="20318" y="12171"/>
                  </a:cubicBezTo>
                  <a:cubicBezTo>
                    <a:pt x="20318" y="11713"/>
                    <a:pt x="20318" y="9204"/>
                    <a:pt x="20641" y="8990"/>
                  </a:cubicBezTo>
                  <a:cubicBezTo>
                    <a:pt x="20393" y="8990"/>
                    <a:pt x="19919" y="8775"/>
                    <a:pt x="19758" y="8531"/>
                  </a:cubicBezTo>
                  <a:cubicBezTo>
                    <a:pt x="19359" y="8072"/>
                    <a:pt x="19435" y="6940"/>
                    <a:pt x="19036" y="6481"/>
                  </a:cubicBezTo>
                  <a:cubicBezTo>
                    <a:pt x="18713" y="6267"/>
                    <a:pt x="18314" y="6726"/>
                    <a:pt x="18002" y="6940"/>
                  </a:cubicBezTo>
                  <a:cubicBezTo>
                    <a:pt x="17679" y="7185"/>
                    <a:pt x="17517" y="8072"/>
                    <a:pt x="17118" y="7858"/>
                  </a:cubicBezTo>
                  <a:cubicBezTo>
                    <a:pt x="17118" y="6726"/>
                    <a:pt x="17118" y="5808"/>
                    <a:pt x="17194" y="4890"/>
                  </a:cubicBezTo>
                  <a:cubicBezTo>
                    <a:pt x="17280" y="3758"/>
                    <a:pt x="17355" y="2871"/>
                    <a:pt x="16881" y="2626"/>
                  </a:cubicBezTo>
                  <a:cubicBezTo>
                    <a:pt x="16881" y="2167"/>
                    <a:pt x="17118" y="1280"/>
                    <a:pt x="17194" y="1035"/>
                  </a:cubicBezTo>
                  <a:cubicBezTo>
                    <a:pt x="17442" y="821"/>
                    <a:pt x="17754" y="821"/>
                    <a:pt x="17679" y="117"/>
                  </a:cubicBezTo>
                  <a:cubicBezTo>
                    <a:pt x="17355" y="117"/>
                    <a:pt x="17043" y="362"/>
                    <a:pt x="16720" y="362"/>
                  </a:cubicBezTo>
                  <a:cubicBezTo>
                    <a:pt x="16397" y="362"/>
                    <a:pt x="16160" y="362"/>
                    <a:pt x="15912" y="362"/>
                  </a:cubicBezTo>
                  <a:cubicBezTo>
                    <a:pt x="15513" y="1953"/>
                    <a:pt x="14802" y="-556"/>
                    <a:pt x="14317" y="117"/>
                  </a:cubicBezTo>
                  <a:cubicBezTo>
                    <a:pt x="13919" y="821"/>
                    <a:pt x="14156" y="1494"/>
                    <a:pt x="14080" y="2167"/>
                  </a:cubicBezTo>
                  <a:cubicBezTo>
                    <a:pt x="13994" y="3085"/>
                    <a:pt x="13833" y="3085"/>
                    <a:pt x="13833" y="4217"/>
                  </a:cubicBezTo>
                  <a:cubicBezTo>
                    <a:pt x="13520" y="3758"/>
                    <a:pt x="13596" y="2626"/>
                    <a:pt x="13434" y="2167"/>
                  </a:cubicBezTo>
                  <a:cubicBezTo>
                    <a:pt x="13197" y="1708"/>
                    <a:pt x="12960" y="1708"/>
                    <a:pt x="12712" y="1708"/>
                  </a:cubicBezTo>
                  <a:cubicBezTo>
                    <a:pt x="12712" y="2626"/>
                    <a:pt x="12238" y="2412"/>
                    <a:pt x="12238" y="3544"/>
                  </a:cubicBezTo>
                  <a:cubicBezTo>
                    <a:pt x="12152" y="4462"/>
                    <a:pt x="12798" y="4890"/>
                    <a:pt x="12152" y="5349"/>
                  </a:cubicBezTo>
                  <a:cubicBezTo>
                    <a:pt x="11753" y="5349"/>
                    <a:pt x="11355" y="4890"/>
                    <a:pt x="11279" y="6481"/>
                  </a:cubicBezTo>
                  <a:cubicBezTo>
                    <a:pt x="11118" y="6940"/>
                    <a:pt x="10956" y="6726"/>
                    <a:pt x="10881" y="6940"/>
                  </a:cubicBezTo>
                  <a:cubicBezTo>
                    <a:pt x="10719" y="7185"/>
                    <a:pt x="10719" y="7613"/>
                    <a:pt x="10633" y="8317"/>
                  </a:cubicBezTo>
                  <a:cubicBezTo>
                    <a:pt x="10310" y="8317"/>
                    <a:pt x="10159" y="8317"/>
                    <a:pt x="10073" y="7613"/>
                  </a:cubicBezTo>
                  <a:cubicBezTo>
                    <a:pt x="9997" y="6940"/>
                    <a:pt x="10073" y="5808"/>
                    <a:pt x="10073" y="5349"/>
                  </a:cubicBezTo>
                  <a:cubicBezTo>
                    <a:pt x="9836" y="5135"/>
                    <a:pt x="9760" y="5135"/>
                    <a:pt x="9513" y="5594"/>
                  </a:cubicBezTo>
                  <a:cubicBezTo>
                    <a:pt x="9437" y="5594"/>
                    <a:pt x="9437" y="6726"/>
                    <a:pt x="9200" y="6481"/>
                  </a:cubicBezTo>
                  <a:cubicBezTo>
                    <a:pt x="8877" y="6481"/>
                    <a:pt x="8952" y="5349"/>
                    <a:pt x="8802" y="4890"/>
                  </a:cubicBezTo>
                  <a:cubicBezTo>
                    <a:pt x="8554" y="4003"/>
                    <a:pt x="8317" y="4676"/>
                    <a:pt x="7994" y="4217"/>
                  </a:cubicBezTo>
                  <a:cubicBezTo>
                    <a:pt x="7757" y="4003"/>
                    <a:pt x="7520" y="3544"/>
                    <a:pt x="7272" y="3544"/>
                  </a:cubicBezTo>
                  <a:cubicBezTo>
                    <a:pt x="6959" y="3544"/>
                    <a:pt x="6712" y="4003"/>
                    <a:pt x="6399" y="4003"/>
                  </a:cubicBezTo>
                  <a:cubicBezTo>
                    <a:pt x="6076" y="4217"/>
                    <a:pt x="5677" y="4003"/>
                    <a:pt x="5354" y="3758"/>
                  </a:cubicBezTo>
                  <a:cubicBezTo>
                    <a:pt x="5117" y="3758"/>
                    <a:pt x="5031" y="3330"/>
                    <a:pt x="4794" y="3085"/>
                  </a:cubicBezTo>
                  <a:cubicBezTo>
                    <a:pt x="4557" y="2871"/>
                    <a:pt x="4395" y="3085"/>
                    <a:pt x="4072" y="3330"/>
                  </a:cubicBezTo>
                  <a:cubicBezTo>
                    <a:pt x="3760" y="3544"/>
                    <a:pt x="3512" y="3330"/>
                    <a:pt x="3200" y="3330"/>
                  </a:cubicBezTo>
                  <a:cubicBezTo>
                    <a:pt x="3200" y="5349"/>
                    <a:pt x="1831" y="4676"/>
                    <a:pt x="1433" y="4676"/>
                  </a:cubicBezTo>
                  <a:cubicBezTo>
                    <a:pt x="1120" y="4676"/>
                    <a:pt x="1196" y="4676"/>
                    <a:pt x="1034" y="5349"/>
                  </a:cubicBezTo>
                  <a:cubicBezTo>
                    <a:pt x="797" y="5808"/>
                    <a:pt x="797" y="6726"/>
                    <a:pt x="399" y="6940"/>
                  </a:cubicBezTo>
                  <a:cubicBezTo>
                    <a:pt x="399" y="7399"/>
                    <a:pt x="399" y="7858"/>
                    <a:pt x="399" y="8531"/>
                  </a:cubicBezTo>
                  <a:cubicBezTo>
                    <a:pt x="474" y="8317"/>
                    <a:pt x="560" y="8531"/>
                    <a:pt x="636" y="8531"/>
                  </a:cubicBezTo>
                  <a:cubicBezTo>
                    <a:pt x="722" y="9204"/>
                    <a:pt x="1034" y="11498"/>
                    <a:pt x="797" y="11957"/>
                  </a:cubicBezTo>
                  <a:cubicBezTo>
                    <a:pt x="636" y="12171"/>
                    <a:pt x="312" y="12171"/>
                    <a:pt x="0" y="12171"/>
                  </a:cubicBezTo>
                  <a:cubicBezTo>
                    <a:pt x="0" y="13548"/>
                    <a:pt x="0" y="14894"/>
                    <a:pt x="237" y="16026"/>
                  </a:cubicBezTo>
                  <a:cubicBezTo>
                    <a:pt x="474" y="17158"/>
                    <a:pt x="959" y="16485"/>
                    <a:pt x="1357" y="16485"/>
                  </a:cubicBezTo>
                  <a:cubicBezTo>
                    <a:pt x="1831" y="16271"/>
                    <a:pt x="1993" y="17403"/>
                    <a:pt x="2478" y="17862"/>
                  </a:cubicBezTo>
                  <a:cubicBezTo>
                    <a:pt x="2715" y="18076"/>
                    <a:pt x="3200" y="18321"/>
                    <a:pt x="3437" y="18535"/>
                  </a:cubicBezTo>
                  <a:cubicBezTo>
                    <a:pt x="3835" y="18749"/>
                    <a:pt x="3997" y="19208"/>
                    <a:pt x="4395" y="19208"/>
                  </a:cubicBezTo>
                  <a:cubicBezTo>
                    <a:pt x="5031" y="19208"/>
                    <a:pt x="5753" y="19208"/>
                    <a:pt x="6399" y="18994"/>
                  </a:cubicBezTo>
                  <a:cubicBezTo>
                    <a:pt x="7121" y="18749"/>
                    <a:pt x="7832" y="18994"/>
                    <a:pt x="8478" y="18994"/>
                  </a:cubicBezTo>
                  <a:cubicBezTo>
                    <a:pt x="8802" y="18994"/>
                    <a:pt x="9114" y="18749"/>
                    <a:pt x="9362" y="18749"/>
                  </a:cubicBezTo>
                  <a:cubicBezTo>
                    <a:pt x="9674" y="18749"/>
                    <a:pt x="9911" y="19453"/>
                    <a:pt x="10234" y="19453"/>
                  </a:cubicBezTo>
                  <a:cubicBezTo>
                    <a:pt x="10558" y="19453"/>
                    <a:pt x="10795" y="18749"/>
                    <a:pt x="11118" y="18535"/>
                  </a:cubicBezTo>
                  <a:cubicBezTo>
                    <a:pt x="11516" y="18535"/>
                    <a:pt x="11753" y="19912"/>
                    <a:pt x="12152" y="19667"/>
                  </a:cubicBezTo>
                  <a:cubicBezTo>
                    <a:pt x="12400" y="19667"/>
                    <a:pt x="12561" y="18994"/>
                    <a:pt x="12798" y="19208"/>
                  </a:cubicBezTo>
                  <a:cubicBezTo>
                    <a:pt x="12798" y="19208"/>
                    <a:pt x="12874" y="19667"/>
                    <a:pt x="12960" y="19667"/>
                  </a:cubicBezTo>
                  <a:lnTo>
                    <a:pt x="13111" y="19667"/>
                  </a:lnTo>
                  <a:cubicBezTo>
                    <a:pt x="13359" y="19667"/>
                    <a:pt x="13919" y="20126"/>
                    <a:pt x="14080" y="19667"/>
                  </a:cubicBezTo>
                  <a:cubicBezTo>
                    <a:pt x="14242" y="19453"/>
                    <a:pt x="14080" y="18994"/>
                    <a:pt x="14317" y="18749"/>
                  </a:cubicBezTo>
                  <a:cubicBezTo>
                    <a:pt x="14479" y="18535"/>
                    <a:pt x="14716" y="18749"/>
                    <a:pt x="14878" y="18749"/>
                  </a:cubicBezTo>
                  <a:cubicBezTo>
                    <a:pt x="15513" y="18535"/>
                    <a:pt x="16160" y="18749"/>
                    <a:pt x="16720" y="18749"/>
                  </a:cubicBezTo>
                  <a:cubicBezTo>
                    <a:pt x="17280" y="18994"/>
                    <a:pt x="17916" y="19453"/>
                    <a:pt x="18153" y="20799"/>
                  </a:cubicBezTo>
                  <a:cubicBezTo>
                    <a:pt x="18400" y="21044"/>
                    <a:pt x="18961" y="20585"/>
                    <a:pt x="19198" y="21044"/>
                  </a:cubicBezTo>
                  <a:cubicBezTo>
                    <a:pt x="19521" y="20585"/>
                    <a:pt x="19833" y="20585"/>
                    <a:pt x="20081" y="20126"/>
                  </a:cubicBezTo>
                  <a:cubicBezTo>
                    <a:pt x="20480" y="19667"/>
                    <a:pt x="20717" y="18321"/>
                    <a:pt x="21040" y="1786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4" name="AutoShape 26"/>
            <p:cNvSpPr>
              <a:spLocks/>
            </p:cNvSpPr>
            <p:nvPr/>
          </p:nvSpPr>
          <p:spPr bwMode="auto">
            <a:xfrm>
              <a:off x="7092654" y="4046389"/>
              <a:ext cx="379415" cy="787032"/>
            </a:xfrm>
            <a:custGeom>
              <a:avLst/>
              <a:gdLst>
                <a:gd name="T0" fmla="+- 0 10821 43"/>
                <a:gd name="T1" fmla="*/ T0 w 21557"/>
                <a:gd name="T2" fmla="*/ 10800 h 21600"/>
                <a:gd name="T3" fmla="+- 0 10821 43"/>
                <a:gd name="T4" fmla="*/ T3 w 21557"/>
                <a:gd name="T5" fmla="*/ 10800 h 21600"/>
                <a:gd name="T6" fmla="+- 0 10821 43"/>
                <a:gd name="T7" fmla="*/ T6 w 21557"/>
                <a:gd name="T8" fmla="*/ 10800 h 21600"/>
                <a:gd name="T9" fmla="+- 0 10821 43"/>
                <a:gd name="T10" fmla="*/ T9 w 21557"/>
                <a:gd name="T11" fmla="*/ 10800 h 21600"/>
              </a:gdLst>
              <a:ahLst/>
              <a:cxnLst>
                <a:cxn ang="0">
                  <a:pos x="T1" y="T2"/>
                </a:cxn>
                <a:cxn ang="0">
                  <a:pos x="T4" y="T5"/>
                </a:cxn>
                <a:cxn ang="0">
                  <a:pos x="T7" y="T8"/>
                </a:cxn>
                <a:cxn ang="0">
                  <a:pos x="T10" y="T11"/>
                </a:cxn>
              </a:cxnLst>
              <a:rect l="0" t="0" r="r" b="b"/>
              <a:pathLst>
                <a:path w="21557" h="21600">
                  <a:moveTo>
                    <a:pt x="16058" y="2994"/>
                  </a:moveTo>
                  <a:cubicBezTo>
                    <a:pt x="15689" y="2994"/>
                    <a:pt x="15146" y="3089"/>
                    <a:pt x="14776" y="2994"/>
                  </a:cubicBezTo>
                  <a:cubicBezTo>
                    <a:pt x="14406" y="2816"/>
                    <a:pt x="14604" y="2816"/>
                    <a:pt x="13864" y="2733"/>
                  </a:cubicBezTo>
                  <a:cubicBezTo>
                    <a:pt x="13124" y="2650"/>
                    <a:pt x="12409" y="2733"/>
                    <a:pt x="11669" y="2554"/>
                  </a:cubicBezTo>
                  <a:cubicBezTo>
                    <a:pt x="11472" y="2293"/>
                    <a:pt x="12039" y="2293"/>
                    <a:pt x="12212" y="2032"/>
                  </a:cubicBezTo>
                  <a:cubicBezTo>
                    <a:pt x="12409" y="1853"/>
                    <a:pt x="12409" y="1675"/>
                    <a:pt x="12409" y="1497"/>
                  </a:cubicBezTo>
                  <a:cubicBezTo>
                    <a:pt x="12409" y="1319"/>
                    <a:pt x="12039" y="974"/>
                    <a:pt x="11842" y="701"/>
                  </a:cubicBezTo>
                  <a:cubicBezTo>
                    <a:pt x="11299" y="796"/>
                    <a:pt x="10757" y="618"/>
                    <a:pt x="10190" y="618"/>
                  </a:cubicBezTo>
                  <a:cubicBezTo>
                    <a:pt x="9647" y="701"/>
                    <a:pt x="9278" y="1057"/>
                    <a:pt x="8538" y="974"/>
                  </a:cubicBezTo>
                  <a:cubicBezTo>
                    <a:pt x="8365" y="618"/>
                    <a:pt x="7280" y="345"/>
                    <a:pt x="6910" y="0"/>
                  </a:cubicBezTo>
                  <a:cubicBezTo>
                    <a:pt x="6910" y="345"/>
                    <a:pt x="6910" y="974"/>
                    <a:pt x="6343" y="1236"/>
                  </a:cubicBezTo>
                  <a:cubicBezTo>
                    <a:pt x="5998" y="1319"/>
                    <a:pt x="5628" y="1319"/>
                    <a:pt x="5431" y="1580"/>
                  </a:cubicBezTo>
                  <a:cubicBezTo>
                    <a:pt x="5258" y="1675"/>
                    <a:pt x="5258" y="1937"/>
                    <a:pt x="5258" y="2115"/>
                  </a:cubicBezTo>
                  <a:cubicBezTo>
                    <a:pt x="5086" y="2115"/>
                    <a:pt x="4716" y="2115"/>
                    <a:pt x="4346" y="2115"/>
                  </a:cubicBezTo>
                  <a:cubicBezTo>
                    <a:pt x="4346" y="2471"/>
                    <a:pt x="4346" y="2650"/>
                    <a:pt x="3804" y="2911"/>
                  </a:cubicBezTo>
                  <a:cubicBezTo>
                    <a:pt x="3434" y="3089"/>
                    <a:pt x="2694" y="3255"/>
                    <a:pt x="2152" y="3172"/>
                  </a:cubicBezTo>
                  <a:cubicBezTo>
                    <a:pt x="2152" y="2816"/>
                    <a:pt x="2152" y="2554"/>
                    <a:pt x="2152" y="2198"/>
                  </a:cubicBezTo>
                  <a:cubicBezTo>
                    <a:pt x="1954" y="2198"/>
                    <a:pt x="1042" y="2293"/>
                    <a:pt x="130" y="2293"/>
                  </a:cubicBezTo>
                  <a:cubicBezTo>
                    <a:pt x="-43" y="2650"/>
                    <a:pt x="-43" y="2994"/>
                    <a:pt x="130" y="3255"/>
                  </a:cubicBezTo>
                  <a:cubicBezTo>
                    <a:pt x="130" y="3350"/>
                    <a:pt x="869" y="3529"/>
                    <a:pt x="869" y="3790"/>
                  </a:cubicBezTo>
                  <a:cubicBezTo>
                    <a:pt x="869" y="3968"/>
                    <a:pt x="672" y="4230"/>
                    <a:pt x="672" y="4503"/>
                  </a:cubicBezTo>
                  <a:cubicBezTo>
                    <a:pt x="869" y="4764"/>
                    <a:pt x="1215" y="4943"/>
                    <a:pt x="1215" y="5204"/>
                  </a:cubicBezTo>
                  <a:cubicBezTo>
                    <a:pt x="1412" y="5644"/>
                    <a:pt x="1215" y="6083"/>
                    <a:pt x="1042" y="6440"/>
                  </a:cubicBezTo>
                  <a:cubicBezTo>
                    <a:pt x="1954" y="6261"/>
                    <a:pt x="2152" y="7319"/>
                    <a:pt x="2324" y="7580"/>
                  </a:cubicBezTo>
                  <a:cubicBezTo>
                    <a:pt x="2497" y="7758"/>
                    <a:pt x="2497" y="8032"/>
                    <a:pt x="2497" y="8293"/>
                  </a:cubicBezTo>
                  <a:cubicBezTo>
                    <a:pt x="2324" y="8471"/>
                    <a:pt x="2324" y="8733"/>
                    <a:pt x="2497" y="8911"/>
                  </a:cubicBezTo>
                  <a:cubicBezTo>
                    <a:pt x="2867" y="9172"/>
                    <a:pt x="3434" y="9255"/>
                    <a:pt x="3606" y="9612"/>
                  </a:cubicBezTo>
                  <a:cubicBezTo>
                    <a:pt x="3606" y="10051"/>
                    <a:pt x="3434" y="10669"/>
                    <a:pt x="3434" y="11121"/>
                  </a:cubicBezTo>
                  <a:cubicBezTo>
                    <a:pt x="3434" y="11465"/>
                    <a:pt x="3236" y="11727"/>
                    <a:pt x="3236" y="12000"/>
                  </a:cubicBezTo>
                  <a:cubicBezTo>
                    <a:pt x="3236" y="12345"/>
                    <a:pt x="3606" y="12523"/>
                    <a:pt x="3804" y="12879"/>
                  </a:cubicBezTo>
                  <a:cubicBezTo>
                    <a:pt x="3976" y="13141"/>
                    <a:pt x="3976" y="13497"/>
                    <a:pt x="4346" y="13675"/>
                  </a:cubicBezTo>
                  <a:cubicBezTo>
                    <a:pt x="4519" y="13853"/>
                    <a:pt x="4716" y="14032"/>
                    <a:pt x="4889" y="14115"/>
                  </a:cubicBezTo>
                  <a:cubicBezTo>
                    <a:pt x="5431" y="14554"/>
                    <a:pt x="5628" y="14911"/>
                    <a:pt x="5998" y="15350"/>
                  </a:cubicBezTo>
                  <a:cubicBezTo>
                    <a:pt x="6171" y="15529"/>
                    <a:pt x="6171" y="15612"/>
                    <a:pt x="6171" y="15790"/>
                  </a:cubicBezTo>
                  <a:cubicBezTo>
                    <a:pt x="6343" y="16051"/>
                    <a:pt x="6541" y="16230"/>
                    <a:pt x="6713" y="16408"/>
                  </a:cubicBezTo>
                  <a:cubicBezTo>
                    <a:pt x="6910" y="16503"/>
                    <a:pt x="7083" y="16669"/>
                    <a:pt x="7083" y="16848"/>
                  </a:cubicBezTo>
                  <a:cubicBezTo>
                    <a:pt x="7280" y="17192"/>
                    <a:pt x="7625" y="17453"/>
                    <a:pt x="7625" y="17715"/>
                  </a:cubicBezTo>
                  <a:cubicBezTo>
                    <a:pt x="7625" y="18511"/>
                    <a:pt x="7823" y="19307"/>
                    <a:pt x="7995" y="20020"/>
                  </a:cubicBezTo>
                  <a:cubicBezTo>
                    <a:pt x="7995" y="20364"/>
                    <a:pt x="8538" y="20459"/>
                    <a:pt x="8538" y="20804"/>
                  </a:cubicBezTo>
                  <a:cubicBezTo>
                    <a:pt x="8538" y="21077"/>
                    <a:pt x="8538" y="21160"/>
                    <a:pt x="9278" y="21160"/>
                  </a:cubicBezTo>
                  <a:cubicBezTo>
                    <a:pt x="10017" y="21077"/>
                    <a:pt x="9647" y="20804"/>
                    <a:pt x="9647" y="20543"/>
                  </a:cubicBezTo>
                  <a:cubicBezTo>
                    <a:pt x="9647" y="20281"/>
                    <a:pt x="9647" y="19842"/>
                    <a:pt x="10190" y="19842"/>
                  </a:cubicBezTo>
                  <a:cubicBezTo>
                    <a:pt x="10560" y="19842"/>
                    <a:pt x="10560" y="20020"/>
                    <a:pt x="10757" y="20103"/>
                  </a:cubicBezTo>
                  <a:cubicBezTo>
                    <a:pt x="10930" y="20186"/>
                    <a:pt x="11127" y="20281"/>
                    <a:pt x="11472" y="20364"/>
                  </a:cubicBezTo>
                  <a:cubicBezTo>
                    <a:pt x="11842" y="20543"/>
                    <a:pt x="12212" y="20721"/>
                    <a:pt x="12409" y="21077"/>
                  </a:cubicBezTo>
                  <a:cubicBezTo>
                    <a:pt x="12582" y="21244"/>
                    <a:pt x="12582" y="21517"/>
                    <a:pt x="13124" y="21600"/>
                  </a:cubicBezTo>
                  <a:cubicBezTo>
                    <a:pt x="13494" y="21600"/>
                    <a:pt x="14036" y="21517"/>
                    <a:pt x="14604" y="21517"/>
                  </a:cubicBezTo>
                  <a:cubicBezTo>
                    <a:pt x="14776" y="21244"/>
                    <a:pt x="14776" y="20899"/>
                    <a:pt x="15146" y="20721"/>
                  </a:cubicBezTo>
                  <a:cubicBezTo>
                    <a:pt x="15516" y="20459"/>
                    <a:pt x="16058" y="20626"/>
                    <a:pt x="16058" y="20281"/>
                  </a:cubicBezTo>
                  <a:cubicBezTo>
                    <a:pt x="16231" y="20020"/>
                    <a:pt x="16058" y="19747"/>
                    <a:pt x="16428" y="19568"/>
                  </a:cubicBezTo>
                  <a:cubicBezTo>
                    <a:pt x="17168" y="19307"/>
                    <a:pt x="17538" y="19842"/>
                    <a:pt x="18080" y="19663"/>
                  </a:cubicBezTo>
                  <a:cubicBezTo>
                    <a:pt x="18253" y="19663"/>
                    <a:pt x="18253" y="19485"/>
                    <a:pt x="18450" y="19402"/>
                  </a:cubicBezTo>
                  <a:cubicBezTo>
                    <a:pt x="18450" y="19307"/>
                    <a:pt x="18623" y="19307"/>
                    <a:pt x="18623" y="19224"/>
                  </a:cubicBezTo>
                  <a:cubicBezTo>
                    <a:pt x="18795" y="18950"/>
                    <a:pt x="18450" y="18071"/>
                    <a:pt x="18993" y="17988"/>
                  </a:cubicBezTo>
                  <a:cubicBezTo>
                    <a:pt x="19165" y="17715"/>
                    <a:pt x="18795" y="17632"/>
                    <a:pt x="18623" y="17453"/>
                  </a:cubicBezTo>
                  <a:cubicBezTo>
                    <a:pt x="18450" y="17370"/>
                    <a:pt x="18253" y="17192"/>
                    <a:pt x="17883" y="17109"/>
                  </a:cubicBezTo>
                  <a:cubicBezTo>
                    <a:pt x="17341" y="16848"/>
                    <a:pt x="17538" y="16503"/>
                    <a:pt x="17538" y="16147"/>
                  </a:cubicBezTo>
                  <a:cubicBezTo>
                    <a:pt x="17341" y="15790"/>
                    <a:pt x="16971" y="15434"/>
                    <a:pt x="17341" y="15089"/>
                  </a:cubicBezTo>
                  <a:cubicBezTo>
                    <a:pt x="17538" y="14638"/>
                    <a:pt x="17341" y="14198"/>
                    <a:pt x="17341" y="13758"/>
                  </a:cubicBezTo>
                  <a:cubicBezTo>
                    <a:pt x="16798" y="13853"/>
                    <a:pt x="16601" y="13853"/>
                    <a:pt x="16231" y="13580"/>
                  </a:cubicBezTo>
                  <a:cubicBezTo>
                    <a:pt x="16231" y="13414"/>
                    <a:pt x="16058" y="12962"/>
                    <a:pt x="16058" y="12784"/>
                  </a:cubicBezTo>
                  <a:cubicBezTo>
                    <a:pt x="16601" y="12618"/>
                    <a:pt x="16798" y="12784"/>
                    <a:pt x="17168" y="12879"/>
                  </a:cubicBezTo>
                  <a:cubicBezTo>
                    <a:pt x="17710" y="12879"/>
                    <a:pt x="18080" y="12784"/>
                    <a:pt x="18623" y="12784"/>
                  </a:cubicBezTo>
                  <a:cubicBezTo>
                    <a:pt x="19362" y="12784"/>
                    <a:pt x="19708" y="12879"/>
                    <a:pt x="19905" y="12523"/>
                  </a:cubicBezTo>
                  <a:cubicBezTo>
                    <a:pt x="20078" y="12261"/>
                    <a:pt x="20078" y="12000"/>
                    <a:pt x="20447" y="11727"/>
                  </a:cubicBezTo>
                  <a:cubicBezTo>
                    <a:pt x="20645" y="11644"/>
                    <a:pt x="20817" y="11560"/>
                    <a:pt x="20817" y="11382"/>
                  </a:cubicBezTo>
                  <a:cubicBezTo>
                    <a:pt x="21187" y="11026"/>
                    <a:pt x="21187" y="10586"/>
                    <a:pt x="21360" y="10230"/>
                  </a:cubicBezTo>
                  <a:cubicBezTo>
                    <a:pt x="21360" y="9612"/>
                    <a:pt x="21557" y="8911"/>
                    <a:pt x="21557" y="8293"/>
                  </a:cubicBezTo>
                  <a:cubicBezTo>
                    <a:pt x="21557" y="7675"/>
                    <a:pt x="21187" y="7141"/>
                    <a:pt x="20817" y="6618"/>
                  </a:cubicBezTo>
                  <a:cubicBezTo>
                    <a:pt x="20447" y="6261"/>
                    <a:pt x="20645" y="5822"/>
                    <a:pt x="20078" y="5382"/>
                  </a:cubicBezTo>
                  <a:cubicBezTo>
                    <a:pt x="19708" y="5026"/>
                    <a:pt x="19165" y="4764"/>
                    <a:pt x="18993" y="4408"/>
                  </a:cubicBezTo>
                  <a:cubicBezTo>
                    <a:pt x="18993" y="4325"/>
                    <a:pt x="18993" y="4147"/>
                    <a:pt x="18795" y="3968"/>
                  </a:cubicBezTo>
                  <a:cubicBezTo>
                    <a:pt x="18795" y="3707"/>
                    <a:pt x="18795" y="3707"/>
                    <a:pt x="18450" y="3529"/>
                  </a:cubicBezTo>
                  <a:cubicBezTo>
                    <a:pt x="17883" y="3255"/>
                    <a:pt x="18080" y="3172"/>
                    <a:pt x="18450" y="2994"/>
                  </a:cubicBezTo>
                  <a:lnTo>
                    <a:pt x="18253" y="2911"/>
                  </a:lnTo>
                  <a:cubicBezTo>
                    <a:pt x="17883" y="2816"/>
                    <a:pt x="16601" y="2994"/>
                    <a:pt x="16058" y="299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5" name="AutoShape 27"/>
            <p:cNvSpPr>
              <a:spLocks/>
            </p:cNvSpPr>
            <p:nvPr/>
          </p:nvSpPr>
          <p:spPr bwMode="auto">
            <a:xfrm>
              <a:off x="2367789" y="5537219"/>
              <a:ext cx="2533754" cy="2337574"/>
            </a:xfrm>
            <a:custGeom>
              <a:avLst/>
              <a:gdLst>
                <a:gd name="T0" fmla="*/ 10800 w 21600"/>
                <a:gd name="T1" fmla="*/ 10758 h 21516"/>
                <a:gd name="T2" fmla="*/ 10800 w 21600"/>
                <a:gd name="T3" fmla="*/ 10758 h 21516"/>
                <a:gd name="T4" fmla="*/ 10800 w 21600"/>
                <a:gd name="T5" fmla="*/ 10758 h 21516"/>
                <a:gd name="T6" fmla="*/ 10800 w 21600"/>
                <a:gd name="T7" fmla="*/ 10758 h 21516"/>
              </a:gdLst>
              <a:ahLst/>
              <a:cxnLst>
                <a:cxn ang="0">
                  <a:pos x="T0" y="T1"/>
                </a:cxn>
                <a:cxn ang="0">
                  <a:pos x="T2" y="T3"/>
                </a:cxn>
                <a:cxn ang="0">
                  <a:pos x="T4" y="T5"/>
                </a:cxn>
                <a:cxn ang="0">
                  <a:pos x="T6" y="T7"/>
                </a:cxn>
              </a:cxnLst>
              <a:rect l="0" t="0" r="r" b="b"/>
              <a:pathLst>
                <a:path w="21600" h="21516">
                  <a:moveTo>
                    <a:pt x="21408" y="2845"/>
                  </a:moveTo>
                  <a:cubicBezTo>
                    <a:pt x="21271" y="2845"/>
                    <a:pt x="21241" y="2873"/>
                    <a:pt x="21131" y="2932"/>
                  </a:cubicBezTo>
                  <a:cubicBezTo>
                    <a:pt x="21105" y="2992"/>
                    <a:pt x="21160" y="3052"/>
                    <a:pt x="21216" y="3052"/>
                  </a:cubicBezTo>
                  <a:cubicBezTo>
                    <a:pt x="21241" y="3200"/>
                    <a:pt x="20912" y="3140"/>
                    <a:pt x="20802" y="3228"/>
                  </a:cubicBezTo>
                  <a:cubicBezTo>
                    <a:pt x="20776" y="3287"/>
                    <a:pt x="20750" y="3319"/>
                    <a:pt x="20694" y="3347"/>
                  </a:cubicBezTo>
                  <a:cubicBezTo>
                    <a:pt x="20665" y="3347"/>
                    <a:pt x="20613" y="3319"/>
                    <a:pt x="20583" y="3347"/>
                  </a:cubicBezTo>
                  <a:cubicBezTo>
                    <a:pt x="20558" y="3379"/>
                    <a:pt x="20694" y="3555"/>
                    <a:pt x="20694" y="3587"/>
                  </a:cubicBezTo>
                  <a:cubicBezTo>
                    <a:pt x="20502" y="3587"/>
                    <a:pt x="20528" y="3822"/>
                    <a:pt x="20365" y="3822"/>
                  </a:cubicBezTo>
                  <a:cubicBezTo>
                    <a:pt x="20365" y="3850"/>
                    <a:pt x="20336" y="3910"/>
                    <a:pt x="20336" y="3942"/>
                  </a:cubicBezTo>
                  <a:cubicBezTo>
                    <a:pt x="20199" y="3942"/>
                    <a:pt x="20033" y="3970"/>
                    <a:pt x="19896" y="3910"/>
                  </a:cubicBezTo>
                  <a:cubicBezTo>
                    <a:pt x="19733" y="3850"/>
                    <a:pt x="19652" y="3762"/>
                    <a:pt x="19460" y="3762"/>
                  </a:cubicBezTo>
                  <a:cubicBezTo>
                    <a:pt x="19375" y="3762"/>
                    <a:pt x="19212" y="3822"/>
                    <a:pt x="19182" y="3674"/>
                  </a:cubicBezTo>
                  <a:cubicBezTo>
                    <a:pt x="19156" y="3467"/>
                    <a:pt x="19046" y="3347"/>
                    <a:pt x="18990" y="3172"/>
                  </a:cubicBezTo>
                  <a:cubicBezTo>
                    <a:pt x="18935" y="3172"/>
                    <a:pt x="18883" y="3172"/>
                    <a:pt x="18883" y="3228"/>
                  </a:cubicBezTo>
                  <a:cubicBezTo>
                    <a:pt x="18746" y="3260"/>
                    <a:pt x="18606" y="2964"/>
                    <a:pt x="18635" y="2817"/>
                  </a:cubicBezTo>
                  <a:cubicBezTo>
                    <a:pt x="18606" y="2817"/>
                    <a:pt x="18580" y="2785"/>
                    <a:pt x="18554" y="2785"/>
                  </a:cubicBezTo>
                  <a:cubicBezTo>
                    <a:pt x="18554" y="2904"/>
                    <a:pt x="18554" y="3260"/>
                    <a:pt x="18388" y="3112"/>
                  </a:cubicBezTo>
                  <a:cubicBezTo>
                    <a:pt x="18362" y="3140"/>
                    <a:pt x="18332" y="3200"/>
                    <a:pt x="18306" y="3228"/>
                  </a:cubicBezTo>
                  <a:cubicBezTo>
                    <a:pt x="18277" y="3140"/>
                    <a:pt x="18277" y="3052"/>
                    <a:pt x="18221" y="3020"/>
                  </a:cubicBezTo>
                  <a:cubicBezTo>
                    <a:pt x="18166" y="3112"/>
                    <a:pt x="18140" y="3287"/>
                    <a:pt x="18140" y="3407"/>
                  </a:cubicBezTo>
                  <a:cubicBezTo>
                    <a:pt x="18003" y="3319"/>
                    <a:pt x="17977" y="3112"/>
                    <a:pt x="17785" y="3287"/>
                  </a:cubicBezTo>
                  <a:cubicBezTo>
                    <a:pt x="17674" y="3379"/>
                    <a:pt x="17922" y="3435"/>
                    <a:pt x="17948" y="3527"/>
                  </a:cubicBezTo>
                  <a:cubicBezTo>
                    <a:pt x="17948" y="3527"/>
                    <a:pt x="17977" y="3527"/>
                    <a:pt x="18003" y="3527"/>
                  </a:cubicBezTo>
                  <a:cubicBezTo>
                    <a:pt x="17922" y="3555"/>
                    <a:pt x="17837" y="3762"/>
                    <a:pt x="17755" y="3822"/>
                  </a:cubicBezTo>
                  <a:cubicBezTo>
                    <a:pt x="17648" y="3850"/>
                    <a:pt x="17563" y="3882"/>
                    <a:pt x="17456" y="3910"/>
                  </a:cubicBezTo>
                  <a:cubicBezTo>
                    <a:pt x="17371" y="3910"/>
                    <a:pt x="17290" y="3850"/>
                    <a:pt x="17208" y="3882"/>
                  </a:cubicBezTo>
                  <a:cubicBezTo>
                    <a:pt x="17153" y="3910"/>
                    <a:pt x="17260" y="4149"/>
                    <a:pt x="17097" y="4177"/>
                  </a:cubicBezTo>
                  <a:cubicBezTo>
                    <a:pt x="17016" y="4205"/>
                    <a:pt x="16961" y="4237"/>
                    <a:pt x="16961" y="4357"/>
                  </a:cubicBezTo>
                  <a:cubicBezTo>
                    <a:pt x="16931" y="4504"/>
                    <a:pt x="17097" y="4472"/>
                    <a:pt x="17097" y="4592"/>
                  </a:cubicBezTo>
                  <a:cubicBezTo>
                    <a:pt x="17179" y="4592"/>
                    <a:pt x="17179" y="4680"/>
                    <a:pt x="17153" y="4740"/>
                  </a:cubicBezTo>
                  <a:cubicBezTo>
                    <a:pt x="17042" y="4712"/>
                    <a:pt x="17016" y="4800"/>
                    <a:pt x="17016" y="4919"/>
                  </a:cubicBezTo>
                  <a:cubicBezTo>
                    <a:pt x="17068" y="4947"/>
                    <a:pt x="17068" y="4947"/>
                    <a:pt x="17068" y="5007"/>
                  </a:cubicBezTo>
                  <a:cubicBezTo>
                    <a:pt x="16931" y="4979"/>
                    <a:pt x="16879" y="5155"/>
                    <a:pt x="16768" y="5155"/>
                  </a:cubicBezTo>
                  <a:cubicBezTo>
                    <a:pt x="16687" y="5155"/>
                    <a:pt x="16632" y="5067"/>
                    <a:pt x="16602" y="4979"/>
                  </a:cubicBezTo>
                  <a:cubicBezTo>
                    <a:pt x="16550" y="4887"/>
                    <a:pt x="16465" y="4887"/>
                    <a:pt x="16354" y="4887"/>
                  </a:cubicBezTo>
                  <a:cubicBezTo>
                    <a:pt x="16354" y="4947"/>
                    <a:pt x="16354" y="5035"/>
                    <a:pt x="16354" y="5095"/>
                  </a:cubicBezTo>
                  <a:cubicBezTo>
                    <a:pt x="16192" y="5067"/>
                    <a:pt x="15866" y="5629"/>
                    <a:pt x="15811" y="5274"/>
                  </a:cubicBezTo>
                  <a:cubicBezTo>
                    <a:pt x="15866" y="5242"/>
                    <a:pt x="16025" y="5127"/>
                    <a:pt x="15892" y="5095"/>
                  </a:cubicBezTo>
                  <a:cubicBezTo>
                    <a:pt x="15837" y="4919"/>
                    <a:pt x="15755" y="4652"/>
                    <a:pt x="15563" y="4592"/>
                  </a:cubicBezTo>
                  <a:cubicBezTo>
                    <a:pt x="15452" y="4740"/>
                    <a:pt x="15401" y="4831"/>
                    <a:pt x="15234" y="4859"/>
                  </a:cubicBezTo>
                  <a:cubicBezTo>
                    <a:pt x="15205" y="4979"/>
                    <a:pt x="15290" y="5095"/>
                    <a:pt x="15260" y="5214"/>
                  </a:cubicBezTo>
                  <a:cubicBezTo>
                    <a:pt x="15290" y="5214"/>
                    <a:pt x="15290" y="5214"/>
                    <a:pt x="15316" y="5214"/>
                  </a:cubicBezTo>
                  <a:cubicBezTo>
                    <a:pt x="15316" y="5274"/>
                    <a:pt x="15290" y="5302"/>
                    <a:pt x="15234" y="5334"/>
                  </a:cubicBezTo>
                  <a:cubicBezTo>
                    <a:pt x="15153" y="5362"/>
                    <a:pt x="15179" y="5510"/>
                    <a:pt x="15179" y="5601"/>
                  </a:cubicBezTo>
                  <a:cubicBezTo>
                    <a:pt x="15205" y="5601"/>
                    <a:pt x="15234" y="5629"/>
                    <a:pt x="15290" y="5629"/>
                  </a:cubicBezTo>
                  <a:cubicBezTo>
                    <a:pt x="15290" y="5661"/>
                    <a:pt x="15290" y="5717"/>
                    <a:pt x="15290" y="5749"/>
                  </a:cubicBezTo>
                  <a:cubicBezTo>
                    <a:pt x="15179" y="5749"/>
                    <a:pt x="15205" y="5865"/>
                    <a:pt x="15205" y="5925"/>
                  </a:cubicBezTo>
                  <a:cubicBezTo>
                    <a:pt x="15123" y="5957"/>
                    <a:pt x="15097" y="5897"/>
                    <a:pt x="15042" y="5984"/>
                  </a:cubicBezTo>
                  <a:cubicBezTo>
                    <a:pt x="15016" y="6072"/>
                    <a:pt x="15042" y="6192"/>
                    <a:pt x="14905" y="6164"/>
                  </a:cubicBezTo>
                  <a:cubicBezTo>
                    <a:pt x="14824" y="6164"/>
                    <a:pt x="14824" y="6072"/>
                    <a:pt x="14794" y="6016"/>
                  </a:cubicBezTo>
                  <a:cubicBezTo>
                    <a:pt x="14739" y="5925"/>
                    <a:pt x="14632" y="5925"/>
                    <a:pt x="14547" y="5925"/>
                  </a:cubicBezTo>
                  <a:cubicBezTo>
                    <a:pt x="14354" y="5897"/>
                    <a:pt x="14299" y="6132"/>
                    <a:pt x="14136" y="6164"/>
                  </a:cubicBezTo>
                  <a:cubicBezTo>
                    <a:pt x="13944" y="6192"/>
                    <a:pt x="13833" y="6132"/>
                    <a:pt x="13807" y="6399"/>
                  </a:cubicBezTo>
                  <a:cubicBezTo>
                    <a:pt x="13726" y="6399"/>
                    <a:pt x="13671" y="6459"/>
                    <a:pt x="13615" y="6459"/>
                  </a:cubicBezTo>
                  <a:cubicBezTo>
                    <a:pt x="13534" y="6459"/>
                    <a:pt x="13449" y="6427"/>
                    <a:pt x="13393" y="6459"/>
                  </a:cubicBezTo>
                  <a:cubicBezTo>
                    <a:pt x="13256" y="6487"/>
                    <a:pt x="13201" y="6547"/>
                    <a:pt x="13038" y="6519"/>
                  </a:cubicBezTo>
                  <a:cubicBezTo>
                    <a:pt x="12872" y="6519"/>
                    <a:pt x="12709" y="6547"/>
                    <a:pt x="12543" y="6579"/>
                  </a:cubicBezTo>
                  <a:cubicBezTo>
                    <a:pt x="12543" y="6639"/>
                    <a:pt x="12543" y="6695"/>
                    <a:pt x="12543" y="6727"/>
                  </a:cubicBezTo>
                  <a:cubicBezTo>
                    <a:pt x="12543" y="6695"/>
                    <a:pt x="12543" y="6639"/>
                    <a:pt x="12543" y="6579"/>
                  </a:cubicBezTo>
                  <a:lnTo>
                    <a:pt x="12517" y="6579"/>
                  </a:lnTo>
                  <a:cubicBezTo>
                    <a:pt x="12406" y="6607"/>
                    <a:pt x="12325" y="6459"/>
                    <a:pt x="12214" y="6487"/>
                  </a:cubicBezTo>
                  <a:cubicBezTo>
                    <a:pt x="11940" y="6519"/>
                    <a:pt x="11748" y="6846"/>
                    <a:pt x="11748" y="6371"/>
                  </a:cubicBezTo>
                  <a:cubicBezTo>
                    <a:pt x="11748" y="6220"/>
                    <a:pt x="11774" y="6044"/>
                    <a:pt x="11667" y="5925"/>
                  </a:cubicBezTo>
                  <a:cubicBezTo>
                    <a:pt x="11556" y="5777"/>
                    <a:pt x="11722" y="5661"/>
                    <a:pt x="11637" y="5570"/>
                  </a:cubicBezTo>
                  <a:cubicBezTo>
                    <a:pt x="11637" y="5570"/>
                    <a:pt x="11637" y="5570"/>
                    <a:pt x="11637" y="5542"/>
                  </a:cubicBezTo>
                  <a:cubicBezTo>
                    <a:pt x="11556" y="5542"/>
                    <a:pt x="11556" y="5629"/>
                    <a:pt x="11445" y="5601"/>
                  </a:cubicBezTo>
                  <a:cubicBezTo>
                    <a:pt x="11445" y="5542"/>
                    <a:pt x="11445" y="5482"/>
                    <a:pt x="11445" y="5422"/>
                  </a:cubicBezTo>
                  <a:cubicBezTo>
                    <a:pt x="11308" y="5390"/>
                    <a:pt x="11197" y="5570"/>
                    <a:pt x="11061" y="5510"/>
                  </a:cubicBezTo>
                  <a:cubicBezTo>
                    <a:pt x="11035" y="5362"/>
                    <a:pt x="11172" y="5302"/>
                    <a:pt x="11116" y="5155"/>
                  </a:cubicBezTo>
                  <a:cubicBezTo>
                    <a:pt x="11061" y="5007"/>
                    <a:pt x="11035" y="4831"/>
                    <a:pt x="10950" y="4680"/>
                  </a:cubicBezTo>
                  <a:cubicBezTo>
                    <a:pt x="10868" y="4564"/>
                    <a:pt x="10539" y="3910"/>
                    <a:pt x="10347" y="4117"/>
                  </a:cubicBezTo>
                  <a:cubicBezTo>
                    <a:pt x="10266" y="4205"/>
                    <a:pt x="10099" y="4149"/>
                    <a:pt x="10044" y="4057"/>
                  </a:cubicBezTo>
                  <a:cubicBezTo>
                    <a:pt x="9992" y="4030"/>
                    <a:pt x="9963" y="3942"/>
                    <a:pt x="9907" y="3910"/>
                  </a:cubicBezTo>
                  <a:cubicBezTo>
                    <a:pt x="9881" y="3882"/>
                    <a:pt x="9852" y="3882"/>
                    <a:pt x="9826" y="3882"/>
                  </a:cubicBezTo>
                  <a:cubicBezTo>
                    <a:pt x="9826" y="3942"/>
                    <a:pt x="9800" y="4030"/>
                    <a:pt x="9826" y="4057"/>
                  </a:cubicBezTo>
                  <a:cubicBezTo>
                    <a:pt x="9608" y="4177"/>
                    <a:pt x="9770" y="3942"/>
                    <a:pt x="9800" y="3882"/>
                  </a:cubicBezTo>
                  <a:cubicBezTo>
                    <a:pt x="9770" y="3882"/>
                    <a:pt x="9745" y="3882"/>
                    <a:pt x="9689" y="3882"/>
                  </a:cubicBezTo>
                  <a:cubicBezTo>
                    <a:pt x="9523" y="3822"/>
                    <a:pt x="9331" y="3794"/>
                    <a:pt x="9194" y="3647"/>
                  </a:cubicBezTo>
                  <a:cubicBezTo>
                    <a:pt x="9138" y="3615"/>
                    <a:pt x="8976" y="3435"/>
                    <a:pt x="9138" y="3435"/>
                  </a:cubicBezTo>
                  <a:cubicBezTo>
                    <a:pt x="9168" y="3319"/>
                    <a:pt x="9112" y="2932"/>
                    <a:pt x="9002" y="2873"/>
                  </a:cubicBezTo>
                  <a:cubicBezTo>
                    <a:pt x="8809" y="2785"/>
                    <a:pt x="8894" y="2637"/>
                    <a:pt x="9031" y="2517"/>
                  </a:cubicBezTo>
                  <a:cubicBezTo>
                    <a:pt x="9138" y="2370"/>
                    <a:pt x="9087" y="2162"/>
                    <a:pt x="9138" y="1987"/>
                  </a:cubicBezTo>
                  <a:cubicBezTo>
                    <a:pt x="9168" y="1895"/>
                    <a:pt x="9194" y="1835"/>
                    <a:pt x="9194" y="1720"/>
                  </a:cubicBezTo>
                  <a:cubicBezTo>
                    <a:pt x="9194" y="1632"/>
                    <a:pt x="9112" y="1600"/>
                    <a:pt x="9112" y="1512"/>
                  </a:cubicBezTo>
                  <a:cubicBezTo>
                    <a:pt x="8946" y="1480"/>
                    <a:pt x="8783" y="1305"/>
                    <a:pt x="8702" y="1185"/>
                  </a:cubicBezTo>
                  <a:cubicBezTo>
                    <a:pt x="8647" y="1125"/>
                    <a:pt x="8617" y="1097"/>
                    <a:pt x="8562" y="1125"/>
                  </a:cubicBezTo>
                  <a:cubicBezTo>
                    <a:pt x="8425" y="1157"/>
                    <a:pt x="8344" y="1097"/>
                    <a:pt x="8207" y="1097"/>
                  </a:cubicBezTo>
                  <a:cubicBezTo>
                    <a:pt x="8207" y="1185"/>
                    <a:pt x="8177" y="1273"/>
                    <a:pt x="8096" y="1273"/>
                  </a:cubicBezTo>
                  <a:cubicBezTo>
                    <a:pt x="8096" y="1213"/>
                    <a:pt x="8040" y="1125"/>
                    <a:pt x="7989" y="1157"/>
                  </a:cubicBezTo>
                  <a:cubicBezTo>
                    <a:pt x="7933" y="1213"/>
                    <a:pt x="7989" y="1273"/>
                    <a:pt x="7959" y="1333"/>
                  </a:cubicBezTo>
                  <a:cubicBezTo>
                    <a:pt x="7878" y="1480"/>
                    <a:pt x="7711" y="1273"/>
                    <a:pt x="7741" y="1157"/>
                  </a:cubicBezTo>
                  <a:cubicBezTo>
                    <a:pt x="7711" y="1157"/>
                    <a:pt x="7656" y="1157"/>
                    <a:pt x="7630" y="1157"/>
                  </a:cubicBezTo>
                  <a:cubicBezTo>
                    <a:pt x="7630" y="1125"/>
                    <a:pt x="7630" y="1065"/>
                    <a:pt x="7630" y="1037"/>
                  </a:cubicBezTo>
                  <a:cubicBezTo>
                    <a:pt x="7549" y="1037"/>
                    <a:pt x="7438" y="1065"/>
                    <a:pt x="7382" y="1005"/>
                  </a:cubicBezTo>
                  <a:cubicBezTo>
                    <a:pt x="7356" y="1005"/>
                    <a:pt x="7356" y="918"/>
                    <a:pt x="7327" y="890"/>
                  </a:cubicBezTo>
                  <a:cubicBezTo>
                    <a:pt x="7301" y="890"/>
                    <a:pt x="7271" y="890"/>
                    <a:pt x="7246" y="890"/>
                  </a:cubicBezTo>
                  <a:cubicBezTo>
                    <a:pt x="7246" y="977"/>
                    <a:pt x="7246" y="1065"/>
                    <a:pt x="7246" y="1125"/>
                  </a:cubicBezTo>
                  <a:cubicBezTo>
                    <a:pt x="7135" y="1185"/>
                    <a:pt x="7190" y="1305"/>
                    <a:pt x="7246" y="1364"/>
                  </a:cubicBezTo>
                  <a:cubicBezTo>
                    <a:pt x="7079" y="1392"/>
                    <a:pt x="7053" y="1185"/>
                    <a:pt x="6917" y="1185"/>
                  </a:cubicBezTo>
                  <a:cubicBezTo>
                    <a:pt x="6891" y="1213"/>
                    <a:pt x="6891" y="1213"/>
                    <a:pt x="6891" y="1245"/>
                  </a:cubicBezTo>
                  <a:cubicBezTo>
                    <a:pt x="6750" y="1213"/>
                    <a:pt x="6588" y="1245"/>
                    <a:pt x="6451" y="1213"/>
                  </a:cubicBezTo>
                  <a:cubicBezTo>
                    <a:pt x="6451" y="1125"/>
                    <a:pt x="6451" y="1005"/>
                    <a:pt x="6532" y="950"/>
                  </a:cubicBezTo>
                  <a:cubicBezTo>
                    <a:pt x="6588" y="918"/>
                    <a:pt x="6643" y="890"/>
                    <a:pt x="6613" y="802"/>
                  </a:cubicBezTo>
                  <a:cubicBezTo>
                    <a:pt x="6503" y="770"/>
                    <a:pt x="6366" y="830"/>
                    <a:pt x="6259" y="802"/>
                  </a:cubicBezTo>
                  <a:cubicBezTo>
                    <a:pt x="6259" y="682"/>
                    <a:pt x="6259" y="535"/>
                    <a:pt x="6259" y="387"/>
                  </a:cubicBezTo>
                  <a:cubicBezTo>
                    <a:pt x="6122" y="387"/>
                    <a:pt x="5981" y="387"/>
                    <a:pt x="5845" y="327"/>
                  </a:cubicBezTo>
                  <a:cubicBezTo>
                    <a:pt x="5682" y="267"/>
                    <a:pt x="5516" y="387"/>
                    <a:pt x="5353" y="355"/>
                  </a:cubicBezTo>
                  <a:cubicBezTo>
                    <a:pt x="5353" y="207"/>
                    <a:pt x="4994" y="88"/>
                    <a:pt x="4939" y="0"/>
                  </a:cubicBezTo>
                  <a:cubicBezTo>
                    <a:pt x="4913" y="28"/>
                    <a:pt x="4858" y="88"/>
                    <a:pt x="4832" y="88"/>
                  </a:cubicBezTo>
                  <a:cubicBezTo>
                    <a:pt x="4832" y="235"/>
                    <a:pt x="5076" y="327"/>
                    <a:pt x="4939" y="503"/>
                  </a:cubicBezTo>
                  <a:cubicBezTo>
                    <a:pt x="4913" y="563"/>
                    <a:pt x="4832" y="535"/>
                    <a:pt x="4802" y="594"/>
                  </a:cubicBezTo>
                  <a:cubicBezTo>
                    <a:pt x="4747" y="682"/>
                    <a:pt x="4858" y="650"/>
                    <a:pt x="4858" y="742"/>
                  </a:cubicBezTo>
                  <a:cubicBezTo>
                    <a:pt x="4858" y="858"/>
                    <a:pt x="4858" y="1185"/>
                    <a:pt x="4776" y="1273"/>
                  </a:cubicBezTo>
                  <a:cubicBezTo>
                    <a:pt x="4610" y="1480"/>
                    <a:pt x="4473" y="1452"/>
                    <a:pt x="4255" y="1480"/>
                  </a:cubicBezTo>
                  <a:cubicBezTo>
                    <a:pt x="4255" y="1540"/>
                    <a:pt x="4281" y="1540"/>
                    <a:pt x="4336" y="1572"/>
                  </a:cubicBezTo>
                  <a:cubicBezTo>
                    <a:pt x="4418" y="1632"/>
                    <a:pt x="4418" y="1747"/>
                    <a:pt x="4473" y="1807"/>
                  </a:cubicBezTo>
                  <a:cubicBezTo>
                    <a:pt x="4473" y="1807"/>
                    <a:pt x="4443" y="1835"/>
                    <a:pt x="4418" y="1867"/>
                  </a:cubicBezTo>
                  <a:cubicBezTo>
                    <a:pt x="4307" y="1867"/>
                    <a:pt x="4144" y="1835"/>
                    <a:pt x="4063" y="1955"/>
                  </a:cubicBezTo>
                  <a:cubicBezTo>
                    <a:pt x="4144" y="1779"/>
                    <a:pt x="3926" y="1747"/>
                    <a:pt x="3952" y="1600"/>
                  </a:cubicBezTo>
                  <a:cubicBezTo>
                    <a:pt x="3896" y="1572"/>
                    <a:pt x="3841" y="1572"/>
                    <a:pt x="3785" y="1600"/>
                  </a:cubicBezTo>
                  <a:cubicBezTo>
                    <a:pt x="3815" y="1747"/>
                    <a:pt x="3704" y="1779"/>
                    <a:pt x="3649" y="1867"/>
                  </a:cubicBezTo>
                  <a:cubicBezTo>
                    <a:pt x="3567" y="2015"/>
                    <a:pt x="3678" y="2190"/>
                    <a:pt x="3512" y="2250"/>
                  </a:cubicBezTo>
                  <a:cubicBezTo>
                    <a:pt x="3153" y="2370"/>
                    <a:pt x="3649" y="2637"/>
                    <a:pt x="3623" y="2845"/>
                  </a:cubicBezTo>
                  <a:lnTo>
                    <a:pt x="3734" y="2845"/>
                  </a:lnTo>
                  <a:cubicBezTo>
                    <a:pt x="3760" y="2992"/>
                    <a:pt x="3704" y="3020"/>
                    <a:pt x="3593" y="3080"/>
                  </a:cubicBezTo>
                  <a:cubicBezTo>
                    <a:pt x="3456" y="3140"/>
                    <a:pt x="3346" y="3287"/>
                    <a:pt x="3264" y="3467"/>
                  </a:cubicBezTo>
                  <a:cubicBezTo>
                    <a:pt x="3238" y="3495"/>
                    <a:pt x="3209" y="3794"/>
                    <a:pt x="3153" y="3794"/>
                  </a:cubicBezTo>
                  <a:cubicBezTo>
                    <a:pt x="3072" y="3822"/>
                    <a:pt x="2935" y="3734"/>
                    <a:pt x="2854" y="3794"/>
                  </a:cubicBezTo>
                  <a:cubicBezTo>
                    <a:pt x="2880" y="3882"/>
                    <a:pt x="2828" y="3910"/>
                    <a:pt x="2743" y="3910"/>
                  </a:cubicBezTo>
                  <a:cubicBezTo>
                    <a:pt x="2773" y="3970"/>
                    <a:pt x="2773" y="4030"/>
                    <a:pt x="2688" y="4057"/>
                  </a:cubicBezTo>
                  <a:cubicBezTo>
                    <a:pt x="2688" y="4177"/>
                    <a:pt x="2743" y="4177"/>
                    <a:pt x="2773" y="4265"/>
                  </a:cubicBezTo>
                  <a:cubicBezTo>
                    <a:pt x="2828" y="4413"/>
                    <a:pt x="2743" y="4532"/>
                    <a:pt x="2717" y="4652"/>
                  </a:cubicBezTo>
                  <a:cubicBezTo>
                    <a:pt x="2688" y="4680"/>
                    <a:pt x="2688" y="4712"/>
                    <a:pt x="2688" y="4772"/>
                  </a:cubicBezTo>
                  <a:cubicBezTo>
                    <a:pt x="2798" y="4740"/>
                    <a:pt x="3046" y="4800"/>
                    <a:pt x="3046" y="4800"/>
                  </a:cubicBezTo>
                  <a:cubicBezTo>
                    <a:pt x="3046" y="4831"/>
                    <a:pt x="3072" y="5007"/>
                    <a:pt x="3072" y="5007"/>
                  </a:cubicBezTo>
                  <a:cubicBezTo>
                    <a:pt x="3046" y="5007"/>
                    <a:pt x="3017" y="5007"/>
                    <a:pt x="2991" y="5007"/>
                  </a:cubicBezTo>
                  <a:cubicBezTo>
                    <a:pt x="2991" y="5067"/>
                    <a:pt x="2965" y="5274"/>
                    <a:pt x="3046" y="5274"/>
                  </a:cubicBezTo>
                  <a:cubicBezTo>
                    <a:pt x="3046" y="5334"/>
                    <a:pt x="3046" y="5422"/>
                    <a:pt x="3017" y="5482"/>
                  </a:cubicBezTo>
                  <a:cubicBezTo>
                    <a:pt x="2798" y="5482"/>
                    <a:pt x="3017" y="5837"/>
                    <a:pt x="2991" y="5984"/>
                  </a:cubicBezTo>
                  <a:cubicBezTo>
                    <a:pt x="2965" y="6104"/>
                    <a:pt x="2743" y="6312"/>
                    <a:pt x="2632" y="6280"/>
                  </a:cubicBezTo>
                  <a:cubicBezTo>
                    <a:pt x="2632" y="6371"/>
                    <a:pt x="2632" y="6459"/>
                    <a:pt x="2632" y="6519"/>
                  </a:cubicBezTo>
                  <a:cubicBezTo>
                    <a:pt x="2469" y="6519"/>
                    <a:pt x="2469" y="6579"/>
                    <a:pt x="2440" y="6754"/>
                  </a:cubicBezTo>
                  <a:cubicBezTo>
                    <a:pt x="2333" y="6754"/>
                    <a:pt x="2222" y="6754"/>
                    <a:pt x="2248" y="6902"/>
                  </a:cubicBezTo>
                  <a:cubicBezTo>
                    <a:pt x="2359" y="6934"/>
                    <a:pt x="2388" y="7022"/>
                    <a:pt x="2495" y="7022"/>
                  </a:cubicBezTo>
                  <a:cubicBezTo>
                    <a:pt x="2577" y="7050"/>
                    <a:pt x="2662" y="7022"/>
                    <a:pt x="2743" y="7022"/>
                  </a:cubicBezTo>
                  <a:cubicBezTo>
                    <a:pt x="2828" y="7050"/>
                    <a:pt x="3072" y="7050"/>
                    <a:pt x="3017" y="7201"/>
                  </a:cubicBezTo>
                  <a:cubicBezTo>
                    <a:pt x="2743" y="7229"/>
                    <a:pt x="2333" y="7556"/>
                    <a:pt x="2277" y="7880"/>
                  </a:cubicBezTo>
                  <a:cubicBezTo>
                    <a:pt x="2166" y="7852"/>
                    <a:pt x="2004" y="8031"/>
                    <a:pt x="2166" y="8147"/>
                  </a:cubicBezTo>
                  <a:cubicBezTo>
                    <a:pt x="2277" y="8207"/>
                    <a:pt x="2388" y="8147"/>
                    <a:pt x="2333" y="8354"/>
                  </a:cubicBezTo>
                  <a:cubicBezTo>
                    <a:pt x="2303" y="8534"/>
                    <a:pt x="2303" y="8681"/>
                    <a:pt x="2196" y="8861"/>
                  </a:cubicBezTo>
                  <a:cubicBezTo>
                    <a:pt x="2111" y="9009"/>
                    <a:pt x="2277" y="9096"/>
                    <a:pt x="2248" y="9244"/>
                  </a:cubicBezTo>
                  <a:cubicBezTo>
                    <a:pt x="2196" y="9244"/>
                    <a:pt x="2166" y="9244"/>
                    <a:pt x="2111" y="9244"/>
                  </a:cubicBezTo>
                  <a:cubicBezTo>
                    <a:pt x="2085" y="9332"/>
                    <a:pt x="2166" y="9451"/>
                    <a:pt x="2111" y="9571"/>
                  </a:cubicBezTo>
                  <a:cubicBezTo>
                    <a:pt x="2196" y="9571"/>
                    <a:pt x="2222" y="9627"/>
                    <a:pt x="2222" y="9687"/>
                  </a:cubicBezTo>
                  <a:cubicBezTo>
                    <a:pt x="2166" y="9719"/>
                    <a:pt x="2166" y="9779"/>
                    <a:pt x="2166" y="9838"/>
                  </a:cubicBezTo>
                  <a:cubicBezTo>
                    <a:pt x="2085" y="9838"/>
                    <a:pt x="2004" y="9954"/>
                    <a:pt x="1974" y="10046"/>
                  </a:cubicBezTo>
                  <a:cubicBezTo>
                    <a:pt x="1837" y="10102"/>
                    <a:pt x="1508" y="9954"/>
                    <a:pt x="1564" y="10221"/>
                  </a:cubicBezTo>
                  <a:cubicBezTo>
                    <a:pt x="1756" y="10221"/>
                    <a:pt x="1893" y="10369"/>
                    <a:pt x="2085" y="10369"/>
                  </a:cubicBezTo>
                  <a:cubicBezTo>
                    <a:pt x="2166" y="10401"/>
                    <a:pt x="2388" y="10369"/>
                    <a:pt x="2414" y="10489"/>
                  </a:cubicBezTo>
                  <a:cubicBezTo>
                    <a:pt x="2469" y="10489"/>
                    <a:pt x="2495" y="10489"/>
                    <a:pt x="2551" y="10489"/>
                  </a:cubicBezTo>
                  <a:cubicBezTo>
                    <a:pt x="2551" y="10696"/>
                    <a:pt x="2440" y="10664"/>
                    <a:pt x="2303" y="10664"/>
                  </a:cubicBezTo>
                  <a:cubicBezTo>
                    <a:pt x="2111" y="10932"/>
                    <a:pt x="2248" y="11494"/>
                    <a:pt x="2222" y="11793"/>
                  </a:cubicBezTo>
                  <a:cubicBezTo>
                    <a:pt x="1837" y="11793"/>
                    <a:pt x="1098" y="11406"/>
                    <a:pt x="932" y="11969"/>
                  </a:cubicBezTo>
                  <a:cubicBezTo>
                    <a:pt x="906" y="12117"/>
                    <a:pt x="906" y="12296"/>
                    <a:pt x="1042" y="12356"/>
                  </a:cubicBezTo>
                  <a:cubicBezTo>
                    <a:pt x="1068" y="12416"/>
                    <a:pt x="1068" y="12472"/>
                    <a:pt x="1068" y="12532"/>
                  </a:cubicBezTo>
                  <a:cubicBezTo>
                    <a:pt x="876" y="12532"/>
                    <a:pt x="876" y="12619"/>
                    <a:pt x="850" y="12799"/>
                  </a:cubicBezTo>
                  <a:cubicBezTo>
                    <a:pt x="850" y="12946"/>
                    <a:pt x="628" y="13038"/>
                    <a:pt x="739" y="13126"/>
                  </a:cubicBezTo>
                  <a:cubicBezTo>
                    <a:pt x="821" y="13246"/>
                    <a:pt x="1042" y="13361"/>
                    <a:pt x="1042" y="13541"/>
                  </a:cubicBezTo>
                  <a:cubicBezTo>
                    <a:pt x="1042" y="13629"/>
                    <a:pt x="1013" y="13776"/>
                    <a:pt x="1068" y="13836"/>
                  </a:cubicBezTo>
                  <a:cubicBezTo>
                    <a:pt x="1068" y="13864"/>
                    <a:pt x="1150" y="13864"/>
                    <a:pt x="1150" y="13896"/>
                  </a:cubicBezTo>
                  <a:cubicBezTo>
                    <a:pt x="1205" y="14072"/>
                    <a:pt x="1068" y="14103"/>
                    <a:pt x="987" y="14223"/>
                  </a:cubicBezTo>
                  <a:cubicBezTo>
                    <a:pt x="906" y="14371"/>
                    <a:pt x="850" y="14279"/>
                    <a:pt x="713" y="14251"/>
                  </a:cubicBezTo>
                  <a:cubicBezTo>
                    <a:pt x="628" y="14223"/>
                    <a:pt x="521" y="14279"/>
                    <a:pt x="410" y="14279"/>
                  </a:cubicBezTo>
                  <a:cubicBezTo>
                    <a:pt x="274" y="14311"/>
                    <a:pt x="218" y="14103"/>
                    <a:pt x="137" y="14016"/>
                  </a:cubicBezTo>
                  <a:cubicBezTo>
                    <a:pt x="107" y="14072"/>
                    <a:pt x="107" y="14163"/>
                    <a:pt x="52" y="14163"/>
                  </a:cubicBezTo>
                  <a:cubicBezTo>
                    <a:pt x="26" y="14339"/>
                    <a:pt x="52" y="14399"/>
                    <a:pt x="244" y="14399"/>
                  </a:cubicBezTo>
                  <a:cubicBezTo>
                    <a:pt x="218" y="14606"/>
                    <a:pt x="192" y="14786"/>
                    <a:pt x="163" y="14961"/>
                  </a:cubicBezTo>
                  <a:cubicBezTo>
                    <a:pt x="137" y="14961"/>
                    <a:pt x="107" y="14993"/>
                    <a:pt x="81" y="14993"/>
                  </a:cubicBezTo>
                  <a:cubicBezTo>
                    <a:pt x="81" y="14993"/>
                    <a:pt x="26" y="15288"/>
                    <a:pt x="0" y="15316"/>
                  </a:cubicBezTo>
                  <a:cubicBezTo>
                    <a:pt x="0" y="15408"/>
                    <a:pt x="0" y="15524"/>
                    <a:pt x="52" y="15584"/>
                  </a:cubicBezTo>
                  <a:cubicBezTo>
                    <a:pt x="107" y="15643"/>
                    <a:pt x="163" y="15643"/>
                    <a:pt x="137" y="15731"/>
                  </a:cubicBezTo>
                  <a:cubicBezTo>
                    <a:pt x="244" y="15763"/>
                    <a:pt x="274" y="15879"/>
                    <a:pt x="381" y="15879"/>
                  </a:cubicBezTo>
                  <a:cubicBezTo>
                    <a:pt x="436" y="15851"/>
                    <a:pt x="547" y="15819"/>
                    <a:pt x="521" y="15939"/>
                  </a:cubicBezTo>
                  <a:cubicBezTo>
                    <a:pt x="436" y="15939"/>
                    <a:pt x="381" y="15971"/>
                    <a:pt x="381" y="16058"/>
                  </a:cubicBezTo>
                  <a:cubicBezTo>
                    <a:pt x="355" y="16086"/>
                    <a:pt x="355" y="16058"/>
                    <a:pt x="329" y="16118"/>
                  </a:cubicBezTo>
                  <a:lnTo>
                    <a:pt x="299" y="16118"/>
                  </a:lnTo>
                  <a:cubicBezTo>
                    <a:pt x="299" y="16178"/>
                    <a:pt x="299" y="16266"/>
                    <a:pt x="410" y="16266"/>
                  </a:cubicBezTo>
                  <a:cubicBezTo>
                    <a:pt x="410" y="16354"/>
                    <a:pt x="355" y="16533"/>
                    <a:pt x="492" y="16533"/>
                  </a:cubicBezTo>
                  <a:cubicBezTo>
                    <a:pt x="573" y="16561"/>
                    <a:pt x="713" y="16501"/>
                    <a:pt x="739" y="16593"/>
                  </a:cubicBezTo>
                  <a:cubicBezTo>
                    <a:pt x="795" y="16593"/>
                    <a:pt x="821" y="16593"/>
                    <a:pt x="876" y="16593"/>
                  </a:cubicBezTo>
                  <a:cubicBezTo>
                    <a:pt x="906" y="16445"/>
                    <a:pt x="906" y="16294"/>
                    <a:pt x="1098" y="16354"/>
                  </a:cubicBezTo>
                  <a:cubicBezTo>
                    <a:pt x="1179" y="16354"/>
                    <a:pt x="1316" y="16413"/>
                    <a:pt x="1342" y="16294"/>
                  </a:cubicBezTo>
                  <a:cubicBezTo>
                    <a:pt x="1371" y="16294"/>
                    <a:pt x="1371" y="16294"/>
                    <a:pt x="1371" y="16294"/>
                  </a:cubicBezTo>
                  <a:cubicBezTo>
                    <a:pt x="1371" y="16354"/>
                    <a:pt x="1397" y="16445"/>
                    <a:pt x="1397" y="16533"/>
                  </a:cubicBezTo>
                  <a:cubicBezTo>
                    <a:pt x="1479" y="16533"/>
                    <a:pt x="1619" y="16709"/>
                    <a:pt x="1645" y="16649"/>
                  </a:cubicBezTo>
                  <a:cubicBezTo>
                    <a:pt x="1645" y="16621"/>
                    <a:pt x="1590" y="16386"/>
                    <a:pt x="1590" y="16326"/>
                  </a:cubicBezTo>
                  <a:cubicBezTo>
                    <a:pt x="1645" y="16386"/>
                    <a:pt x="1700" y="16326"/>
                    <a:pt x="1726" y="16445"/>
                  </a:cubicBezTo>
                  <a:cubicBezTo>
                    <a:pt x="1726" y="16501"/>
                    <a:pt x="1756" y="16533"/>
                    <a:pt x="1756" y="16561"/>
                  </a:cubicBezTo>
                  <a:cubicBezTo>
                    <a:pt x="1782" y="16649"/>
                    <a:pt x="1837" y="16741"/>
                    <a:pt x="1919" y="16741"/>
                  </a:cubicBezTo>
                  <a:cubicBezTo>
                    <a:pt x="1974" y="16948"/>
                    <a:pt x="1645" y="16800"/>
                    <a:pt x="1564" y="16888"/>
                  </a:cubicBezTo>
                  <a:cubicBezTo>
                    <a:pt x="1453" y="17004"/>
                    <a:pt x="1479" y="17275"/>
                    <a:pt x="1645" y="17331"/>
                  </a:cubicBezTo>
                  <a:cubicBezTo>
                    <a:pt x="1867" y="17391"/>
                    <a:pt x="1590" y="17746"/>
                    <a:pt x="1508" y="17479"/>
                  </a:cubicBezTo>
                  <a:cubicBezTo>
                    <a:pt x="1397" y="17275"/>
                    <a:pt x="1261" y="17215"/>
                    <a:pt x="1042" y="17243"/>
                  </a:cubicBezTo>
                  <a:cubicBezTo>
                    <a:pt x="1042" y="17303"/>
                    <a:pt x="987" y="17331"/>
                    <a:pt x="932" y="17331"/>
                  </a:cubicBezTo>
                  <a:cubicBezTo>
                    <a:pt x="932" y="17064"/>
                    <a:pt x="713" y="17183"/>
                    <a:pt x="658" y="17004"/>
                  </a:cubicBezTo>
                  <a:cubicBezTo>
                    <a:pt x="603" y="16800"/>
                    <a:pt x="466" y="16681"/>
                    <a:pt x="274" y="16681"/>
                  </a:cubicBezTo>
                  <a:cubicBezTo>
                    <a:pt x="244" y="16709"/>
                    <a:pt x="244" y="16741"/>
                    <a:pt x="244" y="16800"/>
                  </a:cubicBezTo>
                  <a:cubicBezTo>
                    <a:pt x="329" y="16800"/>
                    <a:pt x="410" y="16888"/>
                    <a:pt x="492" y="16888"/>
                  </a:cubicBezTo>
                  <a:cubicBezTo>
                    <a:pt x="492" y="16976"/>
                    <a:pt x="410" y="17096"/>
                    <a:pt x="492" y="17156"/>
                  </a:cubicBezTo>
                  <a:cubicBezTo>
                    <a:pt x="521" y="17183"/>
                    <a:pt x="573" y="17183"/>
                    <a:pt x="628" y="17243"/>
                  </a:cubicBezTo>
                  <a:cubicBezTo>
                    <a:pt x="739" y="17363"/>
                    <a:pt x="739" y="17570"/>
                    <a:pt x="547" y="17570"/>
                  </a:cubicBezTo>
                  <a:cubicBezTo>
                    <a:pt x="521" y="17658"/>
                    <a:pt x="466" y="17778"/>
                    <a:pt x="492" y="17866"/>
                  </a:cubicBezTo>
                  <a:cubicBezTo>
                    <a:pt x="603" y="17894"/>
                    <a:pt x="739" y="17926"/>
                    <a:pt x="850" y="17894"/>
                  </a:cubicBezTo>
                  <a:cubicBezTo>
                    <a:pt x="932" y="17894"/>
                    <a:pt x="876" y="17539"/>
                    <a:pt x="876" y="17479"/>
                  </a:cubicBezTo>
                  <a:cubicBezTo>
                    <a:pt x="1013" y="17451"/>
                    <a:pt x="1042" y="17570"/>
                    <a:pt x="1124" y="17630"/>
                  </a:cubicBezTo>
                  <a:cubicBezTo>
                    <a:pt x="1235" y="17718"/>
                    <a:pt x="1479" y="17718"/>
                    <a:pt x="1619" y="17718"/>
                  </a:cubicBezTo>
                  <a:cubicBezTo>
                    <a:pt x="1619" y="17866"/>
                    <a:pt x="1590" y="18041"/>
                    <a:pt x="1756" y="18041"/>
                  </a:cubicBezTo>
                  <a:cubicBezTo>
                    <a:pt x="1726" y="18073"/>
                    <a:pt x="1756" y="18133"/>
                    <a:pt x="1756" y="18133"/>
                  </a:cubicBezTo>
                  <a:cubicBezTo>
                    <a:pt x="1811" y="18133"/>
                    <a:pt x="1811" y="18041"/>
                    <a:pt x="1811" y="18013"/>
                  </a:cubicBezTo>
                  <a:cubicBezTo>
                    <a:pt x="1948" y="18013"/>
                    <a:pt x="2111" y="18013"/>
                    <a:pt x="2248" y="18013"/>
                  </a:cubicBezTo>
                  <a:cubicBezTo>
                    <a:pt x="2248" y="17985"/>
                    <a:pt x="2248" y="17985"/>
                    <a:pt x="2248" y="17953"/>
                  </a:cubicBezTo>
                  <a:cubicBezTo>
                    <a:pt x="2333" y="17953"/>
                    <a:pt x="2440" y="17953"/>
                    <a:pt x="2495" y="17894"/>
                  </a:cubicBezTo>
                  <a:cubicBezTo>
                    <a:pt x="2551" y="17806"/>
                    <a:pt x="2606" y="17746"/>
                    <a:pt x="2688" y="17718"/>
                  </a:cubicBezTo>
                  <a:cubicBezTo>
                    <a:pt x="2688" y="17658"/>
                    <a:pt x="2717" y="17598"/>
                    <a:pt x="2662" y="17539"/>
                  </a:cubicBezTo>
                  <a:cubicBezTo>
                    <a:pt x="2743" y="17539"/>
                    <a:pt x="2965" y="17511"/>
                    <a:pt x="2965" y="17630"/>
                  </a:cubicBezTo>
                  <a:cubicBezTo>
                    <a:pt x="2991" y="17630"/>
                    <a:pt x="3017" y="17630"/>
                    <a:pt x="3046" y="17630"/>
                  </a:cubicBezTo>
                  <a:cubicBezTo>
                    <a:pt x="3046" y="17598"/>
                    <a:pt x="3046" y="17539"/>
                    <a:pt x="3046" y="17511"/>
                  </a:cubicBezTo>
                  <a:cubicBezTo>
                    <a:pt x="3072" y="17511"/>
                    <a:pt x="3127" y="17511"/>
                    <a:pt x="3153" y="17511"/>
                  </a:cubicBezTo>
                  <a:cubicBezTo>
                    <a:pt x="3153" y="17658"/>
                    <a:pt x="3046" y="17718"/>
                    <a:pt x="3072" y="17866"/>
                  </a:cubicBezTo>
                  <a:cubicBezTo>
                    <a:pt x="3072" y="17866"/>
                    <a:pt x="3127" y="17866"/>
                    <a:pt x="3153" y="17866"/>
                  </a:cubicBezTo>
                  <a:cubicBezTo>
                    <a:pt x="3127" y="17746"/>
                    <a:pt x="3346" y="17746"/>
                    <a:pt x="3431" y="17778"/>
                  </a:cubicBezTo>
                  <a:cubicBezTo>
                    <a:pt x="3567" y="17834"/>
                    <a:pt x="3486" y="18193"/>
                    <a:pt x="3456" y="18309"/>
                  </a:cubicBezTo>
                  <a:cubicBezTo>
                    <a:pt x="3375" y="18309"/>
                    <a:pt x="3294" y="18309"/>
                    <a:pt x="3375" y="18400"/>
                  </a:cubicBezTo>
                  <a:cubicBezTo>
                    <a:pt x="3456" y="18428"/>
                    <a:pt x="3486" y="18368"/>
                    <a:pt x="3567" y="18400"/>
                  </a:cubicBezTo>
                  <a:cubicBezTo>
                    <a:pt x="3593" y="18428"/>
                    <a:pt x="3623" y="18428"/>
                    <a:pt x="3649" y="18460"/>
                  </a:cubicBezTo>
                  <a:cubicBezTo>
                    <a:pt x="3649" y="18548"/>
                    <a:pt x="3623" y="18608"/>
                    <a:pt x="3623" y="18723"/>
                  </a:cubicBezTo>
                  <a:cubicBezTo>
                    <a:pt x="3649" y="18723"/>
                    <a:pt x="3649" y="18723"/>
                    <a:pt x="3678" y="18723"/>
                  </a:cubicBezTo>
                  <a:cubicBezTo>
                    <a:pt x="3678" y="18576"/>
                    <a:pt x="4033" y="18576"/>
                    <a:pt x="4114" y="18636"/>
                  </a:cubicBezTo>
                  <a:cubicBezTo>
                    <a:pt x="4199" y="18696"/>
                    <a:pt x="4144" y="18903"/>
                    <a:pt x="4144" y="18991"/>
                  </a:cubicBezTo>
                  <a:cubicBezTo>
                    <a:pt x="4114" y="19079"/>
                    <a:pt x="4114" y="19170"/>
                    <a:pt x="4114" y="19258"/>
                  </a:cubicBezTo>
                  <a:cubicBezTo>
                    <a:pt x="4144" y="19318"/>
                    <a:pt x="4170" y="19378"/>
                    <a:pt x="4170" y="19438"/>
                  </a:cubicBezTo>
                  <a:cubicBezTo>
                    <a:pt x="4307" y="19438"/>
                    <a:pt x="4499" y="19378"/>
                    <a:pt x="4639" y="19466"/>
                  </a:cubicBezTo>
                  <a:cubicBezTo>
                    <a:pt x="4721" y="19525"/>
                    <a:pt x="4639" y="19880"/>
                    <a:pt x="4610" y="19968"/>
                  </a:cubicBezTo>
                  <a:cubicBezTo>
                    <a:pt x="4528" y="19968"/>
                    <a:pt x="4554" y="20116"/>
                    <a:pt x="4554" y="20176"/>
                  </a:cubicBezTo>
                  <a:cubicBezTo>
                    <a:pt x="4418" y="20176"/>
                    <a:pt x="4336" y="20176"/>
                    <a:pt x="4307" y="20323"/>
                  </a:cubicBezTo>
                  <a:cubicBezTo>
                    <a:pt x="4307" y="20415"/>
                    <a:pt x="4443" y="20770"/>
                    <a:pt x="4281" y="20770"/>
                  </a:cubicBezTo>
                  <a:cubicBezTo>
                    <a:pt x="4144" y="20770"/>
                    <a:pt x="4114" y="20475"/>
                    <a:pt x="3952" y="20475"/>
                  </a:cubicBezTo>
                  <a:cubicBezTo>
                    <a:pt x="3760" y="20503"/>
                    <a:pt x="3926" y="20678"/>
                    <a:pt x="4063" y="20678"/>
                  </a:cubicBezTo>
                  <a:cubicBezTo>
                    <a:pt x="4089" y="20798"/>
                    <a:pt x="3896" y="20798"/>
                    <a:pt x="3841" y="20830"/>
                  </a:cubicBezTo>
                  <a:cubicBezTo>
                    <a:pt x="3785" y="20858"/>
                    <a:pt x="3760" y="21006"/>
                    <a:pt x="3734" y="21125"/>
                  </a:cubicBezTo>
                  <a:cubicBezTo>
                    <a:pt x="3760" y="21153"/>
                    <a:pt x="3734" y="21241"/>
                    <a:pt x="3760" y="21273"/>
                  </a:cubicBezTo>
                  <a:cubicBezTo>
                    <a:pt x="3785" y="21361"/>
                    <a:pt x="3952" y="21452"/>
                    <a:pt x="4033" y="21480"/>
                  </a:cubicBezTo>
                  <a:cubicBezTo>
                    <a:pt x="4225" y="21600"/>
                    <a:pt x="4362" y="21393"/>
                    <a:pt x="4499" y="21273"/>
                  </a:cubicBezTo>
                  <a:cubicBezTo>
                    <a:pt x="4584" y="21185"/>
                    <a:pt x="4665" y="20886"/>
                    <a:pt x="4802" y="20918"/>
                  </a:cubicBezTo>
                  <a:cubicBezTo>
                    <a:pt x="4832" y="20798"/>
                    <a:pt x="4832" y="20650"/>
                    <a:pt x="4832" y="20531"/>
                  </a:cubicBezTo>
                  <a:cubicBezTo>
                    <a:pt x="4802" y="20531"/>
                    <a:pt x="4802" y="20531"/>
                    <a:pt x="4802" y="20531"/>
                  </a:cubicBezTo>
                  <a:cubicBezTo>
                    <a:pt x="4776" y="20475"/>
                    <a:pt x="4802" y="20383"/>
                    <a:pt x="4802" y="20323"/>
                  </a:cubicBezTo>
                  <a:cubicBezTo>
                    <a:pt x="5076" y="20204"/>
                    <a:pt x="5460" y="20116"/>
                    <a:pt x="5763" y="20176"/>
                  </a:cubicBezTo>
                  <a:cubicBezTo>
                    <a:pt x="5900" y="20236"/>
                    <a:pt x="5930" y="20415"/>
                    <a:pt x="6066" y="20443"/>
                  </a:cubicBezTo>
                  <a:cubicBezTo>
                    <a:pt x="6174" y="20443"/>
                    <a:pt x="6340" y="20443"/>
                    <a:pt x="6340" y="20295"/>
                  </a:cubicBezTo>
                  <a:cubicBezTo>
                    <a:pt x="6366" y="20295"/>
                    <a:pt x="6395" y="20263"/>
                    <a:pt x="6451" y="20295"/>
                  </a:cubicBezTo>
                  <a:cubicBezTo>
                    <a:pt x="6477" y="19908"/>
                    <a:pt x="6613" y="20355"/>
                    <a:pt x="6698" y="20176"/>
                  </a:cubicBezTo>
                  <a:cubicBezTo>
                    <a:pt x="6750" y="20028"/>
                    <a:pt x="6780" y="20000"/>
                    <a:pt x="6891" y="19968"/>
                  </a:cubicBezTo>
                  <a:cubicBezTo>
                    <a:pt x="7027" y="19908"/>
                    <a:pt x="6891" y="19733"/>
                    <a:pt x="7027" y="19645"/>
                  </a:cubicBezTo>
                  <a:cubicBezTo>
                    <a:pt x="6780" y="19553"/>
                    <a:pt x="6998" y="19493"/>
                    <a:pt x="7164" y="19493"/>
                  </a:cubicBezTo>
                  <a:cubicBezTo>
                    <a:pt x="7356" y="19525"/>
                    <a:pt x="7382" y="19585"/>
                    <a:pt x="7382" y="19793"/>
                  </a:cubicBezTo>
                  <a:cubicBezTo>
                    <a:pt x="7438" y="19793"/>
                    <a:pt x="7464" y="19761"/>
                    <a:pt x="7493" y="19761"/>
                  </a:cubicBezTo>
                  <a:cubicBezTo>
                    <a:pt x="7519" y="19466"/>
                    <a:pt x="7767" y="19733"/>
                    <a:pt x="7741" y="19908"/>
                  </a:cubicBezTo>
                  <a:cubicBezTo>
                    <a:pt x="7796" y="19940"/>
                    <a:pt x="7878" y="19908"/>
                    <a:pt x="7959" y="19908"/>
                  </a:cubicBezTo>
                  <a:cubicBezTo>
                    <a:pt x="7959" y="19613"/>
                    <a:pt x="8125" y="19701"/>
                    <a:pt x="8344" y="19673"/>
                  </a:cubicBezTo>
                  <a:cubicBezTo>
                    <a:pt x="8369" y="19585"/>
                    <a:pt x="8262" y="19553"/>
                    <a:pt x="8288" y="19466"/>
                  </a:cubicBezTo>
                  <a:cubicBezTo>
                    <a:pt x="8454" y="19378"/>
                    <a:pt x="8399" y="19110"/>
                    <a:pt x="8617" y="19138"/>
                  </a:cubicBezTo>
                  <a:cubicBezTo>
                    <a:pt x="8617" y="19051"/>
                    <a:pt x="8617" y="18963"/>
                    <a:pt x="8647" y="18871"/>
                  </a:cubicBezTo>
                  <a:cubicBezTo>
                    <a:pt x="8702" y="18843"/>
                    <a:pt x="8758" y="18871"/>
                    <a:pt x="8758" y="18903"/>
                  </a:cubicBezTo>
                  <a:cubicBezTo>
                    <a:pt x="8783" y="18903"/>
                    <a:pt x="8809" y="18903"/>
                    <a:pt x="8809" y="18931"/>
                  </a:cubicBezTo>
                  <a:cubicBezTo>
                    <a:pt x="8809" y="18963"/>
                    <a:pt x="8839" y="19019"/>
                    <a:pt x="8839" y="19051"/>
                  </a:cubicBezTo>
                  <a:cubicBezTo>
                    <a:pt x="8920" y="19079"/>
                    <a:pt x="8976" y="19019"/>
                    <a:pt x="9002" y="18931"/>
                  </a:cubicBezTo>
                  <a:cubicBezTo>
                    <a:pt x="9112" y="18963"/>
                    <a:pt x="9249" y="19019"/>
                    <a:pt x="9416" y="19079"/>
                  </a:cubicBezTo>
                  <a:cubicBezTo>
                    <a:pt x="9416" y="19051"/>
                    <a:pt x="9386" y="19019"/>
                    <a:pt x="9386" y="18991"/>
                  </a:cubicBezTo>
                  <a:cubicBezTo>
                    <a:pt x="9386" y="18903"/>
                    <a:pt x="9360" y="18871"/>
                    <a:pt x="9249" y="18871"/>
                  </a:cubicBezTo>
                  <a:cubicBezTo>
                    <a:pt x="9223" y="18755"/>
                    <a:pt x="9138" y="18696"/>
                    <a:pt x="9112" y="18608"/>
                  </a:cubicBezTo>
                  <a:cubicBezTo>
                    <a:pt x="9305" y="18608"/>
                    <a:pt x="9087" y="18281"/>
                    <a:pt x="9087" y="18249"/>
                  </a:cubicBezTo>
                  <a:cubicBezTo>
                    <a:pt x="9057" y="18101"/>
                    <a:pt x="9087" y="17926"/>
                    <a:pt x="9087" y="17778"/>
                  </a:cubicBezTo>
                  <a:cubicBezTo>
                    <a:pt x="9112" y="17778"/>
                    <a:pt x="9138" y="17778"/>
                    <a:pt x="9168" y="17778"/>
                  </a:cubicBezTo>
                  <a:cubicBezTo>
                    <a:pt x="9168" y="18041"/>
                    <a:pt x="9331" y="18249"/>
                    <a:pt x="9360" y="18488"/>
                  </a:cubicBezTo>
                  <a:cubicBezTo>
                    <a:pt x="9360" y="18576"/>
                    <a:pt x="9416" y="18608"/>
                    <a:pt x="9416" y="18696"/>
                  </a:cubicBezTo>
                  <a:cubicBezTo>
                    <a:pt x="9441" y="18723"/>
                    <a:pt x="9416" y="18815"/>
                    <a:pt x="9441" y="18843"/>
                  </a:cubicBezTo>
                  <a:cubicBezTo>
                    <a:pt x="9441" y="18903"/>
                    <a:pt x="9497" y="18991"/>
                    <a:pt x="9578" y="18963"/>
                  </a:cubicBezTo>
                  <a:cubicBezTo>
                    <a:pt x="9634" y="18903"/>
                    <a:pt x="9523" y="18843"/>
                    <a:pt x="9523" y="18843"/>
                  </a:cubicBezTo>
                  <a:cubicBezTo>
                    <a:pt x="9497" y="18723"/>
                    <a:pt x="9552" y="18608"/>
                    <a:pt x="9523" y="18488"/>
                  </a:cubicBezTo>
                  <a:cubicBezTo>
                    <a:pt x="9497" y="18309"/>
                    <a:pt x="9467" y="18101"/>
                    <a:pt x="9441" y="17894"/>
                  </a:cubicBezTo>
                  <a:cubicBezTo>
                    <a:pt x="9416" y="17746"/>
                    <a:pt x="9441" y="17598"/>
                    <a:pt x="9416" y="17451"/>
                  </a:cubicBezTo>
                  <a:cubicBezTo>
                    <a:pt x="9386" y="17303"/>
                    <a:pt x="9360" y="17156"/>
                    <a:pt x="9331" y="17004"/>
                  </a:cubicBezTo>
                  <a:cubicBezTo>
                    <a:pt x="9331" y="16856"/>
                    <a:pt x="9275" y="16741"/>
                    <a:pt x="9275" y="16621"/>
                  </a:cubicBezTo>
                  <a:cubicBezTo>
                    <a:pt x="9194" y="16593"/>
                    <a:pt x="9138" y="16621"/>
                    <a:pt x="9138" y="16681"/>
                  </a:cubicBezTo>
                  <a:cubicBezTo>
                    <a:pt x="9087" y="16533"/>
                    <a:pt x="9194" y="16561"/>
                    <a:pt x="9275" y="16561"/>
                  </a:cubicBezTo>
                  <a:cubicBezTo>
                    <a:pt x="9305" y="16445"/>
                    <a:pt x="9305" y="16445"/>
                    <a:pt x="9331" y="16354"/>
                  </a:cubicBezTo>
                  <a:cubicBezTo>
                    <a:pt x="9386" y="16294"/>
                    <a:pt x="9441" y="16266"/>
                    <a:pt x="9467" y="16178"/>
                  </a:cubicBezTo>
                  <a:cubicBezTo>
                    <a:pt x="9497" y="16026"/>
                    <a:pt x="9497" y="15851"/>
                    <a:pt x="9497" y="15703"/>
                  </a:cubicBezTo>
                  <a:cubicBezTo>
                    <a:pt x="9497" y="15643"/>
                    <a:pt x="9497" y="15556"/>
                    <a:pt x="9497" y="15496"/>
                  </a:cubicBezTo>
                  <a:cubicBezTo>
                    <a:pt x="9467" y="15316"/>
                    <a:pt x="9386" y="15141"/>
                    <a:pt x="9331" y="14993"/>
                  </a:cubicBezTo>
                  <a:cubicBezTo>
                    <a:pt x="9305" y="14786"/>
                    <a:pt x="9249" y="14546"/>
                    <a:pt x="9223" y="14339"/>
                  </a:cubicBezTo>
                  <a:cubicBezTo>
                    <a:pt x="9194" y="14131"/>
                    <a:pt x="9223" y="13896"/>
                    <a:pt x="9305" y="13716"/>
                  </a:cubicBezTo>
                  <a:cubicBezTo>
                    <a:pt x="9331" y="13657"/>
                    <a:pt x="9360" y="13601"/>
                    <a:pt x="9386" y="13541"/>
                  </a:cubicBezTo>
                  <a:cubicBezTo>
                    <a:pt x="9441" y="13333"/>
                    <a:pt x="9497" y="13006"/>
                    <a:pt x="9663" y="12859"/>
                  </a:cubicBezTo>
                  <a:cubicBezTo>
                    <a:pt x="9826" y="12739"/>
                    <a:pt x="9826" y="12532"/>
                    <a:pt x="9937" y="12356"/>
                  </a:cubicBezTo>
                  <a:cubicBezTo>
                    <a:pt x="9992" y="12264"/>
                    <a:pt x="10074" y="12117"/>
                    <a:pt x="10184" y="12089"/>
                  </a:cubicBezTo>
                  <a:cubicBezTo>
                    <a:pt x="10266" y="12061"/>
                    <a:pt x="10321" y="12089"/>
                    <a:pt x="10403" y="12089"/>
                  </a:cubicBezTo>
                  <a:cubicBezTo>
                    <a:pt x="10484" y="12061"/>
                    <a:pt x="10514" y="12001"/>
                    <a:pt x="10595" y="11969"/>
                  </a:cubicBezTo>
                  <a:cubicBezTo>
                    <a:pt x="10595" y="11941"/>
                    <a:pt x="10595" y="11941"/>
                    <a:pt x="10595" y="11909"/>
                  </a:cubicBezTo>
                  <a:cubicBezTo>
                    <a:pt x="10732" y="11821"/>
                    <a:pt x="10950" y="11849"/>
                    <a:pt x="11116" y="11849"/>
                  </a:cubicBezTo>
                  <a:cubicBezTo>
                    <a:pt x="11116" y="11969"/>
                    <a:pt x="11172" y="12061"/>
                    <a:pt x="11172" y="12149"/>
                  </a:cubicBezTo>
                  <a:cubicBezTo>
                    <a:pt x="11172" y="12236"/>
                    <a:pt x="11116" y="12416"/>
                    <a:pt x="11253" y="12384"/>
                  </a:cubicBezTo>
                  <a:cubicBezTo>
                    <a:pt x="11253" y="12296"/>
                    <a:pt x="11253" y="12208"/>
                    <a:pt x="11334" y="12176"/>
                  </a:cubicBezTo>
                  <a:cubicBezTo>
                    <a:pt x="11334" y="12264"/>
                    <a:pt x="11308" y="12324"/>
                    <a:pt x="11308" y="12384"/>
                  </a:cubicBezTo>
                  <a:cubicBezTo>
                    <a:pt x="11445" y="12416"/>
                    <a:pt x="11445" y="12149"/>
                    <a:pt x="11445" y="12061"/>
                  </a:cubicBezTo>
                  <a:cubicBezTo>
                    <a:pt x="11501" y="12117"/>
                    <a:pt x="11445" y="12264"/>
                    <a:pt x="11582" y="12236"/>
                  </a:cubicBezTo>
                  <a:cubicBezTo>
                    <a:pt x="11582" y="12264"/>
                    <a:pt x="11582" y="12296"/>
                    <a:pt x="11582" y="12296"/>
                  </a:cubicBezTo>
                  <a:cubicBezTo>
                    <a:pt x="11611" y="12296"/>
                    <a:pt x="11637" y="12296"/>
                    <a:pt x="11637" y="12296"/>
                  </a:cubicBezTo>
                  <a:cubicBezTo>
                    <a:pt x="11637" y="12264"/>
                    <a:pt x="11667" y="12208"/>
                    <a:pt x="11637" y="12176"/>
                  </a:cubicBezTo>
                  <a:cubicBezTo>
                    <a:pt x="11667" y="12236"/>
                    <a:pt x="11722" y="12236"/>
                    <a:pt x="11774" y="12236"/>
                  </a:cubicBezTo>
                  <a:cubicBezTo>
                    <a:pt x="11667" y="12208"/>
                    <a:pt x="11693" y="12029"/>
                    <a:pt x="11774" y="11969"/>
                  </a:cubicBezTo>
                  <a:cubicBezTo>
                    <a:pt x="11911" y="11821"/>
                    <a:pt x="12051" y="11793"/>
                    <a:pt x="12133" y="11614"/>
                  </a:cubicBezTo>
                  <a:cubicBezTo>
                    <a:pt x="12159" y="11526"/>
                    <a:pt x="12133" y="11434"/>
                    <a:pt x="12188" y="11379"/>
                  </a:cubicBezTo>
                  <a:cubicBezTo>
                    <a:pt x="12214" y="11319"/>
                    <a:pt x="12295" y="11259"/>
                    <a:pt x="12351" y="11199"/>
                  </a:cubicBezTo>
                  <a:cubicBezTo>
                    <a:pt x="12406" y="11111"/>
                    <a:pt x="12406" y="11111"/>
                    <a:pt x="12432" y="10992"/>
                  </a:cubicBezTo>
                  <a:cubicBezTo>
                    <a:pt x="12432" y="10784"/>
                    <a:pt x="12517" y="10756"/>
                    <a:pt x="12680" y="10724"/>
                  </a:cubicBezTo>
                  <a:cubicBezTo>
                    <a:pt x="12791" y="10724"/>
                    <a:pt x="12927" y="10696"/>
                    <a:pt x="13038" y="10664"/>
                  </a:cubicBezTo>
                  <a:cubicBezTo>
                    <a:pt x="13038" y="10549"/>
                    <a:pt x="12872" y="10549"/>
                    <a:pt x="12791" y="10549"/>
                  </a:cubicBezTo>
                  <a:cubicBezTo>
                    <a:pt x="12680" y="10605"/>
                    <a:pt x="12680" y="10664"/>
                    <a:pt x="12517" y="10664"/>
                  </a:cubicBezTo>
                  <a:cubicBezTo>
                    <a:pt x="12573" y="10517"/>
                    <a:pt x="12902" y="10549"/>
                    <a:pt x="13009" y="10549"/>
                  </a:cubicBezTo>
                  <a:cubicBezTo>
                    <a:pt x="13094" y="10549"/>
                    <a:pt x="13201" y="10549"/>
                    <a:pt x="13286" y="10577"/>
                  </a:cubicBezTo>
                  <a:cubicBezTo>
                    <a:pt x="13393" y="10605"/>
                    <a:pt x="13449" y="10696"/>
                    <a:pt x="13560" y="10724"/>
                  </a:cubicBezTo>
                  <a:cubicBezTo>
                    <a:pt x="13560" y="10724"/>
                    <a:pt x="13560" y="10756"/>
                    <a:pt x="13589" y="10784"/>
                  </a:cubicBezTo>
                  <a:cubicBezTo>
                    <a:pt x="13589" y="10696"/>
                    <a:pt x="13589" y="10636"/>
                    <a:pt x="13589" y="10549"/>
                  </a:cubicBezTo>
                  <a:cubicBezTo>
                    <a:pt x="13671" y="10577"/>
                    <a:pt x="13641" y="10724"/>
                    <a:pt x="13641" y="10784"/>
                  </a:cubicBezTo>
                  <a:cubicBezTo>
                    <a:pt x="13807" y="10844"/>
                    <a:pt x="13970" y="10756"/>
                    <a:pt x="14107" y="10696"/>
                  </a:cubicBezTo>
                  <a:cubicBezTo>
                    <a:pt x="14273" y="10605"/>
                    <a:pt x="14354" y="10517"/>
                    <a:pt x="14495" y="10429"/>
                  </a:cubicBezTo>
                  <a:cubicBezTo>
                    <a:pt x="14632" y="10369"/>
                    <a:pt x="14794" y="10341"/>
                    <a:pt x="14931" y="10249"/>
                  </a:cubicBezTo>
                  <a:cubicBezTo>
                    <a:pt x="14987" y="10221"/>
                    <a:pt x="15016" y="10194"/>
                    <a:pt x="15042" y="10134"/>
                  </a:cubicBezTo>
                  <a:cubicBezTo>
                    <a:pt x="15068" y="10046"/>
                    <a:pt x="15042" y="9954"/>
                    <a:pt x="15123" y="9894"/>
                  </a:cubicBezTo>
                  <a:cubicBezTo>
                    <a:pt x="15123" y="9954"/>
                    <a:pt x="15097" y="10046"/>
                    <a:pt x="15123" y="10102"/>
                  </a:cubicBezTo>
                  <a:cubicBezTo>
                    <a:pt x="15123" y="10102"/>
                    <a:pt x="15153" y="10102"/>
                    <a:pt x="15179" y="10102"/>
                  </a:cubicBezTo>
                  <a:cubicBezTo>
                    <a:pt x="15205" y="10102"/>
                    <a:pt x="15179" y="9779"/>
                    <a:pt x="15179" y="9747"/>
                  </a:cubicBezTo>
                  <a:cubicBezTo>
                    <a:pt x="15205" y="9659"/>
                    <a:pt x="15234" y="9511"/>
                    <a:pt x="15260" y="9420"/>
                  </a:cubicBezTo>
                  <a:cubicBezTo>
                    <a:pt x="15316" y="9332"/>
                    <a:pt x="15371" y="9272"/>
                    <a:pt x="15371" y="9156"/>
                  </a:cubicBezTo>
                  <a:cubicBezTo>
                    <a:pt x="15345" y="9064"/>
                    <a:pt x="15260" y="8949"/>
                    <a:pt x="15179" y="8949"/>
                  </a:cubicBezTo>
                  <a:cubicBezTo>
                    <a:pt x="15179" y="8977"/>
                    <a:pt x="15179" y="9009"/>
                    <a:pt x="15179" y="9037"/>
                  </a:cubicBezTo>
                  <a:cubicBezTo>
                    <a:pt x="15205" y="9064"/>
                    <a:pt x="15205" y="9064"/>
                    <a:pt x="15234" y="9064"/>
                  </a:cubicBezTo>
                  <a:cubicBezTo>
                    <a:pt x="15234" y="9184"/>
                    <a:pt x="15234" y="9332"/>
                    <a:pt x="15179" y="9451"/>
                  </a:cubicBezTo>
                  <a:cubicBezTo>
                    <a:pt x="14931" y="9511"/>
                    <a:pt x="15179" y="8801"/>
                    <a:pt x="15234" y="8741"/>
                  </a:cubicBezTo>
                  <a:cubicBezTo>
                    <a:pt x="15290" y="8622"/>
                    <a:pt x="15426" y="8594"/>
                    <a:pt x="15537" y="8534"/>
                  </a:cubicBezTo>
                  <a:cubicBezTo>
                    <a:pt x="15674" y="8442"/>
                    <a:pt x="15785" y="8326"/>
                    <a:pt x="15922" y="8235"/>
                  </a:cubicBezTo>
                  <a:cubicBezTo>
                    <a:pt x="16025" y="8147"/>
                    <a:pt x="16110" y="8119"/>
                    <a:pt x="16192" y="7999"/>
                  </a:cubicBezTo>
                  <a:cubicBezTo>
                    <a:pt x="16303" y="7824"/>
                    <a:pt x="16410" y="7792"/>
                    <a:pt x="16602" y="7704"/>
                  </a:cubicBezTo>
                  <a:cubicBezTo>
                    <a:pt x="16739" y="7616"/>
                    <a:pt x="16905" y="7524"/>
                    <a:pt x="17068" y="7497"/>
                  </a:cubicBezTo>
                  <a:cubicBezTo>
                    <a:pt x="17179" y="7465"/>
                    <a:pt x="17290" y="7437"/>
                    <a:pt x="17401" y="7377"/>
                  </a:cubicBezTo>
                  <a:cubicBezTo>
                    <a:pt x="17482" y="7317"/>
                    <a:pt x="17508" y="7229"/>
                    <a:pt x="17563" y="7169"/>
                  </a:cubicBezTo>
                  <a:cubicBezTo>
                    <a:pt x="17648" y="7082"/>
                    <a:pt x="17730" y="7082"/>
                    <a:pt x="17785" y="6994"/>
                  </a:cubicBezTo>
                  <a:cubicBezTo>
                    <a:pt x="17811" y="6934"/>
                    <a:pt x="17811" y="6814"/>
                    <a:pt x="17866" y="6727"/>
                  </a:cubicBezTo>
                  <a:cubicBezTo>
                    <a:pt x="17977" y="6579"/>
                    <a:pt x="18114" y="6427"/>
                    <a:pt x="18251" y="6312"/>
                  </a:cubicBezTo>
                  <a:cubicBezTo>
                    <a:pt x="18443" y="6104"/>
                    <a:pt x="18691" y="6016"/>
                    <a:pt x="18935" y="5837"/>
                  </a:cubicBezTo>
                  <a:cubicBezTo>
                    <a:pt x="19020" y="5777"/>
                    <a:pt x="19046" y="5717"/>
                    <a:pt x="19101" y="5689"/>
                  </a:cubicBezTo>
                  <a:cubicBezTo>
                    <a:pt x="19156" y="5629"/>
                    <a:pt x="19238" y="5629"/>
                    <a:pt x="19293" y="5601"/>
                  </a:cubicBezTo>
                  <a:cubicBezTo>
                    <a:pt x="19430" y="5510"/>
                    <a:pt x="19567" y="5482"/>
                    <a:pt x="19678" y="5390"/>
                  </a:cubicBezTo>
                  <a:cubicBezTo>
                    <a:pt x="19733" y="5334"/>
                    <a:pt x="19789" y="5187"/>
                    <a:pt x="19896" y="5155"/>
                  </a:cubicBezTo>
                  <a:cubicBezTo>
                    <a:pt x="20007" y="5127"/>
                    <a:pt x="19951" y="4919"/>
                    <a:pt x="19981" y="4831"/>
                  </a:cubicBezTo>
                  <a:cubicBezTo>
                    <a:pt x="20033" y="4772"/>
                    <a:pt x="20118" y="4740"/>
                    <a:pt x="20173" y="4712"/>
                  </a:cubicBezTo>
                  <a:cubicBezTo>
                    <a:pt x="20280" y="4652"/>
                    <a:pt x="20421" y="4472"/>
                    <a:pt x="20528" y="4472"/>
                  </a:cubicBezTo>
                  <a:cubicBezTo>
                    <a:pt x="20528" y="4413"/>
                    <a:pt x="20583" y="4385"/>
                    <a:pt x="20613" y="4357"/>
                  </a:cubicBezTo>
                  <a:cubicBezTo>
                    <a:pt x="20694" y="4265"/>
                    <a:pt x="20720" y="4149"/>
                    <a:pt x="20802" y="4030"/>
                  </a:cubicBezTo>
                  <a:cubicBezTo>
                    <a:pt x="20857" y="3970"/>
                    <a:pt x="20942" y="3942"/>
                    <a:pt x="20968" y="3882"/>
                  </a:cubicBezTo>
                  <a:cubicBezTo>
                    <a:pt x="20994" y="3822"/>
                    <a:pt x="21023" y="3762"/>
                    <a:pt x="21049" y="3702"/>
                  </a:cubicBezTo>
                  <a:cubicBezTo>
                    <a:pt x="21105" y="3587"/>
                    <a:pt x="21216" y="3495"/>
                    <a:pt x="21297" y="3435"/>
                  </a:cubicBezTo>
                  <a:cubicBezTo>
                    <a:pt x="21382" y="3347"/>
                    <a:pt x="21489" y="3260"/>
                    <a:pt x="21545" y="3172"/>
                  </a:cubicBezTo>
                  <a:cubicBezTo>
                    <a:pt x="21570" y="3140"/>
                    <a:pt x="21600" y="3080"/>
                    <a:pt x="21600" y="3052"/>
                  </a:cubicBezTo>
                  <a:cubicBezTo>
                    <a:pt x="21489" y="2992"/>
                    <a:pt x="21408" y="2932"/>
                    <a:pt x="21408" y="284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6" name="AutoShape 28"/>
            <p:cNvSpPr>
              <a:spLocks/>
            </p:cNvSpPr>
            <p:nvPr/>
          </p:nvSpPr>
          <p:spPr bwMode="auto">
            <a:xfrm>
              <a:off x="5232855" y="3242790"/>
              <a:ext cx="1143297" cy="1795145"/>
            </a:xfrm>
            <a:custGeom>
              <a:avLst/>
              <a:gdLst>
                <a:gd name="T0" fmla="*/ 10800 w 21600"/>
                <a:gd name="T1" fmla="+- 0 10841 82"/>
                <a:gd name="T2" fmla="*/ 10841 h 21518"/>
                <a:gd name="T3" fmla="*/ 10800 w 21600"/>
                <a:gd name="T4" fmla="+- 0 10841 82"/>
                <a:gd name="T5" fmla="*/ 10841 h 21518"/>
                <a:gd name="T6" fmla="*/ 10800 w 21600"/>
                <a:gd name="T7" fmla="+- 0 10841 82"/>
                <a:gd name="T8" fmla="*/ 10841 h 21518"/>
                <a:gd name="T9" fmla="*/ 10800 w 21600"/>
                <a:gd name="T10" fmla="+- 0 10841 82"/>
                <a:gd name="T11" fmla="*/ 10841 h 21518"/>
              </a:gdLst>
              <a:ahLst/>
              <a:cxnLst>
                <a:cxn ang="0">
                  <a:pos x="T0" y="T2"/>
                </a:cxn>
                <a:cxn ang="0">
                  <a:pos x="T3" y="T5"/>
                </a:cxn>
                <a:cxn ang="0">
                  <a:pos x="T6" y="T8"/>
                </a:cxn>
                <a:cxn ang="0">
                  <a:pos x="T9" y="T11"/>
                </a:cxn>
              </a:cxnLst>
              <a:rect l="0" t="0" r="r" b="b"/>
              <a:pathLst>
                <a:path w="21600" h="21518">
                  <a:moveTo>
                    <a:pt x="20682" y="3471"/>
                  </a:moveTo>
                  <a:cubicBezTo>
                    <a:pt x="20805" y="3393"/>
                    <a:pt x="20871" y="3352"/>
                    <a:pt x="20994" y="3279"/>
                  </a:cubicBezTo>
                  <a:cubicBezTo>
                    <a:pt x="21117" y="3160"/>
                    <a:pt x="21231" y="3123"/>
                    <a:pt x="21354" y="3009"/>
                  </a:cubicBezTo>
                  <a:cubicBezTo>
                    <a:pt x="21477" y="2931"/>
                    <a:pt x="21543" y="2853"/>
                    <a:pt x="21600" y="2775"/>
                  </a:cubicBezTo>
                  <a:cubicBezTo>
                    <a:pt x="21420" y="2775"/>
                    <a:pt x="21297" y="2697"/>
                    <a:pt x="21297" y="2619"/>
                  </a:cubicBezTo>
                  <a:cubicBezTo>
                    <a:pt x="21174" y="2427"/>
                    <a:pt x="21297" y="2121"/>
                    <a:pt x="21420" y="1965"/>
                  </a:cubicBezTo>
                  <a:cubicBezTo>
                    <a:pt x="21477" y="1809"/>
                    <a:pt x="21600" y="1736"/>
                    <a:pt x="21600" y="1580"/>
                  </a:cubicBezTo>
                  <a:cubicBezTo>
                    <a:pt x="21477" y="1580"/>
                    <a:pt x="21420" y="1617"/>
                    <a:pt x="21297" y="1617"/>
                  </a:cubicBezTo>
                  <a:cubicBezTo>
                    <a:pt x="20994" y="1658"/>
                    <a:pt x="20682" y="1617"/>
                    <a:pt x="20322" y="1617"/>
                  </a:cubicBezTo>
                  <a:cubicBezTo>
                    <a:pt x="20019" y="1617"/>
                    <a:pt x="19773" y="1658"/>
                    <a:pt x="19535" y="1736"/>
                  </a:cubicBezTo>
                  <a:cubicBezTo>
                    <a:pt x="19469" y="1617"/>
                    <a:pt x="19650" y="1539"/>
                    <a:pt x="19715" y="1461"/>
                  </a:cubicBezTo>
                  <a:cubicBezTo>
                    <a:pt x="19592" y="1424"/>
                    <a:pt x="19347" y="1424"/>
                    <a:pt x="19166" y="1388"/>
                  </a:cubicBezTo>
                  <a:cubicBezTo>
                    <a:pt x="19043" y="1347"/>
                    <a:pt x="18920" y="1191"/>
                    <a:pt x="18740" y="1154"/>
                  </a:cubicBezTo>
                  <a:cubicBezTo>
                    <a:pt x="18249" y="1040"/>
                    <a:pt x="18068" y="1347"/>
                    <a:pt x="17642" y="1310"/>
                  </a:cubicBezTo>
                  <a:cubicBezTo>
                    <a:pt x="17405" y="1310"/>
                    <a:pt x="17216" y="1310"/>
                    <a:pt x="17101" y="1154"/>
                  </a:cubicBezTo>
                  <a:cubicBezTo>
                    <a:pt x="16978" y="999"/>
                    <a:pt x="17101" y="962"/>
                    <a:pt x="16733" y="926"/>
                  </a:cubicBezTo>
                  <a:cubicBezTo>
                    <a:pt x="16487" y="926"/>
                    <a:pt x="16429" y="962"/>
                    <a:pt x="16241" y="848"/>
                  </a:cubicBezTo>
                  <a:cubicBezTo>
                    <a:pt x="16126" y="770"/>
                    <a:pt x="16003" y="692"/>
                    <a:pt x="15938" y="614"/>
                  </a:cubicBezTo>
                  <a:cubicBezTo>
                    <a:pt x="15815" y="536"/>
                    <a:pt x="15880" y="422"/>
                    <a:pt x="15758" y="308"/>
                  </a:cubicBezTo>
                  <a:cubicBezTo>
                    <a:pt x="15577" y="188"/>
                    <a:pt x="15577" y="188"/>
                    <a:pt x="15577" y="152"/>
                  </a:cubicBezTo>
                  <a:cubicBezTo>
                    <a:pt x="15331" y="152"/>
                    <a:pt x="15208" y="115"/>
                    <a:pt x="15151" y="115"/>
                  </a:cubicBezTo>
                  <a:cubicBezTo>
                    <a:pt x="15028" y="152"/>
                    <a:pt x="14971" y="188"/>
                    <a:pt x="14905" y="266"/>
                  </a:cubicBezTo>
                  <a:cubicBezTo>
                    <a:pt x="14725" y="-4"/>
                    <a:pt x="14725" y="230"/>
                    <a:pt x="14422" y="152"/>
                  </a:cubicBezTo>
                  <a:cubicBezTo>
                    <a:pt x="14176" y="115"/>
                    <a:pt x="14053" y="-82"/>
                    <a:pt x="13750" y="37"/>
                  </a:cubicBezTo>
                  <a:cubicBezTo>
                    <a:pt x="13750" y="115"/>
                    <a:pt x="13750" y="188"/>
                    <a:pt x="13750" y="266"/>
                  </a:cubicBezTo>
                  <a:cubicBezTo>
                    <a:pt x="13381" y="386"/>
                    <a:pt x="13201" y="578"/>
                    <a:pt x="12717" y="422"/>
                  </a:cubicBezTo>
                  <a:cubicBezTo>
                    <a:pt x="12529" y="344"/>
                    <a:pt x="12472" y="344"/>
                    <a:pt x="12168" y="344"/>
                  </a:cubicBezTo>
                  <a:cubicBezTo>
                    <a:pt x="12046" y="344"/>
                    <a:pt x="11677" y="344"/>
                    <a:pt x="11562" y="308"/>
                  </a:cubicBezTo>
                  <a:cubicBezTo>
                    <a:pt x="11562" y="308"/>
                    <a:pt x="11316" y="188"/>
                    <a:pt x="11374" y="230"/>
                  </a:cubicBezTo>
                  <a:cubicBezTo>
                    <a:pt x="11316" y="152"/>
                    <a:pt x="11259" y="115"/>
                    <a:pt x="11259" y="115"/>
                  </a:cubicBezTo>
                  <a:cubicBezTo>
                    <a:pt x="11259" y="230"/>
                    <a:pt x="11259" y="344"/>
                    <a:pt x="11316" y="386"/>
                  </a:cubicBezTo>
                  <a:cubicBezTo>
                    <a:pt x="11439" y="463"/>
                    <a:pt x="11619" y="344"/>
                    <a:pt x="11742" y="463"/>
                  </a:cubicBezTo>
                  <a:cubicBezTo>
                    <a:pt x="11865" y="536"/>
                    <a:pt x="11677" y="692"/>
                    <a:pt x="11923" y="656"/>
                  </a:cubicBezTo>
                  <a:cubicBezTo>
                    <a:pt x="11923" y="770"/>
                    <a:pt x="11923" y="926"/>
                    <a:pt x="11923" y="1040"/>
                  </a:cubicBezTo>
                  <a:cubicBezTo>
                    <a:pt x="11988" y="1191"/>
                    <a:pt x="12103" y="1232"/>
                    <a:pt x="12226" y="1347"/>
                  </a:cubicBezTo>
                  <a:cubicBezTo>
                    <a:pt x="12291" y="1424"/>
                    <a:pt x="12529" y="1658"/>
                    <a:pt x="12472" y="1736"/>
                  </a:cubicBezTo>
                  <a:cubicBezTo>
                    <a:pt x="12472" y="1773"/>
                    <a:pt x="12226" y="1850"/>
                    <a:pt x="12168" y="1887"/>
                  </a:cubicBezTo>
                  <a:cubicBezTo>
                    <a:pt x="12103" y="1965"/>
                    <a:pt x="12103" y="2079"/>
                    <a:pt x="12103" y="2157"/>
                  </a:cubicBezTo>
                  <a:cubicBezTo>
                    <a:pt x="12103" y="2235"/>
                    <a:pt x="12103" y="2271"/>
                    <a:pt x="12103" y="2313"/>
                  </a:cubicBezTo>
                  <a:cubicBezTo>
                    <a:pt x="12414" y="2391"/>
                    <a:pt x="12291" y="2619"/>
                    <a:pt x="12291" y="2775"/>
                  </a:cubicBezTo>
                  <a:cubicBezTo>
                    <a:pt x="12226" y="3082"/>
                    <a:pt x="12717" y="3393"/>
                    <a:pt x="12349" y="3663"/>
                  </a:cubicBezTo>
                  <a:cubicBezTo>
                    <a:pt x="12226" y="3741"/>
                    <a:pt x="12046" y="3778"/>
                    <a:pt x="11923" y="3814"/>
                  </a:cubicBezTo>
                  <a:cubicBezTo>
                    <a:pt x="11677" y="3892"/>
                    <a:pt x="11677" y="4012"/>
                    <a:pt x="11562" y="4126"/>
                  </a:cubicBezTo>
                  <a:cubicBezTo>
                    <a:pt x="11497" y="4204"/>
                    <a:pt x="11193" y="4204"/>
                    <a:pt x="11136" y="4282"/>
                  </a:cubicBezTo>
                  <a:cubicBezTo>
                    <a:pt x="11013" y="4354"/>
                    <a:pt x="10947" y="4474"/>
                    <a:pt x="10947" y="4588"/>
                  </a:cubicBezTo>
                  <a:cubicBezTo>
                    <a:pt x="10767" y="4588"/>
                    <a:pt x="10587" y="4588"/>
                    <a:pt x="10407" y="4552"/>
                  </a:cubicBezTo>
                  <a:cubicBezTo>
                    <a:pt x="10407" y="4780"/>
                    <a:pt x="10038" y="5050"/>
                    <a:pt x="10161" y="5284"/>
                  </a:cubicBezTo>
                  <a:cubicBezTo>
                    <a:pt x="10284" y="5435"/>
                    <a:pt x="10644" y="5435"/>
                    <a:pt x="10710" y="5627"/>
                  </a:cubicBezTo>
                  <a:cubicBezTo>
                    <a:pt x="11562" y="5669"/>
                    <a:pt x="11562" y="6209"/>
                    <a:pt x="11619" y="6635"/>
                  </a:cubicBezTo>
                  <a:cubicBezTo>
                    <a:pt x="11374" y="6671"/>
                    <a:pt x="11259" y="6479"/>
                    <a:pt x="11013" y="6479"/>
                  </a:cubicBezTo>
                  <a:cubicBezTo>
                    <a:pt x="10710" y="6515"/>
                    <a:pt x="10644" y="6708"/>
                    <a:pt x="10644" y="6863"/>
                  </a:cubicBezTo>
                  <a:cubicBezTo>
                    <a:pt x="10464" y="6863"/>
                    <a:pt x="10284" y="6863"/>
                    <a:pt x="10095" y="6863"/>
                  </a:cubicBezTo>
                  <a:cubicBezTo>
                    <a:pt x="10038" y="7019"/>
                    <a:pt x="10464" y="7560"/>
                    <a:pt x="10710" y="7637"/>
                  </a:cubicBezTo>
                  <a:cubicBezTo>
                    <a:pt x="10587" y="7752"/>
                    <a:pt x="10284" y="7830"/>
                    <a:pt x="10218" y="7944"/>
                  </a:cubicBezTo>
                  <a:cubicBezTo>
                    <a:pt x="10587" y="8022"/>
                    <a:pt x="10890" y="8058"/>
                    <a:pt x="11013" y="8100"/>
                  </a:cubicBezTo>
                  <a:cubicBezTo>
                    <a:pt x="10890" y="8058"/>
                    <a:pt x="10587" y="8022"/>
                    <a:pt x="10218" y="7944"/>
                  </a:cubicBezTo>
                  <a:cubicBezTo>
                    <a:pt x="10218" y="7980"/>
                    <a:pt x="10218" y="7980"/>
                    <a:pt x="10218" y="7980"/>
                  </a:cubicBezTo>
                  <a:cubicBezTo>
                    <a:pt x="10218" y="8100"/>
                    <a:pt x="10587" y="8250"/>
                    <a:pt x="10710" y="8328"/>
                  </a:cubicBezTo>
                  <a:cubicBezTo>
                    <a:pt x="11013" y="8640"/>
                    <a:pt x="10833" y="9024"/>
                    <a:pt x="10767" y="9331"/>
                  </a:cubicBezTo>
                  <a:cubicBezTo>
                    <a:pt x="10710" y="9373"/>
                    <a:pt x="10644" y="9409"/>
                    <a:pt x="10587" y="9409"/>
                  </a:cubicBezTo>
                  <a:cubicBezTo>
                    <a:pt x="10464" y="9601"/>
                    <a:pt x="10833" y="9601"/>
                    <a:pt x="10947" y="9721"/>
                  </a:cubicBezTo>
                  <a:cubicBezTo>
                    <a:pt x="11070" y="9871"/>
                    <a:pt x="10947" y="10069"/>
                    <a:pt x="10947" y="10219"/>
                  </a:cubicBezTo>
                  <a:cubicBezTo>
                    <a:pt x="10767" y="10219"/>
                    <a:pt x="10521" y="10183"/>
                    <a:pt x="10341" y="10219"/>
                  </a:cubicBezTo>
                  <a:cubicBezTo>
                    <a:pt x="10464" y="10334"/>
                    <a:pt x="9972" y="10531"/>
                    <a:pt x="10521" y="10604"/>
                  </a:cubicBezTo>
                  <a:cubicBezTo>
                    <a:pt x="10521" y="10915"/>
                    <a:pt x="10407" y="11030"/>
                    <a:pt x="10095" y="11263"/>
                  </a:cubicBezTo>
                  <a:cubicBezTo>
                    <a:pt x="10038" y="11378"/>
                    <a:pt x="9612" y="11492"/>
                    <a:pt x="9612" y="11612"/>
                  </a:cubicBezTo>
                  <a:cubicBezTo>
                    <a:pt x="9792" y="11612"/>
                    <a:pt x="9858" y="11684"/>
                    <a:pt x="9915" y="11762"/>
                  </a:cubicBezTo>
                  <a:cubicBezTo>
                    <a:pt x="9669" y="11762"/>
                    <a:pt x="9309" y="11762"/>
                    <a:pt x="9366" y="11954"/>
                  </a:cubicBezTo>
                  <a:cubicBezTo>
                    <a:pt x="8883" y="11762"/>
                    <a:pt x="8940" y="12074"/>
                    <a:pt x="8883" y="12266"/>
                  </a:cubicBezTo>
                  <a:cubicBezTo>
                    <a:pt x="8883" y="12266"/>
                    <a:pt x="8883" y="12266"/>
                    <a:pt x="8825" y="12266"/>
                  </a:cubicBezTo>
                  <a:cubicBezTo>
                    <a:pt x="8825" y="12344"/>
                    <a:pt x="8825" y="12417"/>
                    <a:pt x="8825" y="12495"/>
                  </a:cubicBezTo>
                  <a:cubicBezTo>
                    <a:pt x="8456" y="12495"/>
                    <a:pt x="8514" y="12344"/>
                    <a:pt x="8276" y="12266"/>
                  </a:cubicBezTo>
                  <a:cubicBezTo>
                    <a:pt x="8153" y="12224"/>
                    <a:pt x="7850" y="12188"/>
                    <a:pt x="7662" y="12224"/>
                  </a:cubicBezTo>
                  <a:cubicBezTo>
                    <a:pt x="7481" y="12224"/>
                    <a:pt x="7850" y="12458"/>
                    <a:pt x="7850" y="12536"/>
                  </a:cubicBezTo>
                  <a:cubicBezTo>
                    <a:pt x="7850" y="12650"/>
                    <a:pt x="7785" y="12650"/>
                    <a:pt x="7727" y="12728"/>
                  </a:cubicBezTo>
                  <a:cubicBezTo>
                    <a:pt x="7727" y="12806"/>
                    <a:pt x="7662" y="12884"/>
                    <a:pt x="7662" y="12957"/>
                  </a:cubicBezTo>
                  <a:cubicBezTo>
                    <a:pt x="7481" y="12957"/>
                    <a:pt x="7301" y="12884"/>
                    <a:pt x="7055" y="12884"/>
                  </a:cubicBezTo>
                  <a:cubicBezTo>
                    <a:pt x="7236" y="12921"/>
                    <a:pt x="7236" y="13035"/>
                    <a:pt x="7236" y="13154"/>
                  </a:cubicBezTo>
                  <a:cubicBezTo>
                    <a:pt x="6752" y="13154"/>
                    <a:pt x="6392" y="12957"/>
                    <a:pt x="5957" y="12921"/>
                  </a:cubicBezTo>
                  <a:cubicBezTo>
                    <a:pt x="5720" y="12921"/>
                    <a:pt x="5777" y="13113"/>
                    <a:pt x="5777" y="13227"/>
                  </a:cubicBezTo>
                  <a:cubicBezTo>
                    <a:pt x="5228" y="12921"/>
                    <a:pt x="5416" y="13575"/>
                    <a:pt x="5048" y="13617"/>
                  </a:cubicBezTo>
                  <a:cubicBezTo>
                    <a:pt x="4744" y="13653"/>
                    <a:pt x="4441" y="13653"/>
                    <a:pt x="4195" y="13731"/>
                  </a:cubicBezTo>
                  <a:cubicBezTo>
                    <a:pt x="3892" y="13809"/>
                    <a:pt x="3646" y="13960"/>
                    <a:pt x="3343" y="14079"/>
                  </a:cubicBezTo>
                  <a:cubicBezTo>
                    <a:pt x="3097" y="14193"/>
                    <a:pt x="2983" y="14235"/>
                    <a:pt x="2917" y="14427"/>
                  </a:cubicBezTo>
                  <a:cubicBezTo>
                    <a:pt x="2860" y="14578"/>
                    <a:pt x="2737" y="14578"/>
                    <a:pt x="2557" y="14578"/>
                  </a:cubicBezTo>
                  <a:cubicBezTo>
                    <a:pt x="2008" y="14578"/>
                    <a:pt x="1827" y="14463"/>
                    <a:pt x="1827" y="14157"/>
                  </a:cubicBezTo>
                  <a:cubicBezTo>
                    <a:pt x="1581" y="14115"/>
                    <a:pt x="1336" y="14115"/>
                    <a:pt x="1090" y="14157"/>
                  </a:cubicBezTo>
                  <a:cubicBezTo>
                    <a:pt x="1032" y="14271"/>
                    <a:pt x="1213" y="14349"/>
                    <a:pt x="1155" y="14463"/>
                  </a:cubicBezTo>
                  <a:cubicBezTo>
                    <a:pt x="852" y="14463"/>
                    <a:pt x="549" y="14463"/>
                    <a:pt x="238" y="14463"/>
                  </a:cubicBezTo>
                  <a:cubicBezTo>
                    <a:pt x="483" y="14578"/>
                    <a:pt x="549" y="15082"/>
                    <a:pt x="180" y="15082"/>
                  </a:cubicBezTo>
                  <a:cubicBezTo>
                    <a:pt x="57" y="15160"/>
                    <a:pt x="0" y="15388"/>
                    <a:pt x="0" y="15508"/>
                  </a:cubicBezTo>
                  <a:cubicBezTo>
                    <a:pt x="123" y="15508"/>
                    <a:pt x="426" y="15466"/>
                    <a:pt x="426" y="15580"/>
                  </a:cubicBezTo>
                  <a:cubicBezTo>
                    <a:pt x="426" y="15658"/>
                    <a:pt x="483" y="15700"/>
                    <a:pt x="664" y="15700"/>
                  </a:cubicBezTo>
                  <a:cubicBezTo>
                    <a:pt x="1032" y="15700"/>
                    <a:pt x="1278" y="15700"/>
                    <a:pt x="1393" y="15928"/>
                  </a:cubicBezTo>
                  <a:cubicBezTo>
                    <a:pt x="1762" y="15892"/>
                    <a:pt x="1885" y="16006"/>
                    <a:pt x="2008" y="16162"/>
                  </a:cubicBezTo>
                  <a:cubicBezTo>
                    <a:pt x="2253" y="16391"/>
                    <a:pt x="2557" y="16276"/>
                    <a:pt x="2917" y="16276"/>
                  </a:cubicBezTo>
                  <a:cubicBezTo>
                    <a:pt x="2860" y="16354"/>
                    <a:pt x="2917" y="16432"/>
                    <a:pt x="3040" y="16391"/>
                  </a:cubicBezTo>
                  <a:cubicBezTo>
                    <a:pt x="3097" y="16391"/>
                    <a:pt x="3097" y="16354"/>
                    <a:pt x="3097" y="16354"/>
                  </a:cubicBezTo>
                  <a:cubicBezTo>
                    <a:pt x="3286" y="16354"/>
                    <a:pt x="4015" y="16313"/>
                    <a:pt x="3950" y="16505"/>
                  </a:cubicBezTo>
                  <a:cubicBezTo>
                    <a:pt x="3589" y="16583"/>
                    <a:pt x="3220" y="16817"/>
                    <a:pt x="3524" y="17082"/>
                  </a:cubicBezTo>
                  <a:cubicBezTo>
                    <a:pt x="3589" y="17160"/>
                    <a:pt x="3769" y="17274"/>
                    <a:pt x="3892" y="17315"/>
                  </a:cubicBezTo>
                  <a:cubicBezTo>
                    <a:pt x="4015" y="17430"/>
                    <a:pt x="4261" y="17508"/>
                    <a:pt x="4499" y="17544"/>
                  </a:cubicBezTo>
                  <a:cubicBezTo>
                    <a:pt x="4499" y="17622"/>
                    <a:pt x="4499" y="17700"/>
                    <a:pt x="4441" y="17778"/>
                  </a:cubicBezTo>
                  <a:cubicBezTo>
                    <a:pt x="4622" y="17778"/>
                    <a:pt x="4744" y="17736"/>
                    <a:pt x="4867" y="17778"/>
                  </a:cubicBezTo>
                  <a:cubicBezTo>
                    <a:pt x="4802" y="17928"/>
                    <a:pt x="5228" y="18006"/>
                    <a:pt x="5351" y="18126"/>
                  </a:cubicBezTo>
                  <a:cubicBezTo>
                    <a:pt x="5474" y="18318"/>
                    <a:pt x="5228" y="18276"/>
                    <a:pt x="5105" y="18396"/>
                  </a:cubicBezTo>
                  <a:cubicBezTo>
                    <a:pt x="5351" y="18510"/>
                    <a:pt x="5597" y="18510"/>
                    <a:pt x="5597" y="18702"/>
                  </a:cubicBezTo>
                  <a:cubicBezTo>
                    <a:pt x="5654" y="18931"/>
                    <a:pt x="5720" y="18817"/>
                    <a:pt x="5957" y="18973"/>
                  </a:cubicBezTo>
                  <a:cubicBezTo>
                    <a:pt x="5720" y="19009"/>
                    <a:pt x="5597" y="19165"/>
                    <a:pt x="5293" y="19201"/>
                  </a:cubicBezTo>
                  <a:cubicBezTo>
                    <a:pt x="5171" y="19201"/>
                    <a:pt x="5105" y="19243"/>
                    <a:pt x="5048" y="19243"/>
                  </a:cubicBezTo>
                  <a:cubicBezTo>
                    <a:pt x="5105" y="19279"/>
                    <a:pt x="5171" y="19279"/>
                    <a:pt x="5228" y="19279"/>
                  </a:cubicBezTo>
                  <a:cubicBezTo>
                    <a:pt x="5416" y="19747"/>
                    <a:pt x="6023" y="19513"/>
                    <a:pt x="6449" y="19747"/>
                  </a:cubicBezTo>
                  <a:cubicBezTo>
                    <a:pt x="6752" y="19975"/>
                    <a:pt x="6392" y="20209"/>
                    <a:pt x="6629" y="20437"/>
                  </a:cubicBezTo>
                  <a:cubicBezTo>
                    <a:pt x="6695" y="20552"/>
                    <a:pt x="7055" y="20708"/>
                    <a:pt x="7121" y="20474"/>
                  </a:cubicBezTo>
                  <a:cubicBezTo>
                    <a:pt x="7424" y="20401"/>
                    <a:pt x="7424" y="20437"/>
                    <a:pt x="7604" y="20209"/>
                  </a:cubicBezTo>
                  <a:cubicBezTo>
                    <a:pt x="7965" y="20167"/>
                    <a:pt x="7965" y="20437"/>
                    <a:pt x="8030" y="20593"/>
                  </a:cubicBezTo>
                  <a:cubicBezTo>
                    <a:pt x="8153" y="20863"/>
                    <a:pt x="8579" y="20822"/>
                    <a:pt x="8883" y="20978"/>
                  </a:cubicBezTo>
                  <a:cubicBezTo>
                    <a:pt x="9243" y="21170"/>
                    <a:pt x="9554" y="21170"/>
                    <a:pt x="9554" y="21518"/>
                  </a:cubicBezTo>
                  <a:cubicBezTo>
                    <a:pt x="9612" y="21482"/>
                    <a:pt x="9612" y="21440"/>
                    <a:pt x="9669" y="21404"/>
                  </a:cubicBezTo>
                  <a:cubicBezTo>
                    <a:pt x="9915" y="21326"/>
                    <a:pt x="10095" y="21170"/>
                    <a:pt x="10407" y="21134"/>
                  </a:cubicBezTo>
                  <a:cubicBezTo>
                    <a:pt x="10767" y="21056"/>
                    <a:pt x="11070" y="21092"/>
                    <a:pt x="11193" y="20822"/>
                  </a:cubicBezTo>
                  <a:cubicBezTo>
                    <a:pt x="11259" y="20744"/>
                    <a:pt x="11136" y="20708"/>
                    <a:pt x="11259" y="20593"/>
                  </a:cubicBezTo>
                  <a:cubicBezTo>
                    <a:pt x="11374" y="20515"/>
                    <a:pt x="11562" y="20515"/>
                    <a:pt x="11677" y="20401"/>
                  </a:cubicBezTo>
                  <a:cubicBezTo>
                    <a:pt x="11742" y="20360"/>
                    <a:pt x="11800" y="20245"/>
                    <a:pt x="11865" y="20209"/>
                  </a:cubicBezTo>
                  <a:cubicBezTo>
                    <a:pt x="11923" y="20167"/>
                    <a:pt x="12046" y="20131"/>
                    <a:pt x="12103" y="20089"/>
                  </a:cubicBezTo>
                  <a:cubicBezTo>
                    <a:pt x="12168" y="20053"/>
                    <a:pt x="12226" y="19975"/>
                    <a:pt x="12349" y="19939"/>
                  </a:cubicBezTo>
                  <a:cubicBezTo>
                    <a:pt x="12529" y="19861"/>
                    <a:pt x="12529" y="19939"/>
                    <a:pt x="12652" y="19819"/>
                  </a:cubicBezTo>
                  <a:cubicBezTo>
                    <a:pt x="12775" y="19705"/>
                    <a:pt x="12652" y="19705"/>
                    <a:pt x="12840" y="19669"/>
                  </a:cubicBezTo>
                  <a:cubicBezTo>
                    <a:pt x="12963" y="19627"/>
                    <a:pt x="13078" y="19627"/>
                    <a:pt x="13201" y="19591"/>
                  </a:cubicBezTo>
                  <a:cubicBezTo>
                    <a:pt x="13201" y="19471"/>
                    <a:pt x="13266" y="19321"/>
                    <a:pt x="13201" y="19201"/>
                  </a:cubicBezTo>
                  <a:cubicBezTo>
                    <a:pt x="13144" y="19050"/>
                    <a:pt x="12963" y="19009"/>
                    <a:pt x="12898" y="18895"/>
                  </a:cubicBezTo>
                  <a:cubicBezTo>
                    <a:pt x="13504" y="18817"/>
                    <a:pt x="13504" y="19243"/>
                    <a:pt x="13447" y="19471"/>
                  </a:cubicBezTo>
                  <a:cubicBezTo>
                    <a:pt x="13381" y="19627"/>
                    <a:pt x="13266" y="19669"/>
                    <a:pt x="13201" y="19783"/>
                  </a:cubicBezTo>
                  <a:cubicBezTo>
                    <a:pt x="13144" y="19939"/>
                    <a:pt x="13266" y="20012"/>
                    <a:pt x="13381" y="20131"/>
                  </a:cubicBezTo>
                  <a:cubicBezTo>
                    <a:pt x="13447" y="20209"/>
                    <a:pt x="13504" y="20209"/>
                    <a:pt x="13504" y="20323"/>
                  </a:cubicBezTo>
                  <a:cubicBezTo>
                    <a:pt x="13504" y="20360"/>
                    <a:pt x="13447" y="20474"/>
                    <a:pt x="13504" y="20515"/>
                  </a:cubicBezTo>
                  <a:cubicBezTo>
                    <a:pt x="13693" y="20593"/>
                    <a:pt x="13873" y="20437"/>
                    <a:pt x="13930" y="20360"/>
                  </a:cubicBezTo>
                  <a:cubicBezTo>
                    <a:pt x="14053" y="20245"/>
                    <a:pt x="14053" y="20167"/>
                    <a:pt x="14233" y="20089"/>
                  </a:cubicBezTo>
                  <a:cubicBezTo>
                    <a:pt x="14537" y="20053"/>
                    <a:pt x="14659" y="20131"/>
                    <a:pt x="14602" y="20282"/>
                  </a:cubicBezTo>
                  <a:cubicBezTo>
                    <a:pt x="14725" y="20323"/>
                    <a:pt x="14848" y="20323"/>
                    <a:pt x="14905" y="20282"/>
                  </a:cubicBezTo>
                  <a:cubicBezTo>
                    <a:pt x="14971" y="20012"/>
                    <a:pt x="14905" y="20053"/>
                    <a:pt x="15331" y="20012"/>
                  </a:cubicBezTo>
                  <a:cubicBezTo>
                    <a:pt x="15331" y="19939"/>
                    <a:pt x="15274" y="19747"/>
                    <a:pt x="15274" y="19627"/>
                  </a:cubicBezTo>
                  <a:cubicBezTo>
                    <a:pt x="15331" y="19513"/>
                    <a:pt x="15454" y="19471"/>
                    <a:pt x="15454" y="19321"/>
                  </a:cubicBezTo>
                  <a:cubicBezTo>
                    <a:pt x="15758" y="19279"/>
                    <a:pt x="16307" y="19357"/>
                    <a:pt x="16307" y="19123"/>
                  </a:cubicBezTo>
                  <a:cubicBezTo>
                    <a:pt x="16544" y="19050"/>
                    <a:pt x="16667" y="19009"/>
                    <a:pt x="16790" y="18817"/>
                  </a:cubicBezTo>
                  <a:cubicBezTo>
                    <a:pt x="16856" y="18739"/>
                    <a:pt x="16790" y="18739"/>
                    <a:pt x="16978" y="18702"/>
                  </a:cubicBezTo>
                  <a:cubicBezTo>
                    <a:pt x="17036" y="18661"/>
                    <a:pt x="17282" y="18702"/>
                    <a:pt x="17339" y="18702"/>
                  </a:cubicBezTo>
                  <a:cubicBezTo>
                    <a:pt x="17519" y="18739"/>
                    <a:pt x="17765" y="18931"/>
                    <a:pt x="17888" y="19009"/>
                  </a:cubicBezTo>
                  <a:cubicBezTo>
                    <a:pt x="17888" y="18739"/>
                    <a:pt x="17888" y="18739"/>
                    <a:pt x="17888" y="18739"/>
                  </a:cubicBezTo>
                  <a:cubicBezTo>
                    <a:pt x="17642" y="18469"/>
                    <a:pt x="17519" y="18318"/>
                    <a:pt x="17519" y="18006"/>
                  </a:cubicBezTo>
                  <a:cubicBezTo>
                    <a:pt x="17519" y="17700"/>
                    <a:pt x="17405" y="17544"/>
                    <a:pt x="17216" y="17274"/>
                  </a:cubicBezTo>
                  <a:cubicBezTo>
                    <a:pt x="17159" y="17123"/>
                    <a:pt x="17159" y="17009"/>
                    <a:pt x="17159" y="16895"/>
                  </a:cubicBezTo>
                  <a:cubicBezTo>
                    <a:pt x="17101" y="16780"/>
                    <a:pt x="16913" y="16624"/>
                    <a:pt x="17159" y="16583"/>
                  </a:cubicBezTo>
                  <a:cubicBezTo>
                    <a:pt x="17159" y="16469"/>
                    <a:pt x="17216" y="16354"/>
                    <a:pt x="17159" y="16240"/>
                  </a:cubicBezTo>
                  <a:cubicBezTo>
                    <a:pt x="17101" y="16121"/>
                    <a:pt x="16978" y="16121"/>
                    <a:pt x="16913" y="16084"/>
                  </a:cubicBezTo>
                  <a:cubicBezTo>
                    <a:pt x="16856" y="16006"/>
                    <a:pt x="16790" y="15928"/>
                    <a:pt x="16667" y="15928"/>
                  </a:cubicBezTo>
                  <a:cubicBezTo>
                    <a:pt x="16790" y="15736"/>
                    <a:pt x="16667" y="15352"/>
                    <a:pt x="17036" y="15232"/>
                  </a:cubicBezTo>
                  <a:cubicBezTo>
                    <a:pt x="17036" y="15118"/>
                    <a:pt x="17159" y="15004"/>
                    <a:pt x="17405" y="15040"/>
                  </a:cubicBezTo>
                  <a:cubicBezTo>
                    <a:pt x="17282" y="15004"/>
                    <a:pt x="16733" y="14889"/>
                    <a:pt x="16610" y="14889"/>
                  </a:cubicBezTo>
                  <a:cubicBezTo>
                    <a:pt x="16241" y="14889"/>
                    <a:pt x="16003" y="15232"/>
                    <a:pt x="15815" y="14967"/>
                  </a:cubicBezTo>
                  <a:cubicBezTo>
                    <a:pt x="15700" y="14812"/>
                    <a:pt x="15880" y="14541"/>
                    <a:pt x="15938" y="14386"/>
                  </a:cubicBezTo>
                  <a:cubicBezTo>
                    <a:pt x="15938" y="14308"/>
                    <a:pt x="15938" y="14271"/>
                    <a:pt x="15938" y="14193"/>
                  </a:cubicBezTo>
                  <a:cubicBezTo>
                    <a:pt x="16003" y="14157"/>
                    <a:pt x="16126" y="14157"/>
                    <a:pt x="16126" y="14079"/>
                  </a:cubicBezTo>
                  <a:cubicBezTo>
                    <a:pt x="16184" y="13887"/>
                    <a:pt x="15938" y="13923"/>
                    <a:pt x="15758" y="13845"/>
                  </a:cubicBezTo>
                  <a:cubicBezTo>
                    <a:pt x="15577" y="13809"/>
                    <a:pt x="15454" y="13731"/>
                    <a:pt x="15274" y="13653"/>
                  </a:cubicBezTo>
                  <a:cubicBezTo>
                    <a:pt x="15274" y="13617"/>
                    <a:pt x="15274" y="13575"/>
                    <a:pt x="15208" y="13539"/>
                  </a:cubicBezTo>
                  <a:cubicBezTo>
                    <a:pt x="15151" y="13497"/>
                    <a:pt x="14971" y="13539"/>
                    <a:pt x="14848" y="13539"/>
                  </a:cubicBezTo>
                  <a:cubicBezTo>
                    <a:pt x="14848" y="13305"/>
                    <a:pt x="14782" y="13076"/>
                    <a:pt x="14848" y="12843"/>
                  </a:cubicBezTo>
                  <a:cubicBezTo>
                    <a:pt x="14848" y="12765"/>
                    <a:pt x="14905" y="12573"/>
                    <a:pt x="14971" y="12536"/>
                  </a:cubicBezTo>
                  <a:cubicBezTo>
                    <a:pt x="15086" y="12495"/>
                    <a:pt x="15274" y="12573"/>
                    <a:pt x="15454" y="12536"/>
                  </a:cubicBezTo>
                  <a:cubicBezTo>
                    <a:pt x="15577" y="12458"/>
                    <a:pt x="15512" y="12417"/>
                    <a:pt x="15577" y="12302"/>
                  </a:cubicBezTo>
                  <a:cubicBezTo>
                    <a:pt x="15700" y="12110"/>
                    <a:pt x="15880" y="11996"/>
                    <a:pt x="15938" y="11762"/>
                  </a:cubicBezTo>
                  <a:cubicBezTo>
                    <a:pt x="16003" y="11534"/>
                    <a:pt x="15815" y="11030"/>
                    <a:pt x="15454" y="10915"/>
                  </a:cubicBezTo>
                  <a:cubicBezTo>
                    <a:pt x="15274" y="10837"/>
                    <a:pt x="15028" y="10874"/>
                    <a:pt x="14782" y="10837"/>
                  </a:cubicBezTo>
                  <a:cubicBezTo>
                    <a:pt x="14537" y="10837"/>
                    <a:pt x="14422" y="10760"/>
                    <a:pt x="14233" y="10723"/>
                  </a:cubicBezTo>
                  <a:cubicBezTo>
                    <a:pt x="13996" y="10645"/>
                    <a:pt x="13750" y="10645"/>
                    <a:pt x="13504" y="10645"/>
                  </a:cubicBezTo>
                  <a:cubicBezTo>
                    <a:pt x="13504" y="10489"/>
                    <a:pt x="13266" y="10412"/>
                    <a:pt x="13078" y="10375"/>
                  </a:cubicBezTo>
                  <a:cubicBezTo>
                    <a:pt x="12963" y="10261"/>
                    <a:pt x="12529" y="10219"/>
                    <a:pt x="12414" y="10069"/>
                  </a:cubicBezTo>
                  <a:cubicBezTo>
                    <a:pt x="12349" y="9991"/>
                    <a:pt x="12349" y="9913"/>
                    <a:pt x="12291" y="9835"/>
                  </a:cubicBezTo>
                  <a:cubicBezTo>
                    <a:pt x="12168" y="9757"/>
                    <a:pt x="11923" y="9679"/>
                    <a:pt x="11865" y="9601"/>
                  </a:cubicBezTo>
                  <a:cubicBezTo>
                    <a:pt x="11800" y="9450"/>
                    <a:pt x="11988" y="9487"/>
                    <a:pt x="12046" y="9373"/>
                  </a:cubicBezTo>
                  <a:cubicBezTo>
                    <a:pt x="12103" y="9331"/>
                    <a:pt x="12046" y="9295"/>
                    <a:pt x="12103" y="9217"/>
                  </a:cubicBezTo>
                  <a:cubicBezTo>
                    <a:pt x="12168" y="9180"/>
                    <a:pt x="12226" y="9139"/>
                    <a:pt x="12291" y="9102"/>
                  </a:cubicBezTo>
                  <a:cubicBezTo>
                    <a:pt x="12472" y="8910"/>
                    <a:pt x="12414" y="8718"/>
                    <a:pt x="12414" y="8484"/>
                  </a:cubicBezTo>
                  <a:cubicBezTo>
                    <a:pt x="12595" y="8484"/>
                    <a:pt x="13078" y="8448"/>
                    <a:pt x="13144" y="8521"/>
                  </a:cubicBezTo>
                  <a:cubicBezTo>
                    <a:pt x="13266" y="8562"/>
                    <a:pt x="13144" y="8676"/>
                    <a:pt x="13266" y="8718"/>
                  </a:cubicBezTo>
                  <a:cubicBezTo>
                    <a:pt x="13324" y="8754"/>
                    <a:pt x="13504" y="8754"/>
                    <a:pt x="13570" y="8754"/>
                  </a:cubicBezTo>
                  <a:cubicBezTo>
                    <a:pt x="13447" y="8676"/>
                    <a:pt x="13324" y="8640"/>
                    <a:pt x="13381" y="8484"/>
                  </a:cubicBezTo>
                  <a:cubicBezTo>
                    <a:pt x="13570" y="8484"/>
                    <a:pt x="13693" y="8484"/>
                    <a:pt x="13873" y="8484"/>
                  </a:cubicBezTo>
                  <a:cubicBezTo>
                    <a:pt x="13873" y="8250"/>
                    <a:pt x="13807" y="8178"/>
                    <a:pt x="14233" y="8178"/>
                  </a:cubicBezTo>
                  <a:cubicBezTo>
                    <a:pt x="14299" y="7944"/>
                    <a:pt x="14110" y="7830"/>
                    <a:pt x="14176" y="7596"/>
                  </a:cubicBezTo>
                  <a:cubicBezTo>
                    <a:pt x="14356" y="7518"/>
                    <a:pt x="14782" y="7560"/>
                    <a:pt x="14971" y="7518"/>
                  </a:cubicBezTo>
                  <a:cubicBezTo>
                    <a:pt x="15331" y="7482"/>
                    <a:pt x="15635" y="7560"/>
                    <a:pt x="15938" y="7560"/>
                  </a:cubicBezTo>
                  <a:cubicBezTo>
                    <a:pt x="16003" y="7326"/>
                    <a:pt x="16487" y="7560"/>
                    <a:pt x="16667" y="7482"/>
                  </a:cubicBezTo>
                  <a:cubicBezTo>
                    <a:pt x="16790" y="7445"/>
                    <a:pt x="16978" y="6941"/>
                    <a:pt x="16978" y="6827"/>
                  </a:cubicBezTo>
                  <a:cubicBezTo>
                    <a:pt x="16667" y="6786"/>
                    <a:pt x="16790" y="6978"/>
                    <a:pt x="16610" y="7019"/>
                  </a:cubicBezTo>
                  <a:cubicBezTo>
                    <a:pt x="16487" y="7056"/>
                    <a:pt x="16241" y="6900"/>
                    <a:pt x="16126" y="6827"/>
                  </a:cubicBezTo>
                  <a:cubicBezTo>
                    <a:pt x="16061" y="6749"/>
                    <a:pt x="16003" y="6635"/>
                    <a:pt x="15938" y="6515"/>
                  </a:cubicBezTo>
                  <a:cubicBezTo>
                    <a:pt x="15880" y="6437"/>
                    <a:pt x="15758" y="6323"/>
                    <a:pt x="15758" y="6245"/>
                  </a:cubicBezTo>
                  <a:cubicBezTo>
                    <a:pt x="15577" y="6323"/>
                    <a:pt x="15512" y="6401"/>
                    <a:pt x="15274" y="6437"/>
                  </a:cubicBezTo>
                  <a:cubicBezTo>
                    <a:pt x="14971" y="6515"/>
                    <a:pt x="14905" y="6479"/>
                    <a:pt x="14659" y="6401"/>
                  </a:cubicBezTo>
                  <a:cubicBezTo>
                    <a:pt x="14422" y="6323"/>
                    <a:pt x="13996" y="6209"/>
                    <a:pt x="13873" y="5975"/>
                  </a:cubicBezTo>
                  <a:cubicBezTo>
                    <a:pt x="13873" y="5939"/>
                    <a:pt x="13930" y="5861"/>
                    <a:pt x="13873" y="5824"/>
                  </a:cubicBezTo>
                  <a:cubicBezTo>
                    <a:pt x="13873" y="5747"/>
                    <a:pt x="13693" y="5669"/>
                    <a:pt x="13627" y="5627"/>
                  </a:cubicBezTo>
                  <a:cubicBezTo>
                    <a:pt x="13504" y="5554"/>
                    <a:pt x="13381" y="5476"/>
                    <a:pt x="13201" y="5435"/>
                  </a:cubicBezTo>
                  <a:cubicBezTo>
                    <a:pt x="13021" y="5399"/>
                    <a:pt x="12898" y="5357"/>
                    <a:pt x="12717" y="5321"/>
                  </a:cubicBezTo>
                  <a:cubicBezTo>
                    <a:pt x="12529" y="5284"/>
                    <a:pt x="12349" y="5321"/>
                    <a:pt x="12168" y="5321"/>
                  </a:cubicBezTo>
                  <a:cubicBezTo>
                    <a:pt x="12168" y="5050"/>
                    <a:pt x="12046" y="4552"/>
                    <a:pt x="12529" y="4474"/>
                  </a:cubicBezTo>
                  <a:cubicBezTo>
                    <a:pt x="12529" y="4354"/>
                    <a:pt x="12414" y="4318"/>
                    <a:pt x="12349" y="4204"/>
                  </a:cubicBezTo>
                  <a:cubicBezTo>
                    <a:pt x="12349" y="4084"/>
                    <a:pt x="12414" y="4012"/>
                    <a:pt x="12529" y="3934"/>
                  </a:cubicBezTo>
                  <a:cubicBezTo>
                    <a:pt x="12775" y="3778"/>
                    <a:pt x="13021" y="3778"/>
                    <a:pt x="13266" y="3663"/>
                  </a:cubicBezTo>
                  <a:cubicBezTo>
                    <a:pt x="13504" y="3586"/>
                    <a:pt x="13381" y="3430"/>
                    <a:pt x="13570" y="3279"/>
                  </a:cubicBezTo>
                  <a:cubicBezTo>
                    <a:pt x="13750" y="3201"/>
                    <a:pt x="13873" y="3160"/>
                    <a:pt x="14110" y="3160"/>
                  </a:cubicBezTo>
                  <a:cubicBezTo>
                    <a:pt x="14110" y="3082"/>
                    <a:pt x="14053" y="2967"/>
                    <a:pt x="13996" y="2889"/>
                  </a:cubicBezTo>
                  <a:cubicBezTo>
                    <a:pt x="13627" y="2853"/>
                    <a:pt x="13570" y="2853"/>
                    <a:pt x="13447" y="2661"/>
                  </a:cubicBezTo>
                  <a:cubicBezTo>
                    <a:pt x="13324" y="2541"/>
                    <a:pt x="13266" y="2505"/>
                    <a:pt x="13324" y="2349"/>
                  </a:cubicBezTo>
                  <a:cubicBezTo>
                    <a:pt x="13324" y="2271"/>
                    <a:pt x="13447" y="2235"/>
                    <a:pt x="13447" y="2121"/>
                  </a:cubicBezTo>
                  <a:cubicBezTo>
                    <a:pt x="13447" y="2157"/>
                    <a:pt x="13447" y="2235"/>
                    <a:pt x="13447" y="2271"/>
                  </a:cubicBezTo>
                  <a:cubicBezTo>
                    <a:pt x="13570" y="2271"/>
                    <a:pt x="13627" y="2313"/>
                    <a:pt x="13693" y="2313"/>
                  </a:cubicBezTo>
                  <a:cubicBezTo>
                    <a:pt x="13693" y="2469"/>
                    <a:pt x="14110" y="2619"/>
                    <a:pt x="14299" y="2619"/>
                  </a:cubicBezTo>
                  <a:cubicBezTo>
                    <a:pt x="14299" y="2661"/>
                    <a:pt x="14299" y="2734"/>
                    <a:pt x="14299" y="2775"/>
                  </a:cubicBezTo>
                  <a:cubicBezTo>
                    <a:pt x="14479" y="2812"/>
                    <a:pt x="14659" y="2775"/>
                    <a:pt x="14848" y="2812"/>
                  </a:cubicBezTo>
                  <a:cubicBezTo>
                    <a:pt x="14782" y="2853"/>
                    <a:pt x="14725" y="2931"/>
                    <a:pt x="14725" y="2967"/>
                  </a:cubicBezTo>
                  <a:cubicBezTo>
                    <a:pt x="14905" y="3009"/>
                    <a:pt x="15086" y="3009"/>
                    <a:pt x="15274" y="3009"/>
                  </a:cubicBezTo>
                  <a:cubicBezTo>
                    <a:pt x="15274" y="3123"/>
                    <a:pt x="15331" y="3279"/>
                    <a:pt x="15274" y="3352"/>
                  </a:cubicBezTo>
                  <a:cubicBezTo>
                    <a:pt x="15208" y="3471"/>
                    <a:pt x="15028" y="3549"/>
                    <a:pt x="15028" y="3663"/>
                  </a:cubicBezTo>
                  <a:cubicBezTo>
                    <a:pt x="15208" y="3700"/>
                    <a:pt x="15331" y="3663"/>
                    <a:pt x="15454" y="3663"/>
                  </a:cubicBezTo>
                  <a:cubicBezTo>
                    <a:pt x="15454" y="3778"/>
                    <a:pt x="15454" y="3970"/>
                    <a:pt x="15512" y="4048"/>
                  </a:cubicBezTo>
                  <a:cubicBezTo>
                    <a:pt x="15512" y="3970"/>
                    <a:pt x="15577" y="3856"/>
                    <a:pt x="15577" y="3778"/>
                  </a:cubicBezTo>
                  <a:cubicBezTo>
                    <a:pt x="15758" y="3700"/>
                    <a:pt x="15512" y="3393"/>
                    <a:pt x="15815" y="3430"/>
                  </a:cubicBezTo>
                  <a:cubicBezTo>
                    <a:pt x="15880" y="3471"/>
                    <a:pt x="15880" y="3586"/>
                    <a:pt x="15938" y="3622"/>
                  </a:cubicBezTo>
                  <a:cubicBezTo>
                    <a:pt x="16003" y="3586"/>
                    <a:pt x="15938" y="3471"/>
                    <a:pt x="16003" y="3430"/>
                  </a:cubicBezTo>
                  <a:cubicBezTo>
                    <a:pt x="16184" y="3315"/>
                    <a:pt x="16184" y="3393"/>
                    <a:pt x="16307" y="3430"/>
                  </a:cubicBezTo>
                  <a:cubicBezTo>
                    <a:pt x="16429" y="3471"/>
                    <a:pt x="16429" y="3508"/>
                    <a:pt x="16610" y="3549"/>
                  </a:cubicBezTo>
                  <a:cubicBezTo>
                    <a:pt x="16733" y="3549"/>
                    <a:pt x="16856" y="3549"/>
                    <a:pt x="16978" y="3549"/>
                  </a:cubicBezTo>
                  <a:cubicBezTo>
                    <a:pt x="16856" y="3430"/>
                    <a:pt x="16733" y="3315"/>
                    <a:pt x="16610" y="3201"/>
                  </a:cubicBezTo>
                  <a:cubicBezTo>
                    <a:pt x="16487" y="3082"/>
                    <a:pt x="16241" y="3009"/>
                    <a:pt x="16307" y="2812"/>
                  </a:cubicBezTo>
                  <a:cubicBezTo>
                    <a:pt x="16487" y="2775"/>
                    <a:pt x="16733" y="2775"/>
                    <a:pt x="16913" y="2775"/>
                  </a:cubicBezTo>
                  <a:cubicBezTo>
                    <a:pt x="16913" y="3009"/>
                    <a:pt x="17216" y="2931"/>
                    <a:pt x="17339" y="3045"/>
                  </a:cubicBezTo>
                  <a:cubicBezTo>
                    <a:pt x="17405" y="3123"/>
                    <a:pt x="17405" y="3315"/>
                    <a:pt x="17405" y="3393"/>
                  </a:cubicBezTo>
                  <a:cubicBezTo>
                    <a:pt x="17462" y="3549"/>
                    <a:pt x="17462" y="3586"/>
                    <a:pt x="17519" y="3700"/>
                  </a:cubicBezTo>
                  <a:cubicBezTo>
                    <a:pt x="17642" y="3856"/>
                    <a:pt x="17708" y="3934"/>
                    <a:pt x="17945" y="4012"/>
                  </a:cubicBezTo>
                  <a:cubicBezTo>
                    <a:pt x="18249" y="4126"/>
                    <a:pt x="18617" y="4318"/>
                    <a:pt x="18986" y="4354"/>
                  </a:cubicBezTo>
                  <a:cubicBezTo>
                    <a:pt x="19166" y="4354"/>
                    <a:pt x="19715" y="4432"/>
                    <a:pt x="19838" y="4354"/>
                  </a:cubicBezTo>
                  <a:cubicBezTo>
                    <a:pt x="19838" y="4318"/>
                    <a:pt x="19896" y="4204"/>
                    <a:pt x="19896" y="4162"/>
                  </a:cubicBezTo>
                  <a:cubicBezTo>
                    <a:pt x="19953" y="4126"/>
                    <a:pt x="20076" y="4048"/>
                    <a:pt x="20076" y="4012"/>
                  </a:cubicBezTo>
                  <a:cubicBezTo>
                    <a:pt x="20076" y="3970"/>
                    <a:pt x="20076" y="3892"/>
                    <a:pt x="20076" y="3856"/>
                  </a:cubicBezTo>
                  <a:cubicBezTo>
                    <a:pt x="20141" y="3778"/>
                    <a:pt x="20199" y="3778"/>
                    <a:pt x="20322" y="3741"/>
                  </a:cubicBezTo>
                  <a:cubicBezTo>
                    <a:pt x="20379" y="3622"/>
                    <a:pt x="20502" y="3549"/>
                    <a:pt x="20682" y="347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7" name="AutoShape 29"/>
            <p:cNvSpPr>
              <a:spLocks/>
            </p:cNvSpPr>
            <p:nvPr/>
          </p:nvSpPr>
          <p:spPr bwMode="auto">
            <a:xfrm>
              <a:off x="5821933" y="2930176"/>
              <a:ext cx="261591" cy="352674"/>
            </a:xfrm>
            <a:custGeom>
              <a:avLst/>
              <a:gdLst>
                <a:gd name="T0" fmla="*/ 10800 w 21600"/>
                <a:gd name="T1" fmla="*/ 10556 h 21113"/>
                <a:gd name="T2" fmla="*/ 10800 w 21600"/>
                <a:gd name="T3" fmla="*/ 10556 h 21113"/>
                <a:gd name="T4" fmla="*/ 10800 w 21600"/>
                <a:gd name="T5" fmla="*/ 10556 h 21113"/>
                <a:gd name="T6" fmla="*/ 10800 w 21600"/>
                <a:gd name="T7" fmla="*/ 10556 h 21113"/>
              </a:gdLst>
              <a:ahLst/>
              <a:cxnLst>
                <a:cxn ang="0">
                  <a:pos x="T0" y="T1"/>
                </a:cxn>
                <a:cxn ang="0">
                  <a:pos x="T2" y="T3"/>
                </a:cxn>
                <a:cxn ang="0">
                  <a:pos x="T4" y="T5"/>
                </a:cxn>
                <a:cxn ang="0">
                  <a:pos x="T6" y="T7"/>
                </a:cxn>
              </a:cxnLst>
              <a:rect l="0" t="0" r="r" b="b"/>
              <a:pathLst>
                <a:path w="21600" h="21113">
                  <a:moveTo>
                    <a:pt x="1869" y="20250"/>
                  </a:moveTo>
                  <a:cubicBezTo>
                    <a:pt x="2372" y="20432"/>
                    <a:pt x="3989" y="20432"/>
                    <a:pt x="4528" y="20432"/>
                  </a:cubicBezTo>
                  <a:cubicBezTo>
                    <a:pt x="5858" y="20432"/>
                    <a:pt x="6110" y="20432"/>
                    <a:pt x="6936" y="20821"/>
                  </a:cubicBezTo>
                  <a:cubicBezTo>
                    <a:pt x="9057" y="21600"/>
                    <a:pt x="9848" y="20639"/>
                    <a:pt x="11465" y="20042"/>
                  </a:cubicBezTo>
                  <a:cubicBezTo>
                    <a:pt x="11465" y="19653"/>
                    <a:pt x="11465" y="19289"/>
                    <a:pt x="11465" y="18900"/>
                  </a:cubicBezTo>
                  <a:cubicBezTo>
                    <a:pt x="12795" y="18303"/>
                    <a:pt x="13334" y="19289"/>
                    <a:pt x="14412" y="19471"/>
                  </a:cubicBezTo>
                  <a:cubicBezTo>
                    <a:pt x="15742" y="19861"/>
                    <a:pt x="15742" y="18692"/>
                    <a:pt x="16532" y="20042"/>
                  </a:cubicBezTo>
                  <a:cubicBezTo>
                    <a:pt x="16820" y="19653"/>
                    <a:pt x="17072" y="19471"/>
                    <a:pt x="17611" y="19289"/>
                  </a:cubicBezTo>
                  <a:cubicBezTo>
                    <a:pt x="17862" y="19289"/>
                    <a:pt x="18401" y="19471"/>
                    <a:pt x="19480" y="19471"/>
                  </a:cubicBezTo>
                  <a:cubicBezTo>
                    <a:pt x="19480" y="19289"/>
                    <a:pt x="19480" y="19082"/>
                    <a:pt x="19480" y="18692"/>
                  </a:cubicBezTo>
                  <a:cubicBezTo>
                    <a:pt x="19731" y="17939"/>
                    <a:pt x="19192" y="16953"/>
                    <a:pt x="20809" y="16953"/>
                  </a:cubicBezTo>
                  <a:cubicBezTo>
                    <a:pt x="21061" y="16382"/>
                    <a:pt x="21600" y="15811"/>
                    <a:pt x="21600" y="15421"/>
                  </a:cubicBezTo>
                  <a:cubicBezTo>
                    <a:pt x="21348" y="14642"/>
                    <a:pt x="20809" y="14642"/>
                    <a:pt x="20270" y="14279"/>
                  </a:cubicBezTo>
                  <a:cubicBezTo>
                    <a:pt x="19192" y="13682"/>
                    <a:pt x="18940" y="12332"/>
                    <a:pt x="18940" y="11371"/>
                  </a:cubicBezTo>
                  <a:cubicBezTo>
                    <a:pt x="18689" y="11371"/>
                    <a:pt x="18689" y="11371"/>
                    <a:pt x="18689" y="11371"/>
                  </a:cubicBezTo>
                  <a:cubicBezTo>
                    <a:pt x="18689" y="11189"/>
                    <a:pt x="18401" y="10982"/>
                    <a:pt x="18401" y="10800"/>
                  </a:cubicBezTo>
                  <a:cubicBezTo>
                    <a:pt x="18689" y="10800"/>
                    <a:pt x="18940" y="10800"/>
                    <a:pt x="19192" y="10800"/>
                  </a:cubicBezTo>
                  <a:cubicBezTo>
                    <a:pt x="19192" y="10021"/>
                    <a:pt x="20019" y="9450"/>
                    <a:pt x="20270" y="9061"/>
                  </a:cubicBezTo>
                  <a:cubicBezTo>
                    <a:pt x="20809" y="8489"/>
                    <a:pt x="21061" y="7711"/>
                    <a:pt x="21061" y="7139"/>
                  </a:cubicBezTo>
                  <a:cubicBezTo>
                    <a:pt x="19731" y="7139"/>
                    <a:pt x="20522" y="6179"/>
                    <a:pt x="20809" y="5971"/>
                  </a:cubicBezTo>
                  <a:cubicBezTo>
                    <a:pt x="21348" y="5400"/>
                    <a:pt x="21348" y="5011"/>
                    <a:pt x="21348" y="4439"/>
                  </a:cubicBezTo>
                  <a:cubicBezTo>
                    <a:pt x="19480" y="4439"/>
                    <a:pt x="20270" y="3842"/>
                    <a:pt x="20270" y="3089"/>
                  </a:cubicBezTo>
                  <a:cubicBezTo>
                    <a:pt x="20270" y="2311"/>
                    <a:pt x="20019" y="1532"/>
                    <a:pt x="19192" y="1168"/>
                  </a:cubicBezTo>
                  <a:cubicBezTo>
                    <a:pt x="18689" y="1168"/>
                    <a:pt x="17862" y="961"/>
                    <a:pt x="17611" y="961"/>
                  </a:cubicBezTo>
                  <a:cubicBezTo>
                    <a:pt x="17072" y="779"/>
                    <a:pt x="16820" y="1168"/>
                    <a:pt x="16281" y="961"/>
                  </a:cubicBezTo>
                  <a:cubicBezTo>
                    <a:pt x="15454" y="779"/>
                    <a:pt x="16281" y="571"/>
                    <a:pt x="15742" y="208"/>
                  </a:cubicBezTo>
                  <a:cubicBezTo>
                    <a:pt x="15454" y="0"/>
                    <a:pt x="14664" y="0"/>
                    <a:pt x="14412" y="0"/>
                  </a:cubicBezTo>
                  <a:cubicBezTo>
                    <a:pt x="14412" y="208"/>
                    <a:pt x="14412" y="571"/>
                    <a:pt x="14412" y="779"/>
                  </a:cubicBezTo>
                  <a:cubicBezTo>
                    <a:pt x="14124" y="779"/>
                    <a:pt x="13585" y="779"/>
                    <a:pt x="13334" y="779"/>
                  </a:cubicBezTo>
                  <a:cubicBezTo>
                    <a:pt x="13334" y="1168"/>
                    <a:pt x="13334" y="1532"/>
                    <a:pt x="13334" y="1739"/>
                  </a:cubicBezTo>
                  <a:cubicBezTo>
                    <a:pt x="12543" y="1921"/>
                    <a:pt x="12256" y="1350"/>
                    <a:pt x="11716" y="1168"/>
                  </a:cubicBezTo>
                  <a:cubicBezTo>
                    <a:pt x="11465" y="1532"/>
                    <a:pt x="11213" y="1921"/>
                    <a:pt x="10926" y="2129"/>
                  </a:cubicBezTo>
                  <a:cubicBezTo>
                    <a:pt x="10674" y="2311"/>
                    <a:pt x="10387" y="2882"/>
                    <a:pt x="10387" y="2882"/>
                  </a:cubicBezTo>
                  <a:cubicBezTo>
                    <a:pt x="9596" y="3271"/>
                    <a:pt x="10135" y="2311"/>
                    <a:pt x="9596" y="2129"/>
                  </a:cubicBezTo>
                  <a:cubicBezTo>
                    <a:pt x="7727" y="1921"/>
                    <a:pt x="8805" y="2882"/>
                    <a:pt x="7476" y="3089"/>
                  </a:cubicBezTo>
                  <a:cubicBezTo>
                    <a:pt x="6936" y="3271"/>
                    <a:pt x="5068" y="2518"/>
                    <a:pt x="5319" y="3271"/>
                  </a:cubicBezTo>
                  <a:cubicBezTo>
                    <a:pt x="4780" y="3271"/>
                    <a:pt x="3989" y="3271"/>
                    <a:pt x="3450" y="3271"/>
                  </a:cubicBezTo>
                  <a:cubicBezTo>
                    <a:pt x="3450" y="4050"/>
                    <a:pt x="4528" y="4439"/>
                    <a:pt x="4780" y="5011"/>
                  </a:cubicBezTo>
                  <a:cubicBezTo>
                    <a:pt x="4780" y="5400"/>
                    <a:pt x="4528" y="6568"/>
                    <a:pt x="4241" y="7139"/>
                  </a:cubicBezTo>
                  <a:cubicBezTo>
                    <a:pt x="3989" y="7321"/>
                    <a:pt x="3738" y="7711"/>
                    <a:pt x="3450" y="8100"/>
                  </a:cubicBezTo>
                  <a:cubicBezTo>
                    <a:pt x="3199" y="8489"/>
                    <a:pt x="3199" y="8489"/>
                    <a:pt x="2911" y="8879"/>
                  </a:cubicBezTo>
                  <a:cubicBezTo>
                    <a:pt x="2660" y="9242"/>
                    <a:pt x="2660" y="9450"/>
                    <a:pt x="2372" y="9839"/>
                  </a:cubicBezTo>
                  <a:cubicBezTo>
                    <a:pt x="2120" y="10592"/>
                    <a:pt x="791" y="10592"/>
                    <a:pt x="791" y="11371"/>
                  </a:cubicBezTo>
                  <a:cubicBezTo>
                    <a:pt x="791" y="12150"/>
                    <a:pt x="1330" y="12721"/>
                    <a:pt x="1330" y="13500"/>
                  </a:cubicBezTo>
                  <a:cubicBezTo>
                    <a:pt x="1042" y="13889"/>
                    <a:pt x="539" y="14279"/>
                    <a:pt x="791" y="14850"/>
                  </a:cubicBezTo>
                  <a:cubicBezTo>
                    <a:pt x="1042" y="15992"/>
                    <a:pt x="1581" y="16589"/>
                    <a:pt x="0" y="17161"/>
                  </a:cubicBezTo>
                  <a:lnTo>
                    <a:pt x="539" y="17342"/>
                  </a:lnTo>
                  <a:cubicBezTo>
                    <a:pt x="791" y="17732"/>
                    <a:pt x="539" y="18511"/>
                    <a:pt x="539" y="19289"/>
                  </a:cubicBezTo>
                  <a:cubicBezTo>
                    <a:pt x="539" y="19289"/>
                    <a:pt x="791" y="19471"/>
                    <a:pt x="1042" y="19861"/>
                  </a:cubicBezTo>
                  <a:cubicBezTo>
                    <a:pt x="791" y="19653"/>
                    <a:pt x="1869" y="20250"/>
                    <a:pt x="1869" y="2025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8" name="AutoShape 30"/>
            <p:cNvSpPr>
              <a:spLocks/>
            </p:cNvSpPr>
            <p:nvPr/>
          </p:nvSpPr>
          <p:spPr bwMode="auto">
            <a:xfrm>
              <a:off x="3507126" y="5957710"/>
              <a:ext cx="13513" cy="22697"/>
            </a:xfrm>
            <a:custGeom>
              <a:avLst/>
              <a:gdLst>
                <a:gd name="T0" fmla="+- 0 16058 10516"/>
                <a:gd name="T1" fmla="*/ T0 w 11084"/>
                <a:gd name="T2" fmla="*/ 7645 h 15291"/>
                <a:gd name="T3" fmla="+- 0 16058 10516"/>
                <a:gd name="T4" fmla="*/ T3 w 11084"/>
                <a:gd name="T5" fmla="*/ 7645 h 15291"/>
                <a:gd name="T6" fmla="+- 0 16058 10516"/>
                <a:gd name="T7" fmla="*/ T6 w 11084"/>
                <a:gd name="T8" fmla="*/ 7645 h 15291"/>
                <a:gd name="T9" fmla="+- 0 16058 10516"/>
                <a:gd name="T10" fmla="*/ T9 w 11084"/>
                <a:gd name="T11" fmla="*/ 7645 h 15291"/>
              </a:gdLst>
              <a:ahLst/>
              <a:cxnLst>
                <a:cxn ang="0">
                  <a:pos x="T1" y="T2"/>
                </a:cxn>
                <a:cxn ang="0">
                  <a:pos x="T4" y="T5"/>
                </a:cxn>
                <a:cxn ang="0">
                  <a:pos x="T7" y="T8"/>
                </a:cxn>
                <a:cxn ang="0">
                  <a:pos x="T10" y="T11"/>
                </a:cxn>
              </a:cxnLst>
              <a:rect l="0" t="0" r="r" b="b"/>
              <a:pathLst>
                <a:path w="11084" h="15291">
                  <a:moveTo>
                    <a:pt x="8521" y="0"/>
                  </a:moveTo>
                  <a:cubicBezTo>
                    <a:pt x="5592" y="4378"/>
                    <a:pt x="-10516" y="21600"/>
                    <a:pt x="11084" y="12843"/>
                  </a:cubicBezTo>
                  <a:cubicBezTo>
                    <a:pt x="8521" y="10800"/>
                    <a:pt x="11084" y="4378"/>
                    <a:pt x="11084" y="0"/>
                  </a:cubicBezTo>
                  <a:lnTo>
                    <a:pt x="8521" y="0"/>
                  </a:ln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39" name="AutoShape 31"/>
            <p:cNvSpPr>
              <a:spLocks/>
            </p:cNvSpPr>
            <p:nvPr/>
          </p:nvSpPr>
          <p:spPr bwMode="auto">
            <a:xfrm>
              <a:off x="2147843" y="7586033"/>
              <a:ext cx="1348785" cy="1746625"/>
            </a:xfrm>
            <a:custGeom>
              <a:avLst/>
              <a:gdLst>
                <a:gd name="T0" fmla="*/ 10791 w 21583"/>
                <a:gd name="T1" fmla="+- 0 10799 22"/>
                <a:gd name="T2" fmla="*/ 10799 h 21554"/>
                <a:gd name="T3" fmla="*/ 10791 w 21583"/>
                <a:gd name="T4" fmla="+- 0 10799 22"/>
                <a:gd name="T5" fmla="*/ 10799 h 21554"/>
                <a:gd name="T6" fmla="*/ 10791 w 21583"/>
                <a:gd name="T7" fmla="+- 0 10799 22"/>
                <a:gd name="T8" fmla="*/ 10799 h 21554"/>
                <a:gd name="T9" fmla="*/ 10791 w 21583"/>
                <a:gd name="T10" fmla="+- 0 10799 22"/>
                <a:gd name="T11" fmla="*/ 10799 h 21554"/>
              </a:gdLst>
              <a:ahLst/>
              <a:cxnLst>
                <a:cxn ang="0">
                  <a:pos x="T0" y="T2"/>
                </a:cxn>
                <a:cxn ang="0">
                  <a:pos x="T3" y="T5"/>
                </a:cxn>
                <a:cxn ang="0">
                  <a:pos x="T6" y="T8"/>
                </a:cxn>
                <a:cxn ang="0">
                  <a:pos x="T9" y="T11"/>
                </a:cxn>
              </a:cxnLst>
              <a:rect l="0" t="0" r="r" b="b"/>
              <a:pathLst>
                <a:path w="21583" h="21554">
                  <a:moveTo>
                    <a:pt x="20107" y="256"/>
                  </a:moveTo>
                  <a:cubicBezTo>
                    <a:pt x="20107" y="213"/>
                    <a:pt x="20052" y="138"/>
                    <a:pt x="20052" y="96"/>
                  </a:cubicBezTo>
                  <a:cubicBezTo>
                    <a:pt x="20052" y="58"/>
                    <a:pt x="20003" y="58"/>
                    <a:pt x="19954" y="58"/>
                  </a:cubicBezTo>
                  <a:cubicBezTo>
                    <a:pt x="19954" y="15"/>
                    <a:pt x="19850" y="-22"/>
                    <a:pt x="19746" y="15"/>
                  </a:cubicBezTo>
                  <a:cubicBezTo>
                    <a:pt x="19691" y="138"/>
                    <a:pt x="19691" y="256"/>
                    <a:pt x="19691" y="374"/>
                  </a:cubicBezTo>
                  <a:cubicBezTo>
                    <a:pt x="19281" y="336"/>
                    <a:pt x="19385" y="694"/>
                    <a:pt x="19073" y="812"/>
                  </a:cubicBezTo>
                  <a:cubicBezTo>
                    <a:pt x="19024" y="930"/>
                    <a:pt x="19225" y="972"/>
                    <a:pt x="19177" y="1090"/>
                  </a:cubicBezTo>
                  <a:cubicBezTo>
                    <a:pt x="18767" y="1128"/>
                    <a:pt x="18455" y="1010"/>
                    <a:pt x="18455" y="1406"/>
                  </a:cubicBezTo>
                  <a:cubicBezTo>
                    <a:pt x="18302" y="1406"/>
                    <a:pt x="18149" y="1448"/>
                    <a:pt x="18045" y="1406"/>
                  </a:cubicBezTo>
                  <a:cubicBezTo>
                    <a:pt x="18094" y="1170"/>
                    <a:pt x="17629" y="812"/>
                    <a:pt x="17580" y="1208"/>
                  </a:cubicBezTo>
                  <a:cubicBezTo>
                    <a:pt x="17524" y="1208"/>
                    <a:pt x="17476" y="1250"/>
                    <a:pt x="17372" y="1250"/>
                  </a:cubicBezTo>
                  <a:cubicBezTo>
                    <a:pt x="17372" y="972"/>
                    <a:pt x="17323" y="892"/>
                    <a:pt x="16962" y="849"/>
                  </a:cubicBezTo>
                  <a:cubicBezTo>
                    <a:pt x="16650" y="849"/>
                    <a:pt x="16240" y="930"/>
                    <a:pt x="16705" y="1053"/>
                  </a:cubicBezTo>
                  <a:cubicBezTo>
                    <a:pt x="16448" y="1170"/>
                    <a:pt x="16705" y="1406"/>
                    <a:pt x="16448" y="1486"/>
                  </a:cubicBezTo>
                  <a:cubicBezTo>
                    <a:pt x="16240" y="1528"/>
                    <a:pt x="16184" y="1566"/>
                    <a:pt x="16087" y="1764"/>
                  </a:cubicBezTo>
                  <a:cubicBezTo>
                    <a:pt x="15927" y="2004"/>
                    <a:pt x="15671" y="1406"/>
                    <a:pt x="15622" y="1924"/>
                  </a:cubicBezTo>
                  <a:cubicBezTo>
                    <a:pt x="15518" y="1881"/>
                    <a:pt x="15462" y="1924"/>
                    <a:pt x="15414" y="1924"/>
                  </a:cubicBezTo>
                  <a:cubicBezTo>
                    <a:pt x="15414" y="2122"/>
                    <a:pt x="15101" y="2122"/>
                    <a:pt x="14900" y="2122"/>
                  </a:cubicBezTo>
                  <a:cubicBezTo>
                    <a:pt x="14643" y="2085"/>
                    <a:pt x="14587" y="1844"/>
                    <a:pt x="14331" y="1764"/>
                  </a:cubicBezTo>
                  <a:cubicBezTo>
                    <a:pt x="13761" y="1684"/>
                    <a:pt x="13039" y="1801"/>
                    <a:pt x="12525" y="1962"/>
                  </a:cubicBezTo>
                  <a:cubicBezTo>
                    <a:pt x="12525" y="2042"/>
                    <a:pt x="12477" y="2165"/>
                    <a:pt x="12525" y="2240"/>
                  </a:cubicBezTo>
                  <a:cubicBezTo>
                    <a:pt x="12525" y="2240"/>
                    <a:pt x="12525" y="2240"/>
                    <a:pt x="12581" y="2240"/>
                  </a:cubicBezTo>
                  <a:cubicBezTo>
                    <a:pt x="12581" y="2400"/>
                    <a:pt x="12581" y="2598"/>
                    <a:pt x="12525" y="2758"/>
                  </a:cubicBezTo>
                  <a:cubicBezTo>
                    <a:pt x="12268" y="2715"/>
                    <a:pt x="12116" y="3116"/>
                    <a:pt x="11956" y="3234"/>
                  </a:cubicBezTo>
                  <a:cubicBezTo>
                    <a:pt x="11699" y="3394"/>
                    <a:pt x="11442" y="3672"/>
                    <a:pt x="11081" y="3512"/>
                  </a:cubicBezTo>
                  <a:cubicBezTo>
                    <a:pt x="10928" y="3475"/>
                    <a:pt x="10616" y="3352"/>
                    <a:pt x="10567" y="3234"/>
                  </a:cubicBezTo>
                  <a:cubicBezTo>
                    <a:pt x="10519" y="3191"/>
                    <a:pt x="10567" y="3074"/>
                    <a:pt x="10519" y="3036"/>
                  </a:cubicBezTo>
                  <a:cubicBezTo>
                    <a:pt x="10463" y="3191"/>
                    <a:pt x="10415" y="3352"/>
                    <a:pt x="10415" y="3394"/>
                  </a:cubicBezTo>
                  <a:cubicBezTo>
                    <a:pt x="10415" y="3352"/>
                    <a:pt x="10463" y="3191"/>
                    <a:pt x="10519" y="3036"/>
                  </a:cubicBezTo>
                  <a:cubicBezTo>
                    <a:pt x="10463" y="3036"/>
                    <a:pt x="10463" y="2993"/>
                    <a:pt x="10463" y="2993"/>
                  </a:cubicBezTo>
                  <a:cubicBezTo>
                    <a:pt x="10311" y="2956"/>
                    <a:pt x="10151" y="2956"/>
                    <a:pt x="10054" y="2913"/>
                  </a:cubicBezTo>
                  <a:cubicBezTo>
                    <a:pt x="9894" y="2838"/>
                    <a:pt x="9845" y="2715"/>
                    <a:pt x="9693" y="2641"/>
                  </a:cubicBezTo>
                  <a:cubicBezTo>
                    <a:pt x="9380" y="2560"/>
                    <a:pt x="9380" y="3036"/>
                    <a:pt x="9075" y="2715"/>
                  </a:cubicBezTo>
                  <a:cubicBezTo>
                    <a:pt x="8970" y="2598"/>
                    <a:pt x="8346" y="2480"/>
                    <a:pt x="8297" y="2641"/>
                  </a:cubicBezTo>
                  <a:cubicBezTo>
                    <a:pt x="8248" y="2838"/>
                    <a:pt x="8248" y="3036"/>
                    <a:pt x="8144" y="3191"/>
                  </a:cubicBezTo>
                  <a:cubicBezTo>
                    <a:pt x="7992" y="3432"/>
                    <a:pt x="7422" y="3352"/>
                    <a:pt x="7165" y="3352"/>
                  </a:cubicBezTo>
                  <a:cubicBezTo>
                    <a:pt x="7165" y="3549"/>
                    <a:pt x="7214" y="3828"/>
                    <a:pt x="7110" y="3988"/>
                  </a:cubicBezTo>
                  <a:cubicBezTo>
                    <a:pt x="7165" y="3988"/>
                    <a:pt x="7214" y="4025"/>
                    <a:pt x="7269" y="3988"/>
                  </a:cubicBezTo>
                  <a:cubicBezTo>
                    <a:pt x="7269" y="4228"/>
                    <a:pt x="7318" y="4464"/>
                    <a:pt x="7165" y="4624"/>
                  </a:cubicBezTo>
                  <a:cubicBezTo>
                    <a:pt x="7013" y="4742"/>
                    <a:pt x="6645" y="4902"/>
                    <a:pt x="6492" y="5020"/>
                  </a:cubicBezTo>
                  <a:cubicBezTo>
                    <a:pt x="6749" y="5260"/>
                    <a:pt x="7728" y="5020"/>
                    <a:pt x="7887" y="5341"/>
                  </a:cubicBezTo>
                  <a:cubicBezTo>
                    <a:pt x="7936" y="5496"/>
                    <a:pt x="7887" y="5656"/>
                    <a:pt x="7832" y="5811"/>
                  </a:cubicBezTo>
                  <a:cubicBezTo>
                    <a:pt x="7832" y="5891"/>
                    <a:pt x="7728" y="5891"/>
                    <a:pt x="7679" y="5934"/>
                  </a:cubicBezTo>
                  <a:cubicBezTo>
                    <a:pt x="7526" y="6014"/>
                    <a:pt x="7526" y="6132"/>
                    <a:pt x="7526" y="6249"/>
                  </a:cubicBezTo>
                  <a:cubicBezTo>
                    <a:pt x="7214" y="6249"/>
                    <a:pt x="6804" y="6169"/>
                    <a:pt x="6547" y="6372"/>
                  </a:cubicBezTo>
                  <a:cubicBezTo>
                    <a:pt x="6339" y="6528"/>
                    <a:pt x="6339" y="6768"/>
                    <a:pt x="6284" y="6966"/>
                  </a:cubicBezTo>
                  <a:cubicBezTo>
                    <a:pt x="6082" y="6966"/>
                    <a:pt x="5721" y="6806"/>
                    <a:pt x="5513" y="6806"/>
                  </a:cubicBezTo>
                  <a:cubicBezTo>
                    <a:pt x="5207" y="6725"/>
                    <a:pt x="4943" y="6688"/>
                    <a:pt x="4638" y="6768"/>
                  </a:cubicBezTo>
                  <a:cubicBezTo>
                    <a:pt x="4638" y="6806"/>
                    <a:pt x="4638" y="6886"/>
                    <a:pt x="4582" y="6928"/>
                  </a:cubicBezTo>
                  <a:cubicBezTo>
                    <a:pt x="4430" y="6966"/>
                    <a:pt x="4381" y="6806"/>
                    <a:pt x="4326" y="6725"/>
                  </a:cubicBezTo>
                  <a:cubicBezTo>
                    <a:pt x="4173" y="6650"/>
                    <a:pt x="4020" y="6688"/>
                    <a:pt x="3867" y="6688"/>
                  </a:cubicBezTo>
                  <a:cubicBezTo>
                    <a:pt x="3555" y="6725"/>
                    <a:pt x="3298" y="6886"/>
                    <a:pt x="3242" y="7126"/>
                  </a:cubicBezTo>
                  <a:cubicBezTo>
                    <a:pt x="3145" y="7404"/>
                    <a:pt x="3145" y="7479"/>
                    <a:pt x="2680" y="7442"/>
                  </a:cubicBezTo>
                  <a:cubicBezTo>
                    <a:pt x="2520" y="7404"/>
                    <a:pt x="2319" y="7404"/>
                    <a:pt x="2111" y="7404"/>
                  </a:cubicBezTo>
                  <a:cubicBezTo>
                    <a:pt x="2007" y="7442"/>
                    <a:pt x="1854" y="7522"/>
                    <a:pt x="1701" y="7479"/>
                  </a:cubicBezTo>
                  <a:cubicBezTo>
                    <a:pt x="1750" y="7479"/>
                    <a:pt x="1701" y="7164"/>
                    <a:pt x="1646" y="7126"/>
                  </a:cubicBezTo>
                  <a:cubicBezTo>
                    <a:pt x="1493" y="7046"/>
                    <a:pt x="1236" y="7084"/>
                    <a:pt x="1076" y="7126"/>
                  </a:cubicBezTo>
                  <a:cubicBezTo>
                    <a:pt x="1076" y="7281"/>
                    <a:pt x="1132" y="7522"/>
                    <a:pt x="1132" y="7522"/>
                  </a:cubicBezTo>
                  <a:cubicBezTo>
                    <a:pt x="1132" y="7522"/>
                    <a:pt x="1076" y="7281"/>
                    <a:pt x="1076" y="7126"/>
                  </a:cubicBezTo>
                  <a:cubicBezTo>
                    <a:pt x="1076" y="7126"/>
                    <a:pt x="1076" y="7126"/>
                    <a:pt x="1028" y="7126"/>
                  </a:cubicBezTo>
                  <a:cubicBezTo>
                    <a:pt x="1028" y="7404"/>
                    <a:pt x="618" y="7244"/>
                    <a:pt x="618" y="7522"/>
                  </a:cubicBezTo>
                  <a:cubicBezTo>
                    <a:pt x="361" y="7559"/>
                    <a:pt x="257" y="7404"/>
                    <a:pt x="49" y="7362"/>
                  </a:cubicBezTo>
                  <a:cubicBezTo>
                    <a:pt x="0" y="7559"/>
                    <a:pt x="0" y="7800"/>
                    <a:pt x="0" y="7998"/>
                  </a:cubicBezTo>
                  <a:cubicBezTo>
                    <a:pt x="201" y="7998"/>
                    <a:pt x="361" y="7960"/>
                    <a:pt x="514" y="8078"/>
                  </a:cubicBezTo>
                  <a:cubicBezTo>
                    <a:pt x="667" y="8158"/>
                    <a:pt x="819" y="8115"/>
                    <a:pt x="923" y="8196"/>
                  </a:cubicBezTo>
                  <a:cubicBezTo>
                    <a:pt x="1076" y="8238"/>
                    <a:pt x="1076" y="8356"/>
                    <a:pt x="1236" y="8393"/>
                  </a:cubicBezTo>
                  <a:cubicBezTo>
                    <a:pt x="1340" y="8436"/>
                    <a:pt x="1541" y="8436"/>
                    <a:pt x="1541" y="8554"/>
                  </a:cubicBezTo>
                  <a:cubicBezTo>
                    <a:pt x="1389" y="8591"/>
                    <a:pt x="1028" y="8992"/>
                    <a:pt x="1028" y="9110"/>
                  </a:cubicBezTo>
                  <a:cubicBezTo>
                    <a:pt x="979" y="9110"/>
                    <a:pt x="979" y="9110"/>
                    <a:pt x="923" y="9110"/>
                  </a:cubicBezTo>
                  <a:cubicBezTo>
                    <a:pt x="1340" y="9110"/>
                    <a:pt x="1854" y="8992"/>
                    <a:pt x="2215" y="9147"/>
                  </a:cubicBezTo>
                  <a:cubicBezTo>
                    <a:pt x="2520" y="9270"/>
                    <a:pt x="2423" y="9586"/>
                    <a:pt x="2423" y="9826"/>
                  </a:cubicBezTo>
                  <a:cubicBezTo>
                    <a:pt x="2319" y="9826"/>
                    <a:pt x="2263" y="9826"/>
                    <a:pt x="2159" y="9826"/>
                  </a:cubicBezTo>
                  <a:cubicBezTo>
                    <a:pt x="2062" y="9944"/>
                    <a:pt x="2159" y="10142"/>
                    <a:pt x="2111" y="10259"/>
                  </a:cubicBezTo>
                  <a:cubicBezTo>
                    <a:pt x="2263" y="10259"/>
                    <a:pt x="2881" y="10500"/>
                    <a:pt x="2986" y="10618"/>
                  </a:cubicBezTo>
                  <a:cubicBezTo>
                    <a:pt x="3194" y="10815"/>
                    <a:pt x="3145" y="11093"/>
                    <a:pt x="3090" y="11291"/>
                  </a:cubicBezTo>
                  <a:cubicBezTo>
                    <a:pt x="2881" y="11414"/>
                    <a:pt x="2937" y="11692"/>
                    <a:pt x="2881" y="11890"/>
                  </a:cubicBezTo>
                  <a:cubicBezTo>
                    <a:pt x="2833" y="12088"/>
                    <a:pt x="2777" y="12286"/>
                    <a:pt x="2833" y="12484"/>
                  </a:cubicBezTo>
                  <a:cubicBezTo>
                    <a:pt x="2881" y="12644"/>
                    <a:pt x="2881" y="12842"/>
                    <a:pt x="3041" y="12922"/>
                  </a:cubicBezTo>
                  <a:cubicBezTo>
                    <a:pt x="3194" y="13002"/>
                    <a:pt x="3451" y="13002"/>
                    <a:pt x="3451" y="13200"/>
                  </a:cubicBezTo>
                  <a:cubicBezTo>
                    <a:pt x="3506" y="13200"/>
                    <a:pt x="3555" y="13200"/>
                    <a:pt x="3603" y="13157"/>
                  </a:cubicBezTo>
                  <a:cubicBezTo>
                    <a:pt x="3603" y="12879"/>
                    <a:pt x="3965" y="12959"/>
                    <a:pt x="4124" y="12762"/>
                  </a:cubicBezTo>
                  <a:cubicBezTo>
                    <a:pt x="4277" y="12644"/>
                    <a:pt x="4638" y="12601"/>
                    <a:pt x="4846" y="12681"/>
                  </a:cubicBezTo>
                  <a:cubicBezTo>
                    <a:pt x="5103" y="12804"/>
                    <a:pt x="5152" y="13596"/>
                    <a:pt x="4687" y="13558"/>
                  </a:cubicBezTo>
                  <a:cubicBezTo>
                    <a:pt x="4687" y="13676"/>
                    <a:pt x="4791" y="13713"/>
                    <a:pt x="4742" y="13836"/>
                  </a:cubicBezTo>
                  <a:cubicBezTo>
                    <a:pt x="5513" y="13916"/>
                    <a:pt x="4638" y="14392"/>
                    <a:pt x="4742" y="14670"/>
                  </a:cubicBezTo>
                  <a:cubicBezTo>
                    <a:pt x="4742" y="14670"/>
                    <a:pt x="4742" y="14670"/>
                    <a:pt x="4791" y="14670"/>
                  </a:cubicBezTo>
                  <a:cubicBezTo>
                    <a:pt x="4791" y="14745"/>
                    <a:pt x="4791" y="14825"/>
                    <a:pt x="4791" y="14906"/>
                  </a:cubicBezTo>
                  <a:cubicBezTo>
                    <a:pt x="4430" y="14986"/>
                    <a:pt x="4687" y="15579"/>
                    <a:pt x="4381" y="15579"/>
                  </a:cubicBezTo>
                  <a:cubicBezTo>
                    <a:pt x="4638" y="15622"/>
                    <a:pt x="4742" y="15857"/>
                    <a:pt x="4999" y="15820"/>
                  </a:cubicBezTo>
                  <a:cubicBezTo>
                    <a:pt x="5103" y="15740"/>
                    <a:pt x="5152" y="15622"/>
                    <a:pt x="5360" y="15659"/>
                  </a:cubicBezTo>
                  <a:cubicBezTo>
                    <a:pt x="5311" y="15900"/>
                    <a:pt x="5721" y="16018"/>
                    <a:pt x="5409" y="16178"/>
                  </a:cubicBezTo>
                  <a:cubicBezTo>
                    <a:pt x="5256" y="16258"/>
                    <a:pt x="5152" y="16654"/>
                    <a:pt x="5152" y="16814"/>
                  </a:cubicBezTo>
                  <a:cubicBezTo>
                    <a:pt x="4742" y="16734"/>
                    <a:pt x="4791" y="17445"/>
                    <a:pt x="4638" y="17648"/>
                  </a:cubicBezTo>
                  <a:cubicBezTo>
                    <a:pt x="4534" y="17803"/>
                    <a:pt x="4221" y="17803"/>
                    <a:pt x="4277" y="17964"/>
                  </a:cubicBezTo>
                  <a:cubicBezTo>
                    <a:pt x="4326" y="18124"/>
                    <a:pt x="4534" y="18402"/>
                    <a:pt x="4687" y="18402"/>
                  </a:cubicBezTo>
                  <a:cubicBezTo>
                    <a:pt x="4742" y="18557"/>
                    <a:pt x="4742" y="18718"/>
                    <a:pt x="4687" y="18835"/>
                  </a:cubicBezTo>
                  <a:cubicBezTo>
                    <a:pt x="4485" y="18835"/>
                    <a:pt x="4277" y="19033"/>
                    <a:pt x="4277" y="19156"/>
                  </a:cubicBezTo>
                  <a:cubicBezTo>
                    <a:pt x="4221" y="19354"/>
                    <a:pt x="4485" y="19471"/>
                    <a:pt x="4485" y="19669"/>
                  </a:cubicBezTo>
                  <a:cubicBezTo>
                    <a:pt x="4534" y="19669"/>
                    <a:pt x="4534" y="19669"/>
                    <a:pt x="4534" y="19669"/>
                  </a:cubicBezTo>
                  <a:cubicBezTo>
                    <a:pt x="4638" y="19910"/>
                    <a:pt x="4742" y="20225"/>
                    <a:pt x="4277" y="20065"/>
                  </a:cubicBezTo>
                  <a:cubicBezTo>
                    <a:pt x="4277" y="20145"/>
                    <a:pt x="4277" y="20225"/>
                    <a:pt x="4277" y="20306"/>
                  </a:cubicBezTo>
                  <a:cubicBezTo>
                    <a:pt x="4221" y="20306"/>
                    <a:pt x="4221" y="20343"/>
                    <a:pt x="4173" y="20306"/>
                  </a:cubicBezTo>
                  <a:cubicBezTo>
                    <a:pt x="4173" y="20466"/>
                    <a:pt x="4173" y="20584"/>
                    <a:pt x="4124" y="20701"/>
                  </a:cubicBezTo>
                  <a:cubicBezTo>
                    <a:pt x="4124" y="20744"/>
                    <a:pt x="4069" y="20744"/>
                    <a:pt x="4020" y="20744"/>
                  </a:cubicBezTo>
                  <a:cubicBezTo>
                    <a:pt x="4020" y="20744"/>
                    <a:pt x="3965" y="20781"/>
                    <a:pt x="3916" y="20781"/>
                  </a:cubicBezTo>
                  <a:cubicBezTo>
                    <a:pt x="3965" y="20862"/>
                    <a:pt x="4020" y="20942"/>
                    <a:pt x="4124" y="21022"/>
                  </a:cubicBezTo>
                  <a:cubicBezTo>
                    <a:pt x="4277" y="21102"/>
                    <a:pt x="4582" y="21177"/>
                    <a:pt x="4791" y="21257"/>
                  </a:cubicBezTo>
                  <a:cubicBezTo>
                    <a:pt x="5103" y="21337"/>
                    <a:pt x="5409" y="21455"/>
                    <a:pt x="5721" y="21535"/>
                  </a:cubicBezTo>
                  <a:cubicBezTo>
                    <a:pt x="5874" y="21535"/>
                    <a:pt x="6027" y="21535"/>
                    <a:pt x="6186" y="21535"/>
                  </a:cubicBezTo>
                  <a:cubicBezTo>
                    <a:pt x="6235" y="21535"/>
                    <a:pt x="6284" y="21578"/>
                    <a:pt x="6339" y="21535"/>
                  </a:cubicBezTo>
                  <a:cubicBezTo>
                    <a:pt x="6339" y="21535"/>
                    <a:pt x="6388" y="21455"/>
                    <a:pt x="6443" y="21455"/>
                  </a:cubicBezTo>
                  <a:cubicBezTo>
                    <a:pt x="6492" y="21418"/>
                    <a:pt x="6492" y="21300"/>
                    <a:pt x="6645" y="21257"/>
                  </a:cubicBezTo>
                  <a:cubicBezTo>
                    <a:pt x="6700" y="21220"/>
                    <a:pt x="6853" y="21257"/>
                    <a:pt x="6957" y="21257"/>
                  </a:cubicBezTo>
                  <a:cubicBezTo>
                    <a:pt x="7110" y="21257"/>
                    <a:pt x="7269" y="21220"/>
                    <a:pt x="7422" y="21177"/>
                  </a:cubicBezTo>
                  <a:cubicBezTo>
                    <a:pt x="7471" y="21140"/>
                    <a:pt x="7575" y="21102"/>
                    <a:pt x="7630" y="21059"/>
                  </a:cubicBezTo>
                  <a:cubicBezTo>
                    <a:pt x="7679" y="20942"/>
                    <a:pt x="7728" y="20862"/>
                    <a:pt x="7832" y="20781"/>
                  </a:cubicBezTo>
                  <a:cubicBezTo>
                    <a:pt x="7936" y="20744"/>
                    <a:pt x="8089" y="20744"/>
                    <a:pt x="8144" y="20701"/>
                  </a:cubicBezTo>
                  <a:cubicBezTo>
                    <a:pt x="8193" y="20701"/>
                    <a:pt x="8297" y="20701"/>
                    <a:pt x="8346" y="20701"/>
                  </a:cubicBezTo>
                  <a:cubicBezTo>
                    <a:pt x="8401" y="20701"/>
                    <a:pt x="8450" y="20626"/>
                    <a:pt x="8554" y="20626"/>
                  </a:cubicBezTo>
                  <a:cubicBezTo>
                    <a:pt x="8714" y="20546"/>
                    <a:pt x="8818" y="20546"/>
                    <a:pt x="8970" y="20423"/>
                  </a:cubicBezTo>
                  <a:cubicBezTo>
                    <a:pt x="9075" y="20343"/>
                    <a:pt x="9172" y="20225"/>
                    <a:pt x="9227" y="20108"/>
                  </a:cubicBezTo>
                  <a:cubicBezTo>
                    <a:pt x="9276" y="20028"/>
                    <a:pt x="9276" y="19947"/>
                    <a:pt x="9332" y="19910"/>
                  </a:cubicBezTo>
                  <a:cubicBezTo>
                    <a:pt x="9429" y="19830"/>
                    <a:pt x="9429" y="19830"/>
                    <a:pt x="9484" y="19749"/>
                  </a:cubicBezTo>
                  <a:cubicBezTo>
                    <a:pt x="9484" y="19712"/>
                    <a:pt x="9484" y="19552"/>
                    <a:pt x="9484" y="19514"/>
                  </a:cubicBezTo>
                  <a:cubicBezTo>
                    <a:pt x="9429" y="19471"/>
                    <a:pt x="9227" y="19471"/>
                    <a:pt x="9227" y="19514"/>
                  </a:cubicBezTo>
                  <a:cubicBezTo>
                    <a:pt x="9123" y="19514"/>
                    <a:pt x="8970" y="19514"/>
                    <a:pt x="8866" y="19514"/>
                  </a:cubicBezTo>
                  <a:cubicBezTo>
                    <a:pt x="8915" y="19354"/>
                    <a:pt x="9332" y="19434"/>
                    <a:pt x="9429" y="19434"/>
                  </a:cubicBezTo>
                  <a:cubicBezTo>
                    <a:pt x="9484" y="19316"/>
                    <a:pt x="9484" y="19236"/>
                    <a:pt x="9588" y="19156"/>
                  </a:cubicBezTo>
                  <a:cubicBezTo>
                    <a:pt x="9637" y="19113"/>
                    <a:pt x="9741" y="19033"/>
                    <a:pt x="9741" y="18958"/>
                  </a:cubicBezTo>
                  <a:cubicBezTo>
                    <a:pt x="9790" y="18755"/>
                    <a:pt x="9741" y="18557"/>
                    <a:pt x="9741" y="18359"/>
                  </a:cubicBezTo>
                  <a:cubicBezTo>
                    <a:pt x="9790" y="18279"/>
                    <a:pt x="9790" y="18081"/>
                    <a:pt x="9894" y="18001"/>
                  </a:cubicBezTo>
                  <a:cubicBezTo>
                    <a:pt x="9949" y="17964"/>
                    <a:pt x="9998" y="18001"/>
                    <a:pt x="10054" y="17964"/>
                  </a:cubicBezTo>
                  <a:cubicBezTo>
                    <a:pt x="10151" y="17964"/>
                    <a:pt x="10151" y="17926"/>
                    <a:pt x="10255" y="17884"/>
                  </a:cubicBezTo>
                  <a:cubicBezTo>
                    <a:pt x="10359" y="17803"/>
                    <a:pt x="10519" y="17846"/>
                    <a:pt x="10616" y="17766"/>
                  </a:cubicBezTo>
                  <a:cubicBezTo>
                    <a:pt x="10720" y="17686"/>
                    <a:pt x="10776" y="17568"/>
                    <a:pt x="10880" y="17525"/>
                  </a:cubicBezTo>
                  <a:cubicBezTo>
                    <a:pt x="10977" y="17445"/>
                    <a:pt x="11185" y="17445"/>
                    <a:pt x="11338" y="17445"/>
                  </a:cubicBezTo>
                  <a:cubicBezTo>
                    <a:pt x="11651" y="17408"/>
                    <a:pt x="12012" y="17365"/>
                    <a:pt x="12317" y="17290"/>
                  </a:cubicBezTo>
                  <a:cubicBezTo>
                    <a:pt x="12421" y="17247"/>
                    <a:pt x="12477" y="17247"/>
                    <a:pt x="12581" y="17247"/>
                  </a:cubicBezTo>
                  <a:cubicBezTo>
                    <a:pt x="12581" y="17247"/>
                    <a:pt x="12630" y="17210"/>
                    <a:pt x="12630" y="17167"/>
                  </a:cubicBezTo>
                  <a:cubicBezTo>
                    <a:pt x="12678" y="17130"/>
                    <a:pt x="12838" y="17130"/>
                    <a:pt x="12942" y="17130"/>
                  </a:cubicBezTo>
                  <a:cubicBezTo>
                    <a:pt x="12991" y="17049"/>
                    <a:pt x="12991" y="17049"/>
                    <a:pt x="13095" y="17012"/>
                  </a:cubicBezTo>
                  <a:cubicBezTo>
                    <a:pt x="13143" y="17012"/>
                    <a:pt x="13247" y="17012"/>
                    <a:pt x="13296" y="17012"/>
                  </a:cubicBezTo>
                  <a:cubicBezTo>
                    <a:pt x="13560" y="16932"/>
                    <a:pt x="13817" y="16889"/>
                    <a:pt x="14122" y="16932"/>
                  </a:cubicBezTo>
                  <a:cubicBezTo>
                    <a:pt x="14282" y="16932"/>
                    <a:pt x="14435" y="16969"/>
                    <a:pt x="14643" y="16969"/>
                  </a:cubicBezTo>
                  <a:cubicBezTo>
                    <a:pt x="14740" y="16969"/>
                    <a:pt x="14796" y="16932"/>
                    <a:pt x="14900" y="16889"/>
                  </a:cubicBezTo>
                  <a:cubicBezTo>
                    <a:pt x="14844" y="16889"/>
                    <a:pt x="14740" y="16852"/>
                    <a:pt x="14692" y="16852"/>
                  </a:cubicBezTo>
                  <a:cubicBezTo>
                    <a:pt x="14692" y="16814"/>
                    <a:pt x="14643" y="16771"/>
                    <a:pt x="14587" y="16734"/>
                  </a:cubicBezTo>
                  <a:cubicBezTo>
                    <a:pt x="14539" y="16734"/>
                    <a:pt x="14483" y="16734"/>
                    <a:pt x="14435" y="16691"/>
                  </a:cubicBezTo>
                  <a:cubicBezTo>
                    <a:pt x="14282" y="16616"/>
                    <a:pt x="14178" y="16574"/>
                    <a:pt x="14018" y="16536"/>
                  </a:cubicBezTo>
                  <a:cubicBezTo>
                    <a:pt x="13504" y="16338"/>
                    <a:pt x="13817" y="15740"/>
                    <a:pt x="14018" y="15462"/>
                  </a:cubicBezTo>
                  <a:cubicBezTo>
                    <a:pt x="14122" y="15264"/>
                    <a:pt x="14386" y="15184"/>
                    <a:pt x="14483" y="15028"/>
                  </a:cubicBezTo>
                  <a:cubicBezTo>
                    <a:pt x="14539" y="14868"/>
                    <a:pt x="14643" y="14745"/>
                    <a:pt x="14844" y="14670"/>
                  </a:cubicBezTo>
                  <a:cubicBezTo>
                    <a:pt x="14844" y="14430"/>
                    <a:pt x="15157" y="14312"/>
                    <a:pt x="15358" y="14152"/>
                  </a:cubicBezTo>
                  <a:cubicBezTo>
                    <a:pt x="15414" y="14071"/>
                    <a:pt x="15462" y="14034"/>
                    <a:pt x="15518" y="13991"/>
                  </a:cubicBezTo>
                  <a:cubicBezTo>
                    <a:pt x="15566" y="13954"/>
                    <a:pt x="15622" y="13954"/>
                    <a:pt x="15671" y="13916"/>
                  </a:cubicBezTo>
                  <a:cubicBezTo>
                    <a:pt x="15879" y="13793"/>
                    <a:pt x="15671" y="13793"/>
                    <a:pt x="15566" y="13756"/>
                  </a:cubicBezTo>
                  <a:cubicBezTo>
                    <a:pt x="15566" y="13676"/>
                    <a:pt x="15566" y="13280"/>
                    <a:pt x="15719" y="13318"/>
                  </a:cubicBezTo>
                  <a:cubicBezTo>
                    <a:pt x="15719" y="13237"/>
                    <a:pt x="15719" y="13157"/>
                    <a:pt x="15775" y="13120"/>
                  </a:cubicBezTo>
                  <a:cubicBezTo>
                    <a:pt x="15823" y="13040"/>
                    <a:pt x="16032" y="12879"/>
                    <a:pt x="16136" y="12842"/>
                  </a:cubicBezTo>
                  <a:cubicBezTo>
                    <a:pt x="16240" y="12804"/>
                    <a:pt x="16393" y="12804"/>
                    <a:pt x="16497" y="12804"/>
                  </a:cubicBezTo>
                  <a:cubicBezTo>
                    <a:pt x="16601" y="12804"/>
                    <a:pt x="16705" y="12804"/>
                    <a:pt x="16754" y="12804"/>
                  </a:cubicBezTo>
                  <a:cubicBezTo>
                    <a:pt x="16802" y="12842"/>
                    <a:pt x="16858" y="12842"/>
                    <a:pt x="16906" y="12842"/>
                  </a:cubicBezTo>
                  <a:cubicBezTo>
                    <a:pt x="17066" y="12804"/>
                    <a:pt x="17163" y="12922"/>
                    <a:pt x="17323" y="12879"/>
                  </a:cubicBezTo>
                  <a:cubicBezTo>
                    <a:pt x="17268" y="12804"/>
                    <a:pt x="17268" y="12724"/>
                    <a:pt x="17219" y="12681"/>
                  </a:cubicBezTo>
                  <a:cubicBezTo>
                    <a:pt x="17268" y="12644"/>
                    <a:pt x="17323" y="12644"/>
                    <a:pt x="17420" y="12644"/>
                  </a:cubicBezTo>
                  <a:cubicBezTo>
                    <a:pt x="17629" y="12644"/>
                    <a:pt x="17837" y="12681"/>
                    <a:pt x="18045" y="12681"/>
                  </a:cubicBezTo>
                  <a:cubicBezTo>
                    <a:pt x="18094" y="12681"/>
                    <a:pt x="18198" y="12681"/>
                    <a:pt x="18246" y="12681"/>
                  </a:cubicBezTo>
                  <a:cubicBezTo>
                    <a:pt x="18302" y="12724"/>
                    <a:pt x="18351" y="12762"/>
                    <a:pt x="18455" y="12762"/>
                  </a:cubicBezTo>
                  <a:cubicBezTo>
                    <a:pt x="18510" y="12762"/>
                    <a:pt x="18608" y="12724"/>
                    <a:pt x="18663" y="12762"/>
                  </a:cubicBezTo>
                  <a:cubicBezTo>
                    <a:pt x="18767" y="12804"/>
                    <a:pt x="18559" y="12922"/>
                    <a:pt x="18510" y="12959"/>
                  </a:cubicBezTo>
                  <a:cubicBezTo>
                    <a:pt x="18559" y="12959"/>
                    <a:pt x="18608" y="12959"/>
                    <a:pt x="18663" y="12959"/>
                  </a:cubicBezTo>
                  <a:cubicBezTo>
                    <a:pt x="18864" y="12601"/>
                    <a:pt x="18864" y="12601"/>
                    <a:pt x="18864" y="12601"/>
                  </a:cubicBezTo>
                  <a:cubicBezTo>
                    <a:pt x="18864" y="12366"/>
                    <a:pt x="18864" y="12125"/>
                    <a:pt x="18864" y="11890"/>
                  </a:cubicBezTo>
                  <a:cubicBezTo>
                    <a:pt x="18816" y="11414"/>
                    <a:pt x="18767" y="10938"/>
                    <a:pt x="18767" y="10457"/>
                  </a:cubicBezTo>
                  <a:cubicBezTo>
                    <a:pt x="18767" y="10062"/>
                    <a:pt x="18767" y="9666"/>
                    <a:pt x="18767" y="9228"/>
                  </a:cubicBezTo>
                  <a:cubicBezTo>
                    <a:pt x="18767" y="9030"/>
                    <a:pt x="18767" y="8789"/>
                    <a:pt x="18712" y="8591"/>
                  </a:cubicBezTo>
                  <a:cubicBezTo>
                    <a:pt x="18712" y="8554"/>
                    <a:pt x="18663" y="8554"/>
                    <a:pt x="18663" y="8516"/>
                  </a:cubicBezTo>
                  <a:cubicBezTo>
                    <a:pt x="18663" y="8436"/>
                    <a:pt x="18663" y="8356"/>
                    <a:pt x="18663" y="8313"/>
                  </a:cubicBezTo>
                  <a:cubicBezTo>
                    <a:pt x="18663" y="8238"/>
                    <a:pt x="18608" y="8238"/>
                    <a:pt x="18559" y="8196"/>
                  </a:cubicBezTo>
                  <a:cubicBezTo>
                    <a:pt x="18406" y="7998"/>
                    <a:pt x="18510" y="7602"/>
                    <a:pt x="18559" y="7404"/>
                  </a:cubicBezTo>
                  <a:cubicBezTo>
                    <a:pt x="18608" y="7362"/>
                    <a:pt x="18608" y="7281"/>
                    <a:pt x="18608" y="7244"/>
                  </a:cubicBezTo>
                  <a:cubicBezTo>
                    <a:pt x="18559" y="7244"/>
                    <a:pt x="18510" y="7201"/>
                    <a:pt x="18455" y="7244"/>
                  </a:cubicBezTo>
                  <a:cubicBezTo>
                    <a:pt x="18406" y="7244"/>
                    <a:pt x="18351" y="7244"/>
                    <a:pt x="18351" y="7244"/>
                  </a:cubicBezTo>
                  <a:cubicBezTo>
                    <a:pt x="18302" y="7244"/>
                    <a:pt x="18246" y="7244"/>
                    <a:pt x="18246" y="7244"/>
                  </a:cubicBezTo>
                  <a:lnTo>
                    <a:pt x="18198" y="7164"/>
                  </a:lnTo>
                  <a:cubicBezTo>
                    <a:pt x="18198" y="7126"/>
                    <a:pt x="18149" y="7084"/>
                    <a:pt x="18094" y="7084"/>
                  </a:cubicBezTo>
                  <a:cubicBezTo>
                    <a:pt x="18094" y="7164"/>
                    <a:pt x="17885" y="7164"/>
                    <a:pt x="17885" y="7084"/>
                  </a:cubicBezTo>
                  <a:cubicBezTo>
                    <a:pt x="17788" y="7084"/>
                    <a:pt x="17733" y="7046"/>
                    <a:pt x="17629" y="7003"/>
                  </a:cubicBezTo>
                  <a:cubicBezTo>
                    <a:pt x="17788" y="6848"/>
                    <a:pt x="17372" y="6725"/>
                    <a:pt x="17219" y="6725"/>
                  </a:cubicBezTo>
                  <a:cubicBezTo>
                    <a:pt x="17268" y="6608"/>
                    <a:pt x="17580" y="6650"/>
                    <a:pt x="17580" y="6650"/>
                  </a:cubicBezTo>
                  <a:cubicBezTo>
                    <a:pt x="17629" y="6528"/>
                    <a:pt x="17524" y="6453"/>
                    <a:pt x="17684" y="6410"/>
                  </a:cubicBezTo>
                  <a:cubicBezTo>
                    <a:pt x="17684" y="6372"/>
                    <a:pt x="17684" y="6372"/>
                    <a:pt x="17684" y="6330"/>
                  </a:cubicBezTo>
                  <a:cubicBezTo>
                    <a:pt x="17524" y="6330"/>
                    <a:pt x="17476" y="6249"/>
                    <a:pt x="17524" y="6169"/>
                  </a:cubicBezTo>
                  <a:cubicBezTo>
                    <a:pt x="17629" y="6169"/>
                    <a:pt x="17788" y="6094"/>
                    <a:pt x="17837" y="6169"/>
                  </a:cubicBezTo>
                  <a:cubicBezTo>
                    <a:pt x="17885" y="6212"/>
                    <a:pt x="17837" y="6372"/>
                    <a:pt x="17990" y="6292"/>
                  </a:cubicBezTo>
                  <a:cubicBezTo>
                    <a:pt x="18094" y="6249"/>
                    <a:pt x="18045" y="6094"/>
                    <a:pt x="18149" y="6132"/>
                  </a:cubicBezTo>
                  <a:cubicBezTo>
                    <a:pt x="18302" y="6169"/>
                    <a:pt x="18246" y="6292"/>
                    <a:pt x="18149" y="6330"/>
                  </a:cubicBezTo>
                  <a:cubicBezTo>
                    <a:pt x="18149" y="6330"/>
                    <a:pt x="18198" y="6410"/>
                    <a:pt x="18246" y="6410"/>
                  </a:cubicBezTo>
                  <a:cubicBezTo>
                    <a:pt x="18198" y="6410"/>
                    <a:pt x="18149" y="6453"/>
                    <a:pt x="18149" y="6490"/>
                  </a:cubicBezTo>
                  <a:cubicBezTo>
                    <a:pt x="18198" y="6528"/>
                    <a:pt x="18302" y="6490"/>
                    <a:pt x="18351" y="6490"/>
                  </a:cubicBezTo>
                  <a:cubicBezTo>
                    <a:pt x="18455" y="6453"/>
                    <a:pt x="18608" y="6410"/>
                    <a:pt x="18767" y="6453"/>
                  </a:cubicBezTo>
                  <a:cubicBezTo>
                    <a:pt x="18816" y="6372"/>
                    <a:pt x="18864" y="6249"/>
                    <a:pt x="18920" y="6169"/>
                  </a:cubicBezTo>
                  <a:cubicBezTo>
                    <a:pt x="18969" y="6094"/>
                    <a:pt x="18969" y="5971"/>
                    <a:pt x="18969" y="5891"/>
                  </a:cubicBezTo>
                  <a:cubicBezTo>
                    <a:pt x="19024" y="5854"/>
                    <a:pt x="19073" y="5736"/>
                    <a:pt x="19024" y="5693"/>
                  </a:cubicBezTo>
                  <a:cubicBezTo>
                    <a:pt x="19024" y="5613"/>
                    <a:pt x="18767" y="5736"/>
                    <a:pt x="18767" y="5613"/>
                  </a:cubicBezTo>
                  <a:cubicBezTo>
                    <a:pt x="18767" y="5538"/>
                    <a:pt x="18920" y="5458"/>
                    <a:pt x="19024" y="5458"/>
                  </a:cubicBezTo>
                  <a:cubicBezTo>
                    <a:pt x="19073" y="5496"/>
                    <a:pt x="19177" y="5613"/>
                    <a:pt x="19128" y="5613"/>
                  </a:cubicBezTo>
                  <a:cubicBezTo>
                    <a:pt x="19225" y="5613"/>
                    <a:pt x="19225" y="5576"/>
                    <a:pt x="19281" y="5538"/>
                  </a:cubicBezTo>
                  <a:cubicBezTo>
                    <a:pt x="19281" y="5496"/>
                    <a:pt x="19281" y="5496"/>
                    <a:pt x="19281" y="5458"/>
                  </a:cubicBezTo>
                  <a:cubicBezTo>
                    <a:pt x="19281" y="5415"/>
                    <a:pt x="19330" y="5415"/>
                    <a:pt x="19330" y="5378"/>
                  </a:cubicBezTo>
                  <a:cubicBezTo>
                    <a:pt x="19330" y="5298"/>
                    <a:pt x="19330" y="5260"/>
                    <a:pt x="19385" y="5218"/>
                  </a:cubicBezTo>
                  <a:cubicBezTo>
                    <a:pt x="19434" y="5180"/>
                    <a:pt x="19489" y="5137"/>
                    <a:pt x="19538" y="5100"/>
                  </a:cubicBezTo>
                  <a:cubicBezTo>
                    <a:pt x="19691" y="4982"/>
                    <a:pt x="19899" y="4902"/>
                    <a:pt x="20052" y="4785"/>
                  </a:cubicBezTo>
                  <a:cubicBezTo>
                    <a:pt x="20156" y="4704"/>
                    <a:pt x="20156" y="4662"/>
                    <a:pt x="20156" y="4581"/>
                  </a:cubicBezTo>
                  <a:cubicBezTo>
                    <a:pt x="20211" y="4501"/>
                    <a:pt x="20309" y="4464"/>
                    <a:pt x="20364" y="4426"/>
                  </a:cubicBezTo>
                  <a:cubicBezTo>
                    <a:pt x="20413" y="4346"/>
                    <a:pt x="20413" y="4266"/>
                    <a:pt x="20413" y="4186"/>
                  </a:cubicBezTo>
                  <a:cubicBezTo>
                    <a:pt x="20364" y="4106"/>
                    <a:pt x="20309" y="4106"/>
                    <a:pt x="20211" y="4068"/>
                  </a:cubicBezTo>
                  <a:cubicBezTo>
                    <a:pt x="20156" y="4068"/>
                    <a:pt x="20107" y="3988"/>
                    <a:pt x="20003" y="3988"/>
                  </a:cubicBezTo>
                  <a:cubicBezTo>
                    <a:pt x="20107" y="3988"/>
                    <a:pt x="20156" y="3988"/>
                    <a:pt x="20211" y="3988"/>
                  </a:cubicBezTo>
                  <a:cubicBezTo>
                    <a:pt x="20260" y="4025"/>
                    <a:pt x="20309" y="4068"/>
                    <a:pt x="20364" y="4068"/>
                  </a:cubicBezTo>
                  <a:cubicBezTo>
                    <a:pt x="20621" y="4106"/>
                    <a:pt x="20878" y="3512"/>
                    <a:pt x="20927" y="3352"/>
                  </a:cubicBezTo>
                  <a:cubicBezTo>
                    <a:pt x="21031" y="3154"/>
                    <a:pt x="21135" y="3074"/>
                    <a:pt x="21135" y="2876"/>
                  </a:cubicBezTo>
                  <a:cubicBezTo>
                    <a:pt x="21190" y="2715"/>
                    <a:pt x="21135" y="2560"/>
                    <a:pt x="21190" y="2400"/>
                  </a:cubicBezTo>
                  <a:cubicBezTo>
                    <a:pt x="21190" y="2042"/>
                    <a:pt x="21551" y="1844"/>
                    <a:pt x="21551" y="1528"/>
                  </a:cubicBezTo>
                  <a:cubicBezTo>
                    <a:pt x="21600" y="1250"/>
                    <a:pt x="21600" y="972"/>
                    <a:pt x="21496" y="694"/>
                  </a:cubicBezTo>
                  <a:cubicBezTo>
                    <a:pt x="21447" y="534"/>
                    <a:pt x="21288" y="416"/>
                    <a:pt x="21190" y="293"/>
                  </a:cubicBezTo>
                  <a:cubicBezTo>
                    <a:pt x="20878" y="213"/>
                    <a:pt x="20621" y="138"/>
                    <a:pt x="20413" y="96"/>
                  </a:cubicBezTo>
                  <a:cubicBezTo>
                    <a:pt x="20364" y="213"/>
                    <a:pt x="20260" y="293"/>
                    <a:pt x="20107" y="256"/>
                  </a:cubicBezTo>
                  <a:close/>
                  <a:moveTo>
                    <a:pt x="18094" y="10302"/>
                  </a:moveTo>
                  <a:cubicBezTo>
                    <a:pt x="18246" y="10259"/>
                    <a:pt x="18406" y="10259"/>
                    <a:pt x="18510" y="10302"/>
                  </a:cubicBezTo>
                  <a:cubicBezTo>
                    <a:pt x="18559" y="10340"/>
                    <a:pt x="18608" y="10420"/>
                    <a:pt x="18663" y="10500"/>
                  </a:cubicBezTo>
                  <a:cubicBezTo>
                    <a:pt x="18712" y="10618"/>
                    <a:pt x="18712" y="10815"/>
                    <a:pt x="18663" y="10976"/>
                  </a:cubicBezTo>
                  <a:cubicBezTo>
                    <a:pt x="18510" y="11056"/>
                    <a:pt x="18559" y="11013"/>
                    <a:pt x="18406" y="10938"/>
                  </a:cubicBezTo>
                  <a:cubicBezTo>
                    <a:pt x="18351" y="10896"/>
                    <a:pt x="18302" y="10896"/>
                    <a:pt x="18246" y="10858"/>
                  </a:cubicBezTo>
                  <a:cubicBezTo>
                    <a:pt x="18198" y="10815"/>
                    <a:pt x="18246" y="10778"/>
                    <a:pt x="18149" y="10778"/>
                  </a:cubicBezTo>
                  <a:cubicBezTo>
                    <a:pt x="17990" y="10741"/>
                    <a:pt x="17837" y="10580"/>
                    <a:pt x="17837" y="10500"/>
                  </a:cubicBezTo>
                  <a:cubicBezTo>
                    <a:pt x="18045" y="10500"/>
                    <a:pt x="17941" y="10340"/>
                    <a:pt x="18094" y="10302"/>
                  </a:cubicBezTo>
                  <a:close/>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0" name="AutoShape 32"/>
            <p:cNvSpPr>
              <a:spLocks/>
            </p:cNvSpPr>
            <p:nvPr/>
          </p:nvSpPr>
          <p:spPr bwMode="auto">
            <a:xfrm>
              <a:off x="4484020" y="3878829"/>
              <a:ext cx="1331951" cy="1038355"/>
            </a:xfrm>
            <a:custGeom>
              <a:avLst/>
              <a:gdLst>
                <a:gd name="T0" fmla="+- 0 10809 76"/>
                <a:gd name="T1" fmla="*/ T0 w 21466"/>
                <a:gd name="T2" fmla="+- 0 10803 53"/>
                <a:gd name="T3" fmla="*/ 10803 h 21501"/>
                <a:gd name="T4" fmla="+- 0 10809 76"/>
                <a:gd name="T5" fmla="*/ T4 w 21466"/>
                <a:gd name="T6" fmla="+- 0 10803 53"/>
                <a:gd name="T7" fmla="*/ 10803 h 21501"/>
                <a:gd name="T8" fmla="+- 0 10809 76"/>
                <a:gd name="T9" fmla="*/ T8 w 21466"/>
                <a:gd name="T10" fmla="+- 0 10803 53"/>
                <a:gd name="T11" fmla="*/ 10803 h 21501"/>
                <a:gd name="T12" fmla="+- 0 10809 76"/>
                <a:gd name="T13" fmla="*/ T12 w 21466"/>
                <a:gd name="T14" fmla="+- 0 10803 53"/>
                <a:gd name="T15" fmla="*/ 10803 h 21501"/>
              </a:gdLst>
              <a:ahLst/>
              <a:cxnLst>
                <a:cxn ang="0">
                  <a:pos x="T1" y="T3"/>
                </a:cxn>
                <a:cxn ang="0">
                  <a:pos x="T5" y="T7"/>
                </a:cxn>
                <a:cxn ang="0">
                  <a:pos x="T9" y="T11"/>
                </a:cxn>
                <a:cxn ang="0">
                  <a:pos x="T13" y="T15"/>
                </a:cxn>
              </a:cxnLst>
              <a:rect l="0" t="0" r="r" b="b"/>
              <a:pathLst>
                <a:path w="21466" h="21501">
                  <a:moveTo>
                    <a:pt x="19398" y="19"/>
                  </a:moveTo>
                  <a:cubicBezTo>
                    <a:pt x="19342" y="19"/>
                    <a:pt x="19342" y="414"/>
                    <a:pt x="19342" y="414"/>
                  </a:cubicBezTo>
                  <a:cubicBezTo>
                    <a:pt x="19140" y="414"/>
                    <a:pt x="19244" y="683"/>
                    <a:pt x="19188" y="818"/>
                  </a:cubicBezTo>
                  <a:cubicBezTo>
                    <a:pt x="18930" y="818"/>
                    <a:pt x="18671" y="818"/>
                    <a:pt x="18412" y="818"/>
                  </a:cubicBezTo>
                  <a:cubicBezTo>
                    <a:pt x="18307" y="1150"/>
                    <a:pt x="18251" y="1815"/>
                    <a:pt x="17944" y="1887"/>
                  </a:cubicBezTo>
                  <a:cubicBezTo>
                    <a:pt x="17321" y="1950"/>
                    <a:pt x="17734" y="2749"/>
                    <a:pt x="17580" y="3216"/>
                  </a:cubicBezTo>
                  <a:cubicBezTo>
                    <a:pt x="17531" y="3486"/>
                    <a:pt x="17266" y="3414"/>
                    <a:pt x="17266" y="3746"/>
                  </a:cubicBezTo>
                  <a:cubicBezTo>
                    <a:pt x="17266" y="4016"/>
                    <a:pt x="17266" y="4483"/>
                    <a:pt x="17161" y="4752"/>
                  </a:cubicBezTo>
                  <a:cubicBezTo>
                    <a:pt x="17112" y="4887"/>
                    <a:pt x="16902" y="4752"/>
                    <a:pt x="16797" y="4815"/>
                  </a:cubicBezTo>
                  <a:cubicBezTo>
                    <a:pt x="16594" y="4950"/>
                    <a:pt x="16748" y="5147"/>
                    <a:pt x="16699" y="5354"/>
                  </a:cubicBezTo>
                  <a:cubicBezTo>
                    <a:pt x="16384" y="5551"/>
                    <a:pt x="16280" y="4950"/>
                    <a:pt x="16021" y="4950"/>
                  </a:cubicBezTo>
                  <a:cubicBezTo>
                    <a:pt x="16021" y="5282"/>
                    <a:pt x="15657" y="5551"/>
                    <a:pt x="15447" y="5488"/>
                  </a:cubicBezTo>
                  <a:cubicBezTo>
                    <a:pt x="15447" y="5282"/>
                    <a:pt x="15350" y="4887"/>
                    <a:pt x="15140" y="5084"/>
                  </a:cubicBezTo>
                  <a:cubicBezTo>
                    <a:pt x="15035" y="5147"/>
                    <a:pt x="15084" y="5282"/>
                    <a:pt x="15035" y="5417"/>
                  </a:cubicBezTo>
                  <a:cubicBezTo>
                    <a:pt x="14930" y="5488"/>
                    <a:pt x="14825" y="5488"/>
                    <a:pt x="14776" y="5614"/>
                  </a:cubicBezTo>
                  <a:cubicBezTo>
                    <a:pt x="14671" y="5947"/>
                    <a:pt x="14776" y="6683"/>
                    <a:pt x="14308" y="6557"/>
                  </a:cubicBezTo>
                  <a:cubicBezTo>
                    <a:pt x="14308" y="6216"/>
                    <a:pt x="14000" y="6485"/>
                    <a:pt x="13895" y="6351"/>
                  </a:cubicBezTo>
                  <a:cubicBezTo>
                    <a:pt x="13790" y="6153"/>
                    <a:pt x="13895" y="5821"/>
                    <a:pt x="13839" y="5614"/>
                  </a:cubicBezTo>
                  <a:cubicBezTo>
                    <a:pt x="13839" y="4887"/>
                    <a:pt x="13476" y="5488"/>
                    <a:pt x="13112" y="5354"/>
                  </a:cubicBezTo>
                  <a:cubicBezTo>
                    <a:pt x="13112" y="5084"/>
                    <a:pt x="13266" y="4680"/>
                    <a:pt x="13063" y="4420"/>
                  </a:cubicBezTo>
                  <a:cubicBezTo>
                    <a:pt x="12958" y="4285"/>
                    <a:pt x="12804" y="4222"/>
                    <a:pt x="12748" y="4016"/>
                  </a:cubicBezTo>
                  <a:cubicBezTo>
                    <a:pt x="12748" y="3953"/>
                    <a:pt x="12748" y="3953"/>
                    <a:pt x="12699" y="3881"/>
                  </a:cubicBezTo>
                  <a:cubicBezTo>
                    <a:pt x="12490" y="3953"/>
                    <a:pt x="11762" y="4348"/>
                    <a:pt x="11762" y="3818"/>
                  </a:cubicBezTo>
                  <a:cubicBezTo>
                    <a:pt x="11609" y="3746"/>
                    <a:pt x="11350" y="3683"/>
                    <a:pt x="11245" y="3746"/>
                  </a:cubicBezTo>
                  <a:cubicBezTo>
                    <a:pt x="11035" y="3881"/>
                    <a:pt x="11189" y="4150"/>
                    <a:pt x="11140" y="4348"/>
                  </a:cubicBezTo>
                  <a:cubicBezTo>
                    <a:pt x="11091" y="4483"/>
                    <a:pt x="10930" y="4483"/>
                    <a:pt x="10930" y="4680"/>
                  </a:cubicBezTo>
                  <a:cubicBezTo>
                    <a:pt x="10930" y="4815"/>
                    <a:pt x="10930" y="4887"/>
                    <a:pt x="10881" y="4950"/>
                  </a:cubicBezTo>
                  <a:cubicBezTo>
                    <a:pt x="10881" y="5147"/>
                    <a:pt x="10776" y="5147"/>
                    <a:pt x="10672" y="5219"/>
                  </a:cubicBezTo>
                  <a:cubicBezTo>
                    <a:pt x="10518" y="5219"/>
                    <a:pt x="10469" y="5219"/>
                    <a:pt x="10413" y="5354"/>
                  </a:cubicBezTo>
                  <a:cubicBezTo>
                    <a:pt x="10413" y="5488"/>
                    <a:pt x="10364" y="5686"/>
                    <a:pt x="10259" y="5749"/>
                  </a:cubicBezTo>
                  <a:cubicBezTo>
                    <a:pt x="9839" y="5821"/>
                    <a:pt x="9476" y="5686"/>
                    <a:pt x="9112" y="5947"/>
                  </a:cubicBezTo>
                  <a:cubicBezTo>
                    <a:pt x="9112" y="6423"/>
                    <a:pt x="8651" y="6288"/>
                    <a:pt x="8441" y="6351"/>
                  </a:cubicBezTo>
                  <a:cubicBezTo>
                    <a:pt x="8287" y="6423"/>
                    <a:pt x="8287" y="6683"/>
                    <a:pt x="8126" y="6755"/>
                  </a:cubicBezTo>
                  <a:cubicBezTo>
                    <a:pt x="8028" y="6755"/>
                    <a:pt x="7868" y="6683"/>
                    <a:pt x="7763" y="6620"/>
                  </a:cubicBezTo>
                  <a:cubicBezTo>
                    <a:pt x="7455" y="6423"/>
                    <a:pt x="7455" y="5686"/>
                    <a:pt x="7091" y="5749"/>
                  </a:cubicBezTo>
                  <a:cubicBezTo>
                    <a:pt x="6777" y="5821"/>
                    <a:pt x="6833" y="6081"/>
                    <a:pt x="6728" y="6288"/>
                  </a:cubicBezTo>
                  <a:cubicBezTo>
                    <a:pt x="6623" y="6557"/>
                    <a:pt x="6364" y="6485"/>
                    <a:pt x="6154" y="6485"/>
                  </a:cubicBezTo>
                  <a:cubicBezTo>
                    <a:pt x="6154" y="6683"/>
                    <a:pt x="6154" y="6890"/>
                    <a:pt x="6105" y="7087"/>
                  </a:cubicBezTo>
                  <a:cubicBezTo>
                    <a:pt x="5742" y="7087"/>
                    <a:pt x="5064" y="7015"/>
                    <a:pt x="5015" y="6423"/>
                  </a:cubicBezTo>
                  <a:cubicBezTo>
                    <a:pt x="5015" y="6081"/>
                    <a:pt x="5064" y="5417"/>
                    <a:pt x="4651" y="5551"/>
                  </a:cubicBezTo>
                  <a:cubicBezTo>
                    <a:pt x="4441" y="5614"/>
                    <a:pt x="4029" y="6153"/>
                    <a:pt x="3868" y="5749"/>
                  </a:cubicBezTo>
                  <a:cubicBezTo>
                    <a:pt x="3714" y="5354"/>
                    <a:pt x="3609" y="4950"/>
                    <a:pt x="3245" y="5021"/>
                  </a:cubicBezTo>
                  <a:cubicBezTo>
                    <a:pt x="3197" y="5686"/>
                    <a:pt x="2882" y="5551"/>
                    <a:pt x="2413" y="5551"/>
                  </a:cubicBezTo>
                  <a:cubicBezTo>
                    <a:pt x="1952" y="5488"/>
                    <a:pt x="1225" y="5614"/>
                    <a:pt x="805" y="5219"/>
                  </a:cubicBezTo>
                  <a:cubicBezTo>
                    <a:pt x="700" y="5219"/>
                    <a:pt x="546" y="5147"/>
                    <a:pt x="337" y="5084"/>
                  </a:cubicBezTo>
                  <a:cubicBezTo>
                    <a:pt x="337" y="5219"/>
                    <a:pt x="337" y="5354"/>
                    <a:pt x="337" y="5488"/>
                  </a:cubicBezTo>
                  <a:cubicBezTo>
                    <a:pt x="393" y="5614"/>
                    <a:pt x="546" y="5686"/>
                    <a:pt x="441" y="5884"/>
                  </a:cubicBezTo>
                  <a:cubicBezTo>
                    <a:pt x="288" y="6153"/>
                    <a:pt x="183" y="6351"/>
                    <a:pt x="337" y="6620"/>
                  </a:cubicBezTo>
                  <a:cubicBezTo>
                    <a:pt x="497" y="6952"/>
                    <a:pt x="232" y="6952"/>
                    <a:pt x="78" y="7150"/>
                  </a:cubicBezTo>
                  <a:cubicBezTo>
                    <a:pt x="-76" y="7357"/>
                    <a:pt x="29" y="7482"/>
                    <a:pt x="134" y="7617"/>
                  </a:cubicBezTo>
                  <a:cubicBezTo>
                    <a:pt x="497" y="7617"/>
                    <a:pt x="861" y="7752"/>
                    <a:pt x="861" y="8156"/>
                  </a:cubicBezTo>
                  <a:cubicBezTo>
                    <a:pt x="910" y="8821"/>
                    <a:pt x="1064" y="8955"/>
                    <a:pt x="1427" y="9288"/>
                  </a:cubicBezTo>
                  <a:cubicBezTo>
                    <a:pt x="1637" y="9422"/>
                    <a:pt x="1742" y="9557"/>
                    <a:pt x="1791" y="9817"/>
                  </a:cubicBezTo>
                  <a:cubicBezTo>
                    <a:pt x="1847" y="10087"/>
                    <a:pt x="1896" y="10419"/>
                    <a:pt x="2155" y="10356"/>
                  </a:cubicBezTo>
                  <a:cubicBezTo>
                    <a:pt x="2155" y="10554"/>
                    <a:pt x="2155" y="10886"/>
                    <a:pt x="2315" y="10949"/>
                  </a:cubicBezTo>
                  <a:cubicBezTo>
                    <a:pt x="2518" y="11084"/>
                    <a:pt x="2833" y="10886"/>
                    <a:pt x="2938" y="11021"/>
                  </a:cubicBezTo>
                  <a:cubicBezTo>
                    <a:pt x="3406" y="11488"/>
                    <a:pt x="2938" y="12422"/>
                    <a:pt x="3043" y="13087"/>
                  </a:cubicBezTo>
                  <a:cubicBezTo>
                    <a:pt x="3406" y="12952"/>
                    <a:pt x="3301" y="13958"/>
                    <a:pt x="3350" y="14290"/>
                  </a:cubicBezTo>
                  <a:cubicBezTo>
                    <a:pt x="3560" y="14290"/>
                    <a:pt x="3665" y="14622"/>
                    <a:pt x="3763" y="14820"/>
                  </a:cubicBezTo>
                  <a:cubicBezTo>
                    <a:pt x="3973" y="15287"/>
                    <a:pt x="4336" y="15152"/>
                    <a:pt x="4651" y="15152"/>
                  </a:cubicBezTo>
                  <a:cubicBezTo>
                    <a:pt x="4595" y="15556"/>
                    <a:pt x="4497" y="15889"/>
                    <a:pt x="4497" y="16221"/>
                  </a:cubicBezTo>
                  <a:cubicBezTo>
                    <a:pt x="4497" y="16679"/>
                    <a:pt x="4078" y="16616"/>
                    <a:pt x="3924" y="16877"/>
                  </a:cubicBezTo>
                  <a:cubicBezTo>
                    <a:pt x="3665" y="17146"/>
                    <a:pt x="3504" y="17478"/>
                    <a:pt x="3406" y="17883"/>
                  </a:cubicBezTo>
                  <a:cubicBezTo>
                    <a:pt x="3504" y="17883"/>
                    <a:pt x="3609" y="17883"/>
                    <a:pt x="3665" y="18017"/>
                  </a:cubicBezTo>
                  <a:cubicBezTo>
                    <a:pt x="3819" y="18152"/>
                    <a:pt x="3819" y="18484"/>
                    <a:pt x="3973" y="18682"/>
                  </a:cubicBezTo>
                  <a:cubicBezTo>
                    <a:pt x="4231" y="19077"/>
                    <a:pt x="5064" y="19212"/>
                    <a:pt x="5483" y="18951"/>
                  </a:cubicBezTo>
                  <a:cubicBezTo>
                    <a:pt x="5637" y="18817"/>
                    <a:pt x="5791" y="18682"/>
                    <a:pt x="6001" y="18619"/>
                  </a:cubicBezTo>
                  <a:cubicBezTo>
                    <a:pt x="6364" y="18547"/>
                    <a:pt x="6672" y="18745"/>
                    <a:pt x="7035" y="18682"/>
                  </a:cubicBezTo>
                  <a:cubicBezTo>
                    <a:pt x="7294" y="18619"/>
                    <a:pt x="7560" y="18547"/>
                    <a:pt x="7819" y="18413"/>
                  </a:cubicBezTo>
                  <a:cubicBezTo>
                    <a:pt x="8028" y="18278"/>
                    <a:pt x="8231" y="18017"/>
                    <a:pt x="8490" y="18080"/>
                  </a:cubicBezTo>
                  <a:cubicBezTo>
                    <a:pt x="8546" y="18745"/>
                    <a:pt x="8546" y="19481"/>
                    <a:pt x="8490" y="20146"/>
                  </a:cubicBezTo>
                  <a:cubicBezTo>
                    <a:pt x="8441" y="20146"/>
                    <a:pt x="8441" y="20146"/>
                    <a:pt x="8392" y="20218"/>
                  </a:cubicBezTo>
                  <a:cubicBezTo>
                    <a:pt x="8392" y="20478"/>
                    <a:pt x="8126" y="20478"/>
                    <a:pt x="8077" y="20685"/>
                  </a:cubicBezTo>
                  <a:cubicBezTo>
                    <a:pt x="8441" y="20748"/>
                    <a:pt x="8805" y="21152"/>
                    <a:pt x="9217" y="21080"/>
                  </a:cubicBezTo>
                  <a:cubicBezTo>
                    <a:pt x="9532" y="21017"/>
                    <a:pt x="9637" y="20550"/>
                    <a:pt x="9895" y="20415"/>
                  </a:cubicBezTo>
                  <a:cubicBezTo>
                    <a:pt x="10203" y="20218"/>
                    <a:pt x="10623" y="20415"/>
                    <a:pt x="10930" y="20550"/>
                  </a:cubicBezTo>
                  <a:cubicBezTo>
                    <a:pt x="11245" y="20748"/>
                    <a:pt x="11609" y="21152"/>
                    <a:pt x="11923" y="20748"/>
                  </a:cubicBezTo>
                  <a:cubicBezTo>
                    <a:pt x="12231" y="20882"/>
                    <a:pt x="12077" y="21152"/>
                    <a:pt x="11923" y="21349"/>
                  </a:cubicBezTo>
                  <a:cubicBezTo>
                    <a:pt x="12126" y="21412"/>
                    <a:pt x="12280" y="21547"/>
                    <a:pt x="12546" y="21484"/>
                  </a:cubicBezTo>
                  <a:cubicBezTo>
                    <a:pt x="12699" y="21215"/>
                    <a:pt x="12546" y="20613"/>
                    <a:pt x="13007" y="20685"/>
                  </a:cubicBezTo>
                  <a:cubicBezTo>
                    <a:pt x="13063" y="20281"/>
                    <a:pt x="12804" y="20011"/>
                    <a:pt x="12853" y="19679"/>
                  </a:cubicBezTo>
                  <a:cubicBezTo>
                    <a:pt x="13322" y="19481"/>
                    <a:pt x="12748" y="18350"/>
                    <a:pt x="12643" y="18080"/>
                  </a:cubicBezTo>
                  <a:cubicBezTo>
                    <a:pt x="12902" y="18017"/>
                    <a:pt x="13476" y="17748"/>
                    <a:pt x="13427" y="18278"/>
                  </a:cubicBezTo>
                  <a:cubicBezTo>
                    <a:pt x="13790" y="18350"/>
                    <a:pt x="14259" y="18152"/>
                    <a:pt x="14517" y="18547"/>
                  </a:cubicBezTo>
                  <a:cubicBezTo>
                    <a:pt x="14671" y="18745"/>
                    <a:pt x="15035" y="19284"/>
                    <a:pt x="14979" y="19544"/>
                  </a:cubicBezTo>
                  <a:cubicBezTo>
                    <a:pt x="15035" y="19544"/>
                    <a:pt x="15140" y="19544"/>
                    <a:pt x="15189" y="19481"/>
                  </a:cubicBezTo>
                  <a:cubicBezTo>
                    <a:pt x="15350" y="18682"/>
                    <a:pt x="16280" y="19418"/>
                    <a:pt x="16175" y="20083"/>
                  </a:cubicBezTo>
                  <a:cubicBezTo>
                    <a:pt x="16280" y="20083"/>
                    <a:pt x="16336" y="20083"/>
                    <a:pt x="16384" y="20083"/>
                  </a:cubicBezTo>
                  <a:cubicBezTo>
                    <a:pt x="16433" y="20083"/>
                    <a:pt x="16489" y="20011"/>
                    <a:pt x="16594" y="20011"/>
                  </a:cubicBezTo>
                  <a:cubicBezTo>
                    <a:pt x="16853" y="19948"/>
                    <a:pt x="16958" y="19679"/>
                    <a:pt x="17161" y="19616"/>
                  </a:cubicBezTo>
                  <a:cubicBezTo>
                    <a:pt x="16958" y="19347"/>
                    <a:pt x="16902" y="19544"/>
                    <a:pt x="16853" y="19149"/>
                  </a:cubicBezTo>
                  <a:cubicBezTo>
                    <a:pt x="16853" y="18817"/>
                    <a:pt x="16643" y="18817"/>
                    <a:pt x="16433" y="18619"/>
                  </a:cubicBezTo>
                  <a:cubicBezTo>
                    <a:pt x="16538" y="18413"/>
                    <a:pt x="16748" y="18484"/>
                    <a:pt x="16643" y="18152"/>
                  </a:cubicBezTo>
                  <a:cubicBezTo>
                    <a:pt x="16538" y="17946"/>
                    <a:pt x="16175" y="17811"/>
                    <a:pt x="16231" y="17550"/>
                  </a:cubicBezTo>
                  <a:cubicBezTo>
                    <a:pt x="16126" y="17478"/>
                    <a:pt x="16021" y="17550"/>
                    <a:pt x="15867" y="17550"/>
                  </a:cubicBezTo>
                  <a:cubicBezTo>
                    <a:pt x="15916" y="17416"/>
                    <a:pt x="15916" y="17281"/>
                    <a:pt x="15916" y="17146"/>
                  </a:cubicBezTo>
                  <a:cubicBezTo>
                    <a:pt x="15713" y="17083"/>
                    <a:pt x="15503" y="16949"/>
                    <a:pt x="15399" y="16751"/>
                  </a:cubicBezTo>
                  <a:cubicBezTo>
                    <a:pt x="15294" y="16679"/>
                    <a:pt x="15140" y="16482"/>
                    <a:pt x="15084" y="16347"/>
                  </a:cubicBezTo>
                  <a:cubicBezTo>
                    <a:pt x="14825" y="15889"/>
                    <a:pt x="15140" y="15485"/>
                    <a:pt x="15447" y="15350"/>
                  </a:cubicBezTo>
                  <a:cubicBezTo>
                    <a:pt x="15503" y="15018"/>
                    <a:pt x="14881" y="15089"/>
                    <a:pt x="14720" y="15089"/>
                  </a:cubicBezTo>
                  <a:cubicBezTo>
                    <a:pt x="14720" y="15089"/>
                    <a:pt x="14720" y="15152"/>
                    <a:pt x="14671" y="15152"/>
                  </a:cubicBezTo>
                  <a:cubicBezTo>
                    <a:pt x="14566" y="15224"/>
                    <a:pt x="14517" y="15089"/>
                    <a:pt x="14566" y="14955"/>
                  </a:cubicBezTo>
                  <a:cubicBezTo>
                    <a:pt x="14259" y="14955"/>
                    <a:pt x="14000" y="15152"/>
                    <a:pt x="13790" y="14757"/>
                  </a:cubicBezTo>
                  <a:cubicBezTo>
                    <a:pt x="13685" y="14488"/>
                    <a:pt x="13580" y="14290"/>
                    <a:pt x="13266" y="14353"/>
                  </a:cubicBezTo>
                  <a:cubicBezTo>
                    <a:pt x="13168" y="13958"/>
                    <a:pt x="12958" y="13958"/>
                    <a:pt x="12643" y="13958"/>
                  </a:cubicBezTo>
                  <a:cubicBezTo>
                    <a:pt x="12490" y="13958"/>
                    <a:pt x="12441" y="13886"/>
                    <a:pt x="12441" y="13751"/>
                  </a:cubicBezTo>
                  <a:cubicBezTo>
                    <a:pt x="12441" y="13554"/>
                    <a:pt x="12182" y="13626"/>
                    <a:pt x="12077" y="13626"/>
                  </a:cubicBezTo>
                  <a:cubicBezTo>
                    <a:pt x="12077" y="13419"/>
                    <a:pt x="12126" y="13024"/>
                    <a:pt x="12231" y="12889"/>
                  </a:cubicBezTo>
                  <a:cubicBezTo>
                    <a:pt x="12546" y="12889"/>
                    <a:pt x="12490" y="12018"/>
                    <a:pt x="12280" y="11820"/>
                  </a:cubicBezTo>
                  <a:cubicBezTo>
                    <a:pt x="12546" y="11820"/>
                    <a:pt x="12804" y="11820"/>
                    <a:pt x="13063" y="11820"/>
                  </a:cubicBezTo>
                  <a:cubicBezTo>
                    <a:pt x="13112" y="11623"/>
                    <a:pt x="12958" y="11488"/>
                    <a:pt x="13007" y="11290"/>
                  </a:cubicBezTo>
                  <a:cubicBezTo>
                    <a:pt x="13217" y="11219"/>
                    <a:pt x="13427" y="11219"/>
                    <a:pt x="13636" y="11290"/>
                  </a:cubicBezTo>
                  <a:cubicBezTo>
                    <a:pt x="13636" y="11820"/>
                    <a:pt x="13790" y="12018"/>
                    <a:pt x="14259" y="12018"/>
                  </a:cubicBezTo>
                  <a:cubicBezTo>
                    <a:pt x="14413" y="12018"/>
                    <a:pt x="14517" y="12018"/>
                    <a:pt x="14566" y="11757"/>
                  </a:cubicBezTo>
                  <a:cubicBezTo>
                    <a:pt x="14622" y="11425"/>
                    <a:pt x="14720" y="11353"/>
                    <a:pt x="14930" y="11156"/>
                  </a:cubicBezTo>
                  <a:cubicBezTo>
                    <a:pt x="15189" y="10949"/>
                    <a:pt x="15399" y="10689"/>
                    <a:pt x="15657" y="10554"/>
                  </a:cubicBezTo>
                  <a:cubicBezTo>
                    <a:pt x="15867" y="10419"/>
                    <a:pt x="16126" y="10419"/>
                    <a:pt x="16384" y="10356"/>
                  </a:cubicBezTo>
                  <a:cubicBezTo>
                    <a:pt x="16699" y="10284"/>
                    <a:pt x="16538" y="9153"/>
                    <a:pt x="17007" y="9683"/>
                  </a:cubicBezTo>
                  <a:cubicBezTo>
                    <a:pt x="17007" y="9485"/>
                    <a:pt x="16958" y="9153"/>
                    <a:pt x="17161" y="9153"/>
                  </a:cubicBezTo>
                  <a:cubicBezTo>
                    <a:pt x="17531" y="9216"/>
                    <a:pt x="17839" y="9557"/>
                    <a:pt x="18251" y="9557"/>
                  </a:cubicBezTo>
                  <a:cubicBezTo>
                    <a:pt x="18251" y="9350"/>
                    <a:pt x="18251" y="9153"/>
                    <a:pt x="18098" y="9090"/>
                  </a:cubicBezTo>
                  <a:cubicBezTo>
                    <a:pt x="18307" y="9090"/>
                    <a:pt x="18461" y="9216"/>
                    <a:pt x="18615" y="9216"/>
                  </a:cubicBezTo>
                  <a:cubicBezTo>
                    <a:pt x="18615" y="9090"/>
                    <a:pt x="18671" y="8955"/>
                    <a:pt x="18671" y="8821"/>
                  </a:cubicBezTo>
                  <a:cubicBezTo>
                    <a:pt x="18720" y="8686"/>
                    <a:pt x="18776" y="8686"/>
                    <a:pt x="18776" y="8488"/>
                  </a:cubicBezTo>
                  <a:cubicBezTo>
                    <a:pt x="18776" y="8353"/>
                    <a:pt x="18461" y="7949"/>
                    <a:pt x="18615" y="7949"/>
                  </a:cubicBezTo>
                  <a:cubicBezTo>
                    <a:pt x="18776" y="7886"/>
                    <a:pt x="19035" y="7949"/>
                    <a:pt x="19140" y="8021"/>
                  </a:cubicBezTo>
                  <a:cubicBezTo>
                    <a:pt x="19342" y="8156"/>
                    <a:pt x="19293" y="8416"/>
                    <a:pt x="19608" y="8416"/>
                  </a:cubicBezTo>
                  <a:cubicBezTo>
                    <a:pt x="19608" y="8282"/>
                    <a:pt x="19608" y="8156"/>
                    <a:pt x="19608" y="8021"/>
                  </a:cubicBezTo>
                  <a:cubicBezTo>
                    <a:pt x="19657" y="8021"/>
                    <a:pt x="19657" y="8021"/>
                    <a:pt x="19657" y="8021"/>
                  </a:cubicBezTo>
                  <a:cubicBezTo>
                    <a:pt x="19706" y="7689"/>
                    <a:pt x="19657" y="7150"/>
                    <a:pt x="20070" y="7482"/>
                  </a:cubicBezTo>
                  <a:cubicBezTo>
                    <a:pt x="20021" y="7150"/>
                    <a:pt x="20328" y="7150"/>
                    <a:pt x="20538" y="7150"/>
                  </a:cubicBezTo>
                  <a:cubicBezTo>
                    <a:pt x="20489" y="7015"/>
                    <a:pt x="20433" y="6890"/>
                    <a:pt x="20279" y="6890"/>
                  </a:cubicBezTo>
                  <a:cubicBezTo>
                    <a:pt x="20279" y="6683"/>
                    <a:pt x="20643" y="6485"/>
                    <a:pt x="20692" y="6288"/>
                  </a:cubicBezTo>
                  <a:cubicBezTo>
                    <a:pt x="20958" y="5884"/>
                    <a:pt x="21055" y="5686"/>
                    <a:pt x="21055" y="5147"/>
                  </a:cubicBezTo>
                  <a:cubicBezTo>
                    <a:pt x="20587" y="5021"/>
                    <a:pt x="21007" y="4680"/>
                    <a:pt x="20902" y="4483"/>
                  </a:cubicBezTo>
                  <a:cubicBezTo>
                    <a:pt x="21055" y="4420"/>
                    <a:pt x="21265" y="4483"/>
                    <a:pt x="21419" y="4483"/>
                  </a:cubicBezTo>
                  <a:cubicBezTo>
                    <a:pt x="21419" y="4222"/>
                    <a:pt x="21524" y="3881"/>
                    <a:pt x="21419" y="3620"/>
                  </a:cubicBezTo>
                  <a:cubicBezTo>
                    <a:pt x="21321" y="3414"/>
                    <a:pt x="21007" y="3414"/>
                    <a:pt x="21111" y="3081"/>
                  </a:cubicBezTo>
                  <a:cubicBezTo>
                    <a:pt x="21160" y="3081"/>
                    <a:pt x="21216" y="3019"/>
                    <a:pt x="21265" y="2947"/>
                  </a:cubicBezTo>
                  <a:cubicBezTo>
                    <a:pt x="21321" y="2417"/>
                    <a:pt x="21475" y="1752"/>
                    <a:pt x="21216" y="1213"/>
                  </a:cubicBezTo>
                  <a:cubicBezTo>
                    <a:pt x="21111" y="1079"/>
                    <a:pt x="20797" y="818"/>
                    <a:pt x="20797" y="612"/>
                  </a:cubicBezTo>
                  <a:cubicBezTo>
                    <a:pt x="20797" y="612"/>
                    <a:pt x="20797" y="612"/>
                    <a:pt x="20797" y="549"/>
                  </a:cubicBezTo>
                  <a:cubicBezTo>
                    <a:pt x="20587" y="486"/>
                    <a:pt x="20328" y="414"/>
                    <a:pt x="20279" y="351"/>
                  </a:cubicBezTo>
                  <a:cubicBezTo>
                    <a:pt x="20021" y="82"/>
                    <a:pt x="19706" y="-53"/>
                    <a:pt x="19398" y="1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1" name="AutoShape 33"/>
            <p:cNvSpPr>
              <a:spLocks/>
            </p:cNvSpPr>
            <p:nvPr/>
          </p:nvSpPr>
          <p:spPr bwMode="auto">
            <a:xfrm>
              <a:off x="5001431" y="5697771"/>
              <a:ext cx="9147" cy="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4727" y="11520"/>
                    <a:pt x="7855" y="11520"/>
                    <a:pt x="0" y="21600"/>
                  </a:cubicBezTo>
                  <a:cubicBezTo>
                    <a:pt x="7855" y="21600"/>
                    <a:pt x="21600" y="11520"/>
                    <a:pt x="21600"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2" name="AutoShape 34"/>
            <p:cNvSpPr>
              <a:spLocks/>
            </p:cNvSpPr>
            <p:nvPr/>
          </p:nvSpPr>
          <p:spPr bwMode="auto">
            <a:xfrm>
              <a:off x="2660418" y="2683645"/>
              <a:ext cx="111568" cy="125335"/>
            </a:xfrm>
            <a:custGeom>
              <a:avLst/>
              <a:gdLst>
                <a:gd name="T0" fmla="*/ 10366 w 20733"/>
                <a:gd name="T1" fmla="+- 0 10773 323"/>
                <a:gd name="T2" fmla="*/ 10773 h 20900"/>
                <a:gd name="T3" fmla="*/ 10366 w 20733"/>
                <a:gd name="T4" fmla="+- 0 10773 323"/>
                <a:gd name="T5" fmla="*/ 10773 h 20900"/>
                <a:gd name="T6" fmla="*/ 10366 w 20733"/>
                <a:gd name="T7" fmla="+- 0 10773 323"/>
                <a:gd name="T8" fmla="*/ 10773 h 20900"/>
                <a:gd name="T9" fmla="*/ 10366 w 20733"/>
                <a:gd name="T10" fmla="+- 0 10773 323"/>
                <a:gd name="T11" fmla="*/ 10773 h 20900"/>
              </a:gdLst>
              <a:ahLst/>
              <a:cxnLst>
                <a:cxn ang="0">
                  <a:pos x="T0" y="T2"/>
                </a:cxn>
                <a:cxn ang="0">
                  <a:pos x="T3" y="T5"/>
                </a:cxn>
                <a:cxn ang="0">
                  <a:pos x="T6" y="T8"/>
                </a:cxn>
                <a:cxn ang="0">
                  <a:pos x="T9" y="T11"/>
                </a:cxn>
              </a:cxnLst>
              <a:rect l="0" t="0" r="r" b="b"/>
              <a:pathLst>
                <a:path w="20733" h="20900">
                  <a:moveTo>
                    <a:pt x="12009" y="259"/>
                  </a:moveTo>
                  <a:cubicBezTo>
                    <a:pt x="10800" y="259"/>
                    <a:pt x="9591" y="-323"/>
                    <a:pt x="9027" y="259"/>
                  </a:cubicBezTo>
                  <a:cubicBezTo>
                    <a:pt x="8382" y="768"/>
                    <a:pt x="8382" y="1350"/>
                    <a:pt x="7818" y="1859"/>
                  </a:cubicBezTo>
                  <a:cubicBezTo>
                    <a:pt x="7254" y="1859"/>
                    <a:pt x="6609" y="1350"/>
                    <a:pt x="6045" y="1350"/>
                  </a:cubicBezTo>
                  <a:cubicBezTo>
                    <a:pt x="5400" y="1859"/>
                    <a:pt x="4836" y="2368"/>
                    <a:pt x="4191" y="2950"/>
                  </a:cubicBezTo>
                  <a:cubicBezTo>
                    <a:pt x="4191" y="3459"/>
                    <a:pt x="4191" y="5132"/>
                    <a:pt x="4836" y="5641"/>
                  </a:cubicBezTo>
                  <a:cubicBezTo>
                    <a:pt x="5400" y="6150"/>
                    <a:pt x="4191" y="6732"/>
                    <a:pt x="4836" y="7241"/>
                  </a:cubicBezTo>
                  <a:cubicBezTo>
                    <a:pt x="4836" y="7241"/>
                    <a:pt x="5400" y="7241"/>
                    <a:pt x="4836" y="7822"/>
                  </a:cubicBezTo>
                  <a:lnTo>
                    <a:pt x="4836" y="8841"/>
                  </a:lnTo>
                  <a:cubicBezTo>
                    <a:pt x="4191" y="8841"/>
                    <a:pt x="3627" y="8841"/>
                    <a:pt x="3627" y="9422"/>
                  </a:cubicBezTo>
                  <a:cubicBezTo>
                    <a:pt x="2982" y="9932"/>
                    <a:pt x="3627" y="9932"/>
                    <a:pt x="2982" y="10513"/>
                  </a:cubicBezTo>
                  <a:cubicBezTo>
                    <a:pt x="2418" y="10513"/>
                    <a:pt x="1773" y="10513"/>
                    <a:pt x="1773" y="10513"/>
                  </a:cubicBezTo>
                  <a:cubicBezTo>
                    <a:pt x="1209" y="11022"/>
                    <a:pt x="1209" y="11604"/>
                    <a:pt x="1209" y="12113"/>
                  </a:cubicBezTo>
                  <a:cubicBezTo>
                    <a:pt x="645" y="12622"/>
                    <a:pt x="0" y="12113"/>
                    <a:pt x="0" y="13204"/>
                  </a:cubicBezTo>
                  <a:cubicBezTo>
                    <a:pt x="0" y="13713"/>
                    <a:pt x="0" y="14295"/>
                    <a:pt x="645" y="14295"/>
                  </a:cubicBezTo>
                  <a:cubicBezTo>
                    <a:pt x="1209" y="14295"/>
                    <a:pt x="1773" y="15313"/>
                    <a:pt x="1773" y="15313"/>
                  </a:cubicBezTo>
                  <a:cubicBezTo>
                    <a:pt x="1209" y="15895"/>
                    <a:pt x="1209" y="16404"/>
                    <a:pt x="1773" y="15895"/>
                  </a:cubicBezTo>
                  <a:cubicBezTo>
                    <a:pt x="2418" y="15895"/>
                    <a:pt x="2982" y="15895"/>
                    <a:pt x="3627" y="15895"/>
                  </a:cubicBezTo>
                  <a:cubicBezTo>
                    <a:pt x="4836" y="15895"/>
                    <a:pt x="4836" y="15895"/>
                    <a:pt x="5400" y="15313"/>
                  </a:cubicBezTo>
                  <a:cubicBezTo>
                    <a:pt x="6045" y="15313"/>
                    <a:pt x="6045" y="15895"/>
                    <a:pt x="6609" y="15313"/>
                  </a:cubicBezTo>
                  <a:cubicBezTo>
                    <a:pt x="7254" y="15313"/>
                    <a:pt x="7254" y="15313"/>
                    <a:pt x="7254" y="15313"/>
                  </a:cubicBezTo>
                  <a:cubicBezTo>
                    <a:pt x="6045" y="14804"/>
                    <a:pt x="7254" y="14295"/>
                    <a:pt x="7818" y="14804"/>
                  </a:cubicBezTo>
                  <a:cubicBezTo>
                    <a:pt x="7818" y="15313"/>
                    <a:pt x="8382" y="15895"/>
                    <a:pt x="9027" y="15895"/>
                  </a:cubicBezTo>
                  <a:cubicBezTo>
                    <a:pt x="9591" y="15895"/>
                    <a:pt x="9591" y="15895"/>
                    <a:pt x="10236" y="15895"/>
                  </a:cubicBezTo>
                  <a:lnTo>
                    <a:pt x="10236" y="16404"/>
                  </a:lnTo>
                  <a:cubicBezTo>
                    <a:pt x="10800" y="16404"/>
                    <a:pt x="11364" y="16404"/>
                    <a:pt x="11364" y="16404"/>
                  </a:cubicBezTo>
                  <a:cubicBezTo>
                    <a:pt x="11364" y="16986"/>
                    <a:pt x="11364" y="16986"/>
                    <a:pt x="11364" y="17495"/>
                  </a:cubicBezTo>
                  <a:cubicBezTo>
                    <a:pt x="10800" y="18077"/>
                    <a:pt x="10800" y="18586"/>
                    <a:pt x="11364" y="18586"/>
                  </a:cubicBezTo>
                  <a:cubicBezTo>
                    <a:pt x="11364" y="19095"/>
                    <a:pt x="12573" y="19095"/>
                    <a:pt x="12573" y="19677"/>
                  </a:cubicBezTo>
                  <a:cubicBezTo>
                    <a:pt x="12573" y="20186"/>
                    <a:pt x="12573" y="20186"/>
                    <a:pt x="13218" y="20186"/>
                  </a:cubicBezTo>
                  <a:cubicBezTo>
                    <a:pt x="13218" y="20768"/>
                    <a:pt x="13218" y="20768"/>
                    <a:pt x="13218" y="20768"/>
                  </a:cubicBezTo>
                  <a:cubicBezTo>
                    <a:pt x="14346" y="21277"/>
                    <a:pt x="16200" y="20186"/>
                    <a:pt x="16764" y="19677"/>
                  </a:cubicBezTo>
                  <a:cubicBezTo>
                    <a:pt x="16764" y="18586"/>
                    <a:pt x="15555" y="18586"/>
                    <a:pt x="16764" y="17495"/>
                  </a:cubicBezTo>
                  <a:cubicBezTo>
                    <a:pt x="17409" y="17495"/>
                    <a:pt x="17973" y="16986"/>
                    <a:pt x="18537" y="16986"/>
                  </a:cubicBezTo>
                  <a:cubicBezTo>
                    <a:pt x="19182" y="17495"/>
                    <a:pt x="19182" y="18077"/>
                    <a:pt x="19746" y="17495"/>
                  </a:cubicBezTo>
                  <a:cubicBezTo>
                    <a:pt x="18537" y="16404"/>
                    <a:pt x="17409" y="14804"/>
                    <a:pt x="16764" y="14804"/>
                  </a:cubicBezTo>
                  <a:cubicBezTo>
                    <a:pt x="17409" y="14804"/>
                    <a:pt x="18537" y="16404"/>
                    <a:pt x="19746" y="17495"/>
                  </a:cubicBezTo>
                  <a:cubicBezTo>
                    <a:pt x="20955" y="16404"/>
                    <a:pt x="20391" y="15313"/>
                    <a:pt x="19746" y="14804"/>
                  </a:cubicBezTo>
                  <a:cubicBezTo>
                    <a:pt x="18537" y="14295"/>
                    <a:pt x="18537" y="13204"/>
                    <a:pt x="19746" y="12622"/>
                  </a:cubicBezTo>
                  <a:cubicBezTo>
                    <a:pt x="21600" y="12113"/>
                    <a:pt x="20391" y="11604"/>
                    <a:pt x="19746" y="10513"/>
                  </a:cubicBezTo>
                  <a:cubicBezTo>
                    <a:pt x="19746" y="9932"/>
                    <a:pt x="19746" y="9422"/>
                    <a:pt x="19746" y="8841"/>
                  </a:cubicBezTo>
                  <a:cubicBezTo>
                    <a:pt x="20391" y="8841"/>
                    <a:pt x="20391" y="7822"/>
                    <a:pt x="19746" y="7241"/>
                  </a:cubicBezTo>
                  <a:cubicBezTo>
                    <a:pt x="19182" y="7241"/>
                    <a:pt x="18537" y="8332"/>
                    <a:pt x="18537" y="7241"/>
                  </a:cubicBezTo>
                  <a:cubicBezTo>
                    <a:pt x="17973" y="6732"/>
                    <a:pt x="17973" y="6732"/>
                    <a:pt x="17409" y="6150"/>
                  </a:cubicBezTo>
                  <a:cubicBezTo>
                    <a:pt x="17409" y="6150"/>
                    <a:pt x="17409" y="6150"/>
                    <a:pt x="17409" y="5641"/>
                  </a:cubicBezTo>
                  <a:cubicBezTo>
                    <a:pt x="16764" y="5641"/>
                    <a:pt x="16764" y="5641"/>
                    <a:pt x="16764" y="5641"/>
                  </a:cubicBezTo>
                  <a:cubicBezTo>
                    <a:pt x="16200" y="5132"/>
                    <a:pt x="16200" y="4550"/>
                    <a:pt x="16200" y="4550"/>
                  </a:cubicBezTo>
                  <a:cubicBezTo>
                    <a:pt x="16200" y="4550"/>
                    <a:pt x="16200" y="4550"/>
                    <a:pt x="16200" y="4041"/>
                  </a:cubicBezTo>
                  <a:lnTo>
                    <a:pt x="15555" y="4041"/>
                  </a:lnTo>
                  <a:cubicBezTo>
                    <a:pt x="15555" y="4041"/>
                    <a:pt x="14346" y="3459"/>
                    <a:pt x="14991" y="2950"/>
                  </a:cubicBezTo>
                  <a:cubicBezTo>
                    <a:pt x="14991" y="2368"/>
                    <a:pt x="16200" y="3459"/>
                    <a:pt x="15555" y="2368"/>
                  </a:cubicBezTo>
                  <a:cubicBezTo>
                    <a:pt x="15555" y="2368"/>
                    <a:pt x="14991" y="768"/>
                    <a:pt x="14346" y="768"/>
                  </a:cubicBezTo>
                  <a:cubicBezTo>
                    <a:pt x="13782" y="768"/>
                    <a:pt x="13782" y="1350"/>
                    <a:pt x="13218" y="1350"/>
                  </a:cubicBezTo>
                  <a:cubicBezTo>
                    <a:pt x="13218" y="1350"/>
                    <a:pt x="12573" y="1350"/>
                    <a:pt x="12573" y="768"/>
                  </a:cubicBezTo>
                  <a:cubicBezTo>
                    <a:pt x="12573" y="1859"/>
                    <a:pt x="12573" y="2950"/>
                    <a:pt x="12573" y="4041"/>
                  </a:cubicBezTo>
                  <a:cubicBezTo>
                    <a:pt x="12573" y="2950"/>
                    <a:pt x="12573" y="1859"/>
                    <a:pt x="12573" y="768"/>
                  </a:cubicBezTo>
                  <a:lnTo>
                    <a:pt x="12009" y="768"/>
                  </a:lnTo>
                  <a:cubicBezTo>
                    <a:pt x="12009" y="768"/>
                    <a:pt x="12009" y="768"/>
                    <a:pt x="12009" y="25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3" name="AutoShape 35"/>
            <p:cNvSpPr>
              <a:spLocks/>
            </p:cNvSpPr>
            <p:nvPr/>
          </p:nvSpPr>
          <p:spPr bwMode="auto">
            <a:xfrm>
              <a:off x="1652125" y="-1"/>
              <a:ext cx="2076092" cy="1557826"/>
            </a:xfrm>
            <a:custGeom>
              <a:avLst/>
              <a:gdLst>
                <a:gd name="T0" fmla="+- 0 10793 36"/>
                <a:gd name="T1" fmla="*/ T0 w 21515"/>
                <a:gd name="T2" fmla="+- 0 10776 25"/>
                <a:gd name="T3" fmla="*/ 10776 h 21502"/>
                <a:gd name="T4" fmla="+- 0 10793 36"/>
                <a:gd name="T5" fmla="*/ T4 w 21515"/>
                <a:gd name="T6" fmla="+- 0 10776 25"/>
                <a:gd name="T7" fmla="*/ 10776 h 21502"/>
                <a:gd name="T8" fmla="+- 0 10793 36"/>
                <a:gd name="T9" fmla="*/ T8 w 21515"/>
                <a:gd name="T10" fmla="+- 0 10776 25"/>
                <a:gd name="T11" fmla="*/ 10776 h 21502"/>
                <a:gd name="T12" fmla="+- 0 10793 36"/>
                <a:gd name="T13" fmla="*/ T12 w 21515"/>
                <a:gd name="T14" fmla="+- 0 10776 25"/>
                <a:gd name="T15" fmla="*/ 10776 h 21502"/>
              </a:gdLst>
              <a:ahLst/>
              <a:cxnLst>
                <a:cxn ang="0">
                  <a:pos x="T1" y="T3"/>
                </a:cxn>
                <a:cxn ang="0">
                  <a:pos x="T5" y="T7"/>
                </a:cxn>
                <a:cxn ang="0">
                  <a:pos x="T9" y="T11"/>
                </a:cxn>
                <a:cxn ang="0">
                  <a:pos x="T13" y="T15"/>
                </a:cxn>
              </a:cxnLst>
              <a:rect l="0" t="0" r="r" b="b"/>
              <a:pathLst>
                <a:path w="21515" h="21502">
                  <a:moveTo>
                    <a:pt x="7242" y="21042"/>
                  </a:moveTo>
                  <a:cubicBezTo>
                    <a:pt x="7242" y="20821"/>
                    <a:pt x="7413" y="20863"/>
                    <a:pt x="7413" y="20731"/>
                  </a:cubicBezTo>
                  <a:cubicBezTo>
                    <a:pt x="7512" y="20683"/>
                    <a:pt x="7611" y="20731"/>
                    <a:pt x="7709" y="20731"/>
                  </a:cubicBezTo>
                  <a:cubicBezTo>
                    <a:pt x="7844" y="20683"/>
                    <a:pt x="7844" y="20641"/>
                    <a:pt x="7876" y="20510"/>
                  </a:cubicBezTo>
                  <a:cubicBezTo>
                    <a:pt x="7912" y="20330"/>
                    <a:pt x="7943" y="20372"/>
                    <a:pt x="7979" y="20372"/>
                  </a:cubicBezTo>
                  <a:cubicBezTo>
                    <a:pt x="7943" y="20288"/>
                    <a:pt x="7912" y="20151"/>
                    <a:pt x="7912" y="20109"/>
                  </a:cubicBezTo>
                  <a:cubicBezTo>
                    <a:pt x="7912" y="20151"/>
                    <a:pt x="7943" y="20288"/>
                    <a:pt x="7979" y="20372"/>
                  </a:cubicBezTo>
                  <a:cubicBezTo>
                    <a:pt x="8011" y="20372"/>
                    <a:pt x="8047" y="20372"/>
                    <a:pt x="8078" y="20372"/>
                  </a:cubicBezTo>
                  <a:cubicBezTo>
                    <a:pt x="8110" y="20330"/>
                    <a:pt x="8078" y="20288"/>
                    <a:pt x="8110" y="20288"/>
                  </a:cubicBezTo>
                  <a:cubicBezTo>
                    <a:pt x="8110" y="20288"/>
                    <a:pt x="8145" y="20288"/>
                    <a:pt x="8145" y="20240"/>
                  </a:cubicBezTo>
                  <a:cubicBezTo>
                    <a:pt x="8213" y="20198"/>
                    <a:pt x="8244" y="20198"/>
                    <a:pt x="8280" y="20151"/>
                  </a:cubicBezTo>
                  <a:cubicBezTo>
                    <a:pt x="8411" y="19977"/>
                    <a:pt x="8411" y="19708"/>
                    <a:pt x="8447" y="19438"/>
                  </a:cubicBezTo>
                  <a:cubicBezTo>
                    <a:pt x="8447" y="19307"/>
                    <a:pt x="8478" y="19175"/>
                    <a:pt x="8478" y="18995"/>
                  </a:cubicBezTo>
                  <a:cubicBezTo>
                    <a:pt x="8447" y="18822"/>
                    <a:pt x="8379" y="18822"/>
                    <a:pt x="8244" y="18822"/>
                  </a:cubicBezTo>
                  <a:cubicBezTo>
                    <a:pt x="8244" y="18684"/>
                    <a:pt x="8280" y="18594"/>
                    <a:pt x="8312" y="18463"/>
                  </a:cubicBezTo>
                  <a:cubicBezTo>
                    <a:pt x="8379" y="18463"/>
                    <a:pt x="8411" y="18421"/>
                    <a:pt x="8478" y="18421"/>
                  </a:cubicBezTo>
                  <a:cubicBezTo>
                    <a:pt x="8514" y="18553"/>
                    <a:pt x="8514" y="18594"/>
                    <a:pt x="8613" y="18642"/>
                  </a:cubicBezTo>
                  <a:cubicBezTo>
                    <a:pt x="8712" y="18684"/>
                    <a:pt x="8712" y="18684"/>
                    <a:pt x="8779" y="18594"/>
                  </a:cubicBezTo>
                  <a:cubicBezTo>
                    <a:pt x="8811" y="18553"/>
                    <a:pt x="8847" y="18511"/>
                    <a:pt x="8878" y="18463"/>
                  </a:cubicBezTo>
                  <a:cubicBezTo>
                    <a:pt x="8878" y="18463"/>
                    <a:pt x="8914" y="18463"/>
                    <a:pt x="8946" y="18421"/>
                  </a:cubicBezTo>
                  <a:cubicBezTo>
                    <a:pt x="8982" y="18373"/>
                    <a:pt x="9013" y="18289"/>
                    <a:pt x="9013" y="18199"/>
                  </a:cubicBezTo>
                  <a:cubicBezTo>
                    <a:pt x="9148" y="18152"/>
                    <a:pt x="9346" y="18241"/>
                    <a:pt x="9481" y="18152"/>
                  </a:cubicBezTo>
                  <a:cubicBezTo>
                    <a:pt x="9615" y="18062"/>
                    <a:pt x="9579" y="17798"/>
                    <a:pt x="9683" y="17661"/>
                  </a:cubicBezTo>
                  <a:cubicBezTo>
                    <a:pt x="9782" y="17308"/>
                    <a:pt x="10047" y="17397"/>
                    <a:pt x="10317" y="17439"/>
                  </a:cubicBezTo>
                  <a:cubicBezTo>
                    <a:pt x="10546" y="17439"/>
                    <a:pt x="10816" y="17439"/>
                    <a:pt x="11049" y="17487"/>
                  </a:cubicBezTo>
                  <a:cubicBezTo>
                    <a:pt x="11117" y="17619"/>
                    <a:pt x="11049" y="17751"/>
                    <a:pt x="11148" y="17882"/>
                  </a:cubicBezTo>
                  <a:cubicBezTo>
                    <a:pt x="11216" y="17972"/>
                    <a:pt x="11351" y="17972"/>
                    <a:pt x="11450" y="17972"/>
                  </a:cubicBezTo>
                  <a:cubicBezTo>
                    <a:pt x="11616" y="18020"/>
                    <a:pt x="11584" y="18020"/>
                    <a:pt x="11652" y="18199"/>
                  </a:cubicBezTo>
                  <a:cubicBezTo>
                    <a:pt x="11683" y="18331"/>
                    <a:pt x="11818" y="18421"/>
                    <a:pt x="11850" y="18553"/>
                  </a:cubicBezTo>
                  <a:cubicBezTo>
                    <a:pt x="11953" y="18594"/>
                    <a:pt x="12083" y="18553"/>
                    <a:pt x="12187" y="18553"/>
                  </a:cubicBezTo>
                  <a:cubicBezTo>
                    <a:pt x="12286" y="18594"/>
                    <a:pt x="12286" y="18642"/>
                    <a:pt x="12353" y="18774"/>
                  </a:cubicBezTo>
                  <a:cubicBezTo>
                    <a:pt x="12483" y="18995"/>
                    <a:pt x="12686" y="19043"/>
                    <a:pt x="12884" y="18995"/>
                  </a:cubicBezTo>
                  <a:cubicBezTo>
                    <a:pt x="13086" y="18995"/>
                    <a:pt x="13288" y="18906"/>
                    <a:pt x="13454" y="18822"/>
                  </a:cubicBezTo>
                  <a:cubicBezTo>
                    <a:pt x="13585" y="18774"/>
                    <a:pt x="13751" y="18553"/>
                    <a:pt x="13922" y="18594"/>
                  </a:cubicBezTo>
                  <a:cubicBezTo>
                    <a:pt x="13922" y="18732"/>
                    <a:pt x="13886" y="18906"/>
                    <a:pt x="13922" y="19043"/>
                  </a:cubicBezTo>
                  <a:cubicBezTo>
                    <a:pt x="13985" y="19127"/>
                    <a:pt x="14156" y="19175"/>
                    <a:pt x="14219" y="19307"/>
                  </a:cubicBezTo>
                  <a:cubicBezTo>
                    <a:pt x="14286" y="19396"/>
                    <a:pt x="14389" y="19576"/>
                    <a:pt x="14421" y="19708"/>
                  </a:cubicBezTo>
                  <a:cubicBezTo>
                    <a:pt x="14421" y="19839"/>
                    <a:pt x="14421" y="19977"/>
                    <a:pt x="14421" y="20109"/>
                  </a:cubicBezTo>
                  <a:cubicBezTo>
                    <a:pt x="14488" y="20151"/>
                    <a:pt x="14587" y="20109"/>
                    <a:pt x="14686" y="20151"/>
                  </a:cubicBezTo>
                  <a:cubicBezTo>
                    <a:pt x="14754" y="20151"/>
                    <a:pt x="14857" y="20240"/>
                    <a:pt x="14920" y="20198"/>
                  </a:cubicBezTo>
                  <a:cubicBezTo>
                    <a:pt x="15023" y="20198"/>
                    <a:pt x="15023" y="20067"/>
                    <a:pt x="15086" y="20019"/>
                  </a:cubicBezTo>
                  <a:cubicBezTo>
                    <a:pt x="15122" y="19977"/>
                    <a:pt x="15190" y="20019"/>
                    <a:pt x="15221" y="20019"/>
                  </a:cubicBezTo>
                  <a:cubicBezTo>
                    <a:pt x="15257" y="19977"/>
                    <a:pt x="15289" y="19929"/>
                    <a:pt x="15320" y="19887"/>
                  </a:cubicBezTo>
                  <a:cubicBezTo>
                    <a:pt x="15792" y="19576"/>
                    <a:pt x="15558" y="20599"/>
                    <a:pt x="15491" y="20863"/>
                  </a:cubicBezTo>
                  <a:cubicBezTo>
                    <a:pt x="15387" y="20821"/>
                    <a:pt x="15356" y="20994"/>
                    <a:pt x="15356" y="21084"/>
                  </a:cubicBezTo>
                  <a:cubicBezTo>
                    <a:pt x="15387" y="21042"/>
                    <a:pt x="15522" y="20994"/>
                    <a:pt x="15590" y="20994"/>
                  </a:cubicBezTo>
                  <a:cubicBezTo>
                    <a:pt x="15689" y="21042"/>
                    <a:pt x="15689" y="21084"/>
                    <a:pt x="15756" y="21174"/>
                  </a:cubicBezTo>
                  <a:cubicBezTo>
                    <a:pt x="15823" y="21306"/>
                    <a:pt x="15823" y="21306"/>
                    <a:pt x="15922" y="21306"/>
                  </a:cubicBezTo>
                  <a:cubicBezTo>
                    <a:pt x="15990" y="21306"/>
                    <a:pt x="16057" y="21306"/>
                    <a:pt x="16125" y="21306"/>
                  </a:cubicBezTo>
                  <a:cubicBezTo>
                    <a:pt x="16125" y="21264"/>
                    <a:pt x="16125" y="21222"/>
                    <a:pt x="16125" y="21174"/>
                  </a:cubicBezTo>
                  <a:cubicBezTo>
                    <a:pt x="16125" y="20994"/>
                    <a:pt x="16089" y="20863"/>
                    <a:pt x="15990" y="20731"/>
                  </a:cubicBezTo>
                  <a:cubicBezTo>
                    <a:pt x="15958" y="20683"/>
                    <a:pt x="15823" y="20683"/>
                    <a:pt x="15823" y="20599"/>
                  </a:cubicBezTo>
                  <a:cubicBezTo>
                    <a:pt x="15792" y="20510"/>
                    <a:pt x="15922" y="20462"/>
                    <a:pt x="15990" y="20462"/>
                  </a:cubicBezTo>
                  <a:cubicBezTo>
                    <a:pt x="16057" y="20109"/>
                    <a:pt x="16421" y="20151"/>
                    <a:pt x="16624" y="20067"/>
                  </a:cubicBezTo>
                  <a:cubicBezTo>
                    <a:pt x="16624" y="19977"/>
                    <a:pt x="16691" y="19929"/>
                    <a:pt x="16759" y="19797"/>
                  </a:cubicBezTo>
                  <a:cubicBezTo>
                    <a:pt x="16759" y="19797"/>
                    <a:pt x="16790" y="19797"/>
                    <a:pt x="16826" y="19797"/>
                  </a:cubicBezTo>
                  <a:cubicBezTo>
                    <a:pt x="16826" y="20109"/>
                    <a:pt x="16723" y="20372"/>
                    <a:pt x="16759" y="20641"/>
                  </a:cubicBezTo>
                  <a:cubicBezTo>
                    <a:pt x="16826" y="20683"/>
                    <a:pt x="16857" y="20683"/>
                    <a:pt x="16925" y="20731"/>
                  </a:cubicBezTo>
                  <a:cubicBezTo>
                    <a:pt x="16925" y="20821"/>
                    <a:pt x="16925" y="20905"/>
                    <a:pt x="16925" y="20994"/>
                  </a:cubicBezTo>
                  <a:cubicBezTo>
                    <a:pt x="17060" y="20994"/>
                    <a:pt x="17127" y="21132"/>
                    <a:pt x="17226" y="21264"/>
                  </a:cubicBezTo>
                  <a:cubicBezTo>
                    <a:pt x="17226" y="21264"/>
                    <a:pt x="17460" y="21575"/>
                    <a:pt x="17460" y="21485"/>
                  </a:cubicBezTo>
                  <a:cubicBezTo>
                    <a:pt x="17424" y="21264"/>
                    <a:pt x="17527" y="21264"/>
                    <a:pt x="17626" y="21174"/>
                  </a:cubicBezTo>
                  <a:cubicBezTo>
                    <a:pt x="17658" y="21132"/>
                    <a:pt x="17694" y="21174"/>
                    <a:pt x="17694" y="21174"/>
                  </a:cubicBezTo>
                  <a:cubicBezTo>
                    <a:pt x="17725" y="21132"/>
                    <a:pt x="17694" y="21084"/>
                    <a:pt x="17725" y="21042"/>
                  </a:cubicBezTo>
                  <a:cubicBezTo>
                    <a:pt x="17761" y="20994"/>
                    <a:pt x="17761" y="20953"/>
                    <a:pt x="17824" y="20905"/>
                  </a:cubicBezTo>
                  <a:cubicBezTo>
                    <a:pt x="17824" y="20863"/>
                    <a:pt x="18062" y="20863"/>
                    <a:pt x="18062" y="20863"/>
                  </a:cubicBezTo>
                  <a:cubicBezTo>
                    <a:pt x="18062" y="20641"/>
                    <a:pt x="18193" y="20462"/>
                    <a:pt x="18327" y="20330"/>
                  </a:cubicBezTo>
                  <a:cubicBezTo>
                    <a:pt x="18327" y="20462"/>
                    <a:pt x="18426" y="20599"/>
                    <a:pt x="18525" y="20552"/>
                  </a:cubicBezTo>
                  <a:cubicBezTo>
                    <a:pt x="18629" y="20552"/>
                    <a:pt x="18629" y="20420"/>
                    <a:pt x="18660" y="20288"/>
                  </a:cubicBezTo>
                  <a:cubicBezTo>
                    <a:pt x="18727" y="20151"/>
                    <a:pt x="18727" y="20151"/>
                    <a:pt x="18862" y="20067"/>
                  </a:cubicBezTo>
                  <a:cubicBezTo>
                    <a:pt x="18961" y="20019"/>
                    <a:pt x="19029" y="19929"/>
                    <a:pt x="19128" y="19929"/>
                  </a:cubicBezTo>
                  <a:cubicBezTo>
                    <a:pt x="19029" y="19756"/>
                    <a:pt x="19096" y="19576"/>
                    <a:pt x="18993" y="19396"/>
                  </a:cubicBezTo>
                  <a:cubicBezTo>
                    <a:pt x="18961" y="19307"/>
                    <a:pt x="18894" y="19265"/>
                    <a:pt x="18862" y="19175"/>
                  </a:cubicBezTo>
                  <a:cubicBezTo>
                    <a:pt x="18795" y="19127"/>
                    <a:pt x="18795" y="18995"/>
                    <a:pt x="18759" y="18906"/>
                  </a:cubicBezTo>
                  <a:cubicBezTo>
                    <a:pt x="18660" y="18732"/>
                    <a:pt x="18525" y="18594"/>
                    <a:pt x="18494" y="18373"/>
                  </a:cubicBezTo>
                  <a:cubicBezTo>
                    <a:pt x="18462" y="18110"/>
                    <a:pt x="18561" y="17972"/>
                    <a:pt x="18629" y="17798"/>
                  </a:cubicBezTo>
                  <a:cubicBezTo>
                    <a:pt x="18925" y="17218"/>
                    <a:pt x="18291" y="17308"/>
                    <a:pt x="18062" y="17266"/>
                  </a:cubicBezTo>
                  <a:cubicBezTo>
                    <a:pt x="17792" y="17176"/>
                    <a:pt x="17491" y="16817"/>
                    <a:pt x="17460" y="16464"/>
                  </a:cubicBezTo>
                  <a:cubicBezTo>
                    <a:pt x="17424" y="16194"/>
                    <a:pt x="17491" y="15931"/>
                    <a:pt x="17424" y="15710"/>
                  </a:cubicBezTo>
                  <a:lnTo>
                    <a:pt x="17860" y="15662"/>
                  </a:lnTo>
                  <a:cubicBezTo>
                    <a:pt x="17927" y="15488"/>
                    <a:pt x="17860" y="15488"/>
                    <a:pt x="17824" y="15398"/>
                  </a:cubicBezTo>
                  <a:cubicBezTo>
                    <a:pt x="17694" y="14997"/>
                    <a:pt x="17658" y="14507"/>
                    <a:pt x="17527" y="14106"/>
                  </a:cubicBezTo>
                  <a:cubicBezTo>
                    <a:pt x="17491" y="14064"/>
                    <a:pt x="17491" y="14064"/>
                    <a:pt x="17491" y="14064"/>
                  </a:cubicBezTo>
                  <a:cubicBezTo>
                    <a:pt x="17559" y="13974"/>
                    <a:pt x="17694" y="13842"/>
                    <a:pt x="17761" y="13794"/>
                  </a:cubicBezTo>
                  <a:cubicBezTo>
                    <a:pt x="17860" y="13794"/>
                    <a:pt x="17891" y="13884"/>
                    <a:pt x="17959" y="13884"/>
                  </a:cubicBezTo>
                  <a:cubicBezTo>
                    <a:pt x="18026" y="13932"/>
                    <a:pt x="18094" y="13884"/>
                    <a:pt x="18161" y="13884"/>
                  </a:cubicBezTo>
                  <a:cubicBezTo>
                    <a:pt x="18291" y="13932"/>
                    <a:pt x="18359" y="14064"/>
                    <a:pt x="18525" y="14022"/>
                  </a:cubicBezTo>
                  <a:cubicBezTo>
                    <a:pt x="18660" y="14022"/>
                    <a:pt x="18759" y="13974"/>
                    <a:pt x="18925" y="14022"/>
                  </a:cubicBezTo>
                  <a:cubicBezTo>
                    <a:pt x="18894" y="13974"/>
                    <a:pt x="18862" y="13794"/>
                    <a:pt x="18862" y="13753"/>
                  </a:cubicBezTo>
                  <a:cubicBezTo>
                    <a:pt x="18894" y="13621"/>
                    <a:pt x="18961" y="13663"/>
                    <a:pt x="19029" y="13621"/>
                  </a:cubicBezTo>
                  <a:cubicBezTo>
                    <a:pt x="19164" y="13489"/>
                    <a:pt x="19262" y="13352"/>
                    <a:pt x="19262" y="13130"/>
                  </a:cubicBezTo>
                  <a:cubicBezTo>
                    <a:pt x="19262" y="13040"/>
                    <a:pt x="19195" y="12998"/>
                    <a:pt x="19226" y="12861"/>
                  </a:cubicBezTo>
                  <a:cubicBezTo>
                    <a:pt x="19226" y="12777"/>
                    <a:pt x="19294" y="12687"/>
                    <a:pt x="19294" y="12550"/>
                  </a:cubicBezTo>
                  <a:cubicBezTo>
                    <a:pt x="19262" y="12466"/>
                    <a:pt x="19195" y="12244"/>
                    <a:pt x="19128" y="12155"/>
                  </a:cubicBezTo>
                  <a:cubicBezTo>
                    <a:pt x="19294" y="12155"/>
                    <a:pt x="19393" y="12107"/>
                    <a:pt x="19564" y="12107"/>
                  </a:cubicBezTo>
                  <a:cubicBezTo>
                    <a:pt x="19627" y="12107"/>
                    <a:pt x="19797" y="12155"/>
                    <a:pt x="19860" y="12065"/>
                  </a:cubicBezTo>
                  <a:cubicBezTo>
                    <a:pt x="19896" y="12017"/>
                    <a:pt x="19860" y="11843"/>
                    <a:pt x="19896" y="11754"/>
                  </a:cubicBezTo>
                  <a:cubicBezTo>
                    <a:pt x="19928" y="11532"/>
                    <a:pt x="20094" y="11394"/>
                    <a:pt x="20229" y="11305"/>
                  </a:cubicBezTo>
                  <a:cubicBezTo>
                    <a:pt x="20395" y="11173"/>
                    <a:pt x="20562" y="11221"/>
                    <a:pt x="20728" y="11221"/>
                  </a:cubicBezTo>
                  <a:cubicBezTo>
                    <a:pt x="20728" y="10952"/>
                    <a:pt x="20728" y="10772"/>
                    <a:pt x="20831" y="10551"/>
                  </a:cubicBezTo>
                  <a:cubicBezTo>
                    <a:pt x="20899" y="10467"/>
                    <a:pt x="20930" y="10377"/>
                    <a:pt x="20962" y="10287"/>
                  </a:cubicBezTo>
                  <a:cubicBezTo>
                    <a:pt x="20998" y="10150"/>
                    <a:pt x="20998" y="10018"/>
                    <a:pt x="21096" y="9976"/>
                  </a:cubicBezTo>
                  <a:cubicBezTo>
                    <a:pt x="21096" y="9665"/>
                    <a:pt x="21029" y="9132"/>
                    <a:pt x="21299" y="9084"/>
                  </a:cubicBezTo>
                  <a:cubicBezTo>
                    <a:pt x="21429" y="8773"/>
                    <a:pt x="21263" y="8420"/>
                    <a:pt x="21366" y="8109"/>
                  </a:cubicBezTo>
                  <a:cubicBezTo>
                    <a:pt x="21429" y="7929"/>
                    <a:pt x="21564" y="7977"/>
                    <a:pt x="21497" y="7708"/>
                  </a:cubicBezTo>
                  <a:cubicBezTo>
                    <a:pt x="21429" y="7576"/>
                    <a:pt x="21366" y="7528"/>
                    <a:pt x="21330" y="7396"/>
                  </a:cubicBezTo>
                  <a:cubicBezTo>
                    <a:pt x="21299" y="7355"/>
                    <a:pt x="21263" y="7307"/>
                    <a:pt x="21231" y="7307"/>
                  </a:cubicBezTo>
                  <a:cubicBezTo>
                    <a:pt x="21164" y="7265"/>
                    <a:pt x="21096" y="7307"/>
                    <a:pt x="21065" y="7265"/>
                  </a:cubicBezTo>
                  <a:cubicBezTo>
                    <a:pt x="20930" y="7175"/>
                    <a:pt x="20899" y="6954"/>
                    <a:pt x="20831" y="6864"/>
                  </a:cubicBezTo>
                  <a:cubicBezTo>
                    <a:pt x="20665" y="6553"/>
                    <a:pt x="20562" y="6463"/>
                    <a:pt x="20296" y="6553"/>
                  </a:cubicBezTo>
                  <a:cubicBezTo>
                    <a:pt x="20027" y="6594"/>
                    <a:pt x="19860" y="6463"/>
                    <a:pt x="19627" y="6373"/>
                  </a:cubicBezTo>
                  <a:cubicBezTo>
                    <a:pt x="19429" y="6283"/>
                    <a:pt x="19128" y="6020"/>
                    <a:pt x="18961" y="6020"/>
                  </a:cubicBezTo>
                  <a:cubicBezTo>
                    <a:pt x="18961" y="5888"/>
                    <a:pt x="18925" y="5751"/>
                    <a:pt x="18795" y="5709"/>
                  </a:cubicBezTo>
                  <a:cubicBezTo>
                    <a:pt x="18660" y="5667"/>
                    <a:pt x="18593" y="5840"/>
                    <a:pt x="18462" y="5798"/>
                  </a:cubicBezTo>
                  <a:cubicBezTo>
                    <a:pt x="18395" y="5930"/>
                    <a:pt x="18426" y="6152"/>
                    <a:pt x="18291" y="6199"/>
                  </a:cubicBezTo>
                  <a:cubicBezTo>
                    <a:pt x="18193" y="6241"/>
                    <a:pt x="17995" y="6199"/>
                    <a:pt x="17891" y="6152"/>
                  </a:cubicBezTo>
                  <a:cubicBezTo>
                    <a:pt x="17658" y="6110"/>
                    <a:pt x="17325" y="6020"/>
                    <a:pt x="17091" y="6062"/>
                  </a:cubicBezTo>
                  <a:cubicBezTo>
                    <a:pt x="16956" y="6110"/>
                    <a:pt x="16857" y="6283"/>
                    <a:pt x="16691" y="6331"/>
                  </a:cubicBezTo>
                  <a:cubicBezTo>
                    <a:pt x="16556" y="6373"/>
                    <a:pt x="16421" y="6421"/>
                    <a:pt x="16291" y="6505"/>
                  </a:cubicBezTo>
                  <a:cubicBezTo>
                    <a:pt x="16224" y="6594"/>
                    <a:pt x="16192" y="6642"/>
                    <a:pt x="16089" y="6642"/>
                  </a:cubicBezTo>
                  <a:cubicBezTo>
                    <a:pt x="16021" y="6684"/>
                    <a:pt x="15958" y="6642"/>
                    <a:pt x="15891" y="6642"/>
                  </a:cubicBezTo>
                  <a:cubicBezTo>
                    <a:pt x="15823" y="6684"/>
                    <a:pt x="15792" y="6774"/>
                    <a:pt x="15756" y="6816"/>
                  </a:cubicBezTo>
                  <a:cubicBezTo>
                    <a:pt x="15689" y="6864"/>
                    <a:pt x="15621" y="6864"/>
                    <a:pt x="15558" y="6864"/>
                  </a:cubicBezTo>
                  <a:cubicBezTo>
                    <a:pt x="15558" y="6954"/>
                    <a:pt x="15522" y="6995"/>
                    <a:pt x="15522" y="7043"/>
                  </a:cubicBezTo>
                  <a:cubicBezTo>
                    <a:pt x="15356" y="7085"/>
                    <a:pt x="15154" y="6995"/>
                    <a:pt x="14987" y="7043"/>
                  </a:cubicBezTo>
                  <a:cubicBezTo>
                    <a:pt x="14790" y="7085"/>
                    <a:pt x="14857" y="7175"/>
                    <a:pt x="14754" y="7355"/>
                  </a:cubicBezTo>
                  <a:cubicBezTo>
                    <a:pt x="14655" y="7486"/>
                    <a:pt x="14587" y="7396"/>
                    <a:pt x="14488" y="7355"/>
                  </a:cubicBezTo>
                  <a:cubicBezTo>
                    <a:pt x="14354" y="7265"/>
                    <a:pt x="14354" y="7307"/>
                    <a:pt x="14187" y="7355"/>
                  </a:cubicBezTo>
                  <a:cubicBezTo>
                    <a:pt x="14088" y="7396"/>
                    <a:pt x="13953" y="7396"/>
                    <a:pt x="13855" y="7396"/>
                  </a:cubicBezTo>
                  <a:cubicBezTo>
                    <a:pt x="13751" y="7396"/>
                    <a:pt x="13652" y="7355"/>
                    <a:pt x="13553" y="7355"/>
                  </a:cubicBezTo>
                  <a:cubicBezTo>
                    <a:pt x="13454" y="7355"/>
                    <a:pt x="13252" y="7486"/>
                    <a:pt x="13185" y="7444"/>
                  </a:cubicBezTo>
                  <a:cubicBezTo>
                    <a:pt x="12920" y="7307"/>
                    <a:pt x="13486" y="6954"/>
                    <a:pt x="13621" y="6954"/>
                  </a:cubicBezTo>
                  <a:cubicBezTo>
                    <a:pt x="13621" y="6816"/>
                    <a:pt x="13621" y="6774"/>
                    <a:pt x="13553" y="6684"/>
                  </a:cubicBezTo>
                  <a:cubicBezTo>
                    <a:pt x="13522" y="6642"/>
                    <a:pt x="13486" y="6642"/>
                    <a:pt x="13454" y="6642"/>
                  </a:cubicBezTo>
                  <a:cubicBezTo>
                    <a:pt x="13418" y="6594"/>
                    <a:pt x="13418" y="6505"/>
                    <a:pt x="13387" y="6463"/>
                  </a:cubicBezTo>
                  <a:cubicBezTo>
                    <a:pt x="13252" y="6283"/>
                    <a:pt x="13153" y="6373"/>
                    <a:pt x="12987" y="6331"/>
                  </a:cubicBezTo>
                  <a:cubicBezTo>
                    <a:pt x="12920" y="6283"/>
                    <a:pt x="12816" y="6283"/>
                    <a:pt x="12785" y="6241"/>
                  </a:cubicBezTo>
                  <a:cubicBezTo>
                    <a:pt x="12717" y="6152"/>
                    <a:pt x="12717" y="6020"/>
                    <a:pt x="12686" y="5972"/>
                  </a:cubicBezTo>
                  <a:cubicBezTo>
                    <a:pt x="12587" y="5888"/>
                    <a:pt x="12353" y="5930"/>
                    <a:pt x="12218" y="5930"/>
                  </a:cubicBezTo>
                  <a:cubicBezTo>
                    <a:pt x="11984" y="5888"/>
                    <a:pt x="11917" y="5930"/>
                    <a:pt x="11751" y="5667"/>
                  </a:cubicBezTo>
                  <a:cubicBezTo>
                    <a:pt x="11548" y="5439"/>
                    <a:pt x="11652" y="5176"/>
                    <a:pt x="11584" y="4865"/>
                  </a:cubicBezTo>
                  <a:cubicBezTo>
                    <a:pt x="11584" y="4727"/>
                    <a:pt x="11517" y="4554"/>
                    <a:pt x="11418" y="4422"/>
                  </a:cubicBezTo>
                  <a:cubicBezTo>
                    <a:pt x="11315" y="4242"/>
                    <a:pt x="11216" y="4284"/>
                    <a:pt x="11049" y="4242"/>
                  </a:cubicBezTo>
                  <a:cubicBezTo>
                    <a:pt x="10784" y="4194"/>
                    <a:pt x="10784" y="3931"/>
                    <a:pt x="10681" y="3662"/>
                  </a:cubicBezTo>
                  <a:cubicBezTo>
                    <a:pt x="10546" y="3398"/>
                    <a:pt x="10281" y="3620"/>
                    <a:pt x="10083" y="3482"/>
                  </a:cubicBezTo>
                  <a:cubicBezTo>
                    <a:pt x="9980" y="3398"/>
                    <a:pt x="9948" y="3261"/>
                    <a:pt x="9881" y="3177"/>
                  </a:cubicBezTo>
                  <a:cubicBezTo>
                    <a:pt x="9813" y="3039"/>
                    <a:pt x="9714" y="3039"/>
                    <a:pt x="9647" y="2950"/>
                  </a:cubicBezTo>
                  <a:cubicBezTo>
                    <a:pt x="9579" y="2818"/>
                    <a:pt x="9481" y="2596"/>
                    <a:pt x="9445" y="2465"/>
                  </a:cubicBezTo>
                  <a:cubicBezTo>
                    <a:pt x="9382" y="2243"/>
                    <a:pt x="9382" y="2064"/>
                    <a:pt x="9278" y="1884"/>
                  </a:cubicBezTo>
                  <a:cubicBezTo>
                    <a:pt x="9112" y="1573"/>
                    <a:pt x="8847" y="1220"/>
                    <a:pt x="8514" y="1399"/>
                  </a:cubicBezTo>
                  <a:cubicBezTo>
                    <a:pt x="8447" y="1441"/>
                    <a:pt x="8478" y="1531"/>
                    <a:pt x="8379" y="1573"/>
                  </a:cubicBezTo>
                  <a:cubicBezTo>
                    <a:pt x="8280" y="1621"/>
                    <a:pt x="8213" y="1531"/>
                    <a:pt x="8177" y="1441"/>
                  </a:cubicBezTo>
                  <a:cubicBezTo>
                    <a:pt x="8145" y="1262"/>
                    <a:pt x="8213" y="951"/>
                    <a:pt x="8213" y="777"/>
                  </a:cubicBezTo>
                  <a:cubicBezTo>
                    <a:pt x="8213" y="466"/>
                    <a:pt x="8110" y="508"/>
                    <a:pt x="7876" y="466"/>
                  </a:cubicBezTo>
                  <a:cubicBezTo>
                    <a:pt x="7709" y="466"/>
                    <a:pt x="7543" y="466"/>
                    <a:pt x="7413" y="376"/>
                  </a:cubicBezTo>
                  <a:cubicBezTo>
                    <a:pt x="7377" y="376"/>
                    <a:pt x="7377" y="328"/>
                    <a:pt x="7345" y="286"/>
                  </a:cubicBezTo>
                  <a:cubicBezTo>
                    <a:pt x="7309" y="286"/>
                    <a:pt x="7242" y="286"/>
                    <a:pt x="7210" y="286"/>
                  </a:cubicBezTo>
                  <a:cubicBezTo>
                    <a:pt x="7112" y="286"/>
                    <a:pt x="7044" y="286"/>
                    <a:pt x="6941" y="328"/>
                  </a:cubicBezTo>
                  <a:cubicBezTo>
                    <a:pt x="6743" y="376"/>
                    <a:pt x="6608" y="550"/>
                    <a:pt x="6509" y="196"/>
                  </a:cubicBezTo>
                  <a:cubicBezTo>
                    <a:pt x="6442" y="196"/>
                    <a:pt x="6442" y="65"/>
                    <a:pt x="6374" y="17"/>
                  </a:cubicBezTo>
                  <a:cubicBezTo>
                    <a:pt x="6311" y="-25"/>
                    <a:pt x="6141" y="17"/>
                    <a:pt x="6078" y="65"/>
                  </a:cubicBezTo>
                  <a:cubicBezTo>
                    <a:pt x="5974" y="107"/>
                    <a:pt x="6010" y="238"/>
                    <a:pt x="5907" y="286"/>
                  </a:cubicBezTo>
                  <a:cubicBezTo>
                    <a:pt x="5808" y="376"/>
                    <a:pt x="5776" y="238"/>
                    <a:pt x="5673" y="196"/>
                  </a:cubicBezTo>
                  <a:cubicBezTo>
                    <a:pt x="5475" y="155"/>
                    <a:pt x="5376" y="286"/>
                    <a:pt x="5206" y="376"/>
                  </a:cubicBezTo>
                  <a:cubicBezTo>
                    <a:pt x="5008" y="418"/>
                    <a:pt x="4909" y="508"/>
                    <a:pt x="4707" y="508"/>
                  </a:cubicBezTo>
                  <a:cubicBezTo>
                    <a:pt x="4675" y="597"/>
                    <a:pt x="4675" y="639"/>
                    <a:pt x="4675" y="729"/>
                  </a:cubicBezTo>
                  <a:cubicBezTo>
                    <a:pt x="4405" y="729"/>
                    <a:pt x="4271" y="639"/>
                    <a:pt x="4041" y="550"/>
                  </a:cubicBezTo>
                  <a:cubicBezTo>
                    <a:pt x="3870" y="508"/>
                    <a:pt x="3470" y="328"/>
                    <a:pt x="3304" y="466"/>
                  </a:cubicBezTo>
                  <a:cubicBezTo>
                    <a:pt x="3506" y="597"/>
                    <a:pt x="3704" y="418"/>
                    <a:pt x="3772" y="819"/>
                  </a:cubicBezTo>
                  <a:cubicBezTo>
                    <a:pt x="3807" y="819"/>
                    <a:pt x="3839" y="867"/>
                    <a:pt x="3906" y="909"/>
                  </a:cubicBezTo>
                  <a:cubicBezTo>
                    <a:pt x="3906" y="998"/>
                    <a:pt x="3906" y="1040"/>
                    <a:pt x="3906" y="1130"/>
                  </a:cubicBezTo>
                  <a:cubicBezTo>
                    <a:pt x="3807" y="1172"/>
                    <a:pt x="3740" y="1172"/>
                    <a:pt x="3637" y="1172"/>
                  </a:cubicBezTo>
                  <a:cubicBezTo>
                    <a:pt x="3538" y="1172"/>
                    <a:pt x="3439" y="1220"/>
                    <a:pt x="3335" y="1262"/>
                  </a:cubicBezTo>
                  <a:cubicBezTo>
                    <a:pt x="3102" y="1310"/>
                    <a:pt x="3003" y="1130"/>
                    <a:pt x="2805" y="1088"/>
                  </a:cubicBezTo>
                  <a:cubicBezTo>
                    <a:pt x="2603" y="998"/>
                    <a:pt x="2405" y="1088"/>
                    <a:pt x="2203" y="1088"/>
                  </a:cubicBezTo>
                  <a:cubicBezTo>
                    <a:pt x="2135" y="1088"/>
                    <a:pt x="1969" y="1040"/>
                    <a:pt x="1901" y="1088"/>
                  </a:cubicBezTo>
                  <a:cubicBezTo>
                    <a:pt x="1834" y="1130"/>
                    <a:pt x="1771" y="1262"/>
                    <a:pt x="1704" y="1352"/>
                  </a:cubicBezTo>
                  <a:cubicBezTo>
                    <a:pt x="1704" y="1531"/>
                    <a:pt x="1636" y="1621"/>
                    <a:pt x="1501" y="1621"/>
                  </a:cubicBezTo>
                  <a:cubicBezTo>
                    <a:pt x="1470" y="1753"/>
                    <a:pt x="1434" y="1932"/>
                    <a:pt x="1403" y="2064"/>
                  </a:cubicBezTo>
                  <a:cubicBezTo>
                    <a:pt x="1304" y="2106"/>
                    <a:pt x="1200" y="2064"/>
                    <a:pt x="1101" y="2064"/>
                  </a:cubicBezTo>
                  <a:cubicBezTo>
                    <a:pt x="1101" y="2555"/>
                    <a:pt x="602" y="2465"/>
                    <a:pt x="566" y="2908"/>
                  </a:cubicBezTo>
                  <a:cubicBezTo>
                    <a:pt x="535" y="2908"/>
                    <a:pt x="535" y="2908"/>
                    <a:pt x="535" y="2950"/>
                  </a:cubicBezTo>
                  <a:cubicBezTo>
                    <a:pt x="369" y="2997"/>
                    <a:pt x="301" y="2728"/>
                    <a:pt x="166" y="2997"/>
                  </a:cubicBezTo>
                  <a:cubicBezTo>
                    <a:pt x="135" y="3087"/>
                    <a:pt x="166" y="3177"/>
                    <a:pt x="135" y="3261"/>
                  </a:cubicBezTo>
                  <a:cubicBezTo>
                    <a:pt x="135" y="3351"/>
                    <a:pt x="0" y="3482"/>
                    <a:pt x="0" y="3530"/>
                  </a:cubicBezTo>
                  <a:cubicBezTo>
                    <a:pt x="0" y="3620"/>
                    <a:pt x="31" y="3620"/>
                    <a:pt x="67" y="3710"/>
                  </a:cubicBezTo>
                  <a:cubicBezTo>
                    <a:pt x="99" y="3841"/>
                    <a:pt x="99" y="3973"/>
                    <a:pt x="67" y="4153"/>
                  </a:cubicBezTo>
                  <a:cubicBezTo>
                    <a:pt x="31" y="4194"/>
                    <a:pt x="-36" y="4242"/>
                    <a:pt x="31" y="4332"/>
                  </a:cubicBezTo>
                  <a:cubicBezTo>
                    <a:pt x="31" y="4332"/>
                    <a:pt x="202" y="4332"/>
                    <a:pt x="234" y="4332"/>
                  </a:cubicBezTo>
                  <a:cubicBezTo>
                    <a:pt x="166" y="4554"/>
                    <a:pt x="467" y="4464"/>
                    <a:pt x="436" y="4727"/>
                  </a:cubicBezTo>
                  <a:cubicBezTo>
                    <a:pt x="566" y="4727"/>
                    <a:pt x="602" y="4506"/>
                    <a:pt x="769" y="4554"/>
                  </a:cubicBezTo>
                  <a:cubicBezTo>
                    <a:pt x="769" y="4595"/>
                    <a:pt x="769" y="4595"/>
                    <a:pt x="769" y="4595"/>
                  </a:cubicBezTo>
                  <a:cubicBezTo>
                    <a:pt x="899" y="4643"/>
                    <a:pt x="1002" y="4464"/>
                    <a:pt x="1133" y="4554"/>
                  </a:cubicBezTo>
                  <a:cubicBezTo>
                    <a:pt x="1169" y="4554"/>
                    <a:pt x="1169" y="4643"/>
                    <a:pt x="1200" y="4643"/>
                  </a:cubicBezTo>
                  <a:cubicBezTo>
                    <a:pt x="1236" y="4685"/>
                    <a:pt x="1268" y="4643"/>
                    <a:pt x="1304" y="4643"/>
                  </a:cubicBezTo>
                  <a:cubicBezTo>
                    <a:pt x="1371" y="4685"/>
                    <a:pt x="1434" y="4685"/>
                    <a:pt x="1501" y="4685"/>
                  </a:cubicBezTo>
                  <a:cubicBezTo>
                    <a:pt x="1501" y="4817"/>
                    <a:pt x="1600" y="4907"/>
                    <a:pt x="1636" y="4996"/>
                  </a:cubicBezTo>
                  <a:cubicBezTo>
                    <a:pt x="1668" y="5128"/>
                    <a:pt x="1636" y="5266"/>
                    <a:pt x="1668" y="5350"/>
                  </a:cubicBezTo>
                  <a:cubicBezTo>
                    <a:pt x="1704" y="5577"/>
                    <a:pt x="1771" y="5439"/>
                    <a:pt x="1870" y="5529"/>
                  </a:cubicBezTo>
                  <a:cubicBezTo>
                    <a:pt x="1969" y="5619"/>
                    <a:pt x="1901" y="5798"/>
                    <a:pt x="2036" y="5751"/>
                  </a:cubicBezTo>
                  <a:cubicBezTo>
                    <a:pt x="2104" y="5888"/>
                    <a:pt x="2234" y="5798"/>
                    <a:pt x="2338" y="5888"/>
                  </a:cubicBezTo>
                  <a:cubicBezTo>
                    <a:pt x="2405" y="5930"/>
                    <a:pt x="2436" y="6062"/>
                    <a:pt x="2472" y="6110"/>
                  </a:cubicBezTo>
                  <a:cubicBezTo>
                    <a:pt x="2535" y="6152"/>
                    <a:pt x="2603" y="6199"/>
                    <a:pt x="2670" y="6199"/>
                  </a:cubicBezTo>
                  <a:cubicBezTo>
                    <a:pt x="2904" y="6283"/>
                    <a:pt x="3138" y="6152"/>
                    <a:pt x="3335" y="6331"/>
                  </a:cubicBezTo>
                  <a:cubicBezTo>
                    <a:pt x="3335" y="6373"/>
                    <a:pt x="3335" y="6463"/>
                    <a:pt x="3335" y="6553"/>
                  </a:cubicBezTo>
                  <a:cubicBezTo>
                    <a:pt x="3273" y="6553"/>
                    <a:pt x="3273" y="6594"/>
                    <a:pt x="3273" y="6684"/>
                  </a:cubicBezTo>
                  <a:cubicBezTo>
                    <a:pt x="3039" y="6684"/>
                    <a:pt x="2971" y="7355"/>
                    <a:pt x="3169" y="7486"/>
                  </a:cubicBezTo>
                  <a:cubicBezTo>
                    <a:pt x="3205" y="7528"/>
                    <a:pt x="3304" y="7486"/>
                    <a:pt x="3335" y="7486"/>
                  </a:cubicBezTo>
                  <a:cubicBezTo>
                    <a:pt x="3439" y="7528"/>
                    <a:pt x="3403" y="7666"/>
                    <a:pt x="3470" y="7708"/>
                  </a:cubicBezTo>
                  <a:cubicBezTo>
                    <a:pt x="3574" y="7797"/>
                    <a:pt x="3740" y="7839"/>
                    <a:pt x="3772" y="8019"/>
                  </a:cubicBezTo>
                  <a:cubicBezTo>
                    <a:pt x="3906" y="8019"/>
                    <a:pt x="4073" y="7977"/>
                    <a:pt x="4104" y="8151"/>
                  </a:cubicBezTo>
                  <a:cubicBezTo>
                    <a:pt x="4172" y="8282"/>
                    <a:pt x="4073" y="8462"/>
                    <a:pt x="4005" y="8599"/>
                  </a:cubicBezTo>
                  <a:cubicBezTo>
                    <a:pt x="3974" y="8683"/>
                    <a:pt x="3938" y="8731"/>
                    <a:pt x="3938" y="8821"/>
                  </a:cubicBezTo>
                  <a:cubicBezTo>
                    <a:pt x="3938" y="8911"/>
                    <a:pt x="3974" y="8994"/>
                    <a:pt x="3906" y="9084"/>
                  </a:cubicBezTo>
                  <a:cubicBezTo>
                    <a:pt x="3906" y="9132"/>
                    <a:pt x="3807" y="9132"/>
                    <a:pt x="3740" y="9174"/>
                  </a:cubicBezTo>
                  <a:cubicBezTo>
                    <a:pt x="3704" y="9222"/>
                    <a:pt x="3673" y="9354"/>
                    <a:pt x="3673" y="9395"/>
                  </a:cubicBezTo>
                  <a:cubicBezTo>
                    <a:pt x="3574" y="9395"/>
                    <a:pt x="3506" y="9395"/>
                    <a:pt x="3403" y="9395"/>
                  </a:cubicBezTo>
                  <a:cubicBezTo>
                    <a:pt x="3371" y="9395"/>
                    <a:pt x="3304" y="9395"/>
                    <a:pt x="3273" y="9395"/>
                  </a:cubicBezTo>
                  <a:cubicBezTo>
                    <a:pt x="3205" y="9443"/>
                    <a:pt x="3169" y="9485"/>
                    <a:pt x="3169" y="9485"/>
                  </a:cubicBezTo>
                  <a:cubicBezTo>
                    <a:pt x="3102" y="9527"/>
                    <a:pt x="2935" y="9527"/>
                    <a:pt x="2904" y="9575"/>
                  </a:cubicBezTo>
                  <a:cubicBezTo>
                    <a:pt x="2837" y="9665"/>
                    <a:pt x="2872" y="9838"/>
                    <a:pt x="2872" y="9928"/>
                  </a:cubicBezTo>
                  <a:cubicBezTo>
                    <a:pt x="2872" y="10108"/>
                    <a:pt x="2837" y="10150"/>
                    <a:pt x="2805" y="10287"/>
                  </a:cubicBezTo>
                  <a:cubicBezTo>
                    <a:pt x="2706" y="10509"/>
                    <a:pt x="2738" y="10467"/>
                    <a:pt x="2639" y="10467"/>
                  </a:cubicBezTo>
                  <a:cubicBezTo>
                    <a:pt x="2504" y="10419"/>
                    <a:pt x="2203" y="10329"/>
                    <a:pt x="2104" y="10467"/>
                  </a:cubicBezTo>
                  <a:cubicBezTo>
                    <a:pt x="2068" y="10509"/>
                    <a:pt x="2068" y="10688"/>
                    <a:pt x="2068" y="10772"/>
                  </a:cubicBezTo>
                  <a:cubicBezTo>
                    <a:pt x="2036" y="10910"/>
                    <a:pt x="1937" y="11263"/>
                    <a:pt x="2036" y="11305"/>
                  </a:cubicBezTo>
                  <a:cubicBezTo>
                    <a:pt x="2036" y="11532"/>
                    <a:pt x="2036" y="11754"/>
                    <a:pt x="2068" y="11975"/>
                  </a:cubicBezTo>
                  <a:cubicBezTo>
                    <a:pt x="2104" y="11975"/>
                    <a:pt x="2104" y="12017"/>
                    <a:pt x="2135" y="12017"/>
                  </a:cubicBezTo>
                  <a:cubicBezTo>
                    <a:pt x="2135" y="12418"/>
                    <a:pt x="2135" y="12777"/>
                    <a:pt x="2203" y="13172"/>
                  </a:cubicBezTo>
                  <a:cubicBezTo>
                    <a:pt x="2270" y="13352"/>
                    <a:pt x="2302" y="13531"/>
                    <a:pt x="2302" y="13711"/>
                  </a:cubicBezTo>
                  <a:cubicBezTo>
                    <a:pt x="2270" y="13794"/>
                    <a:pt x="2234" y="13842"/>
                    <a:pt x="2234" y="13932"/>
                  </a:cubicBezTo>
                  <a:cubicBezTo>
                    <a:pt x="2234" y="13974"/>
                    <a:pt x="2302" y="13974"/>
                    <a:pt x="2302" y="14064"/>
                  </a:cubicBezTo>
                  <a:cubicBezTo>
                    <a:pt x="2302" y="14106"/>
                    <a:pt x="2302" y="14154"/>
                    <a:pt x="2302" y="14195"/>
                  </a:cubicBezTo>
                  <a:cubicBezTo>
                    <a:pt x="2302" y="14417"/>
                    <a:pt x="2203" y="14596"/>
                    <a:pt x="2203" y="14776"/>
                  </a:cubicBezTo>
                  <a:cubicBezTo>
                    <a:pt x="2203" y="14818"/>
                    <a:pt x="2234" y="14956"/>
                    <a:pt x="2270" y="14997"/>
                  </a:cubicBezTo>
                  <a:cubicBezTo>
                    <a:pt x="2270" y="15129"/>
                    <a:pt x="2302" y="15267"/>
                    <a:pt x="2302" y="15398"/>
                  </a:cubicBezTo>
                  <a:cubicBezTo>
                    <a:pt x="2302" y="15488"/>
                    <a:pt x="2302" y="15620"/>
                    <a:pt x="2270" y="15710"/>
                  </a:cubicBezTo>
                  <a:cubicBezTo>
                    <a:pt x="2270" y="15799"/>
                    <a:pt x="2171" y="15883"/>
                    <a:pt x="2171" y="15931"/>
                  </a:cubicBezTo>
                  <a:cubicBezTo>
                    <a:pt x="2135" y="16063"/>
                    <a:pt x="2203" y="16063"/>
                    <a:pt x="2234" y="16153"/>
                  </a:cubicBezTo>
                  <a:cubicBezTo>
                    <a:pt x="2234" y="16242"/>
                    <a:pt x="2234" y="16374"/>
                    <a:pt x="2234" y="16464"/>
                  </a:cubicBezTo>
                  <a:lnTo>
                    <a:pt x="2270" y="16464"/>
                  </a:lnTo>
                  <a:cubicBezTo>
                    <a:pt x="2270" y="16643"/>
                    <a:pt x="2234" y="16775"/>
                    <a:pt x="2234" y="16907"/>
                  </a:cubicBezTo>
                  <a:cubicBezTo>
                    <a:pt x="2436" y="16907"/>
                    <a:pt x="2639" y="16996"/>
                    <a:pt x="2603" y="17308"/>
                  </a:cubicBezTo>
                  <a:cubicBezTo>
                    <a:pt x="2805" y="17350"/>
                    <a:pt x="3403" y="17350"/>
                    <a:pt x="3470" y="17709"/>
                  </a:cubicBezTo>
                  <a:cubicBezTo>
                    <a:pt x="3574" y="17751"/>
                    <a:pt x="3574" y="17930"/>
                    <a:pt x="3673" y="17972"/>
                  </a:cubicBezTo>
                  <a:cubicBezTo>
                    <a:pt x="3740" y="18062"/>
                    <a:pt x="3839" y="17972"/>
                    <a:pt x="3906" y="18020"/>
                  </a:cubicBezTo>
                  <a:cubicBezTo>
                    <a:pt x="4073" y="18152"/>
                    <a:pt x="3938" y="18684"/>
                    <a:pt x="4271" y="18594"/>
                  </a:cubicBezTo>
                  <a:cubicBezTo>
                    <a:pt x="4271" y="18553"/>
                    <a:pt x="4306" y="18511"/>
                    <a:pt x="4306" y="18463"/>
                  </a:cubicBezTo>
                  <a:cubicBezTo>
                    <a:pt x="4540" y="18463"/>
                    <a:pt x="4675" y="18642"/>
                    <a:pt x="4909" y="18642"/>
                  </a:cubicBezTo>
                  <a:cubicBezTo>
                    <a:pt x="4909" y="18553"/>
                    <a:pt x="4909" y="18463"/>
                    <a:pt x="4909" y="18373"/>
                  </a:cubicBezTo>
                  <a:cubicBezTo>
                    <a:pt x="4976" y="18331"/>
                    <a:pt x="5039" y="18289"/>
                    <a:pt x="5143" y="18289"/>
                  </a:cubicBezTo>
                  <a:cubicBezTo>
                    <a:pt x="5143" y="18511"/>
                    <a:pt x="5008" y="18684"/>
                    <a:pt x="5039" y="18906"/>
                  </a:cubicBezTo>
                  <a:cubicBezTo>
                    <a:pt x="5075" y="18906"/>
                    <a:pt x="5075" y="18906"/>
                    <a:pt x="5075" y="18906"/>
                  </a:cubicBezTo>
                  <a:cubicBezTo>
                    <a:pt x="5075" y="19043"/>
                    <a:pt x="5107" y="19127"/>
                    <a:pt x="5039" y="19307"/>
                  </a:cubicBezTo>
                  <a:cubicBezTo>
                    <a:pt x="5039" y="19355"/>
                    <a:pt x="4841" y="19486"/>
                    <a:pt x="5008" y="19576"/>
                  </a:cubicBezTo>
                  <a:cubicBezTo>
                    <a:pt x="5008" y="19666"/>
                    <a:pt x="5008" y="19797"/>
                    <a:pt x="5039" y="19839"/>
                  </a:cubicBezTo>
                  <a:cubicBezTo>
                    <a:pt x="5143" y="19666"/>
                    <a:pt x="5475" y="19708"/>
                    <a:pt x="5642" y="19756"/>
                  </a:cubicBezTo>
                  <a:cubicBezTo>
                    <a:pt x="5642" y="19839"/>
                    <a:pt x="5673" y="19929"/>
                    <a:pt x="5709" y="20019"/>
                  </a:cubicBezTo>
                  <a:cubicBezTo>
                    <a:pt x="5740" y="20019"/>
                    <a:pt x="5776" y="20019"/>
                    <a:pt x="5776" y="20019"/>
                  </a:cubicBezTo>
                  <a:lnTo>
                    <a:pt x="5776" y="20067"/>
                  </a:lnTo>
                  <a:cubicBezTo>
                    <a:pt x="5839" y="20067"/>
                    <a:pt x="5907" y="20067"/>
                    <a:pt x="5943" y="20067"/>
                  </a:cubicBezTo>
                  <a:cubicBezTo>
                    <a:pt x="5943" y="19977"/>
                    <a:pt x="5974" y="19929"/>
                    <a:pt x="6042" y="19929"/>
                  </a:cubicBezTo>
                  <a:cubicBezTo>
                    <a:pt x="6042" y="19929"/>
                    <a:pt x="6042" y="19929"/>
                    <a:pt x="6042" y="19887"/>
                  </a:cubicBezTo>
                  <a:cubicBezTo>
                    <a:pt x="6109" y="19887"/>
                    <a:pt x="6177" y="19887"/>
                    <a:pt x="6208" y="19887"/>
                  </a:cubicBezTo>
                  <a:cubicBezTo>
                    <a:pt x="6244" y="20067"/>
                    <a:pt x="6343" y="20109"/>
                    <a:pt x="6311" y="20240"/>
                  </a:cubicBezTo>
                  <a:cubicBezTo>
                    <a:pt x="6410" y="20240"/>
                    <a:pt x="6509" y="20240"/>
                    <a:pt x="6577" y="20240"/>
                  </a:cubicBezTo>
                  <a:cubicBezTo>
                    <a:pt x="6676" y="20288"/>
                    <a:pt x="6878" y="20552"/>
                    <a:pt x="6909" y="20683"/>
                  </a:cubicBezTo>
                  <a:cubicBezTo>
                    <a:pt x="6909" y="20731"/>
                    <a:pt x="6909" y="20821"/>
                    <a:pt x="6878" y="20905"/>
                  </a:cubicBezTo>
                  <a:lnTo>
                    <a:pt x="6909" y="20905"/>
                  </a:lnTo>
                  <a:cubicBezTo>
                    <a:pt x="7044" y="20994"/>
                    <a:pt x="7112" y="21042"/>
                    <a:pt x="7242" y="2104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4" name="AutoShape 36"/>
            <p:cNvSpPr>
              <a:spLocks/>
            </p:cNvSpPr>
            <p:nvPr/>
          </p:nvSpPr>
          <p:spPr bwMode="auto">
            <a:xfrm>
              <a:off x="7055556" y="4082073"/>
              <a:ext cx="3349" cy="1"/>
            </a:xfrm>
            <a:custGeom>
              <a:avLst/>
              <a:gdLst>
                <a:gd name="T0" fmla="*/ 10800 w 21600"/>
                <a:gd name="T1" fmla="*/ 10800 w 21600"/>
                <a:gd name="T2" fmla="*/ 10800 w 21600"/>
                <a:gd name="T3" fmla="*/ 10800 w 21600"/>
              </a:gdLst>
              <a:ahLst/>
              <a:cxnLst>
                <a:cxn ang="0">
                  <a:pos x="T0" y="0"/>
                </a:cxn>
                <a:cxn ang="0">
                  <a:pos x="T1" y="0"/>
                </a:cxn>
                <a:cxn ang="0">
                  <a:pos x="T2" y="0"/>
                </a:cxn>
                <a:cxn ang="0">
                  <a:pos x="T3" y="0"/>
                </a:cxn>
              </a:cxnLst>
              <a:rect l="0" t="0" r="r" b="b"/>
              <a:pathLst>
                <a:path w="21600">
                  <a:moveTo>
                    <a:pt x="0" y="0"/>
                  </a:moveTo>
                  <a:cubicBezTo>
                    <a:pt x="0" y="0"/>
                    <a:pt x="0" y="0"/>
                    <a:pt x="21600" y="0"/>
                  </a:cubicBezTo>
                  <a:lnTo>
                    <a:pt x="0" y="0"/>
                  </a:ln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5" name="AutoShape 37"/>
            <p:cNvSpPr>
              <a:spLocks/>
            </p:cNvSpPr>
            <p:nvPr/>
          </p:nvSpPr>
          <p:spPr bwMode="auto">
            <a:xfrm>
              <a:off x="6307730" y="2889507"/>
              <a:ext cx="1794550" cy="1272724"/>
            </a:xfrm>
            <a:custGeom>
              <a:avLst/>
              <a:gdLst>
                <a:gd name="T0" fmla="*/ 10783 w 21566"/>
                <a:gd name="T1" fmla="+- 0 10825 88"/>
                <a:gd name="T2" fmla="*/ 10825 h 21475"/>
                <a:gd name="T3" fmla="*/ 10783 w 21566"/>
                <a:gd name="T4" fmla="+- 0 10825 88"/>
                <a:gd name="T5" fmla="*/ 10825 h 21475"/>
                <a:gd name="T6" fmla="*/ 10783 w 21566"/>
                <a:gd name="T7" fmla="+- 0 10825 88"/>
                <a:gd name="T8" fmla="*/ 10825 h 21475"/>
                <a:gd name="T9" fmla="*/ 10783 w 21566"/>
                <a:gd name="T10" fmla="+- 0 10825 88"/>
                <a:gd name="T11" fmla="*/ 10825 h 21475"/>
              </a:gdLst>
              <a:ahLst/>
              <a:cxnLst>
                <a:cxn ang="0">
                  <a:pos x="T0" y="T2"/>
                </a:cxn>
                <a:cxn ang="0">
                  <a:pos x="T3" y="T5"/>
                </a:cxn>
                <a:cxn ang="0">
                  <a:pos x="T6" y="T8"/>
                </a:cxn>
                <a:cxn ang="0">
                  <a:pos x="T9" y="T11"/>
                </a:cxn>
              </a:cxnLst>
              <a:rect l="0" t="0" r="r" b="b"/>
              <a:pathLst>
                <a:path w="21566" h="21475">
                  <a:moveTo>
                    <a:pt x="9137" y="20971"/>
                  </a:moveTo>
                  <a:cubicBezTo>
                    <a:pt x="9137" y="20971"/>
                    <a:pt x="9288" y="20971"/>
                    <a:pt x="9445" y="20920"/>
                  </a:cubicBezTo>
                  <a:cubicBezTo>
                    <a:pt x="9445" y="20861"/>
                    <a:pt x="9445" y="20810"/>
                    <a:pt x="9481" y="20759"/>
                  </a:cubicBezTo>
                  <a:cubicBezTo>
                    <a:pt x="9445" y="20810"/>
                    <a:pt x="9445" y="20861"/>
                    <a:pt x="9445" y="20920"/>
                  </a:cubicBezTo>
                  <a:cubicBezTo>
                    <a:pt x="9638" y="20920"/>
                    <a:pt x="9831" y="20861"/>
                    <a:pt x="9872" y="20861"/>
                  </a:cubicBezTo>
                  <a:cubicBezTo>
                    <a:pt x="9872" y="21081"/>
                    <a:pt x="9872" y="21242"/>
                    <a:pt x="9872" y="21461"/>
                  </a:cubicBezTo>
                  <a:cubicBezTo>
                    <a:pt x="9987" y="21512"/>
                    <a:pt x="10143" y="21410"/>
                    <a:pt x="10221" y="21300"/>
                  </a:cubicBezTo>
                  <a:cubicBezTo>
                    <a:pt x="10336" y="21139"/>
                    <a:pt x="10336" y="21030"/>
                    <a:pt x="10336" y="20810"/>
                  </a:cubicBezTo>
                  <a:cubicBezTo>
                    <a:pt x="10414" y="20810"/>
                    <a:pt x="10492" y="20810"/>
                    <a:pt x="10529" y="20810"/>
                  </a:cubicBezTo>
                  <a:cubicBezTo>
                    <a:pt x="10529" y="20701"/>
                    <a:pt x="10529" y="20540"/>
                    <a:pt x="10565" y="20481"/>
                  </a:cubicBezTo>
                  <a:cubicBezTo>
                    <a:pt x="10607" y="20321"/>
                    <a:pt x="10685" y="20321"/>
                    <a:pt x="10758" y="20269"/>
                  </a:cubicBezTo>
                  <a:cubicBezTo>
                    <a:pt x="10878" y="20109"/>
                    <a:pt x="10878" y="19721"/>
                    <a:pt x="10878" y="19509"/>
                  </a:cubicBezTo>
                  <a:cubicBezTo>
                    <a:pt x="10956" y="19721"/>
                    <a:pt x="11186" y="19889"/>
                    <a:pt x="11222" y="20109"/>
                  </a:cubicBezTo>
                  <a:cubicBezTo>
                    <a:pt x="11379" y="20160"/>
                    <a:pt x="11457" y="19940"/>
                    <a:pt x="11571" y="19889"/>
                  </a:cubicBezTo>
                  <a:cubicBezTo>
                    <a:pt x="11691" y="19889"/>
                    <a:pt x="11806" y="19999"/>
                    <a:pt x="11921" y="19940"/>
                  </a:cubicBezTo>
                  <a:cubicBezTo>
                    <a:pt x="11842" y="19721"/>
                    <a:pt x="11769" y="19560"/>
                    <a:pt x="11728" y="19400"/>
                  </a:cubicBezTo>
                  <a:cubicBezTo>
                    <a:pt x="11769" y="19560"/>
                    <a:pt x="11842" y="19721"/>
                    <a:pt x="11921" y="19940"/>
                  </a:cubicBezTo>
                  <a:cubicBezTo>
                    <a:pt x="11921" y="19940"/>
                    <a:pt x="11921" y="19940"/>
                    <a:pt x="11962" y="19889"/>
                  </a:cubicBezTo>
                  <a:cubicBezTo>
                    <a:pt x="11962" y="19670"/>
                    <a:pt x="11962" y="19560"/>
                    <a:pt x="12041" y="19341"/>
                  </a:cubicBezTo>
                  <a:cubicBezTo>
                    <a:pt x="12114" y="19180"/>
                    <a:pt x="12114" y="19019"/>
                    <a:pt x="12114" y="18800"/>
                  </a:cubicBezTo>
                  <a:cubicBezTo>
                    <a:pt x="12155" y="18420"/>
                    <a:pt x="12155" y="18040"/>
                    <a:pt x="12192" y="17660"/>
                  </a:cubicBezTo>
                  <a:cubicBezTo>
                    <a:pt x="12306" y="17660"/>
                    <a:pt x="12426" y="17660"/>
                    <a:pt x="12541" y="17660"/>
                  </a:cubicBezTo>
                  <a:cubicBezTo>
                    <a:pt x="12619" y="17499"/>
                    <a:pt x="12577" y="17280"/>
                    <a:pt x="12619" y="17068"/>
                  </a:cubicBezTo>
                  <a:cubicBezTo>
                    <a:pt x="12656" y="16848"/>
                    <a:pt x="12734" y="16688"/>
                    <a:pt x="12619" y="16468"/>
                  </a:cubicBezTo>
                  <a:cubicBezTo>
                    <a:pt x="12697" y="16417"/>
                    <a:pt x="12734" y="16417"/>
                    <a:pt x="12812" y="16417"/>
                  </a:cubicBezTo>
                  <a:cubicBezTo>
                    <a:pt x="12848" y="16308"/>
                    <a:pt x="12890" y="16198"/>
                    <a:pt x="12890" y="16037"/>
                  </a:cubicBezTo>
                  <a:cubicBezTo>
                    <a:pt x="12927" y="15927"/>
                    <a:pt x="12890" y="15708"/>
                    <a:pt x="12927" y="15598"/>
                  </a:cubicBezTo>
                  <a:cubicBezTo>
                    <a:pt x="12968" y="15547"/>
                    <a:pt x="13083" y="15379"/>
                    <a:pt x="13125" y="15328"/>
                  </a:cubicBezTo>
                  <a:cubicBezTo>
                    <a:pt x="13198" y="15218"/>
                    <a:pt x="13239" y="15109"/>
                    <a:pt x="13391" y="15109"/>
                  </a:cubicBezTo>
                  <a:cubicBezTo>
                    <a:pt x="13354" y="15109"/>
                    <a:pt x="13354" y="15058"/>
                    <a:pt x="13354" y="15058"/>
                  </a:cubicBezTo>
                  <a:cubicBezTo>
                    <a:pt x="13198" y="15058"/>
                    <a:pt x="13047" y="15058"/>
                    <a:pt x="13005" y="15058"/>
                  </a:cubicBezTo>
                  <a:cubicBezTo>
                    <a:pt x="13047" y="15058"/>
                    <a:pt x="13198" y="15058"/>
                    <a:pt x="13354" y="15058"/>
                  </a:cubicBezTo>
                  <a:cubicBezTo>
                    <a:pt x="13318" y="14897"/>
                    <a:pt x="13318" y="14677"/>
                    <a:pt x="13318" y="14458"/>
                  </a:cubicBezTo>
                  <a:cubicBezTo>
                    <a:pt x="13354" y="13968"/>
                    <a:pt x="13239" y="14246"/>
                    <a:pt x="13047" y="14078"/>
                  </a:cubicBezTo>
                  <a:cubicBezTo>
                    <a:pt x="13005" y="14027"/>
                    <a:pt x="12927" y="13859"/>
                    <a:pt x="12927" y="13808"/>
                  </a:cubicBezTo>
                  <a:cubicBezTo>
                    <a:pt x="12890" y="13698"/>
                    <a:pt x="12812" y="13808"/>
                    <a:pt x="12890" y="13647"/>
                  </a:cubicBezTo>
                  <a:cubicBezTo>
                    <a:pt x="12927" y="13479"/>
                    <a:pt x="13161" y="13376"/>
                    <a:pt x="13276" y="13318"/>
                  </a:cubicBezTo>
                  <a:cubicBezTo>
                    <a:pt x="13276" y="13106"/>
                    <a:pt x="13391" y="13157"/>
                    <a:pt x="13432" y="13047"/>
                  </a:cubicBezTo>
                  <a:cubicBezTo>
                    <a:pt x="13469" y="12887"/>
                    <a:pt x="13391" y="12777"/>
                    <a:pt x="13469" y="12616"/>
                  </a:cubicBezTo>
                  <a:cubicBezTo>
                    <a:pt x="13625" y="12346"/>
                    <a:pt x="13933" y="12346"/>
                    <a:pt x="14011" y="12068"/>
                  </a:cubicBezTo>
                  <a:cubicBezTo>
                    <a:pt x="13896" y="11966"/>
                    <a:pt x="13896" y="11856"/>
                    <a:pt x="13896" y="11688"/>
                  </a:cubicBezTo>
                  <a:cubicBezTo>
                    <a:pt x="14053" y="11637"/>
                    <a:pt x="14167" y="11637"/>
                    <a:pt x="14324" y="11527"/>
                  </a:cubicBezTo>
                  <a:cubicBezTo>
                    <a:pt x="14204" y="11586"/>
                    <a:pt x="14282" y="11797"/>
                    <a:pt x="14324" y="11907"/>
                  </a:cubicBezTo>
                  <a:cubicBezTo>
                    <a:pt x="14402" y="12126"/>
                    <a:pt x="14475" y="12126"/>
                    <a:pt x="14595" y="12126"/>
                  </a:cubicBezTo>
                  <a:cubicBezTo>
                    <a:pt x="14902" y="12068"/>
                    <a:pt x="15017" y="11688"/>
                    <a:pt x="14939" y="11308"/>
                  </a:cubicBezTo>
                  <a:cubicBezTo>
                    <a:pt x="14866" y="11037"/>
                    <a:pt x="14902" y="11037"/>
                    <a:pt x="15017" y="10876"/>
                  </a:cubicBezTo>
                  <a:cubicBezTo>
                    <a:pt x="15210" y="10555"/>
                    <a:pt x="15058" y="10606"/>
                    <a:pt x="14980" y="10336"/>
                  </a:cubicBezTo>
                  <a:cubicBezTo>
                    <a:pt x="14980" y="10387"/>
                    <a:pt x="15330" y="9575"/>
                    <a:pt x="15330" y="9517"/>
                  </a:cubicBezTo>
                  <a:cubicBezTo>
                    <a:pt x="15403" y="9415"/>
                    <a:pt x="15522" y="9415"/>
                    <a:pt x="15601" y="9246"/>
                  </a:cubicBezTo>
                  <a:cubicBezTo>
                    <a:pt x="15715" y="8976"/>
                    <a:pt x="15637" y="8596"/>
                    <a:pt x="15793" y="8325"/>
                  </a:cubicBezTo>
                  <a:cubicBezTo>
                    <a:pt x="15830" y="8274"/>
                    <a:pt x="15950" y="8274"/>
                    <a:pt x="16023" y="8274"/>
                  </a:cubicBezTo>
                  <a:cubicBezTo>
                    <a:pt x="16023" y="8384"/>
                    <a:pt x="15986" y="8545"/>
                    <a:pt x="16023" y="8654"/>
                  </a:cubicBezTo>
                  <a:cubicBezTo>
                    <a:pt x="16023" y="8764"/>
                    <a:pt x="16064" y="8764"/>
                    <a:pt x="16143" y="8764"/>
                  </a:cubicBezTo>
                  <a:cubicBezTo>
                    <a:pt x="16179" y="8706"/>
                    <a:pt x="16179" y="8706"/>
                    <a:pt x="16221" y="8654"/>
                  </a:cubicBezTo>
                  <a:cubicBezTo>
                    <a:pt x="16294" y="8545"/>
                    <a:pt x="16414" y="8435"/>
                    <a:pt x="16450" y="8325"/>
                  </a:cubicBezTo>
                  <a:cubicBezTo>
                    <a:pt x="16450" y="8165"/>
                    <a:pt x="16450" y="8055"/>
                    <a:pt x="16487" y="7894"/>
                  </a:cubicBezTo>
                  <a:cubicBezTo>
                    <a:pt x="16643" y="7346"/>
                    <a:pt x="17107" y="7244"/>
                    <a:pt x="17456" y="6966"/>
                  </a:cubicBezTo>
                  <a:cubicBezTo>
                    <a:pt x="17534" y="6915"/>
                    <a:pt x="17649" y="6805"/>
                    <a:pt x="17691" y="6695"/>
                  </a:cubicBezTo>
                  <a:cubicBezTo>
                    <a:pt x="17727" y="6593"/>
                    <a:pt x="17805" y="6374"/>
                    <a:pt x="17920" y="6374"/>
                  </a:cubicBezTo>
                  <a:cubicBezTo>
                    <a:pt x="17920" y="6206"/>
                    <a:pt x="17920" y="6103"/>
                    <a:pt x="17962" y="5994"/>
                  </a:cubicBezTo>
                  <a:cubicBezTo>
                    <a:pt x="18035" y="5935"/>
                    <a:pt x="18191" y="5935"/>
                    <a:pt x="18269" y="5884"/>
                  </a:cubicBezTo>
                  <a:cubicBezTo>
                    <a:pt x="18347" y="5884"/>
                    <a:pt x="18426" y="5884"/>
                    <a:pt x="18462" y="5884"/>
                  </a:cubicBezTo>
                  <a:cubicBezTo>
                    <a:pt x="18540" y="5826"/>
                    <a:pt x="18582" y="5723"/>
                    <a:pt x="18619" y="5665"/>
                  </a:cubicBezTo>
                  <a:cubicBezTo>
                    <a:pt x="18697" y="5555"/>
                    <a:pt x="18775" y="5504"/>
                    <a:pt x="18853" y="5394"/>
                  </a:cubicBezTo>
                  <a:cubicBezTo>
                    <a:pt x="18890" y="5343"/>
                    <a:pt x="18890" y="5285"/>
                    <a:pt x="18968" y="5233"/>
                  </a:cubicBezTo>
                  <a:cubicBezTo>
                    <a:pt x="19046" y="5175"/>
                    <a:pt x="19161" y="5233"/>
                    <a:pt x="19239" y="5233"/>
                  </a:cubicBezTo>
                  <a:cubicBezTo>
                    <a:pt x="19239" y="5175"/>
                    <a:pt x="19317" y="5124"/>
                    <a:pt x="19390" y="5073"/>
                  </a:cubicBezTo>
                  <a:cubicBezTo>
                    <a:pt x="19353" y="5073"/>
                    <a:pt x="19317" y="5073"/>
                    <a:pt x="19317" y="5014"/>
                  </a:cubicBezTo>
                  <a:cubicBezTo>
                    <a:pt x="19390" y="5014"/>
                    <a:pt x="19510" y="4795"/>
                    <a:pt x="19546" y="4744"/>
                  </a:cubicBezTo>
                  <a:cubicBezTo>
                    <a:pt x="19625" y="4693"/>
                    <a:pt x="19781" y="4634"/>
                    <a:pt x="19817" y="4524"/>
                  </a:cubicBezTo>
                  <a:cubicBezTo>
                    <a:pt x="19817" y="4473"/>
                    <a:pt x="19817" y="4254"/>
                    <a:pt x="19817" y="4144"/>
                  </a:cubicBezTo>
                  <a:cubicBezTo>
                    <a:pt x="19859" y="3925"/>
                    <a:pt x="19932" y="3925"/>
                    <a:pt x="20088" y="3874"/>
                  </a:cubicBezTo>
                  <a:cubicBezTo>
                    <a:pt x="20130" y="4035"/>
                    <a:pt x="20474" y="4035"/>
                    <a:pt x="20594" y="3983"/>
                  </a:cubicBezTo>
                  <a:cubicBezTo>
                    <a:pt x="20631" y="3983"/>
                    <a:pt x="20709" y="3925"/>
                    <a:pt x="20787" y="3874"/>
                  </a:cubicBezTo>
                  <a:cubicBezTo>
                    <a:pt x="20865" y="3823"/>
                    <a:pt x="21016" y="3823"/>
                    <a:pt x="21058" y="3764"/>
                  </a:cubicBezTo>
                  <a:cubicBezTo>
                    <a:pt x="21287" y="3764"/>
                    <a:pt x="21522" y="3552"/>
                    <a:pt x="21558" y="3223"/>
                  </a:cubicBezTo>
                  <a:cubicBezTo>
                    <a:pt x="21558" y="3114"/>
                    <a:pt x="21600" y="2734"/>
                    <a:pt x="21485" y="2792"/>
                  </a:cubicBezTo>
                  <a:cubicBezTo>
                    <a:pt x="21407" y="2792"/>
                    <a:pt x="21407" y="2902"/>
                    <a:pt x="21365" y="2953"/>
                  </a:cubicBezTo>
                  <a:cubicBezTo>
                    <a:pt x="21287" y="3004"/>
                    <a:pt x="21209" y="3004"/>
                    <a:pt x="21136" y="3004"/>
                  </a:cubicBezTo>
                  <a:cubicBezTo>
                    <a:pt x="21136" y="2843"/>
                    <a:pt x="21094" y="2734"/>
                    <a:pt x="21058" y="2624"/>
                  </a:cubicBezTo>
                  <a:cubicBezTo>
                    <a:pt x="21016" y="2463"/>
                    <a:pt x="21016" y="2353"/>
                    <a:pt x="21016" y="2193"/>
                  </a:cubicBezTo>
                  <a:cubicBezTo>
                    <a:pt x="20745" y="2032"/>
                    <a:pt x="20745" y="1703"/>
                    <a:pt x="20745" y="1323"/>
                  </a:cubicBezTo>
                  <a:cubicBezTo>
                    <a:pt x="20745" y="1162"/>
                    <a:pt x="20745" y="891"/>
                    <a:pt x="20787" y="782"/>
                  </a:cubicBezTo>
                  <a:cubicBezTo>
                    <a:pt x="20823" y="731"/>
                    <a:pt x="20902" y="731"/>
                    <a:pt x="20938" y="672"/>
                  </a:cubicBezTo>
                  <a:cubicBezTo>
                    <a:pt x="21016" y="621"/>
                    <a:pt x="21058" y="563"/>
                    <a:pt x="21094" y="453"/>
                  </a:cubicBezTo>
                  <a:cubicBezTo>
                    <a:pt x="21136" y="343"/>
                    <a:pt x="21251" y="234"/>
                    <a:pt x="21209" y="131"/>
                  </a:cubicBezTo>
                  <a:cubicBezTo>
                    <a:pt x="21136" y="-88"/>
                    <a:pt x="20787" y="22"/>
                    <a:pt x="20667" y="73"/>
                  </a:cubicBezTo>
                  <a:cubicBezTo>
                    <a:pt x="20552" y="73"/>
                    <a:pt x="20474" y="131"/>
                    <a:pt x="20359" y="131"/>
                  </a:cubicBezTo>
                  <a:cubicBezTo>
                    <a:pt x="20245" y="131"/>
                    <a:pt x="20167" y="131"/>
                    <a:pt x="20088" y="234"/>
                  </a:cubicBezTo>
                  <a:cubicBezTo>
                    <a:pt x="19974" y="402"/>
                    <a:pt x="19974" y="402"/>
                    <a:pt x="19859" y="402"/>
                  </a:cubicBezTo>
                  <a:cubicBezTo>
                    <a:pt x="19739" y="453"/>
                    <a:pt x="19703" y="511"/>
                    <a:pt x="19625" y="621"/>
                  </a:cubicBezTo>
                  <a:cubicBezTo>
                    <a:pt x="19546" y="672"/>
                    <a:pt x="19390" y="672"/>
                    <a:pt x="19317" y="731"/>
                  </a:cubicBezTo>
                  <a:cubicBezTo>
                    <a:pt x="19239" y="731"/>
                    <a:pt x="19119" y="731"/>
                    <a:pt x="19046" y="782"/>
                  </a:cubicBezTo>
                  <a:cubicBezTo>
                    <a:pt x="19004" y="782"/>
                    <a:pt x="19004" y="891"/>
                    <a:pt x="18968" y="891"/>
                  </a:cubicBezTo>
                  <a:cubicBezTo>
                    <a:pt x="18926" y="943"/>
                    <a:pt x="18890" y="891"/>
                    <a:pt x="18853" y="891"/>
                  </a:cubicBezTo>
                  <a:cubicBezTo>
                    <a:pt x="18775" y="943"/>
                    <a:pt x="18775" y="1001"/>
                    <a:pt x="18733" y="1052"/>
                  </a:cubicBezTo>
                  <a:cubicBezTo>
                    <a:pt x="18697" y="1103"/>
                    <a:pt x="18655" y="1103"/>
                    <a:pt x="18619" y="1162"/>
                  </a:cubicBezTo>
                  <a:cubicBezTo>
                    <a:pt x="18582" y="1162"/>
                    <a:pt x="18504" y="1162"/>
                    <a:pt x="18462" y="1213"/>
                  </a:cubicBezTo>
                  <a:cubicBezTo>
                    <a:pt x="18426" y="1213"/>
                    <a:pt x="18384" y="1272"/>
                    <a:pt x="18347" y="1323"/>
                  </a:cubicBezTo>
                  <a:cubicBezTo>
                    <a:pt x="18233" y="1381"/>
                    <a:pt x="18155" y="1323"/>
                    <a:pt x="18076" y="1432"/>
                  </a:cubicBezTo>
                  <a:cubicBezTo>
                    <a:pt x="17998" y="1484"/>
                    <a:pt x="17998" y="1484"/>
                    <a:pt x="17962" y="1484"/>
                  </a:cubicBezTo>
                  <a:cubicBezTo>
                    <a:pt x="17884" y="1542"/>
                    <a:pt x="17884" y="1593"/>
                    <a:pt x="17842" y="1652"/>
                  </a:cubicBezTo>
                  <a:cubicBezTo>
                    <a:pt x="17805" y="1652"/>
                    <a:pt x="17727" y="1652"/>
                    <a:pt x="17691" y="1652"/>
                  </a:cubicBezTo>
                  <a:cubicBezTo>
                    <a:pt x="17613" y="1703"/>
                    <a:pt x="17649" y="1703"/>
                    <a:pt x="17571" y="1754"/>
                  </a:cubicBezTo>
                  <a:lnTo>
                    <a:pt x="17571" y="1813"/>
                  </a:lnTo>
                  <a:cubicBezTo>
                    <a:pt x="17534" y="1813"/>
                    <a:pt x="17534" y="1813"/>
                    <a:pt x="17498" y="1813"/>
                  </a:cubicBezTo>
                  <a:cubicBezTo>
                    <a:pt x="17498" y="1864"/>
                    <a:pt x="17420" y="1864"/>
                    <a:pt x="17420" y="1864"/>
                  </a:cubicBezTo>
                  <a:cubicBezTo>
                    <a:pt x="17342" y="1922"/>
                    <a:pt x="17305" y="1973"/>
                    <a:pt x="17263" y="2032"/>
                  </a:cubicBezTo>
                  <a:cubicBezTo>
                    <a:pt x="17185" y="2134"/>
                    <a:pt x="17107" y="2193"/>
                    <a:pt x="17029" y="2244"/>
                  </a:cubicBezTo>
                  <a:cubicBezTo>
                    <a:pt x="16914" y="2302"/>
                    <a:pt x="16799" y="2412"/>
                    <a:pt x="16721" y="2463"/>
                  </a:cubicBezTo>
                  <a:cubicBezTo>
                    <a:pt x="16607" y="2624"/>
                    <a:pt x="16528" y="2522"/>
                    <a:pt x="16414" y="2573"/>
                  </a:cubicBezTo>
                  <a:cubicBezTo>
                    <a:pt x="16414" y="2734"/>
                    <a:pt x="16257" y="2624"/>
                    <a:pt x="16179" y="2682"/>
                  </a:cubicBezTo>
                  <a:cubicBezTo>
                    <a:pt x="16101" y="2734"/>
                    <a:pt x="16023" y="2843"/>
                    <a:pt x="15908" y="2843"/>
                  </a:cubicBezTo>
                  <a:cubicBezTo>
                    <a:pt x="15830" y="2843"/>
                    <a:pt x="15715" y="2682"/>
                    <a:pt x="15637" y="2624"/>
                  </a:cubicBezTo>
                  <a:cubicBezTo>
                    <a:pt x="15601" y="2624"/>
                    <a:pt x="15444" y="2522"/>
                    <a:pt x="15366" y="2522"/>
                  </a:cubicBezTo>
                  <a:cubicBezTo>
                    <a:pt x="15330" y="2573"/>
                    <a:pt x="15330" y="2624"/>
                    <a:pt x="15330" y="2682"/>
                  </a:cubicBezTo>
                  <a:cubicBezTo>
                    <a:pt x="15330" y="2792"/>
                    <a:pt x="15366" y="2734"/>
                    <a:pt x="15403" y="2792"/>
                  </a:cubicBezTo>
                  <a:cubicBezTo>
                    <a:pt x="15481" y="2902"/>
                    <a:pt x="15481" y="3274"/>
                    <a:pt x="15481" y="3384"/>
                  </a:cubicBezTo>
                  <a:cubicBezTo>
                    <a:pt x="15444" y="3443"/>
                    <a:pt x="15444" y="3443"/>
                    <a:pt x="15444" y="3443"/>
                  </a:cubicBezTo>
                  <a:cubicBezTo>
                    <a:pt x="15366" y="3443"/>
                    <a:pt x="15330" y="3603"/>
                    <a:pt x="15251" y="3713"/>
                  </a:cubicBezTo>
                  <a:cubicBezTo>
                    <a:pt x="15210" y="3764"/>
                    <a:pt x="15137" y="3874"/>
                    <a:pt x="15095" y="3925"/>
                  </a:cubicBezTo>
                  <a:cubicBezTo>
                    <a:pt x="15017" y="4035"/>
                    <a:pt x="14939" y="4093"/>
                    <a:pt x="14902" y="4203"/>
                  </a:cubicBezTo>
                  <a:cubicBezTo>
                    <a:pt x="14866" y="4203"/>
                    <a:pt x="14824" y="4254"/>
                    <a:pt x="14824" y="4312"/>
                  </a:cubicBezTo>
                  <a:cubicBezTo>
                    <a:pt x="14787" y="4312"/>
                    <a:pt x="14746" y="4364"/>
                    <a:pt x="14709" y="4415"/>
                  </a:cubicBezTo>
                  <a:cubicBezTo>
                    <a:pt x="14595" y="4583"/>
                    <a:pt x="14516" y="4744"/>
                    <a:pt x="14402" y="4963"/>
                  </a:cubicBezTo>
                  <a:cubicBezTo>
                    <a:pt x="14360" y="5014"/>
                    <a:pt x="14324" y="5124"/>
                    <a:pt x="14324" y="5285"/>
                  </a:cubicBezTo>
                  <a:cubicBezTo>
                    <a:pt x="14282" y="5394"/>
                    <a:pt x="14324" y="5504"/>
                    <a:pt x="14324" y="5614"/>
                  </a:cubicBezTo>
                  <a:cubicBezTo>
                    <a:pt x="14204" y="5614"/>
                    <a:pt x="14167" y="5614"/>
                    <a:pt x="14089" y="5723"/>
                  </a:cubicBezTo>
                  <a:cubicBezTo>
                    <a:pt x="14053" y="5826"/>
                    <a:pt x="14011" y="5935"/>
                    <a:pt x="13974" y="6045"/>
                  </a:cubicBezTo>
                  <a:cubicBezTo>
                    <a:pt x="13896" y="6154"/>
                    <a:pt x="13818" y="6206"/>
                    <a:pt x="13703" y="6264"/>
                  </a:cubicBezTo>
                  <a:cubicBezTo>
                    <a:pt x="13625" y="6264"/>
                    <a:pt x="13510" y="6264"/>
                    <a:pt x="13391" y="6264"/>
                  </a:cubicBezTo>
                  <a:cubicBezTo>
                    <a:pt x="13354" y="6264"/>
                    <a:pt x="13318" y="6264"/>
                    <a:pt x="13276" y="6264"/>
                  </a:cubicBezTo>
                  <a:cubicBezTo>
                    <a:pt x="13198" y="6264"/>
                    <a:pt x="13198" y="6315"/>
                    <a:pt x="13125" y="6374"/>
                  </a:cubicBezTo>
                  <a:cubicBezTo>
                    <a:pt x="13047" y="6425"/>
                    <a:pt x="12927" y="6425"/>
                    <a:pt x="12848" y="6425"/>
                  </a:cubicBezTo>
                  <a:cubicBezTo>
                    <a:pt x="12619" y="6374"/>
                    <a:pt x="12426" y="6374"/>
                    <a:pt x="12270" y="6593"/>
                  </a:cubicBezTo>
                  <a:cubicBezTo>
                    <a:pt x="12192" y="6644"/>
                    <a:pt x="12041" y="6644"/>
                    <a:pt x="11921" y="6695"/>
                  </a:cubicBezTo>
                  <a:cubicBezTo>
                    <a:pt x="11769" y="6695"/>
                    <a:pt x="11650" y="6754"/>
                    <a:pt x="11498" y="6644"/>
                  </a:cubicBezTo>
                  <a:cubicBezTo>
                    <a:pt x="11379" y="6535"/>
                    <a:pt x="11264" y="6483"/>
                    <a:pt x="11149" y="6425"/>
                  </a:cubicBezTo>
                  <a:cubicBezTo>
                    <a:pt x="10956" y="6374"/>
                    <a:pt x="10758" y="6264"/>
                    <a:pt x="10529" y="6264"/>
                  </a:cubicBezTo>
                  <a:cubicBezTo>
                    <a:pt x="10414" y="6264"/>
                    <a:pt x="10414" y="6425"/>
                    <a:pt x="10294" y="6483"/>
                  </a:cubicBezTo>
                  <a:cubicBezTo>
                    <a:pt x="10258" y="6483"/>
                    <a:pt x="10221" y="6483"/>
                    <a:pt x="10143" y="6483"/>
                  </a:cubicBezTo>
                  <a:cubicBezTo>
                    <a:pt x="10102" y="6483"/>
                    <a:pt x="10065" y="6593"/>
                    <a:pt x="10023" y="6593"/>
                  </a:cubicBezTo>
                  <a:cubicBezTo>
                    <a:pt x="9872" y="6695"/>
                    <a:pt x="9752" y="6805"/>
                    <a:pt x="9601" y="6863"/>
                  </a:cubicBezTo>
                  <a:cubicBezTo>
                    <a:pt x="9523" y="6863"/>
                    <a:pt x="9408" y="6863"/>
                    <a:pt x="9330" y="6915"/>
                  </a:cubicBezTo>
                  <a:cubicBezTo>
                    <a:pt x="9252" y="6915"/>
                    <a:pt x="9210" y="7024"/>
                    <a:pt x="9137" y="7024"/>
                  </a:cubicBezTo>
                  <a:cubicBezTo>
                    <a:pt x="9059" y="7024"/>
                    <a:pt x="8981" y="7075"/>
                    <a:pt x="8903" y="7075"/>
                  </a:cubicBezTo>
                  <a:cubicBezTo>
                    <a:pt x="8788" y="7134"/>
                    <a:pt x="8710" y="7134"/>
                    <a:pt x="8590" y="7185"/>
                  </a:cubicBezTo>
                  <a:cubicBezTo>
                    <a:pt x="8475" y="7244"/>
                    <a:pt x="8361" y="7244"/>
                    <a:pt x="8204" y="7185"/>
                  </a:cubicBezTo>
                  <a:cubicBezTo>
                    <a:pt x="8126" y="7185"/>
                    <a:pt x="8053" y="7134"/>
                    <a:pt x="7975" y="7024"/>
                  </a:cubicBezTo>
                  <a:cubicBezTo>
                    <a:pt x="7975" y="7024"/>
                    <a:pt x="7975" y="7024"/>
                    <a:pt x="7933" y="7024"/>
                  </a:cubicBezTo>
                  <a:cubicBezTo>
                    <a:pt x="7860" y="7075"/>
                    <a:pt x="7897" y="7134"/>
                    <a:pt x="7897" y="7185"/>
                  </a:cubicBezTo>
                  <a:cubicBezTo>
                    <a:pt x="7897" y="7404"/>
                    <a:pt x="7933" y="7514"/>
                    <a:pt x="7782" y="7616"/>
                  </a:cubicBezTo>
                  <a:cubicBezTo>
                    <a:pt x="7782" y="7456"/>
                    <a:pt x="7819" y="7295"/>
                    <a:pt x="7704" y="7244"/>
                  </a:cubicBezTo>
                  <a:cubicBezTo>
                    <a:pt x="7511" y="7185"/>
                    <a:pt x="7511" y="7346"/>
                    <a:pt x="7433" y="7456"/>
                  </a:cubicBezTo>
                  <a:cubicBezTo>
                    <a:pt x="7313" y="7616"/>
                    <a:pt x="7120" y="7456"/>
                    <a:pt x="6969" y="7514"/>
                  </a:cubicBezTo>
                  <a:cubicBezTo>
                    <a:pt x="6813" y="7565"/>
                    <a:pt x="6698" y="7726"/>
                    <a:pt x="6542" y="7675"/>
                  </a:cubicBezTo>
                  <a:cubicBezTo>
                    <a:pt x="6542" y="7565"/>
                    <a:pt x="6542" y="7456"/>
                    <a:pt x="6542" y="7404"/>
                  </a:cubicBezTo>
                  <a:cubicBezTo>
                    <a:pt x="6463" y="7404"/>
                    <a:pt x="6427" y="7346"/>
                    <a:pt x="6349" y="7346"/>
                  </a:cubicBezTo>
                  <a:cubicBezTo>
                    <a:pt x="6307" y="7346"/>
                    <a:pt x="6234" y="7404"/>
                    <a:pt x="6192" y="7404"/>
                  </a:cubicBezTo>
                  <a:cubicBezTo>
                    <a:pt x="6078" y="7456"/>
                    <a:pt x="6036" y="7514"/>
                    <a:pt x="6036" y="7726"/>
                  </a:cubicBezTo>
                  <a:cubicBezTo>
                    <a:pt x="5843" y="7836"/>
                    <a:pt x="5614" y="7836"/>
                    <a:pt x="5421" y="7784"/>
                  </a:cubicBezTo>
                  <a:cubicBezTo>
                    <a:pt x="5301" y="7726"/>
                    <a:pt x="5186" y="7675"/>
                    <a:pt x="5072" y="7726"/>
                  </a:cubicBezTo>
                  <a:cubicBezTo>
                    <a:pt x="4915" y="7784"/>
                    <a:pt x="4879" y="7894"/>
                    <a:pt x="4722" y="7836"/>
                  </a:cubicBezTo>
                  <a:cubicBezTo>
                    <a:pt x="4530" y="7836"/>
                    <a:pt x="4373" y="7784"/>
                    <a:pt x="4217" y="7784"/>
                  </a:cubicBezTo>
                  <a:cubicBezTo>
                    <a:pt x="4024" y="7726"/>
                    <a:pt x="3795" y="7784"/>
                    <a:pt x="3638" y="7675"/>
                  </a:cubicBezTo>
                  <a:cubicBezTo>
                    <a:pt x="3524" y="7616"/>
                    <a:pt x="3331" y="7456"/>
                    <a:pt x="3211" y="7346"/>
                  </a:cubicBezTo>
                  <a:cubicBezTo>
                    <a:pt x="3096" y="7244"/>
                    <a:pt x="2981" y="7134"/>
                    <a:pt x="2862" y="7075"/>
                  </a:cubicBezTo>
                  <a:cubicBezTo>
                    <a:pt x="2710" y="7075"/>
                    <a:pt x="2476" y="7075"/>
                    <a:pt x="2283" y="7134"/>
                  </a:cubicBezTo>
                  <a:cubicBezTo>
                    <a:pt x="2283" y="7404"/>
                    <a:pt x="2283" y="7565"/>
                    <a:pt x="2054" y="7616"/>
                  </a:cubicBezTo>
                  <a:cubicBezTo>
                    <a:pt x="1897" y="7726"/>
                    <a:pt x="1741" y="7726"/>
                    <a:pt x="1585" y="7836"/>
                  </a:cubicBezTo>
                  <a:cubicBezTo>
                    <a:pt x="1433" y="7894"/>
                    <a:pt x="1314" y="7894"/>
                    <a:pt x="1162" y="7945"/>
                  </a:cubicBezTo>
                  <a:cubicBezTo>
                    <a:pt x="1048" y="7996"/>
                    <a:pt x="928" y="8055"/>
                    <a:pt x="813" y="8165"/>
                  </a:cubicBezTo>
                  <a:cubicBezTo>
                    <a:pt x="813" y="8384"/>
                    <a:pt x="735" y="8486"/>
                    <a:pt x="698" y="8706"/>
                  </a:cubicBezTo>
                  <a:cubicBezTo>
                    <a:pt x="620" y="8925"/>
                    <a:pt x="542" y="9356"/>
                    <a:pt x="620" y="9627"/>
                  </a:cubicBezTo>
                  <a:cubicBezTo>
                    <a:pt x="620" y="9736"/>
                    <a:pt x="698" y="9846"/>
                    <a:pt x="813" y="9846"/>
                  </a:cubicBezTo>
                  <a:cubicBezTo>
                    <a:pt x="777" y="9955"/>
                    <a:pt x="735" y="10065"/>
                    <a:pt x="657" y="10175"/>
                  </a:cubicBezTo>
                  <a:cubicBezTo>
                    <a:pt x="579" y="10336"/>
                    <a:pt x="506" y="10387"/>
                    <a:pt x="427" y="10555"/>
                  </a:cubicBezTo>
                  <a:cubicBezTo>
                    <a:pt x="349" y="10657"/>
                    <a:pt x="308" y="10716"/>
                    <a:pt x="229" y="10825"/>
                  </a:cubicBezTo>
                  <a:cubicBezTo>
                    <a:pt x="115" y="10935"/>
                    <a:pt x="36" y="11037"/>
                    <a:pt x="0" y="11205"/>
                  </a:cubicBezTo>
                  <a:cubicBezTo>
                    <a:pt x="0" y="11205"/>
                    <a:pt x="36" y="11205"/>
                    <a:pt x="78" y="11147"/>
                  </a:cubicBezTo>
                  <a:cubicBezTo>
                    <a:pt x="115" y="11096"/>
                    <a:pt x="115" y="11037"/>
                    <a:pt x="229" y="10935"/>
                  </a:cubicBezTo>
                  <a:cubicBezTo>
                    <a:pt x="698" y="10555"/>
                    <a:pt x="464" y="11966"/>
                    <a:pt x="735" y="12126"/>
                  </a:cubicBezTo>
                  <a:cubicBezTo>
                    <a:pt x="777" y="12455"/>
                    <a:pt x="698" y="12616"/>
                    <a:pt x="657" y="12887"/>
                  </a:cubicBezTo>
                  <a:cubicBezTo>
                    <a:pt x="657" y="13106"/>
                    <a:pt x="735" y="13376"/>
                    <a:pt x="735" y="13647"/>
                  </a:cubicBezTo>
                  <a:cubicBezTo>
                    <a:pt x="735" y="13917"/>
                    <a:pt x="698" y="14246"/>
                    <a:pt x="698" y="14568"/>
                  </a:cubicBezTo>
                  <a:cubicBezTo>
                    <a:pt x="850" y="14568"/>
                    <a:pt x="1006" y="14568"/>
                    <a:pt x="1084" y="14517"/>
                  </a:cubicBezTo>
                  <a:cubicBezTo>
                    <a:pt x="1199" y="14407"/>
                    <a:pt x="1048" y="13859"/>
                    <a:pt x="1006" y="13698"/>
                  </a:cubicBezTo>
                  <a:cubicBezTo>
                    <a:pt x="969" y="13698"/>
                    <a:pt x="928" y="13647"/>
                    <a:pt x="891" y="13698"/>
                  </a:cubicBezTo>
                  <a:cubicBezTo>
                    <a:pt x="891" y="13537"/>
                    <a:pt x="891" y="13428"/>
                    <a:pt x="891" y="13318"/>
                  </a:cubicBezTo>
                  <a:cubicBezTo>
                    <a:pt x="1084" y="13267"/>
                    <a:pt x="1084" y="13047"/>
                    <a:pt x="1199" y="12938"/>
                  </a:cubicBezTo>
                  <a:cubicBezTo>
                    <a:pt x="1277" y="12777"/>
                    <a:pt x="1241" y="12777"/>
                    <a:pt x="1392" y="12777"/>
                  </a:cubicBezTo>
                  <a:cubicBezTo>
                    <a:pt x="1585" y="12777"/>
                    <a:pt x="2247" y="12938"/>
                    <a:pt x="2247" y="12455"/>
                  </a:cubicBezTo>
                  <a:cubicBezTo>
                    <a:pt x="2398" y="12455"/>
                    <a:pt x="2518" y="12507"/>
                    <a:pt x="2669" y="12455"/>
                  </a:cubicBezTo>
                  <a:cubicBezTo>
                    <a:pt x="2825" y="12397"/>
                    <a:pt x="2903" y="12346"/>
                    <a:pt x="3018" y="12397"/>
                  </a:cubicBezTo>
                  <a:cubicBezTo>
                    <a:pt x="3133" y="12455"/>
                    <a:pt x="3174" y="12558"/>
                    <a:pt x="3289" y="12558"/>
                  </a:cubicBezTo>
                  <a:cubicBezTo>
                    <a:pt x="3445" y="12616"/>
                    <a:pt x="3638" y="12667"/>
                    <a:pt x="3795" y="12616"/>
                  </a:cubicBezTo>
                  <a:cubicBezTo>
                    <a:pt x="3946" y="12616"/>
                    <a:pt x="4066" y="12507"/>
                    <a:pt x="4217" y="12507"/>
                  </a:cubicBezTo>
                  <a:cubicBezTo>
                    <a:pt x="4337" y="12507"/>
                    <a:pt x="4451" y="12616"/>
                    <a:pt x="4566" y="12667"/>
                  </a:cubicBezTo>
                  <a:cubicBezTo>
                    <a:pt x="4722" y="12777"/>
                    <a:pt x="4837" y="12616"/>
                    <a:pt x="4957" y="12828"/>
                  </a:cubicBezTo>
                  <a:cubicBezTo>
                    <a:pt x="5030" y="12938"/>
                    <a:pt x="4993" y="13208"/>
                    <a:pt x="5150" y="13208"/>
                  </a:cubicBezTo>
                  <a:cubicBezTo>
                    <a:pt x="5264" y="13267"/>
                    <a:pt x="5264" y="12996"/>
                    <a:pt x="5301" y="12996"/>
                  </a:cubicBezTo>
                  <a:cubicBezTo>
                    <a:pt x="5421" y="12887"/>
                    <a:pt x="5457" y="12887"/>
                    <a:pt x="5572" y="12938"/>
                  </a:cubicBezTo>
                  <a:cubicBezTo>
                    <a:pt x="5572" y="13047"/>
                    <a:pt x="5536" y="13318"/>
                    <a:pt x="5572" y="13479"/>
                  </a:cubicBezTo>
                  <a:cubicBezTo>
                    <a:pt x="5614" y="13647"/>
                    <a:pt x="5687" y="13647"/>
                    <a:pt x="5843" y="13647"/>
                  </a:cubicBezTo>
                  <a:cubicBezTo>
                    <a:pt x="5885" y="13479"/>
                    <a:pt x="5885" y="13376"/>
                    <a:pt x="5963" y="13318"/>
                  </a:cubicBezTo>
                  <a:cubicBezTo>
                    <a:pt x="5999" y="13267"/>
                    <a:pt x="6078" y="13318"/>
                    <a:pt x="6156" y="13208"/>
                  </a:cubicBezTo>
                  <a:cubicBezTo>
                    <a:pt x="6192" y="12828"/>
                    <a:pt x="6385" y="12938"/>
                    <a:pt x="6578" y="12938"/>
                  </a:cubicBezTo>
                  <a:cubicBezTo>
                    <a:pt x="6891" y="12828"/>
                    <a:pt x="6578" y="12726"/>
                    <a:pt x="6620" y="12507"/>
                  </a:cubicBezTo>
                  <a:cubicBezTo>
                    <a:pt x="6620" y="12236"/>
                    <a:pt x="6849" y="12287"/>
                    <a:pt x="6849" y="12068"/>
                  </a:cubicBezTo>
                  <a:cubicBezTo>
                    <a:pt x="6969" y="12068"/>
                    <a:pt x="7084" y="12068"/>
                    <a:pt x="7198" y="12178"/>
                  </a:cubicBezTo>
                  <a:cubicBezTo>
                    <a:pt x="7276" y="12287"/>
                    <a:pt x="7240" y="12558"/>
                    <a:pt x="7391" y="12667"/>
                  </a:cubicBezTo>
                  <a:cubicBezTo>
                    <a:pt x="7391" y="12397"/>
                    <a:pt x="7469" y="12397"/>
                    <a:pt x="7511" y="12178"/>
                  </a:cubicBezTo>
                  <a:cubicBezTo>
                    <a:pt x="7547" y="12017"/>
                    <a:pt x="7433" y="11856"/>
                    <a:pt x="7626" y="11688"/>
                  </a:cubicBezTo>
                  <a:cubicBezTo>
                    <a:pt x="7860" y="11527"/>
                    <a:pt x="8204" y="12126"/>
                    <a:pt x="8397" y="11746"/>
                  </a:cubicBezTo>
                  <a:cubicBezTo>
                    <a:pt x="8517" y="11746"/>
                    <a:pt x="8632" y="11746"/>
                    <a:pt x="8788" y="11746"/>
                  </a:cubicBezTo>
                  <a:cubicBezTo>
                    <a:pt x="8944" y="11746"/>
                    <a:pt x="9096" y="11688"/>
                    <a:pt x="9252" y="11688"/>
                  </a:cubicBezTo>
                  <a:cubicBezTo>
                    <a:pt x="9288" y="11856"/>
                    <a:pt x="9137" y="11856"/>
                    <a:pt x="9017" y="11907"/>
                  </a:cubicBezTo>
                  <a:cubicBezTo>
                    <a:pt x="8981" y="11966"/>
                    <a:pt x="8866" y="12178"/>
                    <a:pt x="8866" y="12287"/>
                  </a:cubicBezTo>
                  <a:cubicBezTo>
                    <a:pt x="9096" y="12346"/>
                    <a:pt x="9059" y="12558"/>
                    <a:pt x="9017" y="12828"/>
                  </a:cubicBezTo>
                  <a:cubicBezTo>
                    <a:pt x="8981" y="13047"/>
                    <a:pt x="8981" y="13267"/>
                    <a:pt x="8981" y="13537"/>
                  </a:cubicBezTo>
                  <a:cubicBezTo>
                    <a:pt x="9174" y="13588"/>
                    <a:pt x="9252" y="13376"/>
                    <a:pt x="9408" y="13318"/>
                  </a:cubicBezTo>
                  <a:cubicBezTo>
                    <a:pt x="9559" y="13267"/>
                    <a:pt x="9752" y="13157"/>
                    <a:pt x="9909" y="13208"/>
                  </a:cubicBezTo>
                  <a:cubicBezTo>
                    <a:pt x="10102" y="13318"/>
                    <a:pt x="10065" y="13588"/>
                    <a:pt x="10258" y="13698"/>
                  </a:cubicBezTo>
                  <a:cubicBezTo>
                    <a:pt x="10336" y="13756"/>
                    <a:pt x="10565" y="13808"/>
                    <a:pt x="10685" y="13808"/>
                  </a:cubicBezTo>
                  <a:cubicBezTo>
                    <a:pt x="10529" y="13859"/>
                    <a:pt x="10529" y="14458"/>
                    <a:pt x="10529" y="14568"/>
                  </a:cubicBezTo>
                  <a:cubicBezTo>
                    <a:pt x="10607" y="14948"/>
                    <a:pt x="10956" y="14948"/>
                    <a:pt x="11108" y="15218"/>
                  </a:cubicBezTo>
                  <a:cubicBezTo>
                    <a:pt x="11149" y="15379"/>
                    <a:pt x="11149" y="15598"/>
                    <a:pt x="11108" y="15759"/>
                  </a:cubicBezTo>
                  <a:cubicBezTo>
                    <a:pt x="11029" y="15818"/>
                    <a:pt x="10956" y="15869"/>
                    <a:pt x="10878" y="15927"/>
                  </a:cubicBezTo>
                  <a:cubicBezTo>
                    <a:pt x="10722" y="16037"/>
                    <a:pt x="10607" y="16359"/>
                    <a:pt x="10414" y="16468"/>
                  </a:cubicBezTo>
                  <a:cubicBezTo>
                    <a:pt x="10294" y="16578"/>
                    <a:pt x="10143" y="16578"/>
                    <a:pt x="9987" y="16688"/>
                  </a:cubicBezTo>
                  <a:cubicBezTo>
                    <a:pt x="10102" y="16848"/>
                    <a:pt x="10065" y="17119"/>
                    <a:pt x="10065" y="17229"/>
                  </a:cubicBezTo>
                  <a:cubicBezTo>
                    <a:pt x="10180" y="17280"/>
                    <a:pt x="10294" y="17280"/>
                    <a:pt x="10373" y="17389"/>
                  </a:cubicBezTo>
                  <a:cubicBezTo>
                    <a:pt x="10414" y="17448"/>
                    <a:pt x="10451" y="17718"/>
                    <a:pt x="10373" y="17828"/>
                  </a:cubicBezTo>
                  <a:cubicBezTo>
                    <a:pt x="10221" y="18150"/>
                    <a:pt x="9752" y="17550"/>
                    <a:pt x="9559" y="17550"/>
                  </a:cubicBezTo>
                  <a:cubicBezTo>
                    <a:pt x="9445" y="17879"/>
                    <a:pt x="9559" y="17879"/>
                    <a:pt x="9674" y="18150"/>
                  </a:cubicBezTo>
                  <a:cubicBezTo>
                    <a:pt x="9794" y="18478"/>
                    <a:pt x="9601" y="18588"/>
                    <a:pt x="9481" y="18749"/>
                  </a:cubicBezTo>
                  <a:cubicBezTo>
                    <a:pt x="9445" y="18859"/>
                    <a:pt x="9408" y="19019"/>
                    <a:pt x="9408" y="19180"/>
                  </a:cubicBezTo>
                  <a:cubicBezTo>
                    <a:pt x="9408" y="19451"/>
                    <a:pt x="9408" y="19451"/>
                    <a:pt x="9330" y="19619"/>
                  </a:cubicBezTo>
                  <a:cubicBezTo>
                    <a:pt x="9252" y="19670"/>
                    <a:pt x="9210" y="19780"/>
                    <a:pt x="9137" y="19831"/>
                  </a:cubicBezTo>
                  <a:cubicBezTo>
                    <a:pt x="9137" y="19940"/>
                    <a:pt x="9137" y="19999"/>
                    <a:pt x="9137" y="20050"/>
                  </a:cubicBezTo>
                  <a:cubicBezTo>
                    <a:pt x="9096" y="20109"/>
                    <a:pt x="9059" y="20050"/>
                    <a:pt x="9017" y="20109"/>
                  </a:cubicBezTo>
                  <a:cubicBezTo>
                    <a:pt x="9096" y="20321"/>
                    <a:pt x="9174" y="20649"/>
                    <a:pt x="9137" y="2097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6" name="AutoShape 38"/>
            <p:cNvSpPr>
              <a:spLocks/>
            </p:cNvSpPr>
            <p:nvPr/>
          </p:nvSpPr>
          <p:spPr bwMode="auto">
            <a:xfrm>
              <a:off x="1296738" y="5269636"/>
              <a:ext cx="26338" cy="2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00" y="21600"/>
                  </a:moveTo>
                  <a:cubicBezTo>
                    <a:pt x="7920" y="16108"/>
                    <a:pt x="10800" y="10617"/>
                    <a:pt x="13320" y="8054"/>
                  </a:cubicBezTo>
                  <a:cubicBezTo>
                    <a:pt x="13320" y="8054"/>
                    <a:pt x="16200" y="8054"/>
                    <a:pt x="21600" y="8054"/>
                  </a:cubicBezTo>
                  <a:lnTo>
                    <a:pt x="21600" y="5492"/>
                  </a:lnTo>
                  <a:cubicBezTo>
                    <a:pt x="21600" y="2563"/>
                    <a:pt x="18720" y="2563"/>
                    <a:pt x="16200" y="0"/>
                  </a:cubicBezTo>
                  <a:cubicBezTo>
                    <a:pt x="13320" y="0"/>
                    <a:pt x="13320" y="2563"/>
                    <a:pt x="13320" y="2563"/>
                  </a:cubicBezTo>
                  <a:cubicBezTo>
                    <a:pt x="10800" y="5492"/>
                    <a:pt x="5400" y="5492"/>
                    <a:pt x="2520" y="10617"/>
                  </a:cubicBezTo>
                  <a:cubicBezTo>
                    <a:pt x="0" y="13546"/>
                    <a:pt x="0" y="16108"/>
                    <a:pt x="0" y="21600"/>
                  </a:cubicBezTo>
                  <a:cubicBezTo>
                    <a:pt x="2520" y="21600"/>
                    <a:pt x="5400" y="21600"/>
                    <a:pt x="5400" y="2160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7" name="AutoShape 39"/>
            <p:cNvSpPr>
              <a:spLocks/>
            </p:cNvSpPr>
            <p:nvPr/>
          </p:nvSpPr>
          <p:spPr bwMode="auto">
            <a:xfrm>
              <a:off x="2643555" y="1980251"/>
              <a:ext cx="52765" cy="82907"/>
            </a:xfrm>
            <a:custGeom>
              <a:avLst/>
              <a:gdLst>
                <a:gd name="T0" fmla="+- 0 11244 889"/>
                <a:gd name="T1" fmla="*/ T0 w 20711"/>
                <a:gd name="T2" fmla="*/ 10702 h 21404"/>
                <a:gd name="T3" fmla="+- 0 11244 889"/>
                <a:gd name="T4" fmla="*/ T3 w 20711"/>
                <a:gd name="T5" fmla="*/ 10702 h 21404"/>
                <a:gd name="T6" fmla="+- 0 11244 889"/>
                <a:gd name="T7" fmla="*/ T6 w 20711"/>
                <a:gd name="T8" fmla="*/ 10702 h 21404"/>
                <a:gd name="T9" fmla="+- 0 11244 889"/>
                <a:gd name="T10" fmla="*/ T9 w 20711"/>
                <a:gd name="T11" fmla="*/ 10702 h 21404"/>
              </a:gdLst>
              <a:ahLst/>
              <a:cxnLst>
                <a:cxn ang="0">
                  <a:pos x="T1" y="T2"/>
                </a:cxn>
                <a:cxn ang="0">
                  <a:pos x="T4" y="T5"/>
                </a:cxn>
                <a:cxn ang="0">
                  <a:pos x="T7" y="T8"/>
                </a:cxn>
                <a:cxn ang="0">
                  <a:pos x="T10" y="T11"/>
                </a:cxn>
              </a:cxnLst>
              <a:rect l="0" t="0" r="r" b="b"/>
              <a:pathLst>
                <a:path w="20711" h="21404">
                  <a:moveTo>
                    <a:pt x="20711" y="5820"/>
                  </a:moveTo>
                  <a:cubicBezTo>
                    <a:pt x="19511" y="5036"/>
                    <a:pt x="18140" y="3358"/>
                    <a:pt x="15568" y="1679"/>
                  </a:cubicBezTo>
                  <a:cubicBezTo>
                    <a:pt x="14368" y="895"/>
                    <a:pt x="11797" y="0"/>
                    <a:pt x="11797" y="0"/>
                  </a:cubicBezTo>
                  <a:cubicBezTo>
                    <a:pt x="8025" y="0"/>
                    <a:pt x="1682" y="10073"/>
                    <a:pt x="311" y="11639"/>
                  </a:cubicBezTo>
                  <a:cubicBezTo>
                    <a:pt x="-889" y="13318"/>
                    <a:pt x="1682" y="13318"/>
                    <a:pt x="2882" y="14213"/>
                  </a:cubicBezTo>
                  <a:cubicBezTo>
                    <a:pt x="2882" y="15780"/>
                    <a:pt x="1682" y="16676"/>
                    <a:pt x="2882" y="17459"/>
                  </a:cubicBezTo>
                  <a:lnTo>
                    <a:pt x="6654" y="20817"/>
                  </a:lnTo>
                  <a:cubicBezTo>
                    <a:pt x="6654" y="21600"/>
                    <a:pt x="8025" y="21600"/>
                    <a:pt x="9225" y="20817"/>
                  </a:cubicBezTo>
                  <a:cubicBezTo>
                    <a:pt x="9225" y="20033"/>
                    <a:pt x="9225" y="17459"/>
                    <a:pt x="9225" y="17459"/>
                  </a:cubicBezTo>
                  <a:cubicBezTo>
                    <a:pt x="10425" y="18354"/>
                    <a:pt x="10425" y="19138"/>
                    <a:pt x="10425" y="20033"/>
                  </a:cubicBezTo>
                  <a:cubicBezTo>
                    <a:pt x="15568" y="17459"/>
                    <a:pt x="19511" y="10073"/>
                    <a:pt x="20711" y="582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8" name="AutoShape 40"/>
            <p:cNvSpPr>
              <a:spLocks/>
            </p:cNvSpPr>
            <p:nvPr/>
          </p:nvSpPr>
          <p:spPr bwMode="auto">
            <a:xfrm>
              <a:off x="2666154" y="2047147"/>
              <a:ext cx="3349" cy="12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21600" y="21600"/>
                    <a:pt x="21600" y="21600"/>
                    <a:pt x="21600" y="16560"/>
                  </a:cubicBezTo>
                  <a:cubicBezTo>
                    <a:pt x="21600" y="10800"/>
                    <a:pt x="21600" y="5760"/>
                    <a:pt x="0" y="0"/>
                  </a:cubicBezTo>
                  <a:cubicBezTo>
                    <a:pt x="0" y="0"/>
                    <a:pt x="0" y="16560"/>
                    <a:pt x="0" y="2160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49" name="AutoShape 41"/>
            <p:cNvSpPr>
              <a:spLocks/>
            </p:cNvSpPr>
            <p:nvPr/>
          </p:nvSpPr>
          <p:spPr bwMode="auto">
            <a:xfrm>
              <a:off x="2681455" y="1985985"/>
              <a:ext cx="12958" cy="1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2843"/>
                  </a:moveTo>
                  <a:cubicBezTo>
                    <a:pt x="21600" y="12843"/>
                    <a:pt x="10800" y="4670"/>
                    <a:pt x="0" y="0"/>
                  </a:cubicBezTo>
                  <a:cubicBezTo>
                    <a:pt x="10800" y="8757"/>
                    <a:pt x="16560" y="17514"/>
                    <a:pt x="21600" y="21600"/>
                  </a:cubicBezTo>
                  <a:cubicBezTo>
                    <a:pt x="21600" y="17514"/>
                    <a:pt x="21600" y="12843"/>
                    <a:pt x="21600" y="1284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50" name="AutoShape 42"/>
            <p:cNvSpPr>
              <a:spLocks/>
            </p:cNvSpPr>
            <p:nvPr/>
          </p:nvSpPr>
          <p:spPr bwMode="auto">
            <a:xfrm>
              <a:off x="3222720" y="8081844"/>
              <a:ext cx="97107" cy="90656"/>
            </a:xfrm>
            <a:custGeom>
              <a:avLst/>
              <a:gdLst>
                <a:gd name="T0" fmla="*/ 10800 w 21600"/>
                <a:gd name="T1" fmla="+- 0 11097 595"/>
                <a:gd name="T2" fmla="*/ 11097 h 21005"/>
                <a:gd name="T3" fmla="*/ 10800 w 21600"/>
                <a:gd name="T4" fmla="+- 0 11097 595"/>
                <a:gd name="T5" fmla="*/ 11097 h 21005"/>
                <a:gd name="T6" fmla="*/ 10800 w 21600"/>
                <a:gd name="T7" fmla="+- 0 11097 595"/>
                <a:gd name="T8" fmla="*/ 11097 h 21005"/>
                <a:gd name="T9" fmla="*/ 10800 w 21600"/>
                <a:gd name="T10" fmla="+- 0 11097 595"/>
                <a:gd name="T11" fmla="*/ 11097 h 21005"/>
              </a:gdLst>
              <a:ahLst/>
              <a:cxnLst>
                <a:cxn ang="0">
                  <a:pos x="T0" y="T2"/>
                </a:cxn>
                <a:cxn ang="0">
                  <a:pos x="T3" y="T5"/>
                </a:cxn>
                <a:cxn ang="0">
                  <a:pos x="T6" y="T8"/>
                </a:cxn>
                <a:cxn ang="0">
                  <a:pos x="T9" y="T11"/>
                </a:cxn>
              </a:cxnLst>
              <a:rect l="0" t="0" r="r" b="b"/>
              <a:pathLst>
                <a:path w="21600" h="21005">
                  <a:moveTo>
                    <a:pt x="15788" y="6839"/>
                  </a:moveTo>
                  <a:cubicBezTo>
                    <a:pt x="15110" y="6839"/>
                    <a:pt x="13657" y="7543"/>
                    <a:pt x="12979" y="6839"/>
                  </a:cubicBezTo>
                  <a:cubicBezTo>
                    <a:pt x="12979" y="6136"/>
                    <a:pt x="13657" y="5332"/>
                    <a:pt x="14335" y="5332"/>
                  </a:cubicBezTo>
                  <a:cubicBezTo>
                    <a:pt x="13657" y="5332"/>
                    <a:pt x="12979" y="3825"/>
                    <a:pt x="12979" y="3825"/>
                  </a:cubicBezTo>
                  <a:cubicBezTo>
                    <a:pt x="14335" y="3122"/>
                    <a:pt x="15110" y="812"/>
                    <a:pt x="12979" y="108"/>
                  </a:cubicBezTo>
                  <a:cubicBezTo>
                    <a:pt x="11526" y="-595"/>
                    <a:pt x="12204" y="2318"/>
                    <a:pt x="10752" y="3122"/>
                  </a:cubicBezTo>
                  <a:cubicBezTo>
                    <a:pt x="8621" y="4629"/>
                    <a:pt x="9299" y="1615"/>
                    <a:pt x="8621" y="812"/>
                  </a:cubicBezTo>
                  <a:cubicBezTo>
                    <a:pt x="7943" y="-595"/>
                    <a:pt x="5715" y="812"/>
                    <a:pt x="4262" y="812"/>
                  </a:cubicBezTo>
                  <a:cubicBezTo>
                    <a:pt x="3584" y="2318"/>
                    <a:pt x="4262" y="3825"/>
                    <a:pt x="6490" y="3825"/>
                  </a:cubicBezTo>
                  <a:cubicBezTo>
                    <a:pt x="6490" y="4629"/>
                    <a:pt x="6490" y="4629"/>
                    <a:pt x="6490" y="5332"/>
                  </a:cubicBezTo>
                  <a:cubicBezTo>
                    <a:pt x="4262" y="6136"/>
                    <a:pt x="5715" y="7543"/>
                    <a:pt x="5037" y="9853"/>
                  </a:cubicBezTo>
                  <a:cubicBezTo>
                    <a:pt x="5037" y="9853"/>
                    <a:pt x="678" y="9050"/>
                    <a:pt x="0" y="11260"/>
                  </a:cubicBezTo>
                  <a:cubicBezTo>
                    <a:pt x="2131" y="11260"/>
                    <a:pt x="7943" y="13571"/>
                    <a:pt x="5715" y="16484"/>
                  </a:cubicBezTo>
                  <a:cubicBezTo>
                    <a:pt x="7168" y="17288"/>
                    <a:pt x="7943" y="17991"/>
                    <a:pt x="9299" y="17991"/>
                  </a:cubicBezTo>
                  <a:cubicBezTo>
                    <a:pt x="9299" y="19498"/>
                    <a:pt x="12204" y="19498"/>
                    <a:pt x="12204" y="17991"/>
                  </a:cubicBezTo>
                  <a:cubicBezTo>
                    <a:pt x="12979" y="17991"/>
                    <a:pt x="13657" y="18795"/>
                    <a:pt x="13657" y="19498"/>
                  </a:cubicBezTo>
                  <a:lnTo>
                    <a:pt x="14335" y="21005"/>
                  </a:lnTo>
                  <a:cubicBezTo>
                    <a:pt x="14335" y="21005"/>
                    <a:pt x="15110" y="21005"/>
                    <a:pt x="15788" y="21005"/>
                  </a:cubicBezTo>
                  <a:cubicBezTo>
                    <a:pt x="15788" y="21005"/>
                    <a:pt x="16563" y="21005"/>
                    <a:pt x="17241" y="21005"/>
                  </a:cubicBezTo>
                  <a:cubicBezTo>
                    <a:pt x="18016" y="20201"/>
                    <a:pt x="18694" y="21005"/>
                    <a:pt x="19372" y="21005"/>
                  </a:cubicBezTo>
                  <a:cubicBezTo>
                    <a:pt x="20147" y="19498"/>
                    <a:pt x="20147" y="17991"/>
                    <a:pt x="20147" y="16484"/>
                  </a:cubicBezTo>
                  <a:cubicBezTo>
                    <a:pt x="20147" y="13571"/>
                    <a:pt x="20147" y="10557"/>
                    <a:pt x="20825" y="7543"/>
                  </a:cubicBezTo>
                  <a:cubicBezTo>
                    <a:pt x="20825" y="7543"/>
                    <a:pt x="21600" y="6839"/>
                    <a:pt x="21600" y="6136"/>
                  </a:cubicBezTo>
                  <a:cubicBezTo>
                    <a:pt x="19372" y="5332"/>
                    <a:pt x="17241" y="6136"/>
                    <a:pt x="15788" y="683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51" name="AutoShape 43"/>
            <p:cNvSpPr>
              <a:spLocks/>
            </p:cNvSpPr>
            <p:nvPr/>
          </p:nvSpPr>
          <p:spPr bwMode="auto">
            <a:xfrm>
              <a:off x="3262882" y="8418448"/>
              <a:ext cx="54266" cy="60684"/>
            </a:xfrm>
            <a:custGeom>
              <a:avLst/>
              <a:gdLst>
                <a:gd name="T0" fmla="*/ 10650 w 21300"/>
                <a:gd name="T1" fmla="+- 0 10442 290"/>
                <a:gd name="T2" fmla="*/ 10442 h 20305"/>
                <a:gd name="T3" fmla="*/ 10650 w 21300"/>
                <a:gd name="T4" fmla="+- 0 10442 290"/>
                <a:gd name="T5" fmla="*/ 10442 h 20305"/>
                <a:gd name="T6" fmla="*/ 10650 w 21300"/>
                <a:gd name="T7" fmla="+- 0 10442 290"/>
                <a:gd name="T8" fmla="*/ 10442 h 20305"/>
                <a:gd name="T9" fmla="*/ 10650 w 21300"/>
                <a:gd name="T10" fmla="+- 0 10442 290"/>
                <a:gd name="T11" fmla="*/ 10442 h 20305"/>
              </a:gdLst>
              <a:ahLst/>
              <a:cxnLst>
                <a:cxn ang="0">
                  <a:pos x="T0" y="T2"/>
                </a:cxn>
                <a:cxn ang="0">
                  <a:pos x="T3" y="T5"/>
                </a:cxn>
                <a:cxn ang="0">
                  <a:pos x="T6" y="T8"/>
                </a:cxn>
                <a:cxn ang="0">
                  <a:pos x="T9" y="T11"/>
                </a:cxn>
              </a:cxnLst>
              <a:rect l="0" t="0" r="r" b="b"/>
              <a:pathLst>
                <a:path w="21300" h="20305">
                  <a:moveTo>
                    <a:pt x="7714" y="13772"/>
                  </a:moveTo>
                  <a:cubicBezTo>
                    <a:pt x="10114" y="13772"/>
                    <a:pt x="8914" y="14787"/>
                    <a:pt x="10114" y="15946"/>
                  </a:cubicBezTo>
                  <a:cubicBezTo>
                    <a:pt x="11486" y="16961"/>
                    <a:pt x="12686" y="16961"/>
                    <a:pt x="14057" y="18121"/>
                  </a:cubicBezTo>
                  <a:cubicBezTo>
                    <a:pt x="17829" y="20150"/>
                    <a:pt x="16629" y="21310"/>
                    <a:pt x="20400" y="19136"/>
                  </a:cubicBezTo>
                  <a:cubicBezTo>
                    <a:pt x="21600" y="14787"/>
                    <a:pt x="21600" y="9423"/>
                    <a:pt x="20400" y="6233"/>
                  </a:cubicBezTo>
                  <a:cubicBezTo>
                    <a:pt x="19029" y="4059"/>
                    <a:pt x="17829" y="1884"/>
                    <a:pt x="16629" y="870"/>
                  </a:cubicBezTo>
                  <a:cubicBezTo>
                    <a:pt x="14057" y="-290"/>
                    <a:pt x="10114" y="-290"/>
                    <a:pt x="6343" y="870"/>
                  </a:cubicBezTo>
                  <a:cubicBezTo>
                    <a:pt x="2571" y="1884"/>
                    <a:pt x="5143" y="6233"/>
                    <a:pt x="0" y="6233"/>
                  </a:cubicBezTo>
                  <a:cubicBezTo>
                    <a:pt x="0" y="8408"/>
                    <a:pt x="3771" y="12757"/>
                    <a:pt x="7714" y="1377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52" name="AutoShape 44"/>
            <p:cNvSpPr>
              <a:spLocks/>
            </p:cNvSpPr>
            <p:nvPr/>
          </p:nvSpPr>
          <p:spPr bwMode="auto">
            <a:xfrm>
              <a:off x="1297814" y="5279193"/>
              <a:ext cx="96033" cy="146325"/>
            </a:xfrm>
            <a:custGeom>
              <a:avLst/>
              <a:gdLst>
                <a:gd name="T0" fmla="+- 0 10919 239"/>
                <a:gd name="T1" fmla="*/ T0 w 21361"/>
                <a:gd name="T2" fmla="*/ 8456 h 16913"/>
                <a:gd name="T3" fmla="+- 0 10919 239"/>
                <a:gd name="T4" fmla="*/ T3 w 21361"/>
                <a:gd name="T5" fmla="*/ 8456 h 16913"/>
                <a:gd name="T6" fmla="+- 0 10919 239"/>
                <a:gd name="T7" fmla="*/ T6 w 21361"/>
                <a:gd name="T8" fmla="*/ 8456 h 16913"/>
                <a:gd name="T9" fmla="+- 0 10919 239"/>
                <a:gd name="T10" fmla="*/ T9 w 21361"/>
                <a:gd name="T11" fmla="*/ 8456 h 16913"/>
              </a:gdLst>
              <a:ahLst/>
              <a:cxnLst>
                <a:cxn ang="0">
                  <a:pos x="T1" y="T2"/>
                </a:cxn>
                <a:cxn ang="0">
                  <a:pos x="T4" y="T5"/>
                </a:cxn>
                <a:cxn ang="0">
                  <a:pos x="T7" y="T8"/>
                </a:cxn>
                <a:cxn ang="0">
                  <a:pos x="T10" y="T11"/>
                </a:cxn>
              </a:cxnLst>
              <a:rect l="0" t="0" r="r" b="b"/>
              <a:pathLst>
                <a:path w="21361" h="16913">
                  <a:moveTo>
                    <a:pt x="20586" y="9672"/>
                  </a:moveTo>
                  <a:cubicBezTo>
                    <a:pt x="19908" y="9672"/>
                    <a:pt x="19230" y="9672"/>
                    <a:pt x="18455" y="9672"/>
                  </a:cubicBezTo>
                  <a:cubicBezTo>
                    <a:pt x="18455" y="10073"/>
                    <a:pt x="17777" y="10424"/>
                    <a:pt x="17777" y="10775"/>
                  </a:cubicBezTo>
                  <a:cubicBezTo>
                    <a:pt x="16324" y="10775"/>
                    <a:pt x="11287" y="11176"/>
                    <a:pt x="11287" y="9322"/>
                  </a:cubicBezTo>
                  <a:cubicBezTo>
                    <a:pt x="11965" y="8570"/>
                    <a:pt x="14193" y="8921"/>
                    <a:pt x="14871" y="7818"/>
                  </a:cubicBezTo>
                  <a:cubicBezTo>
                    <a:pt x="17002" y="7818"/>
                    <a:pt x="21361" y="8570"/>
                    <a:pt x="20586" y="6716"/>
                  </a:cubicBezTo>
                  <a:cubicBezTo>
                    <a:pt x="19908" y="4811"/>
                    <a:pt x="10609" y="752"/>
                    <a:pt x="5573" y="0"/>
                  </a:cubicBezTo>
                  <a:cubicBezTo>
                    <a:pt x="5573" y="752"/>
                    <a:pt x="3345" y="1103"/>
                    <a:pt x="1892" y="1854"/>
                  </a:cubicBezTo>
                  <a:cubicBezTo>
                    <a:pt x="1892" y="1854"/>
                    <a:pt x="1892" y="1854"/>
                    <a:pt x="1214" y="1854"/>
                  </a:cubicBezTo>
                  <a:cubicBezTo>
                    <a:pt x="-239" y="4460"/>
                    <a:pt x="-239" y="9322"/>
                    <a:pt x="439" y="10775"/>
                  </a:cubicBezTo>
                  <a:cubicBezTo>
                    <a:pt x="4798" y="21600"/>
                    <a:pt x="6251" y="14884"/>
                    <a:pt x="21361" y="14534"/>
                  </a:cubicBezTo>
                  <a:cubicBezTo>
                    <a:pt x="21361" y="13782"/>
                    <a:pt x="21361" y="12629"/>
                    <a:pt x="21361" y="11527"/>
                  </a:cubicBezTo>
                  <a:cubicBezTo>
                    <a:pt x="21361" y="10775"/>
                    <a:pt x="21361" y="10424"/>
                    <a:pt x="21361" y="9672"/>
                  </a:cubicBezTo>
                  <a:cubicBezTo>
                    <a:pt x="21361" y="9672"/>
                    <a:pt x="21361" y="9672"/>
                    <a:pt x="20586" y="967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4253" name="AutoShape 45"/>
            <p:cNvSpPr>
              <a:spLocks/>
            </p:cNvSpPr>
            <p:nvPr/>
          </p:nvSpPr>
          <p:spPr bwMode="auto">
            <a:xfrm>
              <a:off x="1304389" y="5279193"/>
              <a:ext cx="18711" cy="1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4400" y="0"/>
                    <a:pt x="10560" y="0"/>
                    <a:pt x="10560" y="0"/>
                  </a:cubicBezTo>
                  <a:cubicBezTo>
                    <a:pt x="7200" y="4086"/>
                    <a:pt x="3360" y="12843"/>
                    <a:pt x="0" y="21600"/>
                  </a:cubicBezTo>
                  <a:cubicBezTo>
                    <a:pt x="3360" y="21600"/>
                    <a:pt x="3360" y="21600"/>
                    <a:pt x="3360" y="21600"/>
                  </a:cubicBezTo>
                  <a:cubicBezTo>
                    <a:pt x="10560" y="12843"/>
                    <a:pt x="21600" y="8757"/>
                    <a:pt x="21600"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57" name="Rectangle 5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India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58" name="Rectangle 57"/>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5"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6"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7"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8"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9"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0"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1"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2"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3"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4"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5"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6"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7"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8"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99"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0"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1"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2"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3"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4"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105"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6"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7"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8"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2460858628"/>
      </p:ext>
    </p:extLst>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nvGrpSpPr>
        <p:grpSpPr bwMode="auto">
          <a:xfrm>
            <a:off x="1598612" y="2184400"/>
            <a:ext cx="5222081" cy="3358357"/>
            <a:chOff x="0" y="0"/>
            <a:chExt cx="10443820" cy="6715393"/>
          </a:xfrm>
          <a:solidFill>
            <a:schemeClr val="bg1">
              <a:lumMod val="50000"/>
            </a:schemeClr>
          </a:solidFill>
        </p:grpSpPr>
        <p:sp>
          <p:nvSpPr>
            <p:cNvPr id="105475" name="AutoShape 3"/>
            <p:cNvSpPr>
              <a:spLocks/>
            </p:cNvSpPr>
            <p:nvPr/>
          </p:nvSpPr>
          <p:spPr bwMode="auto">
            <a:xfrm>
              <a:off x="5591331" y="1991573"/>
              <a:ext cx="1421209" cy="1142334"/>
            </a:xfrm>
            <a:custGeom>
              <a:avLst/>
              <a:gdLst>
                <a:gd name="T0" fmla="+- 0 10808 17"/>
                <a:gd name="T1" fmla="*/ T0 w 21583"/>
                <a:gd name="T2" fmla="*/ 10602 h 21204"/>
                <a:gd name="T3" fmla="+- 0 10808 17"/>
                <a:gd name="T4" fmla="*/ T3 w 21583"/>
                <a:gd name="T5" fmla="*/ 10602 h 21204"/>
                <a:gd name="T6" fmla="+- 0 10808 17"/>
                <a:gd name="T7" fmla="*/ T6 w 21583"/>
                <a:gd name="T8" fmla="*/ 10602 h 21204"/>
                <a:gd name="T9" fmla="+- 0 10808 17"/>
                <a:gd name="T10" fmla="*/ T9 w 21583"/>
                <a:gd name="T11" fmla="*/ 10602 h 21204"/>
              </a:gdLst>
              <a:ahLst/>
              <a:cxnLst>
                <a:cxn ang="0">
                  <a:pos x="T1" y="T2"/>
                </a:cxn>
                <a:cxn ang="0">
                  <a:pos x="T4" y="T5"/>
                </a:cxn>
                <a:cxn ang="0">
                  <a:pos x="T7" y="T8"/>
                </a:cxn>
                <a:cxn ang="0">
                  <a:pos x="T10" y="T11"/>
                </a:cxn>
              </a:cxnLst>
              <a:rect l="0" t="0" r="r" b="b"/>
              <a:pathLst>
                <a:path w="21583" h="21204">
                  <a:moveTo>
                    <a:pt x="2656" y="14657"/>
                  </a:moveTo>
                  <a:cubicBezTo>
                    <a:pt x="2704" y="15073"/>
                    <a:pt x="2704" y="15073"/>
                    <a:pt x="2704" y="15073"/>
                  </a:cubicBezTo>
                  <a:cubicBezTo>
                    <a:pt x="3968" y="15608"/>
                    <a:pt x="3968" y="15608"/>
                    <a:pt x="3968" y="15608"/>
                  </a:cubicBezTo>
                  <a:cubicBezTo>
                    <a:pt x="5515" y="15311"/>
                    <a:pt x="5515" y="15311"/>
                    <a:pt x="5515" y="15311"/>
                  </a:cubicBezTo>
                  <a:cubicBezTo>
                    <a:pt x="5709" y="15192"/>
                    <a:pt x="5806" y="14836"/>
                    <a:pt x="6098" y="14717"/>
                  </a:cubicBezTo>
                  <a:cubicBezTo>
                    <a:pt x="6195" y="14657"/>
                    <a:pt x="6292" y="14657"/>
                    <a:pt x="6438" y="14598"/>
                  </a:cubicBezTo>
                  <a:cubicBezTo>
                    <a:pt x="7118" y="14301"/>
                    <a:pt x="7458" y="14717"/>
                    <a:pt x="7604" y="15549"/>
                  </a:cubicBezTo>
                  <a:cubicBezTo>
                    <a:pt x="7701" y="15965"/>
                    <a:pt x="7410" y="16618"/>
                    <a:pt x="7507" y="17034"/>
                  </a:cubicBezTo>
                  <a:cubicBezTo>
                    <a:pt x="7556" y="17094"/>
                    <a:pt x="8625" y="17213"/>
                    <a:pt x="8819" y="17331"/>
                  </a:cubicBezTo>
                  <a:cubicBezTo>
                    <a:pt x="9111" y="17450"/>
                    <a:pt x="9402" y="17629"/>
                    <a:pt x="9742" y="17569"/>
                  </a:cubicBezTo>
                  <a:cubicBezTo>
                    <a:pt x="10317" y="17450"/>
                    <a:pt x="10609" y="17153"/>
                    <a:pt x="10949" y="17807"/>
                  </a:cubicBezTo>
                  <a:cubicBezTo>
                    <a:pt x="11192" y="18223"/>
                    <a:pt x="10755" y="18579"/>
                    <a:pt x="10949" y="19055"/>
                  </a:cubicBezTo>
                  <a:cubicBezTo>
                    <a:pt x="11338" y="19174"/>
                    <a:pt x="11532" y="19590"/>
                    <a:pt x="11775" y="18936"/>
                  </a:cubicBezTo>
                  <a:cubicBezTo>
                    <a:pt x="11921" y="18639"/>
                    <a:pt x="13233" y="17688"/>
                    <a:pt x="13427" y="17688"/>
                  </a:cubicBezTo>
                  <a:cubicBezTo>
                    <a:pt x="13670" y="17807"/>
                    <a:pt x="13719" y="18639"/>
                    <a:pt x="14205" y="18401"/>
                  </a:cubicBezTo>
                  <a:cubicBezTo>
                    <a:pt x="14351" y="18342"/>
                    <a:pt x="14594" y="17688"/>
                    <a:pt x="14788" y="17866"/>
                  </a:cubicBezTo>
                  <a:cubicBezTo>
                    <a:pt x="15225" y="18342"/>
                    <a:pt x="15468" y="17926"/>
                    <a:pt x="15468" y="18817"/>
                  </a:cubicBezTo>
                  <a:cubicBezTo>
                    <a:pt x="15468" y="19411"/>
                    <a:pt x="15468" y="20243"/>
                    <a:pt x="16051" y="19530"/>
                  </a:cubicBezTo>
                  <a:cubicBezTo>
                    <a:pt x="16294" y="19946"/>
                    <a:pt x="16051" y="20649"/>
                    <a:pt x="16149" y="21065"/>
                  </a:cubicBezTo>
                  <a:cubicBezTo>
                    <a:pt x="16294" y="21600"/>
                    <a:pt x="17258" y="20421"/>
                    <a:pt x="17453" y="20303"/>
                  </a:cubicBezTo>
                  <a:cubicBezTo>
                    <a:pt x="19056" y="19233"/>
                    <a:pt x="19056" y="19233"/>
                    <a:pt x="19056" y="19233"/>
                  </a:cubicBezTo>
                  <a:cubicBezTo>
                    <a:pt x="19299" y="19114"/>
                    <a:pt x="19542" y="18995"/>
                    <a:pt x="19736" y="18817"/>
                  </a:cubicBezTo>
                  <a:cubicBezTo>
                    <a:pt x="19834" y="18758"/>
                    <a:pt x="20222" y="18698"/>
                    <a:pt x="20125" y="18520"/>
                  </a:cubicBezTo>
                  <a:cubicBezTo>
                    <a:pt x="20028" y="18282"/>
                    <a:pt x="19931" y="18163"/>
                    <a:pt x="19931" y="17866"/>
                  </a:cubicBezTo>
                  <a:cubicBezTo>
                    <a:pt x="20028" y="17629"/>
                    <a:pt x="20320" y="16797"/>
                    <a:pt x="20222" y="16559"/>
                  </a:cubicBezTo>
                  <a:cubicBezTo>
                    <a:pt x="20125" y="16202"/>
                    <a:pt x="19591" y="16321"/>
                    <a:pt x="19445" y="15965"/>
                  </a:cubicBezTo>
                  <a:cubicBezTo>
                    <a:pt x="19396" y="15787"/>
                    <a:pt x="19153" y="15430"/>
                    <a:pt x="19153" y="15252"/>
                  </a:cubicBezTo>
                  <a:cubicBezTo>
                    <a:pt x="19153" y="15073"/>
                    <a:pt x="19348" y="15073"/>
                    <a:pt x="19348" y="14955"/>
                  </a:cubicBezTo>
                  <a:cubicBezTo>
                    <a:pt x="19348" y="14776"/>
                    <a:pt x="19250" y="14717"/>
                    <a:pt x="19153" y="14657"/>
                  </a:cubicBezTo>
                  <a:cubicBezTo>
                    <a:pt x="18862" y="14479"/>
                    <a:pt x="18522" y="13944"/>
                    <a:pt x="18376" y="13657"/>
                  </a:cubicBezTo>
                  <a:cubicBezTo>
                    <a:pt x="18279" y="13420"/>
                    <a:pt x="18376" y="13113"/>
                    <a:pt x="18181" y="12944"/>
                  </a:cubicBezTo>
                  <a:cubicBezTo>
                    <a:pt x="18036" y="12825"/>
                    <a:pt x="17598" y="12706"/>
                    <a:pt x="17793" y="12528"/>
                  </a:cubicBezTo>
                  <a:cubicBezTo>
                    <a:pt x="18084" y="12172"/>
                    <a:pt x="17938" y="12112"/>
                    <a:pt x="18133" y="11756"/>
                  </a:cubicBezTo>
                  <a:cubicBezTo>
                    <a:pt x="18522" y="11518"/>
                    <a:pt x="18959" y="11696"/>
                    <a:pt x="19348" y="11340"/>
                  </a:cubicBezTo>
                  <a:cubicBezTo>
                    <a:pt x="19785" y="10924"/>
                    <a:pt x="19591" y="10686"/>
                    <a:pt x="19736" y="10151"/>
                  </a:cubicBezTo>
                  <a:cubicBezTo>
                    <a:pt x="19834" y="9914"/>
                    <a:pt x="19979" y="9676"/>
                    <a:pt x="20077" y="9438"/>
                  </a:cubicBezTo>
                  <a:cubicBezTo>
                    <a:pt x="20271" y="9082"/>
                    <a:pt x="20320" y="9082"/>
                    <a:pt x="20611" y="8844"/>
                  </a:cubicBezTo>
                  <a:cubicBezTo>
                    <a:pt x="20951" y="8547"/>
                    <a:pt x="19882" y="8606"/>
                    <a:pt x="19882" y="8250"/>
                  </a:cubicBezTo>
                  <a:cubicBezTo>
                    <a:pt x="19882" y="8012"/>
                    <a:pt x="20077" y="7774"/>
                    <a:pt x="20174" y="7656"/>
                  </a:cubicBezTo>
                  <a:cubicBezTo>
                    <a:pt x="20368" y="7418"/>
                    <a:pt x="20417" y="7240"/>
                    <a:pt x="20417" y="6883"/>
                  </a:cubicBezTo>
                  <a:cubicBezTo>
                    <a:pt x="20417" y="6408"/>
                    <a:pt x="20077" y="6645"/>
                    <a:pt x="20271" y="6051"/>
                  </a:cubicBezTo>
                  <a:cubicBezTo>
                    <a:pt x="20320" y="5823"/>
                    <a:pt x="20320" y="5516"/>
                    <a:pt x="20417" y="5279"/>
                  </a:cubicBezTo>
                  <a:cubicBezTo>
                    <a:pt x="20514" y="5110"/>
                    <a:pt x="20708" y="4991"/>
                    <a:pt x="20757" y="4754"/>
                  </a:cubicBezTo>
                  <a:cubicBezTo>
                    <a:pt x="21000" y="4219"/>
                    <a:pt x="21243" y="3744"/>
                    <a:pt x="21583" y="3268"/>
                  </a:cubicBezTo>
                  <a:cubicBezTo>
                    <a:pt x="21243" y="2793"/>
                    <a:pt x="21243" y="2793"/>
                    <a:pt x="21243" y="2793"/>
                  </a:cubicBezTo>
                  <a:cubicBezTo>
                    <a:pt x="20174" y="2674"/>
                    <a:pt x="20174" y="2674"/>
                    <a:pt x="20174" y="2674"/>
                  </a:cubicBezTo>
                  <a:cubicBezTo>
                    <a:pt x="19979" y="1783"/>
                    <a:pt x="20125" y="1545"/>
                    <a:pt x="20514" y="832"/>
                  </a:cubicBezTo>
                  <a:cubicBezTo>
                    <a:pt x="20854" y="238"/>
                    <a:pt x="19396" y="416"/>
                    <a:pt x="19202" y="416"/>
                  </a:cubicBezTo>
                  <a:cubicBezTo>
                    <a:pt x="17744" y="416"/>
                    <a:pt x="15565" y="1961"/>
                    <a:pt x="14594" y="0"/>
                  </a:cubicBezTo>
                  <a:cubicBezTo>
                    <a:pt x="13719" y="297"/>
                    <a:pt x="12844" y="535"/>
                    <a:pt x="11970" y="1010"/>
                  </a:cubicBezTo>
                  <a:cubicBezTo>
                    <a:pt x="11484" y="1307"/>
                    <a:pt x="10317" y="1783"/>
                    <a:pt x="10317" y="2615"/>
                  </a:cubicBezTo>
                  <a:cubicBezTo>
                    <a:pt x="10317" y="3031"/>
                    <a:pt x="10609" y="3506"/>
                    <a:pt x="10755" y="3862"/>
                  </a:cubicBezTo>
                  <a:cubicBezTo>
                    <a:pt x="10852" y="4160"/>
                    <a:pt x="10852" y="4160"/>
                    <a:pt x="10852" y="4160"/>
                  </a:cubicBezTo>
                  <a:cubicBezTo>
                    <a:pt x="10852" y="4278"/>
                    <a:pt x="10900" y="4576"/>
                    <a:pt x="10852" y="4635"/>
                  </a:cubicBezTo>
                  <a:cubicBezTo>
                    <a:pt x="10852" y="4694"/>
                    <a:pt x="10803" y="4694"/>
                    <a:pt x="10755" y="4754"/>
                  </a:cubicBezTo>
                  <a:cubicBezTo>
                    <a:pt x="10706" y="4754"/>
                    <a:pt x="10657" y="4813"/>
                    <a:pt x="10568" y="4932"/>
                  </a:cubicBezTo>
                  <a:cubicBezTo>
                    <a:pt x="10180" y="5586"/>
                    <a:pt x="10609" y="5873"/>
                    <a:pt x="10034" y="6408"/>
                  </a:cubicBezTo>
                  <a:cubicBezTo>
                    <a:pt x="9596" y="6764"/>
                    <a:pt x="9402" y="7537"/>
                    <a:pt x="9062" y="8012"/>
                  </a:cubicBezTo>
                  <a:cubicBezTo>
                    <a:pt x="8673" y="8428"/>
                    <a:pt x="8527" y="8131"/>
                    <a:pt x="8187" y="8012"/>
                  </a:cubicBezTo>
                  <a:cubicBezTo>
                    <a:pt x="7896" y="7953"/>
                    <a:pt x="7799" y="8072"/>
                    <a:pt x="7556" y="8250"/>
                  </a:cubicBezTo>
                  <a:cubicBezTo>
                    <a:pt x="7167" y="8487"/>
                    <a:pt x="6632" y="9201"/>
                    <a:pt x="6146" y="8963"/>
                  </a:cubicBezTo>
                  <a:cubicBezTo>
                    <a:pt x="6098" y="8725"/>
                    <a:pt x="6146" y="8250"/>
                    <a:pt x="6049" y="8072"/>
                  </a:cubicBezTo>
                  <a:cubicBezTo>
                    <a:pt x="5612" y="8072"/>
                    <a:pt x="5126" y="8309"/>
                    <a:pt x="4737" y="8428"/>
                  </a:cubicBezTo>
                  <a:cubicBezTo>
                    <a:pt x="3668" y="7774"/>
                    <a:pt x="3668" y="7774"/>
                    <a:pt x="3668" y="7774"/>
                  </a:cubicBezTo>
                  <a:cubicBezTo>
                    <a:pt x="3093" y="7061"/>
                    <a:pt x="3093" y="7061"/>
                    <a:pt x="3093" y="7061"/>
                  </a:cubicBezTo>
                  <a:cubicBezTo>
                    <a:pt x="3093" y="7061"/>
                    <a:pt x="3093" y="7002"/>
                    <a:pt x="3044" y="7002"/>
                  </a:cubicBezTo>
                  <a:cubicBezTo>
                    <a:pt x="2413" y="6943"/>
                    <a:pt x="2413" y="6943"/>
                    <a:pt x="2413" y="6943"/>
                  </a:cubicBezTo>
                  <a:cubicBezTo>
                    <a:pt x="2073" y="7180"/>
                    <a:pt x="2073" y="7180"/>
                    <a:pt x="2073" y="7180"/>
                  </a:cubicBezTo>
                  <a:cubicBezTo>
                    <a:pt x="955" y="8012"/>
                    <a:pt x="955" y="8012"/>
                    <a:pt x="955" y="8012"/>
                  </a:cubicBezTo>
                  <a:cubicBezTo>
                    <a:pt x="712" y="8190"/>
                    <a:pt x="663" y="8963"/>
                    <a:pt x="518" y="9260"/>
                  </a:cubicBezTo>
                  <a:cubicBezTo>
                    <a:pt x="420" y="9498"/>
                    <a:pt x="129" y="9379"/>
                    <a:pt x="32" y="9676"/>
                  </a:cubicBezTo>
                  <a:cubicBezTo>
                    <a:pt x="-17" y="9854"/>
                    <a:pt x="-17" y="9973"/>
                    <a:pt x="80" y="10151"/>
                  </a:cubicBezTo>
                  <a:cubicBezTo>
                    <a:pt x="323" y="10448"/>
                    <a:pt x="809" y="10211"/>
                    <a:pt x="1101" y="10151"/>
                  </a:cubicBezTo>
                  <a:cubicBezTo>
                    <a:pt x="1684" y="10032"/>
                    <a:pt x="1830" y="10032"/>
                    <a:pt x="2267" y="10508"/>
                  </a:cubicBezTo>
                  <a:cubicBezTo>
                    <a:pt x="2801" y="10983"/>
                    <a:pt x="3142" y="11577"/>
                    <a:pt x="3579" y="12112"/>
                  </a:cubicBezTo>
                  <a:cubicBezTo>
                    <a:pt x="3814" y="12469"/>
                    <a:pt x="4446" y="12469"/>
                    <a:pt x="4446" y="13004"/>
                  </a:cubicBezTo>
                  <a:cubicBezTo>
                    <a:pt x="4446" y="13182"/>
                    <a:pt x="4300" y="13588"/>
                    <a:pt x="4203" y="13766"/>
                  </a:cubicBezTo>
                  <a:cubicBezTo>
                    <a:pt x="3968" y="14123"/>
                    <a:pt x="3628" y="14242"/>
                    <a:pt x="3239" y="14360"/>
                  </a:cubicBezTo>
                  <a:cubicBezTo>
                    <a:pt x="3044" y="14479"/>
                    <a:pt x="2850" y="14717"/>
                    <a:pt x="2656" y="14657"/>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76" name="AutoShape 4"/>
            <p:cNvSpPr>
              <a:spLocks/>
            </p:cNvSpPr>
            <p:nvPr/>
          </p:nvSpPr>
          <p:spPr bwMode="auto">
            <a:xfrm>
              <a:off x="5614185" y="2771509"/>
              <a:ext cx="1299006" cy="1573840"/>
            </a:xfrm>
            <a:custGeom>
              <a:avLst/>
              <a:gdLst>
                <a:gd name="T0" fmla="+- 0 10798 46"/>
                <a:gd name="T1" fmla="*/ T0 w 21505"/>
                <a:gd name="T2" fmla="+- 0 10874 148"/>
                <a:gd name="T3" fmla="*/ 10874 h 21452"/>
                <a:gd name="T4" fmla="+- 0 10798 46"/>
                <a:gd name="T5" fmla="*/ T4 w 21505"/>
                <a:gd name="T6" fmla="+- 0 10874 148"/>
                <a:gd name="T7" fmla="*/ 10874 h 21452"/>
                <a:gd name="T8" fmla="+- 0 10798 46"/>
                <a:gd name="T9" fmla="*/ T8 w 21505"/>
                <a:gd name="T10" fmla="+- 0 10874 148"/>
                <a:gd name="T11" fmla="*/ 10874 h 21452"/>
                <a:gd name="T12" fmla="+- 0 10798 46"/>
                <a:gd name="T13" fmla="*/ T12 w 21505"/>
                <a:gd name="T14" fmla="+- 0 10874 148"/>
                <a:gd name="T15" fmla="*/ 10874 h 21452"/>
              </a:gdLst>
              <a:ahLst/>
              <a:cxnLst>
                <a:cxn ang="0">
                  <a:pos x="T1" y="T3"/>
                </a:cxn>
                <a:cxn ang="0">
                  <a:pos x="T5" y="T7"/>
                </a:cxn>
                <a:cxn ang="0">
                  <a:pos x="T9" y="T11"/>
                </a:cxn>
                <a:cxn ang="0">
                  <a:pos x="T13" y="T15"/>
                </a:cxn>
              </a:cxnLst>
              <a:rect l="0" t="0" r="r" b="b"/>
              <a:pathLst>
                <a:path w="21505" h="21452">
                  <a:moveTo>
                    <a:pt x="6624" y="70"/>
                  </a:moveTo>
                  <a:cubicBezTo>
                    <a:pt x="7366" y="-148"/>
                    <a:pt x="7737" y="157"/>
                    <a:pt x="7896" y="768"/>
                  </a:cubicBezTo>
                  <a:cubicBezTo>
                    <a:pt x="8002" y="1073"/>
                    <a:pt x="7684" y="1553"/>
                    <a:pt x="7790" y="1859"/>
                  </a:cubicBezTo>
                  <a:cubicBezTo>
                    <a:pt x="7843" y="1902"/>
                    <a:pt x="9009" y="1989"/>
                    <a:pt x="9221" y="2077"/>
                  </a:cubicBezTo>
                  <a:cubicBezTo>
                    <a:pt x="9539" y="2164"/>
                    <a:pt x="9857" y="2295"/>
                    <a:pt x="10228" y="2251"/>
                  </a:cubicBezTo>
                  <a:cubicBezTo>
                    <a:pt x="10856" y="2164"/>
                    <a:pt x="11174" y="1946"/>
                    <a:pt x="11545" y="2426"/>
                  </a:cubicBezTo>
                  <a:cubicBezTo>
                    <a:pt x="11810" y="2731"/>
                    <a:pt x="11333" y="2993"/>
                    <a:pt x="11545" y="3342"/>
                  </a:cubicBezTo>
                  <a:cubicBezTo>
                    <a:pt x="11969" y="3429"/>
                    <a:pt x="12181" y="3734"/>
                    <a:pt x="12446" y="3254"/>
                  </a:cubicBezTo>
                  <a:cubicBezTo>
                    <a:pt x="12605" y="3036"/>
                    <a:pt x="14036" y="2338"/>
                    <a:pt x="14248" y="2338"/>
                  </a:cubicBezTo>
                  <a:cubicBezTo>
                    <a:pt x="14513" y="2426"/>
                    <a:pt x="14566" y="3036"/>
                    <a:pt x="15096" y="2862"/>
                  </a:cubicBezTo>
                  <a:cubicBezTo>
                    <a:pt x="15255" y="2818"/>
                    <a:pt x="15520" y="2338"/>
                    <a:pt x="15732" y="2469"/>
                  </a:cubicBezTo>
                  <a:cubicBezTo>
                    <a:pt x="16209" y="2818"/>
                    <a:pt x="16474" y="2513"/>
                    <a:pt x="16474" y="3167"/>
                  </a:cubicBezTo>
                  <a:cubicBezTo>
                    <a:pt x="16474" y="3603"/>
                    <a:pt x="16474" y="4214"/>
                    <a:pt x="17110" y="3691"/>
                  </a:cubicBezTo>
                  <a:cubicBezTo>
                    <a:pt x="17375" y="3996"/>
                    <a:pt x="17110" y="4512"/>
                    <a:pt x="17216" y="4818"/>
                  </a:cubicBezTo>
                  <a:cubicBezTo>
                    <a:pt x="17375" y="5210"/>
                    <a:pt x="18427" y="4345"/>
                    <a:pt x="18639" y="4258"/>
                  </a:cubicBezTo>
                  <a:cubicBezTo>
                    <a:pt x="20388" y="3473"/>
                    <a:pt x="20388" y="3473"/>
                    <a:pt x="20388" y="3473"/>
                  </a:cubicBezTo>
                  <a:cubicBezTo>
                    <a:pt x="20494" y="3691"/>
                    <a:pt x="20918" y="3778"/>
                    <a:pt x="21024" y="4040"/>
                  </a:cubicBezTo>
                  <a:cubicBezTo>
                    <a:pt x="21130" y="4171"/>
                    <a:pt x="21554" y="5210"/>
                    <a:pt x="21501" y="5254"/>
                  </a:cubicBezTo>
                  <a:cubicBezTo>
                    <a:pt x="21395" y="5428"/>
                    <a:pt x="21183" y="5516"/>
                    <a:pt x="20971" y="5559"/>
                  </a:cubicBezTo>
                  <a:cubicBezTo>
                    <a:pt x="20441" y="5690"/>
                    <a:pt x="20494" y="6039"/>
                    <a:pt x="19858" y="5995"/>
                  </a:cubicBezTo>
                  <a:cubicBezTo>
                    <a:pt x="19593" y="5952"/>
                    <a:pt x="19487" y="6257"/>
                    <a:pt x="19328" y="6388"/>
                  </a:cubicBezTo>
                  <a:cubicBezTo>
                    <a:pt x="19116" y="6562"/>
                    <a:pt x="18692" y="6781"/>
                    <a:pt x="18374" y="6824"/>
                  </a:cubicBezTo>
                  <a:cubicBezTo>
                    <a:pt x="17844" y="6868"/>
                    <a:pt x="18215" y="7217"/>
                    <a:pt x="18480" y="7435"/>
                  </a:cubicBezTo>
                  <a:cubicBezTo>
                    <a:pt x="18329" y="8213"/>
                    <a:pt x="18329" y="8213"/>
                    <a:pt x="18329" y="8213"/>
                  </a:cubicBezTo>
                  <a:cubicBezTo>
                    <a:pt x="18162" y="8344"/>
                    <a:pt x="18117" y="8518"/>
                    <a:pt x="17844" y="8649"/>
                  </a:cubicBezTo>
                  <a:cubicBezTo>
                    <a:pt x="17693" y="8736"/>
                    <a:pt x="17481" y="8780"/>
                    <a:pt x="17375" y="8867"/>
                  </a:cubicBezTo>
                  <a:cubicBezTo>
                    <a:pt x="17322" y="8954"/>
                    <a:pt x="17269" y="9042"/>
                    <a:pt x="17216" y="9129"/>
                  </a:cubicBezTo>
                  <a:cubicBezTo>
                    <a:pt x="17057" y="9260"/>
                    <a:pt x="17004" y="9216"/>
                    <a:pt x="16792" y="9216"/>
                  </a:cubicBezTo>
                  <a:cubicBezTo>
                    <a:pt x="16474" y="9216"/>
                    <a:pt x="16527" y="9391"/>
                    <a:pt x="16527" y="9609"/>
                  </a:cubicBezTo>
                  <a:cubicBezTo>
                    <a:pt x="16580" y="9827"/>
                    <a:pt x="16474" y="10045"/>
                    <a:pt x="16580" y="10256"/>
                  </a:cubicBezTo>
                  <a:cubicBezTo>
                    <a:pt x="16686" y="10525"/>
                    <a:pt x="16739" y="10430"/>
                    <a:pt x="16421" y="10525"/>
                  </a:cubicBezTo>
                  <a:cubicBezTo>
                    <a:pt x="15679" y="10823"/>
                    <a:pt x="15944" y="11128"/>
                    <a:pt x="15891" y="11652"/>
                  </a:cubicBezTo>
                  <a:cubicBezTo>
                    <a:pt x="15891" y="11870"/>
                    <a:pt x="14937" y="12262"/>
                    <a:pt x="14725" y="12175"/>
                  </a:cubicBezTo>
                  <a:cubicBezTo>
                    <a:pt x="14460" y="12044"/>
                    <a:pt x="14354" y="11608"/>
                    <a:pt x="14142" y="11477"/>
                  </a:cubicBezTo>
                  <a:cubicBezTo>
                    <a:pt x="13930" y="11346"/>
                    <a:pt x="13347" y="12044"/>
                    <a:pt x="13294" y="12219"/>
                  </a:cubicBezTo>
                  <a:cubicBezTo>
                    <a:pt x="13241" y="12350"/>
                    <a:pt x="13506" y="12524"/>
                    <a:pt x="13347" y="12699"/>
                  </a:cubicBezTo>
                  <a:cubicBezTo>
                    <a:pt x="13188" y="12829"/>
                    <a:pt x="12658" y="13091"/>
                    <a:pt x="12393" y="13178"/>
                  </a:cubicBezTo>
                  <a:cubicBezTo>
                    <a:pt x="12022" y="13309"/>
                    <a:pt x="12128" y="13571"/>
                    <a:pt x="11598" y="13440"/>
                  </a:cubicBezTo>
                  <a:cubicBezTo>
                    <a:pt x="10917" y="13222"/>
                    <a:pt x="11227" y="13702"/>
                    <a:pt x="10917" y="13833"/>
                  </a:cubicBezTo>
                  <a:cubicBezTo>
                    <a:pt x="10803" y="13876"/>
                    <a:pt x="10493" y="13833"/>
                    <a:pt x="10493" y="13920"/>
                  </a:cubicBezTo>
                  <a:cubicBezTo>
                    <a:pt x="10493" y="14269"/>
                    <a:pt x="10432" y="14574"/>
                    <a:pt x="10705" y="14792"/>
                  </a:cubicBezTo>
                  <a:cubicBezTo>
                    <a:pt x="10803" y="15098"/>
                    <a:pt x="10705" y="15360"/>
                    <a:pt x="10334" y="15490"/>
                  </a:cubicBezTo>
                  <a:cubicBezTo>
                    <a:pt x="9910" y="15578"/>
                    <a:pt x="9963" y="15578"/>
                    <a:pt x="9963" y="15876"/>
                  </a:cubicBezTo>
                  <a:cubicBezTo>
                    <a:pt x="9963" y="16050"/>
                    <a:pt x="9804" y="16181"/>
                    <a:pt x="9698" y="16312"/>
                  </a:cubicBezTo>
                  <a:cubicBezTo>
                    <a:pt x="9645" y="16399"/>
                    <a:pt x="9857" y="16661"/>
                    <a:pt x="9910" y="16748"/>
                  </a:cubicBezTo>
                  <a:cubicBezTo>
                    <a:pt x="10069" y="17010"/>
                    <a:pt x="10122" y="17141"/>
                    <a:pt x="10493" y="17141"/>
                  </a:cubicBezTo>
                  <a:cubicBezTo>
                    <a:pt x="10917" y="17141"/>
                    <a:pt x="10758" y="17795"/>
                    <a:pt x="10644" y="18013"/>
                  </a:cubicBezTo>
                  <a:cubicBezTo>
                    <a:pt x="10546" y="18144"/>
                    <a:pt x="10758" y="18275"/>
                    <a:pt x="10758" y="18406"/>
                  </a:cubicBezTo>
                  <a:cubicBezTo>
                    <a:pt x="10803" y="18580"/>
                    <a:pt x="10803" y="18886"/>
                    <a:pt x="10803" y="19060"/>
                  </a:cubicBezTo>
                  <a:cubicBezTo>
                    <a:pt x="10591" y="19104"/>
                    <a:pt x="10281" y="19147"/>
                    <a:pt x="10122" y="19278"/>
                  </a:cubicBezTo>
                  <a:cubicBezTo>
                    <a:pt x="10016" y="19409"/>
                    <a:pt x="9963" y="19584"/>
                    <a:pt x="9751" y="19714"/>
                  </a:cubicBezTo>
                  <a:cubicBezTo>
                    <a:pt x="9645" y="19758"/>
                    <a:pt x="9380" y="19714"/>
                    <a:pt x="9274" y="19714"/>
                  </a:cubicBezTo>
                  <a:cubicBezTo>
                    <a:pt x="9062" y="19714"/>
                    <a:pt x="8797" y="19627"/>
                    <a:pt x="8744" y="19453"/>
                  </a:cubicBezTo>
                  <a:cubicBezTo>
                    <a:pt x="8691" y="19191"/>
                    <a:pt x="8850" y="19104"/>
                    <a:pt x="8373" y="19104"/>
                  </a:cubicBezTo>
                  <a:cubicBezTo>
                    <a:pt x="7949" y="19191"/>
                    <a:pt x="7790" y="19409"/>
                    <a:pt x="7313" y="19278"/>
                  </a:cubicBezTo>
                  <a:cubicBezTo>
                    <a:pt x="6995" y="19191"/>
                    <a:pt x="6836" y="18842"/>
                    <a:pt x="6571" y="18798"/>
                  </a:cubicBezTo>
                  <a:cubicBezTo>
                    <a:pt x="6200" y="18711"/>
                    <a:pt x="6094" y="18842"/>
                    <a:pt x="5723" y="18711"/>
                  </a:cubicBezTo>
                  <a:cubicBezTo>
                    <a:pt x="5034" y="18406"/>
                    <a:pt x="4292" y="19933"/>
                    <a:pt x="4557" y="20369"/>
                  </a:cubicBezTo>
                  <a:cubicBezTo>
                    <a:pt x="4875" y="20936"/>
                    <a:pt x="4345" y="21067"/>
                    <a:pt x="3717" y="21067"/>
                  </a:cubicBezTo>
                  <a:cubicBezTo>
                    <a:pt x="3293" y="21067"/>
                    <a:pt x="3293" y="21372"/>
                    <a:pt x="2922" y="21452"/>
                  </a:cubicBezTo>
                  <a:cubicBezTo>
                    <a:pt x="2604" y="21154"/>
                    <a:pt x="2498" y="21110"/>
                    <a:pt x="1968" y="21023"/>
                  </a:cubicBezTo>
                  <a:cubicBezTo>
                    <a:pt x="1756" y="21023"/>
                    <a:pt x="1703" y="20936"/>
                    <a:pt x="1597" y="20849"/>
                  </a:cubicBezTo>
                  <a:cubicBezTo>
                    <a:pt x="855" y="20543"/>
                    <a:pt x="1014" y="20107"/>
                    <a:pt x="749" y="19584"/>
                  </a:cubicBezTo>
                  <a:cubicBezTo>
                    <a:pt x="590" y="19235"/>
                    <a:pt x="272" y="18929"/>
                    <a:pt x="325" y="18537"/>
                  </a:cubicBezTo>
                  <a:cubicBezTo>
                    <a:pt x="378" y="18231"/>
                    <a:pt x="431" y="18013"/>
                    <a:pt x="537" y="17751"/>
                  </a:cubicBezTo>
                  <a:cubicBezTo>
                    <a:pt x="590" y="17533"/>
                    <a:pt x="802" y="17402"/>
                    <a:pt x="855" y="17228"/>
                  </a:cubicBezTo>
                  <a:cubicBezTo>
                    <a:pt x="855" y="17141"/>
                    <a:pt x="908" y="16923"/>
                    <a:pt x="855" y="16835"/>
                  </a:cubicBezTo>
                  <a:cubicBezTo>
                    <a:pt x="855" y="16661"/>
                    <a:pt x="696" y="16574"/>
                    <a:pt x="749" y="16356"/>
                  </a:cubicBezTo>
                  <a:cubicBezTo>
                    <a:pt x="802" y="16181"/>
                    <a:pt x="908" y="16050"/>
                    <a:pt x="908" y="15832"/>
                  </a:cubicBezTo>
                  <a:cubicBezTo>
                    <a:pt x="908" y="15752"/>
                    <a:pt x="696" y="15701"/>
                    <a:pt x="643" y="15665"/>
                  </a:cubicBezTo>
                  <a:cubicBezTo>
                    <a:pt x="537" y="15621"/>
                    <a:pt x="537" y="15578"/>
                    <a:pt x="431" y="15527"/>
                  </a:cubicBezTo>
                  <a:cubicBezTo>
                    <a:pt x="378" y="15141"/>
                    <a:pt x="378" y="15141"/>
                    <a:pt x="378" y="15141"/>
                  </a:cubicBezTo>
                  <a:cubicBezTo>
                    <a:pt x="219" y="14923"/>
                    <a:pt x="-46" y="14749"/>
                    <a:pt x="7" y="14487"/>
                  </a:cubicBezTo>
                  <a:cubicBezTo>
                    <a:pt x="60" y="14269"/>
                    <a:pt x="60" y="14007"/>
                    <a:pt x="60" y="13789"/>
                  </a:cubicBezTo>
                  <a:cubicBezTo>
                    <a:pt x="272" y="13789"/>
                    <a:pt x="325" y="13876"/>
                    <a:pt x="484" y="13920"/>
                  </a:cubicBezTo>
                  <a:cubicBezTo>
                    <a:pt x="802" y="13964"/>
                    <a:pt x="1014" y="14051"/>
                    <a:pt x="1332" y="14138"/>
                  </a:cubicBezTo>
                  <a:cubicBezTo>
                    <a:pt x="1597" y="14182"/>
                    <a:pt x="1809" y="14138"/>
                    <a:pt x="2074" y="14007"/>
                  </a:cubicBezTo>
                  <a:cubicBezTo>
                    <a:pt x="2286" y="13920"/>
                    <a:pt x="2074" y="13484"/>
                    <a:pt x="2180" y="13266"/>
                  </a:cubicBezTo>
                  <a:cubicBezTo>
                    <a:pt x="2233" y="13135"/>
                    <a:pt x="2233" y="13048"/>
                    <a:pt x="2074" y="12960"/>
                  </a:cubicBezTo>
                  <a:cubicBezTo>
                    <a:pt x="2021" y="12917"/>
                    <a:pt x="1968" y="12873"/>
                    <a:pt x="1862" y="12829"/>
                  </a:cubicBezTo>
                  <a:cubicBezTo>
                    <a:pt x="1703" y="12742"/>
                    <a:pt x="1862" y="12611"/>
                    <a:pt x="1915" y="12480"/>
                  </a:cubicBezTo>
                  <a:cubicBezTo>
                    <a:pt x="1915" y="12262"/>
                    <a:pt x="1915" y="12132"/>
                    <a:pt x="1756" y="11957"/>
                  </a:cubicBezTo>
                  <a:cubicBezTo>
                    <a:pt x="1650" y="11870"/>
                    <a:pt x="1597" y="11346"/>
                    <a:pt x="1703" y="11215"/>
                  </a:cubicBezTo>
                  <a:cubicBezTo>
                    <a:pt x="1809" y="11085"/>
                    <a:pt x="1703" y="11041"/>
                    <a:pt x="1756" y="10910"/>
                  </a:cubicBezTo>
                  <a:cubicBezTo>
                    <a:pt x="1756" y="10823"/>
                    <a:pt x="1809" y="10779"/>
                    <a:pt x="1862" y="10692"/>
                  </a:cubicBezTo>
                  <a:cubicBezTo>
                    <a:pt x="1915" y="10648"/>
                    <a:pt x="1915" y="10561"/>
                    <a:pt x="1968" y="10474"/>
                  </a:cubicBezTo>
                  <a:cubicBezTo>
                    <a:pt x="2233" y="10525"/>
                    <a:pt x="2233" y="10350"/>
                    <a:pt x="2498" y="10350"/>
                  </a:cubicBezTo>
                  <a:cubicBezTo>
                    <a:pt x="2816" y="10350"/>
                    <a:pt x="3399" y="10387"/>
                    <a:pt x="3558" y="10045"/>
                  </a:cubicBezTo>
                  <a:cubicBezTo>
                    <a:pt x="3656" y="9870"/>
                    <a:pt x="3134" y="9652"/>
                    <a:pt x="3134" y="9391"/>
                  </a:cubicBezTo>
                  <a:cubicBezTo>
                    <a:pt x="3134" y="9347"/>
                    <a:pt x="3399" y="8954"/>
                    <a:pt x="3134" y="9085"/>
                  </a:cubicBezTo>
                  <a:cubicBezTo>
                    <a:pt x="3028" y="9129"/>
                    <a:pt x="2816" y="9129"/>
                    <a:pt x="2710" y="9042"/>
                  </a:cubicBezTo>
                  <a:cubicBezTo>
                    <a:pt x="2445" y="8867"/>
                    <a:pt x="3028" y="8867"/>
                    <a:pt x="3187" y="8824"/>
                  </a:cubicBezTo>
                  <a:cubicBezTo>
                    <a:pt x="3293" y="8736"/>
                    <a:pt x="3293" y="8649"/>
                    <a:pt x="3232" y="8562"/>
                  </a:cubicBezTo>
                  <a:cubicBezTo>
                    <a:pt x="3232" y="8518"/>
                    <a:pt x="3134" y="8475"/>
                    <a:pt x="3134" y="8431"/>
                  </a:cubicBezTo>
                  <a:cubicBezTo>
                    <a:pt x="3081" y="8344"/>
                    <a:pt x="3134" y="8256"/>
                    <a:pt x="3134" y="8169"/>
                  </a:cubicBezTo>
                  <a:cubicBezTo>
                    <a:pt x="3232" y="7995"/>
                    <a:pt x="3232" y="7827"/>
                    <a:pt x="3293" y="7653"/>
                  </a:cubicBezTo>
                  <a:cubicBezTo>
                    <a:pt x="3399" y="7260"/>
                    <a:pt x="3717" y="7391"/>
                    <a:pt x="3929" y="7173"/>
                  </a:cubicBezTo>
                  <a:cubicBezTo>
                    <a:pt x="4080" y="6999"/>
                    <a:pt x="4080" y="6911"/>
                    <a:pt x="3974" y="6737"/>
                  </a:cubicBezTo>
                  <a:cubicBezTo>
                    <a:pt x="3929" y="6650"/>
                    <a:pt x="3929" y="6519"/>
                    <a:pt x="3868" y="6475"/>
                  </a:cubicBezTo>
                  <a:cubicBezTo>
                    <a:pt x="3762" y="6432"/>
                    <a:pt x="3603" y="6519"/>
                    <a:pt x="3558" y="6475"/>
                  </a:cubicBezTo>
                  <a:cubicBezTo>
                    <a:pt x="3346" y="6432"/>
                    <a:pt x="3399" y="6301"/>
                    <a:pt x="3187" y="6344"/>
                  </a:cubicBezTo>
                  <a:cubicBezTo>
                    <a:pt x="2975" y="6344"/>
                    <a:pt x="2710" y="6475"/>
                    <a:pt x="2551" y="6388"/>
                  </a:cubicBezTo>
                  <a:cubicBezTo>
                    <a:pt x="2710" y="6083"/>
                    <a:pt x="2604" y="5603"/>
                    <a:pt x="2657" y="5472"/>
                  </a:cubicBezTo>
                  <a:cubicBezTo>
                    <a:pt x="2816" y="5210"/>
                    <a:pt x="3134" y="5297"/>
                    <a:pt x="3028" y="4992"/>
                  </a:cubicBezTo>
                  <a:cubicBezTo>
                    <a:pt x="2922" y="4556"/>
                    <a:pt x="1968" y="4345"/>
                    <a:pt x="2816" y="4083"/>
                  </a:cubicBezTo>
                  <a:cubicBezTo>
                    <a:pt x="3293" y="3909"/>
                    <a:pt x="3232" y="3385"/>
                    <a:pt x="3717" y="3429"/>
                  </a:cubicBezTo>
                  <a:cubicBezTo>
                    <a:pt x="3868" y="3473"/>
                    <a:pt x="3929" y="3603"/>
                    <a:pt x="4080" y="3603"/>
                  </a:cubicBezTo>
                  <a:cubicBezTo>
                    <a:pt x="4239" y="3603"/>
                    <a:pt x="5670" y="3036"/>
                    <a:pt x="5723" y="2949"/>
                  </a:cubicBezTo>
                  <a:cubicBezTo>
                    <a:pt x="5776" y="2862"/>
                    <a:pt x="5617" y="2775"/>
                    <a:pt x="5723" y="2687"/>
                  </a:cubicBezTo>
                  <a:cubicBezTo>
                    <a:pt x="6147" y="2251"/>
                    <a:pt x="5988" y="2295"/>
                    <a:pt x="5988" y="1728"/>
                  </a:cubicBezTo>
                  <a:cubicBezTo>
                    <a:pt x="6041" y="1553"/>
                    <a:pt x="5988" y="1422"/>
                    <a:pt x="6094" y="1292"/>
                  </a:cubicBezTo>
                  <a:cubicBezTo>
                    <a:pt x="6200" y="1073"/>
                    <a:pt x="6518" y="943"/>
                    <a:pt x="6624" y="724"/>
                  </a:cubicBezTo>
                  <a:cubicBezTo>
                    <a:pt x="6677" y="637"/>
                    <a:pt x="6730" y="506"/>
                    <a:pt x="6730" y="419"/>
                  </a:cubicBezTo>
                  <a:cubicBezTo>
                    <a:pt x="6730" y="375"/>
                    <a:pt x="6677" y="157"/>
                    <a:pt x="6624" y="70"/>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77" name="AutoShape 5"/>
            <p:cNvSpPr>
              <a:spLocks/>
            </p:cNvSpPr>
            <p:nvPr/>
          </p:nvSpPr>
          <p:spPr bwMode="auto">
            <a:xfrm>
              <a:off x="6708981" y="2165618"/>
              <a:ext cx="879751" cy="1268030"/>
            </a:xfrm>
            <a:custGeom>
              <a:avLst/>
              <a:gdLst>
                <a:gd name="T0" fmla="+- 0 10990 380"/>
                <a:gd name="T1" fmla="*/ T0 w 21220"/>
                <a:gd name="T2" fmla="*/ 10747 h 21495"/>
                <a:gd name="T3" fmla="+- 0 10990 380"/>
                <a:gd name="T4" fmla="*/ T3 w 21220"/>
                <a:gd name="T5" fmla="*/ 10747 h 21495"/>
                <a:gd name="T6" fmla="+- 0 10990 380"/>
                <a:gd name="T7" fmla="*/ T6 w 21220"/>
                <a:gd name="T8" fmla="*/ 10747 h 21495"/>
                <a:gd name="T9" fmla="+- 0 10990 380"/>
                <a:gd name="T10" fmla="*/ T9 w 21220"/>
                <a:gd name="T11" fmla="*/ 10747 h 21495"/>
              </a:gdLst>
              <a:ahLst/>
              <a:cxnLst>
                <a:cxn ang="0">
                  <a:pos x="T1" y="T2"/>
                </a:cxn>
                <a:cxn ang="0">
                  <a:pos x="T4" y="T5"/>
                </a:cxn>
                <a:cxn ang="0">
                  <a:pos x="T7" y="T8"/>
                </a:cxn>
                <a:cxn ang="0">
                  <a:pos x="T10" y="T11"/>
                </a:cxn>
              </a:cxnLst>
              <a:rect l="0" t="0" r="r" b="b"/>
              <a:pathLst>
                <a:path w="21220" h="21495">
                  <a:moveTo>
                    <a:pt x="7343" y="0"/>
                  </a:moveTo>
                  <a:cubicBezTo>
                    <a:pt x="6803" y="434"/>
                    <a:pt x="6417" y="868"/>
                    <a:pt x="6030" y="1356"/>
                  </a:cubicBezTo>
                  <a:cubicBezTo>
                    <a:pt x="5953" y="1573"/>
                    <a:pt x="5644" y="1681"/>
                    <a:pt x="5490" y="1835"/>
                  </a:cubicBezTo>
                  <a:cubicBezTo>
                    <a:pt x="5335" y="2052"/>
                    <a:pt x="5335" y="2332"/>
                    <a:pt x="5258" y="2540"/>
                  </a:cubicBezTo>
                  <a:cubicBezTo>
                    <a:pt x="4949" y="3082"/>
                    <a:pt x="5490" y="2865"/>
                    <a:pt x="5490" y="3299"/>
                  </a:cubicBezTo>
                  <a:cubicBezTo>
                    <a:pt x="5490" y="3624"/>
                    <a:pt x="5413" y="3787"/>
                    <a:pt x="5104" y="4004"/>
                  </a:cubicBezTo>
                  <a:cubicBezTo>
                    <a:pt x="4949" y="4112"/>
                    <a:pt x="4640" y="4329"/>
                    <a:pt x="4640" y="4546"/>
                  </a:cubicBezTo>
                  <a:cubicBezTo>
                    <a:pt x="4640" y="4871"/>
                    <a:pt x="6339" y="4817"/>
                    <a:pt x="5799" y="5088"/>
                  </a:cubicBezTo>
                  <a:cubicBezTo>
                    <a:pt x="5335" y="5305"/>
                    <a:pt x="5258" y="5305"/>
                    <a:pt x="4949" y="5630"/>
                  </a:cubicBezTo>
                  <a:cubicBezTo>
                    <a:pt x="4795" y="5847"/>
                    <a:pt x="4563" y="6064"/>
                    <a:pt x="4409" y="6281"/>
                  </a:cubicBezTo>
                  <a:cubicBezTo>
                    <a:pt x="4177" y="6769"/>
                    <a:pt x="4486" y="6986"/>
                    <a:pt x="3791" y="7366"/>
                  </a:cubicBezTo>
                  <a:cubicBezTo>
                    <a:pt x="3173" y="7691"/>
                    <a:pt x="2478" y="7528"/>
                    <a:pt x="1860" y="7745"/>
                  </a:cubicBezTo>
                  <a:cubicBezTo>
                    <a:pt x="1551" y="8071"/>
                    <a:pt x="1783" y="8125"/>
                    <a:pt x="1319" y="8450"/>
                  </a:cubicBezTo>
                  <a:cubicBezTo>
                    <a:pt x="1010" y="8613"/>
                    <a:pt x="1705" y="8721"/>
                    <a:pt x="1937" y="8830"/>
                  </a:cubicBezTo>
                  <a:cubicBezTo>
                    <a:pt x="2246" y="8983"/>
                    <a:pt x="2092" y="9264"/>
                    <a:pt x="2246" y="9481"/>
                  </a:cubicBezTo>
                  <a:cubicBezTo>
                    <a:pt x="2478" y="9743"/>
                    <a:pt x="3018" y="10231"/>
                    <a:pt x="3482" y="10393"/>
                  </a:cubicBezTo>
                  <a:cubicBezTo>
                    <a:pt x="3636" y="10448"/>
                    <a:pt x="3791" y="10502"/>
                    <a:pt x="3791" y="10664"/>
                  </a:cubicBezTo>
                  <a:cubicBezTo>
                    <a:pt x="3791" y="10773"/>
                    <a:pt x="3482" y="10773"/>
                    <a:pt x="3482" y="10936"/>
                  </a:cubicBezTo>
                  <a:cubicBezTo>
                    <a:pt x="3482" y="11098"/>
                    <a:pt x="3868" y="11424"/>
                    <a:pt x="3945" y="11586"/>
                  </a:cubicBezTo>
                  <a:cubicBezTo>
                    <a:pt x="4177" y="11912"/>
                    <a:pt x="5026" y="11803"/>
                    <a:pt x="5181" y="12129"/>
                  </a:cubicBezTo>
                  <a:cubicBezTo>
                    <a:pt x="5335" y="12345"/>
                    <a:pt x="4872" y="13105"/>
                    <a:pt x="4717" y="13322"/>
                  </a:cubicBezTo>
                  <a:cubicBezTo>
                    <a:pt x="4717" y="13593"/>
                    <a:pt x="4872" y="13701"/>
                    <a:pt x="5026" y="13918"/>
                  </a:cubicBezTo>
                  <a:cubicBezTo>
                    <a:pt x="5181" y="14081"/>
                    <a:pt x="4563" y="14135"/>
                    <a:pt x="4409" y="14189"/>
                  </a:cubicBezTo>
                  <a:cubicBezTo>
                    <a:pt x="4100" y="14352"/>
                    <a:pt x="3713" y="14460"/>
                    <a:pt x="3327" y="14569"/>
                  </a:cubicBezTo>
                  <a:cubicBezTo>
                    <a:pt x="3482" y="14840"/>
                    <a:pt x="4100" y="14948"/>
                    <a:pt x="4254" y="15274"/>
                  </a:cubicBezTo>
                  <a:cubicBezTo>
                    <a:pt x="4409" y="15436"/>
                    <a:pt x="5026" y="16729"/>
                    <a:pt x="4949" y="16783"/>
                  </a:cubicBezTo>
                  <a:cubicBezTo>
                    <a:pt x="4795" y="17000"/>
                    <a:pt x="4486" y="17108"/>
                    <a:pt x="4177" y="17163"/>
                  </a:cubicBezTo>
                  <a:cubicBezTo>
                    <a:pt x="3405" y="17325"/>
                    <a:pt x="3482" y="17759"/>
                    <a:pt x="2555" y="17705"/>
                  </a:cubicBezTo>
                  <a:cubicBezTo>
                    <a:pt x="2169" y="17651"/>
                    <a:pt x="2014" y="18030"/>
                    <a:pt x="1783" y="18193"/>
                  </a:cubicBezTo>
                  <a:cubicBezTo>
                    <a:pt x="1474" y="18410"/>
                    <a:pt x="856" y="18681"/>
                    <a:pt x="392" y="18735"/>
                  </a:cubicBezTo>
                  <a:cubicBezTo>
                    <a:pt x="-380" y="18789"/>
                    <a:pt x="161" y="19223"/>
                    <a:pt x="547" y="19494"/>
                  </a:cubicBezTo>
                  <a:cubicBezTo>
                    <a:pt x="328" y="20461"/>
                    <a:pt x="328" y="20461"/>
                    <a:pt x="328" y="20461"/>
                  </a:cubicBezTo>
                  <a:cubicBezTo>
                    <a:pt x="1010" y="20461"/>
                    <a:pt x="1628" y="20624"/>
                    <a:pt x="2246" y="20624"/>
                  </a:cubicBezTo>
                  <a:cubicBezTo>
                    <a:pt x="2246" y="20678"/>
                    <a:pt x="2246" y="20678"/>
                    <a:pt x="2246" y="20678"/>
                  </a:cubicBezTo>
                  <a:cubicBezTo>
                    <a:pt x="2478" y="20841"/>
                    <a:pt x="2323" y="21275"/>
                    <a:pt x="2787" y="21437"/>
                  </a:cubicBezTo>
                  <a:cubicBezTo>
                    <a:pt x="3173" y="21600"/>
                    <a:pt x="3713" y="21383"/>
                    <a:pt x="4022" y="21220"/>
                  </a:cubicBezTo>
                  <a:cubicBezTo>
                    <a:pt x="5335" y="20624"/>
                    <a:pt x="8270" y="21166"/>
                    <a:pt x="8579" y="19874"/>
                  </a:cubicBezTo>
                  <a:cubicBezTo>
                    <a:pt x="8656" y="19603"/>
                    <a:pt x="9274" y="18844"/>
                    <a:pt x="9493" y="18627"/>
                  </a:cubicBezTo>
                  <a:cubicBezTo>
                    <a:pt x="9969" y="18193"/>
                    <a:pt x="9352" y="17976"/>
                    <a:pt x="10111" y="17434"/>
                  </a:cubicBezTo>
                  <a:cubicBezTo>
                    <a:pt x="10883" y="17163"/>
                    <a:pt x="10574" y="16837"/>
                    <a:pt x="11579" y="17108"/>
                  </a:cubicBezTo>
                  <a:cubicBezTo>
                    <a:pt x="12119" y="17217"/>
                    <a:pt x="12274" y="17054"/>
                    <a:pt x="12505" y="17488"/>
                  </a:cubicBezTo>
                  <a:cubicBezTo>
                    <a:pt x="12660" y="17759"/>
                    <a:pt x="12969" y="17705"/>
                    <a:pt x="12969" y="18084"/>
                  </a:cubicBezTo>
                  <a:cubicBezTo>
                    <a:pt x="13046" y="18844"/>
                    <a:pt x="14359" y="17922"/>
                    <a:pt x="14668" y="17813"/>
                  </a:cubicBezTo>
                  <a:cubicBezTo>
                    <a:pt x="14977" y="17705"/>
                    <a:pt x="15749" y="17271"/>
                    <a:pt x="15826" y="17054"/>
                  </a:cubicBezTo>
                  <a:cubicBezTo>
                    <a:pt x="16058" y="16783"/>
                    <a:pt x="15749" y="16783"/>
                    <a:pt x="16444" y="16783"/>
                  </a:cubicBezTo>
                  <a:cubicBezTo>
                    <a:pt x="16908" y="16783"/>
                    <a:pt x="17835" y="16946"/>
                    <a:pt x="18143" y="16729"/>
                  </a:cubicBezTo>
                  <a:cubicBezTo>
                    <a:pt x="19688" y="15545"/>
                    <a:pt x="19688" y="15545"/>
                    <a:pt x="19688" y="15545"/>
                  </a:cubicBezTo>
                  <a:cubicBezTo>
                    <a:pt x="19765" y="15382"/>
                    <a:pt x="19843" y="15274"/>
                    <a:pt x="19984" y="15165"/>
                  </a:cubicBezTo>
                  <a:cubicBezTo>
                    <a:pt x="20074" y="15111"/>
                    <a:pt x="20152" y="15057"/>
                    <a:pt x="20293" y="15057"/>
                  </a:cubicBezTo>
                  <a:cubicBezTo>
                    <a:pt x="20692" y="15057"/>
                    <a:pt x="20834" y="14731"/>
                    <a:pt x="21220" y="14623"/>
                  </a:cubicBezTo>
                  <a:cubicBezTo>
                    <a:pt x="21066" y="13918"/>
                    <a:pt x="21066" y="13918"/>
                    <a:pt x="21066" y="13918"/>
                  </a:cubicBezTo>
                  <a:cubicBezTo>
                    <a:pt x="21001" y="13322"/>
                    <a:pt x="20293" y="13484"/>
                    <a:pt x="20229" y="12942"/>
                  </a:cubicBezTo>
                  <a:cubicBezTo>
                    <a:pt x="20074" y="12454"/>
                    <a:pt x="20602" y="12291"/>
                    <a:pt x="20769" y="11857"/>
                  </a:cubicBezTo>
                  <a:cubicBezTo>
                    <a:pt x="20769" y="11532"/>
                    <a:pt x="20769" y="11207"/>
                    <a:pt x="20769" y="10881"/>
                  </a:cubicBezTo>
                  <a:cubicBezTo>
                    <a:pt x="20692" y="10502"/>
                    <a:pt x="21143" y="10285"/>
                    <a:pt x="21001" y="9851"/>
                  </a:cubicBezTo>
                  <a:cubicBezTo>
                    <a:pt x="20769" y="9417"/>
                    <a:pt x="20602" y="8667"/>
                    <a:pt x="19984" y="8396"/>
                  </a:cubicBezTo>
                  <a:cubicBezTo>
                    <a:pt x="19534" y="8071"/>
                    <a:pt x="18916" y="7854"/>
                    <a:pt x="18221" y="7962"/>
                  </a:cubicBezTo>
                  <a:cubicBezTo>
                    <a:pt x="17603" y="8016"/>
                    <a:pt x="16985" y="8721"/>
                    <a:pt x="16290" y="8233"/>
                  </a:cubicBezTo>
                  <a:cubicBezTo>
                    <a:pt x="15904" y="7962"/>
                    <a:pt x="15286" y="7908"/>
                    <a:pt x="14900" y="7637"/>
                  </a:cubicBezTo>
                  <a:cubicBezTo>
                    <a:pt x="14900" y="7583"/>
                    <a:pt x="15517" y="7366"/>
                    <a:pt x="15672" y="7311"/>
                  </a:cubicBezTo>
                  <a:cubicBezTo>
                    <a:pt x="16058" y="7203"/>
                    <a:pt x="16367" y="7040"/>
                    <a:pt x="16676" y="6878"/>
                  </a:cubicBezTo>
                  <a:cubicBezTo>
                    <a:pt x="17448" y="6498"/>
                    <a:pt x="17835" y="5902"/>
                    <a:pt x="17835" y="5305"/>
                  </a:cubicBezTo>
                  <a:cubicBezTo>
                    <a:pt x="17835" y="4871"/>
                    <a:pt x="17526" y="4546"/>
                    <a:pt x="17448" y="4166"/>
                  </a:cubicBezTo>
                  <a:cubicBezTo>
                    <a:pt x="17294" y="3570"/>
                    <a:pt x="17835" y="3245"/>
                    <a:pt x="17835" y="2756"/>
                  </a:cubicBezTo>
                  <a:cubicBezTo>
                    <a:pt x="17757" y="2648"/>
                    <a:pt x="16985" y="2648"/>
                    <a:pt x="16753" y="2648"/>
                  </a:cubicBezTo>
                  <a:cubicBezTo>
                    <a:pt x="15749" y="2540"/>
                    <a:pt x="14900" y="2214"/>
                    <a:pt x="13818" y="2332"/>
                  </a:cubicBezTo>
                  <a:cubicBezTo>
                    <a:pt x="13046" y="2431"/>
                    <a:pt x="11733" y="2702"/>
                    <a:pt x="11038" y="2485"/>
                  </a:cubicBezTo>
                  <a:cubicBezTo>
                    <a:pt x="9661" y="1997"/>
                    <a:pt x="8888" y="488"/>
                    <a:pt x="7343" y="0"/>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78" name="AutoShape 6"/>
            <p:cNvSpPr>
              <a:spLocks/>
            </p:cNvSpPr>
            <p:nvPr/>
          </p:nvSpPr>
          <p:spPr bwMode="auto">
            <a:xfrm>
              <a:off x="5204537" y="2680695"/>
              <a:ext cx="817894" cy="86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1" y="2464"/>
                  </a:moveTo>
                  <a:cubicBezTo>
                    <a:pt x="14935" y="3023"/>
                    <a:pt x="14935" y="3023"/>
                    <a:pt x="14935" y="3023"/>
                  </a:cubicBezTo>
                  <a:cubicBezTo>
                    <a:pt x="17133" y="3742"/>
                    <a:pt x="17133" y="3742"/>
                    <a:pt x="17133" y="3742"/>
                  </a:cubicBezTo>
                  <a:cubicBezTo>
                    <a:pt x="19825" y="3343"/>
                    <a:pt x="19825" y="3343"/>
                    <a:pt x="19825" y="3343"/>
                  </a:cubicBezTo>
                  <a:cubicBezTo>
                    <a:pt x="20163" y="3183"/>
                    <a:pt x="20332" y="2703"/>
                    <a:pt x="20839" y="2544"/>
                  </a:cubicBezTo>
                  <a:cubicBezTo>
                    <a:pt x="21008" y="2464"/>
                    <a:pt x="21177" y="2464"/>
                    <a:pt x="21431" y="2384"/>
                  </a:cubicBezTo>
                  <a:cubicBezTo>
                    <a:pt x="21515" y="2544"/>
                    <a:pt x="21600" y="2943"/>
                    <a:pt x="21600" y="3023"/>
                  </a:cubicBezTo>
                  <a:cubicBezTo>
                    <a:pt x="21600" y="3183"/>
                    <a:pt x="21515" y="3422"/>
                    <a:pt x="21431" y="3582"/>
                  </a:cubicBezTo>
                  <a:cubicBezTo>
                    <a:pt x="21262" y="3982"/>
                    <a:pt x="20755" y="4221"/>
                    <a:pt x="20586" y="4621"/>
                  </a:cubicBezTo>
                  <a:cubicBezTo>
                    <a:pt x="20416" y="4861"/>
                    <a:pt x="20501" y="5100"/>
                    <a:pt x="20416" y="5420"/>
                  </a:cubicBezTo>
                  <a:cubicBezTo>
                    <a:pt x="20416" y="6459"/>
                    <a:pt x="20670" y="6379"/>
                    <a:pt x="19994" y="7178"/>
                  </a:cubicBezTo>
                  <a:cubicBezTo>
                    <a:pt x="19825" y="7338"/>
                    <a:pt x="20078" y="7497"/>
                    <a:pt x="19994" y="7657"/>
                  </a:cubicBezTo>
                  <a:cubicBezTo>
                    <a:pt x="19909" y="7817"/>
                    <a:pt x="17627" y="8856"/>
                    <a:pt x="17373" y="8856"/>
                  </a:cubicBezTo>
                  <a:cubicBezTo>
                    <a:pt x="17133" y="8856"/>
                    <a:pt x="17035" y="8616"/>
                    <a:pt x="16795" y="8536"/>
                  </a:cubicBezTo>
                  <a:cubicBezTo>
                    <a:pt x="16020" y="8456"/>
                    <a:pt x="16119" y="9415"/>
                    <a:pt x="15358" y="9735"/>
                  </a:cubicBezTo>
                  <a:cubicBezTo>
                    <a:pt x="14005" y="10214"/>
                    <a:pt x="15527" y="10600"/>
                    <a:pt x="15696" y="11399"/>
                  </a:cubicBezTo>
                  <a:cubicBezTo>
                    <a:pt x="15865" y="11959"/>
                    <a:pt x="15358" y="11799"/>
                    <a:pt x="15105" y="12278"/>
                  </a:cubicBezTo>
                  <a:cubicBezTo>
                    <a:pt x="15020" y="12518"/>
                    <a:pt x="15189" y="13397"/>
                    <a:pt x="14935" y="13956"/>
                  </a:cubicBezTo>
                  <a:cubicBezTo>
                    <a:pt x="14344" y="14116"/>
                    <a:pt x="14344" y="14116"/>
                    <a:pt x="14344" y="14116"/>
                  </a:cubicBezTo>
                  <a:cubicBezTo>
                    <a:pt x="13752" y="14276"/>
                    <a:pt x="12399" y="14835"/>
                    <a:pt x="12146" y="13956"/>
                  </a:cubicBezTo>
                  <a:cubicBezTo>
                    <a:pt x="11977" y="12997"/>
                    <a:pt x="11977" y="12598"/>
                    <a:pt x="10877" y="13237"/>
                  </a:cubicBezTo>
                  <a:cubicBezTo>
                    <a:pt x="10793" y="13317"/>
                    <a:pt x="9609" y="14276"/>
                    <a:pt x="9609" y="13796"/>
                  </a:cubicBezTo>
                  <a:cubicBezTo>
                    <a:pt x="9609" y="13477"/>
                    <a:pt x="10201" y="12038"/>
                    <a:pt x="9525" y="12278"/>
                  </a:cubicBezTo>
                  <a:cubicBezTo>
                    <a:pt x="9271" y="12358"/>
                    <a:pt x="9102" y="12758"/>
                    <a:pt x="8933" y="12917"/>
                  </a:cubicBezTo>
                  <a:cubicBezTo>
                    <a:pt x="8679" y="13237"/>
                    <a:pt x="8679" y="13477"/>
                    <a:pt x="8849" y="13876"/>
                  </a:cubicBezTo>
                  <a:cubicBezTo>
                    <a:pt x="9018" y="14196"/>
                    <a:pt x="9187" y="14515"/>
                    <a:pt x="9187" y="14915"/>
                  </a:cubicBezTo>
                  <a:cubicBezTo>
                    <a:pt x="9187" y="15474"/>
                    <a:pt x="9271" y="15874"/>
                    <a:pt x="9102" y="16513"/>
                  </a:cubicBezTo>
                  <a:cubicBezTo>
                    <a:pt x="9102" y="16753"/>
                    <a:pt x="9356" y="16979"/>
                    <a:pt x="9440" y="17219"/>
                  </a:cubicBezTo>
                  <a:cubicBezTo>
                    <a:pt x="9609" y="17458"/>
                    <a:pt x="9778" y="17379"/>
                    <a:pt x="10032" y="17458"/>
                  </a:cubicBezTo>
                  <a:cubicBezTo>
                    <a:pt x="10539" y="17618"/>
                    <a:pt x="10286" y="17858"/>
                    <a:pt x="10286" y="18178"/>
                  </a:cubicBezTo>
                  <a:cubicBezTo>
                    <a:pt x="10286" y="18577"/>
                    <a:pt x="11385" y="19216"/>
                    <a:pt x="11723" y="19296"/>
                  </a:cubicBezTo>
                  <a:cubicBezTo>
                    <a:pt x="12146" y="19376"/>
                    <a:pt x="12484" y="19376"/>
                    <a:pt x="12568" y="19935"/>
                  </a:cubicBezTo>
                  <a:cubicBezTo>
                    <a:pt x="12653" y="20095"/>
                    <a:pt x="12653" y="20575"/>
                    <a:pt x="12737" y="20655"/>
                  </a:cubicBezTo>
                  <a:cubicBezTo>
                    <a:pt x="12146" y="20734"/>
                    <a:pt x="12146" y="20734"/>
                    <a:pt x="12146" y="20734"/>
                  </a:cubicBezTo>
                  <a:cubicBezTo>
                    <a:pt x="11807" y="20894"/>
                    <a:pt x="11723" y="21041"/>
                    <a:pt x="11554" y="21280"/>
                  </a:cubicBezTo>
                  <a:cubicBezTo>
                    <a:pt x="11385" y="21440"/>
                    <a:pt x="11300" y="21600"/>
                    <a:pt x="11047" y="21600"/>
                  </a:cubicBezTo>
                  <a:cubicBezTo>
                    <a:pt x="10624" y="21600"/>
                    <a:pt x="10708" y="20894"/>
                    <a:pt x="10624" y="20655"/>
                  </a:cubicBezTo>
                  <a:cubicBezTo>
                    <a:pt x="10539" y="20335"/>
                    <a:pt x="10370" y="20175"/>
                    <a:pt x="10032" y="20015"/>
                  </a:cubicBezTo>
                  <a:cubicBezTo>
                    <a:pt x="9863" y="19935"/>
                    <a:pt x="9609" y="19855"/>
                    <a:pt x="9440" y="19776"/>
                  </a:cubicBezTo>
                  <a:cubicBezTo>
                    <a:pt x="9187" y="19536"/>
                    <a:pt x="9187" y="19536"/>
                    <a:pt x="9187" y="19536"/>
                  </a:cubicBezTo>
                  <a:cubicBezTo>
                    <a:pt x="8849" y="19376"/>
                    <a:pt x="8510" y="19216"/>
                    <a:pt x="8257" y="19056"/>
                  </a:cubicBezTo>
                  <a:cubicBezTo>
                    <a:pt x="7919" y="18817"/>
                    <a:pt x="7665" y="18497"/>
                    <a:pt x="7411" y="18178"/>
                  </a:cubicBezTo>
                  <a:cubicBezTo>
                    <a:pt x="6989" y="17698"/>
                    <a:pt x="5650" y="16979"/>
                    <a:pt x="6566" y="16273"/>
                  </a:cubicBezTo>
                  <a:cubicBezTo>
                    <a:pt x="7158" y="15874"/>
                    <a:pt x="6650" y="15235"/>
                    <a:pt x="6650" y="14595"/>
                  </a:cubicBezTo>
                  <a:cubicBezTo>
                    <a:pt x="6650" y="14196"/>
                    <a:pt x="6904" y="13796"/>
                    <a:pt x="6904" y="13397"/>
                  </a:cubicBezTo>
                  <a:cubicBezTo>
                    <a:pt x="6904" y="12598"/>
                    <a:pt x="6397" y="12278"/>
                    <a:pt x="6820" y="11479"/>
                  </a:cubicBezTo>
                  <a:cubicBezTo>
                    <a:pt x="7158" y="11080"/>
                    <a:pt x="7327" y="10773"/>
                    <a:pt x="7158" y="10214"/>
                  </a:cubicBezTo>
                  <a:cubicBezTo>
                    <a:pt x="6904" y="9655"/>
                    <a:pt x="7242" y="9735"/>
                    <a:pt x="7327" y="9255"/>
                  </a:cubicBezTo>
                  <a:cubicBezTo>
                    <a:pt x="7411" y="9016"/>
                    <a:pt x="7327" y="8776"/>
                    <a:pt x="7242" y="8536"/>
                  </a:cubicBezTo>
                  <a:cubicBezTo>
                    <a:pt x="7242" y="8376"/>
                    <a:pt x="7411" y="7657"/>
                    <a:pt x="7411" y="7577"/>
                  </a:cubicBezTo>
                  <a:cubicBezTo>
                    <a:pt x="6820" y="7577"/>
                    <a:pt x="6312" y="8137"/>
                    <a:pt x="5721" y="8057"/>
                  </a:cubicBezTo>
                  <a:cubicBezTo>
                    <a:pt x="5467" y="8057"/>
                    <a:pt x="4382" y="7497"/>
                    <a:pt x="4297" y="7338"/>
                  </a:cubicBezTo>
                  <a:cubicBezTo>
                    <a:pt x="4297" y="6858"/>
                    <a:pt x="5058" y="6219"/>
                    <a:pt x="5312" y="5740"/>
                  </a:cubicBezTo>
                  <a:cubicBezTo>
                    <a:pt x="5467" y="5180"/>
                    <a:pt x="5721" y="3982"/>
                    <a:pt x="5312" y="3502"/>
                  </a:cubicBezTo>
                  <a:cubicBezTo>
                    <a:pt x="5058" y="3343"/>
                    <a:pt x="4467" y="3502"/>
                    <a:pt x="4213" y="3502"/>
                  </a:cubicBezTo>
                  <a:cubicBezTo>
                    <a:pt x="3706" y="3502"/>
                    <a:pt x="3198" y="3582"/>
                    <a:pt x="2776" y="3343"/>
                  </a:cubicBezTo>
                  <a:cubicBezTo>
                    <a:pt x="2522" y="3263"/>
                    <a:pt x="2184" y="3343"/>
                    <a:pt x="1930" y="3502"/>
                  </a:cubicBezTo>
                  <a:cubicBezTo>
                    <a:pt x="1508" y="3902"/>
                    <a:pt x="1169" y="3822"/>
                    <a:pt x="662" y="3982"/>
                  </a:cubicBezTo>
                  <a:cubicBezTo>
                    <a:pt x="0" y="3343"/>
                    <a:pt x="0" y="3343"/>
                    <a:pt x="0" y="3343"/>
                  </a:cubicBezTo>
                  <a:cubicBezTo>
                    <a:pt x="0" y="2863"/>
                    <a:pt x="169" y="2224"/>
                    <a:pt x="831" y="2224"/>
                  </a:cubicBezTo>
                  <a:cubicBezTo>
                    <a:pt x="1169" y="2224"/>
                    <a:pt x="1339" y="2943"/>
                    <a:pt x="1761" y="2783"/>
                  </a:cubicBezTo>
                  <a:cubicBezTo>
                    <a:pt x="2184" y="2623"/>
                    <a:pt x="2184" y="2144"/>
                    <a:pt x="2607" y="1904"/>
                  </a:cubicBezTo>
                  <a:cubicBezTo>
                    <a:pt x="3114" y="1585"/>
                    <a:pt x="3537" y="1984"/>
                    <a:pt x="4128" y="2144"/>
                  </a:cubicBezTo>
                  <a:cubicBezTo>
                    <a:pt x="4382" y="2144"/>
                    <a:pt x="5805" y="1824"/>
                    <a:pt x="5974" y="1665"/>
                  </a:cubicBezTo>
                  <a:cubicBezTo>
                    <a:pt x="7073" y="2623"/>
                    <a:pt x="7073" y="2623"/>
                    <a:pt x="7073" y="2623"/>
                  </a:cubicBezTo>
                  <a:cubicBezTo>
                    <a:pt x="9102" y="0"/>
                    <a:pt x="9102" y="0"/>
                    <a:pt x="9102" y="0"/>
                  </a:cubicBezTo>
                  <a:cubicBezTo>
                    <a:pt x="9863" y="0"/>
                    <a:pt x="10117" y="0"/>
                    <a:pt x="10117" y="706"/>
                  </a:cubicBezTo>
                  <a:cubicBezTo>
                    <a:pt x="10117" y="1025"/>
                    <a:pt x="9948" y="1745"/>
                    <a:pt x="10201" y="1984"/>
                  </a:cubicBezTo>
                  <a:cubicBezTo>
                    <a:pt x="10370" y="2144"/>
                    <a:pt x="11131" y="1665"/>
                    <a:pt x="11385" y="1665"/>
                  </a:cubicBezTo>
                  <a:cubicBezTo>
                    <a:pt x="11807" y="1665"/>
                    <a:pt x="12399" y="2304"/>
                    <a:pt x="12484" y="1585"/>
                  </a:cubicBezTo>
                  <a:cubicBezTo>
                    <a:pt x="12484" y="1425"/>
                    <a:pt x="12484" y="1119"/>
                    <a:pt x="12484" y="866"/>
                  </a:cubicBezTo>
                  <a:cubicBezTo>
                    <a:pt x="12399" y="626"/>
                    <a:pt x="12568" y="479"/>
                    <a:pt x="12568" y="240"/>
                  </a:cubicBezTo>
                  <a:cubicBezTo>
                    <a:pt x="12822" y="160"/>
                    <a:pt x="13752" y="559"/>
                    <a:pt x="14005" y="626"/>
                  </a:cubicBezTo>
                  <a:cubicBezTo>
                    <a:pt x="14344" y="706"/>
                    <a:pt x="15020" y="799"/>
                    <a:pt x="15274" y="945"/>
                  </a:cubicBezTo>
                  <a:cubicBezTo>
                    <a:pt x="15274" y="1345"/>
                    <a:pt x="14935" y="1824"/>
                    <a:pt x="14935" y="2224"/>
                  </a:cubicBezTo>
                  <a:cubicBezTo>
                    <a:pt x="14851" y="2464"/>
                    <a:pt x="14851" y="2464"/>
                    <a:pt x="14851" y="2464"/>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79" name="AutoShape 7"/>
            <p:cNvSpPr>
              <a:spLocks/>
            </p:cNvSpPr>
            <p:nvPr/>
          </p:nvSpPr>
          <p:spPr bwMode="auto">
            <a:xfrm>
              <a:off x="4799783" y="2814351"/>
              <a:ext cx="1060836" cy="765987"/>
            </a:xfrm>
            <a:custGeom>
              <a:avLst/>
              <a:gdLst>
                <a:gd name="T0" fmla="+- 0 10920 278"/>
                <a:gd name="T1" fmla="*/ T0 w 21284"/>
                <a:gd name="T2" fmla="+- 0 10405 53"/>
                <a:gd name="T3" fmla="*/ 10405 h 20704"/>
                <a:gd name="T4" fmla="+- 0 10920 278"/>
                <a:gd name="T5" fmla="*/ T4 w 21284"/>
                <a:gd name="T6" fmla="+- 0 10405 53"/>
                <a:gd name="T7" fmla="*/ 10405 h 20704"/>
                <a:gd name="T8" fmla="+- 0 10920 278"/>
                <a:gd name="T9" fmla="*/ T8 w 21284"/>
                <a:gd name="T10" fmla="+- 0 10405 53"/>
                <a:gd name="T11" fmla="*/ 10405 h 20704"/>
                <a:gd name="T12" fmla="+- 0 10920 278"/>
                <a:gd name="T13" fmla="*/ T12 w 21284"/>
                <a:gd name="T14" fmla="+- 0 10405 53"/>
                <a:gd name="T15" fmla="*/ 10405 h 20704"/>
              </a:gdLst>
              <a:ahLst/>
              <a:cxnLst>
                <a:cxn ang="0">
                  <a:pos x="T1" y="T3"/>
                </a:cxn>
                <a:cxn ang="0">
                  <a:pos x="T5" y="T7"/>
                </a:cxn>
                <a:cxn ang="0">
                  <a:pos x="T9" y="T11"/>
                </a:cxn>
                <a:cxn ang="0">
                  <a:pos x="T13" y="T15"/>
                </a:cxn>
              </a:cxnLst>
              <a:rect l="0" t="0" r="r" b="b"/>
              <a:pathLst>
                <a:path w="21284" h="20704">
                  <a:moveTo>
                    <a:pt x="8627" y="726"/>
                  </a:moveTo>
                  <a:cubicBezTo>
                    <a:pt x="9013" y="553"/>
                    <a:pt x="9270" y="640"/>
                    <a:pt x="9591" y="207"/>
                  </a:cubicBezTo>
                  <a:cubicBezTo>
                    <a:pt x="9783" y="34"/>
                    <a:pt x="10040" y="-53"/>
                    <a:pt x="10233" y="34"/>
                  </a:cubicBezTo>
                  <a:cubicBezTo>
                    <a:pt x="10554" y="293"/>
                    <a:pt x="10939" y="207"/>
                    <a:pt x="11325" y="207"/>
                  </a:cubicBezTo>
                  <a:cubicBezTo>
                    <a:pt x="11517" y="207"/>
                    <a:pt x="11967" y="34"/>
                    <a:pt x="12160" y="207"/>
                  </a:cubicBezTo>
                  <a:cubicBezTo>
                    <a:pt x="12470" y="726"/>
                    <a:pt x="12277" y="2025"/>
                    <a:pt x="12160" y="2631"/>
                  </a:cubicBezTo>
                  <a:cubicBezTo>
                    <a:pt x="11967" y="3150"/>
                    <a:pt x="11389" y="3843"/>
                    <a:pt x="11389" y="4362"/>
                  </a:cubicBezTo>
                  <a:cubicBezTo>
                    <a:pt x="11453" y="4535"/>
                    <a:pt x="12277" y="5141"/>
                    <a:pt x="12470" y="5141"/>
                  </a:cubicBezTo>
                  <a:cubicBezTo>
                    <a:pt x="12920" y="5228"/>
                    <a:pt x="13305" y="4622"/>
                    <a:pt x="13755" y="4622"/>
                  </a:cubicBezTo>
                  <a:cubicBezTo>
                    <a:pt x="13755" y="4709"/>
                    <a:pt x="13626" y="5488"/>
                    <a:pt x="13626" y="5661"/>
                  </a:cubicBezTo>
                  <a:cubicBezTo>
                    <a:pt x="13690" y="5921"/>
                    <a:pt x="13755" y="6180"/>
                    <a:pt x="13690" y="6440"/>
                  </a:cubicBezTo>
                  <a:cubicBezTo>
                    <a:pt x="13626" y="6959"/>
                    <a:pt x="13369" y="6873"/>
                    <a:pt x="13562" y="7479"/>
                  </a:cubicBezTo>
                  <a:cubicBezTo>
                    <a:pt x="13690" y="8085"/>
                    <a:pt x="13562" y="8417"/>
                    <a:pt x="13305" y="8850"/>
                  </a:cubicBezTo>
                  <a:cubicBezTo>
                    <a:pt x="12984" y="9715"/>
                    <a:pt x="13369" y="10062"/>
                    <a:pt x="13369" y="10927"/>
                  </a:cubicBezTo>
                  <a:cubicBezTo>
                    <a:pt x="13369" y="11360"/>
                    <a:pt x="13177" y="11793"/>
                    <a:pt x="13177" y="12226"/>
                  </a:cubicBezTo>
                  <a:cubicBezTo>
                    <a:pt x="13177" y="12919"/>
                    <a:pt x="13562" y="13611"/>
                    <a:pt x="13112" y="14044"/>
                  </a:cubicBezTo>
                  <a:cubicBezTo>
                    <a:pt x="12417" y="14809"/>
                    <a:pt x="13433" y="15588"/>
                    <a:pt x="13755" y="16107"/>
                  </a:cubicBezTo>
                  <a:cubicBezTo>
                    <a:pt x="13947" y="16454"/>
                    <a:pt x="14140" y="16800"/>
                    <a:pt x="14397" y="17060"/>
                  </a:cubicBezTo>
                  <a:cubicBezTo>
                    <a:pt x="14589" y="17233"/>
                    <a:pt x="14846" y="17406"/>
                    <a:pt x="15103" y="17579"/>
                  </a:cubicBezTo>
                  <a:cubicBezTo>
                    <a:pt x="15296" y="17839"/>
                    <a:pt x="15296" y="17839"/>
                    <a:pt x="15296" y="17839"/>
                  </a:cubicBezTo>
                  <a:cubicBezTo>
                    <a:pt x="14589" y="18185"/>
                    <a:pt x="14589" y="18185"/>
                    <a:pt x="14589" y="18185"/>
                  </a:cubicBezTo>
                  <a:cubicBezTo>
                    <a:pt x="13819" y="18272"/>
                    <a:pt x="12984" y="18531"/>
                    <a:pt x="12342" y="19296"/>
                  </a:cubicBezTo>
                  <a:cubicBezTo>
                    <a:pt x="11710" y="20075"/>
                    <a:pt x="11004" y="21547"/>
                    <a:pt x="10297" y="20075"/>
                  </a:cubicBezTo>
                  <a:cubicBezTo>
                    <a:pt x="10169" y="19816"/>
                    <a:pt x="9141" y="19137"/>
                    <a:pt x="9013" y="19397"/>
                  </a:cubicBezTo>
                  <a:cubicBezTo>
                    <a:pt x="8820" y="19642"/>
                    <a:pt x="8949" y="20248"/>
                    <a:pt x="8563" y="20075"/>
                  </a:cubicBezTo>
                  <a:cubicBezTo>
                    <a:pt x="8189" y="19902"/>
                    <a:pt x="7867" y="19469"/>
                    <a:pt x="7482" y="19210"/>
                  </a:cubicBezTo>
                  <a:cubicBezTo>
                    <a:pt x="6519" y="19210"/>
                    <a:pt x="6198" y="19642"/>
                    <a:pt x="5363" y="20075"/>
                  </a:cubicBezTo>
                  <a:cubicBezTo>
                    <a:pt x="4656" y="20508"/>
                    <a:pt x="4464" y="20681"/>
                    <a:pt x="4078" y="19642"/>
                  </a:cubicBezTo>
                  <a:cubicBezTo>
                    <a:pt x="3886" y="19137"/>
                    <a:pt x="3511" y="18950"/>
                    <a:pt x="3115" y="18878"/>
                  </a:cubicBezTo>
                  <a:cubicBezTo>
                    <a:pt x="2548" y="18791"/>
                    <a:pt x="2291" y="18531"/>
                    <a:pt x="2098" y="17752"/>
                  </a:cubicBezTo>
                  <a:cubicBezTo>
                    <a:pt x="2098" y="17579"/>
                    <a:pt x="750" y="17839"/>
                    <a:pt x="364" y="17579"/>
                  </a:cubicBezTo>
                  <a:cubicBezTo>
                    <a:pt x="557" y="17233"/>
                    <a:pt x="428" y="16713"/>
                    <a:pt x="750" y="16367"/>
                  </a:cubicBezTo>
                  <a:cubicBezTo>
                    <a:pt x="1328" y="15761"/>
                    <a:pt x="-278" y="13698"/>
                    <a:pt x="43" y="12745"/>
                  </a:cubicBezTo>
                  <a:cubicBezTo>
                    <a:pt x="107" y="12226"/>
                    <a:pt x="493" y="12313"/>
                    <a:pt x="557" y="11966"/>
                  </a:cubicBezTo>
                  <a:cubicBezTo>
                    <a:pt x="685" y="11360"/>
                    <a:pt x="1071" y="11187"/>
                    <a:pt x="1199" y="10494"/>
                  </a:cubicBezTo>
                  <a:cubicBezTo>
                    <a:pt x="1263" y="9802"/>
                    <a:pt x="1006" y="9109"/>
                    <a:pt x="1071" y="8503"/>
                  </a:cubicBezTo>
                  <a:cubicBezTo>
                    <a:pt x="1263" y="8085"/>
                    <a:pt x="942" y="7652"/>
                    <a:pt x="1456" y="7652"/>
                  </a:cubicBezTo>
                  <a:cubicBezTo>
                    <a:pt x="2034" y="7652"/>
                    <a:pt x="1777" y="6440"/>
                    <a:pt x="2227" y="6440"/>
                  </a:cubicBezTo>
                  <a:cubicBezTo>
                    <a:pt x="2612" y="6440"/>
                    <a:pt x="3115" y="6527"/>
                    <a:pt x="2933" y="7219"/>
                  </a:cubicBezTo>
                  <a:cubicBezTo>
                    <a:pt x="2858" y="7392"/>
                    <a:pt x="2805" y="8345"/>
                    <a:pt x="3062" y="7897"/>
                  </a:cubicBezTo>
                  <a:cubicBezTo>
                    <a:pt x="3629" y="7219"/>
                    <a:pt x="3757" y="5834"/>
                    <a:pt x="4464" y="5055"/>
                  </a:cubicBezTo>
                  <a:cubicBezTo>
                    <a:pt x="4656" y="4882"/>
                    <a:pt x="5812" y="3929"/>
                    <a:pt x="5620" y="3583"/>
                  </a:cubicBezTo>
                  <a:cubicBezTo>
                    <a:pt x="4656" y="1765"/>
                    <a:pt x="5363" y="2198"/>
                    <a:pt x="6198" y="1072"/>
                  </a:cubicBezTo>
                  <a:cubicBezTo>
                    <a:pt x="6776" y="380"/>
                    <a:pt x="6711" y="1072"/>
                    <a:pt x="7161" y="1246"/>
                  </a:cubicBezTo>
                  <a:cubicBezTo>
                    <a:pt x="7418" y="1419"/>
                    <a:pt x="8124" y="1159"/>
                    <a:pt x="8381" y="1072"/>
                  </a:cubicBezTo>
                  <a:cubicBezTo>
                    <a:pt x="8627" y="726"/>
                    <a:pt x="8627" y="726"/>
                    <a:pt x="8627" y="726"/>
                  </a:cubicBezTo>
                  <a:close/>
                  <a:moveTo>
                    <a:pt x="17800" y="18791"/>
                  </a:moveTo>
                  <a:cubicBezTo>
                    <a:pt x="18764" y="19642"/>
                    <a:pt x="18764" y="19642"/>
                    <a:pt x="18764" y="19642"/>
                  </a:cubicBezTo>
                  <a:cubicBezTo>
                    <a:pt x="19085" y="19743"/>
                    <a:pt x="19085" y="19397"/>
                    <a:pt x="19406" y="19397"/>
                  </a:cubicBezTo>
                  <a:cubicBezTo>
                    <a:pt x="19791" y="19397"/>
                    <a:pt x="20498" y="19469"/>
                    <a:pt x="20690" y="18791"/>
                  </a:cubicBezTo>
                  <a:cubicBezTo>
                    <a:pt x="20808" y="18445"/>
                    <a:pt x="20177" y="18012"/>
                    <a:pt x="20177" y="17492"/>
                  </a:cubicBezTo>
                  <a:cubicBezTo>
                    <a:pt x="20177" y="17406"/>
                    <a:pt x="20498" y="16627"/>
                    <a:pt x="20177" y="16886"/>
                  </a:cubicBezTo>
                  <a:cubicBezTo>
                    <a:pt x="20048" y="16973"/>
                    <a:pt x="19791" y="16973"/>
                    <a:pt x="19663" y="16800"/>
                  </a:cubicBezTo>
                  <a:cubicBezTo>
                    <a:pt x="19342" y="16454"/>
                    <a:pt x="20048" y="16454"/>
                    <a:pt x="20241" y="16367"/>
                  </a:cubicBezTo>
                  <a:cubicBezTo>
                    <a:pt x="20369" y="16194"/>
                    <a:pt x="20369" y="16021"/>
                    <a:pt x="20294" y="15848"/>
                  </a:cubicBezTo>
                  <a:cubicBezTo>
                    <a:pt x="20294" y="15761"/>
                    <a:pt x="20177" y="15674"/>
                    <a:pt x="20177" y="15588"/>
                  </a:cubicBezTo>
                  <a:cubicBezTo>
                    <a:pt x="20112" y="15415"/>
                    <a:pt x="20177" y="15242"/>
                    <a:pt x="20177" y="15068"/>
                  </a:cubicBezTo>
                  <a:cubicBezTo>
                    <a:pt x="20294" y="14722"/>
                    <a:pt x="20294" y="14390"/>
                    <a:pt x="20369" y="14044"/>
                  </a:cubicBezTo>
                  <a:cubicBezTo>
                    <a:pt x="20498" y="13265"/>
                    <a:pt x="20883" y="13525"/>
                    <a:pt x="21140" y="13092"/>
                  </a:cubicBezTo>
                  <a:cubicBezTo>
                    <a:pt x="21322" y="12745"/>
                    <a:pt x="21322" y="12572"/>
                    <a:pt x="21194" y="12226"/>
                  </a:cubicBezTo>
                  <a:cubicBezTo>
                    <a:pt x="21140" y="12053"/>
                    <a:pt x="21140" y="11793"/>
                    <a:pt x="21065" y="11707"/>
                  </a:cubicBezTo>
                  <a:cubicBezTo>
                    <a:pt x="20937" y="11620"/>
                    <a:pt x="20744" y="11793"/>
                    <a:pt x="20690" y="11707"/>
                  </a:cubicBezTo>
                  <a:cubicBezTo>
                    <a:pt x="20434" y="11620"/>
                    <a:pt x="20498" y="11360"/>
                    <a:pt x="20241" y="11447"/>
                  </a:cubicBezTo>
                  <a:cubicBezTo>
                    <a:pt x="19984" y="11447"/>
                    <a:pt x="19663" y="11707"/>
                    <a:pt x="19470" y="11533"/>
                  </a:cubicBezTo>
                  <a:cubicBezTo>
                    <a:pt x="19021" y="11707"/>
                    <a:pt x="19021" y="11707"/>
                    <a:pt x="19021" y="11707"/>
                  </a:cubicBezTo>
                  <a:cubicBezTo>
                    <a:pt x="18571" y="11880"/>
                    <a:pt x="17544" y="12486"/>
                    <a:pt x="17351" y="11533"/>
                  </a:cubicBezTo>
                  <a:cubicBezTo>
                    <a:pt x="17222" y="10494"/>
                    <a:pt x="17222" y="10062"/>
                    <a:pt x="16388" y="10754"/>
                  </a:cubicBezTo>
                  <a:cubicBezTo>
                    <a:pt x="16323" y="10841"/>
                    <a:pt x="15424" y="11880"/>
                    <a:pt x="15424" y="11360"/>
                  </a:cubicBezTo>
                  <a:cubicBezTo>
                    <a:pt x="15424" y="11014"/>
                    <a:pt x="15874" y="9456"/>
                    <a:pt x="15360" y="9715"/>
                  </a:cubicBezTo>
                  <a:cubicBezTo>
                    <a:pt x="15167" y="9802"/>
                    <a:pt x="15039" y="10235"/>
                    <a:pt x="14911" y="10408"/>
                  </a:cubicBezTo>
                  <a:cubicBezTo>
                    <a:pt x="14718" y="10754"/>
                    <a:pt x="14718" y="11014"/>
                    <a:pt x="14846" y="11447"/>
                  </a:cubicBezTo>
                  <a:cubicBezTo>
                    <a:pt x="14975" y="11793"/>
                    <a:pt x="15103" y="12139"/>
                    <a:pt x="15103" y="12572"/>
                  </a:cubicBezTo>
                  <a:cubicBezTo>
                    <a:pt x="15103" y="13178"/>
                    <a:pt x="15167" y="13611"/>
                    <a:pt x="15039" y="14304"/>
                  </a:cubicBezTo>
                  <a:cubicBezTo>
                    <a:pt x="15039" y="14563"/>
                    <a:pt x="15232" y="14809"/>
                    <a:pt x="15296" y="15068"/>
                  </a:cubicBezTo>
                  <a:cubicBezTo>
                    <a:pt x="15424" y="15328"/>
                    <a:pt x="15553" y="15242"/>
                    <a:pt x="15745" y="15328"/>
                  </a:cubicBezTo>
                  <a:cubicBezTo>
                    <a:pt x="16131" y="15501"/>
                    <a:pt x="15938" y="15761"/>
                    <a:pt x="15938" y="16107"/>
                  </a:cubicBezTo>
                  <a:cubicBezTo>
                    <a:pt x="15938" y="16540"/>
                    <a:pt x="16773" y="17233"/>
                    <a:pt x="17030" y="17319"/>
                  </a:cubicBezTo>
                  <a:cubicBezTo>
                    <a:pt x="17351" y="17406"/>
                    <a:pt x="17608" y="17406"/>
                    <a:pt x="17672" y="18012"/>
                  </a:cubicBezTo>
                  <a:cubicBezTo>
                    <a:pt x="17736" y="18185"/>
                    <a:pt x="17736" y="18705"/>
                    <a:pt x="17800" y="18791"/>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0" name="AutoShape 8"/>
            <p:cNvSpPr>
              <a:spLocks/>
            </p:cNvSpPr>
            <p:nvPr/>
          </p:nvSpPr>
          <p:spPr bwMode="auto">
            <a:xfrm>
              <a:off x="5608012" y="1913958"/>
              <a:ext cx="697214" cy="563101"/>
            </a:xfrm>
            <a:custGeom>
              <a:avLst/>
              <a:gdLst>
                <a:gd name="T0" fmla="+- 0 10864 184"/>
                <a:gd name="T1" fmla="*/ T0 w 21361"/>
                <a:gd name="T2" fmla="*/ 10607 h 21214"/>
                <a:gd name="T3" fmla="+- 0 10864 184"/>
                <a:gd name="T4" fmla="*/ T3 w 21361"/>
                <a:gd name="T5" fmla="*/ 10607 h 21214"/>
                <a:gd name="T6" fmla="+- 0 10864 184"/>
                <a:gd name="T7" fmla="*/ T6 w 21361"/>
                <a:gd name="T8" fmla="*/ 10607 h 21214"/>
                <a:gd name="T9" fmla="+- 0 10864 184"/>
                <a:gd name="T10" fmla="*/ T9 w 21361"/>
                <a:gd name="T11" fmla="*/ 10607 h 21214"/>
              </a:gdLst>
              <a:ahLst/>
              <a:cxnLst>
                <a:cxn ang="0">
                  <a:pos x="T1" y="T2"/>
                </a:cxn>
                <a:cxn ang="0">
                  <a:pos x="T4" y="T5"/>
                </a:cxn>
                <a:cxn ang="0">
                  <a:pos x="T7" y="T8"/>
                </a:cxn>
                <a:cxn ang="0">
                  <a:pos x="T10" y="T11"/>
                </a:cxn>
              </a:cxnLst>
              <a:rect l="0" t="0" r="r" b="b"/>
              <a:pathLst>
                <a:path w="21361" h="21214">
                  <a:moveTo>
                    <a:pt x="4319" y="17010"/>
                  </a:moveTo>
                  <a:cubicBezTo>
                    <a:pt x="5983" y="15561"/>
                    <a:pt x="5983" y="15561"/>
                    <a:pt x="5983" y="15561"/>
                  </a:cubicBezTo>
                  <a:cubicBezTo>
                    <a:pt x="6847" y="17010"/>
                    <a:pt x="6847" y="17010"/>
                    <a:pt x="6847" y="17010"/>
                  </a:cubicBezTo>
                  <a:cubicBezTo>
                    <a:pt x="6847" y="18701"/>
                    <a:pt x="6847" y="18701"/>
                    <a:pt x="6847" y="18701"/>
                  </a:cubicBezTo>
                  <a:cubicBezTo>
                    <a:pt x="9001" y="20030"/>
                    <a:pt x="9001" y="20030"/>
                    <a:pt x="9001" y="20030"/>
                  </a:cubicBezTo>
                  <a:cubicBezTo>
                    <a:pt x="9784" y="19788"/>
                    <a:pt x="10763" y="19305"/>
                    <a:pt x="11644" y="19305"/>
                  </a:cubicBezTo>
                  <a:cubicBezTo>
                    <a:pt x="11840" y="19667"/>
                    <a:pt x="11742" y="20634"/>
                    <a:pt x="11840" y="21117"/>
                  </a:cubicBezTo>
                  <a:cubicBezTo>
                    <a:pt x="12818" y="21600"/>
                    <a:pt x="13895" y="20151"/>
                    <a:pt x="14678" y="19667"/>
                  </a:cubicBezTo>
                  <a:cubicBezTo>
                    <a:pt x="15168" y="19305"/>
                    <a:pt x="15363" y="19064"/>
                    <a:pt x="15951" y="19184"/>
                  </a:cubicBezTo>
                  <a:cubicBezTo>
                    <a:pt x="16636" y="19426"/>
                    <a:pt x="16930" y="20030"/>
                    <a:pt x="17713" y="19184"/>
                  </a:cubicBezTo>
                  <a:cubicBezTo>
                    <a:pt x="18398" y="18218"/>
                    <a:pt x="18789" y="16648"/>
                    <a:pt x="19670" y="15923"/>
                  </a:cubicBezTo>
                  <a:cubicBezTo>
                    <a:pt x="20829" y="14836"/>
                    <a:pt x="19964" y="14252"/>
                    <a:pt x="20747" y="12924"/>
                  </a:cubicBezTo>
                  <a:cubicBezTo>
                    <a:pt x="20927" y="12682"/>
                    <a:pt x="21024" y="12561"/>
                    <a:pt x="21122" y="12561"/>
                  </a:cubicBezTo>
                  <a:cubicBezTo>
                    <a:pt x="21220" y="12441"/>
                    <a:pt x="21318" y="12441"/>
                    <a:pt x="21318" y="12320"/>
                  </a:cubicBezTo>
                  <a:cubicBezTo>
                    <a:pt x="21416" y="12199"/>
                    <a:pt x="21318" y="11595"/>
                    <a:pt x="21318" y="11354"/>
                  </a:cubicBezTo>
                  <a:cubicBezTo>
                    <a:pt x="21122" y="10750"/>
                    <a:pt x="21122" y="10750"/>
                    <a:pt x="21122" y="10750"/>
                  </a:cubicBezTo>
                  <a:cubicBezTo>
                    <a:pt x="20633" y="11112"/>
                    <a:pt x="19458" y="11112"/>
                    <a:pt x="18887" y="10750"/>
                  </a:cubicBezTo>
                  <a:cubicBezTo>
                    <a:pt x="18300" y="10387"/>
                    <a:pt x="19279" y="9663"/>
                    <a:pt x="18006" y="9663"/>
                  </a:cubicBezTo>
                  <a:cubicBezTo>
                    <a:pt x="17615" y="9663"/>
                    <a:pt x="16832" y="9783"/>
                    <a:pt x="16538" y="9663"/>
                  </a:cubicBezTo>
                  <a:cubicBezTo>
                    <a:pt x="16244" y="9542"/>
                    <a:pt x="15853" y="7730"/>
                    <a:pt x="15951" y="7368"/>
                  </a:cubicBezTo>
                  <a:cubicBezTo>
                    <a:pt x="15951" y="6281"/>
                    <a:pt x="15559" y="5314"/>
                    <a:pt x="14580" y="5677"/>
                  </a:cubicBezTo>
                  <a:cubicBezTo>
                    <a:pt x="13699" y="6039"/>
                    <a:pt x="13601" y="4227"/>
                    <a:pt x="13014" y="3865"/>
                  </a:cubicBezTo>
                  <a:cubicBezTo>
                    <a:pt x="10861" y="2295"/>
                    <a:pt x="9295" y="3986"/>
                    <a:pt x="7337" y="4831"/>
                  </a:cubicBezTo>
                  <a:cubicBezTo>
                    <a:pt x="5689" y="5677"/>
                    <a:pt x="5298" y="4469"/>
                    <a:pt x="4025" y="3503"/>
                  </a:cubicBezTo>
                  <a:cubicBezTo>
                    <a:pt x="3340" y="2899"/>
                    <a:pt x="2655" y="3020"/>
                    <a:pt x="1872" y="2899"/>
                  </a:cubicBezTo>
                  <a:cubicBezTo>
                    <a:pt x="1480" y="3020"/>
                    <a:pt x="1480" y="2053"/>
                    <a:pt x="1480" y="1812"/>
                  </a:cubicBezTo>
                  <a:cubicBezTo>
                    <a:pt x="1480" y="1329"/>
                    <a:pt x="1382" y="966"/>
                    <a:pt x="1382" y="483"/>
                  </a:cubicBezTo>
                  <a:cubicBezTo>
                    <a:pt x="1284" y="362"/>
                    <a:pt x="1089" y="121"/>
                    <a:pt x="1089" y="0"/>
                  </a:cubicBezTo>
                  <a:cubicBezTo>
                    <a:pt x="795" y="242"/>
                    <a:pt x="697" y="845"/>
                    <a:pt x="501" y="1208"/>
                  </a:cubicBezTo>
                  <a:cubicBezTo>
                    <a:pt x="305" y="1449"/>
                    <a:pt x="305" y="1812"/>
                    <a:pt x="110" y="2174"/>
                  </a:cubicBezTo>
                  <a:cubicBezTo>
                    <a:pt x="-184" y="2899"/>
                    <a:pt x="208" y="3623"/>
                    <a:pt x="208" y="4348"/>
                  </a:cubicBezTo>
                  <a:cubicBezTo>
                    <a:pt x="697" y="5556"/>
                    <a:pt x="208" y="6522"/>
                    <a:pt x="208" y="7730"/>
                  </a:cubicBezTo>
                  <a:cubicBezTo>
                    <a:pt x="208" y="9059"/>
                    <a:pt x="599" y="8817"/>
                    <a:pt x="1186" y="9542"/>
                  </a:cubicBezTo>
                  <a:cubicBezTo>
                    <a:pt x="2067" y="10750"/>
                    <a:pt x="893" y="12682"/>
                    <a:pt x="599" y="13890"/>
                  </a:cubicBezTo>
                  <a:cubicBezTo>
                    <a:pt x="795" y="14353"/>
                    <a:pt x="991" y="14836"/>
                    <a:pt x="1284" y="15199"/>
                  </a:cubicBezTo>
                  <a:cubicBezTo>
                    <a:pt x="2165" y="16044"/>
                    <a:pt x="2753" y="15199"/>
                    <a:pt x="3536" y="14736"/>
                  </a:cubicBezTo>
                  <a:cubicBezTo>
                    <a:pt x="4319" y="14353"/>
                    <a:pt x="4123" y="16165"/>
                    <a:pt x="4123" y="16527"/>
                  </a:cubicBezTo>
                  <a:cubicBezTo>
                    <a:pt x="4319" y="17010"/>
                    <a:pt x="4319" y="17010"/>
                    <a:pt x="4319" y="17010"/>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1" name="AutoShape 9"/>
            <p:cNvSpPr>
              <a:spLocks/>
            </p:cNvSpPr>
            <p:nvPr/>
          </p:nvSpPr>
          <p:spPr bwMode="auto">
            <a:xfrm>
              <a:off x="4325315" y="1773326"/>
              <a:ext cx="1558361" cy="1734730"/>
            </a:xfrm>
            <a:custGeom>
              <a:avLst/>
              <a:gdLst>
                <a:gd name="T0" fmla="+- 0 10818 37"/>
                <a:gd name="T1" fmla="*/ T0 w 21563"/>
                <a:gd name="T2" fmla="+- 0 10846 151"/>
                <a:gd name="T3" fmla="*/ 10846 h 21391"/>
                <a:gd name="T4" fmla="+- 0 10818 37"/>
                <a:gd name="T5" fmla="*/ T4 w 21563"/>
                <a:gd name="T6" fmla="+- 0 10846 151"/>
                <a:gd name="T7" fmla="*/ 10846 h 21391"/>
                <a:gd name="T8" fmla="+- 0 10818 37"/>
                <a:gd name="T9" fmla="*/ T8 w 21563"/>
                <a:gd name="T10" fmla="+- 0 10846 151"/>
                <a:gd name="T11" fmla="*/ 10846 h 21391"/>
                <a:gd name="T12" fmla="+- 0 10818 37"/>
                <a:gd name="T13" fmla="*/ T12 w 21563"/>
                <a:gd name="T14" fmla="+- 0 10846 151"/>
                <a:gd name="T15" fmla="*/ 10846 h 21391"/>
              </a:gdLst>
              <a:ahLst/>
              <a:cxnLst>
                <a:cxn ang="0">
                  <a:pos x="T1" y="T3"/>
                </a:cxn>
                <a:cxn ang="0">
                  <a:pos x="T5" y="T7"/>
                </a:cxn>
                <a:cxn ang="0">
                  <a:pos x="T9" y="T11"/>
                </a:cxn>
                <a:cxn ang="0">
                  <a:pos x="T13" y="T15"/>
                </a:cxn>
              </a:cxnLst>
              <a:rect l="0" t="0" r="r" b="b"/>
              <a:pathLst>
                <a:path w="21563" h="21391">
                  <a:moveTo>
                    <a:pt x="6814" y="20857"/>
                  </a:moveTo>
                  <a:cubicBezTo>
                    <a:pt x="6947" y="20699"/>
                    <a:pt x="6858" y="20462"/>
                    <a:pt x="7079" y="20304"/>
                  </a:cubicBezTo>
                  <a:cubicBezTo>
                    <a:pt x="7478" y="20028"/>
                    <a:pt x="6371" y="19087"/>
                    <a:pt x="6593" y="18653"/>
                  </a:cubicBezTo>
                  <a:cubicBezTo>
                    <a:pt x="6637" y="18416"/>
                    <a:pt x="6902" y="18455"/>
                    <a:pt x="6947" y="18297"/>
                  </a:cubicBezTo>
                  <a:cubicBezTo>
                    <a:pt x="7035" y="18021"/>
                    <a:pt x="7301" y="17942"/>
                    <a:pt x="7389" y="17626"/>
                  </a:cubicBezTo>
                  <a:cubicBezTo>
                    <a:pt x="7433" y="17311"/>
                    <a:pt x="7256" y="16995"/>
                    <a:pt x="7301" y="16718"/>
                  </a:cubicBezTo>
                  <a:cubicBezTo>
                    <a:pt x="7433" y="16528"/>
                    <a:pt x="7212" y="16330"/>
                    <a:pt x="7566" y="16330"/>
                  </a:cubicBezTo>
                  <a:cubicBezTo>
                    <a:pt x="7964" y="16330"/>
                    <a:pt x="7787" y="15778"/>
                    <a:pt x="8097" y="15778"/>
                  </a:cubicBezTo>
                  <a:cubicBezTo>
                    <a:pt x="8363" y="15778"/>
                    <a:pt x="8709" y="15817"/>
                    <a:pt x="8584" y="16133"/>
                  </a:cubicBezTo>
                  <a:cubicBezTo>
                    <a:pt x="8532" y="16212"/>
                    <a:pt x="8495" y="16646"/>
                    <a:pt x="8672" y="16442"/>
                  </a:cubicBezTo>
                  <a:cubicBezTo>
                    <a:pt x="9063" y="16133"/>
                    <a:pt x="9152" y="15501"/>
                    <a:pt x="9638" y="15146"/>
                  </a:cubicBezTo>
                  <a:cubicBezTo>
                    <a:pt x="9771" y="15067"/>
                    <a:pt x="10568" y="14633"/>
                    <a:pt x="10435" y="14475"/>
                  </a:cubicBezTo>
                  <a:cubicBezTo>
                    <a:pt x="9771" y="13646"/>
                    <a:pt x="10258" y="13843"/>
                    <a:pt x="10833" y="13330"/>
                  </a:cubicBezTo>
                  <a:cubicBezTo>
                    <a:pt x="11231" y="13014"/>
                    <a:pt x="11187" y="13330"/>
                    <a:pt x="11497" y="13409"/>
                  </a:cubicBezTo>
                  <a:cubicBezTo>
                    <a:pt x="11674" y="13488"/>
                    <a:pt x="12160" y="13370"/>
                    <a:pt x="12337" y="13330"/>
                  </a:cubicBezTo>
                  <a:cubicBezTo>
                    <a:pt x="12507" y="13172"/>
                    <a:pt x="12507" y="13172"/>
                    <a:pt x="12507" y="13172"/>
                  </a:cubicBezTo>
                  <a:cubicBezTo>
                    <a:pt x="12160" y="12856"/>
                    <a:pt x="12160" y="12856"/>
                    <a:pt x="12160" y="12856"/>
                  </a:cubicBezTo>
                  <a:cubicBezTo>
                    <a:pt x="12160" y="12620"/>
                    <a:pt x="12249" y="12304"/>
                    <a:pt x="12596" y="12304"/>
                  </a:cubicBezTo>
                  <a:cubicBezTo>
                    <a:pt x="12773" y="12304"/>
                    <a:pt x="12861" y="12659"/>
                    <a:pt x="13082" y="12580"/>
                  </a:cubicBezTo>
                  <a:cubicBezTo>
                    <a:pt x="13304" y="12501"/>
                    <a:pt x="13304" y="12264"/>
                    <a:pt x="13525" y="12146"/>
                  </a:cubicBezTo>
                  <a:cubicBezTo>
                    <a:pt x="13790" y="11988"/>
                    <a:pt x="14011" y="12185"/>
                    <a:pt x="14321" y="12264"/>
                  </a:cubicBezTo>
                  <a:cubicBezTo>
                    <a:pt x="14454" y="12264"/>
                    <a:pt x="15199" y="12106"/>
                    <a:pt x="15287" y="12027"/>
                  </a:cubicBezTo>
                  <a:cubicBezTo>
                    <a:pt x="15862" y="12501"/>
                    <a:pt x="15862" y="12501"/>
                    <a:pt x="15862" y="12501"/>
                  </a:cubicBezTo>
                  <a:cubicBezTo>
                    <a:pt x="16924" y="11205"/>
                    <a:pt x="16924" y="11205"/>
                    <a:pt x="16924" y="11205"/>
                  </a:cubicBezTo>
                  <a:cubicBezTo>
                    <a:pt x="17323" y="11205"/>
                    <a:pt x="17455" y="11205"/>
                    <a:pt x="17455" y="11554"/>
                  </a:cubicBezTo>
                  <a:cubicBezTo>
                    <a:pt x="17455" y="11712"/>
                    <a:pt x="17367" y="12067"/>
                    <a:pt x="17500" y="12185"/>
                  </a:cubicBezTo>
                  <a:cubicBezTo>
                    <a:pt x="17588" y="12264"/>
                    <a:pt x="17986" y="12027"/>
                    <a:pt x="18119" y="12027"/>
                  </a:cubicBezTo>
                  <a:cubicBezTo>
                    <a:pt x="18340" y="12027"/>
                    <a:pt x="18650" y="12343"/>
                    <a:pt x="18694" y="11988"/>
                  </a:cubicBezTo>
                  <a:cubicBezTo>
                    <a:pt x="18694" y="11909"/>
                    <a:pt x="18694" y="11758"/>
                    <a:pt x="18694" y="11633"/>
                  </a:cubicBezTo>
                  <a:cubicBezTo>
                    <a:pt x="18650" y="11514"/>
                    <a:pt x="18739" y="11442"/>
                    <a:pt x="18739" y="11323"/>
                  </a:cubicBezTo>
                  <a:cubicBezTo>
                    <a:pt x="18871" y="11284"/>
                    <a:pt x="19358" y="11481"/>
                    <a:pt x="19491" y="11514"/>
                  </a:cubicBezTo>
                  <a:cubicBezTo>
                    <a:pt x="19668" y="11554"/>
                    <a:pt x="20022" y="11600"/>
                    <a:pt x="20154" y="11672"/>
                  </a:cubicBezTo>
                  <a:cubicBezTo>
                    <a:pt x="20154" y="11869"/>
                    <a:pt x="19977" y="12106"/>
                    <a:pt x="19977" y="12304"/>
                  </a:cubicBezTo>
                  <a:cubicBezTo>
                    <a:pt x="19933" y="12422"/>
                    <a:pt x="19933" y="12422"/>
                    <a:pt x="19933" y="12422"/>
                  </a:cubicBezTo>
                  <a:cubicBezTo>
                    <a:pt x="20110" y="12462"/>
                    <a:pt x="20287" y="12304"/>
                    <a:pt x="20464" y="12225"/>
                  </a:cubicBezTo>
                  <a:cubicBezTo>
                    <a:pt x="20818" y="12146"/>
                    <a:pt x="21128" y="12067"/>
                    <a:pt x="21342" y="11830"/>
                  </a:cubicBezTo>
                  <a:cubicBezTo>
                    <a:pt x="21430" y="11712"/>
                    <a:pt x="21563" y="11442"/>
                    <a:pt x="21563" y="11323"/>
                  </a:cubicBezTo>
                  <a:cubicBezTo>
                    <a:pt x="21563" y="10968"/>
                    <a:pt x="20988" y="10968"/>
                    <a:pt x="20774" y="10731"/>
                  </a:cubicBezTo>
                  <a:cubicBezTo>
                    <a:pt x="20376" y="10376"/>
                    <a:pt x="20066" y="9981"/>
                    <a:pt x="19579" y="9665"/>
                  </a:cubicBezTo>
                  <a:cubicBezTo>
                    <a:pt x="19181" y="9350"/>
                    <a:pt x="19048" y="9350"/>
                    <a:pt x="18517" y="9429"/>
                  </a:cubicBezTo>
                  <a:cubicBezTo>
                    <a:pt x="18252" y="9468"/>
                    <a:pt x="17809" y="9626"/>
                    <a:pt x="17588" y="9429"/>
                  </a:cubicBezTo>
                  <a:cubicBezTo>
                    <a:pt x="17500" y="9310"/>
                    <a:pt x="17500" y="9231"/>
                    <a:pt x="17544" y="9113"/>
                  </a:cubicBezTo>
                  <a:cubicBezTo>
                    <a:pt x="17632" y="8915"/>
                    <a:pt x="17898" y="8994"/>
                    <a:pt x="17986" y="8836"/>
                  </a:cubicBezTo>
                  <a:cubicBezTo>
                    <a:pt x="18119" y="8639"/>
                    <a:pt x="18163" y="8126"/>
                    <a:pt x="18385" y="8007"/>
                  </a:cubicBezTo>
                  <a:cubicBezTo>
                    <a:pt x="19402" y="7455"/>
                    <a:pt x="19402" y="7455"/>
                    <a:pt x="19402" y="7455"/>
                  </a:cubicBezTo>
                  <a:cubicBezTo>
                    <a:pt x="19712" y="7297"/>
                    <a:pt x="19712" y="7297"/>
                    <a:pt x="19712" y="7297"/>
                  </a:cubicBezTo>
                  <a:cubicBezTo>
                    <a:pt x="19623" y="7139"/>
                    <a:pt x="19623" y="7139"/>
                    <a:pt x="19623" y="7139"/>
                  </a:cubicBezTo>
                  <a:cubicBezTo>
                    <a:pt x="19623" y="7020"/>
                    <a:pt x="19712" y="6428"/>
                    <a:pt x="19358" y="6553"/>
                  </a:cubicBezTo>
                  <a:cubicBezTo>
                    <a:pt x="19004" y="6705"/>
                    <a:pt x="18739" y="6981"/>
                    <a:pt x="18340" y="6705"/>
                  </a:cubicBezTo>
                  <a:cubicBezTo>
                    <a:pt x="18208" y="6586"/>
                    <a:pt x="18119" y="6428"/>
                    <a:pt x="18031" y="6277"/>
                  </a:cubicBezTo>
                  <a:cubicBezTo>
                    <a:pt x="17234" y="6277"/>
                    <a:pt x="17234" y="6277"/>
                    <a:pt x="17234" y="6277"/>
                  </a:cubicBezTo>
                  <a:cubicBezTo>
                    <a:pt x="17101" y="6191"/>
                    <a:pt x="17101" y="6080"/>
                    <a:pt x="16880" y="6034"/>
                  </a:cubicBezTo>
                  <a:cubicBezTo>
                    <a:pt x="16703" y="6001"/>
                    <a:pt x="16659" y="5803"/>
                    <a:pt x="16615" y="5685"/>
                  </a:cubicBezTo>
                  <a:cubicBezTo>
                    <a:pt x="16128" y="4856"/>
                    <a:pt x="16128" y="4856"/>
                    <a:pt x="16128" y="4856"/>
                  </a:cubicBezTo>
                  <a:cubicBezTo>
                    <a:pt x="15995" y="4619"/>
                    <a:pt x="16039" y="4501"/>
                    <a:pt x="15951" y="4264"/>
                  </a:cubicBezTo>
                  <a:cubicBezTo>
                    <a:pt x="15951" y="4185"/>
                    <a:pt x="15818" y="4027"/>
                    <a:pt x="15774" y="3948"/>
                  </a:cubicBezTo>
                  <a:cubicBezTo>
                    <a:pt x="15641" y="3830"/>
                    <a:pt x="15641" y="3632"/>
                    <a:pt x="15685" y="3474"/>
                  </a:cubicBezTo>
                  <a:cubicBezTo>
                    <a:pt x="15420" y="2961"/>
                    <a:pt x="15287" y="2685"/>
                    <a:pt x="15287" y="2132"/>
                  </a:cubicBezTo>
                  <a:cubicBezTo>
                    <a:pt x="15243" y="1698"/>
                    <a:pt x="14631" y="1461"/>
                    <a:pt x="14587" y="1073"/>
                  </a:cubicBezTo>
                  <a:cubicBezTo>
                    <a:pt x="14587" y="796"/>
                    <a:pt x="14889" y="678"/>
                    <a:pt x="14535" y="481"/>
                  </a:cubicBezTo>
                  <a:cubicBezTo>
                    <a:pt x="14321" y="362"/>
                    <a:pt x="13525" y="204"/>
                    <a:pt x="13481" y="86"/>
                  </a:cubicBezTo>
                  <a:cubicBezTo>
                    <a:pt x="13304" y="-151"/>
                    <a:pt x="13171" y="165"/>
                    <a:pt x="13038" y="283"/>
                  </a:cubicBezTo>
                  <a:cubicBezTo>
                    <a:pt x="12905" y="362"/>
                    <a:pt x="12861" y="757"/>
                    <a:pt x="12728" y="717"/>
                  </a:cubicBezTo>
                  <a:cubicBezTo>
                    <a:pt x="12249" y="639"/>
                    <a:pt x="12382" y="717"/>
                    <a:pt x="12249" y="1106"/>
                  </a:cubicBezTo>
                  <a:cubicBezTo>
                    <a:pt x="12160" y="1421"/>
                    <a:pt x="11762" y="1658"/>
                    <a:pt x="11762" y="1856"/>
                  </a:cubicBezTo>
                  <a:cubicBezTo>
                    <a:pt x="11718" y="2132"/>
                    <a:pt x="11630" y="2211"/>
                    <a:pt x="11718" y="2487"/>
                  </a:cubicBezTo>
                  <a:cubicBezTo>
                    <a:pt x="11762" y="2527"/>
                    <a:pt x="10833" y="2882"/>
                    <a:pt x="10612" y="2566"/>
                  </a:cubicBezTo>
                  <a:cubicBezTo>
                    <a:pt x="10568" y="2448"/>
                    <a:pt x="10169" y="2290"/>
                    <a:pt x="10258" y="2211"/>
                  </a:cubicBezTo>
                  <a:cubicBezTo>
                    <a:pt x="10435" y="2093"/>
                    <a:pt x="10745" y="2132"/>
                    <a:pt x="10922" y="1974"/>
                  </a:cubicBezTo>
                  <a:cubicBezTo>
                    <a:pt x="11010" y="1895"/>
                    <a:pt x="10789" y="1540"/>
                    <a:pt x="10789" y="1421"/>
                  </a:cubicBezTo>
                  <a:cubicBezTo>
                    <a:pt x="10612" y="1382"/>
                    <a:pt x="9904" y="1698"/>
                    <a:pt x="9638" y="1698"/>
                  </a:cubicBezTo>
                  <a:cubicBezTo>
                    <a:pt x="9019" y="1935"/>
                    <a:pt x="8805" y="1974"/>
                    <a:pt x="8495" y="1421"/>
                  </a:cubicBezTo>
                  <a:cubicBezTo>
                    <a:pt x="8363" y="1106"/>
                    <a:pt x="7876" y="875"/>
                    <a:pt x="7566" y="1231"/>
                  </a:cubicBezTo>
                  <a:cubicBezTo>
                    <a:pt x="7301" y="1540"/>
                    <a:pt x="6902" y="1073"/>
                    <a:pt x="7035" y="1507"/>
                  </a:cubicBezTo>
                  <a:cubicBezTo>
                    <a:pt x="7124" y="1935"/>
                    <a:pt x="6548" y="1935"/>
                    <a:pt x="6194" y="1895"/>
                  </a:cubicBezTo>
                  <a:cubicBezTo>
                    <a:pt x="5531" y="1777"/>
                    <a:pt x="5796" y="1461"/>
                    <a:pt x="5575" y="1033"/>
                  </a:cubicBezTo>
                  <a:cubicBezTo>
                    <a:pt x="5531" y="954"/>
                    <a:pt x="5398" y="875"/>
                    <a:pt x="5354" y="796"/>
                  </a:cubicBezTo>
                  <a:cubicBezTo>
                    <a:pt x="5310" y="678"/>
                    <a:pt x="5310" y="560"/>
                    <a:pt x="5221" y="441"/>
                  </a:cubicBezTo>
                  <a:cubicBezTo>
                    <a:pt x="5044" y="165"/>
                    <a:pt x="4734" y="402"/>
                    <a:pt x="4469" y="481"/>
                  </a:cubicBezTo>
                  <a:cubicBezTo>
                    <a:pt x="4292" y="520"/>
                    <a:pt x="4159" y="402"/>
                    <a:pt x="3982" y="402"/>
                  </a:cubicBezTo>
                  <a:cubicBezTo>
                    <a:pt x="3141" y="678"/>
                    <a:pt x="3761" y="875"/>
                    <a:pt x="3894" y="1264"/>
                  </a:cubicBezTo>
                  <a:cubicBezTo>
                    <a:pt x="3982" y="1698"/>
                    <a:pt x="3363" y="1935"/>
                    <a:pt x="2972" y="2053"/>
                  </a:cubicBezTo>
                  <a:cubicBezTo>
                    <a:pt x="2574" y="2132"/>
                    <a:pt x="2389" y="1777"/>
                    <a:pt x="1954" y="1816"/>
                  </a:cubicBezTo>
                  <a:cubicBezTo>
                    <a:pt x="1689" y="1856"/>
                    <a:pt x="1423" y="1974"/>
                    <a:pt x="1113" y="2053"/>
                  </a:cubicBezTo>
                  <a:cubicBezTo>
                    <a:pt x="804" y="2132"/>
                    <a:pt x="317" y="2211"/>
                    <a:pt x="51" y="2329"/>
                  </a:cubicBezTo>
                  <a:cubicBezTo>
                    <a:pt x="7" y="2487"/>
                    <a:pt x="-37" y="2527"/>
                    <a:pt x="51" y="2685"/>
                  </a:cubicBezTo>
                  <a:cubicBezTo>
                    <a:pt x="140" y="2882"/>
                    <a:pt x="273" y="3079"/>
                    <a:pt x="405" y="3277"/>
                  </a:cubicBezTo>
                  <a:cubicBezTo>
                    <a:pt x="538" y="3593"/>
                    <a:pt x="538" y="3948"/>
                    <a:pt x="892" y="4145"/>
                  </a:cubicBezTo>
                  <a:cubicBezTo>
                    <a:pt x="1335" y="4422"/>
                    <a:pt x="1379" y="4619"/>
                    <a:pt x="1202" y="5093"/>
                  </a:cubicBezTo>
                  <a:cubicBezTo>
                    <a:pt x="1246" y="5290"/>
                    <a:pt x="1202" y="5488"/>
                    <a:pt x="1290" y="5685"/>
                  </a:cubicBezTo>
                  <a:cubicBezTo>
                    <a:pt x="1423" y="5961"/>
                    <a:pt x="1821" y="6277"/>
                    <a:pt x="1556" y="6626"/>
                  </a:cubicBezTo>
                  <a:cubicBezTo>
                    <a:pt x="1423" y="6823"/>
                    <a:pt x="981" y="6823"/>
                    <a:pt x="892" y="6981"/>
                  </a:cubicBezTo>
                  <a:cubicBezTo>
                    <a:pt x="759" y="7178"/>
                    <a:pt x="1025" y="7257"/>
                    <a:pt x="1069" y="7415"/>
                  </a:cubicBezTo>
                  <a:cubicBezTo>
                    <a:pt x="1158" y="7534"/>
                    <a:pt x="1069" y="7652"/>
                    <a:pt x="1069" y="7771"/>
                  </a:cubicBezTo>
                  <a:cubicBezTo>
                    <a:pt x="1069" y="7968"/>
                    <a:pt x="1290" y="8047"/>
                    <a:pt x="1290" y="8284"/>
                  </a:cubicBezTo>
                  <a:cubicBezTo>
                    <a:pt x="1290" y="8560"/>
                    <a:pt x="1290" y="8797"/>
                    <a:pt x="1246" y="9073"/>
                  </a:cubicBezTo>
                  <a:cubicBezTo>
                    <a:pt x="1113" y="9310"/>
                    <a:pt x="936" y="9429"/>
                    <a:pt x="981" y="9744"/>
                  </a:cubicBezTo>
                  <a:cubicBezTo>
                    <a:pt x="1025" y="10258"/>
                    <a:pt x="1600" y="10415"/>
                    <a:pt x="1777" y="10850"/>
                  </a:cubicBezTo>
                  <a:cubicBezTo>
                    <a:pt x="1821" y="10968"/>
                    <a:pt x="1954" y="11126"/>
                    <a:pt x="1954" y="11238"/>
                  </a:cubicBezTo>
                  <a:cubicBezTo>
                    <a:pt x="1998" y="11514"/>
                    <a:pt x="1954" y="11948"/>
                    <a:pt x="2389" y="11712"/>
                  </a:cubicBezTo>
                  <a:cubicBezTo>
                    <a:pt x="2795" y="11514"/>
                    <a:pt x="2662" y="11791"/>
                    <a:pt x="2928" y="11830"/>
                  </a:cubicBezTo>
                  <a:cubicBezTo>
                    <a:pt x="3141" y="11909"/>
                    <a:pt x="3717" y="11633"/>
                    <a:pt x="3672" y="12027"/>
                  </a:cubicBezTo>
                  <a:cubicBezTo>
                    <a:pt x="3672" y="12146"/>
                    <a:pt x="3451" y="12264"/>
                    <a:pt x="3540" y="12383"/>
                  </a:cubicBezTo>
                  <a:cubicBezTo>
                    <a:pt x="3584" y="12541"/>
                    <a:pt x="3672" y="12659"/>
                    <a:pt x="3628" y="12817"/>
                  </a:cubicBezTo>
                  <a:cubicBezTo>
                    <a:pt x="3407" y="12975"/>
                    <a:pt x="3540" y="13291"/>
                    <a:pt x="3407" y="13370"/>
                  </a:cubicBezTo>
                  <a:cubicBezTo>
                    <a:pt x="3230" y="13449"/>
                    <a:pt x="3141" y="13449"/>
                    <a:pt x="3053" y="13646"/>
                  </a:cubicBezTo>
                  <a:cubicBezTo>
                    <a:pt x="3009" y="13804"/>
                    <a:pt x="3186" y="13962"/>
                    <a:pt x="2972" y="14080"/>
                  </a:cubicBezTo>
                  <a:cubicBezTo>
                    <a:pt x="2795" y="14199"/>
                    <a:pt x="2795" y="14120"/>
                    <a:pt x="2699" y="14356"/>
                  </a:cubicBezTo>
                  <a:cubicBezTo>
                    <a:pt x="2618" y="14712"/>
                    <a:pt x="2574" y="14870"/>
                    <a:pt x="2087" y="14751"/>
                  </a:cubicBezTo>
                  <a:cubicBezTo>
                    <a:pt x="1866" y="14712"/>
                    <a:pt x="1113" y="15067"/>
                    <a:pt x="981" y="15264"/>
                  </a:cubicBezTo>
                  <a:cubicBezTo>
                    <a:pt x="715" y="15580"/>
                    <a:pt x="1644" y="15738"/>
                    <a:pt x="1335" y="16284"/>
                  </a:cubicBezTo>
                  <a:cubicBezTo>
                    <a:pt x="1246" y="16442"/>
                    <a:pt x="1158" y="16679"/>
                    <a:pt x="892" y="16718"/>
                  </a:cubicBezTo>
                  <a:cubicBezTo>
                    <a:pt x="361" y="16837"/>
                    <a:pt x="627" y="16955"/>
                    <a:pt x="671" y="17311"/>
                  </a:cubicBezTo>
                  <a:cubicBezTo>
                    <a:pt x="671" y="17508"/>
                    <a:pt x="936" y="17666"/>
                    <a:pt x="936" y="17903"/>
                  </a:cubicBezTo>
                  <a:cubicBezTo>
                    <a:pt x="892" y="18376"/>
                    <a:pt x="981" y="18653"/>
                    <a:pt x="1423" y="18890"/>
                  </a:cubicBezTo>
                  <a:cubicBezTo>
                    <a:pt x="2876" y="19752"/>
                    <a:pt x="2876" y="19752"/>
                    <a:pt x="2876" y="19752"/>
                  </a:cubicBezTo>
                  <a:cubicBezTo>
                    <a:pt x="3053" y="19830"/>
                    <a:pt x="3363" y="19949"/>
                    <a:pt x="3495" y="20107"/>
                  </a:cubicBezTo>
                  <a:cubicBezTo>
                    <a:pt x="3717" y="20462"/>
                    <a:pt x="3628" y="20620"/>
                    <a:pt x="4026" y="20857"/>
                  </a:cubicBezTo>
                  <a:cubicBezTo>
                    <a:pt x="4248" y="21015"/>
                    <a:pt x="4248" y="21291"/>
                    <a:pt x="4513" y="21370"/>
                  </a:cubicBezTo>
                  <a:cubicBezTo>
                    <a:pt x="4734" y="21449"/>
                    <a:pt x="4911" y="21291"/>
                    <a:pt x="5044" y="21133"/>
                  </a:cubicBezTo>
                  <a:cubicBezTo>
                    <a:pt x="5265" y="20936"/>
                    <a:pt x="5708" y="20817"/>
                    <a:pt x="6017" y="20817"/>
                  </a:cubicBezTo>
                  <a:cubicBezTo>
                    <a:pt x="6327" y="20857"/>
                    <a:pt x="6504" y="20975"/>
                    <a:pt x="6814" y="20857"/>
                  </a:cubicBezTo>
                  <a:close/>
                  <a:moveTo>
                    <a:pt x="19712" y="7297"/>
                  </a:moveTo>
                  <a:cubicBezTo>
                    <a:pt x="20464" y="6823"/>
                    <a:pt x="20464" y="6823"/>
                    <a:pt x="20464" y="6823"/>
                  </a:cubicBezTo>
                  <a:cubicBezTo>
                    <a:pt x="20855" y="7297"/>
                    <a:pt x="20855" y="7297"/>
                    <a:pt x="20855" y="7297"/>
                  </a:cubicBezTo>
                  <a:cubicBezTo>
                    <a:pt x="20855" y="7849"/>
                    <a:pt x="20855" y="7849"/>
                    <a:pt x="20855" y="7849"/>
                  </a:cubicBezTo>
                  <a:cubicBezTo>
                    <a:pt x="20331" y="7376"/>
                    <a:pt x="20331" y="7376"/>
                    <a:pt x="20331" y="7376"/>
                  </a:cubicBezTo>
                  <a:cubicBezTo>
                    <a:pt x="20331" y="7376"/>
                    <a:pt x="20331" y="7336"/>
                    <a:pt x="20287" y="7336"/>
                  </a:cubicBezTo>
                  <a:lnTo>
                    <a:pt x="19712" y="7297"/>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2" name="AutoShape 10"/>
            <p:cNvSpPr>
              <a:spLocks/>
            </p:cNvSpPr>
            <p:nvPr/>
          </p:nvSpPr>
          <p:spPr bwMode="auto">
            <a:xfrm>
              <a:off x="6528603" y="945511"/>
              <a:ext cx="2033874" cy="2229503"/>
            </a:xfrm>
            <a:custGeom>
              <a:avLst/>
              <a:gdLst>
                <a:gd name="T0" fmla="*/ 10751 w 21502"/>
                <a:gd name="T1" fmla="+- 0 10750 28"/>
                <a:gd name="T2" fmla="*/ 10750 h 21445"/>
                <a:gd name="T3" fmla="*/ 10751 w 21502"/>
                <a:gd name="T4" fmla="+- 0 10750 28"/>
                <a:gd name="T5" fmla="*/ 10750 h 21445"/>
                <a:gd name="T6" fmla="*/ 10751 w 21502"/>
                <a:gd name="T7" fmla="+- 0 10750 28"/>
                <a:gd name="T8" fmla="*/ 10750 h 21445"/>
                <a:gd name="T9" fmla="*/ 10751 w 21502"/>
                <a:gd name="T10" fmla="+- 0 10750 28"/>
                <a:gd name="T11" fmla="*/ 10750 h 21445"/>
              </a:gdLst>
              <a:ahLst/>
              <a:cxnLst>
                <a:cxn ang="0">
                  <a:pos x="T0" y="T2"/>
                </a:cxn>
                <a:cxn ang="0">
                  <a:pos x="T3" y="T5"/>
                </a:cxn>
                <a:cxn ang="0">
                  <a:pos x="T6" y="T8"/>
                </a:cxn>
                <a:cxn ang="0">
                  <a:pos x="T9" y="T11"/>
                </a:cxn>
              </a:cxnLst>
              <a:rect l="0" t="0" r="r" b="b"/>
              <a:pathLst>
                <a:path w="21502" h="21445">
                  <a:moveTo>
                    <a:pt x="5105" y="11741"/>
                  </a:moveTo>
                  <a:cubicBezTo>
                    <a:pt x="5782" y="12018"/>
                    <a:pt x="6121" y="12875"/>
                    <a:pt x="6724" y="13151"/>
                  </a:cubicBezTo>
                  <a:cubicBezTo>
                    <a:pt x="7029" y="13275"/>
                    <a:pt x="7604" y="13121"/>
                    <a:pt x="7943" y="13064"/>
                  </a:cubicBezTo>
                  <a:cubicBezTo>
                    <a:pt x="8417" y="12998"/>
                    <a:pt x="8789" y="13182"/>
                    <a:pt x="9229" y="13244"/>
                  </a:cubicBezTo>
                  <a:cubicBezTo>
                    <a:pt x="9330" y="13244"/>
                    <a:pt x="9669" y="13244"/>
                    <a:pt x="9703" y="13305"/>
                  </a:cubicBezTo>
                  <a:cubicBezTo>
                    <a:pt x="9703" y="13582"/>
                    <a:pt x="9466" y="13767"/>
                    <a:pt x="9534" y="14105"/>
                  </a:cubicBezTo>
                  <a:cubicBezTo>
                    <a:pt x="9567" y="14321"/>
                    <a:pt x="9703" y="14505"/>
                    <a:pt x="9703" y="14751"/>
                  </a:cubicBezTo>
                  <a:cubicBezTo>
                    <a:pt x="9703" y="15090"/>
                    <a:pt x="9534" y="15428"/>
                    <a:pt x="9195" y="15644"/>
                  </a:cubicBezTo>
                  <a:cubicBezTo>
                    <a:pt x="9060" y="15736"/>
                    <a:pt x="8924" y="15828"/>
                    <a:pt x="8755" y="15890"/>
                  </a:cubicBezTo>
                  <a:cubicBezTo>
                    <a:pt x="8687" y="15921"/>
                    <a:pt x="8417" y="16044"/>
                    <a:pt x="8417" y="16075"/>
                  </a:cubicBezTo>
                  <a:cubicBezTo>
                    <a:pt x="8586" y="16228"/>
                    <a:pt x="8857" y="16259"/>
                    <a:pt x="9026" y="16413"/>
                  </a:cubicBezTo>
                  <a:cubicBezTo>
                    <a:pt x="9330" y="16690"/>
                    <a:pt x="9601" y="16290"/>
                    <a:pt x="9872" y="16259"/>
                  </a:cubicBezTo>
                  <a:cubicBezTo>
                    <a:pt x="10177" y="16198"/>
                    <a:pt x="10447" y="16321"/>
                    <a:pt x="10645" y="16505"/>
                  </a:cubicBezTo>
                  <a:cubicBezTo>
                    <a:pt x="10916" y="16659"/>
                    <a:pt x="10989" y="17085"/>
                    <a:pt x="11091" y="17331"/>
                  </a:cubicBezTo>
                  <a:cubicBezTo>
                    <a:pt x="11153" y="17577"/>
                    <a:pt x="10955" y="17700"/>
                    <a:pt x="10989" y="17916"/>
                  </a:cubicBezTo>
                  <a:cubicBezTo>
                    <a:pt x="10989" y="18100"/>
                    <a:pt x="10989" y="18285"/>
                    <a:pt x="10989" y="18469"/>
                  </a:cubicBezTo>
                  <a:cubicBezTo>
                    <a:pt x="10916" y="18716"/>
                    <a:pt x="10684" y="18808"/>
                    <a:pt x="10752" y="19085"/>
                  </a:cubicBezTo>
                  <a:cubicBezTo>
                    <a:pt x="10780" y="19393"/>
                    <a:pt x="11091" y="19300"/>
                    <a:pt x="11119" y="19639"/>
                  </a:cubicBezTo>
                  <a:cubicBezTo>
                    <a:pt x="11186" y="20039"/>
                    <a:pt x="11186" y="20039"/>
                    <a:pt x="11186" y="20039"/>
                  </a:cubicBezTo>
                  <a:cubicBezTo>
                    <a:pt x="11226" y="20193"/>
                    <a:pt x="11356" y="20285"/>
                    <a:pt x="11423" y="20408"/>
                  </a:cubicBezTo>
                  <a:cubicBezTo>
                    <a:pt x="11525" y="20685"/>
                    <a:pt x="11694" y="20223"/>
                    <a:pt x="12033" y="20408"/>
                  </a:cubicBezTo>
                  <a:cubicBezTo>
                    <a:pt x="12202" y="20500"/>
                    <a:pt x="12439" y="20316"/>
                    <a:pt x="12676" y="20439"/>
                  </a:cubicBezTo>
                  <a:cubicBezTo>
                    <a:pt x="12879" y="20593"/>
                    <a:pt x="12980" y="20500"/>
                    <a:pt x="13183" y="20531"/>
                  </a:cubicBezTo>
                  <a:cubicBezTo>
                    <a:pt x="13353" y="20531"/>
                    <a:pt x="13420" y="20623"/>
                    <a:pt x="13556" y="20649"/>
                  </a:cubicBezTo>
                  <a:cubicBezTo>
                    <a:pt x="13759" y="20716"/>
                    <a:pt x="14131" y="20685"/>
                    <a:pt x="14368" y="20716"/>
                  </a:cubicBezTo>
                  <a:cubicBezTo>
                    <a:pt x="14605" y="20716"/>
                    <a:pt x="14842" y="20864"/>
                    <a:pt x="15113" y="20931"/>
                  </a:cubicBezTo>
                  <a:cubicBezTo>
                    <a:pt x="15417" y="20895"/>
                    <a:pt x="15688" y="21172"/>
                    <a:pt x="15886" y="21387"/>
                  </a:cubicBezTo>
                  <a:cubicBezTo>
                    <a:pt x="16089" y="21572"/>
                    <a:pt x="16089" y="21264"/>
                    <a:pt x="16258" y="21172"/>
                  </a:cubicBezTo>
                  <a:cubicBezTo>
                    <a:pt x="16495" y="21018"/>
                    <a:pt x="16495" y="20987"/>
                    <a:pt x="16427" y="20808"/>
                  </a:cubicBezTo>
                  <a:cubicBezTo>
                    <a:pt x="16292" y="20439"/>
                    <a:pt x="16766" y="20469"/>
                    <a:pt x="16901" y="20254"/>
                  </a:cubicBezTo>
                  <a:cubicBezTo>
                    <a:pt x="17002" y="20131"/>
                    <a:pt x="16799" y="20131"/>
                    <a:pt x="16766" y="20069"/>
                  </a:cubicBezTo>
                  <a:cubicBezTo>
                    <a:pt x="16630" y="19916"/>
                    <a:pt x="16799" y="19793"/>
                    <a:pt x="16799" y="19639"/>
                  </a:cubicBezTo>
                  <a:cubicBezTo>
                    <a:pt x="17036" y="19485"/>
                    <a:pt x="17138" y="18993"/>
                    <a:pt x="17409" y="18900"/>
                  </a:cubicBezTo>
                  <a:cubicBezTo>
                    <a:pt x="17510" y="18869"/>
                    <a:pt x="17612" y="18900"/>
                    <a:pt x="17646" y="18777"/>
                  </a:cubicBezTo>
                  <a:cubicBezTo>
                    <a:pt x="17646" y="18593"/>
                    <a:pt x="17510" y="18285"/>
                    <a:pt x="17849" y="18285"/>
                  </a:cubicBezTo>
                  <a:cubicBezTo>
                    <a:pt x="17950" y="18285"/>
                    <a:pt x="18255" y="18254"/>
                    <a:pt x="18322" y="18193"/>
                  </a:cubicBezTo>
                  <a:cubicBezTo>
                    <a:pt x="18390" y="18131"/>
                    <a:pt x="18086" y="17854"/>
                    <a:pt x="18018" y="17793"/>
                  </a:cubicBezTo>
                  <a:cubicBezTo>
                    <a:pt x="17916" y="17669"/>
                    <a:pt x="17849" y="17577"/>
                    <a:pt x="17781" y="17454"/>
                  </a:cubicBezTo>
                  <a:cubicBezTo>
                    <a:pt x="17679" y="17300"/>
                    <a:pt x="17510" y="17177"/>
                    <a:pt x="17409" y="16998"/>
                  </a:cubicBezTo>
                  <a:cubicBezTo>
                    <a:pt x="16732" y="15798"/>
                    <a:pt x="16732" y="15798"/>
                    <a:pt x="16732" y="15798"/>
                  </a:cubicBezTo>
                  <a:cubicBezTo>
                    <a:pt x="16596" y="15613"/>
                    <a:pt x="16495" y="15398"/>
                    <a:pt x="16596" y="15182"/>
                  </a:cubicBezTo>
                  <a:cubicBezTo>
                    <a:pt x="16664" y="14998"/>
                    <a:pt x="16969" y="14936"/>
                    <a:pt x="17138" y="14844"/>
                  </a:cubicBezTo>
                  <a:cubicBezTo>
                    <a:pt x="17476" y="14628"/>
                    <a:pt x="17679" y="14413"/>
                    <a:pt x="17679" y="14044"/>
                  </a:cubicBezTo>
                  <a:cubicBezTo>
                    <a:pt x="17679" y="13705"/>
                    <a:pt x="17544" y="13182"/>
                    <a:pt x="17409" y="12849"/>
                  </a:cubicBezTo>
                  <a:cubicBezTo>
                    <a:pt x="17307" y="12541"/>
                    <a:pt x="17036" y="12295"/>
                    <a:pt x="16969" y="11987"/>
                  </a:cubicBezTo>
                  <a:cubicBezTo>
                    <a:pt x="16935" y="11741"/>
                    <a:pt x="16867" y="11495"/>
                    <a:pt x="16867" y="11280"/>
                  </a:cubicBezTo>
                  <a:cubicBezTo>
                    <a:pt x="16867" y="10910"/>
                    <a:pt x="17206" y="10757"/>
                    <a:pt x="17206" y="10387"/>
                  </a:cubicBezTo>
                  <a:cubicBezTo>
                    <a:pt x="17239" y="10110"/>
                    <a:pt x="17409" y="9957"/>
                    <a:pt x="17544" y="9680"/>
                  </a:cubicBezTo>
                  <a:cubicBezTo>
                    <a:pt x="17679" y="9526"/>
                    <a:pt x="17747" y="9341"/>
                    <a:pt x="17815" y="9157"/>
                  </a:cubicBezTo>
                  <a:cubicBezTo>
                    <a:pt x="17916" y="8972"/>
                    <a:pt x="17882" y="8700"/>
                    <a:pt x="17950" y="8516"/>
                  </a:cubicBezTo>
                  <a:cubicBezTo>
                    <a:pt x="17984" y="8454"/>
                    <a:pt x="18018" y="8393"/>
                    <a:pt x="18086" y="8362"/>
                  </a:cubicBezTo>
                  <a:cubicBezTo>
                    <a:pt x="18526" y="8054"/>
                    <a:pt x="18424" y="7593"/>
                    <a:pt x="18932" y="7408"/>
                  </a:cubicBezTo>
                  <a:cubicBezTo>
                    <a:pt x="19507" y="7193"/>
                    <a:pt x="19439" y="6669"/>
                    <a:pt x="19643" y="6239"/>
                  </a:cubicBezTo>
                  <a:cubicBezTo>
                    <a:pt x="19744" y="5931"/>
                    <a:pt x="19913" y="5808"/>
                    <a:pt x="20111" y="5623"/>
                  </a:cubicBezTo>
                  <a:cubicBezTo>
                    <a:pt x="20314" y="5439"/>
                    <a:pt x="20449" y="5316"/>
                    <a:pt x="20788" y="5316"/>
                  </a:cubicBezTo>
                  <a:cubicBezTo>
                    <a:pt x="20957" y="5316"/>
                    <a:pt x="21194" y="5254"/>
                    <a:pt x="21329" y="5131"/>
                  </a:cubicBezTo>
                  <a:cubicBezTo>
                    <a:pt x="21600" y="4828"/>
                    <a:pt x="21532" y="4644"/>
                    <a:pt x="21262" y="4398"/>
                  </a:cubicBezTo>
                  <a:cubicBezTo>
                    <a:pt x="21058" y="4213"/>
                    <a:pt x="20991" y="3998"/>
                    <a:pt x="20957" y="3782"/>
                  </a:cubicBezTo>
                  <a:cubicBezTo>
                    <a:pt x="20889" y="3536"/>
                    <a:pt x="20720" y="3044"/>
                    <a:pt x="20855" y="2859"/>
                  </a:cubicBezTo>
                  <a:cubicBezTo>
                    <a:pt x="20923" y="2798"/>
                    <a:pt x="20991" y="2767"/>
                    <a:pt x="21025" y="2736"/>
                  </a:cubicBezTo>
                  <a:cubicBezTo>
                    <a:pt x="20923" y="2613"/>
                    <a:pt x="20788" y="2459"/>
                    <a:pt x="20618" y="2398"/>
                  </a:cubicBezTo>
                  <a:cubicBezTo>
                    <a:pt x="20517" y="2305"/>
                    <a:pt x="20348" y="2305"/>
                    <a:pt x="20184" y="2275"/>
                  </a:cubicBezTo>
                  <a:cubicBezTo>
                    <a:pt x="19975" y="2244"/>
                    <a:pt x="19609" y="2275"/>
                    <a:pt x="19507" y="2121"/>
                  </a:cubicBezTo>
                  <a:cubicBezTo>
                    <a:pt x="19406" y="1998"/>
                    <a:pt x="19338" y="1875"/>
                    <a:pt x="19304" y="1721"/>
                  </a:cubicBezTo>
                  <a:cubicBezTo>
                    <a:pt x="19236" y="1567"/>
                    <a:pt x="19067" y="1382"/>
                    <a:pt x="18898" y="1290"/>
                  </a:cubicBezTo>
                  <a:cubicBezTo>
                    <a:pt x="18695" y="1075"/>
                    <a:pt x="18695" y="1075"/>
                    <a:pt x="18695" y="1075"/>
                  </a:cubicBezTo>
                  <a:cubicBezTo>
                    <a:pt x="18661" y="895"/>
                    <a:pt x="18424" y="1228"/>
                    <a:pt x="18390" y="1290"/>
                  </a:cubicBezTo>
                  <a:cubicBezTo>
                    <a:pt x="18221" y="1505"/>
                    <a:pt x="18187" y="1567"/>
                    <a:pt x="17882" y="1628"/>
                  </a:cubicBezTo>
                  <a:cubicBezTo>
                    <a:pt x="17341" y="1721"/>
                    <a:pt x="16867" y="1751"/>
                    <a:pt x="16630" y="1382"/>
                  </a:cubicBezTo>
                  <a:cubicBezTo>
                    <a:pt x="16495" y="1444"/>
                    <a:pt x="16393" y="1567"/>
                    <a:pt x="16292" y="1536"/>
                  </a:cubicBezTo>
                  <a:cubicBezTo>
                    <a:pt x="16122" y="1536"/>
                    <a:pt x="16021" y="1413"/>
                    <a:pt x="15953" y="1290"/>
                  </a:cubicBezTo>
                  <a:cubicBezTo>
                    <a:pt x="15919" y="1198"/>
                    <a:pt x="15987" y="1075"/>
                    <a:pt x="15987" y="982"/>
                  </a:cubicBezTo>
                  <a:cubicBezTo>
                    <a:pt x="15953" y="926"/>
                    <a:pt x="15919" y="895"/>
                    <a:pt x="15919" y="803"/>
                  </a:cubicBezTo>
                  <a:cubicBezTo>
                    <a:pt x="15852" y="803"/>
                    <a:pt x="15823" y="828"/>
                    <a:pt x="15750" y="828"/>
                  </a:cubicBezTo>
                  <a:cubicBezTo>
                    <a:pt x="15716" y="828"/>
                    <a:pt x="15688" y="803"/>
                    <a:pt x="15688" y="772"/>
                  </a:cubicBezTo>
                  <a:cubicBezTo>
                    <a:pt x="15513" y="828"/>
                    <a:pt x="15282" y="1075"/>
                    <a:pt x="15079" y="1141"/>
                  </a:cubicBezTo>
                  <a:cubicBezTo>
                    <a:pt x="14842" y="1198"/>
                    <a:pt x="14910" y="1475"/>
                    <a:pt x="14808" y="1659"/>
                  </a:cubicBezTo>
                  <a:cubicBezTo>
                    <a:pt x="14774" y="1782"/>
                    <a:pt x="14639" y="1936"/>
                    <a:pt x="14571" y="1751"/>
                  </a:cubicBezTo>
                  <a:cubicBezTo>
                    <a:pt x="14503" y="1567"/>
                    <a:pt x="14470" y="1567"/>
                    <a:pt x="14266" y="1536"/>
                  </a:cubicBezTo>
                  <a:cubicBezTo>
                    <a:pt x="13826" y="1536"/>
                    <a:pt x="14097" y="1198"/>
                    <a:pt x="14165" y="982"/>
                  </a:cubicBezTo>
                  <a:cubicBezTo>
                    <a:pt x="14233" y="736"/>
                    <a:pt x="13251" y="1259"/>
                    <a:pt x="13285" y="859"/>
                  </a:cubicBezTo>
                  <a:cubicBezTo>
                    <a:pt x="13319" y="680"/>
                    <a:pt x="13488" y="557"/>
                    <a:pt x="13657" y="495"/>
                  </a:cubicBezTo>
                  <a:cubicBezTo>
                    <a:pt x="13962" y="341"/>
                    <a:pt x="13454" y="341"/>
                    <a:pt x="13420" y="341"/>
                  </a:cubicBezTo>
                  <a:cubicBezTo>
                    <a:pt x="13353" y="310"/>
                    <a:pt x="13353" y="249"/>
                    <a:pt x="13319" y="187"/>
                  </a:cubicBezTo>
                  <a:cubicBezTo>
                    <a:pt x="13251" y="126"/>
                    <a:pt x="13116" y="64"/>
                    <a:pt x="13014" y="34"/>
                  </a:cubicBezTo>
                  <a:cubicBezTo>
                    <a:pt x="12845" y="-28"/>
                    <a:pt x="12642" y="3"/>
                    <a:pt x="12540" y="64"/>
                  </a:cubicBezTo>
                  <a:cubicBezTo>
                    <a:pt x="12337" y="249"/>
                    <a:pt x="12100" y="157"/>
                    <a:pt x="11965" y="280"/>
                  </a:cubicBezTo>
                  <a:cubicBezTo>
                    <a:pt x="11626" y="557"/>
                    <a:pt x="11626" y="926"/>
                    <a:pt x="12236" y="736"/>
                  </a:cubicBezTo>
                  <a:cubicBezTo>
                    <a:pt x="12405" y="710"/>
                    <a:pt x="12642" y="403"/>
                    <a:pt x="12676" y="710"/>
                  </a:cubicBezTo>
                  <a:cubicBezTo>
                    <a:pt x="12676" y="772"/>
                    <a:pt x="12540" y="926"/>
                    <a:pt x="12574" y="951"/>
                  </a:cubicBezTo>
                  <a:cubicBezTo>
                    <a:pt x="12608" y="1044"/>
                    <a:pt x="12777" y="1018"/>
                    <a:pt x="12811" y="1141"/>
                  </a:cubicBezTo>
                  <a:cubicBezTo>
                    <a:pt x="12913" y="1259"/>
                    <a:pt x="12676" y="1536"/>
                    <a:pt x="12574" y="1628"/>
                  </a:cubicBezTo>
                  <a:cubicBezTo>
                    <a:pt x="12337" y="1844"/>
                    <a:pt x="12168" y="1536"/>
                    <a:pt x="11931" y="1567"/>
                  </a:cubicBezTo>
                  <a:cubicBezTo>
                    <a:pt x="11626" y="1567"/>
                    <a:pt x="11694" y="1967"/>
                    <a:pt x="11254" y="1813"/>
                  </a:cubicBezTo>
                  <a:cubicBezTo>
                    <a:pt x="11017" y="1751"/>
                    <a:pt x="10820" y="1475"/>
                    <a:pt x="10481" y="1536"/>
                  </a:cubicBezTo>
                  <a:cubicBezTo>
                    <a:pt x="10380" y="1536"/>
                    <a:pt x="10109" y="1721"/>
                    <a:pt x="10075" y="1567"/>
                  </a:cubicBezTo>
                  <a:cubicBezTo>
                    <a:pt x="9974" y="1167"/>
                    <a:pt x="9567" y="1321"/>
                    <a:pt x="9330" y="1018"/>
                  </a:cubicBezTo>
                  <a:cubicBezTo>
                    <a:pt x="9094" y="736"/>
                    <a:pt x="9094" y="982"/>
                    <a:pt x="9026" y="1105"/>
                  </a:cubicBezTo>
                  <a:cubicBezTo>
                    <a:pt x="8789" y="1567"/>
                    <a:pt x="8247" y="1444"/>
                    <a:pt x="7740" y="1475"/>
                  </a:cubicBezTo>
                  <a:cubicBezTo>
                    <a:pt x="7672" y="1475"/>
                    <a:pt x="7570" y="1475"/>
                    <a:pt x="7503" y="1475"/>
                  </a:cubicBezTo>
                  <a:cubicBezTo>
                    <a:pt x="7401" y="1505"/>
                    <a:pt x="7334" y="1567"/>
                    <a:pt x="7266" y="1598"/>
                  </a:cubicBezTo>
                  <a:cubicBezTo>
                    <a:pt x="7130" y="1628"/>
                    <a:pt x="7097" y="1382"/>
                    <a:pt x="7097" y="1321"/>
                  </a:cubicBezTo>
                  <a:cubicBezTo>
                    <a:pt x="7063" y="828"/>
                    <a:pt x="6589" y="1536"/>
                    <a:pt x="6420" y="1444"/>
                  </a:cubicBezTo>
                  <a:cubicBezTo>
                    <a:pt x="6318" y="1413"/>
                    <a:pt x="6358" y="1321"/>
                    <a:pt x="6318" y="1259"/>
                  </a:cubicBezTo>
                  <a:cubicBezTo>
                    <a:pt x="6155" y="1018"/>
                    <a:pt x="6019" y="1167"/>
                    <a:pt x="5748" y="1198"/>
                  </a:cubicBezTo>
                  <a:cubicBezTo>
                    <a:pt x="5647" y="1228"/>
                    <a:pt x="5478" y="1141"/>
                    <a:pt x="5410" y="1259"/>
                  </a:cubicBezTo>
                  <a:cubicBezTo>
                    <a:pt x="5308" y="1413"/>
                    <a:pt x="5241" y="1536"/>
                    <a:pt x="5173" y="1690"/>
                  </a:cubicBezTo>
                  <a:cubicBezTo>
                    <a:pt x="5105" y="1875"/>
                    <a:pt x="5308" y="1905"/>
                    <a:pt x="5410" y="1998"/>
                  </a:cubicBezTo>
                  <a:cubicBezTo>
                    <a:pt x="5511" y="1967"/>
                    <a:pt x="5613" y="2151"/>
                    <a:pt x="5681" y="2213"/>
                  </a:cubicBezTo>
                  <a:cubicBezTo>
                    <a:pt x="5748" y="2275"/>
                    <a:pt x="5884" y="2305"/>
                    <a:pt x="5985" y="2336"/>
                  </a:cubicBezTo>
                  <a:cubicBezTo>
                    <a:pt x="6155" y="2428"/>
                    <a:pt x="6256" y="2521"/>
                    <a:pt x="6391" y="2582"/>
                  </a:cubicBezTo>
                  <a:cubicBezTo>
                    <a:pt x="6690" y="2767"/>
                    <a:pt x="6047" y="3013"/>
                    <a:pt x="5884" y="3044"/>
                  </a:cubicBezTo>
                  <a:cubicBezTo>
                    <a:pt x="5647" y="3075"/>
                    <a:pt x="5579" y="2705"/>
                    <a:pt x="5342" y="3044"/>
                  </a:cubicBezTo>
                  <a:cubicBezTo>
                    <a:pt x="5071" y="3351"/>
                    <a:pt x="4631" y="3105"/>
                    <a:pt x="4801" y="3628"/>
                  </a:cubicBezTo>
                  <a:cubicBezTo>
                    <a:pt x="4834" y="3782"/>
                    <a:pt x="4868" y="3967"/>
                    <a:pt x="4631" y="3967"/>
                  </a:cubicBezTo>
                  <a:cubicBezTo>
                    <a:pt x="4259" y="3967"/>
                    <a:pt x="4361" y="4090"/>
                    <a:pt x="4361" y="4367"/>
                  </a:cubicBezTo>
                  <a:cubicBezTo>
                    <a:pt x="4361" y="4582"/>
                    <a:pt x="4225" y="4705"/>
                    <a:pt x="3988" y="4767"/>
                  </a:cubicBezTo>
                  <a:cubicBezTo>
                    <a:pt x="3887" y="4793"/>
                    <a:pt x="3853" y="4885"/>
                    <a:pt x="3785" y="4982"/>
                  </a:cubicBezTo>
                  <a:cubicBezTo>
                    <a:pt x="3785" y="5075"/>
                    <a:pt x="3853" y="5223"/>
                    <a:pt x="3853" y="5316"/>
                  </a:cubicBezTo>
                  <a:lnTo>
                    <a:pt x="3853" y="5346"/>
                  </a:lnTo>
                  <a:cubicBezTo>
                    <a:pt x="3954" y="5593"/>
                    <a:pt x="4259" y="5716"/>
                    <a:pt x="4361" y="5962"/>
                  </a:cubicBezTo>
                  <a:cubicBezTo>
                    <a:pt x="4394" y="6146"/>
                    <a:pt x="4394" y="6300"/>
                    <a:pt x="4394" y="6516"/>
                  </a:cubicBezTo>
                  <a:cubicBezTo>
                    <a:pt x="4394" y="6608"/>
                    <a:pt x="4462" y="6885"/>
                    <a:pt x="4598" y="6885"/>
                  </a:cubicBezTo>
                  <a:cubicBezTo>
                    <a:pt x="4598" y="7039"/>
                    <a:pt x="4530" y="7100"/>
                    <a:pt x="4462" y="7223"/>
                  </a:cubicBezTo>
                  <a:cubicBezTo>
                    <a:pt x="4361" y="7377"/>
                    <a:pt x="4259" y="7346"/>
                    <a:pt x="4124" y="7377"/>
                  </a:cubicBezTo>
                  <a:cubicBezTo>
                    <a:pt x="3819" y="7408"/>
                    <a:pt x="3921" y="7654"/>
                    <a:pt x="3718" y="7808"/>
                  </a:cubicBezTo>
                  <a:cubicBezTo>
                    <a:pt x="3616" y="7931"/>
                    <a:pt x="3548" y="7839"/>
                    <a:pt x="3413" y="7839"/>
                  </a:cubicBezTo>
                  <a:cubicBezTo>
                    <a:pt x="3413" y="7900"/>
                    <a:pt x="3481" y="7993"/>
                    <a:pt x="3481" y="7993"/>
                  </a:cubicBezTo>
                  <a:cubicBezTo>
                    <a:pt x="3582" y="8146"/>
                    <a:pt x="3887" y="8116"/>
                    <a:pt x="3718" y="8331"/>
                  </a:cubicBezTo>
                  <a:cubicBezTo>
                    <a:pt x="3616" y="8454"/>
                    <a:pt x="3718" y="8516"/>
                    <a:pt x="3616" y="8639"/>
                  </a:cubicBezTo>
                  <a:cubicBezTo>
                    <a:pt x="3413" y="8818"/>
                    <a:pt x="2973" y="9064"/>
                    <a:pt x="2736" y="8972"/>
                  </a:cubicBezTo>
                  <a:cubicBezTo>
                    <a:pt x="2601" y="8916"/>
                    <a:pt x="2194" y="9064"/>
                    <a:pt x="2059" y="9157"/>
                  </a:cubicBezTo>
                  <a:cubicBezTo>
                    <a:pt x="1957" y="9249"/>
                    <a:pt x="1957" y="9434"/>
                    <a:pt x="1760" y="9403"/>
                  </a:cubicBezTo>
                  <a:cubicBezTo>
                    <a:pt x="1585" y="9403"/>
                    <a:pt x="1523" y="9280"/>
                    <a:pt x="1354" y="9280"/>
                  </a:cubicBezTo>
                  <a:cubicBezTo>
                    <a:pt x="1151" y="9280"/>
                    <a:pt x="1049" y="9341"/>
                    <a:pt x="880" y="9249"/>
                  </a:cubicBezTo>
                  <a:cubicBezTo>
                    <a:pt x="711" y="9187"/>
                    <a:pt x="609" y="9131"/>
                    <a:pt x="406" y="9218"/>
                  </a:cubicBezTo>
                  <a:cubicBezTo>
                    <a:pt x="305" y="9249"/>
                    <a:pt x="0" y="9403"/>
                    <a:pt x="0" y="9526"/>
                  </a:cubicBezTo>
                  <a:cubicBezTo>
                    <a:pt x="34" y="9710"/>
                    <a:pt x="169" y="9864"/>
                    <a:pt x="271" y="10049"/>
                  </a:cubicBezTo>
                  <a:cubicBezTo>
                    <a:pt x="237" y="10049"/>
                    <a:pt x="237" y="10049"/>
                    <a:pt x="237" y="10049"/>
                  </a:cubicBezTo>
                  <a:cubicBezTo>
                    <a:pt x="914" y="11064"/>
                    <a:pt x="2431" y="10264"/>
                    <a:pt x="3447" y="10264"/>
                  </a:cubicBezTo>
                  <a:cubicBezTo>
                    <a:pt x="3582" y="10264"/>
                    <a:pt x="4598" y="10172"/>
                    <a:pt x="4361" y="10480"/>
                  </a:cubicBezTo>
                  <a:cubicBezTo>
                    <a:pt x="4090" y="10849"/>
                    <a:pt x="3988" y="10972"/>
                    <a:pt x="4124" y="11434"/>
                  </a:cubicBezTo>
                  <a:cubicBezTo>
                    <a:pt x="4868" y="11495"/>
                    <a:pt x="4868" y="11495"/>
                    <a:pt x="4868" y="11495"/>
                  </a:cubicBezTo>
                  <a:cubicBezTo>
                    <a:pt x="5105" y="11741"/>
                    <a:pt x="5105" y="11741"/>
                    <a:pt x="5105" y="11741"/>
                  </a:cubicBezTo>
                  <a:close/>
                  <a:moveTo>
                    <a:pt x="13353" y="9218"/>
                  </a:moveTo>
                  <a:cubicBezTo>
                    <a:pt x="13116" y="9280"/>
                    <a:pt x="12777" y="9280"/>
                    <a:pt x="12642" y="9064"/>
                  </a:cubicBezTo>
                  <a:cubicBezTo>
                    <a:pt x="12506" y="8849"/>
                    <a:pt x="12540" y="8818"/>
                    <a:pt x="12202" y="8849"/>
                  </a:cubicBezTo>
                  <a:cubicBezTo>
                    <a:pt x="12066" y="8885"/>
                    <a:pt x="11931" y="8700"/>
                    <a:pt x="11830" y="8669"/>
                  </a:cubicBezTo>
                  <a:cubicBezTo>
                    <a:pt x="11626" y="8603"/>
                    <a:pt x="11525" y="8516"/>
                    <a:pt x="11390" y="8726"/>
                  </a:cubicBezTo>
                  <a:cubicBezTo>
                    <a:pt x="11322" y="8793"/>
                    <a:pt x="11153" y="8669"/>
                    <a:pt x="11051" y="8669"/>
                  </a:cubicBezTo>
                  <a:cubicBezTo>
                    <a:pt x="10854" y="8669"/>
                    <a:pt x="10916" y="8762"/>
                    <a:pt x="10684" y="8669"/>
                  </a:cubicBezTo>
                  <a:cubicBezTo>
                    <a:pt x="10515" y="8577"/>
                    <a:pt x="10380" y="8485"/>
                    <a:pt x="10244" y="8423"/>
                  </a:cubicBezTo>
                  <a:cubicBezTo>
                    <a:pt x="9974" y="8300"/>
                    <a:pt x="10210" y="8177"/>
                    <a:pt x="10278" y="8054"/>
                  </a:cubicBezTo>
                  <a:cubicBezTo>
                    <a:pt x="10380" y="7962"/>
                    <a:pt x="10515" y="7808"/>
                    <a:pt x="10447" y="7654"/>
                  </a:cubicBezTo>
                  <a:cubicBezTo>
                    <a:pt x="10380" y="7562"/>
                    <a:pt x="10210" y="7439"/>
                    <a:pt x="10312" y="7316"/>
                  </a:cubicBezTo>
                  <a:cubicBezTo>
                    <a:pt x="10549" y="7100"/>
                    <a:pt x="9838" y="6854"/>
                    <a:pt x="10312" y="6700"/>
                  </a:cubicBezTo>
                  <a:cubicBezTo>
                    <a:pt x="10549" y="6639"/>
                    <a:pt x="10583" y="6485"/>
                    <a:pt x="10583" y="6300"/>
                  </a:cubicBezTo>
                  <a:cubicBezTo>
                    <a:pt x="10617" y="5962"/>
                    <a:pt x="10109" y="6269"/>
                    <a:pt x="9940" y="6146"/>
                  </a:cubicBezTo>
                  <a:cubicBezTo>
                    <a:pt x="9838" y="6085"/>
                    <a:pt x="9838" y="5839"/>
                    <a:pt x="9770" y="5716"/>
                  </a:cubicBezTo>
                  <a:cubicBezTo>
                    <a:pt x="9635" y="5562"/>
                    <a:pt x="9567" y="5469"/>
                    <a:pt x="9838" y="5500"/>
                  </a:cubicBezTo>
                  <a:cubicBezTo>
                    <a:pt x="9940" y="5531"/>
                    <a:pt x="10041" y="5500"/>
                    <a:pt x="10075" y="5500"/>
                  </a:cubicBezTo>
                  <a:cubicBezTo>
                    <a:pt x="10210" y="5500"/>
                    <a:pt x="10414" y="5100"/>
                    <a:pt x="10414" y="5008"/>
                  </a:cubicBezTo>
                  <a:cubicBezTo>
                    <a:pt x="10414" y="4669"/>
                    <a:pt x="10380" y="4736"/>
                    <a:pt x="10684" y="4705"/>
                  </a:cubicBezTo>
                  <a:cubicBezTo>
                    <a:pt x="10882" y="4669"/>
                    <a:pt x="10820" y="4398"/>
                    <a:pt x="11017" y="4305"/>
                  </a:cubicBezTo>
                  <a:cubicBezTo>
                    <a:pt x="11288" y="4213"/>
                    <a:pt x="11728" y="4275"/>
                    <a:pt x="11999" y="4336"/>
                  </a:cubicBezTo>
                  <a:cubicBezTo>
                    <a:pt x="12371" y="4428"/>
                    <a:pt x="12506" y="4428"/>
                    <a:pt x="12811" y="4305"/>
                  </a:cubicBezTo>
                  <a:cubicBezTo>
                    <a:pt x="13048" y="4213"/>
                    <a:pt x="13183" y="4336"/>
                    <a:pt x="13386" y="4305"/>
                  </a:cubicBezTo>
                  <a:cubicBezTo>
                    <a:pt x="13691" y="4244"/>
                    <a:pt x="14097" y="3875"/>
                    <a:pt x="14402" y="4059"/>
                  </a:cubicBezTo>
                  <a:cubicBezTo>
                    <a:pt x="14537" y="4121"/>
                    <a:pt x="14503" y="4213"/>
                    <a:pt x="14673" y="4275"/>
                  </a:cubicBezTo>
                  <a:cubicBezTo>
                    <a:pt x="14774" y="4305"/>
                    <a:pt x="15147" y="4151"/>
                    <a:pt x="15214" y="4090"/>
                  </a:cubicBezTo>
                  <a:cubicBezTo>
                    <a:pt x="15587" y="3967"/>
                    <a:pt x="15513" y="3690"/>
                    <a:pt x="15688" y="3413"/>
                  </a:cubicBezTo>
                  <a:cubicBezTo>
                    <a:pt x="15823" y="3136"/>
                    <a:pt x="15987" y="3259"/>
                    <a:pt x="16258" y="3167"/>
                  </a:cubicBezTo>
                  <a:cubicBezTo>
                    <a:pt x="16630" y="3044"/>
                    <a:pt x="17002" y="2951"/>
                    <a:pt x="17307" y="2736"/>
                  </a:cubicBezTo>
                  <a:cubicBezTo>
                    <a:pt x="17476" y="2644"/>
                    <a:pt x="17646" y="2644"/>
                    <a:pt x="17815" y="2582"/>
                  </a:cubicBezTo>
                  <a:cubicBezTo>
                    <a:pt x="17950" y="2551"/>
                    <a:pt x="17815" y="2305"/>
                    <a:pt x="17882" y="2213"/>
                  </a:cubicBezTo>
                  <a:cubicBezTo>
                    <a:pt x="17984" y="2090"/>
                    <a:pt x="18086" y="1967"/>
                    <a:pt x="18289" y="1998"/>
                  </a:cubicBezTo>
                  <a:cubicBezTo>
                    <a:pt x="18424" y="1998"/>
                    <a:pt x="18492" y="2028"/>
                    <a:pt x="18627" y="2090"/>
                  </a:cubicBezTo>
                  <a:cubicBezTo>
                    <a:pt x="18796" y="2182"/>
                    <a:pt x="18999" y="2182"/>
                    <a:pt x="19169" y="2244"/>
                  </a:cubicBezTo>
                  <a:cubicBezTo>
                    <a:pt x="19338" y="2305"/>
                    <a:pt x="19473" y="2398"/>
                    <a:pt x="19643" y="2459"/>
                  </a:cubicBezTo>
                  <a:cubicBezTo>
                    <a:pt x="19710" y="2459"/>
                    <a:pt x="19778" y="2521"/>
                    <a:pt x="19840" y="2521"/>
                  </a:cubicBezTo>
                  <a:cubicBezTo>
                    <a:pt x="19975" y="2582"/>
                    <a:pt x="20246" y="2644"/>
                    <a:pt x="20314" y="2767"/>
                  </a:cubicBezTo>
                  <a:cubicBezTo>
                    <a:pt x="20314" y="2828"/>
                    <a:pt x="20246" y="2890"/>
                    <a:pt x="20212" y="2951"/>
                  </a:cubicBezTo>
                  <a:cubicBezTo>
                    <a:pt x="20184" y="2951"/>
                    <a:pt x="20184" y="2982"/>
                    <a:pt x="20150" y="3013"/>
                  </a:cubicBezTo>
                  <a:lnTo>
                    <a:pt x="20015" y="3105"/>
                  </a:lnTo>
                  <a:cubicBezTo>
                    <a:pt x="19913" y="3259"/>
                    <a:pt x="19913" y="3259"/>
                    <a:pt x="19913" y="3259"/>
                  </a:cubicBezTo>
                  <a:cubicBezTo>
                    <a:pt x="19879" y="3321"/>
                    <a:pt x="19643" y="3351"/>
                    <a:pt x="19541" y="3413"/>
                  </a:cubicBezTo>
                  <a:cubicBezTo>
                    <a:pt x="19439" y="3475"/>
                    <a:pt x="19439" y="3536"/>
                    <a:pt x="19541" y="3659"/>
                  </a:cubicBezTo>
                  <a:cubicBezTo>
                    <a:pt x="19541" y="3690"/>
                    <a:pt x="19710" y="3721"/>
                    <a:pt x="19710" y="3782"/>
                  </a:cubicBezTo>
                  <a:cubicBezTo>
                    <a:pt x="19710" y="3844"/>
                    <a:pt x="19609" y="3905"/>
                    <a:pt x="19541" y="3905"/>
                  </a:cubicBezTo>
                  <a:cubicBezTo>
                    <a:pt x="19439" y="3936"/>
                    <a:pt x="19270" y="4059"/>
                    <a:pt x="19169" y="4028"/>
                  </a:cubicBezTo>
                  <a:cubicBezTo>
                    <a:pt x="18593" y="4428"/>
                    <a:pt x="18593" y="4428"/>
                    <a:pt x="18593" y="4428"/>
                  </a:cubicBezTo>
                  <a:cubicBezTo>
                    <a:pt x="18627" y="4459"/>
                    <a:pt x="18458" y="4490"/>
                    <a:pt x="18390" y="4490"/>
                  </a:cubicBezTo>
                  <a:cubicBezTo>
                    <a:pt x="18356" y="4490"/>
                    <a:pt x="18322" y="4490"/>
                    <a:pt x="18289" y="4459"/>
                  </a:cubicBezTo>
                  <a:cubicBezTo>
                    <a:pt x="18221" y="4398"/>
                    <a:pt x="18255" y="4305"/>
                    <a:pt x="18119" y="4305"/>
                  </a:cubicBezTo>
                  <a:cubicBezTo>
                    <a:pt x="17882" y="4336"/>
                    <a:pt x="17679" y="4521"/>
                    <a:pt x="17409" y="4428"/>
                  </a:cubicBezTo>
                  <a:cubicBezTo>
                    <a:pt x="17341" y="4490"/>
                    <a:pt x="17307" y="4669"/>
                    <a:pt x="17307" y="4793"/>
                  </a:cubicBezTo>
                  <a:cubicBezTo>
                    <a:pt x="17307" y="4916"/>
                    <a:pt x="17375" y="5039"/>
                    <a:pt x="17307" y="5162"/>
                  </a:cubicBezTo>
                  <a:cubicBezTo>
                    <a:pt x="17273" y="5254"/>
                    <a:pt x="17206" y="5316"/>
                    <a:pt x="17206" y="5408"/>
                  </a:cubicBezTo>
                  <a:cubicBezTo>
                    <a:pt x="17273" y="5900"/>
                    <a:pt x="17273" y="5900"/>
                    <a:pt x="17273" y="5900"/>
                  </a:cubicBezTo>
                  <a:cubicBezTo>
                    <a:pt x="17273" y="6269"/>
                    <a:pt x="17273" y="6269"/>
                    <a:pt x="17273" y="6269"/>
                  </a:cubicBezTo>
                  <a:cubicBezTo>
                    <a:pt x="17273" y="6731"/>
                    <a:pt x="17273" y="6731"/>
                    <a:pt x="17273" y="6731"/>
                  </a:cubicBezTo>
                  <a:cubicBezTo>
                    <a:pt x="17273" y="6823"/>
                    <a:pt x="17172" y="7039"/>
                    <a:pt x="17104" y="7100"/>
                  </a:cubicBezTo>
                  <a:cubicBezTo>
                    <a:pt x="17104" y="7131"/>
                    <a:pt x="17070" y="7131"/>
                    <a:pt x="17070" y="7162"/>
                  </a:cubicBezTo>
                  <a:cubicBezTo>
                    <a:pt x="17036" y="7254"/>
                    <a:pt x="17104" y="7285"/>
                    <a:pt x="17104" y="7377"/>
                  </a:cubicBezTo>
                  <a:cubicBezTo>
                    <a:pt x="16935" y="7531"/>
                    <a:pt x="17002" y="7716"/>
                    <a:pt x="16969" y="7900"/>
                  </a:cubicBezTo>
                  <a:cubicBezTo>
                    <a:pt x="16935" y="8023"/>
                    <a:pt x="16799" y="8208"/>
                    <a:pt x="16732" y="8331"/>
                  </a:cubicBezTo>
                  <a:cubicBezTo>
                    <a:pt x="16529" y="8577"/>
                    <a:pt x="16055" y="8885"/>
                    <a:pt x="15784" y="9131"/>
                  </a:cubicBezTo>
                  <a:cubicBezTo>
                    <a:pt x="15615" y="9280"/>
                    <a:pt x="15417" y="9218"/>
                    <a:pt x="15180" y="9341"/>
                  </a:cubicBezTo>
                  <a:cubicBezTo>
                    <a:pt x="14876" y="9495"/>
                    <a:pt x="14808" y="9772"/>
                    <a:pt x="14368" y="9680"/>
                  </a:cubicBezTo>
                  <a:cubicBezTo>
                    <a:pt x="14030" y="9587"/>
                    <a:pt x="13962" y="9341"/>
                    <a:pt x="13556" y="9341"/>
                  </a:cubicBezTo>
                  <a:cubicBezTo>
                    <a:pt x="13556" y="9310"/>
                    <a:pt x="13386" y="9249"/>
                    <a:pt x="13353" y="9218"/>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3" name="AutoShape 11"/>
            <p:cNvSpPr>
              <a:spLocks/>
            </p:cNvSpPr>
            <p:nvPr/>
          </p:nvSpPr>
          <p:spPr bwMode="auto">
            <a:xfrm>
              <a:off x="7442041" y="1152278"/>
              <a:ext cx="1007451" cy="756074"/>
            </a:xfrm>
            <a:custGeom>
              <a:avLst/>
              <a:gdLst>
                <a:gd name="T0" fmla="+- 0 10885 170"/>
                <a:gd name="T1" fmla="*/ T0 w 21430"/>
                <a:gd name="T2" fmla="+- 0 10800 77"/>
                <a:gd name="T3" fmla="*/ 10800 h 21446"/>
                <a:gd name="T4" fmla="+- 0 10885 170"/>
                <a:gd name="T5" fmla="*/ T4 w 21430"/>
                <a:gd name="T6" fmla="+- 0 10800 77"/>
                <a:gd name="T7" fmla="*/ 10800 h 21446"/>
                <a:gd name="T8" fmla="+- 0 10885 170"/>
                <a:gd name="T9" fmla="*/ T8 w 21430"/>
                <a:gd name="T10" fmla="+- 0 10800 77"/>
                <a:gd name="T11" fmla="*/ 10800 h 21446"/>
                <a:gd name="T12" fmla="+- 0 10885 170"/>
                <a:gd name="T13" fmla="*/ T12 w 21430"/>
                <a:gd name="T14" fmla="+- 0 10800 77"/>
                <a:gd name="T15" fmla="*/ 10800 h 21446"/>
              </a:gdLst>
              <a:ahLst/>
              <a:cxnLst>
                <a:cxn ang="0">
                  <a:pos x="T1" y="T3"/>
                </a:cxn>
                <a:cxn ang="0">
                  <a:pos x="T5" y="T7"/>
                </a:cxn>
                <a:cxn ang="0">
                  <a:pos x="T9" y="T11"/>
                </a:cxn>
                <a:cxn ang="0">
                  <a:pos x="T13" y="T15"/>
                </a:cxn>
              </a:cxnLst>
              <a:rect l="0" t="0" r="r" b="b"/>
              <a:pathLst>
                <a:path w="21430" h="21446">
                  <a:moveTo>
                    <a:pt x="7438" y="21341"/>
                  </a:moveTo>
                  <a:cubicBezTo>
                    <a:pt x="7098" y="19448"/>
                    <a:pt x="7098" y="19448"/>
                    <a:pt x="7098" y="19448"/>
                  </a:cubicBezTo>
                  <a:cubicBezTo>
                    <a:pt x="7098" y="18721"/>
                    <a:pt x="6554" y="18266"/>
                    <a:pt x="6282" y="17721"/>
                  </a:cubicBezTo>
                  <a:cubicBezTo>
                    <a:pt x="6010" y="17176"/>
                    <a:pt x="6078" y="16994"/>
                    <a:pt x="6282" y="16358"/>
                  </a:cubicBezTo>
                  <a:cubicBezTo>
                    <a:pt x="6486" y="15631"/>
                    <a:pt x="6078" y="14813"/>
                    <a:pt x="6214" y="14086"/>
                  </a:cubicBezTo>
                  <a:cubicBezTo>
                    <a:pt x="6282" y="13631"/>
                    <a:pt x="6622" y="13904"/>
                    <a:pt x="6826" y="13631"/>
                  </a:cubicBezTo>
                  <a:cubicBezTo>
                    <a:pt x="7030" y="13268"/>
                    <a:pt x="7098" y="12632"/>
                    <a:pt x="7302" y="12268"/>
                  </a:cubicBezTo>
                  <a:cubicBezTo>
                    <a:pt x="7574" y="12086"/>
                    <a:pt x="8187" y="11087"/>
                    <a:pt x="8391" y="10723"/>
                  </a:cubicBezTo>
                  <a:cubicBezTo>
                    <a:pt x="8731" y="10178"/>
                    <a:pt x="8663" y="9723"/>
                    <a:pt x="8255" y="9178"/>
                  </a:cubicBezTo>
                  <a:cubicBezTo>
                    <a:pt x="8050" y="8905"/>
                    <a:pt x="7778" y="7906"/>
                    <a:pt x="8323" y="8103"/>
                  </a:cubicBezTo>
                  <a:cubicBezTo>
                    <a:pt x="8731" y="8193"/>
                    <a:pt x="8935" y="8542"/>
                    <a:pt x="9275" y="8739"/>
                  </a:cubicBezTo>
                  <a:cubicBezTo>
                    <a:pt x="9615" y="8905"/>
                    <a:pt x="9751" y="8739"/>
                    <a:pt x="10091" y="8633"/>
                  </a:cubicBezTo>
                  <a:cubicBezTo>
                    <a:pt x="10364" y="8542"/>
                    <a:pt x="10704" y="9542"/>
                    <a:pt x="11384" y="9360"/>
                  </a:cubicBezTo>
                  <a:cubicBezTo>
                    <a:pt x="11860" y="9178"/>
                    <a:pt x="11781" y="9814"/>
                    <a:pt x="11985" y="10178"/>
                  </a:cubicBezTo>
                  <a:cubicBezTo>
                    <a:pt x="12257" y="10632"/>
                    <a:pt x="12869" y="11450"/>
                    <a:pt x="13278" y="11632"/>
                  </a:cubicBezTo>
                  <a:cubicBezTo>
                    <a:pt x="13822" y="11904"/>
                    <a:pt x="14774" y="11541"/>
                    <a:pt x="15319" y="11541"/>
                  </a:cubicBezTo>
                  <a:cubicBezTo>
                    <a:pt x="15182" y="10087"/>
                    <a:pt x="15182" y="10087"/>
                    <a:pt x="15182" y="10087"/>
                  </a:cubicBezTo>
                  <a:cubicBezTo>
                    <a:pt x="15182" y="9814"/>
                    <a:pt x="15319" y="9632"/>
                    <a:pt x="15387" y="9360"/>
                  </a:cubicBezTo>
                  <a:cubicBezTo>
                    <a:pt x="15523" y="8996"/>
                    <a:pt x="15387" y="8633"/>
                    <a:pt x="15387" y="8269"/>
                  </a:cubicBezTo>
                  <a:cubicBezTo>
                    <a:pt x="15387" y="7906"/>
                    <a:pt x="15455" y="7375"/>
                    <a:pt x="15591" y="7194"/>
                  </a:cubicBezTo>
                  <a:cubicBezTo>
                    <a:pt x="15591" y="6467"/>
                    <a:pt x="15591" y="6376"/>
                    <a:pt x="16067" y="6103"/>
                  </a:cubicBezTo>
                  <a:cubicBezTo>
                    <a:pt x="16271" y="6012"/>
                    <a:pt x="16543" y="6012"/>
                    <a:pt x="16543" y="5649"/>
                  </a:cubicBezTo>
                  <a:cubicBezTo>
                    <a:pt x="16475" y="5467"/>
                    <a:pt x="16203" y="5103"/>
                    <a:pt x="16339" y="4831"/>
                  </a:cubicBezTo>
                  <a:cubicBezTo>
                    <a:pt x="16407" y="4649"/>
                    <a:pt x="16747" y="4740"/>
                    <a:pt x="16883" y="4558"/>
                  </a:cubicBezTo>
                  <a:cubicBezTo>
                    <a:pt x="17019" y="4376"/>
                    <a:pt x="17019" y="4104"/>
                    <a:pt x="17155" y="3922"/>
                  </a:cubicBezTo>
                  <a:cubicBezTo>
                    <a:pt x="17427" y="3649"/>
                    <a:pt x="18584" y="5194"/>
                    <a:pt x="18720" y="5558"/>
                  </a:cubicBezTo>
                  <a:cubicBezTo>
                    <a:pt x="18992" y="6103"/>
                    <a:pt x="17972" y="5830"/>
                    <a:pt x="17836" y="5740"/>
                  </a:cubicBezTo>
                  <a:cubicBezTo>
                    <a:pt x="17291" y="5740"/>
                    <a:pt x="17700" y="6467"/>
                    <a:pt x="17836" y="6648"/>
                  </a:cubicBezTo>
                  <a:cubicBezTo>
                    <a:pt x="17972" y="7194"/>
                    <a:pt x="17972" y="7194"/>
                    <a:pt x="17972" y="7194"/>
                  </a:cubicBezTo>
                  <a:cubicBezTo>
                    <a:pt x="19128" y="6012"/>
                    <a:pt x="19128" y="6012"/>
                    <a:pt x="19128" y="6012"/>
                  </a:cubicBezTo>
                  <a:cubicBezTo>
                    <a:pt x="19196" y="5830"/>
                    <a:pt x="19264" y="5103"/>
                    <a:pt x="19128" y="4922"/>
                  </a:cubicBezTo>
                  <a:cubicBezTo>
                    <a:pt x="18992" y="4740"/>
                    <a:pt x="18924" y="4831"/>
                    <a:pt x="18788" y="4740"/>
                  </a:cubicBezTo>
                  <a:cubicBezTo>
                    <a:pt x="18652" y="4558"/>
                    <a:pt x="18652" y="4285"/>
                    <a:pt x="18652" y="4013"/>
                  </a:cubicBezTo>
                  <a:cubicBezTo>
                    <a:pt x="18584" y="3831"/>
                    <a:pt x="18448" y="3558"/>
                    <a:pt x="18448" y="3286"/>
                  </a:cubicBezTo>
                  <a:cubicBezTo>
                    <a:pt x="18448" y="2740"/>
                    <a:pt x="18992" y="3013"/>
                    <a:pt x="19264" y="3013"/>
                  </a:cubicBezTo>
                  <a:cubicBezTo>
                    <a:pt x="19468" y="3104"/>
                    <a:pt x="20217" y="3104"/>
                    <a:pt x="20353" y="3286"/>
                  </a:cubicBezTo>
                  <a:cubicBezTo>
                    <a:pt x="20829" y="3286"/>
                    <a:pt x="20829" y="3286"/>
                    <a:pt x="20829" y="3286"/>
                  </a:cubicBezTo>
                  <a:lnTo>
                    <a:pt x="21101" y="3013"/>
                  </a:lnTo>
                  <a:cubicBezTo>
                    <a:pt x="21169" y="2922"/>
                    <a:pt x="21169" y="2831"/>
                    <a:pt x="21226" y="2831"/>
                  </a:cubicBezTo>
                  <a:cubicBezTo>
                    <a:pt x="21294" y="2650"/>
                    <a:pt x="21430" y="2468"/>
                    <a:pt x="21430" y="2286"/>
                  </a:cubicBezTo>
                  <a:cubicBezTo>
                    <a:pt x="21294" y="1922"/>
                    <a:pt x="20750" y="1741"/>
                    <a:pt x="20478" y="1559"/>
                  </a:cubicBezTo>
                  <a:cubicBezTo>
                    <a:pt x="20353" y="1559"/>
                    <a:pt x="20217" y="1377"/>
                    <a:pt x="20081" y="1377"/>
                  </a:cubicBezTo>
                  <a:cubicBezTo>
                    <a:pt x="19741" y="1195"/>
                    <a:pt x="19468" y="923"/>
                    <a:pt x="19128" y="741"/>
                  </a:cubicBezTo>
                  <a:cubicBezTo>
                    <a:pt x="18788" y="559"/>
                    <a:pt x="18380" y="559"/>
                    <a:pt x="18040" y="287"/>
                  </a:cubicBezTo>
                  <a:cubicBezTo>
                    <a:pt x="17768" y="105"/>
                    <a:pt x="17632" y="14"/>
                    <a:pt x="17359" y="14"/>
                  </a:cubicBezTo>
                  <a:cubicBezTo>
                    <a:pt x="16951" y="-77"/>
                    <a:pt x="16747" y="287"/>
                    <a:pt x="16543" y="650"/>
                  </a:cubicBezTo>
                  <a:cubicBezTo>
                    <a:pt x="16407" y="923"/>
                    <a:pt x="16679" y="1650"/>
                    <a:pt x="16407" y="1741"/>
                  </a:cubicBezTo>
                  <a:cubicBezTo>
                    <a:pt x="16067" y="1922"/>
                    <a:pt x="15727" y="1922"/>
                    <a:pt x="15387" y="2195"/>
                  </a:cubicBezTo>
                  <a:cubicBezTo>
                    <a:pt x="14774" y="2831"/>
                    <a:pt x="14026" y="3104"/>
                    <a:pt x="13278" y="3467"/>
                  </a:cubicBezTo>
                  <a:cubicBezTo>
                    <a:pt x="12733" y="3740"/>
                    <a:pt x="12404" y="3377"/>
                    <a:pt x="12132" y="4195"/>
                  </a:cubicBezTo>
                  <a:cubicBezTo>
                    <a:pt x="11781" y="5012"/>
                    <a:pt x="11928" y="5830"/>
                    <a:pt x="11180" y="6194"/>
                  </a:cubicBezTo>
                  <a:cubicBezTo>
                    <a:pt x="11044" y="6376"/>
                    <a:pt x="10296" y="6830"/>
                    <a:pt x="10091" y="6739"/>
                  </a:cubicBezTo>
                  <a:cubicBezTo>
                    <a:pt x="9751" y="6558"/>
                    <a:pt x="9819" y="6285"/>
                    <a:pt x="9547" y="6103"/>
                  </a:cubicBezTo>
                  <a:cubicBezTo>
                    <a:pt x="8935" y="5558"/>
                    <a:pt x="8119" y="6648"/>
                    <a:pt x="7506" y="6830"/>
                  </a:cubicBezTo>
                  <a:cubicBezTo>
                    <a:pt x="7098" y="6921"/>
                    <a:pt x="6826" y="6558"/>
                    <a:pt x="6350" y="6830"/>
                  </a:cubicBezTo>
                  <a:cubicBezTo>
                    <a:pt x="5737" y="7194"/>
                    <a:pt x="5465" y="7194"/>
                    <a:pt x="4717" y="6921"/>
                  </a:cubicBezTo>
                  <a:cubicBezTo>
                    <a:pt x="4173" y="6739"/>
                    <a:pt x="3288" y="6558"/>
                    <a:pt x="2744" y="6830"/>
                  </a:cubicBezTo>
                  <a:cubicBezTo>
                    <a:pt x="2347" y="7103"/>
                    <a:pt x="2472" y="7906"/>
                    <a:pt x="2075" y="8012"/>
                  </a:cubicBezTo>
                  <a:cubicBezTo>
                    <a:pt x="1463" y="8103"/>
                    <a:pt x="1531" y="7906"/>
                    <a:pt x="1531" y="8905"/>
                  </a:cubicBezTo>
                  <a:cubicBezTo>
                    <a:pt x="1531" y="9178"/>
                    <a:pt x="1123" y="10359"/>
                    <a:pt x="850" y="10359"/>
                  </a:cubicBezTo>
                  <a:cubicBezTo>
                    <a:pt x="782" y="10359"/>
                    <a:pt x="578" y="10450"/>
                    <a:pt x="374" y="10359"/>
                  </a:cubicBezTo>
                  <a:cubicBezTo>
                    <a:pt x="-170" y="10269"/>
                    <a:pt x="-34" y="10541"/>
                    <a:pt x="238" y="10996"/>
                  </a:cubicBezTo>
                  <a:cubicBezTo>
                    <a:pt x="374" y="11359"/>
                    <a:pt x="374" y="12086"/>
                    <a:pt x="578" y="12268"/>
                  </a:cubicBezTo>
                  <a:cubicBezTo>
                    <a:pt x="919" y="12632"/>
                    <a:pt x="1939" y="11723"/>
                    <a:pt x="1871" y="12722"/>
                  </a:cubicBezTo>
                  <a:cubicBezTo>
                    <a:pt x="1871" y="13268"/>
                    <a:pt x="1803" y="13722"/>
                    <a:pt x="1327" y="13904"/>
                  </a:cubicBezTo>
                  <a:cubicBezTo>
                    <a:pt x="374" y="14358"/>
                    <a:pt x="1803" y="15085"/>
                    <a:pt x="1327" y="15722"/>
                  </a:cubicBezTo>
                  <a:cubicBezTo>
                    <a:pt x="1123" y="16085"/>
                    <a:pt x="1463" y="16449"/>
                    <a:pt x="1599" y="16721"/>
                  </a:cubicBezTo>
                  <a:cubicBezTo>
                    <a:pt x="1735" y="17176"/>
                    <a:pt x="1463" y="17630"/>
                    <a:pt x="1259" y="17903"/>
                  </a:cubicBezTo>
                  <a:cubicBezTo>
                    <a:pt x="1123" y="18266"/>
                    <a:pt x="646" y="18630"/>
                    <a:pt x="1191" y="18993"/>
                  </a:cubicBezTo>
                  <a:cubicBezTo>
                    <a:pt x="1463" y="19175"/>
                    <a:pt x="1735" y="19448"/>
                    <a:pt x="2075" y="19720"/>
                  </a:cubicBezTo>
                  <a:cubicBezTo>
                    <a:pt x="2540" y="19993"/>
                    <a:pt x="2415" y="19720"/>
                    <a:pt x="2812" y="19720"/>
                  </a:cubicBezTo>
                  <a:cubicBezTo>
                    <a:pt x="3016" y="19720"/>
                    <a:pt x="3356" y="20084"/>
                    <a:pt x="3492" y="19887"/>
                  </a:cubicBezTo>
                  <a:cubicBezTo>
                    <a:pt x="3764" y="19266"/>
                    <a:pt x="3969" y="19524"/>
                    <a:pt x="4377" y="19720"/>
                  </a:cubicBezTo>
                  <a:cubicBezTo>
                    <a:pt x="4581" y="19811"/>
                    <a:pt x="4853" y="20357"/>
                    <a:pt x="5125" y="20251"/>
                  </a:cubicBezTo>
                  <a:cubicBezTo>
                    <a:pt x="5805" y="20160"/>
                    <a:pt x="5737" y="20251"/>
                    <a:pt x="6010" y="20887"/>
                  </a:cubicBezTo>
                  <a:cubicBezTo>
                    <a:pt x="6282" y="21523"/>
                    <a:pt x="6962" y="21523"/>
                    <a:pt x="7438" y="21341"/>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4" name="AutoShape 12"/>
            <p:cNvSpPr>
              <a:spLocks/>
            </p:cNvSpPr>
            <p:nvPr/>
          </p:nvSpPr>
          <p:spPr bwMode="auto">
            <a:xfrm>
              <a:off x="7730032" y="1255550"/>
              <a:ext cx="693590" cy="697235"/>
            </a:xfrm>
            <a:custGeom>
              <a:avLst/>
              <a:gdLst>
                <a:gd name="T0" fmla="+- 0 10867 135"/>
                <a:gd name="T1" fmla="*/ T0 w 21465"/>
                <a:gd name="T2" fmla="+- 0 10792 218"/>
                <a:gd name="T3" fmla="*/ 10792 h 21149"/>
                <a:gd name="T4" fmla="+- 0 10867 135"/>
                <a:gd name="T5" fmla="*/ T4 w 21465"/>
                <a:gd name="T6" fmla="+- 0 10792 218"/>
                <a:gd name="T7" fmla="*/ 10792 h 21149"/>
                <a:gd name="T8" fmla="+- 0 10867 135"/>
                <a:gd name="T9" fmla="*/ T8 w 21465"/>
                <a:gd name="T10" fmla="+- 0 10792 218"/>
                <a:gd name="T11" fmla="*/ 10792 h 21149"/>
                <a:gd name="T12" fmla="+- 0 10867 135"/>
                <a:gd name="T13" fmla="*/ T12 w 21465"/>
                <a:gd name="T14" fmla="+- 0 10792 218"/>
                <a:gd name="T15" fmla="*/ 10792 h 21149"/>
              </a:gdLst>
              <a:ahLst/>
              <a:cxnLst>
                <a:cxn ang="0">
                  <a:pos x="T1" y="T3"/>
                </a:cxn>
                <a:cxn ang="0">
                  <a:pos x="T5" y="T7"/>
                </a:cxn>
                <a:cxn ang="0">
                  <a:pos x="T9" y="T11"/>
                </a:cxn>
                <a:cxn ang="0">
                  <a:pos x="T13" y="T15"/>
                </a:cxn>
              </a:cxnLst>
              <a:rect l="0" t="0" r="r" b="b"/>
              <a:pathLst>
                <a:path w="21465" h="21149">
                  <a:moveTo>
                    <a:pt x="18986" y="3274"/>
                  </a:moveTo>
                  <a:cubicBezTo>
                    <a:pt x="19284" y="3371"/>
                    <a:pt x="19779" y="2983"/>
                    <a:pt x="20077" y="2886"/>
                  </a:cubicBezTo>
                  <a:cubicBezTo>
                    <a:pt x="20275" y="2886"/>
                    <a:pt x="20573" y="2692"/>
                    <a:pt x="20573" y="2498"/>
                  </a:cubicBezTo>
                  <a:cubicBezTo>
                    <a:pt x="20573" y="2304"/>
                    <a:pt x="20077" y="2207"/>
                    <a:pt x="20077" y="2110"/>
                  </a:cubicBezTo>
                  <a:cubicBezTo>
                    <a:pt x="19779" y="1722"/>
                    <a:pt x="19779" y="1528"/>
                    <a:pt x="20077" y="1334"/>
                  </a:cubicBezTo>
                  <a:cubicBezTo>
                    <a:pt x="20374" y="1140"/>
                    <a:pt x="21068" y="1043"/>
                    <a:pt x="21168" y="849"/>
                  </a:cubicBezTo>
                  <a:cubicBezTo>
                    <a:pt x="21465" y="364"/>
                    <a:pt x="21465" y="364"/>
                    <a:pt x="21465" y="364"/>
                  </a:cubicBezTo>
                  <a:cubicBezTo>
                    <a:pt x="20771" y="364"/>
                    <a:pt x="20771" y="364"/>
                    <a:pt x="20771" y="364"/>
                  </a:cubicBezTo>
                  <a:cubicBezTo>
                    <a:pt x="20573" y="170"/>
                    <a:pt x="19482" y="170"/>
                    <a:pt x="19184" y="73"/>
                  </a:cubicBezTo>
                  <a:cubicBezTo>
                    <a:pt x="18788" y="73"/>
                    <a:pt x="17994" y="-218"/>
                    <a:pt x="17994" y="364"/>
                  </a:cubicBezTo>
                  <a:cubicBezTo>
                    <a:pt x="17994" y="655"/>
                    <a:pt x="18193" y="946"/>
                    <a:pt x="18292" y="1140"/>
                  </a:cubicBezTo>
                  <a:cubicBezTo>
                    <a:pt x="18292" y="1431"/>
                    <a:pt x="18292" y="1722"/>
                    <a:pt x="18490" y="1916"/>
                  </a:cubicBezTo>
                  <a:cubicBezTo>
                    <a:pt x="18689" y="2013"/>
                    <a:pt x="18788" y="1916"/>
                    <a:pt x="18986" y="2110"/>
                  </a:cubicBezTo>
                  <a:cubicBezTo>
                    <a:pt x="19184" y="2304"/>
                    <a:pt x="19085" y="3080"/>
                    <a:pt x="18986" y="3274"/>
                  </a:cubicBezTo>
                  <a:close/>
                  <a:moveTo>
                    <a:pt x="13830" y="4535"/>
                  </a:moveTo>
                  <a:cubicBezTo>
                    <a:pt x="13830" y="3759"/>
                    <a:pt x="13830" y="3662"/>
                    <a:pt x="14524" y="3371"/>
                  </a:cubicBezTo>
                  <a:cubicBezTo>
                    <a:pt x="14821" y="3274"/>
                    <a:pt x="15218" y="3274"/>
                    <a:pt x="15218" y="2886"/>
                  </a:cubicBezTo>
                  <a:cubicBezTo>
                    <a:pt x="15119" y="2692"/>
                    <a:pt x="14722" y="2304"/>
                    <a:pt x="14921" y="2013"/>
                  </a:cubicBezTo>
                  <a:cubicBezTo>
                    <a:pt x="15020" y="1819"/>
                    <a:pt x="15515" y="1916"/>
                    <a:pt x="15714" y="1722"/>
                  </a:cubicBezTo>
                  <a:cubicBezTo>
                    <a:pt x="15912" y="1528"/>
                    <a:pt x="15912" y="1237"/>
                    <a:pt x="16110" y="1043"/>
                  </a:cubicBezTo>
                  <a:cubicBezTo>
                    <a:pt x="16507" y="752"/>
                    <a:pt x="18193" y="2401"/>
                    <a:pt x="18391" y="2789"/>
                  </a:cubicBezTo>
                  <a:cubicBezTo>
                    <a:pt x="18788" y="3371"/>
                    <a:pt x="17300" y="3080"/>
                    <a:pt x="17102" y="2983"/>
                  </a:cubicBezTo>
                  <a:cubicBezTo>
                    <a:pt x="16309" y="2983"/>
                    <a:pt x="16904" y="3759"/>
                    <a:pt x="17102" y="3953"/>
                  </a:cubicBezTo>
                  <a:cubicBezTo>
                    <a:pt x="17300" y="4535"/>
                    <a:pt x="17300" y="4535"/>
                    <a:pt x="17300" y="4535"/>
                  </a:cubicBezTo>
                  <a:cubicBezTo>
                    <a:pt x="17400" y="4632"/>
                    <a:pt x="16904" y="4729"/>
                    <a:pt x="16705" y="4729"/>
                  </a:cubicBezTo>
                  <a:cubicBezTo>
                    <a:pt x="16606" y="4729"/>
                    <a:pt x="16507" y="4729"/>
                    <a:pt x="16408" y="4632"/>
                  </a:cubicBezTo>
                  <a:cubicBezTo>
                    <a:pt x="16210" y="4438"/>
                    <a:pt x="16309" y="4147"/>
                    <a:pt x="15912" y="4147"/>
                  </a:cubicBezTo>
                  <a:cubicBezTo>
                    <a:pt x="15218" y="4244"/>
                    <a:pt x="14623" y="4826"/>
                    <a:pt x="13830" y="4535"/>
                  </a:cubicBezTo>
                  <a:close/>
                  <a:moveTo>
                    <a:pt x="1947" y="19636"/>
                  </a:moveTo>
                  <a:cubicBezTo>
                    <a:pt x="2046" y="19733"/>
                    <a:pt x="2542" y="19927"/>
                    <a:pt x="2542" y="20024"/>
                  </a:cubicBezTo>
                  <a:cubicBezTo>
                    <a:pt x="3732" y="20024"/>
                    <a:pt x="3930" y="20800"/>
                    <a:pt x="4922" y="21091"/>
                  </a:cubicBezTo>
                  <a:cubicBezTo>
                    <a:pt x="6211" y="21382"/>
                    <a:pt x="6409" y="20509"/>
                    <a:pt x="7302" y="20024"/>
                  </a:cubicBezTo>
                  <a:cubicBezTo>
                    <a:pt x="7996" y="19636"/>
                    <a:pt x="8574" y="19830"/>
                    <a:pt x="9070" y="19361"/>
                  </a:cubicBezTo>
                  <a:cubicBezTo>
                    <a:pt x="9863" y="18585"/>
                    <a:pt x="11252" y="17615"/>
                    <a:pt x="11847" y="16839"/>
                  </a:cubicBezTo>
                  <a:cubicBezTo>
                    <a:pt x="12045" y="16451"/>
                    <a:pt x="12442" y="15869"/>
                    <a:pt x="12541" y="15481"/>
                  </a:cubicBezTo>
                  <a:cubicBezTo>
                    <a:pt x="12640" y="14899"/>
                    <a:pt x="12442" y="14317"/>
                    <a:pt x="12937" y="13832"/>
                  </a:cubicBezTo>
                  <a:cubicBezTo>
                    <a:pt x="12937" y="13541"/>
                    <a:pt x="12739" y="13444"/>
                    <a:pt x="12838" y="13153"/>
                  </a:cubicBezTo>
                  <a:cubicBezTo>
                    <a:pt x="12838" y="13056"/>
                    <a:pt x="12937" y="13056"/>
                    <a:pt x="12937" y="12959"/>
                  </a:cubicBezTo>
                  <a:cubicBezTo>
                    <a:pt x="13136" y="12765"/>
                    <a:pt x="13433" y="12086"/>
                    <a:pt x="13433" y="11795"/>
                  </a:cubicBezTo>
                  <a:cubicBezTo>
                    <a:pt x="13433" y="10339"/>
                    <a:pt x="13433" y="10339"/>
                    <a:pt x="13433" y="10339"/>
                  </a:cubicBezTo>
                  <a:cubicBezTo>
                    <a:pt x="13433" y="9175"/>
                    <a:pt x="13433" y="9175"/>
                    <a:pt x="13433" y="9175"/>
                  </a:cubicBezTo>
                  <a:cubicBezTo>
                    <a:pt x="12640" y="9175"/>
                    <a:pt x="11252" y="9563"/>
                    <a:pt x="10458" y="9272"/>
                  </a:cubicBezTo>
                  <a:cubicBezTo>
                    <a:pt x="9863" y="9078"/>
                    <a:pt x="8971" y="8205"/>
                    <a:pt x="8574" y="7720"/>
                  </a:cubicBezTo>
                  <a:cubicBezTo>
                    <a:pt x="8277" y="7332"/>
                    <a:pt x="8393" y="6653"/>
                    <a:pt x="7699" y="6847"/>
                  </a:cubicBezTo>
                  <a:cubicBezTo>
                    <a:pt x="6707" y="7041"/>
                    <a:pt x="6211" y="5974"/>
                    <a:pt x="5815" y="6071"/>
                  </a:cubicBezTo>
                  <a:cubicBezTo>
                    <a:pt x="5319" y="6184"/>
                    <a:pt x="5120" y="6362"/>
                    <a:pt x="4625" y="6184"/>
                  </a:cubicBezTo>
                  <a:cubicBezTo>
                    <a:pt x="4129" y="5974"/>
                    <a:pt x="3831" y="5602"/>
                    <a:pt x="3236" y="5505"/>
                  </a:cubicBezTo>
                  <a:cubicBezTo>
                    <a:pt x="2443" y="5295"/>
                    <a:pt x="2840" y="6362"/>
                    <a:pt x="3137" y="6653"/>
                  </a:cubicBezTo>
                  <a:cubicBezTo>
                    <a:pt x="3732" y="7235"/>
                    <a:pt x="3831" y="7720"/>
                    <a:pt x="3336" y="8302"/>
                  </a:cubicBezTo>
                  <a:cubicBezTo>
                    <a:pt x="3038" y="8690"/>
                    <a:pt x="2146" y="9757"/>
                    <a:pt x="1749" y="9951"/>
                  </a:cubicBezTo>
                  <a:cubicBezTo>
                    <a:pt x="1452" y="10339"/>
                    <a:pt x="1352" y="11019"/>
                    <a:pt x="1055" y="11407"/>
                  </a:cubicBezTo>
                  <a:cubicBezTo>
                    <a:pt x="757" y="11698"/>
                    <a:pt x="262" y="11407"/>
                    <a:pt x="162" y="11892"/>
                  </a:cubicBezTo>
                  <a:cubicBezTo>
                    <a:pt x="-36" y="12668"/>
                    <a:pt x="559" y="13541"/>
                    <a:pt x="262" y="14317"/>
                  </a:cubicBezTo>
                  <a:cubicBezTo>
                    <a:pt x="-36" y="14996"/>
                    <a:pt x="-135" y="15190"/>
                    <a:pt x="262" y="15772"/>
                  </a:cubicBezTo>
                  <a:cubicBezTo>
                    <a:pt x="658" y="16354"/>
                    <a:pt x="1452" y="16839"/>
                    <a:pt x="1452" y="17615"/>
                  </a:cubicBezTo>
                  <a:cubicBezTo>
                    <a:pt x="1947" y="19636"/>
                    <a:pt x="1947" y="19636"/>
                    <a:pt x="1947" y="19636"/>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5" name="AutoShape 13"/>
            <p:cNvSpPr>
              <a:spLocks/>
            </p:cNvSpPr>
            <p:nvPr/>
          </p:nvSpPr>
          <p:spPr bwMode="auto">
            <a:xfrm>
              <a:off x="6225221" y="385140"/>
              <a:ext cx="1876204" cy="1079063"/>
            </a:xfrm>
            <a:custGeom>
              <a:avLst/>
              <a:gdLst>
                <a:gd name="T0" fmla="*/ 10800 w 21600"/>
                <a:gd name="T1" fmla="+- 0 10846 93"/>
                <a:gd name="T2" fmla="*/ 10846 h 21507"/>
                <a:gd name="T3" fmla="*/ 10800 w 21600"/>
                <a:gd name="T4" fmla="+- 0 10846 93"/>
                <a:gd name="T5" fmla="*/ 10846 h 21507"/>
                <a:gd name="T6" fmla="*/ 10800 w 21600"/>
                <a:gd name="T7" fmla="+- 0 10846 93"/>
                <a:gd name="T8" fmla="*/ 10846 h 21507"/>
                <a:gd name="T9" fmla="*/ 10800 w 21600"/>
                <a:gd name="T10" fmla="+- 0 10846 93"/>
                <a:gd name="T11" fmla="*/ 10846 h 21507"/>
              </a:gdLst>
              <a:ahLst/>
              <a:cxnLst>
                <a:cxn ang="0">
                  <a:pos x="T0" y="T2"/>
                </a:cxn>
                <a:cxn ang="0">
                  <a:pos x="T3" y="T5"/>
                </a:cxn>
                <a:cxn ang="0">
                  <a:pos x="T6" y="T8"/>
                </a:cxn>
                <a:cxn ang="0">
                  <a:pos x="T9" y="T11"/>
                </a:cxn>
              </a:cxnLst>
              <a:rect l="0" t="0" r="r" b="b"/>
              <a:pathLst>
                <a:path w="21600" h="21507">
                  <a:moveTo>
                    <a:pt x="21600" y="14045"/>
                  </a:moveTo>
                  <a:cubicBezTo>
                    <a:pt x="21563" y="13917"/>
                    <a:pt x="21526" y="13790"/>
                    <a:pt x="21489" y="13662"/>
                  </a:cubicBezTo>
                  <a:cubicBezTo>
                    <a:pt x="21416" y="13343"/>
                    <a:pt x="21084" y="13471"/>
                    <a:pt x="20900" y="13216"/>
                  </a:cubicBezTo>
                  <a:cubicBezTo>
                    <a:pt x="20900" y="13407"/>
                    <a:pt x="20826" y="13662"/>
                    <a:pt x="20863" y="13853"/>
                  </a:cubicBezTo>
                  <a:cubicBezTo>
                    <a:pt x="20937" y="14109"/>
                    <a:pt x="21047" y="14364"/>
                    <a:pt x="21232" y="14364"/>
                  </a:cubicBezTo>
                  <a:cubicBezTo>
                    <a:pt x="21342" y="14427"/>
                    <a:pt x="21453" y="14172"/>
                    <a:pt x="21600" y="14045"/>
                  </a:cubicBezTo>
                  <a:close/>
                  <a:moveTo>
                    <a:pt x="7616" y="21507"/>
                  </a:moveTo>
                  <a:cubicBezTo>
                    <a:pt x="7689" y="21305"/>
                    <a:pt x="7726" y="21114"/>
                    <a:pt x="7837" y="21061"/>
                  </a:cubicBezTo>
                  <a:cubicBezTo>
                    <a:pt x="8095" y="20933"/>
                    <a:pt x="8242" y="20678"/>
                    <a:pt x="8242" y="20231"/>
                  </a:cubicBezTo>
                  <a:cubicBezTo>
                    <a:pt x="8242" y="19657"/>
                    <a:pt x="8131" y="19402"/>
                    <a:pt x="8537" y="19402"/>
                  </a:cubicBezTo>
                  <a:cubicBezTo>
                    <a:pt x="8795" y="19402"/>
                    <a:pt x="8758" y="19020"/>
                    <a:pt x="8721" y="18701"/>
                  </a:cubicBezTo>
                  <a:cubicBezTo>
                    <a:pt x="8537" y="17616"/>
                    <a:pt x="9016" y="18127"/>
                    <a:pt x="9311" y="17489"/>
                  </a:cubicBezTo>
                  <a:cubicBezTo>
                    <a:pt x="9569" y="16787"/>
                    <a:pt x="9642" y="17553"/>
                    <a:pt x="9900" y="17489"/>
                  </a:cubicBezTo>
                  <a:cubicBezTo>
                    <a:pt x="10078" y="17425"/>
                    <a:pt x="10779" y="16915"/>
                    <a:pt x="10453" y="16532"/>
                  </a:cubicBezTo>
                  <a:cubicBezTo>
                    <a:pt x="10306" y="16405"/>
                    <a:pt x="10195" y="16213"/>
                    <a:pt x="10011" y="16022"/>
                  </a:cubicBezTo>
                  <a:cubicBezTo>
                    <a:pt x="9900" y="15958"/>
                    <a:pt x="9753" y="15894"/>
                    <a:pt x="9679" y="15767"/>
                  </a:cubicBezTo>
                  <a:cubicBezTo>
                    <a:pt x="9605" y="15639"/>
                    <a:pt x="9495" y="15257"/>
                    <a:pt x="9384" y="15320"/>
                  </a:cubicBezTo>
                  <a:cubicBezTo>
                    <a:pt x="9274" y="15129"/>
                    <a:pt x="9053" y="15065"/>
                    <a:pt x="9126" y="14683"/>
                  </a:cubicBezTo>
                  <a:cubicBezTo>
                    <a:pt x="9200" y="14364"/>
                    <a:pt x="9274" y="14109"/>
                    <a:pt x="9384" y="13790"/>
                  </a:cubicBezTo>
                  <a:cubicBezTo>
                    <a:pt x="9458" y="13545"/>
                    <a:pt x="9642" y="13726"/>
                    <a:pt x="9753" y="13662"/>
                  </a:cubicBezTo>
                  <a:cubicBezTo>
                    <a:pt x="10048" y="13598"/>
                    <a:pt x="10195" y="13290"/>
                    <a:pt x="10373" y="13790"/>
                  </a:cubicBezTo>
                  <a:cubicBezTo>
                    <a:pt x="10416" y="13917"/>
                    <a:pt x="10373" y="14109"/>
                    <a:pt x="10484" y="14172"/>
                  </a:cubicBezTo>
                  <a:cubicBezTo>
                    <a:pt x="10668" y="14364"/>
                    <a:pt x="11184" y="12897"/>
                    <a:pt x="11221" y="13917"/>
                  </a:cubicBezTo>
                  <a:cubicBezTo>
                    <a:pt x="11221" y="14045"/>
                    <a:pt x="11258" y="14555"/>
                    <a:pt x="11405" y="14491"/>
                  </a:cubicBezTo>
                  <a:cubicBezTo>
                    <a:pt x="11479" y="14427"/>
                    <a:pt x="11552" y="14300"/>
                    <a:pt x="11663" y="14236"/>
                  </a:cubicBezTo>
                  <a:cubicBezTo>
                    <a:pt x="11737" y="14236"/>
                    <a:pt x="11847" y="14236"/>
                    <a:pt x="11921" y="14236"/>
                  </a:cubicBezTo>
                  <a:cubicBezTo>
                    <a:pt x="12474" y="14172"/>
                    <a:pt x="13063" y="14427"/>
                    <a:pt x="13321" y="13471"/>
                  </a:cubicBezTo>
                  <a:cubicBezTo>
                    <a:pt x="13395" y="13216"/>
                    <a:pt x="13395" y="12705"/>
                    <a:pt x="13653" y="13290"/>
                  </a:cubicBezTo>
                  <a:cubicBezTo>
                    <a:pt x="13911" y="13917"/>
                    <a:pt x="14353" y="13598"/>
                    <a:pt x="14463" y="14427"/>
                  </a:cubicBezTo>
                  <a:cubicBezTo>
                    <a:pt x="14500" y="14746"/>
                    <a:pt x="14795" y="14364"/>
                    <a:pt x="14906" y="14364"/>
                  </a:cubicBezTo>
                  <a:cubicBezTo>
                    <a:pt x="15274" y="14236"/>
                    <a:pt x="15489" y="14810"/>
                    <a:pt x="15747" y="14938"/>
                  </a:cubicBezTo>
                  <a:cubicBezTo>
                    <a:pt x="16226" y="15257"/>
                    <a:pt x="16152" y="14427"/>
                    <a:pt x="16484" y="14427"/>
                  </a:cubicBezTo>
                  <a:cubicBezTo>
                    <a:pt x="16742" y="14364"/>
                    <a:pt x="16926" y="15001"/>
                    <a:pt x="17184" y="14555"/>
                  </a:cubicBezTo>
                  <a:cubicBezTo>
                    <a:pt x="17295" y="14364"/>
                    <a:pt x="17553" y="13790"/>
                    <a:pt x="17442" y="13545"/>
                  </a:cubicBezTo>
                  <a:cubicBezTo>
                    <a:pt x="17405" y="13290"/>
                    <a:pt x="17221" y="13343"/>
                    <a:pt x="17184" y="13152"/>
                  </a:cubicBezTo>
                  <a:cubicBezTo>
                    <a:pt x="17147" y="13099"/>
                    <a:pt x="17295" y="12780"/>
                    <a:pt x="17295" y="12652"/>
                  </a:cubicBezTo>
                  <a:cubicBezTo>
                    <a:pt x="17258" y="12014"/>
                    <a:pt x="17000" y="12652"/>
                    <a:pt x="16816" y="12705"/>
                  </a:cubicBezTo>
                  <a:cubicBezTo>
                    <a:pt x="16152" y="13099"/>
                    <a:pt x="16152" y="12333"/>
                    <a:pt x="16521" y="11759"/>
                  </a:cubicBezTo>
                  <a:cubicBezTo>
                    <a:pt x="16668" y="11504"/>
                    <a:pt x="16926" y="11696"/>
                    <a:pt x="17147" y="11313"/>
                  </a:cubicBezTo>
                  <a:cubicBezTo>
                    <a:pt x="17258" y="11185"/>
                    <a:pt x="17479" y="11122"/>
                    <a:pt x="17663" y="11249"/>
                  </a:cubicBezTo>
                  <a:cubicBezTo>
                    <a:pt x="17774" y="11313"/>
                    <a:pt x="17921" y="11440"/>
                    <a:pt x="17995" y="11568"/>
                  </a:cubicBezTo>
                  <a:cubicBezTo>
                    <a:pt x="18032" y="11696"/>
                    <a:pt x="18032" y="11823"/>
                    <a:pt x="18105" y="11887"/>
                  </a:cubicBezTo>
                  <a:cubicBezTo>
                    <a:pt x="18142" y="11887"/>
                    <a:pt x="18695" y="11887"/>
                    <a:pt x="18363" y="12206"/>
                  </a:cubicBezTo>
                  <a:cubicBezTo>
                    <a:pt x="18179" y="12333"/>
                    <a:pt x="17995" y="12588"/>
                    <a:pt x="17958" y="12961"/>
                  </a:cubicBezTo>
                  <a:cubicBezTo>
                    <a:pt x="17921" y="13790"/>
                    <a:pt x="18990" y="12705"/>
                    <a:pt x="18916" y="13216"/>
                  </a:cubicBezTo>
                  <a:cubicBezTo>
                    <a:pt x="18842" y="13662"/>
                    <a:pt x="18548" y="14364"/>
                    <a:pt x="19027" y="14364"/>
                  </a:cubicBezTo>
                  <a:cubicBezTo>
                    <a:pt x="19248" y="14427"/>
                    <a:pt x="19285" y="14427"/>
                    <a:pt x="19358" y="14810"/>
                  </a:cubicBezTo>
                  <a:cubicBezTo>
                    <a:pt x="19432" y="15193"/>
                    <a:pt x="19579" y="14874"/>
                    <a:pt x="19616" y="14619"/>
                  </a:cubicBezTo>
                  <a:cubicBezTo>
                    <a:pt x="19727" y="14236"/>
                    <a:pt x="19653" y="13662"/>
                    <a:pt x="19911" y="13545"/>
                  </a:cubicBezTo>
                  <a:cubicBezTo>
                    <a:pt x="20132" y="13407"/>
                    <a:pt x="20384" y="12897"/>
                    <a:pt x="20574" y="12780"/>
                  </a:cubicBezTo>
                  <a:cubicBezTo>
                    <a:pt x="20574" y="12705"/>
                    <a:pt x="20605" y="12588"/>
                    <a:pt x="20574" y="12588"/>
                  </a:cubicBezTo>
                  <a:cubicBezTo>
                    <a:pt x="20574" y="12525"/>
                    <a:pt x="20605" y="12461"/>
                    <a:pt x="20642" y="12461"/>
                  </a:cubicBezTo>
                  <a:lnTo>
                    <a:pt x="20679" y="12461"/>
                  </a:lnTo>
                  <a:cubicBezTo>
                    <a:pt x="20752" y="11887"/>
                    <a:pt x="20280" y="11951"/>
                    <a:pt x="20132" y="11504"/>
                  </a:cubicBezTo>
                  <a:cubicBezTo>
                    <a:pt x="19985" y="11185"/>
                    <a:pt x="19801" y="10866"/>
                    <a:pt x="19616" y="10611"/>
                  </a:cubicBezTo>
                  <a:cubicBezTo>
                    <a:pt x="19469" y="10484"/>
                    <a:pt x="19358" y="10037"/>
                    <a:pt x="19248" y="9910"/>
                  </a:cubicBezTo>
                  <a:cubicBezTo>
                    <a:pt x="19064" y="9782"/>
                    <a:pt x="19064" y="8634"/>
                    <a:pt x="19248" y="8570"/>
                  </a:cubicBezTo>
                  <a:cubicBezTo>
                    <a:pt x="18437" y="7677"/>
                    <a:pt x="18437" y="7677"/>
                    <a:pt x="18437" y="7677"/>
                  </a:cubicBezTo>
                  <a:cubicBezTo>
                    <a:pt x="18069" y="7295"/>
                    <a:pt x="17516" y="6912"/>
                    <a:pt x="17258" y="6274"/>
                  </a:cubicBezTo>
                  <a:cubicBezTo>
                    <a:pt x="17000" y="5955"/>
                    <a:pt x="16816" y="5509"/>
                    <a:pt x="16521" y="5254"/>
                  </a:cubicBezTo>
                  <a:cubicBezTo>
                    <a:pt x="16226" y="4999"/>
                    <a:pt x="15894" y="4807"/>
                    <a:pt x="15637" y="4499"/>
                  </a:cubicBezTo>
                  <a:cubicBezTo>
                    <a:pt x="15422" y="4244"/>
                    <a:pt x="15342" y="4180"/>
                    <a:pt x="15084" y="4053"/>
                  </a:cubicBezTo>
                  <a:cubicBezTo>
                    <a:pt x="14869" y="3925"/>
                    <a:pt x="14721" y="3415"/>
                    <a:pt x="14537" y="3415"/>
                  </a:cubicBezTo>
                  <a:cubicBezTo>
                    <a:pt x="14242" y="3415"/>
                    <a:pt x="13874" y="3032"/>
                    <a:pt x="13800" y="2458"/>
                  </a:cubicBezTo>
                  <a:cubicBezTo>
                    <a:pt x="13763" y="2267"/>
                    <a:pt x="13763" y="2139"/>
                    <a:pt x="13763" y="2076"/>
                  </a:cubicBezTo>
                  <a:cubicBezTo>
                    <a:pt x="13800" y="2076"/>
                    <a:pt x="13763" y="2076"/>
                    <a:pt x="13763" y="2012"/>
                  </a:cubicBezTo>
                  <a:cubicBezTo>
                    <a:pt x="13726" y="1948"/>
                    <a:pt x="13690" y="1884"/>
                    <a:pt x="13653" y="1884"/>
                  </a:cubicBezTo>
                  <a:cubicBezTo>
                    <a:pt x="13542" y="1820"/>
                    <a:pt x="13469" y="1757"/>
                    <a:pt x="13358" y="1757"/>
                  </a:cubicBezTo>
                  <a:cubicBezTo>
                    <a:pt x="13284" y="1757"/>
                    <a:pt x="13211" y="1757"/>
                    <a:pt x="13137" y="1820"/>
                  </a:cubicBezTo>
                  <a:cubicBezTo>
                    <a:pt x="12989" y="1884"/>
                    <a:pt x="12695" y="2331"/>
                    <a:pt x="12547" y="2012"/>
                  </a:cubicBezTo>
                  <a:cubicBezTo>
                    <a:pt x="12510" y="1948"/>
                    <a:pt x="12437" y="1884"/>
                    <a:pt x="12363" y="1820"/>
                  </a:cubicBezTo>
                  <a:cubicBezTo>
                    <a:pt x="12142" y="1693"/>
                    <a:pt x="11663" y="1183"/>
                    <a:pt x="11479" y="1055"/>
                  </a:cubicBezTo>
                  <a:cubicBezTo>
                    <a:pt x="11184" y="864"/>
                    <a:pt x="10852" y="1055"/>
                    <a:pt x="10594" y="800"/>
                  </a:cubicBezTo>
                  <a:cubicBezTo>
                    <a:pt x="9937" y="162"/>
                    <a:pt x="9053" y="864"/>
                    <a:pt x="8500" y="1374"/>
                  </a:cubicBezTo>
                  <a:cubicBezTo>
                    <a:pt x="8131" y="1757"/>
                    <a:pt x="7837" y="2331"/>
                    <a:pt x="7468" y="2586"/>
                  </a:cubicBezTo>
                  <a:cubicBezTo>
                    <a:pt x="7321" y="2713"/>
                    <a:pt x="7026" y="2968"/>
                    <a:pt x="6842" y="2968"/>
                  </a:cubicBezTo>
                  <a:cubicBezTo>
                    <a:pt x="6657" y="2968"/>
                    <a:pt x="6510" y="3032"/>
                    <a:pt x="6326" y="3096"/>
                  </a:cubicBezTo>
                  <a:cubicBezTo>
                    <a:pt x="6031" y="3160"/>
                    <a:pt x="5884" y="2650"/>
                    <a:pt x="5626" y="2650"/>
                  </a:cubicBezTo>
                  <a:cubicBezTo>
                    <a:pt x="5558" y="2713"/>
                    <a:pt x="5153" y="2905"/>
                    <a:pt x="5073" y="2777"/>
                  </a:cubicBezTo>
                  <a:cubicBezTo>
                    <a:pt x="4932" y="2650"/>
                    <a:pt x="5005" y="2458"/>
                    <a:pt x="5005" y="2267"/>
                  </a:cubicBezTo>
                  <a:cubicBezTo>
                    <a:pt x="5042" y="1948"/>
                    <a:pt x="4600" y="1501"/>
                    <a:pt x="4453" y="1374"/>
                  </a:cubicBezTo>
                  <a:cubicBezTo>
                    <a:pt x="4305" y="1246"/>
                    <a:pt x="4158" y="1119"/>
                    <a:pt x="3937" y="1119"/>
                  </a:cubicBezTo>
                  <a:cubicBezTo>
                    <a:pt x="3531" y="991"/>
                    <a:pt x="3531" y="991"/>
                    <a:pt x="3531" y="991"/>
                  </a:cubicBezTo>
                  <a:cubicBezTo>
                    <a:pt x="3531" y="1119"/>
                    <a:pt x="3531" y="1246"/>
                    <a:pt x="3495" y="1374"/>
                  </a:cubicBezTo>
                  <a:cubicBezTo>
                    <a:pt x="3384" y="1374"/>
                    <a:pt x="3273" y="1310"/>
                    <a:pt x="3126" y="1183"/>
                  </a:cubicBezTo>
                  <a:cubicBezTo>
                    <a:pt x="2647" y="672"/>
                    <a:pt x="2647" y="290"/>
                    <a:pt x="2021" y="162"/>
                  </a:cubicBezTo>
                  <a:cubicBezTo>
                    <a:pt x="1947" y="162"/>
                    <a:pt x="1873" y="162"/>
                    <a:pt x="1763" y="162"/>
                  </a:cubicBezTo>
                  <a:cubicBezTo>
                    <a:pt x="1468" y="290"/>
                    <a:pt x="1468" y="290"/>
                    <a:pt x="1468" y="290"/>
                  </a:cubicBezTo>
                  <a:cubicBezTo>
                    <a:pt x="1357" y="353"/>
                    <a:pt x="1210" y="353"/>
                    <a:pt x="1136" y="290"/>
                  </a:cubicBezTo>
                  <a:cubicBezTo>
                    <a:pt x="1026" y="162"/>
                    <a:pt x="878" y="-93"/>
                    <a:pt x="768" y="35"/>
                  </a:cubicBezTo>
                  <a:cubicBezTo>
                    <a:pt x="583" y="162"/>
                    <a:pt x="473" y="672"/>
                    <a:pt x="258" y="672"/>
                  </a:cubicBezTo>
                  <a:cubicBezTo>
                    <a:pt x="258" y="672"/>
                    <a:pt x="37" y="609"/>
                    <a:pt x="111" y="609"/>
                  </a:cubicBezTo>
                  <a:cubicBezTo>
                    <a:pt x="74" y="481"/>
                    <a:pt x="37" y="417"/>
                    <a:pt x="0" y="290"/>
                  </a:cubicBezTo>
                  <a:cubicBezTo>
                    <a:pt x="0" y="1055"/>
                    <a:pt x="0" y="1055"/>
                    <a:pt x="0" y="1055"/>
                  </a:cubicBezTo>
                  <a:cubicBezTo>
                    <a:pt x="0" y="1055"/>
                    <a:pt x="37" y="1119"/>
                    <a:pt x="0" y="1119"/>
                  </a:cubicBezTo>
                  <a:cubicBezTo>
                    <a:pt x="37" y="1310"/>
                    <a:pt x="295" y="1438"/>
                    <a:pt x="362" y="1501"/>
                  </a:cubicBezTo>
                  <a:cubicBezTo>
                    <a:pt x="405" y="2012"/>
                    <a:pt x="878" y="3096"/>
                    <a:pt x="1099" y="3351"/>
                  </a:cubicBezTo>
                  <a:cubicBezTo>
                    <a:pt x="1173" y="3479"/>
                    <a:pt x="1542" y="3542"/>
                    <a:pt x="1615" y="3479"/>
                  </a:cubicBezTo>
                  <a:cubicBezTo>
                    <a:pt x="1873" y="3415"/>
                    <a:pt x="1836" y="3415"/>
                    <a:pt x="2057" y="3734"/>
                  </a:cubicBezTo>
                  <a:cubicBezTo>
                    <a:pt x="2131" y="3798"/>
                    <a:pt x="3016" y="3032"/>
                    <a:pt x="3089" y="2841"/>
                  </a:cubicBezTo>
                  <a:cubicBezTo>
                    <a:pt x="3347" y="2203"/>
                    <a:pt x="3200" y="1948"/>
                    <a:pt x="3753" y="1948"/>
                  </a:cubicBezTo>
                  <a:cubicBezTo>
                    <a:pt x="3900" y="1948"/>
                    <a:pt x="3789" y="2905"/>
                    <a:pt x="4084" y="3032"/>
                  </a:cubicBezTo>
                  <a:cubicBezTo>
                    <a:pt x="4674" y="3415"/>
                    <a:pt x="4158" y="4297"/>
                    <a:pt x="4010" y="4882"/>
                  </a:cubicBezTo>
                  <a:cubicBezTo>
                    <a:pt x="3826" y="5509"/>
                    <a:pt x="3826" y="5509"/>
                    <a:pt x="3826" y="5509"/>
                  </a:cubicBezTo>
                  <a:cubicBezTo>
                    <a:pt x="3789" y="5700"/>
                    <a:pt x="3679" y="6912"/>
                    <a:pt x="3421" y="6274"/>
                  </a:cubicBezTo>
                  <a:cubicBezTo>
                    <a:pt x="3384" y="6147"/>
                    <a:pt x="3384" y="5637"/>
                    <a:pt x="3310" y="5637"/>
                  </a:cubicBezTo>
                  <a:cubicBezTo>
                    <a:pt x="3016" y="5637"/>
                    <a:pt x="2536" y="4946"/>
                    <a:pt x="2279" y="5190"/>
                  </a:cubicBezTo>
                  <a:cubicBezTo>
                    <a:pt x="2131" y="5318"/>
                    <a:pt x="2057" y="5892"/>
                    <a:pt x="2131" y="6083"/>
                  </a:cubicBezTo>
                  <a:cubicBezTo>
                    <a:pt x="2242" y="6529"/>
                    <a:pt x="2647" y="6721"/>
                    <a:pt x="2831" y="6976"/>
                  </a:cubicBezTo>
                  <a:cubicBezTo>
                    <a:pt x="3052" y="6912"/>
                    <a:pt x="3531" y="7295"/>
                    <a:pt x="3679" y="7486"/>
                  </a:cubicBezTo>
                  <a:cubicBezTo>
                    <a:pt x="3900" y="7805"/>
                    <a:pt x="3642" y="8060"/>
                    <a:pt x="4084" y="7996"/>
                  </a:cubicBezTo>
                  <a:cubicBezTo>
                    <a:pt x="4305" y="7996"/>
                    <a:pt x="5190" y="8698"/>
                    <a:pt x="4821" y="8953"/>
                  </a:cubicBezTo>
                  <a:cubicBezTo>
                    <a:pt x="4416" y="9272"/>
                    <a:pt x="4453" y="9081"/>
                    <a:pt x="4600" y="9782"/>
                  </a:cubicBezTo>
                  <a:cubicBezTo>
                    <a:pt x="4747" y="10739"/>
                    <a:pt x="4600" y="11249"/>
                    <a:pt x="5331" y="11249"/>
                  </a:cubicBezTo>
                  <a:cubicBezTo>
                    <a:pt x="5773" y="11313"/>
                    <a:pt x="6436" y="11122"/>
                    <a:pt x="6252" y="12142"/>
                  </a:cubicBezTo>
                  <a:cubicBezTo>
                    <a:pt x="6215" y="12652"/>
                    <a:pt x="6142" y="13290"/>
                    <a:pt x="6142" y="13726"/>
                  </a:cubicBezTo>
                  <a:cubicBezTo>
                    <a:pt x="6142" y="14172"/>
                    <a:pt x="6068" y="14300"/>
                    <a:pt x="5957" y="14619"/>
                  </a:cubicBezTo>
                  <a:cubicBezTo>
                    <a:pt x="5847" y="14874"/>
                    <a:pt x="6252" y="15894"/>
                    <a:pt x="6289" y="16213"/>
                  </a:cubicBezTo>
                  <a:cubicBezTo>
                    <a:pt x="6363" y="16915"/>
                    <a:pt x="6326" y="17361"/>
                    <a:pt x="6768" y="17489"/>
                  </a:cubicBezTo>
                  <a:cubicBezTo>
                    <a:pt x="6879" y="17489"/>
                    <a:pt x="7026" y="17425"/>
                    <a:pt x="7100" y="17553"/>
                  </a:cubicBezTo>
                  <a:cubicBezTo>
                    <a:pt x="7210" y="17744"/>
                    <a:pt x="6989" y="17808"/>
                    <a:pt x="6915" y="17808"/>
                  </a:cubicBezTo>
                  <a:cubicBezTo>
                    <a:pt x="6805" y="17808"/>
                    <a:pt x="6694" y="17744"/>
                    <a:pt x="6584" y="17744"/>
                  </a:cubicBezTo>
                  <a:cubicBezTo>
                    <a:pt x="6584" y="18127"/>
                    <a:pt x="6731" y="18446"/>
                    <a:pt x="6621" y="18892"/>
                  </a:cubicBezTo>
                  <a:cubicBezTo>
                    <a:pt x="6584" y="19083"/>
                    <a:pt x="6436" y="19466"/>
                    <a:pt x="6436" y="19657"/>
                  </a:cubicBezTo>
                  <a:cubicBezTo>
                    <a:pt x="6400" y="20104"/>
                    <a:pt x="7026" y="20104"/>
                    <a:pt x="7173" y="20550"/>
                  </a:cubicBezTo>
                  <a:cubicBezTo>
                    <a:pt x="7210" y="20678"/>
                    <a:pt x="7542" y="21305"/>
                    <a:pt x="7616" y="21507"/>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6" name="AutoShape 14"/>
            <p:cNvSpPr>
              <a:spLocks/>
            </p:cNvSpPr>
            <p:nvPr/>
          </p:nvSpPr>
          <p:spPr bwMode="auto">
            <a:xfrm>
              <a:off x="5523142" y="387540"/>
              <a:ext cx="1440012" cy="1819833"/>
            </a:xfrm>
            <a:custGeom>
              <a:avLst/>
              <a:gdLst>
                <a:gd name="T0" fmla="+- 0 10947 295"/>
                <a:gd name="T1" fmla="*/ T0 w 21305"/>
                <a:gd name="T2" fmla="*/ 10786 h 21572"/>
                <a:gd name="T3" fmla="+- 0 10947 295"/>
                <a:gd name="T4" fmla="*/ T3 w 21305"/>
                <a:gd name="T5" fmla="*/ 10786 h 21572"/>
                <a:gd name="T6" fmla="+- 0 10947 295"/>
                <a:gd name="T7" fmla="*/ T6 w 21305"/>
                <a:gd name="T8" fmla="*/ 10786 h 21572"/>
                <a:gd name="T9" fmla="+- 0 10947 295"/>
                <a:gd name="T10" fmla="*/ T9 w 21305"/>
                <a:gd name="T11" fmla="*/ 10786 h 21572"/>
              </a:gdLst>
              <a:ahLst/>
              <a:cxnLst>
                <a:cxn ang="0">
                  <a:pos x="T1" y="T2"/>
                </a:cxn>
                <a:cxn ang="0">
                  <a:pos x="T4" y="T5"/>
                </a:cxn>
                <a:cxn ang="0">
                  <a:pos x="T7" y="T8"/>
                </a:cxn>
                <a:cxn ang="0">
                  <a:pos x="T10" y="T11"/>
                </a:cxn>
              </a:cxnLst>
              <a:rect l="0" t="0" r="r" b="b"/>
              <a:pathLst>
                <a:path w="21305" h="21572">
                  <a:moveTo>
                    <a:pt x="8498" y="873"/>
                  </a:moveTo>
                  <a:cubicBezTo>
                    <a:pt x="8545" y="1328"/>
                    <a:pt x="8735" y="1366"/>
                    <a:pt x="9160" y="1631"/>
                  </a:cubicBezTo>
                  <a:cubicBezTo>
                    <a:pt x="9539" y="1859"/>
                    <a:pt x="9018" y="2314"/>
                    <a:pt x="8687" y="2314"/>
                  </a:cubicBezTo>
                  <a:cubicBezTo>
                    <a:pt x="7788" y="2352"/>
                    <a:pt x="9018" y="2049"/>
                    <a:pt x="8640" y="1707"/>
                  </a:cubicBezTo>
                  <a:cubicBezTo>
                    <a:pt x="8451" y="1556"/>
                    <a:pt x="8214" y="1973"/>
                    <a:pt x="8167" y="2049"/>
                  </a:cubicBezTo>
                  <a:cubicBezTo>
                    <a:pt x="7836" y="2580"/>
                    <a:pt x="8782" y="3187"/>
                    <a:pt x="8214" y="3560"/>
                  </a:cubicBezTo>
                  <a:cubicBezTo>
                    <a:pt x="7930" y="3636"/>
                    <a:pt x="7930" y="3636"/>
                    <a:pt x="7930" y="3636"/>
                  </a:cubicBezTo>
                  <a:cubicBezTo>
                    <a:pt x="7836" y="3674"/>
                    <a:pt x="7741" y="3712"/>
                    <a:pt x="7646" y="3788"/>
                  </a:cubicBezTo>
                  <a:cubicBezTo>
                    <a:pt x="7741" y="3977"/>
                    <a:pt x="7741" y="4091"/>
                    <a:pt x="7599" y="4243"/>
                  </a:cubicBezTo>
                  <a:cubicBezTo>
                    <a:pt x="7457" y="4433"/>
                    <a:pt x="7694" y="4660"/>
                    <a:pt x="7504" y="4812"/>
                  </a:cubicBezTo>
                  <a:cubicBezTo>
                    <a:pt x="7315" y="4926"/>
                    <a:pt x="7220" y="4964"/>
                    <a:pt x="7126" y="5115"/>
                  </a:cubicBezTo>
                  <a:cubicBezTo>
                    <a:pt x="7031" y="5267"/>
                    <a:pt x="6984" y="5571"/>
                    <a:pt x="6795" y="5647"/>
                  </a:cubicBezTo>
                  <a:cubicBezTo>
                    <a:pt x="6605" y="5722"/>
                    <a:pt x="6558" y="5343"/>
                    <a:pt x="6463" y="5267"/>
                  </a:cubicBezTo>
                  <a:cubicBezTo>
                    <a:pt x="6416" y="5153"/>
                    <a:pt x="6463" y="5002"/>
                    <a:pt x="6369" y="4888"/>
                  </a:cubicBezTo>
                  <a:cubicBezTo>
                    <a:pt x="6179" y="4736"/>
                    <a:pt x="6132" y="4774"/>
                    <a:pt x="6132" y="4508"/>
                  </a:cubicBezTo>
                  <a:cubicBezTo>
                    <a:pt x="6132" y="4357"/>
                    <a:pt x="6085" y="4243"/>
                    <a:pt x="6274" y="4167"/>
                  </a:cubicBezTo>
                  <a:cubicBezTo>
                    <a:pt x="6416" y="4091"/>
                    <a:pt x="6653" y="3977"/>
                    <a:pt x="6747" y="3863"/>
                  </a:cubicBezTo>
                  <a:cubicBezTo>
                    <a:pt x="7031" y="3674"/>
                    <a:pt x="7031" y="3674"/>
                    <a:pt x="7031" y="3674"/>
                  </a:cubicBezTo>
                  <a:cubicBezTo>
                    <a:pt x="7031" y="3522"/>
                    <a:pt x="7078" y="3370"/>
                    <a:pt x="7268" y="3294"/>
                  </a:cubicBezTo>
                  <a:cubicBezTo>
                    <a:pt x="7457" y="3256"/>
                    <a:pt x="7078" y="3294"/>
                    <a:pt x="7078" y="3187"/>
                  </a:cubicBezTo>
                  <a:cubicBezTo>
                    <a:pt x="7031" y="2770"/>
                    <a:pt x="6511" y="2770"/>
                    <a:pt x="6179" y="2618"/>
                  </a:cubicBezTo>
                  <a:cubicBezTo>
                    <a:pt x="6132" y="2580"/>
                    <a:pt x="6132" y="2536"/>
                    <a:pt x="6038" y="2504"/>
                  </a:cubicBezTo>
                  <a:cubicBezTo>
                    <a:pt x="5754" y="2466"/>
                    <a:pt x="5328" y="2314"/>
                    <a:pt x="5375" y="2687"/>
                  </a:cubicBezTo>
                  <a:cubicBezTo>
                    <a:pt x="5470" y="2991"/>
                    <a:pt x="4673" y="3219"/>
                    <a:pt x="4389" y="3256"/>
                  </a:cubicBezTo>
                  <a:cubicBezTo>
                    <a:pt x="4105" y="3294"/>
                    <a:pt x="4058" y="3370"/>
                    <a:pt x="3869" y="3560"/>
                  </a:cubicBezTo>
                  <a:cubicBezTo>
                    <a:pt x="3727" y="3750"/>
                    <a:pt x="3301" y="3636"/>
                    <a:pt x="3443" y="3901"/>
                  </a:cubicBezTo>
                  <a:cubicBezTo>
                    <a:pt x="3585" y="4091"/>
                    <a:pt x="3538" y="4319"/>
                    <a:pt x="3822" y="4395"/>
                  </a:cubicBezTo>
                  <a:cubicBezTo>
                    <a:pt x="4153" y="4470"/>
                    <a:pt x="4342" y="4281"/>
                    <a:pt x="4531" y="4319"/>
                  </a:cubicBezTo>
                  <a:cubicBezTo>
                    <a:pt x="4673" y="4357"/>
                    <a:pt x="4713" y="4546"/>
                    <a:pt x="4673" y="4660"/>
                  </a:cubicBezTo>
                  <a:cubicBezTo>
                    <a:pt x="4571" y="4660"/>
                    <a:pt x="4531" y="4660"/>
                    <a:pt x="4429" y="4698"/>
                  </a:cubicBezTo>
                  <a:cubicBezTo>
                    <a:pt x="4105" y="4774"/>
                    <a:pt x="3822" y="4964"/>
                    <a:pt x="3490" y="5002"/>
                  </a:cubicBezTo>
                  <a:cubicBezTo>
                    <a:pt x="3112" y="5040"/>
                    <a:pt x="2544" y="5267"/>
                    <a:pt x="2260" y="5115"/>
                  </a:cubicBezTo>
                  <a:cubicBezTo>
                    <a:pt x="2213" y="5115"/>
                    <a:pt x="2165" y="5078"/>
                    <a:pt x="2118" y="5078"/>
                  </a:cubicBezTo>
                  <a:cubicBezTo>
                    <a:pt x="1834" y="5647"/>
                    <a:pt x="1834" y="5647"/>
                    <a:pt x="1834" y="5647"/>
                  </a:cubicBezTo>
                  <a:cubicBezTo>
                    <a:pt x="1550" y="6216"/>
                    <a:pt x="1550" y="6216"/>
                    <a:pt x="1550" y="6216"/>
                  </a:cubicBezTo>
                  <a:cubicBezTo>
                    <a:pt x="1503" y="6367"/>
                    <a:pt x="1314" y="6405"/>
                    <a:pt x="1266" y="6519"/>
                  </a:cubicBezTo>
                  <a:cubicBezTo>
                    <a:pt x="1266" y="7164"/>
                    <a:pt x="746" y="6405"/>
                    <a:pt x="793" y="6974"/>
                  </a:cubicBezTo>
                  <a:cubicBezTo>
                    <a:pt x="793" y="7581"/>
                    <a:pt x="-200" y="7164"/>
                    <a:pt x="36" y="7993"/>
                  </a:cubicBezTo>
                  <a:cubicBezTo>
                    <a:pt x="84" y="8258"/>
                    <a:pt x="-106" y="8448"/>
                    <a:pt x="225" y="8562"/>
                  </a:cubicBezTo>
                  <a:cubicBezTo>
                    <a:pt x="462" y="8600"/>
                    <a:pt x="746" y="8903"/>
                    <a:pt x="415" y="9055"/>
                  </a:cubicBezTo>
                  <a:cubicBezTo>
                    <a:pt x="84" y="9207"/>
                    <a:pt x="509" y="9358"/>
                    <a:pt x="651" y="9472"/>
                  </a:cubicBezTo>
                  <a:cubicBezTo>
                    <a:pt x="841" y="9586"/>
                    <a:pt x="983" y="9624"/>
                    <a:pt x="841" y="9814"/>
                  </a:cubicBezTo>
                  <a:cubicBezTo>
                    <a:pt x="604" y="10155"/>
                    <a:pt x="509" y="10345"/>
                    <a:pt x="888" y="10648"/>
                  </a:cubicBezTo>
                  <a:cubicBezTo>
                    <a:pt x="1172" y="10838"/>
                    <a:pt x="1077" y="10952"/>
                    <a:pt x="983" y="11179"/>
                  </a:cubicBezTo>
                  <a:cubicBezTo>
                    <a:pt x="888" y="11331"/>
                    <a:pt x="983" y="11445"/>
                    <a:pt x="793" y="11559"/>
                  </a:cubicBezTo>
                  <a:cubicBezTo>
                    <a:pt x="651" y="11635"/>
                    <a:pt x="557" y="11673"/>
                    <a:pt x="367" y="11711"/>
                  </a:cubicBezTo>
                  <a:cubicBezTo>
                    <a:pt x="-295" y="11976"/>
                    <a:pt x="1361" y="12090"/>
                    <a:pt x="1124" y="12387"/>
                  </a:cubicBezTo>
                  <a:cubicBezTo>
                    <a:pt x="1219" y="12735"/>
                    <a:pt x="1456" y="12842"/>
                    <a:pt x="1740" y="13032"/>
                  </a:cubicBezTo>
                  <a:cubicBezTo>
                    <a:pt x="1929" y="13146"/>
                    <a:pt x="1408" y="13905"/>
                    <a:pt x="1692" y="14132"/>
                  </a:cubicBezTo>
                  <a:cubicBezTo>
                    <a:pt x="1929" y="14322"/>
                    <a:pt x="1929" y="14853"/>
                    <a:pt x="2260" y="14853"/>
                  </a:cubicBezTo>
                  <a:cubicBezTo>
                    <a:pt x="2544" y="14853"/>
                    <a:pt x="3632" y="14246"/>
                    <a:pt x="3112" y="14929"/>
                  </a:cubicBezTo>
                  <a:cubicBezTo>
                    <a:pt x="2970" y="15081"/>
                    <a:pt x="2591" y="15233"/>
                    <a:pt x="2544" y="15460"/>
                  </a:cubicBezTo>
                  <a:cubicBezTo>
                    <a:pt x="2497" y="15764"/>
                    <a:pt x="2639" y="15878"/>
                    <a:pt x="2165" y="16143"/>
                  </a:cubicBezTo>
                  <a:cubicBezTo>
                    <a:pt x="2118" y="16143"/>
                    <a:pt x="2024" y="16143"/>
                    <a:pt x="1976" y="16181"/>
                  </a:cubicBezTo>
                  <a:cubicBezTo>
                    <a:pt x="1834" y="16257"/>
                    <a:pt x="1834" y="16257"/>
                    <a:pt x="1692" y="16333"/>
                  </a:cubicBezTo>
                  <a:cubicBezTo>
                    <a:pt x="1550" y="16371"/>
                    <a:pt x="1314" y="16295"/>
                    <a:pt x="1172" y="16333"/>
                  </a:cubicBezTo>
                  <a:cubicBezTo>
                    <a:pt x="983" y="16371"/>
                    <a:pt x="1124" y="16522"/>
                    <a:pt x="1219" y="16636"/>
                  </a:cubicBezTo>
                  <a:cubicBezTo>
                    <a:pt x="1408" y="16826"/>
                    <a:pt x="1456" y="16902"/>
                    <a:pt x="1456" y="17167"/>
                  </a:cubicBezTo>
                  <a:cubicBezTo>
                    <a:pt x="1456" y="17281"/>
                    <a:pt x="1456" y="17389"/>
                    <a:pt x="1503" y="17471"/>
                  </a:cubicBezTo>
                  <a:cubicBezTo>
                    <a:pt x="1550" y="17623"/>
                    <a:pt x="1645" y="17737"/>
                    <a:pt x="1598" y="17888"/>
                  </a:cubicBezTo>
                  <a:cubicBezTo>
                    <a:pt x="1787" y="18110"/>
                    <a:pt x="1787" y="18110"/>
                    <a:pt x="1787" y="18110"/>
                  </a:cubicBezTo>
                  <a:cubicBezTo>
                    <a:pt x="1787" y="18148"/>
                    <a:pt x="1882" y="18223"/>
                    <a:pt x="1929" y="18261"/>
                  </a:cubicBezTo>
                  <a:cubicBezTo>
                    <a:pt x="1929" y="18413"/>
                    <a:pt x="1976" y="18527"/>
                    <a:pt x="1976" y="18679"/>
                  </a:cubicBezTo>
                  <a:cubicBezTo>
                    <a:pt x="1976" y="18755"/>
                    <a:pt x="1976" y="19058"/>
                    <a:pt x="2165" y="19020"/>
                  </a:cubicBezTo>
                  <a:cubicBezTo>
                    <a:pt x="2544" y="19058"/>
                    <a:pt x="2875" y="19020"/>
                    <a:pt x="3206" y="19210"/>
                  </a:cubicBezTo>
                  <a:cubicBezTo>
                    <a:pt x="3822" y="19513"/>
                    <a:pt x="4011" y="19893"/>
                    <a:pt x="4807" y="19627"/>
                  </a:cubicBezTo>
                  <a:cubicBezTo>
                    <a:pt x="5754" y="19362"/>
                    <a:pt x="6511" y="18830"/>
                    <a:pt x="7552" y="19324"/>
                  </a:cubicBezTo>
                  <a:cubicBezTo>
                    <a:pt x="7836" y="19437"/>
                    <a:pt x="7883" y="20007"/>
                    <a:pt x="8309" y="19893"/>
                  </a:cubicBezTo>
                  <a:cubicBezTo>
                    <a:pt x="8782" y="19779"/>
                    <a:pt x="8971" y="20082"/>
                    <a:pt x="8971" y="20424"/>
                  </a:cubicBezTo>
                  <a:cubicBezTo>
                    <a:pt x="8924" y="20538"/>
                    <a:pt x="9113" y="21107"/>
                    <a:pt x="9255" y="21145"/>
                  </a:cubicBezTo>
                  <a:cubicBezTo>
                    <a:pt x="9397" y="21183"/>
                    <a:pt x="9776" y="21145"/>
                    <a:pt x="9965" y="21145"/>
                  </a:cubicBezTo>
                  <a:cubicBezTo>
                    <a:pt x="10580" y="21145"/>
                    <a:pt x="10107" y="21372"/>
                    <a:pt x="10391" y="21486"/>
                  </a:cubicBezTo>
                  <a:cubicBezTo>
                    <a:pt x="10667" y="21600"/>
                    <a:pt x="11234" y="21600"/>
                    <a:pt x="11471" y="21486"/>
                  </a:cubicBezTo>
                  <a:cubicBezTo>
                    <a:pt x="11329" y="21259"/>
                    <a:pt x="11045" y="20955"/>
                    <a:pt x="11045" y="20689"/>
                  </a:cubicBezTo>
                  <a:cubicBezTo>
                    <a:pt x="11045" y="20158"/>
                    <a:pt x="12181" y="19855"/>
                    <a:pt x="12654" y="19665"/>
                  </a:cubicBezTo>
                  <a:cubicBezTo>
                    <a:pt x="13506" y="19362"/>
                    <a:pt x="14357" y="19210"/>
                    <a:pt x="15209" y="19020"/>
                  </a:cubicBezTo>
                  <a:cubicBezTo>
                    <a:pt x="15256" y="19020"/>
                    <a:pt x="15256" y="19020"/>
                    <a:pt x="15256" y="19020"/>
                  </a:cubicBezTo>
                  <a:cubicBezTo>
                    <a:pt x="15114" y="18793"/>
                    <a:pt x="14925" y="18603"/>
                    <a:pt x="14878" y="18375"/>
                  </a:cubicBezTo>
                  <a:cubicBezTo>
                    <a:pt x="14878" y="18223"/>
                    <a:pt x="15304" y="18034"/>
                    <a:pt x="15446" y="17996"/>
                  </a:cubicBezTo>
                  <a:cubicBezTo>
                    <a:pt x="15730" y="17888"/>
                    <a:pt x="15871" y="17958"/>
                    <a:pt x="16108" y="18034"/>
                  </a:cubicBezTo>
                  <a:cubicBezTo>
                    <a:pt x="16345" y="18148"/>
                    <a:pt x="16487" y="18072"/>
                    <a:pt x="16770" y="18072"/>
                  </a:cubicBezTo>
                  <a:cubicBezTo>
                    <a:pt x="17007" y="18072"/>
                    <a:pt x="17094" y="18223"/>
                    <a:pt x="17338" y="18223"/>
                  </a:cubicBezTo>
                  <a:cubicBezTo>
                    <a:pt x="17614" y="18261"/>
                    <a:pt x="17614" y="18034"/>
                    <a:pt x="17756" y="17920"/>
                  </a:cubicBezTo>
                  <a:cubicBezTo>
                    <a:pt x="17946" y="17806"/>
                    <a:pt x="18513" y="17623"/>
                    <a:pt x="18703" y="17692"/>
                  </a:cubicBezTo>
                  <a:cubicBezTo>
                    <a:pt x="19034" y="17806"/>
                    <a:pt x="19649" y="17503"/>
                    <a:pt x="19933" y="17281"/>
                  </a:cubicBezTo>
                  <a:cubicBezTo>
                    <a:pt x="20075" y="17130"/>
                    <a:pt x="19933" y="17054"/>
                    <a:pt x="20075" y="16902"/>
                  </a:cubicBezTo>
                  <a:cubicBezTo>
                    <a:pt x="20311" y="16636"/>
                    <a:pt x="19886" y="16674"/>
                    <a:pt x="19744" y="16485"/>
                  </a:cubicBezTo>
                  <a:cubicBezTo>
                    <a:pt x="19744" y="16485"/>
                    <a:pt x="19649" y="16371"/>
                    <a:pt x="19649" y="16295"/>
                  </a:cubicBezTo>
                  <a:cubicBezTo>
                    <a:pt x="19838" y="16295"/>
                    <a:pt x="19933" y="16409"/>
                    <a:pt x="20075" y="16257"/>
                  </a:cubicBezTo>
                  <a:cubicBezTo>
                    <a:pt x="20359" y="16067"/>
                    <a:pt x="20217" y="15764"/>
                    <a:pt x="20643" y="15726"/>
                  </a:cubicBezTo>
                  <a:cubicBezTo>
                    <a:pt x="20832" y="15688"/>
                    <a:pt x="20974" y="15726"/>
                    <a:pt x="21116" y="15536"/>
                  </a:cubicBezTo>
                  <a:cubicBezTo>
                    <a:pt x="21210" y="15384"/>
                    <a:pt x="21305" y="15308"/>
                    <a:pt x="21305" y="15119"/>
                  </a:cubicBezTo>
                  <a:cubicBezTo>
                    <a:pt x="21116" y="15119"/>
                    <a:pt x="21021" y="14777"/>
                    <a:pt x="21021" y="14663"/>
                  </a:cubicBezTo>
                  <a:cubicBezTo>
                    <a:pt x="21021" y="14398"/>
                    <a:pt x="21021" y="14208"/>
                    <a:pt x="20974" y="13981"/>
                  </a:cubicBezTo>
                  <a:cubicBezTo>
                    <a:pt x="20832" y="13677"/>
                    <a:pt x="20406" y="13525"/>
                    <a:pt x="20264" y="13222"/>
                  </a:cubicBezTo>
                  <a:lnTo>
                    <a:pt x="20264" y="13184"/>
                  </a:lnTo>
                  <a:cubicBezTo>
                    <a:pt x="20264" y="13070"/>
                    <a:pt x="20169" y="12887"/>
                    <a:pt x="20169" y="12773"/>
                  </a:cubicBezTo>
                  <a:cubicBezTo>
                    <a:pt x="20075" y="12653"/>
                    <a:pt x="19649" y="12280"/>
                    <a:pt x="19602" y="12204"/>
                  </a:cubicBezTo>
                  <a:cubicBezTo>
                    <a:pt x="19412" y="11938"/>
                    <a:pt x="18608" y="11938"/>
                    <a:pt x="18655" y="11673"/>
                  </a:cubicBezTo>
                  <a:cubicBezTo>
                    <a:pt x="18655" y="11559"/>
                    <a:pt x="18845" y="11331"/>
                    <a:pt x="18892" y="11217"/>
                  </a:cubicBezTo>
                  <a:cubicBezTo>
                    <a:pt x="19034" y="10952"/>
                    <a:pt x="18845" y="10762"/>
                    <a:pt x="18845" y="10534"/>
                  </a:cubicBezTo>
                  <a:cubicBezTo>
                    <a:pt x="18986" y="10534"/>
                    <a:pt x="19128" y="10572"/>
                    <a:pt x="19270" y="10572"/>
                  </a:cubicBezTo>
                  <a:cubicBezTo>
                    <a:pt x="19365" y="10572"/>
                    <a:pt x="19649" y="10534"/>
                    <a:pt x="19507" y="10421"/>
                  </a:cubicBezTo>
                  <a:cubicBezTo>
                    <a:pt x="19412" y="10345"/>
                    <a:pt x="19223" y="10383"/>
                    <a:pt x="19081" y="10383"/>
                  </a:cubicBezTo>
                  <a:cubicBezTo>
                    <a:pt x="18513" y="10307"/>
                    <a:pt x="18561" y="10041"/>
                    <a:pt x="18466" y="9624"/>
                  </a:cubicBezTo>
                  <a:cubicBezTo>
                    <a:pt x="18419" y="9434"/>
                    <a:pt x="17898" y="8827"/>
                    <a:pt x="18040" y="8675"/>
                  </a:cubicBezTo>
                  <a:cubicBezTo>
                    <a:pt x="18182" y="8486"/>
                    <a:pt x="18277" y="8410"/>
                    <a:pt x="18277" y="8144"/>
                  </a:cubicBezTo>
                  <a:cubicBezTo>
                    <a:pt x="18277" y="7885"/>
                    <a:pt x="18371" y="7506"/>
                    <a:pt x="18419" y="7202"/>
                  </a:cubicBezTo>
                  <a:cubicBezTo>
                    <a:pt x="18655" y="6595"/>
                    <a:pt x="17804" y="6709"/>
                    <a:pt x="17236" y="6671"/>
                  </a:cubicBezTo>
                  <a:cubicBezTo>
                    <a:pt x="16297" y="6671"/>
                    <a:pt x="16487" y="6367"/>
                    <a:pt x="16297" y="5798"/>
                  </a:cubicBezTo>
                  <a:cubicBezTo>
                    <a:pt x="16108" y="5381"/>
                    <a:pt x="16061" y="5495"/>
                    <a:pt x="16581" y="5305"/>
                  </a:cubicBezTo>
                  <a:cubicBezTo>
                    <a:pt x="17054" y="5153"/>
                    <a:pt x="15919" y="4736"/>
                    <a:pt x="15635" y="4736"/>
                  </a:cubicBezTo>
                  <a:cubicBezTo>
                    <a:pt x="15067" y="4774"/>
                    <a:pt x="15398" y="4622"/>
                    <a:pt x="15114" y="4433"/>
                  </a:cubicBezTo>
                  <a:cubicBezTo>
                    <a:pt x="14925" y="4319"/>
                    <a:pt x="14310" y="4091"/>
                    <a:pt x="14026" y="4129"/>
                  </a:cubicBezTo>
                  <a:cubicBezTo>
                    <a:pt x="13790" y="3977"/>
                    <a:pt x="13269" y="3863"/>
                    <a:pt x="13127" y="3598"/>
                  </a:cubicBezTo>
                  <a:cubicBezTo>
                    <a:pt x="13032" y="3484"/>
                    <a:pt x="13127" y="3143"/>
                    <a:pt x="13316" y="3067"/>
                  </a:cubicBezTo>
                  <a:cubicBezTo>
                    <a:pt x="13648" y="2921"/>
                    <a:pt x="14263" y="3332"/>
                    <a:pt x="14641" y="3332"/>
                  </a:cubicBezTo>
                  <a:cubicBezTo>
                    <a:pt x="14736" y="3332"/>
                    <a:pt x="14736" y="3636"/>
                    <a:pt x="14783" y="3712"/>
                  </a:cubicBezTo>
                  <a:cubicBezTo>
                    <a:pt x="15114" y="4091"/>
                    <a:pt x="15256" y="3370"/>
                    <a:pt x="15304" y="3256"/>
                  </a:cubicBezTo>
                  <a:cubicBezTo>
                    <a:pt x="15540" y="2883"/>
                    <a:pt x="15540" y="2883"/>
                    <a:pt x="15540" y="2883"/>
                  </a:cubicBezTo>
                  <a:cubicBezTo>
                    <a:pt x="15730" y="2536"/>
                    <a:pt x="16392" y="2011"/>
                    <a:pt x="15635" y="1783"/>
                  </a:cubicBezTo>
                  <a:cubicBezTo>
                    <a:pt x="15256" y="1707"/>
                    <a:pt x="15398" y="1138"/>
                    <a:pt x="15209" y="1138"/>
                  </a:cubicBezTo>
                  <a:cubicBezTo>
                    <a:pt x="14499" y="1138"/>
                    <a:pt x="14689" y="1290"/>
                    <a:pt x="14357" y="1669"/>
                  </a:cubicBezTo>
                  <a:cubicBezTo>
                    <a:pt x="14263" y="1783"/>
                    <a:pt x="13127" y="2238"/>
                    <a:pt x="13032" y="2200"/>
                  </a:cubicBezTo>
                  <a:cubicBezTo>
                    <a:pt x="12749" y="2011"/>
                    <a:pt x="12796" y="2011"/>
                    <a:pt x="12465" y="2049"/>
                  </a:cubicBezTo>
                  <a:cubicBezTo>
                    <a:pt x="12370" y="2087"/>
                    <a:pt x="11897" y="2049"/>
                    <a:pt x="11802" y="1973"/>
                  </a:cubicBezTo>
                  <a:cubicBezTo>
                    <a:pt x="11518" y="1821"/>
                    <a:pt x="10911" y="1176"/>
                    <a:pt x="10856" y="873"/>
                  </a:cubicBezTo>
                  <a:cubicBezTo>
                    <a:pt x="10769" y="835"/>
                    <a:pt x="10438" y="759"/>
                    <a:pt x="10391" y="645"/>
                  </a:cubicBezTo>
                  <a:cubicBezTo>
                    <a:pt x="10438" y="645"/>
                    <a:pt x="10391" y="607"/>
                    <a:pt x="10391" y="607"/>
                  </a:cubicBezTo>
                  <a:cubicBezTo>
                    <a:pt x="10391" y="152"/>
                    <a:pt x="10391" y="152"/>
                    <a:pt x="10391" y="152"/>
                  </a:cubicBezTo>
                  <a:cubicBezTo>
                    <a:pt x="10296" y="228"/>
                    <a:pt x="10107" y="228"/>
                    <a:pt x="9965" y="228"/>
                  </a:cubicBezTo>
                  <a:cubicBezTo>
                    <a:pt x="9965" y="190"/>
                    <a:pt x="9917" y="190"/>
                    <a:pt x="9917" y="190"/>
                  </a:cubicBezTo>
                  <a:cubicBezTo>
                    <a:pt x="9870" y="152"/>
                    <a:pt x="9823" y="76"/>
                    <a:pt x="9776" y="38"/>
                  </a:cubicBezTo>
                  <a:cubicBezTo>
                    <a:pt x="9681" y="0"/>
                    <a:pt x="9634" y="0"/>
                    <a:pt x="9539" y="0"/>
                  </a:cubicBezTo>
                  <a:cubicBezTo>
                    <a:pt x="9208" y="38"/>
                    <a:pt x="8924" y="531"/>
                    <a:pt x="8782" y="493"/>
                  </a:cubicBezTo>
                  <a:cubicBezTo>
                    <a:pt x="8498" y="873"/>
                    <a:pt x="8498" y="873"/>
                    <a:pt x="8498" y="873"/>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7" name="AutoShape 15"/>
            <p:cNvSpPr>
              <a:spLocks/>
            </p:cNvSpPr>
            <p:nvPr/>
          </p:nvSpPr>
          <p:spPr bwMode="auto">
            <a:xfrm>
              <a:off x="5634263" y="0"/>
              <a:ext cx="1081099" cy="863604"/>
            </a:xfrm>
            <a:custGeom>
              <a:avLst/>
              <a:gdLst>
                <a:gd name="T0" fmla="+- 0 11014 491"/>
                <a:gd name="T1" fmla="*/ T0 w 21047"/>
                <a:gd name="T2" fmla="+- 0 10766 71"/>
                <a:gd name="T3" fmla="*/ 10766 h 21391"/>
                <a:gd name="T4" fmla="+- 0 11014 491"/>
                <a:gd name="T5" fmla="*/ T4 w 21047"/>
                <a:gd name="T6" fmla="+- 0 10766 71"/>
                <a:gd name="T7" fmla="*/ 10766 h 21391"/>
                <a:gd name="T8" fmla="+- 0 11014 491"/>
                <a:gd name="T9" fmla="*/ T8 w 21047"/>
                <a:gd name="T10" fmla="+- 0 10766 71"/>
                <a:gd name="T11" fmla="*/ 10766 h 21391"/>
                <a:gd name="T12" fmla="+- 0 11014 491"/>
                <a:gd name="T13" fmla="*/ T12 w 21047"/>
                <a:gd name="T14" fmla="+- 0 10766 71"/>
                <a:gd name="T15" fmla="*/ 10766 h 21391"/>
              </a:gdLst>
              <a:ahLst/>
              <a:cxnLst>
                <a:cxn ang="0">
                  <a:pos x="T1" y="T3"/>
                </a:cxn>
                <a:cxn ang="0">
                  <a:pos x="T5" y="T7"/>
                </a:cxn>
                <a:cxn ang="0">
                  <a:pos x="T9" y="T11"/>
                </a:cxn>
                <a:cxn ang="0">
                  <a:pos x="T13" y="T15"/>
                </a:cxn>
              </a:cxnLst>
              <a:rect l="0" t="0" r="r" b="b"/>
              <a:pathLst>
                <a:path w="21047" h="21391">
                  <a:moveTo>
                    <a:pt x="14512" y="9739"/>
                  </a:moveTo>
                  <a:cubicBezTo>
                    <a:pt x="14387" y="9026"/>
                    <a:pt x="14387" y="9026"/>
                    <a:pt x="14387" y="9026"/>
                  </a:cubicBezTo>
                  <a:cubicBezTo>
                    <a:pt x="14512" y="8867"/>
                    <a:pt x="14699" y="7996"/>
                    <a:pt x="14761" y="7758"/>
                  </a:cubicBezTo>
                  <a:cubicBezTo>
                    <a:pt x="14823" y="6808"/>
                    <a:pt x="14013" y="7441"/>
                    <a:pt x="13826" y="6729"/>
                  </a:cubicBezTo>
                  <a:cubicBezTo>
                    <a:pt x="13701" y="6253"/>
                    <a:pt x="13764" y="6016"/>
                    <a:pt x="14075" y="5619"/>
                  </a:cubicBezTo>
                  <a:cubicBezTo>
                    <a:pt x="14387" y="5157"/>
                    <a:pt x="14512" y="5157"/>
                    <a:pt x="14948" y="4999"/>
                  </a:cubicBezTo>
                  <a:cubicBezTo>
                    <a:pt x="15260" y="4999"/>
                    <a:pt x="14886" y="4444"/>
                    <a:pt x="14761" y="4365"/>
                  </a:cubicBezTo>
                  <a:cubicBezTo>
                    <a:pt x="14512" y="4048"/>
                    <a:pt x="14325" y="3652"/>
                    <a:pt x="14013" y="3573"/>
                  </a:cubicBezTo>
                  <a:cubicBezTo>
                    <a:pt x="13639" y="3335"/>
                    <a:pt x="13203" y="4128"/>
                    <a:pt x="12714" y="4128"/>
                  </a:cubicBezTo>
                  <a:cubicBezTo>
                    <a:pt x="12517" y="3731"/>
                    <a:pt x="12278" y="3098"/>
                    <a:pt x="12641" y="2781"/>
                  </a:cubicBezTo>
                  <a:cubicBezTo>
                    <a:pt x="12641" y="2543"/>
                    <a:pt x="12465" y="2226"/>
                    <a:pt x="12465" y="1830"/>
                  </a:cubicBezTo>
                  <a:cubicBezTo>
                    <a:pt x="12080" y="1751"/>
                    <a:pt x="12028" y="1751"/>
                    <a:pt x="11654" y="1513"/>
                  </a:cubicBezTo>
                  <a:cubicBezTo>
                    <a:pt x="11218" y="1117"/>
                    <a:pt x="11467" y="959"/>
                    <a:pt x="11280" y="484"/>
                  </a:cubicBezTo>
                  <a:cubicBezTo>
                    <a:pt x="10906" y="484"/>
                    <a:pt x="10906" y="1909"/>
                    <a:pt x="10969" y="2226"/>
                  </a:cubicBezTo>
                  <a:cubicBezTo>
                    <a:pt x="11093" y="3018"/>
                    <a:pt x="10906" y="3573"/>
                    <a:pt x="10221" y="3969"/>
                  </a:cubicBezTo>
                  <a:cubicBezTo>
                    <a:pt x="9909" y="4128"/>
                    <a:pt x="9909" y="3652"/>
                    <a:pt x="9784" y="3335"/>
                  </a:cubicBezTo>
                  <a:cubicBezTo>
                    <a:pt x="9660" y="2939"/>
                    <a:pt x="9473" y="2306"/>
                    <a:pt x="9535" y="1830"/>
                  </a:cubicBezTo>
                  <a:cubicBezTo>
                    <a:pt x="9597" y="1593"/>
                    <a:pt x="9784" y="1038"/>
                    <a:pt x="9660" y="880"/>
                  </a:cubicBezTo>
                  <a:cubicBezTo>
                    <a:pt x="9473" y="642"/>
                    <a:pt x="9099" y="325"/>
                    <a:pt x="8787" y="484"/>
                  </a:cubicBezTo>
                  <a:cubicBezTo>
                    <a:pt x="8288" y="800"/>
                    <a:pt x="8413" y="246"/>
                    <a:pt x="7790" y="404"/>
                  </a:cubicBezTo>
                  <a:cubicBezTo>
                    <a:pt x="7540" y="484"/>
                    <a:pt x="7665" y="-71"/>
                    <a:pt x="7478" y="8"/>
                  </a:cubicBezTo>
                  <a:cubicBezTo>
                    <a:pt x="7166" y="8"/>
                    <a:pt x="7166" y="484"/>
                    <a:pt x="7041" y="800"/>
                  </a:cubicBezTo>
                  <a:cubicBezTo>
                    <a:pt x="7041" y="1513"/>
                    <a:pt x="7353" y="1196"/>
                    <a:pt x="7603" y="1513"/>
                  </a:cubicBezTo>
                  <a:cubicBezTo>
                    <a:pt x="7727" y="1672"/>
                    <a:pt x="7790" y="1989"/>
                    <a:pt x="7665" y="2147"/>
                  </a:cubicBezTo>
                  <a:cubicBezTo>
                    <a:pt x="6979" y="2860"/>
                    <a:pt x="7041" y="1513"/>
                    <a:pt x="6356" y="1989"/>
                  </a:cubicBezTo>
                  <a:cubicBezTo>
                    <a:pt x="6106" y="2147"/>
                    <a:pt x="5483" y="2306"/>
                    <a:pt x="5421" y="2702"/>
                  </a:cubicBezTo>
                  <a:cubicBezTo>
                    <a:pt x="5171" y="3415"/>
                    <a:pt x="4922" y="2543"/>
                    <a:pt x="4610" y="2702"/>
                  </a:cubicBezTo>
                  <a:cubicBezTo>
                    <a:pt x="4423" y="2781"/>
                    <a:pt x="4174" y="3177"/>
                    <a:pt x="3997" y="3018"/>
                  </a:cubicBezTo>
                  <a:cubicBezTo>
                    <a:pt x="3499" y="2622"/>
                    <a:pt x="2813" y="4207"/>
                    <a:pt x="2626" y="4603"/>
                  </a:cubicBezTo>
                  <a:cubicBezTo>
                    <a:pt x="2501" y="4748"/>
                    <a:pt x="2065" y="5699"/>
                    <a:pt x="2065" y="5857"/>
                  </a:cubicBezTo>
                  <a:cubicBezTo>
                    <a:pt x="2127" y="6095"/>
                    <a:pt x="2190" y="6332"/>
                    <a:pt x="2314" y="6570"/>
                  </a:cubicBezTo>
                  <a:cubicBezTo>
                    <a:pt x="2127" y="7125"/>
                    <a:pt x="2003" y="7125"/>
                    <a:pt x="1628" y="7441"/>
                  </a:cubicBezTo>
                  <a:cubicBezTo>
                    <a:pt x="1441" y="7600"/>
                    <a:pt x="1067" y="7917"/>
                    <a:pt x="880" y="8075"/>
                  </a:cubicBezTo>
                  <a:cubicBezTo>
                    <a:pt x="693" y="8154"/>
                    <a:pt x="506" y="8154"/>
                    <a:pt x="444" y="8313"/>
                  </a:cubicBezTo>
                  <a:cubicBezTo>
                    <a:pt x="-179" y="9343"/>
                    <a:pt x="756" y="9818"/>
                    <a:pt x="631" y="10610"/>
                  </a:cubicBezTo>
                  <a:cubicBezTo>
                    <a:pt x="631" y="11006"/>
                    <a:pt x="-491" y="11006"/>
                    <a:pt x="257" y="11719"/>
                  </a:cubicBezTo>
                  <a:cubicBezTo>
                    <a:pt x="506" y="11957"/>
                    <a:pt x="693" y="11957"/>
                    <a:pt x="1005" y="12036"/>
                  </a:cubicBezTo>
                  <a:cubicBezTo>
                    <a:pt x="1317" y="12115"/>
                    <a:pt x="1254" y="12591"/>
                    <a:pt x="1504" y="12828"/>
                  </a:cubicBezTo>
                  <a:cubicBezTo>
                    <a:pt x="1628" y="12907"/>
                    <a:pt x="2252" y="13066"/>
                    <a:pt x="2439" y="12987"/>
                  </a:cubicBezTo>
                  <a:cubicBezTo>
                    <a:pt x="2564" y="12987"/>
                    <a:pt x="2564" y="12670"/>
                    <a:pt x="2688" y="12670"/>
                  </a:cubicBezTo>
                  <a:cubicBezTo>
                    <a:pt x="2688" y="12670"/>
                    <a:pt x="2688" y="12670"/>
                    <a:pt x="2688" y="12749"/>
                  </a:cubicBezTo>
                  <a:cubicBezTo>
                    <a:pt x="2751" y="12749"/>
                    <a:pt x="2626" y="13304"/>
                    <a:pt x="2626" y="13383"/>
                  </a:cubicBezTo>
                  <a:cubicBezTo>
                    <a:pt x="2626" y="13620"/>
                    <a:pt x="2813" y="13937"/>
                    <a:pt x="2938" y="14096"/>
                  </a:cubicBezTo>
                  <a:cubicBezTo>
                    <a:pt x="3062" y="14254"/>
                    <a:pt x="3374" y="14175"/>
                    <a:pt x="3187" y="14017"/>
                  </a:cubicBezTo>
                  <a:cubicBezTo>
                    <a:pt x="3125" y="13937"/>
                    <a:pt x="2875" y="13700"/>
                    <a:pt x="3125" y="13620"/>
                  </a:cubicBezTo>
                  <a:cubicBezTo>
                    <a:pt x="3187" y="13383"/>
                    <a:pt x="3374" y="13145"/>
                    <a:pt x="3426" y="13700"/>
                  </a:cubicBezTo>
                  <a:cubicBezTo>
                    <a:pt x="3499" y="13858"/>
                    <a:pt x="3997" y="13937"/>
                    <a:pt x="4049" y="13700"/>
                  </a:cubicBezTo>
                  <a:cubicBezTo>
                    <a:pt x="4174" y="12907"/>
                    <a:pt x="5421" y="14096"/>
                    <a:pt x="5670" y="13541"/>
                  </a:cubicBezTo>
                  <a:cubicBezTo>
                    <a:pt x="5857" y="13066"/>
                    <a:pt x="5483" y="12749"/>
                    <a:pt x="5483" y="12353"/>
                  </a:cubicBezTo>
                  <a:cubicBezTo>
                    <a:pt x="5670" y="12274"/>
                    <a:pt x="5857" y="12115"/>
                    <a:pt x="5919" y="12432"/>
                  </a:cubicBezTo>
                  <a:cubicBezTo>
                    <a:pt x="5982" y="12987"/>
                    <a:pt x="6106" y="12670"/>
                    <a:pt x="6106" y="12353"/>
                  </a:cubicBezTo>
                  <a:cubicBezTo>
                    <a:pt x="6106" y="11957"/>
                    <a:pt x="6106" y="11957"/>
                    <a:pt x="6106" y="11957"/>
                  </a:cubicBezTo>
                  <a:cubicBezTo>
                    <a:pt x="6293" y="11878"/>
                    <a:pt x="6480" y="11798"/>
                    <a:pt x="6667" y="11719"/>
                  </a:cubicBezTo>
                  <a:cubicBezTo>
                    <a:pt x="7041" y="11561"/>
                    <a:pt x="7041" y="11323"/>
                    <a:pt x="7166" y="11957"/>
                  </a:cubicBezTo>
                  <a:cubicBezTo>
                    <a:pt x="7166" y="12115"/>
                    <a:pt x="7478" y="12036"/>
                    <a:pt x="7540" y="12036"/>
                  </a:cubicBezTo>
                  <a:cubicBezTo>
                    <a:pt x="7665" y="12115"/>
                    <a:pt x="7665" y="12195"/>
                    <a:pt x="7727" y="12195"/>
                  </a:cubicBezTo>
                  <a:cubicBezTo>
                    <a:pt x="7914" y="12195"/>
                    <a:pt x="8226" y="11878"/>
                    <a:pt x="8351" y="11719"/>
                  </a:cubicBezTo>
                  <a:cubicBezTo>
                    <a:pt x="8662" y="11482"/>
                    <a:pt x="8538" y="11244"/>
                    <a:pt x="9036" y="11402"/>
                  </a:cubicBezTo>
                  <a:cubicBezTo>
                    <a:pt x="9410" y="10610"/>
                    <a:pt x="9410" y="10610"/>
                    <a:pt x="9410" y="10610"/>
                  </a:cubicBezTo>
                  <a:cubicBezTo>
                    <a:pt x="9597" y="10689"/>
                    <a:pt x="9971" y="9660"/>
                    <a:pt x="10408" y="9580"/>
                  </a:cubicBezTo>
                  <a:cubicBezTo>
                    <a:pt x="10532" y="9580"/>
                    <a:pt x="10595" y="9580"/>
                    <a:pt x="10719" y="9660"/>
                  </a:cubicBezTo>
                  <a:cubicBezTo>
                    <a:pt x="10782" y="9739"/>
                    <a:pt x="10844" y="9897"/>
                    <a:pt x="10906" y="9976"/>
                  </a:cubicBezTo>
                  <a:cubicBezTo>
                    <a:pt x="10906" y="9976"/>
                    <a:pt x="10969" y="9976"/>
                    <a:pt x="10969" y="10056"/>
                  </a:cubicBezTo>
                  <a:cubicBezTo>
                    <a:pt x="11156" y="10056"/>
                    <a:pt x="11405" y="10056"/>
                    <a:pt x="11530" y="9897"/>
                  </a:cubicBezTo>
                  <a:cubicBezTo>
                    <a:pt x="11530" y="9818"/>
                    <a:pt x="11530" y="9739"/>
                    <a:pt x="11654" y="9739"/>
                  </a:cubicBezTo>
                  <a:cubicBezTo>
                    <a:pt x="11841" y="9660"/>
                    <a:pt x="12143" y="9422"/>
                    <a:pt x="12143" y="9184"/>
                  </a:cubicBezTo>
                  <a:cubicBezTo>
                    <a:pt x="12143" y="8788"/>
                    <a:pt x="11592" y="8471"/>
                    <a:pt x="11841" y="7996"/>
                  </a:cubicBezTo>
                  <a:cubicBezTo>
                    <a:pt x="11966" y="7679"/>
                    <a:pt x="12330" y="8234"/>
                    <a:pt x="12517" y="8234"/>
                  </a:cubicBezTo>
                  <a:cubicBezTo>
                    <a:pt x="12714" y="8234"/>
                    <a:pt x="13514" y="7521"/>
                    <a:pt x="13577" y="8154"/>
                  </a:cubicBezTo>
                  <a:cubicBezTo>
                    <a:pt x="13639" y="8471"/>
                    <a:pt x="13514" y="8709"/>
                    <a:pt x="13701" y="8947"/>
                  </a:cubicBezTo>
                  <a:cubicBezTo>
                    <a:pt x="13826" y="9184"/>
                    <a:pt x="13951" y="9263"/>
                    <a:pt x="13951" y="9501"/>
                  </a:cubicBezTo>
                  <a:cubicBezTo>
                    <a:pt x="14013" y="9897"/>
                    <a:pt x="14013" y="9897"/>
                    <a:pt x="14013" y="9897"/>
                  </a:cubicBezTo>
                  <a:cubicBezTo>
                    <a:pt x="14512" y="9739"/>
                    <a:pt x="14512" y="9739"/>
                    <a:pt x="14512" y="9739"/>
                  </a:cubicBezTo>
                  <a:close/>
                  <a:moveTo>
                    <a:pt x="7914" y="17489"/>
                  </a:moveTo>
                  <a:cubicBezTo>
                    <a:pt x="7790" y="17647"/>
                    <a:pt x="7665" y="17885"/>
                    <a:pt x="7478" y="17885"/>
                  </a:cubicBezTo>
                  <a:cubicBezTo>
                    <a:pt x="7104" y="17885"/>
                    <a:pt x="7228" y="17251"/>
                    <a:pt x="7104" y="17251"/>
                  </a:cubicBezTo>
                  <a:cubicBezTo>
                    <a:pt x="6730" y="17647"/>
                    <a:pt x="6730" y="17647"/>
                    <a:pt x="6730" y="17647"/>
                  </a:cubicBezTo>
                  <a:cubicBezTo>
                    <a:pt x="6605" y="17885"/>
                    <a:pt x="6293" y="18123"/>
                    <a:pt x="6106" y="18281"/>
                  </a:cubicBezTo>
                  <a:cubicBezTo>
                    <a:pt x="5857" y="18440"/>
                    <a:pt x="5919" y="18677"/>
                    <a:pt x="5919" y="18994"/>
                  </a:cubicBezTo>
                  <a:cubicBezTo>
                    <a:pt x="5919" y="19549"/>
                    <a:pt x="5982" y="19469"/>
                    <a:pt x="6231" y="19786"/>
                  </a:cubicBezTo>
                  <a:cubicBezTo>
                    <a:pt x="6356" y="20024"/>
                    <a:pt x="6293" y="20341"/>
                    <a:pt x="6356" y="20578"/>
                  </a:cubicBezTo>
                  <a:cubicBezTo>
                    <a:pt x="6480" y="20737"/>
                    <a:pt x="6543" y="21529"/>
                    <a:pt x="6792" y="21371"/>
                  </a:cubicBezTo>
                  <a:cubicBezTo>
                    <a:pt x="7041" y="21212"/>
                    <a:pt x="7104" y="20578"/>
                    <a:pt x="7228" y="20262"/>
                  </a:cubicBezTo>
                  <a:cubicBezTo>
                    <a:pt x="7353" y="19945"/>
                    <a:pt x="7478" y="19865"/>
                    <a:pt x="7727" y="19628"/>
                  </a:cubicBezTo>
                  <a:cubicBezTo>
                    <a:pt x="7977" y="19311"/>
                    <a:pt x="7665" y="18836"/>
                    <a:pt x="7852" y="18440"/>
                  </a:cubicBezTo>
                  <a:cubicBezTo>
                    <a:pt x="8039" y="18123"/>
                    <a:pt x="8039" y="17885"/>
                    <a:pt x="7914" y="17489"/>
                  </a:cubicBezTo>
                  <a:close/>
                  <a:moveTo>
                    <a:pt x="17504" y="10769"/>
                  </a:moveTo>
                  <a:cubicBezTo>
                    <a:pt x="18190" y="10927"/>
                    <a:pt x="18190" y="10927"/>
                    <a:pt x="18190" y="10927"/>
                  </a:cubicBezTo>
                  <a:cubicBezTo>
                    <a:pt x="18564" y="10927"/>
                    <a:pt x="18813" y="11085"/>
                    <a:pt x="19062" y="11244"/>
                  </a:cubicBezTo>
                  <a:cubicBezTo>
                    <a:pt x="19312" y="11402"/>
                    <a:pt x="20060" y="11957"/>
                    <a:pt x="19997" y="12353"/>
                  </a:cubicBezTo>
                  <a:cubicBezTo>
                    <a:pt x="19997" y="12591"/>
                    <a:pt x="19873" y="12828"/>
                    <a:pt x="20112" y="12987"/>
                  </a:cubicBezTo>
                  <a:cubicBezTo>
                    <a:pt x="20247" y="13145"/>
                    <a:pt x="20932" y="12907"/>
                    <a:pt x="21047" y="12828"/>
                  </a:cubicBezTo>
                  <a:cubicBezTo>
                    <a:pt x="20932" y="12353"/>
                    <a:pt x="20797" y="11085"/>
                    <a:pt x="20434" y="10848"/>
                  </a:cubicBezTo>
                  <a:cubicBezTo>
                    <a:pt x="20309" y="10769"/>
                    <a:pt x="19935" y="10531"/>
                    <a:pt x="19997" y="10373"/>
                  </a:cubicBezTo>
                  <a:cubicBezTo>
                    <a:pt x="20060" y="9976"/>
                    <a:pt x="20361" y="10056"/>
                    <a:pt x="20184" y="9660"/>
                  </a:cubicBezTo>
                  <a:cubicBezTo>
                    <a:pt x="20060" y="9263"/>
                    <a:pt x="20496" y="9105"/>
                    <a:pt x="20610" y="9263"/>
                  </a:cubicBezTo>
                  <a:cubicBezTo>
                    <a:pt x="21109" y="9897"/>
                    <a:pt x="20984" y="9105"/>
                    <a:pt x="20860" y="8709"/>
                  </a:cubicBezTo>
                  <a:cubicBezTo>
                    <a:pt x="20860" y="8551"/>
                    <a:pt x="20184" y="8630"/>
                    <a:pt x="20060" y="8630"/>
                  </a:cubicBezTo>
                  <a:cubicBezTo>
                    <a:pt x="19686" y="8551"/>
                    <a:pt x="19748" y="8234"/>
                    <a:pt x="19561" y="7996"/>
                  </a:cubicBezTo>
                  <a:cubicBezTo>
                    <a:pt x="19312" y="7679"/>
                    <a:pt x="18688" y="8313"/>
                    <a:pt x="18688" y="7917"/>
                  </a:cubicBezTo>
                  <a:cubicBezTo>
                    <a:pt x="18688" y="7838"/>
                    <a:pt x="18813" y="7521"/>
                    <a:pt x="18751" y="7441"/>
                  </a:cubicBezTo>
                  <a:cubicBezTo>
                    <a:pt x="18626" y="7441"/>
                    <a:pt x="18439" y="7600"/>
                    <a:pt x="18439" y="7362"/>
                  </a:cubicBezTo>
                  <a:cubicBezTo>
                    <a:pt x="18377" y="7125"/>
                    <a:pt x="18190" y="7125"/>
                    <a:pt x="18065" y="6966"/>
                  </a:cubicBezTo>
                  <a:cubicBezTo>
                    <a:pt x="17753" y="6729"/>
                    <a:pt x="18377" y="5936"/>
                    <a:pt x="17878" y="6174"/>
                  </a:cubicBezTo>
                  <a:cubicBezTo>
                    <a:pt x="17628" y="6253"/>
                    <a:pt x="17815" y="6729"/>
                    <a:pt x="17441" y="6729"/>
                  </a:cubicBezTo>
                  <a:cubicBezTo>
                    <a:pt x="17067" y="6729"/>
                    <a:pt x="17130" y="6649"/>
                    <a:pt x="16880" y="7045"/>
                  </a:cubicBezTo>
                  <a:cubicBezTo>
                    <a:pt x="16756" y="7204"/>
                    <a:pt x="16319" y="7441"/>
                    <a:pt x="16319" y="7521"/>
                  </a:cubicBezTo>
                  <a:cubicBezTo>
                    <a:pt x="16319" y="7838"/>
                    <a:pt x="16444" y="8075"/>
                    <a:pt x="16444" y="8392"/>
                  </a:cubicBezTo>
                  <a:cubicBezTo>
                    <a:pt x="16693" y="8471"/>
                    <a:pt x="17005" y="8551"/>
                    <a:pt x="17254" y="8630"/>
                  </a:cubicBezTo>
                  <a:cubicBezTo>
                    <a:pt x="17878" y="8709"/>
                    <a:pt x="17379" y="8947"/>
                    <a:pt x="17628" y="9263"/>
                  </a:cubicBezTo>
                  <a:cubicBezTo>
                    <a:pt x="17753" y="9422"/>
                    <a:pt x="18003" y="9343"/>
                    <a:pt x="18127" y="9422"/>
                  </a:cubicBezTo>
                  <a:cubicBezTo>
                    <a:pt x="18314" y="9580"/>
                    <a:pt x="17691" y="9818"/>
                    <a:pt x="17628" y="9897"/>
                  </a:cubicBezTo>
                  <a:cubicBezTo>
                    <a:pt x="17441" y="10135"/>
                    <a:pt x="17504" y="10452"/>
                    <a:pt x="17504" y="10769"/>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8" name="AutoShape 16"/>
            <p:cNvSpPr>
              <a:spLocks/>
            </p:cNvSpPr>
            <p:nvPr/>
          </p:nvSpPr>
          <p:spPr bwMode="auto">
            <a:xfrm>
              <a:off x="4030988" y="632190"/>
              <a:ext cx="1711661" cy="1650494"/>
            </a:xfrm>
            <a:custGeom>
              <a:avLst/>
              <a:gdLst>
                <a:gd name="T0" fmla="*/ 10639 w 21279"/>
                <a:gd name="T1" fmla="+- 0 10861 123"/>
                <a:gd name="T2" fmla="*/ 10861 h 21477"/>
                <a:gd name="T3" fmla="*/ 10639 w 21279"/>
                <a:gd name="T4" fmla="+- 0 10861 123"/>
                <a:gd name="T5" fmla="*/ 10861 h 21477"/>
                <a:gd name="T6" fmla="*/ 10639 w 21279"/>
                <a:gd name="T7" fmla="+- 0 10861 123"/>
                <a:gd name="T8" fmla="*/ 10861 h 21477"/>
                <a:gd name="T9" fmla="*/ 10639 w 21279"/>
                <a:gd name="T10" fmla="+- 0 10861 123"/>
                <a:gd name="T11" fmla="*/ 10861 h 21477"/>
              </a:gdLst>
              <a:ahLst/>
              <a:cxnLst>
                <a:cxn ang="0">
                  <a:pos x="T0" y="T2"/>
                </a:cxn>
                <a:cxn ang="0">
                  <a:pos x="T3" y="T5"/>
                </a:cxn>
                <a:cxn ang="0">
                  <a:pos x="T6" y="T8"/>
                </a:cxn>
                <a:cxn ang="0">
                  <a:pos x="T9" y="T11"/>
                </a:cxn>
              </a:cxnLst>
              <a:rect l="0" t="0" r="r" b="b"/>
              <a:pathLst>
                <a:path w="21279" h="21477">
                  <a:moveTo>
                    <a:pt x="19850" y="21477"/>
                  </a:moveTo>
                  <a:cubicBezTo>
                    <a:pt x="19970" y="21060"/>
                    <a:pt x="20447" y="20394"/>
                    <a:pt x="20089" y="19977"/>
                  </a:cubicBezTo>
                  <a:cubicBezTo>
                    <a:pt x="19850" y="19727"/>
                    <a:pt x="19691" y="19811"/>
                    <a:pt x="19691" y="19352"/>
                  </a:cubicBezTo>
                  <a:cubicBezTo>
                    <a:pt x="19691" y="18936"/>
                    <a:pt x="19890" y="18603"/>
                    <a:pt x="19691" y="18186"/>
                  </a:cubicBezTo>
                  <a:cubicBezTo>
                    <a:pt x="19691" y="17936"/>
                    <a:pt x="19532" y="17686"/>
                    <a:pt x="19651" y="17436"/>
                  </a:cubicBezTo>
                  <a:cubicBezTo>
                    <a:pt x="19731" y="17311"/>
                    <a:pt x="19731" y="17186"/>
                    <a:pt x="19810" y="17103"/>
                  </a:cubicBezTo>
                  <a:cubicBezTo>
                    <a:pt x="19890" y="16978"/>
                    <a:pt x="19930" y="16770"/>
                    <a:pt x="20049" y="16686"/>
                  </a:cubicBezTo>
                  <a:cubicBezTo>
                    <a:pt x="19890" y="16443"/>
                    <a:pt x="19890" y="16443"/>
                    <a:pt x="19890" y="16443"/>
                  </a:cubicBezTo>
                  <a:cubicBezTo>
                    <a:pt x="19930" y="16277"/>
                    <a:pt x="19850" y="16152"/>
                    <a:pt x="19810" y="15985"/>
                  </a:cubicBezTo>
                  <a:cubicBezTo>
                    <a:pt x="19771" y="15895"/>
                    <a:pt x="19771" y="15777"/>
                    <a:pt x="19771" y="15652"/>
                  </a:cubicBezTo>
                  <a:cubicBezTo>
                    <a:pt x="19771" y="15360"/>
                    <a:pt x="19731" y="15277"/>
                    <a:pt x="19572" y="15069"/>
                  </a:cubicBezTo>
                  <a:cubicBezTo>
                    <a:pt x="19492" y="14944"/>
                    <a:pt x="19373" y="14777"/>
                    <a:pt x="19532" y="14735"/>
                  </a:cubicBezTo>
                  <a:cubicBezTo>
                    <a:pt x="19651" y="14694"/>
                    <a:pt x="19850" y="14777"/>
                    <a:pt x="19970" y="14735"/>
                  </a:cubicBezTo>
                  <a:cubicBezTo>
                    <a:pt x="20089" y="14652"/>
                    <a:pt x="20089" y="14652"/>
                    <a:pt x="20208" y="14569"/>
                  </a:cubicBezTo>
                  <a:cubicBezTo>
                    <a:pt x="20248" y="14527"/>
                    <a:pt x="20327" y="14527"/>
                    <a:pt x="20367" y="14527"/>
                  </a:cubicBezTo>
                  <a:cubicBezTo>
                    <a:pt x="20765" y="14235"/>
                    <a:pt x="20646" y="14110"/>
                    <a:pt x="20685" y="13777"/>
                  </a:cubicBezTo>
                  <a:cubicBezTo>
                    <a:pt x="20725" y="13527"/>
                    <a:pt x="21043" y="13361"/>
                    <a:pt x="21163" y="13194"/>
                  </a:cubicBezTo>
                  <a:cubicBezTo>
                    <a:pt x="21600" y="12444"/>
                    <a:pt x="20685" y="13111"/>
                    <a:pt x="20447" y="13111"/>
                  </a:cubicBezTo>
                  <a:cubicBezTo>
                    <a:pt x="20168" y="13111"/>
                    <a:pt x="20168" y="12527"/>
                    <a:pt x="19970" y="12319"/>
                  </a:cubicBezTo>
                  <a:cubicBezTo>
                    <a:pt x="19731" y="12069"/>
                    <a:pt x="20168" y="11236"/>
                    <a:pt x="20009" y="11111"/>
                  </a:cubicBezTo>
                  <a:cubicBezTo>
                    <a:pt x="19771" y="10903"/>
                    <a:pt x="19572" y="10785"/>
                    <a:pt x="19492" y="10403"/>
                  </a:cubicBezTo>
                  <a:cubicBezTo>
                    <a:pt x="19691" y="10076"/>
                    <a:pt x="18299" y="9951"/>
                    <a:pt x="18856" y="9660"/>
                  </a:cubicBezTo>
                  <a:cubicBezTo>
                    <a:pt x="19015" y="9618"/>
                    <a:pt x="19095" y="9577"/>
                    <a:pt x="19214" y="9493"/>
                  </a:cubicBezTo>
                  <a:cubicBezTo>
                    <a:pt x="19373" y="9368"/>
                    <a:pt x="19294" y="9243"/>
                    <a:pt x="19373" y="9077"/>
                  </a:cubicBezTo>
                  <a:cubicBezTo>
                    <a:pt x="19453" y="8827"/>
                    <a:pt x="19532" y="8702"/>
                    <a:pt x="19294" y="8493"/>
                  </a:cubicBezTo>
                  <a:cubicBezTo>
                    <a:pt x="18975" y="8160"/>
                    <a:pt x="19055" y="7952"/>
                    <a:pt x="19254" y="7577"/>
                  </a:cubicBezTo>
                  <a:cubicBezTo>
                    <a:pt x="19373" y="7369"/>
                    <a:pt x="19254" y="7327"/>
                    <a:pt x="19095" y="7202"/>
                  </a:cubicBezTo>
                  <a:cubicBezTo>
                    <a:pt x="18975" y="7077"/>
                    <a:pt x="18617" y="6910"/>
                    <a:pt x="18896" y="6744"/>
                  </a:cubicBezTo>
                  <a:cubicBezTo>
                    <a:pt x="19174" y="6577"/>
                    <a:pt x="18936" y="6244"/>
                    <a:pt x="18737" y="6202"/>
                  </a:cubicBezTo>
                  <a:cubicBezTo>
                    <a:pt x="18458" y="6077"/>
                    <a:pt x="18617" y="5869"/>
                    <a:pt x="18578" y="5577"/>
                  </a:cubicBezTo>
                  <a:cubicBezTo>
                    <a:pt x="18379" y="4668"/>
                    <a:pt x="19214" y="5126"/>
                    <a:pt x="19214" y="4459"/>
                  </a:cubicBezTo>
                  <a:cubicBezTo>
                    <a:pt x="19174" y="3835"/>
                    <a:pt x="19612" y="4668"/>
                    <a:pt x="19612" y="3960"/>
                  </a:cubicBezTo>
                  <a:cubicBezTo>
                    <a:pt x="19651" y="3835"/>
                    <a:pt x="19810" y="3793"/>
                    <a:pt x="19850" y="3626"/>
                  </a:cubicBezTo>
                  <a:cubicBezTo>
                    <a:pt x="20089" y="3001"/>
                    <a:pt x="20089" y="3001"/>
                    <a:pt x="20089" y="3001"/>
                  </a:cubicBezTo>
                  <a:cubicBezTo>
                    <a:pt x="20327" y="2377"/>
                    <a:pt x="20327" y="2377"/>
                    <a:pt x="20327" y="2377"/>
                  </a:cubicBezTo>
                  <a:cubicBezTo>
                    <a:pt x="19850" y="2043"/>
                    <a:pt x="19651" y="1793"/>
                    <a:pt x="19294" y="2460"/>
                  </a:cubicBezTo>
                  <a:cubicBezTo>
                    <a:pt x="19214" y="2585"/>
                    <a:pt x="18777" y="2335"/>
                    <a:pt x="18617" y="2335"/>
                  </a:cubicBezTo>
                  <a:cubicBezTo>
                    <a:pt x="18180" y="2293"/>
                    <a:pt x="17862" y="2418"/>
                    <a:pt x="17464" y="2168"/>
                  </a:cubicBezTo>
                  <a:cubicBezTo>
                    <a:pt x="17232" y="2043"/>
                    <a:pt x="17345" y="1752"/>
                    <a:pt x="17027" y="1668"/>
                  </a:cubicBezTo>
                  <a:cubicBezTo>
                    <a:pt x="16755" y="1585"/>
                    <a:pt x="16676" y="1335"/>
                    <a:pt x="16755" y="1085"/>
                  </a:cubicBezTo>
                  <a:cubicBezTo>
                    <a:pt x="16755" y="1043"/>
                    <a:pt x="16835" y="669"/>
                    <a:pt x="16755" y="669"/>
                  </a:cubicBezTo>
                  <a:cubicBezTo>
                    <a:pt x="16755" y="627"/>
                    <a:pt x="16755" y="627"/>
                    <a:pt x="16755" y="627"/>
                  </a:cubicBezTo>
                  <a:cubicBezTo>
                    <a:pt x="16709" y="502"/>
                    <a:pt x="16238" y="502"/>
                    <a:pt x="16119" y="502"/>
                  </a:cubicBezTo>
                  <a:cubicBezTo>
                    <a:pt x="15840" y="544"/>
                    <a:pt x="15761" y="669"/>
                    <a:pt x="15681" y="301"/>
                  </a:cubicBezTo>
                  <a:cubicBezTo>
                    <a:pt x="15562" y="301"/>
                    <a:pt x="15483" y="377"/>
                    <a:pt x="15403" y="419"/>
                  </a:cubicBezTo>
                  <a:cubicBezTo>
                    <a:pt x="15284" y="502"/>
                    <a:pt x="15244" y="419"/>
                    <a:pt x="15164" y="460"/>
                  </a:cubicBezTo>
                  <a:cubicBezTo>
                    <a:pt x="14966" y="544"/>
                    <a:pt x="14813" y="960"/>
                    <a:pt x="14694" y="752"/>
                  </a:cubicBezTo>
                  <a:cubicBezTo>
                    <a:pt x="14575" y="502"/>
                    <a:pt x="14734" y="252"/>
                    <a:pt x="14495" y="85"/>
                  </a:cubicBezTo>
                  <a:cubicBezTo>
                    <a:pt x="14296" y="-123"/>
                    <a:pt x="13978" y="85"/>
                    <a:pt x="13859" y="335"/>
                  </a:cubicBezTo>
                  <a:cubicBezTo>
                    <a:pt x="13779" y="502"/>
                    <a:pt x="13660" y="710"/>
                    <a:pt x="13501" y="793"/>
                  </a:cubicBezTo>
                  <a:cubicBezTo>
                    <a:pt x="13302" y="918"/>
                    <a:pt x="13103" y="1168"/>
                    <a:pt x="12865" y="1168"/>
                  </a:cubicBezTo>
                  <a:cubicBezTo>
                    <a:pt x="12705" y="1210"/>
                    <a:pt x="12348" y="1085"/>
                    <a:pt x="12308" y="1377"/>
                  </a:cubicBezTo>
                  <a:cubicBezTo>
                    <a:pt x="12189" y="1918"/>
                    <a:pt x="11996" y="1627"/>
                    <a:pt x="11592" y="1710"/>
                  </a:cubicBezTo>
                  <a:cubicBezTo>
                    <a:pt x="11201" y="1793"/>
                    <a:pt x="11281" y="2168"/>
                    <a:pt x="11201" y="2460"/>
                  </a:cubicBezTo>
                  <a:cubicBezTo>
                    <a:pt x="11121" y="2668"/>
                    <a:pt x="10883" y="3001"/>
                    <a:pt x="10644" y="2835"/>
                  </a:cubicBezTo>
                  <a:cubicBezTo>
                    <a:pt x="10167" y="2335"/>
                    <a:pt x="10008" y="2918"/>
                    <a:pt x="9491" y="3043"/>
                  </a:cubicBezTo>
                  <a:cubicBezTo>
                    <a:pt x="9054" y="3126"/>
                    <a:pt x="8855" y="3376"/>
                    <a:pt x="8537" y="3001"/>
                  </a:cubicBezTo>
                  <a:cubicBezTo>
                    <a:pt x="8417" y="2835"/>
                    <a:pt x="7940" y="3043"/>
                    <a:pt x="7741" y="3043"/>
                  </a:cubicBezTo>
                  <a:cubicBezTo>
                    <a:pt x="7264" y="3043"/>
                    <a:pt x="7105" y="2585"/>
                    <a:pt x="6827" y="3251"/>
                  </a:cubicBezTo>
                  <a:cubicBezTo>
                    <a:pt x="6668" y="3668"/>
                    <a:pt x="5912" y="3418"/>
                    <a:pt x="5760" y="3126"/>
                  </a:cubicBezTo>
                  <a:cubicBezTo>
                    <a:pt x="5680" y="3001"/>
                    <a:pt x="5640" y="2918"/>
                    <a:pt x="5640" y="2710"/>
                  </a:cubicBezTo>
                  <a:cubicBezTo>
                    <a:pt x="5640" y="2626"/>
                    <a:pt x="5720" y="2543"/>
                    <a:pt x="5720" y="2460"/>
                  </a:cubicBezTo>
                  <a:cubicBezTo>
                    <a:pt x="5760" y="2252"/>
                    <a:pt x="5561" y="1877"/>
                    <a:pt x="5402" y="1793"/>
                  </a:cubicBezTo>
                  <a:cubicBezTo>
                    <a:pt x="5243" y="1627"/>
                    <a:pt x="5163" y="1543"/>
                    <a:pt x="4924" y="1502"/>
                  </a:cubicBezTo>
                  <a:cubicBezTo>
                    <a:pt x="4567" y="1418"/>
                    <a:pt x="4368" y="1418"/>
                    <a:pt x="4089" y="1668"/>
                  </a:cubicBezTo>
                  <a:cubicBezTo>
                    <a:pt x="3731" y="2002"/>
                    <a:pt x="3572" y="1460"/>
                    <a:pt x="3254" y="1543"/>
                  </a:cubicBezTo>
                  <a:cubicBezTo>
                    <a:pt x="2817" y="1668"/>
                    <a:pt x="3016" y="1960"/>
                    <a:pt x="2857" y="2293"/>
                  </a:cubicBezTo>
                  <a:cubicBezTo>
                    <a:pt x="2737" y="2585"/>
                    <a:pt x="2300" y="2918"/>
                    <a:pt x="2021" y="3085"/>
                  </a:cubicBezTo>
                  <a:cubicBezTo>
                    <a:pt x="1783" y="3210"/>
                    <a:pt x="1505" y="3251"/>
                    <a:pt x="1266" y="3418"/>
                  </a:cubicBezTo>
                  <a:cubicBezTo>
                    <a:pt x="1034" y="3585"/>
                    <a:pt x="636" y="3501"/>
                    <a:pt x="358" y="3501"/>
                  </a:cubicBezTo>
                  <a:cubicBezTo>
                    <a:pt x="232" y="3543"/>
                    <a:pt x="119" y="3585"/>
                    <a:pt x="0" y="3668"/>
                  </a:cubicBezTo>
                  <a:cubicBezTo>
                    <a:pt x="510" y="4001"/>
                    <a:pt x="510" y="4001"/>
                    <a:pt x="510" y="4001"/>
                  </a:cubicBezTo>
                  <a:cubicBezTo>
                    <a:pt x="557" y="4043"/>
                    <a:pt x="597" y="4043"/>
                    <a:pt x="636" y="4085"/>
                  </a:cubicBezTo>
                  <a:cubicBezTo>
                    <a:pt x="709" y="4085"/>
                    <a:pt x="789" y="4168"/>
                    <a:pt x="915" y="4168"/>
                  </a:cubicBezTo>
                  <a:cubicBezTo>
                    <a:pt x="1505" y="4293"/>
                    <a:pt x="1505" y="4293"/>
                    <a:pt x="1505" y="4293"/>
                  </a:cubicBezTo>
                  <a:cubicBezTo>
                    <a:pt x="1584" y="4293"/>
                    <a:pt x="1703" y="4334"/>
                    <a:pt x="1783" y="4334"/>
                  </a:cubicBezTo>
                  <a:cubicBezTo>
                    <a:pt x="1902" y="4376"/>
                    <a:pt x="1982" y="4459"/>
                    <a:pt x="2101" y="4459"/>
                  </a:cubicBezTo>
                  <a:cubicBezTo>
                    <a:pt x="2141" y="4709"/>
                    <a:pt x="2459" y="5126"/>
                    <a:pt x="2260" y="5369"/>
                  </a:cubicBezTo>
                  <a:cubicBezTo>
                    <a:pt x="2220" y="5411"/>
                    <a:pt x="2181" y="5661"/>
                    <a:pt x="2260" y="5744"/>
                  </a:cubicBezTo>
                  <a:cubicBezTo>
                    <a:pt x="2260" y="5744"/>
                    <a:pt x="2419" y="5577"/>
                    <a:pt x="2499" y="5577"/>
                  </a:cubicBezTo>
                  <a:cubicBezTo>
                    <a:pt x="2936" y="5577"/>
                    <a:pt x="3453" y="4751"/>
                    <a:pt x="3493" y="4293"/>
                  </a:cubicBezTo>
                  <a:cubicBezTo>
                    <a:pt x="3533" y="3793"/>
                    <a:pt x="4169" y="3876"/>
                    <a:pt x="4288" y="4209"/>
                  </a:cubicBezTo>
                  <a:cubicBezTo>
                    <a:pt x="4328" y="4334"/>
                    <a:pt x="4328" y="4584"/>
                    <a:pt x="4328" y="4626"/>
                  </a:cubicBezTo>
                  <a:cubicBezTo>
                    <a:pt x="4487" y="4876"/>
                    <a:pt x="4646" y="4085"/>
                    <a:pt x="4765" y="4584"/>
                  </a:cubicBezTo>
                  <a:cubicBezTo>
                    <a:pt x="4805" y="4786"/>
                    <a:pt x="4805" y="5043"/>
                    <a:pt x="5004" y="5043"/>
                  </a:cubicBezTo>
                  <a:cubicBezTo>
                    <a:pt x="5203" y="5077"/>
                    <a:pt x="5402" y="5536"/>
                    <a:pt x="5481" y="5702"/>
                  </a:cubicBezTo>
                  <a:cubicBezTo>
                    <a:pt x="5481" y="5786"/>
                    <a:pt x="5481" y="6036"/>
                    <a:pt x="5521" y="6077"/>
                  </a:cubicBezTo>
                  <a:cubicBezTo>
                    <a:pt x="5640" y="6202"/>
                    <a:pt x="5912" y="6161"/>
                    <a:pt x="6071" y="6244"/>
                  </a:cubicBezTo>
                  <a:cubicBezTo>
                    <a:pt x="6190" y="6202"/>
                    <a:pt x="6277" y="6244"/>
                    <a:pt x="6389" y="6202"/>
                  </a:cubicBezTo>
                  <a:cubicBezTo>
                    <a:pt x="6469" y="6161"/>
                    <a:pt x="6747" y="5869"/>
                    <a:pt x="6787" y="6036"/>
                  </a:cubicBezTo>
                  <a:cubicBezTo>
                    <a:pt x="6827" y="6327"/>
                    <a:pt x="6668" y="6577"/>
                    <a:pt x="6595" y="6827"/>
                  </a:cubicBezTo>
                  <a:cubicBezTo>
                    <a:pt x="6548" y="6869"/>
                    <a:pt x="6469" y="7119"/>
                    <a:pt x="6595" y="7119"/>
                  </a:cubicBezTo>
                  <a:cubicBezTo>
                    <a:pt x="6668" y="7119"/>
                    <a:pt x="6668" y="7035"/>
                    <a:pt x="6747" y="7035"/>
                  </a:cubicBezTo>
                  <a:cubicBezTo>
                    <a:pt x="6827" y="7035"/>
                    <a:pt x="6866" y="7077"/>
                    <a:pt x="6946" y="7077"/>
                  </a:cubicBezTo>
                  <a:cubicBezTo>
                    <a:pt x="7105" y="7202"/>
                    <a:pt x="7105" y="7202"/>
                    <a:pt x="7105" y="7202"/>
                  </a:cubicBezTo>
                  <a:cubicBezTo>
                    <a:pt x="7224" y="7202"/>
                    <a:pt x="7344" y="7077"/>
                    <a:pt x="7463" y="7077"/>
                  </a:cubicBezTo>
                  <a:cubicBezTo>
                    <a:pt x="7463" y="7202"/>
                    <a:pt x="7463" y="7369"/>
                    <a:pt x="7503" y="7535"/>
                  </a:cubicBezTo>
                  <a:cubicBezTo>
                    <a:pt x="7503" y="7660"/>
                    <a:pt x="7582" y="7785"/>
                    <a:pt x="7622" y="7910"/>
                  </a:cubicBezTo>
                  <a:cubicBezTo>
                    <a:pt x="7662" y="7993"/>
                    <a:pt x="7702" y="8118"/>
                    <a:pt x="7741" y="8202"/>
                  </a:cubicBezTo>
                  <a:cubicBezTo>
                    <a:pt x="7781" y="8327"/>
                    <a:pt x="7900" y="8452"/>
                    <a:pt x="7821" y="8577"/>
                  </a:cubicBezTo>
                  <a:cubicBezTo>
                    <a:pt x="7702" y="8702"/>
                    <a:pt x="7503" y="8743"/>
                    <a:pt x="7344" y="8785"/>
                  </a:cubicBezTo>
                  <a:cubicBezTo>
                    <a:pt x="7185" y="8868"/>
                    <a:pt x="7185" y="8868"/>
                    <a:pt x="7185" y="8868"/>
                  </a:cubicBezTo>
                  <a:cubicBezTo>
                    <a:pt x="7304" y="8952"/>
                    <a:pt x="7463" y="8952"/>
                    <a:pt x="7503" y="9035"/>
                  </a:cubicBezTo>
                  <a:cubicBezTo>
                    <a:pt x="7741" y="9327"/>
                    <a:pt x="7781" y="9285"/>
                    <a:pt x="8099" y="9327"/>
                  </a:cubicBezTo>
                  <a:cubicBezTo>
                    <a:pt x="8258" y="9368"/>
                    <a:pt x="8378" y="9535"/>
                    <a:pt x="8457" y="9660"/>
                  </a:cubicBezTo>
                  <a:cubicBezTo>
                    <a:pt x="8537" y="9743"/>
                    <a:pt x="8497" y="9868"/>
                    <a:pt x="8537" y="9993"/>
                  </a:cubicBezTo>
                  <a:cubicBezTo>
                    <a:pt x="8576" y="10201"/>
                    <a:pt x="8895" y="9993"/>
                    <a:pt x="9014" y="10118"/>
                  </a:cubicBezTo>
                  <a:cubicBezTo>
                    <a:pt x="9093" y="10160"/>
                    <a:pt x="9093" y="10535"/>
                    <a:pt x="9133" y="10618"/>
                  </a:cubicBezTo>
                  <a:cubicBezTo>
                    <a:pt x="9133" y="10903"/>
                    <a:pt x="9054" y="11194"/>
                    <a:pt x="8855" y="11403"/>
                  </a:cubicBezTo>
                  <a:cubicBezTo>
                    <a:pt x="8576" y="11653"/>
                    <a:pt x="8298" y="12069"/>
                    <a:pt x="8417" y="12444"/>
                  </a:cubicBezTo>
                  <a:cubicBezTo>
                    <a:pt x="8497" y="12652"/>
                    <a:pt x="7383" y="13236"/>
                    <a:pt x="7145" y="13319"/>
                  </a:cubicBezTo>
                  <a:cubicBezTo>
                    <a:pt x="6747" y="13485"/>
                    <a:pt x="6827" y="13610"/>
                    <a:pt x="6866" y="13069"/>
                  </a:cubicBezTo>
                  <a:cubicBezTo>
                    <a:pt x="6866" y="12736"/>
                    <a:pt x="6117" y="12861"/>
                    <a:pt x="5879" y="12819"/>
                  </a:cubicBezTo>
                  <a:cubicBezTo>
                    <a:pt x="5760" y="12777"/>
                    <a:pt x="5680" y="12611"/>
                    <a:pt x="5561" y="12694"/>
                  </a:cubicBezTo>
                  <a:cubicBezTo>
                    <a:pt x="5282" y="12861"/>
                    <a:pt x="5521" y="13361"/>
                    <a:pt x="5282" y="13527"/>
                  </a:cubicBezTo>
                  <a:cubicBezTo>
                    <a:pt x="4845" y="13902"/>
                    <a:pt x="4487" y="13569"/>
                    <a:pt x="4248" y="14194"/>
                  </a:cubicBezTo>
                  <a:cubicBezTo>
                    <a:pt x="4010" y="14819"/>
                    <a:pt x="3851" y="15277"/>
                    <a:pt x="3374" y="15728"/>
                  </a:cubicBezTo>
                  <a:cubicBezTo>
                    <a:pt x="3294" y="15895"/>
                    <a:pt x="3294" y="15895"/>
                    <a:pt x="3294" y="15895"/>
                  </a:cubicBezTo>
                  <a:cubicBezTo>
                    <a:pt x="3493" y="16061"/>
                    <a:pt x="3374" y="16353"/>
                    <a:pt x="3374" y="16603"/>
                  </a:cubicBezTo>
                  <a:cubicBezTo>
                    <a:pt x="3374" y="16728"/>
                    <a:pt x="3453" y="16811"/>
                    <a:pt x="3533" y="16895"/>
                  </a:cubicBezTo>
                  <a:cubicBezTo>
                    <a:pt x="3612" y="17020"/>
                    <a:pt x="3652" y="17186"/>
                    <a:pt x="3692" y="17311"/>
                  </a:cubicBezTo>
                  <a:cubicBezTo>
                    <a:pt x="3930" y="17186"/>
                    <a:pt x="4368" y="17103"/>
                    <a:pt x="4646" y="17020"/>
                  </a:cubicBezTo>
                  <a:cubicBezTo>
                    <a:pt x="4924" y="16936"/>
                    <a:pt x="5163" y="16811"/>
                    <a:pt x="5402" y="16770"/>
                  </a:cubicBezTo>
                  <a:cubicBezTo>
                    <a:pt x="5793" y="16728"/>
                    <a:pt x="5958" y="17103"/>
                    <a:pt x="6316" y="17020"/>
                  </a:cubicBezTo>
                  <a:cubicBezTo>
                    <a:pt x="6668" y="16895"/>
                    <a:pt x="7224" y="16645"/>
                    <a:pt x="7145" y="16186"/>
                  </a:cubicBezTo>
                  <a:cubicBezTo>
                    <a:pt x="7025" y="15777"/>
                    <a:pt x="6469" y="15568"/>
                    <a:pt x="7224" y="15277"/>
                  </a:cubicBezTo>
                  <a:cubicBezTo>
                    <a:pt x="7383" y="15277"/>
                    <a:pt x="7503" y="15402"/>
                    <a:pt x="7662" y="15360"/>
                  </a:cubicBezTo>
                  <a:cubicBezTo>
                    <a:pt x="7900" y="15277"/>
                    <a:pt x="8179" y="15027"/>
                    <a:pt x="8338" y="15318"/>
                  </a:cubicBezTo>
                  <a:cubicBezTo>
                    <a:pt x="8417" y="15443"/>
                    <a:pt x="8417" y="15568"/>
                    <a:pt x="8457" y="15693"/>
                  </a:cubicBezTo>
                  <a:cubicBezTo>
                    <a:pt x="8497" y="15777"/>
                    <a:pt x="8616" y="15860"/>
                    <a:pt x="8656" y="15943"/>
                  </a:cubicBezTo>
                  <a:cubicBezTo>
                    <a:pt x="8855" y="16395"/>
                    <a:pt x="8616" y="16728"/>
                    <a:pt x="9213" y="16853"/>
                  </a:cubicBezTo>
                  <a:cubicBezTo>
                    <a:pt x="9531" y="16895"/>
                    <a:pt x="10048" y="16895"/>
                    <a:pt x="9968" y="16443"/>
                  </a:cubicBezTo>
                  <a:cubicBezTo>
                    <a:pt x="9849" y="15985"/>
                    <a:pt x="10207" y="16478"/>
                    <a:pt x="10445" y="16152"/>
                  </a:cubicBezTo>
                  <a:cubicBezTo>
                    <a:pt x="10724" y="15777"/>
                    <a:pt x="11161" y="16020"/>
                    <a:pt x="11281" y="16353"/>
                  </a:cubicBezTo>
                  <a:cubicBezTo>
                    <a:pt x="11559" y="16936"/>
                    <a:pt x="11751" y="16895"/>
                    <a:pt x="12308" y="16645"/>
                  </a:cubicBezTo>
                  <a:cubicBezTo>
                    <a:pt x="12546" y="16645"/>
                    <a:pt x="13183" y="16311"/>
                    <a:pt x="13342" y="16353"/>
                  </a:cubicBezTo>
                  <a:cubicBezTo>
                    <a:pt x="13342" y="16478"/>
                    <a:pt x="13541" y="16853"/>
                    <a:pt x="13461" y="16936"/>
                  </a:cubicBezTo>
                  <a:cubicBezTo>
                    <a:pt x="13302" y="17103"/>
                    <a:pt x="13024" y="17061"/>
                    <a:pt x="12865" y="17186"/>
                  </a:cubicBezTo>
                  <a:cubicBezTo>
                    <a:pt x="12785" y="17269"/>
                    <a:pt x="13143" y="17436"/>
                    <a:pt x="13183" y="17561"/>
                  </a:cubicBezTo>
                  <a:cubicBezTo>
                    <a:pt x="13382" y="17894"/>
                    <a:pt x="14217" y="17519"/>
                    <a:pt x="14177" y="17478"/>
                  </a:cubicBezTo>
                  <a:cubicBezTo>
                    <a:pt x="14097" y="17186"/>
                    <a:pt x="14177" y="17103"/>
                    <a:pt x="14217" y="16811"/>
                  </a:cubicBezTo>
                  <a:cubicBezTo>
                    <a:pt x="14217" y="16603"/>
                    <a:pt x="14575" y="16353"/>
                    <a:pt x="14654" y="16020"/>
                  </a:cubicBezTo>
                  <a:cubicBezTo>
                    <a:pt x="14773" y="15610"/>
                    <a:pt x="14654" y="15527"/>
                    <a:pt x="15085" y="15610"/>
                  </a:cubicBezTo>
                  <a:cubicBezTo>
                    <a:pt x="15204" y="15652"/>
                    <a:pt x="15244" y="15235"/>
                    <a:pt x="15363" y="15152"/>
                  </a:cubicBezTo>
                  <a:cubicBezTo>
                    <a:pt x="15483" y="15027"/>
                    <a:pt x="15602" y="14694"/>
                    <a:pt x="15761" y="14944"/>
                  </a:cubicBezTo>
                  <a:cubicBezTo>
                    <a:pt x="15801" y="15069"/>
                    <a:pt x="16516" y="15235"/>
                    <a:pt x="16709" y="15360"/>
                  </a:cubicBezTo>
                  <a:cubicBezTo>
                    <a:pt x="17027" y="15568"/>
                    <a:pt x="16755" y="15693"/>
                    <a:pt x="16755" y="15985"/>
                  </a:cubicBezTo>
                  <a:cubicBezTo>
                    <a:pt x="16795" y="16395"/>
                    <a:pt x="17345" y="16645"/>
                    <a:pt x="17385" y="17103"/>
                  </a:cubicBezTo>
                  <a:cubicBezTo>
                    <a:pt x="17385" y="17686"/>
                    <a:pt x="17504" y="17978"/>
                    <a:pt x="17743" y="18519"/>
                  </a:cubicBezTo>
                  <a:cubicBezTo>
                    <a:pt x="17703" y="18686"/>
                    <a:pt x="17703" y="18894"/>
                    <a:pt x="17822" y="19019"/>
                  </a:cubicBezTo>
                  <a:cubicBezTo>
                    <a:pt x="17862" y="19102"/>
                    <a:pt x="17981" y="19269"/>
                    <a:pt x="17981" y="19352"/>
                  </a:cubicBezTo>
                  <a:cubicBezTo>
                    <a:pt x="18061" y="19602"/>
                    <a:pt x="18021" y="19727"/>
                    <a:pt x="18140" y="19977"/>
                  </a:cubicBezTo>
                  <a:cubicBezTo>
                    <a:pt x="18578" y="20852"/>
                    <a:pt x="18578" y="20852"/>
                    <a:pt x="18578" y="20852"/>
                  </a:cubicBezTo>
                  <a:cubicBezTo>
                    <a:pt x="18617" y="20977"/>
                    <a:pt x="18657" y="21185"/>
                    <a:pt x="18816" y="21220"/>
                  </a:cubicBezTo>
                  <a:cubicBezTo>
                    <a:pt x="19015" y="21269"/>
                    <a:pt x="19015" y="21387"/>
                    <a:pt x="19134" y="21477"/>
                  </a:cubicBezTo>
                  <a:cubicBezTo>
                    <a:pt x="19850" y="21477"/>
                    <a:pt x="19850" y="21477"/>
                    <a:pt x="19850" y="21477"/>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89" name="AutoShape 17"/>
            <p:cNvSpPr>
              <a:spLocks/>
            </p:cNvSpPr>
            <p:nvPr/>
          </p:nvSpPr>
          <p:spPr bwMode="auto">
            <a:xfrm>
              <a:off x="3139654" y="825003"/>
              <a:ext cx="1469346" cy="781989"/>
            </a:xfrm>
            <a:custGeom>
              <a:avLst/>
              <a:gdLst>
                <a:gd name="T0" fmla="*/ 10800 w 21600"/>
                <a:gd name="T1" fmla="*/ 10758 h 21517"/>
                <a:gd name="T2" fmla="*/ 10800 w 21600"/>
                <a:gd name="T3" fmla="*/ 10758 h 21517"/>
                <a:gd name="T4" fmla="*/ 10800 w 21600"/>
                <a:gd name="T5" fmla="*/ 10758 h 21517"/>
                <a:gd name="T6" fmla="*/ 10800 w 21600"/>
                <a:gd name="T7" fmla="*/ 10758 h 21517"/>
              </a:gdLst>
              <a:ahLst/>
              <a:cxnLst>
                <a:cxn ang="0">
                  <a:pos x="T0" y="T1"/>
                </a:cxn>
                <a:cxn ang="0">
                  <a:pos x="T2" y="T3"/>
                </a:cxn>
                <a:cxn ang="0">
                  <a:pos x="T4" y="T5"/>
                </a:cxn>
                <a:cxn ang="0">
                  <a:pos x="T6" y="T7"/>
                </a:cxn>
              </a:cxnLst>
              <a:rect l="0" t="0" r="r" b="b"/>
              <a:pathLst>
                <a:path w="21600" h="21517">
                  <a:moveTo>
                    <a:pt x="1740" y="14317"/>
                  </a:moveTo>
                  <a:cubicBezTo>
                    <a:pt x="1779" y="14141"/>
                    <a:pt x="1826" y="14053"/>
                    <a:pt x="1826" y="13877"/>
                  </a:cubicBezTo>
                  <a:cubicBezTo>
                    <a:pt x="1826" y="13614"/>
                    <a:pt x="1826" y="13526"/>
                    <a:pt x="1873" y="13350"/>
                  </a:cubicBezTo>
                  <a:cubicBezTo>
                    <a:pt x="1920" y="13262"/>
                    <a:pt x="1920" y="13086"/>
                    <a:pt x="1920" y="12998"/>
                  </a:cubicBezTo>
                  <a:cubicBezTo>
                    <a:pt x="1920" y="12910"/>
                    <a:pt x="1873" y="12471"/>
                    <a:pt x="1873" y="12383"/>
                  </a:cubicBezTo>
                  <a:cubicBezTo>
                    <a:pt x="1779" y="12471"/>
                    <a:pt x="1638" y="12471"/>
                    <a:pt x="1552" y="12471"/>
                  </a:cubicBezTo>
                  <a:cubicBezTo>
                    <a:pt x="1121" y="12558"/>
                    <a:pt x="752" y="12295"/>
                    <a:pt x="423" y="11855"/>
                  </a:cubicBezTo>
                  <a:cubicBezTo>
                    <a:pt x="235" y="11591"/>
                    <a:pt x="188" y="11679"/>
                    <a:pt x="0" y="11767"/>
                  </a:cubicBezTo>
                  <a:cubicBezTo>
                    <a:pt x="94" y="12471"/>
                    <a:pt x="94" y="12471"/>
                    <a:pt x="94" y="12471"/>
                  </a:cubicBezTo>
                  <a:cubicBezTo>
                    <a:pt x="235" y="12734"/>
                    <a:pt x="329" y="12910"/>
                    <a:pt x="470" y="13086"/>
                  </a:cubicBezTo>
                  <a:cubicBezTo>
                    <a:pt x="611" y="13262"/>
                    <a:pt x="705" y="13262"/>
                    <a:pt x="846" y="13350"/>
                  </a:cubicBezTo>
                  <a:cubicBezTo>
                    <a:pt x="893" y="13438"/>
                    <a:pt x="940" y="13614"/>
                    <a:pt x="988" y="13701"/>
                  </a:cubicBezTo>
                  <a:cubicBezTo>
                    <a:pt x="1176" y="14229"/>
                    <a:pt x="1411" y="14141"/>
                    <a:pt x="1740" y="14317"/>
                  </a:cubicBezTo>
                  <a:close/>
                  <a:moveTo>
                    <a:pt x="7798" y="0"/>
                  </a:moveTo>
                  <a:cubicBezTo>
                    <a:pt x="7979" y="703"/>
                    <a:pt x="7979" y="703"/>
                    <a:pt x="7979" y="703"/>
                  </a:cubicBezTo>
                  <a:cubicBezTo>
                    <a:pt x="7979" y="791"/>
                    <a:pt x="7979" y="791"/>
                    <a:pt x="8026" y="791"/>
                  </a:cubicBezTo>
                  <a:cubicBezTo>
                    <a:pt x="7979" y="1143"/>
                    <a:pt x="7696" y="1758"/>
                    <a:pt x="7979" y="1846"/>
                  </a:cubicBezTo>
                  <a:cubicBezTo>
                    <a:pt x="8127" y="1846"/>
                    <a:pt x="8731" y="1846"/>
                    <a:pt x="8778" y="2022"/>
                  </a:cubicBezTo>
                  <a:cubicBezTo>
                    <a:pt x="8825" y="2198"/>
                    <a:pt x="8731" y="2901"/>
                    <a:pt x="8731" y="3165"/>
                  </a:cubicBezTo>
                  <a:cubicBezTo>
                    <a:pt x="8731" y="3429"/>
                    <a:pt x="8778" y="4924"/>
                    <a:pt x="9060" y="4572"/>
                  </a:cubicBezTo>
                  <a:cubicBezTo>
                    <a:pt x="9295" y="4396"/>
                    <a:pt x="9530" y="3429"/>
                    <a:pt x="9624" y="2989"/>
                  </a:cubicBezTo>
                  <a:cubicBezTo>
                    <a:pt x="9671" y="2374"/>
                    <a:pt x="9671" y="879"/>
                    <a:pt x="9907" y="528"/>
                  </a:cubicBezTo>
                  <a:cubicBezTo>
                    <a:pt x="10283" y="0"/>
                    <a:pt x="10800" y="1319"/>
                    <a:pt x="11082" y="1407"/>
                  </a:cubicBezTo>
                  <a:cubicBezTo>
                    <a:pt x="11223" y="1495"/>
                    <a:pt x="11317" y="1583"/>
                    <a:pt x="11458" y="2022"/>
                  </a:cubicBezTo>
                  <a:cubicBezTo>
                    <a:pt x="11929" y="3781"/>
                    <a:pt x="12587" y="2989"/>
                    <a:pt x="13104" y="2462"/>
                  </a:cubicBezTo>
                  <a:cubicBezTo>
                    <a:pt x="13708" y="3165"/>
                    <a:pt x="13708" y="3165"/>
                    <a:pt x="13708" y="3165"/>
                  </a:cubicBezTo>
                  <a:cubicBezTo>
                    <a:pt x="13763" y="3253"/>
                    <a:pt x="13810" y="3253"/>
                    <a:pt x="13857" y="3341"/>
                  </a:cubicBezTo>
                  <a:cubicBezTo>
                    <a:pt x="13943" y="3341"/>
                    <a:pt x="14037" y="3517"/>
                    <a:pt x="14186" y="3517"/>
                  </a:cubicBezTo>
                  <a:cubicBezTo>
                    <a:pt x="14883" y="3781"/>
                    <a:pt x="14883" y="3781"/>
                    <a:pt x="14883" y="3781"/>
                  </a:cubicBezTo>
                  <a:cubicBezTo>
                    <a:pt x="14977" y="3781"/>
                    <a:pt x="15118" y="3869"/>
                    <a:pt x="15212" y="3869"/>
                  </a:cubicBezTo>
                  <a:cubicBezTo>
                    <a:pt x="15354" y="3957"/>
                    <a:pt x="15448" y="4132"/>
                    <a:pt x="15589" y="4132"/>
                  </a:cubicBezTo>
                  <a:cubicBezTo>
                    <a:pt x="15636" y="4660"/>
                    <a:pt x="16012" y="5539"/>
                    <a:pt x="15777" y="6052"/>
                  </a:cubicBezTo>
                  <a:cubicBezTo>
                    <a:pt x="15730" y="6140"/>
                    <a:pt x="15683" y="6668"/>
                    <a:pt x="15777" y="6843"/>
                  </a:cubicBezTo>
                  <a:cubicBezTo>
                    <a:pt x="15777" y="6843"/>
                    <a:pt x="15965" y="6492"/>
                    <a:pt x="16059" y="6492"/>
                  </a:cubicBezTo>
                  <a:cubicBezTo>
                    <a:pt x="16576" y="6492"/>
                    <a:pt x="17188" y="4748"/>
                    <a:pt x="17235" y="3781"/>
                  </a:cubicBezTo>
                  <a:cubicBezTo>
                    <a:pt x="17282" y="2726"/>
                    <a:pt x="18034" y="2901"/>
                    <a:pt x="18175" y="3605"/>
                  </a:cubicBezTo>
                  <a:cubicBezTo>
                    <a:pt x="18222" y="3869"/>
                    <a:pt x="18222" y="4396"/>
                    <a:pt x="18222" y="4484"/>
                  </a:cubicBezTo>
                  <a:cubicBezTo>
                    <a:pt x="18410" y="5012"/>
                    <a:pt x="18598" y="3341"/>
                    <a:pt x="18739" y="4396"/>
                  </a:cubicBezTo>
                  <a:cubicBezTo>
                    <a:pt x="18786" y="4821"/>
                    <a:pt x="18786" y="5363"/>
                    <a:pt x="19021" y="5363"/>
                  </a:cubicBezTo>
                  <a:cubicBezTo>
                    <a:pt x="19257" y="5437"/>
                    <a:pt x="19492" y="6404"/>
                    <a:pt x="19586" y="6755"/>
                  </a:cubicBezTo>
                  <a:cubicBezTo>
                    <a:pt x="19586" y="6931"/>
                    <a:pt x="19586" y="7459"/>
                    <a:pt x="19633" y="7547"/>
                  </a:cubicBezTo>
                  <a:cubicBezTo>
                    <a:pt x="19774" y="7811"/>
                    <a:pt x="20095" y="7723"/>
                    <a:pt x="20283" y="7899"/>
                  </a:cubicBezTo>
                  <a:cubicBezTo>
                    <a:pt x="20424" y="7811"/>
                    <a:pt x="20526" y="7899"/>
                    <a:pt x="20660" y="7811"/>
                  </a:cubicBezTo>
                  <a:cubicBezTo>
                    <a:pt x="20754" y="7723"/>
                    <a:pt x="21083" y="7107"/>
                    <a:pt x="21130" y="7459"/>
                  </a:cubicBezTo>
                  <a:cubicBezTo>
                    <a:pt x="21177" y="8074"/>
                    <a:pt x="20989" y="8602"/>
                    <a:pt x="20902" y="9129"/>
                  </a:cubicBezTo>
                  <a:cubicBezTo>
                    <a:pt x="20848" y="9217"/>
                    <a:pt x="20754" y="9745"/>
                    <a:pt x="20902" y="9745"/>
                  </a:cubicBezTo>
                  <a:cubicBezTo>
                    <a:pt x="20989" y="9745"/>
                    <a:pt x="20989" y="9569"/>
                    <a:pt x="21083" y="9569"/>
                  </a:cubicBezTo>
                  <a:cubicBezTo>
                    <a:pt x="21177" y="9569"/>
                    <a:pt x="21224" y="9657"/>
                    <a:pt x="21318" y="9657"/>
                  </a:cubicBezTo>
                  <a:cubicBezTo>
                    <a:pt x="21506" y="9921"/>
                    <a:pt x="21506" y="9921"/>
                    <a:pt x="21506" y="9921"/>
                  </a:cubicBezTo>
                  <a:cubicBezTo>
                    <a:pt x="21506" y="10272"/>
                    <a:pt x="21506" y="10536"/>
                    <a:pt x="21412" y="10800"/>
                  </a:cubicBezTo>
                  <a:cubicBezTo>
                    <a:pt x="21365" y="10976"/>
                    <a:pt x="21177" y="11328"/>
                    <a:pt x="21177" y="11503"/>
                  </a:cubicBezTo>
                  <a:cubicBezTo>
                    <a:pt x="21224" y="11591"/>
                    <a:pt x="21271" y="11943"/>
                    <a:pt x="21224" y="12031"/>
                  </a:cubicBezTo>
                  <a:cubicBezTo>
                    <a:pt x="21224" y="12295"/>
                    <a:pt x="21224" y="12471"/>
                    <a:pt x="21318" y="12734"/>
                  </a:cubicBezTo>
                  <a:cubicBezTo>
                    <a:pt x="21412" y="12998"/>
                    <a:pt x="21506" y="13174"/>
                    <a:pt x="21600" y="13438"/>
                  </a:cubicBezTo>
                  <a:cubicBezTo>
                    <a:pt x="21318" y="14053"/>
                    <a:pt x="21318" y="14053"/>
                    <a:pt x="21318" y="14053"/>
                  </a:cubicBezTo>
                  <a:cubicBezTo>
                    <a:pt x="21177" y="14229"/>
                    <a:pt x="20714" y="14317"/>
                    <a:pt x="20714" y="14669"/>
                  </a:cubicBezTo>
                  <a:cubicBezTo>
                    <a:pt x="20660" y="15284"/>
                    <a:pt x="20573" y="15196"/>
                    <a:pt x="20197" y="15372"/>
                  </a:cubicBezTo>
                  <a:cubicBezTo>
                    <a:pt x="19915" y="15548"/>
                    <a:pt x="19915" y="15724"/>
                    <a:pt x="19633" y="15460"/>
                  </a:cubicBezTo>
                  <a:cubicBezTo>
                    <a:pt x="19492" y="15372"/>
                    <a:pt x="19163" y="14757"/>
                    <a:pt x="19069" y="14757"/>
                  </a:cubicBezTo>
                  <a:cubicBezTo>
                    <a:pt x="19021" y="15020"/>
                    <a:pt x="18739" y="15724"/>
                    <a:pt x="18645" y="15900"/>
                  </a:cubicBezTo>
                  <a:cubicBezTo>
                    <a:pt x="18269" y="16603"/>
                    <a:pt x="18645" y="16603"/>
                    <a:pt x="18645" y="17131"/>
                  </a:cubicBezTo>
                  <a:cubicBezTo>
                    <a:pt x="18316" y="17570"/>
                    <a:pt x="17893" y="17380"/>
                    <a:pt x="17517" y="17731"/>
                  </a:cubicBezTo>
                  <a:cubicBezTo>
                    <a:pt x="16999" y="18171"/>
                    <a:pt x="17329" y="18962"/>
                    <a:pt x="16670" y="19138"/>
                  </a:cubicBezTo>
                  <a:cubicBezTo>
                    <a:pt x="15636" y="19226"/>
                    <a:pt x="16153" y="21336"/>
                    <a:pt x="15542" y="21512"/>
                  </a:cubicBezTo>
                  <a:cubicBezTo>
                    <a:pt x="15260" y="21600"/>
                    <a:pt x="14186" y="20369"/>
                    <a:pt x="13998" y="20017"/>
                  </a:cubicBezTo>
                  <a:cubicBezTo>
                    <a:pt x="13763" y="19490"/>
                    <a:pt x="13857" y="18435"/>
                    <a:pt x="13480" y="18347"/>
                  </a:cubicBezTo>
                  <a:cubicBezTo>
                    <a:pt x="12634" y="18083"/>
                    <a:pt x="11882" y="18699"/>
                    <a:pt x="11082" y="18523"/>
                  </a:cubicBezTo>
                  <a:cubicBezTo>
                    <a:pt x="10659" y="18435"/>
                    <a:pt x="10659" y="18171"/>
                    <a:pt x="10659" y="17482"/>
                  </a:cubicBezTo>
                  <a:cubicBezTo>
                    <a:pt x="10565" y="17028"/>
                    <a:pt x="10565" y="16339"/>
                    <a:pt x="10518" y="15812"/>
                  </a:cubicBezTo>
                  <a:cubicBezTo>
                    <a:pt x="10518" y="15460"/>
                    <a:pt x="10424" y="15020"/>
                    <a:pt x="10424" y="14581"/>
                  </a:cubicBezTo>
                  <a:cubicBezTo>
                    <a:pt x="10471" y="14581"/>
                    <a:pt x="10941" y="14669"/>
                    <a:pt x="10988" y="14669"/>
                  </a:cubicBezTo>
                  <a:cubicBezTo>
                    <a:pt x="11223" y="14669"/>
                    <a:pt x="11411" y="14669"/>
                    <a:pt x="11599" y="14581"/>
                  </a:cubicBezTo>
                  <a:cubicBezTo>
                    <a:pt x="12070" y="14229"/>
                    <a:pt x="12070" y="13350"/>
                    <a:pt x="12164" y="12646"/>
                  </a:cubicBezTo>
                  <a:cubicBezTo>
                    <a:pt x="12164" y="11679"/>
                    <a:pt x="12117" y="11240"/>
                    <a:pt x="12446" y="10536"/>
                  </a:cubicBezTo>
                  <a:cubicBezTo>
                    <a:pt x="12681" y="10009"/>
                    <a:pt x="12822" y="9305"/>
                    <a:pt x="13010" y="8778"/>
                  </a:cubicBezTo>
                  <a:cubicBezTo>
                    <a:pt x="13151" y="8338"/>
                    <a:pt x="12869" y="8338"/>
                    <a:pt x="12681" y="8162"/>
                  </a:cubicBezTo>
                  <a:cubicBezTo>
                    <a:pt x="12352" y="7986"/>
                    <a:pt x="11976" y="7723"/>
                    <a:pt x="11693" y="7371"/>
                  </a:cubicBezTo>
                  <a:cubicBezTo>
                    <a:pt x="11505" y="7283"/>
                    <a:pt x="11693" y="6843"/>
                    <a:pt x="11693" y="6594"/>
                  </a:cubicBezTo>
                  <a:cubicBezTo>
                    <a:pt x="11693" y="6404"/>
                    <a:pt x="11270" y="6668"/>
                    <a:pt x="11223" y="6755"/>
                  </a:cubicBezTo>
                  <a:cubicBezTo>
                    <a:pt x="10988" y="7107"/>
                    <a:pt x="11458" y="7371"/>
                    <a:pt x="11035" y="7635"/>
                  </a:cubicBezTo>
                  <a:cubicBezTo>
                    <a:pt x="10659" y="7811"/>
                    <a:pt x="10330" y="7723"/>
                    <a:pt x="10001" y="7459"/>
                  </a:cubicBezTo>
                  <a:cubicBezTo>
                    <a:pt x="9954" y="7459"/>
                    <a:pt x="9671" y="7107"/>
                    <a:pt x="9671" y="7107"/>
                  </a:cubicBezTo>
                  <a:cubicBezTo>
                    <a:pt x="9577" y="7195"/>
                    <a:pt x="9483" y="8514"/>
                    <a:pt x="9483" y="8778"/>
                  </a:cubicBezTo>
                  <a:cubicBezTo>
                    <a:pt x="9483" y="9305"/>
                    <a:pt x="10236" y="9042"/>
                    <a:pt x="10189" y="9657"/>
                  </a:cubicBezTo>
                  <a:cubicBezTo>
                    <a:pt x="10095" y="10536"/>
                    <a:pt x="9954" y="11503"/>
                    <a:pt x="9718" y="12295"/>
                  </a:cubicBezTo>
                  <a:cubicBezTo>
                    <a:pt x="9530" y="12822"/>
                    <a:pt x="9436" y="12558"/>
                    <a:pt x="9154" y="12558"/>
                  </a:cubicBezTo>
                  <a:cubicBezTo>
                    <a:pt x="8496" y="13174"/>
                    <a:pt x="8731" y="11767"/>
                    <a:pt x="8355" y="12119"/>
                  </a:cubicBezTo>
                  <a:cubicBezTo>
                    <a:pt x="8308" y="13438"/>
                    <a:pt x="8308" y="13438"/>
                    <a:pt x="8308" y="13438"/>
                  </a:cubicBezTo>
                  <a:cubicBezTo>
                    <a:pt x="8308" y="13965"/>
                    <a:pt x="8966" y="14053"/>
                    <a:pt x="8449" y="14141"/>
                  </a:cubicBezTo>
                  <a:cubicBezTo>
                    <a:pt x="8214" y="14229"/>
                    <a:pt x="7939" y="14317"/>
                    <a:pt x="7751" y="14317"/>
                  </a:cubicBezTo>
                  <a:cubicBezTo>
                    <a:pt x="7610" y="14229"/>
                    <a:pt x="6764" y="14141"/>
                    <a:pt x="6905" y="14669"/>
                  </a:cubicBezTo>
                  <a:cubicBezTo>
                    <a:pt x="7187" y="15812"/>
                    <a:pt x="6952" y="15460"/>
                    <a:pt x="6717" y="16515"/>
                  </a:cubicBezTo>
                  <a:cubicBezTo>
                    <a:pt x="6623" y="16867"/>
                    <a:pt x="6293" y="16603"/>
                    <a:pt x="6152" y="16779"/>
                  </a:cubicBezTo>
                  <a:cubicBezTo>
                    <a:pt x="5494" y="17570"/>
                    <a:pt x="5118" y="16515"/>
                    <a:pt x="4977" y="15372"/>
                  </a:cubicBezTo>
                  <a:cubicBezTo>
                    <a:pt x="4836" y="15372"/>
                    <a:pt x="3848" y="15196"/>
                    <a:pt x="3989" y="15812"/>
                  </a:cubicBezTo>
                  <a:cubicBezTo>
                    <a:pt x="4130" y="16603"/>
                    <a:pt x="3895" y="16676"/>
                    <a:pt x="3848" y="17570"/>
                  </a:cubicBezTo>
                  <a:cubicBezTo>
                    <a:pt x="3472" y="17380"/>
                    <a:pt x="2767" y="17907"/>
                    <a:pt x="2955" y="16676"/>
                  </a:cubicBezTo>
                  <a:cubicBezTo>
                    <a:pt x="3002" y="16603"/>
                    <a:pt x="3049" y="16075"/>
                    <a:pt x="2955" y="15988"/>
                  </a:cubicBezTo>
                  <a:cubicBezTo>
                    <a:pt x="2767" y="15900"/>
                    <a:pt x="2579" y="15988"/>
                    <a:pt x="2390" y="15724"/>
                  </a:cubicBezTo>
                  <a:cubicBezTo>
                    <a:pt x="2296" y="15548"/>
                    <a:pt x="2343" y="15372"/>
                    <a:pt x="2202" y="15284"/>
                  </a:cubicBezTo>
                  <a:cubicBezTo>
                    <a:pt x="1740" y="14317"/>
                    <a:pt x="1740" y="14317"/>
                    <a:pt x="1740" y="14317"/>
                  </a:cubicBezTo>
                  <a:cubicBezTo>
                    <a:pt x="2579" y="14317"/>
                    <a:pt x="2579" y="14317"/>
                    <a:pt x="2579" y="14317"/>
                  </a:cubicBezTo>
                  <a:cubicBezTo>
                    <a:pt x="2720" y="14405"/>
                    <a:pt x="2861" y="14581"/>
                    <a:pt x="3002" y="14581"/>
                  </a:cubicBezTo>
                  <a:cubicBezTo>
                    <a:pt x="3190" y="14493"/>
                    <a:pt x="3331" y="14317"/>
                    <a:pt x="3472" y="14229"/>
                  </a:cubicBezTo>
                  <a:cubicBezTo>
                    <a:pt x="3707" y="14141"/>
                    <a:pt x="3942" y="14581"/>
                    <a:pt x="4083" y="14317"/>
                  </a:cubicBezTo>
                  <a:cubicBezTo>
                    <a:pt x="4318" y="13965"/>
                    <a:pt x="4365" y="12910"/>
                    <a:pt x="4318" y="12383"/>
                  </a:cubicBezTo>
                  <a:cubicBezTo>
                    <a:pt x="4177" y="11591"/>
                    <a:pt x="3754" y="11064"/>
                    <a:pt x="3331" y="11064"/>
                  </a:cubicBezTo>
                  <a:cubicBezTo>
                    <a:pt x="3519" y="10536"/>
                    <a:pt x="3613" y="9745"/>
                    <a:pt x="3989" y="9657"/>
                  </a:cubicBezTo>
                  <a:cubicBezTo>
                    <a:pt x="3989" y="9657"/>
                    <a:pt x="4036" y="9569"/>
                    <a:pt x="4130" y="9569"/>
                  </a:cubicBezTo>
                  <a:cubicBezTo>
                    <a:pt x="4318" y="10888"/>
                    <a:pt x="4318" y="10888"/>
                    <a:pt x="4318" y="10888"/>
                  </a:cubicBezTo>
                  <a:cubicBezTo>
                    <a:pt x="4554" y="11240"/>
                    <a:pt x="4648" y="10800"/>
                    <a:pt x="4836" y="10536"/>
                  </a:cubicBezTo>
                  <a:cubicBezTo>
                    <a:pt x="5259" y="10185"/>
                    <a:pt x="5776" y="10272"/>
                    <a:pt x="6246" y="10097"/>
                  </a:cubicBezTo>
                  <a:cubicBezTo>
                    <a:pt x="6435" y="10009"/>
                    <a:pt x="6999" y="10009"/>
                    <a:pt x="7093" y="9569"/>
                  </a:cubicBezTo>
                  <a:cubicBezTo>
                    <a:pt x="7140" y="9217"/>
                    <a:pt x="6905" y="8954"/>
                    <a:pt x="6905" y="8602"/>
                  </a:cubicBezTo>
                  <a:cubicBezTo>
                    <a:pt x="6905" y="8426"/>
                    <a:pt x="7093" y="8250"/>
                    <a:pt x="7140" y="7986"/>
                  </a:cubicBezTo>
                  <a:cubicBezTo>
                    <a:pt x="7187" y="7723"/>
                    <a:pt x="7234" y="7107"/>
                    <a:pt x="7140" y="6843"/>
                  </a:cubicBezTo>
                  <a:cubicBezTo>
                    <a:pt x="7046" y="6668"/>
                    <a:pt x="6340" y="6140"/>
                    <a:pt x="6199" y="6140"/>
                  </a:cubicBezTo>
                  <a:cubicBezTo>
                    <a:pt x="6340" y="5627"/>
                    <a:pt x="6340" y="5012"/>
                    <a:pt x="6152" y="4572"/>
                  </a:cubicBezTo>
                  <a:cubicBezTo>
                    <a:pt x="5964" y="4220"/>
                    <a:pt x="5917" y="3781"/>
                    <a:pt x="6293" y="4132"/>
                  </a:cubicBezTo>
                  <a:cubicBezTo>
                    <a:pt x="6340" y="4220"/>
                    <a:pt x="6811" y="5188"/>
                    <a:pt x="6811" y="4572"/>
                  </a:cubicBezTo>
                  <a:cubicBezTo>
                    <a:pt x="6858" y="3869"/>
                    <a:pt x="7093" y="3693"/>
                    <a:pt x="6811" y="3253"/>
                  </a:cubicBezTo>
                  <a:cubicBezTo>
                    <a:pt x="6576" y="3253"/>
                    <a:pt x="5682" y="3781"/>
                    <a:pt x="5964" y="2726"/>
                  </a:cubicBezTo>
                  <a:cubicBezTo>
                    <a:pt x="6152" y="2110"/>
                    <a:pt x="6435" y="2022"/>
                    <a:pt x="6717" y="1758"/>
                  </a:cubicBezTo>
                  <a:cubicBezTo>
                    <a:pt x="6952" y="1583"/>
                    <a:pt x="7140" y="1143"/>
                    <a:pt x="7281" y="879"/>
                  </a:cubicBezTo>
                  <a:cubicBezTo>
                    <a:pt x="7469" y="615"/>
                    <a:pt x="7610" y="352"/>
                    <a:pt x="7798" y="0"/>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0" name="AutoShape 18"/>
            <p:cNvSpPr>
              <a:spLocks/>
            </p:cNvSpPr>
            <p:nvPr/>
          </p:nvSpPr>
          <p:spPr bwMode="auto">
            <a:xfrm>
              <a:off x="3668691" y="716434"/>
              <a:ext cx="310025" cy="275926"/>
            </a:xfrm>
            <a:custGeom>
              <a:avLst/>
              <a:gdLst>
                <a:gd name="T0" fmla="+- 0 11036 473"/>
                <a:gd name="T1" fmla="*/ T0 w 21127"/>
                <a:gd name="T2" fmla="+- 0 10557 321"/>
                <a:gd name="T3" fmla="*/ 10557 h 20473"/>
                <a:gd name="T4" fmla="+- 0 11036 473"/>
                <a:gd name="T5" fmla="*/ T4 w 21127"/>
                <a:gd name="T6" fmla="+- 0 10557 321"/>
                <a:gd name="T7" fmla="*/ 10557 h 20473"/>
                <a:gd name="T8" fmla="+- 0 11036 473"/>
                <a:gd name="T9" fmla="*/ T8 w 21127"/>
                <a:gd name="T10" fmla="+- 0 10557 321"/>
                <a:gd name="T11" fmla="*/ 10557 h 20473"/>
                <a:gd name="T12" fmla="+- 0 11036 473"/>
                <a:gd name="T13" fmla="*/ T12 w 21127"/>
                <a:gd name="T14" fmla="+- 0 10557 321"/>
                <a:gd name="T15" fmla="*/ 10557 h 20473"/>
              </a:gdLst>
              <a:ahLst/>
              <a:cxnLst>
                <a:cxn ang="0">
                  <a:pos x="T1" y="T3"/>
                </a:cxn>
                <a:cxn ang="0">
                  <a:pos x="T5" y="T7"/>
                </a:cxn>
                <a:cxn ang="0">
                  <a:pos x="T9" y="T11"/>
                </a:cxn>
                <a:cxn ang="0">
                  <a:pos x="T13" y="T15"/>
                </a:cxn>
              </a:cxnLst>
              <a:rect l="0" t="0" r="r" b="b"/>
              <a:pathLst>
                <a:path w="21127" h="20473">
                  <a:moveTo>
                    <a:pt x="0" y="7987"/>
                  </a:moveTo>
                  <a:cubicBezTo>
                    <a:pt x="836" y="9886"/>
                    <a:pt x="836" y="9886"/>
                    <a:pt x="836" y="9886"/>
                  </a:cubicBezTo>
                  <a:cubicBezTo>
                    <a:pt x="836" y="10123"/>
                    <a:pt x="836" y="10123"/>
                    <a:pt x="1054" y="10123"/>
                  </a:cubicBezTo>
                  <a:cubicBezTo>
                    <a:pt x="836" y="11072"/>
                    <a:pt x="-473" y="12734"/>
                    <a:pt x="836" y="12971"/>
                  </a:cubicBezTo>
                  <a:cubicBezTo>
                    <a:pt x="1527" y="12971"/>
                    <a:pt x="4327" y="12971"/>
                    <a:pt x="4545" y="13446"/>
                  </a:cubicBezTo>
                  <a:cubicBezTo>
                    <a:pt x="4763" y="13921"/>
                    <a:pt x="4327" y="15820"/>
                    <a:pt x="4327" y="16532"/>
                  </a:cubicBezTo>
                  <a:cubicBezTo>
                    <a:pt x="4327" y="17244"/>
                    <a:pt x="4545" y="21279"/>
                    <a:pt x="5854" y="20330"/>
                  </a:cubicBezTo>
                  <a:cubicBezTo>
                    <a:pt x="6945" y="19855"/>
                    <a:pt x="8036" y="17244"/>
                    <a:pt x="8472" y="16057"/>
                  </a:cubicBezTo>
                  <a:cubicBezTo>
                    <a:pt x="8691" y="14395"/>
                    <a:pt x="8691" y="10360"/>
                    <a:pt x="9782" y="9411"/>
                  </a:cubicBezTo>
                  <a:cubicBezTo>
                    <a:pt x="11527" y="7987"/>
                    <a:pt x="13927" y="11547"/>
                    <a:pt x="15236" y="11784"/>
                  </a:cubicBezTo>
                  <a:cubicBezTo>
                    <a:pt x="15454" y="11310"/>
                    <a:pt x="15454" y="11310"/>
                    <a:pt x="15454" y="11310"/>
                  </a:cubicBezTo>
                  <a:cubicBezTo>
                    <a:pt x="15891" y="10835"/>
                    <a:pt x="16327" y="10360"/>
                    <a:pt x="16982" y="9886"/>
                  </a:cubicBezTo>
                  <a:cubicBezTo>
                    <a:pt x="17636" y="9411"/>
                    <a:pt x="17636" y="8699"/>
                    <a:pt x="17854" y="8461"/>
                  </a:cubicBezTo>
                  <a:cubicBezTo>
                    <a:pt x="18945" y="7512"/>
                    <a:pt x="19600" y="8936"/>
                    <a:pt x="20254" y="8224"/>
                  </a:cubicBezTo>
                  <a:cubicBezTo>
                    <a:pt x="20691" y="7749"/>
                    <a:pt x="20036" y="6800"/>
                    <a:pt x="19600" y="6800"/>
                  </a:cubicBezTo>
                  <a:cubicBezTo>
                    <a:pt x="19818" y="6088"/>
                    <a:pt x="20909" y="6563"/>
                    <a:pt x="20909" y="6088"/>
                  </a:cubicBezTo>
                  <a:cubicBezTo>
                    <a:pt x="21127" y="5850"/>
                    <a:pt x="20909" y="5138"/>
                    <a:pt x="20691" y="4901"/>
                  </a:cubicBezTo>
                  <a:cubicBezTo>
                    <a:pt x="20254" y="3952"/>
                    <a:pt x="18727" y="3002"/>
                    <a:pt x="19382" y="1815"/>
                  </a:cubicBezTo>
                  <a:cubicBezTo>
                    <a:pt x="19818" y="1341"/>
                    <a:pt x="21127" y="628"/>
                    <a:pt x="21127" y="154"/>
                  </a:cubicBezTo>
                  <a:cubicBezTo>
                    <a:pt x="19818" y="-321"/>
                    <a:pt x="19600" y="391"/>
                    <a:pt x="18509" y="1103"/>
                  </a:cubicBezTo>
                  <a:cubicBezTo>
                    <a:pt x="17200" y="1578"/>
                    <a:pt x="16109" y="2527"/>
                    <a:pt x="14800" y="2527"/>
                  </a:cubicBezTo>
                  <a:cubicBezTo>
                    <a:pt x="14145" y="2527"/>
                    <a:pt x="13927" y="1815"/>
                    <a:pt x="13272" y="2053"/>
                  </a:cubicBezTo>
                  <a:cubicBezTo>
                    <a:pt x="11963" y="2527"/>
                    <a:pt x="11309" y="4664"/>
                    <a:pt x="10218" y="4664"/>
                  </a:cubicBezTo>
                  <a:cubicBezTo>
                    <a:pt x="9563" y="4664"/>
                    <a:pt x="8909" y="4664"/>
                    <a:pt x="8254" y="4189"/>
                  </a:cubicBezTo>
                  <a:cubicBezTo>
                    <a:pt x="7163" y="3239"/>
                    <a:pt x="7600" y="1341"/>
                    <a:pt x="6291" y="628"/>
                  </a:cubicBezTo>
                  <a:cubicBezTo>
                    <a:pt x="4327" y="5376"/>
                    <a:pt x="4327" y="5376"/>
                    <a:pt x="4327" y="5376"/>
                  </a:cubicBezTo>
                  <a:cubicBezTo>
                    <a:pt x="3672" y="6088"/>
                    <a:pt x="2800" y="5138"/>
                    <a:pt x="1927" y="5376"/>
                  </a:cubicBezTo>
                  <a:cubicBezTo>
                    <a:pt x="836" y="5376"/>
                    <a:pt x="1054" y="6325"/>
                    <a:pt x="654" y="6800"/>
                  </a:cubicBezTo>
                  <a:cubicBezTo>
                    <a:pt x="400" y="7275"/>
                    <a:pt x="182" y="7749"/>
                    <a:pt x="0" y="7987"/>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1" name="AutoShape 19"/>
            <p:cNvSpPr>
              <a:spLocks/>
            </p:cNvSpPr>
            <p:nvPr/>
          </p:nvSpPr>
          <p:spPr bwMode="auto">
            <a:xfrm>
              <a:off x="3171538" y="1048438"/>
              <a:ext cx="1595032" cy="1447778"/>
            </a:xfrm>
            <a:custGeom>
              <a:avLst/>
              <a:gdLst>
                <a:gd name="T0" fmla="+- 0 10903 207"/>
                <a:gd name="T1" fmla="*/ T0 w 21393"/>
                <a:gd name="T2" fmla="*/ 10779 h 21558"/>
                <a:gd name="T3" fmla="+- 0 10903 207"/>
                <a:gd name="T4" fmla="*/ T3 w 21393"/>
                <a:gd name="T5" fmla="*/ 10779 h 21558"/>
                <a:gd name="T6" fmla="+- 0 10903 207"/>
                <a:gd name="T7" fmla="*/ T6 w 21393"/>
                <a:gd name="T8" fmla="*/ 10779 h 21558"/>
                <a:gd name="T9" fmla="+- 0 10903 207"/>
                <a:gd name="T10" fmla="*/ T9 w 21393"/>
                <a:gd name="T11" fmla="*/ 10779 h 21558"/>
              </a:gdLst>
              <a:ahLst/>
              <a:cxnLst>
                <a:cxn ang="0">
                  <a:pos x="T1" y="T2"/>
                </a:cxn>
                <a:cxn ang="0">
                  <a:pos x="T4" y="T5"/>
                </a:cxn>
                <a:cxn ang="0">
                  <a:pos x="T7" y="T8"/>
                </a:cxn>
                <a:cxn ang="0">
                  <a:pos x="T10" y="T11"/>
                </a:cxn>
              </a:cxnLst>
              <a:rect l="0" t="0" r="r" b="b"/>
              <a:pathLst>
                <a:path w="21393" h="21558">
                  <a:moveTo>
                    <a:pt x="10979" y="17131"/>
                  </a:moveTo>
                  <a:cubicBezTo>
                    <a:pt x="10979" y="17036"/>
                    <a:pt x="10979" y="16940"/>
                    <a:pt x="10893" y="16940"/>
                  </a:cubicBezTo>
                  <a:cubicBezTo>
                    <a:pt x="10850" y="16940"/>
                    <a:pt x="10765" y="17036"/>
                    <a:pt x="10765" y="17036"/>
                  </a:cubicBezTo>
                  <a:cubicBezTo>
                    <a:pt x="10636" y="17178"/>
                    <a:pt x="10464" y="17083"/>
                    <a:pt x="10464" y="17274"/>
                  </a:cubicBezTo>
                  <a:cubicBezTo>
                    <a:pt x="10421" y="17321"/>
                    <a:pt x="10464" y="17369"/>
                    <a:pt x="10464" y="17369"/>
                  </a:cubicBezTo>
                  <a:cubicBezTo>
                    <a:pt x="10464" y="17512"/>
                    <a:pt x="10464" y="17607"/>
                    <a:pt x="10593" y="17607"/>
                  </a:cubicBezTo>
                  <a:cubicBezTo>
                    <a:pt x="10679" y="17655"/>
                    <a:pt x="10679" y="17607"/>
                    <a:pt x="10808" y="17559"/>
                  </a:cubicBezTo>
                  <a:cubicBezTo>
                    <a:pt x="10808" y="17559"/>
                    <a:pt x="10808" y="17607"/>
                    <a:pt x="10893" y="17607"/>
                  </a:cubicBezTo>
                  <a:cubicBezTo>
                    <a:pt x="10936" y="17559"/>
                    <a:pt x="11065" y="17464"/>
                    <a:pt x="11108" y="17417"/>
                  </a:cubicBezTo>
                  <a:cubicBezTo>
                    <a:pt x="11108" y="17369"/>
                    <a:pt x="11151" y="17321"/>
                    <a:pt x="11151" y="17321"/>
                  </a:cubicBezTo>
                  <a:cubicBezTo>
                    <a:pt x="11108" y="17226"/>
                    <a:pt x="11065" y="17226"/>
                    <a:pt x="11065" y="17178"/>
                  </a:cubicBezTo>
                  <a:cubicBezTo>
                    <a:pt x="10979" y="17131"/>
                    <a:pt x="10979" y="17131"/>
                    <a:pt x="10979" y="17131"/>
                  </a:cubicBezTo>
                  <a:close/>
                  <a:moveTo>
                    <a:pt x="2618" y="2667"/>
                  </a:moveTo>
                  <a:cubicBezTo>
                    <a:pt x="2318" y="3096"/>
                    <a:pt x="1803" y="3334"/>
                    <a:pt x="1288" y="3382"/>
                  </a:cubicBezTo>
                  <a:cubicBezTo>
                    <a:pt x="1288" y="3429"/>
                    <a:pt x="1331" y="3667"/>
                    <a:pt x="1331" y="3715"/>
                  </a:cubicBezTo>
                  <a:cubicBezTo>
                    <a:pt x="1331" y="3763"/>
                    <a:pt x="1331" y="3858"/>
                    <a:pt x="1288" y="3906"/>
                  </a:cubicBezTo>
                  <a:cubicBezTo>
                    <a:pt x="1245" y="4001"/>
                    <a:pt x="1245" y="4049"/>
                    <a:pt x="1245" y="4191"/>
                  </a:cubicBezTo>
                  <a:cubicBezTo>
                    <a:pt x="1245" y="4287"/>
                    <a:pt x="1202" y="4334"/>
                    <a:pt x="1166" y="4430"/>
                  </a:cubicBezTo>
                  <a:cubicBezTo>
                    <a:pt x="1932" y="4430"/>
                    <a:pt x="1932" y="4430"/>
                    <a:pt x="1932" y="4430"/>
                  </a:cubicBezTo>
                  <a:cubicBezTo>
                    <a:pt x="2060" y="4477"/>
                    <a:pt x="2189" y="4572"/>
                    <a:pt x="2318" y="4572"/>
                  </a:cubicBezTo>
                  <a:cubicBezTo>
                    <a:pt x="2489" y="4525"/>
                    <a:pt x="2618" y="4430"/>
                    <a:pt x="2747" y="4382"/>
                  </a:cubicBezTo>
                  <a:cubicBezTo>
                    <a:pt x="2961" y="4334"/>
                    <a:pt x="3176" y="4572"/>
                    <a:pt x="3305" y="4430"/>
                  </a:cubicBezTo>
                  <a:cubicBezTo>
                    <a:pt x="3519" y="4239"/>
                    <a:pt x="3562" y="3667"/>
                    <a:pt x="3519" y="3382"/>
                  </a:cubicBezTo>
                  <a:cubicBezTo>
                    <a:pt x="3391" y="2953"/>
                    <a:pt x="3004" y="2667"/>
                    <a:pt x="2618" y="2667"/>
                  </a:cubicBezTo>
                  <a:close/>
                  <a:moveTo>
                    <a:pt x="5236" y="0"/>
                  </a:moveTo>
                  <a:cubicBezTo>
                    <a:pt x="5365" y="0"/>
                    <a:pt x="6008" y="286"/>
                    <a:pt x="6094" y="381"/>
                  </a:cubicBezTo>
                  <a:cubicBezTo>
                    <a:pt x="6180" y="524"/>
                    <a:pt x="6137" y="857"/>
                    <a:pt x="6094" y="1000"/>
                  </a:cubicBezTo>
                  <a:cubicBezTo>
                    <a:pt x="6051" y="1143"/>
                    <a:pt x="5880" y="1238"/>
                    <a:pt x="5880" y="1334"/>
                  </a:cubicBezTo>
                  <a:cubicBezTo>
                    <a:pt x="5880" y="1524"/>
                    <a:pt x="6094" y="1667"/>
                    <a:pt x="6051" y="1858"/>
                  </a:cubicBezTo>
                  <a:cubicBezTo>
                    <a:pt x="5965" y="2096"/>
                    <a:pt x="5450" y="2096"/>
                    <a:pt x="5279" y="2143"/>
                  </a:cubicBezTo>
                  <a:cubicBezTo>
                    <a:pt x="4850" y="2239"/>
                    <a:pt x="4378" y="2191"/>
                    <a:pt x="3991" y="2381"/>
                  </a:cubicBezTo>
                  <a:cubicBezTo>
                    <a:pt x="3820" y="2524"/>
                    <a:pt x="3734" y="2763"/>
                    <a:pt x="3519" y="2572"/>
                  </a:cubicBezTo>
                  <a:cubicBezTo>
                    <a:pt x="3348" y="1858"/>
                    <a:pt x="3348" y="1858"/>
                    <a:pt x="3348" y="1858"/>
                  </a:cubicBezTo>
                  <a:cubicBezTo>
                    <a:pt x="3476" y="1762"/>
                    <a:pt x="3691" y="1619"/>
                    <a:pt x="3519" y="1429"/>
                  </a:cubicBezTo>
                  <a:cubicBezTo>
                    <a:pt x="3090" y="953"/>
                    <a:pt x="3090" y="953"/>
                    <a:pt x="3090" y="953"/>
                  </a:cubicBezTo>
                  <a:cubicBezTo>
                    <a:pt x="2919" y="762"/>
                    <a:pt x="2747" y="905"/>
                    <a:pt x="2575" y="905"/>
                  </a:cubicBezTo>
                  <a:cubicBezTo>
                    <a:pt x="2575" y="810"/>
                    <a:pt x="2747" y="572"/>
                    <a:pt x="2790" y="524"/>
                  </a:cubicBezTo>
                  <a:cubicBezTo>
                    <a:pt x="2833" y="476"/>
                    <a:pt x="2919" y="191"/>
                    <a:pt x="2961" y="191"/>
                  </a:cubicBezTo>
                  <a:cubicBezTo>
                    <a:pt x="3133" y="191"/>
                    <a:pt x="3605" y="524"/>
                    <a:pt x="3777" y="619"/>
                  </a:cubicBezTo>
                  <a:cubicBezTo>
                    <a:pt x="3948" y="762"/>
                    <a:pt x="4077" y="1048"/>
                    <a:pt x="4335" y="1048"/>
                  </a:cubicBezTo>
                  <a:cubicBezTo>
                    <a:pt x="4721" y="953"/>
                    <a:pt x="5107" y="524"/>
                    <a:pt x="5236" y="0"/>
                  </a:cubicBezTo>
                  <a:close/>
                  <a:moveTo>
                    <a:pt x="6695" y="9137"/>
                  </a:moveTo>
                  <a:cubicBezTo>
                    <a:pt x="6859" y="9089"/>
                    <a:pt x="6859" y="9089"/>
                    <a:pt x="6859" y="9089"/>
                  </a:cubicBezTo>
                  <a:cubicBezTo>
                    <a:pt x="7203" y="9042"/>
                    <a:pt x="7160" y="8708"/>
                    <a:pt x="7031" y="8422"/>
                  </a:cubicBezTo>
                  <a:cubicBezTo>
                    <a:pt x="6995" y="8375"/>
                    <a:pt x="6945" y="8280"/>
                    <a:pt x="6945" y="8184"/>
                  </a:cubicBezTo>
                  <a:cubicBezTo>
                    <a:pt x="6859" y="8041"/>
                    <a:pt x="6824" y="7994"/>
                    <a:pt x="6695" y="7899"/>
                  </a:cubicBezTo>
                  <a:cubicBezTo>
                    <a:pt x="6352" y="7803"/>
                    <a:pt x="6352" y="7803"/>
                    <a:pt x="6352" y="7803"/>
                  </a:cubicBezTo>
                  <a:cubicBezTo>
                    <a:pt x="6259" y="7851"/>
                    <a:pt x="6094" y="7613"/>
                    <a:pt x="6094" y="7518"/>
                  </a:cubicBezTo>
                  <a:cubicBezTo>
                    <a:pt x="6094" y="7375"/>
                    <a:pt x="6223" y="7279"/>
                    <a:pt x="6180" y="7136"/>
                  </a:cubicBezTo>
                  <a:cubicBezTo>
                    <a:pt x="6094" y="6851"/>
                    <a:pt x="5579" y="7089"/>
                    <a:pt x="5794" y="6708"/>
                  </a:cubicBezTo>
                  <a:cubicBezTo>
                    <a:pt x="5880" y="6470"/>
                    <a:pt x="5665" y="6374"/>
                    <a:pt x="5493" y="6374"/>
                  </a:cubicBezTo>
                  <a:cubicBezTo>
                    <a:pt x="5150" y="6374"/>
                    <a:pt x="4978" y="6565"/>
                    <a:pt x="4678" y="6708"/>
                  </a:cubicBezTo>
                  <a:cubicBezTo>
                    <a:pt x="4506" y="6755"/>
                    <a:pt x="3777" y="6613"/>
                    <a:pt x="3648" y="6470"/>
                  </a:cubicBezTo>
                  <a:cubicBezTo>
                    <a:pt x="3476" y="6374"/>
                    <a:pt x="3262" y="6279"/>
                    <a:pt x="3090" y="6192"/>
                  </a:cubicBezTo>
                  <a:cubicBezTo>
                    <a:pt x="3133" y="5708"/>
                    <a:pt x="3348" y="5668"/>
                    <a:pt x="3219" y="5239"/>
                  </a:cubicBezTo>
                  <a:cubicBezTo>
                    <a:pt x="3090" y="4906"/>
                    <a:pt x="3991" y="5001"/>
                    <a:pt x="4120" y="5001"/>
                  </a:cubicBezTo>
                  <a:cubicBezTo>
                    <a:pt x="4249" y="5620"/>
                    <a:pt x="4592" y="6192"/>
                    <a:pt x="5193" y="5763"/>
                  </a:cubicBezTo>
                  <a:cubicBezTo>
                    <a:pt x="5322" y="5668"/>
                    <a:pt x="5622" y="5811"/>
                    <a:pt x="5708" y="5620"/>
                  </a:cubicBezTo>
                  <a:cubicBezTo>
                    <a:pt x="5923" y="5049"/>
                    <a:pt x="6137" y="5239"/>
                    <a:pt x="5880" y="4620"/>
                  </a:cubicBezTo>
                  <a:cubicBezTo>
                    <a:pt x="5751" y="4334"/>
                    <a:pt x="6523" y="4382"/>
                    <a:pt x="6652" y="4430"/>
                  </a:cubicBezTo>
                  <a:cubicBezTo>
                    <a:pt x="6824" y="4430"/>
                    <a:pt x="7074" y="4382"/>
                    <a:pt x="7289" y="4334"/>
                  </a:cubicBezTo>
                  <a:cubicBezTo>
                    <a:pt x="7761" y="4287"/>
                    <a:pt x="7160" y="4239"/>
                    <a:pt x="7160" y="3953"/>
                  </a:cubicBezTo>
                  <a:cubicBezTo>
                    <a:pt x="7203" y="3239"/>
                    <a:pt x="7203" y="3239"/>
                    <a:pt x="7203" y="3239"/>
                  </a:cubicBezTo>
                  <a:cubicBezTo>
                    <a:pt x="7546" y="3048"/>
                    <a:pt x="7332" y="3810"/>
                    <a:pt x="7932" y="3477"/>
                  </a:cubicBezTo>
                  <a:cubicBezTo>
                    <a:pt x="8190" y="3477"/>
                    <a:pt x="8276" y="3620"/>
                    <a:pt x="8447" y="3334"/>
                  </a:cubicBezTo>
                  <a:cubicBezTo>
                    <a:pt x="8662" y="2905"/>
                    <a:pt x="8791" y="2381"/>
                    <a:pt x="8876" y="1905"/>
                  </a:cubicBezTo>
                  <a:cubicBezTo>
                    <a:pt x="8919" y="1572"/>
                    <a:pt x="8233" y="1715"/>
                    <a:pt x="8233" y="1429"/>
                  </a:cubicBezTo>
                  <a:cubicBezTo>
                    <a:pt x="8233" y="1286"/>
                    <a:pt x="8319" y="572"/>
                    <a:pt x="8404" y="524"/>
                  </a:cubicBezTo>
                  <a:cubicBezTo>
                    <a:pt x="8404" y="524"/>
                    <a:pt x="8662" y="714"/>
                    <a:pt x="8705" y="714"/>
                  </a:cubicBezTo>
                  <a:cubicBezTo>
                    <a:pt x="9005" y="857"/>
                    <a:pt x="9306" y="905"/>
                    <a:pt x="9649" y="810"/>
                  </a:cubicBezTo>
                  <a:cubicBezTo>
                    <a:pt x="10035" y="667"/>
                    <a:pt x="9606" y="524"/>
                    <a:pt x="9821" y="333"/>
                  </a:cubicBezTo>
                  <a:cubicBezTo>
                    <a:pt x="9863" y="286"/>
                    <a:pt x="10250" y="143"/>
                    <a:pt x="10250" y="246"/>
                  </a:cubicBezTo>
                  <a:cubicBezTo>
                    <a:pt x="10250" y="381"/>
                    <a:pt x="10078" y="619"/>
                    <a:pt x="10250" y="667"/>
                  </a:cubicBezTo>
                  <a:cubicBezTo>
                    <a:pt x="10507" y="857"/>
                    <a:pt x="10850" y="1000"/>
                    <a:pt x="11151" y="1095"/>
                  </a:cubicBezTo>
                  <a:cubicBezTo>
                    <a:pt x="11323" y="1191"/>
                    <a:pt x="11580" y="1191"/>
                    <a:pt x="11451" y="1429"/>
                  </a:cubicBezTo>
                  <a:cubicBezTo>
                    <a:pt x="11280" y="1715"/>
                    <a:pt x="11151" y="2096"/>
                    <a:pt x="10936" y="2381"/>
                  </a:cubicBezTo>
                  <a:cubicBezTo>
                    <a:pt x="10636" y="2763"/>
                    <a:pt x="10679" y="3001"/>
                    <a:pt x="10679" y="3525"/>
                  </a:cubicBezTo>
                  <a:cubicBezTo>
                    <a:pt x="10593" y="3906"/>
                    <a:pt x="10593" y="4382"/>
                    <a:pt x="10164" y="4572"/>
                  </a:cubicBezTo>
                  <a:cubicBezTo>
                    <a:pt x="9992" y="4620"/>
                    <a:pt x="9821" y="4620"/>
                    <a:pt x="9606" y="4620"/>
                  </a:cubicBezTo>
                  <a:cubicBezTo>
                    <a:pt x="9563" y="4620"/>
                    <a:pt x="9134" y="4572"/>
                    <a:pt x="9091" y="4572"/>
                  </a:cubicBezTo>
                  <a:cubicBezTo>
                    <a:pt x="9091" y="4811"/>
                    <a:pt x="9177" y="5049"/>
                    <a:pt x="9177" y="5239"/>
                  </a:cubicBezTo>
                  <a:cubicBezTo>
                    <a:pt x="9220" y="5525"/>
                    <a:pt x="9220" y="5898"/>
                    <a:pt x="9306" y="6144"/>
                  </a:cubicBezTo>
                  <a:cubicBezTo>
                    <a:pt x="9306" y="6517"/>
                    <a:pt x="9306" y="6660"/>
                    <a:pt x="9692" y="6708"/>
                  </a:cubicBezTo>
                  <a:cubicBezTo>
                    <a:pt x="10421" y="6803"/>
                    <a:pt x="11108" y="6470"/>
                    <a:pt x="11880" y="6613"/>
                  </a:cubicBezTo>
                  <a:cubicBezTo>
                    <a:pt x="12224" y="6660"/>
                    <a:pt x="12138" y="7232"/>
                    <a:pt x="12352" y="7518"/>
                  </a:cubicBezTo>
                  <a:cubicBezTo>
                    <a:pt x="12524" y="7708"/>
                    <a:pt x="13504" y="8375"/>
                    <a:pt x="13761" y="8327"/>
                  </a:cubicBezTo>
                  <a:cubicBezTo>
                    <a:pt x="14319" y="8232"/>
                    <a:pt x="13847" y="7089"/>
                    <a:pt x="14791" y="7041"/>
                  </a:cubicBezTo>
                  <a:cubicBezTo>
                    <a:pt x="15392" y="6946"/>
                    <a:pt x="15092" y="6517"/>
                    <a:pt x="15564" y="6279"/>
                  </a:cubicBezTo>
                  <a:cubicBezTo>
                    <a:pt x="15907" y="6089"/>
                    <a:pt x="16293" y="6192"/>
                    <a:pt x="16594" y="5954"/>
                  </a:cubicBezTo>
                  <a:cubicBezTo>
                    <a:pt x="16594" y="5668"/>
                    <a:pt x="16250" y="5668"/>
                    <a:pt x="16594" y="5287"/>
                  </a:cubicBezTo>
                  <a:cubicBezTo>
                    <a:pt x="16680" y="5192"/>
                    <a:pt x="16937" y="4811"/>
                    <a:pt x="16980" y="4668"/>
                  </a:cubicBezTo>
                  <a:cubicBezTo>
                    <a:pt x="17066" y="4668"/>
                    <a:pt x="17366" y="5001"/>
                    <a:pt x="17495" y="5049"/>
                  </a:cubicBezTo>
                  <a:cubicBezTo>
                    <a:pt x="17752" y="5192"/>
                    <a:pt x="17752" y="5096"/>
                    <a:pt x="18010" y="5001"/>
                  </a:cubicBezTo>
                  <a:cubicBezTo>
                    <a:pt x="18353" y="4906"/>
                    <a:pt x="18432" y="4953"/>
                    <a:pt x="18482" y="4620"/>
                  </a:cubicBezTo>
                  <a:cubicBezTo>
                    <a:pt x="18482" y="4430"/>
                    <a:pt x="18904" y="4382"/>
                    <a:pt x="19033" y="4287"/>
                  </a:cubicBezTo>
                  <a:cubicBezTo>
                    <a:pt x="19290" y="3953"/>
                    <a:pt x="19290" y="3953"/>
                    <a:pt x="19290" y="3953"/>
                  </a:cubicBezTo>
                  <a:cubicBezTo>
                    <a:pt x="19419" y="4049"/>
                    <a:pt x="19591" y="4049"/>
                    <a:pt x="19634" y="4144"/>
                  </a:cubicBezTo>
                  <a:cubicBezTo>
                    <a:pt x="19891" y="4477"/>
                    <a:pt x="19934" y="4430"/>
                    <a:pt x="20277" y="4477"/>
                  </a:cubicBezTo>
                  <a:cubicBezTo>
                    <a:pt x="20449" y="4525"/>
                    <a:pt x="20578" y="4715"/>
                    <a:pt x="20663" y="4858"/>
                  </a:cubicBezTo>
                  <a:cubicBezTo>
                    <a:pt x="20749" y="4953"/>
                    <a:pt x="20706" y="5096"/>
                    <a:pt x="20749" y="5239"/>
                  </a:cubicBezTo>
                  <a:cubicBezTo>
                    <a:pt x="20792" y="5477"/>
                    <a:pt x="21136" y="5239"/>
                    <a:pt x="21264" y="5382"/>
                  </a:cubicBezTo>
                  <a:cubicBezTo>
                    <a:pt x="21350" y="5430"/>
                    <a:pt x="21350" y="5858"/>
                    <a:pt x="21393" y="5954"/>
                  </a:cubicBezTo>
                  <a:cubicBezTo>
                    <a:pt x="21393" y="6279"/>
                    <a:pt x="21307" y="6613"/>
                    <a:pt x="21093" y="6851"/>
                  </a:cubicBezTo>
                  <a:cubicBezTo>
                    <a:pt x="20792" y="7136"/>
                    <a:pt x="20492" y="7613"/>
                    <a:pt x="20621" y="8041"/>
                  </a:cubicBezTo>
                  <a:cubicBezTo>
                    <a:pt x="20706" y="8280"/>
                    <a:pt x="19505" y="8946"/>
                    <a:pt x="19247" y="9042"/>
                  </a:cubicBezTo>
                  <a:cubicBezTo>
                    <a:pt x="18818" y="9232"/>
                    <a:pt x="18904" y="9375"/>
                    <a:pt x="18947" y="8756"/>
                  </a:cubicBezTo>
                  <a:cubicBezTo>
                    <a:pt x="18947" y="8375"/>
                    <a:pt x="18139" y="8518"/>
                    <a:pt x="17881" y="8470"/>
                  </a:cubicBezTo>
                  <a:cubicBezTo>
                    <a:pt x="17752" y="8422"/>
                    <a:pt x="17667" y="8232"/>
                    <a:pt x="17538" y="8327"/>
                  </a:cubicBezTo>
                  <a:cubicBezTo>
                    <a:pt x="17238" y="8518"/>
                    <a:pt x="17495" y="9089"/>
                    <a:pt x="17238" y="9280"/>
                  </a:cubicBezTo>
                  <a:cubicBezTo>
                    <a:pt x="16765" y="9708"/>
                    <a:pt x="16379" y="9327"/>
                    <a:pt x="16122" y="10042"/>
                  </a:cubicBezTo>
                  <a:cubicBezTo>
                    <a:pt x="15864" y="10756"/>
                    <a:pt x="15693" y="11280"/>
                    <a:pt x="15178" y="11796"/>
                  </a:cubicBezTo>
                  <a:cubicBezTo>
                    <a:pt x="15092" y="11987"/>
                    <a:pt x="15092" y="11987"/>
                    <a:pt x="15092" y="11987"/>
                  </a:cubicBezTo>
                  <a:cubicBezTo>
                    <a:pt x="14663" y="12090"/>
                    <a:pt x="14663" y="12090"/>
                    <a:pt x="14663" y="12090"/>
                  </a:cubicBezTo>
                  <a:cubicBezTo>
                    <a:pt x="14448" y="12130"/>
                    <a:pt x="14491" y="11947"/>
                    <a:pt x="14362" y="11947"/>
                  </a:cubicBezTo>
                  <a:cubicBezTo>
                    <a:pt x="14062" y="11899"/>
                    <a:pt x="14019" y="12090"/>
                    <a:pt x="13890" y="12280"/>
                  </a:cubicBezTo>
                  <a:cubicBezTo>
                    <a:pt x="13590" y="12796"/>
                    <a:pt x="13375" y="11661"/>
                    <a:pt x="13161" y="11852"/>
                  </a:cubicBezTo>
                  <a:cubicBezTo>
                    <a:pt x="12946" y="12090"/>
                    <a:pt x="13161" y="12463"/>
                    <a:pt x="12732" y="12423"/>
                  </a:cubicBezTo>
                  <a:cubicBezTo>
                    <a:pt x="12431" y="12368"/>
                    <a:pt x="12224" y="12042"/>
                    <a:pt x="12088" y="11757"/>
                  </a:cubicBezTo>
                  <a:cubicBezTo>
                    <a:pt x="11838" y="11280"/>
                    <a:pt x="11323" y="10994"/>
                    <a:pt x="10936" y="10661"/>
                  </a:cubicBezTo>
                  <a:cubicBezTo>
                    <a:pt x="10593" y="10375"/>
                    <a:pt x="10850" y="10518"/>
                    <a:pt x="10464" y="10661"/>
                  </a:cubicBezTo>
                  <a:cubicBezTo>
                    <a:pt x="9992" y="10947"/>
                    <a:pt x="9735" y="11042"/>
                    <a:pt x="9177" y="11090"/>
                  </a:cubicBezTo>
                  <a:cubicBezTo>
                    <a:pt x="7589" y="11280"/>
                    <a:pt x="7589" y="11280"/>
                    <a:pt x="7589" y="11280"/>
                  </a:cubicBezTo>
                  <a:cubicBezTo>
                    <a:pt x="7460" y="11518"/>
                    <a:pt x="7889" y="11987"/>
                    <a:pt x="7975" y="12233"/>
                  </a:cubicBezTo>
                  <a:cubicBezTo>
                    <a:pt x="8104" y="12654"/>
                    <a:pt x="7847" y="12892"/>
                    <a:pt x="8233" y="13178"/>
                  </a:cubicBezTo>
                  <a:cubicBezTo>
                    <a:pt x="8404" y="13273"/>
                    <a:pt x="8576" y="13416"/>
                    <a:pt x="8662" y="13606"/>
                  </a:cubicBezTo>
                  <a:cubicBezTo>
                    <a:pt x="8919" y="13987"/>
                    <a:pt x="9048" y="13797"/>
                    <a:pt x="9391" y="13844"/>
                  </a:cubicBezTo>
                  <a:cubicBezTo>
                    <a:pt x="9520" y="14130"/>
                    <a:pt x="9520" y="14797"/>
                    <a:pt x="9735" y="15035"/>
                  </a:cubicBezTo>
                  <a:cubicBezTo>
                    <a:pt x="9821" y="15130"/>
                    <a:pt x="9949" y="15178"/>
                    <a:pt x="10035" y="15273"/>
                  </a:cubicBezTo>
                  <a:cubicBezTo>
                    <a:pt x="10293" y="15559"/>
                    <a:pt x="10250" y="15559"/>
                    <a:pt x="10293" y="15940"/>
                  </a:cubicBezTo>
                  <a:cubicBezTo>
                    <a:pt x="10336" y="16131"/>
                    <a:pt x="10550" y="15988"/>
                    <a:pt x="10507" y="16178"/>
                  </a:cubicBezTo>
                  <a:cubicBezTo>
                    <a:pt x="10378" y="16607"/>
                    <a:pt x="10464" y="16750"/>
                    <a:pt x="10035" y="16845"/>
                  </a:cubicBezTo>
                  <a:cubicBezTo>
                    <a:pt x="9863" y="16893"/>
                    <a:pt x="9649" y="17036"/>
                    <a:pt x="9606" y="17226"/>
                  </a:cubicBezTo>
                  <a:cubicBezTo>
                    <a:pt x="9563" y="17369"/>
                    <a:pt x="9520" y="17940"/>
                    <a:pt x="9348" y="17845"/>
                  </a:cubicBezTo>
                  <a:cubicBezTo>
                    <a:pt x="8962" y="17655"/>
                    <a:pt x="8748" y="17512"/>
                    <a:pt x="8361" y="17559"/>
                  </a:cubicBezTo>
                  <a:cubicBezTo>
                    <a:pt x="8190" y="17607"/>
                    <a:pt x="7718" y="17940"/>
                    <a:pt x="7632" y="17798"/>
                  </a:cubicBezTo>
                  <a:cubicBezTo>
                    <a:pt x="7503" y="17559"/>
                    <a:pt x="7546" y="17369"/>
                    <a:pt x="7332" y="17083"/>
                  </a:cubicBezTo>
                  <a:cubicBezTo>
                    <a:pt x="7246" y="16988"/>
                    <a:pt x="6824" y="16797"/>
                    <a:pt x="6695" y="16940"/>
                  </a:cubicBezTo>
                  <a:cubicBezTo>
                    <a:pt x="6223" y="17464"/>
                    <a:pt x="6395" y="16940"/>
                    <a:pt x="5965" y="17131"/>
                  </a:cubicBezTo>
                  <a:cubicBezTo>
                    <a:pt x="5794" y="17226"/>
                    <a:pt x="5579" y="17226"/>
                    <a:pt x="5622" y="17464"/>
                  </a:cubicBezTo>
                  <a:cubicBezTo>
                    <a:pt x="5665" y="17559"/>
                    <a:pt x="5794" y="17845"/>
                    <a:pt x="5751" y="17940"/>
                  </a:cubicBezTo>
                  <a:cubicBezTo>
                    <a:pt x="5708" y="18226"/>
                    <a:pt x="5322" y="19028"/>
                    <a:pt x="5150" y="19123"/>
                  </a:cubicBezTo>
                  <a:cubicBezTo>
                    <a:pt x="4678" y="19457"/>
                    <a:pt x="4378" y="19647"/>
                    <a:pt x="3863" y="19790"/>
                  </a:cubicBezTo>
                  <a:cubicBezTo>
                    <a:pt x="3777" y="20171"/>
                    <a:pt x="4120" y="20647"/>
                    <a:pt x="4120" y="21076"/>
                  </a:cubicBezTo>
                  <a:cubicBezTo>
                    <a:pt x="4120" y="21314"/>
                    <a:pt x="3348" y="21600"/>
                    <a:pt x="3176" y="21552"/>
                  </a:cubicBezTo>
                  <a:cubicBezTo>
                    <a:pt x="2961" y="21457"/>
                    <a:pt x="3004" y="21124"/>
                    <a:pt x="2919" y="20933"/>
                  </a:cubicBezTo>
                  <a:cubicBezTo>
                    <a:pt x="2833" y="20695"/>
                    <a:pt x="3176" y="20171"/>
                    <a:pt x="2747" y="20314"/>
                  </a:cubicBezTo>
                  <a:cubicBezTo>
                    <a:pt x="2575" y="20362"/>
                    <a:pt x="2318" y="20314"/>
                    <a:pt x="2232" y="20362"/>
                  </a:cubicBezTo>
                  <a:cubicBezTo>
                    <a:pt x="2017" y="20505"/>
                    <a:pt x="1846" y="20695"/>
                    <a:pt x="1588" y="20552"/>
                  </a:cubicBezTo>
                  <a:cubicBezTo>
                    <a:pt x="1374" y="20409"/>
                    <a:pt x="1374" y="20171"/>
                    <a:pt x="1288" y="19885"/>
                  </a:cubicBezTo>
                  <a:cubicBezTo>
                    <a:pt x="1166" y="19600"/>
                    <a:pt x="866" y="19409"/>
                    <a:pt x="1116" y="19076"/>
                  </a:cubicBezTo>
                  <a:cubicBezTo>
                    <a:pt x="1374" y="18885"/>
                    <a:pt x="1417" y="19028"/>
                    <a:pt x="1545" y="19219"/>
                  </a:cubicBezTo>
                  <a:cubicBezTo>
                    <a:pt x="1631" y="19409"/>
                    <a:pt x="1760" y="19171"/>
                    <a:pt x="1889" y="19314"/>
                  </a:cubicBezTo>
                  <a:cubicBezTo>
                    <a:pt x="2189" y="19647"/>
                    <a:pt x="2489" y="19171"/>
                    <a:pt x="2790" y="19028"/>
                  </a:cubicBezTo>
                  <a:cubicBezTo>
                    <a:pt x="3219" y="18837"/>
                    <a:pt x="2790" y="18599"/>
                    <a:pt x="2661" y="18409"/>
                  </a:cubicBezTo>
                  <a:cubicBezTo>
                    <a:pt x="2404" y="18131"/>
                    <a:pt x="3133" y="18075"/>
                    <a:pt x="3176" y="17940"/>
                  </a:cubicBezTo>
                  <a:cubicBezTo>
                    <a:pt x="3219" y="17655"/>
                    <a:pt x="3176" y="17512"/>
                    <a:pt x="3519" y="17512"/>
                  </a:cubicBezTo>
                  <a:cubicBezTo>
                    <a:pt x="3734" y="17512"/>
                    <a:pt x="3906" y="17798"/>
                    <a:pt x="4034" y="17798"/>
                  </a:cubicBezTo>
                  <a:cubicBezTo>
                    <a:pt x="4206" y="17798"/>
                    <a:pt x="4463" y="17321"/>
                    <a:pt x="4549" y="17178"/>
                  </a:cubicBezTo>
                  <a:cubicBezTo>
                    <a:pt x="4592" y="17131"/>
                    <a:pt x="4893" y="16702"/>
                    <a:pt x="4850" y="16654"/>
                  </a:cubicBezTo>
                  <a:cubicBezTo>
                    <a:pt x="4807" y="16416"/>
                    <a:pt x="4592" y="16464"/>
                    <a:pt x="4378" y="16416"/>
                  </a:cubicBezTo>
                  <a:cubicBezTo>
                    <a:pt x="4249" y="16369"/>
                    <a:pt x="4206" y="16369"/>
                    <a:pt x="4163" y="16226"/>
                  </a:cubicBezTo>
                  <a:cubicBezTo>
                    <a:pt x="4120" y="16035"/>
                    <a:pt x="4163" y="15892"/>
                    <a:pt x="4120" y="15750"/>
                  </a:cubicBezTo>
                  <a:cubicBezTo>
                    <a:pt x="4077" y="15750"/>
                    <a:pt x="3948" y="15845"/>
                    <a:pt x="3863" y="15892"/>
                  </a:cubicBezTo>
                  <a:cubicBezTo>
                    <a:pt x="3777" y="15940"/>
                    <a:pt x="3691" y="16035"/>
                    <a:pt x="3519" y="16035"/>
                  </a:cubicBezTo>
                  <a:cubicBezTo>
                    <a:pt x="3476" y="16083"/>
                    <a:pt x="3219" y="16369"/>
                    <a:pt x="3176" y="16226"/>
                  </a:cubicBezTo>
                  <a:cubicBezTo>
                    <a:pt x="3133" y="16083"/>
                    <a:pt x="3133" y="15988"/>
                    <a:pt x="2961" y="16083"/>
                  </a:cubicBezTo>
                  <a:cubicBezTo>
                    <a:pt x="2919" y="16083"/>
                    <a:pt x="2447" y="16750"/>
                    <a:pt x="2404" y="16893"/>
                  </a:cubicBezTo>
                  <a:cubicBezTo>
                    <a:pt x="2318" y="17131"/>
                    <a:pt x="2103" y="17083"/>
                    <a:pt x="1889" y="17083"/>
                  </a:cubicBezTo>
                  <a:cubicBezTo>
                    <a:pt x="1760" y="17083"/>
                    <a:pt x="1674" y="17226"/>
                    <a:pt x="1588" y="17226"/>
                  </a:cubicBezTo>
                  <a:cubicBezTo>
                    <a:pt x="1245" y="17226"/>
                    <a:pt x="1459" y="16750"/>
                    <a:pt x="1417" y="16512"/>
                  </a:cubicBezTo>
                  <a:cubicBezTo>
                    <a:pt x="1417" y="16273"/>
                    <a:pt x="1030" y="15559"/>
                    <a:pt x="773" y="15559"/>
                  </a:cubicBezTo>
                  <a:cubicBezTo>
                    <a:pt x="351" y="15559"/>
                    <a:pt x="394" y="15464"/>
                    <a:pt x="351" y="15035"/>
                  </a:cubicBezTo>
                  <a:cubicBezTo>
                    <a:pt x="308" y="14797"/>
                    <a:pt x="-207" y="14464"/>
                    <a:pt x="93" y="14368"/>
                  </a:cubicBezTo>
                  <a:cubicBezTo>
                    <a:pt x="222" y="14368"/>
                    <a:pt x="308" y="14273"/>
                    <a:pt x="437" y="14225"/>
                  </a:cubicBezTo>
                  <a:cubicBezTo>
                    <a:pt x="601" y="14225"/>
                    <a:pt x="694" y="14273"/>
                    <a:pt x="866" y="14178"/>
                  </a:cubicBezTo>
                  <a:cubicBezTo>
                    <a:pt x="1166" y="13701"/>
                    <a:pt x="1803" y="13511"/>
                    <a:pt x="2275" y="13130"/>
                  </a:cubicBezTo>
                  <a:cubicBezTo>
                    <a:pt x="2361" y="13035"/>
                    <a:pt x="2661" y="13273"/>
                    <a:pt x="2489" y="12939"/>
                  </a:cubicBezTo>
                  <a:cubicBezTo>
                    <a:pt x="2404" y="12701"/>
                    <a:pt x="2275" y="12463"/>
                    <a:pt x="2618" y="12368"/>
                  </a:cubicBezTo>
                  <a:cubicBezTo>
                    <a:pt x="2961" y="12233"/>
                    <a:pt x="3004" y="11987"/>
                    <a:pt x="3434" y="12042"/>
                  </a:cubicBezTo>
                  <a:cubicBezTo>
                    <a:pt x="4292" y="12090"/>
                    <a:pt x="3991" y="11566"/>
                    <a:pt x="4378" y="10994"/>
                  </a:cubicBezTo>
                  <a:cubicBezTo>
                    <a:pt x="4678" y="10613"/>
                    <a:pt x="5837" y="10518"/>
                    <a:pt x="6352" y="10137"/>
                  </a:cubicBezTo>
                  <a:cubicBezTo>
                    <a:pt x="6695" y="9137"/>
                    <a:pt x="6695" y="9137"/>
                    <a:pt x="6695" y="9137"/>
                  </a:cubicBezTo>
                  <a:close/>
                  <a:moveTo>
                    <a:pt x="19290" y="3953"/>
                  </a:moveTo>
                  <a:cubicBezTo>
                    <a:pt x="19462" y="3858"/>
                    <a:pt x="19462" y="3858"/>
                    <a:pt x="19462" y="3858"/>
                  </a:cubicBezTo>
                  <a:cubicBezTo>
                    <a:pt x="19634" y="3810"/>
                    <a:pt x="19848" y="3763"/>
                    <a:pt x="19977" y="3620"/>
                  </a:cubicBezTo>
                  <a:cubicBezTo>
                    <a:pt x="20063" y="3477"/>
                    <a:pt x="19934" y="3334"/>
                    <a:pt x="19891" y="3191"/>
                  </a:cubicBezTo>
                  <a:cubicBezTo>
                    <a:pt x="19848" y="3096"/>
                    <a:pt x="19805" y="2953"/>
                    <a:pt x="19762" y="2858"/>
                  </a:cubicBezTo>
                  <a:cubicBezTo>
                    <a:pt x="19719" y="2715"/>
                    <a:pt x="19634" y="2572"/>
                    <a:pt x="19634" y="2429"/>
                  </a:cubicBezTo>
                  <a:cubicBezTo>
                    <a:pt x="19591" y="2239"/>
                    <a:pt x="19591" y="2048"/>
                    <a:pt x="19591" y="1905"/>
                  </a:cubicBezTo>
                  <a:cubicBezTo>
                    <a:pt x="19462" y="1905"/>
                    <a:pt x="19333" y="2048"/>
                    <a:pt x="19204" y="2048"/>
                  </a:cubicBezTo>
                  <a:cubicBezTo>
                    <a:pt x="19204" y="2239"/>
                    <a:pt x="19204" y="2381"/>
                    <a:pt x="19119" y="2524"/>
                  </a:cubicBezTo>
                  <a:cubicBezTo>
                    <a:pt x="19076" y="2620"/>
                    <a:pt x="18904" y="2810"/>
                    <a:pt x="18904" y="2905"/>
                  </a:cubicBezTo>
                  <a:cubicBezTo>
                    <a:pt x="18947" y="2953"/>
                    <a:pt x="18990" y="3144"/>
                    <a:pt x="18947" y="3191"/>
                  </a:cubicBezTo>
                  <a:cubicBezTo>
                    <a:pt x="18947" y="3334"/>
                    <a:pt x="18947" y="3429"/>
                    <a:pt x="19033" y="3572"/>
                  </a:cubicBezTo>
                  <a:cubicBezTo>
                    <a:pt x="19119" y="3715"/>
                    <a:pt x="19204" y="3810"/>
                    <a:pt x="19290" y="3953"/>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2" name="AutoShape 20"/>
            <p:cNvSpPr>
              <a:spLocks/>
            </p:cNvSpPr>
            <p:nvPr/>
          </p:nvSpPr>
          <p:spPr bwMode="auto">
            <a:xfrm>
              <a:off x="2022380" y="1043363"/>
              <a:ext cx="1648249" cy="1189024"/>
            </a:xfrm>
            <a:custGeom>
              <a:avLst/>
              <a:gdLst>
                <a:gd name="T0" fmla="+- 0 10890 181"/>
                <a:gd name="T1" fmla="*/ T0 w 21419"/>
                <a:gd name="T2" fmla="+- 0 10933 568"/>
                <a:gd name="T3" fmla="*/ 10933 h 20730"/>
                <a:gd name="T4" fmla="+- 0 10890 181"/>
                <a:gd name="T5" fmla="*/ T4 w 21419"/>
                <a:gd name="T6" fmla="+- 0 10933 568"/>
                <a:gd name="T7" fmla="*/ 10933 h 20730"/>
                <a:gd name="T8" fmla="+- 0 10890 181"/>
                <a:gd name="T9" fmla="*/ T8 w 21419"/>
                <a:gd name="T10" fmla="+- 0 10933 568"/>
                <a:gd name="T11" fmla="*/ 10933 h 20730"/>
                <a:gd name="T12" fmla="+- 0 10890 181"/>
                <a:gd name="T13" fmla="*/ T12 w 21419"/>
                <a:gd name="T14" fmla="+- 0 10933 568"/>
                <a:gd name="T15" fmla="*/ 10933 h 20730"/>
              </a:gdLst>
              <a:ahLst/>
              <a:cxnLst>
                <a:cxn ang="0">
                  <a:pos x="T1" y="T3"/>
                </a:cxn>
                <a:cxn ang="0">
                  <a:pos x="T5" y="T7"/>
                </a:cxn>
                <a:cxn ang="0">
                  <a:pos x="T9" y="T11"/>
                </a:cxn>
                <a:cxn ang="0">
                  <a:pos x="T13" y="T15"/>
                </a:cxn>
              </a:cxnLst>
              <a:rect l="0" t="0" r="r" b="b"/>
              <a:pathLst>
                <a:path w="21419" h="20730">
                  <a:moveTo>
                    <a:pt x="14524" y="3659"/>
                  </a:moveTo>
                  <a:cubicBezTo>
                    <a:pt x="14607" y="4105"/>
                    <a:pt x="14607" y="4105"/>
                    <a:pt x="14607" y="4105"/>
                  </a:cubicBezTo>
                  <a:cubicBezTo>
                    <a:pt x="14732" y="4272"/>
                    <a:pt x="14815" y="4384"/>
                    <a:pt x="14940" y="4495"/>
                  </a:cubicBezTo>
                  <a:cubicBezTo>
                    <a:pt x="15064" y="4607"/>
                    <a:pt x="15148" y="4607"/>
                    <a:pt x="15272" y="4662"/>
                  </a:cubicBezTo>
                  <a:cubicBezTo>
                    <a:pt x="15314" y="4718"/>
                    <a:pt x="15355" y="4830"/>
                    <a:pt x="15397" y="4885"/>
                  </a:cubicBezTo>
                  <a:cubicBezTo>
                    <a:pt x="15563" y="5220"/>
                    <a:pt x="15771" y="5164"/>
                    <a:pt x="16062" y="5276"/>
                  </a:cubicBezTo>
                  <a:cubicBezTo>
                    <a:pt x="16471" y="5889"/>
                    <a:pt x="16471" y="5889"/>
                    <a:pt x="16471" y="5889"/>
                  </a:cubicBezTo>
                  <a:cubicBezTo>
                    <a:pt x="16596" y="5945"/>
                    <a:pt x="16554" y="6056"/>
                    <a:pt x="16637" y="6167"/>
                  </a:cubicBezTo>
                  <a:cubicBezTo>
                    <a:pt x="16804" y="6335"/>
                    <a:pt x="16970" y="6279"/>
                    <a:pt x="17136" y="6335"/>
                  </a:cubicBezTo>
                  <a:cubicBezTo>
                    <a:pt x="17220" y="6390"/>
                    <a:pt x="17178" y="6725"/>
                    <a:pt x="17136" y="6771"/>
                  </a:cubicBezTo>
                  <a:cubicBezTo>
                    <a:pt x="16970" y="7552"/>
                    <a:pt x="17594" y="7217"/>
                    <a:pt x="17926" y="7338"/>
                  </a:cubicBezTo>
                  <a:cubicBezTo>
                    <a:pt x="18093" y="7440"/>
                    <a:pt x="18301" y="7552"/>
                    <a:pt x="18467" y="7663"/>
                  </a:cubicBezTo>
                  <a:cubicBezTo>
                    <a:pt x="18592" y="7830"/>
                    <a:pt x="19298" y="7998"/>
                    <a:pt x="19465" y="7942"/>
                  </a:cubicBezTo>
                  <a:cubicBezTo>
                    <a:pt x="19756" y="7775"/>
                    <a:pt x="19922" y="7552"/>
                    <a:pt x="20255" y="7552"/>
                  </a:cubicBezTo>
                  <a:cubicBezTo>
                    <a:pt x="20421" y="7552"/>
                    <a:pt x="20629" y="7663"/>
                    <a:pt x="20546" y="7942"/>
                  </a:cubicBezTo>
                  <a:cubicBezTo>
                    <a:pt x="20338" y="8388"/>
                    <a:pt x="20837" y="8109"/>
                    <a:pt x="20920" y="8444"/>
                  </a:cubicBezTo>
                  <a:cubicBezTo>
                    <a:pt x="20962" y="8611"/>
                    <a:pt x="20837" y="8722"/>
                    <a:pt x="20837" y="8890"/>
                  </a:cubicBezTo>
                  <a:cubicBezTo>
                    <a:pt x="20837" y="9001"/>
                    <a:pt x="20996" y="9280"/>
                    <a:pt x="21086" y="9224"/>
                  </a:cubicBezTo>
                  <a:cubicBezTo>
                    <a:pt x="21419" y="9335"/>
                    <a:pt x="21419" y="9335"/>
                    <a:pt x="21419" y="9335"/>
                  </a:cubicBezTo>
                  <a:cubicBezTo>
                    <a:pt x="21329" y="9447"/>
                    <a:pt x="21287" y="9614"/>
                    <a:pt x="21163" y="9781"/>
                  </a:cubicBezTo>
                  <a:cubicBezTo>
                    <a:pt x="21086" y="9837"/>
                    <a:pt x="20962" y="9893"/>
                    <a:pt x="20878" y="9949"/>
                  </a:cubicBezTo>
                  <a:cubicBezTo>
                    <a:pt x="20712" y="10060"/>
                    <a:pt x="20546" y="10395"/>
                    <a:pt x="20587" y="10618"/>
                  </a:cubicBezTo>
                  <a:cubicBezTo>
                    <a:pt x="20629" y="10729"/>
                    <a:pt x="20837" y="10729"/>
                    <a:pt x="20920" y="10729"/>
                  </a:cubicBezTo>
                  <a:cubicBezTo>
                    <a:pt x="21086" y="10729"/>
                    <a:pt x="21287" y="10729"/>
                    <a:pt x="21419" y="10785"/>
                  </a:cubicBezTo>
                  <a:cubicBezTo>
                    <a:pt x="20380" y="11231"/>
                    <a:pt x="20380" y="11231"/>
                    <a:pt x="20380" y="11231"/>
                  </a:cubicBezTo>
                  <a:cubicBezTo>
                    <a:pt x="20130" y="11398"/>
                    <a:pt x="19382" y="12178"/>
                    <a:pt x="19132" y="11788"/>
                  </a:cubicBezTo>
                  <a:cubicBezTo>
                    <a:pt x="18841" y="11286"/>
                    <a:pt x="17968" y="11509"/>
                    <a:pt x="17594" y="11565"/>
                  </a:cubicBezTo>
                  <a:cubicBezTo>
                    <a:pt x="17344" y="11621"/>
                    <a:pt x="17344" y="11454"/>
                    <a:pt x="17178" y="11342"/>
                  </a:cubicBezTo>
                  <a:cubicBezTo>
                    <a:pt x="16970" y="11231"/>
                    <a:pt x="16180" y="10952"/>
                    <a:pt x="16014" y="11119"/>
                  </a:cubicBezTo>
                  <a:cubicBezTo>
                    <a:pt x="15771" y="11286"/>
                    <a:pt x="15640" y="11565"/>
                    <a:pt x="15355" y="11621"/>
                  </a:cubicBezTo>
                  <a:cubicBezTo>
                    <a:pt x="15064" y="11732"/>
                    <a:pt x="14940" y="11732"/>
                    <a:pt x="14649" y="11955"/>
                  </a:cubicBezTo>
                  <a:cubicBezTo>
                    <a:pt x="14482" y="12123"/>
                    <a:pt x="14441" y="12569"/>
                    <a:pt x="14233" y="12680"/>
                  </a:cubicBezTo>
                  <a:cubicBezTo>
                    <a:pt x="13983" y="12847"/>
                    <a:pt x="13069" y="13014"/>
                    <a:pt x="12778" y="12847"/>
                  </a:cubicBezTo>
                  <a:cubicBezTo>
                    <a:pt x="12528" y="12680"/>
                    <a:pt x="12237" y="12903"/>
                    <a:pt x="11946" y="12791"/>
                  </a:cubicBezTo>
                  <a:cubicBezTo>
                    <a:pt x="11572" y="12680"/>
                    <a:pt x="10990" y="12903"/>
                    <a:pt x="10990" y="12290"/>
                  </a:cubicBezTo>
                  <a:cubicBezTo>
                    <a:pt x="10948" y="12234"/>
                    <a:pt x="10782" y="12290"/>
                    <a:pt x="10740" y="12290"/>
                  </a:cubicBezTo>
                  <a:cubicBezTo>
                    <a:pt x="10657" y="12346"/>
                    <a:pt x="9500" y="12067"/>
                    <a:pt x="9791" y="12736"/>
                  </a:cubicBezTo>
                  <a:cubicBezTo>
                    <a:pt x="9957" y="13126"/>
                    <a:pt x="9791" y="13572"/>
                    <a:pt x="9500" y="13683"/>
                  </a:cubicBezTo>
                  <a:cubicBezTo>
                    <a:pt x="9126" y="13851"/>
                    <a:pt x="9334" y="14074"/>
                    <a:pt x="9209" y="14241"/>
                  </a:cubicBezTo>
                  <a:cubicBezTo>
                    <a:pt x="9126" y="14343"/>
                    <a:pt x="8959" y="14343"/>
                    <a:pt x="9167" y="14566"/>
                  </a:cubicBezTo>
                  <a:cubicBezTo>
                    <a:pt x="9250" y="14677"/>
                    <a:pt x="9375" y="14631"/>
                    <a:pt x="9375" y="14854"/>
                  </a:cubicBezTo>
                  <a:cubicBezTo>
                    <a:pt x="9375" y="15458"/>
                    <a:pt x="8627" y="15402"/>
                    <a:pt x="8336" y="15402"/>
                  </a:cubicBezTo>
                  <a:cubicBezTo>
                    <a:pt x="8211" y="15402"/>
                    <a:pt x="8169" y="15179"/>
                    <a:pt x="8045" y="15235"/>
                  </a:cubicBezTo>
                  <a:cubicBezTo>
                    <a:pt x="7795" y="15346"/>
                    <a:pt x="7629" y="15848"/>
                    <a:pt x="7379" y="15625"/>
                  </a:cubicBezTo>
                  <a:cubicBezTo>
                    <a:pt x="7171" y="15346"/>
                    <a:pt x="6964" y="15346"/>
                    <a:pt x="6631" y="15569"/>
                  </a:cubicBezTo>
                  <a:cubicBezTo>
                    <a:pt x="6423" y="15681"/>
                    <a:pt x="6673" y="15904"/>
                    <a:pt x="6548" y="16071"/>
                  </a:cubicBezTo>
                  <a:cubicBezTo>
                    <a:pt x="6298" y="16461"/>
                    <a:pt x="6007" y="16350"/>
                    <a:pt x="5966" y="17074"/>
                  </a:cubicBezTo>
                  <a:cubicBezTo>
                    <a:pt x="5758" y="17632"/>
                    <a:pt x="5675" y="18356"/>
                    <a:pt x="5093" y="18356"/>
                  </a:cubicBezTo>
                  <a:cubicBezTo>
                    <a:pt x="4386" y="18356"/>
                    <a:pt x="4801" y="18691"/>
                    <a:pt x="4434" y="19193"/>
                  </a:cubicBezTo>
                  <a:cubicBezTo>
                    <a:pt x="3852" y="20140"/>
                    <a:pt x="3644" y="17910"/>
                    <a:pt x="3021" y="19193"/>
                  </a:cubicBezTo>
                  <a:cubicBezTo>
                    <a:pt x="2729" y="19750"/>
                    <a:pt x="2314" y="20307"/>
                    <a:pt x="1815" y="20586"/>
                  </a:cubicBezTo>
                  <a:cubicBezTo>
                    <a:pt x="1066" y="21032"/>
                    <a:pt x="1108" y="20363"/>
                    <a:pt x="983" y="19583"/>
                  </a:cubicBezTo>
                  <a:cubicBezTo>
                    <a:pt x="609" y="20029"/>
                    <a:pt x="609" y="20029"/>
                    <a:pt x="609" y="20029"/>
                  </a:cubicBezTo>
                  <a:cubicBezTo>
                    <a:pt x="609" y="20029"/>
                    <a:pt x="567" y="19973"/>
                    <a:pt x="526" y="19973"/>
                  </a:cubicBezTo>
                  <a:cubicBezTo>
                    <a:pt x="318" y="19806"/>
                    <a:pt x="-181" y="19917"/>
                    <a:pt x="68" y="19471"/>
                  </a:cubicBezTo>
                  <a:cubicBezTo>
                    <a:pt x="235" y="19193"/>
                    <a:pt x="775" y="19248"/>
                    <a:pt x="942" y="18858"/>
                  </a:cubicBezTo>
                  <a:cubicBezTo>
                    <a:pt x="983" y="18635"/>
                    <a:pt x="983" y="18412"/>
                    <a:pt x="1108" y="18245"/>
                  </a:cubicBezTo>
                  <a:cubicBezTo>
                    <a:pt x="1233" y="18022"/>
                    <a:pt x="1482" y="17966"/>
                    <a:pt x="1607" y="17743"/>
                  </a:cubicBezTo>
                  <a:cubicBezTo>
                    <a:pt x="1815" y="17353"/>
                    <a:pt x="2355" y="17186"/>
                    <a:pt x="2480" y="16740"/>
                  </a:cubicBezTo>
                  <a:cubicBezTo>
                    <a:pt x="2605" y="16294"/>
                    <a:pt x="2605" y="16294"/>
                    <a:pt x="2854" y="16071"/>
                  </a:cubicBezTo>
                  <a:cubicBezTo>
                    <a:pt x="3021" y="15959"/>
                    <a:pt x="2979" y="15569"/>
                    <a:pt x="3145" y="15458"/>
                  </a:cubicBezTo>
                  <a:cubicBezTo>
                    <a:pt x="3228" y="15458"/>
                    <a:pt x="3312" y="15291"/>
                    <a:pt x="3312" y="15179"/>
                  </a:cubicBezTo>
                  <a:cubicBezTo>
                    <a:pt x="3312" y="14854"/>
                    <a:pt x="3104" y="15068"/>
                    <a:pt x="3270" y="14631"/>
                  </a:cubicBezTo>
                  <a:cubicBezTo>
                    <a:pt x="3312" y="14510"/>
                    <a:pt x="3270" y="14287"/>
                    <a:pt x="3270" y="14185"/>
                  </a:cubicBezTo>
                  <a:cubicBezTo>
                    <a:pt x="3187" y="13851"/>
                    <a:pt x="2979" y="13237"/>
                    <a:pt x="3021" y="12903"/>
                  </a:cubicBezTo>
                  <a:cubicBezTo>
                    <a:pt x="3145" y="12067"/>
                    <a:pt x="3686" y="12569"/>
                    <a:pt x="4102" y="12401"/>
                  </a:cubicBezTo>
                  <a:cubicBezTo>
                    <a:pt x="4386" y="12346"/>
                    <a:pt x="4642" y="12234"/>
                    <a:pt x="4933" y="12123"/>
                  </a:cubicBezTo>
                  <a:cubicBezTo>
                    <a:pt x="5176" y="11398"/>
                    <a:pt x="5176" y="11398"/>
                    <a:pt x="5176" y="11398"/>
                  </a:cubicBezTo>
                  <a:cubicBezTo>
                    <a:pt x="5217" y="11119"/>
                    <a:pt x="5300" y="10450"/>
                    <a:pt x="5508" y="10339"/>
                  </a:cubicBezTo>
                  <a:cubicBezTo>
                    <a:pt x="5758" y="10283"/>
                    <a:pt x="6465" y="10562"/>
                    <a:pt x="6465" y="10004"/>
                  </a:cubicBezTo>
                  <a:cubicBezTo>
                    <a:pt x="6465" y="9335"/>
                    <a:pt x="6381" y="8276"/>
                    <a:pt x="5841" y="8165"/>
                  </a:cubicBezTo>
                  <a:cubicBezTo>
                    <a:pt x="5550" y="8109"/>
                    <a:pt x="5716" y="7942"/>
                    <a:pt x="5591" y="7830"/>
                  </a:cubicBezTo>
                  <a:cubicBezTo>
                    <a:pt x="5467" y="7775"/>
                    <a:pt x="5300" y="7830"/>
                    <a:pt x="5134" y="7663"/>
                  </a:cubicBezTo>
                  <a:cubicBezTo>
                    <a:pt x="5009" y="7552"/>
                    <a:pt x="4843" y="7998"/>
                    <a:pt x="4767" y="8109"/>
                  </a:cubicBezTo>
                  <a:cubicBezTo>
                    <a:pt x="4510" y="8499"/>
                    <a:pt x="4219" y="8332"/>
                    <a:pt x="3894" y="8332"/>
                  </a:cubicBezTo>
                  <a:cubicBezTo>
                    <a:pt x="3395" y="8388"/>
                    <a:pt x="2937" y="8499"/>
                    <a:pt x="2480" y="8667"/>
                  </a:cubicBezTo>
                  <a:cubicBezTo>
                    <a:pt x="2231" y="8778"/>
                    <a:pt x="2147" y="8555"/>
                    <a:pt x="1940" y="8555"/>
                  </a:cubicBezTo>
                  <a:cubicBezTo>
                    <a:pt x="1732" y="8555"/>
                    <a:pt x="1025" y="9280"/>
                    <a:pt x="1150" y="8667"/>
                  </a:cubicBezTo>
                  <a:cubicBezTo>
                    <a:pt x="1150" y="8109"/>
                    <a:pt x="1191" y="7440"/>
                    <a:pt x="1648" y="7217"/>
                  </a:cubicBezTo>
                  <a:cubicBezTo>
                    <a:pt x="2355" y="6948"/>
                    <a:pt x="1856" y="6502"/>
                    <a:pt x="2314" y="6056"/>
                  </a:cubicBezTo>
                  <a:cubicBezTo>
                    <a:pt x="2605" y="5722"/>
                    <a:pt x="3021" y="5777"/>
                    <a:pt x="3104" y="5108"/>
                  </a:cubicBezTo>
                  <a:cubicBezTo>
                    <a:pt x="3145" y="4607"/>
                    <a:pt x="2813" y="3938"/>
                    <a:pt x="3436" y="4049"/>
                  </a:cubicBezTo>
                  <a:cubicBezTo>
                    <a:pt x="3769" y="4105"/>
                    <a:pt x="3935" y="3771"/>
                    <a:pt x="4018" y="3436"/>
                  </a:cubicBezTo>
                  <a:cubicBezTo>
                    <a:pt x="4102" y="3102"/>
                    <a:pt x="4434" y="3269"/>
                    <a:pt x="4677" y="3157"/>
                  </a:cubicBezTo>
                  <a:cubicBezTo>
                    <a:pt x="5134" y="2711"/>
                    <a:pt x="4767" y="2210"/>
                    <a:pt x="4476" y="1820"/>
                  </a:cubicBezTo>
                  <a:cubicBezTo>
                    <a:pt x="4386" y="1708"/>
                    <a:pt x="4434" y="649"/>
                    <a:pt x="4552" y="482"/>
                  </a:cubicBezTo>
                  <a:cubicBezTo>
                    <a:pt x="5384" y="-568"/>
                    <a:pt x="6007" y="426"/>
                    <a:pt x="6922" y="816"/>
                  </a:cubicBezTo>
                  <a:cubicBezTo>
                    <a:pt x="7463" y="1095"/>
                    <a:pt x="8544" y="-234"/>
                    <a:pt x="8918" y="36"/>
                  </a:cubicBezTo>
                  <a:cubicBezTo>
                    <a:pt x="9749" y="705"/>
                    <a:pt x="9749" y="705"/>
                    <a:pt x="9749" y="705"/>
                  </a:cubicBezTo>
                  <a:cubicBezTo>
                    <a:pt x="10248" y="1039"/>
                    <a:pt x="10449" y="426"/>
                    <a:pt x="10823" y="426"/>
                  </a:cubicBezTo>
                  <a:cubicBezTo>
                    <a:pt x="10823" y="761"/>
                    <a:pt x="10574" y="983"/>
                    <a:pt x="10449" y="1206"/>
                  </a:cubicBezTo>
                  <a:cubicBezTo>
                    <a:pt x="10248" y="1597"/>
                    <a:pt x="10200" y="1820"/>
                    <a:pt x="10082" y="2266"/>
                  </a:cubicBezTo>
                  <a:cubicBezTo>
                    <a:pt x="10082" y="2600"/>
                    <a:pt x="10158" y="3380"/>
                    <a:pt x="9867" y="3603"/>
                  </a:cubicBezTo>
                  <a:cubicBezTo>
                    <a:pt x="9867" y="3659"/>
                    <a:pt x="10248" y="3659"/>
                    <a:pt x="10290" y="3659"/>
                  </a:cubicBezTo>
                  <a:cubicBezTo>
                    <a:pt x="10449" y="3659"/>
                    <a:pt x="10616" y="3715"/>
                    <a:pt x="10782" y="3882"/>
                  </a:cubicBezTo>
                  <a:cubicBezTo>
                    <a:pt x="11156" y="4217"/>
                    <a:pt x="11530" y="3380"/>
                    <a:pt x="11780" y="3882"/>
                  </a:cubicBezTo>
                  <a:cubicBezTo>
                    <a:pt x="11904" y="4105"/>
                    <a:pt x="12071" y="4328"/>
                    <a:pt x="12071" y="4607"/>
                  </a:cubicBezTo>
                  <a:cubicBezTo>
                    <a:pt x="12071" y="5108"/>
                    <a:pt x="12445" y="4718"/>
                    <a:pt x="12653" y="4551"/>
                  </a:cubicBezTo>
                  <a:cubicBezTo>
                    <a:pt x="13027" y="4272"/>
                    <a:pt x="13568" y="4161"/>
                    <a:pt x="13900" y="3826"/>
                  </a:cubicBezTo>
                  <a:cubicBezTo>
                    <a:pt x="14067" y="3715"/>
                    <a:pt x="14316" y="3715"/>
                    <a:pt x="14524" y="3659"/>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3" name="AutoShape 21"/>
            <p:cNvSpPr>
              <a:spLocks/>
            </p:cNvSpPr>
            <p:nvPr/>
          </p:nvSpPr>
          <p:spPr bwMode="auto">
            <a:xfrm>
              <a:off x="2067232" y="1577628"/>
              <a:ext cx="3680257" cy="3436397"/>
            </a:xfrm>
            <a:custGeom>
              <a:avLst/>
              <a:gdLst>
                <a:gd name="T0" fmla="*/ 10787 w 21574"/>
                <a:gd name="T1" fmla="*/ 10780 h 21560"/>
                <a:gd name="T2" fmla="*/ 10787 w 21574"/>
                <a:gd name="T3" fmla="*/ 10780 h 21560"/>
                <a:gd name="T4" fmla="*/ 10787 w 21574"/>
                <a:gd name="T5" fmla="*/ 10780 h 21560"/>
                <a:gd name="T6" fmla="*/ 10787 w 21574"/>
                <a:gd name="T7" fmla="*/ 10780 h 21560"/>
              </a:gdLst>
              <a:ahLst/>
              <a:cxnLst>
                <a:cxn ang="0">
                  <a:pos x="T0" y="T1"/>
                </a:cxn>
                <a:cxn ang="0">
                  <a:pos x="T2" y="T3"/>
                </a:cxn>
                <a:cxn ang="0">
                  <a:pos x="T4" y="T5"/>
                </a:cxn>
                <a:cxn ang="0">
                  <a:pos x="T6" y="T7"/>
                </a:cxn>
              </a:cxnLst>
              <a:rect l="0" t="0" r="r" b="b"/>
              <a:pathLst>
                <a:path w="21574" h="21560">
                  <a:moveTo>
                    <a:pt x="3036" y="9567"/>
                  </a:moveTo>
                  <a:cubicBezTo>
                    <a:pt x="3017" y="9610"/>
                    <a:pt x="3017" y="9667"/>
                    <a:pt x="3054" y="9690"/>
                  </a:cubicBezTo>
                  <a:cubicBezTo>
                    <a:pt x="3092" y="9690"/>
                    <a:pt x="3129" y="9647"/>
                    <a:pt x="3129" y="9630"/>
                  </a:cubicBezTo>
                  <a:cubicBezTo>
                    <a:pt x="3167" y="9610"/>
                    <a:pt x="3223" y="9567"/>
                    <a:pt x="3223" y="9530"/>
                  </a:cubicBezTo>
                  <a:cubicBezTo>
                    <a:pt x="3242" y="9490"/>
                    <a:pt x="3242" y="9449"/>
                    <a:pt x="3205" y="9429"/>
                  </a:cubicBezTo>
                  <a:cubicBezTo>
                    <a:pt x="3148" y="9409"/>
                    <a:pt x="3148" y="9409"/>
                    <a:pt x="3148" y="9409"/>
                  </a:cubicBezTo>
                  <a:cubicBezTo>
                    <a:pt x="3036" y="9567"/>
                    <a:pt x="3036" y="9567"/>
                    <a:pt x="3036" y="9567"/>
                  </a:cubicBezTo>
                  <a:close/>
                  <a:moveTo>
                    <a:pt x="3486" y="9349"/>
                  </a:moveTo>
                  <a:cubicBezTo>
                    <a:pt x="3505" y="9329"/>
                    <a:pt x="3486" y="9249"/>
                    <a:pt x="3486" y="9208"/>
                  </a:cubicBezTo>
                  <a:cubicBezTo>
                    <a:pt x="3486" y="9108"/>
                    <a:pt x="3542" y="9008"/>
                    <a:pt x="3636" y="8987"/>
                  </a:cubicBezTo>
                  <a:cubicBezTo>
                    <a:pt x="3711" y="8987"/>
                    <a:pt x="3749" y="9068"/>
                    <a:pt x="3767" y="9128"/>
                  </a:cubicBezTo>
                  <a:cubicBezTo>
                    <a:pt x="3786" y="9168"/>
                    <a:pt x="3824" y="9188"/>
                    <a:pt x="3786" y="9249"/>
                  </a:cubicBezTo>
                  <a:cubicBezTo>
                    <a:pt x="3767" y="9289"/>
                    <a:pt x="3711" y="9289"/>
                    <a:pt x="3692" y="9309"/>
                  </a:cubicBezTo>
                  <a:cubicBezTo>
                    <a:pt x="3655" y="9349"/>
                    <a:pt x="3617" y="9369"/>
                    <a:pt x="3598" y="9409"/>
                  </a:cubicBezTo>
                  <a:cubicBezTo>
                    <a:pt x="3580" y="9429"/>
                    <a:pt x="3561" y="9429"/>
                    <a:pt x="3542" y="9449"/>
                  </a:cubicBezTo>
                  <a:cubicBezTo>
                    <a:pt x="3523" y="9449"/>
                    <a:pt x="3467" y="9429"/>
                    <a:pt x="3486" y="9409"/>
                  </a:cubicBezTo>
                  <a:cubicBezTo>
                    <a:pt x="3486" y="9349"/>
                    <a:pt x="3486" y="9349"/>
                    <a:pt x="3486" y="9349"/>
                  </a:cubicBezTo>
                  <a:close/>
                  <a:moveTo>
                    <a:pt x="11261" y="3893"/>
                  </a:moveTo>
                  <a:cubicBezTo>
                    <a:pt x="11261" y="3853"/>
                    <a:pt x="11261" y="3813"/>
                    <a:pt x="11224" y="3813"/>
                  </a:cubicBezTo>
                  <a:cubicBezTo>
                    <a:pt x="11205" y="3813"/>
                    <a:pt x="11167" y="3853"/>
                    <a:pt x="11167" y="3853"/>
                  </a:cubicBezTo>
                  <a:cubicBezTo>
                    <a:pt x="11111" y="3913"/>
                    <a:pt x="11036" y="3873"/>
                    <a:pt x="11036" y="3953"/>
                  </a:cubicBezTo>
                  <a:cubicBezTo>
                    <a:pt x="11017" y="3973"/>
                    <a:pt x="11036" y="3993"/>
                    <a:pt x="11036" y="3993"/>
                  </a:cubicBezTo>
                  <a:cubicBezTo>
                    <a:pt x="11036" y="4054"/>
                    <a:pt x="11036" y="4094"/>
                    <a:pt x="11092" y="4094"/>
                  </a:cubicBezTo>
                  <a:cubicBezTo>
                    <a:pt x="11130" y="4114"/>
                    <a:pt x="11130" y="4094"/>
                    <a:pt x="11186" y="4074"/>
                  </a:cubicBezTo>
                  <a:cubicBezTo>
                    <a:pt x="11186" y="4074"/>
                    <a:pt x="11186" y="4094"/>
                    <a:pt x="11224" y="4094"/>
                  </a:cubicBezTo>
                  <a:cubicBezTo>
                    <a:pt x="11242" y="4074"/>
                    <a:pt x="11299" y="4033"/>
                    <a:pt x="11317" y="4013"/>
                  </a:cubicBezTo>
                  <a:cubicBezTo>
                    <a:pt x="11317" y="3993"/>
                    <a:pt x="11336" y="3973"/>
                    <a:pt x="11336" y="3973"/>
                  </a:cubicBezTo>
                  <a:cubicBezTo>
                    <a:pt x="11317" y="3933"/>
                    <a:pt x="11299" y="3933"/>
                    <a:pt x="11299" y="3913"/>
                  </a:cubicBezTo>
                  <a:cubicBezTo>
                    <a:pt x="11261" y="3893"/>
                    <a:pt x="11261" y="3893"/>
                    <a:pt x="11261" y="3893"/>
                  </a:cubicBezTo>
                  <a:close/>
                  <a:moveTo>
                    <a:pt x="0" y="3853"/>
                  </a:moveTo>
                  <a:cubicBezTo>
                    <a:pt x="169" y="3692"/>
                    <a:pt x="169" y="3692"/>
                    <a:pt x="169" y="3692"/>
                  </a:cubicBezTo>
                  <a:cubicBezTo>
                    <a:pt x="225" y="3973"/>
                    <a:pt x="206" y="4214"/>
                    <a:pt x="544" y="4054"/>
                  </a:cubicBezTo>
                  <a:cubicBezTo>
                    <a:pt x="769" y="3953"/>
                    <a:pt x="957" y="3752"/>
                    <a:pt x="1088" y="3551"/>
                  </a:cubicBezTo>
                  <a:cubicBezTo>
                    <a:pt x="1369" y="3090"/>
                    <a:pt x="1463" y="3893"/>
                    <a:pt x="1726" y="3551"/>
                  </a:cubicBezTo>
                  <a:cubicBezTo>
                    <a:pt x="1891" y="3371"/>
                    <a:pt x="1704" y="3250"/>
                    <a:pt x="2023" y="3250"/>
                  </a:cubicBezTo>
                  <a:cubicBezTo>
                    <a:pt x="2285" y="3250"/>
                    <a:pt x="2323" y="2989"/>
                    <a:pt x="2417" y="2788"/>
                  </a:cubicBezTo>
                  <a:cubicBezTo>
                    <a:pt x="2435" y="2527"/>
                    <a:pt x="2567" y="2567"/>
                    <a:pt x="2679" y="2427"/>
                  </a:cubicBezTo>
                  <a:cubicBezTo>
                    <a:pt x="2736" y="2367"/>
                    <a:pt x="2623" y="2286"/>
                    <a:pt x="2717" y="2246"/>
                  </a:cubicBezTo>
                  <a:cubicBezTo>
                    <a:pt x="2867" y="2166"/>
                    <a:pt x="2961" y="2166"/>
                    <a:pt x="3054" y="2266"/>
                  </a:cubicBezTo>
                  <a:cubicBezTo>
                    <a:pt x="3167" y="2346"/>
                    <a:pt x="3242" y="2166"/>
                    <a:pt x="3355" y="2126"/>
                  </a:cubicBezTo>
                  <a:cubicBezTo>
                    <a:pt x="3411" y="2105"/>
                    <a:pt x="3430" y="2186"/>
                    <a:pt x="3486" y="2186"/>
                  </a:cubicBezTo>
                  <a:cubicBezTo>
                    <a:pt x="3617" y="2186"/>
                    <a:pt x="3955" y="2206"/>
                    <a:pt x="3955" y="1988"/>
                  </a:cubicBezTo>
                  <a:cubicBezTo>
                    <a:pt x="3955" y="1908"/>
                    <a:pt x="3899" y="1925"/>
                    <a:pt x="3861" y="1885"/>
                  </a:cubicBezTo>
                  <a:cubicBezTo>
                    <a:pt x="3767" y="1804"/>
                    <a:pt x="3842" y="1804"/>
                    <a:pt x="3880" y="1767"/>
                  </a:cubicBezTo>
                  <a:cubicBezTo>
                    <a:pt x="3936" y="1707"/>
                    <a:pt x="3842" y="1627"/>
                    <a:pt x="4011" y="1567"/>
                  </a:cubicBezTo>
                  <a:cubicBezTo>
                    <a:pt x="4142" y="1526"/>
                    <a:pt x="4217" y="1366"/>
                    <a:pt x="4142" y="1225"/>
                  </a:cubicBezTo>
                  <a:cubicBezTo>
                    <a:pt x="4011" y="984"/>
                    <a:pt x="4533" y="1085"/>
                    <a:pt x="4571" y="1064"/>
                  </a:cubicBezTo>
                  <a:cubicBezTo>
                    <a:pt x="4589" y="1064"/>
                    <a:pt x="4665" y="1044"/>
                    <a:pt x="4683" y="1064"/>
                  </a:cubicBezTo>
                  <a:cubicBezTo>
                    <a:pt x="4683" y="1285"/>
                    <a:pt x="4946" y="1205"/>
                    <a:pt x="5115" y="1245"/>
                  </a:cubicBezTo>
                  <a:cubicBezTo>
                    <a:pt x="5246" y="1285"/>
                    <a:pt x="5377" y="1205"/>
                    <a:pt x="5490" y="1265"/>
                  </a:cubicBezTo>
                  <a:cubicBezTo>
                    <a:pt x="5621" y="1326"/>
                    <a:pt x="6034" y="1265"/>
                    <a:pt x="6146" y="1205"/>
                  </a:cubicBezTo>
                  <a:cubicBezTo>
                    <a:pt x="6240" y="1165"/>
                    <a:pt x="6259" y="1004"/>
                    <a:pt x="6334" y="944"/>
                  </a:cubicBezTo>
                  <a:cubicBezTo>
                    <a:pt x="6465" y="864"/>
                    <a:pt x="6522" y="864"/>
                    <a:pt x="6653" y="823"/>
                  </a:cubicBezTo>
                  <a:cubicBezTo>
                    <a:pt x="6781" y="803"/>
                    <a:pt x="6840" y="703"/>
                    <a:pt x="6950" y="643"/>
                  </a:cubicBezTo>
                  <a:cubicBezTo>
                    <a:pt x="7025" y="582"/>
                    <a:pt x="7381" y="683"/>
                    <a:pt x="7475" y="723"/>
                  </a:cubicBezTo>
                  <a:cubicBezTo>
                    <a:pt x="7550" y="763"/>
                    <a:pt x="7550" y="823"/>
                    <a:pt x="7663" y="803"/>
                  </a:cubicBezTo>
                  <a:cubicBezTo>
                    <a:pt x="7832" y="783"/>
                    <a:pt x="8225" y="703"/>
                    <a:pt x="8357" y="884"/>
                  </a:cubicBezTo>
                  <a:cubicBezTo>
                    <a:pt x="8469" y="1024"/>
                    <a:pt x="8807" y="743"/>
                    <a:pt x="8919" y="683"/>
                  </a:cubicBezTo>
                  <a:cubicBezTo>
                    <a:pt x="9388" y="522"/>
                    <a:pt x="9388" y="522"/>
                    <a:pt x="9388" y="522"/>
                  </a:cubicBezTo>
                  <a:cubicBezTo>
                    <a:pt x="9238" y="944"/>
                    <a:pt x="9238" y="944"/>
                    <a:pt x="9238" y="944"/>
                  </a:cubicBezTo>
                  <a:cubicBezTo>
                    <a:pt x="9013" y="1105"/>
                    <a:pt x="8507" y="1145"/>
                    <a:pt x="8376" y="1305"/>
                  </a:cubicBezTo>
                  <a:cubicBezTo>
                    <a:pt x="8207" y="1546"/>
                    <a:pt x="8338" y="1767"/>
                    <a:pt x="7963" y="1747"/>
                  </a:cubicBezTo>
                  <a:cubicBezTo>
                    <a:pt x="7775" y="1724"/>
                    <a:pt x="7756" y="1828"/>
                    <a:pt x="7606" y="1885"/>
                  </a:cubicBezTo>
                  <a:cubicBezTo>
                    <a:pt x="7456" y="1925"/>
                    <a:pt x="7513" y="2025"/>
                    <a:pt x="7550" y="2126"/>
                  </a:cubicBezTo>
                  <a:cubicBezTo>
                    <a:pt x="7625" y="2266"/>
                    <a:pt x="7494" y="2166"/>
                    <a:pt x="7456" y="2206"/>
                  </a:cubicBezTo>
                  <a:cubicBezTo>
                    <a:pt x="7250" y="2367"/>
                    <a:pt x="6972" y="2447"/>
                    <a:pt x="6840" y="2648"/>
                  </a:cubicBezTo>
                  <a:cubicBezTo>
                    <a:pt x="6765" y="2688"/>
                    <a:pt x="6725" y="2668"/>
                    <a:pt x="6653" y="2668"/>
                  </a:cubicBezTo>
                  <a:cubicBezTo>
                    <a:pt x="6597" y="2688"/>
                    <a:pt x="6559" y="2728"/>
                    <a:pt x="6503" y="2728"/>
                  </a:cubicBezTo>
                  <a:cubicBezTo>
                    <a:pt x="6372" y="2768"/>
                    <a:pt x="6597" y="2909"/>
                    <a:pt x="6615" y="3009"/>
                  </a:cubicBezTo>
                  <a:cubicBezTo>
                    <a:pt x="6634" y="3190"/>
                    <a:pt x="6615" y="3230"/>
                    <a:pt x="6800" y="3230"/>
                  </a:cubicBezTo>
                  <a:cubicBezTo>
                    <a:pt x="6912" y="3230"/>
                    <a:pt x="7081" y="3531"/>
                    <a:pt x="7081" y="3632"/>
                  </a:cubicBezTo>
                  <a:cubicBezTo>
                    <a:pt x="7100" y="3732"/>
                    <a:pt x="7006" y="3933"/>
                    <a:pt x="7156" y="3933"/>
                  </a:cubicBezTo>
                  <a:cubicBezTo>
                    <a:pt x="7194" y="3933"/>
                    <a:pt x="7231" y="3873"/>
                    <a:pt x="7288" y="3873"/>
                  </a:cubicBezTo>
                  <a:cubicBezTo>
                    <a:pt x="7381" y="3873"/>
                    <a:pt x="7475" y="3893"/>
                    <a:pt x="7513" y="3792"/>
                  </a:cubicBezTo>
                  <a:cubicBezTo>
                    <a:pt x="7531" y="3732"/>
                    <a:pt x="7738" y="3451"/>
                    <a:pt x="7756" y="3451"/>
                  </a:cubicBezTo>
                  <a:cubicBezTo>
                    <a:pt x="7832" y="3411"/>
                    <a:pt x="7832" y="3451"/>
                    <a:pt x="7850" y="3511"/>
                  </a:cubicBezTo>
                  <a:cubicBezTo>
                    <a:pt x="7869" y="3572"/>
                    <a:pt x="7982" y="3451"/>
                    <a:pt x="8000" y="3431"/>
                  </a:cubicBezTo>
                  <a:cubicBezTo>
                    <a:pt x="8075" y="3431"/>
                    <a:pt x="8113" y="3391"/>
                    <a:pt x="8150" y="3371"/>
                  </a:cubicBezTo>
                  <a:cubicBezTo>
                    <a:pt x="8188" y="3351"/>
                    <a:pt x="8244" y="3310"/>
                    <a:pt x="8263" y="3310"/>
                  </a:cubicBezTo>
                  <a:cubicBezTo>
                    <a:pt x="8282" y="3371"/>
                    <a:pt x="8263" y="3431"/>
                    <a:pt x="8282" y="3511"/>
                  </a:cubicBezTo>
                  <a:cubicBezTo>
                    <a:pt x="8300" y="3572"/>
                    <a:pt x="8319" y="3572"/>
                    <a:pt x="8376" y="3592"/>
                  </a:cubicBezTo>
                  <a:cubicBezTo>
                    <a:pt x="8469" y="3612"/>
                    <a:pt x="8563" y="3592"/>
                    <a:pt x="8582" y="3692"/>
                  </a:cubicBezTo>
                  <a:cubicBezTo>
                    <a:pt x="8601" y="3712"/>
                    <a:pt x="8469" y="3893"/>
                    <a:pt x="8451" y="3913"/>
                  </a:cubicBezTo>
                  <a:cubicBezTo>
                    <a:pt x="8413" y="3973"/>
                    <a:pt x="8300" y="4174"/>
                    <a:pt x="8225" y="4174"/>
                  </a:cubicBezTo>
                  <a:cubicBezTo>
                    <a:pt x="8169" y="4174"/>
                    <a:pt x="8094" y="4054"/>
                    <a:pt x="8000" y="4054"/>
                  </a:cubicBezTo>
                  <a:cubicBezTo>
                    <a:pt x="7850" y="4054"/>
                    <a:pt x="7869" y="4114"/>
                    <a:pt x="7850" y="4234"/>
                  </a:cubicBezTo>
                  <a:cubicBezTo>
                    <a:pt x="7832" y="4291"/>
                    <a:pt x="7513" y="4315"/>
                    <a:pt x="7625" y="4432"/>
                  </a:cubicBezTo>
                  <a:cubicBezTo>
                    <a:pt x="7681" y="4512"/>
                    <a:pt x="7869" y="4613"/>
                    <a:pt x="7681" y="4693"/>
                  </a:cubicBezTo>
                  <a:cubicBezTo>
                    <a:pt x="7550" y="4753"/>
                    <a:pt x="7419" y="4954"/>
                    <a:pt x="7288" y="4813"/>
                  </a:cubicBezTo>
                  <a:cubicBezTo>
                    <a:pt x="7231" y="4753"/>
                    <a:pt x="7175" y="4854"/>
                    <a:pt x="7137" y="4773"/>
                  </a:cubicBezTo>
                  <a:cubicBezTo>
                    <a:pt x="7081" y="4693"/>
                    <a:pt x="7062" y="4633"/>
                    <a:pt x="6950" y="4713"/>
                  </a:cubicBezTo>
                  <a:cubicBezTo>
                    <a:pt x="6840" y="4854"/>
                    <a:pt x="6972" y="4934"/>
                    <a:pt x="7025" y="5054"/>
                  </a:cubicBezTo>
                  <a:cubicBezTo>
                    <a:pt x="7062" y="5175"/>
                    <a:pt x="7062" y="5275"/>
                    <a:pt x="7156" y="5336"/>
                  </a:cubicBezTo>
                  <a:cubicBezTo>
                    <a:pt x="7269" y="5396"/>
                    <a:pt x="7344" y="5315"/>
                    <a:pt x="7438" y="5255"/>
                  </a:cubicBezTo>
                  <a:cubicBezTo>
                    <a:pt x="7475" y="5235"/>
                    <a:pt x="7588" y="5255"/>
                    <a:pt x="7663" y="5235"/>
                  </a:cubicBezTo>
                  <a:cubicBezTo>
                    <a:pt x="7850" y="5175"/>
                    <a:pt x="7700" y="5396"/>
                    <a:pt x="7738" y="5496"/>
                  </a:cubicBezTo>
                  <a:cubicBezTo>
                    <a:pt x="7775" y="5577"/>
                    <a:pt x="7756" y="5717"/>
                    <a:pt x="7850" y="5757"/>
                  </a:cubicBezTo>
                  <a:cubicBezTo>
                    <a:pt x="7925" y="5777"/>
                    <a:pt x="8263" y="5657"/>
                    <a:pt x="8263" y="5556"/>
                  </a:cubicBezTo>
                  <a:cubicBezTo>
                    <a:pt x="8263" y="5376"/>
                    <a:pt x="8113" y="5175"/>
                    <a:pt x="8150" y="5014"/>
                  </a:cubicBezTo>
                  <a:cubicBezTo>
                    <a:pt x="8376" y="4954"/>
                    <a:pt x="8507" y="4874"/>
                    <a:pt x="8713" y="4733"/>
                  </a:cubicBezTo>
                  <a:cubicBezTo>
                    <a:pt x="8788" y="4693"/>
                    <a:pt x="8957" y="4355"/>
                    <a:pt x="8976" y="4234"/>
                  </a:cubicBezTo>
                  <a:cubicBezTo>
                    <a:pt x="8995" y="4194"/>
                    <a:pt x="8938" y="4074"/>
                    <a:pt x="8919" y="4033"/>
                  </a:cubicBezTo>
                  <a:cubicBezTo>
                    <a:pt x="8901" y="3933"/>
                    <a:pt x="8995" y="3933"/>
                    <a:pt x="9070" y="3893"/>
                  </a:cubicBezTo>
                  <a:cubicBezTo>
                    <a:pt x="9257" y="3813"/>
                    <a:pt x="9182" y="4033"/>
                    <a:pt x="9388" y="3813"/>
                  </a:cubicBezTo>
                  <a:cubicBezTo>
                    <a:pt x="9445" y="3752"/>
                    <a:pt x="9629" y="3833"/>
                    <a:pt x="9667" y="3873"/>
                  </a:cubicBezTo>
                  <a:cubicBezTo>
                    <a:pt x="9760" y="3993"/>
                    <a:pt x="9742" y="4074"/>
                    <a:pt x="9798" y="4174"/>
                  </a:cubicBezTo>
                  <a:cubicBezTo>
                    <a:pt x="9836" y="4234"/>
                    <a:pt x="10042" y="4094"/>
                    <a:pt x="10117" y="4074"/>
                  </a:cubicBezTo>
                  <a:cubicBezTo>
                    <a:pt x="10286" y="4054"/>
                    <a:pt x="10380" y="4114"/>
                    <a:pt x="10548" y="4194"/>
                  </a:cubicBezTo>
                  <a:cubicBezTo>
                    <a:pt x="10623" y="4234"/>
                    <a:pt x="10642" y="3993"/>
                    <a:pt x="10661" y="3933"/>
                  </a:cubicBezTo>
                  <a:cubicBezTo>
                    <a:pt x="10680" y="3853"/>
                    <a:pt x="10773" y="3792"/>
                    <a:pt x="10848" y="3772"/>
                  </a:cubicBezTo>
                  <a:cubicBezTo>
                    <a:pt x="11036" y="3732"/>
                    <a:pt x="10999" y="3672"/>
                    <a:pt x="11055" y="3491"/>
                  </a:cubicBezTo>
                  <a:cubicBezTo>
                    <a:pt x="11074" y="3411"/>
                    <a:pt x="10980" y="3471"/>
                    <a:pt x="10961" y="3391"/>
                  </a:cubicBezTo>
                  <a:cubicBezTo>
                    <a:pt x="10942" y="3230"/>
                    <a:pt x="10961" y="3230"/>
                    <a:pt x="10848" y="3110"/>
                  </a:cubicBezTo>
                  <a:cubicBezTo>
                    <a:pt x="10811" y="3069"/>
                    <a:pt x="10755" y="3049"/>
                    <a:pt x="10717" y="3009"/>
                  </a:cubicBezTo>
                  <a:cubicBezTo>
                    <a:pt x="10623" y="2909"/>
                    <a:pt x="10623" y="2628"/>
                    <a:pt x="10567" y="2507"/>
                  </a:cubicBezTo>
                  <a:cubicBezTo>
                    <a:pt x="10417" y="2487"/>
                    <a:pt x="10361" y="2567"/>
                    <a:pt x="10248" y="2407"/>
                  </a:cubicBezTo>
                  <a:cubicBezTo>
                    <a:pt x="10211" y="2326"/>
                    <a:pt x="10136" y="2266"/>
                    <a:pt x="10061" y="2226"/>
                  </a:cubicBezTo>
                  <a:cubicBezTo>
                    <a:pt x="9892" y="2105"/>
                    <a:pt x="10004" y="2005"/>
                    <a:pt x="9948" y="1828"/>
                  </a:cubicBezTo>
                  <a:cubicBezTo>
                    <a:pt x="9911" y="1724"/>
                    <a:pt x="9723" y="1526"/>
                    <a:pt x="9779" y="1426"/>
                  </a:cubicBezTo>
                  <a:cubicBezTo>
                    <a:pt x="10473" y="1346"/>
                    <a:pt x="10473" y="1346"/>
                    <a:pt x="10473" y="1346"/>
                  </a:cubicBezTo>
                  <a:cubicBezTo>
                    <a:pt x="10717" y="1326"/>
                    <a:pt x="10830" y="1285"/>
                    <a:pt x="11036" y="1165"/>
                  </a:cubicBezTo>
                  <a:cubicBezTo>
                    <a:pt x="11205" y="1105"/>
                    <a:pt x="11092" y="1044"/>
                    <a:pt x="11242" y="1165"/>
                  </a:cubicBezTo>
                  <a:cubicBezTo>
                    <a:pt x="11411" y="1305"/>
                    <a:pt x="11636" y="1426"/>
                    <a:pt x="11746" y="1627"/>
                  </a:cubicBezTo>
                  <a:cubicBezTo>
                    <a:pt x="11805" y="1747"/>
                    <a:pt x="11896" y="1885"/>
                    <a:pt x="12027" y="1908"/>
                  </a:cubicBezTo>
                  <a:cubicBezTo>
                    <a:pt x="12215" y="1925"/>
                    <a:pt x="12121" y="1767"/>
                    <a:pt x="12215" y="1667"/>
                  </a:cubicBezTo>
                  <a:cubicBezTo>
                    <a:pt x="12308" y="1587"/>
                    <a:pt x="12402" y="2065"/>
                    <a:pt x="12534" y="1848"/>
                  </a:cubicBezTo>
                  <a:cubicBezTo>
                    <a:pt x="12590" y="1767"/>
                    <a:pt x="12609" y="1687"/>
                    <a:pt x="12740" y="1707"/>
                  </a:cubicBezTo>
                  <a:cubicBezTo>
                    <a:pt x="12796" y="1707"/>
                    <a:pt x="12777" y="1784"/>
                    <a:pt x="12871" y="1767"/>
                  </a:cubicBezTo>
                  <a:cubicBezTo>
                    <a:pt x="13059" y="1724"/>
                    <a:pt x="13059" y="1724"/>
                    <a:pt x="13059" y="1724"/>
                  </a:cubicBezTo>
                  <a:cubicBezTo>
                    <a:pt x="13153" y="1804"/>
                    <a:pt x="13096" y="1945"/>
                    <a:pt x="13096" y="2065"/>
                  </a:cubicBezTo>
                  <a:cubicBezTo>
                    <a:pt x="13096" y="2126"/>
                    <a:pt x="13134" y="2166"/>
                    <a:pt x="13171" y="2206"/>
                  </a:cubicBezTo>
                  <a:cubicBezTo>
                    <a:pt x="13209" y="2266"/>
                    <a:pt x="13228" y="2346"/>
                    <a:pt x="13246" y="2407"/>
                  </a:cubicBezTo>
                  <a:cubicBezTo>
                    <a:pt x="13228" y="2487"/>
                    <a:pt x="13209" y="2507"/>
                    <a:pt x="13246" y="2587"/>
                  </a:cubicBezTo>
                  <a:cubicBezTo>
                    <a:pt x="13284" y="2688"/>
                    <a:pt x="13340" y="2788"/>
                    <a:pt x="13396" y="2889"/>
                  </a:cubicBezTo>
                  <a:cubicBezTo>
                    <a:pt x="13453" y="3049"/>
                    <a:pt x="13453" y="3230"/>
                    <a:pt x="13603" y="3331"/>
                  </a:cubicBezTo>
                  <a:cubicBezTo>
                    <a:pt x="13790" y="3471"/>
                    <a:pt x="13809" y="3572"/>
                    <a:pt x="13734" y="3813"/>
                  </a:cubicBezTo>
                  <a:cubicBezTo>
                    <a:pt x="13753" y="3913"/>
                    <a:pt x="13734" y="4013"/>
                    <a:pt x="13772" y="4114"/>
                  </a:cubicBezTo>
                  <a:cubicBezTo>
                    <a:pt x="13828" y="4254"/>
                    <a:pt x="13997" y="4415"/>
                    <a:pt x="13884" y="4592"/>
                  </a:cubicBezTo>
                  <a:cubicBezTo>
                    <a:pt x="13828" y="4693"/>
                    <a:pt x="13640" y="4693"/>
                    <a:pt x="13603" y="4773"/>
                  </a:cubicBezTo>
                  <a:cubicBezTo>
                    <a:pt x="13547" y="4874"/>
                    <a:pt x="13659" y="4914"/>
                    <a:pt x="13678" y="4994"/>
                  </a:cubicBezTo>
                  <a:cubicBezTo>
                    <a:pt x="13715" y="5054"/>
                    <a:pt x="13678" y="5115"/>
                    <a:pt x="13678" y="5175"/>
                  </a:cubicBezTo>
                  <a:cubicBezTo>
                    <a:pt x="13678" y="5275"/>
                    <a:pt x="13772" y="5315"/>
                    <a:pt x="13772" y="5436"/>
                  </a:cubicBezTo>
                  <a:cubicBezTo>
                    <a:pt x="13772" y="5577"/>
                    <a:pt x="13772" y="5697"/>
                    <a:pt x="13753" y="5838"/>
                  </a:cubicBezTo>
                  <a:cubicBezTo>
                    <a:pt x="13697" y="5958"/>
                    <a:pt x="13622" y="6018"/>
                    <a:pt x="13640" y="6179"/>
                  </a:cubicBezTo>
                  <a:cubicBezTo>
                    <a:pt x="13659" y="6440"/>
                    <a:pt x="13903" y="6521"/>
                    <a:pt x="13978" y="6741"/>
                  </a:cubicBezTo>
                  <a:cubicBezTo>
                    <a:pt x="13997" y="6802"/>
                    <a:pt x="14053" y="6882"/>
                    <a:pt x="14053" y="6939"/>
                  </a:cubicBezTo>
                  <a:cubicBezTo>
                    <a:pt x="14072" y="7079"/>
                    <a:pt x="14053" y="7300"/>
                    <a:pt x="14237" y="7180"/>
                  </a:cubicBezTo>
                  <a:cubicBezTo>
                    <a:pt x="14409" y="7079"/>
                    <a:pt x="14353" y="7220"/>
                    <a:pt x="14466" y="7240"/>
                  </a:cubicBezTo>
                  <a:cubicBezTo>
                    <a:pt x="14556" y="7280"/>
                    <a:pt x="14800" y="7140"/>
                    <a:pt x="14781" y="7341"/>
                  </a:cubicBezTo>
                  <a:cubicBezTo>
                    <a:pt x="14781" y="7401"/>
                    <a:pt x="14688" y="7461"/>
                    <a:pt x="14725" y="7521"/>
                  </a:cubicBezTo>
                  <a:cubicBezTo>
                    <a:pt x="14744" y="7602"/>
                    <a:pt x="14781" y="7662"/>
                    <a:pt x="14763" y="7742"/>
                  </a:cubicBezTo>
                  <a:cubicBezTo>
                    <a:pt x="14669" y="7823"/>
                    <a:pt x="14725" y="7983"/>
                    <a:pt x="14669" y="8023"/>
                  </a:cubicBezTo>
                  <a:cubicBezTo>
                    <a:pt x="14594" y="8064"/>
                    <a:pt x="14556" y="8064"/>
                    <a:pt x="14519" y="8164"/>
                  </a:cubicBezTo>
                  <a:cubicBezTo>
                    <a:pt x="14500" y="8244"/>
                    <a:pt x="14575" y="8325"/>
                    <a:pt x="14484" y="8385"/>
                  </a:cubicBezTo>
                  <a:cubicBezTo>
                    <a:pt x="14409" y="8445"/>
                    <a:pt x="14409" y="8405"/>
                    <a:pt x="14369" y="8526"/>
                  </a:cubicBezTo>
                  <a:cubicBezTo>
                    <a:pt x="14334" y="8706"/>
                    <a:pt x="14316" y="8787"/>
                    <a:pt x="14109" y="8726"/>
                  </a:cubicBezTo>
                  <a:cubicBezTo>
                    <a:pt x="14015" y="8706"/>
                    <a:pt x="13697" y="8887"/>
                    <a:pt x="13640" y="8987"/>
                  </a:cubicBezTo>
                  <a:cubicBezTo>
                    <a:pt x="13528" y="9148"/>
                    <a:pt x="13922" y="9228"/>
                    <a:pt x="13790" y="9506"/>
                  </a:cubicBezTo>
                  <a:cubicBezTo>
                    <a:pt x="13753" y="9587"/>
                    <a:pt x="13715" y="9707"/>
                    <a:pt x="13603" y="9727"/>
                  </a:cubicBezTo>
                  <a:cubicBezTo>
                    <a:pt x="13378" y="9787"/>
                    <a:pt x="13490" y="9848"/>
                    <a:pt x="13509" y="10028"/>
                  </a:cubicBezTo>
                  <a:cubicBezTo>
                    <a:pt x="13509" y="10129"/>
                    <a:pt x="13622" y="10209"/>
                    <a:pt x="13622" y="10330"/>
                  </a:cubicBezTo>
                  <a:cubicBezTo>
                    <a:pt x="13603" y="10571"/>
                    <a:pt x="13640" y="10711"/>
                    <a:pt x="13828" y="10832"/>
                  </a:cubicBezTo>
                  <a:cubicBezTo>
                    <a:pt x="14444" y="11270"/>
                    <a:pt x="14444" y="11270"/>
                    <a:pt x="14444" y="11270"/>
                  </a:cubicBezTo>
                  <a:cubicBezTo>
                    <a:pt x="14519" y="11310"/>
                    <a:pt x="14650" y="11371"/>
                    <a:pt x="14706" y="11451"/>
                  </a:cubicBezTo>
                  <a:cubicBezTo>
                    <a:pt x="14800" y="11632"/>
                    <a:pt x="14763" y="11712"/>
                    <a:pt x="14931" y="11833"/>
                  </a:cubicBezTo>
                  <a:cubicBezTo>
                    <a:pt x="15025" y="11913"/>
                    <a:pt x="15025" y="12054"/>
                    <a:pt x="15138" y="12094"/>
                  </a:cubicBezTo>
                  <a:cubicBezTo>
                    <a:pt x="15232" y="12134"/>
                    <a:pt x="15307" y="12054"/>
                    <a:pt x="15363" y="11973"/>
                  </a:cubicBezTo>
                  <a:cubicBezTo>
                    <a:pt x="15457" y="11873"/>
                    <a:pt x="15644" y="11813"/>
                    <a:pt x="15776" y="11813"/>
                  </a:cubicBezTo>
                  <a:cubicBezTo>
                    <a:pt x="15907" y="11833"/>
                    <a:pt x="15982" y="11893"/>
                    <a:pt x="16113" y="11833"/>
                  </a:cubicBezTo>
                  <a:cubicBezTo>
                    <a:pt x="16226" y="11893"/>
                    <a:pt x="16620" y="11833"/>
                    <a:pt x="16620" y="11873"/>
                  </a:cubicBezTo>
                  <a:cubicBezTo>
                    <a:pt x="16676" y="12054"/>
                    <a:pt x="16751" y="12114"/>
                    <a:pt x="16917" y="12134"/>
                  </a:cubicBezTo>
                  <a:cubicBezTo>
                    <a:pt x="17032" y="12151"/>
                    <a:pt x="17142" y="12194"/>
                    <a:pt x="17198" y="12311"/>
                  </a:cubicBezTo>
                  <a:cubicBezTo>
                    <a:pt x="17311" y="12552"/>
                    <a:pt x="17367" y="12512"/>
                    <a:pt x="17573" y="12412"/>
                  </a:cubicBezTo>
                  <a:cubicBezTo>
                    <a:pt x="17817" y="12311"/>
                    <a:pt x="17911" y="12211"/>
                    <a:pt x="18192" y="12211"/>
                  </a:cubicBezTo>
                  <a:cubicBezTo>
                    <a:pt x="18305" y="12271"/>
                    <a:pt x="18399" y="12372"/>
                    <a:pt x="18508" y="12412"/>
                  </a:cubicBezTo>
                  <a:cubicBezTo>
                    <a:pt x="18621" y="12452"/>
                    <a:pt x="18583" y="12311"/>
                    <a:pt x="18639" y="12254"/>
                  </a:cubicBezTo>
                  <a:cubicBezTo>
                    <a:pt x="18677" y="12194"/>
                    <a:pt x="18977" y="12351"/>
                    <a:pt x="19015" y="12412"/>
                  </a:cubicBezTo>
                  <a:cubicBezTo>
                    <a:pt x="19221" y="12753"/>
                    <a:pt x="19427" y="12412"/>
                    <a:pt x="19612" y="12231"/>
                  </a:cubicBezTo>
                  <a:cubicBezTo>
                    <a:pt x="19799" y="12054"/>
                    <a:pt x="20043" y="11993"/>
                    <a:pt x="20268" y="11973"/>
                  </a:cubicBezTo>
                  <a:cubicBezTo>
                    <a:pt x="20475" y="11893"/>
                    <a:pt x="20475" y="11893"/>
                    <a:pt x="20475" y="11893"/>
                  </a:cubicBezTo>
                  <a:cubicBezTo>
                    <a:pt x="20512" y="11913"/>
                    <a:pt x="20568" y="11933"/>
                    <a:pt x="20606" y="11953"/>
                  </a:cubicBezTo>
                  <a:cubicBezTo>
                    <a:pt x="20681" y="11993"/>
                    <a:pt x="20718" y="12033"/>
                    <a:pt x="20737" y="12114"/>
                  </a:cubicBezTo>
                  <a:cubicBezTo>
                    <a:pt x="20756" y="12174"/>
                    <a:pt x="20737" y="12351"/>
                    <a:pt x="20831" y="12351"/>
                  </a:cubicBezTo>
                  <a:cubicBezTo>
                    <a:pt x="20887" y="12351"/>
                    <a:pt x="20906" y="12311"/>
                    <a:pt x="20943" y="12271"/>
                  </a:cubicBezTo>
                  <a:cubicBezTo>
                    <a:pt x="20981" y="12211"/>
                    <a:pt x="21000" y="12174"/>
                    <a:pt x="21075" y="12134"/>
                  </a:cubicBezTo>
                  <a:cubicBezTo>
                    <a:pt x="21206" y="12114"/>
                    <a:pt x="21206" y="12114"/>
                    <a:pt x="21206" y="12114"/>
                  </a:cubicBezTo>
                  <a:cubicBezTo>
                    <a:pt x="21487" y="12311"/>
                    <a:pt x="21487" y="12311"/>
                    <a:pt x="21487" y="12311"/>
                  </a:cubicBezTo>
                  <a:cubicBezTo>
                    <a:pt x="21469" y="12351"/>
                    <a:pt x="21469" y="12392"/>
                    <a:pt x="21450" y="12412"/>
                  </a:cubicBezTo>
                  <a:cubicBezTo>
                    <a:pt x="21431" y="12452"/>
                    <a:pt x="21412" y="12472"/>
                    <a:pt x="21412" y="12512"/>
                  </a:cubicBezTo>
                  <a:cubicBezTo>
                    <a:pt x="21394" y="12572"/>
                    <a:pt x="21431" y="12592"/>
                    <a:pt x="21394" y="12653"/>
                  </a:cubicBezTo>
                  <a:cubicBezTo>
                    <a:pt x="21356" y="12713"/>
                    <a:pt x="21375" y="12954"/>
                    <a:pt x="21412" y="12994"/>
                  </a:cubicBezTo>
                  <a:cubicBezTo>
                    <a:pt x="21469" y="13074"/>
                    <a:pt x="21469" y="13135"/>
                    <a:pt x="21469" y="13235"/>
                  </a:cubicBezTo>
                  <a:cubicBezTo>
                    <a:pt x="21450" y="13295"/>
                    <a:pt x="21394" y="13356"/>
                    <a:pt x="21450" y="13396"/>
                  </a:cubicBezTo>
                  <a:cubicBezTo>
                    <a:pt x="21487" y="13416"/>
                    <a:pt x="21506" y="13436"/>
                    <a:pt x="21525" y="13456"/>
                  </a:cubicBezTo>
                  <a:cubicBezTo>
                    <a:pt x="21581" y="13496"/>
                    <a:pt x="21581" y="13536"/>
                    <a:pt x="21562" y="13597"/>
                  </a:cubicBezTo>
                  <a:cubicBezTo>
                    <a:pt x="21525" y="13697"/>
                    <a:pt x="21600" y="13898"/>
                    <a:pt x="21525" y="13938"/>
                  </a:cubicBezTo>
                  <a:cubicBezTo>
                    <a:pt x="21431" y="13998"/>
                    <a:pt x="21356" y="14018"/>
                    <a:pt x="21262" y="13998"/>
                  </a:cubicBezTo>
                  <a:cubicBezTo>
                    <a:pt x="21150" y="13958"/>
                    <a:pt x="21075" y="13918"/>
                    <a:pt x="20962" y="13898"/>
                  </a:cubicBezTo>
                  <a:cubicBezTo>
                    <a:pt x="20906" y="13878"/>
                    <a:pt x="20887" y="13838"/>
                    <a:pt x="20812" y="13838"/>
                  </a:cubicBezTo>
                  <a:cubicBezTo>
                    <a:pt x="20812" y="13938"/>
                    <a:pt x="20812" y="14059"/>
                    <a:pt x="20793" y="14159"/>
                  </a:cubicBezTo>
                  <a:cubicBezTo>
                    <a:pt x="20775" y="14279"/>
                    <a:pt x="20868" y="14360"/>
                    <a:pt x="20925" y="14460"/>
                  </a:cubicBezTo>
                  <a:cubicBezTo>
                    <a:pt x="20943" y="14638"/>
                    <a:pt x="20943" y="14638"/>
                    <a:pt x="20943" y="14638"/>
                  </a:cubicBezTo>
                  <a:cubicBezTo>
                    <a:pt x="20681" y="14902"/>
                    <a:pt x="20681" y="14902"/>
                    <a:pt x="20681" y="14902"/>
                  </a:cubicBezTo>
                  <a:cubicBezTo>
                    <a:pt x="20587" y="15100"/>
                    <a:pt x="20306" y="15140"/>
                    <a:pt x="20399" y="15401"/>
                  </a:cubicBezTo>
                  <a:cubicBezTo>
                    <a:pt x="20493" y="15582"/>
                    <a:pt x="20231" y="15782"/>
                    <a:pt x="20249" y="15983"/>
                  </a:cubicBezTo>
                  <a:cubicBezTo>
                    <a:pt x="20268" y="16104"/>
                    <a:pt x="20287" y="16244"/>
                    <a:pt x="20231" y="16325"/>
                  </a:cubicBezTo>
                  <a:cubicBezTo>
                    <a:pt x="20137" y="16445"/>
                    <a:pt x="20081" y="16646"/>
                    <a:pt x="19912" y="16646"/>
                  </a:cubicBezTo>
                  <a:cubicBezTo>
                    <a:pt x="19762" y="16646"/>
                    <a:pt x="19724" y="16606"/>
                    <a:pt x="19668" y="16767"/>
                  </a:cubicBezTo>
                  <a:cubicBezTo>
                    <a:pt x="19408" y="16987"/>
                    <a:pt x="19258" y="17188"/>
                    <a:pt x="18902" y="17309"/>
                  </a:cubicBezTo>
                  <a:cubicBezTo>
                    <a:pt x="18602" y="17389"/>
                    <a:pt x="18286" y="17329"/>
                    <a:pt x="18005" y="17446"/>
                  </a:cubicBezTo>
                  <a:cubicBezTo>
                    <a:pt x="17798" y="17526"/>
                    <a:pt x="17798" y="17426"/>
                    <a:pt x="17761" y="17249"/>
                  </a:cubicBezTo>
                  <a:cubicBezTo>
                    <a:pt x="17611" y="17249"/>
                    <a:pt x="17442" y="17329"/>
                    <a:pt x="17311" y="17208"/>
                  </a:cubicBezTo>
                  <a:cubicBezTo>
                    <a:pt x="17164" y="17088"/>
                    <a:pt x="17014" y="17048"/>
                    <a:pt x="16882" y="16887"/>
                  </a:cubicBezTo>
                  <a:cubicBezTo>
                    <a:pt x="16732" y="16867"/>
                    <a:pt x="16470" y="16726"/>
                    <a:pt x="16338" y="16787"/>
                  </a:cubicBezTo>
                  <a:cubicBezTo>
                    <a:pt x="16188" y="16827"/>
                    <a:pt x="16001" y="16686"/>
                    <a:pt x="15869" y="16646"/>
                  </a:cubicBezTo>
                  <a:cubicBezTo>
                    <a:pt x="15438" y="16485"/>
                    <a:pt x="15325" y="16887"/>
                    <a:pt x="15007" y="17068"/>
                  </a:cubicBezTo>
                  <a:cubicBezTo>
                    <a:pt x="14744" y="17208"/>
                    <a:pt x="15175" y="17446"/>
                    <a:pt x="14950" y="17526"/>
                  </a:cubicBezTo>
                  <a:cubicBezTo>
                    <a:pt x="14875" y="17567"/>
                    <a:pt x="14725" y="17747"/>
                    <a:pt x="14669" y="17727"/>
                  </a:cubicBezTo>
                  <a:cubicBezTo>
                    <a:pt x="14616" y="17727"/>
                    <a:pt x="14541" y="17667"/>
                    <a:pt x="14500" y="17727"/>
                  </a:cubicBezTo>
                  <a:cubicBezTo>
                    <a:pt x="14369" y="17968"/>
                    <a:pt x="14369" y="17968"/>
                    <a:pt x="14369" y="17968"/>
                  </a:cubicBezTo>
                  <a:cubicBezTo>
                    <a:pt x="14259" y="18229"/>
                    <a:pt x="14015" y="18209"/>
                    <a:pt x="13790" y="18310"/>
                  </a:cubicBezTo>
                  <a:cubicBezTo>
                    <a:pt x="13603" y="18410"/>
                    <a:pt x="13340" y="18310"/>
                    <a:pt x="13209" y="18450"/>
                  </a:cubicBezTo>
                  <a:cubicBezTo>
                    <a:pt x="13078" y="18571"/>
                    <a:pt x="12984" y="18671"/>
                    <a:pt x="12815" y="18711"/>
                  </a:cubicBezTo>
                  <a:cubicBezTo>
                    <a:pt x="12609" y="18772"/>
                    <a:pt x="12477" y="18972"/>
                    <a:pt x="12346" y="19133"/>
                  </a:cubicBezTo>
                  <a:cubicBezTo>
                    <a:pt x="12158" y="19334"/>
                    <a:pt x="11936" y="19434"/>
                    <a:pt x="11693" y="19555"/>
                  </a:cubicBezTo>
                  <a:cubicBezTo>
                    <a:pt x="11543" y="19615"/>
                    <a:pt x="11614" y="19816"/>
                    <a:pt x="11392" y="19675"/>
                  </a:cubicBezTo>
                  <a:cubicBezTo>
                    <a:pt x="11111" y="19394"/>
                    <a:pt x="10830" y="19334"/>
                    <a:pt x="10492" y="19133"/>
                  </a:cubicBezTo>
                  <a:cubicBezTo>
                    <a:pt x="10361" y="19053"/>
                    <a:pt x="10380" y="19073"/>
                    <a:pt x="10267" y="19173"/>
                  </a:cubicBezTo>
                  <a:cubicBezTo>
                    <a:pt x="10154" y="19294"/>
                    <a:pt x="10079" y="19254"/>
                    <a:pt x="10098" y="19434"/>
                  </a:cubicBezTo>
                  <a:cubicBezTo>
                    <a:pt x="10117" y="19515"/>
                    <a:pt x="10004" y="19836"/>
                    <a:pt x="9911" y="19776"/>
                  </a:cubicBezTo>
                  <a:cubicBezTo>
                    <a:pt x="9817" y="19736"/>
                    <a:pt x="9798" y="19635"/>
                    <a:pt x="9685" y="19675"/>
                  </a:cubicBezTo>
                  <a:cubicBezTo>
                    <a:pt x="9520" y="19736"/>
                    <a:pt x="9423" y="19756"/>
                    <a:pt x="9238" y="19736"/>
                  </a:cubicBezTo>
                  <a:cubicBezTo>
                    <a:pt x="9182" y="19736"/>
                    <a:pt x="8995" y="19956"/>
                    <a:pt x="9032" y="19993"/>
                  </a:cubicBezTo>
                  <a:cubicBezTo>
                    <a:pt x="9126" y="20094"/>
                    <a:pt x="9257" y="20117"/>
                    <a:pt x="9329" y="20194"/>
                  </a:cubicBezTo>
                  <a:cubicBezTo>
                    <a:pt x="9445" y="20335"/>
                    <a:pt x="9238" y="20274"/>
                    <a:pt x="9198" y="20415"/>
                  </a:cubicBezTo>
                  <a:cubicBezTo>
                    <a:pt x="9126" y="20716"/>
                    <a:pt x="8901" y="20455"/>
                    <a:pt x="8769" y="20515"/>
                  </a:cubicBezTo>
                  <a:cubicBezTo>
                    <a:pt x="8638" y="20556"/>
                    <a:pt x="8807" y="20676"/>
                    <a:pt x="8582" y="20636"/>
                  </a:cubicBezTo>
                  <a:cubicBezTo>
                    <a:pt x="8376" y="20636"/>
                    <a:pt x="8488" y="20455"/>
                    <a:pt x="8394" y="20375"/>
                  </a:cubicBezTo>
                  <a:cubicBezTo>
                    <a:pt x="8263" y="20274"/>
                    <a:pt x="8225" y="20616"/>
                    <a:pt x="8075" y="20515"/>
                  </a:cubicBezTo>
                  <a:cubicBezTo>
                    <a:pt x="8000" y="20475"/>
                    <a:pt x="8057" y="20375"/>
                    <a:pt x="7944" y="20355"/>
                  </a:cubicBezTo>
                  <a:cubicBezTo>
                    <a:pt x="7775" y="20315"/>
                    <a:pt x="7700" y="20395"/>
                    <a:pt x="7531" y="20435"/>
                  </a:cubicBezTo>
                  <a:cubicBezTo>
                    <a:pt x="7288" y="20536"/>
                    <a:pt x="7175" y="20616"/>
                    <a:pt x="6987" y="20817"/>
                  </a:cubicBezTo>
                  <a:cubicBezTo>
                    <a:pt x="6800" y="20997"/>
                    <a:pt x="6465" y="21098"/>
                    <a:pt x="6221" y="21158"/>
                  </a:cubicBezTo>
                  <a:cubicBezTo>
                    <a:pt x="5903" y="21238"/>
                    <a:pt x="6184" y="20596"/>
                    <a:pt x="6128" y="20495"/>
                  </a:cubicBezTo>
                  <a:cubicBezTo>
                    <a:pt x="6071" y="20495"/>
                    <a:pt x="5978" y="20636"/>
                    <a:pt x="5959" y="20676"/>
                  </a:cubicBezTo>
                  <a:cubicBezTo>
                    <a:pt x="5940" y="20756"/>
                    <a:pt x="5846" y="20716"/>
                    <a:pt x="5771" y="20736"/>
                  </a:cubicBezTo>
                  <a:cubicBezTo>
                    <a:pt x="5565" y="20857"/>
                    <a:pt x="5396" y="20817"/>
                    <a:pt x="5396" y="21118"/>
                  </a:cubicBezTo>
                  <a:cubicBezTo>
                    <a:pt x="5396" y="21339"/>
                    <a:pt x="5396" y="21419"/>
                    <a:pt x="5209" y="21520"/>
                  </a:cubicBezTo>
                  <a:cubicBezTo>
                    <a:pt x="5058" y="21600"/>
                    <a:pt x="5002" y="21540"/>
                    <a:pt x="4852" y="21520"/>
                  </a:cubicBezTo>
                  <a:cubicBezTo>
                    <a:pt x="4908" y="21218"/>
                    <a:pt x="4908" y="21218"/>
                    <a:pt x="4908" y="21218"/>
                  </a:cubicBezTo>
                  <a:cubicBezTo>
                    <a:pt x="4890" y="21098"/>
                    <a:pt x="4927" y="20977"/>
                    <a:pt x="4946" y="20857"/>
                  </a:cubicBezTo>
                  <a:cubicBezTo>
                    <a:pt x="4983" y="20656"/>
                    <a:pt x="4815" y="20837"/>
                    <a:pt x="4758" y="20777"/>
                  </a:cubicBezTo>
                  <a:cubicBezTo>
                    <a:pt x="4683" y="20716"/>
                    <a:pt x="4683" y="20636"/>
                    <a:pt x="4665" y="20556"/>
                  </a:cubicBezTo>
                  <a:cubicBezTo>
                    <a:pt x="4627" y="20395"/>
                    <a:pt x="4533" y="20475"/>
                    <a:pt x="4514" y="20435"/>
                  </a:cubicBezTo>
                  <a:cubicBezTo>
                    <a:pt x="4477" y="20355"/>
                    <a:pt x="4608" y="20117"/>
                    <a:pt x="4627" y="20037"/>
                  </a:cubicBezTo>
                  <a:cubicBezTo>
                    <a:pt x="4702" y="19916"/>
                    <a:pt x="4721" y="19655"/>
                    <a:pt x="4646" y="19535"/>
                  </a:cubicBezTo>
                  <a:cubicBezTo>
                    <a:pt x="4552" y="19414"/>
                    <a:pt x="4514" y="19394"/>
                    <a:pt x="4496" y="19233"/>
                  </a:cubicBezTo>
                  <a:cubicBezTo>
                    <a:pt x="4589" y="19093"/>
                    <a:pt x="4777" y="19274"/>
                    <a:pt x="4890" y="19133"/>
                  </a:cubicBezTo>
                  <a:cubicBezTo>
                    <a:pt x="4946" y="19073"/>
                    <a:pt x="5002" y="18852"/>
                    <a:pt x="4965" y="18792"/>
                  </a:cubicBezTo>
                  <a:cubicBezTo>
                    <a:pt x="4946" y="18711"/>
                    <a:pt x="4983" y="18611"/>
                    <a:pt x="4965" y="18531"/>
                  </a:cubicBezTo>
                  <a:cubicBezTo>
                    <a:pt x="4946" y="18390"/>
                    <a:pt x="4871" y="18350"/>
                    <a:pt x="4946" y="18169"/>
                  </a:cubicBezTo>
                  <a:cubicBezTo>
                    <a:pt x="5021" y="17988"/>
                    <a:pt x="5152" y="17968"/>
                    <a:pt x="5227" y="17787"/>
                  </a:cubicBezTo>
                  <a:cubicBezTo>
                    <a:pt x="5302" y="17587"/>
                    <a:pt x="5209" y="17269"/>
                    <a:pt x="5152" y="17068"/>
                  </a:cubicBezTo>
                  <a:cubicBezTo>
                    <a:pt x="5058" y="16787"/>
                    <a:pt x="5058" y="16787"/>
                    <a:pt x="5058" y="16787"/>
                  </a:cubicBezTo>
                  <a:cubicBezTo>
                    <a:pt x="5284" y="16686"/>
                    <a:pt x="5284" y="16686"/>
                    <a:pt x="5284" y="16686"/>
                  </a:cubicBezTo>
                  <a:cubicBezTo>
                    <a:pt x="5396" y="16586"/>
                    <a:pt x="5490" y="16485"/>
                    <a:pt x="5565" y="16385"/>
                  </a:cubicBezTo>
                  <a:cubicBezTo>
                    <a:pt x="5602" y="16345"/>
                    <a:pt x="5715" y="16104"/>
                    <a:pt x="5771" y="16144"/>
                  </a:cubicBezTo>
                  <a:cubicBezTo>
                    <a:pt x="5828" y="16184"/>
                    <a:pt x="5884" y="16285"/>
                    <a:pt x="5978" y="16264"/>
                  </a:cubicBezTo>
                  <a:cubicBezTo>
                    <a:pt x="6015" y="16244"/>
                    <a:pt x="6053" y="16044"/>
                    <a:pt x="6146" y="16003"/>
                  </a:cubicBezTo>
                  <a:cubicBezTo>
                    <a:pt x="6203" y="15963"/>
                    <a:pt x="6184" y="15903"/>
                    <a:pt x="6165" y="15843"/>
                  </a:cubicBezTo>
                  <a:cubicBezTo>
                    <a:pt x="6165" y="15702"/>
                    <a:pt x="6165" y="15622"/>
                    <a:pt x="6203" y="15481"/>
                  </a:cubicBezTo>
                  <a:cubicBezTo>
                    <a:pt x="6203" y="15361"/>
                    <a:pt x="6071" y="15361"/>
                    <a:pt x="6071" y="15240"/>
                  </a:cubicBezTo>
                  <a:cubicBezTo>
                    <a:pt x="6071" y="15200"/>
                    <a:pt x="6090" y="15120"/>
                    <a:pt x="6090" y="15059"/>
                  </a:cubicBezTo>
                  <a:cubicBezTo>
                    <a:pt x="6109" y="14999"/>
                    <a:pt x="6259" y="15019"/>
                    <a:pt x="6296" y="15019"/>
                  </a:cubicBezTo>
                  <a:cubicBezTo>
                    <a:pt x="6484" y="14939"/>
                    <a:pt x="6221" y="14718"/>
                    <a:pt x="6240" y="14681"/>
                  </a:cubicBezTo>
                  <a:cubicBezTo>
                    <a:pt x="6240" y="14601"/>
                    <a:pt x="6540" y="14718"/>
                    <a:pt x="6597" y="14718"/>
                  </a:cubicBezTo>
                  <a:cubicBezTo>
                    <a:pt x="6653" y="14718"/>
                    <a:pt x="6653" y="14879"/>
                    <a:pt x="6709" y="14939"/>
                  </a:cubicBezTo>
                  <a:cubicBezTo>
                    <a:pt x="6800" y="14999"/>
                    <a:pt x="6800" y="14762"/>
                    <a:pt x="6822" y="14741"/>
                  </a:cubicBezTo>
                  <a:cubicBezTo>
                    <a:pt x="6856" y="14681"/>
                    <a:pt x="6912" y="14661"/>
                    <a:pt x="6950" y="14601"/>
                  </a:cubicBezTo>
                  <a:cubicBezTo>
                    <a:pt x="6987" y="14581"/>
                    <a:pt x="6897" y="14500"/>
                    <a:pt x="6875" y="14460"/>
                  </a:cubicBezTo>
                  <a:cubicBezTo>
                    <a:pt x="6875" y="14320"/>
                    <a:pt x="6931" y="14099"/>
                    <a:pt x="6987" y="13978"/>
                  </a:cubicBezTo>
                  <a:cubicBezTo>
                    <a:pt x="7081" y="13777"/>
                    <a:pt x="6875" y="13898"/>
                    <a:pt x="6822" y="13777"/>
                  </a:cubicBezTo>
                  <a:cubicBezTo>
                    <a:pt x="6781" y="13697"/>
                    <a:pt x="6725" y="13737"/>
                    <a:pt x="6634" y="13717"/>
                  </a:cubicBezTo>
                  <a:cubicBezTo>
                    <a:pt x="6559" y="13697"/>
                    <a:pt x="6653" y="13496"/>
                    <a:pt x="6634" y="13436"/>
                  </a:cubicBezTo>
                  <a:cubicBezTo>
                    <a:pt x="6597" y="13356"/>
                    <a:pt x="6278" y="13336"/>
                    <a:pt x="6203" y="13336"/>
                  </a:cubicBezTo>
                  <a:cubicBezTo>
                    <a:pt x="6053" y="13336"/>
                    <a:pt x="6090" y="13396"/>
                    <a:pt x="6015" y="13255"/>
                  </a:cubicBezTo>
                  <a:cubicBezTo>
                    <a:pt x="5959" y="13195"/>
                    <a:pt x="5940" y="13074"/>
                    <a:pt x="5903" y="12994"/>
                  </a:cubicBezTo>
                  <a:cubicBezTo>
                    <a:pt x="5828" y="12854"/>
                    <a:pt x="5940" y="12813"/>
                    <a:pt x="5978" y="12713"/>
                  </a:cubicBezTo>
                  <a:cubicBezTo>
                    <a:pt x="5996" y="12472"/>
                    <a:pt x="5996" y="12412"/>
                    <a:pt x="5865" y="12231"/>
                  </a:cubicBezTo>
                  <a:cubicBezTo>
                    <a:pt x="5771" y="12094"/>
                    <a:pt x="5978" y="11993"/>
                    <a:pt x="5996" y="11873"/>
                  </a:cubicBezTo>
                  <a:cubicBezTo>
                    <a:pt x="6053" y="11551"/>
                    <a:pt x="6053" y="11551"/>
                    <a:pt x="6053" y="11551"/>
                  </a:cubicBezTo>
                  <a:cubicBezTo>
                    <a:pt x="6071" y="11391"/>
                    <a:pt x="6184" y="11310"/>
                    <a:pt x="6221" y="11170"/>
                  </a:cubicBezTo>
                  <a:cubicBezTo>
                    <a:pt x="6240" y="11113"/>
                    <a:pt x="6203" y="11073"/>
                    <a:pt x="6278" y="11013"/>
                  </a:cubicBezTo>
                  <a:cubicBezTo>
                    <a:pt x="6372" y="10932"/>
                    <a:pt x="6372" y="10912"/>
                    <a:pt x="6296" y="10792"/>
                  </a:cubicBezTo>
                  <a:cubicBezTo>
                    <a:pt x="6240" y="10651"/>
                    <a:pt x="5921" y="10611"/>
                    <a:pt x="6015" y="10490"/>
                  </a:cubicBezTo>
                  <a:cubicBezTo>
                    <a:pt x="6071" y="10410"/>
                    <a:pt x="6203" y="10310"/>
                    <a:pt x="6296" y="10330"/>
                  </a:cubicBezTo>
                  <a:cubicBezTo>
                    <a:pt x="6372" y="10330"/>
                    <a:pt x="6278" y="10470"/>
                    <a:pt x="6334" y="10510"/>
                  </a:cubicBezTo>
                  <a:cubicBezTo>
                    <a:pt x="6465" y="10571"/>
                    <a:pt x="6559" y="10510"/>
                    <a:pt x="6634" y="10410"/>
                  </a:cubicBezTo>
                  <a:cubicBezTo>
                    <a:pt x="6765" y="10209"/>
                    <a:pt x="6709" y="10089"/>
                    <a:pt x="6690" y="9888"/>
                  </a:cubicBezTo>
                  <a:cubicBezTo>
                    <a:pt x="6634" y="9550"/>
                    <a:pt x="6315" y="9727"/>
                    <a:pt x="6090" y="9630"/>
                  </a:cubicBezTo>
                  <a:cubicBezTo>
                    <a:pt x="5884" y="9530"/>
                    <a:pt x="5790" y="9647"/>
                    <a:pt x="5621" y="9610"/>
                  </a:cubicBezTo>
                  <a:cubicBezTo>
                    <a:pt x="5546" y="9610"/>
                    <a:pt x="5490" y="9530"/>
                    <a:pt x="5396" y="9530"/>
                  </a:cubicBezTo>
                  <a:cubicBezTo>
                    <a:pt x="5302" y="9506"/>
                    <a:pt x="5209" y="9550"/>
                    <a:pt x="5133" y="9469"/>
                  </a:cubicBezTo>
                  <a:cubicBezTo>
                    <a:pt x="4965" y="9309"/>
                    <a:pt x="4646" y="9587"/>
                    <a:pt x="4646" y="9349"/>
                  </a:cubicBezTo>
                  <a:cubicBezTo>
                    <a:pt x="4646" y="9289"/>
                    <a:pt x="4665" y="9188"/>
                    <a:pt x="4683" y="9128"/>
                  </a:cubicBezTo>
                  <a:cubicBezTo>
                    <a:pt x="4608" y="9028"/>
                    <a:pt x="4740" y="8847"/>
                    <a:pt x="4871" y="8927"/>
                  </a:cubicBezTo>
                  <a:cubicBezTo>
                    <a:pt x="5058" y="9008"/>
                    <a:pt x="5021" y="8686"/>
                    <a:pt x="5021" y="8626"/>
                  </a:cubicBezTo>
                  <a:cubicBezTo>
                    <a:pt x="4946" y="8566"/>
                    <a:pt x="4514" y="8847"/>
                    <a:pt x="4702" y="8505"/>
                  </a:cubicBezTo>
                  <a:cubicBezTo>
                    <a:pt x="4833" y="8264"/>
                    <a:pt x="4514" y="8184"/>
                    <a:pt x="4796" y="7963"/>
                  </a:cubicBezTo>
                  <a:cubicBezTo>
                    <a:pt x="4890" y="7883"/>
                    <a:pt x="5002" y="7742"/>
                    <a:pt x="4965" y="7602"/>
                  </a:cubicBezTo>
                  <a:cubicBezTo>
                    <a:pt x="4927" y="7521"/>
                    <a:pt x="4871" y="7203"/>
                    <a:pt x="4815" y="7140"/>
                  </a:cubicBezTo>
                  <a:cubicBezTo>
                    <a:pt x="4646" y="7140"/>
                    <a:pt x="4308" y="7461"/>
                    <a:pt x="4142" y="7541"/>
                  </a:cubicBezTo>
                  <a:cubicBezTo>
                    <a:pt x="3861" y="7682"/>
                    <a:pt x="3598" y="7742"/>
                    <a:pt x="3280" y="7782"/>
                  </a:cubicBezTo>
                  <a:cubicBezTo>
                    <a:pt x="3111" y="7803"/>
                    <a:pt x="2829" y="7803"/>
                    <a:pt x="2679" y="7863"/>
                  </a:cubicBezTo>
                  <a:cubicBezTo>
                    <a:pt x="2398" y="7782"/>
                    <a:pt x="2398" y="7782"/>
                    <a:pt x="2398" y="7782"/>
                  </a:cubicBezTo>
                  <a:cubicBezTo>
                    <a:pt x="2210" y="7220"/>
                    <a:pt x="2210" y="7220"/>
                    <a:pt x="2210" y="7220"/>
                  </a:cubicBezTo>
                  <a:cubicBezTo>
                    <a:pt x="2323" y="7079"/>
                    <a:pt x="2323" y="7079"/>
                    <a:pt x="2323" y="7079"/>
                  </a:cubicBezTo>
                  <a:cubicBezTo>
                    <a:pt x="2342" y="6962"/>
                    <a:pt x="2342" y="6962"/>
                    <a:pt x="2342" y="6962"/>
                  </a:cubicBezTo>
                  <a:cubicBezTo>
                    <a:pt x="2360" y="6621"/>
                    <a:pt x="2398" y="6500"/>
                    <a:pt x="2698" y="6400"/>
                  </a:cubicBezTo>
                  <a:cubicBezTo>
                    <a:pt x="2904" y="6320"/>
                    <a:pt x="3129" y="6179"/>
                    <a:pt x="2998" y="5918"/>
                  </a:cubicBezTo>
                  <a:cubicBezTo>
                    <a:pt x="2904" y="5737"/>
                    <a:pt x="2923" y="5737"/>
                    <a:pt x="2998" y="5556"/>
                  </a:cubicBezTo>
                  <a:cubicBezTo>
                    <a:pt x="3073" y="5336"/>
                    <a:pt x="2811" y="5235"/>
                    <a:pt x="2679" y="5195"/>
                  </a:cubicBezTo>
                  <a:cubicBezTo>
                    <a:pt x="2548" y="5155"/>
                    <a:pt x="2567" y="5034"/>
                    <a:pt x="2398" y="5054"/>
                  </a:cubicBezTo>
                  <a:cubicBezTo>
                    <a:pt x="2323" y="5074"/>
                    <a:pt x="2304" y="5155"/>
                    <a:pt x="2229" y="5135"/>
                  </a:cubicBezTo>
                  <a:cubicBezTo>
                    <a:pt x="2229" y="4994"/>
                    <a:pt x="2173" y="4914"/>
                    <a:pt x="2285" y="4813"/>
                  </a:cubicBezTo>
                  <a:cubicBezTo>
                    <a:pt x="2417" y="4693"/>
                    <a:pt x="2398" y="4572"/>
                    <a:pt x="2210" y="4693"/>
                  </a:cubicBezTo>
                  <a:cubicBezTo>
                    <a:pt x="2117" y="4733"/>
                    <a:pt x="2023" y="4693"/>
                    <a:pt x="1951" y="4753"/>
                  </a:cubicBezTo>
                  <a:cubicBezTo>
                    <a:pt x="1726" y="4874"/>
                    <a:pt x="1594" y="4874"/>
                    <a:pt x="1332" y="4914"/>
                  </a:cubicBezTo>
                  <a:cubicBezTo>
                    <a:pt x="1013" y="4974"/>
                    <a:pt x="769" y="5155"/>
                    <a:pt x="488" y="5295"/>
                  </a:cubicBezTo>
                  <a:cubicBezTo>
                    <a:pt x="394" y="5336"/>
                    <a:pt x="169" y="5536"/>
                    <a:pt x="75" y="5536"/>
                  </a:cubicBezTo>
                  <a:cubicBezTo>
                    <a:pt x="75" y="5396"/>
                    <a:pt x="75" y="5235"/>
                    <a:pt x="169" y="5115"/>
                  </a:cubicBezTo>
                  <a:cubicBezTo>
                    <a:pt x="244" y="5014"/>
                    <a:pt x="375" y="4733"/>
                    <a:pt x="375" y="4592"/>
                  </a:cubicBezTo>
                  <a:cubicBezTo>
                    <a:pt x="0" y="3853"/>
                    <a:pt x="0" y="3853"/>
                    <a:pt x="0" y="3853"/>
                  </a:cubicBezTo>
                  <a:close/>
                  <a:moveTo>
                    <a:pt x="9388" y="0"/>
                  </a:moveTo>
                  <a:cubicBezTo>
                    <a:pt x="9348" y="40"/>
                    <a:pt x="9329" y="100"/>
                    <a:pt x="9273" y="161"/>
                  </a:cubicBezTo>
                  <a:cubicBezTo>
                    <a:pt x="9238" y="181"/>
                    <a:pt x="9182" y="201"/>
                    <a:pt x="9145" y="221"/>
                  </a:cubicBezTo>
                  <a:cubicBezTo>
                    <a:pt x="9070" y="261"/>
                    <a:pt x="8995" y="382"/>
                    <a:pt x="9013" y="462"/>
                  </a:cubicBezTo>
                  <a:cubicBezTo>
                    <a:pt x="9032" y="502"/>
                    <a:pt x="9126" y="502"/>
                    <a:pt x="9163" y="502"/>
                  </a:cubicBezTo>
                  <a:cubicBezTo>
                    <a:pt x="9238" y="502"/>
                    <a:pt x="9329" y="502"/>
                    <a:pt x="9388" y="522"/>
                  </a:cubicBezTo>
                  <a:cubicBezTo>
                    <a:pt x="9460" y="502"/>
                    <a:pt x="9460" y="502"/>
                    <a:pt x="9460" y="502"/>
                  </a:cubicBezTo>
                  <a:cubicBezTo>
                    <a:pt x="9610" y="482"/>
                    <a:pt x="9592" y="341"/>
                    <a:pt x="9535" y="221"/>
                  </a:cubicBezTo>
                  <a:cubicBezTo>
                    <a:pt x="9520" y="201"/>
                    <a:pt x="9498" y="161"/>
                    <a:pt x="9498" y="121"/>
                  </a:cubicBezTo>
                  <a:cubicBezTo>
                    <a:pt x="9460" y="60"/>
                    <a:pt x="9445" y="40"/>
                    <a:pt x="9388" y="0"/>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4" name="AutoShape 22"/>
            <p:cNvSpPr>
              <a:spLocks/>
            </p:cNvSpPr>
            <p:nvPr/>
          </p:nvSpPr>
          <p:spPr bwMode="auto">
            <a:xfrm>
              <a:off x="1086710" y="2191489"/>
              <a:ext cx="1500465" cy="1074656"/>
            </a:xfrm>
            <a:custGeom>
              <a:avLst/>
              <a:gdLst>
                <a:gd name="T0" fmla="+- 0 10790 202"/>
                <a:gd name="T1" fmla="*/ T0 w 21176"/>
                <a:gd name="T2" fmla="*/ 10756 h 21513"/>
                <a:gd name="T3" fmla="+- 0 10790 202"/>
                <a:gd name="T4" fmla="*/ T3 w 21176"/>
                <a:gd name="T5" fmla="*/ 10756 h 21513"/>
                <a:gd name="T6" fmla="+- 0 10790 202"/>
                <a:gd name="T7" fmla="*/ T6 w 21176"/>
                <a:gd name="T8" fmla="*/ 10756 h 21513"/>
                <a:gd name="T9" fmla="+- 0 10790 202"/>
                <a:gd name="T10" fmla="*/ T9 w 21176"/>
                <a:gd name="T11" fmla="*/ 10756 h 21513"/>
              </a:gdLst>
              <a:ahLst/>
              <a:cxnLst>
                <a:cxn ang="0">
                  <a:pos x="T1" y="T2"/>
                </a:cxn>
                <a:cxn ang="0">
                  <a:pos x="T4" y="T5"/>
                </a:cxn>
                <a:cxn ang="0">
                  <a:pos x="T7" y="T8"/>
                </a:cxn>
                <a:cxn ang="0">
                  <a:pos x="T10" y="T11"/>
                </a:cxn>
              </a:cxnLst>
              <a:rect l="0" t="0" r="r" b="b"/>
              <a:pathLst>
                <a:path w="21176" h="21513">
                  <a:moveTo>
                    <a:pt x="13864" y="0"/>
                  </a:moveTo>
                  <a:cubicBezTo>
                    <a:pt x="14767" y="2357"/>
                    <a:pt x="14767" y="2357"/>
                    <a:pt x="14767" y="2357"/>
                  </a:cubicBezTo>
                  <a:cubicBezTo>
                    <a:pt x="14767" y="2805"/>
                    <a:pt x="14451" y="3701"/>
                    <a:pt x="14271" y="4021"/>
                  </a:cubicBezTo>
                  <a:cubicBezTo>
                    <a:pt x="14045" y="4405"/>
                    <a:pt x="14045" y="4917"/>
                    <a:pt x="14045" y="5365"/>
                  </a:cubicBezTo>
                  <a:cubicBezTo>
                    <a:pt x="14271" y="5365"/>
                    <a:pt x="14813" y="4725"/>
                    <a:pt x="15038" y="4597"/>
                  </a:cubicBezTo>
                  <a:cubicBezTo>
                    <a:pt x="15716" y="4149"/>
                    <a:pt x="16303" y="3573"/>
                    <a:pt x="17070" y="3381"/>
                  </a:cubicBezTo>
                  <a:cubicBezTo>
                    <a:pt x="17703" y="3253"/>
                    <a:pt x="18019" y="3253"/>
                    <a:pt x="18561" y="2869"/>
                  </a:cubicBezTo>
                  <a:cubicBezTo>
                    <a:pt x="18734" y="2677"/>
                    <a:pt x="18960" y="2805"/>
                    <a:pt x="19185" y="2677"/>
                  </a:cubicBezTo>
                  <a:cubicBezTo>
                    <a:pt x="19637" y="2293"/>
                    <a:pt x="19682" y="2677"/>
                    <a:pt x="19366" y="3061"/>
                  </a:cubicBezTo>
                  <a:cubicBezTo>
                    <a:pt x="19095" y="3381"/>
                    <a:pt x="19230" y="3637"/>
                    <a:pt x="19230" y="4085"/>
                  </a:cubicBezTo>
                  <a:cubicBezTo>
                    <a:pt x="19411" y="4149"/>
                    <a:pt x="19456" y="3893"/>
                    <a:pt x="19637" y="3829"/>
                  </a:cubicBezTo>
                  <a:cubicBezTo>
                    <a:pt x="20043" y="3765"/>
                    <a:pt x="19998" y="4149"/>
                    <a:pt x="20314" y="4277"/>
                  </a:cubicBezTo>
                  <a:cubicBezTo>
                    <a:pt x="20630" y="4405"/>
                    <a:pt x="21263" y="4725"/>
                    <a:pt x="21082" y="5429"/>
                  </a:cubicBezTo>
                  <a:cubicBezTo>
                    <a:pt x="20901" y="6005"/>
                    <a:pt x="20856" y="6005"/>
                    <a:pt x="21082" y="6581"/>
                  </a:cubicBezTo>
                  <a:cubicBezTo>
                    <a:pt x="21398" y="7413"/>
                    <a:pt x="20856" y="7861"/>
                    <a:pt x="20359" y="8117"/>
                  </a:cubicBezTo>
                  <a:cubicBezTo>
                    <a:pt x="19637" y="8437"/>
                    <a:pt x="19547" y="8821"/>
                    <a:pt x="19501" y="9909"/>
                  </a:cubicBezTo>
                  <a:cubicBezTo>
                    <a:pt x="19456" y="10283"/>
                    <a:pt x="19456" y="10283"/>
                    <a:pt x="19456" y="10283"/>
                  </a:cubicBezTo>
                  <a:cubicBezTo>
                    <a:pt x="19185" y="10731"/>
                    <a:pt x="19185" y="10731"/>
                    <a:pt x="19185" y="10731"/>
                  </a:cubicBezTo>
                  <a:cubicBezTo>
                    <a:pt x="19637" y="12523"/>
                    <a:pt x="19637" y="12523"/>
                    <a:pt x="19637" y="12523"/>
                  </a:cubicBezTo>
                  <a:cubicBezTo>
                    <a:pt x="18508" y="12011"/>
                    <a:pt x="18508" y="12011"/>
                    <a:pt x="18508" y="12011"/>
                  </a:cubicBezTo>
                  <a:cubicBezTo>
                    <a:pt x="16077" y="14315"/>
                    <a:pt x="16077" y="14315"/>
                    <a:pt x="16077" y="14315"/>
                  </a:cubicBezTo>
                  <a:cubicBezTo>
                    <a:pt x="15038" y="16171"/>
                    <a:pt x="15038" y="16171"/>
                    <a:pt x="15038" y="16171"/>
                  </a:cubicBezTo>
                  <a:cubicBezTo>
                    <a:pt x="14045" y="17195"/>
                    <a:pt x="14045" y="17195"/>
                    <a:pt x="14045" y="17195"/>
                  </a:cubicBezTo>
                  <a:cubicBezTo>
                    <a:pt x="11208" y="21088"/>
                    <a:pt x="11208" y="21088"/>
                    <a:pt x="11208" y="21088"/>
                  </a:cubicBezTo>
                  <a:cubicBezTo>
                    <a:pt x="10079" y="19552"/>
                    <a:pt x="10079" y="19552"/>
                    <a:pt x="10079" y="19552"/>
                  </a:cubicBezTo>
                  <a:cubicBezTo>
                    <a:pt x="9763" y="19296"/>
                    <a:pt x="9853" y="18976"/>
                    <a:pt x="9853" y="18528"/>
                  </a:cubicBezTo>
                  <a:cubicBezTo>
                    <a:pt x="9853" y="18016"/>
                    <a:pt x="9627" y="17899"/>
                    <a:pt x="9356" y="17643"/>
                  </a:cubicBezTo>
                  <a:cubicBezTo>
                    <a:pt x="8769" y="17067"/>
                    <a:pt x="9627" y="15659"/>
                    <a:pt x="9356" y="15531"/>
                  </a:cubicBezTo>
                  <a:cubicBezTo>
                    <a:pt x="9130" y="15339"/>
                    <a:pt x="8272" y="16107"/>
                    <a:pt x="8047" y="16299"/>
                  </a:cubicBezTo>
                  <a:cubicBezTo>
                    <a:pt x="7460" y="16747"/>
                    <a:pt x="7053" y="17131"/>
                    <a:pt x="6647" y="17963"/>
                  </a:cubicBezTo>
                  <a:cubicBezTo>
                    <a:pt x="6421" y="18464"/>
                    <a:pt x="6240" y="18656"/>
                    <a:pt x="5834" y="18784"/>
                  </a:cubicBezTo>
                  <a:cubicBezTo>
                    <a:pt x="5435" y="19104"/>
                    <a:pt x="4984" y="18784"/>
                    <a:pt x="4622" y="19168"/>
                  </a:cubicBezTo>
                  <a:cubicBezTo>
                    <a:pt x="4306" y="19488"/>
                    <a:pt x="3855" y="19680"/>
                    <a:pt x="3538" y="20000"/>
                  </a:cubicBezTo>
                  <a:cubicBezTo>
                    <a:pt x="3313" y="20192"/>
                    <a:pt x="3177" y="20512"/>
                    <a:pt x="2997" y="20768"/>
                  </a:cubicBezTo>
                  <a:cubicBezTo>
                    <a:pt x="2771" y="21024"/>
                    <a:pt x="2500" y="20960"/>
                    <a:pt x="2229" y="21152"/>
                  </a:cubicBezTo>
                  <a:cubicBezTo>
                    <a:pt x="1913" y="21408"/>
                    <a:pt x="1506" y="21600"/>
                    <a:pt x="1145" y="21472"/>
                  </a:cubicBezTo>
                  <a:cubicBezTo>
                    <a:pt x="694" y="21152"/>
                    <a:pt x="694" y="21152"/>
                    <a:pt x="694" y="21152"/>
                  </a:cubicBezTo>
                  <a:cubicBezTo>
                    <a:pt x="739" y="20832"/>
                    <a:pt x="784" y="20512"/>
                    <a:pt x="829" y="20192"/>
                  </a:cubicBezTo>
                  <a:cubicBezTo>
                    <a:pt x="874" y="19744"/>
                    <a:pt x="784" y="18656"/>
                    <a:pt x="965" y="18347"/>
                  </a:cubicBezTo>
                  <a:cubicBezTo>
                    <a:pt x="378" y="16811"/>
                    <a:pt x="378" y="16811"/>
                    <a:pt x="378" y="16811"/>
                  </a:cubicBezTo>
                  <a:cubicBezTo>
                    <a:pt x="242" y="16491"/>
                    <a:pt x="-202" y="16235"/>
                    <a:pt x="107" y="15915"/>
                  </a:cubicBezTo>
                  <a:cubicBezTo>
                    <a:pt x="694" y="15339"/>
                    <a:pt x="965" y="14251"/>
                    <a:pt x="1506" y="13675"/>
                  </a:cubicBezTo>
                  <a:cubicBezTo>
                    <a:pt x="2003" y="13163"/>
                    <a:pt x="1732" y="12779"/>
                    <a:pt x="2229" y="13291"/>
                  </a:cubicBezTo>
                  <a:cubicBezTo>
                    <a:pt x="2364" y="13483"/>
                    <a:pt x="2545" y="13227"/>
                    <a:pt x="2681" y="13163"/>
                  </a:cubicBezTo>
                  <a:cubicBezTo>
                    <a:pt x="3313" y="12715"/>
                    <a:pt x="4126" y="12715"/>
                    <a:pt x="4758" y="12139"/>
                  </a:cubicBezTo>
                  <a:cubicBezTo>
                    <a:pt x="5119" y="11819"/>
                    <a:pt x="5029" y="11627"/>
                    <a:pt x="5435" y="11627"/>
                  </a:cubicBezTo>
                  <a:cubicBezTo>
                    <a:pt x="5796" y="11627"/>
                    <a:pt x="6240" y="11627"/>
                    <a:pt x="6466" y="11243"/>
                  </a:cubicBezTo>
                  <a:cubicBezTo>
                    <a:pt x="6647" y="10987"/>
                    <a:pt x="6873" y="10731"/>
                    <a:pt x="6963" y="10421"/>
                  </a:cubicBezTo>
                  <a:cubicBezTo>
                    <a:pt x="7008" y="10165"/>
                    <a:pt x="7008" y="9909"/>
                    <a:pt x="7098" y="9653"/>
                  </a:cubicBezTo>
                  <a:cubicBezTo>
                    <a:pt x="7279" y="9269"/>
                    <a:pt x="7640" y="8885"/>
                    <a:pt x="8001" y="8757"/>
                  </a:cubicBezTo>
                  <a:cubicBezTo>
                    <a:pt x="8272" y="8629"/>
                    <a:pt x="8408" y="8629"/>
                    <a:pt x="8589" y="8373"/>
                  </a:cubicBezTo>
                  <a:cubicBezTo>
                    <a:pt x="8724" y="8181"/>
                    <a:pt x="9266" y="7733"/>
                    <a:pt x="9266" y="7605"/>
                  </a:cubicBezTo>
                  <a:cubicBezTo>
                    <a:pt x="9040" y="7477"/>
                    <a:pt x="8498" y="6773"/>
                    <a:pt x="8408" y="6517"/>
                  </a:cubicBezTo>
                  <a:cubicBezTo>
                    <a:pt x="8543" y="6325"/>
                    <a:pt x="8905" y="6197"/>
                    <a:pt x="8859" y="5941"/>
                  </a:cubicBezTo>
                  <a:cubicBezTo>
                    <a:pt x="8814" y="5685"/>
                    <a:pt x="8769" y="5493"/>
                    <a:pt x="8950" y="5301"/>
                  </a:cubicBezTo>
                  <a:lnTo>
                    <a:pt x="9040" y="5237"/>
                  </a:lnTo>
                  <a:cubicBezTo>
                    <a:pt x="9266" y="4853"/>
                    <a:pt x="9988" y="5557"/>
                    <a:pt x="10034" y="5045"/>
                  </a:cubicBezTo>
                  <a:cubicBezTo>
                    <a:pt x="10034" y="4469"/>
                    <a:pt x="9763" y="3957"/>
                    <a:pt x="10169" y="3637"/>
                  </a:cubicBezTo>
                  <a:cubicBezTo>
                    <a:pt x="10395" y="3509"/>
                    <a:pt x="10575" y="3189"/>
                    <a:pt x="10846" y="3061"/>
                  </a:cubicBezTo>
                  <a:cubicBezTo>
                    <a:pt x="11072" y="2997"/>
                    <a:pt x="11479" y="2741"/>
                    <a:pt x="11697" y="2549"/>
                  </a:cubicBezTo>
                  <a:cubicBezTo>
                    <a:pt x="11930" y="2421"/>
                    <a:pt x="12013" y="2101"/>
                    <a:pt x="12194" y="1984"/>
                  </a:cubicBezTo>
                  <a:cubicBezTo>
                    <a:pt x="12284" y="1984"/>
                    <a:pt x="12961" y="1152"/>
                    <a:pt x="13097" y="1024"/>
                  </a:cubicBezTo>
                  <a:cubicBezTo>
                    <a:pt x="13232" y="832"/>
                    <a:pt x="14045" y="320"/>
                    <a:pt x="13864" y="0"/>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5" name="AutoShape 23"/>
            <p:cNvSpPr>
              <a:spLocks/>
            </p:cNvSpPr>
            <p:nvPr/>
          </p:nvSpPr>
          <p:spPr bwMode="auto">
            <a:xfrm>
              <a:off x="1789719" y="2715974"/>
              <a:ext cx="1473922" cy="1929475"/>
            </a:xfrm>
            <a:custGeom>
              <a:avLst/>
              <a:gdLst>
                <a:gd name="T0" fmla="*/ 10713 w 21427"/>
                <a:gd name="T1" fmla="*/ 10755 h 21511"/>
                <a:gd name="T2" fmla="*/ 10713 w 21427"/>
                <a:gd name="T3" fmla="*/ 10755 h 21511"/>
                <a:gd name="T4" fmla="*/ 10713 w 21427"/>
                <a:gd name="T5" fmla="*/ 10755 h 21511"/>
                <a:gd name="T6" fmla="*/ 10713 w 21427"/>
                <a:gd name="T7" fmla="*/ 10755 h 21511"/>
              </a:gdLst>
              <a:ahLst/>
              <a:cxnLst>
                <a:cxn ang="0">
                  <a:pos x="T0" y="T1"/>
                </a:cxn>
                <a:cxn ang="0">
                  <a:pos x="T2" y="T3"/>
                </a:cxn>
                <a:cxn ang="0">
                  <a:pos x="T4" y="T5"/>
                </a:cxn>
                <a:cxn ang="0">
                  <a:pos x="T6" y="T7"/>
                </a:cxn>
              </a:cxnLst>
              <a:rect l="0" t="0" r="r" b="b"/>
              <a:pathLst>
                <a:path w="21427" h="21511">
                  <a:moveTo>
                    <a:pt x="372" y="10369"/>
                  </a:moveTo>
                  <a:cubicBezTo>
                    <a:pt x="558" y="10262"/>
                    <a:pt x="605" y="10119"/>
                    <a:pt x="698" y="9976"/>
                  </a:cubicBezTo>
                  <a:cubicBezTo>
                    <a:pt x="791" y="9869"/>
                    <a:pt x="1023" y="9798"/>
                    <a:pt x="1163" y="9726"/>
                  </a:cubicBezTo>
                  <a:cubicBezTo>
                    <a:pt x="1256" y="9655"/>
                    <a:pt x="1442" y="9691"/>
                    <a:pt x="1442" y="9762"/>
                  </a:cubicBezTo>
                  <a:cubicBezTo>
                    <a:pt x="1489" y="9833"/>
                    <a:pt x="1489" y="9869"/>
                    <a:pt x="1489" y="9940"/>
                  </a:cubicBezTo>
                  <a:cubicBezTo>
                    <a:pt x="1489" y="10012"/>
                    <a:pt x="1535" y="10083"/>
                    <a:pt x="1489" y="10155"/>
                  </a:cubicBezTo>
                  <a:cubicBezTo>
                    <a:pt x="1442" y="10297"/>
                    <a:pt x="1303" y="10404"/>
                    <a:pt x="1209" y="10511"/>
                  </a:cubicBezTo>
                  <a:cubicBezTo>
                    <a:pt x="1116" y="10726"/>
                    <a:pt x="1023" y="10904"/>
                    <a:pt x="698" y="10975"/>
                  </a:cubicBezTo>
                  <a:cubicBezTo>
                    <a:pt x="605" y="10975"/>
                    <a:pt x="512" y="10833"/>
                    <a:pt x="465" y="10761"/>
                  </a:cubicBezTo>
                  <a:cubicBezTo>
                    <a:pt x="372" y="10654"/>
                    <a:pt x="140" y="10619"/>
                    <a:pt x="279" y="10440"/>
                  </a:cubicBezTo>
                  <a:cubicBezTo>
                    <a:pt x="372" y="10369"/>
                    <a:pt x="372" y="10369"/>
                    <a:pt x="372" y="10369"/>
                  </a:cubicBezTo>
                  <a:close/>
                  <a:moveTo>
                    <a:pt x="1907" y="10297"/>
                  </a:moveTo>
                  <a:cubicBezTo>
                    <a:pt x="2458" y="10226"/>
                    <a:pt x="2597" y="10083"/>
                    <a:pt x="2876" y="9726"/>
                  </a:cubicBezTo>
                  <a:cubicBezTo>
                    <a:pt x="3016" y="9548"/>
                    <a:pt x="3295" y="9369"/>
                    <a:pt x="3481" y="9191"/>
                  </a:cubicBezTo>
                  <a:cubicBezTo>
                    <a:pt x="3853" y="8697"/>
                    <a:pt x="4086" y="9512"/>
                    <a:pt x="4458" y="9619"/>
                  </a:cubicBezTo>
                  <a:cubicBezTo>
                    <a:pt x="4970" y="9798"/>
                    <a:pt x="4458" y="10119"/>
                    <a:pt x="4272" y="10333"/>
                  </a:cubicBezTo>
                  <a:cubicBezTo>
                    <a:pt x="4179" y="10476"/>
                    <a:pt x="3993" y="10868"/>
                    <a:pt x="3667" y="10797"/>
                  </a:cubicBezTo>
                  <a:cubicBezTo>
                    <a:pt x="3388" y="10761"/>
                    <a:pt x="3435" y="10476"/>
                    <a:pt x="3249" y="10404"/>
                  </a:cubicBezTo>
                  <a:cubicBezTo>
                    <a:pt x="2923" y="10297"/>
                    <a:pt x="2644" y="10511"/>
                    <a:pt x="2365" y="10654"/>
                  </a:cubicBezTo>
                  <a:cubicBezTo>
                    <a:pt x="2233" y="10726"/>
                    <a:pt x="2086" y="10726"/>
                    <a:pt x="1946" y="10726"/>
                  </a:cubicBezTo>
                  <a:cubicBezTo>
                    <a:pt x="1628" y="10726"/>
                    <a:pt x="1760" y="10583"/>
                    <a:pt x="1721" y="10440"/>
                  </a:cubicBezTo>
                  <a:cubicBezTo>
                    <a:pt x="1907" y="10297"/>
                    <a:pt x="1907" y="10297"/>
                    <a:pt x="1907" y="10297"/>
                  </a:cubicBezTo>
                  <a:close/>
                  <a:moveTo>
                    <a:pt x="12684" y="3926"/>
                  </a:moveTo>
                  <a:cubicBezTo>
                    <a:pt x="12731" y="3890"/>
                    <a:pt x="12684" y="3748"/>
                    <a:pt x="12684" y="3676"/>
                  </a:cubicBezTo>
                  <a:cubicBezTo>
                    <a:pt x="12684" y="3498"/>
                    <a:pt x="12824" y="3319"/>
                    <a:pt x="13056" y="3284"/>
                  </a:cubicBezTo>
                  <a:cubicBezTo>
                    <a:pt x="13242" y="3284"/>
                    <a:pt x="13335" y="3426"/>
                    <a:pt x="13382" y="3534"/>
                  </a:cubicBezTo>
                  <a:cubicBezTo>
                    <a:pt x="13428" y="3605"/>
                    <a:pt x="13521" y="3641"/>
                    <a:pt x="13428" y="3748"/>
                  </a:cubicBezTo>
                  <a:cubicBezTo>
                    <a:pt x="13382" y="3819"/>
                    <a:pt x="13242" y="3819"/>
                    <a:pt x="13196" y="3855"/>
                  </a:cubicBezTo>
                  <a:cubicBezTo>
                    <a:pt x="13103" y="3926"/>
                    <a:pt x="13010" y="3962"/>
                    <a:pt x="12963" y="4033"/>
                  </a:cubicBezTo>
                  <a:cubicBezTo>
                    <a:pt x="12917" y="4069"/>
                    <a:pt x="12870" y="4069"/>
                    <a:pt x="12824" y="4105"/>
                  </a:cubicBezTo>
                  <a:cubicBezTo>
                    <a:pt x="12777" y="4105"/>
                    <a:pt x="12637" y="4069"/>
                    <a:pt x="12684" y="4033"/>
                  </a:cubicBezTo>
                  <a:cubicBezTo>
                    <a:pt x="12684" y="3926"/>
                    <a:pt x="12684" y="3926"/>
                    <a:pt x="12684" y="3926"/>
                  </a:cubicBezTo>
                  <a:close/>
                  <a:moveTo>
                    <a:pt x="1303" y="5919"/>
                  </a:moveTo>
                  <a:cubicBezTo>
                    <a:pt x="0" y="6883"/>
                    <a:pt x="0" y="6883"/>
                    <a:pt x="0" y="6883"/>
                  </a:cubicBezTo>
                  <a:cubicBezTo>
                    <a:pt x="1349" y="7948"/>
                    <a:pt x="1349" y="7948"/>
                    <a:pt x="1349" y="7948"/>
                  </a:cubicBezTo>
                  <a:cubicBezTo>
                    <a:pt x="1489" y="8090"/>
                    <a:pt x="1256" y="8019"/>
                    <a:pt x="1256" y="8162"/>
                  </a:cubicBezTo>
                  <a:cubicBezTo>
                    <a:pt x="1256" y="8269"/>
                    <a:pt x="1489" y="8197"/>
                    <a:pt x="1535" y="8233"/>
                  </a:cubicBezTo>
                  <a:cubicBezTo>
                    <a:pt x="1582" y="8233"/>
                    <a:pt x="1675" y="8376"/>
                    <a:pt x="1675" y="8412"/>
                  </a:cubicBezTo>
                  <a:cubicBezTo>
                    <a:pt x="1760" y="8519"/>
                    <a:pt x="2000" y="8376"/>
                    <a:pt x="2132" y="8483"/>
                  </a:cubicBezTo>
                  <a:cubicBezTo>
                    <a:pt x="2272" y="8519"/>
                    <a:pt x="2318" y="8626"/>
                    <a:pt x="2411" y="8697"/>
                  </a:cubicBezTo>
                  <a:cubicBezTo>
                    <a:pt x="2644" y="8840"/>
                    <a:pt x="2876" y="8804"/>
                    <a:pt x="3155" y="8763"/>
                  </a:cubicBezTo>
                  <a:cubicBezTo>
                    <a:pt x="3388" y="8697"/>
                    <a:pt x="3481" y="8590"/>
                    <a:pt x="3714" y="8483"/>
                  </a:cubicBezTo>
                  <a:cubicBezTo>
                    <a:pt x="3946" y="8340"/>
                    <a:pt x="4086" y="8626"/>
                    <a:pt x="4411" y="8697"/>
                  </a:cubicBezTo>
                  <a:cubicBezTo>
                    <a:pt x="4830" y="8804"/>
                    <a:pt x="5156" y="8804"/>
                    <a:pt x="5528" y="8519"/>
                  </a:cubicBezTo>
                  <a:cubicBezTo>
                    <a:pt x="5807" y="8304"/>
                    <a:pt x="6365" y="7983"/>
                    <a:pt x="6365" y="7626"/>
                  </a:cubicBezTo>
                  <a:cubicBezTo>
                    <a:pt x="6226" y="7555"/>
                    <a:pt x="5947" y="7698"/>
                    <a:pt x="5807" y="7733"/>
                  </a:cubicBezTo>
                  <a:cubicBezTo>
                    <a:pt x="5528" y="7769"/>
                    <a:pt x="5621" y="7198"/>
                    <a:pt x="5528" y="7026"/>
                  </a:cubicBezTo>
                  <a:cubicBezTo>
                    <a:pt x="5388" y="6669"/>
                    <a:pt x="5761" y="6347"/>
                    <a:pt x="6040" y="6062"/>
                  </a:cubicBezTo>
                  <a:cubicBezTo>
                    <a:pt x="6319" y="5883"/>
                    <a:pt x="6412" y="5419"/>
                    <a:pt x="5854" y="5491"/>
                  </a:cubicBezTo>
                  <a:cubicBezTo>
                    <a:pt x="5667" y="5526"/>
                    <a:pt x="5342" y="5633"/>
                    <a:pt x="5156" y="5455"/>
                  </a:cubicBezTo>
                  <a:cubicBezTo>
                    <a:pt x="5016" y="5312"/>
                    <a:pt x="5667" y="5312"/>
                    <a:pt x="5761" y="5277"/>
                  </a:cubicBezTo>
                  <a:cubicBezTo>
                    <a:pt x="6040" y="5169"/>
                    <a:pt x="5900" y="4920"/>
                    <a:pt x="5621" y="4884"/>
                  </a:cubicBezTo>
                  <a:cubicBezTo>
                    <a:pt x="5528" y="4848"/>
                    <a:pt x="5295" y="4777"/>
                    <a:pt x="5202" y="4705"/>
                  </a:cubicBezTo>
                  <a:cubicBezTo>
                    <a:pt x="4970" y="4598"/>
                    <a:pt x="4923" y="4456"/>
                    <a:pt x="4737" y="4313"/>
                  </a:cubicBezTo>
                  <a:cubicBezTo>
                    <a:pt x="4225" y="3748"/>
                    <a:pt x="4225" y="3748"/>
                    <a:pt x="4225" y="3748"/>
                  </a:cubicBezTo>
                  <a:cubicBezTo>
                    <a:pt x="1303" y="5919"/>
                    <a:pt x="1303" y="5919"/>
                    <a:pt x="1303" y="5919"/>
                  </a:cubicBezTo>
                  <a:close/>
                  <a:moveTo>
                    <a:pt x="5249" y="3177"/>
                  </a:moveTo>
                  <a:cubicBezTo>
                    <a:pt x="6319" y="4176"/>
                    <a:pt x="6319" y="4176"/>
                    <a:pt x="6319" y="4176"/>
                  </a:cubicBezTo>
                  <a:cubicBezTo>
                    <a:pt x="6226" y="4247"/>
                    <a:pt x="6179" y="4426"/>
                    <a:pt x="6272" y="4491"/>
                  </a:cubicBezTo>
                  <a:cubicBezTo>
                    <a:pt x="6319" y="4563"/>
                    <a:pt x="6505" y="4533"/>
                    <a:pt x="6598" y="4563"/>
                  </a:cubicBezTo>
                  <a:cubicBezTo>
                    <a:pt x="6830" y="4676"/>
                    <a:pt x="6830" y="4741"/>
                    <a:pt x="6923" y="4884"/>
                  </a:cubicBezTo>
                  <a:cubicBezTo>
                    <a:pt x="6970" y="4955"/>
                    <a:pt x="7203" y="5062"/>
                    <a:pt x="7249" y="5027"/>
                  </a:cubicBezTo>
                  <a:cubicBezTo>
                    <a:pt x="7435" y="4920"/>
                    <a:pt x="7296" y="4563"/>
                    <a:pt x="7714" y="4676"/>
                  </a:cubicBezTo>
                  <a:cubicBezTo>
                    <a:pt x="7900" y="4705"/>
                    <a:pt x="8079" y="4813"/>
                    <a:pt x="8226" y="4920"/>
                  </a:cubicBezTo>
                  <a:cubicBezTo>
                    <a:pt x="8366" y="5134"/>
                    <a:pt x="7993" y="5526"/>
                    <a:pt x="7900" y="5741"/>
                  </a:cubicBezTo>
                  <a:cubicBezTo>
                    <a:pt x="7900" y="5883"/>
                    <a:pt x="7807" y="6026"/>
                    <a:pt x="7900" y="6169"/>
                  </a:cubicBezTo>
                  <a:cubicBezTo>
                    <a:pt x="7993" y="6312"/>
                    <a:pt x="8226" y="5990"/>
                    <a:pt x="8404" y="6026"/>
                  </a:cubicBezTo>
                  <a:cubicBezTo>
                    <a:pt x="8451" y="6205"/>
                    <a:pt x="8040" y="6276"/>
                    <a:pt x="8265" y="6490"/>
                  </a:cubicBezTo>
                  <a:cubicBezTo>
                    <a:pt x="8451" y="6669"/>
                    <a:pt x="8552" y="6811"/>
                    <a:pt x="8265" y="6990"/>
                  </a:cubicBezTo>
                  <a:cubicBezTo>
                    <a:pt x="8179" y="7269"/>
                    <a:pt x="7807" y="7026"/>
                    <a:pt x="7714" y="6883"/>
                  </a:cubicBezTo>
                  <a:cubicBezTo>
                    <a:pt x="7575" y="6883"/>
                    <a:pt x="7156" y="7269"/>
                    <a:pt x="7249" y="7448"/>
                  </a:cubicBezTo>
                  <a:cubicBezTo>
                    <a:pt x="7342" y="7591"/>
                    <a:pt x="7621" y="7733"/>
                    <a:pt x="7435" y="7912"/>
                  </a:cubicBezTo>
                  <a:cubicBezTo>
                    <a:pt x="7296" y="8019"/>
                    <a:pt x="7296" y="8090"/>
                    <a:pt x="7296" y="8269"/>
                  </a:cubicBezTo>
                  <a:cubicBezTo>
                    <a:pt x="7249" y="8376"/>
                    <a:pt x="7063" y="8483"/>
                    <a:pt x="6923" y="8483"/>
                  </a:cubicBezTo>
                  <a:cubicBezTo>
                    <a:pt x="6691" y="8554"/>
                    <a:pt x="6551" y="8697"/>
                    <a:pt x="6505" y="8876"/>
                  </a:cubicBezTo>
                  <a:cubicBezTo>
                    <a:pt x="6458" y="9048"/>
                    <a:pt x="6272" y="9119"/>
                    <a:pt x="6133" y="9232"/>
                  </a:cubicBezTo>
                  <a:cubicBezTo>
                    <a:pt x="5947" y="9298"/>
                    <a:pt x="5435" y="9691"/>
                    <a:pt x="5993" y="9691"/>
                  </a:cubicBezTo>
                  <a:cubicBezTo>
                    <a:pt x="6226" y="9691"/>
                    <a:pt x="6505" y="9548"/>
                    <a:pt x="6551" y="9798"/>
                  </a:cubicBezTo>
                  <a:cubicBezTo>
                    <a:pt x="6598" y="10226"/>
                    <a:pt x="6691" y="10333"/>
                    <a:pt x="6272" y="10583"/>
                  </a:cubicBezTo>
                  <a:cubicBezTo>
                    <a:pt x="6133" y="10654"/>
                    <a:pt x="6040" y="10761"/>
                    <a:pt x="5900" y="10868"/>
                  </a:cubicBezTo>
                  <a:cubicBezTo>
                    <a:pt x="5249" y="11332"/>
                    <a:pt x="5249" y="11332"/>
                    <a:pt x="5249" y="11332"/>
                  </a:cubicBezTo>
                  <a:cubicBezTo>
                    <a:pt x="5063" y="11475"/>
                    <a:pt x="5156" y="11547"/>
                    <a:pt x="5156" y="11725"/>
                  </a:cubicBezTo>
                  <a:cubicBezTo>
                    <a:pt x="5156" y="11761"/>
                    <a:pt x="4737" y="12189"/>
                    <a:pt x="4644" y="12225"/>
                  </a:cubicBezTo>
                  <a:cubicBezTo>
                    <a:pt x="4318" y="12296"/>
                    <a:pt x="3900" y="12118"/>
                    <a:pt x="4179" y="12546"/>
                  </a:cubicBezTo>
                  <a:cubicBezTo>
                    <a:pt x="4225" y="12582"/>
                    <a:pt x="4318" y="12617"/>
                    <a:pt x="4318" y="12653"/>
                  </a:cubicBezTo>
                  <a:cubicBezTo>
                    <a:pt x="4318" y="12724"/>
                    <a:pt x="4225" y="12760"/>
                    <a:pt x="4225" y="12867"/>
                  </a:cubicBezTo>
                  <a:cubicBezTo>
                    <a:pt x="4179" y="13010"/>
                    <a:pt x="4272" y="13188"/>
                    <a:pt x="3993" y="13224"/>
                  </a:cubicBezTo>
                  <a:cubicBezTo>
                    <a:pt x="3714" y="13296"/>
                    <a:pt x="3667" y="13367"/>
                    <a:pt x="3435" y="13188"/>
                  </a:cubicBezTo>
                  <a:cubicBezTo>
                    <a:pt x="3295" y="13081"/>
                    <a:pt x="3016" y="13081"/>
                    <a:pt x="2876" y="13117"/>
                  </a:cubicBezTo>
                  <a:cubicBezTo>
                    <a:pt x="2559" y="13224"/>
                    <a:pt x="2923" y="13652"/>
                    <a:pt x="2504" y="13575"/>
                  </a:cubicBezTo>
                  <a:cubicBezTo>
                    <a:pt x="2365" y="13575"/>
                    <a:pt x="2047" y="13403"/>
                    <a:pt x="2000" y="13611"/>
                  </a:cubicBezTo>
                  <a:cubicBezTo>
                    <a:pt x="2000" y="13718"/>
                    <a:pt x="2132" y="13718"/>
                    <a:pt x="2000" y="13861"/>
                  </a:cubicBezTo>
                  <a:cubicBezTo>
                    <a:pt x="1806" y="14039"/>
                    <a:pt x="1806" y="14146"/>
                    <a:pt x="2000" y="14360"/>
                  </a:cubicBezTo>
                  <a:cubicBezTo>
                    <a:pt x="2086" y="14432"/>
                    <a:pt x="2186" y="15039"/>
                    <a:pt x="2086" y="15110"/>
                  </a:cubicBezTo>
                  <a:cubicBezTo>
                    <a:pt x="2000" y="15360"/>
                    <a:pt x="2132" y="15824"/>
                    <a:pt x="1946" y="16038"/>
                  </a:cubicBezTo>
                  <a:cubicBezTo>
                    <a:pt x="1907" y="16074"/>
                    <a:pt x="1760" y="16395"/>
                    <a:pt x="2000" y="16323"/>
                  </a:cubicBezTo>
                  <a:cubicBezTo>
                    <a:pt x="2272" y="16216"/>
                    <a:pt x="2186" y="16145"/>
                    <a:pt x="2411" y="15967"/>
                  </a:cubicBezTo>
                  <a:cubicBezTo>
                    <a:pt x="2644" y="15824"/>
                    <a:pt x="2690" y="16538"/>
                    <a:pt x="2923" y="16395"/>
                  </a:cubicBezTo>
                  <a:cubicBezTo>
                    <a:pt x="3202" y="16252"/>
                    <a:pt x="3388" y="15859"/>
                    <a:pt x="3760" y="16074"/>
                  </a:cubicBezTo>
                  <a:cubicBezTo>
                    <a:pt x="4179" y="16252"/>
                    <a:pt x="4179" y="16252"/>
                    <a:pt x="4179" y="16252"/>
                  </a:cubicBezTo>
                  <a:cubicBezTo>
                    <a:pt x="4365" y="16359"/>
                    <a:pt x="4272" y="16680"/>
                    <a:pt x="4691" y="16609"/>
                  </a:cubicBezTo>
                  <a:cubicBezTo>
                    <a:pt x="4830" y="16573"/>
                    <a:pt x="5109" y="16395"/>
                    <a:pt x="5156" y="16538"/>
                  </a:cubicBezTo>
                  <a:cubicBezTo>
                    <a:pt x="5202" y="16573"/>
                    <a:pt x="5435" y="16787"/>
                    <a:pt x="5342" y="16859"/>
                  </a:cubicBezTo>
                  <a:cubicBezTo>
                    <a:pt x="4923" y="17002"/>
                    <a:pt x="4737" y="17073"/>
                    <a:pt x="4551" y="17359"/>
                  </a:cubicBezTo>
                  <a:cubicBezTo>
                    <a:pt x="4318" y="17715"/>
                    <a:pt x="4086" y="17430"/>
                    <a:pt x="3807" y="17608"/>
                  </a:cubicBezTo>
                  <a:cubicBezTo>
                    <a:pt x="3667" y="17680"/>
                    <a:pt x="3528" y="17751"/>
                    <a:pt x="3388" y="17751"/>
                  </a:cubicBezTo>
                  <a:cubicBezTo>
                    <a:pt x="3016" y="17823"/>
                    <a:pt x="2969" y="17323"/>
                    <a:pt x="2690" y="17680"/>
                  </a:cubicBezTo>
                  <a:cubicBezTo>
                    <a:pt x="2504" y="17930"/>
                    <a:pt x="2318" y="18174"/>
                    <a:pt x="2458" y="18423"/>
                  </a:cubicBezTo>
                  <a:cubicBezTo>
                    <a:pt x="2690" y="18638"/>
                    <a:pt x="2923" y="18602"/>
                    <a:pt x="3062" y="18923"/>
                  </a:cubicBezTo>
                  <a:cubicBezTo>
                    <a:pt x="3109" y="19102"/>
                    <a:pt x="3295" y="19102"/>
                    <a:pt x="3481" y="19244"/>
                  </a:cubicBezTo>
                  <a:cubicBezTo>
                    <a:pt x="4086" y="19922"/>
                    <a:pt x="4784" y="18459"/>
                    <a:pt x="5249" y="18459"/>
                  </a:cubicBezTo>
                  <a:cubicBezTo>
                    <a:pt x="5249" y="18530"/>
                    <a:pt x="5202" y="18852"/>
                    <a:pt x="5249" y="18887"/>
                  </a:cubicBezTo>
                  <a:cubicBezTo>
                    <a:pt x="5295" y="18887"/>
                    <a:pt x="5295" y="18887"/>
                    <a:pt x="5295" y="18887"/>
                  </a:cubicBezTo>
                  <a:cubicBezTo>
                    <a:pt x="5667" y="18566"/>
                    <a:pt x="5947" y="18816"/>
                    <a:pt x="6319" y="18994"/>
                  </a:cubicBezTo>
                  <a:cubicBezTo>
                    <a:pt x="6737" y="19209"/>
                    <a:pt x="7714" y="18959"/>
                    <a:pt x="7761" y="19530"/>
                  </a:cubicBezTo>
                  <a:cubicBezTo>
                    <a:pt x="7761" y="19780"/>
                    <a:pt x="8133" y="19958"/>
                    <a:pt x="8133" y="20030"/>
                  </a:cubicBezTo>
                  <a:cubicBezTo>
                    <a:pt x="8133" y="20244"/>
                    <a:pt x="7807" y="20529"/>
                    <a:pt x="8133" y="20743"/>
                  </a:cubicBezTo>
                  <a:cubicBezTo>
                    <a:pt x="8505" y="20886"/>
                    <a:pt x="8404" y="21065"/>
                    <a:pt x="8226" y="21314"/>
                  </a:cubicBezTo>
                  <a:cubicBezTo>
                    <a:pt x="8040" y="21600"/>
                    <a:pt x="8404" y="21529"/>
                    <a:pt x="8590" y="21386"/>
                  </a:cubicBezTo>
                  <a:cubicBezTo>
                    <a:pt x="8823" y="21172"/>
                    <a:pt x="9428" y="21207"/>
                    <a:pt x="9335" y="20850"/>
                  </a:cubicBezTo>
                  <a:cubicBezTo>
                    <a:pt x="9242" y="20529"/>
                    <a:pt x="9939" y="20101"/>
                    <a:pt x="10219" y="19958"/>
                  </a:cubicBezTo>
                  <a:cubicBezTo>
                    <a:pt x="10498" y="19815"/>
                    <a:pt x="10498" y="19673"/>
                    <a:pt x="10684" y="19530"/>
                  </a:cubicBezTo>
                  <a:cubicBezTo>
                    <a:pt x="10730" y="19458"/>
                    <a:pt x="11009" y="19637"/>
                    <a:pt x="11102" y="19637"/>
                  </a:cubicBezTo>
                  <a:cubicBezTo>
                    <a:pt x="12126" y="19566"/>
                    <a:pt x="12126" y="19566"/>
                    <a:pt x="12126" y="19566"/>
                  </a:cubicBezTo>
                  <a:cubicBezTo>
                    <a:pt x="12637" y="19566"/>
                    <a:pt x="13335" y="18923"/>
                    <a:pt x="13428" y="18530"/>
                  </a:cubicBezTo>
                  <a:cubicBezTo>
                    <a:pt x="13521" y="17858"/>
                    <a:pt x="13707" y="18251"/>
                    <a:pt x="14219" y="18031"/>
                  </a:cubicBezTo>
                  <a:cubicBezTo>
                    <a:pt x="14684" y="17823"/>
                    <a:pt x="15142" y="17002"/>
                    <a:pt x="15421" y="17751"/>
                  </a:cubicBezTo>
                  <a:cubicBezTo>
                    <a:pt x="15514" y="17965"/>
                    <a:pt x="15793" y="17823"/>
                    <a:pt x="15933" y="17715"/>
                  </a:cubicBezTo>
                  <a:cubicBezTo>
                    <a:pt x="16165" y="17430"/>
                    <a:pt x="16258" y="17359"/>
                    <a:pt x="16584" y="17144"/>
                  </a:cubicBezTo>
                  <a:cubicBezTo>
                    <a:pt x="17142" y="16966"/>
                    <a:pt x="17142" y="16966"/>
                    <a:pt x="17142" y="16966"/>
                  </a:cubicBezTo>
                  <a:cubicBezTo>
                    <a:pt x="17421" y="16787"/>
                    <a:pt x="17654" y="16609"/>
                    <a:pt x="17840" y="16431"/>
                  </a:cubicBezTo>
                  <a:cubicBezTo>
                    <a:pt x="17933" y="16359"/>
                    <a:pt x="18212" y="15931"/>
                    <a:pt x="18351" y="16002"/>
                  </a:cubicBezTo>
                  <a:cubicBezTo>
                    <a:pt x="18491" y="16074"/>
                    <a:pt x="18631" y="16252"/>
                    <a:pt x="18863" y="16216"/>
                  </a:cubicBezTo>
                  <a:cubicBezTo>
                    <a:pt x="18956" y="16181"/>
                    <a:pt x="19049" y="15824"/>
                    <a:pt x="19282" y="15752"/>
                  </a:cubicBezTo>
                  <a:cubicBezTo>
                    <a:pt x="19421" y="15681"/>
                    <a:pt x="19375" y="15574"/>
                    <a:pt x="19328" y="15467"/>
                  </a:cubicBezTo>
                  <a:cubicBezTo>
                    <a:pt x="19328" y="15217"/>
                    <a:pt x="19328" y="15074"/>
                    <a:pt x="19421" y="14824"/>
                  </a:cubicBezTo>
                  <a:cubicBezTo>
                    <a:pt x="19421" y="14610"/>
                    <a:pt x="19096" y="14610"/>
                    <a:pt x="19096" y="14396"/>
                  </a:cubicBezTo>
                  <a:cubicBezTo>
                    <a:pt x="19096" y="14325"/>
                    <a:pt x="19142" y="14182"/>
                    <a:pt x="19142" y="14075"/>
                  </a:cubicBezTo>
                  <a:cubicBezTo>
                    <a:pt x="19189" y="13968"/>
                    <a:pt x="19561" y="14003"/>
                    <a:pt x="19654" y="14003"/>
                  </a:cubicBezTo>
                  <a:cubicBezTo>
                    <a:pt x="20119" y="13861"/>
                    <a:pt x="19468" y="13468"/>
                    <a:pt x="19514" y="13403"/>
                  </a:cubicBezTo>
                  <a:cubicBezTo>
                    <a:pt x="19514" y="13260"/>
                    <a:pt x="20259" y="13468"/>
                    <a:pt x="20398" y="13468"/>
                  </a:cubicBezTo>
                  <a:cubicBezTo>
                    <a:pt x="20538" y="13468"/>
                    <a:pt x="20538" y="13754"/>
                    <a:pt x="20677" y="13861"/>
                  </a:cubicBezTo>
                  <a:cubicBezTo>
                    <a:pt x="20902" y="13968"/>
                    <a:pt x="20902" y="13545"/>
                    <a:pt x="20956" y="13510"/>
                  </a:cubicBezTo>
                  <a:cubicBezTo>
                    <a:pt x="21042" y="13403"/>
                    <a:pt x="21181" y="13367"/>
                    <a:pt x="21274" y="13260"/>
                  </a:cubicBezTo>
                  <a:cubicBezTo>
                    <a:pt x="21367" y="13224"/>
                    <a:pt x="21143" y="13081"/>
                    <a:pt x="21088" y="13010"/>
                  </a:cubicBezTo>
                  <a:cubicBezTo>
                    <a:pt x="21088" y="12760"/>
                    <a:pt x="21228" y="12368"/>
                    <a:pt x="21367" y="12153"/>
                  </a:cubicBezTo>
                  <a:cubicBezTo>
                    <a:pt x="21600" y="11796"/>
                    <a:pt x="21088" y="12011"/>
                    <a:pt x="20956" y="11796"/>
                  </a:cubicBezTo>
                  <a:cubicBezTo>
                    <a:pt x="20856" y="11654"/>
                    <a:pt x="20716" y="11725"/>
                    <a:pt x="20491" y="11689"/>
                  </a:cubicBezTo>
                  <a:cubicBezTo>
                    <a:pt x="20305" y="11654"/>
                    <a:pt x="20538" y="11297"/>
                    <a:pt x="20491" y="11190"/>
                  </a:cubicBezTo>
                  <a:cubicBezTo>
                    <a:pt x="20398" y="11047"/>
                    <a:pt x="19607" y="11011"/>
                    <a:pt x="19421" y="11011"/>
                  </a:cubicBezTo>
                  <a:cubicBezTo>
                    <a:pt x="19049" y="11011"/>
                    <a:pt x="19142" y="11118"/>
                    <a:pt x="18956" y="10868"/>
                  </a:cubicBezTo>
                  <a:cubicBezTo>
                    <a:pt x="18817" y="10761"/>
                    <a:pt x="18770" y="10547"/>
                    <a:pt x="18677" y="10404"/>
                  </a:cubicBezTo>
                  <a:cubicBezTo>
                    <a:pt x="18491" y="10155"/>
                    <a:pt x="18770" y="10083"/>
                    <a:pt x="18863" y="9905"/>
                  </a:cubicBezTo>
                  <a:cubicBezTo>
                    <a:pt x="18910" y="9476"/>
                    <a:pt x="18910" y="9369"/>
                    <a:pt x="18584" y="9048"/>
                  </a:cubicBezTo>
                  <a:cubicBezTo>
                    <a:pt x="18351" y="8804"/>
                    <a:pt x="18863" y="8626"/>
                    <a:pt x="18910" y="8412"/>
                  </a:cubicBezTo>
                  <a:cubicBezTo>
                    <a:pt x="19049" y="7840"/>
                    <a:pt x="19049" y="7840"/>
                    <a:pt x="19049" y="7840"/>
                  </a:cubicBezTo>
                  <a:cubicBezTo>
                    <a:pt x="19096" y="7555"/>
                    <a:pt x="19375" y="7412"/>
                    <a:pt x="19468" y="7162"/>
                  </a:cubicBezTo>
                  <a:cubicBezTo>
                    <a:pt x="19514" y="7061"/>
                    <a:pt x="19421" y="6990"/>
                    <a:pt x="19607" y="6883"/>
                  </a:cubicBezTo>
                  <a:cubicBezTo>
                    <a:pt x="19840" y="6740"/>
                    <a:pt x="19840" y="6704"/>
                    <a:pt x="19654" y="6490"/>
                  </a:cubicBezTo>
                  <a:cubicBezTo>
                    <a:pt x="19514" y="6240"/>
                    <a:pt x="18724" y="6169"/>
                    <a:pt x="18956" y="5955"/>
                  </a:cubicBezTo>
                  <a:cubicBezTo>
                    <a:pt x="19096" y="5812"/>
                    <a:pt x="19421" y="5633"/>
                    <a:pt x="19654" y="5669"/>
                  </a:cubicBezTo>
                  <a:cubicBezTo>
                    <a:pt x="19840" y="5669"/>
                    <a:pt x="19607" y="5919"/>
                    <a:pt x="19747" y="5990"/>
                  </a:cubicBezTo>
                  <a:cubicBezTo>
                    <a:pt x="20073" y="6097"/>
                    <a:pt x="20305" y="5990"/>
                    <a:pt x="20491" y="5812"/>
                  </a:cubicBezTo>
                  <a:cubicBezTo>
                    <a:pt x="20817" y="5455"/>
                    <a:pt x="20677" y="5241"/>
                    <a:pt x="20631" y="4884"/>
                  </a:cubicBezTo>
                  <a:cubicBezTo>
                    <a:pt x="20491" y="4283"/>
                    <a:pt x="19701" y="4598"/>
                    <a:pt x="19142" y="4426"/>
                  </a:cubicBezTo>
                  <a:cubicBezTo>
                    <a:pt x="18631" y="4247"/>
                    <a:pt x="18398" y="4456"/>
                    <a:pt x="17979" y="4390"/>
                  </a:cubicBezTo>
                  <a:cubicBezTo>
                    <a:pt x="17793" y="4390"/>
                    <a:pt x="17654" y="4247"/>
                    <a:pt x="17421" y="4247"/>
                  </a:cubicBezTo>
                  <a:cubicBezTo>
                    <a:pt x="17189" y="4206"/>
                    <a:pt x="16956" y="4283"/>
                    <a:pt x="16770" y="4140"/>
                  </a:cubicBezTo>
                  <a:cubicBezTo>
                    <a:pt x="16351" y="3855"/>
                    <a:pt x="15560" y="4349"/>
                    <a:pt x="15560" y="3926"/>
                  </a:cubicBezTo>
                  <a:cubicBezTo>
                    <a:pt x="15560" y="3819"/>
                    <a:pt x="15607" y="3641"/>
                    <a:pt x="15653" y="3534"/>
                  </a:cubicBezTo>
                  <a:cubicBezTo>
                    <a:pt x="15467" y="3355"/>
                    <a:pt x="15793" y="3034"/>
                    <a:pt x="16119" y="3177"/>
                  </a:cubicBezTo>
                  <a:cubicBezTo>
                    <a:pt x="16584" y="3319"/>
                    <a:pt x="16491" y="2748"/>
                    <a:pt x="16491" y="2641"/>
                  </a:cubicBezTo>
                  <a:cubicBezTo>
                    <a:pt x="16305" y="2534"/>
                    <a:pt x="15235" y="3034"/>
                    <a:pt x="15700" y="2427"/>
                  </a:cubicBezTo>
                  <a:cubicBezTo>
                    <a:pt x="16026" y="1999"/>
                    <a:pt x="15235" y="1856"/>
                    <a:pt x="15933" y="1463"/>
                  </a:cubicBezTo>
                  <a:cubicBezTo>
                    <a:pt x="16165" y="1321"/>
                    <a:pt x="16444" y="1071"/>
                    <a:pt x="16351" y="821"/>
                  </a:cubicBezTo>
                  <a:cubicBezTo>
                    <a:pt x="16258" y="678"/>
                    <a:pt x="16119" y="113"/>
                    <a:pt x="15979" y="0"/>
                  </a:cubicBezTo>
                  <a:cubicBezTo>
                    <a:pt x="15560" y="0"/>
                    <a:pt x="14723" y="571"/>
                    <a:pt x="14312" y="714"/>
                  </a:cubicBezTo>
                  <a:cubicBezTo>
                    <a:pt x="13614" y="964"/>
                    <a:pt x="12963" y="1071"/>
                    <a:pt x="12172" y="1142"/>
                  </a:cubicBezTo>
                  <a:cubicBezTo>
                    <a:pt x="11754" y="1178"/>
                    <a:pt x="11056" y="1178"/>
                    <a:pt x="10684" y="1285"/>
                  </a:cubicBezTo>
                  <a:cubicBezTo>
                    <a:pt x="10730" y="1678"/>
                    <a:pt x="10730" y="1678"/>
                    <a:pt x="10730" y="1678"/>
                  </a:cubicBezTo>
                  <a:cubicBezTo>
                    <a:pt x="10730" y="1749"/>
                    <a:pt x="10777" y="1749"/>
                    <a:pt x="10730" y="1820"/>
                  </a:cubicBezTo>
                  <a:cubicBezTo>
                    <a:pt x="10637" y="1963"/>
                    <a:pt x="10730" y="2142"/>
                    <a:pt x="10777" y="2284"/>
                  </a:cubicBezTo>
                  <a:cubicBezTo>
                    <a:pt x="10777" y="2320"/>
                    <a:pt x="10730" y="2391"/>
                    <a:pt x="10684" y="2463"/>
                  </a:cubicBezTo>
                  <a:cubicBezTo>
                    <a:pt x="10637" y="2534"/>
                    <a:pt x="10637" y="2641"/>
                    <a:pt x="10637" y="2748"/>
                  </a:cubicBezTo>
                  <a:cubicBezTo>
                    <a:pt x="11847" y="4033"/>
                    <a:pt x="11847" y="4033"/>
                    <a:pt x="11847" y="4033"/>
                  </a:cubicBezTo>
                  <a:cubicBezTo>
                    <a:pt x="11986" y="4069"/>
                    <a:pt x="11986" y="4069"/>
                    <a:pt x="11986" y="4069"/>
                  </a:cubicBezTo>
                  <a:cubicBezTo>
                    <a:pt x="12079" y="4105"/>
                    <a:pt x="12079" y="4176"/>
                    <a:pt x="12033" y="4247"/>
                  </a:cubicBezTo>
                  <a:cubicBezTo>
                    <a:pt x="12033" y="4313"/>
                    <a:pt x="11893" y="4390"/>
                    <a:pt x="11800" y="4426"/>
                  </a:cubicBezTo>
                  <a:cubicBezTo>
                    <a:pt x="11800" y="4456"/>
                    <a:pt x="11707" y="4533"/>
                    <a:pt x="11614" y="4533"/>
                  </a:cubicBezTo>
                  <a:cubicBezTo>
                    <a:pt x="11521" y="4491"/>
                    <a:pt x="11521" y="4390"/>
                    <a:pt x="11568" y="4313"/>
                  </a:cubicBezTo>
                  <a:cubicBezTo>
                    <a:pt x="11335" y="4313"/>
                    <a:pt x="11335" y="4313"/>
                    <a:pt x="11335" y="4313"/>
                  </a:cubicBezTo>
                  <a:cubicBezTo>
                    <a:pt x="11102" y="4313"/>
                    <a:pt x="11149" y="4741"/>
                    <a:pt x="10963" y="4848"/>
                  </a:cubicBezTo>
                  <a:cubicBezTo>
                    <a:pt x="10963" y="4884"/>
                    <a:pt x="10777" y="4920"/>
                    <a:pt x="10823" y="4991"/>
                  </a:cubicBezTo>
                  <a:cubicBezTo>
                    <a:pt x="11195" y="5241"/>
                    <a:pt x="10870" y="5348"/>
                    <a:pt x="10684" y="5562"/>
                  </a:cubicBezTo>
                  <a:cubicBezTo>
                    <a:pt x="10498" y="5741"/>
                    <a:pt x="10312" y="6026"/>
                    <a:pt x="10079" y="6169"/>
                  </a:cubicBezTo>
                  <a:cubicBezTo>
                    <a:pt x="9893" y="6347"/>
                    <a:pt x="9660" y="5990"/>
                    <a:pt x="9660" y="5848"/>
                  </a:cubicBezTo>
                  <a:cubicBezTo>
                    <a:pt x="9707" y="5776"/>
                    <a:pt x="9939" y="5598"/>
                    <a:pt x="9893" y="5562"/>
                  </a:cubicBezTo>
                  <a:cubicBezTo>
                    <a:pt x="9846" y="5455"/>
                    <a:pt x="9660" y="5419"/>
                    <a:pt x="9753" y="5277"/>
                  </a:cubicBezTo>
                  <a:cubicBezTo>
                    <a:pt x="9939" y="5098"/>
                    <a:pt x="9893" y="5027"/>
                    <a:pt x="9567" y="4955"/>
                  </a:cubicBezTo>
                  <a:cubicBezTo>
                    <a:pt x="9288" y="4920"/>
                    <a:pt x="8823" y="5062"/>
                    <a:pt x="8691" y="4848"/>
                  </a:cubicBezTo>
                  <a:cubicBezTo>
                    <a:pt x="8637" y="4777"/>
                    <a:pt x="8590" y="4705"/>
                    <a:pt x="8730" y="4676"/>
                  </a:cubicBezTo>
                  <a:cubicBezTo>
                    <a:pt x="9102" y="4563"/>
                    <a:pt x="8691" y="4283"/>
                    <a:pt x="8552" y="4206"/>
                  </a:cubicBezTo>
                  <a:cubicBezTo>
                    <a:pt x="8404" y="4140"/>
                    <a:pt x="8040" y="3783"/>
                    <a:pt x="8079" y="3641"/>
                  </a:cubicBezTo>
                  <a:cubicBezTo>
                    <a:pt x="8179" y="3498"/>
                    <a:pt x="8319" y="3355"/>
                    <a:pt x="8079" y="3284"/>
                  </a:cubicBezTo>
                  <a:cubicBezTo>
                    <a:pt x="7854" y="3212"/>
                    <a:pt x="7668" y="3462"/>
                    <a:pt x="7528" y="3212"/>
                  </a:cubicBezTo>
                  <a:cubicBezTo>
                    <a:pt x="6319" y="2142"/>
                    <a:pt x="6319" y="2142"/>
                    <a:pt x="6319" y="2142"/>
                  </a:cubicBezTo>
                  <a:lnTo>
                    <a:pt x="5249" y="3177"/>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6" name="AutoShape 24"/>
            <p:cNvSpPr>
              <a:spLocks/>
            </p:cNvSpPr>
            <p:nvPr/>
          </p:nvSpPr>
          <p:spPr bwMode="auto">
            <a:xfrm>
              <a:off x="227466" y="2793589"/>
              <a:ext cx="2736646" cy="2683544"/>
            </a:xfrm>
            <a:custGeom>
              <a:avLst/>
              <a:gdLst>
                <a:gd name="T0" fmla="+- 0 10793 50"/>
                <a:gd name="T1" fmla="*/ T0 w 21487"/>
                <a:gd name="T2" fmla="*/ 10745 h 21491"/>
                <a:gd name="T3" fmla="+- 0 10793 50"/>
                <a:gd name="T4" fmla="*/ T3 w 21487"/>
                <a:gd name="T5" fmla="*/ 10745 h 21491"/>
                <a:gd name="T6" fmla="+- 0 10793 50"/>
                <a:gd name="T7" fmla="*/ T6 w 21487"/>
                <a:gd name="T8" fmla="*/ 10745 h 21491"/>
                <a:gd name="T9" fmla="+- 0 10793 50"/>
                <a:gd name="T10" fmla="*/ T9 w 21487"/>
                <a:gd name="T11" fmla="*/ 10745 h 21491"/>
              </a:gdLst>
              <a:ahLst/>
              <a:cxnLst>
                <a:cxn ang="0">
                  <a:pos x="T1" y="T2"/>
                </a:cxn>
                <a:cxn ang="0">
                  <a:pos x="T4" y="T5"/>
                </a:cxn>
                <a:cxn ang="0">
                  <a:pos x="T7" y="T8"/>
                </a:cxn>
                <a:cxn ang="0">
                  <a:pos x="T10" y="T11"/>
                </a:cxn>
              </a:cxnLst>
              <a:rect l="0" t="0" r="r" b="b"/>
              <a:pathLst>
                <a:path w="21487" h="21491">
                  <a:moveTo>
                    <a:pt x="12470" y="6830"/>
                  </a:moveTo>
                  <a:cubicBezTo>
                    <a:pt x="12571" y="6753"/>
                    <a:pt x="12596" y="6650"/>
                    <a:pt x="12646" y="6548"/>
                  </a:cubicBezTo>
                  <a:cubicBezTo>
                    <a:pt x="12697" y="6471"/>
                    <a:pt x="12822" y="6420"/>
                    <a:pt x="12897" y="6369"/>
                  </a:cubicBezTo>
                  <a:cubicBezTo>
                    <a:pt x="12948" y="6317"/>
                    <a:pt x="13048" y="6343"/>
                    <a:pt x="13048" y="6394"/>
                  </a:cubicBezTo>
                  <a:cubicBezTo>
                    <a:pt x="13073" y="6445"/>
                    <a:pt x="13073" y="6471"/>
                    <a:pt x="13073" y="6522"/>
                  </a:cubicBezTo>
                  <a:cubicBezTo>
                    <a:pt x="13073" y="6574"/>
                    <a:pt x="13098" y="6625"/>
                    <a:pt x="13073" y="6676"/>
                  </a:cubicBezTo>
                  <a:cubicBezTo>
                    <a:pt x="13048" y="6779"/>
                    <a:pt x="12973" y="6855"/>
                    <a:pt x="12923" y="6932"/>
                  </a:cubicBezTo>
                  <a:cubicBezTo>
                    <a:pt x="12872" y="7086"/>
                    <a:pt x="12822" y="7214"/>
                    <a:pt x="12646" y="7265"/>
                  </a:cubicBezTo>
                  <a:cubicBezTo>
                    <a:pt x="12596" y="7265"/>
                    <a:pt x="12546" y="7163"/>
                    <a:pt x="12521" y="7112"/>
                  </a:cubicBezTo>
                  <a:cubicBezTo>
                    <a:pt x="12470" y="7035"/>
                    <a:pt x="12345" y="7009"/>
                    <a:pt x="12420" y="6881"/>
                  </a:cubicBezTo>
                  <a:cubicBezTo>
                    <a:pt x="12470" y="6830"/>
                    <a:pt x="12470" y="6830"/>
                    <a:pt x="12470" y="6830"/>
                  </a:cubicBezTo>
                  <a:close/>
                  <a:moveTo>
                    <a:pt x="13299" y="6779"/>
                  </a:moveTo>
                  <a:cubicBezTo>
                    <a:pt x="13597" y="6727"/>
                    <a:pt x="13672" y="6625"/>
                    <a:pt x="13823" y="6369"/>
                  </a:cubicBezTo>
                  <a:cubicBezTo>
                    <a:pt x="13898" y="6240"/>
                    <a:pt x="14049" y="6112"/>
                    <a:pt x="14149" y="5984"/>
                  </a:cubicBezTo>
                  <a:cubicBezTo>
                    <a:pt x="14350" y="5630"/>
                    <a:pt x="14476" y="6215"/>
                    <a:pt x="14677" y="6292"/>
                  </a:cubicBezTo>
                  <a:cubicBezTo>
                    <a:pt x="14953" y="6420"/>
                    <a:pt x="14677" y="6650"/>
                    <a:pt x="14576" y="6804"/>
                  </a:cubicBezTo>
                  <a:cubicBezTo>
                    <a:pt x="14526" y="6907"/>
                    <a:pt x="14425" y="7189"/>
                    <a:pt x="14250" y="7137"/>
                  </a:cubicBezTo>
                  <a:cubicBezTo>
                    <a:pt x="14099" y="7112"/>
                    <a:pt x="14124" y="6907"/>
                    <a:pt x="14023" y="6855"/>
                  </a:cubicBezTo>
                  <a:cubicBezTo>
                    <a:pt x="13848" y="6779"/>
                    <a:pt x="13697" y="6932"/>
                    <a:pt x="13546" y="7035"/>
                  </a:cubicBezTo>
                  <a:cubicBezTo>
                    <a:pt x="13475" y="7086"/>
                    <a:pt x="13396" y="7086"/>
                    <a:pt x="13320" y="7086"/>
                  </a:cubicBezTo>
                  <a:cubicBezTo>
                    <a:pt x="13149" y="7086"/>
                    <a:pt x="13220" y="6984"/>
                    <a:pt x="13199" y="6881"/>
                  </a:cubicBezTo>
                  <a:cubicBezTo>
                    <a:pt x="13299" y="6779"/>
                    <a:pt x="13299" y="6779"/>
                    <a:pt x="13299" y="6779"/>
                  </a:cubicBezTo>
                  <a:close/>
                  <a:moveTo>
                    <a:pt x="15681" y="923"/>
                  </a:moveTo>
                  <a:cubicBezTo>
                    <a:pt x="17033" y="0"/>
                    <a:pt x="17033" y="0"/>
                    <a:pt x="17033" y="0"/>
                  </a:cubicBezTo>
                  <a:cubicBezTo>
                    <a:pt x="17661" y="205"/>
                    <a:pt x="17661" y="205"/>
                    <a:pt x="17661" y="205"/>
                  </a:cubicBezTo>
                  <a:cubicBezTo>
                    <a:pt x="18038" y="308"/>
                    <a:pt x="18038" y="308"/>
                    <a:pt x="18038" y="308"/>
                  </a:cubicBezTo>
                  <a:cubicBezTo>
                    <a:pt x="18063" y="589"/>
                    <a:pt x="18063" y="589"/>
                    <a:pt x="18063" y="589"/>
                  </a:cubicBezTo>
                  <a:cubicBezTo>
                    <a:pt x="18063" y="641"/>
                    <a:pt x="18088" y="641"/>
                    <a:pt x="18063" y="692"/>
                  </a:cubicBezTo>
                  <a:cubicBezTo>
                    <a:pt x="18013" y="794"/>
                    <a:pt x="18063" y="923"/>
                    <a:pt x="18088" y="1025"/>
                  </a:cubicBezTo>
                  <a:cubicBezTo>
                    <a:pt x="18088" y="1051"/>
                    <a:pt x="18063" y="1102"/>
                    <a:pt x="18038" y="1153"/>
                  </a:cubicBezTo>
                  <a:cubicBezTo>
                    <a:pt x="18013" y="1205"/>
                    <a:pt x="18013" y="1281"/>
                    <a:pt x="18013" y="1358"/>
                  </a:cubicBezTo>
                  <a:cubicBezTo>
                    <a:pt x="18666" y="2281"/>
                    <a:pt x="18666" y="2281"/>
                    <a:pt x="18666" y="2281"/>
                  </a:cubicBezTo>
                  <a:cubicBezTo>
                    <a:pt x="18515" y="2482"/>
                    <a:pt x="18515" y="2482"/>
                    <a:pt x="18515" y="2482"/>
                  </a:cubicBezTo>
                  <a:cubicBezTo>
                    <a:pt x="18390" y="2482"/>
                    <a:pt x="18390" y="2482"/>
                    <a:pt x="18390" y="2482"/>
                  </a:cubicBezTo>
                  <a:cubicBezTo>
                    <a:pt x="18264" y="2482"/>
                    <a:pt x="18289" y="2789"/>
                    <a:pt x="18189" y="2866"/>
                  </a:cubicBezTo>
                  <a:cubicBezTo>
                    <a:pt x="18189" y="2892"/>
                    <a:pt x="18088" y="2917"/>
                    <a:pt x="18113" y="2969"/>
                  </a:cubicBezTo>
                  <a:cubicBezTo>
                    <a:pt x="18314" y="3148"/>
                    <a:pt x="18138" y="3225"/>
                    <a:pt x="18038" y="3379"/>
                  </a:cubicBezTo>
                  <a:cubicBezTo>
                    <a:pt x="17937" y="3507"/>
                    <a:pt x="17837" y="3712"/>
                    <a:pt x="17711" y="3814"/>
                  </a:cubicBezTo>
                  <a:cubicBezTo>
                    <a:pt x="17611" y="3942"/>
                    <a:pt x="17485" y="3686"/>
                    <a:pt x="17485" y="3584"/>
                  </a:cubicBezTo>
                  <a:cubicBezTo>
                    <a:pt x="17510" y="3532"/>
                    <a:pt x="17636" y="3404"/>
                    <a:pt x="17611" y="3379"/>
                  </a:cubicBezTo>
                  <a:cubicBezTo>
                    <a:pt x="17586" y="3302"/>
                    <a:pt x="17485" y="3276"/>
                    <a:pt x="17536" y="3174"/>
                  </a:cubicBezTo>
                  <a:cubicBezTo>
                    <a:pt x="17636" y="3045"/>
                    <a:pt x="17611" y="2994"/>
                    <a:pt x="17435" y="2943"/>
                  </a:cubicBezTo>
                  <a:cubicBezTo>
                    <a:pt x="17284" y="2917"/>
                    <a:pt x="17033" y="3020"/>
                    <a:pt x="16962" y="2866"/>
                  </a:cubicBezTo>
                  <a:cubicBezTo>
                    <a:pt x="16933" y="2815"/>
                    <a:pt x="16908" y="2764"/>
                    <a:pt x="16983" y="2742"/>
                  </a:cubicBezTo>
                  <a:cubicBezTo>
                    <a:pt x="17184" y="2661"/>
                    <a:pt x="16962" y="2460"/>
                    <a:pt x="16887" y="2405"/>
                  </a:cubicBezTo>
                  <a:cubicBezTo>
                    <a:pt x="16807" y="2358"/>
                    <a:pt x="16610" y="2101"/>
                    <a:pt x="16631" y="1999"/>
                  </a:cubicBezTo>
                  <a:cubicBezTo>
                    <a:pt x="16686" y="1896"/>
                    <a:pt x="16761" y="1794"/>
                    <a:pt x="16631" y="1743"/>
                  </a:cubicBezTo>
                  <a:cubicBezTo>
                    <a:pt x="16510" y="1691"/>
                    <a:pt x="16410" y="1871"/>
                    <a:pt x="16334" y="1691"/>
                  </a:cubicBezTo>
                  <a:cubicBezTo>
                    <a:pt x="15681" y="923"/>
                    <a:pt x="15681" y="923"/>
                    <a:pt x="15681" y="923"/>
                  </a:cubicBezTo>
                  <a:close/>
                  <a:moveTo>
                    <a:pt x="2110" y="17299"/>
                  </a:moveTo>
                  <a:cubicBezTo>
                    <a:pt x="2085" y="17299"/>
                    <a:pt x="2110" y="17273"/>
                    <a:pt x="2085" y="17273"/>
                  </a:cubicBezTo>
                  <a:cubicBezTo>
                    <a:pt x="2035" y="17248"/>
                    <a:pt x="1984" y="17248"/>
                    <a:pt x="1934" y="17273"/>
                  </a:cubicBezTo>
                  <a:cubicBezTo>
                    <a:pt x="1884" y="17273"/>
                    <a:pt x="1859" y="17427"/>
                    <a:pt x="1934" y="17427"/>
                  </a:cubicBezTo>
                  <a:cubicBezTo>
                    <a:pt x="1984" y="17427"/>
                    <a:pt x="2010" y="17401"/>
                    <a:pt x="2060" y="17401"/>
                  </a:cubicBezTo>
                  <a:cubicBezTo>
                    <a:pt x="2085" y="17401"/>
                    <a:pt x="2110" y="17401"/>
                    <a:pt x="2110" y="17401"/>
                  </a:cubicBezTo>
                  <a:cubicBezTo>
                    <a:pt x="2160" y="17350"/>
                    <a:pt x="2135" y="17324"/>
                    <a:pt x="2110" y="17299"/>
                  </a:cubicBezTo>
                  <a:close/>
                  <a:moveTo>
                    <a:pt x="2688" y="17094"/>
                  </a:moveTo>
                  <a:cubicBezTo>
                    <a:pt x="2713" y="17017"/>
                    <a:pt x="2763" y="16966"/>
                    <a:pt x="2813" y="16889"/>
                  </a:cubicBezTo>
                  <a:cubicBezTo>
                    <a:pt x="2989" y="16684"/>
                    <a:pt x="3161" y="16376"/>
                    <a:pt x="3387" y="16171"/>
                  </a:cubicBezTo>
                  <a:cubicBezTo>
                    <a:pt x="3487" y="16094"/>
                    <a:pt x="3537" y="15966"/>
                    <a:pt x="3713" y="16043"/>
                  </a:cubicBezTo>
                  <a:cubicBezTo>
                    <a:pt x="3839" y="16120"/>
                    <a:pt x="3914" y="16043"/>
                    <a:pt x="3990" y="15868"/>
                  </a:cubicBezTo>
                  <a:cubicBezTo>
                    <a:pt x="3990" y="15787"/>
                    <a:pt x="3914" y="15710"/>
                    <a:pt x="3914" y="15663"/>
                  </a:cubicBezTo>
                  <a:cubicBezTo>
                    <a:pt x="4090" y="15663"/>
                    <a:pt x="4140" y="15304"/>
                    <a:pt x="4140" y="15176"/>
                  </a:cubicBezTo>
                  <a:cubicBezTo>
                    <a:pt x="4366" y="15176"/>
                    <a:pt x="4391" y="14997"/>
                    <a:pt x="4542" y="14843"/>
                  </a:cubicBezTo>
                  <a:cubicBezTo>
                    <a:pt x="4567" y="14792"/>
                    <a:pt x="4617" y="14638"/>
                    <a:pt x="4643" y="14638"/>
                  </a:cubicBezTo>
                  <a:cubicBezTo>
                    <a:pt x="4768" y="14612"/>
                    <a:pt x="4843" y="14561"/>
                    <a:pt x="4919" y="14458"/>
                  </a:cubicBezTo>
                  <a:cubicBezTo>
                    <a:pt x="5019" y="14381"/>
                    <a:pt x="4969" y="14279"/>
                    <a:pt x="5120" y="14228"/>
                  </a:cubicBezTo>
                  <a:cubicBezTo>
                    <a:pt x="5270" y="14202"/>
                    <a:pt x="5471" y="14100"/>
                    <a:pt x="5622" y="14074"/>
                  </a:cubicBezTo>
                  <a:cubicBezTo>
                    <a:pt x="5798" y="14074"/>
                    <a:pt x="5923" y="14253"/>
                    <a:pt x="6049" y="14202"/>
                  </a:cubicBezTo>
                  <a:cubicBezTo>
                    <a:pt x="6250" y="14228"/>
                    <a:pt x="6275" y="14100"/>
                    <a:pt x="6426" y="14048"/>
                  </a:cubicBezTo>
                  <a:cubicBezTo>
                    <a:pt x="6652" y="13946"/>
                    <a:pt x="6849" y="13869"/>
                    <a:pt x="7075" y="13741"/>
                  </a:cubicBezTo>
                  <a:cubicBezTo>
                    <a:pt x="7125" y="13715"/>
                    <a:pt x="7225" y="13766"/>
                    <a:pt x="7225" y="13690"/>
                  </a:cubicBezTo>
                  <a:cubicBezTo>
                    <a:pt x="7250" y="13536"/>
                    <a:pt x="7276" y="13408"/>
                    <a:pt x="7451" y="13382"/>
                  </a:cubicBezTo>
                  <a:cubicBezTo>
                    <a:pt x="7602" y="13331"/>
                    <a:pt x="7552" y="13331"/>
                    <a:pt x="7627" y="13203"/>
                  </a:cubicBezTo>
                  <a:cubicBezTo>
                    <a:pt x="7652" y="13151"/>
                    <a:pt x="7728" y="13100"/>
                    <a:pt x="7778" y="13074"/>
                  </a:cubicBezTo>
                  <a:cubicBezTo>
                    <a:pt x="7878" y="12998"/>
                    <a:pt x="7903" y="12844"/>
                    <a:pt x="8029" y="12767"/>
                  </a:cubicBezTo>
                  <a:cubicBezTo>
                    <a:pt x="8130" y="12716"/>
                    <a:pt x="8381" y="12716"/>
                    <a:pt x="8481" y="12818"/>
                  </a:cubicBezTo>
                  <a:cubicBezTo>
                    <a:pt x="8657" y="12921"/>
                    <a:pt x="8808" y="13023"/>
                    <a:pt x="9034" y="12946"/>
                  </a:cubicBezTo>
                  <a:cubicBezTo>
                    <a:pt x="9034" y="12921"/>
                    <a:pt x="9034" y="12921"/>
                    <a:pt x="9034" y="12921"/>
                  </a:cubicBezTo>
                  <a:cubicBezTo>
                    <a:pt x="9084" y="12895"/>
                    <a:pt x="9084" y="12793"/>
                    <a:pt x="9159" y="12793"/>
                  </a:cubicBezTo>
                  <a:cubicBezTo>
                    <a:pt x="9285" y="12793"/>
                    <a:pt x="9335" y="12669"/>
                    <a:pt x="9436" y="12669"/>
                  </a:cubicBezTo>
                  <a:cubicBezTo>
                    <a:pt x="9536" y="12669"/>
                    <a:pt x="9611" y="12690"/>
                    <a:pt x="9662" y="12767"/>
                  </a:cubicBezTo>
                  <a:cubicBezTo>
                    <a:pt x="9662" y="12818"/>
                    <a:pt x="9984" y="12844"/>
                    <a:pt x="10084" y="12946"/>
                  </a:cubicBezTo>
                  <a:cubicBezTo>
                    <a:pt x="10210" y="13100"/>
                    <a:pt x="10210" y="12895"/>
                    <a:pt x="10336" y="12972"/>
                  </a:cubicBezTo>
                  <a:cubicBezTo>
                    <a:pt x="10511" y="13074"/>
                    <a:pt x="10763" y="12972"/>
                    <a:pt x="10989" y="13049"/>
                  </a:cubicBezTo>
                  <a:cubicBezTo>
                    <a:pt x="11390" y="13177"/>
                    <a:pt x="11390" y="13177"/>
                    <a:pt x="11390" y="13177"/>
                  </a:cubicBezTo>
                  <a:cubicBezTo>
                    <a:pt x="11541" y="13228"/>
                    <a:pt x="11642" y="13356"/>
                    <a:pt x="11767" y="13433"/>
                  </a:cubicBezTo>
                  <a:cubicBezTo>
                    <a:pt x="11868" y="13433"/>
                    <a:pt x="12018" y="13561"/>
                    <a:pt x="12094" y="13536"/>
                  </a:cubicBezTo>
                  <a:cubicBezTo>
                    <a:pt x="12320" y="13433"/>
                    <a:pt x="12295" y="13356"/>
                    <a:pt x="12496" y="13561"/>
                  </a:cubicBezTo>
                  <a:cubicBezTo>
                    <a:pt x="12772" y="13869"/>
                    <a:pt x="13073" y="13741"/>
                    <a:pt x="13375" y="13895"/>
                  </a:cubicBezTo>
                  <a:cubicBezTo>
                    <a:pt x="13496" y="13971"/>
                    <a:pt x="13973" y="13997"/>
                    <a:pt x="13973" y="14074"/>
                  </a:cubicBezTo>
                  <a:cubicBezTo>
                    <a:pt x="13973" y="14330"/>
                    <a:pt x="14174" y="14176"/>
                    <a:pt x="14300" y="14305"/>
                  </a:cubicBezTo>
                  <a:cubicBezTo>
                    <a:pt x="14375" y="14356"/>
                    <a:pt x="14350" y="14535"/>
                    <a:pt x="14425" y="14535"/>
                  </a:cubicBezTo>
                  <a:cubicBezTo>
                    <a:pt x="14551" y="14535"/>
                    <a:pt x="14601" y="14535"/>
                    <a:pt x="14702" y="14587"/>
                  </a:cubicBezTo>
                  <a:cubicBezTo>
                    <a:pt x="14752" y="14612"/>
                    <a:pt x="14752" y="14663"/>
                    <a:pt x="14777" y="14689"/>
                  </a:cubicBezTo>
                  <a:cubicBezTo>
                    <a:pt x="14877" y="14843"/>
                    <a:pt x="15179" y="14663"/>
                    <a:pt x="15254" y="14843"/>
                  </a:cubicBezTo>
                  <a:cubicBezTo>
                    <a:pt x="15279" y="14894"/>
                    <a:pt x="15304" y="15022"/>
                    <a:pt x="15330" y="15048"/>
                  </a:cubicBezTo>
                  <a:cubicBezTo>
                    <a:pt x="15380" y="15099"/>
                    <a:pt x="15505" y="15022"/>
                    <a:pt x="15505" y="15048"/>
                  </a:cubicBezTo>
                  <a:cubicBezTo>
                    <a:pt x="15530" y="15073"/>
                    <a:pt x="15530" y="15125"/>
                    <a:pt x="15556" y="15150"/>
                  </a:cubicBezTo>
                  <a:cubicBezTo>
                    <a:pt x="15556" y="15202"/>
                    <a:pt x="15581" y="15227"/>
                    <a:pt x="15606" y="15278"/>
                  </a:cubicBezTo>
                  <a:cubicBezTo>
                    <a:pt x="15631" y="15304"/>
                    <a:pt x="15606" y="15304"/>
                    <a:pt x="15606" y="15330"/>
                  </a:cubicBezTo>
                  <a:cubicBezTo>
                    <a:pt x="15656" y="15458"/>
                    <a:pt x="15757" y="15586"/>
                    <a:pt x="15656" y="15689"/>
                  </a:cubicBezTo>
                  <a:cubicBezTo>
                    <a:pt x="15581" y="15765"/>
                    <a:pt x="15606" y="15842"/>
                    <a:pt x="15556" y="15915"/>
                  </a:cubicBezTo>
                  <a:cubicBezTo>
                    <a:pt x="15505" y="15966"/>
                    <a:pt x="15229" y="15915"/>
                    <a:pt x="15179" y="15915"/>
                  </a:cubicBezTo>
                  <a:cubicBezTo>
                    <a:pt x="15103" y="15915"/>
                    <a:pt x="15103" y="15915"/>
                    <a:pt x="15103" y="15915"/>
                  </a:cubicBezTo>
                  <a:cubicBezTo>
                    <a:pt x="15003" y="15915"/>
                    <a:pt x="14450" y="15992"/>
                    <a:pt x="14425" y="15915"/>
                  </a:cubicBezTo>
                  <a:cubicBezTo>
                    <a:pt x="14400" y="15915"/>
                    <a:pt x="14400" y="15915"/>
                    <a:pt x="14400" y="15915"/>
                  </a:cubicBezTo>
                  <a:cubicBezTo>
                    <a:pt x="14727" y="16325"/>
                    <a:pt x="14727" y="16325"/>
                    <a:pt x="14727" y="16325"/>
                  </a:cubicBezTo>
                  <a:cubicBezTo>
                    <a:pt x="14777" y="16325"/>
                    <a:pt x="14827" y="16402"/>
                    <a:pt x="14827" y="16402"/>
                  </a:cubicBezTo>
                  <a:cubicBezTo>
                    <a:pt x="14877" y="16632"/>
                    <a:pt x="14827" y="16786"/>
                    <a:pt x="14852" y="17017"/>
                  </a:cubicBezTo>
                  <a:cubicBezTo>
                    <a:pt x="14877" y="17043"/>
                    <a:pt x="14953" y="17222"/>
                    <a:pt x="14978" y="17273"/>
                  </a:cubicBezTo>
                  <a:cubicBezTo>
                    <a:pt x="15129" y="17581"/>
                    <a:pt x="15355" y="17324"/>
                    <a:pt x="15556" y="17453"/>
                  </a:cubicBezTo>
                  <a:cubicBezTo>
                    <a:pt x="15757" y="17606"/>
                    <a:pt x="15706" y="18016"/>
                    <a:pt x="15757" y="18221"/>
                  </a:cubicBezTo>
                  <a:cubicBezTo>
                    <a:pt x="15782" y="18375"/>
                    <a:pt x="15706" y="18478"/>
                    <a:pt x="15832" y="18606"/>
                  </a:cubicBezTo>
                  <a:cubicBezTo>
                    <a:pt x="15932" y="18708"/>
                    <a:pt x="16083" y="18760"/>
                    <a:pt x="16209" y="18883"/>
                  </a:cubicBezTo>
                  <a:cubicBezTo>
                    <a:pt x="16284" y="19041"/>
                    <a:pt x="16284" y="19191"/>
                    <a:pt x="16359" y="19370"/>
                  </a:cubicBezTo>
                  <a:cubicBezTo>
                    <a:pt x="16410" y="19499"/>
                    <a:pt x="16510" y="19575"/>
                    <a:pt x="16585" y="19678"/>
                  </a:cubicBezTo>
                  <a:cubicBezTo>
                    <a:pt x="16862" y="20037"/>
                    <a:pt x="16983" y="20447"/>
                    <a:pt x="17109" y="20882"/>
                  </a:cubicBezTo>
                  <a:cubicBezTo>
                    <a:pt x="17234" y="21062"/>
                    <a:pt x="17385" y="21216"/>
                    <a:pt x="17510" y="21395"/>
                  </a:cubicBezTo>
                  <a:cubicBezTo>
                    <a:pt x="17636" y="21600"/>
                    <a:pt x="17711" y="21421"/>
                    <a:pt x="17887" y="21369"/>
                  </a:cubicBezTo>
                  <a:cubicBezTo>
                    <a:pt x="18013" y="21318"/>
                    <a:pt x="18189" y="21113"/>
                    <a:pt x="18314" y="21139"/>
                  </a:cubicBezTo>
                  <a:cubicBezTo>
                    <a:pt x="18415" y="21164"/>
                    <a:pt x="18440" y="21190"/>
                    <a:pt x="18515" y="21139"/>
                  </a:cubicBezTo>
                  <a:cubicBezTo>
                    <a:pt x="18942" y="20831"/>
                    <a:pt x="18942" y="20831"/>
                    <a:pt x="18942" y="20831"/>
                  </a:cubicBezTo>
                  <a:cubicBezTo>
                    <a:pt x="18992" y="20780"/>
                    <a:pt x="19093" y="20703"/>
                    <a:pt x="19118" y="20652"/>
                  </a:cubicBezTo>
                  <a:cubicBezTo>
                    <a:pt x="19193" y="20575"/>
                    <a:pt x="19168" y="20447"/>
                    <a:pt x="19218" y="20344"/>
                  </a:cubicBezTo>
                  <a:cubicBezTo>
                    <a:pt x="19243" y="20165"/>
                    <a:pt x="19344" y="20242"/>
                    <a:pt x="19444" y="20190"/>
                  </a:cubicBezTo>
                  <a:cubicBezTo>
                    <a:pt x="19721" y="20088"/>
                    <a:pt x="19721" y="19883"/>
                    <a:pt x="19922" y="19704"/>
                  </a:cubicBezTo>
                  <a:cubicBezTo>
                    <a:pt x="20097" y="19575"/>
                    <a:pt x="20097" y="19422"/>
                    <a:pt x="20298" y="19345"/>
                  </a:cubicBezTo>
                  <a:cubicBezTo>
                    <a:pt x="20470" y="19268"/>
                    <a:pt x="20445" y="19221"/>
                    <a:pt x="20374" y="19063"/>
                  </a:cubicBezTo>
                  <a:cubicBezTo>
                    <a:pt x="20273" y="18883"/>
                    <a:pt x="20596" y="18965"/>
                    <a:pt x="20445" y="18683"/>
                  </a:cubicBezTo>
                  <a:cubicBezTo>
                    <a:pt x="20319" y="18452"/>
                    <a:pt x="20495" y="18196"/>
                    <a:pt x="20671" y="18042"/>
                  </a:cubicBezTo>
                  <a:cubicBezTo>
                    <a:pt x="20947" y="17734"/>
                    <a:pt x="20947" y="17734"/>
                    <a:pt x="20947" y="17734"/>
                  </a:cubicBezTo>
                  <a:cubicBezTo>
                    <a:pt x="21023" y="17350"/>
                    <a:pt x="21023" y="17350"/>
                    <a:pt x="21023" y="17350"/>
                  </a:cubicBezTo>
                  <a:cubicBezTo>
                    <a:pt x="20997" y="17196"/>
                    <a:pt x="21048" y="17043"/>
                    <a:pt x="21073" y="16889"/>
                  </a:cubicBezTo>
                  <a:cubicBezTo>
                    <a:pt x="21123" y="16632"/>
                    <a:pt x="20897" y="16863"/>
                    <a:pt x="20822" y="16786"/>
                  </a:cubicBezTo>
                  <a:cubicBezTo>
                    <a:pt x="20721" y="16709"/>
                    <a:pt x="20721" y="16607"/>
                    <a:pt x="20696" y="16504"/>
                  </a:cubicBezTo>
                  <a:cubicBezTo>
                    <a:pt x="20646" y="16299"/>
                    <a:pt x="20520" y="16402"/>
                    <a:pt x="20495" y="16351"/>
                  </a:cubicBezTo>
                  <a:cubicBezTo>
                    <a:pt x="20445" y="16248"/>
                    <a:pt x="20621" y="15945"/>
                    <a:pt x="20646" y="15842"/>
                  </a:cubicBezTo>
                  <a:cubicBezTo>
                    <a:pt x="20746" y="15689"/>
                    <a:pt x="20771" y="15355"/>
                    <a:pt x="20671" y="15202"/>
                  </a:cubicBezTo>
                  <a:cubicBezTo>
                    <a:pt x="20545" y="15048"/>
                    <a:pt x="20495" y="15022"/>
                    <a:pt x="20470" y="14817"/>
                  </a:cubicBezTo>
                  <a:cubicBezTo>
                    <a:pt x="20596" y="14638"/>
                    <a:pt x="20847" y="14868"/>
                    <a:pt x="20997" y="14689"/>
                  </a:cubicBezTo>
                  <a:cubicBezTo>
                    <a:pt x="21073" y="14612"/>
                    <a:pt x="21148" y="14330"/>
                    <a:pt x="21098" y="14253"/>
                  </a:cubicBezTo>
                  <a:cubicBezTo>
                    <a:pt x="21073" y="14151"/>
                    <a:pt x="21123" y="14023"/>
                    <a:pt x="21098" y="13920"/>
                  </a:cubicBezTo>
                  <a:cubicBezTo>
                    <a:pt x="21073" y="13741"/>
                    <a:pt x="20972" y="13690"/>
                    <a:pt x="21073" y="13459"/>
                  </a:cubicBezTo>
                  <a:cubicBezTo>
                    <a:pt x="21173" y="13228"/>
                    <a:pt x="21349" y="13203"/>
                    <a:pt x="21450" y="12972"/>
                  </a:cubicBezTo>
                  <a:cubicBezTo>
                    <a:pt x="21550" y="12716"/>
                    <a:pt x="21424" y="12310"/>
                    <a:pt x="21349" y="12054"/>
                  </a:cubicBezTo>
                  <a:cubicBezTo>
                    <a:pt x="21223" y="11695"/>
                    <a:pt x="21223" y="11695"/>
                    <a:pt x="21223" y="11695"/>
                  </a:cubicBezTo>
                  <a:cubicBezTo>
                    <a:pt x="21048" y="11849"/>
                    <a:pt x="20997" y="11900"/>
                    <a:pt x="20872" y="12105"/>
                  </a:cubicBezTo>
                  <a:cubicBezTo>
                    <a:pt x="20797" y="12182"/>
                    <a:pt x="20646" y="12284"/>
                    <a:pt x="20596" y="12131"/>
                  </a:cubicBezTo>
                  <a:cubicBezTo>
                    <a:pt x="20445" y="11592"/>
                    <a:pt x="20198" y="12182"/>
                    <a:pt x="19947" y="12331"/>
                  </a:cubicBezTo>
                  <a:cubicBezTo>
                    <a:pt x="19670" y="12489"/>
                    <a:pt x="19570" y="12207"/>
                    <a:pt x="19520" y="12690"/>
                  </a:cubicBezTo>
                  <a:cubicBezTo>
                    <a:pt x="19470" y="12972"/>
                    <a:pt x="19093" y="13433"/>
                    <a:pt x="18817" y="13433"/>
                  </a:cubicBezTo>
                  <a:cubicBezTo>
                    <a:pt x="18264" y="13485"/>
                    <a:pt x="18264" y="13485"/>
                    <a:pt x="18264" y="13485"/>
                  </a:cubicBezTo>
                  <a:cubicBezTo>
                    <a:pt x="18214" y="13485"/>
                    <a:pt x="18063" y="13356"/>
                    <a:pt x="18038" y="13408"/>
                  </a:cubicBezTo>
                  <a:cubicBezTo>
                    <a:pt x="17937" y="13510"/>
                    <a:pt x="17937" y="13613"/>
                    <a:pt x="17787" y="13715"/>
                  </a:cubicBezTo>
                  <a:cubicBezTo>
                    <a:pt x="17636" y="13818"/>
                    <a:pt x="17259" y="14125"/>
                    <a:pt x="17310" y="14356"/>
                  </a:cubicBezTo>
                  <a:cubicBezTo>
                    <a:pt x="17360" y="14612"/>
                    <a:pt x="17033" y="14587"/>
                    <a:pt x="16908" y="14740"/>
                  </a:cubicBezTo>
                  <a:cubicBezTo>
                    <a:pt x="16807" y="14843"/>
                    <a:pt x="16610" y="14894"/>
                    <a:pt x="16711" y="14689"/>
                  </a:cubicBezTo>
                  <a:cubicBezTo>
                    <a:pt x="16807" y="14510"/>
                    <a:pt x="16862" y="14381"/>
                    <a:pt x="16661" y="14279"/>
                  </a:cubicBezTo>
                  <a:cubicBezTo>
                    <a:pt x="16485" y="14125"/>
                    <a:pt x="16661" y="13920"/>
                    <a:pt x="16661" y="13766"/>
                  </a:cubicBezTo>
                  <a:cubicBezTo>
                    <a:pt x="16661" y="13715"/>
                    <a:pt x="16460" y="13587"/>
                    <a:pt x="16460" y="13408"/>
                  </a:cubicBezTo>
                  <a:cubicBezTo>
                    <a:pt x="16435" y="12998"/>
                    <a:pt x="15907" y="13177"/>
                    <a:pt x="15681" y="13023"/>
                  </a:cubicBezTo>
                  <a:cubicBezTo>
                    <a:pt x="15480" y="12895"/>
                    <a:pt x="15330" y="12716"/>
                    <a:pt x="15129" y="12946"/>
                  </a:cubicBezTo>
                  <a:cubicBezTo>
                    <a:pt x="15103" y="12946"/>
                    <a:pt x="15103" y="12946"/>
                    <a:pt x="15103" y="12946"/>
                  </a:cubicBezTo>
                  <a:cubicBezTo>
                    <a:pt x="15078" y="12921"/>
                    <a:pt x="15103" y="12690"/>
                    <a:pt x="15103" y="12639"/>
                  </a:cubicBezTo>
                  <a:cubicBezTo>
                    <a:pt x="14852" y="12639"/>
                    <a:pt x="14476" y="13690"/>
                    <a:pt x="14149" y="13203"/>
                  </a:cubicBezTo>
                  <a:cubicBezTo>
                    <a:pt x="14049" y="13100"/>
                    <a:pt x="13948" y="13100"/>
                    <a:pt x="13923" y="12972"/>
                  </a:cubicBezTo>
                  <a:cubicBezTo>
                    <a:pt x="13848" y="12741"/>
                    <a:pt x="13722" y="12767"/>
                    <a:pt x="13597" y="12613"/>
                  </a:cubicBezTo>
                  <a:cubicBezTo>
                    <a:pt x="13521" y="12434"/>
                    <a:pt x="13622" y="12259"/>
                    <a:pt x="13722" y="12079"/>
                  </a:cubicBezTo>
                  <a:cubicBezTo>
                    <a:pt x="13873" y="11823"/>
                    <a:pt x="13898" y="12182"/>
                    <a:pt x="14099" y="12131"/>
                  </a:cubicBezTo>
                  <a:cubicBezTo>
                    <a:pt x="14174" y="12131"/>
                    <a:pt x="14250" y="12079"/>
                    <a:pt x="14325" y="12028"/>
                  </a:cubicBezTo>
                  <a:cubicBezTo>
                    <a:pt x="14476" y="11900"/>
                    <a:pt x="14601" y="12105"/>
                    <a:pt x="14727" y="11849"/>
                  </a:cubicBezTo>
                  <a:cubicBezTo>
                    <a:pt x="14827" y="11644"/>
                    <a:pt x="14928" y="11592"/>
                    <a:pt x="15154" y="11490"/>
                  </a:cubicBezTo>
                  <a:cubicBezTo>
                    <a:pt x="15204" y="11439"/>
                    <a:pt x="15078" y="11285"/>
                    <a:pt x="15053" y="11259"/>
                  </a:cubicBezTo>
                  <a:cubicBezTo>
                    <a:pt x="15028" y="11157"/>
                    <a:pt x="14877" y="11285"/>
                    <a:pt x="14802" y="11310"/>
                  </a:cubicBezTo>
                  <a:cubicBezTo>
                    <a:pt x="14576" y="11362"/>
                    <a:pt x="14626" y="11131"/>
                    <a:pt x="14526" y="11054"/>
                  </a:cubicBezTo>
                  <a:cubicBezTo>
                    <a:pt x="14300" y="10926"/>
                    <a:pt x="14300" y="10926"/>
                    <a:pt x="14300" y="10926"/>
                  </a:cubicBezTo>
                  <a:cubicBezTo>
                    <a:pt x="14099" y="10772"/>
                    <a:pt x="13998" y="11054"/>
                    <a:pt x="13848" y="11157"/>
                  </a:cubicBezTo>
                  <a:cubicBezTo>
                    <a:pt x="13722" y="11259"/>
                    <a:pt x="13697" y="10747"/>
                    <a:pt x="13571" y="10849"/>
                  </a:cubicBezTo>
                  <a:cubicBezTo>
                    <a:pt x="13450" y="10977"/>
                    <a:pt x="13496" y="11029"/>
                    <a:pt x="13350" y="11105"/>
                  </a:cubicBezTo>
                  <a:cubicBezTo>
                    <a:pt x="13220" y="11157"/>
                    <a:pt x="13299" y="10926"/>
                    <a:pt x="13320" y="10900"/>
                  </a:cubicBezTo>
                  <a:cubicBezTo>
                    <a:pt x="13421" y="10747"/>
                    <a:pt x="13350" y="10413"/>
                    <a:pt x="13396" y="10234"/>
                  </a:cubicBezTo>
                  <a:cubicBezTo>
                    <a:pt x="13450" y="10183"/>
                    <a:pt x="13396" y="9747"/>
                    <a:pt x="13350" y="9696"/>
                  </a:cubicBezTo>
                  <a:cubicBezTo>
                    <a:pt x="13245" y="9542"/>
                    <a:pt x="13245" y="9465"/>
                    <a:pt x="13350" y="9337"/>
                  </a:cubicBezTo>
                  <a:cubicBezTo>
                    <a:pt x="13421" y="9235"/>
                    <a:pt x="13350" y="9235"/>
                    <a:pt x="13350" y="9158"/>
                  </a:cubicBezTo>
                  <a:cubicBezTo>
                    <a:pt x="13375" y="9008"/>
                    <a:pt x="13546" y="9132"/>
                    <a:pt x="13622" y="9132"/>
                  </a:cubicBezTo>
                  <a:cubicBezTo>
                    <a:pt x="13848" y="9188"/>
                    <a:pt x="13651" y="8880"/>
                    <a:pt x="13823" y="8803"/>
                  </a:cubicBezTo>
                  <a:cubicBezTo>
                    <a:pt x="13898" y="8778"/>
                    <a:pt x="14049" y="8778"/>
                    <a:pt x="14124" y="8854"/>
                  </a:cubicBezTo>
                  <a:cubicBezTo>
                    <a:pt x="14250" y="8983"/>
                    <a:pt x="14275" y="8931"/>
                    <a:pt x="14425" y="8880"/>
                  </a:cubicBezTo>
                  <a:cubicBezTo>
                    <a:pt x="14576" y="8854"/>
                    <a:pt x="14526" y="8726"/>
                    <a:pt x="14551" y="8624"/>
                  </a:cubicBezTo>
                  <a:cubicBezTo>
                    <a:pt x="14551" y="8547"/>
                    <a:pt x="14601" y="8521"/>
                    <a:pt x="14601" y="8470"/>
                  </a:cubicBezTo>
                  <a:cubicBezTo>
                    <a:pt x="14601" y="8444"/>
                    <a:pt x="14551" y="8419"/>
                    <a:pt x="14526" y="8393"/>
                  </a:cubicBezTo>
                  <a:cubicBezTo>
                    <a:pt x="14375" y="8086"/>
                    <a:pt x="14601" y="8214"/>
                    <a:pt x="14777" y="8162"/>
                  </a:cubicBezTo>
                  <a:cubicBezTo>
                    <a:pt x="14827" y="8137"/>
                    <a:pt x="15053" y="7829"/>
                    <a:pt x="15053" y="7804"/>
                  </a:cubicBezTo>
                  <a:cubicBezTo>
                    <a:pt x="15053" y="7676"/>
                    <a:pt x="15003" y="7624"/>
                    <a:pt x="15103" y="7522"/>
                  </a:cubicBezTo>
                  <a:cubicBezTo>
                    <a:pt x="15455" y="7189"/>
                    <a:pt x="15455" y="7189"/>
                    <a:pt x="15455" y="7189"/>
                  </a:cubicBezTo>
                  <a:cubicBezTo>
                    <a:pt x="15530" y="7112"/>
                    <a:pt x="15581" y="7035"/>
                    <a:pt x="15656" y="6984"/>
                  </a:cubicBezTo>
                  <a:cubicBezTo>
                    <a:pt x="15882" y="6804"/>
                    <a:pt x="15832" y="6727"/>
                    <a:pt x="15807" y="6420"/>
                  </a:cubicBezTo>
                  <a:cubicBezTo>
                    <a:pt x="15782" y="6240"/>
                    <a:pt x="15631" y="6343"/>
                    <a:pt x="15505" y="6343"/>
                  </a:cubicBezTo>
                  <a:cubicBezTo>
                    <a:pt x="15204" y="6343"/>
                    <a:pt x="15480" y="6061"/>
                    <a:pt x="15581" y="6014"/>
                  </a:cubicBezTo>
                  <a:cubicBezTo>
                    <a:pt x="15656" y="5933"/>
                    <a:pt x="15757" y="5882"/>
                    <a:pt x="15782" y="5758"/>
                  </a:cubicBezTo>
                  <a:cubicBezTo>
                    <a:pt x="15807" y="5630"/>
                    <a:pt x="15882" y="5527"/>
                    <a:pt x="16008" y="5476"/>
                  </a:cubicBezTo>
                  <a:cubicBezTo>
                    <a:pt x="16083" y="5476"/>
                    <a:pt x="16183" y="5399"/>
                    <a:pt x="16209" y="5322"/>
                  </a:cubicBezTo>
                  <a:cubicBezTo>
                    <a:pt x="16209" y="5194"/>
                    <a:pt x="16209" y="5143"/>
                    <a:pt x="16284" y="5066"/>
                  </a:cubicBezTo>
                  <a:cubicBezTo>
                    <a:pt x="16384" y="4938"/>
                    <a:pt x="16234" y="4835"/>
                    <a:pt x="16183" y="4733"/>
                  </a:cubicBezTo>
                  <a:cubicBezTo>
                    <a:pt x="16133" y="4604"/>
                    <a:pt x="16359" y="4327"/>
                    <a:pt x="16435" y="4327"/>
                  </a:cubicBezTo>
                  <a:cubicBezTo>
                    <a:pt x="16485" y="4429"/>
                    <a:pt x="16686" y="4604"/>
                    <a:pt x="16732" y="4404"/>
                  </a:cubicBezTo>
                  <a:cubicBezTo>
                    <a:pt x="16887" y="4276"/>
                    <a:pt x="16832" y="4173"/>
                    <a:pt x="16732" y="4045"/>
                  </a:cubicBezTo>
                  <a:cubicBezTo>
                    <a:pt x="16610" y="3891"/>
                    <a:pt x="16832" y="3840"/>
                    <a:pt x="16807" y="3712"/>
                  </a:cubicBezTo>
                  <a:cubicBezTo>
                    <a:pt x="16711" y="3686"/>
                    <a:pt x="16585" y="3917"/>
                    <a:pt x="16535" y="3814"/>
                  </a:cubicBezTo>
                  <a:cubicBezTo>
                    <a:pt x="16485" y="3712"/>
                    <a:pt x="16535" y="3609"/>
                    <a:pt x="16535" y="3507"/>
                  </a:cubicBezTo>
                  <a:cubicBezTo>
                    <a:pt x="16585" y="3353"/>
                    <a:pt x="16786" y="3071"/>
                    <a:pt x="16711" y="2917"/>
                  </a:cubicBezTo>
                  <a:cubicBezTo>
                    <a:pt x="16631" y="2840"/>
                    <a:pt x="16535" y="2764"/>
                    <a:pt x="16435" y="2742"/>
                  </a:cubicBezTo>
                  <a:cubicBezTo>
                    <a:pt x="16209" y="2661"/>
                    <a:pt x="16284" y="2917"/>
                    <a:pt x="16183" y="2994"/>
                  </a:cubicBezTo>
                  <a:cubicBezTo>
                    <a:pt x="16158" y="3020"/>
                    <a:pt x="16033" y="2943"/>
                    <a:pt x="16008" y="2892"/>
                  </a:cubicBezTo>
                  <a:cubicBezTo>
                    <a:pt x="15957" y="2789"/>
                    <a:pt x="15957" y="2742"/>
                    <a:pt x="15832" y="2661"/>
                  </a:cubicBezTo>
                  <a:cubicBezTo>
                    <a:pt x="15782" y="2640"/>
                    <a:pt x="15681" y="2661"/>
                    <a:pt x="15656" y="2610"/>
                  </a:cubicBezTo>
                  <a:cubicBezTo>
                    <a:pt x="15606" y="2563"/>
                    <a:pt x="15631" y="2435"/>
                    <a:pt x="15681" y="2383"/>
                  </a:cubicBezTo>
                  <a:cubicBezTo>
                    <a:pt x="15103" y="1666"/>
                    <a:pt x="15103" y="1666"/>
                    <a:pt x="15103" y="1666"/>
                  </a:cubicBezTo>
                  <a:cubicBezTo>
                    <a:pt x="14551" y="2076"/>
                    <a:pt x="14551" y="2076"/>
                    <a:pt x="14551" y="2076"/>
                  </a:cubicBezTo>
                  <a:cubicBezTo>
                    <a:pt x="14827" y="2482"/>
                    <a:pt x="14827" y="2482"/>
                    <a:pt x="14827" y="2482"/>
                  </a:cubicBezTo>
                  <a:cubicBezTo>
                    <a:pt x="14928" y="2584"/>
                    <a:pt x="14953" y="2687"/>
                    <a:pt x="15078" y="2764"/>
                  </a:cubicBezTo>
                  <a:cubicBezTo>
                    <a:pt x="15129" y="2815"/>
                    <a:pt x="15254" y="2866"/>
                    <a:pt x="15304" y="2892"/>
                  </a:cubicBezTo>
                  <a:cubicBezTo>
                    <a:pt x="15455" y="2917"/>
                    <a:pt x="15530" y="3097"/>
                    <a:pt x="15380" y="3174"/>
                  </a:cubicBezTo>
                  <a:cubicBezTo>
                    <a:pt x="15330" y="3199"/>
                    <a:pt x="14978" y="3199"/>
                    <a:pt x="15053" y="3302"/>
                  </a:cubicBezTo>
                  <a:cubicBezTo>
                    <a:pt x="15154" y="3430"/>
                    <a:pt x="15330" y="3353"/>
                    <a:pt x="15430" y="3327"/>
                  </a:cubicBezTo>
                  <a:cubicBezTo>
                    <a:pt x="15731" y="3276"/>
                    <a:pt x="15681" y="3609"/>
                    <a:pt x="15530" y="3737"/>
                  </a:cubicBezTo>
                  <a:cubicBezTo>
                    <a:pt x="15380" y="3942"/>
                    <a:pt x="15179" y="4173"/>
                    <a:pt x="15254" y="4429"/>
                  </a:cubicBezTo>
                  <a:cubicBezTo>
                    <a:pt x="15304" y="4553"/>
                    <a:pt x="15254" y="4963"/>
                    <a:pt x="15405" y="4938"/>
                  </a:cubicBezTo>
                  <a:cubicBezTo>
                    <a:pt x="15480" y="4912"/>
                    <a:pt x="15631" y="4809"/>
                    <a:pt x="15706" y="4861"/>
                  </a:cubicBezTo>
                  <a:cubicBezTo>
                    <a:pt x="15706" y="5117"/>
                    <a:pt x="15405" y="5348"/>
                    <a:pt x="15254" y="5501"/>
                  </a:cubicBezTo>
                  <a:cubicBezTo>
                    <a:pt x="15053" y="5706"/>
                    <a:pt x="14877" y="5706"/>
                    <a:pt x="14651" y="5630"/>
                  </a:cubicBezTo>
                  <a:cubicBezTo>
                    <a:pt x="14476" y="5578"/>
                    <a:pt x="14400" y="5373"/>
                    <a:pt x="14275" y="5476"/>
                  </a:cubicBezTo>
                  <a:cubicBezTo>
                    <a:pt x="14149" y="5553"/>
                    <a:pt x="14099" y="5630"/>
                    <a:pt x="13973" y="5677"/>
                  </a:cubicBezTo>
                  <a:cubicBezTo>
                    <a:pt x="13823" y="5706"/>
                    <a:pt x="13697" y="5732"/>
                    <a:pt x="13571" y="5630"/>
                  </a:cubicBezTo>
                  <a:cubicBezTo>
                    <a:pt x="13521" y="5578"/>
                    <a:pt x="13496" y="5501"/>
                    <a:pt x="13421" y="5476"/>
                  </a:cubicBezTo>
                  <a:cubicBezTo>
                    <a:pt x="13350" y="5399"/>
                    <a:pt x="13220" y="5501"/>
                    <a:pt x="13174" y="5425"/>
                  </a:cubicBezTo>
                  <a:cubicBezTo>
                    <a:pt x="13174" y="5399"/>
                    <a:pt x="13123" y="5296"/>
                    <a:pt x="13098" y="5296"/>
                  </a:cubicBezTo>
                  <a:cubicBezTo>
                    <a:pt x="13073" y="5271"/>
                    <a:pt x="12948" y="5322"/>
                    <a:pt x="12948" y="5245"/>
                  </a:cubicBezTo>
                  <a:cubicBezTo>
                    <a:pt x="12948" y="5143"/>
                    <a:pt x="13073" y="5194"/>
                    <a:pt x="12998" y="5091"/>
                  </a:cubicBezTo>
                  <a:cubicBezTo>
                    <a:pt x="12270" y="4327"/>
                    <a:pt x="12270" y="4327"/>
                    <a:pt x="12270" y="4327"/>
                  </a:cubicBezTo>
                  <a:cubicBezTo>
                    <a:pt x="12973" y="3635"/>
                    <a:pt x="12973" y="3635"/>
                    <a:pt x="12973" y="3635"/>
                  </a:cubicBezTo>
                  <a:cubicBezTo>
                    <a:pt x="12345" y="3020"/>
                    <a:pt x="12345" y="3020"/>
                    <a:pt x="12345" y="3020"/>
                  </a:cubicBezTo>
                  <a:cubicBezTo>
                    <a:pt x="12169" y="2917"/>
                    <a:pt x="12219" y="2789"/>
                    <a:pt x="12219" y="2610"/>
                  </a:cubicBezTo>
                  <a:cubicBezTo>
                    <a:pt x="12219" y="2405"/>
                    <a:pt x="12094" y="2358"/>
                    <a:pt x="11943" y="2255"/>
                  </a:cubicBezTo>
                  <a:cubicBezTo>
                    <a:pt x="11617" y="2025"/>
                    <a:pt x="12094" y="1461"/>
                    <a:pt x="11943" y="1410"/>
                  </a:cubicBezTo>
                  <a:cubicBezTo>
                    <a:pt x="11817" y="1333"/>
                    <a:pt x="11340" y="1640"/>
                    <a:pt x="11215" y="1717"/>
                  </a:cubicBezTo>
                  <a:cubicBezTo>
                    <a:pt x="10888" y="1896"/>
                    <a:pt x="10662" y="2050"/>
                    <a:pt x="10436" y="2383"/>
                  </a:cubicBezTo>
                  <a:cubicBezTo>
                    <a:pt x="10310" y="2584"/>
                    <a:pt x="10210" y="2661"/>
                    <a:pt x="9984" y="2712"/>
                  </a:cubicBezTo>
                  <a:cubicBezTo>
                    <a:pt x="9762" y="2840"/>
                    <a:pt x="9511" y="2712"/>
                    <a:pt x="9310" y="2866"/>
                  </a:cubicBezTo>
                  <a:cubicBezTo>
                    <a:pt x="9134" y="2994"/>
                    <a:pt x="8883" y="3071"/>
                    <a:pt x="8707" y="3199"/>
                  </a:cubicBezTo>
                  <a:cubicBezTo>
                    <a:pt x="8582" y="3276"/>
                    <a:pt x="8506" y="3404"/>
                    <a:pt x="8406" y="3507"/>
                  </a:cubicBezTo>
                  <a:cubicBezTo>
                    <a:pt x="8280" y="3609"/>
                    <a:pt x="8130" y="3584"/>
                    <a:pt x="7979" y="3661"/>
                  </a:cubicBezTo>
                  <a:cubicBezTo>
                    <a:pt x="7803" y="3763"/>
                    <a:pt x="7577" y="3840"/>
                    <a:pt x="7376" y="3789"/>
                  </a:cubicBezTo>
                  <a:cubicBezTo>
                    <a:pt x="7125" y="3661"/>
                    <a:pt x="7125" y="3661"/>
                    <a:pt x="7125" y="3661"/>
                  </a:cubicBezTo>
                  <a:cubicBezTo>
                    <a:pt x="7125" y="3686"/>
                    <a:pt x="7100" y="3712"/>
                    <a:pt x="7100" y="3737"/>
                  </a:cubicBezTo>
                  <a:cubicBezTo>
                    <a:pt x="7050" y="3866"/>
                    <a:pt x="6974" y="3994"/>
                    <a:pt x="6899" y="4122"/>
                  </a:cubicBezTo>
                  <a:cubicBezTo>
                    <a:pt x="6849" y="4199"/>
                    <a:pt x="6849" y="4327"/>
                    <a:pt x="6828" y="4429"/>
                  </a:cubicBezTo>
                  <a:cubicBezTo>
                    <a:pt x="6773" y="4579"/>
                    <a:pt x="6652" y="4681"/>
                    <a:pt x="6727" y="4861"/>
                  </a:cubicBezTo>
                  <a:cubicBezTo>
                    <a:pt x="6798" y="5091"/>
                    <a:pt x="6849" y="5091"/>
                    <a:pt x="6999" y="5271"/>
                  </a:cubicBezTo>
                  <a:cubicBezTo>
                    <a:pt x="6999" y="5348"/>
                    <a:pt x="7125" y="5399"/>
                    <a:pt x="7075" y="5501"/>
                  </a:cubicBezTo>
                  <a:cubicBezTo>
                    <a:pt x="6999" y="5630"/>
                    <a:pt x="6999" y="5779"/>
                    <a:pt x="6974" y="5911"/>
                  </a:cubicBezTo>
                  <a:cubicBezTo>
                    <a:pt x="6924" y="6035"/>
                    <a:pt x="6698" y="6189"/>
                    <a:pt x="6572" y="6240"/>
                  </a:cubicBezTo>
                  <a:cubicBezTo>
                    <a:pt x="6225" y="6394"/>
                    <a:pt x="5974" y="6292"/>
                    <a:pt x="5949" y="6727"/>
                  </a:cubicBezTo>
                  <a:cubicBezTo>
                    <a:pt x="5949" y="6881"/>
                    <a:pt x="5823" y="6932"/>
                    <a:pt x="5697" y="6881"/>
                  </a:cubicBezTo>
                  <a:cubicBezTo>
                    <a:pt x="5547" y="6855"/>
                    <a:pt x="5647" y="7009"/>
                    <a:pt x="5547" y="7060"/>
                  </a:cubicBezTo>
                  <a:cubicBezTo>
                    <a:pt x="4316" y="7829"/>
                    <a:pt x="4316" y="7829"/>
                    <a:pt x="4316" y="7829"/>
                  </a:cubicBezTo>
                  <a:cubicBezTo>
                    <a:pt x="4115" y="7957"/>
                    <a:pt x="3814" y="8034"/>
                    <a:pt x="3738" y="8291"/>
                  </a:cubicBezTo>
                  <a:cubicBezTo>
                    <a:pt x="3638" y="8573"/>
                    <a:pt x="3337" y="8752"/>
                    <a:pt x="3186" y="8983"/>
                  </a:cubicBezTo>
                  <a:cubicBezTo>
                    <a:pt x="2989" y="9132"/>
                    <a:pt x="2813" y="9260"/>
                    <a:pt x="2663" y="9440"/>
                  </a:cubicBezTo>
                  <a:cubicBezTo>
                    <a:pt x="2612" y="9516"/>
                    <a:pt x="2512" y="9516"/>
                    <a:pt x="2437" y="9568"/>
                  </a:cubicBezTo>
                  <a:cubicBezTo>
                    <a:pt x="2336" y="9670"/>
                    <a:pt x="2210" y="9824"/>
                    <a:pt x="2110" y="9927"/>
                  </a:cubicBezTo>
                  <a:cubicBezTo>
                    <a:pt x="2010" y="10055"/>
                    <a:pt x="1984" y="10055"/>
                    <a:pt x="1834" y="10132"/>
                  </a:cubicBezTo>
                  <a:cubicBezTo>
                    <a:pt x="1683" y="10234"/>
                    <a:pt x="1482" y="10490"/>
                    <a:pt x="1331" y="10618"/>
                  </a:cubicBezTo>
                  <a:cubicBezTo>
                    <a:pt x="854" y="11080"/>
                    <a:pt x="854" y="11080"/>
                    <a:pt x="854" y="11080"/>
                  </a:cubicBezTo>
                  <a:cubicBezTo>
                    <a:pt x="1658" y="11900"/>
                    <a:pt x="1658" y="11900"/>
                    <a:pt x="1658" y="11900"/>
                  </a:cubicBezTo>
                  <a:cubicBezTo>
                    <a:pt x="1532" y="12054"/>
                    <a:pt x="1532" y="12054"/>
                    <a:pt x="1532" y="12054"/>
                  </a:cubicBezTo>
                  <a:cubicBezTo>
                    <a:pt x="1658" y="12182"/>
                    <a:pt x="1658" y="12182"/>
                    <a:pt x="1658" y="12182"/>
                  </a:cubicBezTo>
                  <a:cubicBezTo>
                    <a:pt x="980" y="12716"/>
                    <a:pt x="980" y="12716"/>
                    <a:pt x="980" y="12716"/>
                  </a:cubicBezTo>
                  <a:cubicBezTo>
                    <a:pt x="930" y="12844"/>
                    <a:pt x="854" y="12946"/>
                    <a:pt x="804" y="13074"/>
                  </a:cubicBezTo>
                  <a:cubicBezTo>
                    <a:pt x="703" y="13331"/>
                    <a:pt x="653" y="13536"/>
                    <a:pt x="503" y="13792"/>
                  </a:cubicBezTo>
                  <a:cubicBezTo>
                    <a:pt x="402" y="13920"/>
                    <a:pt x="277" y="14048"/>
                    <a:pt x="176" y="14176"/>
                  </a:cubicBezTo>
                  <a:cubicBezTo>
                    <a:pt x="-50" y="14433"/>
                    <a:pt x="452" y="14407"/>
                    <a:pt x="402" y="14663"/>
                  </a:cubicBezTo>
                  <a:cubicBezTo>
                    <a:pt x="352" y="14843"/>
                    <a:pt x="126" y="15176"/>
                    <a:pt x="0" y="15330"/>
                  </a:cubicBezTo>
                  <a:cubicBezTo>
                    <a:pt x="503" y="15560"/>
                    <a:pt x="503" y="15560"/>
                    <a:pt x="503" y="15560"/>
                  </a:cubicBezTo>
                  <a:cubicBezTo>
                    <a:pt x="779" y="15689"/>
                    <a:pt x="904" y="15966"/>
                    <a:pt x="1206" y="16069"/>
                  </a:cubicBezTo>
                  <a:cubicBezTo>
                    <a:pt x="1357" y="16146"/>
                    <a:pt x="1357" y="16274"/>
                    <a:pt x="1457" y="16351"/>
                  </a:cubicBezTo>
                  <a:cubicBezTo>
                    <a:pt x="1557" y="16427"/>
                    <a:pt x="1733" y="16479"/>
                    <a:pt x="1809" y="16556"/>
                  </a:cubicBezTo>
                  <a:cubicBezTo>
                    <a:pt x="1884" y="16607"/>
                    <a:pt x="1934" y="16709"/>
                    <a:pt x="1859" y="16761"/>
                  </a:cubicBezTo>
                  <a:cubicBezTo>
                    <a:pt x="1733" y="16914"/>
                    <a:pt x="1733" y="17119"/>
                    <a:pt x="1608" y="17248"/>
                  </a:cubicBezTo>
                  <a:cubicBezTo>
                    <a:pt x="1482" y="17376"/>
                    <a:pt x="1331" y="17401"/>
                    <a:pt x="1331" y="17606"/>
                  </a:cubicBezTo>
                  <a:cubicBezTo>
                    <a:pt x="1331" y="17760"/>
                    <a:pt x="1206" y="17837"/>
                    <a:pt x="1105" y="17939"/>
                  </a:cubicBezTo>
                  <a:cubicBezTo>
                    <a:pt x="1306" y="18247"/>
                    <a:pt x="1306" y="18247"/>
                    <a:pt x="1306" y="18247"/>
                  </a:cubicBezTo>
                  <a:cubicBezTo>
                    <a:pt x="1959" y="18657"/>
                    <a:pt x="1959" y="18657"/>
                    <a:pt x="1959" y="18657"/>
                  </a:cubicBezTo>
                  <a:cubicBezTo>
                    <a:pt x="1959" y="18657"/>
                    <a:pt x="1959" y="18631"/>
                    <a:pt x="1984" y="18631"/>
                  </a:cubicBezTo>
                  <a:cubicBezTo>
                    <a:pt x="2035" y="18580"/>
                    <a:pt x="2035" y="18555"/>
                    <a:pt x="2060" y="18529"/>
                  </a:cubicBezTo>
                  <a:cubicBezTo>
                    <a:pt x="2085" y="18478"/>
                    <a:pt x="2135" y="18426"/>
                    <a:pt x="2185" y="18375"/>
                  </a:cubicBezTo>
                  <a:cubicBezTo>
                    <a:pt x="2236" y="18298"/>
                    <a:pt x="2286" y="18247"/>
                    <a:pt x="2311" y="18170"/>
                  </a:cubicBezTo>
                  <a:cubicBezTo>
                    <a:pt x="2411" y="18068"/>
                    <a:pt x="2437" y="17965"/>
                    <a:pt x="2487" y="17811"/>
                  </a:cubicBezTo>
                  <a:cubicBezTo>
                    <a:pt x="2512" y="17709"/>
                    <a:pt x="2562" y="17606"/>
                    <a:pt x="2562" y="17504"/>
                  </a:cubicBezTo>
                  <a:cubicBezTo>
                    <a:pt x="2035" y="17017"/>
                    <a:pt x="2035" y="17017"/>
                    <a:pt x="2035" y="17017"/>
                  </a:cubicBezTo>
                  <a:cubicBezTo>
                    <a:pt x="2286" y="16786"/>
                    <a:pt x="2286" y="16786"/>
                    <a:pt x="2286" y="16786"/>
                  </a:cubicBezTo>
                  <a:cubicBezTo>
                    <a:pt x="2688" y="17094"/>
                    <a:pt x="2688" y="17094"/>
                    <a:pt x="2688" y="17094"/>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7" name="AutoShape 25"/>
            <p:cNvSpPr>
              <a:spLocks/>
            </p:cNvSpPr>
            <p:nvPr/>
          </p:nvSpPr>
          <p:spPr bwMode="auto">
            <a:xfrm>
              <a:off x="6199689" y="2534657"/>
              <a:ext cx="4244131" cy="3007835"/>
            </a:xfrm>
            <a:custGeom>
              <a:avLst/>
              <a:gdLst>
                <a:gd name="T0" fmla="+- 0 10807 14"/>
                <a:gd name="T1" fmla="*/ T0 w 21586"/>
                <a:gd name="T2" fmla="+- 0 10833 66"/>
                <a:gd name="T3" fmla="*/ 10833 h 21534"/>
                <a:gd name="T4" fmla="+- 0 10807 14"/>
                <a:gd name="T5" fmla="*/ T4 w 21586"/>
                <a:gd name="T6" fmla="+- 0 10833 66"/>
                <a:gd name="T7" fmla="*/ 10833 h 21534"/>
                <a:gd name="T8" fmla="+- 0 10807 14"/>
                <a:gd name="T9" fmla="*/ T8 w 21586"/>
                <a:gd name="T10" fmla="+- 0 10833 66"/>
                <a:gd name="T11" fmla="*/ 10833 h 21534"/>
                <a:gd name="T12" fmla="+- 0 10807 14"/>
                <a:gd name="T13" fmla="*/ T12 w 21586"/>
                <a:gd name="T14" fmla="+- 0 10833 66"/>
                <a:gd name="T15" fmla="*/ 10833 h 21534"/>
              </a:gdLst>
              <a:ahLst/>
              <a:cxnLst>
                <a:cxn ang="0">
                  <a:pos x="T1" y="T3"/>
                </a:cxn>
                <a:cxn ang="0">
                  <a:pos x="T5" y="T7"/>
                </a:cxn>
                <a:cxn ang="0">
                  <a:pos x="T9" y="T11"/>
                </a:cxn>
                <a:cxn ang="0">
                  <a:pos x="T13" y="T15"/>
                </a:cxn>
              </a:cxnLst>
              <a:rect l="0" t="0" r="r" b="b"/>
              <a:pathLst>
                <a:path w="21586" h="21534">
                  <a:moveTo>
                    <a:pt x="341" y="11715"/>
                  </a:moveTo>
                  <a:cubicBezTo>
                    <a:pt x="341" y="11624"/>
                    <a:pt x="341" y="11463"/>
                    <a:pt x="328" y="11372"/>
                  </a:cubicBezTo>
                  <a:cubicBezTo>
                    <a:pt x="328" y="11303"/>
                    <a:pt x="263" y="11234"/>
                    <a:pt x="292" y="11166"/>
                  </a:cubicBezTo>
                  <a:cubicBezTo>
                    <a:pt x="328" y="11051"/>
                    <a:pt x="377" y="10707"/>
                    <a:pt x="246" y="10707"/>
                  </a:cubicBezTo>
                  <a:cubicBezTo>
                    <a:pt x="132" y="10707"/>
                    <a:pt x="116" y="10639"/>
                    <a:pt x="67" y="10501"/>
                  </a:cubicBezTo>
                  <a:cubicBezTo>
                    <a:pt x="51" y="10455"/>
                    <a:pt x="-14" y="10318"/>
                    <a:pt x="2" y="10272"/>
                  </a:cubicBezTo>
                  <a:cubicBezTo>
                    <a:pt x="35" y="10203"/>
                    <a:pt x="84" y="10134"/>
                    <a:pt x="84" y="10043"/>
                  </a:cubicBezTo>
                  <a:cubicBezTo>
                    <a:pt x="84" y="9886"/>
                    <a:pt x="67" y="9886"/>
                    <a:pt x="198" y="9840"/>
                  </a:cubicBezTo>
                  <a:cubicBezTo>
                    <a:pt x="311" y="9772"/>
                    <a:pt x="341" y="9634"/>
                    <a:pt x="311" y="9474"/>
                  </a:cubicBezTo>
                  <a:cubicBezTo>
                    <a:pt x="227" y="9359"/>
                    <a:pt x="246" y="9199"/>
                    <a:pt x="246" y="9015"/>
                  </a:cubicBezTo>
                  <a:cubicBezTo>
                    <a:pt x="246" y="8970"/>
                    <a:pt x="341" y="8993"/>
                    <a:pt x="377" y="8970"/>
                  </a:cubicBezTo>
                  <a:cubicBezTo>
                    <a:pt x="471" y="8901"/>
                    <a:pt x="377" y="8649"/>
                    <a:pt x="585" y="8763"/>
                  </a:cubicBezTo>
                  <a:cubicBezTo>
                    <a:pt x="748" y="8832"/>
                    <a:pt x="716" y="8695"/>
                    <a:pt x="829" y="8626"/>
                  </a:cubicBezTo>
                  <a:cubicBezTo>
                    <a:pt x="911" y="8580"/>
                    <a:pt x="1074" y="8443"/>
                    <a:pt x="1122" y="8374"/>
                  </a:cubicBezTo>
                  <a:cubicBezTo>
                    <a:pt x="1171" y="8282"/>
                    <a:pt x="1090" y="8191"/>
                    <a:pt x="1106" y="8122"/>
                  </a:cubicBezTo>
                  <a:cubicBezTo>
                    <a:pt x="1122" y="8030"/>
                    <a:pt x="1301" y="7664"/>
                    <a:pt x="1367" y="7732"/>
                  </a:cubicBezTo>
                  <a:cubicBezTo>
                    <a:pt x="1432" y="7801"/>
                    <a:pt x="1464" y="8030"/>
                    <a:pt x="1546" y="8099"/>
                  </a:cubicBezTo>
                  <a:cubicBezTo>
                    <a:pt x="1611" y="8145"/>
                    <a:pt x="1904" y="7939"/>
                    <a:pt x="1904" y="7824"/>
                  </a:cubicBezTo>
                  <a:cubicBezTo>
                    <a:pt x="1920" y="7549"/>
                    <a:pt x="1838" y="7389"/>
                    <a:pt x="2066" y="7232"/>
                  </a:cubicBezTo>
                  <a:cubicBezTo>
                    <a:pt x="2164" y="7182"/>
                    <a:pt x="2148" y="7232"/>
                    <a:pt x="2115" y="7091"/>
                  </a:cubicBezTo>
                  <a:cubicBezTo>
                    <a:pt x="2083" y="6980"/>
                    <a:pt x="2115" y="6865"/>
                    <a:pt x="2099" y="6751"/>
                  </a:cubicBezTo>
                  <a:cubicBezTo>
                    <a:pt x="2099" y="6636"/>
                    <a:pt x="2083" y="6545"/>
                    <a:pt x="2180" y="6545"/>
                  </a:cubicBezTo>
                  <a:cubicBezTo>
                    <a:pt x="2245" y="6545"/>
                    <a:pt x="2262" y="6568"/>
                    <a:pt x="2310" y="6499"/>
                  </a:cubicBezTo>
                  <a:cubicBezTo>
                    <a:pt x="2327" y="6453"/>
                    <a:pt x="2343" y="6407"/>
                    <a:pt x="2359" y="6361"/>
                  </a:cubicBezTo>
                  <a:cubicBezTo>
                    <a:pt x="2392" y="6315"/>
                    <a:pt x="2457" y="6293"/>
                    <a:pt x="2503" y="6247"/>
                  </a:cubicBezTo>
                  <a:cubicBezTo>
                    <a:pt x="2587" y="6178"/>
                    <a:pt x="2601" y="6086"/>
                    <a:pt x="2652" y="6018"/>
                  </a:cubicBezTo>
                  <a:cubicBezTo>
                    <a:pt x="2796" y="6018"/>
                    <a:pt x="2926" y="6086"/>
                    <a:pt x="3056" y="6086"/>
                  </a:cubicBezTo>
                  <a:cubicBezTo>
                    <a:pt x="3056" y="6109"/>
                    <a:pt x="3056" y="6109"/>
                    <a:pt x="3056" y="6109"/>
                  </a:cubicBezTo>
                  <a:cubicBezTo>
                    <a:pt x="3105" y="6178"/>
                    <a:pt x="3072" y="6361"/>
                    <a:pt x="3170" y="6430"/>
                  </a:cubicBezTo>
                  <a:cubicBezTo>
                    <a:pt x="3251" y="6499"/>
                    <a:pt x="3365" y="6407"/>
                    <a:pt x="3431" y="6338"/>
                  </a:cubicBezTo>
                  <a:cubicBezTo>
                    <a:pt x="3707" y="6086"/>
                    <a:pt x="4326" y="6315"/>
                    <a:pt x="4391" y="5769"/>
                  </a:cubicBezTo>
                  <a:cubicBezTo>
                    <a:pt x="4407" y="5655"/>
                    <a:pt x="4537" y="5334"/>
                    <a:pt x="4583" y="5242"/>
                  </a:cubicBezTo>
                  <a:cubicBezTo>
                    <a:pt x="4684" y="5059"/>
                    <a:pt x="4553" y="4967"/>
                    <a:pt x="4713" y="4738"/>
                  </a:cubicBezTo>
                  <a:cubicBezTo>
                    <a:pt x="4876" y="4624"/>
                    <a:pt x="4811" y="4486"/>
                    <a:pt x="5023" y="4601"/>
                  </a:cubicBezTo>
                  <a:cubicBezTo>
                    <a:pt x="5136" y="4647"/>
                    <a:pt x="5169" y="4578"/>
                    <a:pt x="5218" y="4761"/>
                  </a:cubicBezTo>
                  <a:cubicBezTo>
                    <a:pt x="5250" y="4876"/>
                    <a:pt x="5315" y="4853"/>
                    <a:pt x="5315" y="5013"/>
                  </a:cubicBezTo>
                  <a:cubicBezTo>
                    <a:pt x="5332" y="5334"/>
                    <a:pt x="5608" y="4944"/>
                    <a:pt x="5673" y="4899"/>
                  </a:cubicBezTo>
                  <a:cubicBezTo>
                    <a:pt x="5739" y="4853"/>
                    <a:pt x="5901" y="4670"/>
                    <a:pt x="5918" y="4578"/>
                  </a:cubicBezTo>
                  <a:cubicBezTo>
                    <a:pt x="5966" y="4463"/>
                    <a:pt x="5901" y="4463"/>
                    <a:pt x="6048" y="4463"/>
                  </a:cubicBezTo>
                  <a:cubicBezTo>
                    <a:pt x="6145" y="4463"/>
                    <a:pt x="6341" y="4532"/>
                    <a:pt x="6406" y="4440"/>
                  </a:cubicBezTo>
                  <a:cubicBezTo>
                    <a:pt x="6731" y="3940"/>
                    <a:pt x="6731" y="3940"/>
                    <a:pt x="6731" y="3940"/>
                  </a:cubicBezTo>
                  <a:cubicBezTo>
                    <a:pt x="6748" y="3871"/>
                    <a:pt x="6764" y="3826"/>
                    <a:pt x="6794" y="3780"/>
                  </a:cubicBezTo>
                  <a:cubicBezTo>
                    <a:pt x="6813" y="3757"/>
                    <a:pt x="6829" y="3734"/>
                    <a:pt x="6859" y="3734"/>
                  </a:cubicBezTo>
                  <a:cubicBezTo>
                    <a:pt x="6943" y="3734"/>
                    <a:pt x="6973" y="3596"/>
                    <a:pt x="7054" y="3551"/>
                  </a:cubicBezTo>
                  <a:cubicBezTo>
                    <a:pt x="7073" y="3665"/>
                    <a:pt x="7135" y="3734"/>
                    <a:pt x="7168" y="3826"/>
                  </a:cubicBezTo>
                  <a:cubicBezTo>
                    <a:pt x="7217" y="4032"/>
                    <a:pt x="7298" y="3688"/>
                    <a:pt x="7461" y="3826"/>
                  </a:cubicBezTo>
                  <a:cubicBezTo>
                    <a:pt x="7542" y="3894"/>
                    <a:pt x="7656" y="3757"/>
                    <a:pt x="7770" y="3848"/>
                  </a:cubicBezTo>
                  <a:cubicBezTo>
                    <a:pt x="7868" y="3963"/>
                    <a:pt x="7916" y="3894"/>
                    <a:pt x="8014" y="3917"/>
                  </a:cubicBezTo>
                  <a:cubicBezTo>
                    <a:pt x="8095" y="3917"/>
                    <a:pt x="8128" y="3986"/>
                    <a:pt x="8193" y="4005"/>
                  </a:cubicBezTo>
                  <a:cubicBezTo>
                    <a:pt x="8291" y="4055"/>
                    <a:pt x="8470" y="4032"/>
                    <a:pt x="8584" y="4055"/>
                  </a:cubicBezTo>
                  <a:cubicBezTo>
                    <a:pt x="8698" y="4055"/>
                    <a:pt x="8812" y="4165"/>
                    <a:pt x="8942" y="4215"/>
                  </a:cubicBezTo>
                  <a:cubicBezTo>
                    <a:pt x="9088" y="4188"/>
                    <a:pt x="9218" y="4395"/>
                    <a:pt x="9313" y="4555"/>
                  </a:cubicBezTo>
                  <a:cubicBezTo>
                    <a:pt x="9411" y="4692"/>
                    <a:pt x="9411" y="4463"/>
                    <a:pt x="9492" y="4395"/>
                  </a:cubicBezTo>
                  <a:cubicBezTo>
                    <a:pt x="9606" y="4280"/>
                    <a:pt x="9606" y="4257"/>
                    <a:pt x="9574" y="4123"/>
                  </a:cubicBezTo>
                  <a:cubicBezTo>
                    <a:pt x="9509" y="3848"/>
                    <a:pt x="9736" y="3871"/>
                    <a:pt x="9801" y="3711"/>
                  </a:cubicBezTo>
                  <a:cubicBezTo>
                    <a:pt x="9850" y="3619"/>
                    <a:pt x="9753" y="3619"/>
                    <a:pt x="9736" y="3573"/>
                  </a:cubicBezTo>
                  <a:cubicBezTo>
                    <a:pt x="9671" y="3459"/>
                    <a:pt x="9753" y="3367"/>
                    <a:pt x="9753" y="3253"/>
                  </a:cubicBezTo>
                  <a:cubicBezTo>
                    <a:pt x="9867" y="3138"/>
                    <a:pt x="9915" y="2771"/>
                    <a:pt x="10046" y="2703"/>
                  </a:cubicBezTo>
                  <a:cubicBezTo>
                    <a:pt x="10094" y="2680"/>
                    <a:pt x="10143" y="2703"/>
                    <a:pt x="10159" y="2611"/>
                  </a:cubicBezTo>
                  <a:cubicBezTo>
                    <a:pt x="10159" y="2474"/>
                    <a:pt x="10094" y="2244"/>
                    <a:pt x="10257" y="2244"/>
                  </a:cubicBezTo>
                  <a:cubicBezTo>
                    <a:pt x="10306" y="2244"/>
                    <a:pt x="10452" y="2222"/>
                    <a:pt x="10485" y="2176"/>
                  </a:cubicBezTo>
                  <a:cubicBezTo>
                    <a:pt x="10517" y="2130"/>
                    <a:pt x="10371" y="1924"/>
                    <a:pt x="10338" y="1878"/>
                  </a:cubicBezTo>
                  <a:cubicBezTo>
                    <a:pt x="10290" y="1786"/>
                    <a:pt x="10257" y="1717"/>
                    <a:pt x="10225" y="1626"/>
                  </a:cubicBezTo>
                  <a:cubicBezTo>
                    <a:pt x="10176" y="1511"/>
                    <a:pt x="10094" y="1420"/>
                    <a:pt x="10046" y="1286"/>
                  </a:cubicBezTo>
                  <a:cubicBezTo>
                    <a:pt x="9720" y="392"/>
                    <a:pt x="9720" y="392"/>
                    <a:pt x="9720" y="392"/>
                  </a:cubicBezTo>
                  <a:cubicBezTo>
                    <a:pt x="9818" y="255"/>
                    <a:pt x="9818" y="255"/>
                    <a:pt x="9818" y="255"/>
                  </a:cubicBezTo>
                  <a:cubicBezTo>
                    <a:pt x="9883" y="232"/>
                    <a:pt x="9915" y="163"/>
                    <a:pt x="9997" y="163"/>
                  </a:cubicBezTo>
                  <a:cubicBezTo>
                    <a:pt x="10127" y="163"/>
                    <a:pt x="10208" y="117"/>
                    <a:pt x="10338" y="49"/>
                  </a:cubicBezTo>
                  <a:cubicBezTo>
                    <a:pt x="10517" y="-66"/>
                    <a:pt x="10583" y="26"/>
                    <a:pt x="10599" y="278"/>
                  </a:cubicBezTo>
                  <a:cubicBezTo>
                    <a:pt x="10615" y="415"/>
                    <a:pt x="10745" y="301"/>
                    <a:pt x="10794" y="278"/>
                  </a:cubicBezTo>
                  <a:cubicBezTo>
                    <a:pt x="10892" y="209"/>
                    <a:pt x="11006" y="186"/>
                    <a:pt x="11103" y="140"/>
                  </a:cubicBezTo>
                  <a:cubicBezTo>
                    <a:pt x="11201" y="117"/>
                    <a:pt x="11201" y="117"/>
                    <a:pt x="11201" y="117"/>
                  </a:cubicBezTo>
                  <a:cubicBezTo>
                    <a:pt x="11280" y="140"/>
                    <a:pt x="11540" y="461"/>
                    <a:pt x="11605" y="255"/>
                  </a:cubicBezTo>
                  <a:cubicBezTo>
                    <a:pt x="11654" y="117"/>
                    <a:pt x="11670" y="94"/>
                    <a:pt x="11784" y="117"/>
                  </a:cubicBezTo>
                  <a:cubicBezTo>
                    <a:pt x="11898" y="140"/>
                    <a:pt x="11996" y="26"/>
                    <a:pt x="12093" y="26"/>
                  </a:cubicBezTo>
                  <a:cubicBezTo>
                    <a:pt x="12093" y="49"/>
                    <a:pt x="12110" y="71"/>
                    <a:pt x="12110" y="94"/>
                  </a:cubicBezTo>
                  <a:cubicBezTo>
                    <a:pt x="12207" y="186"/>
                    <a:pt x="12207" y="232"/>
                    <a:pt x="12354" y="255"/>
                  </a:cubicBezTo>
                  <a:cubicBezTo>
                    <a:pt x="12419" y="255"/>
                    <a:pt x="12386" y="324"/>
                    <a:pt x="12419" y="369"/>
                  </a:cubicBezTo>
                  <a:cubicBezTo>
                    <a:pt x="12500" y="507"/>
                    <a:pt x="12614" y="438"/>
                    <a:pt x="12712" y="461"/>
                  </a:cubicBezTo>
                  <a:cubicBezTo>
                    <a:pt x="12826" y="530"/>
                    <a:pt x="12858" y="690"/>
                    <a:pt x="13005" y="644"/>
                  </a:cubicBezTo>
                  <a:cubicBezTo>
                    <a:pt x="13249" y="644"/>
                    <a:pt x="13232" y="530"/>
                    <a:pt x="13395" y="805"/>
                  </a:cubicBezTo>
                  <a:cubicBezTo>
                    <a:pt x="13425" y="851"/>
                    <a:pt x="13588" y="984"/>
                    <a:pt x="13639" y="1011"/>
                  </a:cubicBezTo>
                  <a:cubicBezTo>
                    <a:pt x="13718" y="1057"/>
                    <a:pt x="13767" y="1011"/>
                    <a:pt x="13816" y="1145"/>
                  </a:cubicBezTo>
                  <a:cubicBezTo>
                    <a:pt x="13897" y="1305"/>
                    <a:pt x="14076" y="1145"/>
                    <a:pt x="14141" y="1057"/>
                  </a:cubicBezTo>
                  <a:cubicBezTo>
                    <a:pt x="14190" y="1011"/>
                    <a:pt x="14353" y="1057"/>
                    <a:pt x="14401" y="1076"/>
                  </a:cubicBezTo>
                  <a:cubicBezTo>
                    <a:pt x="14401" y="1076"/>
                    <a:pt x="14401" y="1076"/>
                    <a:pt x="14401" y="1103"/>
                  </a:cubicBezTo>
                  <a:cubicBezTo>
                    <a:pt x="14320" y="1194"/>
                    <a:pt x="14255" y="1236"/>
                    <a:pt x="14353" y="1378"/>
                  </a:cubicBezTo>
                  <a:cubicBezTo>
                    <a:pt x="14434" y="1511"/>
                    <a:pt x="14499" y="1511"/>
                    <a:pt x="14564" y="1672"/>
                  </a:cubicBezTo>
                  <a:cubicBezTo>
                    <a:pt x="14613" y="1832"/>
                    <a:pt x="14466" y="1786"/>
                    <a:pt x="14483" y="1924"/>
                  </a:cubicBezTo>
                  <a:cubicBezTo>
                    <a:pt x="14499" y="2015"/>
                    <a:pt x="14385" y="2061"/>
                    <a:pt x="14369" y="2130"/>
                  </a:cubicBezTo>
                  <a:cubicBezTo>
                    <a:pt x="14369" y="2244"/>
                    <a:pt x="14385" y="2267"/>
                    <a:pt x="14353" y="2359"/>
                  </a:cubicBezTo>
                  <a:cubicBezTo>
                    <a:pt x="14304" y="2474"/>
                    <a:pt x="14401" y="2634"/>
                    <a:pt x="14385" y="2817"/>
                  </a:cubicBezTo>
                  <a:cubicBezTo>
                    <a:pt x="14369" y="2955"/>
                    <a:pt x="14418" y="3092"/>
                    <a:pt x="14515" y="3161"/>
                  </a:cubicBezTo>
                  <a:cubicBezTo>
                    <a:pt x="14597" y="3230"/>
                    <a:pt x="14645" y="3298"/>
                    <a:pt x="14727" y="3390"/>
                  </a:cubicBezTo>
                  <a:cubicBezTo>
                    <a:pt x="14792" y="3436"/>
                    <a:pt x="15003" y="3619"/>
                    <a:pt x="15069" y="3619"/>
                  </a:cubicBezTo>
                  <a:cubicBezTo>
                    <a:pt x="15134" y="3642"/>
                    <a:pt x="15199" y="3619"/>
                    <a:pt x="15280" y="3596"/>
                  </a:cubicBezTo>
                  <a:cubicBezTo>
                    <a:pt x="15345" y="3596"/>
                    <a:pt x="15410" y="3665"/>
                    <a:pt x="15492" y="3665"/>
                  </a:cubicBezTo>
                  <a:cubicBezTo>
                    <a:pt x="15522" y="3642"/>
                    <a:pt x="15557" y="3596"/>
                    <a:pt x="15589" y="3596"/>
                  </a:cubicBezTo>
                  <a:cubicBezTo>
                    <a:pt x="15622" y="3665"/>
                    <a:pt x="15635" y="3780"/>
                    <a:pt x="15684" y="3871"/>
                  </a:cubicBezTo>
                  <a:cubicBezTo>
                    <a:pt x="15798" y="4097"/>
                    <a:pt x="16010" y="3894"/>
                    <a:pt x="16075" y="4032"/>
                  </a:cubicBezTo>
                  <a:cubicBezTo>
                    <a:pt x="16124" y="4146"/>
                    <a:pt x="16254" y="4307"/>
                    <a:pt x="16335" y="4395"/>
                  </a:cubicBezTo>
                  <a:cubicBezTo>
                    <a:pt x="16417" y="4463"/>
                    <a:pt x="16465" y="4463"/>
                    <a:pt x="16433" y="4601"/>
                  </a:cubicBezTo>
                  <a:cubicBezTo>
                    <a:pt x="16368" y="5082"/>
                    <a:pt x="16807" y="4761"/>
                    <a:pt x="16937" y="5197"/>
                  </a:cubicBezTo>
                  <a:cubicBezTo>
                    <a:pt x="17002" y="5242"/>
                    <a:pt x="17019" y="5357"/>
                    <a:pt x="17100" y="5403"/>
                  </a:cubicBezTo>
                  <a:cubicBezTo>
                    <a:pt x="17149" y="5426"/>
                    <a:pt x="17263" y="5242"/>
                    <a:pt x="17377" y="5265"/>
                  </a:cubicBezTo>
                  <a:cubicBezTo>
                    <a:pt x="17442" y="5288"/>
                    <a:pt x="17491" y="5197"/>
                    <a:pt x="17539" y="5174"/>
                  </a:cubicBezTo>
                  <a:cubicBezTo>
                    <a:pt x="17604" y="5151"/>
                    <a:pt x="17670" y="5197"/>
                    <a:pt x="17732" y="5174"/>
                  </a:cubicBezTo>
                  <a:cubicBezTo>
                    <a:pt x="17895" y="5174"/>
                    <a:pt x="18041" y="4738"/>
                    <a:pt x="18123" y="4807"/>
                  </a:cubicBezTo>
                  <a:cubicBezTo>
                    <a:pt x="18188" y="4830"/>
                    <a:pt x="18253" y="4876"/>
                    <a:pt x="18302" y="4807"/>
                  </a:cubicBezTo>
                  <a:cubicBezTo>
                    <a:pt x="18367" y="4761"/>
                    <a:pt x="18594" y="4807"/>
                    <a:pt x="18578" y="4692"/>
                  </a:cubicBezTo>
                  <a:cubicBezTo>
                    <a:pt x="18562" y="4578"/>
                    <a:pt x="18562" y="4440"/>
                    <a:pt x="18546" y="4349"/>
                  </a:cubicBezTo>
                  <a:cubicBezTo>
                    <a:pt x="18529" y="4188"/>
                    <a:pt x="18464" y="4074"/>
                    <a:pt x="18562" y="3940"/>
                  </a:cubicBezTo>
                  <a:cubicBezTo>
                    <a:pt x="18627" y="3826"/>
                    <a:pt x="18627" y="3528"/>
                    <a:pt x="18643" y="3367"/>
                  </a:cubicBezTo>
                  <a:cubicBezTo>
                    <a:pt x="18692" y="3024"/>
                    <a:pt x="18887" y="3276"/>
                    <a:pt x="19066" y="3321"/>
                  </a:cubicBezTo>
                  <a:cubicBezTo>
                    <a:pt x="19148" y="3344"/>
                    <a:pt x="19197" y="3436"/>
                    <a:pt x="19278" y="3459"/>
                  </a:cubicBezTo>
                  <a:cubicBezTo>
                    <a:pt x="19310" y="3459"/>
                    <a:pt x="19327" y="3367"/>
                    <a:pt x="19392" y="3367"/>
                  </a:cubicBezTo>
                  <a:cubicBezTo>
                    <a:pt x="19620" y="3321"/>
                    <a:pt x="19522" y="3298"/>
                    <a:pt x="19457" y="3092"/>
                  </a:cubicBezTo>
                  <a:cubicBezTo>
                    <a:pt x="19408" y="2932"/>
                    <a:pt x="19408" y="2749"/>
                    <a:pt x="19538" y="2749"/>
                  </a:cubicBezTo>
                  <a:cubicBezTo>
                    <a:pt x="19701" y="2749"/>
                    <a:pt x="19734" y="2267"/>
                    <a:pt x="19799" y="2107"/>
                  </a:cubicBezTo>
                  <a:cubicBezTo>
                    <a:pt x="19864" y="1924"/>
                    <a:pt x="19913" y="1649"/>
                    <a:pt x="20092" y="1740"/>
                  </a:cubicBezTo>
                  <a:cubicBezTo>
                    <a:pt x="20284" y="1855"/>
                    <a:pt x="20235" y="1534"/>
                    <a:pt x="20382" y="1511"/>
                  </a:cubicBezTo>
                  <a:cubicBezTo>
                    <a:pt x="20447" y="1488"/>
                    <a:pt x="20691" y="1947"/>
                    <a:pt x="20772" y="2015"/>
                  </a:cubicBezTo>
                  <a:cubicBezTo>
                    <a:pt x="20935" y="2130"/>
                    <a:pt x="20593" y="2588"/>
                    <a:pt x="20935" y="2611"/>
                  </a:cubicBezTo>
                  <a:cubicBezTo>
                    <a:pt x="21065" y="2657"/>
                    <a:pt x="21195" y="2726"/>
                    <a:pt x="21309" y="2840"/>
                  </a:cubicBezTo>
                  <a:cubicBezTo>
                    <a:pt x="21342" y="2863"/>
                    <a:pt x="21358" y="2909"/>
                    <a:pt x="21391" y="2932"/>
                  </a:cubicBezTo>
                  <a:cubicBezTo>
                    <a:pt x="21423" y="2955"/>
                    <a:pt x="21570" y="3024"/>
                    <a:pt x="21570" y="3046"/>
                  </a:cubicBezTo>
                  <a:cubicBezTo>
                    <a:pt x="21586" y="3092"/>
                    <a:pt x="21537" y="3161"/>
                    <a:pt x="21521" y="3207"/>
                  </a:cubicBezTo>
                  <a:cubicBezTo>
                    <a:pt x="21472" y="3321"/>
                    <a:pt x="21553" y="3367"/>
                    <a:pt x="21553" y="3482"/>
                  </a:cubicBezTo>
                  <a:cubicBezTo>
                    <a:pt x="21553" y="3596"/>
                    <a:pt x="21472" y="3665"/>
                    <a:pt x="21456" y="3780"/>
                  </a:cubicBezTo>
                  <a:cubicBezTo>
                    <a:pt x="21423" y="3986"/>
                    <a:pt x="21342" y="4123"/>
                    <a:pt x="21342" y="4349"/>
                  </a:cubicBezTo>
                  <a:cubicBezTo>
                    <a:pt x="21342" y="4486"/>
                    <a:pt x="21374" y="4578"/>
                    <a:pt x="21374" y="4692"/>
                  </a:cubicBezTo>
                  <a:cubicBezTo>
                    <a:pt x="21374" y="4784"/>
                    <a:pt x="21374" y="4922"/>
                    <a:pt x="21358" y="4990"/>
                  </a:cubicBezTo>
                  <a:cubicBezTo>
                    <a:pt x="21358" y="5197"/>
                    <a:pt x="21358" y="5197"/>
                    <a:pt x="21358" y="5197"/>
                  </a:cubicBezTo>
                  <a:cubicBezTo>
                    <a:pt x="21326" y="5265"/>
                    <a:pt x="21244" y="5311"/>
                    <a:pt x="21277" y="5403"/>
                  </a:cubicBezTo>
                  <a:cubicBezTo>
                    <a:pt x="21326" y="5517"/>
                    <a:pt x="21277" y="5494"/>
                    <a:pt x="21212" y="5517"/>
                  </a:cubicBezTo>
                  <a:cubicBezTo>
                    <a:pt x="21195" y="5609"/>
                    <a:pt x="21228" y="5746"/>
                    <a:pt x="21212" y="5815"/>
                  </a:cubicBezTo>
                  <a:cubicBezTo>
                    <a:pt x="21130" y="5838"/>
                    <a:pt x="21179" y="5995"/>
                    <a:pt x="21179" y="6063"/>
                  </a:cubicBezTo>
                  <a:cubicBezTo>
                    <a:pt x="21130" y="6293"/>
                    <a:pt x="21082" y="6407"/>
                    <a:pt x="20919" y="6407"/>
                  </a:cubicBezTo>
                  <a:cubicBezTo>
                    <a:pt x="20903" y="6407"/>
                    <a:pt x="20789" y="6613"/>
                    <a:pt x="20789" y="6659"/>
                  </a:cubicBezTo>
                  <a:cubicBezTo>
                    <a:pt x="20789" y="6659"/>
                    <a:pt x="20919" y="6797"/>
                    <a:pt x="20935" y="6865"/>
                  </a:cubicBezTo>
                  <a:cubicBezTo>
                    <a:pt x="21033" y="7274"/>
                    <a:pt x="21033" y="7274"/>
                    <a:pt x="21033" y="7274"/>
                  </a:cubicBezTo>
                  <a:cubicBezTo>
                    <a:pt x="21082" y="7457"/>
                    <a:pt x="20903" y="7549"/>
                    <a:pt x="20821" y="7664"/>
                  </a:cubicBezTo>
                  <a:cubicBezTo>
                    <a:pt x="20821" y="7801"/>
                    <a:pt x="20545" y="7893"/>
                    <a:pt x="20545" y="7984"/>
                  </a:cubicBezTo>
                  <a:cubicBezTo>
                    <a:pt x="20593" y="8030"/>
                    <a:pt x="20707" y="8259"/>
                    <a:pt x="20724" y="8328"/>
                  </a:cubicBezTo>
                  <a:cubicBezTo>
                    <a:pt x="20724" y="8374"/>
                    <a:pt x="20707" y="8557"/>
                    <a:pt x="20691" y="8603"/>
                  </a:cubicBezTo>
                  <a:cubicBezTo>
                    <a:pt x="20675" y="8672"/>
                    <a:pt x="20610" y="8626"/>
                    <a:pt x="20561" y="8672"/>
                  </a:cubicBezTo>
                  <a:cubicBezTo>
                    <a:pt x="20512" y="8718"/>
                    <a:pt x="20512" y="8901"/>
                    <a:pt x="20463" y="8993"/>
                  </a:cubicBezTo>
                  <a:cubicBezTo>
                    <a:pt x="20447" y="9061"/>
                    <a:pt x="20382" y="9061"/>
                    <a:pt x="20349" y="9107"/>
                  </a:cubicBezTo>
                  <a:cubicBezTo>
                    <a:pt x="20300" y="9130"/>
                    <a:pt x="20366" y="9268"/>
                    <a:pt x="20366" y="9336"/>
                  </a:cubicBezTo>
                  <a:cubicBezTo>
                    <a:pt x="20496" y="9497"/>
                    <a:pt x="20382" y="9795"/>
                    <a:pt x="20447" y="9978"/>
                  </a:cubicBezTo>
                  <a:cubicBezTo>
                    <a:pt x="20496" y="10112"/>
                    <a:pt x="20496" y="10295"/>
                    <a:pt x="20610" y="10341"/>
                  </a:cubicBezTo>
                  <a:cubicBezTo>
                    <a:pt x="20675" y="10386"/>
                    <a:pt x="20854" y="10253"/>
                    <a:pt x="20951" y="10253"/>
                  </a:cubicBezTo>
                  <a:cubicBezTo>
                    <a:pt x="21114" y="10203"/>
                    <a:pt x="21195" y="10318"/>
                    <a:pt x="21293" y="10501"/>
                  </a:cubicBezTo>
                  <a:cubicBezTo>
                    <a:pt x="21374" y="10661"/>
                    <a:pt x="21488" y="10753"/>
                    <a:pt x="21586" y="10868"/>
                  </a:cubicBezTo>
                  <a:cubicBezTo>
                    <a:pt x="21586" y="11028"/>
                    <a:pt x="21472" y="11051"/>
                    <a:pt x="21521" y="11257"/>
                  </a:cubicBezTo>
                  <a:cubicBezTo>
                    <a:pt x="21537" y="11441"/>
                    <a:pt x="21521" y="11555"/>
                    <a:pt x="21488" y="11715"/>
                  </a:cubicBezTo>
                  <a:cubicBezTo>
                    <a:pt x="21472" y="11945"/>
                    <a:pt x="21488" y="12288"/>
                    <a:pt x="21374" y="12495"/>
                  </a:cubicBezTo>
                  <a:cubicBezTo>
                    <a:pt x="21342" y="12563"/>
                    <a:pt x="21293" y="12586"/>
                    <a:pt x="21244" y="12632"/>
                  </a:cubicBezTo>
                  <a:cubicBezTo>
                    <a:pt x="21195" y="12724"/>
                    <a:pt x="21195" y="12930"/>
                    <a:pt x="21098" y="12815"/>
                  </a:cubicBezTo>
                  <a:cubicBezTo>
                    <a:pt x="21016" y="12724"/>
                    <a:pt x="20756" y="12288"/>
                    <a:pt x="20691" y="12403"/>
                  </a:cubicBezTo>
                  <a:cubicBezTo>
                    <a:pt x="20528" y="12701"/>
                    <a:pt x="20349" y="12380"/>
                    <a:pt x="20157" y="12311"/>
                  </a:cubicBezTo>
                  <a:cubicBezTo>
                    <a:pt x="20105" y="12334"/>
                    <a:pt x="19978" y="12151"/>
                    <a:pt x="19978" y="12334"/>
                  </a:cubicBezTo>
                  <a:cubicBezTo>
                    <a:pt x="19961" y="12449"/>
                    <a:pt x="19896" y="12472"/>
                    <a:pt x="19831" y="12517"/>
                  </a:cubicBezTo>
                  <a:cubicBezTo>
                    <a:pt x="19766" y="12563"/>
                    <a:pt x="19750" y="12403"/>
                    <a:pt x="19717" y="12357"/>
                  </a:cubicBezTo>
                  <a:cubicBezTo>
                    <a:pt x="19701" y="12334"/>
                    <a:pt x="19636" y="12426"/>
                    <a:pt x="19603" y="12449"/>
                  </a:cubicBezTo>
                  <a:cubicBezTo>
                    <a:pt x="19408" y="12540"/>
                    <a:pt x="19278" y="12128"/>
                    <a:pt x="19180" y="11968"/>
                  </a:cubicBezTo>
                  <a:cubicBezTo>
                    <a:pt x="19099" y="11830"/>
                    <a:pt x="19115" y="11761"/>
                    <a:pt x="19001" y="11807"/>
                  </a:cubicBezTo>
                  <a:cubicBezTo>
                    <a:pt x="18936" y="11853"/>
                    <a:pt x="18904" y="11899"/>
                    <a:pt x="18839" y="11899"/>
                  </a:cubicBezTo>
                  <a:cubicBezTo>
                    <a:pt x="18692" y="11876"/>
                    <a:pt x="18757" y="11784"/>
                    <a:pt x="18692" y="11670"/>
                  </a:cubicBezTo>
                  <a:cubicBezTo>
                    <a:pt x="18708" y="11624"/>
                    <a:pt x="18660" y="11509"/>
                    <a:pt x="18660" y="11463"/>
                  </a:cubicBezTo>
                  <a:cubicBezTo>
                    <a:pt x="18660" y="11326"/>
                    <a:pt x="18757" y="11143"/>
                    <a:pt x="18806" y="11051"/>
                  </a:cubicBezTo>
                  <a:cubicBezTo>
                    <a:pt x="18920" y="10799"/>
                    <a:pt x="18708" y="10776"/>
                    <a:pt x="18676" y="10570"/>
                  </a:cubicBezTo>
                  <a:cubicBezTo>
                    <a:pt x="18660" y="10364"/>
                    <a:pt x="18611" y="10341"/>
                    <a:pt x="18513" y="10432"/>
                  </a:cubicBezTo>
                  <a:cubicBezTo>
                    <a:pt x="18432" y="10524"/>
                    <a:pt x="18432" y="10707"/>
                    <a:pt x="18334" y="10776"/>
                  </a:cubicBezTo>
                  <a:cubicBezTo>
                    <a:pt x="18204" y="10891"/>
                    <a:pt x="18123" y="10455"/>
                    <a:pt x="17995" y="10616"/>
                  </a:cubicBezTo>
                  <a:cubicBezTo>
                    <a:pt x="17846" y="10822"/>
                    <a:pt x="17637" y="10822"/>
                    <a:pt x="17458" y="10982"/>
                  </a:cubicBezTo>
                  <a:cubicBezTo>
                    <a:pt x="17425" y="11143"/>
                    <a:pt x="17230" y="11074"/>
                    <a:pt x="17149" y="11005"/>
                  </a:cubicBezTo>
                  <a:cubicBezTo>
                    <a:pt x="17067" y="10891"/>
                    <a:pt x="17051" y="10891"/>
                    <a:pt x="17051" y="11051"/>
                  </a:cubicBezTo>
                  <a:cubicBezTo>
                    <a:pt x="17035" y="11097"/>
                    <a:pt x="16954" y="11280"/>
                    <a:pt x="16954" y="11303"/>
                  </a:cubicBezTo>
                  <a:cubicBezTo>
                    <a:pt x="17002" y="11418"/>
                    <a:pt x="17051" y="11738"/>
                    <a:pt x="16905" y="11784"/>
                  </a:cubicBezTo>
                  <a:cubicBezTo>
                    <a:pt x="16758" y="11830"/>
                    <a:pt x="16758" y="11715"/>
                    <a:pt x="16807" y="11968"/>
                  </a:cubicBezTo>
                  <a:cubicBezTo>
                    <a:pt x="16823" y="12105"/>
                    <a:pt x="16709" y="12105"/>
                    <a:pt x="16661" y="12174"/>
                  </a:cubicBezTo>
                  <a:cubicBezTo>
                    <a:pt x="16628" y="12242"/>
                    <a:pt x="16644" y="12334"/>
                    <a:pt x="16628" y="12403"/>
                  </a:cubicBezTo>
                  <a:cubicBezTo>
                    <a:pt x="16563" y="12586"/>
                    <a:pt x="16465" y="12495"/>
                    <a:pt x="16384" y="12586"/>
                  </a:cubicBezTo>
                  <a:cubicBezTo>
                    <a:pt x="16335" y="12678"/>
                    <a:pt x="16482" y="12770"/>
                    <a:pt x="16417" y="12880"/>
                  </a:cubicBezTo>
                  <a:cubicBezTo>
                    <a:pt x="16449" y="13041"/>
                    <a:pt x="16449" y="13109"/>
                    <a:pt x="16433" y="13247"/>
                  </a:cubicBezTo>
                  <a:cubicBezTo>
                    <a:pt x="16417" y="13339"/>
                    <a:pt x="16319" y="13361"/>
                    <a:pt x="16319" y="13407"/>
                  </a:cubicBezTo>
                  <a:cubicBezTo>
                    <a:pt x="16319" y="13476"/>
                    <a:pt x="16368" y="13522"/>
                    <a:pt x="16384" y="13591"/>
                  </a:cubicBezTo>
                  <a:cubicBezTo>
                    <a:pt x="16384" y="13636"/>
                    <a:pt x="16368" y="13705"/>
                    <a:pt x="16351" y="13728"/>
                  </a:cubicBezTo>
                  <a:cubicBezTo>
                    <a:pt x="16319" y="13820"/>
                    <a:pt x="16400" y="13911"/>
                    <a:pt x="16335" y="14026"/>
                  </a:cubicBezTo>
                  <a:cubicBezTo>
                    <a:pt x="16270" y="14163"/>
                    <a:pt x="16482" y="14301"/>
                    <a:pt x="16449" y="14484"/>
                  </a:cubicBezTo>
                  <a:cubicBezTo>
                    <a:pt x="16400" y="14690"/>
                    <a:pt x="16172" y="14782"/>
                    <a:pt x="16368" y="14988"/>
                  </a:cubicBezTo>
                  <a:cubicBezTo>
                    <a:pt x="16530" y="15080"/>
                    <a:pt x="16498" y="15355"/>
                    <a:pt x="16661" y="15286"/>
                  </a:cubicBezTo>
                  <a:cubicBezTo>
                    <a:pt x="16742" y="15240"/>
                    <a:pt x="16709" y="15401"/>
                    <a:pt x="16742" y="15447"/>
                  </a:cubicBezTo>
                  <a:cubicBezTo>
                    <a:pt x="16807" y="15515"/>
                    <a:pt x="16856" y="15492"/>
                    <a:pt x="16921" y="15492"/>
                  </a:cubicBezTo>
                  <a:cubicBezTo>
                    <a:pt x="17035" y="15492"/>
                    <a:pt x="17002" y="15378"/>
                    <a:pt x="17084" y="15332"/>
                  </a:cubicBezTo>
                  <a:cubicBezTo>
                    <a:pt x="17360" y="15240"/>
                    <a:pt x="17360" y="15240"/>
                    <a:pt x="17360" y="15240"/>
                  </a:cubicBezTo>
                  <a:cubicBezTo>
                    <a:pt x="17458" y="15217"/>
                    <a:pt x="17539" y="15309"/>
                    <a:pt x="17572" y="15447"/>
                  </a:cubicBezTo>
                  <a:cubicBezTo>
                    <a:pt x="17572" y="15492"/>
                    <a:pt x="17539" y="15699"/>
                    <a:pt x="17604" y="15653"/>
                  </a:cubicBezTo>
                  <a:cubicBezTo>
                    <a:pt x="17732" y="15584"/>
                    <a:pt x="17832" y="15722"/>
                    <a:pt x="17767" y="15882"/>
                  </a:cubicBezTo>
                  <a:cubicBezTo>
                    <a:pt x="17702" y="16019"/>
                    <a:pt x="17751" y="16111"/>
                    <a:pt x="17718" y="16268"/>
                  </a:cubicBezTo>
                  <a:cubicBezTo>
                    <a:pt x="17670" y="16428"/>
                    <a:pt x="17588" y="16291"/>
                    <a:pt x="17523" y="16336"/>
                  </a:cubicBezTo>
                  <a:cubicBezTo>
                    <a:pt x="17458" y="16359"/>
                    <a:pt x="17295" y="16543"/>
                    <a:pt x="17312" y="16634"/>
                  </a:cubicBezTo>
                  <a:cubicBezTo>
                    <a:pt x="17344" y="16978"/>
                    <a:pt x="17360" y="16909"/>
                    <a:pt x="17165" y="17138"/>
                  </a:cubicBezTo>
                  <a:cubicBezTo>
                    <a:pt x="17149" y="17253"/>
                    <a:pt x="17100" y="17299"/>
                    <a:pt x="17084" y="17459"/>
                  </a:cubicBezTo>
                  <a:cubicBezTo>
                    <a:pt x="17084" y="17620"/>
                    <a:pt x="17133" y="17872"/>
                    <a:pt x="17198" y="18009"/>
                  </a:cubicBezTo>
                  <a:cubicBezTo>
                    <a:pt x="17230" y="18078"/>
                    <a:pt x="17295" y="18101"/>
                    <a:pt x="17344" y="18124"/>
                  </a:cubicBezTo>
                  <a:cubicBezTo>
                    <a:pt x="17442" y="18170"/>
                    <a:pt x="17442" y="18330"/>
                    <a:pt x="17491" y="18422"/>
                  </a:cubicBezTo>
                  <a:cubicBezTo>
                    <a:pt x="17539" y="18490"/>
                    <a:pt x="17621" y="18513"/>
                    <a:pt x="17637" y="18605"/>
                  </a:cubicBezTo>
                  <a:cubicBezTo>
                    <a:pt x="17670" y="18651"/>
                    <a:pt x="17637" y="18719"/>
                    <a:pt x="17670" y="18788"/>
                  </a:cubicBezTo>
                  <a:cubicBezTo>
                    <a:pt x="17702" y="18880"/>
                    <a:pt x="17751" y="18880"/>
                    <a:pt x="17751" y="19013"/>
                  </a:cubicBezTo>
                  <a:cubicBezTo>
                    <a:pt x="17751" y="19132"/>
                    <a:pt x="17846" y="19197"/>
                    <a:pt x="17881" y="19311"/>
                  </a:cubicBezTo>
                  <a:cubicBezTo>
                    <a:pt x="17895" y="19632"/>
                    <a:pt x="17621" y="19701"/>
                    <a:pt x="17539" y="19976"/>
                  </a:cubicBezTo>
                  <a:cubicBezTo>
                    <a:pt x="17507" y="20090"/>
                    <a:pt x="17425" y="20182"/>
                    <a:pt x="17344" y="20205"/>
                  </a:cubicBezTo>
                  <a:cubicBezTo>
                    <a:pt x="17295" y="20205"/>
                    <a:pt x="17246" y="20205"/>
                    <a:pt x="17198" y="20159"/>
                  </a:cubicBezTo>
                  <a:cubicBezTo>
                    <a:pt x="17133" y="20113"/>
                    <a:pt x="17051" y="20113"/>
                    <a:pt x="16970" y="20113"/>
                  </a:cubicBezTo>
                  <a:cubicBezTo>
                    <a:pt x="16921" y="20136"/>
                    <a:pt x="16872" y="20113"/>
                    <a:pt x="16823" y="20136"/>
                  </a:cubicBezTo>
                  <a:cubicBezTo>
                    <a:pt x="16775" y="20182"/>
                    <a:pt x="16726" y="20365"/>
                    <a:pt x="16661" y="20365"/>
                  </a:cubicBezTo>
                  <a:cubicBezTo>
                    <a:pt x="16612" y="20365"/>
                    <a:pt x="16384" y="20090"/>
                    <a:pt x="16384" y="20022"/>
                  </a:cubicBezTo>
                  <a:cubicBezTo>
                    <a:pt x="16384" y="19999"/>
                    <a:pt x="16449" y="19953"/>
                    <a:pt x="16449" y="19953"/>
                  </a:cubicBezTo>
                  <a:cubicBezTo>
                    <a:pt x="16514" y="19861"/>
                    <a:pt x="16579" y="19563"/>
                    <a:pt x="16530" y="19426"/>
                  </a:cubicBezTo>
                  <a:cubicBezTo>
                    <a:pt x="16465" y="19243"/>
                    <a:pt x="16286" y="18971"/>
                    <a:pt x="16124" y="18949"/>
                  </a:cubicBezTo>
                  <a:cubicBezTo>
                    <a:pt x="16042" y="18922"/>
                    <a:pt x="15814" y="18857"/>
                    <a:pt x="15766" y="18719"/>
                  </a:cubicBezTo>
                  <a:cubicBezTo>
                    <a:pt x="15766" y="18674"/>
                    <a:pt x="15701" y="18490"/>
                    <a:pt x="15736" y="18467"/>
                  </a:cubicBezTo>
                  <a:cubicBezTo>
                    <a:pt x="15896" y="18353"/>
                    <a:pt x="15896" y="18170"/>
                    <a:pt x="15766" y="18032"/>
                  </a:cubicBezTo>
                  <a:cubicBezTo>
                    <a:pt x="15736" y="17986"/>
                    <a:pt x="15635" y="17917"/>
                    <a:pt x="15622" y="17849"/>
                  </a:cubicBezTo>
                  <a:cubicBezTo>
                    <a:pt x="15589" y="17711"/>
                    <a:pt x="15671" y="17620"/>
                    <a:pt x="15684" y="17482"/>
                  </a:cubicBezTo>
                  <a:cubicBezTo>
                    <a:pt x="15717" y="17459"/>
                    <a:pt x="15880" y="17161"/>
                    <a:pt x="15785" y="17161"/>
                  </a:cubicBezTo>
                  <a:cubicBezTo>
                    <a:pt x="15684" y="17161"/>
                    <a:pt x="15573" y="17161"/>
                    <a:pt x="15508" y="17047"/>
                  </a:cubicBezTo>
                  <a:cubicBezTo>
                    <a:pt x="15475" y="16955"/>
                    <a:pt x="15378" y="16863"/>
                    <a:pt x="15361" y="16772"/>
                  </a:cubicBezTo>
                  <a:cubicBezTo>
                    <a:pt x="15296" y="16543"/>
                    <a:pt x="15378" y="16405"/>
                    <a:pt x="15150" y="16497"/>
                  </a:cubicBezTo>
                  <a:cubicBezTo>
                    <a:pt x="15052" y="16543"/>
                    <a:pt x="15052" y="16795"/>
                    <a:pt x="14955" y="16818"/>
                  </a:cubicBezTo>
                  <a:cubicBezTo>
                    <a:pt x="14890" y="16818"/>
                    <a:pt x="14727" y="16382"/>
                    <a:pt x="14711" y="16451"/>
                  </a:cubicBezTo>
                  <a:cubicBezTo>
                    <a:pt x="14678" y="16611"/>
                    <a:pt x="14580" y="16588"/>
                    <a:pt x="14483" y="16634"/>
                  </a:cubicBezTo>
                  <a:cubicBezTo>
                    <a:pt x="14418" y="16657"/>
                    <a:pt x="14450" y="16680"/>
                    <a:pt x="14418" y="16749"/>
                  </a:cubicBezTo>
                  <a:cubicBezTo>
                    <a:pt x="14401" y="16818"/>
                    <a:pt x="14287" y="16886"/>
                    <a:pt x="14255" y="16932"/>
                  </a:cubicBezTo>
                  <a:cubicBezTo>
                    <a:pt x="14222" y="16955"/>
                    <a:pt x="13913" y="16863"/>
                    <a:pt x="13816" y="16955"/>
                  </a:cubicBezTo>
                  <a:cubicBezTo>
                    <a:pt x="13783" y="16978"/>
                    <a:pt x="13783" y="17093"/>
                    <a:pt x="13718" y="17138"/>
                  </a:cubicBezTo>
                  <a:cubicBezTo>
                    <a:pt x="13604" y="17230"/>
                    <a:pt x="13460" y="17276"/>
                    <a:pt x="13363" y="17413"/>
                  </a:cubicBezTo>
                  <a:cubicBezTo>
                    <a:pt x="13037" y="17826"/>
                    <a:pt x="13070" y="17207"/>
                    <a:pt x="12777" y="17207"/>
                  </a:cubicBezTo>
                  <a:cubicBezTo>
                    <a:pt x="12500" y="17184"/>
                    <a:pt x="12679" y="17574"/>
                    <a:pt x="12581" y="17688"/>
                  </a:cubicBezTo>
                  <a:cubicBezTo>
                    <a:pt x="12402" y="17917"/>
                    <a:pt x="12598" y="17849"/>
                    <a:pt x="12598" y="18078"/>
                  </a:cubicBezTo>
                  <a:cubicBezTo>
                    <a:pt x="12581" y="18192"/>
                    <a:pt x="12484" y="18192"/>
                    <a:pt x="12500" y="18376"/>
                  </a:cubicBezTo>
                  <a:cubicBezTo>
                    <a:pt x="12533" y="18582"/>
                    <a:pt x="12402" y="18582"/>
                    <a:pt x="12272" y="18605"/>
                  </a:cubicBezTo>
                  <a:cubicBezTo>
                    <a:pt x="12093" y="18605"/>
                    <a:pt x="12093" y="18238"/>
                    <a:pt x="11947" y="18422"/>
                  </a:cubicBezTo>
                  <a:cubicBezTo>
                    <a:pt x="11931" y="18513"/>
                    <a:pt x="11735" y="18697"/>
                    <a:pt x="11670" y="18719"/>
                  </a:cubicBezTo>
                  <a:cubicBezTo>
                    <a:pt x="11459" y="18811"/>
                    <a:pt x="11345" y="18739"/>
                    <a:pt x="11215" y="18536"/>
                  </a:cubicBezTo>
                  <a:cubicBezTo>
                    <a:pt x="11136" y="18399"/>
                    <a:pt x="11022" y="18582"/>
                    <a:pt x="10924" y="18536"/>
                  </a:cubicBezTo>
                  <a:cubicBezTo>
                    <a:pt x="10843" y="18490"/>
                    <a:pt x="10794" y="18399"/>
                    <a:pt x="10745" y="18307"/>
                  </a:cubicBezTo>
                  <a:cubicBezTo>
                    <a:pt x="10664" y="18170"/>
                    <a:pt x="10615" y="18422"/>
                    <a:pt x="10501" y="18307"/>
                  </a:cubicBezTo>
                  <a:cubicBezTo>
                    <a:pt x="10371" y="18124"/>
                    <a:pt x="10273" y="17917"/>
                    <a:pt x="10143" y="17734"/>
                  </a:cubicBezTo>
                  <a:cubicBezTo>
                    <a:pt x="10143" y="17642"/>
                    <a:pt x="10094" y="17574"/>
                    <a:pt x="10078" y="17482"/>
                  </a:cubicBezTo>
                  <a:cubicBezTo>
                    <a:pt x="10046" y="17322"/>
                    <a:pt x="10029" y="17138"/>
                    <a:pt x="9980" y="17001"/>
                  </a:cubicBezTo>
                  <a:cubicBezTo>
                    <a:pt x="9915" y="16818"/>
                    <a:pt x="9671" y="16726"/>
                    <a:pt x="9557" y="16611"/>
                  </a:cubicBezTo>
                  <a:cubicBezTo>
                    <a:pt x="9476" y="16543"/>
                    <a:pt x="9541" y="16497"/>
                    <a:pt x="9557" y="16405"/>
                  </a:cubicBezTo>
                  <a:cubicBezTo>
                    <a:pt x="9590" y="16268"/>
                    <a:pt x="9557" y="16176"/>
                    <a:pt x="9541" y="16042"/>
                  </a:cubicBezTo>
                  <a:cubicBezTo>
                    <a:pt x="9557" y="15928"/>
                    <a:pt x="9492" y="15676"/>
                    <a:pt x="9460" y="15561"/>
                  </a:cubicBezTo>
                  <a:cubicBezTo>
                    <a:pt x="9411" y="15378"/>
                    <a:pt x="9492" y="15126"/>
                    <a:pt x="9509" y="14942"/>
                  </a:cubicBezTo>
                  <a:cubicBezTo>
                    <a:pt x="9525" y="14713"/>
                    <a:pt x="9476" y="14553"/>
                    <a:pt x="9541" y="14347"/>
                  </a:cubicBezTo>
                  <a:cubicBezTo>
                    <a:pt x="9557" y="14301"/>
                    <a:pt x="9574" y="14232"/>
                    <a:pt x="9557" y="14163"/>
                  </a:cubicBezTo>
                  <a:cubicBezTo>
                    <a:pt x="9492" y="14141"/>
                    <a:pt x="9443" y="14163"/>
                    <a:pt x="9378" y="14049"/>
                  </a:cubicBezTo>
                  <a:cubicBezTo>
                    <a:pt x="9330" y="13934"/>
                    <a:pt x="9492" y="14003"/>
                    <a:pt x="9509" y="13843"/>
                  </a:cubicBezTo>
                  <a:cubicBezTo>
                    <a:pt x="9509" y="13774"/>
                    <a:pt x="9509" y="13182"/>
                    <a:pt x="9427" y="13430"/>
                  </a:cubicBezTo>
                  <a:cubicBezTo>
                    <a:pt x="9378" y="13591"/>
                    <a:pt x="9199" y="13613"/>
                    <a:pt x="9118" y="13751"/>
                  </a:cubicBezTo>
                  <a:cubicBezTo>
                    <a:pt x="8974" y="14049"/>
                    <a:pt x="9004" y="14805"/>
                    <a:pt x="8681" y="14232"/>
                  </a:cubicBezTo>
                  <a:cubicBezTo>
                    <a:pt x="8502" y="13911"/>
                    <a:pt x="8502" y="13911"/>
                    <a:pt x="8502" y="13911"/>
                  </a:cubicBezTo>
                  <a:cubicBezTo>
                    <a:pt x="8405" y="13728"/>
                    <a:pt x="8519" y="13522"/>
                    <a:pt x="8372" y="13384"/>
                  </a:cubicBezTo>
                  <a:cubicBezTo>
                    <a:pt x="8323" y="13361"/>
                    <a:pt x="8274" y="13476"/>
                    <a:pt x="8226" y="13499"/>
                  </a:cubicBezTo>
                  <a:cubicBezTo>
                    <a:pt x="8128" y="13568"/>
                    <a:pt x="7933" y="13476"/>
                    <a:pt x="7786" y="13545"/>
                  </a:cubicBezTo>
                  <a:cubicBezTo>
                    <a:pt x="7689" y="13591"/>
                    <a:pt x="7575" y="13636"/>
                    <a:pt x="7461" y="13659"/>
                  </a:cubicBezTo>
                  <a:cubicBezTo>
                    <a:pt x="7363" y="13682"/>
                    <a:pt x="7282" y="13934"/>
                    <a:pt x="7314" y="14049"/>
                  </a:cubicBezTo>
                  <a:cubicBezTo>
                    <a:pt x="7396" y="14301"/>
                    <a:pt x="7412" y="14507"/>
                    <a:pt x="7249" y="14690"/>
                  </a:cubicBezTo>
                  <a:cubicBezTo>
                    <a:pt x="7249" y="14828"/>
                    <a:pt x="7087" y="14782"/>
                    <a:pt x="7021" y="14828"/>
                  </a:cubicBezTo>
                  <a:cubicBezTo>
                    <a:pt x="6894" y="14942"/>
                    <a:pt x="7008" y="15286"/>
                    <a:pt x="7054" y="15424"/>
                  </a:cubicBezTo>
                  <a:cubicBezTo>
                    <a:pt x="7087" y="15538"/>
                    <a:pt x="7249" y="15492"/>
                    <a:pt x="7298" y="15630"/>
                  </a:cubicBezTo>
                  <a:cubicBezTo>
                    <a:pt x="7331" y="15676"/>
                    <a:pt x="7396" y="15790"/>
                    <a:pt x="7379" y="15859"/>
                  </a:cubicBezTo>
                  <a:cubicBezTo>
                    <a:pt x="7347" y="15970"/>
                    <a:pt x="7233" y="15993"/>
                    <a:pt x="7331" y="16153"/>
                  </a:cubicBezTo>
                  <a:cubicBezTo>
                    <a:pt x="7396" y="16268"/>
                    <a:pt x="7461" y="16245"/>
                    <a:pt x="7396" y="16451"/>
                  </a:cubicBezTo>
                  <a:cubicBezTo>
                    <a:pt x="7282" y="16657"/>
                    <a:pt x="7314" y="16978"/>
                    <a:pt x="7493" y="17093"/>
                  </a:cubicBezTo>
                  <a:cubicBezTo>
                    <a:pt x="7575" y="17161"/>
                    <a:pt x="7575" y="17345"/>
                    <a:pt x="7526" y="17436"/>
                  </a:cubicBezTo>
                  <a:cubicBezTo>
                    <a:pt x="7493" y="17528"/>
                    <a:pt x="7575" y="17665"/>
                    <a:pt x="7591" y="17734"/>
                  </a:cubicBezTo>
                  <a:cubicBezTo>
                    <a:pt x="7656" y="17872"/>
                    <a:pt x="7396" y="18055"/>
                    <a:pt x="7379" y="18124"/>
                  </a:cubicBezTo>
                  <a:cubicBezTo>
                    <a:pt x="7379" y="18215"/>
                    <a:pt x="7428" y="18284"/>
                    <a:pt x="7428" y="18376"/>
                  </a:cubicBezTo>
                  <a:cubicBezTo>
                    <a:pt x="7412" y="18513"/>
                    <a:pt x="7298" y="18628"/>
                    <a:pt x="7249" y="18719"/>
                  </a:cubicBezTo>
                  <a:cubicBezTo>
                    <a:pt x="7233" y="18830"/>
                    <a:pt x="7184" y="18830"/>
                    <a:pt x="7135" y="18899"/>
                  </a:cubicBezTo>
                  <a:cubicBezTo>
                    <a:pt x="7103" y="18971"/>
                    <a:pt x="7119" y="19040"/>
                    <a:pt x="7103" y="19082"/>
                  </a:cubicBezTo>
                  <a:cubicBezTo>
                    <a:pt x="7103" y="19132"/>
                    <a:pt x="7054" y="19151"/>
                    <a:pt x="7038" y="19220"/>
                  </a:cubicBezTo>
                  <a:cubicBezTo>
                    <a:pt x="7008" y="19426"/>
                    <a:pt x="7038" y="19701"/>
                    <a:pt x="7008" y="19930"/>
                  </a:cubicBezTo>
                  <a:cubicBezTo>
                    <a:pt x="6973" y="20113"/>
                    <a:pt x="6908" y="19953"/>
                    <a:pt x="6845" y="19999"/>
                  </a:cubicBezTo>
                  <a:cubicBezTo>
                    <a:pt x="6794" y="19999"/>
                    <a:pt x="6682" y="20113"/>
                    <a:pt x="6650" y="20159"/>
                  </a:cubicBezTo>
                  <a:cubicBezTo>
                    <a:pt x="6650" y="20205"/>
                    <a:pt x="6715" y="20274"/>
                    <a:pt x="6682" y="20342"/>
                  </a:cubicBezTo>
                  <a:cubicBezTo>
                    <a:pt x="6650" y="20503"/>
                    <a:pt x="6601" y="20503"/>
                    <a:pt x="6503" y="20572"/>
                  </a:cubicBezTo>
                  <a:cubicBezTo>
                    <a:pt x="6422" y="20617"/>
                    <a:pt x="6422" y="20755"/>
                    <a:pt x="6390" y="20870"/>
                  </a:cubicBezTo>
                  <a:cubicBezTo>
                    <a:pt x="6406" y="20984"/>
                    <a:pt x="6422" y="21236"/>
                    <a:pt x="6357" y="21305"/>
                  </a:cubicBezTo>
                  <a:cubicBezTo>
                    <a:pt x="6276" y="21419"/>
                    <a:pt x="6194" y="21419"/>
                    <a:pt x="6097" y="21442"/>
                  </a:cubicBezTo>
                  <a:cubicBezTo>
                    <a:pt x="6015" y="21465"/>
                    <a:pt x="5999" y="21488"/>
                    <a:pt x="5999" y="21534"/>
                  </a:cubicBezTo>
                  <a:cubicBezTo>
                    <a:pt x="5869" y="21442"/>
                    <a:pt x="5608" y="21213"/>
                    <a:pt x="5576" y="21007"/>
                  </a:cubicBezTo>
                  <a:cubicBezTo>
                    <a:pt x="5543" y="20801"/>
                    <a:pt x="5478" y="20663"/>
                    <a:pt x="5315" y="20572"/>
                  </a:cubicBezTo>
                  <a:cubicBezTo>
                    <a:pt x="5202" y="20526"/>
                    <a:pt x="5153" y="20480"/>
                    <a:pt x="5071" y="20342"/>
                  </a:cubicBezTo>
                  <a:cubicBezTo>
                    <a:pt x="5071" y="20274"/>
                    <a:pt x="5055" y="20136"/>
                    <a:pt x="5023" y="20068"/>
                  </a:cubicBezTo>
                  <a:cubicBezTo>
                    <a:pt x="4990" y="19999"/>
                    <a:pt x="4909" y="19953"/>
                    <a:pt x="4941" y="19815"/>
                  </a:cubicBezTo>
                  <a:cubicBezTo>
                    <a:pt x="4974" y="19632"/>
                    <a:pt x="4990" y="19518"/>
                    <a:pt x="4990" y="19311"/>
                  </a:cubicBezTo>
                  <a:cubicBezTo>
                    <a:pt x="4990" y="19132"/>
                    <a:pt x="4892" y="19151"/>
                    <a:pt x="4844" y="19013"/>
                  </a:cubicBezTo>
                  <a:cubicBezTo>
                    <a:pt x="4827" y="18922"/>
                    <a:pt x="4811" y="18830"/>
                    <a:pt x="4797" y="18765"/>
                  </a:cubicBezTo>
                  <a:cubicBezTo>
                    <a:pt x="4713" y="18422"/>
                    <a:pt x="4876" y="18422"/>
                    <a:pt x="4925" y="18170"/>
                  </a:cubicBezTo>
                  <a:cubicBezTo>
                    <a:pt x="4941" y="18078"/>
                    <a:pt x="4957" y="18009"/>
                    <a:pt x="4941" y="17917"/>
                  </a:cubicBezTo>
                  <a:cubicBezTo>
                    <a:pt x="4941" y="17849"/>
                    <a:pt x="4863" y="17803"/>
                    <a:pt x="4844" y="17734"/>
                  </a:cubicBezTo>
                  <a:cubicBezTo>
                    <a:pt x="4844" y="17688"/>
                    <a:pt x="4925" y="17345"/>
                    <a:pt x="4941" y="17322"/>
                  </a:cubicBezTo>
                  <a:cubicBezTo>
                    <a:pt x="4990" y="17253"/>
                    <a:pt x="5088" y="17184"/>
                    <a:pt x="5120" y="17115"/>
                  </a:cubicBezTo>
                  <a:cubicBezTo>
                    <a:pt x="5185" y="17024"/>
                    <a:pt x="5185" y="16772"/>
                    <a:pt x="5185" y="16657"/>
                  </a:cubicBezTo>
                  <a:cubicBezTo>
                    <a:pt x="5185" y="16428"/>
                    <a:pt x="5088" y="16222"/>
                    <a:pt x="5202" y="16019"/>
                  </a:cubicBezTo>
                  <a:cubicBezTo>
                    <a:pt x="5250" y="15928"/>
                    <a:pt x="5104" y="15859"/>
                    <a:pt x="5169" y="15790"/>
                  </a:cubicBezTo>
                  <a:cubicBezTo>
                    <a:pt x="5234" y="15744"/>
                    <a:pt x="5364" y="15836"/>
                    <a:pt x="5267" y="15630"/>
                  </a:cubicBezTo>
                  <a:cubicBezTo>
                    <a:pt x="5234" y="15447"/>
                    <a:pt x="5136" y="15309"/>
                    <a:pt x="5120" y="15126"/>
                  </a:cubicBezTo>
                  <a:cubicBezTo>
                    <a:pt x="5104" y="14942"/>
                    <a:pt x="5185" y="14805"/>
                    <a:pt x="5185" y="14645"/>
                  </a:cubicBezTo>
                  <a:cubicBezTo>
                    <a:pt x="5185" y="14599"/>
                    <a:pt x="5153" y="14393"/>
                    <a:pt x="5136" y="14347"/>
                  </a:cubicBezTo>
                  <a:cubicBezTo>
                    <a:pt x="5120" y="14278"/>
                    <a:pt x="4990" y="14049"/>
                    <a:pt x="4957" y="14049"/>
                  </a:cubicBezTo>
                  <a:cubicBezTo>
                    <a:pt x="4892" y="14049"/>
                    <a:pt x="4827" y="14141"/>
                    <a:pt x="4762" y="14163"/>
                  </a:cubicBezTo>
                  <a:cubicBezTo>
                    <a:pt x="4697" y="14209"/>
                    <a:pt x="4648" y="14049"/>
                    <a:pt x="4635" y="13980"/>
                  </a:cubicBezTo>
                  <a:cubicBezTo>
                    <a:pt x="4537" y="13843"/>
                    <a:pt x="4521" y="13705"/>
                    <a:pt x="4456" y="13568"/>
                  </a:cubicBezTo>
                  <a:cubicBezTo>
                    <a:pt x="4374" y="13384"/>
                    <a:pt x="4358" y="13293"/>
                    <a:pt x="4342" y="13064"/>
                  </a:cubicBezTo>
                  <a:cubicBezTo>
                    <a:pt x="4342" y="12949"/>
                    <a:pt x="4277" y="12907"/>
                    <a:pt x="4309" y="12815"/>
                  </a:cubicBezTo>
                  <a:cubicBezTo>
                    <a:pt x="4358" y="12678"/>
                    <a:pt x="4358" y="12563"/>
                    <a:pt x="4358" y="12426"/>
                  </a:cubicBezTo>
                  <a:cubicBezTo>
                    <a:pt x="4358" y="12220"/>
                    <a:pt x="4423" y="12059"/>
                    <a:pt x="4472" y="11876"/>
                  </a:cubicBezTo>
                  <a:cubicBezTo>
                    <a:pt x="4488" y="11807"/>
                    <a:pt x="4602" y="11555"/>
                    <a:pt x="4583" y="11509"/>
                  </a:cubicBezTo>
                  <a:cubicBezTo>
                    <a:pt x="4553" y="11441"/>
                    <a:pt x="4423" y="11349"/>
                    <a:pt x="4456" y="11257"/>
                  </a:cubicBezTo>
                  <a:cubicBezTo>
                    <a:pt x="4488" y="11166"/>
                    <a:pt x="4423" y="11166"/>
                    <a:pt x="4358" y="11143"/>
                  </a:cubicBezTo>
                  <a:cubicBezTo>
                    <a:pt x="4260" y="11097"/>
                    <a:pt x="4260" y="11028"/>
                    <a:pt x="4179" y="10936"/>
                  </a:cubicBezTo>
                  <a:cubicBezTo>
                    <a:pt x="3984" y="10753"/>
                    <a:pt x="3919" y="11143"/>
                    <a:pt x="3837" y="11120"/>
                  </a:cubicBezTo>
                  <a:cubicBezTo>
                    <a:pt x="3772" y="11120"/>
                    <a:pt x="3740" y="11143"/>
                    <a:pt x="3658" y="11120"/>
                  </a:cubicBezTo>
                  <a:cubicBezTo>
                    <a:pt x="3577" y="11097"/>
                    <a:pt x="3626" y="10570"/>
                    <a:pt x="3593" y="10455"/>
                  </a:cubicBezTo>
                  <a:cubicBezTo>
                    <a:pt x="3512" y="10253"/>
                    <a:pt x="3528" y="10593"/>
                    <a:pt x="3496" y="10639"/>
                  </a:cubicBezTo>
                  <a:cubicBezTo>
                    <a:pt x="3382" y="10845"/>
                    <a:pt x="3300" y="10639"/>
                    <a:pt x="3186" y="10661"/>
                  </a:cubicBezTo>
                  <a:cubicBezTo>
                    <a:pt x="3105" y="10684"/>
                    <a:pt x="3056" y="10799"/>
                    <a:pt x="2975" y="10845"/>
                  </a:cubicBezTo>
                  <a:cubicBezTo>
                    <a:pt x="2942" y="10959"/>
                    <a:pt x="2959" y="10936"/>
                    <a:pt x="2991" y="11051"/>
                  </a:cubicBezTo>
                  <a:cubicBezTo>
                    <a:pt x="2991" y="11097"/>
                    <a:pt x="3040" y="11166"/>
                    <a:pt x="3056" y="11188"/>
                  </a:cubicBezTo>
                  <a:cubicBezTo>
                    <a:pt x="3121" y="11234"/>
                    <a:pt x="3105" y="11349"/>
                    <a:pt x="3056" y="11418"/>
                  </a:cubicBezTo>
                  <a:cubicBezTo>
                    <a:pt x="2975" y="11578"/>
                    <a:pt x="2682" y="11807"/>
                    <a:pt x="2538" y="11830"/>
                  </a:cubicBezTo>
                  <a:cubicBezTo>
                    <a:pt x="2392" y="11876"/>
                    <a:pt x="2310" y="12036"/>
                    <a:pt x="2164" y="12105"/>
                  </a:cubicBezTo>
                  <a:cubicBezTo>
                    <a:pt x="2083" y="12082"/>
                    <a:pt x="2148" y="11876"/>
                    <a:pt x="2034" y="11945"/>
                  </a:cubicBezTo>
                  <a:cubicBezTo>
                    <a:pt x="1952" y="11990"/>
                    <a:pt x="1838" y="12105"/>
                    <a:pt x="1741" y="12059"/>
                  </a:cubicBezTo>
                  <a:cubicBezTo>
                    <a:pt x="1627" y="11990"/>
                    <a:pt x="1334" y="11899"/>
                    <a:pt x="1236" y="11784"/>
                  </a:cubicBezTo>
                  <a:cubicBezTo>
                    <a:pt x="1122" y="11670"/>
                    <a:pt x="1090" y="11945"/>
                    <a:pt x="976" y="11830"/>
                  </a:cubicBezTo>
                  <a:cubicBezTo>
                    <a:pt x="943" y="11807"/>
                    <a:pt x="878" y="11738"/>
                    <a:pt x="846" y="11830"/>
                  </a:cubicBezTo>
                  <a:cubicBezTo>
                    <a:pt x="748" y="12059"/>
                    <a:pt x="618" y="11715"/>
                    <a:pt x="569" y="11670"/>
                  </a:cubicBezTo>
                  <a:cubicBezTo>
                    <a:pt x="504" y="11624"/>
                    <a:pt x="406" y="11715"/>
                    <a:pt x="341" y="11715"/>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8" name="AutoShape 26"/>
            <p:cNvSpPr>
              <a:spLocks/>
            </p:cNvSpPr>
            <p:nvPr/>
          </p:nvSpPr>
          <p:spPr bwMode="auto">
            <a:xfrm>
              <a:off x="5576121" y="3984230"/>
              <a:ext cx="1803301" cy="2731163"/>
            </a:xfrm>
            <a:custGeom>
              <a:avLst/>
              <a:gdLst>
                <a:gd name="T0" fmla="*/ 10800 w 21600"/>
                <a:gd name="T1" fmla="+- 0 10855 152"/>
                <a:gd name="T2" fmla="*/ 10855 h 21406"/>
                <a:gd name="T3" fmla="*/ 10800 w 21600"/>
                <a:gd name="T4" fmla="+- 0 10855 152"/>
                <a:gd name="T5" fmla="*/ 10855 h 21406"/>
                <a:gd name="T6" fmla="*/ 10800 w 21600"/>
                <a:gd name="T7" fmla="+- 0 10855 152"/>
                <a:gd name="T8" fmla="*/ 10855 h 21406"/>
                <a:gd name="T9" fmla="*/ 10800 w 21600"/>
                <a:gd name="T10" fmla="+- 0 10855 152"/>
                <a:gd name="T11" fmla="*/ 10855 h 21406"/>
              </a:gdLst>
              <a:ahLst/>
              <a:cxnLst>
                <a:cxn ang="0">
                  <a:pos x="T0" y="T2"/>
                </a:cxn>
                <a:cxn ang="0">
                  <a:pos x="T3" y="T5"/>
                </a:cxn>
                <a:cxn ang="0">
                  <a:pos x="T6" y="T8"/>
                </a:cxn>
                <a:cxn ang="0">
                  <a:pos x="T9" y="T11"/>
                </a:cxn>
              </a:cxnLst>
              <a:rect l="0" t="0" r="r" b="b"/>
              <a:pathLst>
                <a:path w="21600" h="21406">
                  <a:moveTo>
                    <a:pt x="16430" y="17588"/>
                  </a:moveTo>
                  <a:cubicBezTo>
                    <a:pt x="16430" y="17663"/>
                    <a:pt x="16277" y="17638"/>
                    <a:pt x="16200" y="17613"/>
                  </a:cubicBezTo>
                  <a:cubicBezTo>
                    <a:pt x="16162" y="17613"/>
                    <a:pt x="16085" y="17588"/>
                    <a:pt x="16047" y="17588"/>
                  </a:cubicBezTo>
                  <a:cubicBezTo>
                    <a:pt x="16008" y="17588"/>
                    <a:pt x="15932" y="17563"/>
                    <a:pt x="15893" y="17563"/>
                  </a:cubicBezTo>
                  <a:cubicBezTo>
                    <a:pt x="15893" y="17513"/>
                    <a:pt x="15932" y="17488"/>
                    <a:pt x="15932" y="17488"/>
                  </a:cubicBezTo>
                  <a:cubicBezTo>
                    <a:pt x="16008" y="17412"/>
                    <a:pt x="15970" y="17337"/>
                    <a:pt x="16008" y="17287"/>
                  </a:cubicBezTo>
                  <a:cubicBezTo>
                    <a:pt x="16047" y="17237"/>
                    <a:pt x="16085" y="17086"/>
                    <a:pt x="16162" y="17061"/>
                  </a:cubicBezTo>
                  <a:cubicBezTo>
                    <a:pt x="16238" y="17061"/>
                    <a:pt x="16277" y="17086"/>
                    <a:pt x="16353" y="17086"/>
                  </a:cubicBezTo>
                  <a:cubicBezTo>
                    <a:pt x="16430" y="17086"/>
                    <a:pt x="16468" y="17086"/>
                    <a:pt x="16545" y="17086"/>
                  </a:cubicBezTo>
                  <a:cubicBezTo>
                    <a:pt x="16545" y="17161"/>
                    <a:pt x="16507" y="17212"/>
                    <a:pt x="16468" y="17287"/>
                  </a:cubicBezTo>
                  <a:cubicBezTo>
                    <a:pt x="16468" y="17362"/>
                    <a:pt x="16468" y="17437"/>
                    <a:pt x="16430" y="17513"/>
                  </a:cubicBezTo>
                  <a:cubicBezTo>
                    <a:pt x="16430" y="17588"/>
                    <a:pt x="16430" y="17588"/>
                    <a:pt x="16430" y="17588"/>
                  </a:cubicBezTo>
                  <a:close/>
                  <a:moveTo>
                    <a:pt x="8269" y="1450"/>
                  </a:moveTo>
                  <a:cubicBezTo>
                    <a:pt x="8116" y="1475"/>
                    <a:pt x="7892" y="1500"/>
                    <a:pt x="7777" y="1575"/>
                  </a:cubicBezTo>
                  <a:cubicBezTo>
                    <a:pt x="7701" y="1650"/>
                    <a:pt x="7662" y="1751"/>
                    <a:pt x="7509" y="1826"/>
                  </a:cubicBezTo>
                  <a:cubicBezTo>
                    <a:pt x="7432" y="1851"/>
                    <a:pt x="7240" y="1826"/>
                    <a:pt x="7164" y="1826"/>
                  </a:cubicBezTo>
                  <a:cubicBezTo>
                    <a:pt x="7010" y="1826"/>
                    <a:pt x="6819" y="1776"/>
                    <a:pt x="6780" y="1676"/>
                  </a:cubicBezTo>
                  <a:cubicBezTo>
                    <a:pt x="6742" y="1525"/>
                    <a:pt x="6857" y="1475"/>
                    <a:pt x="6512" y="1475"/>
                  </a:cubicBezTo>
                  <a:cubicBezTo>
                    <a:pt x="6205" y="1525"/>
                    <a:pt x="6090" y="1650"/>
                    <a:pt x="5745" y="1575"/>
                  </a:cubicBezTo>
                  <a:cubicBezTo>
                    <a:pt x="5515" y="1525"/>
                    <a:pt x="5400" y="1324"/>
                    <a:pt x="5208" y="1299"/>
                  </a:cubicBezTo>
                  <a:cubicBezTo>
                    <a:pt x="4940" y="1249"/>
                    <a:pt x="4863" y="1324"/>
                    <a:pt x="4595" y="1249"/>
                  </a:cubicBezTo>
                  <a:cubicBezTo>
                    <a:pt x="4096" y="1073"/>
                    <a:pt x="3560" y="1952"/>
                    <a:pt x="3751" y="2202"/>
                  </a:cubicBezTo>
                  <a:cubicBezTo>
                    <a:pt x="3981" y="2529"/>
                    <a:pt x="3598" y="2604"/>
                    <a:pt x="3144" y="2604"/>
                  </a:cubicBezTo>
                  <a:cubicBezTo>
                    <a:pt x="2837" y="2604"/>
                    <a:pt x="2837" y="2780"/>
                    <a:pt x="2569" y="2826"/>
                  </a:cubicBezTo>
                  <a:cubicBezTo>
                    <a:pt x="2416" y="3056"/>
                    <a:pt x="2416" y="3056"/>
                    <a:pt x="2416" y="3056"/>
                  </a:cubicBezTo>
                  <a:cubicBezTo>
                    <a:pt x="2224" y="3177"/>
                    <a:pt x="1956" y="3277"/>
                    <a:pt x="1840" y="3428"/>
                  </a:cubicBezTo>
                  <a:cubicBezTo>
                    <a:pt x="1687" y="3603"/>
                    <a:pt x="1610" y="3603"/>
                    <a:pt x="1342" y="3629"/>
                  </a:cubicBezTo>
                  <a:cubicBezTo>
                    <a:pt x="882" y="3704"/>
                    <a:pt x="882" y="3704"/>
                    <a:pt x="882" y="3704"/>
                  </a:cubicBezTo>
                  <a:cubicBezTo>
                    <a:pt x="767" y="3729"/>
                    <a:pt x="422" y="3603"/>
                    <a:pt x="345" y="3629"/>
                  </a:cubicBezTo>
                  <a:cubicBezTo>
                    <a:pt x="230" y="3679"/>
                    <a:pt x="422" y="3930"/>
                    <a:pt x="192" y="4030"/>
                  </a:cubicBezTo>
                  <a:cubicBezTo>
                    <a:pt x="115" y="4080"/>
                    <a:pt x="230" y="4206"/>
                    <a:pt x="230" y="4281"/>
                  </a:cubicBezTo>
                  <a:cubicBezTo>
                    <a:pt x="268" y="4381"/>
                    <a:pt x="153" y="4457"/>
                    <a:pt x="77" y="4557"/>
                  </a:cubicBezTo>
                  <a:cubicBezTo>
                    <a:pt x="0" y="4783"/>
                    <a:pt x="0" y="4783"/>
                    <a:pt x="0" y="4783"/>
                  </a:cubicBezTo>
                  <a:cubicBezTo>
                    <a:pt x="38" y="4783"/>
                    <a:pt x="115" y="4783"/>
                    <a:pt x="153" y="4783"/>
                  </a:cubicBezTo>
                  <a:cubicBezTo>
                    <a:pt x="537" y="4783"/>
                    <a:pt x="1419" y="4356"/>
                    <a:pt x="1687" y="4457"/>
                  </a:cubicBezTo>
                  <a:cubicBezTo>
                    <a:pt x="1802" y="4482"/>
                    <a:pt x="2147" y="4758"/>
                    <a:pt x="2186" y="4808"/>
                  </a:cubicBezTo>
                  <a:cubicBezTo>
                    <a:pt x="2301" y="4933"/>
                    <a:pt x="2262" y="5009"/>
                    <a:pt x="2186" y="5134"/>
                  </a:cubicBezTo>
                  <a:cubicBezTo>
                    <a:pt x="2147" y="5209"/>
                    <a:pt x="2071" y="5611"/>
                    <a:pt x="2147" y="5661"/>
                  </a:cubicBezTo>
                  <a:cubicBezTo>
                    <a:pt x="2262" y="5711"/>
                    <a:pt x="2339" y="5786"/>
                    <a:pt x="2224" y="5887"/>
                  </a:cubicBezTo>
                  <a:cubicBezTo>
                    <a:pt x="2147" y="5987"/>
                    <a:pt x="2301" y="6108"/>
                    <a:pt x="2339" y="6188"/>
                  </a:cubicBezTo>
                  <a:cubicBezTo>
                    <a:pt x="2454" y="6334"/>
                    <a:pt x="2147" y="6410"/>
                    <a:pt x="2301" y="6610"/>
                  </a:cubicBezTo>
                  <a:cubicBezTo>
                    <a:pt x="2377" y="6736"/>
                    <a:pt x="2416" y="6861"/>
                    <a:pt x="2416" y="6987"/>
                  </a:cubicBezTo>
                  <a:cubicBezTo>
                    <a:pt x="2416" y="7212"/>
                    <a:pt x="2147" y="7313"/>
                    <a:pt x="2262" y="7514"/>
                  </a:cubicBezTo>
                  <a:cubicBezTo>
                    <a:pt x="2301" y="7614"/>
                    <a:pt x="2301" y="7739"/>
                    <a:pt x="2301" y="7840"/>
                  </a:cubicBezTo>
                  <a:cubicBezTo>
                    <a:pt x="2262" y="7890"/>
                    <a:pt x="1956" y="8166"/>
                    <a:pt x="1917" y="8191"/>
                  </a:cubicBezTo>
                  <a:cubicBezTo>
                    <a:pt x="1802" y="8342"/>
                    <a:pt x="1649" y="8191"/>
                    <a:pt x="1687" y="8467"/>
                  </a:cubicBezTo>
                  <a:cubicBezTo>
                    <a:pt x="1687" y="8593"/>
                    <a:pt x="1572" y="8693"/>
                    <a:pt x="1419" y="8743"/>
                  </a:cubicBezTo>
                  <a:cubicBezTo>
                    <a:pt x="920" y="8894"/>
                    <a:pt x="2262" y="9517"/>
                    <a:pt x="1956" y="9793"/>
                  </a:cubicBezTo>
                  <a:cubicBezTo>
                    <a:pt x="1687" y="9994"/>
                    <a:pt x="1572" y="10144"/>
                    <a:pt x="2147" y="10169"/>
                  </a:cubicBezTo>
                  <a:cubicBezTo>
                    <a:pt x="2377" y="10169"/>
                    <a:pt x="2377" y="10219"/>
                    <a:pt x="2339" y="10345"/>
                  </a:cubicBezTo>
                  <a:cubicBezTo>
                    <a:pt x="2301" y="10495"/>
                    <a:pt x="2454" y="10520"/>
                    <a:pt x="2607" y="10596"/>
                  </a:cubicBezTo>
                  <a:cubicBezTo>
                    <a:pt x="2684" y="10671"/>
                    <a:pt x="3099" y="10621"/>
                    <a:pt x="3253" y="10646"/>
                  </a:cubicBezTo>
                  <a:cubicBezTo>
                    <a:pt x="3406" y="10696"/>
                    <a:pt x="3483" y="10822"/>
                    <a:pt x="3598" y="10897"/>
                  </a:cubicBezTo>
                  <a:cubicBezTo>
                    <a:pt x="3790" y="10997"/>
                    <a:pt x="4096" y="10671"/>
                    <a:pt x="4173" y="10997"/>
                  </a:cubicBezTo>
                  <a:cubicBezTo>
                    <a:pt x="4211" y="11123"/>
                    <a:pt x="4326" y="11348"/>
                    <a:pt x="4441" y="11424"/>
                  </a:cubicBezTo>
                  <a:cubicBezTo>
                    <a:pt x="4595" y="11474"/>
                    <a:pt x="4671" y="11524"/>
                    <a:pt x="4787" y="11624"/>
                  </a:cubicBezTo>
                  <a:cubicBezTo>
                    <a:pt x="4825" y="11675"/>
                    <a:pt x="4787" y="11750"/>
                    <a:pt x="4863" y="11800"/>
                  </a:cubicBezTo>
                  <a:cubicBezTo>
                    <a:pt x="4978" y="11875"/>
                    <a:pt x="5170" y="11901"/>
                    <a:pt x="5208" y="12026"/>
                  </a:cubicBezTo>
                  <a:cubicBezTo>
                    <a:pt x="5208" y="12126"/>
                    <a:pt x="5170" y="12327"/>
                    <a:pt x="5362" y="12377"/>
                  </a:cubicBezTo>
                  <a:cubicBezTo>
                    <a:pt x="5630" y="12448"/>
                    <a:pt x="5860" y="12528"/>
                    <a:pt x="6129" y="12578"/>
                  </a:cubicBezTo>
                  <a:cubicBezTo>
                    <a:pt x="6282" y="12603"/>
                    <a:pt x="5898" y="12825"/>
                    <a:pt x="5937" y="12900"/>
                  </a:cubicBezTo>
                  <a:cubicBezTo>
                    <a:pt x="5937" y="12975"/>
                    <a:pt x="6282" y="13000"/>
                    <a:pt x="6282" y="13151"/>
                  </a:cubicBezTo>
                  <a:cubicBezTo>
                    <a:pt x="6397" y="13753"/>
                    <a:pt x="6665" y="13327"/>
                    <a:pt x="7202" y="13352"/>
                  </a:cubicBezTo>
                  <a:cubicBezTo>
                    <a:pt x="7471" y="13377"/>
                    <a:pt x="7471" y="13653"/>
                    <a:pt x="7739" y="13678"/>
                  </a:cubicBezTo>
                  <a:cubicBezTo>
                    <a:pt x="7892" y="13703"/>
                    <a:pt x="8154" y="13628"/>
                    <a:pt x="8308" y="13703"/>
                  </a:cubicBezTo>
                  <a:cubicBezTo>
                    <a:pt x="8506" y="13828"/>
                    <a:pt x="8506" y="13879"/>
                    <a:pt x="8768" y="13954"/>
                  </a:cubicBezTo>
                  <a:cubicBezTo>
                    <a:pt x="8844" y="13954"/>
                    <a:pt x="8960" y="13979"/>
                    <a:pt x="8998" y="14004"/>
                  </a:cubicBezTo>
                  <a:cubicBezTo>
                    <a:pt x="8998" y="14029"/>
                    <a:pt x="9113" y="14079"/>
                    <a:pt x="9113" y="14054"/>
                  </a:cubicBezTo>
                  <a:cubicBezTo>
                    <a:pt x="9266" y="14004"/>
                    <a:pt x="9880" y="13552"/>
                    <a:pt x="9918" y="13452"/>
                  </a:cubicBezTo>
                  <a:cubicBezTo>
                    <a:pt x="9956" y="13427"/>
                    <a:pt x="9956" y="13452"/>
                    <a:pt x="9956" y="13452"/>
                  </a:cubicBezTo>
                  <a:cubicBezTo>
                    <a:pt x="9956" y="13577"/>
                    <a:pt x="10570" y="14004"/>
                    <a:pt x="10762" y="14104"/>
                  </a:cubicBezTo>
                  <a:cubicBezTo>
                    <a:pt x="11145" y="14305"/>
                    <a:pt x="11298" y="14155"/>
                    <a:pt x="11567" y="14004"/>
                  </a:cubicBezTo>
                  <a:cubicBezTo>
                    <a:pt x="11797" y="13879"/>
                    <a:pt x="11835" y="13979"/>
                    <a:pt x="11989" y="14079"/>
                  </a:cubicBezTo>
                  <a:cubicBezTo>
                    <a:pt x="12180" y="14255"/>
                    <a:pt x="12372" y="14431"/>
                    <a:pt x="12679" y="14531"/>
                  </a:cubicBezTo>
                  <a:cubicBezTo>
                    <a:pt x="13101" y="14682"/>
                    <a:pt x="13056" y="14631"/>
                    <a:pt x="13056" y="14958"/>
                  </a:cubicBezTo>
                  <a:cubicBezTo>
                    <a:pt x="13024" y="15058"/>
                    <a:pt x="13056" y="15183"/>
                    <a:pt x="12947" y="15284"/>
                  </a:cubicBezTo>
                  <a:cubicBezTo>
                    <a:pt x="12832" y="15334"/>
                    <a:pt x="12794" y="15359"/>
                    <a:pt x="12640" y="15334"/>
                  </a:cubicBezTo>
                  <a:cubicBezTo>
                    <a:pt x="12410" y="15259"/>
                    <a:pt x="12372" y="15384"/>
                    <a:pt x="12410" y="15510"/>
                  </a:cubicBezTo>
                  <a:cubicBezTo>
                    <a:pt x="12449" y="15635"/>
                    <a:pt x="12257" y="15735"/>
                    <a:pt x="12180" y="15832"/>
                  </a:cubicBezTo>
                  <a:cubicBezTo>
                    <a:pt x="11950" y="15986"/>
                    <a:pt x="11682" y="16007"/>
                    <a:pt x="11452" y="16158"/>
                  </a:cubicBezTo>
                  <a:cubicBezTo>
                    <a:pt x="11298" y="16308"/>
                    <a:pt x="11413" y="16484"/>
                    <a:pt x="11298" y="16635"/>
                  </a:cubicBezTo>
                  <a:cubicBezTo>
                    <a:pt x="11222" y="16710"/>
                    <a:pt x="11068" y="16785"/>
                    <a:pt x="11145" y="16860"/>
                  </a:cubicBezTo>
                  <a:cubicBezTo>
                    <a:pt x="11183" y="16961"/>
                    <a:pt x="11413" y="16911"/>
                    <a:pt x="11529" y="16885"/>
                  </a:cubicBezTo>
                  <a:cubicBezTo>
                    <a:pt x="11835" y="16810"/>
                    <a:pt x="11835" y="16986"/>
                    <a:pt x="12142" y="16961"/>
                  </a:cubicBezTo>
                  <a:cubicBezTo>
                    <a:pt x="12257" y="16961"/>
                    <a:pt x="12372" y="16936"/>
                    <a:pt x="12487" y="16961"/>
                  </a:cubicBezTo>
                  <a:cubicBezTo>
                    <a:pt x="12640" y="17036"/>
                    <a:pt x="12602" y="17086"/>
                    <a:pt x="12679" y="17187"/>
                  </a:cubicBezTo>
                  <a:cubicBezTo>
                    <a:pt x="12717" y="17237"/>
                    <a:pt x="12794" y="17237"/>
                    <a:pt x="12832" y="17287"/>
                  </a:cubicBezTo>
                  <a:cubicBezTo>
                    <a:pt x="13056" y="17437"/>
                    <a:pt x="13478" y="17789"/>
                    <a:pt x="13861" y="17739"/>
                  </a:cubicBezTo>
                  <a:cubicBezTo>
                    <a:pt x="14283" y="17688"/>
                    <a:pt x="14436" y="17839"/>
                    <a:pt x="14244" y="18090"/>
                  </a:cubicBezTo>
                  <a:cubicBezTo>
                    <a:pt x="14129" y="18266"/>
                    <a:pt x="14206" y="18341"/>
                    <a:pt x="14244" y="18516"/>
                  </a:cubicBezTo>
                  <a:cubicBezTo>
                    <a:pt x="14321" y="18717"/>
                    <a:pt x="14705" y="18742"/>
                    <a:pt x="14781" y="18943"/>
                  </a:cubicBezTo>
                  <a:cubicBezTo>
                    <a:pt x="14781" y="18993"/>
                    <a:pt x="14858" y="19064"/>
                    <a:pt x="14896" y="19119"/>
                  </a:cubicBezTo>
                  <a:cubicBezTo>
                    <a:pt x="14935" y="19165"/>
                    <a:pt x="14896" y="19215"/>
                    <a:pt x="14896" y="19265"/>
                  </a:cubicBezTo>
                  <a:cubicBezTo>
                    <a:pt x="14820" y="19365"/>
                    <a:pt x="14973" y="19416"/>
                    <a:pt x="15011" y="19516"/>
                  </a:cubicBezTo>
                  <a:cubicBezTo>
                    <a:pt x="15126" y="19742"/>
                    <a:pt x="15050" y="20093"/>
                    <a:pt x="15471" y="20093"/>
                  </a:cubicBezTo>
                  <a:cubicBezTo>
                    <a:pt x="15471" y="20118"/>
                    <a:pt x="14935" y="20419"/>
                    <a:pt x="14858" y="20520"/>
                  </a:cubicBezTo>
                  <a:cubicBezTo>
                    <a:pt x="14743" y="20620"/>
                    <a:pt x="14475" y="20946"/>
                    <a:pt x="14551" y="21072"/>
                  </a:cubicBezTo>
                  <a:cubicBezTo>
                    <a:pt x="14858" y="21021"/>
                    <a:pt x="15702" y="20620"/>
                    <a:pt x="15932" y="20821"/>
                  </a:cubicBezTo>
                  <a:cubicBezTo>
                    <a:pt x="16047" y="20921"/>
                    <a:pt x="16162" y="21047"/>
                    <a:pt x="16392" y="20996"/>
                  </a:cubicBezTo>
                  <a:cubicBezTo>
                    <a:pt x="16583" y="20946"/>
                    <a:pt x="16622" y="20821"/>
                    <a:pt x="16890" y="20921"/>
                  </a:cubicBezTo>
                  <a:cubicBezTo>
                    <a:pt x="17197" y="21021"/>
                    <a:pt x="16507" y="21373"/>
                    <a:pt x="17197" y="21398"/>
                  </a:cubicBezTo>
                  <a:cubicBezTo>
                    <a:pt x="17849" y="21448"/>
                    <a:pt x="17964" y="21247"/>
                    <a:pt x="18079" y="20896"/>
                  </a:cubicBezTo>
                  <a:cubicBezTo>
                    <a:pt x="18117" y="20695"/>
                    <a:pt x="18347" y="20595"/>
                    <a:pt x="18386" y="20419"/>
                  </a:cubicBezTo>
                  <a:cubicBezTo>
                    <a:pt x="18462" y="20244"/>
                    <a:pt x="18462" y="20093"/>
                    <a:pt x="18654" y="19942"/>
                  </a:cubicBezTo>
                  <a:cubicBezTo>
                    <a:pt x="18801" y="19842"/>
                    <a:pt x="19261" y="19742"/>
                    <a:pt x="19261" y="19566"/>
                  </a:cubicBezTo>
                  <a:cubicBezTo>
                    <a:pt x="19261" y="19416"/>
                    <a:pt x="19453" y="19441"/>
                    <a:pt x="19529" y="19315"/>
                  </a:cubicBezTo>
                  <a:cubicBezTo>
                    <a:pt x="19606" y="19064"/>
                    <a:pt x="19146" y="19340"/>
                    <a:pt x="19108" y="19165"/>
                  </a:cubicBezTo>
                  <a:cubicBezTo>
                    <a:pt x="19108" y="19119"/>
                    <a:pt x="19146" y="18993"/>
                    <a:pt x="19108" y="18943"/>
                  </a:cubicBezTo>
                  <a:cubicBezTo>
                    <a:pt x="19031" y="18868"/>
                    <a:pt x="18801" y="18893"/>
                    <a:pt x="18724" y="18792"/>
                  </a:cubicBezTo>
                  <a:cubicBezTo>
                    <a:pt x="18462" y="18542"/>
                    <a:pt x="18079" y="18542"/>
                    <a:pt x="17657" y="18466"/>
                  </a:cubicBezTo>
                  <a:cubicBezTo>
                    <a:pt x="17657" y="18416"/>
                    <a:pt x="17657" y="18416"/>
                    <a:pt x="17657" y="18416"/>
                  </a:cubicBezTo>
                  <a:cubicBezTo>
                    <a:pt x="17734" y="18341"/>
                    <a:pt x="17619" y="18240"/>
                    <a:pt x="17504" y="18190"/>
                  </a:cubicBezTo>
                  <a:cubicBezTo>
                    <a:pt x="17350" y="18115"/>
                    <a:pt x="17542" y="18040"/>
                    <a:pt x="17542" y="17964"/>
                  </a:cubicBezTo>
                  <a:cubicBezTo>
                    <a:pt x="17542" y="17914"/>
                    <a:pt x="17542" y="17864"/>
                    <a:pt x="17542" y="17814"/>
                  </a:cubicBezTo>
                  <a:cubicBezTo>
                    <a:pt x="17542" y="17463"/>
                    <a:pt x="17120" y="17613"/>
                    <a:pt x="16775" y="17463"/>
                  </a:cubicBezTo>
                  <a:cubicBezTo>
                    <a:pt x="16583" y="17362"/>
                    <a:pt x="17005" y="17362"/>
                    <a:pt x="17005" y="17237"/>
                  </a:cubicBezTo>
                  <a:cubicBezTo>
                    <a:pt x="17005" y="17187"/>
                    <a:pt x="16890" y="17136"/>
                    <a:pt x="17044" y="17136"/>
                  </a:cubicBezTo>
                  <a:cubicBezTo>
                    <a:pt x="17159" y="17136"/>
                    <a:pt x="17274" y="17111"/>
                    <a:pt x="17197" y="17036"/>
                  </a:cubicBezTo>
                  <a:cubicBezTo>
                    <a:pt x="17312" y="16986"/>
                    <a:pt x="17580" y="16885"/>
                    <a:pt x="17657" y="16810"/>
                  </a:cubicBezTo>
                  <a:cubicBezTo>
                    <a:pt x="17772" y="16685"/>
                    <a:pt x="17695" y="16609"/>
                    <a:pt x="17657" y="16509"/>
                  </a:cubicBezTo>
                  <a:cubicBezTo>
                    <a:pt x="17580" y="16258"/>
                    <a:pt x="17734" y="16158"/>
                    <a:pt x="17465" y="15986"/>
                  </a:cubicBezTo>
                  <a:cubicBezTo>
                    <a:pt x="17274" y="15832"/>
                    <a:pt x="17389" y="15685"/>
                    <a:pt x="17427" y="15535"/>
                  </a:cubicBezTo>
                  <a:cubicBezTo>
                    <a:pt x="17465" y="15459"/>
                    <a:pt x="17619" y="15384"/>
                    <a:pt x="17580" y="15334"/>
                  </a:cubicBezTo>
                  <a:cubicBezTo>
                    <a:pt x="17772" y="15234"/>
                    <a:pt x="18386" y="14958"/>
                    <a:pt x="18616" y="14983"/>
                  </a:cubicBezTo>
                  <a:cubicBezTo>
                    <a:pt x="19069" y="15033"/>
                    <a:pt x="19299" y="15083"/>
                    <a:pt x="19299" y="14707"/>
                  </a:cubicBezTo>
                  <a:cubicBezTo>
                    <a:pt x="19299" y="14581"/>
                    <a:pt x="19338" y="14506"/>
                    <a:pt x="19491" y="14406"/>
                  </a:cubicBezTo>
                  <a:cubicBezTo>
                    <a:pt x="19606" y="14330"/>
                    <a:pt x="19414" y="13979"/>
                    <a:pt x="19338" y="13879"/>
                  </a:cubicBezTo>
                  <a:cubicBezTo>
                    <a:pt x="19223" y="13603"/>
                    <a:pt x="19031" y="13527"/>
                    <a:pt x="19453" y="13402"/>
                  </a:cubicBezTo>
                  <a:cubicBezTo>
                    <a:pt x="19683" y="13327"/>
                    <a:pt x="20066" y="13126"/>
                    <a:pt x="20258" y="13101"/>
                  </a:cubicBezTo>
                  <a:cubicBezTo>
                    <a:pt x="20526" y="13101"/>
                    <a:pt x="20565" y="12779"/>
                    <a:pt x="20718" y="12678"/>
                  </a:cubicBezTo>
                  <a:cubicBezTo>
                    <a:pt x="20910" y="12478"/>
                    <a:pt x="21217" y="12448"/>
                    <a:pt x="21485" y="12327"/>
                  </a:cubicBezTo>
                  <a:cubicBezTo>
                    <a:pt x="21562" y="12277"/>
                    <a:pt x="21562" y="12227"/>
                    <a:pt x="21600" y="12202"/>
                  </a:cubicBezTo>
                  <a:cubicBezTo>
                    <a:pt x="21293" y="12101"/>
                    <a:pt x="20680" y="11850"/>
                    <a:pt x="20603" y="11624"/>
                  </a:cubicBezTo>
                  <a:cubicBezTo>
                    <a:pt x="20526" y="11399"/>
                    <a:pt x="20373" y="11248"/>
                    <a:pt x="19990" y="11148"/>
                  </a:cubicBezTo>
                  <a:cubicBezTo>
                    <a:pt x="19721" y="11098"/>
                    <a:pt x="19606" y="11047"/>
                    <a:pt x="19414" y="10897"/>
                  </a:cubicBezTo>
                  <a:cubicBezTo>
                    <a:pt x="19414" y="10822"/>
                    <a:pt x="19376" y="10671"/>
                    <a:pt x="19299" y="10596"/>
                  </a:cubicBezTo>
                  <a:cubicBezTo>
                    <a:pt x="19223" y="10520"/>
                    <a:pt x="19031" y="10470"/>
                    <a:pt x="19108" y="10320"/>
                  </a:cubicBezTo>
                  <a:cubicBezTo>
                    <a:pt x="19184" y="10119"/>
                    <a:pt x="19223" y="9994"/>
                    <a:pt x="19223" y="9768"/>
                  </a:cubicBezTo>
                  <a:cubicBezTo>
                    <a:pt x="19223" y="9571"/>
                    <a:pt x="18993" y="9592"/>
                    <a:pt x="18878" y="9441"/>
                  </a:cubicBezTo>
                  <a:cubicBezTo>
                    <a:pt x="18839" y="9341"/>
                    <a:pt x="18801" y="9241"/>
                    <a:pt x="18769" y="9170"/>
                  </a:cubicBezTo>
                  <a:cubicBezTo>
                    <a:pt x="18571" y="8793"/>
                    <a:pt x="18954" y="8793"/>
                    <a:pt x="19069" y="8517"/>
                  </a:cubicBezTo>
                  <a:cubicBezTo>
                    <a:pt x="19108" y="8417"/>
                    <a:pt x="19146" y="8342"/>
                    <a:pt x="19108" y="8241"/>
                  </a:cubicBezTo>
                  <a:cubicBezTo>
                    <a:pt x="19108" y="8166"/>
                    <a:pt x="18922" y="8116"/>
                    <a:pt x="18878" y="8041"/>
                  </a:cubicBezTo>
                  <a:cubicBezTo>
                    <a:pt x="18878" y="7990"/>
                    <a:pt x="19069" y="7614"/>
                    <a:pt x="19108" y="7589"/>
                  </a:cubicBezTo>
                  <a:cubicBezTo>
                    <a:pt x="19223" y="7514"/>
                    <a:pt x="19453" y="7438"/>
                    <a:pt x="19529" y="7363"/>
                  </a:cubicBezTo>
                  <a:cubicBezTo>
                    <a:pt x="19683" y="7263"/>
                    <a:pt x="19683" y="6987"/>
                    <a:pt x="19683" y="6861"/>
                  </a:cubicBezTo>
                  <a:cubicBezTo>
                    <a:pt x="19683" y="6610"/>
                    <a:pt x="19453" y="6384"/>
                    <a:pt x="19721" y="6163"/>
                  </a:cubicBezTo>
                  <a:cubicBezTo>
                    <a:pt x="19836" y="6062"/>
                    <a:pt x="19491" y="5987"/>
                    <a:pt x="19644" y="5912"/>
                  </a:cubicBezTo>
                  <a:cubicBezTo>
                    <a:pt x="19798" y="5862"/>
                    <a:pt x="20105" y="5962"/>
                    <a:pt x="19875" y="5736"/>
                  </a:cubicBezTo>
                  <a:cubicBezTo>
                    <a:pt x="19798" y="5536"/>
                    <a:pt x="19568" y="5385"/>
                    <a:pt x="19529" y="5184"/>
                  </a:cubicBezTo>
                  <a:cubicBezTo>
                    <a:pt x="19491" y="4983"/>
                    <a:pt x="19683" y="4833"/>
                    <a:pt x="19683" y="4657"/>
                  </a:cubicBezTo>
                  <a:cubicBezTo>
                    <a:pt x="19683" y="4607"/>
                    <a:pt x="19606" y="4381"/>
                    <a:pt x="19568" y="4331"/>
                  </a:cubicBezTo>
                  <a:cubicBezTo>
                    <a:pt x="19529" y="4256"/>
                    <a:pt x="19223" y="4005"/>
                    <a:pt x="19146" y="4005"/>
                  </a:cubicBezTo>
                  <a:cubicBezTo>
                    <a:pt x="18993" y="4005"/>
                    <a:pt x="18839" y="4105"/>
                    <a:pt x="18686" y="4130"/>
                  </a:cubicBezTo>
                  <a:cubicBezTo>
                    <a:pt x="18533" y="4181"/>
                    <a:pt x="18418" y="4005"/>
                    <a:pt x="18386" y="3930"/>
                  </a:cubicBezTo>
                  <a:cubicBezTo>
                    <a:pt x="18156" y="3779"/>
                    <a:pt x="18117" y="3629"/>
                    <a:pt x="17964" y="3478"/>
                  </a:cubicBezTo>
                  <a:cubicBezTo>
                    <a:pt x="17772" y="3277"/>
                    <a:pt x="17734" y="3177"/>
                    <a:pt x="17695" y="2926"/>
                  </a:cubicBezTo>
                  <a:cubicBezTo>
                    <a:pt x="17695" y="2800"/>
                    <a:pt x="17542" y="2754"/>
                    <a:pt x="17619" y="2654"/>
                  </a:cubicBezTo>
                  <a:cubicBezTo>
                    <a:pt x="17734" y="2504"/>
                    <a:pt x="17734" y="2378"/>
                    <a:pt x="17734" y="2228"/>
                  </a:cubicBezTo>
                  <a:cubicBezTo>
                    <a:pt x="17734" y="2002"/>
                    <a:pt x="17887" y="1826"/>
                    <a:pt x="18002" y="1625"/>
                  </a:cubicBezTo>
                  <a:cubicBezTo>
                    <a:pt x="18040" y="1550"/>
                    <a:pt x="18309" y="1274"/>
                    <a:pt x="18264" y="1224"/>
                  </a:cubicBezTo>
                  <a:cubicBezTo>
                    <a:pt x="18194" y="1149"/>
                    <a:pt x="17887" y="1048"/>
                    <a:pt x="17964" y="948"/>
                  </a:cubicBezTo>
                  <a:cubicBezTo>
                    <a:pt x="18040" y="847"/>
                    <a:pt x="17887" y="847"/>
                    <a:pt x="17734" y="822"/>
                  </a:cubicBezTo>
                  <a:cubicBezTo>
                    <a:pt x="17504" y="772"/>
                    <a:pt x="17504" y="697"/>
                    <a:pt x="17312" y="597"/>
                  </a:cubicBezTo>
                  <a:cubicBezTo>
                    <a:pt x="16852" y="396"/>
                    <a:pt x="16698" y="822"/>
                    <a:pt x="16507" y="797"/>
                  </a:cubicBezTo>
                  <a:cubicBezTo>
                    <a:pt x="16353" y="797"/>
                    <a:pt x="16277" y="822"/>
                    <a:pt x="16085" y="797"/>
                  </a:cubicBezTo>
                  <a:cubicBezTo>
                    <a:pt x="15893" y="772"/>
                    <a:pt x="16008" y="195"/>
                    <a:pt x="15932" y="70"/>
                  </a:cubicBezTo>
                  <a:cubicBezTo>
                    <a:pt x="15740" y="-152"/>
                    <a:pt x="15778" y="220"/>
                    <a:pt x="15702" y="270"/>
                  </a:cubicBezTo>
                  <a:cubicBezTo>
                    <a:pt x="15433" y="496"/>
                    <a:pt x="15241" y="270"/>
                    <a:pt x="14973" y="295"/>
                  </a:cubicBezTo>
                  <a:cubicBezTo>
                    <a:pt x="14781" y="321"/>
                    <a:pt x="14666" y="446"/>
                    <a:pt x="14475" y="496"/>
                  </a:cubicBezTo>
                  <a:cubicBezTo>
                    <a:pt x="14398" y="622"/>
                    <a:pt x="14436" y="597"/>
                    <a:pt x="14513" y="722"/>
                  </a:cubicBezTo>
                  <a:cubicBezTo>
                    <a:pt x="14513" y="772"/>
                    <a:pt x="14628" y="847"/>
                    <a:pt x="14666" y="873"/>
                  </a:cubicBezTo>
                  <a:cubicBezTo>
                    <a:pt x="14820" y="923"/>
                    <a:pt x="14781" y="1048"/>
                    <a:pt x="14666" y="1124"/>
                  </a:cubicBezTo>
                  <a:cubicBezTo>
                    <a:pt x="14475" y="1299"/>
                    <a:pt x="13784" y="1550"/>
                    <a:pt x="13446" y="1575"/>
                  </a:cubicBezTo>
                  <a:cubicBezTo>
                    <a:pt x="13101" y="1625"/>
                    <a:pt x="12909" y="1801"/>
                    <a:pt x="12564" y="1876"/>
                  </a:cubicBezTo>
                  <a:cubicBezTo>
                    <a:pt x="12372" y="1851"/>
                    <a:pt x="12525" y="1625"/>
                    <a:pt x="12257" y="1701"/>
                  </a:cubicBezTo>
                  <a:cubicBezTo>
                    <a:pt x="12065" y="1751"/>
                    <a:pt x="11797" y="1876"/>
                    <a:pt x="11567" y="1826"/>
                  </a:cubicBezTo>
                  <a:cubicBezTo>
                    <a:pt x="11298" y="1751"/>
                    <a:pt x="10608" y="1650"/>
                    <a:pt x="10378" y="1525"/>
                  </a:cubicBezTo>
                  <a:cubicBezTo>
                    <a:pt x="10110" y="1400"/>
                    <a:pt x="10033" y="1701"/>
                    <a:pt x="9765" y="1575"/>
                  </a:cubicBezTo>
                  <a:cubicBezTo>
                    <a:pt x="9688" y="1550"/>
                    <a:pt x="9535" y="1475"/>
                    <a:pt x="9458" y="1575"/>
                  </a:cubicBezTo>
                  <a:cubicBezTo>
                    <a:pt x="9228" y="1826"/>
                    <a:pt x="8921" y="1450"/>
                    <a:pt x="8806" y="1400"/>
                  </a:cubicBezTo>
                  <a:cubicBezTo>
                    <a:pt x="8653" y="1349"/>
                    <a:pt x="8423" y="1450"/>
                    <a:pt x="8269" y="1450"/>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499" name="AutoShape 27"/>
            <p:cNvSpPr>
              <a:spLocks/>
            </p:cNvSpPr>
            <p:nvPr/>
          </p:nvSpPr>
          <p:spPr bwMode="auto">
            <a:xfrm>
              <a:off x="1860708" y="3910769"/>
              <a:ext cx="3931248" cy="2655946"/>
            </a:xfrm>
            <a:custGeom>
              <a:avLst/>
              <a:gdLst>
                <a:gd name="T0" fmla="+- 0 10807 15"/>
                <a:gd name="T1" fmla="*/ T0 w 21585"/>
                <a:gd name="T2" fmla="*/ 10709 h 21419"/>
                <a:gd name="T3" fmla="+- 0 10807 15"/>
                <a:gd name="T4" fmla="*/ T3 w 21585"/>
                <a:gd name="T5" fmla="*/ 10709 h 21419"/>
                <a:gd name="T6" fmla="+- 0 10807 15"/>
                <a:gd name="T7" fmla="*/ T6 w 21585"/>
                <a:gd name="T8" fmla="*/ 10709 h 21419"/>
                <a:gd name="T9" fmla="+- 0 10807 15"/>
                <a:gd name="T10" fmla="*/ T9 w 21585"/>
                <a:gd name="T11" fmla="*/ 10709 h 21419"/>
              </a:gdLst>
              <a:ahLst/>
              <a:cxnLst>
                <a:cxn ang="0">
                  <a:pos x="T1" y="T2"/>
                </a:cxn>
                <a:cxn ang="0">
                  <a:pos x="T4" y="T5"/>
                </a:cxn>
                <a:cxn ang="0">
                  <a:pos x="T7" y="T8"/>
                </a:cxn>
                <a:cxn ang="0">
                  <a:pos x="T10" y="T11"/>
                </a:cxn>
              </a:cxnLst>
              <a:rect l="0" t="0" r="r" b="b"/>
              <a:pathLst>
                <a:path w="21585" h="21419">
                  <a:moveTo>
                    <a:pt x="1107" y="7011"/>
                  </a:moveTo>
                  <a:cubicBezTo>
                    <a:pt x="1335" y="7424"/>
                    <a:pt x="1335" y="7424"/>
                    <a:pt x="1335" y="7424"/>
                  </a:cubicBezTo>
                  <a:cubicBezTo>
                    <a:pt x="1370" y="7424"/>
                    <a:pt x="1405" y="7501"/>
                    <a:pt x="1405" y="7501"/>
                  </a:cubicBezTo>
                  <a:cubicBezTo>
                    <a:pt x="1440" y="7733"/>
                    <a:pt x="1405" y="7888"/>
                    <a:pt x="1423" y="8120"/>
                  </a:cubicBezTo>
                  <a:cubicBezTo>
                    <a:pt x="1440" y="8146"/>
                    <a:pt x="1493" y="8327"/>
                    <a:pt x="1511" y="8378"/>
                  </a:cubicBezTo>
                  <a:cubicBezTo>
                    <a:pt x="1616" y="8688"/>
                    <a:pt x="1774" y="8430"/>
                    <a:pt x="1915" y="8559"/>
                  </a:cubicBezTo>
                  <a:cubicBezTo>
                    <a:pt x="2055" y="8714"/>
                    <a:pt x="2020" y="9127"/>
                    <a:pt x="2055" y="9333"/>
                  </a:cubicBezTo>
                  <a:cubicBezTo>
                    <a:pt x="2073" y="9488"/>
                    <a:pt x="2020" y="9591"/>
                    <a:pt x="2108" y="9720"/>
                  </a:cubicBezTo>
                  <a:cubicBezTo>
                    <a:pt x="2178" y="9824"/>
                    <a:pt x="2284" y="9875"/>
                    <a:pt x="2372" y="10000"/>
                  </a:cubicBezTo>
                  <a:cubicBezTo>
                    <a:pt x="2424" y="10159"/>
                    <a:pt x="2424" y="10310"/>
                    <a:pt x="2477" y="10490"/>
                  </a:cubicBezTo>
                  <a:cubicBezTo>
                    <a:pt x="2512" y="10619"/>
                    <a:pt x="2583" y="10697"/>
                    <a:pt x="2635" y="10800"/>
                  </a:cubicBezTo>
                  <a:cubicBezTo>
                    <a:pt x="2828" y="11161"/>
                    <a:pt x="2913" y="11574"/>
                    <a:pt x="3001" y="12013"/>
                  </a:cubicBezTo>
                  <a:cubicBezTo>
                    <a:pt x="3089" y="12194"/>
                    <a:pt x="3195" y="12348"/>
                    <a:pt x="3282" y="12529"/>
                  </a:cubicBezTo>
                  <a:cubicBezTo>
                    <a:pt x="3370" y="12735"/>
                    <a:pt x="3423" y="12555"/>
                    <a:pt x="3546" y="12503"/>
                  </a:cubicBezTo>
                  <a:cubicBezTo>
                    <a:pt x="3634" y="12452"/>
                    <a:pt x="3757" y="12245"/>
                    <a:pt x="3845" y="12271"/>
                  </a:cubicBezTo>
                  <a:cubicBezTo>
                    <a:pt x="3915" y="12297"/>
                    <a:pt x="3933" y="12323"/>
                    <a:pt x="3985" y="12271"/>
                  </a:cubicBezTo>
                  <a:cubicBezTo>
                    <a:pt x="4284" y="11961"/>
                    <a:pt x="4284" y="11961"/>
                    <a:pt x="4284" y="11961"/>
                  </a:cubicBezTo>
                  <a:cubicBezTo>
                    <a:pt x="4319" y="11910"/>
                    <a:pt x="4389" y="11832"/>
                    <a:pt x="4407" y="11781"/>
                  </a:cubicBezTo>
                  <a:cubicBezTo>
                    <a:pt x="4460" y="11703"/>
                    <a:pt x="4442" y="11574"/>
                    <a:pt x="4477" y="11471"/>
                  </a:cubicBezTo>
                  <a:cubicBezTo>
                    <a:pt x="4495" y="11290"/>
                    <a:pt x="4565" y="11368"/>
                    <a:pt x="4635" y="11316"/>
                  </a:cubicBezTo>
                  <a:cubicBezTo>
                    <a:pt x="4829" y="11213"/>
                    <a:pt x="4829" y="11006"/>
                    <a:pt x="4969" y="10826"/>
                  </a:cubicBezTo>
                  <a:cubicBezTo>
                    <a:pt x="5092" y="10697"/>
                    <a:pt x="5092" y="10542"/>
                    <a:pt x="5233" y="10465"/>
                  </a:cubicBezTo>
                  <a:cubicBezTo>
                    <a:pt x="5353" y="10387"/>
                    <a:pt x="5335" y="10340"/>
                    <a:pt x="5285" y="10181"/>
                  </a:cubicBezTo>
                  <a:cubicBezTo>
                    <a:pt x="5215" y="10000"/>
                    <a:pt x="5441" y="10082"/>
                    <a:pt x="5335" y="9798"/>
                  </a:cubicBezTo>
                  <a:cubicBezTo>
                    <a:pt x="5247" y="9566"/>
                    <a:pt x="5370" y="9308"/>
                    <a:pt x="5493" y="9153"/>
                  </a:cubicBezTo>
                  <a:cubicBezTo>
                    <a:pt x="5687" y="8843"/>
                    <a:pt x="5687" y="8843"/>
                    <a:pt x="5687" y="8843"/>
                  </a:cubicBezTo>
                  <a:cubicBezTo>
                    <a:pt x="5827" y="8869"/>
                    <a:pt x="5880" y="8946"/>
                    <a:pt x="6020" y="8843"/>
                  </a:cubicBezTo>
                  <a:cubicBezTo>
                    <a:pt x="6196" y="8714"/>
                    <a:pt x="6196" y="8611"/>
                    <a:pt x="6196" y="8327"/>
                  </a:cubicBezTo>
                  <a:cubicBezTo>
                    <a:pt x="6196" y="7940"/>
                    <a:pt x="6354" y="7991"/>
                    <a:pt x="6548" y="7837"/>
                  </a:cubicBezTo>
                  <a:cubicBezTo>
                    <a:pt x="6618" y="7811"/>
                    <a:pt x="6706" y="7862"/>
                    <a:pt x="6723" y="7759"/>
                  </a:cubicBezTo>
                  <a:cubicBezTo>
                    <a:pt x="6741" y="7708"/>
                    <a:pt x="6829" y="7527"/>
                    <a:pt x="6881" y="7527"/>
                  </a:cubicBezTo>
                  <a:cubicBezTo>
                    <a:pt x="6934" y="7656"/>
                    <a:pt x="6671" y="8482"/>
                    <a:pt x="6969" y="8378"/>
                  </a:cubicBezTo>
                  <a:cubicBezTo>
                    <a:pt x="7198" y="8301"/>
                    <a:pt x="7511" y="8172"/>
                    <a:pt x="7687" y="7940"/>
                  </a:cubicBezTo>
                  <a:cubicBezTo>
                    <a:pt x="7862" y="7682"/>
                    <a:pt x="7968" y="7578"/>
                    <a:pt x="8196" y="7449"/>
                  </a:cubicBezTo>
                  <a:cubicBezTo>
                    <a:pt x="8354" y="7398"/>
                    <a:pt x="8425" y="7295"/>
                    <a:pt x="8583" y="7346"/>
                  </a:cubicBezTo>
                  <a:cubicBezTo>
                    <a:pt x="8688" y="7372"/>
                    <a:pt x="8636" y="7501"/>
                    <a:pt x="8706" y="7553"/>
                  </a:cubicBezTo>
                  <a:cubicBezTo>
                    <a:pt x="8846" y="7682"/>
                    <a:pt x="8882" y="7243"/>
                    <a:pt x="9005" y="7372"/>
                  </a:cubicBezTo>
                  <a:cubicBezTo>
                    <a:pt x="9092" y="7475"/>
                    <a:pt x="8987" y="7708"/>
                    <a:pt x="9180" y="7708"/>
                  </a:cubicBezTo>
                  <a:cubicBezTo>
                    <a:pt x="9391" y="7759"/>
                    <a:pt x="9233" y="7604"/>
                    <a:pt x="9356" y="7553"/>
                  </a:cubicBezTo>
                  <a:cubicBezTo>
                    <a:pt x="9479" y="7475"/>
                    <a:pt x="9690" y="7811"/>
                    <a:pt x="9757" y="7424"/>
                  </a:cubicBezTo>
                  <a:cubicBezTo>
                    <a:pt x="9795" y="7243"/>
                    <a:pt x="9988" y="7320"/>
                    <a:pt x="9880" y="7140"/>
                  </a:cubicBezTo>
                  <a:cubicBezTo>
                    <a:pt x="9813" y="7041"/>
                    <a:pt x="9690" y="7011"/>
                    <a:pt x="9602" y="6882"/>
                  </a:cubicBezTo>
                  <a:cubicBezTo>
                    <a:pt x="9567" y="6834"/>
                    <a:pt x="9742" y="6551"/>
                    <a:pt x="9795" y="6551"/>
                  </a:cubicBezTo>
                  <a:cubicBezTo>
                    <a:pt x="9968" y="6576"/>
                    <a:pt x="10059" y="6551"/>
                    <a:pt x="10214" y="6473"/>
                  </a:cubicBezTo>
                  <a:cubicBezTo>
                    <a:pt x="10319" y="6422"/>
                    <a:pt x="10337" y="6551"/>
                    <a:pt x="10425" y="6602"/>
                  </a:cubicBezTo>
                  <a:cubicBezTo>
                    <a:pt x="10513" y="6680"/>
                    <a:pt x="10618" y="6267"/>
                    <a:pt x="10601" y="6163"/>
                  </a:cubicBezTo>
                  <a:cubicBezTo>
                    <a:pt x="10583" y="5931"/>
                    <a:pt x="10653" y="5983"/>
                    <a:pt x="10759" y="5828"/>
                  </a:cubicBezTo>
                  <a:cubicBezTo>
                    <a:pt x="10864" y="5699"/>
                    <a:pt x="10846" y="5673"/>
                    <a:pt x="10969" y="5776"/>
                  </a:cubicBezTo>
                  <a:cubicBezTo>
                    <a:pt x="11286" y="6034"/>
                    <a:pt x="11549" y="6112"/>
                    <a:pt x="11813" y="6473"/>
                  </a:cubicBezTo>
                  <a:cubicBezTo>
                    <a:pt x="12021" y="6654"/>
                    <a:pt x="11953" y="6396"/>
                    <a:pt x="12094" y="6318"/>
                  </a:cubicBezTo>
                  <a:cubicBezTo>
                    <a:pt x="12322" y="6163"/>
                    <a:pt x="12530" y="6034"/>
                    <a:pt x="12706" y="5776"/>
                  </a:cubicBezTo>
                  <a:cubicBezTo>
                    <a:pt x="12829" y="5570"/>
                    <a:pt x="12952" y="5312"/>
                    <a:pt x="13145" y="5234"/>
                  </a:cubicBezTo>
                  <a:cubicBezTo>
                    <a:pt x="13303" y="5183"/>
                    <a:pt x="13391" y="5054"/>
                    <a:pt x="13514" y="4899"/>
                  </a:cubicBezTo>
                  <a:cubicBezTo>
                    <a:pt x="13637" y="4718"/>
                    <a:pt x="13883" y="4847"/>
                    <a:pt x="14059" y="4718"/>
                  </a:cubicBezTo>
                  <a:cubicBezTo>
                    <a:pt x="14270" y="4589"/>
                    <a:pt x="14498" y="4615"/>
                    <a:pt x="14601" y="4280"/>
                  </a:cubicBezTo>
                  <a:cubicBezTo>
                    <a:pt x="14724" y="3970"/>
                    <a:pt x="14724" y="3970"/>
                    <a:pt x="14724" y="3970"/>
                  </a:cubicBezTo>
                  <a:cubicBezTo>
                    <a:pt x="14762" y="3892"/>
                    <a:pt x="14832" y="3970"/>
                    <a:pt x="14882" y="3970"/>
                  </a:cubicBezTo>
                  <a:cubicBezTo>
                    <a:pt x="14935" y="3996"/>
                    <a:pt x="15075" y="3763"/>
                    <a:pt x="15145" y="3712"/>
                  </a:cubicBezTo>
                  <a:cubicBezTo>
                    <a:pt x="15356" y="3609"/>
                    <a:pt x="14952" y="3303"/>
                    <a:pt x="15198" y="3123"/>
                  </a:cubicBezTo>
                  <a:cubicBezTo>
                    <a:pt x="15497" y="2890"/>
                    <a:pt x="15602" y="2374"/>
                    <a:pt x="16006" y="2581"/>
                  </a:cubicBezTo>
                  <a:cubicBezTo>
                    <a:pt x="16129" y="2632"/>
                    <a:pt x="16305" y="2813"/>
                    <a:pt x="16446" y="2761"/>
                  </a:cubicBezTo>
                  <a:cubicBezTo>
                    <a:pt x="16569" y="2684"/>
                    <a:pt x="16815" y="2865"/>
                    <a:pt x="16955" y="2890"/>
                  </a:cubicBezTo>
                  <a:cubicBezTo>
                    <a:pt x="17078" y="3097"/>
                    <a:pt x="17219" y="3148"/>
                    <a:pt x="17356" y="3303"/>
                  </a:cubicBezTo>
                  <a:cubicBezTo>
                    <a:pt x="17479" y="3458"/>
                    <a:pt x="17637" y="3355"/>
                    <a:pt x="17778" y="3355"/>
                  </a:cubicBezTo>
                  <a:cubicBezTo>
                    <a:pt x="17813" y="3583"/>
                    <a:pt x="17813" y="3712"/>
                    <a:pt x="18006" y="3609"/>
                  </a:cubicBezTo>
                  <a:cubicBezTo>
                    <a:pt x="18270" y="3458"/>
                    <a:pt x="18566" y="3535"/>
                    <a:pt x="18847" y="3432"/>
                  </a:cubicBezTo>
                  <a:cubicBezTo>
                    <a:pt x="19181" y="3277"/>
                    <a:pt x="19321" y="3019"/>
                    <a:pt x="19564" y="2735"/>
                  </a:cubicBezTo>
                  <a:cubicBezTo>
                    <a:pt x="19617" y="2529"/>
                    <a:pt x="19652" y="2581"/>
                    <a:pt x="19793" y="2581"/>
                  </a:cubicBezTo>
                  <a:cubicBezTo>
                    <a:pt x="19951" y="2581"/>
                    <a:pt x="20004" y="2323"/>
                    <a:pt x="20092" y="2168"/>
                  </a:cubicBezTo>
                  <a:cubicBezTo>
                    <a:pt x="20144" y="2065"/>
                    <a:pt x="20127" y="1884"/>
                    <a:pt x="20109" y="1729"/>
                  </a:cubicBezTo>
                  <a:cubicBezTo>
                    <a:pt x="20092" y="1471"/>
                    <a:pt x="20337" y="1213"/>
                    <a:pt x="20250" y="981"/>
                  </a:cubicBezTo>
                  <a:cubicBezTo>
                    <a:pt x="20162" y="645"/>
                    <a:pt x="20425" y="594"/>
                    <a:pt x="20513" y="340"/>
                  </a:cubicBezTo>
                  <a:cubicBezTo>
                    <a:pt x="20759" y="0"/>
                    <a:pt x="20759" y="0"/>
                    <a:pt x="20759" y="0"/>
                  </a:cubicBezTo>
                  <a:cubicBezTo>
                    <a:pt x="20794" y="30"/>
                    <a:pt x="20794" y="56"/>
                    <a:pt x="20829" y="82"/>
                  </a:cubicBezTo>
                  <a:cubicBezTo>
                    <a:pt x="20847" y="103"/>
                    <a:pt x="20917" y="133"/>
                    <a:pt x="20917" y="181"/>
                  </a:cubicBezTo>
                  <a:cubicBezTo>
                    <a:pt x="20917" y="310"/>
                    <a:pt x="20882" y="387"/>
                    <a:pt x="20865" y="490"/>
                  </a:cubicBezTo>
                  <a:cubicBezTo>
                    <a:pt x="20847" y="619"/>
                    <a:pt x="20900" y="671"/>
                    <a:pt x="20900" y="774"/>
                  </a:cubicBezTo>
                  <a:cubicBezTo>
                    <a:pt x="20917" y="826"/>
                    <a:pt x="20900" y="955"/>
                    <a:pt x="20900" y="1006"/>
                  </a:cubicBezTo>
                  <a:cubicBezTo>
                    <a:pt x="20882" y="1110"/>
                    <a:pt x="20812" y="1187"/>
                    <a:pt x="20794" y="1316"/>
                  </a:cubicBezTo>
                  <a:cubicBezTo>
                    <a:pt x="20759" y="1471"/>
                    <a:pt x="20742" y="1600"/>
                    <a:pt x="20724" y="1781"/>
                  </a:cubicBezTo>
                  <a:cubicBezTo>
                    <a:pt x="20706" y="2013"/>
                    <a:pt x="20812" y="2194"/>
                    <a:pt x="20865" y="2400"/>
                  </a:cubicBezTo>
                  <a:cubicBezTo>
                    <a:pt x="20952" y="2710"/>
                    <a:pt x="20900" y="2968"/>
                    <a:pt x="21146" y="3148"/>
                  </a:cubicBezTo>
                  <a:cubicBezTo>
                    <a:pt x="21181" y="3200"/>
                    <a:pt x="21198" y="3252"/>
                    <a:pt x="21269" y="3252"/>
                  </a:cubicBezTo>
                  <a:cubicBezTo>
                    <a:pt x="21444" y="3303"/>
                    <a:pt x="21480" y="3329"/>
                    <a:pt x="21585" y="3505"/>
                  </a:cubicBezTo>
                  <a:cubicBezTo>
                    <a:pt x="21515" y="3742"/>
                    <a:pt x="21515" y="3742"/>
                    <a:pt x="21515" y="3742"/>
                  </a:cubicBezTo>
                  <a:cubicBezTo>
                    <a:pt x="21427" y="3867"/>
                    <a:pt x="21304" y="3970"/>
                    <a:pt x="21251" y="4125"/>
                  </a:cubicBezTo>
                  <a:cubicBezTo>
                    <a:pt x="21181" y="4305"/>
                    <a:pt x="21146" y="4305"/>
                    <a:pt x="21023" y="4331"/>
                  </a:cubicBezTo>
                  <a:cubicBezTo>
                    <a:pt x="20812" y="4409"/>
                    <a:pt x="20812" y="4409"/>
                    <a:pt x="20812" y="4409"/>
                  </a:cubicBezTo>
                  <a:cubicBezTo>
                    <a:pt x="20759" y="4434"/>
                    <a:pt x="20601" y="4305"/>
                    <a:pt x="20566" y="4331"/>
                  </a:cubicBezTo>
                  <a:cubicBezTo>
                    <a:pt x="20513" y="4383"/>
                    <a:pt x="20601" y="4641"/>
                    <a:pt x="20496" y="4744"/>
                  </a:cubicBezTo>
                  <a:cubicBezTo>
                    <a:pt x="20460" y="4796"/>
                    <a:pt x="20513" y="4925"/>
                    <a:pt x="20513" y="5002"/>
                  </a:cubicBezTo>
                  <a:cubicBezTo>
                    <a:pt x="20531" y="5105"/>
                    <a:pt x="20478" y="5183"/>
                    <a:pt x="20443" y="5286"/>
                  </a:cubicBezTo>
                  <a:cubicBezTo>
                    <a:pt x="20408" y="5518"/>
                    <a:pt x="20408" y="5518"/>
                    <a:pt x="20408" y="5518"/>
                  </a:cubicBezTo>
                  <a:cubicBezTo>
                    <a:pt x="20285" y="5518"/>
                    <a:pt x="20232" y="5570"/>
                    <a:pt x="20109" y="5699"/>
                  </a:cubicBezTo>
                  <a:cubicBezTo>
                    <a:pt x="19705" y="6163"/>
                    <a:pt x="19705" y="6163"/>
                    <a:pt x="19705" y="6163"/>
                  </a:cubicBezTo>
                  <a:cubicBezTo>
                    <a:pt x="19547" y="6344"/>
                    <a:pt x="19547" y="6138"/>
                    <a:pt x="19409" y="6370"/>
                  </a:cubicBezTo>
                  <a:cubicBezTo>
                    <a:pt x="19321" y="6551"/>
                    <a:pt x="19181" y="6654"/>
                    <a:pt x="19356" y="6783"/>
                  </a:cubicBezTo>
                  <a:cubicBezTo>
                    <a:pt x="19424" y="6860"/>
                    <a:pt x="19564" y="6834"/>
                    <a:pt x="19547" y="7011"/>
                  </a:cubicBezTo>
                  <a:cubicBezTo>
                    <a:pt x="19547" y="7140"/>
                    <a:pt x="19582" y="7243"/>
                    <a:pt x="19564" y="7372"/>
                  </a:cubicBezTo>
                  <a:cubicBezTo>
                    <a:pt x="19512" y="7578"/>
                    <a:pt x="19371" y="7578"/>
                    <a:pt x="19286" y="7708"/>
                  </a:cubicBezTo>
                  <a:cubicBezTo>
                    <a:pt x="19233" y="7785"/>
                    <a:pt x="19216" y="7888"/>
                    <a:pt x="19128" y="7888"/>
                  </a:cubicBezTo>
                  <a:cubicBezTo>
                    <a:pt x="19075" y="7888"/>
                    <a:pt x="19040" y="7785"/>
                    <a:pt x="18987" y="7811"/>
                  </a:cubicBezTo>
                  <a:cubicBezTo>
                    <a:pt x="18900" y="7862"/>
                    <a:pt x="18900" y="8043"/>
                    <a:pt x="18917" y="8146"/>
                  </a:cubicBezTo>
                  <a:cubicBezTo>
                    <a:pt x="18987" y="8404"/>
                    <a:pt x="18531" y="8508"/>
                    <a:pt x="18428" y="8688"/>
                  </a:cubicBezTo>
                  <a:cubicBezTo>
                    <a:pt x="18393" y="8920"/>
                    <a:pt x="18270" y="9333"/>
                    <a:pt x="18129" y="9488"/>
                  </a:cubicBezTo>
                  <a:cubicBezTo>
                    <a:pt x="18059" y="9591"/>
                    <a:pt x="17725" y="9798"/>
                    <a:pt x="17637" y="9772"/>
                  </a:cubicBezTo>
                  <a:cubicBezTo>
                    <a:pt x="17550" y="9772"/>
                    <a:pt x="17409" y="9514"/>
                    <a:pt x="17339" y="9540"/>
                  </a:cubicBezTo>
                  <a:cubicBezTo>
                    <a:pt x="17181" y="9643"/>
                    <a:pt x="17163" y="9927"/>
                    <a:pt x="17040" y="10082"/>
                  </a:cubicBezTo>
                  <a:cubicBezTo>
                    <a:pt x="16938" y="10206"/>
                    <a:pt x="16744" y="10542"/>
                    <a:pt x="16604" y="10568"/>
                  </a:cubicBezTo>
                  <a:cubicBezTo>
                    <a:pt x="16569" y="10671"/>
                    <a:pt x="16727" y="10903"/>
                    <a:pt x="16779" y="10955"/>
                  </a:cubicBezTo>
                  <a:cubicBezTo>
                    <a:pt x="16938" y="11006"/>
                    <a:pt x="16973" y="10929"/>
                    <a:pt x="17025" y="11161"/>
                  </a:cubicBezTo>
                  <a:cubicBezTo>
                    <a:pt x="17025" y="11187"/>
                    <a:pt x="17058" y="11213"/>
                    <a:pt x="17078" y="11265"/>
                  </a:cubicBezTo>
                  <a:cubicBezTo>
                    <a:pt x="17128" y="11445"/>
                    <a:pt x="17198" y="11548"/>
                    <a:pt x="17286" y="11703"/>
                  </a:cubicBezTo>
                  <a:cubicBezTo>
                    <a:pt x="17356" y="11806"/>
                    <a:pt x="17304" y="11910"/>
                    <a:pt x="17374" y="12013"/>
                  </a:cubicBezTo>
                  <a:cubicBezTo>
                    <a:pt x="17462" y="12142"/>
                    <a:pt x="17515" y="12271"/>
                    <a:pt x="17497" y="12452"/>
                  </a:cubicBezTo>
                  <a:cubicBezTo>
                    <a:pt x="17479" y="12581"/>
                    <a:pt x="17550" y="12606"/>
                    <a:pt x="17602" y="12684"/>
                  </a:cubicBezTo>
                  <a:cubicBezTo>
                    <a:pt x="17673" y="12787"/>
                    <a:pt x="17708" y="12787"/>
                    <a:pt x="17637" y="12942"/>
                  </a:cubicBezTo>
                  <a:cubicBezTo>
                    <a:pt x="17602" y="13071"/>
                    <a:pt x="17585" y="13148"/>
                    <a:pt x="17515" y="13252"/>
                  </a:cubicBezTo>
                  <a:cubicBezTo>
                    <a:pt x="17462" y="13329"/>
                    <a:pt x="17462" y="13381"/>
                    <a:pt x="17497" y="13458"/>
                  </a:cubicBezTo>
                  <a:cubicBezTo>
                    <a:pt x="17515" y="13561"/>
                    <a:pt x="17620" y="13686"/>
                    <a:pt x="17567" y="13789"/>
                  </a:cubicBezTo>
                  <a:cubicBezTo>
                    <a:pt x="17392" y="14176"/>
                    <a:pt x="17078" y="13867"/>
                    <a:pt x="17025" y="14409"/>
                  </a:cubicBezTo>
                  <a:cubicBezTo>
                    <a:pt x="16987" y="14692"/>
                    <a:pt x="16832" y="14744"/>
                    <a:pt x="16656" y="14718"/>
                  </a:cubicBezTo>
                  <a:cubicBezTo>
                    <a:pt x="16498" y="14796"/>
                    <a:pt x="16287" y="14847"/>
                    <a:pt x="16129" y="14976"/>
                  </a:cubicBezTo>
                  <a:cubicBezTo>
                    <a:pt x="15989" y="15080"/>
                    <a:pt x="16006" y="15131"/>
                    <a:pt x="15989" y="15338"/>
                  </a:cubicBezTo>
                  <a:cubicBezTo>
                    <a:pt x="15989" y="15441"/>
                    <a:pt x="15901" y="15492"/>
                    <a:pt x="15883" y="15596"/>
                  </a:cubicBezTo>
                  <a:cubicBezTo>
                    <a:pt x="15848" y="15802"/>
                    <a:pt x="15866" y="16009"/>
                    <a:pt x="15919" y="16189"/>
                  </a:cubicBezTo>
                  <a:cubicBezTo>
                    <a:pt x="16006" y="16473"/>
                    <a:pt x="16042" y="16473"/>
                    <a:pt x="15866" y="16628"/>
                  </a:cubicBezTo>
                  <a:cubicBezTo>
                    <a:pt x="15725" y="16757"/>
                    <a:pt x="15760" y="16963"/>
                    <a:pt x="15743" y="17166"/>
                  </a:cubicBezTo>
                  <a:cubicBezTo>
                    <a:pt x="15725" y="17398"/>
                    <a:pt x="15655" y="17295"/>
                    <a:pt x="15585" y="17398"/>
                  </a:cubicBezTo>
                  <a:cubicBezTo>
                    <a:pt x="15567" y="17449"/>
                    <a:pt x="15444" y="17785"/>
                    <a:pt x="15409" y="17785"/>
                  </a:cubicBezTo>
                  <a:cubicBezTo>
                    <a:pt x="15321" y="17785"/>
                    <a:pt x="15286" y="17656"/>
                    <a:pt x="15181" y="17682"/>
                  </a:cubicBezTo>
                  <a:cubicBezTo>
                    <a:pt x="14463" y="17759"/>
                    <a:pt x="14463" y="17759"/>
                    <a:pt x="14463" y="17759"/>
                  </a:cubicBezTo>
                  <a:cubicBezTo>
                    <a:pt x="14358" y="17785"/>
                    <a:pt x="14323" y="18017"/>
                    <a:pt x="14287" y="18146"/>
                  </a:cubicBezTo>
                  <a:cubicBezTo>
                    <a:pt x="14200" y="18301"/>
                    <a:pt x="13989" y="18327"/>
                    <a:pt x="14006" y="18533"/>
                  </a:cubicBezTo>
                  <a:cubicBezTo>
                    <a:pt x="14024" y="18895"/>
                    <a:pt x="14024" y="19101"/>
                    <a:pt x="13883" y="19411"/>
                  </a:cubicBezTo>
                  <a:cubicBezTo>
                    <a:pt x="13831" y="19540"/>
                    <a:pt x="14006" y="19617"/>
                    <a:pt x="13989" y="19720"/>
                  </a:cubicBezTo>
                  <a:cubicBezTo>
                    <a:pt x="13901" y="20004"/>
                    <a:pt x="13778" y="19720"/>
                    <a:pt x="13655" y="19798"/>
                  </a:cubicBezTo>
                  <a:cubicBezTo>
                    <a:pt x="13462" y="19772"/>
                    <a:pt x="13374" y="19488"/>
                    <a:pt x="13198" y="19720"/>
                  </a:cubicBezTo>
                  <a:cubicBezTo>
                    <a:pt x="13022" y="19953"/>
                    <a:pt x="12864" y="19746"/>
                    <a:pt x="12776" y="19488"/>
                  </a:cubicBezTo>
                  <a:cubicBezTo>
                    <a:pt x="12741" y="19359"/>
                    <a:pt x="12548" y="19282"/>
                    <a:pt x="12460" y="19256"/>
                  </a:cubicBezTo>
                  <a:cubicBezTo>
                    <a:pt x="12252" y="19178"/>
                    <a:pt x="12284" y="19901"/>
                    <a:pt x="12041" y="19695"/>
                  </a:cubicBezTo>
                  <a:cubicBezTo>
                    <a:pt x="11813" y="19514"/>
                    <a:pt x="11953" y="18946"/>
                    <a:pt x="11778" y="18869"/>
                  </a:cubicBezTo>
                  <a:cubicBezTo>
                    <a:pt x="11637" y="18791"/>
                    <a:pt x="11532" y="18972"/>
                    <a:pt x="11479" y="18637"/>
                  </a:cubicBezTo>
                  <a:cubicBezTo>
                    <a:pt x="11444" y="18353"/>
                    <a:pt x="11338" y="18378"/>
                    <a:pt x="11198" y="18327"/>
                  </a:cubicBezTo>
                  <a:cubicBezTo>
                    <a:pt x="11075" y="18482"/>
                    <a:pt x="10934" y="18456"/>
                    <a:pt x="10811" y="18404"/>
                  </a:cubicBezTo>
                  <a:cubicBezTo>
                    <a:pt x="10688" y="18378"/>
                    <a:pt x="10565" y="18508"/>
                    <a:pt x="10442" y="18482"/>
                  </a:cubicBezTo>
                  <a:cubicBezTo>
                    <a:pt x="10161" y="18404"/>
                    <a:pt x="10372" y="17914"/>
                    <a:pt x="10073" y="17966"/>
                  </a:cubicBezTo>
                  <a:cubicBezTo>
                    <a:pt x="9936" y="17991"/>
                    <a:pt x="9757" y="18172"/>
                    <a:pt x="9795" y="18378"/>
                  </a:cubicBezTo>
                  <a:cubicBezTo>
                    <a:pt x="9848" y="18714"/>
                    <a:pt x="9795" y="18946"/>
                    <a:pt x="9549" y="18766"/>
                  </a:cubicBezTo>
                  <a:cubicBezTo>
                    <a:pt x="9356" y="18611"/>
                    <a:pt x="9426" y="18817"/>
                    <a:pt x="9303" y="18817"/>
                  </a:cubicBezTo>
                  <a:cubicBezTo>
                    <a:pt x="9268" y="18817"/>
                    <a:pt x="9286" y="18662"/>
                    <a:pt x="9251" y="18662"/>
                  </a:cubicBezTo>
                  <a:cubicBezTo>
                    <a:pt x="9180" y="18662"/>
                    <a:pt x="8969" y="18972"/>
                    <a:pt x="8899" y="19024"/>
                  </a:cubicBezTo>
                  <a:cubicBezTo>
                    <a:pt x="8899" y="19204"/>
                    <a:pt x="8952" y="19488"/>
                    <a:pt x="8741" y="19437"/>
                  </a:cubicBezTo>
                  <a:cubicBezTo>
                    <a:pt x="8636" y="19411"/>
                    <a:pt x="8565" y="19437"/>
                    <a:pt x="8460" y="19540"/>
                  </a:cubicBezTo>
                  <a:cubicBezTo>
                    <a:pt x="8319" y="19720"/>
                    <a:pt x="8196" y="20082"/>
                    <a:pt x="8021" y="20082"/>
                  </a:cubicBezTo>
                  <a:cubicBezTo>
                    <a:pt x="7898" y="20082"/>
                    <a:pt x="7880" y="20619"/>
                    <a:pt x="7687" y="20340"/>
                  </a:cubicBezTo>
                  <a:cubicBezTo>
                    <a:pt x="7616" y="20237"/>
                    <a:pt x="7549" y="20284"/>
                    <a:pt x="7479" y="20206"/>
                  </a:cubicBezTo>
                  <a:cubicBezTo>
                    <a:pt x="7409" y="20103"/>
                    <a:pt x="7373" y="20056"/>
                    <a:pt x="7286" y="19978"/>
                  </a:cubicBezTo>
                  <a:cubicBezTo>
                    <a:pt x="7180" y="19849"/>
                    <a:pt x="7163" y="20103"/>
                    <a:pt x="7040" y="20082"/>
                  </a:cubicBezTo>
                  <a:cubicBezTo>
                    <a:pt x="6969" y="20082"/>
                    <a:pt x="6969" y="19953"/>
                    <a:pt x="6917" y="19901"/>
                  </a:cubicBezTo>
                  <a:cubicBezTo>
                    <a:pt x="6864" y="19849"/>
                    <a:pt x="6776" y="19875"/>
                    <a:pt x="6706" y="19798"/>
                  </a:cubicBezTo>
                  <a:cubicBezTo>
                    <a:pt x="6565" y="19669"/>
                    <a:pt x="6442" y="20237"/>
                    <a:pt x="6372" y="20361"/>
                  </a:cubicBezTo>
                  <a:cubicBezTo>
                    <a:pt x="6319" y="20465"/>
                    <a:pt x="6038" y="20903"/>
                    <a:pt x="6038" y="20542"/>
                  </a:cubicBezTo>
                  <a:cubicBezTo>
                    <a:pt x="5985" y="20490"/>
                    <a:pt x="5880" y="20723"/>
                    <a:pt x="5792" y="20594"/>
                  </a:cubicBezTo>
                  <a:cubicBezTo>
                    <a:pt x="5722" y="20490"/>
                    <a:pt x="5616" y="20774"/>
                    <a:pt x="5564" y="20826"/>
                  </a:cubicBezTo>
                  <a:cubicBezTo>
                    <a:pt x="5388" y="21006"/>
                    <a:pt x="5493" y="21600"/>
                    <a:pt x="5233" y="21290"/>
                  </a:cubicBezTo>
                  <a:cubicBezTo>
                    <a:pt x="4899" y="20903"/>
                    <a:pt x="4899" y="20903"/>
                    <a:pt x="4899" y="20903"/>
                  </a:cubicBezTo>
                  <a:cubicBezTo>
                    <a:pt x="4776" y="20748"/>
                    <a:pt x="4495" y="21419"/>
                    <a:pt x="4337" y="21419"/>
                  </a:cubicBezTo>
                  <a:cubicBezTo>
                    <a:pt x="4161" y="21419"/>
                    <a:pt x="4161" y="21239"/>
                    <a:pt x="4091" y="21058"/>
                  </a:cubicBezTo>
                  <a:cubicBezTo>
                    <a:pt x="4055" y="20955"/>
                    <a:pt x="4038" y="20877"/>
                    <a:pt x="3985" y="20800"/>
                  </a:cubicBezTo>
                  <a:cubicBezTo>
                    <a:pt x="3933" y="20723"/>
                    <a:pt x="3897" y="20697"/>
                    <a:pt x="3880" y="20594"/>
                  </a:cubicBezTo>
                  <a:cubicBezTo>
                    <a:pt x="3862" y="20387"/>
                    <a:pt x="3687" y="20465"/>
                    <a:pt x="3687" y="20181"/>
                  </a:cubicBezTo>
                  <a:cubicBezTo>
                    <a:pt x="3687" y="20004"/>
                    <a:pt x="3669" y="20004"/>
                    <a:pt x="3564" y="19927"/>
                  </a:cubicBezTo>
                  <a:cubicBezTo>
                    <a:pt x="3511" y="19875"/>
                    <a:pt x="3511" y="19798"/>
                    <a:pt x="3441" y="19772"/>
                  </a:cubicBezTo>
                  <a:cubicBezTo>
                    <a:pt x="3423" y="19462"/>
                    <a:pt x="3423" y="19462"/>
                    <a:pt x="3423" y="19462"/>
                  </a:cubicBezTo>
                  <a:cubicBezTo>
                    <a:pt x="3388" y="19359"/>
                    <a:pt x="3405" y="18920"/>
                    <a:pt x="3353" y="18869"/>
                  </a:cubicBezTo>
                  <a:cubicBezTo>
                    <a:pt x="3247" y="18766"/>
                    <a:pt x="3019" y="18791"/>
                    <a:pt x="3001" y="18508"/>
                  </a:cubicBezTo>
                  <a:cubicBezTo>
                    <a:pt x="3001" y="18301"/>
                    <a:pt x="3159" y="18353"/>
                    <a:pt x="3195" y="18249"/>
                  </a:cubicBezTo>
                  <a:cubicBezTo>
                    <a:pt x="3212" y="18172"/>
                    <a:pt x="3036" y="17888"/>
                    <a:pt x="3001" y="17785"/>
                  </a:cubicBezTo>
                  <a:cubicBezTo>
                    <a:pt x="2949" y="17578"/>
                    <a:pt x="2688" y="17733"/>
                    <a:pt x="2723" y="17372"/>
                  </a:cubicBezTo>
                  <a:cubicBezTo>
                    <a:pt x="2688" y="17191"/>
                    <a:pt x="2618" y="17062"/>
                    <a:pt x="2530" y="16963"/>
                  </a:cubicBezTo>
                  <a:cubicBezTo>
                    <a:pt x="2424" y="16860"/>
                    <a:pt x="2424" y="16654"/>
                    <a:pt x="2354" y="16551"/>
                  </a:cubicBezTo>
                  <a:cubicBezTo>
                    <a:pt x="2284" y="16473"/>
                    <a:pt x="2214" y="16422"/>
                    <a:pt x="2178" y="16318"/>
                  </a:cubicBezTo>
                  <a:cubicBezTo>
                    <a:pt x="2126" y="16189"/>
                    <a:pt x="2091" y="16060"/>
                    <a:pt x="2091" y="15931"/>
                  </a:cubicBezTo>
                  <a:cubicBezTo>
                    <a:pt x="1897" y="15931"/>
                    <a:pt x="1616" y="16757"/>
                    <a:pt x="1405" y="16447"/>
                  </a:cubicBezTo>
                  <a:cubicBezTo>
                    <a:pt x="1107" y="16034"/>
                    <a:pt x="1634" y="15699"/>
                    <a:pt x="1493" y="15312"/>
                  </a:cubicBezTo>
                  <a:cubicBezTo>
                    <a:pt x="1440" y="15183"/>
                    <a:pt x="1458" y="15105"/>
                    <a:pt x="1528" y="15002"/>
                  </a:cubicBezTo>
                  <a:cubicBezTo>
                    <a:pt x="1581" y="14822"/>
                    <a:pt x="1634" y="14512"/>
                    <a:pt x="1563" y="14331"/>
                  </a:cubicBezTo>
                  <a:cubicBezTo>
                    <a:pt x="1476" y="14305"/>
                    <a:pt x="1388" y="14434"/>
                    <a:pt x="1317" y="14357"/>
                  </a:cubicBezTo>
                  <a:cubicBezTo>
                    <a:pt x="1194" y="14280"/>
                    <a:pt x="1124" y="14305"/>
                    <a:pt x="1001" y="14280"/>
                  </a:cubicBezTo>
                  <a:cubicBezTo>
                    <a:pt x="931" y="14228"/>
                    <a:pt x="878" y="14125"/>
                    <a:pt x="808" y="14125"/>
                  </a:cubicBezTo>
                  <a:cubicBezTo>
                    <a:pt x="667" y="14125"/>
                    <a:pt x="632" y="14254"/>
                    <a:pt x="509" y="14125"/>
                  </a:cubicBezTo>
                  <a:cubicBezTo>
                    <a:pt x="351" y="13970"/>
                    <a:pt x="336" y="14125"/>
                    <a:pt x="319" y="13763"/>
                  </a:cubicBezTo>
                  <a:cubicBezTo>
                    <a:pt x="298" y="13609"/>
                    <a:pt x="213" y="13329"/>
                    <a:pt x="351" y="13200"/>
                  </a:cubicBezTo>
                  <a:cubicBezTo>
                    <a:pt x="597" y="12968"/>
                    <a:pt x="459" y="12632"/>
                    <a:pt x="474" y="12297"/>
                  </a:cubicBezTo>
                  <a:cubicBezTo>
                    <a:pt x="474" y="12090"/>
                    <a:pt x="459" y="12090"/>
                    <a:pt x="527" y="11884"/>
                  </a:cubicBezTo>
                  <a:cubicBezTo>
                    <a:pt x="562" y="11755"/>
                    <a:pt x="650" y="11703"/>
                    <a:pt x="650" y="11548"/>
                  </a:cubicBezTo>
                  <a:cubicBezTo>
                    <a:pt x="650" y="11471"/>
                    <a:pt x="615" y="11394"/>
                    <a:pt x="685" y="11394"/>
                  </a:cubicBezTo>
                  <a:cubicBezTo>
                    <a:pt x="773" y="11394"/>
                    <a:pt x="808" y="11239"/>
                    <a:pt x="843" y="11161"/>
                  </a:cubicBezTo>
                  <a:cubicBezTo>
                    <a:pt x="913" y="10981"/>
                    <a:pt x="878" y="10955"/>
                    <a:pt x="1019" y="10877"/>
                  </a:cubicBezTo>
                  <a:cubicBezTo>
                    <a:pt x="1089" y="10826"/>
                    <a:pt x="1089" y="10490"/>
                    <a:pt x="1159" y="10361"/>
                  </a:cubicBezTo>
                  <a:cubicBezTo>
                    <a:pt x="1300" y="10103"/>
                    <a:pt x="1054" y="9875"/>
                    <a:pt x="913" y="9824"/>
                  </a:cubicBezTo>
                  <a:cubicBezTo>
                    <a:pt x="755" y="9669"/>
                    <a:pt x="773" y="9462"/>
                    <a:pt x="685" y="9282"/>
                  </a:cubicBezTo>
                  <a:cubicBezTo>
                    <a:pt x="615" y="9127"/>
                    <a:pt x="421" y="9101"/>
                    <a:pt x="372" y="8998"/>
                  </a:cubicBezTo>
                  <a:cubicBezTo>
                    <a:pt x="319" y="8869"/>
                    <a:pt x="404" y="8766"/>
                    <a:pt x="298" y="8766"/>
                  </a:cubicBezTo>
                  <a:cubicBezTo>
                    <a:pt x="178" y="8740"/>
                    <a:pt x="161" y="8611"/>
                    <a:pt x="126" y="8456"/>
                  </a:cubicBezTo>
                  <a:cubicBezTo>
                    <a:pt x="73" y="8301"/>
                    <a:pt x="-15" y="8198"/>
                    <a:pt x="3" y="8017"/>
                  </a:cubicBezTo>
                  <a:cubicBezTo>
                    <a:pt x="3" y="7862"/>
                    <a:pt x="249" y="7708"/>
                    <a:pt x="336" y="7604"/>
                  </a:cubicBezTo>
                  <a:cubicBezTo>
                    <a:pt x="459" y="7475"/>
                    <a:pt x="442" y="7475"/>
                    <a:pt x="389" y="7269"/>
                  </a:cubicBezTo>
                  <a:cubicBezTo>
                    <a:pt x="442" y="7062"/>
                    <a:pt x="442" y="7062"/>
                    <a:pt x="442" y="7062"/>
                  </a:cubicBezTo>
                  <a:cubicBezTo>
                    <a:pt x="527" y="7191"/>
                    <a:pt x="720" y="7269"/>
                    <a:pt x="861" y="7269"/>
                  </a:cubicBezTo>
                  <a:cubicBezTo>
                    <a:pt x="913" y="7269"/>
                    <a:pt x="1019" y="7269"/>
                    <a:pt x="1089" y="7243"/>
                  </a:cubicBezTo>
                  <a:cubicBezTo>
                    <a:pt x="1159" y="7217"/>
                    <a:pt x="1071" y="7088"/>
                    <a:pt x="1107" y="7011"/>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500" name="AutoShape 28"/>
            <p:cNvSpPr>
              <a:spLocks/>
            </p:cNvSpPr>
            <p:nvPr/>
          </p:nvSpPr>
          <p:spPr bwMode="auto">
            <a:xfrm>
              <a:off x="0" y="4889181"/>
              <a:ext cx="785181" cy="762495"/>
            </a:xfrm>
            <a:custGeom>
              <a:avLst/>
              <a:gdLst>
                <a:gd name="T0" fmla="*/ 10706 w 21413"/>
                <a:gd name="T1" fmla="*/ 10396 h 20793"/>
                <a:gd name="T2" fmla="*/ 10706 w 21413"/>
                <a:gd name="T3" fmla="*/ 10396 h 20793"/>
                <a:gd name="T4" fmla="*/ 10706 w 21413"/>
                <a:gd name="T5" fmla="*/ 10396 h 20793"/>
                <a:gd name="T6" fmla="*/ 10706 w 21413"/>
                <a:gd name="T7" fmla="*/ 10396 h 20793"/>
              </a:gdLst>
              <a:ahLst/>
              <a:cxnLst>
                <a:cxn ang="0">
                  <a:pos x="T0" y="T1"/>
                </a:cxn>
                <a:cxn ang="0">
                  <a:pos x="T2" y="T3"/>
                </a:cxn>
                <a:cxn ang="0">
                  <a:pos x="T4" y="T5"/>
                </a:cxn>
                <a:cxn ang="0">
                  <a:pos x="T6" y="T7"/>
                </a:cxn>
              </a:cxnLst>
              <a:rect l="0" t="0" r="r" b="b"/>
              <a:pathLst>
                <a:path w="21413" h="20793">
                  <a:moveTo>
                    <a:pt x="13504" y="1744"/>
                  </a:moveTo>
                  <a:cubicBezTo>
                    <a:pt x="13416" y="1744"/>
                    <a:pt x="13504" y="1657"/>
                    <a:pt x="13416" y="1657"/>
                  </a:cubicBezTo>
                  <a:cubicBezTo>
                    <a:pt x="13242" y="1570"/>
                    <a:pt x="13068" y="1570"/>
                    <a:pt x="12893" y="1657"/>
                  </a:cubicBezTo>
                  <a:cubicBezTo>
                    <a:pt x="12719" y="1657"/>
                    <a:pt x="12631" y="2180"/>
                    <a:pt x="12893" y="2180"/>
                  </a:cubicBezTo>
                  <a:cubicBezTo>
                    <a:pt x="13068" y="2180"/>
                    <a:pt x="13155" y="2093"/>
                    <a:pt x="13329" y="2093"/>
                  </a:cubicBezTo>
                  <a:cubicBezTo>
                    <a:pt x="13416" y="2093"/>
                    <a:pt x="13504" y="2093"/>
                    <a:pt x="13504" y="2093"/>
                  </a:cubicBezTo>
                  <a:cubicBezTo>
                    <a:pt x="13678" y="1919"/>
                    <a:pt x="13591" y="1831"/>
                    <a:pt x="13504" y="1744"/>
                  </a:cubicBezTo>
                  <a:close/>
                  <a:moveTo>
                    <a:pt x="10015" y="3925"/>
                  </a:moveTo>
                  <a:cubicBezTo>
                    <a:pt x="9841" y="4186"/>
                    <a:pt x="9666" y="4448"/>
                    <a:pt x="9579" y="4710"/>
                  </a:cubicBezTo>
                  <a:cubicBezTo>
                    <a:pt x="9579" y="5146"/>
                    <a:pt x="9753" y="5407"/>
                    <a:pt x="9753" y="5756"/>
                  </a:cubicBezTo>
                  <a:cubicBezTo>
                    <a:pt x="9753" y="6192"/>
                    <a:pt x="9230" y="6803"/>
                    <a:pt x="8881" y="6977"/>
                  </a:cubicBezTo>
                  <a:cubicBezTo>
                    <a:pt x="8532" y="7748"/>
                    <a:pt x="9056" y="7748"/>
                    <a:pt x="8881" y="8445"/>
                  </a:cubicBezTo>
                  <a:cubicBezTo>
                    <a:pt x="8794" y="8969"/>
                    <a:pt x="9230" y="8969"/>
                    <a:pt x="9492" y="9230"/>
                  </a:cubicBezTo>
                  <a:cubicBezTo>
                    <a:pt x="9753" y="9492"/>
                    <a:pt x="10277" y="10190"/>
                    <a:pt x="9928" y="10451"/>
                  </a:cubicBezTo>
                  <a:cubicBezTo>
                    <a:pt x="9666" y="10626"/>
                    <a:pt x="8881" y="11672"/>
                    <a:pt x="8620" y="11672"/>
                  </a:cubicBezTo>
                  <a:cubicBezTo>
                    <a:pt x="8620" y="11672"/>
                    <a:pt x="8620" y="11672"/>
                    <a:pt x="8532" y="11672"/>
                  </a:cubicBezTo>
                  <a:cubicBezTo>
                    <a:pt x="8358" y="11410"/>
                    <a:pt x="7835" y="10713"/>
                    <a:pt x="7399" y="10887"/>
                  </a:cubicBezTo>
                  <a:cubicBezTo>
                    <a:pt x="7224" y="10974"/>
                    <a:pt x="7050" y="11149"/>
                    <a:pt x="6788" y="11236"/>
                  </a:cubicBezTo>
                  <a:cubicBezTo>
                    <a:pt x="6439" y="11323"/>
                    <a:pt x="6352" y="10887"/>
                    <a:pt x="6178" y="10887"/>
                  </a:cubicBezTo>
                  <a:cubicBezTo>
                    <a:pt x="6090" y="10800"/>
                    <a:pt x="5916" y="11062"/>
                    <a:pt x="5843" y="11149"/>
                  </a:cubicBezTo>
                  <a:cubicBezTo>
                    <a:pt x="5742" y="11323"/>
                    <a:pt x="5131" y="12108"/>
                    <a:pt x="4884" y="12108"/>
                  </a:cubicBezTo>
                  <a:cubicBezTo>
                    <a:pt x="4535" y="12195"/>
                    <a:pt x="4448" y="11759"/>
                    <a:pt x="4186" y="11759"/>
                  </a:cubicBezTo>
                  <a:cubicBezTo>
                    <a:pt x="3925" y="11759"/>
                    <a:pt x="3140" y="12021"/>
                    <a:pt x="2965" y="12195"/>
                  </a:cubicBezTo>
                  <a:cubicBezTo>
                    <a:pt x="2791" y="12283"/>
                    <a:pt x="2878" y="12631"/>
                    <a:pt x="2529" y="12806"/>
                  </a:cubicBezTo>
                  <a:cubicBezTo>
                    <a:pt x="2180" y="12980"/>
                    <a:pt x="2093" y="13068"/>
                    <a:pt x="1744" y="13068"/>
                  </a:cubicBezTo>
                  <a:cubicBezTo>
                    <a:pt x="1483" y="13242"/>
                    <a:pt x="1308" y="13416"/>
                    <a:pt x="1047" y="13591"/>
                  </a:cubicBezTo>
                  <a:cubicBezTo>
                    <a:pt x="698" y="13940"/>
                    <a:pt x="262" y="14289"/>
                    <a:pt x="523" y="14812"/>
                  </a:cubicBezTo>
                  <a:cubicBezTo>
                    <a:pt x="610" y="15161"/>
                    <a:pt x="872" y="15335"/>
                    <a:pt x="1134" y="15510"/>
                  </a:cubicBezTo>
                  <a:cubicBezTo>
                    <a:pt x="1483" y="15684"/>
                    <a:pt x="2006" y="16818"/>
                    <a:pt x="2268" y="17079"/>
                  </a:cubicBezTo>
                  <a:cubicBezTo>
                    <a:pt x="1831" y="17079"/>
                    <a:pt x="1570" y="16818"/>
                    <a:pt x="1570" y="17603"/>
                  </a:cubicBezTo>
                  <a:cubicBezTo>
                    <a:pt x="1395" y="17515"/>
                    <a:pt x="959" y="16992"/>
                    <a:pt x="959" y="17777"/>
                  </a:cubicBezTo>
                  <a:cubicBezTo>
                    <a:pt x="959" y="18213"/>
                    <a:pt x="785" y="18736"/>
                    <a:pt x="610" y="19085"/>
                  </a:cubicBezTo>
                  <a:cubicBezTo>
                    <a:pt x="349" y="19434"/>
                    <a:pt x="174" y="19681"/>
                    <a:pt x="0" y="20117"/>
                  </a:cubicBezTo>
                  <a:cubicBezTo>
                    <a:pt x="0" y="20205"/>
                    <a:pt x="87" y="20553"/>
                    <a:pt x="0" y="20728"/>
                  </a:cubicBezTo>
                  <a:cubicBezTo>
                    <a:pt x="0" y="20815"/>
                    <a:pt x="0" y="20815"/>
                    <a:pt x="87" y="20728"/>
                  </a:cubicBezTo>
                  <a:cubicBezTo>
                    <a:pt x="1657" y="20292"/>
                    <a:pt x="1657" y="20292"/>
                    <a:pt x="1657" y="20292"/>
                  </a:cubicBezTo>
                  <a:cubicBezTo>
                    <a:pt x="2180" y="20117"/>
                    <a:pt x="2878" y="20205"/>
                    <a:pt x="3489" y="20117"/>
                  </a:cubicBezTo>
                  <a:cubicBezTo>
                    <a:pt x="4012" y="20030"/>
                    <a:pt x="4622" y="21338"/>
                    <a:pt x="5233" y="20117"/>
                  </a:cubicBezTo>
                  <a:cubicBezTo>
                    <a:pt x="5654" y="19245"/>
                    <a:pt x="5742" y="19507"/>
                    <a:pt x="6701" y="19507"/>
                  </a:cubicBezTo>
                  <a:cubicBezTo>
                    <a:pt x="7224" y="19507"/>
                    <a:pt x="8096" y="19434"/>
                    <a:pt x="8445" y="19783"/>
                  </a:cubicBezTo>
                  <a:cubicBezTo>
                    <a:pt x="10277" y="21600"/>
                    <a:pt x="11236" y="19507"/>
                    <a:pt x="12893" y="18911"/>
                  </a:cubicBezTo>
                  <a:cubicBezTo>
                    <a:pt x="13504" y="18562"/>
                    <a:pt x="13591" y="18736"/>
                    <a:pt x="13852" y="18039"/>
                  </a:cubicBezTo>
                  <a:cubicBezTo>
                    <a:pt x="13940" y="17690"/>
                    <a:pt x="13852" y="17341"/>
                    <a:pt x="13852" y="16992"/>
                  </a:cubicBezTo>
                  <a:cubicBezTo>
                    <a:pt x="13940" y="16905"/>
                    <a:pt x="15073" y="15771"/>
                    <a:pt x="15248" y="15684"/>
                  </a:cubicBezTo>
                  <a:cubicBezTo>
                    <a:pt x="15597" y="15335"/>
                    <a:pt x="16120" y="14812"/>
                    <a:pt x="16469" y="14637"/>
                  </a:cubicBezTo>
                  <a:cubicBezTo>
                    <a:pt x="16890" y="14463"/>
                    <a:pt x="17079" y="14637"/>
                    <a:pt x="17501" y="14550"/>
                  </a:cubicBezTo>
                  <a:cubicBezTo>
                    <a:pt x="17937" y="14550"/>
                    <a:pt x="18635" y="13940"/>
                    <a:pt x="19071" y="13678"/>
                  </a:cubicBezTo>
                  <a:cubicBezTo>
                    <a:pt x="19681" y="13329"/>
                    <a:pt x="20205" y="12980"/>
                    <a:pt x="20728" y="12457"/>
                  </a:cubicBezTo>
                  <a:cubicBezTo>
                    <a:pt x="21600" y="11498"/>
                    <a:pt x="21513" y="11062"/>
                    <a:pt x="21164" y="9928"/>
                  </a:cubicBezTo>
                  <a:cubicBezTo>
                    <a:pt x="21077" y="9666"/>
                    <a:pt x="21164" y="9230"/>
                    <a:pt x="20902" y="9056"/>
                  </a:cubicBezTo>
                  <a:cubicBezTo>
                    <a:pt x="20641" y="8969"/>
                    <a:pt x="19769" y="10277"/>
                    <a:pt x="19245" y="10364"/>
                  </a:cubicBezTo>
                  <a:cubicBezTo>
                    <a:pt x="18722" y="10451"/>
                    <a:pt x="17937" y="8634"/>
                    <a:pt x="17588" y="8285"/>
                  </a:cubicBezTo>
                  <a:cubicBezTo>
                    <a:pt x="17341" y="8024"/>
                    <a:pt x="16818" y="7486"/>
                    <a:pt x="17428" y="7239"/>
                  </a:cubicBezTo>
                  <a:cubicBezTo>
                    <a:pt x="18039" y="6890"/>
                    <a:pt x="17850" y="6018"/>
                    <a:pt x="17690" y="5407"/>
                  </a:cubicBezTo>
                  <a:cubicBezTo>
                    <a:pt x="17588" y="5494"/>
                    <a:pt x="17501" y="5494"/>
                    <a:pt x="17341" y="5494"/>
                  </a:cubicBezTo>
                  <a:cubicBezTo>
                    <a:pt x="17341" y="5756"/>
                    <a:pt x="17341" y="5931"/>
                    <a:pt x="17239" y="6279"/>
                  </a:cubicBezTo>
                  <a:cubicBezTo>
                    <a:pt x="17079" y="6715"/>
                    <a:pt x="16731" y="6890"/>
                    <a:pt x="16469" y="7137"/>
                  </a:cubicBezTo>
                  <a:cubicBezTo>
                    <a:pt x="16120" y="7588"/>
                    <a:pt x="15771" y="9056"/>
                    <a:pt x="15073" y="9056"/>
                  </a:cubicBezTo>
                  <a:cubicBezTo>
                    <a:pt x="14463" y="9056"/>
                    <a:pt x="14550" y="9143"/>
                    <a:pt x="14550" y="9841"/>
                  </a:cubicBezTo>
                  <a:cubicBezTo>
                    <a:pt x="14550" y="10364"/>
                    <a:pt x="14376" y="11672"/>
                    <a:pt x="14114" y="12021"/>
                  </a:cubicBezTo>
                  <a:cubicBezTo>
                    <a:pt x="13852" y="12719"/>
                    <a:pt x="13155" y="13765"/>
                    <a:pt x="12544" y="14027"/>
                  </a:cubicBezTo>
                  <a:cubicBezTo>
                    <a:pt x="12283" y="14114"/>
                    <a:pt x="12108" y="14289"/>
                    <a:pt x="11847" y="14463"/>
                  </a:cubicBezTo>
                  <a:cubicBezTo>
                    <a:pt x="11410" y="14637"/>
                    <a:pt x="11498" y="14812"/>
                    <a:pt x="11498" y="14376"/>
                  </a:cubicBezTo>
                  <a:cubicBezTo>
                    <a:pt x="11585" y="14289"/>
                    <a:pt x="11585" y="13678"/>
                    <a:pt x="11672" y="13591"/>
                  </a:cubicBezTo>
                  <a:cubicBezTo>
                    <a:pt x="11410" y="13155"/>
                    <a:pt x="11672" y="11585"/>
                    <a:pt x="11672" y="11149"/>
                  </a:cubicBezTo>
                  <a:cubicBezTo>
                    <a:pt x="11672" y="10364"/>
                    <a:pt x="12195" y="9405"/>
                    <a:pt x="12719" y="9056"/>
                  </a:cubicBezTo>
                  <a:cubicBezTo>
                    <a:pt x="12893" y="8969"/>
                    <a:pt x="12806" y="8707"/>
                    <a:pt x="12893" y="8634"/>
                  </a:cubicBezTo>
                  <a:cubicBezTo>
                    <a:pt x="13068" y="8024"/>
                    <a:pt x="12719" y="7835"/>
                    <a:pt x="12806" y="7413"/>
                  </a:cubicBezTo>
                  <a:cubicBezTo>
                    <a:pt x="12806" y="7137"/>
                    <a:pt x="13329" y="6890"/>
                    <a:pt x="12893" y="6715"/>
                  </a:cubicBezTo>
                  <a:cubicBezTo>
                    <a:pt x="12893" y="6628"/>
                    <a:pt x="12893" y="6541"/>
                    <a:pt x="12980" y="6367"/>
                  </a:cubicBezTo>
                  <a:cubicBezTo>
                    <a:pt x="10713" y="4971"/>
                    <a:pt x="10713" y="4971"/>
                    <a:pt x="10713" y="4971"/>
                  </a:cubicBezTo>
                  <a:cubicBezTo>
                    <a:pt x="10015" y="3925"/>
                    <a:pt x="10015" y="3925"/>
                    <a:pt x="10015" y="3925"/>
                  </a:cubicBezTo>
                  <a:close/>
                  <a:moveTo>
                    <a:pt x="15073" y="2442"/>
                  </a:moveTo>
                  <a:cubicBezTo>
                    <a:pt x="13242" y="785"/>
                    <a:pt x="13242" y="785"/>
                    <a:pt x="13242" y="785"/>
                  </a:cubicBezTo>
                  <a:cubicBezTo>
                    <a:pt x="14114" y="0"/>
                    <a:pt x="14114" y="0"/>
                    <a:pt x="14114" y="0"/>
                  </a:cubicBezTo>
                  <a:cubicBezTo>
                    <a:pt x="15510" y="1047"/>
                    <a:pt x="15510" y="1047"/>
                    <a:pt x="15510" y="1047"/>
                  </a:cubicBezTo>
                  <a:cubicBezTo>
                    <a:pt x="15248" y="1395"/>
                    <a:pt x="15161" y="1831"/>
                    <a:pt x="15161" y="2180"/>
                  </a:cubicBezTo>
                  <a:cubicBezTo>
                    <a:pt x="15161" y="2268"/>
                    <a:pt x="15161" y="2355"/>
                    <a:pt x="15073" y="2442"/>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501" name="AutoShape 29"/>
            <p:cNvSpPr>
              <a:spLocks/>
            </p:cNvSpPr>
            <p:nvPr/>
          </p:nvSpPr>
          <p:spPr bwMode="auto">
            <a:xfrm>
              <a:off x="5932879" y="1507069"/>
              <a:ext cx="943259" cy="589986"/>
            </a:xfrm>
            <a:custGeom>
              <a:avLst/>
              <a:gdLst>
                <a:gd name="T0" fmla="+- 0 10845 91"/>
                <a:gd name="T1" fmla="*/ T0 w 21509"/>
                <a:gd name="T2" fmla="*/ 10718 h 21436"/>
                <a:gd name="T3" fmla="+- 0 10845 91"/>
                <a:gd name="T4" fmla="*/ T3 w 21509"/>
                <a:gd name="T5" fmla="*/ 10718 h 21436"/>
                <a:gd name="T6" fmla="+- 0 10845 91"/>
                <a:gd name="T7" fmla="*/ T6 w 21509"/>
                <a:gd name="T8" fmla="*/ 10718 h 21436"/>
                <a:gd name="T9" fmla="+- 0 10845 91"/>
                <a:gd name="T10" fmla="*/ T9 w 21509"/>
                <a:gd name="T11" fmla="*/ 10718 h 21436"/>
              </a:gdLst>
              <a:ahLst/>
              <a:cxnLst>
                <a:cxn ang="0">
                  <a:pos x="T1" y="T2"/>
                </a:cxn>
                <a:cxn ang="0">
                  <a:pos x="T4" y="T5"/>
                </a:cxn>
                <a:cxn ang="0">
                  <a:pos x="T7" y="T8"/>
                </a:cxn>
                <a:cxn ang="0">
                  <a:pos x="T10" y="T11"/>
                </a:cxn>
              </a:cxnLst>
              <a:rect l="0" t="0" r="r" b="b"/>
              <a:pathLst>
                <a:path w="21509" h="21436">
                  <a:moveTo>
                    <a:pt x="12608" y="16253"/>
                  </a:moveTo>
                  <a:cubicBezTo>
                    <a:pt x="11513" y="16370"/>
                    <a:pt x="10490" y="16718"/>
                    <a:pt x="9467" y="15556"/>
                  </a:cubicBezTo>
                  <a:cubicBezTo>
                    <a:pt x="8663" y="14626"/>
                    <a:pt x="8091" y="13812"/>
                    <a:pt x="7129" y="13134"/>
                  </a:cubicBezTo>
                  <a:cubicBezTo>
                    <a:pt x="6046" y="12321"/>
                    <a:pt x="3927" y="11623"/>
                    <a:pt x="3562" y="9415"/>
                  </a:cubicBezTo>
                  <a:cubicBezTo>
                    <a:pt x="2977" y="8369"/>
                    <a:pt x="2393" y="6858"/>
                    <a:pt x="2174" y="5579"/>
                  </a:cubicBezTo>
                  <a:cubicBezTo>
                    <a:pt x="2101" y="4766"/>
                    <a:pt x="1735" y="2208"/>
                    <a:pt x="1297" y="1860"/>
                  </a:cubicBezTo>
                  <a:cubicBezTo>
                    <a:pt x="1151" y="1743"/>
                    <a:pt x="932" y="1976"/>
                    <a:pt x="859" y="1743"/>
                  </a:cubicBezTo>
                  <a:cubicBezTo>
                    <a:pt x="713" y="1395"/>
                    <a:pt x="713" y="1279"/>
                    <a:pt x="640" y="930"/>
                  </a:cubicBezTo>
                  <a:cubicBezTo>
                    <a:pt x="566" y="697"/>
                    <a:pt x="420" y="0"/>
                    <a:pt x="347" y="0"/>
                  </a:cubicBezTo>
                  <a:cubicBezTo>
                    <a:pt x="-91" y="349"/>
                    <a:pt x="-18" y="1860"/>
                    <a:pt x="55" y="2557"/>
                  </a:cubicBezTo>
                  <a:cubicBezTo>
                    <a:pt x="201" y="3255"/>
                    <a:pt x="347" y="3719"/>
                    <a:pt x="566" y="4301"/>
                  </a:cubicBezTo>
                  <a:cubicBezTo>
                    <a:pt x="786" y="5347"/>
                    <a:pt x="1224" y="6277"/>
                    <a:pt x="1370" y="7323"/>
                  </a:cubicBezTo>
                  <a:cubicBezTo>
                    <a:pt x="1516" y="8369"/>
                    <a:pt x="2028" y="9415"/>
                    <a:pt x="2393" y="10112"/>
                  </a:cubicBezTo>
                  <a:cubicBezTo>
                    <a:pt x="2393" y="10461"/>
                    <a:pt x="2758" y="11856"/>
                    <a:pt x="2831" y="12069"/>
                  </a:cubicBezTo>
                  <a:cubicBezTo>
                    <a:pt x="3270" y="13134"/>
                    <a:pt x="4438" y="13812"/>
                    <a:pt x="5169" y="14161"/>
                  </a:cubicBezTo>
                  <a:cubicBezTo>
                    <a:pt x="5534" y="14394"/>
                    <a:pt x="5900" y="13812"/>
                    <a:pt x="6192" y="14742"/>
                  </a:cubicBezTo>
                  <a:cubicBezTo>
                    <a:pt x="6411" y="15323"/>
                    <a:pt x="6630" y="15788"/>
                    <a:pt x="6922" y="16370"/>
                  </a:cubicBezTo>
                  <a:cubicBezTo>
                    <a:pt x="7288" y="16951"/>
                    <a:pt x="7860" y="17299"/>
                    <a:pt x="8152" y="17764"/>
                  </a:cubicBezTo>
                  <a:cubicBezTo>
                    <a:pt x="8298" y="18229"/>
                    <a:pt x="8663" y="18345"/>
                    <a:pt x="8810" y="18694"/>
                  </a:cubicBezTo>
                  <a:cubicBezTo>
                    <a:pt x="9029" y="19043"/>
                    <a:pt x="9102" y="19973"/>
                    <a:pt x="9394" y="20205"/>
                  </a:cubicBezTo>
                  <a:cubicBezTo>
                    <a:pt x="9540" y="20438"/>
                    <a:pt x="10198" y="20554"/>
                    <a:pt x="10271" y="20089"/>
                  </a:cubicBezTo>
                  <a:cubicBezTo>
                    <a:pt x="10344" y="19740"/>
                    <a:pt x="10636" y="19392"/>
                    <a:pt x="10782" y="19508"/>
                  </a:cubicBezTo>
                  <a:cubicBezTo>
                    <a:pt x="10855" y="19973"/>
                    <a:pt x="12828" y="19624"/>
                    <a:pt x="13047" y="19508"/>
                  </a:cubicBezTo>
                  <a:cubicBezTo>
                    <a:pt x="13631" y="19740"/>
                    <a:pt x="13558" y="18927"/>
                    <a:pt x="13996" y="18462"/>
                  </a:cubicBezTo>
                  <a:cubicBezTo>
                    <a:pt x="14216" y="18229"/>
                    <a:pt x="14216" y="18113"/>
                    <a:pt x="14289" y="18578"/>
                  </a:cubicBezTo>
                  <a:cubicBezTo>
                    <a:pt x="14362" y="18927"/>
                    <a:pt x="13850" y="19043"/>
                    <a:pt x="13850" y="19275"/>
                  </a:cubicBezTo>
                  <a:cubicBezTo>
                    <a:pt x="13777" y="19275"/>
                    <a:pt x="13996" y="19740"/>
                    <a:pt x="13996" y="19857"/>
                  </a:cubicBezTo>
                  <a:cubicBezTo>
                    <a:pt x="14216" y="20205"/>
                    <a:pt x="14654" y="19973"/>
                    <a:pt x="14654" y="20438"/>
                  </a:cubicBezTo>
                  <a:cubicBezTo>
                    <a:pt x="14654" y="21019"/>
                    <a:pt x="15604" y="21251"/>
                    <a:pt x="15896" y="21368"/>
                  </a:cubicBezTo>
                  <a:cubicBezTo>
                    <a:pt x="16760" y="21600"/>
                    <a:pt x="16626" y="21251"/>
                    <a:pt x="16626" y="20089"/>
                  </a:cubicBezTo>
                  <a:cubicBezTo>
                    <a:pt x="17345" y="20089"/>
                    <a:pt x="18368" y="19043"/>
                    <a:pt x="18952" y="19857"/>
                  </a:cubicBezTo>
                  <a:cubicBezTo>
                    <a:pt x="19317" y="20438"/>
                    <a:pt x="20340" y="19392"/>
                    <a:pt x="20705" y="19043"/>
                  </a:cubicBezTo>
                  <a:cubicBezTo>
                    <a:pt x="20852" y="18927"/>
                    <a:pt x="21509" y="17648"/>
                    <a:pt x="21509" y="17648"/>
                  </a:cubicBezTo>
                  <a:cubicBezTo>
                    <a:pt x="20486" y="16951"/>
                    <a:pt x="19244" y="18113"/>
                    <a:pt x="18295" y="18462"/>
                  </a:cubicBezTo>
                  <a:cubicBezTo>
                    <a:pt x="18015" y="18578"/>
                    <a:pt x="16553" y="17764"/>
                    <a:pt x="16626" y="18113"/>
                  </a:cubicBezTo>
                  <a:cubicBezTo>
                    <a:pt x="16760" y="18927"/>
                    <a:pt x="15677" y="18462"/>
                    <a:pt x="15385" y="18229"/>
                  </a:cubicBezTo>
                  <a:cubicBezTo>
                    <a:pt x="15092" y="17881"/>
                    <a:pt x="14873" y="17881"/>
                    <a:pt x="14581" y="17532"/>
                  </a:cubicBezTo>
                  <a:cubicBezTo>
                    <a:pt x="14143" y="17067"/>
                    <a:pt x="15019" y="17299"/>
                    <a:pt x="14873" y="16834"/>
                  </a:cubicBezTo>
                  <a:cubicBezTo>
                    <a:pt x="14800" y="16602"/>
                    <a:pt x="14727" y="16253"/>
                    <a:pt x="14727" y="16021"/>
                  </a:cubicBezTo>
                  <a:cubicBezTo>
                    <a:pt x="14727" y="15788"/>
                    <a:pt x="14508" y="15905"/>
                    <a:pt x="14435" y="15905"/>
                  </a:cubicBezTo>
                  <a:cubicBezTo>
                    <a:pt x="14216" y="15905"/>
                    <a:pt x="13923" y="15556"/>
                    <a:pt x="13777" y="15672"/>
                  </a:cubicBezTo>
                  <a:cubicBezTo>
                    <a:pt x="13485" y="15905"/>
                    <a:pt x="13485" y="16137"/>
                    <a:pt x="13047" y="16137"/>
                  </a:cubicBezTo>
                  <a:lnTo>
                    <a:pt x="12608" y="1625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502" name="AutoShape 30"/>
            <p:cNvSpPr>
              <a:spLocks/>
            </p:cNvSpPr>
            <p:nvPr/>
          </p:nvSpPr>
          <p:spPr bwMode="auto">
            <a:xfrm>
              <a:off x="1553502" y="2714085"/>
              <a:ext cx="945930" cy="759658"/>
            </a:xfrm>
            <a:custGeom>
              <a:avLst/>
              <a:gdLst>
                <a:gd name="T0" fmla="+- 0 10947 294"/>
                <a:gd name="T1" fmla="*/ T0 w 21306"/>
                <a:gd name="T2" fmla="+- 0 10787 209"/>
                <a:gd name="T3" fmla="*/ 10787 h 21156"/>
                <a:gd name="T4" fmla="+- 0 10947 294"/>
                <a:gd name="T5" fmla="*/ T4 w 21306"/>
                <a:gd name="T6" fmla="+- 0 10787 209"/>
                <a:gd name="T7" fmla="*/ 10787 h 21156"/>
                <a:gd name="T8" fmla="+- 0 10947 294"/>
                <a:gd name="T9" fmla="*/ T8 w 21306"/>
                <a:gd name="T10" fmla="+- 0 10787 209"/>
                <a:gd name="T11" fmla="*/ 10787 h 21156"/>
                <a:gd name="T12" fmla="+- 0 10947 294"/>
                <a:gd name="T13" fmla="*/ T12 w 21306"/>
                <a:gd name="T14" fmla="+- 0 10787 209"/>
                <a:gd name="T15" fmla="*/ 10787 h 21156"/>
              </a:gdLst>
              <a:ahLst/>
              <a:cxnLst>
                <a:cxn ang="0">
                  <a:pos x="T1" y="T3"/>
                </a:cxn>
                <a:cxn ang="0">
                  <a:pos x="T5" y="T7"/>
                </a:cxn>
                <a:cxn ang="0">
                  <a:pos x="T9" y="T11"/>
                </a:cxn>
                <a:cxn ang="0">
                  <a:pos x="T13" y="T15"/>
                </a:cxn>
              </a:cxnLst>
              <a:rect l="0" t="0" r="r" b="b"/>
              <a:pathLst>
                <a:path w="21306" h="21156">
                  <a:moveTo>
                    <a:pt x="20369" y="592"/>
                  </a:moveTo>
                  <a:cubicBezTo>
                    <a:pt x="19864" y="503"/>
                    <a:pt x="19648" y="770"/>
                    <a:pt x="19288" y="770"/>
                  </a:cubicBezTo>
                  <a:cubicBezTo>
                    <a:pt x="18855" y="770"/>
                    <a:pt x="18639" y="147"/>
                    <a:pt x="18423" y="58"/>
                  </a:cubicBezTo>
                  <a:cubicBezTo>
                    <a:pt x="17642" y="-209"/>
                    <a:pt x="17209" y="503"/>
                    <a:pt x="16705" y="1126"/>
                  </a:cubicBezTo>
                  <a:cubicBezTo>
                    <a:pt x="16561" y="1393"/>
                    <a:pt x="15696" y="1927"/>
                    <a:pt x="15480" y="2016"/>
                  </a:cubicBezTo>
                  <a:cubicBezTo>
                    <a:pt x="15191" y="2016"/>
                    <a:pt x="14903" y="1838"/>
                    <a:pt x="14615" y="2016"/>
                  </a:cubicBezTo>
                  <a:cubicBezTo>
                    <a:pt x="14398" y="2194"/>
                    <a:pt x="14182" y="2728"/>
                    <a:pt x="13894" y="2906"/>
                  </a:cubicBezTo>
                  <a:cubicBezTo>
                    <a:pt x="13605" y="3084"/>
                    <a:pt x="13173" y="2995"/>
                    <a:pt x="12813" y="3173"/>
                  </a:cubicBezTo>
                  <a:cubicBezTo>
                    <a:pt x="12092" y="3440"/>
                    <a:pt x="12452" y="3886"/>
                    <a:pt x="12236" y="4509"/>
                  </a:cubicBezTo>
                  <a:cubicBezTo>
                    <a:pt x="12380" y="5221"/>
                    <a:pt x="12164" y="6378"/>
                    <a:pt x="11515" y="6556"/>
                  </a:cubicBezTo>
                  <a:cubicBezTo>
                    <a:pt x="11011" y="6734"/>
                    <a:pt x="10218" y="6912"/>
                    <a:pt x="10434" y="7891"/>
                  </a:cubicBezTo>
                  <a:cubicBezTo>
                    <a:pt x="10578" y="8247"/>
                    <a:pt x="10074" y="7980"/>
                    <a:pt x="9857" y="8069"/>
                  </a:cubicBezTo>
                  <a:cubicBezTo>
                    <a:pt x="9064" y="8336"/>
                    <a:pt x="8992" y="8692"/>
                    <a:pt x="8560" y="9315"/>
                  </a:cubicBezTo>
                  <a:cubicBezTo>
                    <a:pt x="8284" y="9760"/>
                    <a:pt x="7346" y="11362"/>
                    <a:pt x="6986" y="11362"/>
                  </a:cubicBezTo>
                  <a:cubicBezTo>
                    <a:pt x="6770" y="11362"/>
                    <a:pt x="6698" y="11718"/>
                    <a:pt x="6554" y="11793"/>
                  </a:cubicBezTo>
                  <a:cubicBezTo>
                    <a:pt x="6337" y="12594"/>
                    <a:pt x="6265" y="13306"/>
                    <a:pt x="5833" y="13929"/>
                  </a:cubicBezTo>
                  <a:cubicBezTo>
                    <a:pt x="5472" y="14463"/>
                    <a:pt x="4824" y="14730"/>
                    <a:pt x="4391" y="15086"/>
                  </a:cubicBezTo>
                  <a:cubicBezTo>
                    <a:pt x="4031" y="15442"/>
                    <a:pt x="3959" y="15887"/>
                    <a:pt x="3670" y="16243"/>
                  </a:cubicBezTo>
                  <a:cubicBezTo>
                    <a:pt x="3238" y="16777"/>
                    <a:pt x="2661" y="16866"/>
                    <a:pt x="2301" y="17578"/>
                  </a:cubicBezTo>
                  <a:cubicBezTo>
                    <a:pt x="2013" y="18098"/>
                    <a:pt x="2157" y="18009"/>
                    <a:pt x="1580" y="18098"/>
                  </a:cubicBezTo>
                  <a:cubicBezTo>
                    <a:pt x="1292" y="18187"/>
                    <a:pt x="787" y="18632"/>
                    <a:pt x="571" y="18899"/>
                  </a:cubicBezTo>
                  <a:cubicBezTo>
                    <a:pt x="-78" y="19789"/>
                    <a:pt x="-294" y="20145"/>
                    <a:pt x="571" y="21035"/>
                  </a:cubicBezTo>
                  <a:cubicBezTo>
                    <a:pt x="715" y="21035"/>
                    <a:pt x="715" y="21035"/>
                    <a:pt x="715" y="21035"/>
                  </a:cubicBezTo>
                  <a:cubicBezTo>
                    <a:pt x="859" y="21391"/>
                    <a:pt x="1796" y="20857"/>
                    <a:pt x="1940" y="20768"/>
                  </a:cubicBezTo>
                  <a:cubicBezTo>
                    <a:pt x="2878" y="20145"/>
                    <a:pt x="3742" y="19077"/>
                    <a:pt x="4896" y="19166"/>
                  </a:cubicBezTo>
                  <a:cubicBezTo>
                    <a:pt x="5544" y="19166"/>
                    <a:pt x="5977" y="19878"/>
                    <a:pt x="6554" y="19166"/>
                  </a:cubicBezTo>
                  <a:cubicBezTo>
                    <a:pt x="7274" y="18365"/>
                    <a:pt x="7995" y="16777"/>
                    <a:pt x="8848" y="16154"/>
                  </a:cubicBezTo>
                  <a:cubicBezTo>
                    <a:pt x="9293" y="15798"/>
                    <a:pt x="9857" y="16065"/>
                    <a:pt x="10218" y="15442"/>
                  </a:cubicBezTo>
                  <a:cubicBezTo>
                    <a:pt x="10578" y="14819"/>
                    <a:pt x="11083" y="14552"/>
                    <a:pt x="11443" y="14018"/>
                  </a:cubicBezTo>
                  <a:cubicBezTo>
                    <a:pt x="11948" y="13840"/>
                    <a:pt x="12668" y="12416"/>
                    <a:pt x="13029" y="11882"/>
                  </a:cubicBezTo>
                  <a:cubicBezTo>
                    <a:pt x="13317" y="11437"/>
                    <a:pt x="13461" y="11006"/>
                    <a:pt x="13894" y="10739"/>
                  </a:cubicBezTo>
                  <a:cubicBezTo>
                    <a:pt x="14759" y="10205"/>
                    <a:pt x="15407" y="9671"/>
                    <a:pt x="16056" y="8692"/>
                  </a:cubicBezTo>
                  <a:cubicBezTo>
                    <a:pt x="16200" y="8603"/>
                    <a:pt x="16489" y="7891"/>
                    <a:pt x="16489" y="7980"/>
                  </a:cubicBezTo>
                  <a:cubicBezTo>
                    <a:pt x="16777" y="8069"/>
                    <a:pt x="17498" y="7179"/>
                    <a:pt x="17642" y="6912"/>
                  </a:cubicBezTo>
                  <a:cubicBezTo>
                    <a:pt x="18002" y="6378"/>
                    <a:pt x="17786" y="6111"/>
                    <a:pt x="18423" y="5755"/>
                  </a:cubicBezTo>
                  <a:cubicBezTo>
                    <a:pt x="18711" y="5488"/>
                    <a:pt x="18855" y="5399"/>
                    <a:pt x="19144" y="5132"/>
                  </a:cubicBezTo>
                  <a:cubicBezTo>
                    <a:pt x="19504" y="4687"/>
                    <a:pt x="20009" y="4776"/>
                    <a:pt x="20225" y="4153"/>
                  </a:cubicBezTo>
                  <a:cubicBezTo>
                    <a:pt x="20441" y="3618"/>
                    <a:pt x="20729" y="3084"/>
                    <a:pt x="20874" y="2550"/>
                  </a:cubicBezTo>
                  <a:cubicBezTo>
                    <a:pt x="20946" y="2461"/>
                    <a:pt x="21234" y="2372"/>
                    <a:pt x="21306" y="2283"/>
                  </a:cubicBezTo>
                  <a:cubicBezTo>
                    <a:pt x="21306" y="2194"/>
                    <a:pt x="21162" y="1838"/>
                    <a:pt x="21090" y="1749"/>
                  </a:cubicBezTo>
                  <a:cubicBezTo>
                    <a:pt x="20946" y="1482"/>
                    <a:pt x="20801" y="1126"/>
                    <a:pt x="20585" y="859"/>
                  </a:cubicBezTo>
                  <a:lnTo>
                    <a:pt x="20369" y="59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5503" name="AutoShape 31"/>
            <p:cNvSpPr>
              <a:spLocks/>
            </p:cNvSpPr>
            <p:nvPr/>
          </p:nvSpPr>
          <p:spPr bwMode="auto">
            <a:xfrm>
              <a:off x="5399737" y="2473167"/>
              <a:ext cx="733230" cy="649164"/>
            </a:xfrm>
            <a:custGeom>
              <a:avLst/>
              <a:gdLst>
                <a:gd name="T0" fmla="*/ 10800 w 21600"/>
                <a:gd name="T1" fmla="+- 0 11021 442"/>
                <a:gd name="T2" fmla="*/ 11021 h 21158"/>
                <a:gd name="T3" fmla="*/ 10800 w 21600"/>
                <a:gd name="T4" fmla="+- 0 11021 442"/>
                <a:gd name="T5" fmla="*/ 11021 h 21158"/>
                <a:gd name="T6" fmla="*/ 10800 w 21600"/>
                <a:gd name="T7" fmla="+- 0 11021 442"/>
                <a:gd name="T8" fmla="*/ 11021 h 21158"/>
                <a:gd name="T9" fmla="*/ 10800 w 21600"/>
                <a:gd name="T10" fmla="+- 0 11021 442"/>
                <a:gd name="T11" fmla="*/ 11021 h 21158"/>
              </a:gdLst>
              <a:ahLst/>
              <a:cxnLst>
                <a:cxn ang="0">
                  <a:pos x="T0" y="T2"/>
                </a:cxn>
                <a:cxn ang="0">
                  <a:pos x="T3" y="T5"/>
                </a:cxn>
                <a:cxn ang="0">
                  <a:pos x="T6" y="T8"/>
                </a:cxn>
                <a:cxn ang="0">
                  <a:pos x="T9" y="T11"/>
                </a:cxn>
              </a:cxnLst>
              <a:rect l="0" t="0" r="r" b="b"/>
              <a:pathLst>
                <a:path w="21600" h="21158">
                  <a:moveTo>
                    <a:pt x="15087" y="9984"/>
                  </a:moveTo>
                  <a:cubicBezTo>
                    <a:pt x="15748" y="10506"/>
                    <a:pt x="16880" y="10506"/>
                    <a:pt x="17541" y="9879"/>
                  </a:cubicBezTo>
                  <a:cubicBezTo>
                    <a:pt x="17919" y="9462"/>
                    <a:pt x="18768" y="8522"/>
                    <a:pt x="19240" y="9148"/>
                  </a:cubicBezTo>
                  <a:cubicBezTo>
                    <a:pt x="19618" y="9670"/>
                    <a:pt x="19807" y="9670"/>
                    <a:pt x="20373" y="9775"/>
                  </a:cubicBezTo>
                  <a:cubicBezTo>
                    <a:pt x="21034" y="9984"/>
                    <a:pt x="20939" y="11550"/>
                    <a:pt x="20939" y="12072"/>
                  </a:cubicBezTo>
                  <a:cubicBezTo>
                    <a:pt x="20750" y="13326"/>
                    <a:pt x="21128" y="14474"/>
                    <a:pt x="21034" y="15623"/>
                  </a:cubicBezTo>
                  <a:cubicBezTo>
                    <a:pt x="20750" y="16250"/>
                    <a:pt x="20845" y="17085"/>
                    <a:pt x="21128" y="17607"/>
                  </a:cubicBezTo>
                  <a:cubicBezTo>
                    <a:pt x="21411" y="18129"/>
                    <a:pt x="21600" y="18025"/>
                    <a:pt x="21506" y="18547"/>
                  </a:cubicBezTo>
                  <a:cubicBezTo>
                    <a:pt x="21411" y="18965"/>
                    <a:pt x="21506" y="18965"/>
                    <a:pt x="21600" y="19278"/>
                  </a:cubicBezTo>
                  <a:cubicBezTo>
                    <a:pt x="21600" y="19696"/>
                    <a:pt x="21600" y="20201"/>
                    <a:pt x="21128" y="20201"/>
                  </a:cubicBezTo>
                  <a:cubicBezTo>
                    <a:pt x="20562" y="20201"/>
                    <a:pt x="20467" y="20618"/>
                    <a:pt x="20279" y="21158"/>
                  </a:cubicBezTo>
                  <a:cubicBezTo>
                    <a:pt x="20184" y="21158"/>
                    <a:pt x="20184" y="21158"/>
                    <a:pt x="20184" y="21158"/>
                  </a:cubicBezTo>
                  <a:cubicBezTo>
                    <a:pt x="20184" y="21158"/>
                    <a:pt x="20184" y="21158"/>
                    <a:pt x="20090" y="21036"/>
                  </a:cubicBezTo>
                  <a:cubicBezTo>
                    <a:pt x="19712" y="20932"/>
                    <a:pt x="19712" y="20009"/>
                    <a:pt x="19618" y="19696"/>
                  </a:cubicBezTo>
                  <a:cubicBezTo>
                    <a:pt x="19618" y="19383"/>
                    <a:pt x="19429" y="18860"/>
                    <a:pt x="19618" y="18547"/>
                  </a:cubicBezTo>
                  <a:cubicBezTo>
                    <a:pt x="19712" y="18443"/>
                    <a:pt x="19995" y="18025"/>
                    <a:pt x="19807" y="17816"/>
                  </a:cubicBezTo>
                  <a:cubicBezTo>
                    <a:pt x="19429" y="17503"/>
                    <a:pt x="18768" y="16981"/>
                    <a:pt x="18863" y="16459"/>
                  </a:cubicBezTo>
                  <a:cubicBezTo>
                    <a:pt x="18957" y="15623"/>
                    <a:pt x="19995" y="13012"/>
                    <a:pt x="19618" y="12386"/>
                  </a:cubicBezTo>
                  <a:cubicBezTo>
                    <a:pt x="19240" y="11759"/>
                    <a:pt x="20279" y="10715"/>
                    <a:pt x="19146" y="10506"/>
                  </a:cubicBezTo>
                  <a:cubicBezTo>
                    <a:pt x="17919" y="11028"/>
                    <a:pt x="16880" y="12072"/>
                    <a:pt x="15559" y="12490"/>
                  </a:cubicBezTo>
                  <a:cubicBezTo>
                    <a:pt x="15276" y="12595"/>
                    <a:pt x="15087" y="12490"/>
                    <a:pt x="14709" y="12699"/>
                  </a:cubicBezTo>
                  <a:cubicBezTo>
                    <a:pt x="14143" y="13117"/>
                    <a:pt x="13577" y="13117"/>
                    <a:pt x="12822" y="13117"/>
                  </a:cubicBezTo>
                  <a:cubicBezTo>
                    <a:pt x="11893" y="13117"/>
                    <a:pt x="11516" y="12072"/>
                    <a:pt x="10949" y="12072"/>
                  </a:cubicBezTo>
                  <a:cubicBezTo>
                    <a:pt x="10572" y="12072"/>
                    <a:pt x="9817" y="12386"/>
                    <a:pt x="9628" y="11968"/>
                  </a:cubicBezTo>
                  <a:cubicBezTo>
                    <a:pt x="9062" y="11550"/>
                    <a:pt x="8118" y="12177"/>
                    <a:pt x="8118" y="11446"/>
                  </a:cubicBezTo>
                  <a:cubicBezTo>
                    <a:pt x="7174" y="11133"/>
                    <a:pt x="8118" y="10297"/>
                    <a:pt x="8590" y="9984"/>
                  </a:cubicBezTo>
                  <a:cubicBezTo>
                    <a:pt x="8967" y="9879"/>
                    <a:pt x="10761" y="9462"/>
                    <a:pt x="10761" y="9148"/>
                  </a:cubicBezTo>
                  <a:cubicBezTo>
                    <a:pt x="9534" y="8731"/>
                    <a:pt x="8023" y="9148"/>
                    <a:pt x="6702" y="8835"/>
                  </a:cubicBezTo>
                  <a:cubicBezTo>
                    <a:pt x="6324" y="8835"/>
                    <a:pt x="5664" y="9148"/>
                    <a:pt x="5380" y="9044"/>
                  </a:cubicBezTo>
                  <a:cubicBezTo>
                    <a:pt x="4908" y="8835"/>
                    <a:pt x="5003" y="8417"/>
                    <a:pt x="4248" y="8835"/>
                  </a:cubicBezTo>
                  <a:cubicBezTo>
                    <a:pt x="3681" y="9148"/>
                    <a:pt x="3870" y="10193"/>
                    <a:pt x="3115" y="10193"/>
                  </a:cubicBezTo>
                  <a:cubicBezTo>
                    <a:pt x="2926" y="10924"/>
                    <a:pt x="2643" y="11237"/>
                    <a:pt x="1982" y="11237"/>
                  </a:cubicBezTo>
                  <a:cubicBezTo>
                    <a:pt x="1321" y="11237"/>
                    <a:pt x="850" y="11550"/>
                    <a:pt x="205" y="11550"/>
                  </a:cubicBezTo>
                  <a:cubicBezTo>
                    <a:pt x="205" y="11341"/>
                    <a:pt x="488" y="11341"/>
                    <a:pt x="488" y="11237"/>
                  </a:cubicBezTo>
                  <a:cubicBezTo>
                    <a:pt x="566" y="11237"/>
                    <a:pt x="755" y="10088"/>
                    <a:pt x="755" y="9879"/>
                  </a:cubicBezTo>
                  <a:cubicBezTo>
                    <a:pt x="755" y="9044"/>
                    <a:pt x="0" y="8626"/>
                    <a:pt x="0" y="8104"/>
                  </a:cubicBezTo>
                  <a:cubicBezTo>
                    <a:pt x="205" y="8104"/>
                    <a:pt x="661" y="7808"/>
                    <a:pt x="850" y="7808"/>
                  </a:cubicBezTo>
                  <a:cubicBezTo>
                    <a:pt x="850" y="7895"/>
                    <a:pt x="850" y="7895"/>
                    <a:pt x="850" y="7895"/>
                  </a:cubicBezTo>
                  <a:cubicBezTo>
                    <a:pt x="944" y="8000"/>
                    <a:pt x="1133" y="8226"/>
                    <a:pt x="1133" y="8417"/>
                  </a:cubicBezTo>
                  <a:cubicBezTo>
                    <a:pt x="1227" y="8626"/>
                    <a:pt x="1510" y="9253"/>
                    <a:pt x="1793" y="9044"/>
                  </a:cubicBezTo>
                  <a:cubicBezTo>
                    <a:pt x="1982" y="8939"/>
                    <a:pt x="2077" y="8522"/>
                    <a:pt x="2265" y="8522"/>
                  </a:cubicBezTo>
                  <a:cubicBezTo>
                    <a:pt x="2360" y="8522"/>
                    <a:pt x="2549" y="8417"/>
                    <a:pt x="2549" y="8313"/>
                  </a:cubicBezTo>
                  <a:cubicBezTo>
                    <a:pt x="2454" y="8104"/>
                    <a:pt x="2265" y="8000"/>
                    <a:pt x="2265" y="7895"/>
                  </a:cubicBezTo>
                  <a:cubicBezTo>
                    <a:pt x="2171" y="7582"/>
                    <a:pt x="2360" y="7495"/>
                    <a:pt x="2360" y="7269"/>
                  </a:cubicBezTo>
                  <a:cubicBezTo>
                    <a:pt x="2360" y="7077"/>
                    <a:pt x="2265" y="6973"/>
                    <a:pt x="2265" y="6851"/>
                  </a:cubicBezTo>
                  <a:cubicBezTo>
                    <a:pt x="2171" y="6659"/>
                    <a:pt x="2171" y="6433"/>
                    <a:pt x="2171" y="6242"/>
                  </a:cubicBezTo>
                  <a:cubicBezTo>
                    <a:pt x="2265" y="5928"/>
                    <a:pt x="2171" y="5719"/>
                    <a:pt x="2171" y="5511"/>
                  </a:cubicBezTo>
                  <a:cubicBezTo>
                    <a:pt x="1605" y="5302"/>
                    <a:pt x="1793" y="4362"/>
                    <a:pt x="1321" y="4257"/>
                  </a:cubicBezTo>
                  <a:cubicBezTo>
                    <a:pt x="944" y="4049"/>
                    <a:pt x="755" y="3526"/>
                    <a:pt x="283" y="3318"/>
                  </a:cubicBezTo>
                  <a:cubicBezTo>
                    <a:pt x="283" y="3213"/>
                    <a:pt x="1227" y="3109"/>
                    <a:pt x="1416" y="3109"/>
                  </a:cubicBezTo>
                  <a:cubicBezTo>
                    <a:pt x="2171" y="3109"/>
                    <a:pt x="1605" y="3526"/>
                    <a:pt x="2077" y="3526"/>
                  </a:cubicBezTo>
                  <a:cubicBezTo>
                    <a:pt x="2549" y="3631"/>
                    <a:pt x="3209" y="4257"/>
                    <a:pt x="3304" y="4884"/>
                  </a:cubicBezTo>
                  <a:cubicBezTo>
                    <a:pt x="3398" y="6659"/>
                    <a:pt x="5758" y="3422"/>
                    <a:pt x="6041" y="2900"/>
                  </a:cubicBezTo>
                  <a:cubicBezTo>
                    <a:pt x="6324" y="2482"/>
                    <a:pt x="6607" y="1856"/>
                    <a:pt x="7079" y="2064"/>
                  </a:cubicBezTo>
                  <a:cubicBezTo>
                    <a:pt x="7551" y="2273"/>
                    <a:pt x="8306" y="602"/>
                    <a:pt x="8590" y="289"/>
                  </a:cubicBezTo>
                  <a:cubicBezTo>
                    <a:pt x="9062" y="-442"/>
                    <a:pt x="9062" y="393"/>
                    <a:pt x="8873" y="811"/>
                  </a:cubicBezTo>
                  <a:cubicBezTo>
                    <a:pt x="8495" y="1647"/>
                    <a:pt x="8684" y="3109"/>
                    <a:pt x="8118" y="3735"/>
                  </a:cubicBezTo>
                  <a:cubicBezTo>
                    <a:pt x="6324" y="5824"/>
                    <a:pt x="6324" y="5824"/>
                    <a:pt x="6324" y="5824"/>
                  </a:cubicBezTo>
                  <a:cubicBezTo>
                    <a:pt x="6324" y="5824"/>
                    <a:pt x="6324" y="5824"/>
                    <a:pt x="6324" y="5928"/>
                  </a:cubicBezTo>
                  <a:cubicBezTo>
                    <a:pt x="6891" y="5928"/>
                    <a:pt x="6135" y="6346"/>
                    <a:pt x="7079" y="5928"/>
                  </a:cubicBezTo>
                  <a:cubicBezTo>
                    <a:pt x="7363" y="5719"/>
                    <a:pt x="7646" y="5928"/>
                    <a:pt x="7929" y="5824"/>
                  </a:cubicBezTo>
                  <a:cubicBezTo>
                    <a:pt x="8684" y="5302"/>
                    <a:pt x="9628" y="5615"/>
                    <a:pt x="10194" y="6555"/>
                  </a:cubicBezTo>
                  <a:cubicBezTo>
                    <a:pt x="10477" y="6555"/>
                    <a:pt x="10761" y="6555"/>
                    <a:pt x="11044" y="6555"/>
                  </a:cubicBezTo>
                  <a:cubicBezTo>
                    <a:pt x="11233" y="6555"/>
                    <a:pt x="11799" y="7686"/>
                    <a:pt x="12066" y="7808"/>
                  </a:cubicBezTo>
                  <a:cubicBezTo>
                    <a:pt x="12066" y="8000"/>
                    <a:pt x="12066" y="8226"/>
                    <a:pt x="12177" y="8417"/>
                  </a:cubicBezTo>
                  <a:cubicBezTo>
                    <a:pt x="12177" y="8626"/>
                    <a:pt x="12444" y="8522"/>
                    <a:pt x="12649" y="8522"/>
                  </a:cubicBezTo>
                  <a:cubicBezTo>
                    <a:pt x="12649" y="8626"/>
                    <a:pt x="12649" y="8731"/>
                    <a:pt x="12649" y="8731"/>
                  </a:cubicBezTo>
                  <a:cubicBezTo>
                    <a:pt x="12554" y="9044"/>
                    <a:pt x="11893" y="8835"/>
                    <a:pt x="11705" y="8939"/>
                  </a:cubicBezTo>
                  <a:cubicBezTo>
                    <a:pt x="11610" y="8939"/>
                    <a:pt x="11610" y="9148"/>
                    <a:pt x="11610" y="9253"/>
                  </a:cubicBezTo>
                  <a:cubicBezTo>
                    <a:pt x="11610" y="9566"/>
                    <a:pt x="11233" y="9775"/>
                    <a:pt x="11799" y="9775"/>
                  </a:cubicBezTo>
                  <a:cubicBezTo>
                    <a:pt x="12066" y="9775"/>
                    <a:pt x="12271" y="9670"/>
                    <a:pt x="12444" y="9984"/>
                  </a:cubicBezTo>
                  <a:cubicBezTo>
                    <a:pt x="12822" y="10297"/>
                    <a:pt x="12932" y="10402"/>
                    <a:pt x="13388" y="10088"/>
                  </a:cubicBezTo>
                  <a:cubicBezTo>
                    <a:pt x="13860" y="9775"/>
                    <a:pt x="14332" y="9775"/>
                    <a:pt x="14898" y="9775"/>
                  </a:cubicBezTo>
                  <a:lnTo>
                    <a:pt x="15087" y="9984"/>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43" name="Rectangle 42"/>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Russia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44" name="Rectangle 43"/>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6"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7"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8"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9"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0"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1"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2"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3"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4"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5"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6"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7"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8"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9"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0"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1"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2"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3"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4"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5"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66"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7"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8"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9"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84903440"/>
      </p:ext>
    </p:extLst>
  </p:cSld>
  <p:clrMapOvr>
    <a:masterClrMapping/>
  </p:clrMapOvr>
  <p:transition spd="med"/>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nvGrpSpPr>
        <p:grpSpPr bwMode="auto">
          <a:xfrm>
            <a:off x="1371941" y="1812132"/>
            <a:ext cx="4874871" cy="4418806"/>
            <a:chOff x="0" y="-1"/>
            <a:chExt cx="8682797" cy="8836644"/>
          </a:xfrm>
          <a:solidFill>
            <a:schemeClr val="bg1">
              <a:lumMod val="50000"/>
            </a:schemeClr>
          </a:solidFill>
        </p:grpSpPr>
        <p:sp>
          <p:nvSpPr>
            <p:cNvPr id="95235" name="AutoShape 3"/>
            <p:cNvSpPr>
              <a:spLocks/>
            </p:cNvSpPr>
            <p:nvPr/>
          </p:nvSpPr>
          <p:spPr bwMode="auto">
            <a:xfrm>
              <a:off x="6098756" y="3354966"/>
              <a:ext cx="1956493" cy="2247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6828"/>
                  </a:moveTo>
                  <a:cubicBezTo>
                    <a:pt x="21468" y="6939"/>
                    <a:pt x="21341" y="7079"/>
                    <a:pt x="21179" y="7250"/>
                  </a:cubicBezTo>
                  <a:cubicBezTo>
                    <a:pt x="20920" y="7556"/>
                    <a:pt x="20983" y="7838"/>
                    <a:pt x="20792" y="8204"/>
                  </a:cubicBezTo>
                  <a:cubicBezTo>
                    <a:pt x="20660" y="8400"/>
                    <a:pt x="20435" y="8400"/>
                    <a:pt x="20274" y="8570"/>
                  </a:cubicBezTo>
                  <a:cubicBezTo>
                    <a:pt x="20181" y="8711"/>
                    <a:pt x="20048" y="8736"/>
                    <a:pt x="19921" y="8851"/>
                  </a:cubicBezTo>
                  <a:cubicBezTo>
                    <a:pt x="19696" y="9047"/>
                    <a:pt x="19534" y="9132"/>
                    <a:pt x="19304" y="9328"/>
                  </a:cubicBezTo>
                  <a:cubicBezTo>
                    <a:pt x="19114" y="9494"/>
                    <a:pt x="18981" y="9554"/>
                    <a:pt x="18756" y="9720"/>
                  </a:cubicBezTo>
                  <a:cubicBezTo>
                    <a:pt x="18629" y="9805"/>
                    <a:pt x="18565" y="9916"/>
                    <a:pt x="18404" y="9916"/>
                  </a:cubicBezTo>
                  <a:cubicBezTo>
                    <a:pt x="18370" y="9916"/>
                    <a:pt x="18335" y="9916"/>
                    <a:pt x="18272" y="9916"/>
                  </a:cubicBezTo>
                  <a:cubicBezTo>
                    <a:pt x="18306" y="9776"/>
                    <a:pt x="18433" y="9720"/>
                    <a:pt x="18433" y="9554"/>
                  </a:cubicBezTo>
                  <a:cubicBezTo>
                    <a:pt x="18433" y="9439"/>
                    <a:pt x="18433" y="9384"/>
                    <a:pt x="18433" y="9273"/>
                  </a:cubicBezTo>
                  <a:cubicBezTo>
                    <a:pt x="18404" y="9243"/>
                    <a:pt x="18370" y="9188"/>
                    <a:pt x="18306" y="9188"/>
                  </a:cubicBezTo>
                  <a:cubicBezTo>
                    <a:pt x="18272" y="9188"/>
                    <a:pt x="18272" y="9218"/>
                    <a:pt x="18242" y="9218"/>
                  </a:cubicBezTo>
                  <a:cubicBezTo>
                    <a:pt x="18046" y="9218"/>
                    <a:pt x="17949" y="9218"/>
                    <a:pt x="17758" y="9218"/>
                  </a:cubicBezTo>
                  <a:cubicBezTo>
                    <a:pt x="17694" y="9218"/>
                    <a:pt x="17626" y="9243"/>
                    <a:pt x="17533" y="9273"/>
                  </a:cubicBezTo>
                  <a:cubicBezTo>
                    <a:pt x="17694" y="9469"/>
                    <a:pt x="17919" y="9554"/>
                    <a:pt x="17919" y="9805"/>
                  </a:cubicBezTo>
                  <a:cubicBezTo>
                    <a:pt x="17919" y="10087"/>
                    <a:pt x="17469" y="10057"/>
                    <a:pt x="17337" y="10308"/>
                  </a:cubicBezTo>
                  <a:cubicBezTo>
                    <a:pt x="17210" y="10530"/>
                    <a:pt x="17175" y="10674"/>
                    <a:pt x="17175" y="10926"/>
                  </a:cubicBezTo>
                  <a:cubicBezTo>
                    <a:pt x="17175" y="11011"/>
                    <a:pt x="17175" y="11066"/>
                    <a:pt x="17175" y="11151"/>
                  </a:cubicBezTo>
                  <a:cubicBezTo>
                    <a:pt x="17175" y="11403"/>
                    <a:pt x="16823" y="11458"/>
                    <a:pt x="16725" y="11684"/>
                  </a:cubicBezTo>
                  <a:cubicBezTo>
                    <a:pt x="16627" y="11935"/>
                    <a:pt x="16656" y="12076"/>
                    <a:pt x="16627" y="12331"/>
                  </a:cubicBezTo>
                  <a:cubicBezTo>
                    <a:pt x="16754" y="12357"/>
                    <a:pt x="16754" y="12357"/>
                    <a:pt x="16754" y="12357"/>
                  </a:cubicBezTo>
                  <a:cubicBezTo>
                    <a:pt x="16886" y="12301"/>
                    <a:pt x="16984" y="12246"/>
                    <a:pt x="17141" y="12191"/>
                  </a:cubicBezTo>
                  <a:cubicBezTo>
                    <a:pt x="16950" y="12497"/>
                    <a:pt x="16886" y="12723"/>
                    <a:pt x="16886" y="13060"/>
                  </a:cubicBezTo>
                  <a:cubicBezTo>
                    <a:pt x="16886" y="13311"/>
                    <a:pt x="16886" y="13452"/>
                    <a:pt x="16886" y="13707"/>
                  </a:cubicBezTo>
                  <a:cubicBezTo>
                    <a:pt x="16656" y="15279"/>
                    <a:pt x="16656" y="15279"/>
                    <a:pt x="16656" y="15279"/>
                  </a:cubicBezTo>
                  <a:cubicBezTo>
                    <a:pt x="16656" y="15645"/>
                    <a:pt x="16656" y="15841"/>
                    <a:pt x="16656" y="16233"/>
                  </a:cubicBezTo>
                  <a:cubicBezTo>
                    <a:pt x="16656" y="16318"/>
                    <a:pt x="16563" y="16374"/>
                    <a:pt x="16529" y="16459"/>
                  </a:cubicBezTo>
                  <a:cubicBezTo>
                    <a:pt x="16466" y="16599"/>
                    <a:pt x="16431" y="16710"/>
                    <a:pt x="16402" y="16855"/>
                  </a:cubicBezTo>
                  <a:cubicBezTo>
                    <a:pt x="16240" y="17247"/>
                    <a:pt x="16270" y="17498"/>
                    <a:pt x="16108" y="17894"/>
                  </a:cubicBezTo>
                  <a:cubicBezTo>
                    <a:pt x="15917" y="18256"/>
                    <a:pt x="15819" y="18482"/>
                    <a:pt x="15722" y="18904"/>
                  </a:cubicBezTo>
                  <a:cubicBezTo>
                    <a:pt x="15692" y="19014"/>
                    <a:pt x="15658" y="19070"/>
                    <a:pt x="15658" y="19185"/>
                  </a:cubicBezTo>
                  <a:cubicBezTo>
                    <a:pt x="15658" y="19240"/>
                    <a:pt x="15624" y="19296"/>
                    <a:pt x="15624" y="19355"/>
                  </a:cubicBezTo>
                  <a:cubicBezTo>
                    <a:pt x="15624" y="19466"/>
                    <a:pt x="15624" y="19521"/>
                    <a:pt x="15624" y="19632"/>
                  </a:cubicBezTo>
                  <a:cubicBezTo>
                    <a:pt x="15624" y="19858"/>
                    <a:pt x="15594" y="19973"/>
                    <a:pt x="15560" y="20194"/>
                  </a:cubicBezTo>
                  <a:cubicBezTo>
                    <a:pt x="15560" y="20365"/>
                    <a:pt x="15594" y="20475"/>
                    <a:pt x="15462" y="20590"/>
                  </a:cubicBezTo>
                  <a:cubicBezTo>
                    <a:pt x="15433" y="20646"/>
                    <a:pt x="15369" y="20646"/>
                    <a:pt x="15335" y="20646"/>
                  </a:cubicBezTo>
                  <a:cubicBezTo>
                    <a:pt x="15237" y="20701"/>
                    <a:pt x="15208" y="20757"/>
                    <a:pt x="15110" y="20812"/>
                  </a:cubicBezTo>
                  <a:cubicBezTo>
                    <a:pt x="14659" y="21012"/>
                    <a:pt x="14336" y="21234"/>
                    <a:pt x="14204" y="21600"/>
                  </a:cubicBezTo>
                  <a:cubicBezTo>
                    <a:pt x="13852" y="21489"/>
                    <a:pt x="13656" y="21319"/>
                    <a:pt x="13304" y="21208"/>
                  </a:cubicBezTo>
                  <a:cubicBezTo>
                    <a:pt x="13235" y="21178"/>
                    <a:pt x="13142" y="21178"/>
                    <a:pt x="13108" y="21153"/>
                  </a:cubicBezTo>
                  <a:cubicBezTo>
                    <a:pt x="12912" y="21038"/>
                    <a:pt x="12946" y="20872"/>
                    <a:pt x="12946" y="20701"/>
                  </a:cubicBezTo>
                  <a:cubicBezTo>
                    <a:pt x="12946" y="20646"/>
                    <a:pt x="12912" y="20676"/>
                    <a:pt x="12912" y="20616"/>
                  </a:cubicBezTo>
                  <a:cubicBezTo>
                    <a:pt x="12912" y="20309"/>
                    <a:pt x="13269" y="20169"/>
                    <a:pt x="13269" y="19832"/>
                  </a:cubicBezTo>
                  <a:cubicBezTo>
                    <a:pt x="13269" y="19717"/>
                    <a:pt x="13206" y="19662"/>
                    <a:pt x="13206" y="19577"/>
                  </a:cubicBezTo>
                  <a:cubicBezTo>
                    <a:pt x="13206" y="19355"/>
                    <a:pt x="13431" y="19296"/>
                    <a:pt x="13494" y="19100"/>
                  </a:cubicBezTo>
                  <a:cubicBezTo>
                    <a:pt x="13656" y="18678"/>
                    <a:pt x="13627" y="18427"/>
                    <a:pt x="13818" y="18031"/>
                  </a:cubicBezTo>
                  <a:cubicBezTo>
                    <a:pt x="14013" y="17639"/>
                    <a:pt x="14302" y="17443"/>
                    <a:pt x="14302" y="17021"/>
                  </a:cubicBezTo>
                  <a:cubicBezTo>
                    <a:pt x="14302" y="16629"/>
                    <a:pt x="13915" y="16489"/>
                    <a:pt x="13627" y="16178"/>
                  </a:cubicBezTo>
                  <a:cubicBezTo>
                    <a:pt x="13465" y="16037"/>
                    <a:pt x="13397" y="15871"/>
                    <a:pt x="13142" y="15841"/>
                  </a:cubicBezTo>
                  <a:cubicBezTo>
                    <a:pt x="12883" y="15786"/>
                    <a:pt x="12721" y="15871"/>
                    <a:pt x="12462" y="15756"/>
                  </a:cubicBezTo>
                  <a:cubicBezTo>
                    <a:pt x="12300" y="15701"/>
                    <a:pt x="12202" y="15615"/>
                    <a:pt x="12011" y="15615"/>
                  </a:cubicBezTo>
                  <a:cubicBezTo>
                    <a:pt x="11786" y="15615"/>
                    <a:pt x="11688" y="15730"/>
                    <a:pt x="11463" y="15730"/>
                  </a:cubicBezTo>
                  <a:cubicBezTo>
                    <a:pt x="11400" y="15730"/>
                    <a:pt x="11400" y="15645"/>
                    <a:pt x="11365" y="15560"/>
                  </a:cubicBezTo>
                  <a:cubicBezTo>
                    <a:pt x="11331" y="15419"/>
                    <a:pt x="11267" y="15364"/>
                    <a:pt x="11170" y="15249"/>
                  </a:cubicBezTo>
                  <a:cubicBezTo>
                    <a:pt x="11008" y="15028"/>
                    <a:pt x="10915" y="14857"/>
                    <a:pt x="10685" y="14661"/>
                  </a:cubicBezTo>
                  <a:cubicBezTo>
                    <a:pt x="10460" y="14435"/>
                    <a:pt x="10171" y="14521"/>
                    <a:pt x="9848" y="14410"/>
                  </a:cubicBezTo>
                  <a:cubicBezTo>
                    <a:pt x="9652" y="14350"/>
                    <a:pt x="9554" y="14295"/>
                    <a:pt x="9363" y="14240"/>
                  </a:cubicBezTo>
                  <a:cubicBezTo>
                    <a:pt x="9236" y="14184"/>
                    <a:pt x="9138" y="14099"/>
                    <a:pt x="9006" y="14073"/>
                  </a:cubicBezTo>
                  <a:cubicBezTo>
                    <a:pt x="8908" y="14014"/>
                    <a:pt x="8815" y="14014"/>
                    <a:pt x="8752" y="13933"/>
                  </a:cubicBezTo>
                  <a:cubicBezTo>
                    <a:pt x="8654" y="13818"/>
                    <a:pt x="8654" y="13707"/>
                    <a:pt x="8522" y="13592"/>
                  </a:cubicBezTo>
                  <a:cubicBezTo>
                    <a:pt x="8135" y="13256"/>
                    <a:pt x="7846" y="13145"/>
                    <a:pt x="7396" y="12974"/>
                  </a:cubicBezTo>
                  <a:cubicBezTo>
                    <a:pt x="7200" y="12889"/>
                    <a:pt x="7136" y="12723"/>
                    <a:pt x="6941" y="12723"/>
                  </a:cubicBezTo>
                  <a:cubicBezTo>
                    <a:pt x="6652" y="12723"/>
                    <a:pt x="6520" y="12919"/>
                    <a:pt x="6265" y="12919"/>
                  </a:cubicBezTo>
                  <a:cubicBezTo>
                    <a:pt x="6069" y="12919"/>
                    <a:pt x="6006" y="12749"/>
                    <a:pt x="5810" y="12668"/>
                  </a:cubicBezTo>
                  <a:cubicBezTo>
                    <a:pt x="5683" y="12583"/>
                    <a:pt x="5458" y="12583"/>
                    <a:pt x="5458" y="12442"/>
                  </a:cubicBezTo>
                  <a:cubicBezTo>
                    <a:pt x="5458" y="12301"/>
                    <a:pt x="5487" y="12191"/>
                    <a:pt x="5551" y="12076"/>
                  </a:cubicBezTo>
                  <a:cubicBezTo>
                    <a:pt x="5585" y="11965"/>
                    <a:pt x="5683" y="11935"/>
                    <a:pt x="5683" y="11824"/>
                  </a:cubicBezTo>
                  <a:cubicBezTo>
                    <a:pt x="5683" y="11714"/>
                    <a:pt x="5521" y="11714"/>
                    <a:pt x="5394" y="11684"/>
                  </a:cubicBezTo>
                  <a:cubicBezTo>
                    <a:pt x="5296" y="11654"/>
                    <a:pt x="5232" y="11573"/>
                    <a:pt x="5134" y="11573"/>
                  </a:cubicBezTo>
                  <a:cubicBezTo>
                    <a:pt x="4973" y="11573"/>
                    <a:pt x="4875" y="11573"/>
                    <a:pt x="4714" y="11573"/>
                  </a:cubicBezTo>
                  <a:cubicBezTo>
                    <a:pt x="4586" y="11573"/>
                    <a:pt x="4518" y="11654"/>
                    <a:pt x="4356" y="11654"/>
                  </a:cubicBezTo>
                  <a:cubicBezTo>
                    <a:pt x="4229" y="11654"/>
                    <a:pt x="4165" y="11654"/>
                    <a:pt x="4038" y="11654"/>
                  </a:cubicBezTo>
                  <a:cubicBezTo>
                    <a:pt x="3906" y="11654"/>
                    <a:pt x="3842" y="11739"/>
                    <a:pt x="3715" y="11824"/>
                  </a:cubicBezTo>
                  <a:cubicBezTo>
                    <a:pt x="3519" y="11935"/>
                    <a:pt x="3421" y="12020"/>
                    <a:pt x="3260" y="12135"/>
                  </a:cubicBezTo>
                  <a:cubicBezTo>
                    <a:pt x="2937" y="12387"/>
                    <a:pt x="2712" y="12412"/>
                    <a:pt x="2359" y="12553"/>
                  </a:cubicBezTo>
                  <a:cubicBezTo>
                    <a:pt x="1777" y="12749"/>
                    <a:pt x="1517" y="13034"/>
                    <a:pt x="935" y="13145"/>
                  </a:cubicBezTo>
                  <a:cubicBezTo>
                    <a:pt x="773" y="13170"/>
                    <a:pt x="710" y="13285"/>
                    <a:pt x="548" y="13285"/>
                  </a:cubicBezTo>
                  <a:cubicBezTo>
                    <a:pt x="196" y="13285"/>
                    <a:pt x="127" y="12974"/>
                    <a:pt x="0" y="12668"/>
                  </a:cubicBezTo>
                  <a:cubicBezTo>
                    <a:pt x="196" y="12216"/>
                    <a:pt x="357" y="11965"/>
                    <a:pt x="357" y="11488"/>
                  </a:cubicBezTo>
                  <a:cubicBezTo>
                    <a:pt x="357" y="11066"/>
                    <a:pt x="34" y="10870"/>
                    <a:pt x="34" y="10449"/>
                  </a:cubicBezTo>
                  <a:cubicBezTo>
                    <a:pt x="34" y="10197"/>
                    <a:pt x="34" y="10057"/>
                    <a:pt x="34" y="9805"/>
                  </a:cubicBezTo>
                  <a:cubicBezTo>
                    <a:pt x="34" y="9494"/>
                    <a:pt x="357" y="9354"/>
                    <a:pt x="357" y="9047"/>
                  </a:cubicBezTo>
                  <a:cubicBezTo>
                    <a:pt x="357" y="8907"/>
                    <a:pt x="357" y="8821"/>
                    <a:pt x="357" y="8681"/>
                  </a:cubicBezTo>
                  <a:cubicBezTo>
                    <a:pt x="357" y="8515"/>
                    <a:pt x="548" y="8430"/>
                    <a:pt x="548" y="8259"/>
                  </a:cubicBezTo>
                  <a:cubicBezTo>
                    <a:pt x="485" y="8119"/>
                    <a:pt x="485" y="8008"/>
                    <a:pt x="485" y="7838"/>
                  </a:cubicBezTo>
                  <a:cubicBezTo>
                    <a:pt x="485" y="7556"/>
                    <a:pt x="548" y="7390"/>
                    <a:pt x="548" y="7109"/>
                  </a:cubicBezTo>
                  <a:cubicBezTo>
                    <a:pt x="548" y="6883"/>
                    <a:pt x="421" y="6798"/>
                    <a:pt x="421" y="6572"/>
                  </a:cubicBezTo>
                  <a:cubicBezTo>
                    <a:pt x="421" y="6406"/>
                    <a:pt x="646" y="6351"/>
                    <a:pt x="646" y="6181"/>
                  </a:cubicBezTo>
                  <a:cubicBezTo>
                    <a:pt x="646" y="6014"/>
                    <a:pt x="450" y="5955"/>
                    <a:pt x="450" y="5789"/>
                  </a:cubicBezTo>
                  <a:cubicBezTo>
                    <a:pt x="450" y="5593"/>
                    <a:pt x="710" y="5533"/>
                    <a:pt x="710" y="5337"/>
                  </a:cubicBezTo>
                  <a:cubicBezTo>
                    <a:pt x="710" y="5197"/>
                    <a:pt x="421" y="5226"/>
                    <a:pt x="421" y="5086"/>
                  </a:cubicBezTo>
                  <a:cubicBezTo>
                    <a:pt x="421" y="4890"/>
                    <a:pt x="548" y="4805"/>
                    <a:pt x="612" y="4634"/>
                  </a:cubicBezTo>
                  <a:cubicBezTo>
                    <a:pt x="710" y="4438"/>
                    <a:pt x="680" y="4328"/>
                    <a:pt x="744" y="4132"/>
                  </a:cubicBezTo>
                  <a:cubicBezTo>
                    <a:pt x="808" y="3991"/>
                    <a:pt x="906" y="3906"/>
                    <a:pt x="969" y="3736"/>
                  </a:cubicBezTo>
                  <a:cubicBezTo>
                    <a:pt x="1067" y="3484"/>
                    <a:pt x="1067" y="3344"/>
                    <a:pt x="1194" y="3092"/>
                  </a:cubicBezTo>
                  <a:cubicBezTo>
                    <a:pt x="1258" y="2922"/>
                    <a:pt x="1356" y="2811"/>
                    <a:pt x="1552" y="2726"/>
                  </a:cubicBezTo>
                  <a:cubicBezTo>
                    <a:pt x="1679" y="2641"/>
                    <a:pt x="1875" y="2671"/>
                    <a:pt x="1875" y="2530"/>
                  </a:cubicBezTo>
                  <a:cubicBezTo>
                    <a:pt x="1875" y="2415"/>
                    <a:pt x="1742" y="2390"/>
                    <a:pt x="1742" y="2275"/>
                  </a:cubicBezTo>
                  <a:cubicBezTo>
                    <a:pt x="1938" y="2390"/>
                    <a:pt x="2036" y="2530"/>
                    <a:pt x="2227" y="2641"/>
                  </a:cubicBezTo>
                  <a:cubicBezTo>
                    <a:pt x="2550" y="2811"/>
                    <a:pt x="2775" y="2811"/>
                    <a:pt x="3098" y="2892"/>
                  </a:cubicBezTo>
                  <a:cubicBezTo>
                    <a:pt x="3646" y="3063"/>
                    <a:pt x="3744" y="3625"/>
                    <a:pt x="4327" y="3625"/>
                  </a:cubicBezTo>
                  <a:cubicBezTo>
                    <a:pt x="4518" y="3625"/>
                    <a:pt x="4616" y="3540"/>
                    <a:pt x="4811" y="3484"/>
                  </a:cubicBezTo>
                  <a:cubicBezTo>
                    <a:pt x="5134" y="3374"/>
                    <a:pt x="5296" y="3344"/>
                    <a:pt x="5619" y="3203"/>
                  </a:cubicBezTo>
                  <a:cubicBezTo>
                    <a:pt x="5781" y="3148"/>
                    <a:pt x="5844" y="3037"/>
                    <a:pt x="6006" y="2952"/>
                  </a:cubicBezTo>
                  <a:cubicBezTo>
                    <a:pt x="6427" y="2671"/>
                    <a:pt x="6715" y="2415"/>
                    <a:pt x="6715" y="1968"/>
                  </a:cubicBezTo>
                  <a:cubicBezTo>
                    <a:pt x="6715" y="1631"/>
                    <a:pt x="6329" y="1516"/>
                    <a:pt x="6329" y="1180"/>
                  </a:cubicBezTo>
                  <a:cubicBezTo>
                    <a:pt x="6329" y="1069"/>
                    <a:pt x="6294" y="954"/>
                    <a:pt x="6392" y="873"/>
                  </a:cubicBezTo>
                  <a:cubicBezTo>
                    <a:pt x="6490" y="814"/>
                    <a:pt x="6588" y="843"/>
                    <a:pt x="6681" y="843"/>
                  </a:cubicBezTo>
                  <a:cubicBezTo>
                    <a:pt x="6975" y="758"/>
                    <a:pt x="7136" y="673"/>
                    <a:pt x="7459" y="673"/>
                  </a:cubicBezTo>
                  <a:cubicBezTo>
                    <a:pt x="7621" y="673"/>
                    <a:pt x="7685" y="843"/>
                    <a:pt x="7812" y="929"/>
                  </a:cubicBezTo>
                  <a:cubicBezTo>
                    <a:pt x="7973" y="1039"/>
                    <a:pt x="8106" y="1039"/>
                    <a:pt x="8296" y="1125"/>
                  </a:cubicBezTo>
                  <a:cubicBezTo>
                    <a:pt x="8619" y="1235"/>
                    <a:pt x="8815" y="1291"/>
                    <a:pt x="9138" y="1291"/>
                  </a:cubicBezTo>
                  <a:cubicBezTo>
                    <a:pt x="9363" y="1291"/>
                    <a:pt x="9427" y="1125"/>
                    <a:pt x="9652" y="1125"/>
                  </a:cubicBezTo>
                  <a:cubicBezTo>
                    <a:pt x="9975" y="1125"/>
                    <a:pt x="10137" y="1125"/>
                    <a:pt x="10460" y="1125"/>
                  </a:cubicBezTo>
                  <a:cubicBezTo>
                    <a:pt x="10754" y="1125"/>
                    <a:pt x="10846" y="899"/>
                    <a:pt x="11008" y="703"/>
                  </a:cubicBezTo>
                  <a:cubicBezTo>
                    <a:pt x="11233" y="703"/>
                    <a:pt x="11365" y="703"/>
                    <a:pt x="11590" y="703"/>
                  </a:cubicBezTo>
                  <a:cubicBezTo>
                    <a:pt x="11786" y="703"/>
                    <a:pt x="11914" y="733"/>
                    <a:pt x="12075" y="618"/>
                  </a:cubicBezTo>
                  <a:cubicBezTo>
                    <a:pt x="12237" y="532"/>
                    <a:pt x="12237" y="366"/>
                    <a:pt x="12364" y="256"/>
                  </a:cubicBezTo>
                  <a:cubicBezTo>
                    <a:pt x="12525" y="115"/>
                    <a:pt x="12687" y="85"/>
                    <a:pt x="12912" y="0"/>
                  </a:cubicBezTo>
                  <a:cubicBezTo>
                    <a:pt x="13142" y="196"/>
                    <a:pt x="13333" y="226"/>
                    <a:pt x="13558" y="392"/>
                  </a:cubicBezTo>
                  <a:cubicBezTo>
                    <a:pt x="13720" y="507"/>
                    <a:pt x="13754" y="673"/>
                    <a:pt x="13754" y="873"/>
                  </a:cubicBezTo>
                  <a:cubicBezTo>
                    <a:pt x="13754" y="954"/>
                    <a:pt x="13690" y="984"/>
                    <a:pt x="13656" y="1039"/>
                  </a:cubicBezTo>
                  <a:cubicBezTo>
                    <a:pt x="13852" y="1154"/>
                    <a:pt x="13915" y="1350"/>
                    <a:pt x="13979" y="1516"/>
                  </a:cubicBezTo>
                  <a:cubicBezTo>
                    <a:pt x="14013" y="1602"/>
                    <a:pt x="14111" y="1687"/>
                    <a:pt x="14141" y="1742"/>
                  </a:cubicBezTo>
                  <a:cubicBezTo>
                    <a:pt x="14268" y="1798"/>
                    <a:pt x="14366" y="1827"/>
                    <a:pt x="14498" y="1827"/>
                  </a:cubicBezTo>
                  <a:cubicBezTo>
                    <a:pt x="14821" y="1827"/>
                    <a:pt x="14885" y="1491"/>
                    <a:pt x="14885" y="1210"/>
                  </a:cubicBezTo>
                  <a:cubicBezTo>
                    <a:pt x="14914" y="1210"/>
                    <a:pt x="14948" y="1180"/>
                    <a:pt x="14982" y="1154"/>
                  </a:cubicBezTo>
                  <a:cubicBezTo>
                    <a:pt x="15110" y="1265"/>
                    <a:pt x="15237" y="1320"/>
                    <a:pt x="15433" y="1320"/>
                  </a:cubicBezTo>
                  <a:cubicBezTo>
                    <a:pt x="15658" y="1320"/>
                    <a:pt x="15756" y="1180"/>
                    <a:pt x="15917" y="1039"/>
                  </a:cubicBezTo>
                  <a:cubicBezTo>
                    <a:pt x="16142" y="873"/>
                    <a:pt x="16304" y="788"/>
                    <a:pt x="16500" y="592"/>
                  </a:cubicBezTo>
                  <a:cubicBezTo>
                    <a:pt x="16754" y="392"/>
                    <a:pt x="16916" y="196"/>
                    <a:pt x="17273" y="196"/>
                  </a:cubicBezTo>
                  <a:cubicBezTo>
                    <a:pt x="17469" y="196"/>
                    <a:pt x="17562" y="256"/>
                    <a:pt x="17723" y="337"/>
                  </a:cubicBezTo>
                  <a:cubicBezTo>
                    <a:pt x="18046" y="507"/>
                    <a:pt x="18272" y="507"/>
                    <a:pt x="18663" y="592"/>
                  </a:cubicBezTo>
                  <a:cubicBezTo>
                    <a:pt x="20048" y="1576"/>
                    <a:pt x="20048" y="1576"/>
                    <a:pt x="20048" y="1576"/>
                  </a:cubicBezTo>
                  <a:cubicBezTo>
                    <a:pt x="20048" y="1657"/>
                    <a:pt x="20014" y="1742"/>
                    <a:pt x="20014" y="1827"/>
                  </a:cubicBezTo>
                  <a:cubicBezTo>
                    <a:pt x="20014" y="2134"/>
                    <a:pt x="20181" y="2330"/>
                    <a:pt x="20469" y="2475"/>
                  </a:cubicBezTo>
                  <a:cubicBezTo>
                    <a:pt x="20469" y="2811"/>
                    <a:pt x="20499" y="3007"/>
                    <a:pt x="20597" y="3344"/>
                  </a:cubicBezTo>
                  <a:cubicBezTo>
                    <a:pt x="20660" y="3595"/>
                    <a:pt x="20827" y="3710"/>
                    <a:pt x="20856" y="3961"/>
                  </a:cubicBezTo>
                  <a:cubicBezTo>
                    <a:pt x="20694" y="4915"/>
                    <a:pt x="20694" y="4915"/>
                    <a:pt x="20694" y="4915"/>
                  </a:cubicBezTo>
                  <a:cubicBezTo>
                    <a:pt x="20274" y="4975"/>
                    <a:pt x="19760" y="5030"/>
                    <a:pt x="19760" y="5422"/>
                  </a:cubicBezTo>
                  <a:cubicBezTo>
                    <a:pt x="19760" y="5729"/>
                    <a:pt x="20048" y="5874"/>
                    <a:pt x="20048" y="6181"/>
                  </a:cubicBezTo>
                  <a:cubicBezTo>
                    <a:pt x="20083" y="6406"/>
                    <a:pt x="20112" y="6517"/>
                    <a:pt x="20210" y="6713"/>
                  </a:cubicBezTo>
                  <a:cubicBezTo>
                    <a:pt x="20274" y="6798"/>
                    <a:pt x="20308" y="6883"/>
                    <a:pt x="20435" y="6883"/>
                  </a:cubicBezTo>
                  <a:cubicBezTo>
                    <a:pt x="20597" y="6883"/>
                    <a:pt x="20694" y="6798"/>
                    <a:pt x="20856" y="6798"/>
                  </a:cubicBezTo>
                  <a:cubicBezTo>
                    <a:pt x="21179" y="6798"/>
                    <a:pt x="21306" y="6828"/>
                    <a:pt x="21600" y="682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36" name="AutoShape 4"/>
            <p:cNvSpPr>
              <a:spLocks/>
            </p:cNvSpPr>
            <p:nvPr/>
          </p:nvSpPr>
          <p:spPr bwMode="auto">
            <a:xfrm>
              <a:off x="7887563" y="3611084"/>
              <a:ext cx="398373" cy="459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54" y="21329"/>
                  </a:moveTo>
                  <a:cubicBezTo>
                    <a:pt x="7609" y="21329"/>
                    <a:pt x="6983" y="21183"/>
                    <a:pt x="5394" y="21183"/>
                  </a:cubicBezTo>
                  <a:cubicBezTo>
                    <a:pt x="4599" y="21183"/>
                    <a:pt x="4118" y="21600"/>
                    <a:pt x="3323" y="21600"/>
                  </a:cubicBezTo>
                  <a:cubicBezTo>
                    <a:pt x="2697" y="21600"/>
                    <a:pt x="2528" y="21183"/>
                    <a:pt x="2215" y="20765"/>
                  </a:cubicBezTo>
                  <a:cubicBezTo>
                    <a:pt x="1734" y="19805"/>
                    <a:pt x="1589" y="19263"/>
                    <a:pt x="1421" y="18157"/>
                  </a:cubicBezTo>
                  <a:cubicBezTo>
                    <a:pt x="1421" y="16654"/>
                    <a:pt x="0" y="15944"/>
                    <a:pt x="0" y="14442"/>
                  </a:cubicBezTo>
                  <a:cubicBezTo>
                    <a:pt x="0" y="12522"/>
                    <a:pt x="2528" y="12250"/>
                    <a:pt x="4599" y="11958"/>
                  </a:cubicBezTo>
                  <a:cubicBezTo>
                    <a:pt x="5394" y="7283"/>
                    <a:pt x="5394" y="7283"/>
                    <a:pt x="5394" y="7283"/>
                  </a:cubicBezTo>
                  <a:cubicBezTo>
                    <a:pt x="5249" y="6052"/>
                    <a:pt x="4431" y="5489"/>
                    <a:pt x="4118" y="4257"/>
                  </a:cubicBezTo>
                  <a:cubicBezTo>
                    <a:pt x="3636" y="2609"/>
                    <a:pt x="3492" y="1649"/>
                    <a:pt x="3492" y="0"/>
                  </a:cubicBezTo>
                  <a:cubicBezTo>
                    <a:pt x="3636" y="125"/>
                    <a:pt x="3973" y="271"/>
                    <a:pt x="4431" y="397"/>
                  </a:cubicBezTo>
                  <a:cubicBezTo>
                    <a:pt x="5394" y="814"/>
                    <a:pt x="6189" y="689"/>
                    <a:pt x="7152" y="1231"/>
                  </a:cubicBezTo>
                  <a:cubicBezTo>
                    <a:pt x="8260" y="2191"/>
                    <a:pt x="8741" y="2880"/>
                    <a:pt x="10162" y="3423"/>
                  </a:cubicBezTo>
                  <a:cubicBezTo>
                    <a:pt x="11270" y="3986"/>
                    <a:pt x="12064" y="3840"/>
                    <a:pt x="12859" y="4675"/>
                  </a:cubicBezTo>
                  <a:cubicBezTo>
                    <a:pt x="14448" y="5906"/>
                    <a:pt x="14617" y="7283"/>
                    <a:pt x="16037" y="8515"/>
                  </a:cubicBezTo>
                  <a:cubicBezTo>
                    <a:pt x="18108" y="10310"/>
                    <a:pt x="19698" y="10727"/>
                    <a:pt x="21600" y="12522"/>
                  </a:cubicBezTo>
                  <a:cubicBezTo>
                    <a:pt x="20011" y="13607"/>
                    <a:pt x="18253" y="14170"/>
                    <a:pt x="16037" y="14984"/>
                  </a:cubicBezTo>
                  <a:cubicBezTo>
                    <a:pt x="14617" y="15548"/>
                    <a:pt x="14135" y="16508"/>
                    <a:pt x="12859" y="17614"/>
                  </a:cubicBezTo>
                  <a:cubicBezTo>
                    <a:pt x="12233" y="18157"/>
                    <a:pt x="11751" y="18303"/>
                    <a:pt x="11125" y="18991"/>
                  </a:cubicBezTo>
                  <a:cubicBezTo>
                    <a:pt x="10475" y="19951"/>
                    <a:pt x="9680" y="20640"/>
                    <a:pt x="9054" y="2132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37" name="AutoShape 5"/>
            <p:cNvSpPr>
              <a:spLocks/>
            </p:cNvSpPr>
            <p:nvPr/>
          </p:nvSpPr>
          <p:spPr bwMode="auto">
            <a:xfrm>
              <a:off x="7911023" y="3491823"/>
              <a:ext cx="670115" cy="386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0" y="1488"/>
                  </a:moveTo>
                  <a:cubicBezTo>
                    <a:pt x="100" y="1959"/>
                    <a:pt x="0" y="2455"/>
                    <a:pt x="0" y="2951"/>
                  </a:cubicBezTo>
                  <a:cubicBezTo>
                    <a:pt x="0" y="4737"/>
                    <a:pt x="486" y="5877"/>
                    <a:pt x="1329" y="6721"/>
                  </a:cubicBezTo>
                  <a:cubicBezTo>
                    <a:pt x="1415" y="6869"/>
                    <a:pt x="1615" y="7043"/>
                    <a:pt x="1887" y="7192"/>
                  </a:cubicBezTo>
                  <a:cubicBezTo>
                    <a:pt x="2459" y="7688"/>
                    <a:pt x="2931" y="7539"/>
                    <a:pt x="3502" y="8184"/>
                  </a:cubicBezTo>
                  <a:cubicBezTo>
                    <a:pt x="4160" y="9324"/>
                    <a:pt x="4446" y="10143"/>
                    <a:pt x="5289" y="10788"/>
                  </a:cubicBezTo>
                  <a:cubicBezTo>
                    <a:pt x="5947" y="11457"/>
                    <a:pt x="6419" y="11284"/>
                    <a:pt x="6890" y="12276"/>
                  </a:cubicBezTo>
                  <a:cubicBezTo>
                    <a:pt x="7834" y="13739"/>
                    <a:pt x="7934" y="15375"/>
                    <a:pt x="8777" y="16839"/>
                  </a:cubicBezTo>
                  <a:cubicBezTo>
                    <a:pt x="10007" y="18971"/>
                    <a:pt x="10950" y="19467"/>
                    <a:pt x="12079" y="21600"/>
                  </a:cubicBezTo>
                  <a:cubicBezTo>
                    <a:pt x="12451" y="21104"/>
                    <a:pt x="12737" y="20608"/>
                    <a:pt x="13023" y="19963"/>
                  </a:cubicBezTo>
                  <a:cubicBezTo>
                    <a:pt x="13580" y="18823"/>
                    <a:pt x="13966" y="18327"/>
                    <a:pt x="14624" y="17508"/>
                  </a:cubicBezTo>
                  <a:cubicBezTo>
                    <a:pt x="15282" y="16367"/>
                    <a:pt x="15467" y="15698"/>
                    <a:pt x="16125" y="14731"/>
                  </a:cubicBezTo>
                  <a:cubicBezTo>
                    <a:pt x="16697" y="13739"/>
                    <a:pt x="17068" y="13416"/>
                    <a:pt x="17640" y="12424"/>
                  </a:cubicBezTo>
                  <a:cubicBezTo>
                    <a:pt x="18584" y="10465"/>
                    <a:pt x="18870" y="9002"/>
                    <a:pt x="20099" y="7365"/>
                  </a:cubicBezTo>
                  <a:cubicBezTo>
                    <a:pt x="20842" y="6373"/>
                    <a:pt x="21128" y="5406"/>
                    <a:pt x="21600" y="4092"/>
                  </a:cubicBezTo>
                  <a:cubicBezTo>
                    <a:pt x="20942" y="3596"/>
                    <a:pt x="20471" y="3100"/>
                    <a:pt x="19713" y="3100"/>
                  </a:cubicBezTo>
                  <a:cubicBezTo>
                    <a:pt x="19241" y="3100"/>
                    <a:pt x="18955" y="3596"/>
                    <a:pt x="18484" y="3596"/>
                  </a:cubicBezTo>
                  <a:cubicBezTo>
                    <a:pt x="17826" y="3596"/>
                    <a:pt x="17454" y="3447"/>
                    <a:pt x="16883" y="3100"/>
                  </a:cubicBezTo>
                  <a:cubicBezTo>
                    <a:pt x="16797" y="3100"/>
                    <a:pt x="16797" y="2777"/>
                    <a:pt x="16697" y="2777"/>
                  </a:cubicBezTo>
                  <a:cubicBezTo>
                    <a:pt x="16225" y="2777"/>
                    <a:pt x="16125" y="3769"/>
                    <a:pt x="15753" y="4092"/>
                  </a:cubicBezTo>
                  <a:cubicBezTo>
                    <a:pt x="14810" y="5233"/>
                    <a:pt x="14152" y="5555"/>
                    <a:pt x="13023" y="5555"/>
                  </a:cubicBezTo>
                  <a:cubicBezTo>
                    <a:pt x="12551" y="5555"/>
                    <a:pt x="12365" y="5555"/>
                    <a:pt x="11979" y="5555"/>
                  </a:cubicBezTo>
                  <a:cubicBezTo>
                    <a:pt x="11693" y="5555"/>
                    <a:pt x="11508" y="6225"/>
                    <a:pt x="11222" y="6225"/>
                  </a:cubicBezTo>
                  <a:cubicBezTo>
                    <a:pt x="10764" y="6225"/>
                    <a:pt x="10478" y="5877"/>
                    <a:pt x="10092" y="5729"/>
                  </a:cubicBezTo>
                  <a:cubicBezTo>
                    <a:pt x="8963" y="5406"/>
                    <a:pt x="8305" y="5233"/>
                    <a:pt x="7362" y="4092"/>
                  </a:cubicBezTo>
                  <a:cubicBezTo>
                    <a:pt x="6133" y="2282"/>
                    <a:pt x="5575" y="0"/>
                    <a:pt x="3874" y="0"/>
                  </a:cubicBezTo>
                  <a:cubicBezTo>
                    <a:pt x="2559" y="0"/>
                    <a:pt x="2173" y="2777"/>
                    <a:pt x="858" y="2777"/>
                  </a:cubicBezTo>
                  <a:cubicBezTo>
                    <a:pt x="386" y="2777"/>
                    <a:pt x="200" y="2133"/>
                    <a:pt x="100" y="148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38" name="AutoShape 6"/>
            <p:cNvSpPr>
              <a:spLocks/>
            </p:cNvSpPr>
            <p:nvPr/>
          </p:nvSpPr>
          <p:spPr bwMode="auto">
            <a:xfrm>
              <a:off x="7267834" y="3059744"/>
              <a:ext cx="1405419" cy="543078"/>
            </a:xfrm>
            <a:custGeom>
              <a:avLst/>
              <a:gdLst>
                <a:gd name="T0" fmla="*/ 10787 w 21574"/>
                <a:gd name="T1" fmla="*/ 10800 h 21600"/>
                <a:gd name="T2" fmla="*/ 10787 w 21574"/>
                <a:gd name="T3" fmla="*/ 10800 h 21600"/>
                <a:gd name="T4" fmla="*/ 10787 w 21574"/>
                <a:gd name="T5" fmla="*/ 10800 h 21600"/>
                <a:gd name="T6" fmla="*/ 10787 w 21574"/>
                <a:gd name="T7" fmla="*/ 10800 h 21600"/>
              </a:gdLst>
              <a:ahLst/>
              <a:cxnLst>
                <a:cxn ang="0">
                  <a:pos x="T0" y="T1"/>
                </a:cxn>
                <a:cxn ang="0">
                  <a:pos x="T2" y="T3"/>
                </a:cxn>
                <a:cxn ang="0">
                  <a:pos x="T4" y="T5"/>
                </a:cxn>
                <a:cxn ang="0">
                  <a:pos x="T6" y="T7"/>
                </a:cxn>
              </a:cxnLst>
              <a:rect l="0" t="0" r="r" b="b"/>
              <a:pathLst>
                <a:path w="21574" h="21600">
                  <a:moveTo>
                    <a:pt x="9925" y="18238"/>
                  </a:moveTo>
                  <a:cubicBezTo>
                    <a:pt x="7999" y="14171"/>
                    <a:pt x="7999" y="14171"/>
                    <a:pt x="7999" y="14171"/>
                  </a:cubicBezTo>
                  <a:cubicBezTo>
                    <a:pt x="7454" y="13819"/>
                    <a:pt x="7141" y="13819"/>
                    <a:pt x="6692" y="13115"/>
                  </a:cubicBezTo>
                  <a:cubicBezTo>
                    <a:pt x="6467" y="12780"/>
                    <a:pt x="6338" y="12534"/>
                    <a:pt x="6065" y="12534"/>
                  </a:cubicBezTo>
                  <a:cubicBezTo>
                    <a:pt x="5568" y="12534"/>
                    <a:pt x="5344" y="13344"/>
                    <a:pt x="4990" y="14171"/>
                  </a:cubicBezTo>
                  <a:cubicBezTo>
                    <a:pt x="4718" y="14981"/>
                    <a:pt x="4493" y="15333"/>
                    <a:pt x="4180" y="16020"/>
                  </a:cubicBezTo>
                  <a:cubicBezTo>
                    <a:pt x="3955" y="16600"/>
                    <a:pt x="3819" y="17181"/>
                    <a:pt x="3506" y="17181"/>
                  </a:cubicBezTo>
                  <a:cubicBezTo>
                    <a:pt x="3234" y="17181"/>
                    <a:pt x="3057" y="16953"/>
                    <a:pt x="2880" y="16495"/>
                  </a:cubicBezTo>
                  <a:cubicBezTo>
                    <a:pt x="2832" y="16600"/>
                    <a:pt x="2784" y="16724"/>
                    <a:pt x="2743" y="16724"/>
                  </a:cubicBezTo>
                  <a:cubicBezTo>
                    <a:pt x="2743" y="17886"/>
                    <a:pt x="2655" y="19276"/>
                    <a:pt x="2206" y="19276"/>
                  </a:cubicBezTo>
                  <a:cubicBezTo>
                    <a:pt x="2022" y="19276"/>
                    <a:pt x="1886" y="19153"/>
                    <a:pt x="1709" y="18924"/>
                  </a:cubicBezTo>
                  <a:cubicBezTo>
                    <a:pt x="1668" y="18695"/>
                    <a:pt x="1532" y="18343"/>
                    <a:pt x="1484" y="17991"/>
                  </a:cubicBezTo>
                  <a:cubicBezTo>
                    <a:pt x="1396" y="17305"/>
                    <a:pt x="1307" y="16495"/>
                    <a:pt x="1035" y="16020"/>
                  </a:cubicBezTo>
                  <a:cubicBezTo>
                    <a:pt x="1082" y="15791"/>
                    <a:pt x="1171" y="15667"/>
                    <a:pt x="1171" y="15333"/>
                  </a:cubicBezTo>
                  <a:cubicBezTo>
                    <a:pt x="1171" y="14506"/>
                    <a:pt x="1123" y="13819"/>
                    <a:pt x="899" y="13344"/>
                  </a:cubicBezTo>
                  <a:cubicBezTo>
                    <a:pt x="585" y="12657"/>
                    <a:pt x="320" y="12534"/>
                    <a:pt x="0" y="11724"/>
                  </a:cubicBezTo>
                  <a:cubicBezTo>
                    <a:pt x="225" y="10791"/>
                    <a:pt x="545" y="10791"/>
                    <a:pt x="946" y="10210"/>
                  </a:cubicBezTo>
                  <a:cubicBezTo>
                    <a:pt x="1348" y="9753"/>
                    <a:pt x="1484" y="8820"/>
                    <a:pt x="1797" y="8010"/>
                  </a:cubicBezTo>
                  <a:cubicBezTo>
                    <a:pt x="1933" y="7552"/>
                    <a:pt x="2022" y="7306"/>
                    <a:pt x="2158" y="6848"/>
                  </a:cubicBezTo>
                  <a:cubicBezTo>
                    <a:pt x="2246" y="6496"/>
                    <a:pt x="2383" y="6390"/>
                    <a:pt x="2383" y="5915"/>
                  </a:cubicBezTo>
                  <a:cubicBezTo>
                    <a:pt x="2383" y="5457"/>
                    <a:pt x="2383" y="5228"/>
                    <a:pt x="2383" y="4753"/>
                  </a:cubicBezTo>
                  <a:cubicBezTo>
                    <a:pt x="2383" y="4524"/>
                    <a:pt x="2294" y="4419"/>
                    <a:pt x="2246" y="4295"/>
                  </a:cubicBezTo>
                  <a:cubicBezTo>
                    <a:pt x="2158" y="3486"/>
                    <a:pt x="2069" y="3010"/>
                    <a:pt x="2069" y="2200"/>
                  </a:cubicBezTo>
                  <a:cubicBezTo>
                    <a:pt x="2069" y="1620"/>
                    <a:pt x="2069" y="1267"/>
                    <a:pt x="2069" y="810"/>
                  </a:cubicBezTo>
                  <a:cubicBezTo>
                    <a:pt x="2430" y="810"/>
                    <a:pt x="2655" y="810"/>
                    <a:pt x="3009" y="581"/>
                  </a:cubicBezTo>
                  <a:cubicBezTo>
                    <a:pt x="4670" y="123"/>
                    <a:pt x="4670" y="123"/>
                    <a:pt x="4670" y="123"/>
                  </a:cubicBezTo>
                  <a:cubicBezTo>
                    <a:pt x="4854" y="123"/>
                    <a:pt x="4942" y="123"/>
                    <a:pt x="5119" y="123"/>
                  </a:cubicBezTo>
                  <a:cubicBezTo>
                    <a:pt x="5208" y="123"/>
                    <a:pt x="5255" y="0"/>
                    <a:pt x="5344" y="0"/>
                  </a:cubicBezTo>
                  <a:cubicBezTo>
                    <a:pt x="5752" y="0"/>
                    <a:pt x="5929" y="458"/>
                    <a:pt x="6290" y="1039"/>
                  </a:cubicBezTo>
                  <a:cubicBezTo>
                    <a:pt x="6556" y="1391"/>
                    <a:pt x="6739" y="1743"/>
                    <a:pt x="6876" y="2447"/>
                  </a:cubicBezTo>
                  <a:cubicBezTo>
                    <a:pt x="7053" y="3133"/>
                    <a:pt x="7141" y="3591"/>
                    <a:pt x="7277" y="4419"/>
                  </a:cubicBezTo>
                  <a:cubicBezTo>
                    <a:pt x="7366" y="5000"/>
                    <a:pt x="7454" y="5809"/>
                    <a:pt x="7726" y="5809"/>
                  </a:cubicBezTo>
                  <a:cubicBezTo>
                    <a:pt x="7903" y="5809"/>
                    <a:pt x="7951" y="5334"/>
                    <a:pt x="8087" y="5000"/>
                  </a:cubicBezTo>
                  <a:cubicBezTo>
                    <a:pt x="8441" y="4067"/>
                    <a:pt x="8761" y="3714"/>
                    <a:pt x="9251" y="3486"/>
                  </a:cubicBezTo>
                  <a:cubicBezTo>
                    <a:pt x="9612" y="4172"/>
                    <a:pt x="9973" y="4295"/>
                    <a:pt x="10375" y="5000"/>
                  </a:cubicBezTo>
                  <a:cubicBezTo>
                    <a:pt x="10511" y="5334"/>
                    <a:pt x="10552" y="5915"/>
                    <a:pt x="10776" y="5915"/>
                  </a:cubicBezTo>
                  <a:cubicBezTo>
                    <a:pt x="11008" y="5915"/>
                    <a:pt x="11096" y="5334"/>
                    <a:pt x="11321" y="5000"/>
                  </a:cubicBezTo>
                  <a:cubicBezTo>
                    <a:pt x="11586" y="4524"/>
                    <a:pt x="11770" y="4419"/>
                    <a:pt x="12083" y="4172"/>
                  </a:cubicBezTo>
                  <a:cubicBezTo>
                    <a:pt x="12485" y="3943"/>
                    <a:pt x="12669" y="3362"/>
                    <a:pt x="13070" y="3362"/>
                  </a:cubicBezTo>
                  <a:cubicBezTo>
                    <a:pt x="13295" y="3362"/>
                    <a:pt x="13431" y="3362"/>
                    <a:pt x="13656" y="3362"/>
                  </a:cubicBezTo>
                  <a:cubicBezTo>
                    <a:pt x="14010" y="3362"/>
                    <a:pt x="14459" y="3714"/>
                    <a:pt x="14459" y="4647"/>
                  </a:cubicBezTo>
                  <a:cubicBezTo>
                    <a:pt x="14459" y="6038"/>
                    <a:pt x="14234" y="6742"/>
                    <a:pt x="13969" y="8010"/>
                  </a:cubicBezTo>
                  <a:cubicBezTo>
                    <a:pt x="13833" y="8714"/>
                    <a:pt x="13656" y="8943"/>
                    <a:pt x="13656" y="9753"/>
                  </a:cubicBezTo>
                  <a:cubicBezTo>
                    <a:pt x="13656" y="11143"/>
                    <a:pt x="14146" y="12428"/>
                    <a:pt x="14731" y="12428"/>
                  </a:cubicBezTo>
                  <a:cubicBezTo>
                    <a:pt x="15044" y="12428"/>
                    <a:pt x="15133" y="11724"/>
                    <a:pt x="15358" y="11143"/>
                  </a:cubicBezTo>
                  <a:cubicBezTo>
                    <a:pt x="15494" y="10562"/>
                    <a:pt x="15630" y="10333"/>
                    <a:pt x="15766" y="9753"/>
                  </a:cubicBezTo>
                  <a:cubicBezTo>
                    <a:pt x="15855" y="9295"/>
                    <a:pt x="15895" y="8820"/>
                    <a:pt x="16079" y="8714"/>
                  </a:cubicBezTo>
                  <a:cubicBezTo>
                    <a:pt x="16753" y="8239"/>
                    <a:pt x="17114" y="7887"/>
                    <a:pt x="17781" y="7887"/>
                  </a:cubicBezTo>
                  <a:cubicBezTo>
                    <a:pt x="18053" y="7887"/>
                    <a:pt x="18230" y="8485"/>
                    <a:pt x="18503" y="8485"/>
                  </a:cubicBezTo>
                  <a:cubicBezTo>
                    <a:pt x="18863" y="8485"/>
                    <a:pt x="18993" y="7552"/>
                    <a:pt x="19313" y="7077"/>
                  </a:cubicBezTo>
                  <a:cubicBezTo>
                    <a:pt x="19714" y="6496"/>
                    <a:pt x="20027" y="6161"/>
                    <a:pt x="20524" y="6038"/>
                  </a:cubicBezTo>
                  <a:cubicBezTo>
                    <a:pt x="21552" y="6848"/>
                    <a:pt x="21552" y="6848"/>
                    <a:pt x="21552" y="6848"/>
                  </a:cubicBezTo>
                  <a:cubicBezTo>
                    <a:pt x="21552" y="7306"/>
                    <a:pt x="21600" y="7658"/>
                    <a:pt x="21552" y="8133"/>
                  </a:cubicBezTo>
                  <a:cubicBezTo>
                    <a:pt x="21423" y="8591"/>
                    <a:pt x="21198" y="8820"/>
                    <a:pt x="21198" y="9524"/>
                  </a:cubicBezTo>
                  <a:cubicBezTo>
                    <a:pt x="21198" y="10686"/>
                    <a:pt x="21512" y="11372"/>
                    <a:pt x="21512" y="12534"/>
                  </a:cubicBezTo>
                  <a:cubicBezTo>
                    <a:pt x="21512" y="13925"/>
                    <a:pt x="21287" y="14629"/>
                    <a:pt x="21110" y="15791"/>
                  </a:cubicBezTo>
                  <a:cubicBezTo>
                    <a:pt x="20974" y="16600"/>
                    <a:pt x="20974" y="17181"/>
                    <a:pt x="20790" y="17886"/>
                  </a:cubicBezTo>
                  <a:cubicBezTo>
                    <a:pt x="20654" y="18343"/>
                    <a:pt x="20477" y="18572"/>
                    <a:pt x="20341" y="19153"/>
                  </a:cubicBezTo>
                  <a:cubicBezTo>
                    <a:pt x="20252" y="19505"/>
                    <a:pt x="20211" y="19857"/>
                    <a:pt x="20164" y="20086"/>
                  </a:cubicBezTo>
                  <a:cubicBezTo>
                    <a:pt x="19850" y="19734"/>
                    <a:pt x="19626" y="19382"/>
                    <a:pt x="19265" y="19382"/>
                  </a:cubicBezTo>
                  <a:cubicBezTo>
                    <a:pt x="19040" y="19382"/>
                    <a:pt x="18904" y="19734"/>
                    <a:pt x="18680" y="19734"/>
                  </a:cubicBezTo>
                  <a:cubicBezTo>
                    <a:pt x="18366" y="19734"/>
                    <a:pt x="18189" y="19628"/>
                    <a:pt x="17917" y="19382"/>
                  </a:cubicBezTo>
                  <a:cubicBezTo>
                    <a:pt x="17876" y="19382"/>
                    <a:pt x="17876" y="19153"/>
                    <a:pt x="17829" y="19153"/>
                  </a:cubicBezTo>
                  <a:cubicBezTo>
                    <a:pt x="17604" y="19153"/>
                    <a:pt x="17556" y="19857"/>
                    <a:pt x="17379" y="20086"/>
                  </a:cubicBezTo>
                  <a:cubicBezTo>
                    <a:pt x="16930" y="20896"/>
                    <a:pt x="16617" y="21125"/>
                    <a:pt x="16079" y="21125"/>
                  </a:cubicBezTo>
                  <a:cubicBezTo>
                    <a:pt x="15855" y="21125"/>
                    <a:pt x="15766" y="21125"/>
                    <a:pt x="15582" y="21125"/>
                  </a:cubicBezTo>
                  <a:cubicBezTo>
                    <a:pt x="15446" y="21125"/>
                    <a:pt x="15358" y="21600"/>
                    <a:pt x="15221" y="21600"/>
                  </a:cubicBezTo>
                  <a:cubicBezTo>
                    <a:pt x="15004" y="21600"/>
                    <a:pt x="14867" y="21354"/>
                    <a:pt x="14684" y="21248"/>
                  </a:cubicBezTo>
                  <a:cubicBezTo>
                    <a:pt x="14146" y="21019"/>
                    <a:pt x="13833" y="20896"/>
                    <a:pt x="13383" y="20086"/>
                  </a:cubicBezTo>
                  <a:cubicBezTo>
                    <a:pt x="12798" y="18801"/>
                    <a:pt x="12532" y="17181"/>
                    <a:pt x="11722" y="17181"/>
                  </a:cubicBezTo>
                  <a:cubicBezTo>
                    <a:pt x="11096" y="17181"/>
                    <a:pt x="10912" y="19153"/>
                    <a:pt x="10286" y="19153"/>
                  </a:cubicBezTo>
                  <a:cubicBezTo>
                    <a:pt x="10061" y="19153"/>
                    <a:pt x="9973" y="18695"/>
                    <a:pt x="9925" y="1823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39" name="AutoShape 7"/>
            <p:cNvSpPr>
              <a:spLocks/>
            </p:cNvSpPr>
            <p:nvPr/>
          </p:nvSpPr>
          <p:spPr bwMode="auto">
            <a:xfrm>
              <a:off x="7869967" y="2866188"/>
              <a:ext cx="812830" cy="5059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2" y="15599"/>
                  </a:moveTo>
                  <a:cubicBezTo>
                    <a:pt x="19504" y="14728"/>
                    <a:pt x="19504" y="14728"/>
                    <a:pt x="19504" y="14728"/>
                  </a:cubicBezTo>
                  <a:cubicBezTo>
                    <a:pt x="18644" y="14861"/>
                    <a:pt x="18102" y="15220"/>
                    <a:pt x="17407" y="15845"/>
                  </a:cubicBezTo>
                  <a:cubicBezTo>
                    <a:pt x="16854" y="16356"/>
                    <a:pt x="16630" y="17360"/>
                    <a:pt x="16006" y="17360"/>
                  </a:cubicBezTo>
                  <a:cubicBezTo>
                    <a:pt x="15535" y="17360"/>
                    <a:pt x="15228" y="16716"/>
                    <a:pt x="14757" y="16716"/>
                  </a:cubicBezTo>
                  <a:cubicBezTo>
                    <a:pt x="13603" y="16716"/>
                    <a:pt x="12979" y="17094"/>
                    <a:pt x="11813" y="17606"/>
                  </a:cubicBezTo>
                  <a:cubicBezTo>
                    <a:pt x="11495" y="17719"/>
                    <a:pt x="11424" y="18230"/>
                    <a:pt x="11271" y="18723"/>
                  </a:cubicBezTo>
                  <a:cubicBezTo>
                    <a:pt x="11036" y="19347"/>
                    <a:pt x="10800" y="19593"/>
                    <a:pt x="10564" y="20218"/>
                  </a:cubicBezTo>
                  <a:cubicBezTo>
                    <a:pt x="10176" y="20843"/>
                    <a:pt x="10023" y="21600"/>
                    <a:pt x="9481" y="21600"/>
                  </a:cubicBezTo>
                  <a:cubicBezTo>
                    <a:pt x="8468" y="21600"/>
                    <a:pt x="7620" y="20218"/>
                    <a:pt x="7620" y="18723"/>
                  </a:cubicBezTo>
                  <a:cubicBezTo>
                    <a:pt x="7620" y="17852"/>
                    <a:pt x="7926" y="17606"/>
                    <a:pt x="8162" y="16848"/>
                  </a:cubicBezTo>
                  <a:cubicBezTo>
                    <a:pt x="8621" y="15485"/>
                    <a:pt x="9010" y="14728"/>
                    <a:pt x="9010" y="13233"/>
                  </a:cubicBezTo>
                  <a:cubicBezTo>
                    <a:pt x="9010" y="12229"/>
                    <a:pt x="8232" y="11851"/>
                    <a:pt x="7620" y="11851"/>
                  </a:cubicBezTo>
                  <a:cubicBezTo>
                    <a:pt x="7231" y="11851"/>
                    <a:pt x="6996" y="11851"/>
                    <a:pt x="6607" y="11851"/>
                  </a:cubicBezTo>
                  <a:cubicBezTo>
                    <a:pt x="5912" y="11851"/>
                    <a:pt x="5594" y="12475"/>
                    <a:pt x="4899" y="12721"/>
                  </a:cubicBezTo>
                  <a:cubicBezTo>
                    <a:pt x="4358" y="12987"/>
                    <a:pt x="4040" y="13100"/>
                    <a:pt x="3580" y="13611"/>
                  </a:cubicBezTo>
                  <a:cubicBezTo>
                    <a:pt x="3192" y="13971"/>
                    <a:pt x="3039" y="14596"/>
                    <a:pt x="2638" y="14596"/>
                  </a:cubicBezTo>
                  <a:cubicBezTo>
                    <a:pt x="2250" y="14596"/>
                    <a:pt x="2179" y="13971"/>
                    <a:pt x="1943" y="13611"/>
                  </a:cubicBezTo>
                  <a:cubicBezTo>
                    <a:pt x="1248" y="12854"/>
                    <a:pt x="624" y="12721"/>
                    <a:pt x="0" y="11983"/>
                  </a:cubicBezTo>
                  <a:cubicBezTo>
                    <a:pt x="236" y="11737"/>
                    <a:pt x="236" y="11472"/>
                    <a:pt x="318" y="11112"/>
                  </a:cubicBezTo>
                  <a:cubicBezTo>
                    <a:pt x="471" y="10488"/>
                    <a:pt x="860" y="10223"/>
                    <a:pt x="860" y="9598"/>
                  </a:cubicBezTo>
                  <a:cubicBezTo>
                    <a:pt x="860" y="7989"/>
                    <a:pt x="0" y="7364"/>
                    <a:pt x="0" y="5869"/>
                  </a:cubicBezTo>
                  <a:cubicBezTo>
                    <a:pt x="0" y="4865"/>
                    <a:pt x="624" y="4487"/>
                    <a:pt x="624" y="3483"/>
                  </a:cubicBezTo>
                  <a:cubicBezTo>
                    <a:pt x="624" y="2991"/>
                    <a:pt x="624" y="2612"/>
                    <a:pt x="624" y="2234"/>
                  </a:cubicBezTo>
                  <a:cubicBezTo>
                    <a:pt x="624" y="1742"/>
                    <a:pt x="707" y="1609"/>
                    <a:pt x="777" y="1117"/>
                  </a:cubicBezTo>
                  <a:cubicBezTo>
                    <a:pt x="1248" y="1363"/>
                    <a:pt x="1555" y="1874"/>
                    <a:pt x="2096" y="1874"/>
                  </a:cubicBezTo>
                  <a:cubicBezTo>
                    <a:pt x="2568" y="1874"/>
                    <a:pt x="2874" y="1496"/>
                    <a:pt x="3415" y="1496"/>
                  </a:cubicBezTo>
                  <a:cubicBezTo>
                    <a:pt x="3969" y="1496"/>
                    <a:pt x="4275" y="1609"/>
                    <a:pt x="4746" y="1609"/>
                  </a:cubicBezTo>
                  <a:cubicBezTo>
                    <a:pt x="5677" y="1609"/>
                    <a:pt x="6136" y="984"/>
                    <a:pt x="6996" y="625"/>
                  </a:cubicBezTo>
                  <a:cubicBezTo>
                    <a:pt x="7620" y="379"/>
                    <a:pt x="8079" y="492"/>
                    <a:pt x="8621" y="0"/>
                  </a:cubicBezTo>
                  <a:cubicBezTo>
                    <a:pt x="8232" y="984"/>
                    <a:pt x="8162" y="1609"/>
                    <a:pt x="7926" y="2745"/>
                  </a:cubicBezTo>
                  <a:cubicBezTo>
                    <a:pt x="7773" y="3483"/>
                    <a:pt x="7538" y="3862"/>
                    <a:pt x="7538" y="4733"/>
                  </a:cubicBezTo>
                  <a:cubicBezTo>
                    <a:pt x="7538" y="5490"/>
                    <a:pt x="7997" y="5604"/>
                    <a:pt x="8397" y="5869"/>
                  </a:cubicBezTo>
                  <a:cubicBezTo>
                    <a:pt x="8857" y="6115"/>
                    <a:pt x="9010" y="6739"/>
                    <a:pt x="9481" y="6739"/>
                  </a:cubicBezTo>
                  <a:cubicBezTo>
                    <a:pt x="9870" y="6739"/>
                    <a:pt x="10023" y="5982"/>
                    <a:pt x="10411" y="5982"/>
                  </a:cubicBezTo>
                  <a:cubicBezTo>
                    <a:pt x="10564" y="5982"/>
                    <a:pt x="10564" y="6228"/>
                    <a:pt x="10718" y="6493"/>
                  </a:cubicBezTo>
                  <a:cubicBezTo>
                    <a:pt x="10953" y="6739"/>
                    <a:pt x="11106" y="6853"/>
                    <a:pt x="11342" y="7118"/>
                  </a:cubicBezTo>
                  <a:cubicBezTo>
                    <a:pt x="11577" y="7478"/>
                    <a:pt x="11660" y="7989"/>
                    <a:pt x="11966" y="7989"/>
                  </a:cubicBezTo>
                  <a:cubicBezTo>
                    <a:pt x="12355" y="7989"/>
                    <a:pt x="12590" y="7478"/>
                    <a:pt x="12590" y="6985"/>
                  </a:cubicBezTo>
                  <a:cubicBezTo>
                    <a:pt x="12590" y="6361"/>
                    <a:pt x="12355" y="6115"/>
                    <a:pt x="12355" y="5490"/>
                  </a:cubicBezTo>
                  <a:cubicBezTo>
                    <a:pt x="12355" y="5111"/>
                    <a:pt x="12743" y="5357"/>
                    <a:pt x="12896" y="5111"/>
                  </a:cubicBezTo>
                  <a:cubicBezTo>
                    <a:pt x="13203" y="4733"/>
                    <a:pt x="13285" y="4354"/>
                    <a:pt x="13285" y="3729"/>
                  </a:cubicBezTo>
                  <a:cubicBezTo>
                    <a:pt x="13368" y="3237"/>
                    <a:pt x="13285" y="2366"/>
                    <a:pt x="13674" y="2366"/>
                  </a:cubicBezTo>
                  <a:cubicBezTo>
                    <a:pt x="14145" y="2366"/>
                    <a:pt x="14145" y="3237"/>
                    <a:pt x="14533" y="3483"/>
                  </a:cubicBezTo>
                  <a:cubicBezTo>
                    <a:pt x="15311" y="4240"/>
                    <a:pt x="15770" y="4865"/>
                    <a:pt x="16630" y="4865"/>
                  </a:cubicBezTo>
                  <a:cubicBezTo>
                    <a:pt x="17019" y="4865"/>
                    <a:pt x="17172" y="4865"/>
                    <a:pt x="17478" y="4865"/>
                  </a:cubicBezTo>
                  <a:cubicBezTo>
                    <a:pt x="17867" y="4865"/>
                    <a:pt x="18102" y="4733"/>
                    <a:pt x="18491" y="4733"/>
                  </a:cubicBezTo>
                  <a:cubicBezTo>
                    <a:pt x="18797" y="4733"/>
                    <a:pt x="19032" y="4998"/>
                    <a:pt x="19350" y="5111"/>
                  </a:cubicBezTo>
                  <a:cubicBezTo>
                    <a:pt x="20045" y="5357"/>
                    <a:pt x="20434" y="5244"/>
                    <a:pt x="21129" y="5490"/>
                  </a:cubicBezTo>
                  <a:cubicBezTo>
                    <a:pt x="21129" y="5736"/>
                    <a:pt x="21211" y="5869"/>
                    <a:pt x="21211" y="6115"/>
                  </a:cubicBezTo>
                  <a:cubicBezTo>
                    <a:pt x="21211" y="6607"/>
                    <a:pt x="21211" y="6739"/>
                    <a:pt x="21211" y="7232"/>
                  </a:cubicBezTo>
                  <a:cubicBezTo>
                    <a:pt x="21211" y="8613"/>
                    <a:pt x="21447" y="9352"/>
                    <a:pt x="21447" y="10734"/>
                  </a:cubicBezTo>
                  <a:cubicBezTo>
                    <a:pt x="21447" y="11112"/>
                    <a:pt x="21447" y="11358"/>
                    <a:pt x="21447" y="11737"/>
                  </a:cubicBezTo>
                  <a:cubicBezTo>
                    <a:pt x="21447" y="12097"/>
                    <a:pt x="21518" y="12229"/>
                    <a:pt x="21600" y="12608"/>
                  </a:cubicBezTo>
                  <a:cubicBezTo>
                    <a:pt x="21600" y="13611"/>
                    <a:pt x="21364" y="14217"/>
                    <a:pt x="21282" y="15220"/>
                  </a:cubicBezTo>
                  <a:cubicBezTo>
                    <a:pt x="21282" y="15353"/>
                    <a:pt x="21282" y="15485"/>
                    <a:pt x="21282" y="1559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0" name="AutoShape 8"/>
            <p:cNvSpPr>
              <a:spLocks/>
            </p:cNvSpPr>
            <p:nvPr/>
          </p:nvSpPr>
          <p:spPr bwMode="auto">
            <a:xfrm>
              <a:off x="7899293" y="2565103"/>
              <a:ext cx="765910" cy="4883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85"/>
                  </a:moveTo>
                  <a:cubicBezTo>
                    <a:pt x="500" y="14740"/>
                    <a:pt x="825" y="15269"/>
                    <a:pt x="1400" y="15269"/>
                  </a:cubicBezTo>
                  <a:cubicBezTo>
                    <a:pt x="1900" y="15269"/>
                    <a:pt x="2225" y="14877"/>
                    <a:pt x="2800" y="14877"/>
                  </a:cubicBezTo>
                  <a:cubicBezTo>
                    <a:pt x="3388" y="14877"/>
                    <a:pt x="3713" y="14995"/>
                    <a:pt x="4213" y="14995"/>
                  </a:cubicBezTo>
                  <a:cubicBezTo>
                    <a:pt x="5200" y="14995"/>
                    <a:pt x="5687" y="14348"/>
                    <a:pt x="6600" y="13975"/>
                  </a:cubicBezTo>
                  <a:cubicBezTo>
                    <a:pt x="7263" y="13721"/>
                    <a:pt x="7750" y="13838"/>
                    <a:pt x="8325" y="13328"/>
                  </a:cubicBezTo>
                  <a:cubicBezTo>
                    <a:pt x="7912" y="14348"/>
                    <a:pt x="7837" y="14995"/>
                    <a:pt x="7588" y="16171"/>
                  </a:cubicBezTo>
                  <a:cubicBezTo>
                    <a:pt x="7425" y="16935"/>
                    <a:pt x="7175" y="17327"/>
                    <a:pt x="7175" y="18229"/>
                  </a:cubicBezTo>
                  <a:cubicBezTo>
                    <a:pt x="7175" y="19013"/>
                    <a:pt x="7663" y="19130"/>
                    <a:pt x="8088" y="19405"/>
                  </a:cubicBezTo>
                  <a:cubicBezTo>
                    <a:pt x="8575" y="19660"/>
                    <a:pt x="8737" y="20306"/>
                    <a:pt x="9238" y="20306"/>
                  </a:cubicBezTo>
                  <a:cubicBezTo>
                    <a:pt x="9650" y="20306"/>
                    <a:pt x="9812" y="19522"/>
                    <a:pt x="10225" y="19522"/>
                  </a:cubicBezTo>
                  <a:cubicBezTo>
                    <a:pt x="10387" y="19522"/>
                    <a:pt x="10387" y="19777"/>
                    <a:pt x="10550" y="20052"/>
                  </a:cubicBezTo>
                  <a:cubicBezTo>
                    <a:pt x="10800" y="20306"/>
                    <a:pt x="10962" y="20424"/>
                    <a:pt x="11213" y="20698"/>
                  </a:cubicBezTo>
                  <a:cubicBezTo>
                    <a:pt x="11462" y="21071"/>
                    <a:pt x="11550" y="21600"/>
                    <a:pt x="11875" y="21600"/>
                  </a:cubicBezTo>
                  <a:cubicBezTo>
                    <a:pt x="12287" y="21600"/>
                    <a:pt x="12537" y="21071"/>
                    <a:pt x="12537" y="20561"/>
                  </a:cubicBezTo>
                  <a:cubicBezTo>
                    <a:pt x="12537" y="19914"/>
                    <a:pt x="12287" y="19660"/>
                    <a:pt x="12287" y="19013"/>
                  </a:cubicBezTo>
                  <a:cubicBezTo>
                    <a:pt x="12287" y="18621"/>
                    <a:pt x="12700" y="18875"/>
                    <a:pt x="12863" y="18621"/>
                  </a:cubicBezTo>
                  <a:cubicBezTo>
                    <a:pt x="13187" y="18229"/>
                    <a:pt x="13275" y="17837"/>
                    <a:pt x="13275" y="17190"/>
                  </a:cubicBezTo>
                  <a:cubicBezTo>
                    <a:pt x="13362" y="16680"/>
                    <a:pt x="13275" y="15779"/>
                    <a:pt x="13688" y="15779"/>
                  </a:cubicBezTo>
                  <a:cubicBezTo>
                    <a:pt x="14187" y="15779"/>
                    <a:pt x="14187" y="16680"/>
                    <a:pt x="14600" y="16935"/>
                  </a:cubicBezTo>
                  <a:cubicBezTo>
                    <a:pt x="15425" y="17719"/>
                    <a:pt x="15912" y="18366"/>
                    <a:pt x="16825" y="18366"/>
                  </a:cubicBezTo>
                  <a:cubicBezTo>
                    <a:pt x="17237" y="18366"/>
                    <a:pt x="17400" y="18366"/>
                    <a:pt x="17725" y="18366"/>
                  </a:cubicBezTo>
                  <a:cubicBezTo>
                    <a:pt x="18137" y="18366"/>
                    <a:pt x="18387" y="18229"/>
                    <a:pt x="18800" y="18229"/>
                  </a:cubicBezTo>
                  <a:cubicBezTo>
                    <a:pt x="19125" y="18229"/>
                    <a:pt x="19375" y="18503"/>
                    <a:pt x="19713" y="18621"/>
                  </a:cubicBezTo>
                  <a:cubicBezTo>
                    <a:pt x="20450" y="18875"/>
                    <a:pt x="20862" y="18758"/>
                    <a:pt x="21600" y="19013"/>
                  </a:cubicBezTo>
                  <a:cubicBezTo>
                    <a:pt x="21525" y="17719"/>
                    <a:pt x="21112" y="16935"/>
                    <a:pt x="21112" y="15524"/>
                  </a:cubicBezTo>
                  <a:cubicBezTo>
                    <a:pt x="21112" y="14230"/>
                    <a:pt x="21112" y="13583"/>
                    <a:pt x="21112" y="12407"/>
                  </a:cubicBezTo>
                  <a:cubicBezTo>
                    <a:pt x="21112" y="11388"/>
                    <a:pt x="20775" y="10859"/>
                    <a:pt x="20700" y="9840"/>
                  </a:cubicBezTo>
                  <a:cubicBezTo>
                    <a:pt x="20612" y="8918"/>
                    <a:pt x="20450" y="8409"/>
                    <a:pt x="20200" y="7625"/>
                  </a:cubicBezTo>
                  <a:cubicBezTo>
                    <a:pt x="20037" y="7252"/>
                    <a:pt x="20037" y="6860"/>
                    <a:pt x="19787" y="6605"/>
                  </a:cubicBezTo>
                  <a:cubicBezTo>
                    <a:pt x="19050" y="5821"/>
                    <a:pt x="18475" y="5567"/>
                    <a:pt x="17650" y="5175"/>
                  </a:cubicBezTo>
                  <a:cubicBezTo>
                    <a:pt x="17150" y="4920"/>
                    <a:pt x="16900" y="4410"/>
                    <a:pt x="16412" y="4410"/>
                  </a:cubicBezTo>
                  <a:cubicBezTo>
                    <a:pt x="15750" y="4410"/>
                    <a:pt x="15338" y="4410"/>
                    <a:pt x="14675" y="4410"/>
                  </a:cubicBezTo>
                  <a:cubicBezTo>
                    <a:pt x="13775" y="4410"/>
                    <a:pt x="13438" y="3234"/>
                    <a:pt x="12613" y="3234"/>
                  </a:cubicBezTo>
                  <a:cubicBezTo>
                    <a:pt x="12375" y="3234"/>
                    <a:pt x="12200" y="3371"/>
                    <a:pt x="11962" y="3371"/>
                  </a:cubicBezTo>
                  <a:cubicBezTo>
                    <a:pt x="11213" y="3371"/>
                    <a:pt x="10637" y="2725"/>
                    <a:pt x="10312" y="1548"/>
                  </a:cubicBezTo>
                  <a:cubicBezTo>
                    <a:pt x="9900" y="274"/>
                    <a:pt x="8900" y="921"/>
                    <a:pt x="8088" y="137"/>
                  </a:cubicBezTo>
                  <a:cubicBezTo>
                    <a:pt x="8000" y="0"/>
                    <a:pt x="7912" y="0"/>
                    <a:pt x="7912" y="0"/>
                  </a:cubicBezTo>
                  <a:cubicBezTo>
                    <a:pt x="7175" y="921"/>
                    <a:pt x="6513" y="1823"/>
                    <a:pt x="5525" y="1823"/>
                  </a:cubicBezTo>
                  <a:cubicBezTo>
                    <a:pt x="5275" y="1823"/>
                    <a:pt x="5200" y="1823"/>
                    <a:pt x="4950" y="1823"/>
                  </a:cubicBezTo>
                  <a:cubicBezTo>
                    <a:pt x="4450" y="1823"/>
                    <a:pt x="4450" y="2587"/>
                    <a:pt x="4375" y="3234"/>
                  </a:cubicBezTo>
                  <a:cubicBezTo>
                    <a:pt x="4287" y="4018"/>
                    <a:pt x="4038" y="4410"/>
                    <a:pt x="3963" y="5057"/>
                  </a:cubicBezTo>
                  <a:cubicBezTo>
                    <a:pt x="3713" y="6468"/>
                    <a:pt x="3463" y="7252"/>
                    <a:pt x="3213" y="8546"/>
                  </a:cubicBezTo>
                  <a:cubicBezTo>
                    <a:pt x="2975" y="9840"/>
                    <a:pt x="2475" y="10467"/>
                    <a:pt x="1738" y="11251"/>
                  </a:cubicBezTo>
                  <a:cubicBezTo>
                    <a:pt x="1325" y="11780"/>
                    <a:pt x="825" y="11643"/>
                    <a:pt x="413" y="12407"/>
                  </a:cubicBezTo>
                  <a:cubicBezTo>
                    <a:pt x="0" y="13054"/>
                    <a:pt x="163" y="13721"/>
                    <a:pt x="0" y="1448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1" name="AutoShape 9"/>
            <p:cNvSpPr>
              <a:spLocks/>
            </p:cNvSpPr>
            <p:nvPr/>
          </p:nvSpPr>
          <p:spPr bwMode="auto">
            <a:xfrm>
              <a:off x="7308889" y="2029402"/>
              <a:ext cx="871479" cy="11765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916" y="20525"/>
                  </a:moveTo>
                  <a:cubicBezTo>
                    <a:pt x="14136" y="20419"/>
                    <a:pt x="14136" y="20305"/>
                    <a:pt x="14213" y="20150"/>
                  </a:cubicBezTo>
                  <a:cubicBezTo>
                    <a:pt x="14356" y="19881"/>
                    <a:pt x="14719" y="19767"/>
                    <a:pt x="14719" y="19499"/>
                  </a:cubicBezTo>
                  <a:cubicBezTo>
                    <a:pt x="14719" y="18806"/>
                    <a:pt x="13916" y="18538"/>
                    <a:pt x="13916" y="17894"/>
                  </a:cubicBezTo>
                  <a:cubicBezTo>
                    <a:pt x="13916" y="17462"/>
                    <a:pt x="14499" y="17300"/>
                    <a:pt x="14499" y="16868"/>
                  </a:cubicBezTo>
                  <a:cubicBezTo>
                    <a:pt x="14499" y="16656"/>
                    <a:pt x="14499" y="16493"/>
                    <a:pt x="14499" y="16330"/>
                  </a:cubicBezTo>
                  <a:cubicBezTo>
                    <a:pt x="14499" y="16119"/>
                    <a:pt x="14576" y="16062"/>
                    <a:pt x="14642" y="15850"/>
                  </a:cubicBezTo>
                  <a:cubicBezTo>
                    <a:pt x="14785" y="15532"/>
                    <a:pt x="14642" y="15255"/>
                    <a:pt x="15005" y="14986"/>
                  </a:cubicBezTo>
                  <a:cubicBezTo>
                    <a:pt x="15367" y="14669"/>
                    <a:pt x="15807" y="14726"/>
                    <a:pt x="16170" y="14506"/>
                  </a:cubicBezTo>
                  <a:cubicBezTo>
                    <a:pt x="16818" y="14180"/>
                    <a:pt x="17258" y="13919"/>
                    <a:pt x="17467" y="13382"/>
                  </a:cubicBezTo>
                  <a:cubicBezTo>
                    <a:pt x="17687" y="12844"/>
                    <a:pt x="17907" y="12519"/>
                    <a:pt x="18126" y="11932"/>
                  </a:cubicBezTo>
                  <a:cubicBezTo>
                    <a:pt x="18192" y="11663"/>
                    <a:pt x="18412" y="11500"/>
                    <a:pt x="18489" y="11175"/>
                  </a:cubicBezTo>
                  <a:cubicBezTo>
                    <a:pt x="18555" y="10906"/>
                    <a:pt x="18555" y="10588"/>
                    <a:pt x="18995" y="10588"/>
                  </a:cubicBezTo>
                  <a:cubicBezTo>
                    <a:pt x="19215" y="10588"/>
                    <a:pt x="19281" y="10588"/>
                    <a:pt x="19500" y="10588"/>
                  </a:cubicBezTo>
                  <a:cubicBezTo>
                    <a:pt x="20369" y="10588"/>
                    <a:pt x="20951" y="10214"/>
                    <a:pt x="21600" y="9831"/>
                  </a:cubicBezTo>
                  <a:cubicBezTo>
                    <a:pt x="21457" y="9782"/>
                    <a:pt x="21380" y="9725"/>
                    <a:pt x="21314" y="9619"/>
                  </a:cubicBezTo>
                  <a:cubicBezTo>
                    <a:pt x="21171" y="9513"/>
                    <a:pt x="21314" y="9350"/>
                    <a:pt x="21237" y="9187"/>
                  </a:cubicBezTo>
                  <a:cubicBezTo>
                    <a:pt x="21171" y="8919"/>
                    <a:pt x="21094" y="8813"/>
                    <a:pt x="20875" y="8601"/>
                  </a:cubicBezTo>
                  <a:cubicBezTo>
                    <a:pt x="20226" y="8112"/>
                    <a:pt x="19643" y="8063"/>
                    <a:pt x="18918" y="7632"/>
                  </a:cubicBezTo>
                  <a:cubicBezTo>
                    <a:pt x="17467" y="6874"/>
                    <a:pt x="17324" y="5913"/>
                    <a:pt x="16093" y="4944"/>
                  </a:cubicBezTo>
                  <a:cubicBezTo>
                    <a:pt x="15807" y="4675"/>
                    <a:pt x="15664" y="4406"/>
                    <a:pt x="15301" y="4195"/>
                  </a:cubicBezTo>
                  <a:cubicBezTo>
                    <a:pt x="14928" y="4032"/>
                    <a:pt x="14719" y="4089"/>
                    <a:pt x="14356" y="3926"/>
                  </a:cubicBezTo>
                  <a:cubicBezTo>
                    <a:pt x="13631" y="3600"/>
                    <a:pt x="13191" y="3437"/>
                    <a:pt x="12685" y="2957"/>
                  </a:cubicBezTo>
                  <a:cubicBezTo>
                    <a:pt x="12465" y="2582"/>
                    <a:pt x="11817" y="2688"/>
                    <a:pt x="11454" y="2419"/>
                  </a:cubicBezTo>
                  <a:cubicBezTo>
                    <a:pt x="11234" y="2207"/>
                    <a:pt x="11091" y="2150"/>
                    <a:pt x="10805" y="1987"/>
                  </a:cubicBezTo>
                  <a:cubicBezTo>
                    <a:pt x="10509" y="1833"/>
                    <a:pt x="10443" y="1613"/>
                    <a:pt x="10080" y="1613"/>
                  </a:cubicBezTo>
                  <a:cubicBezTo>
                    <a:pt x="9717" y="1613"/>
                    <a:pt x="9563" y="1613"/>
                    <a:pt x="9278" y="1613"/>
                  </a:cubicBezTo>
                  <a:cubicBezTo>
                    <a:pt x="8695" y="1613"/>
                    <a:pt x="8266" y="1613"/>
                    <a:pt x="7904" y="1295"/>
                  </a:cubicBezTo>
                  <a:cubicBezTo>
                    <a:pt x="7761" y="1132"/>
                    <a:pt x="7761" y="969"/>
                    <a:pt x="7607" y="806"/>
                  </a:cubicBezTo>
                  <a:cubicBezTo>
                    <a:pt x="7244" y="595"/>
                    <a:pt x="6881" y="595"/>
                    <a:pt x="6453" y="432"/>
                  </a:cubicBezTo>
                  <a:cubicBezTo>
                    <a:pt x="5947" y="269"/>
                    <a:pt x="5727" y="0"/>
                    <a:pt x="5221" y="0"/>
                  </a:cubicBezTo>
                  <a:cubicBezTo>
                    <a:pt x="4199" y="0"/>
                    <a:pt x="3627" y="220"/>
                    <a:pt x="2605" y="220"/>
                  </a:cubicBezTo>
                  <a:cubicBezTo>
                    <a:pt x="1880" y="220"/>
                    <a:pt x="1517" y="163"/>
                    <a:pt x="791" y="163"/>
                  </a:cubicBezTo>
                  <a:cubicBezTo>
                    <a:pt x="868" y="375"/>
                    <a:pt x="791" y="595"/>
                    <a:pt x="791" y="806"/>
                  </a:cubicBezTo>
                  <a:cubicBezTo>
                    <a:pt x="791" y="1344"/>
                    <a:pt x="649" y="1670"/>
                    <a:pt x="649" y="2207"/>
                  </a:cubicBezTo>
                  <a:cubicBezTo>
                    <a:pt x="649" y="2313"/>
                    <a:pt x="868" y="2362"/>
                    <a:pt x="945" y="2476"/>
                  </a:cubicBezTo>
                  <a:cubicBezTo>
                    <a:pt x="1231" y="2908"/>
                    <a:pt x="1594" y="3119"/>
                    <a:pt x="2100" y="3388"/>
                  </a:cubicBezTo>
                  <a:cubicBezTo>
                    <a:pt x="2319" y="3551"/>
                    <a:pt x="2539" y="3657"/>
                    <a:pt x="2539" y="3869"/>
                  </a:cubicBezTo>
                  <a:cubicBezTo>
                    <a:pt x="2539" y="4138"/>
                    <a:pt x="2385" y="4300"/>
                    <a:pt x="2319" y="4569"/>
                  </a:cubicBezTo>
                  <a:cubicBezTo>
                    <a:pt x="2319" y="4887"/>
                    <a:pt x="2462" y="5107"/>
                    <a:pt x="2176" y="5319"/>
                  </a:cubicBezTo>
                  <a:cubicBezTo>
                    <a:pt x="1880" y="5538"/>
                    <a:pt x="1517" y="5587"/>
                    <a:pt x="1374" y="5856"/>
                  </a:cubicBezTo>
                  <a:cubicBezTo>
                    <a:pt x="1088" y="6500"/>
                    <a:pt x="1088" y="6874"/>
                    <a:pt x="945" y="7526"/>
                  </a:cubicBezTo>
                  <a:cubicBezTo>
                    <a:pt x="868" y="7949"/>
                    <a:pt x="649" y="8169"/>
                    <a:pt x="649" y="8544"/>
                  </a:cubicBezTo>
                  <a:cubicBezTo>
                    <a:pt x="649" y="8756"/>
                    <a:pt x="945" y="8870"/>
                    <a:pt x="945" y="9138"/>
                  </a:cubicBezTo>
                  <a:cubicBezTo>
                    <a:pt x="945" y="9407"/>
                    <a:pt x="945" y="9562"/>
                    <a:pt x="945" y="9831"/>
                  </a:cubicBezTo>
                  <a:cubicBezTo>
                    <a:pt x="945" y="10857"/>
                    <a:pt x="0" y="11395"/>
                    <a:pt x="0" y="12462"/>
                  </a:cubicBezTo>
                  <a:cubicBezTo>
                    <a:pt x="0" y="13113"/>
                    <a:pt x="945" y="13325"/>
                    <a:pt x="945" y="13968"/>
                  </a:cubicBezTo>
                  <a:cubicBezTo>
                    <a:pt x="945" y="14237"/>
                    <a:pt x="868" y="14400"/>
                    <a:pt x="868" y="14612"/>
                  </a:cubicBezTo>
                  <a:cubicBezTo>
                    <a:pt x="868" y="14938"/>
                    <a:pt x="868" y="15100"/>
                    <a:pt x="868" y="15418"/>
                  </a:cubicBezTo>
                  <a:cubicBezTo>
                    <a:pt x="868" y="15687"/>
                    <a:pt x="791" y="16062"/>
                    <a:pt x="1231" y="16176"/>
                  </a:cubicBezTo>
                  <a:cubicBezTo>
                    <a:pt x="1737" y="16330"/>
                    <a:pt x="2100" y="16330"/>
                    <a:pt x="2682" y="16444"/>
                  </a:cubicBezTo>
                  <a:cubicBezTo>
                    <a:pt x="3111" y="16550"/>
                    <a:pt x="3551" y="16656"/>
                    <a:pt x="3551" y="17031"/>
                  </a:cubicBezTo>
                  <a:cubicBezTo>
                    <a:pt x="3551" y="17462"/>
                    <a:pt x="3551" y="17731"/>
                    <a:pt x="3551" y="18163"/>
                  </a:cubicBezTo>
                  <a:cubicBezTo>
                    <a:pt x="3551" y="18538"/>
                    <a:pt x="3693" y="18749"/>
                    <a:pt x="3836" y="19181"/>
                  </a:cubicBezTo>
                  <a:cubicBezTo>
                    <a:pt x="6518" y="18969"/>
                    <a:pt x="6518" y="18969"/>
                    <a:pt x="6518" y="18969"/>
                  </a:cubicBezTo>
                  <a:cubicBezTo>
                    <a:pt x="6815" y="18969"/>
                    <a:pt x="6958" y="18969"/>
                    <a:pt x="7244" y="18969"/>
                  </a:cubicBezTo>
                  <a:cubicBezTo>
                    <a:pt x="7387" y="18969"/>
                    <a:pt x="7464" y="18912"/>
                    <a:pt x="7607" y="18912"/>
                  </a:cubicBezTo>
                  <a:cubicBezTo>
                    <a:pt x="8266" y="18912"/>
                    <a:pt x="8552" y="19124"/>
                    <a:pt x="9135" y="19393"/>
                  </a:cubicBezTo>
                  <a:cubicBezTo>
                    <a:pt x="9563" y="19556"/>
                    <a:pt x="9860" y="19719"/>
                    <a:pt x="10080" y="20044"/>
                  </a:cubicBezTo>
                  <a:cubicBezTo>
                    <a:pt x="10366" y="20362"/>
                    <a:pt x="10509" y="20574"/>
                    <a:pt x="10729" y="20957"/>
                  </a:cubicBezTo>
                  <a:cubicBezTo>
                    <a:pt x="10871" y="21225"/>
                    <a:pt x="11014" y="21600"/>
                    <a:pt x="11454" y="21600"/>
                  </a:cubicBezTo>
                  <a:cubicBezTo>
                    <a:pt x="11740" y="21600"/>
                    <a:pt x="11817" y="21380"/>
                    <a:pt x="12037" y="21225"/>
                  </a:cubicBezTo>
                  <a:cubicBezTo>
                    <a:pt x="12608" y="20794"/>
                    <a:pt x="13125" y="20631"/>
                    <a:pt x="13916" y="2052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2" name="AutoShape 10"/>
            <p:cNvSpPr>
              <a:spLocks/>
            </p:cNvSpPr>
            <p:nvPr/>
          </p:nvSpPr>
          <p:spPr bwMode="auto">
            <a:xfrm>
              <a:off x="5699940" y="1521074"/>
              <a:ext cx="1524441" cy="207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71" y="0"/>
                  </a:moveTo>
                  <a:cubicBezTo>
                    <a:pt x="8497" y="93"/>
                    <a:pt x="8622" y="120"/>
                    <a:pt x="8748" y="180"/>
                  </a:cubicBezTo>
                  <a:cubicBezTo>
                    <a:pt x="8993" y="333"/>
                    <a:pt x="9119" y="518"/>
                    <a:pt x="9452" y="518"/>
                  </a:cubicBezTo>
                  <a:cubicBezTo>
                    <a:pt x="9578" y="518"/>
                    <a:pt x="9659" y="458"/>
                    <a:pt x="9785" y="458"/>
                  </a:cubicBezTo>
                  <a:cubicBezTo>
                    <a:pt x="9948" y="458"/>
                    <a:pt x="10030" y="578"/>
                    <a:pt x="10200" y="638"/>
                  </a:cubicBezTo>
                  <a:cubicBezTo>
                    <a:pt x="10407" y="731"/>
                    <a:pt x="10734" y="731"/>
                    <a:pt x="10734" y="911"/>
                  </a:cubicBezTo>
                  <a:cubicBezTo>
                    <a:pt x="10734" y="1036"/>
                    <a:pt x="10571" y="1069"/>
                    <a:pt x="10571" y="1189"/>
                  </a:cubicBezTo>
                  <a:cubicBezTo>
                    <a:pt x="10652" y="1221"/>
                    <a:pt x="10652" y="1221"/>
                    <a:pt x="10652" y="1221"/>
                  </a:cubicBezTo>
                  <a:cubicBezTo>
                    <a:pt x="10822" y="1221"/>
                    <a:pt x="10941" y="1221"/>
                    <a:pt x="11111" y="1221"/>
                  </a:cubicBezTo>
                  <a:cubicBezTo>
                    <a:pt x="11318" y="1221"/>
                    <a:pt x="11400" y="1129"/>
                    <a:pt x="11652" y="1129"/>
                  </a:cubicBezTo>
                  <a:cubicBezTo>
                    <a:pt x="11897" y="1129"/>
                    <a:pt x="11941" y="1309"/>
                    <a:pt x="12148" y="1434"/>
                  </a:cubicBezTo>
                  <a:cubicBezTo>
                    <a:pt x="12267" y="1522"/>
                    <a:pt x="12393" y="1587"/>
                    <a:pt x="12519" y="1679"/>
                  </a:cubicBezTo>
                  <a:cubicBezTo>
                    <a:pt x="12764" y="1800"/>
                    <a:pt x="12852" y="1920"/>
                    <a:pt x="12934" y="2105"/>
                  </a:cubicBezTo>
                  <a:cubicBezTo>
                    <a:pt x="12978" y="2225"/>
                    <a:pt x="13059" y="2285"/>
                    <a:pt x="13059" y="2378"/>
                  </a:cubicBezTo>
                  <a:cubicBezTo>
                    <a:pt x="13059" y="2438"/>
                    <a:pt x="13059" y="2470"/>
                    <a:pt x="13059" y="2498"/>
                  </a:cubicBezTo>
                  <a:cubicBezTo>
                    <a:pt x="12645" y="2563"/>
                    <a:pt x="12311" y="2470"/>
                    <a:pt x="12060" y="2716"/>
                  </a:cubicBezTo>
                  <a:cubicBezTo>
                    <a:pt x="12393" y="2743"/>
                    <a:pt x="12563" y="2776"/>
                    <a:pt x="12890" y="2836"/>
                  </a:cubicBezTo>
                  <a:cubicBezTo>
                    <a:pt x="13059" y="2868"/>
                    <a:pt x="13348" y="2808"/>
                    <a:pt x="13348" y="2956"/>
                  </a:cubicBezTo>
                  <a:cubicBezTo>
                    <a:pt x="13348" y="3109"/>
                    <a:pt x="13097" y="3174"/>
                    <a:pt x="12978" y="3326"/>
                  </a:cubicBezTo>
                  <a:cubicBezTo>
                    <a:pt x="12682" y="3720"/>
                    <a:pt x="12519" y="3997"/>
                    <a:pt x="12519" y="4455"/>
                  </a:cubicBezTo>
                  <a:cubicBezTo>
                    <a:pt x="12519" y="4636"/>
                    <a:pt x="12645" y="4728"/>
                    <a:pt x="12808" y="4881"/>
                  </a:cubicBezTo>
                  <a:cubicBezTo>
                    <a:pt x="12852" y="4941"/>
                    <a:pt x="12890" y="5033"/>
                    <a:pt x="13015" y="5033"/>
                  </a:cubicBezTo>
                  <a:cubicBezTo>
                    <a:pt x="13304" y="5033"/>
                    <a:pt x="13223" y="4728"/>
                    <a:pt x="13185" y="4483"/>
                  </a:cubicBezTo>
                  <a:cubicBezTo>
                    <a:pt x="13185" y="4302"/>
                    <a:pt x="13386" y="4242"/>
                    <a:pt x="13430" y="4025"/>
                  </a:cubicBezTo>
                  <a:cubicBezTo>
                    <a:pt x="13512" y="3784"/>
                    <a:pt x="13430" y="3447"/>
                    <a:pt x="13763" y="3447"/>
                  </a:cubicBezTo>
                  <a:cubicBezTo>
                    <a:pt x="13927" y="3447"/>
                    <a:pt x="14008" y="3507"/>
                    <a:pt x="14178" y="3507"/>
                  </a:cubicBezTo>
                  <a:cubicBezTo>
                    <a:pt x="14178" y="3539"/>
                    <a:pt x="14178" y="3539"/>
                    <a:pt x="14178" y="3567"/>
                  </a:cubicBezTo>
                  <a:cubicBezTo>
                    <a:pt x="14178" y="3872"/>
                    <a:pt x="14134" y="4025"/>
                    <a:pt x="13971" y="4302"/>
                  </a:cubicBezTo>
                  <a:cubicBezTo>
                    <a:pt x="14304" y="4210"/>
                    <a:pt x="14385" y="4025"/>
                    <a:pt x="14593" y="3812"/>
                  </a:cubicBezTo>
                  <a:cubicBezTo>
                    <a:pt x="14756" y="3599"/>
                    <a:pt x="14882" y="3479"/>
                    <a:pt x="15089" y="3262"/>
                  </a:cubicBezTo>
                  <a:cubicBezTo>
                    <a:pt x="15297" y="3354"/>
                    <a:pt x="15378" y="3479"/>
                    <a:pt x="15586" y="3539"/>
                  </a:cubicBezTo>
                  <a:cubicBezTo>
                    <a:pt x="16000" y="3720"/>
                    <a:pt x="16290" y="3720"/>
                    <a:pt x="16704" y="3812"/>
                  </a:cubicBezTo>
                  <a:cubicBezTo>
                    <a:pt x="16830" y="3844"/>
                    <a:pt x="16874" y="3905"/>
                    <a:pt x="16956" y="3965"/>
                  </a:cubicBezTo>
                  <a:cubicBezTo>
                    <a:pt x="17245" y="4085"/>
                    <a:pt x="17408" y="4150"/>
                    <a:pt x="17660" y="4242"/>
                  </a:cubicBezTo>
                  <a:cubicBezTo>
                    <a:pt x="17993" y="4363"/>
                    <a:pt x="18200" y="4302"/>
                    <a:pt x="18571" y="4363"/>
                  </a:cubicBezTo>
                  <a:cubicBezTo>
                    <a:pt x="19067" y="4455"/>
                    <a:pt x="19319" y="4608"/>
                    <a:pt x="19815" y="4728"/>
                  </a:cubicBezTo>
                  <a:cubicBezTo>
                    <a:pt x="19979" y="4788"/>
                    <a:pt x="20060" y="4848"/>
                    <a:pt x="20274" y="4848"/>
                  </a:cubicBezTo>
                  <a:cubicBezTo>
                    <a:pt x="20312" y="4848"/>
                    <a:pt x="20312" y="4788"/>
                    <a:pt x="20356" y="4760"/>
                  </a:cubicBezTo>
                  <a:cubicBezTo>
                    <a:pt x="20437" y="4728"/>
                    <a:pt x="20519" y="4728"/>
                    <a:pt x="20645" y="4696"/>
                  </a:cubicBezTo>
                  <a:cubicBezTo>
                    <a:pt x="20770" y="4636"/>
                    <a:pt x="20852" y="4543"/>
                    <a:pt x="21016" y="4543"/>
                  </a:cubicBezTo>
                  <a:cubicBezTo>
                    <a:pt x="21223" y="4543"/>
                    <a:pt x="21267" y="4696"/>
                    <a:pt x="21386" y="4821"/>
                  </a:cubicBezTo>
                  <a:cubicBezTo>
                    <a:pt x="21474" y="4881"/>
                    <a:pt x="21556" y="4913"/>
                    <a:pt x="21600" y="4973"/>
                  </a:cubicBezTo>
                  <a:cubicBezTo>
                    <a:pt x="21430" y="5246"/>
                    <a:pt x="21474" y="5519"/>
                    <a:pt x="21185" y="5704"/>
                  </a:cubicBezTo>
                  <a:cubicBezTo>
                    <a:pt x="21016" y="5797"/>
                    <a:pt x="20852" y="5797"/>
                    <a:pt x="20645" y="5797"/>
                  </a:cubicBezTo>
                  <a:cubicBezTo>
                    <a:pt x="20356" y="5829"/>
                    <a:pt x="20104" y="5857"/>
                    <a:pt x="19941" y="6042"/>
                  </a:cubicBezTo>
                  <a:cubicBezTo>
                    <a:pt x="19771" y="6195"/>
                    <a:pt x="19689" y="6435"/>
                    <a:pt x="19356" y="6435"/>
                  </a:cubicBezTo>
                  <a:cubicBezTo>
                    <a:pt x="19231" y="6435"/>
                    <a:pt x="19193" y="6347"/>
                    <a:pt x="19030" y="6347"/>
                  </a:cubicBezTo>
                  <a:cubicBezTo>
                    <a:pt x="18822" y="6347"/>
                    <a:pt x="18734" y="6528"/>
                    <a:pt x="18653" y="6680"/>
                  </a:cubicBezTo>
                  <a:cubicBezTo>
                    <a:pt x="18571" y="6893"/>
                    <a:pt x="18527" y="7018"/>
                    <a:pt x="18445" y="7231"/>
                  </a:cubicBezTo>
                  <a:cubicBezTo>
                    <a:pt x="18363" y="7444"/>
                    <a:pt x="18238" y="7536"/>
                    <a:pt x="18030" y="7689"/>
                  </a:cubicBezTo>
                  <a:cubicBezTo>
                    <a:pt x="17823" y="7809"/>
                    <a:pt x="17534" y="7869"/>
                    <a:pt x="17534" y="8082"/>
                  </a:cubicBezTo>
                  <a:cubicBezTo>
                    <a:pt x="17534" y="8114"/>
                    <a:pt x="17660" y="8114"/>
                    <a:pt x="17660" y="8175"/>
                  </a:cubicBezTo>
                  <a:cubicBezTo>
                    <a:pt x="17823" y="8300"/>
                    <a:pt x="17867" y="8392"/>
                    <a:pt x="17867" y="8540"/>
                  </a:cubicBezTo>
                  <a:cubicBezTo>
                    <a:pt x="17867" y="8758"/>
                    <a:pt x="17660" y="8878"/>
                    <a:pt x="17660" y="9063"/>
                  </a:cubicBezTo>
                  <a:cubicBezTo>
                    <a:pt x="17660" y="9151"/>
                    <a:pt x="17785" y="9151"/>
                    <a:pt x="17823" y="9211"/>
                  </a:cubicBezTo>
                  <a:cubicBezTo>
                    <a:pt x="17993" y="9396"/>
                    <a:pt x="18074" y="9549"/>
                    <a:pt x="18074" y="9794"/>
                  </a:cubicBezTo>
                  <a:cubicBezTo>
                    <a:pt x="18074" y="10219"/>
                    <a:pt x="17905" y="10432"/>
                    <a:pt x="17741" y="10798"/>
                  </a:cubicBezTo>
                  <a:cubicBezTo>
                    <a:pt x="17697" y="10890"/>
                    <a:pt x="17616" y="10923"/>
                    <a:pt x="17578" y="11015"/>
                  </a:cubicBezTo>
                  <a:cubicBezTo>
                    <a:pt x="17534" y="11108"/>
                    <a:pt x="17496" y="11196"/>
                    <a:pt x="17370" y="11288"/>
                  </a:cubicBezTo>
                  <a:cubicBezTo>
                    <a:pt x="17163" y="11381"/>
                    <a:pt x="16912" y="11473"/>
                    <a:pt x="16912" y="11686"/>
                  </a:cubicBezTo>
                  <a:cubicBezTo>
                    <a:pt x="16912" y="11806"/>
                    <a:pt x="16874" y="11866"/>
                    <a:pt x="16874" y="11991"/>
                  </a:cubicBezTo>
                  <a:cubicBezTo>
                    <a:pt x="16874" y="12084"/>
                    <a:pt x="16874" y="12112"/>
                    <a:pt x="16874" y="12204"/>
                  </a:cubicBezTo>
                  <a:cubicBezTo>
                    <a:pt x="16874" y="12297"/>
                    <a:pt x="16830" y="12384"/>
                    <a:pt x="16912" y="12449"/>
                  </a:cubicBezTo>
                  <a:cubicBezTo>
                    <a:pt x="17075" y="12690"/>
                    <a:pt x="17496" y="12755"/>
                    <a:pt x="17496" y="13028"/>
                  </a:cubicBezTo>
                  <a:cubicBezTo>
                    <a:pt x="17496" y="13148"/>
                    <a:pt x="17496" y="13240"/>
                    <a:pt x="17496" y="13361"/>
                  </a:cubicBezTo>
                  <a:cubicBezTo>
                    <a:pt x="17496" y="13486"/>
                    <a:pt x="17408" y="13546"/>
                    <a:pt x="17408" y="13698"/>
                  </a:cubicBezTo>
                  <a:cubicBezTo>
                    <a:pt x="17327" y="14036"/>
                    <a:pt x="17163" y="14402"/>
                    <a:pt x="16704" y="14402"/>
                  </a:cubicBezTo>
                  <a:cubicBezTo>
                    <a:pt x="16459" y="14402"/>
                    <a:pt x="16371" y="14277"/>
                    <a:pt x="16164" y="14216"/>
                  </a:cubicBezTo>
                  <a:cubicBezTo>
                    <a:pt x="15875" y="14096"/>
                    <a:pt x="15667" y="14096"/>
                    <a:pt x="15378" y="14036"/>
                  </a:cubicBezTo>
                  <a:cubicBezTo>
                    <a:pt x="15008" y="13944"/>
                    <a:pt x="14800" y="13851"/>
                    <a:pt x="14423" y="13851"/>
                  </a:cubicBezTo>
                  <a:cubicBezTo>
                    <a:pt x="14260" y="13851"/>
                    <a:pt x="14178" y="14004"/>
                    <a:pt x="13971" y="14036"/>
                  </a:cubicBezTo>
                  <a:cubicBezTo>
                    <a:pt x="13637" y="14096"/>
                    <a:pt x="13430" y="14129"/>
                    <a:pt x="13223" y="14309"/>
                  </a:cubicBezTo>
                  <a:cubicBezTo>
                    <a:pt x="13097" y="14429"/>
                    <a:pt x="13185" y="14522"/>
                    <a:pt x="13059" y="14647"/>
                  </a:cubicBezTo>
                  <a:cubicBezTo>
                    <a:pt x="12934" y="14767"/>
                    <a:pt x="12726" y="14707"/>
                    <a:pt x="12519" y="14767"/>
                  </a:cubicBezTo>
                  <a:cubicBezTo>
                    <a:pt x="12355" y="14799"/>
                    <a:pt x="12311" y="14860"/>
                    <a:pt x="12186" y="14920"/>
                  </a:cubicBezTo>
                  <a:cubicBezTo>
                    <a:pt x="11897" y="15072"/>
                    <a:pt x="11815" y="15165"/>
                    <a:pt x="11526" y="15318"/>
                  </a:cubicBezTo>
                  <a:cubicBezTo>
                    <a:pt x="11438" y="15318"/>
                    <a:pt x="11400" y="15318"/>
                    <a:pt x="11356" y="15318"/>
                  </a:cubicBezTo>
                  <a:cubicBezTo>
                    <a:pt x="10941" y="15318"/>
                    <a:pt x="10734" y="15530"/>
                    <a:pt x="10319" y="15530"/>
                  </a:cubicBezTo>
                  <a:cubicBezTo>
                    <a:pt x="10112" y="15530"/>
                    <a:pt x="9992" y="15470"/>
                    <a:pt x="9785" y="15470"/>
                  </a:cubicBezTo>
                  <a:cubicBezTo>
                    <a:pt x="9496" y="15470"/>
                    <a:pt x="9245" y="15498"/>
                    <a:pt x="9037" y="15651"/>
                  </a:cubicBezTo>
                  <a:cubicBezTo>
                    <a:pt x="8911" y="15743"/>
                    <a:pt x="8704" y="15803"/>
                    <a:pt x="8704" y="15956"/>
                  </a:cubicBezTo>
                  <a:cubicBezTo>
                    <a:pt x="8704" y="16169"/>
                    <a:pt x="8666" y="16321"/>
                    <a:pt x="8704" y="16567"/>
                  </a:cubicBezTo>
                  <a:cubicBezTo>
                    <a:pt x="8704" y="16627"/>
                    <a:pt x="8622" y="16659"/>
                    <a:pt x="8578" y="16752"/>
                  </a:cubicBezTo>
                  <a:cubicBezTo>
                    <a:pt x="8082" y="18278"/>
                    <a:pt x="8082" y="18278"/>
                    <a:pt x="8082" y="18278"/>
                  </a:cubicBezTo>
                  <a:cubicBezTo>
                    <a:pt x="8000" y="18278"/>
                    <a:pt x="7956" y="18278"/>
                    <a:pt x="7875" y="18278"/>
                  </a:cubicBezTo>
                  <a:cubicBezTo>
                    <a:pt x="7711" y="18278"/>
                    <a:pt x="7667" y="18338"/>
                    <a:pt x="7548" y="18366"/>
                  </a:cubicBezTo>
                  <a:cubicBezTo>
                    <a:pt x="7504" y="18399"/>
                    <a:pt x="7422" y="18399"/>
                    <a:pt x="7422" y="18459"/>
                  </a:cubicBezTo>
                  <a:cubicBezTo>
                    <a:pt x="7422" y="18672"/>
                    <a:pt x="7504" y="18824"/>
                    <a:pt x="7504" y="19037"/>
                  </a:cubicBezTo>
                  <a:cubicBezTo>
                    <a:pt x="7504" y="19097"/>
                    <a:pt x="7460" y="19130"/>
                    <a:pt x="7460" y="19190"/>
                  </a:cubicBezTo>
                  <a:cubicBezTo>
                    <a:pt x="7460" y="19435"/>
                    <a:pt x="7749" y="19555"/>
                    <a:pt x="7749" y="19800"/>
                  </a:cubicBezTo>
                  <a:cubicBezTo>
                    <a:pt x="7749" y="20138"/>
                    <a:pt x="7585" y="20319"/>
                    <a:pt x="7460" y="20656"/>
                  </a:cubicBezTo>
                  <a:cubicBezTo>
                    <a:pt x="7875" y="21600"/>
                    <a:pt x="7875" y="21600"/>
                    <a:pt x="7875" y="21600"/>
                  </a:cubicBezTo>
                  <a:cubicBezTo>
                    <a:pt x="7667" y="21600"/>
                    <a:pt x="7585" y="21572"/>
                    <a:pt x="7340" y="21572"/>
                  </a:cubicBezTo>
                  <a:cubicBezTo>
                    <a:pt x="6800" y="21572"/>
                    <a:pt x="6467" y="21207"/>
                    <a:pt x="6341" y="20777"/>
                  </a:cubicBezTo>
                  <a:cubicBezTo>
                    <a:pt x="6259" y="20504"/>
                    <a:pt x="6259" y="20319"/>
                    <a:pt x="6052" y="20046"/>
                  </a:cubicBezTo>
                  <a:cubicBezTo>
                    <a:pt x="5801" y="19708"/>
                    <a:pt x="5637" y="19555"/>
                    <a:pt x="5304" y="19254"/>
                  </a:cubicBezTo>
                  <a:cubicBezTo>
                    <a:pt x="5141" y="19130"/>
                    <a:pt x="5059" y="19009"/>
                    <a:pt x="4852" y="18884"/>
                  </a:cubicBezTo>
                  <a:cubicBezTo>
                    <a:pt x="4644" y="18764"/>
                    <a:pt x="4393" y="18732"/>
                    <a:pt x="4393" y="18551"/>
                  </a:cubicBezTo>
                  <a:cubicBezTo>
                    <a:pt x="4393" y="18306"/>
                    <a:pt x="4644" y="18246"/>
                    <a:pt x="4852" y="18061"/>
                  </a:cubicBezTo>
                  <a:cubicBezTo>
                    <a:pt x="5015" y="17941"/>
                    <a:pt x="5015" y="17820"/>
                    <a:pt x="5059" y="17668"/>
                  </a:cubicBezTo>
                  <a:cubicBezTo>
                    <a:pt x="5059" y="17543"/>
                    <a:pt x="5059" y="17483"/>
                    <a:pt x="5141" y="17390"/>
                  </a:cubicBezTo>
                  <a:cubicBezTo>
                    <a:pt x="5304" y="17270"/>
                    <a:pt x="5556" y="17362"/>
                    <a:pt x="5719" y="17237"/>
                  </a:cubicBezTo>
                  <a:cubicBezTo>
                    <a:pt x="5801" y="17145"/>
                    <a:pt x="5845" y="17057"/>
                    <a:pt x="5845" y="16932"/>
                  </a:cubicBezTo>
                  <a:cubicBezTo>
                    <a:pt x="5845" y="16692"/>
                    <a:pt x="5719" y="16414"/>
                    <a:pt x="5430" y="16414"/>
                  </a:cubicBezTo>
                  <a:cubicBezTo>
                    <a:pt x="5015" y="16414"/>
                    <a:pt x="4808" y="16506"/>
                    <a:pt x="4393" y="16506"/>
                  </a:cubicBezTo>
                  <a:cubicBezTo>
                    <a:pt x="4104" y="16506"/>
                    <a:pt x="4022" y="16294"/>
                    <a:pt x="3940" y="16109"/>
                  </a:cubicBezTo>
                  <a:cubicBezTo>
                    <a:pt x="3815" y="15776"/>
                    <a:pt x="3733" y="15558"/>
                    <a:pt x="3438" y="15318"/>
                  </a:cubicBezTo>
                  <a:cubicBezTo>
                    <a:pt x="3193" y="15100"/>
                    <a:pt x="3067" y="14887"/>
                    <a:pt x="2734" y="14735"/>
                  </a:cubicBezTo>
                  <a:cubicBezTo>
                    <a:pt x="2614" y="14674"/>
                    <a:pt x="2696" y="14554"/>
                    <a:pt x="2614" y="14462"/>
                  </a:cubicBezTo>
                  <a:cubicBezTo>
                    <a:pt x="2570" y="14341"/>
                    <a:pt x="2407" y="14249"/>
                    <a:pt x="2237" y="14249"/>
                  </a:cubicBezTo>
                  <a:cubicBezTo>
                    <a:pt x="2200" y="14189"/>
                    <a:pt x="2200" y="14189"/>
                    <a:pt x="2200" y="14129"/>
                  </a:cubicBezTo>
                  <a:cubicBezTo>
                    <a:pt x="2200" y="13911"/>
                    <a:pt x="2445" y="13851"/>
                    <a:pt x="2614" y="13671"/>
                  </a:cubicBezTo>
                  <a:cubicBezTo>
                    <a:pt x="2734" y="13518"/>
                    <a:pt x="2734" y="13393"/>
                    <a:pt x="2859" y="13273"/>
                  </a:cubicBezTo>
                  <a:cubicBezTo>
                    <a:pt x="3067" y="13060"/>
                    <a:pt x="3274" y="12935"/>
                    <a:pt x="3274" y="12690"/>
                  </a:cubicBezTo>
                  <a:cubicBezTo>
                    <a:pt x="3274" y="12449"/>
                    <a:pt x="3274" y="12297"/>
                    <a:pt x="3274" y="12051"/>
                  </a:cubicBezTo>
                  <a:cubicBezTo>
                    <a:pt x="3274" y="11714"/>
                    <a:pt x="3526" y="11533"/>
                    <a:pt x="3526" y="11196"/>
                  </a:cubicBezTo>
                  <a:cubicBezTo>
                    <a:pt x="3526" y="10830"/>
                    <a:pt x="3526" y="10617"/>
                    <a:pt x="3526" y="10252"/>
                  </a:cubicBezTo>
                  <a:cubicBezTo>
                    <a:pt x="3526" y="9946"/>
                    <a:pt x="3029" y="9979"/>
                    <a:pt x="2652" y="9794"/>
                  </a:cubicBezTo>
                  <a:cubicBezTo>
                    <a:pt x="2652" y="9456"/>
                    <a:pt x="2652" y="9456"/>
                    <a:pt x="2652" y="9456"/>
                  </a:cubicBezTo>
                  <a:cubicBezTo>
                    <a:pt x="2614" y="9336"/>
                    <a:pt x="2614" y="9336"/>
                    <a:pt x="2614" y="9336"/>
                  </a:cubicBezTo>
                  <a:cubicBezTo>
                    <a:pt x="2281" y="9396"/>
                    <a:pt x="2112" y="9521"/>
                    <a:pt x="1785" y="9521"/>
                  </a:cubicBezTo>
                  <a:cubicBezTo>
                    <a:pt x="1577" y="9521"/>
                    <a:pt x="1452" y="9521"/>
                    <a:pt x="1244" y="9456"/>
                  </a:cubicBezTo>
                  <a:cubicBezTo>
                    <a:pt x="1163" y="9428"/>
                    <a:pt x="1081" y="9368"/>
                    <a:pt x="955" y="9368"/>
                  </a:cubicBezTo>
                  <a:cubicBezTo>
                    <a:pt x="748" y="9368"/>
                    <a:pt x="660" y="9456"/>
                    <a:pt x="496" y="9521"/>
                  </a:cubicBezTo>
                  <a:cubicBezTo>
                    <a:pt x="333" y="9609"/>
                    <a:pt x="163" y="9669"/>
                    <a:pt x="0" y="9734"/>
                  </a:cubicBezTo>
                  <a:cubicBezTo>
                    <a:pt x="163" y="9368"/>
                    <a:pt x="371" y="9183"/>
                    <a:pt x="622" y="8878"/>
                  </a:cubicBezTo>
                  <a:cubicBezTo>
                    <a:pt x="1081" y="8360"/>
                    <a:pt x="1533" y="7994"/>
                    <a:pt x="2319" y="7994"/>
                  </a:cubicBezTo>
                  <a:cubicBezTo>
                    <a:pt x="2445" y="7994"/>
                    <a:pt x="2489" y="8022"/>
                    <a:pt x="2570" y="8022"/>
                  </a:cubicBezTo>
                  <a:cubicBezTo>
                    <a:pt x="2734" y="8022"/>
                    <a:pt x="2778" y="7934"/>
                    <a:pt x="2903" y="7902"/>
                  </a:cubicBezTo>
                  <a:cubicBezTo>
                    <a:pt x="3149" y="7842"/>
                    <a:pt x="3237" y="7781"/>
                    <a:pt x="3400" y="7656"/>
                  </a:cubicBezTo>
                  <a:cubicBezTo>
                    <a:pt x="3482" y="7596"/>
                    <a:pt x="3438" y="7504"/>
                    <a:pt x="3563" y="7444"/>
                  </a:cubicBezTo>
                  <a:cubicBezTo>
                    <a:pt x="3733" y="7323"/>
                    <a:pt x="3771" y="7171"/>
                    <a:pt x="4022" y="7078"/>
                  </a:cubicBezTo>
                  <a:cubicBezTo>
                    <a:pt x="4148" y="7046"/>
                    <a:pt x="4230" y="7046"/>
                    <a:pt x="4355" y="7018"/>
                  </a:cubicBezTo>
                  <a:cubicBezTo>
                    <a:pt x="4726" y="6833"/>
                    <a:pt x="4682" y="6588"/>
                    <a:pt x="4889" y="6315"/>
                  </a:cubicBezTo>
                  <a:cubicBezTo>
                    <a:pt x="4971" y="6162"/>
                    <a:pt x="5015" y="6070"/>
                    <a:pt x="5141" y="5949"/>
                  </a:cubicBezTo>
                  <a:cubicBezTo>
                    <a:pt x="5304" y="5797"/>
                    <a:pt x="5593" y="5737"/>
                    <a:pt x="5593" y="5552"/>
                  </a:cubicBezTo>
                  <a:cubicBezTo>
                    <a:pt x="5593" y="5459"/>
                    <a:pt x="5556" y="5431"/>
                    <a:pt x="5556" y="5371"/>
                  </a:cubicBezTo>
                  <a:cubicBezTo>
                    <a:pt x="5556" y="5246"/>
                    <a:pt x="5681" y="5218"/>
                    <a:pt x="5763" y="5094"/>
                  </a:cubicBezTo>
                  <a:cubicBezTo>
                    <a:pt x="5845" y="4941"/>
                    <a:pt x="5845" y="4848"/>
                    <a:pt x="5926" y="4696"/>
                  </a:cubicBezTo>
                  <a:cubicBezTo>
                    <a:pt x="6014" y="4515"/>
                    <a:pt x="6052" y="4390"/>
                    <a:pt x="6178" y="4242"/>
                  </a:cubicBezTo>
                  <a:cubicBezTo>
                    <a:pt x="6259" y="4085"/>
                    <a:pt x="6215" y="3965"/>
                    <a:pt x="6385" y="3872"/>
                  </a:cubicBezTo>
                  <a:cubicBezTo>
                    <a:pt x="6592" y="3752"/>
                    <a:pt x="6800" y="3752"/>
                    <a:pt x="6963" y="3599"/>
                  </a:cubicBezTo>
                  <a:cubicBezTo>
                    <a:pt x="7252" y="3294"/>
                    <a:pt x="7215" y="3021"/>
                    <a:pt x="7460" y="2683"/>
                  </a:cubicBezTo>
                  <a:cubicBezTo>
                    <a:pt x="7585" y="2438"/>
                    <a:pt x="7837" y="2350"/>
                    <a:pt x="7837" y="2073"/>
                  </a:cubicBezTo>
                  <a:cubicBezTo>
                    <a:pt x="7837" y="1980"/>
                    <a:pt x="7875" y="1920"/>
                    <a:pt x="7793" y="1827"/>
                  </a:cubicBezTo>
                  <a:cubicBezTo>
                    <a:pt x="7749" y="1707"/>
                    <a:pt x="7548" y="1707"/>
                    <a:pt x="7548" y="1587"/>
                  </a:cubicBezTo>
                  <a:cubicBezTo>
                    <a:pt x="7548" y="1369"/>
                    <a:pt x="7793" y="1309"/>
                    <a:pt x="7919" y="1129"/>
                  </a:cubicBezTo>
                  <a:cubicBezTo>
                    <a:pt x="8126" y="699"/>
                    <a:pt x="8170" y="458"/>
                    <a:pt x="8371"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3" name="AutoShape 11"/>
            <p:cNvSpPr>
              <a:spLocks/>
            </p:cNvSpPr>
            <p:nvPr/>
          </p:nvSpPr>
          <p:spPr bwMode="auto">
            <a:xfrm>
              <a:off x="6223875" y="1998120"/>
              <a:ext cx="1239015" cy="1733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0"/>
                  </a:moveTo>
                  <a:cubicBezTo>
                    <a:pt x="17575" y="72"/>
                    <a:pt x="17730" y="144"/>
                    <a:pt x="17930" y="215"/>
                  </a:cubicBezTo>
                  <a:cubicBezTo>
                    <a:pt x="18394" y="398"/>
                    <a:pt x="18649" y="580"/>
                    <a:pt x="19159" y="580"/>
                  </a:cubicBezTo>
                  <a:cubicBezTo>
                    <a:pt x="19259" y="580"/>
                    <a:pt x="19313" y="508"/>
                    <a:pt x="19460" y="508"/>
                  </a:cubicBezTo>
                  <a:cubicBezTo>
                    <a:pt x="19514" y="652"/>
                    <a:pt x="19460" y="801"/>
                    <a:pt x="19460" y="944"/>
                  </a:cubicBezTo>
                  <a:cubicBezTo>
                    <a:pt x="19460" y="1309"/>
                    <a:pt x="19360" y="1530"/>
                    <a:pt x="19360" y="1894"/>
                  </a:cubicBezTo>
                  <a:cubicBezTo>
                    <a:pt x="19360" y="1966"/>
                    <a:pt x="19514" y="1999"/>
                    <a:pt x="19568" y="2077"/>
                  </a:cubicBezTo>
                  <a:cubicBezTo>
                    <a:pt x="19769" y="2369"/>
                    <a:pt x="20024" y="2513"/>
                    <a:pt x="20379" y="2695"/>
                  </a:cubicBezTo>
                  <a:cubicBezTo>
                    <a:pt x="20534" y="2806"/>
                    <a:pt x="20688" y="2877"/>
                    <a:pt x="20688" y="3021"/>
                  </a:cubicBezTo>
                  <a:cubicBezTo>
                    <a:pt x="20688" y="3203"/>
                    <a:pt x="20580" y="3314"/>
                    <a:pt x="20534" y="3496"/>
                  </a:cubicBezTo>
                  <a:cubicBezTo>
                    <a:pt x="20534" y="3711"/>
                    <a:pt x="20634" y="3860"/>
                    <a:pt x="20433" y="4004"/>
                  </a:cubicBezTo>
                  <a:cubicBezTo>
                    <a:pt x="20225" y="4153"/>
                    <a:pt x="19970" y="4186"/>
                    <a:pt x="19870" y="4369"/>
                  </a:cubicBezTo>
                  <a:cubicBezTo>
                    <a:pt x="19669" y="4805"/>
                    <a:pt x="19669" y="5059"/>
                    <a:pt x="19568" y="5501"/>
                  </a:cubicBezTo>
                  <a:cubicBezTo>
                    <a:pt x="19514" y="5788"/>
                    <a:pt x="19360" y="5937"/>
                    <a:pt x="19360" y="6191"/>
                  </a:cubicBezTo>
                  <a:cubicBezTo>
                    <a:pt x="19360" y="6335"/>
                    <a:pt x="19568" y="6412"/>
                    <a:pt x="19568" y="6594"/>
                  </a:cubicBezTo>
                  <a:cubicBezTo>
                    <a:pt x="19568" y="6777"/>
                    <a:pt x="19568" y="6882"/>
                    <a:pt x="19568" y="7064"/>
                  </a:cubicBezTo>
                  <a:cubicBezTo>
                    <a:pt x="19568" y="7760"/>
                    <a:pt x="18904" y="8124"/>
                    <a:pt x="18904" y="8848"/>
                  </a:cubicBezTo>
                  <a:cubicBezTo>
                    <a:pt x="18904" y="9289"/>
                    <a:pt x="19568" y="9433"/>
                    <a:pt x="19568" y="9869"/>
                  </a:cubicBezTo>
                  <a:cubicBezTo>
                    <a:pt x="19568" y="10052"/>
                    <a:pt x="19514" y="10162"/>
                    <a:pt x="19514" y="10306"/>
                  </a:cubicBezTo>
                  <a:cubicBezTo>
                    <a:pt x="19514" y="10527"/>
                    <a:pt x="19514" y="10637"/>
                    <a:pt x="19514" y="10852"/>
                  </a:cubicBezTo>
                  <a:cubicBezTo>
                    <a:pt x="19514" y="11035"/>
                    <a:pt x="19460" y="11289"/>
                    <a:pt x="19769" y="11366"/>
                  </a:cubicBezTo>
                  <a:cubicBezTo>
                    <a:pt x="20124" y="11471"/>
                    <a:pt x="20379" y="11471"/>
                    <a:pt x="20789" y="11548"/>
                  </a:cubicBezTo>
                  <a:cubicBezTo>
                    <a:pt x="21090" y="11620"/>
                    <a:pt x="21399" y="11692"/>
                    <a:pt x="21399" y="11946"/>
                  </a:cubicBezTo>
                  <a:cubicBezTo>
                    <a:pt x="21399" y="12239"/>
                    <a:pt x="21399" y="12421"/>
                    <a:pt x="21399" y="12714"/>
                  </a:cubicBezTo>
                  <a:cubicBezTo>
                    <a:pt x="21399" y="12968"/>
                    <a:pt x="21500" y="13111"/>
                    <a:pt x="21600" y="13404"/>
                  </a:cubicBezTo>
                  <a:cubicBezTo>
                    <a:pt x="21198" y="13476"/>
                    <a:pt x="20943" y="13476"/>
                    <a:pt x="20534" y="13476"/>
                  </a:cubicBezTo>
                  <a:cubicBezTo>
                    <a:pt x="20534" y="13619"/>
                    <a:pt x="20534" y="13730"/>
                    <a:pt x="20534" y="13912"/>
                  </a:cubicBezTo>
                  <a:cubicBezTo>
                    <a:pt x="20534" y="14166"/>
                    <a:pt x="20634" y="14315"/>
                    <a:pt x="20735" y="14569"/>
                  </a:cubicBezTo>
                  <a:cubicBezTo>
                    <a:pt x="20789" y="14608"/>
                    <a:pt x="20889" y="14641"/>
                    <a:pt x="20889" y="14713"/>
                  </a:cubicBezTo>
                  <a:cubicBezTo>
                    <a:pt x="20889" y="14862"/>
                    <a:pt x="20889" y="14934"/>
                    <a:pt x="20889" y="15077"/>
                  </a:cubicBezTo>
                  <a:cubicBezTo>
                    <a:pt x="20889" y="15227"/>
                    <a:pt x="20735" y="15260"/>
                    <a:pt x="20634" y="15370"/>
                  </a:cubicBezTo>
                  <a:cubicBezTo>
                    <a:pt x="20480" y="15514"/>
                    <a:pt x="20379" y="15591"/>
                    <a:pt x="20225" y="15735"/>
                  </a:cubicBezTo>
                  <a:cubicBezTo>
                    <a:pt x="19870" y="15989"/>
                    <a:pt x="19715" y="16281"/>
                    <a:pt x="19259" y="16425"/>
                  </a:cubicBezTo>
                  <a:cubicBezTo>
                    <a:pt x="18803" y="16607"/>
                    <a:pt x="18440" y="16607"/>
                    <a:pt x="18185" y="16900"/>
                  </a:cubicBezTo>
                  <a:cubicBezTo>
                    <a:pt x="17830" y="17010"/>
                    <a:pt x="17575" y="17049"/>
                    <a:pt x="17320" y="17231"/>
                  </a:cubicBezTo>
                  <a:cubicBezTo>
                    <a:pt x="17119" y="17375"/>
                    <a:pt x="17119" y="17590"/>
                    <a:pt x="16864" y="17701"/>
                  </a:cubicBezTo>
                  <a:cubicBezTo>
                    <a:pt x="16609" y="17850"/>
                    <a:pt x="16409" y="17811"/>
                    <a:pt x="16100" y="17811"/>
                  </a:cubicBezTo>
                  <a:cubicBezTo>
                    <a:pt x="15744" y="17811"/>
                    <a:pt x="15536" y="17811"/>
                    <a:pt x="15180" y="17811"/>
                  </a:cubicBezTo>
                  <a:cubicBezTo>
                    <a:pt x="14925" y="18065"/>
                    <a:pt x="14779" y="18358"/>
                    <a:pt x="14315" y="18358"/>
                  </a:cubicBezTo>
                  <a:cubicBezTo>
                    <a:pt x="13805" y="18358"/>
                    <a:pt x="13550" y="18358"/>
                    <a:pt x="13040" y="18358"/>
                  </a:cubicBezTo>
                  <a:cubicBezTo>
                    <a:pt x="12685" y="18358"/>
                    <a:pt x="12585" y="18573"/>
                    <a:pt x="12229" y="18573"/>
                  </a:cubicBezTo>
                  <a:cubicBezTo>
                    <a:pt x="11719" y="18573"/>
                    <a:pt x="11410" y="18502"/>
                    <a:pt x="10900" y="18358"/>
                  </a:cubicBezTo>
                  <a:cubicBezTo>
                    <a:pt x="10599" y="18248"/>
                    <a:pt x="10391" y="18248"/>
                    <a:pt x="10136" y="18104"/>
                  </a:cubicBezTo>
                  <a:cubicBezTo>
                    <a:pt x="9935" y="17994"/>
                    <a:pt x="9834" y="17773"/>
                    <a:pt x="9579" y="17773"/>
                  </a:cubicBezTo>
                  <a:cubicBezTo>
                    <a:pt x="9070" y="17773"/>
                    <a:pt x="8815" y="17883"/>
                    <a:pt x="8351" y="17994"/>
                  </a:cubicBezTo>
                  <a:cubicBezTo>
                    <a:pt x="8204" y="17994"/>
                    <a:pt x="8050" y="17955"/>
                    <a:pt x="7895" y="18032"/>
                  </a:cubicBezTo>
                  <a:cubicBezTo>
                    <a:pt x="7741" y="18137"/>
                    <a:pt x="7795" y="18286"/>
                    <a:pt x="7795" y="18430"/>
                  </a:cubicBezTo>
                  <a:cubicBezTo>
                    <a:pt x="7795" y="18866"/>
                    <a:pt x="8405" y="19015"/>
                    <a:pt x="8405" y="19452"/>
                  </a:cubicBezTo>
                  <a:cubicBezTo>
                    <a:pt x="8405" y="20031"/>
                    <a:pt x="7949" y="20363"/>
                    <a:pt x="7285" y="20727"/>
                  </a:cubicBezTo>
                  <a:cubicBezTo>
                    <a:pt x="7030" y="20838"/>
                    <a:pt x="6930" y="20981"/>
                    <a:pt x="6675" y="21053"/>
                  </a:cubicBezTo>
                  <a:cubicBezTo>
                    <a:pt x="6165" y="21235"/>
                    <a:pt x="5910" y="21274"/>
                    <a:pt x="5400" y="21418"/>
                  </a:cubicBezTo>
                  <a:cubicBezTo>
                    <a:pt x="5091" y="21490"/>
                    <a:pt x="4936" y="21600"/>
                    <a:pt x="4635" y="21600"/>
                  </a:cubicBezTo>
                  <a:cubicBezTo>
                    <a:pt x="3716" y="21600"/>
                    <a:pt x="3561" y="20871"/>
                    <a:pt x="2696" y="20650"/>
                  </a:cubicBezTo>
                  <a:cubicBezTo>
                    <a:pt x="2186" y="20545"/>
                    <a:pt x="1831" y="20545"/>
                    <a:pt x="1321" y="20324"/>
                  </a:cubicBezTo>
                  <a:cubicBezTo>
                    <a:pt x="1020" y="20181"/>
                    <a:pt x="865" y="19998"/>
                    <a:pt x="556" y="19849"/>
                  </a:cubicBezTo>
                  <a:cubicBezTo>
                    <a:pt x="46" y="18723"/>
                    <a:pt x="46" y="18723"/>
                    <a:pt x="46" y="18723"/>
                  </a:cubicBezTo>
                  <a:cubicBezTo>
                    <a:pt x="201" y="18319"/>
                    <a:pt x="402" y="18104"/>
                    <a:pt x="402" y="17701"/>
                  </a:cubicBezTo>
                  <a:cubicBezTo>
                    <a:pt x="402" y="17408"/>
                    <a:pt x="46" y="17265"/>
                    <a:pt x="46" y="16972"/>
                  </a:cubicBezTo>
                  <a:cubicBezTo>
                    <a:pt x="46" y="16900"/>
                    <a:pt x="100" y="16861"/>
                    <a:pt x="100" y="16790"/>
                  </a:cubicBezTo>
                  <a:cubicBezTo>
                    <a:pt x="100" y="16536"/>
                    <a:pt x="0" y="16353"/>
                    <a:pt x="0" y="16099"/>
                  </a:cubicBezTo>
                  <a:cubicBezTo>
                    <a:pt x="0" y="16027"/>
                    <a:pt x="100" y="16027"/>
                    <a:pt x="155" y="15989"/>
                  </a:cubicBezTo>
                  <a:cubicBezTo>
                    <a:pt x="301" y="15956"/>
                    <a:pt x="355" y="15884"/>
                    <a:pt x="556" y="15884"/>
                  </a:cubicBezTo>
                  <a:cubicBezTo>
                    <a:pt x="657" y="15884"/>
                    <a:pt x="711" y="15884"/>
                    <a:pt x="811" y="15884"/>
                  </a:cubicBezTo>
                  <a:cubicBezTo>
                    <a:pt x="1421" y="14061"/>
                    <a:pt x="1421" y="14061"/>
                    <a:pt x="1421" y="14061"/>
                  </a:cubicBezTo>
                  <a:cubicBezTo>
                    <a:pt x="1476" y="13951"/>
                    <a:pt x="1576" y="13912"/>
                    <a:pt x="1576" y="13840"/>
                  </a:cubicBezTo>
                  <a:cubicBezTo>
                    <a:pt x="1530" y="13548"/>
                    <a:pt x="1576" y="13365"/>
                    <a:pt x="1576" y="13111"/>
                  </a:cubicBezTo>
                  <a:cubicBezTo>
                    <a:pt x="1576" y="12929"/>
                    <a:pt x="1831" y="12857"/>
                    <a:pt x="1985" y="12747"/>
                  </a:cubicBezTo>
                  <a:cubicBezTo>
                    <a:pt x="2240" y="12565"/>
                    <a:pt x="2549" y="12531"/>
                    <a:pt x="2905" y="12531"/>
                  </a:cubicBezTo>
                  <a:cubicBezTo>
                    <a:pt x="3160" y="12531"/>
                    <a:pt x="3306" y="12603"/>
                    <a:pt x="3561" y="12603"/>
                  </a:cubicBezTo>
                  <a:cubicBezTo>
                    <a:pt x="4071" y="12603"/>
                    <a:pt x="4326" y="12349"/>
                    <a:pt x="4836" y="12349"/>
                  </a:cubicBezTo>
                  <a:cubicBezTo>
                    <a:pt x="4890" y="12349"/>
                    <a:pt x="4936" y="12349"/>
                    <a:pt x="5045" y="12349"/>
                  </a:cubicBezTo>
                  <a:cubicBezTo>
                    <a:pt x="5400" y="12167"/>
                    <a:pt x="5500" y="12056"/>
                    <a:pt x="5856" y="11874"/>
                  </a:cubicBezTo>
                  <a:cubicBezTo>
                    <a:pt x="6010" y="11802"/>
                    <a:pt x="6064" y="11731"/>
                    <a:pt x="6265" y="11692"/>
                  </a:cubicBezTo>
                  <a:cubicBezTo>
                    <a:pt x="6520" y="11620"/>
                    <a:pt x="6775" y="11692"/>
                    <a:pt x="6930" y="11548"/>
                  </a:cubicBezTo>
                  <a:cubicBezTo>
                    <a:pt x="7084" y="11399"/>
                    <a:pt x="6976" y="11289"/>
                    <a:pt x="7130" y="11145"/>
                  </a:cubicBezTo>
                  <a:cubicBezTo>
                    <a:pt x="7385" y="10930"/>
                    <a:pt x="7640" y="10891"/>
                    <a:pt x="8050" y="10819"/>
                  </a:cubicBezTo>
                  <a:cubicBezTo>
                    <a:pt x="8305" y="10781"/>
                    <a:pt x="8405" y="10598"/>
                    <a:pt x="8606" y="10598"/>
                  </a:cubicBezTo>
                  <a:cubicBezTo>
                    <a:pt x="9070" y="10598"/>
                    <a:pt x="9324" y="10709"/>
                    <a:pt x="9780" y="10819"/>
                  </a:cubicBezTo>
                  <a:cubicBezTo>
                    <a:pt x="10136" y="10891"/>
                    <a:pt x="10391" y="10891"/>
                    <a:pt x="10746" y="11035"/>
                  </a:cubicBezTo>
                  <a:cubicBezTo>
                    <a:pt x="11001" y="11107"/>
                    <a:pt x="11109" y="11256"/>
                    <a:pt x="11410" y="11256"/>
                  </a:cubicBezTo>
                  <a:cubicBezTo>
                    <a:pt x="11974" y="11256"/>
                    <a:pt x="12175" y="10819"/>
                    <a:pt x="12276" y="10416"/>
                  </a:cubicBezTo>
                  <a:cubicBezTo>
                    <a:pt x="12276" y="10234"/>
                    <a:pt x="12384" y="10162"/>
                    <a:pt x="12384" y="10013"/>
                  </a:cubicBezTo>
                  <a:cubicBezTo>
                    <a:pt x="12384" y="9869"/>
                    <a:pt x="12384" y="9759"/>
                    <a:pt x="12384" y="9615"/>
                  </a:cubicBezTo>
                  <a:cubicBezTo>
                    <a:pt x="12384" y="9289"/>
                    <a:pt x="11866" y="9212"/>
                    <a:pt x="11665" y="8925"/>
                  </a:cubicBezTo>
                  <a:cubicBezTo>
                    <a:pt x="11565" y="8848"/>
                    <a:pt x="11619" y="8743"/>
                    <a:pt x="11619" y="8632"/>
                  </a:cubicBezTo>
                  <a:cubicBezTo>
                    <a:pt x="11619" y="8522"/>
                    <a:pt x="11619" y="8489"/>
                    <a:pt x="11619" y="8378"/>
                  </a:cubicBezTo>
                  <a:cubicBezTo>
                    <a:pt x="11619" y="8229"/>
                    <a:pt x="11665" y="8157"/>
                    <a:pt x="11665" y="8014"/>
                  </a:cubicBezTo>
                  <a:cubicBezTo>
                    <a:pt x="11665" y="7760"/>
                    <a:pt x="11974" y="7649"/>
                    <a:pt x="12229" y="7539"/>
                  </a:cubicBezTo>
                  <a:cubicBezTo>
                    <a:pt x="12384" y="7428"/>
                    <a:pt x="12430" y="7323"/>
                    <a:pt x="12484" y="7213"/>
                  </a:cubicBezTo>
                  <a:cubicBezTo>
                    <a:pt x="12530" y="7102"/>
                    <a:pt x="12631" y="7064"/>
                    <a:pt x="12685" y="6953"/>
                  </a:cubicBezTo>
                  <a:cubicBezTo>
                    <a:pt x="12886" y="6517"/>
                    <a:pt x="13094" y="6263"/>
                    <a:pt x="13094" y="5755"/>
                  </a:cubicBezTo>
                  <a:cubicBezTo>
                    <a:pt x="13094" y="5462"/>
                    <a:pt x="12994" y="5280"/>
                    <a:pt x="12785" y="5059"/>
                  </a:cubicBezTo>
                  <a:cubicBezTo>
                    <a:pt x="12739" y="4987"/>
                    <a:pt x="12585" y="4987"/>
                    <a:pt x="12585" y="4882"/>
                  </a:cubicBezTo>
                  <a:cubicBezTo>
                    <a:pt x="12585" y="4661"/>
                    <a:pt x="12839" y="4518"/>
                    <a:pt x="12839" y="4258"/>
                  </a:cubicBezTo>
                  <a:cubicBezTo>
                    <a:pt x="12839" y="4081"/>
                    <a:pt x="12785" y="3971"/>
                    <a:pt x="12585" y="3822"/>
                  </a:cubicBezTo>
                  <a:cubicBezTo>
                    <a:pt x="12585" y="3750"/>
                    <a:pt x="12430" y="3750"/>
                    <a:pt x="12430" y="3711"/>
                  </a:cubicBezTo>
                  <a:cubicBezTo>
                    <a:pt x="12430" y="3457"/>
                    <a:pt x="12785" y="3386"/>
                    <a:pt x="13040" y="3242"/>
                  </a:cubicBezTo>
                  <a:cubicBezTo>
                    <a:pt x="13295" y="3060"/>
                    <a:pt x="13450" y="2949"/>
                    <a:pt x="13550" y="2695"/>
                  </a:cubicBezTo>
                  <a:cubicBezTo>
                    <a:pt x="13651" y="2441"/>
                    <a:pt x="13705" y="2292"/>
                    <a:pt x="13805" y="2038"/>
                  </a:cubicBezTo>
                  <a:cubicBezTo>
                    <a:pt x="13906" y="1856"/>
                    <a:pt x="14014" y="1640"/>
                    <a:pt x="14269" y="1640"/>
                  </a:cubicBezTo>
                  <a:cubicBezTo>
                    <a:pt x="14470" y="1640"/>
                    <a:pt x="14516" y="1745"/>
                    <a:pt x="14670" y="1745"/>
                  </a:cubicBezTo>
                  <a:cubicBezTo>
                    <a:pt x="15080" y="1745"/>
                    <a:pt x="15180" y="1458"/>
                    <a:pt x="15389" y="1276"/>
                  </a:cubicBezTo>
                  <a:cubicBezTo>
                    <a:pt x="15590" y="1055"/>
                    <a:pt x="15899" y="1022"/>
                    <a:pt x="16254" y="983"/>
                  </a:cubicBezTo>
                  <a:cubicBezTo>
                    <a:pt x="16509" y="983"/>
                    <a:pt x="16710" y="983"/>
                    <a:pt x="16918" y="873"/>
                  </a:cubicBezTo>
                  <a:cubicBezTo>
                    <a:pt x="17274" y="652"/>
                    <a:pt x="17220" y="326"/>
                    <a:pt x="17428"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4" name="AutoShape 12"/>
            <p:cNvSpPr>
              <a:spLocks/>
            </p:cNvSpPr>
            <p:nvPr/>
          </p:nvSpPr>
          <p:spPr bwMode="auto">
            <a:xfrm>
              <a:off x="2716639" y="2842727"/>
              <a:ext cx="2595772" cy="23828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9" y="5567"/>
                  </a:moveTo>
                  <a:cubicBezTo>
                    <a:pt x="21452" y="5804"/>
                    <a:pt x="21600" y="5989"/>
                    <a:pt x="21600" y="6254"/>
                  </a:cubicBezTo>
                  <a:cubicBezTo>
                    <a:pt x="21600" y="6443"/>
                    <a:pt x="21526" y="6548"/>
                    <a:pt x="21500" y="6732"/>
                  </a:cubicBezTo>
                  <a:cubicBezTo>
                    <a:pt x="21452" y="7026"/>
                    <a:pt x="21500" y="7211"/>
                    <a:pt x="21405" y="7476"/>
                  </a:cubicBezTo>
                  <a:cubicBezTo>
                    <a:pt x="21357" y="7661"/>
                    <a:pt x="21309" y="7765"/>
                    <a:pt x="21309" y="7926"/>
                  </a:cubicBezTo>
                  <a:cubicBezTo>
                    <a:pt x="21309" y="8191"/>
                    <a:pt x="21405" y="8324"/>
                    <a:pt x="21405" y="8561"/>
                  </a:cubicBezTo>
                  <a:cubicBezTo>
                    <a:pt x="21405" y="8694"/>
                    <a:pt x="21405" y="8774"/>
                    <a:pt x="21405" y="8907"/>
                  </a:cubicBezTo>
                  <a:cubicBezTo>
                    <a:pt x="21405" y="9092"/>
                    <a:pt x="21357" y="9200"/>
                    <a:pt x="21309" y="9357"/>
                  </a:cubicBezTo>
                  <a:cubicBezTo>
                    <a:pt x="21235" y="9542"/>
                    <a:pt x="21261" y="9650"/>
                    <a:pt x="21209" y="9807"/>
                  </a:cubicBezTo>
                  <a:cubicBezTo>
                    <a:pt x="21087" y="10181"/>
                    <a:pt x="21014" y="10338"/>
                    <a:pt x="20943" y="10712"/>
                  </a:cubicBezTo>
                  <a:cubicBezTo>
                    <a:pt x="20648" y="11001"/>
                    <a:pt x="20626" y="11266"/>
                    <a:pt x="20505" y="11692"/>
                  </a:cubicBezTo>
                  <a:cubicBezTo>
                    <a:pt x="20431" y="11958"/>
                    <a:pt x="20287" y="12090"/>
                    <a:pt x="20187" y="12351"/>
                  </a:cubicBezTo>
                  <a:cubicBezTo>
                    <a:pt x="20139" y="12540"/>
                    <a:pt x="20139" y="12673"/>
                    <a:pt x="20043" y="12858"/>
                  </a:cubicBezTo>
                  <a:cubicBezTo>
                    <a:pt x="19944" y="13043"/>
                    <a:pt x="19944" y="13175"/>
                    <a:pt x="19870" y="13360"/>
                  </a:cubicBezTo>
                  <a:cubicBezTo>
                    <a:pt x="19822" y="13521"/>
                    <a:pt x="19700" y="13597"/>
                    <a:pt x="19678" y="13786"/>
                  </a:cubicBezTo>
                  <a:cubicBezTo>
                    <a:pt x="19652" y="13971"/>
                    <a:pt x="19678" y="14104"/>
                    <a:pt x="19652" y="14289"/>
                  </a:cubicBezTo>
                  <a:cubicBezTo>
                    <a:pt x="19579" y="14574"/>
                    <a:pt x="19409" y="14711"/>
                    <a:pt x="19409" y="15000"/>
                  </a:cubicBezTo>
                  <a:cubicBezTo>
                    <a:pt x="19409" y="15161"/>
                    <a:pt x="19409" y="15237"/>
                    <a:pt x="19409" y="15370"/>
                  </a:cubicBezTo>
                  <a:cubicBezTo>
                    <a:pt x="19409" y="15635"/>
                    <a:pt x="19166" y="15663"/>
                    <a:pt x="19092" y="15901"/>
                  </a:cubicBezTo>
                  <a:cubicBezTo>
                    <a:pt x="19022" y="16089"/>
                    <a:pt x="18970" y="16298"/>
                    <a:pt x="18778" y="16298"/>
                  </a:cubicBezTo>
                  <a:cubicBezTo>
                    <a:pt x="18657" y="16298"/>
                    <a:pt x="18605" y="16246"/>
                    <a:pt x="18509" y="16246"/>
                  </a:cubicBezTo>
                  <a:cubicBezTo>
                    <a:pt x="18365" y="16246"/>
                    <a:pt x="18314" y="16379"/>
                    <a:pt x="18243" y="16483"/>
                  </a:cubicBezTo>
                  <a:cubicBezTo>
                    <a:pt x="18070" y="16668"/>
                    <a:pt x="17926" y="16801"/>
                    <a:pt x="17926" y="17066"/>
                  </a:cubicBezTo>
                  <a:cubicBezTo>
                    <a:pt x="17926" y="17147"/>
                    <a:pt x="17974" y="17175"/>
                    <a:pt x="17974" y="17255"/>
                  </a:cubicBezTo>
                  <a:cubicBezTo>
                    <a:pt x="17974" y="17520"/>
                    <a:pt x="17900" y="17729"/>
                    <a:pt x="17705" y="17890"/>
                  </a:cubicBezTo>
                  <a:cubicBezTo>
                    <a:pt x="17561" y="17995"/>
                    <a:pt x="17391" y="17918"/>
                    <a:pt x="17196" y="17918"/>
                  </a:cubicBezTo>
                  <a:cubicBezTo>
                    <a:pt x="17074" y="17918"/>
                    <a:pt x="17000" y="17918"/>
                    <a:pt x="16879" y="17942"/>
                  </a:cubicBezTo>
                  <a:cubicBezTo>
                    <a:pt x="16783" y="17971"/>
                    <a:pt x="16783" y="18103"/>
                    <a:pt x="16709" y="18155"/>
                  </a:cubicBezTo>
                  <a:cubicBezTo>
                    <a:pt x="16635" y="18208"/>
                    <a:pt x="16587" y="18260"/>
                    <a:pt x="16514" y="18288"/>
                  </a:cubicBezTo>
                  <a:cubicBezTo>
                    <a:pt x="16392" y="18316"/>
                    <a:pt x="16248" y="18340"/>
                    <a:pt x="16248" y="18473"/>
                  </a:cubicBezTo>
                  <a:cubicBezTo>
                    <a:pt x="16248" y="18577"/>
                    <a:pt x="16248" y="18658"/>
                    <a:pt x="16248" y="18766"/>
                  </a:cubicBezTo>
                  <a:cubicBezTo>
                    <a:pt x="16248" y="18951"/>
                    <a:pt x="16174" y="19028"/>
                    <a:pt x="16100" y="19217"/>
                  </a:cubicBezTo>
                  <a:cubicBezTo>
                    <a:pt x="16052" y="19373"/>
                    <a:pt x="16027" y="19482"/>
                    <a:pt x="15905" y="19586"/>
                  </a:cubicBezTo>
                  <a:cubicBezTo>
                    <a:pt x="15639" y="19771"/>
                    <a:pt x="15396" y="19852"/>
                    <a:pt x="15200" y="20145"/>
                  </a:cubicBezTo>
                  <a:cubicBezTo>
                    <a:pt x="15105" y="20302"/>
                    <a:pt x="14983" y="20382"/>
                    <a:pt x="14983" y="20595"/>
                  </a:cubicBezTo>
                  <a:cubicBezTo>
                    <a:pt x="14983" y="20672"/>
                    <a:pt x="15031" y="20752"/>
                    <a:pt x="15079" y="20832"/>
                  </a:cubicBezTo>
                  <a:cubicBezTo>
                    <a:pt x="15152" y="21017"/>
                    <a:pt x="15200" y="21178"/>
                    <a:pt x="15226" y="21415"/>
                  </a:cubicBezTo>
                  <a:cubicBezTo>
                    <a:pt x="15079" y="21415"/>
                    <a:pt x="15031" y="21311"/>
                    <a:pt x="14883" y="21254"/>
                  </a:cubicBezTo>
                  <a:cubicBezTo>
                    <a:pt x="14809" y="21202"/>
                    <a:pt x="14739" y="21230"/>
                    <a:pt x="14688" y="21150"/>
                  </a:cubicBezTo>
                  <a:cubicBezTo>
                    <a:pt x="14592" y="21045"/>
                    <a:pt x="14640" y="20913"/>
                    <a:pt x="14592" y="20804"/>
                  </a:cubicBezTo>
                  <a:cubicBezTo>
                    <a:pt x="14544" y="20672"/>
                    <a:pt x="14422" y="20700"/>
                    <a:pt x="14300" y="20700"/>
                  </a:cubicBezTo>
                  <a:cubicBezTo>
                    <a:pt x="13935" y="20700"/>
                    <a:pt x="13740" y="20832"/>
                    <a:pt x="13356" y="20832"/>
                  </a:cubicBezTo>
                  <a:cubicBezTo>
                    <a:pt x="13186" y="20832"/>
                    <a:pt x="13013" y="20728"/>
                    <a:pt x="12965" y="20543"/>
                  </a:cubicBezTo>
                  <a:cubicBezTo>
                    <a:pt x="12722" y="20543"/>
                    <a:pt x="12600" y="20543"/>
                    <a:pt x="12357" y="20543"/>
                  </a:cubicBezTo>
                  <a:cubicBezTo>
                    <a:pt x="12261" y="20543"/>
                    <a:pt x="12213" y="20567"/>
                    <a:pt x="12113" y="20567"/>
                  </a:cubicBezTo>
                  <a:cubicBezTo>
                    <a:pt x="11969" y="20567"/>
                    <a:pt x="11870" y="20515"/>
                    <a:pt x="11726" y="20567"/>
                  </a:cubicBezTo>
                  <a:cubicBezTo>
                    <a:pt x="11457" y="20672"/>
                    <a:pt x="11482" y="21126"/>
                    <a:pt x="11213" y="21126"/>
                  </a:cubicBezTo>
                  <a:cubicBezTo>
                    <a:pt x="11117" y="21126"/>
                    <a:pt x="11043" y="21126"/>
                    <a:pt x="10948" y="21126"/>
                  </a:cubicBezTo>
                  <a:cubicBezTo>
                    <a:pt x="10678" y="21126"/>
                    <a:pt x="10509" y="20993"/>
                    <a:pt x="10291" y="20832"/>
                  </a:cubicBezTo>
                  <a:cubicBezTo>
                    <a:pt x="10265" y="20780"/>
                    <a:pt x="10217" y="20752"/>
                    <a:pt x="10191" y="20700"/>
                  </a:cubicBezTo>
                  <a:cubicBezTo>
                    <a:pt x="10169" y="20672"/>
                    <a:pt x="10191" y="20595"/>
                    <a:pt x="10143" y="20595"/>
                  </a:cubicBezTo>
                  <a:cubicBezTo>
                    <a:pt x="9900" y="20595"/>
                    <a:pt x="9778" y="20672"/>
                    <a:pt x="9561" y="20780"/>
                  </a:cubicBezTo>
                  <a:cubicBezTo>
                    <a:pt x="9413" y="20860"/>
                    <a:pt x="9269" y="20804"/>
                    <a:pt x="9170" y="20937"/>
                  </a:cubicBezTo>
                  <a:cubicBezTo>
                    <a:pt x="9096" y="21017"/>
                    <a:pt x="9148" y="21126"/>
                    <a:pt x="9048" y="21178"/>
                  </a:cubicBezTo>
                  <a:cubicBezTo>
                    <a:pt x="8878" y="21335"/>
                    <a:pt x="8709" y="21282"/>
                    <a:pt x="8513" y="21335"/>
                  </a:cubicBezTo>
                  <a:cubicBezTo>
                    <a:pt x="8343" y="21391"/>
                    <a:pt x="8295" y="21600"/>
                    <a:pt x="8100" y="21600"/>
                  </a:cubicBezTo>
                  <a:cubicBezTo>
                    <a:pt x="7882" y="21600"/>
                    <a:pt x="7735" y="21576"/>
                    <a:pt x="7565" y="21415"/>
                  </a:cubicBezTo>
                  <a:cubicBezTo>
                    <a:pt x="7418" y="21282"/>
                    <a:pt x="7370" y="21178"/>
                    <a:pt x="7274" y="20993"/>
                  </a:cubicBezTo>
                  <a:cubicBezTo>
                    <a:pt x="7248" y="20913"/>
                    <a:pt x="7200" y="20804"/>
                    <a:pt x="7126" y="20804"/>
                  </a:cubicBezTo>
                  <a:cubicBezTo>
                    <a:pt x="7052" y="20804"/>
                    <a:pt x="7005" y="20860"/>
                    <a:pt x="6931" y="20860"/>
                  </a:cubicBezTo>
                  <a:cubicBezTo>
                    <a:pt x="6909" y="20752"/>
                    <a:pt x="6909" y="20672"/>
                    <a:pt x="6861" y="20567"/>
                  </a:cubicBezTo>
                  <a:cubicBezTo>
                    <a:pt x="6835" y="20515"/>
                    <a:pt x="6787" y="20487"/>
                    <a:pt x="6739" y="20463"/>
                  </a:cubicBezTo>
                  <a:cubicBezTo>
                    <a:pt x="6543" y="20354"/>
                    <a:pt x="6422" y="20274"/>
                    <a:pt x="6226" y="20169"/>
                  </a:cubicBezTo>
                  <a:cubicBezTo>
                    <a:pt x="6057" y="20089"/>
                    <a:pt x="6031" y="19956"/>
                    <a:pt x="5961" y="19771"/>
                  </a:cubicBezTo>
                  <a:cubicBezTo>
                    <a:pt x="5935" y="19667"/>
                    <a:pt x="5861" y="19614"/>
                    <a:pt x="5861" y="19506"/>
                  </a:cubicBezTo>
                  <a:cubicBezTo>
                    <a:pt x="5861" y="19401"/>
                    <a:pt x="5861" y="19321"/>
                    <a:pt x="5861" y="19241"/>
                  </a:cubicBezTo>
                  <a:cubicBezTo>
                    <a:pt x="5861" y="18766"/>
                    <a:pt x="6226" y="18577"/>
                    <a:pt x="6226" y="18103"/>
                  </a:cubicBezTo>
                  <a:cubicBezTo>
                    <a:pt x="6226" y="18023"/>
                    <a:pt x="6204" y="17918"/>
                    <a:pt x="6105" y="17918"/>
                  </a:cubicBezTo>
                  <a:cubicBezTo>
                    <a:pt x="5861" y="17918"/>
                    <a:pt x="5739" y="18103"/>
                    <a:pt x="5474" y="18103"/>
                  </a:cubicBezTo>
                  <a:cubicBezTo>
                    <a:pt x="5352" y="18103"/>
                    <a:pt x="5304" y="18047"/>
                    <a:pt x="5179" y="17995"/>
                  </a:cubicBezTo>
                  <a:cubicBezTo>
                    <a:pt x="2870" y="17942"/>
                    <a:pt x="2870" y="17942"/>
                    <a:pt x="2870" y="17942"/>
                  </a:cubicBezTo>
                  <a:cubicBezTo>
                    <a:pt x="1922" y="15611"/>
                    <a:pt x="1922" y="15611"/>
                    <a:pt x="1922" y="15611"/>
                  </a:cubicBezTo>
                  <a:cubicBezTo>
                    <a:pt x="2018" y="15611"/>
                    <a:pt x="2066" y="15583"/>
                    <a:pt x="2139" y="15583"/>
                  </a:cubicBezTo>
                  <a:cubicBezTo>
                    <a:pt x="2309" y="15583"/>
                    <a:pt x="2409" y="15583"/>
                    <a:pt x="2578" y="15583"/>
                  </a:cubicBezTo>
                  <a:cubicBezTo>
                    <a:pt x="2578" y="15398"/>
                    <a:pt x="2578" y="15318"/>
                    <a:pt x="2578" y="15133"/>
                  </a:cubicBezTo>
                  <a:cubicBezTo>
                    <a:pt x="2578" y="14763"/>
                    <a:pt x="2700" y="14550"/>
                    <a:pt x="2700" y="14180"/>
                  </a:cubicBezTo>
                  <a:cubicBezTo>
                    <a:pt x="2700" y="13943"/>
                    <a:pt x="2505" y="13863"/>
                    <a:pt x="2457" y="13654"/>
                  </a:cubicBezTo>
                  <a:cubicBezTo>
                    <a:pt x="2383" y="13413"/>
                    <a:pt x="2383" y="13280"/>
                    <a:pt x="2335" y="13043"/>
                  </a:cubicBezTo>
                  <a:cubicBezTo>
                    <a:pt x="2261" y="12806"/>
                    <a:pt x="2114" y="12697"/>
                    <a:pt x="1896" y="12564"/>
                  </a:cubicBezTo>
                  <a:cubicBezTo>
                    <a:pt x="1822" y="12512"/>
                    <a:pt x="1748" y="12432"/>
                    <a:pt x="1678" y="12380"/>
                  </a:cubicBezTo>
                  <a:cubicBezTo>
                    <a:pt x="1748" y="12167"/>
                    <a:pt x="1848" y="12114"/>
                    <a:pt x="1995" y="11929"/>
                  </a:cubicBezTo>
                  <a:cubicBezTo>
                    <a:pt x="2261" y="11532"/>
                    <a:pt x="2431" y="11347"/>
                    <a:pt x="2774" y="10973"/>
                  </a:cubicBezTo>
                  <a:cubicBezTo>
                    <a:pt x="2991" y="10736"/>
                    <a:pt x="3014" y="10523"/>
                    <a:pt x="3087" y="10181"/>
                  </a:cubicBezTo>
                  <a:cubicBezTo>
                    <a:pt x="3135" y="9968"/>
                    <a:pt x="3187" y="9835"/>
                    <a:pt x="3283" y="9622"/>
                  </a:cubicBezTo>
                  <a:cubicBezTo>
                    <a:pt x="3331" y="9518"/>
                    <a:pt x="3430" y="9462"/>
                    <a:pt x="3430" y="9357"/>
                  </a:cubicBezTo>
                  <a:cubicBezTo>
                    <a:pt x="3430" y="9224"/>
                    <a:pt x="3379" y="9172"/>
                    <a:pt x="3379" y="9040"/>
                  </a:cubicBezTo>
                  <a:cubicBezTo>
                    <a:pt x="3309" y="8879"/>
                    <a:pt x="3161" y="8802"/>
                    <a:pt x="3161" y="8589"/>
                  </a:cubicBezTo>
                  <a:cubicBezTo>
                    <a:pt x="3161" y="8352"/>
                    <a:pt x="3405" y="8272"/>
                    <a:pt x="3405" y="8007"/>
                  </a:cubicBezTo>
                  <a:cubicBezTo>
                    <a:pt x="3405" y="7661"/>
                    <a:pt x="3161" y="7504"/>
                    <a:pt x="2870" y="7367"/>
                  </a:cubicBezTo>
                  <a:cubicBezTo>
                    <a:pt x="2674" y="7263"/>
                    <a:pt x="2552" y="7158"/>
                    <a:pt x="2335" y="7158"/>
                  </a:cubicBezTo>
                  <a:cubicBezTo>
                    <a:pt x="2235" y="7158"/>
                    <a:pt x="2165" y="7158"/>
                    <a:pt x="2066" y="7158"/>
                  </a:cubicBezTo>
                  <a:cubicBezTo>
                    <a:pt x="1774" y="7158"/>
                    <a:pt x="1579" y="7078"/>
                    <a:pt x="1361" y="6837"/>
                  </a:cubicBezTo>
                  <a:cubicBezTo>
                    <a:pt x="1166" y="6628"/>
                    <a:pt x="1143" y="6415"/>
                    <a:pt x="1022" y="6125"/>
                  </a:cubicBezTo>
                  <a:cubicBezTo>
                    <a:pt x="778" y="5539"/>
                    <a:pt x="631" y="5169"/>
                    <a:pt x="631" y="4534"/>
                  </a:cubicBezTo>
                  <a:cubicBezTo>
                    <a:pt x="631" y="4084"/>
                    <a:pt x="631" y="3843"/>
                    <a:pt x="631" y="3392"/>
                  </a:cubicBezTo>
                  <a:cubicBezTo>
                    <a:pt x="435" y="3023"/>
                    <a:pt x="243" y="2862"/>
                    <a:pt x="0" y="2572"/>
                  </a:cubicBezTo>
                  <a:cubicBezTo>
                    <a:pt x="7078" y="2649"/>
                    <a:pt x="7078" y="2649"/>
                    <a:pt x="7078" y="2649"/>
                  </a:cubicBezTo>
                  <a:cubicBezTo>
                    <a:pt x="7078" y="2625"/>
                    <a:pt x="7078" y="2597"/>
                    <a:pt x="7078" y="2544"/>
                  </a:cubicBezTo>
                  <a:cubicBezTo>
                    <a:pt x="7078" y="2199"/>
                    <a:pt x="7200" y="2042"/>
                    <a:pt x="7322" y="1724"/>
                  </a:cubicBezTo>
                  <a:cubicBezTo>
                    <a:pt x="7370" y="1592"/>
                    <a:pt x="7491" y="1535"/>
                    <a:pt x="7491" y="1403"/>
                  </a:cubicBezTo>
                  <a:cubicBezTo>
                    <a:pt x="7491" y="1298"/>
                    <a:pt x="7443" y="1246"/>
                    <a:pt x="7443" y="1137"/>
                  </a:cubicBezTo>
                  <a:cubicBezTo>
                    <a:pt x="7443" y="663"/>
                    <a:pt x="7613" y="398"/>
                    <a:pt x="7857" y="0"/>
                  </a:cubicBezTo>
                  <a:cubicBezTo>
                    <a:pt x="8004" y="185"/>
                    <a:pt x="8126" y="293"/>
                    <a:pt x="8248" y="502"/>
                  </a:cubicBezTo>
                  <a:cubicBezTo>
                    <a:pt x="8369" y="744"/>
                    <a:pt x="8513" y="876"/>
                    <a:pt x="8513" y="1137"/>
                  </a:cubicBezTo>
                  <a:cubicBezTo>
                    <a:pt x="8513" y="1351"/>
                    <a:pt x="8318" y="1431"/>
                    <a:pt x="8318" y="1644"/>
                  </a:cubicBezTo>
                  <a:cubicBezTo>
                    <a:pt x="8318" y="1748"/>
                    <a:pt x="8391" y="1801"/>
                    <a:pt x="8417" y="1909"/>
                  </a:cubicBezTo>
                  <a:cubicBezTo>
                    <a:pt x="8487" y="2122"/>
                    <a:pt x="8513" y="2227"/>
                    <a:pt x="8613" y="2440"/>
                  </a:cubicBezTo>
                  <a:cubicBezTo>
                    <a:pt x="8734" y="2705"/>
                    <a:pt x="8782" y="2994"/>
                    <a:pt x="9074" y="3047"/>
                  </a:cubicBezTo>
                  <a:cubicBezTo>
                    <a:pt x="9339" y="3103"/>
                    <a:pt x="9439" y="3340"/>
                    <a:pt x="9609" y="3605"/>
                  </a:cubicBezTo>
                  <a:cubicBezTo>
                    <a:pt x="9705" y="3738"/>
                    <a:pt x="9826" y="3762"/>
                    <a:pt x="9900" y="3899"/>
                  </a:cubicBezTo>
                  <a:cubicBezTo>
                    <a:pt x="9974" y="3975"/>
                    <a:pt x="9948" y="4108"/>
                    <a:pt x="10048" y="4136"/>
                  </a:cubicBezTo>
                  <a:cubicBezTo>
                    <a:pt x="21309" y="5567"/>
                    <a:pt x="21309" y="5567"/>
                    <a:pt x="21309" y="556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5" name="AutoShape 13"/>
            <p:cNvSpPr>
              <a:spLocks/>
            </p:cNvSpPr>
            <p:nvPr/>
          </p:nvSpPr>
          <p:spPr bwMode="auto">
            <a:xfrm>
              <a:off x="5232701" y="2414559"/>
              <a:ext cx="1035696" cy="19038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759" y="433"/>
                  </a:moveTo>
                  <a:cubicBezTo>
                    <a:pt x="9759" y="498"/>
                    <a:pt x="9639" y="563"/>
                    <a:pt x="9639" y="629"/>
                  </a:cubicBezTo>
                  <a:cubicBezTo>
                    <a:pt x="9639" y="729"/>
                    <a:pt x="9944" y="765"/>
                    <a:pt x="10065" y="860"/>
                  </a:cubicBezTo>
                  <a:cubicBezTo>
                    <a:pt x="10490" y="1127"/>
                    <a:pt x="10916" y="1328"/>
                    <a:pt x="10916" y="1690"/>
                  </a:cubicBezTo>
                  <a:cubicBezTo>
                    <a:pt x="10916" y="1826"/>
                    <a:pt x="10610" y="1856"/>
                    <a:pt x="10490" y="1992"/>
                  </a:cubicBezTo>
                  <a:cubicBezTo>
                    <a:pt x="10370" y="2158"/>
                    <a:pt x="10490" y="2289"/>
                    <a:pt x="10435" y="2455"/>
                  </a:cubicBezTo>
                  <a:cubicBezTo>
                    <a:pt x="10370" y="2656"/>
                    <a:pt x="10185" y="2721"/>
                    <a:pt x="10129" y="2887"/>
                  </a:cubicBezTo>
                  <a:cubicBezTo>
                    <a:pt x="10065" y="3149"/>
                    <a:pt x="10000" y="3350"/>
                    <a:pt x="9759" y="3582"/>
                  </a:cubicBezTo>
                  <a:cubicBezTo>
                    <a:pt x="9639" y="3748"/>
                    <a:pt x="9519" y="3914"/>
                    <a:pt x="9214" y="3914"/>
                  </a:cubicBezTo>
                  <a:cubicBezTo>
                    <a:pt x="9093" y="3914"/>
                    <a:pt x="9029" y="3813"/>
                    <a:pt x="8908" y="3813"/>
                  </a:cubicBezTo>
                  <a:cubicBezTo>
                    <a:pt x="8538" y="3813"/>
                    <a:pt x="8538" y="4049"/>
                    <a:pt x="8473" y="4215"/>
                  </a:cubicBezTo>
                  <a:cubicBezTo>
                    <a:pt x="8418" y="4376"/>
                    <a:pt x="8298" y="4447"/>
                    <a:pt x="8113" y="4578"/>
                  </a:cubicBezTo>
                  <a:cubicBezTo>
                    <a:pt x="7992" y="4678"/>
                    <a:pt x="7992" y="4779"/>
                    <a:pt x="7743" y="4844"/>
                  </a:cubicBezTo>
                  <a:cubicBezTo>
                    <a:pt x="7317" y="4945"/>
                    <a:pt x="7012" y="4975"/>
                    <a:pt x="6586" y="5111"/>
                  </a:cubicBezTo>
                  <a:cubicBezTo>
                    <a:pt x="6096" y="5342"/>
                    <a:pt x="6096" y="5574"/>
                    <a:pt x="5856" y="5906"/>
                  </a:cubicBezTo>
                  <a:cubicBezTo>
                    <a:pt x="5606" y="6238"/>
                    <a:pt x="5005" y="6368"/>
                    <a:pt x="5005" y="6736"/>
                  </a:cubicBezTo>
                  <a:cubicBezTo>
                    <a:pt x="5005" y="7098"/>
                    <a:pt x="5976" y="7098"/>
                    <a:pt x="5976" y="7465"/>
                  </a:cubicBezTo>
                  <a:cubicBezTo>
                    <a:pt x="5976" y="7696"/>
                    <a:pt x="5976" y="7898"/>
                    <a:pt x="5606" y="8064"/>
                  </a:cubicBezTo>
                  <a:cubicBezTo>
                    <a:pt x="5486" y="8129"/>
                    <a:pt x="5301" y="8194"/>
                    <a:pt x="5301" y="8295"/>
                  </a:cubicBezTo>
                  <a:cubicBezTo>
                    <a:pt x="5301" y="8426"/>
                    <a:pt x="5301" y="8491"/>
                    <a:pt x="5301" y="8627"/>
                  </a:cubicBezTo>
                  <a:cubicBezTo>
                    <a:pt x="5301" y="8823"/>
                    <a:pt x="5005" y="8858"/>
                    <a:pt x="4820" y="8989"/>
                  </a:cubicBezTo>
                  <a:cubicBezTo>
                    <a:pt x="4144" y="9487"/>
                    <a:pt x="3293" y="9522"/>
                    <a:pt x="2683" y="10050"/>
                  </a:cubicBezTo>
                  <a:cubicBezTo>
                    <a:pt x="2313" y="10382"/>
                    <a:pt x="2137" y="10584"/>
                    <a:pt x="1832" y="10951"/>
                  </a:cubicBezTo>
                  <a:cubicBezTo>
                    <a:pt x="1647" y="11112"/>
                    <a:pt x="1462" y="11182"/>
                    <a:pt x="1341" y="11378"/>
                  </a:cubicBezTo>
                  <a:cubicBezTo>
                    <a:pt x="1221" y="11544"/>
                    <a:pt x="1156" y="11680"/>
                    <a:pt x="916" y="11811"/>
                  </a:cubicBezTo>
                  <a:cubicBezTo>
                    <a:pt x="1277" y="12108"/>
                    <a:pt x="1647" y="12339"/>
                    <a:pt x="1647" y="12671"/>
                  </a:cubicBezTo>
                  <a:cubicBezTo>
                    <a:pt x="1647" y="12908"/>
                    <a:pt x="1462" y="13038"/>
                    <a:pt x="1397" y="13270"/>
                  </a:cubicBezTo>
                  <a:cubicBezTo>
                    <a:pt x="1277" y="13637"/>
                    <a:pt x="1397" y="13868"/>
                    <a:pt x="1156" y="14200"/>
                  </a:cubicBezTo>
                  <a:cubicBezTo>
                    <a:pt x="1036" y="14432"/>
                    <a:pt x="916" y="14563"/>
                    <a:pt x="916" y="14764"/>
                  </a:cubicBezTo>
                  <a:cubicBezTo>
                    <a:pt x="916" y="15096"/>
                    <a:pt x="1156" y="15262"/>
                    <a:pt x="1156" y="15559"/>
                  </a:cubicBezTo>
                  <a:cubicBezTo>
                    <a:pt x="1156" y="15725"/>
                    <a:pt x="1156" y="15825"/>
                    <a:pt x="1156" y="15991"/>
                  </a:cubicBezTo>
                  <a:cubicBezTo>
                    <a:pt x="1156" y="16223"/>
                    <a:pt x="1036" y="16358"/>
                    <a:pt x="916" y="16555"/>
                  </a:cubicBezTo>
                  <a:cubicBezTo>
                    <a:pt x="731" y="16786"/>
                    <a:pt x="796" y="16922"/>
                    <a:pt x="666" y="17118"/>
                  </a:cubicBezTo>
                  <a:cubicBezTo>
                    <a:pt x="361" y="17586"/>
                    <a:pt x="176" y="17782"/>
                    <a:pt x="0" y="18250"/>
                  </a:cubicBezTo>
                  <a:cubicBezTo>
                    <a:pt x="1156" y="18547"/>
                    <a:pt x="1156" y="18547"/>
                    <a:pt x="1156" y="18547"/>
                  </a:cubicBezTo>
                  <a:cubicBezTo>
                    <a:pt x="1036" y="18979"/>
                    <a:pt x="241" y="19110"/>
                    <a:pt x="241" y="19573"/>
                  </a:cubicBezTo>
                  <a:cubicBezTo>
                    <a:pt x="241" y="19839"/>
                    <a:pt x="731" y="19975"/>
                    <a:pt x="1156" y="20071"/>
                  </a:cubicBezTo>
                  <a:cubicBezTo>
                    <a:pt x="1832" y="20207"/>
                    <a:pt x="2192" y="20302"/>
                    <a:pt x="2868" y="20302"/>
                  </a:cubicBezTo>
                  <a:cubicBezTo>
                    <a:pt x="3904" y="20302"/>
                    <a:pt x="3719" y="19311"/>
                    <a:pt x="4755" y="19311"/>
                  </a:cubicBezTo>
                  <a:cubicBezTo>
                    <a:pt x="5430" y="19311"/>
                    <a:pt x="5791" y="19673"/>
                    <a:pt x="5791" y="20005"/>
                  </a:cubicBezTo>
                  <a:cubicBezTo>
                    <a:pt x="5791" y="20302"/>
                    <a:pt x="5550" y="20438"/>
                    <a:pt x="5550" y="20735"/>
                  </a:cubicBezTo>
                  <a:cubicBezTo>
                    <a:pt x="5550" y="20871"/>
                    <a:pt x="5606" y="21067"/>
                    <a:pt x="5920" y="21067"/>
                  </a:cubicBezTo>
                  <a:cubicBezTo>
                    <a:pt x="6096" y="21067"/>
                    <a:pt x="6161" y="20936"/>
                    <a:pt x="6216" y="20835"/>
                  </a:cubicBezTo>
                  <a:cubicBezTo>
                    <a:pt x="6346" y="20705"/>
                    <a:pt x="6466" y="20634"/>
                    <a:pt x="6522" y="20503"/>
                  </a:cubicBezTo>
                  <a:cubicBezTo>
                    <a:pt x="6956" y="20569"/>
                    <a:pt x="7132" y="20800"/>
                    <a:pt x="7558" y="20800"/>
                  </a:cubicBezTo>
                  <a:cubicBezTo>
                    <a:pt x="7872" y="20800"/>
                    <a:pt x="7872" y="20604"/>
                    <a:pt x="8177" y="20604"/>
                  </a:cubicBezTo>
                  <a:cubicBezTo>
                    <a:pt x="8473" y="20604"/>
                    <a:pt x="8603" y="20735"/>
                    <a:pt x="8844" y="20871"/>
                  </a:cubicBezTo>
                  <a:cubicBezTo>
                    <a:pt x="9269" y="21102"/>
                    <a:pt x="9639" y="21167"/>
                    <a:pt x="10129" y="21364"/>
                  </a:cubicBezTo>
                  <a:cubicBezTo>
                    <a:pt x="10370" y="21499"/>
                    <a:pt x="10555" y="21600"/>
                    <a:pt x="10916" y="21600"/>
                  </a:cubicBezTo>
                  <a:cubicBezTo>
                    <a:pt x="11101" y="21600"/>
                    <a:pt x="11101" y="21499"/>
                    <a:pt x="11165" y="21399"/>
                  </a:cubicBezTo>
                  <a:cubicBezTo>
                    <a:pt x="11350" y="21268"/>
                    <a:pt x="11526" y="21132"/>
                    <a:pt x="11831" y="21132"/>
                  </a:cubicBezTo>
                  <a:cubicBezTo>
                    <a:pt x="12322" y="21132"/>
                    <a:pt x="12442" y="21464"/>
                    <a:pt x="12932" y="21464"/>
                  </a:cubicBezTo>
                  <a:cubicBezTo>
                    <a:pt x="13117" y="21464"/>
                    <a:pt x="13238" y="21464"/>
                    <a:pt x="13478" y="21464"/>
                  </a:cubicBezTo>
                  <a:cubicBezTo>
                    <a:pt x="14033" y="21464"/>
                    <a:pt x="14274" y="21364"/>
                    <a:pt x="14764" y="21268"/>
                  </a:cubicBezTo>
                  <a:cubicBezTo>
                    <a:pt x="15310" y="21167"/>
                    <a:pt x="15735" y="21198"/>
                    <a:pt x="16170" y="21001"/>
                  </a:cubicBezTo>
                  <a:cubicBezTo>
                    <a:pt x="16475" y="20871"/>
                    <a:pt x="16346" y="20669"/>
                    <a:pt x="16595" y="20569"/>
                  </a:cubicBezTo>
                  <a:cubicBezTo>
                    <a:pt x="16901" y="20403"/>
                    <a:pt x="17206" y="20468"/>
                    <a:pt x="17632" y="20438"/>
                  </a:cubicBezTo>
                  <a:cubicBezTo>
                    <a:pt x="19093" y="20403"/>
                    <a:pt x="19093" y="20403"/>
                    <a:pt x="19093" y="20403"/>
                  </a:cubicBezTo>
                  <a:cubicBezTo>
                    <a:pt x="18973" y="20237"/>
                    <a:pt x="18973" y="20106"/>
                    <a:pt x="18973" y="19905"/>
                  </a:cubicBezTo>
                  <a:cubicBezTo>
                    <a:pt x="18973" y="19573"/>
                    <a:pt x="19093" y="19377"/>
                    <a:pt x="19093" y="19045"/>
                  </a:cubicBezTo>
                  <a:cubicBezTo>
                    <a:pt x="19093" y="18778"/>
                    <a:pt x="18853" y="18677"/>
                    <a:pt x="18853" y="18411"/>
                  </a:cubicBezTo>
                  <a:cubicBezTo>
                    <a:pt x="18853" y="18215"/>
                    <a:pt x="19278" y="18149"/>
                    <a:pt x="19278" y="17948"/>
                  </a:cubicBezTo>
                  <a:cubicBezTo>
                    <a:pt x="19278" y="17752"/>
                    <a:pt x="18908" y="17681"/>
                    <a:pt x="18908" y="17485"/>
                  </a:cubicBezTo>
                  <a:cubicBezTo>
                    <a:pt x="18908" y="17254"/>
                    <a:pt x="19398" y="17183"/>
                    <a:pt x="19398" y="16952"/>
                  </a:cubicBezTo>
                  <a:cubicBezTo>
                    <a:pt x="19398" y="16786"/>
                    <a:pt x="18853" y="16821"/>
                    <a:pt x="18853" y="16655"/>
                  </a:cubicBezTo>
                  <a:cubicBezTo>
                    <a:pt x="18853" y="16424"/>
                    <a:pt x="19093" y="16323"/>
                    <a:pt x="19213" y="16122"/>
                  </a:cubicBezTo>
                  <a:cubicBezTo>
                    <a:pt x="19398" y="15891"/>
                    <a:pt x="19343" y="15760"/>
                    <a:pt x="19463" y="15528"/>
                  </a:cubicBezTo>
                  <a:cubicBezTo>
                    <a:pt x="19583" y="15362"/>
                    <a:pt x="19768" y="15262"/>
                    <a:pt x="19889" y="15061"/>
                  </a:cubicBezTo>
                  <a:cubicBezTo>
                    <a:pt x="20074" y="14764"/>
                    <a:pt x="20074" y="14598"/>
                    <a:pt x="20314" y="14301"/>
                  </a:cubicBezTo>
                  <a:cubicBezTo>
                    <a:pt x="20434" y="14100"/>
                    <a:pt x="20619" y="13969"/>
                    <a:pt x="20989" y="13868"/>
                  </a:cubicBezTo>
                  <a:cubicBezTo>
                    <a:pt x="21230" y="13768"/>
                    <a:pt x="21600" y="13803"/>
                    <a:pt x="21600" y="13637"/>
                  </a:cubicBezTo>
                  <a:cubicBezTo>
                    <a:pt x="21600" y="13501"/>
                    <a:pt x="21350" y="13471"/>
                    <a:pt x="21350" y="13335"/>
                  </a:cubicBezTo>
                  <a:cubicBezTo>
                    <a:pt x="21045" y="13335"/>
                    <a:pt x="20925" y="13305"/>
                    <a:pt x="20564" y="13305"/>
                  </a:cubicBezTo>
                  <a:cubicBezTo>
                    <a:pt x="19768" y="13305"/>
                    <a:pt x="19278" y="12908"/>
                    <a:pt x="19093" y="12440"/>
                  </a:cubicBezTo>
                  <a:cubicBezTo>
                    <a:pt x="18973" y="12143"/>
                    <a:pt x="18973" y="11942"/>
                    <a:pt x="18668" y="11645"/>
                  </a:cubicBezTo>
                  <a:cubicBezTo>
                    <a:pt x="18298" y="11278"/>
                    <a:pt x="18057" y="11112"/>
                    <a:pt x="17567" y="10785"/>
                  </a:cubicBezTo>
                  <a:cubicBezTo>
                    <a:pt x="17326" y="10649"/>
                    <a:pt x="17206" y="10518"/>
                    <a:pt x="16901" y="10382"/>
                  </a:cubicBezTo>
                  <a:cubicBezTo>
                    <a:pt x="16595" y="10252"/>
                    <a:pt x="16225" y="10216"/>
                    <a:pt x="16225" y="10020"/>
                  </a:cubicBezTo>
                  <a:cubicBezTo>
                    <a:pt x="16225" y="9754"/>
                    <a:pt x="16595" y="9688"/>
                    <a:pt x="16901" y="9487"/>
                  </a:cubicBezTo>
                  <a:cubicBezTo>
                    <a:pt x="17141" y="9356"/>
                    <a:pt x="17141" y="9226"/>
                    <a:pt x="17206" y="9060"/>
                  </a:cubicBezTo>
                  <a:cubicBezTo>
                    <a:pt x="17206" y="8924"/>
                    <a:pt x="17206" y="8858"/>
                    <a:pt x="17326" y="8758"/>
                  </a:cubicBezTo>
                  <a:cubicBezTo>
                    <a:pt x="17567" y="8627"/>
                    <a:pt x="17937" y="8728"/>
                    <a:pt x="18177" y="8592"/>
                  </a:cubicBezTo>
                  <a:cubicBezTo>
                    <a:pt x="18298" y="8491"/>
                    <a:pt x="18362" y="8396"/>
                    <a:pt x="18362" y="8260"/>
                  </a:cubicBezTo>
                  <a:cubicBezTo>
                    <a:pt x="18362" y="7998"/>
                    <a:pt x="18177" y="7696"/>
                    <a:pt x="17752" y="7696"/>
                  </a:cubicBezTo>
                  <a:cubicBezTo>
                    <a:pt x="17141" y="7696"/>
                    <a:pt x="16836" y="7797"/>
                    <a:pt x="16225" y="7797"/>
                  </a:cubicBezTo>
                  <a:cubicBezTo>
                    <a:pt x="15800" y="7797"/>
                    <a:pt x="15680" y="7566"/>
                    <a:pt x="15559" y="7364"/>
                  </a:cubicBezTo>
                  <a:cubicBezTo>
                    <a:pt x="15374" y="7002"/>
                    <a:pt x="15254" y="6766"/>
                    <a:pt x="14819" y="6504"/>
                  </a:cubicBezTo>
                  <a:cubicBezTo>
                    <a:pt x="14459" y="6268"/>
                    <a:pt x="14274" y="6036"/>
                    <a:pt x="13783" y="5870"/>
                  </a:cubicBezTo>
                  <a:cubicBezTo>
                    <a:pt x="13608" y="5805"/>
                    <a:pt x="13728" y="5674"/>
                    <a:pt x="13608" y="5574"/>
                  </a:cubicBezTo>
                  <a:cubicBezTo>
                    <a:pt x="13543" y="5443"/>
                    <a:pt x="13302" y="5342"/>
                    <a:pt x="13053" y="5342"/>
                  </a:cubicBezTo>
                  <a:cubicBezTo>
                    <a:pt x="12997" y="5277"/>
                    <a:pt x="12997" y="5277"/>
                    <a:pt x="12997" y="5211"/>
                  </a:cubicBezTo>
                  <a:cubicBezTo>
                    <a:pt x="12997" y="4975"/>
                    <a:pt x="13358" y="4910"/>
                    <a:pt x="13608" y="4713"/>
                  </a:cubicBezTo>
                  <a:cubicBezTo>
                    <a:pt x="13783" y="4547"/>
                    <a:pt x="13783" y="4412"/>
                    <a:pt x="13968" y="4281"/>
                  </a:cubicBezTo>
                  <a:cubicBezTo>
                    <a:pt x="14274" y="4049"/>
                    <a:pt x="14579" y="3914"/>
                    <a:pt x="14579" y="3647"/>
                  </a:cubicBezTo>
                  <a:cubicBezTo>
                    <a:pt x="14579" y="3385"/>
                    <a:pt x="14579" y="3219"/>
                    <a:pt x="14579" y="2953"/>
                  </a:cubicBezTo>
                  <a:cubicBezTo>
                    <a:pt x="14579" y="2586"/>
                    <a:pt x="14949" y="2389"/>
                    <a:pt x="14949" y="2022"/>
                  </a:cubicBezTo>
                  <a:cubicBezTo>
                    <a:pt x="14949" y="1625"/>
                    <a:pt x="14949" y="1393"/>
                    <a:pt x="14949" y="996"/>
                  </a:cubicBezTo>
                  <a:cubicBezTo>
                    <a:pt x="14949" y="664"/>
                    <a:pt x="14218" y="699"/>
                    <a:pt x="13663" y="498"/>
                  </a:cubicBezTo>
                  <a:cubicBezTo>
                    <a:pt x="13663" y="131"/>
                    <a:pt x="13663" y="131"/>
                    <a:pt x="13663" y="131"/>
                  </a:cubicBezTo>
                  <a:cubicBezTo>
                    <a:pt x="13608" y="0"/>
                    <a:pt x="13608" y="0"/>
                    <a:pt x="13608" y="0"/>
                  </a:cubicBezTo>
                  <a:cubicBezTo>
                    <a:pt x="13117" y="65"/>
                    <a:pt x="12867" y="201"/>
                    <a:pt x="12386" y="201"/>
                  </a:cubicBezTo>
                  <a:cubicBezTo>
                    <a:pt x="12081" y="201"/>
                    <a:pt x="11896" y="201"/>
                    <a:pt x="11591" y="131"/>
                  </a:cubicBezTo>
                  <a:cubicBezTo>
                    <a:pt x="11471" y="101"/>
                    <a:pt x="11350" y="35"/>
                    <a:pt x="11165" y="35"/>
                  </a:cubicBezTo>
                  <a:cubicBezTo>
                    <a:pt x="10860" y="35"/>
                    <a:pt x="10731" y="131"/>
                    <a:pt x="10490" y="201"/>
                  </a:cubicBezTo>
                  <a:cubicBezTo>
                    <a:pt x="10250" y="297"/>
                    <a:pt x="10000" y="362"/>
                    <a:pt x="9759" y="43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6" name="AutoShape 14"/>
            <p:cNvSpPr>
              <a:spLocks/>
            </p:cNvSpPr>
            <p:nvPr/>
          </p:nvSpPr>
          <p:spPr bwMode="auto">
            <a:xfrm>
              <a:off x="2051947" y="0"/>
              <a:ext cx="1264430" cy="1459920"/>
            </a:xfrm>
            <a:custGeom>
              <a:avLst/>
              <a:gdLst>
                <a:gd name="T0" fmla="*/ 10800 w 21600"/>
                <a:gd name="T1" fmla="*/ 10770 h 21541"/>
                <a:gd name="T2" fmla="*/ 10800 w 21600"/>
                <a:gd name="T3" fmla="*/ 10770 h 21541"/>
                <a:gd name="T4" fmla="*/ 10800 w 21600"/>
                <a:gd name="T5" fmla="*/ 10770 h 21541"/>
                <a:gd name="T6" fmla="*/ 10800 w 21600"/>
                <a:gd name="T7" fmla="*/ 10770 h 21541"/>
              </a:gdLst>
              <a:ahLst/>
              <a:cxnLst>
                <a:cxn ang="0">
                  <a:pos x="T0" y="T1"/>
                </a:cxn>
                <a:cxn ang="0">
                  <a:pos x="T2" y="T3"/>
                </a:cxn>
                <a:cxn ang="0">
                  <a:pos x="T4" y="T5"/>
                </a:cxn>
                <a:cxn ang="0">
                  <a:pos x="T6" y="T7"/>
                </a:cxn>
              </a:cxnLst>
              <a:rect l="0" t="0" r="r" b="b"/>
              <a:pathLst>
                <a:path w="21600" h="21541">
                  <a:moveTo>
                    <a:pt x="4350" y="9872"/>
                  </a:moveTo>
                  <a:cubicBezTo>
                    <a:pt x="4752" y="9872"/>
                    <a:pt x="5055" y="9917"/>
                    <a:pt x="5351" y="10087"/>
                  </a:cubicBezTo>
                  <a:cubicBezTo>
                    <a:pt x="5548" y="10218"/>
                    <a:pt x="5798" y="10264"/>
                    <a:pt x="5851" y="10480"/>
                  </a:cubicBezTo>
                  <a:cubicBezTo>
                    <a:pt x="6048" y="11035"/>
                    <a:pt x="6200" y="11297"/>
                    <a:pt x="6404" y="11859"/>
                  </a:cubicBezTo>
                  <a:cubicBezTo>
                    <a:pt x="6548" y="12206"/>
                    <a:pt x="6798" y="12421"/>
                    <a:pt x="7155" y="12631"/>
                  </a:cubicBezTo>
                  <a:cubicBezTo>
                    <a:pt x="7450" y="12761"/>
                    <a:pt x="7549" y="12938"/>
                    <a:pt x="7852" y="13108"/>
                  </a:cubicBezTo>
                  <a:cubicBezTo>
                    <a:pt x="8253" y="13408"/>
                    <a:pt x="8602" y="13670"/>
                    <a:pt x="8602" y="14141"/>
                  </a:cubicBezTo>
                  <a:cubicBezTo>
                    <a:pt x="8602" y="14317"/>
                    <a:pt x="8602" y="14448"/>
                    <a:pt x="8602" y="14618"/>
                  </a:cubicBezTo>
                  <a:cubicBezTo>
                    <a:pt x="8701" y="15134"/>
                    <a:pt x="8701" y="15134"/>
                    <a:pt x="8701" y="15134"/>
                  </a:cubicBezTo>
                  <a:cubicBezTo>
                    <a:pt x="8701" y="15396"/>
                    <a:pt x="8701" y="15520"/>
                    <a:pt x="8701" y="15782"/>
                  </a:cubicBezTo>
                  <a:cubicBezTo>
                    <a:pt x="8701" y="16167"/>
                    <a:pt x="8754" y="16383"/>
                    <a:pt x="8951" y="16690"/>
                  </a:cubicBezTo>
                  <a:cubicBezTo>
                    <a:pt x="9299" y="17076"/>
                    <a:pt x="9701" y="17292"/>
                    <a:pt x="9701" y="17808"/>
                  </a:cubicBezTo>
                  <a:cubicBezTo>
                    <a:pt x="9701" y="17978"/>
                    <a:pt x="9701" y="18070"/>
                    <a:pt x="9701" y="18285"/>
                  </a:cubicBezTo>
                  <a:cubicBezTo>
                    <a:pt x="9701" y="18933"/>
                    <a:pt x="10103" y="19233"/>
                    <a:pt x="10254" y="19881"/>
                  </a:cubicBezTo>
                  <a:cubicBezTo>
                    <a:pt x="10353" y="20136"/>
                    <a:pt x="10300" y="20266"/>
                    <a:pt x="10300" y="20528"/>
                  </a:cubicBezTo>
                  <a:cubicBezTo>
                    <a:pt x="10398" y="20953"/>
                    <a:pt x="10648" y="21299"/>
                    <a:pt x="11149" y="21345"/>
                  </a:cubicBezTo>
                  <a:cubicBezTo>
                    <a:pt x="11452" y="21384"/>
                    <a:pt x="11596" y="21430"/>
                    <a:pt x="11899" y="21476"/>
                  </a:cubicBezTo>
                  <a:cubicBezTo>
                    <a:pt x="12051" y="21515"/>
                    <a:pt x="12301" y="21600"/>
                    <a:pt x="12346" y="21476"/>
                  </a:cubicBezTo>
                  <a:cubicBezTo>
                    <a:pt x="12498" y="21129"/>
                    <a:pt x="12498" y="20868"/>
                    <a:pt x="12649" y="20528"/>
                  </a:cubicBezTo>
                  <a:cubicBezTo>
                    <a:pt x="12748" y="20221"/>
                    <a:pt x="12952" y="20051"/>
                    <a:pt x="13096" y="19750"/>
                  </a:cubicBezTo>
                  <a:cubicBezTo>
                    <a:pt x="13203" y="19534"/>
                    <a:pt x="13248" y="19358"/>
                    <a:pt x="13453" y="19188"/>
                  </a:cubicBezTo>
                  <a:cubicBezTo>
                    <a:pt x="13847" y="18841"/>
                    <a:pt x="14400" y="18841"/>
                    <a:pt x="14900" y="19057"/>
                  </a:cubicBezTo>
                  <a:cubicBezTo>
                    <a:pt x="15302" y="19188"/>
                    <a:pt x="15453" y="19619"/>
                    <a:pt x="15901" y="19619"/>
                  </a:cubicBezTo>
                  <a:cubicBezTo>
                    <a:pt x="16302" y="19619"/>
                    <a:pt x="16749" y="19488"/>
                    <a:pt x="16749" y="19142"/>
                  </a:cubicBezTo>
                  <a:cubicBezTo>
                    <a:pt x="16749" y="18933"/>
                    <a:pt x="16749" y="18841"/>
                    <a:pt x="16749" y="18625"/>
                  </a:cubicBezTo>
                  <a:cubicBezTo>
                    <a:pt x="16749" y="18410"/>
                    <a:pt x="17000" y="18325"/>
                    <a:pt x="17197" y="18240"/>
                  </a:cubicBezTo>
                  <a:cubicBezTo>
                    <a:pt x="17545" y="18155"/>
                    <a:pt x="17750" y="17978"/>
                    <a:pt x="18099" y="17847"/>
                  </a:cubicBezTo>
                  <a:cubicBezTo>
                    <a:pt x="18697" y="17592"/>
                    <a:pt x="18849" y="17331"/>
                    <a:pt x="19448" y="16991"/>
                  </a:cubicBezTo>
                  <a:cubicBezTo>
                    <a:pt x="19599" y="16815"/>
                    <a:pt x="19751" y="16645"/>
                    <a:pt x="20046" y="16645"/>
                  </a:cubicBezTo>
                  <a:cubicBezTo>
                    <a:pt x="20296" y="16645"/>
                    <a:pt x="20448" y="16645"/>
                    <a:pt x="20698" y="16645"/>
                  </a:cubicBezTo>
                  <a:cubicBezTo>
                    <a:pt x="21047" y="16645"/>
                    <a:pt x="21251" y="16645"/>
                    <a:pt x="21600" y="16730"/>
                  </a:cubicBezTo>
                  <a:cubicBezTo>
                    <a:pt x="21395" y="12761"/>
                    <a:pt x="21395" y="12761"/>
                    <a:pt x="21395" y="12761"/>
                  </a:cubicBezTo>
                  <a:cubicBezTo>
                    <a:pt x="21297" y="12676"/>
                    <a:pt x="21297" y="12506"/>
                    <a:pt x="21145" y="12376"/>
                  </a:cubicBezTo>
                  <a:cubicBezTo>
                    <a:pt x="20895" y="12245"/>
                    <a:pt x="20653" y="12245"/>
                    <a:pt x="20501" y="12075"/>
                  </a:cubicBezTo>
                  <a:cubicBezTo>
                    <a:pt x="20251" y="11728"/>
                    <a:pt x="20251" y="11467"/>
                    <a:pt x="20001" y="11081"/>
                  </a:cubicBezTo>
                  <a:cubicBezTo>
                    <a:pt x="19849" y="10780"/>
                    <a:pt x="19599" y="10604"/>
                    <a:pt x="19599" y="10264"/>
                  </a:cubicBezTo>
                  <a:cubicBezTo>
                    <a:pt x="19599" y="10048"/>
                    <a:pt x="19599" y="9917"/>
                    <a:pt x="19599" y="9656"/>
                  </a:cubicBezTo>
                  <a:cubicBezTo>
                    <a:pt x="19599" y="9355"/>
                    <a:pt x="19501" y="9139"/>
                    <a:pt x="19197" y="8969"/>
                  </a:cubicBezTo>
                  <a:cubicBezTo>
                    <a:pt x="18902" y="8839"/>
                    <a:pt x="18652" y="8708"/>
                    <a:pt x="18652" y="8407"/>
                  </a:cubicBezTo>
                  <a:cubicBezTo>
                    <a:pt x="18652" y="8237"/>
                    <a:pt x="18652" y="8107"/>
                    <a:pt x="18652" y="7937"/>
                  </a:cubicBezTo>
                  <a:cubicBezTo>
                    <a:pt x="18652" y="7459"/>
                    <a:pt x="18652" y="7159"/>
                    <a:pt x="18750" y="6681"/>
                  </a:cubicBezTo>
                  <a:cubicBezTo>
                    <a:pt x="18796" y="6557"/>
                    <a:pt x="18902" y="6511"/>
                    <a:pt x="18902" y="6426"/>
                  </a:cubicBezTo>
                  <a:cubicBezTo>
                    <a:pt x="18902" y="6211"/>
                    <a:pt x="18902" y="6080"/>
                    <a:pt x="18902" y="5864"/>
                  </a:cubicBezTo>
                  <a:cubicBezTo>
                    <a:pt x="18902" y="5433"/>
                    <a:pt x="19197" y="5171"/>
                    <a:pt x="19197" y="4740"/>
                  </a:cubicBezTo>
                  <a:cubicBezTo>
                    <a:pt x="19395" y="4439"/>
                    <a:pt x="19652" y="4223"/>
                    <a:pt x="20001" y="4184"/>
                  </a:cubicBezTo>
                  <a:cubicBezTo>
                    <a:pt x="20001" y="3877"/>
                    <a:pt x="20001" y="3707"/>
                    <a:pt x="20001" y="3360"/>
                  </a:cubicBezTo>
                  <a:cubicBezTo>
                    <a:pt x="20001" y="2935"/>
                    <a:pt x="19395" y="2935"/>
                    <a:pt x="19046" y="2589"/>
                  </a:cubicBezTo>
                  <a:cubicBezTo>
                    <a:pt x="18697" y="2242"/>
                    <a:pt x="18349" y="2072"/>
                    <a:pt x="17848" y="2027"/>
                  </a:cubicBezTo>
                  <a:cubicBezTo>
                    <a:pt x="17848" y="1641"/>
                    <a:pt x="17947" y="1425"/>
                    <a:pt x="18152" y="1079"/>
                  </a:cubicBezTo>
                  <a:cubicBezTo>
                    <a:pt x="18250" y="817"/>
                    <a:pt x="18500" y="693"/>
                    <a:pt x="18500" y="386"/>
                  </a:cubicBezTo>
                  <a:cubicBezTo>
                    <a:pt x="18500" y="170"/>
                    <a:pt x="18197" y="0"/>
                    <a:pt x="17947" y="0"/>
                  </a:cubicBezTo>
                  <a:cubicBezTo>
                    <a:pt x="17197" y="0"/>
                    <a:pt x="16696" y="85"/>
                    <a:pt x="15946" y="85"/>
                  </a:cubicBezTo>
                  <a:cubicBezTo>
                    <a:pt x="16052" y="346"/>
                    <a:pt x="16196" y="386"/>
                    <a:pt x="16196" y="601"/>
                  </a:cubicBezTo>
                  <a:cubicBezTo>
                    <a:pt x="16196" y="863"/>
                    <a:pt x="15999" y="994"/>
                    <a:pt x="15749" y="1164"/>
                  </a:cubicBezTo>
                  <a:cubicBezTo>
                    <a:pt x="15499" y="1425"/>
                    <a:pt x="15400" y="1549"/>
                    <a:pt x="15097" y="1765"/>
                  </a:cubicBezTo>
                  <a:cubicBezTo>
                    <a:pt x="14946" y="1811"/>
                    <a:pt x="14900" y="1942"/>
                    <a:pt x="14749" y="1942"/>
                  </a:cubicBezTo>
                  <a:cubicBezTo>
                    <a:pt x="14347" y="1942"/>
                    <a:pt x="14097" y="1942"/>
                    <a:pt x="13650" y="1942"/>
                  </a:cubicBezTo>
                  <a:cubicBezTo>
                    <a:pt x="13498" y="2197"/>
                    <a:pt x="13347" y="2327"/>
                    <a:pt x="13149" y="2589"/>
                  </a:cubicBezTo>
                  <a:cubicBezTo>
                    <a:pt x="12952" y="2844"/>
                    <a:pt x="12899" y="3060"/>
                    <a:pt x="12551" y="3190"/>
                  </a:cubicBezTo>
                  <a:cubicBezTo>
                    <a:pt x="12248" y="3275"/>
                    <a:pt x="12051" y="3190"/>
                    <a:pt x="11702" y="3190"/>
                  </a:cubicBezTo>
                  <a:cubicBezTo>
                    <a:pt x="11300" y="3190"/>
                    <a:pt x="11103" y="3145"/>
                    <a:pt x="10648" y="3145"/>
                  </a:cubicBezTo>
                  <a:cubicBezTo>
                    <a:pt x="10148" y="3145"/>
                    <a:pt x="9800" y="3190"/>
                    <a:pt x="9299" y="3190"/>
                  </a:cubicBezTo>
                  <a:cubicBezTo>
                    <a:pt x="8504" y="3190"/>
                    <a:pt x="8003" y="3236"/>
                    <a:pt x="7253" y="3491"/>
                  </a:cubicBezTo>
                  <a:cubicBezTo>
                    <a:pt x="7003" y="3707"/>
                    <a:pt x="6904" y="3968"/>
                    <a:pt x="6503" y="3968"/>
                  </a:cubicBezTo>
                  <a:cubicBezTo>
                    <a:pt x="6048" y="3968"/>
                    <a:pt x="5851" y="3622"/>
                    <a:pt x="5449" y="3622"/>
                  </a:cubicBezTo>
                  <a:cubicBezTo>
                    <a:pt x="4797" y="3622"/>
                    <a:pt x="4403" y="3622"/>
                    <a:pt x="3752" y="3622"/>
                  </a:cubicBezTo>
                  <a:cubicBezTo>
                    <a:pt x="3100" y="3622"/>
                    <a:pt x="2751" y="3452"/>
                    <a:pt x="2152" y="3236"/>
                  </a:cubicBezTo>
                  <a:cubicBezTo>
                    <a:pt x="1902" y="3145"/>
                    <a:pt x="1751" y="3020"/>
                    <a:pt x="1501" y="3020"/>
                  </a:cubicBezTo>
                  <a:cubicBezTo>
                    <a:pt x="902" y="3020"/>
                    <a:pt x="599" y="3020"/>
                    <a:pt x="0" y="3020"/>
                  </a:cubicBezTo>
                  <a:cubicBezTo>
                    <a:pt x="0" y="3190"/>
                    <a:pt x="0" y="3275"/>
                    <a:pt x="0" y="3406"/>
                  </a:cubicBezTo>
                  <a:cubicBezTo>
                    <a:pt x="0" y="3622"/>
                    <a:pt x="53" y="3753"/>
                    <a:pt x="152" y="3923"/>
                  </a:cubicBezTo>
                  <a:cubicBezTo>
                    <a:pt x="402" y="4138"/>
                    <a:pt x="705" y="4053"/>
                    <a:pt x="1053" y="4184"/>
                  </a:cubicBezTo>
                  <a:cubicBezTo>
                    <a:pt x="1349" y="4269"/>
                    <a:pt x="1501" y="4354"/>
                    <a:pt x="1804" y="4485"/>
                  </a:cubicBezTo>
                  <a:cubicBezTo>
                    <a:pt x="2001" y="4524"/>
                    <a:pt x="2198" y="4439"/>
                    <a:pt x="2349" y="4570"/>
                  </a:cubicBezTo>
                  <a:cubicBezTo>
                    <a:pt x="2403" y="4615"/>
                    <a:pt x="2349" y="4700"/>
                    <a:pt x="2349" y="4831"/>
                  </a:cubicBezTo>
                  <a:cubicBezTo>
                    <a:pt x="2349" y="5563"/>
                    <a:pt x="1849" y="5949"/>
                    <a:pt x="1849" y="6681"/>
                  </a:cubicBezTo>
                  <a:cubicBezTo>
                    <a:pt x="1849" y="7414"/>
                    <a:pt x="1804" y="7937"/>
                    <a:pt x="2304" y="8538"/>
                  </a:cubicBezTo>
                  <a:cubicBezTo>
                    <a:pt x="2403" y="8669"/>
                    <a:pt x="2554" y="8708"/>
                    <a:pt x="2653" y="8800"/>
                  </a:cubicBezTo>
                  <a:cubicBezTo>
                    <a:pt x="3251" y="9316"/>
                    <a:pt x="3600" y="9571"/>
                    <a:pt x="4350" y="987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7" name="AutoShape 15"/>
            <p:cNvSpPr>
              <a:spLocks/>
            </p:cNvSpPr>
            <p:nvPr/>
          </p:nvSpPr>
          <p:spPr bwMode="auto">
            <a:xfrm>
              <a:off x="3303135" y="572848"/>
              <a:ext cx="2988722" cy="28833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4098" y="4839"/>
                    <a:pt x="14203" y="4863"/>
                    <a:pt x="14203" y="4929"/>
                  </a:cubicBezTo>
                  <a:cubicBezTo>
                    <a:pt x="14203" y="5082"/>
                    <a:pt x="14011" y="5059"/>
                    <a:pt x="13886" y="5102"/>
                  </a:cubicBezTo>
                  <a:cubicBezTo>
                    <a:pt x="13758" y="5148"/>
                    <a:pt x="13694" y="5192"/>
                    <a:pt x="13591" y="5301"/>
                  </a:cubicBezTo>
                  <a:cubicBezTo>
                    <a:pt x="13546" y="5344"/>
                    <a:pt x="13546" y="5411"/>
                    <a:pt x="13486" y="5411"/>
                  </a:cubicBezTo>
                  <a:cubicBezTo>
                    <a:pt x="13421" y="5411"/>
                    <a:pt x="13380" y="5388"/>
                    <a:pt x="13380" y="5344"/>
                  </a:cubicBezTo>
                  <a:cubicBezTo>
                    <a:pt x="13380" y="5168"/>
                    <a:pt x="13527" y="5102"/>
                    <a:pt x="13652" y="4996"/>
                  </a:cubicBezTo>
                  <a:cubicBezTo>
                    <a:pt x="13803" y="4886"/>
                    <a:pt x="13886"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cubicBezTo>
                    <a:pt x="15303" y="5059"/>
                    <a:pt x="15303" y="5059"/>
                    <a:pt x="15303" y="5059"/>
                  </a:cubicBezTo>
                  <a:close/>
                  <a:moveTo>
                    <a:pt x="21600" y="7098"/>
                  </a:move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close/>
                </a:path>
              </a:pathLst>
            </a:custGeom>
            <a:grpFill/>
            <a:ln w="28575" cap="flat" cmpd="sng">
              <a:solidFill>
                <a:srgbClr val="000000"/>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8" name="AutoShape 16"/>
            <p:cNvSpPr>
              <a:spLocks/>
            </p:cNvSpPr>
            <p:nvPr/>
          </p:nvSpPr>
          <p:spPr bwMode="auto">
            <a:xfrm>
              <a:off x="3303135" y="572848"/>
              <a:ext cx="2988722" cy="28833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3886" y="4839"/>
                    <a:pt x="13803" y="4886"/>
                    <a:pt x="13652" y="4996"/>
                  </a:cubicBezTo>
                  <a:cubicBezTo>
                    <a:pt x="13527" y="5102"/>
                    <a:pt x="13380" y="5168"/>
                    <a:pt x="13380" y="5344"/>
                  </a:cubicBezTo>
                  <a:cubicBezTo>
                    <a:pt x="13380" y="5388"/>
                    <a:pt x="13421" y="5411"/>
                    <a:pt x="13486" y="5411"/>
                  </a:cubicBezTo>
                  <a:cubicBezTo>
                    <a:pt x="13546" y="5411"/>
                    <a:pt x="13546" y="5344"/>
                    <a:pt x="13591" y="5301"/>
                  </a:cubicBezTo>
                  <a:cubicBezTo>
                    <a:pt x="13694" y="5192"/>
                    <a:pt x="13758" y="5148"/>
                    <a:pt x="13886" y="5102"/>
                  </a:cubicBezTo>
                  <a:cubicBezTo>
                    <a:pt x="14011" y="5059"/>
                    <a:pt x="14203" y="5082"/>
                    <a:pt x="14203" y="4929"/>
                  </a:cubicBezTo>
                  <a:cubicBezTo>
                    <a:pt x="14203" y="4863"/>
                    <a:pt x="14098"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lnTo>
                    <a:pt x="21600" y="7098"/>
                  </a:ln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lnTo>
                    <a:pt x="15303" y="5059"/>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49" name="AutoShape 17"/>
            <p:cNvSpPr>
              <a:spLocks/>
            </p:cNvSpPr>
            <p:nvPr/>
          </p:nvSpPr>
          <p:spPr bwMode="auto">
            <a:xfrm>
              <a:off x="4327543" y="242434"/>
              <a:ext cx="1078707" cy="1289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727" y="7544"/>
                  </a:moveTo>
                  <a:cubicBezTo>
                    <a:pt x="19434" y="7544"/>
                    <a:pt x="19256" y="7499"/>
                    <a:pt x="18963" y="7351"/>
                  </a:cubicBezTo>
                  <a:cubicBezTo>
                    <a:pt x="18963" y="7499"/>
                    <a:pt x="19079" y="7544"/>
                    <a:pt x="19079" y="7641"/>
                  </a:cubicBezTo>
                  <a:cubicBezTo>
                    <a:pt x="19079" y="7841"/>
                    <a:pt x="19079" y="7982"/>
                    <a:pt x="19079" y="8183"/>
                  </a:cubicBezTo>
                  <a:cubicBezTo>
                    <a:pt x="19079" y="8621"/>
                    <a:pt x="19487" y="8814"/>
                    <a:pt x="19487" y="9259"/>
                  </a:cubicBezTo>
                  <a:cubicBezTo>
                    <a:pt x="19549" y="9259"/>
                    <a:pt x="19611" y="9259"/>
                    <a:pt x="19727" y="9259"/>
                  </a:cubicBezTo>
                  <a:cubicBezTo>
                    <a:pt x="20197" y="9259"/>
                    <a:pt x="20428" y="8814"/>
                    <a:pt x="20428" y="8428"/>
                  </a:cubicBezTo>
                  <a:cubicBezTo>
                    <a:pt x="20428" y="8034"/>
                    <a:pt x="20197" y="7641"/>
                    <a:pt x="19727" y="7544"/>
                  </a:cubicBezTo>
                  <a:close/>
                  <a:moveTo>
                    <a:pt x="515" y="6564"/>
                  </a:moveTo>
                  <a:cubicBezTo>
                    <a:pt x="630" y="6660"/>
                    <a:pt x="808" y="6712"/>
                    <a:pt x="1048" y="6809"/>
                  </a:cubicBezTo>
                  <a:cubicBezTo>
                    <a:pt x="1278" y="7254"/>
                    <a:pt x="1456" y="7448"/>
                    <a:pt x="1802" y="7789"/>
                  </a:cubicBezTo>
                  <a:cubicBezTo>
                    <a:pt x="2095" y="8034"/>
                    <a:pt x="2273" y="8235"/>
                    <a:pt x="2681" y="8235"/>
                  </a:cubicBezTo>
                  <a:cubicBezTo>
                    <a:pt x="2859" y="8235"/>
                    <a:pt x="3036" y="8235"/>
                    <a:pt x="3267" y="8235"/>
                  </a:cubicBezTo>
                  <a:cubicBezTo>
                    <a:pt x="3445" y="8235"/>
                    <a:pt x="3560" y="8183"/>
                    <a:pt x="3800" y="8183"/>
                  </a:cubicBezTo>
                  <a:cubicBezTo>
                    <a:pt x="4146" y="8183"/>
                    <a:pt x="4324" y="8428"/>
                    <a:pt x="4732" y="8524"/>
                  </a:cubicBezTo>
                  <a:cubicBezTo>
                    <a:pt x="5256" y="8717"/>
                    <a:pt x="5558" y="8866"/>
                    <a:pt x="6081" y="9066"/>
                  </a:cubicBezTo>
                  <a:cubicBezTo>
                    <a:pt x="6081" y="9066"/>
                    <a:pt x="6135" y="9014"/>
                    <a:pt x="6135" y="8962"/>
                  </a:cubicBezTo>
                  <a:cubicBezTo>
                    <a:pt x="6135" y="8866"/>
                    <a:pt x="6081" y="8814"/>
                    <a:pt x="6081" y="8717"/>
                  </a:cubicBezTo>
                  <a:cubicBezTo>
                    <a:pt x="6081" y="8428"/>
                    <a:pt x="6081" y="8183"/>
                    <a:pt x="6312" y="7938"/>
                  </a:cubicBezTo>
                  <a:cubicBezTo>
                    <a:pt x="6490" y="7789"/>
                    <a:pt x="6729" y="7789"/>
                    <a:pt x="7014" y="7737"/>
                  </a:cubicBezTo>
                  <a:cubicBezTo>
                    <a:pt x="7600" y="7544"/>
                    <a:pt x="8017" y="7499"/>
                    <a:pt x="8656" y="7299"/>
                  </a:cubicBezTo>
                  <a:cubicBezTo>
                    <a:pt x="8949" y="7202"/>
                    <a:pt x="9180" y="7150"/>
                    <a:pt x="9473" y="6957"/>
                  </a:cubicBezTo>
                  <a:cubicBezTo>
                    <a:pt x="9650" y="6905"/>
                    <a:pt x="9775" y="6905"/>
                    <a:pt x="9890" y="6764"/>
                  </a:cubicBezTo>
                  <a:cubicBezTo>
                    <a:pt x="10059" y="6519"/>
                    <a:pt x="10005" y="6319"/>
                    <a:pt x="10121" y="6029"/>
                  </a:cubicBezTo>
                  <a:cubicBezTo>
                    <a:pt x="10298" y="5784"/>
                    <a:pt x="10476" y="5636"/>
                    <a:pt x="10707" y="5391"/>
                  </a:cubicBezTo>
                  <a:cubicBezTo>
                    <a:pt x="11000" y="4997"/>
                    <a:pt x="10884" y="4656"/>
                    <a:pt x="11000" y="4218"/>
                  </a:cubicBezTo>
                  <a:cubicBezTo>
                    <a:pt x="11000" y="4069"/>
                    <a:pt x="11115" y="4017"/>
                    <a:pt x="11231" y="3869"/>
                  </a:cubicBezTo>
                  <a:cubicBezTo>
                    <a:pt x="11470" y="3430"/>
                    <a:pt x="11586" y="3141"/>
                    <a:pt x="11941" y="2747"/>
                  </a:cubicBezTo>
                  <a:cubicBezTo>
                    <a:pt x="12402" y="2257"/>
                    <a:pt x="12758" y="2109"/>
                    <a:pt x="13228" y="1619"/>
                  </a:cubicBezTo>
                  <a:cubicBezTo>
                    <a:pt x="13636" y="1129"/>
                    <a:pt x="13867" y="735"/>
                    <a:pt x="14222" y="200"/>
                  </a:cubicBezTo>
                  <a:cubicBezTo>
                    <a:pt x="14515" y="200"/>
                    <a:pt x="14693" y="0"/>
                    <a:pt x="14986" y="0"/>
                  </a:cubicBezTo>
                  <a:cubicBezTo>
                    <a:pt x="15217" y="0"/>
                    <a:pt x="15270" y="200"/>
                    <a:pt x="15394" y="342"/>
                  </a:cubicBezTo>
                  <a:cubicBezTo>
                    <a:pt x="15687" y="691"/>
                    <a:pt x="15918" y="884"/>
                    <a:pt x="16034" y="1322"/>
                  </a:cubicBezTo>
                  <a:cubicBezTo>
                    <a:pt x="16096" y="1470"/>
                    <a:pt x="16034" y="1619"/>
                    <a:pt x="16149" y="1767"/>
                  </a:cubicBezTo>
                  <a:cubicBezTo>
                    <a:pt x="16211" y="1864"/>
                    <a:pt x="16389" y="1812"/>
                    <a:pt x="16504" y="1864"/>
                  </a:cubicBezTo>
                  <a:cubicBezTo>
                    <a:pt x="16797" y="2057"/>
                    <a:pt x="16859" y="2354"/>
                    <a:pt x="16859" y="2651"/>
                  </a:cubicBezTo>
                  <a:cubicBezTo>
                    <a:pt x="16859" y="2888"/>
                    <a:pt x="16735" y="3037"/>
                    <a:pt x="16735" y="3334"/>
                  </a:cubicBezTo>
                  <a:cubicBezTo>
                    <a:pt x="16735" y="3869"/>
                    <a:pt x="16859" y="4166"/>
                    <a:pt x="17090" y="4708"/>
                  </a:cubicBezTo>
                  <a:cubicBezTo>
                    <a:pt x="17268" y="5094"/>
                    <a:pt x="17321" y="5339"/>
                    <a:pt x="17436" y="5732"/>
                  </a:cubicBezTo>
                  <a:cubicBezTo>
                    <a:pt x="17791" y="6415"/>
                    <a:pt x="18031" y="6861"/>
                    <a:pt x="18031" y="7596"/>
                  </a:cubicBezTo>
                  <a:cubicBezTo>
                    <a:pt x="18031" y="7789"/>
                    <a:pt x="17854" y="7886"/>
                    <a:pt x="17738" y="8034"/>
                  </a:cubicBezTo>
                  <a:cubicBezTo>
                    <a:pt x="18031" y="8183"/>
                    <a:pt x="18146" y="8331"/>
                    <a:pt x="18377" y="8524"/>
                  </a:cubicBezTo>
                  <a:cubicBezTo>
                    <a:pt x="18555" y="8673"/>
                    <a:pt x="18732" y="8717"/>
                    <a:pt x="18786" y="8918"/>
                  </a:cubicBezTo>
                  <a:cubicBezTo>
                    <a:pt x="18848" y="9111"/>
                    <a:pt x="18786" y="9259"/>
                    <a:pt x="18963" y="9452"/>
                  </a:cubicBezTo>
                  <a:cubicBezTo>
                    <a:pt x="19194" y="9653"/>
                    <a:pt x="19487" y="9601"/>
                    <a:pt x="19842" y="9653"/>
                  </a:cubicBezTo>
                  <a:cubicBezTo>
                    <a:pt x="20313" y="9749"/>
                    <a:pt x="20721" y="9601"/>
                    <a:pt x="21129" y="9846"/>
                  </a:cubicBezTo>
                  <a:cubicBezTo>
                    <a:pt x="21360" y="9994"/>
                    <a:pt x="21360" y="10143"/>
                    <a:pt x="21422" y="10336"/>
                  </a:cubicBezTo>
                  <a:cubicBezTo>
                    <a:pt x="21485" y="10529"/>
                    <a:pt x="21600" y="10633"/>
                    <a:pt x="21600" y="10781"/>
                  </a:cubicBezTo>
                  <a:cubicBezTo>
                    <a:pt x="21600" y="11220"/>
                    <a:pt x="20952" y="11368"/>
                    <a:pt x="20428" y="11368"/>
                  </a:cubicBezTo>
                  <a:cubicBezTo>
                    <a:pt x="20428" y="11413"/>
                    <a:pt x="20428" y="11413"/>
                    <a:pt x="20428" y="11465"/>
                  </a:cubicBezTo>
                  <a:cubicBezTo>
                    <a:pt x="20428" y="11903"/>
                    <a:pt x="21485" y="11710"/>
                    <a:pt x="21485" y="12148"/>
                  </a:cubicBezTo>
                  <a:cubicBezTo>
                    <a:pt x="21485" y="12348"/>
                    <a:pt x="21360" y="12489"/>
                    <a:pt x="21129" y="12638"/>
                  </a:cubicBezTo>
                  <a:cubicBezTo>
                    <a:pt x="20251" y="12935"/>
                    <a:pt x="20251" y="13618"/>
                    <a:pt x="19434" y="14011"/>
                  </a:cubicBezTo>
                  <a:cubicBezTo>
                    <a:pt x="18608" y="14398"/>
                    <a:pt x="18262" y="14791"/>
                    <a:pt x="17436" y="15237"/>
                  </a:cubicBezTo>
                  <a:cubicBezTo>
                    <a:pt x="17090" y="15378"/>
                    <a:pt x="16797" y="15378"/>
                    <a:pt x="16442" y="15623"/>
                  </a:cubicBezTo>
                  <a:cubicBezTo>
                    <a:pt x="15687" y="16068"/>
                    <a:pt x="15448" y="16558"/>
                    <a:pt x="15155" y="17293"/>
                  </a:cubicBezTo>
                  <a:cubicBezTo>
                    <a:pt x="14986" y="17679"/>
                    <a:pt x="14862" y="17925"/>
                    <a:pt x="14693" y="18318"/>
                  </a:cubicBezTo>
                  <a:cubicBezTo>
                    <a:pt x="15270" y="18318"/>
                    <a:pt x="15270" y="18318"/>
                    <a:pt x="15270" y="18318"/>
                  </a:cubicBezTo>
                  <a:cubicBezTo>
                    <a:pt x="15270" y="18370"/>
                    <a:pt x="15270" y="18415"/>
                    <a:pt x="15270" y="18519"/>
                  </a:cubicBezTo>
                  <a:cubicBezTo>
                    <a:pt x="15270" y="18860"/>
                    <a:pt x="14986" y="19009"/>
                    <a:pt x="14986" y="19298"/>
                  </a:cubicBezTo>
                  <a:cubicBezTo>
                    <a:pt x="14986" y="19543"/>
                    <a:pt x="14986" y="19640"/>
                    <a:pt x="14986" y="19840"/>
                  </a:cubicBezTo>
                  <a:cubicBezTo>
                    <a:pt x="14986" y="20085"/>
                    <a:pt x="14862" y="20182"/>
                    <a:pt x="14631" y="20330"/>
                  </a:cubicBezTo>
                  <a:cubicBezTo>
                    <a:pt x="14338" y="20620"/>
                    <a:pt x="14338" y="20620"/>
                    <a:pt x="14338" y="20620"/>
                  </a:cubicBezTo>
                  <a:cubicBezTo>
                    <a:pt x="14160" y="20917"/>
                    <a:pt x="13929" y="21013"/>
                    <a:pt x="13636" y="21206"/>
                  </a:cubicBezTo>
                  <a:cubicBezTo>
                    <a:pt x="13344" y="21407"/>
                    <a:pt x="13166" y="21600"/>
                    <a:pt x="12758" y="21600"/>
                  </a:cubicBezTo>
                  <a:cubicBezTo>
                    <a:pt x="12642" y="21600"/>
                    <a:pt x="12580" y="21555"/>
                    <a:pt x="12465" y="21503"/>
                  </a:cubicBezTo>
                  <a:cubicBezTo>
                    <a:pt x="12642" y="21206"/>
                    <a:pt x="12518" y="21013"/>
                    <a:pt x="12820" y="20768"/>
                  </a:cubicBezTo>
                  <a:cubicBezTo>
                    <a:pt x="12518" y="20672"/>
                    <a:pt x="12349" y="20620"/>
                    <a:pt x="12056" y="20471"/>
                  </a:cubicBezTo>
                  <a:cubicBezTo>
                    <a:pt x="11586" y="20278"/>
                    <a:pt x="11231" y="20130"/>
                    <a:pt x="11062" y="19692"/>
                  </a:cubicBezTo>
                  <a:cubicBezTo>
                    <a:pt x="11000" y="19350"/>
                    <a:pt x="11062" y="18957"/>
                    <a:pt x="10645" y="18905"/>
                  </a:cubicBezTo>
                  <a:cubicBezTo>
                    <a:pt x="10183" y="18808"/>
                    <a:pt x="9597" y="18905"/>
                    <a:pt x="9597" y="18519"/>
                  </a:cubicBezTo>
                  <a:cubicBezTo>
                    <a:pt x="9597" y="18273"/>
                    <a:pt x="9597" y="18125"/>
                    <a:pt x="9597" y="17880"/>
                  </a:cubicBezTo>
                  <a:cubicBezTo>
                    <a:pt x="9597" y="17538"/>
                    <a:pt x="9180" y="17442"/>
                    <a:pt x="8896" y="17293"/>
                  </a:cubicBezTo>
                  <a:cubicBezTo>
                    <a:pt x="8603" y="17093"/>
                    <a:pt x="8478" y="16944"/>
                    <a:pt x="8185" y="16751"/>
                  </a:cubicBezTo>
                  <a:cubicBezTo>
                    <a:pt x="7600" y="16313"/>
                    <a:pt x="7546" y="15868"/>
                    <a:pt x="7191" y="15281"/>
                  </a:cubicBezTo>
                  <a:cubicBezTo>
                    <a:pt x="7014" y="14940"/>
                    <a:pt x="6729" y="14747"/>
                    <a:pt x="6667" y="14353"/>
                  </a:cubicBezTo>
                  <a:cubicBezTo>
                    <a:pt x="6605" y="14108"/>
                    <a:pt x="6605" y="13915"/>
                    <a:pt x="6374" y="13714"/>
                  </a:cubicBezTo>
                  <a:cubicBezTo>
                    <a:pt x="5904" y="13276"/>
                    <a:pt x="5433" y="13224"/>
                    <a:pt x="4847" y="12883"/>
                  </a:cubicBezTo>
                  <a:cubicBezTo>
                    <a:pt x="4554" y="12786"/>
                    <a:pt x="4386" y="12690"/>
                    <a:pt x="4261" y="12445"/>
                  </a:cubicBezTo>
                  <a:cubicBezTo>
                    <a:pt x="4146" y="12296"/>
                    <a:pt x="4208" y="12096"/>
                    <a:pt x="4031" y="12051"/>
                  </a:cubicBezTo>
                  <a:cubicBezTo>
                    <a:pt x="3853" y="11955"/>
                    <a:pt x="3738" y="12051"/>
                    <a:pt x="3560" y="11999"/>
                  </a:cubicBezTo>
                  <a:cubicBezTo>
                    <a:pt x="3152" y="11955"/>
                    <a:pt x="3036" y="11754"/>
                    <a:pt x="2681" y="11613"/>
                  </a:cubicBezTo>
                  <a:cubicBezTo>
                    <a:pt x="2335" y="11465"/>
                    <a:pt x="2157" y="11316"/>
                    <a:pt x="2095" y="11019"/>
                  </a:cubicBezTo>
                  <a:cubicBezTo>
                    <a:pt x="1980" y="10388"/>
                    <a:pt x="1980" y="9898"/>
                    <a:pt x="1509" y="9408"/>
                  </a:cubicBezTo>
                  <a:cubicBezTo>
                    <a:pt x="1101" y="9014"/>
                    <a:pt x="808" y="8866"/>
                    <a:pt x="337" y="8576"/>
                  </a:cubicBezTo>
                  <a:cubicBezTo>
                    <a:pt x="178" y="8524"/>
                    <a:pt x="0" y="8472"/>
                    <a:pt x="0" y="8331"/>
                  </a:cubicBezTo>
                  <a:cubicBezTo>
                    <a:pt x="0" y="8086"/>
                    <a:pt x="178" y="7938"/>
                    <a:pt x="293" y="7641"/>
                  </a:cubicBezTo>
                  <a:cubicBezTo>
                    <a:pt x="462" y="7254"/>
                    <a:pt x="462" y="7002"/>
                    <a:pt x="515" y="6564"/>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0" name="AutoShape 18"/>
            <p:cNvSpPr>
              <a:spLocks/>
            </p:cNvSpPr>
            <p:nvPr/>
          </p:nvSpPr>
          <p:spPr bwMode="auto">
            <a:xfrm>
              <a:off x="0" y="2772344"/>
              <a:ext cx="1633139" cy="908682"/>
            </a:xfrm>
            <a:custGeom>
              <a:avLst/>
              <a:gdLst>
                <a:gd name="T0" fmla="+- 0 10844 88"/>
                <a:gd name="T1" fmla="*/ T0 w 21512"/>
                <a:gd name="T2" fmla="*/ 10800 h 21600"/>
                <a:gd name="T3" fmla="+- 0 10844 88"/>
                <a:gd name="T4" fmla="*/ T3 w 21512"/>
                <a:gd name="T5" fmla="*/ 10800 h 21600"/>
                <a:gd name="T6" fmla="+- 0 10844 88"/>
                <a:gd name="T7" fmla="*/ T6 w 21512"/>
                <a:gd name="T8" fmla="*/ 10800 h 21600"/>
                <a:gd name="T9" fmla="+- 0 10844 88"/>
                <a:gd name="T10" fmla="*/ T9 w 21512"/>
                <a:gd name="T11" fmla="*/ 10800 h 21600"/>
              </a:gdLst>
              <a:ahLst/>
              <a:cxnLst>
                <a:cxn ang="0">
                  <a:pos x="T1" y="T2"/>
                </a:cxn>
                <a:cxn ang="0">
                  <a:pos x="T4" y="T5"/>
                </a:cxn>
                <a:cxn ang="0">
                  <a:pos x="T7" y="T8"/>
                </a:cxn>
                <a:cxn ang="0">
                  <a:pos x="T10" y="T11"/>
                </a:cxn>
              </a:cxnLst>
              <a:rect l="0" t="0" r="r" b="b"/>
              <a:pathLst>
                <a:path w="21512" h="21600">
                  <a:moveTo>
                    <a:pt x="20625" y="13407"/>
                  </a:moveTo>
                  <a:cubicBezTo>
                    <a:pt x="20934" y="13891"/>
                    <a:pt x="21203" y="13954"/>
                    <a:pt x="21512" y="14375"/>
                  </a:cubicBezTo>
                  <a:cubicBezTo>
                    <a:pt x="21471" y="14375"/>
                    <a:pt x="21395" y="14449"/>
                    <a:pt x="21360" y="14512"/>
                  </a:cubicBezTo>
                  <a:cubicBezTo>
                    <a:pt x="21168" y="14723"/>
                    <a:pt x="21127" y="14860"/>
                    <a:pt x="20975" y="15071"/>
                  </a:cubicBezTo>
                  <a:cubicBezTo>
                    <a:pt x="20741" y="15418"/>
                    <a:pt x="20741" y="15829"/>
                    <a:pt x="20514" y="16113"/>
                  </a:cubicBezTo>
                  <a:cubicBezTo>
                    <a:pt x="20239" y="16387"/>
                    <a:pt x="19971" y="16176"/>
                    <a:pt x="19743" y="16524"/>
                  </a:cubicBezTo>
                  <a:cubicBezTo>
                    <a:pt x="19393" y="17156"/>
                    <a:pt x="19282" y="17640"/>
                    <a:pt x="18932" y="18198"/>
                  </a:cubicBezTo>
                  <a:cubicBezTo>
                    <a:pt x="18780" y="18335"/>
                    <a:pt x="18815" y="18746"/>
                    <a:pt x="18622" y="18746"/>
                  </a:cubicBezTo>
                  <a:cubicBezTo>
                    <a:pt x="18354" y="18746"/>
                    <a:pt x="18202" y="18472"/>
                    <a:pt x="17933" y="18472"/>
                  </a:cubicBezTo>
                  <a:cubicBezTo>
                    <a:pt x="17700" y="18472"/>
                    <a:pt x="17665" y="18893"/>
                    <a:pt x="17507" y="19167"/>
                  </a:cubicBezTo>
                  <a:cubicBezTo>
                    <a:pt x="17239" y="19578"/>
                    <a:pt x="17087" y="19862"/>
                    <a:pt x="16853" y="20347"/>
                  </a:cubicBezTo>
                  <a:cubicBezTo>
                    <a:pt x="16585" y="20768"/>
                    <a:pt x="16468" y="21252"/>
                    <a:pt x="16124" y="21252"/>
                  </a:cubicBezTo>
                  <a:cubicBezTo>
                    <a:pt x="15855" y="21252"/>
                    <a:pt x="15773" y="20968"/>
                    <a:pt x="15546" y="20768"/>
                  </a:cubicBezTo>
                  <a:cubicBezTo>
                    <a:pt x="15429" y="20694"/>
                    <a:pt x="15353" y="20831"/>
                    <a:pt x="15236" y="20768"/>
                  </a:cubicBezTo>
                  <a:cubicBezTo>
                    <a:pt x="15044" y="20768"/>
                    <a:pt x="14927" y="20621"/>
                    <a:pt x="14734" y="20621"/>
                  </a:cubicBezTo>
                  <a:cubicBezTo>
                    <a:pt x="14232" y="20621"/>
                    <a:pt x="13964" y="20831"/>
                    <a:pt x="13502" y="21179"/>
                  </a:cubicBezTo>
                  <a:cubicBezTo>
                    <a:pt x="13275" y="21042"/>
                    <a:pt x="13158" y="20968"/>
                    <a:pt x="12965" y="20831"/>
                  </a:cubicBezTo>
                  <a:cubicBezTo>
                    <a:pt x="12808" y="20768"/>
                    <a:pt x="12732" y="20621"/>
                    <a:pt x="12580" y="20621"/>
                  </a:cubicBezTo>
                  <a:cubicBezTo>
                    <a:pt x="12428" y="20621"/>
                    <a:pt x="12347" y="20694"/>
                    <a:pt x="12195" y="20768"/>
                  </a:cubicBezTo>
                  <a:cubicBezTo>
                    <a:pt x="11810" y="20968"/>
                    <a:pt x="11541" y="20905"/>
                    <a:pt x="11191" y="21252"/>
                  </a:cubicBezTo>
                  <a:cubicBezTo>
                    <a:pt x="10998" y="21389"/>
                    <a:pt x="10887" y="21600"/>
                    <a:pt x="10694" y="21600"/>
                  </a:cubicBezTo>
                  <a:cubicBezTo>
                    <a:pt x="10309" y="21600"/>
                    <a:pt x="10152" y="20968"/>
                    <a:pt x="10076" y="20347"/>
                  </a:cubicBezTo>
                  <a:cubicBezTo>
                    <a:pt x="9924" y="19578"/>
                    <a:pt x="9766" y="19241"/>
                    <a:pt x="9766" y="18398"/>
                  </a:cubicBezTo>
                  <a:cubicBezTo>
                    <a:pt x="9766" y="18125"/>
                    <a:pt x="9766" y="17988"/>
                    <a:pt x="9766" y="17714"/>
                  </a:cubicBezTo>
                  <a:cubicBezTo>
                    <a:pt x="9766" y="17156"/>
                    <a:pt x="9807" y="16871"/>
                    <a:pt x="9807" y="16313"/>
                  </a:cubicBezTo>
                  <a:cubicBezTo>
                    <a:pt x="9807" y="15902"/>
                    <a:pt x="9766" y="15692"/>
                    <a:pt x="9766" y="15207"/>
                  </a:cubicBezTo>
                  <a:cubicBezTo>
                    <a:pt x="9766" y="14860"/>
                    <a:pt x="9883" y="14649"/>
                    <a:pt x="9924" y="14239"/>
                  </a:cubicBezTo>
                  <a:cubicBezTo>
                    <a:pt x="10000" y="13407"/>
                    <a:pt x="10117" y="12912"/>
                    <a:pt x="10117" y="12080"/>
                  </a:cubicBezTo>
                  <a:cubicBezTo>
                    <a:pt x="10117" y="12016"/>
                    <a:pt x="10117" y="11943"/>
                    <a:pt x="10117" y="11879"/>
                  </a:cubicBezTo>
                  <a:cubicBezTo>
                    <a:pt x="9655" y="12638"/>
                    <a:pt x="9305" y="12848"/>
                    <a:pt x="8803" y="13543"/>
                  </a:cubicBezTo>
                  <a:cubicBezTo>
                    <a:pt x="8499" y="13954"/>
                    <a:pt x="8383" y="14449"/>
                    <a:pt x="8032" y="14934"/>
                  </a:cubicBezTo>
                  <a:cubicBezTo>
                    <a:pt x="7922" y="15071"/>
                    <a:pt x="7846" y="15281"/>
                    <a:pt x="7653" y="15281"/>
                  </a:cubicBezTo>
                  <a:cubicBezTo>
                    <a:pt x="7379" y="15281"/>
                    <a:pt x="7227" y="15281"/>
                    <a:pt x="6917" y="15281"/>
                  </a:cubicBezTo>
                  <a:cubicBezTo>
                    <a:pt x="6380" y="15344"/>
                    <a:pt x="6071" y="15418"/>
                    <a:pt x="5493" y="15418"/>
                  </a:cubicBezTo>
                  <a:cubicBezTo>
                    <a:pt x="5189" y="15418"/>
                    <a:pt x="5073" y="14860"/>
                    <a:pt x="4956" y="14302"/>
                  </a:cubicBezTo>
                  <a:cubicBezTo>
                    <a:pt x="4880" y="13817"/>
                    <a:pt x="4798" y="13543"/>
                    <a:pt x="4646" y="13122"/>
                  </a:cubicBezTo>
                  <a:cubicBezTo>
                    <a:pt x="4530" y="12848"/>
                    <a:pt x="4378" y="12775"/>
                    <a:pt x="4185" y="12638"/>
                  </a:cubicBezTo>
                  <a:cubicBezTo>
                    <a:pt x="3800" y="12080"/>
                    <a:pt x="3456" y="12016"/>
                    <a:pt x="2954" y="12016"/>
                  </a:cubicBezTo>
                  <a:cubicBezTo>
                    <a:pt x="2720" y="12016"/>
                    <a:pt x="2609" y="12016"/>
                    <a:pt x="2376" y="12016"/>
                  </a:cubicBezTo>
                  <a:cubicBezTo>
                    <a:pt x="2568" y="10416"/>
                    <a:pt x="2568" y="10416"/>
                    <a:pt x="2568" y="10416"/>
                  </a:cubicBezTo>
                  <a:cubicBezTo>
                    <a:pt x="2527" y="9584"/>
                    <a:pt x="2335" y="9162"/>
                    <a:pt x="2066" y="8467"/>
                  </a:cubicBezTo>
                  <a:cubicBezTo>
                    <a:pt x="1914" y="8120"/>
                    <a:pt x="1681" y="8120"/>
                    <a:pt x="1564" y="7709"/>
                  </a:cubicBezTo>
                  <a:cubicBezTo>
                    <a:pt x="1488" y="7361"/>
                    <a:pt x="1564" y="7014"/>
                    <a:pt x="1412" y="6666"/>
                  </a:cubicBezTo>
                  <a:cubicBezTo>
                    <a:pt x="1144" y="6108"/>
                    <a:pt x="910" y="5687"/>
                    <a:pt x="910" y="5002"/>
                  </a:cubicBezTo>
                  <a:cubicBezTo>
                    <a:pt x="794" y="4297"/>
                    <a:pt x="794" y="4297"/>
                    <a:pt x="794" y="4297"/>
                  </a:cubicBezTo>
                  <a:cubicBezTo>
                    <a:pt x="794" y="4023"/>
                    <a:pt x="794" y="3886"/>
                    <a:pt x="794" y="3612"/>
                  </a:cubicBezTo>
                  <a:cubicBezTo>
                    <a:pt x="794" y="3402"/>
                    <a:pt x="794" y="3191"/>
                    <a:pt x="718" y="3054"/>
                  </a:cubicBezTo>
                  <a:cubicBezTo>
                    <a:pt x="566" y="2917"/>
                    <a:pt x="449" y="2980"/>
                    <a:pt x="297" y="2770"/>
                  </a:cubicBezTo>
                  <a:cubicBezTo>
                    <a:pt x="216" y="2633"/>
                    <a:pt x="256" y="2433"/>
                    <a:pt x="216" y="2222"/>
                  </a:cubicBezTo>
                  <a:cubicBezTo>
                    <a:pt x="181" y="1875"/>
                    <a:pt x="-88" y="1664"/>
                    <a:pt x="29" y="1453"/>
                  </a:cubicBezTo>
                  <a:cubicBezTo>
                    <a:pt x="216" y="1106"/>
                    <a:pt x="683" y="1527"/>
                    <a:pt x="683" y="1043"/>
                  </a:cubicBezTo>
                  <a:cubicBezTo>
                    <a:pt x="683" y="685"/>
                    <a:pt x="683" y="484"/>
                    <a:pt x="683" y="200"/>
                  </a:cubicBezTo>
                  <a:cubicBezTo>
                    <a:pt x="683" y="137"/>
                    <a:pt x="683" y="63"/>
                    <a:pt x="683" y="0"/>
                  </a:cubicBezTo>
                  <a:cubicBezTo>
                    <a:pt x="17163" y="10689"/>
                    <a:pt x="17163" y="10689"/>
                    <a:pt x="17163" y="10689"/>
                  </a:cubicBezTo>
                  <a:cubicBezTo>
                    <a:pt x="20625" y="13407"/>
                    <a:pt x="20625" y="13407"/>
                    <a:pt x="20625" y="1340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1" name="AutoShape 19"/>
            <p:cNvSpPr>
              <a:spLocks/>
            </p:cNvSpPr>
            <p:nvPr/>
          </p:nvSpPr>
          <p:spPr bwMode="auto">
            <a:xfrm>
              <a:off x="1567112" y="2950258"/>
              <a:ext cx="1561587" cy="1256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6634"/>
                  </a:moveTo>
                  <a:cubicBezTo>
                    <a:pt x="325" y="6984"/>
                    <a:pt x="607" y="7030"/>
                    <a:pt x="932" y="7335"/>
                  </a:cubicBezTo>
                  <a:cubicBezTo>
                    <a:pt x="1214" y="7236"/>
                    <a:pt x="1459" y="7281"/>
                    <a:pt x="1741" y="7137"/>
                  </a:cubicBezTo>
                  <a:cubicBezTo>
                    <a:pt x="2066" y="6931"/>
                    <a:pt x="2305" y="6931"/>
                    <a:pt x="2673" y="6878"/>
                  </a:cubicBezTo>
                  <a:cubicBezTo>
                    <a:pt x="2876" y="6832"/>
                    <a:pt x="2992" y="6733"/>
                    <a:pt x="3158" y="6733"/>
                  </a:cubicBezTo>
                  <a:cubicBezTo>
                    <a:pt x="3280" y="6733"/>
                    <a:pt x="3317" y="6931"/>
                    <a:pt x="3440" y="6931"/>
                  </a:cubicBezTo>
                  <a:cubicBezTo>
                    <a:pt x="3642" y="6931"/>
                    <a:pt x="3765" y="6931"/>
                    <a:pt x="3967" y="6931"/>
                  </a:cubicBezTo>
                  <a:cubicBezTo>
                    <a:pt x="4249" y="6931"/>
                    <a:pt x="4494" y="6878"/>
                    <a:pt x="4733" y="6680"/>
                  </a:cubicBezTo>
                  <a:cubicBezTo>
                    <a:pt x="4733" y="6779"/>
                    <a:pt x="4733" y="6878"/>
                    <a:pt x="4733" y="7030"/>
                  </a:cubicBezTo>
                  <a:cubicBezTo>
                    <a:pt x="4733" y="7335"/>
                    <a:pt x="4893" y="7487"/>
                    <a:pt x="4893" y="7784"/>
                  </a:cubicBezTo>
                  <a:cubicBezTo>
                    <a:pt x="4893" y="7990"/>
                    <a:pt x="4893" y="8089"/>
                    <a:pt x="4893" y="8287"/>
                  </a:cubicBezTo>
                  <a:cubicBezTo>
                    <a:pt x="4893" y="8538"/>
                    <a:pt x="4733" y="8637"/>
                    <a:pt x="4733" y="8888"/>
                  </a:cubicBezTo>
                  <a:cubicBezTo>
                    <a:pt x="4696" y="9140"/>
                    <a:pt x="4776" y="9391"/>
                    <a:pt x="4611" y="9597"/>
                  </a:cubicBezTo>
                  <a:cubicBezTo>
                    <a:pt x="4611" y="10244"/>
                    <a:pt x="5181" y="10549"/>
                    <a:pt x="5218" y="11204"/>
                  </a:cubicBezTo>
                  <a:cubicBezTo>
                    <a:pt x="5181" y="11752"/>
                    <a:pt x="5095" y="12308"/>
                    <a:pt x="5058" y="12856"/>
                  </a:cubicBezTo>
                  <a:cubicBezTo>
                    <a:pt x="5058" y="13359"/>
                    <a:pt x="5095" y="13709"/>
                    <a:pt x="5383" y="14014"/>
                  </a:cubicBezTo>
                  <a:cubicBezTo>
                    <a:pt x="5500" y="14166"/>
                    <a:pt x="5702" y="14220"/>
                    <a:pt x="5702" y="14418"/>
                  </a:cubicBezTo>
                  <a:cubicBezTo>
                    <a:pt x="5702" y="14768"/>
                    <a:pt x="5585" y="14920"/>
                    <a:pt x="5585" y="15271"/>
                  </a:cubicBezTo>
                  <a:cubicBezTo>
                    <a:pt x="5585" y="15324"/>
                    <a:pt x="5585" y="15370"/>
                    <a:pt x="5585" y="15423"/>
                  </a:cubicBezTo>
                  <a:cubicBezTo>
                    <a:pt x="5665" y="15370"/>
                    <a:pt x="5788" y="15324"/>
                    <a:pt x="5867" y="15324"/>
                  </a:cubicBezTo>
                  <a:cubicBezTo>
                    <a:pt x="6150" y="15324"/>
                    <a:pt x="6229" y="15621"/>
                    <a:pt x="6511" y="15827"/>
                  </a:cubicBezTo>
                  <a:cubicBezTo>
                    <a:pt x="6757" y="16025"/>
                    <a:pt x="6916" y="16177"/>
                    <a:pt x="7198" y="16375"/>
                  </a:cubicBezTo>
                  <a:cubicBezTo>
                    <a:pt x="7486" y="16528"/>
                    <a:pt x="7443" y="16931"/>
                    <a:pt x="7603" y="17282"/>
                  </a:cubicBezTo>
                  <a:cubicBezTo>
                    <a:pt x="7805" y="17579"/>
                    <a:pt x="8050" y="17579"/>
                    <a:pt x="8332" y="17632"/>
                  </a:cubicBezTo>
                  <a:cubicBezTo>
                    <a:pt x="8535" y="17731"/>
                    <a:pt x="8614" y="17929"/>
                    <a:pt x="8859" y="17929"/>
                  </a:cubicBezTo>
                  <a:cubicBezTo>
                    <a:pt x="9019" y="17929"/>
                    <a:pt x="9142" y="17830"/>
                    <a:pt x="9301" y="17731"/>
                  </a:cubicBezTo>
                  <a:cubicBezTo>
                    <a:pt x="9424" y="17632"/>
                    <a:pt x="9509" y="17685"/>
                    <a:pt x="9669" y="17632"/>
                  </a:cubicBezTo>
                  <a:cubicBezTo>
                    <a:pt x="9828" y="17632"/>
                    <a:pt x="9951" y="17480"/>
                    <a:pt x="10110" y="17480"/>
                  </a:cubicBezTo>
                  <a:cubicBezTo>
                    <a:pt x="10558" y="17480"/>
                    <a:pt x="10717" y="17830"/>
                    <a:pt x="11165" y="17883"/>
                  </a:cubicBezTo>
                  <a:cubicBezTo>
                    <a:pt x="11287" y="17883"/>
                    <a:pt x="11367" y="17883"/>
                    <a:pt x="11490" y="17883"/>
                  </a:cubicBezTo>
                  <a:cubicBezTo>
                    <a:pt x="11692" y="17883"/>
                    <a:pt x="11729" y="18135"/>
                    <a:pt x="11851" y="18333"/>
                  </a:cubicBezTo>
                  <a:cubicBezTo>
                    <a:pt x="12256" y="18790"/>
                    <a:pt x="12501" y="18988"/>
                    <a:pt x="12943" y="19292"/>
                  </a:cubicBezTo>
                  <a:cubicBezTo>
                    <a:pt x="13507" y="19140"/>
                    <a:pt x="13507" y="19140"/>
                    <a:pt x="13507" y="19140"/>
                  </a:cubicBezTo>
                  <a:cubicBezTo>
                    <a:pt x="13832" y="19292"/>
                    <a:pt x="13954" y="19544"/>
                    <a:pt x="14316" y="19643"/>
                  </a:cubicBezTo>
                  <a:cubicBezTo>
                    <a:pt x="14561" y="19742"/>
                    <a:pt x="14764" y="19742"/>
                    <a:pt x="14923" y="19940"/>
                  </a:cubicBezTo>
                  <a:cubicBezTo>
                    <a:pt x="15126" y="20191"/>
                    <a:pt x="15328" y="20298"/>
                    <a:pt x="15450" y="20595"/>
                  </a:cubicBezTo>
                  <a:cubicBezTo>
                    <a:pt x="15530" y="20945"/>
                    <a:pt x="15493" y="21448"/>
                    <a:pt x="15775" y="21448"/>
                  </a:cubicBezTo>
                  <a:cubicBezTo>
                    <a:pt x="15978" y="21448"/>
                    <a:pt x="16015" y="21196"/>
                    <a:pt x="16217" y="21196"/>
                  </a:cubicBezTo>
                  <a:cubicBezTo>
                    <a:pt x="16339" y="21196"/>
                    <a:pt x="16419" y="21250"/>
                    <a:pt x="16542" y="21295"/>
                  </a:cubicBezTo>
                  <a:cubicBezTo>
                    <a:pt x="16989" y="21295"/>
                    <a:pt x="17228" y="21547"/>
                    <a:pt x="17676" y="21547"/>
                  </a:cubicBezTo>
                  <a:cubicBezTo>
                    <a:pt x="17915" y="21547"/>
                    <a:pt x="18081" y="21448"/>
                    <a:pt x="18320" y="21448"/>
                  </a:cubicBezTo>
                  <a:cubicBezTo>
                    <a:pt x="18485" y="21448"/>
                    <a:pt x="18565" y="21547"/>
                    <a:pt x="18688" y="21600"/>
                  </a:cubicBezTo>
                  <a:cubicBezTo>
                    <a:pt x="18804" y="21196"/>
                    <a:pt x="18970" y="21097"/>
                    <a:pt x="19215" y="20747"/>
                  </a:cubicBezTo>
                  <a:cubicBezTo>
                    <a:pt x="19656" y="19993"/>
                    <a:pt x="19938" y="19643"/>
                    <a:pt x="20509" y="18934"/>
                  </a:cubicBezTo>
                  <a:cubicBezTo>
                    <a:pt x="20870" y="18485"/>
                    <a:pt x="20907" y="18081"/>
                    <a:pt x="21030" y="17434"/>
                  </a:cubicBezTo>
                  <a:cubicBezTo>
                    <a:pt x="21110" y="17030"/>
                    <a:pt x="21195" y="16779"/>
                    <a:pt x="21355" y="16375"/>
                  </a:cubicBezTo>
                  <a:cubicBezTo>
                    <a:pt x="21434" y="16177"/>
                    <a:pt x="21600" y="16071"/>
                    <a:pt x="21600" y="15872"/>
                  </a:cubicBezTo>
                  <a:cubicBezTo>
                    <a:pt x="21600" y="15621"/>
                    <a:pt x="21514" y="15522"/>
                    <a:pt x="21514" y="15271"/>
                  </a:cubicBezTo>
                  <a:cubicBezTo>
                    <a:pt x="21398" y="14966"/>
                    <a:pt x="21152" y="14821"/>
                    <a:pt x="21152" y="14418"/>
                  </a:cubicBezTo>
                  <a:cubicBezTo>
                    <a:pt x="21152" y="13968"/>
                    <a:pt x="21557" y="13816"/>
                    <a:pt x="21557" y="13313"/>
                  </a:cubicBezTo>
                  <a:cubicBezTo>
                    <a:pt x="21557" y="12658"/>
                    <a:pt x="21152" y="12361"/>
                    <a:pt x="20668" y="12102"/>
                  </a:cubicBezTo>
                  <a:cubicBezTo>
                    <a:pt x="20343" y="11904"/>
                    <a:pt x="20141" y="11706"/>
                    <a:pt x="19779" y="11706"/>
                  </a:cubicBezTo>
                  <a:cubicBezTo>
                    <a:pt x="19614" y="11706"/>
                    <a:pt x="19497" y="11706"/>
                    <a:pt x="19331" y="11706"/>
                  </a:cubicBezTo>
                  <a:cubicBezTo>
                    <a:pt x="18847" y="11706"/>
                    <a:pt x="18522" y="11554"/>
                    <a:pt x="18160" y="11097"/>
                  </a:cubicBezTo>
                  <a:cubicBezTo>
                    <a:pt x="17835" y="10701"/>
                    <a:pt x="17799" y="10297"/>
                    <a:pt x="17596" y="9749"/>
                  </a:cubicBezTo>
                  <a:cubicBezTo>
                    <a:pt x="17192" y="8637"/>
                    <a:pt x="16946" y="7936"/>
                    <a:pt x="16946" y="6733"/>
                  </a:cubicBezTo>
                  <a:cubicBezTo>
                    <a:pt x="16946" y="5880"/>
                    <a:pt x="16946" y="5423"/>
                    <a:pt x="16946" y="4570"/>
                  </a:cubicBezTo>
                  <a:cubicBezTo>
                    <a:pt x="16622" y="3869"/>
                    <a:pt x="16303" y="3564"/>
                    <a:pt x="15898" y="3016"/>
                  </a:cubicBezTo>
                  <a:cubicBezTo>
                    <a:pt x="15733" y="3016"/>
                    <a:pt x="15653" y="3016"/>
                    <a:pt x="15493" y="3016"/>
                  </a:cubicBezTo>
                  <a:cubicBezTo>
                    <a:pt x="15168" y="3016"/>
                    <a:pt x="14966" y="3016"/>
                    <a:pt x="14598" y="3016"/>
                  </a:cubicBezTo>
                  <a:cubicBezTo>
                    <a:pt x="13225" y="46"/>
                    <a:pt x="13225" y="46"/>
                    <a:pt x="13225" y="46"/>
                  </a:cubicBezTo>
                  <a:cubicBezTo>
                    <a:pt x="10233" y="0"/>
                    <a:pt x="10233" y="0"/>
                    <a:pt x="10233" y="0"/>
                  </a:cubicBezTo>
                  <a:cubicBezTo>
                    <a:pt x="9994" y="251"/>
                    <a:pt x="9908" y="449"/>
                    <a:pt x="9706" y="754"/>
                  </a:cubicBezTo>
                  <a:cubicBezTo>
                    <a:pt x="9626" y="906"/>
                    <a:pt x="9546" y="1104"/>
                    <a:pt x="9387" y="1051"/>
                  </a:cubicBezTo>
                  <a:cubicBezTo>
                    <a:pt x="8902" y="1051"/>
                    <a:pt x="8412" y="1409"/>
                    <a:pt x="8412" y="2011"/>
                  </a:cubicBezTo>
                  <a:cubicBezTo>
                    <a:pt x="8412" y="2209"/>
                    <a:pt x="8455" y="2262"/>
                    <a:pt x="8455" y="2460"/>
                  </a:cubicBezTo>
                  <a:cubicBezTo>
                    <a:pt x="8455" y="3016"/>
                    <a:pt x="8130" y="3267"/>
                    <a:pt x="7768" y="3519"/>
                  </a:cubicBezTo>
                  <a:cubicBezTo>
                    <a:pt x="7363" y="3770"/>
                    <a:pt x="7161" y="3869"/>
                    <a:pt x="6757" y="4067"/>
                  </a:cubicBezTo>
                  <a:cubicBezTo>
                    <a:pt x="6389" y="4265"/>
                    <a:pt x="6027" y="4166"/>
                    <a:pt x="5825" y="4570"/>
                  </a:cubicBezTo>
                  <a:cubicBezTo>
                    <a:pt x="5788" y="4623"/>
                    <a:pt x="5825" y="4722"/>
                    <a:pt x="5788" y="4775"/>
                  </a:cubicBezTo>
                  <a:cubicBezTo>
                    <a:pt x="5622" y="4973"/>
                    <a:pt x="5463" y="5019"/>
                    <a:pt x="5261" y="5072"/>
                  </a:cubicBezTo>
                  <a:cubicBezTo>
                    <a:pt x="5095" y="5126"/>
                    <a:pt x="5015" y="5271"/>
                    <a:pt x="4856" y="5271"/>
                  </a:cubicBezTo>
                  <a:cubicBezTo>
                    <a:pt x="4654" y="5271"/>
                    <a:pt x="4531" y="5271"/>
                    <a:pt x="4372" y="5271"/>
                  </a:cubicBezTo>
                  <a:cubicBezTo>
                    <a:pt x="4249" y="5271"/>
                    <a:pt x="4206" y="5172"/>
                    <a:pt x="4089" y="5126"/>
                  </a:cubicBezTo>
                  <a:cubicBezTo>
                    <a:pt x="3722" y="4973"/>
                    <a:pt x="3482" y="4874"/>
                    <a:pt x="3035" y="4874"/>
                  </a:cubicBezTo>
                  <a:cubicBezTo>
                    <a:pt x="2833" y="4874"/>
                    <a:pt x="2753" y="5172"/>
                    <a:pt x="2593" y="5324"/>
                  </a:cubicBezTo>
                  <a:cubicBezTo>
                    <a:pt x="2183" y="5628"/>
                    <a:pt x="1901" y="5728"/>
                    <a:pt x="1539" y="6078"/>
                  </a:cubicBezTo>
                  <a:cubicBezTo>
                    <a:pt x="1294" y="6329"/>
                    <a:pt x="1097" y="6329"/>
                    <a:pt x="773" y="6428"/>
                  </a:cubicBezTo>
                  <a:cubicBezTo>
                    <a:pt x="490" y="6527"/>
                    <a:pt x="325" y="6581"/>
                    <a:pt x="0" y="663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2" name="AutoShape 20"/>
            <p:cNvSpPr>
              <a:spLocks/>
            </p:cNvSpPr>
            <p:nvPr/>
          </p:nvSpPr>
          <p:spPr bwMode="auto">
            <a:xfrm>
              <a:off x="52003" y="668647"/>
              <a:ext cx="3923202" cy="26663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2" y="17597"/>
                  </a:moveTo>
                  <a:cubicBezTo>
                    <a:pt x="19701" y="17952"/>
                    <a:pt x="19589" y="18189"/>
                    <a:pt x="19589" y="18613"/>
                  </a:cubicBezTo>
                  <a:cubicBezTo>
                    <a:pt x="19589" y="18710"/>
                    <a:pt x="19621" y="18756"/>
                    <a:pt x="19621" y="18850"/>
                  </a:cubicBezTo>
                  <a:cubicBezTo>
                    <a:pt x="19621" y="18968"/>
                    <a:pt x="19540" y="19018"/>
                    <a:pt x="19509" y="19137"/>
                  </a:cubicBezTo>
                  <a:cubicBezTo>
                    <a:pt x="19428" y="19421"/>
                    <a:pt x="19348" y="19561"/>
                    <a:pt x="19348" y="19869"/>
                  </a:cubicBezTo>
                  <a:cubicBezTo>
                    <a:pt x="19348" y="19916"/>
                    <a:pt x="19348" y="19941"/>
                    <a:pt x="19348" y="19963"/>
                  </a:cubicBezTo>
                  <a:cubicBezTo>
                    <a:pt x="14664" y="19895"/>
                    <a:pt x="14664" y="19895"/>
                    <a:pt x="14664" y="19895"/>
                  </a:cubicBezTo>
                  <a:cubicBezTo>
                    <a:pt x="14598" y="19895"/>
                    <a:pt x="14567" y="19895"/>
                    <a:pt x="14503" y="19895"/>
                  </a:cubicBezTo>
                  <a:cubicBezTo>
                    <a:pt x="14374" y="19895"/>
                    <a:pt x="14293" y="19895"/>
                    <a:pt x="14147" y="19895"/>
                  </a:cubicBezTo>
                  <a:cubicBezTo>
                    <a:pt x="13600" y="18494"/>
                    <a:pt x="13600" y="18494"/>
                    <a:pt x="13600" y="18494"/>
                  </a:cubicBezTo>
                  <a:cubicBezTo>
                    <a:pt x="12409" y="18473"/>
                    <a:pt x="12409" y="18473"/>
                    <a:pt x="12409" y="18473"/>
                  </a:cubicBezTo>
                  <a:cubicBezTo>
                    <a:pt x="12314" y="18591"/>
                    <a:pt x="12280" y="18685"/>
                    <a:pt x="12200" y="18828"/>
                  </a:cubicBezTo>
                  <a:cubicBezTo>
                    <a:pt x="12168" y="18900"/>
                    <a:pt x="12136" y="18993"/>
                    <a:pt x="12073" y="18968"/>
                  </a:cubicBezTo>
                  <a:cubicBezTo>
                    <a:pt x="11880" y="18968"/>
                    <a:pt x="11685" y="19137"/>
                    <a:pt x="11685" y="19421"/>
                  </a:cubicBezTo>
                  <a:cubicBezTo>
                    <a:pt x="11685" y="19514"/>
                    <a:pt x="11702" y="19539"/>
                    <a:pt x="11702" y="19632"/>
                  </a:cubicBezTo>
                  <a:cubicBezTo>
                    <a:pt x="11702" y="19895"/>
                    <a:pt x="11572" y="20013"/>
                    <a:pt x="11428" y="20132"/>
                  </a:cubicBezTo>
                  <a:cubicBezTo>
                    <a:pt x="11267" y="20250"/>
                    <a:pt x="11187" y="20297"/>
                    <a:pt x="11026" y="20390"/>
                  </a:cubicBezTo>
                  <a:cubicBezTo>
                    <a:pt x="10879" y="20483"/>
                    <a:pt x="10735" y="20437"/>
                    <a:pt x="10655" y="20627"/>
                  </a:cubicBezTo>
                  <a:cubicBezTo>
                    <a:pt x="10640" y="20652"/>
                    <a:pt x="10655" y="20699"/>
                    <a:pt x="10640" y="20724"/>
                  </a:cubicBezTo>
                  <a:cubicBezTo>
                    <a:pt x="10574" y="20817"/>
                    <a:pt x="10511" y="20839"/>
                    <a:pt x="10430" y="20864"/>
                  </a:cubicBezTo>
                  <a:cubicBezTo>
                    <a:pt x="10364" y="20889"/>
                    <a:pt x="10333" y="20957"/>
                    <a:pt x="10269" y="20957"/>
                  </a:cubicBezTo>
                  <a:cubicBezTo>
                    <a:pt x="10189" y="20957"/>
                    <a:pt x="10140" y="20957"/>
                    <a:pt x="10076" y="20957"/>
                  </a:cubicBezTo>
                  <a:cubicBezTo>
                    <a:pt x="10028" y="20957"/>
                    <a:pt x="10011" y="20911"/>
                    <a:pt x="9964" y="20889"/>
                  </a:cubicBezTo>
                  <a:cubicBezTo>
                    <a:pt x="9818" y="20817"/>
                    <a:pt x="9723" y="20771"/>
                    <a:pt x="9544" y="20771"/>
                  </a:cubicBezTo>
                  <a:cubicBezTo>
                    <a:pt x="9464" y="20771"/>
                    <a:pt x="9432" y="20911"/>
                    <a:pt x="9369" y="20982"/>
                  </a:cubicBezTo>
                  <a:cubicBezTo>
                    <a:pt x="9205" y="21126"/>
                    <a:pt x="9093" y="21173"/>
                    <a:pt x="8949" y="21338"/>
                  </a:cubicBezTo>
                  <a:cubicBezTo>
                    <a:pt x="8851" y="21456"/>
                    <a:pt x="8773" y="21456"/>
                    <a:pt x="8644" y="21503"/>
                  </a:cubicBezTo>
                  <a:cubicBezTo>
                    <a:pt x="8532" y="21550"/>
                    <a:pt x="8466" y="21575"/>
                    <a:pt x="8336" y="21600"/>
                  </a:cubicBezTo>
                  <a:cubicBezTo>
                    <a:pt x="6889" y="20674"/>
                    <a:pt x="6889" y="20674"/>
                    <a:pt x="6889" y="20674"/>
                  </a:cubicBezTo>
                  <a:cubicBezTo>
                    <a:pt x="0" y="17029"/>
                    <a:pt x="0" y="17029"/>
                    <a:pt x="0" y="17029"/>
                  </a:cubicBezTo>
                  <a:cubicBezTo>
                    <a:pt x="15" y="16911"/>
                    <a:pt x="63" y="16839"/>
                    <a:pt x="95" y="16721"/>
                  </a:cubicBezTo>
                  <a:cubicBezTo>
                    <a:pt x="112" y="16649"/>
                    <a:pt x="112" y="16577"/>
                    <a:pt x="144" y="16484"/>
                  </a:cubicBezTo>
                  <a:cubicBezTo>
                    <a:pt x="193" y="16387"/>
                    <a:pt x="242" y="16340"/>
                    <a:pt x="305" y="16272"/>
                  </a:cubicBezTo>
                  <a:cubicBezTo>
                    <a:pt x="449" y="16153"/>
                    <a:pt x="564" y="16153"/>
                    <a:pt x="708" y="16035"/>
                  </a:cubicBezTo>
                  <a:cubicBezTo>
                    <a:pt x="788" y="15985"/>
                    <a:pt x="708" y="15845"/>
                    <a:pt x="708" y="15726"/>
                  </a:cubicBezTo>
                  <a:cubicBezTo>
                    <a:pt x="708" y="15442"/>
                    <a:pt x="564" y="15324"/>
                    <a:pt x="564" y="15040"/>
                  </a:cubicBezTo>
                  <a:cubicBezTo>
                    <a:pt x="564" y="14872"/>
                    <a:pt x="564" y="14753"/>
                    <a:pt x="642" y="14660"/>
                  </a:cubicBezTo>
                  <a:cubicBezTo>
                    <a:pt x="725" y="14588"/>
                    <a:pt x="788" y="14566"/>
                    <a:pt x="820" y="14423"/>
                  </a:cubicBezTo>
                  <a:cubicBezTo>
                    <a:pt x="852" y="14329"/>
                    <a:pt x="837" y="14258"/>
                    <a:pt x="869" y="14139"/>
                  </a:cubicBezTo>
                  <a:cubicBezTo>
                    <a:pt x="901" y="13949"/>
                    <a:pt x="949" y="13830"/>
                    <a:pt x="949" y="13640"/>
                  </a:cubicBezTo>
                  <a:cubicBezTo>
                    <a:pt x="949" y="13572"/>
                    <a:pt x="901" y="13500"/>
                    <a:pt x="949" y="13475"/>
                  </a:cubicBezTo>
                  <a:cubicBezTo>
                    <a:pt x="1110" y="13263"/>
                    <a:pt x="1286" y="13285"/>
                    <a:pt x="1433" y="13073"/>
                  </a:cubicBezTo>
                  <a:cubicBezTo>
                    <a:pt x="1464" y="13001"/>
                    <a:pt x="1464" y="12954"/>
                    <a:pt x="1513" y="12908"/>
                  </a:cubicBezTo>
                  <a:cubicBezTo>
                    <a:pt x="1608" y="12836"/>
                    <a:pt x="1642" y="12742"/>
                    <a:pt x="1738" y="12624"/>
                  </a:cubicBezTo>
                  <a:cubicBezTo>
                    <a:pt x="1786" y="12577"/>
                    <a:pt x="1835" y="12696"/>
                    <a:pt x="1899" y="12696"/>
                  </a:cubicBezTo>
                  <a:cubicBezTo>
                    <a:pt x="1947" y="12696"/>
                    <a:pt x="1962" y="12645"/>
                    <a:pt x="1996" y="12599"/>
                  </a:cubicBezTo>
                  <a:cubicBezTo>
                    <a:pt x="2060" y="12505"/>
                    <a:pt x="2123" y="12505"/>
                    <a:pt x="2204" y="12434"/>
                  </a:cubicBezTo>
                  <a:cubicBezTo>
                    <a:pt x="2284" y="12340"/>
                    <a:pt x="2333" y="12243"/>
                    <a:pt x="2431" y="12222"/>
                  </a:cubicBezTo>
                  <a:cubicBezTo>
                    <a:pt x="2638" y="12175"/>
                    <a:pt x="2753" y="12103"/>
                    <a:pt x="2946" y="12032"/>
                  </a:cubicBezTo>
                  <a:cubicBezTo>
                    <a:pt x="3041" y="11985"/>
                    <a:pt x="3107" y="11960"/>
                    <a:pt x="3170" y="11888"/>
                  </a:cubicBezTo>
                  <a:cubicBezTo>
                    <a:pt x="3219" y="11841"/>
                    <a:pt x="3251" y="11866"/>
                    <a:pt x="3282" y="11795"/>
                  </a:cubicBezTo>
                  <a:cubicBezTo>
                    <a:pt x="3363" y="11651"/>
                    <a:pt x="3380" y="11532"/>
                    <a:pt x="3492" y="11439"/>
                  </a:cubicBezTo>
                  <a:cubicBezTo>
                    <a:pt x="3622" y="11295"/>
                    <a:pt x="3734" y="11321"/>
                    <a:pt x="3895" y="11321"/>
                  </a:cubicBezTo>
                  <a:cubicBezTo>
                    <a:pt x="4056" y="11321"/>
                    <a:pt x="4119" y="11558"/>
                    <a:pt x="4280" y="11558"/>
                  </a:cubicBezTo>
                  <a:cubicBezTo>
                    <a:pt x="4329" y="11558"/>
                    <a:pt x="4378" y="11532"/>
                    <a:pt x="4427" y="11532"/>
                  </a:cubicBezTo>
                  <a:cubicBezTo>
                    <a:pt x="4459" y="11227"/>
                    <a:pt x="4539" y="11155"/>
                    <a:pt x="4603" y="10872"/>
                  </a:cubicBezTo>
                  <a:cubicBezTo>
                    <a:pt x="4747" y="10254"/>
                    <a:pt x="4795" y="9877"/>
                    <a:pt x="4893" y="9213"/>
                  </a:cubicBezTo>
                  <a:cubicBezTo>
                    <a:pt x="4942" y="8955"/>
                    <a:pt x="5005" y="8786"/>
                    <a:pt x="5005" y="8502"/>
                  </a:cubicBezTo>
                  <a:cubicBezTo>
                    <a:pt x="5005" y="8384"/>
                    <a:pt x="5005" y="8312"/>
                    <a:pt x="5005" y="8197"/>
                  </a:cubicBezTo>
                  <a:cubicBezTo>
                    <a:pt x="5198" y="6940"/>
                    <a:pt x="5198" y="6940"/>
                    <a:pt x="5198" y="6940"/>
                  </a:cubicBezTo>
                  <a:cubicBezTo>
                    <a:pt x="5215" y="6822"/>
                    <a:pt x="5247" y="6750"/>
                    <a:pt x="5247" y="6632"/>
                  </a:cubicBezTo>
                  <a:cubicBezTo>
                    <a:pt x="5247" y="6513"/>
                    <a:pt x="5247" y="6466"/>
                    <a:pt x="5247" y="6373"/>
                  </a:cubicBezTo>
                  <a:cubicBezTo>
                    <a:pt x="5247" y="6229"/>
                    <a:pt x="5183" y="6183"/>
                    <a:pt x="5149" y="6064"/>
                  </a:cubicBezTo>
                  <a:cubicBezTo>
                    <a:pt x="5118" y="5899"/>
                    <a:pt x="5149" y="5781"/>
                    <a:pt x="5086" y="5637"/>
                  </a:cubicBezTo>
                  <a:cubicBezTo>
                    <a:pt x="4988" y="5472"/>
                    <a:pt x="4844" y="5447"/>
                    <a:pt x="4844" y="5235"/>
                  </a:cubicBezTo>
                  <a:cubicBezTo>
                    <a:pt x="4844" y="5116"/>
                    <a:pt x="4876" y="5045"/>
                    <a:pt x="4876" y="4905"/>
                  </a:cubicBezTo>
                  <a:cubicBezTo>
                    <a:pt x="4876" y="4689"/>
                    <a:pt x="4747" y="4621"/>
                    <a:pt x="4634" y="4502"/>
                  </a:cubicBezTo>
                  <a:cubicBezTo>
                    <a:pt x="4539" y="4431"/>
                    <a:pt x="4505" y="4359"/>
                    <a:pt x="4427" y="4265"/>
                  </a:cubicBezTo>
                  <a:cubicBezTo>
                    <a:pt x="4346" y="4194"/>
                    <a:pt x="4232" y="4168"/>
                    <a:pt x="4232" y="4003"/>
                  </a:cubicBezTo>
                  <a:cubicBezTo>
                    <a:pt x="4232" y="3860"/>
                    <a:pt x="4298" y="3766"/>
                    <a:pt x="4312" y="3601"/>
                  </a:cubicBezTo>
                  <a:cubicBezTo>
                    <a:pt x="4329" y="3458"/>
                    <a:pt x="4329" y="3318"/>
                    <a:pt x="4410" y="3221"/>
                  </a:cubicBezTo>
                  <a:cubicBezTo>
                    <a:pt x="4539" y="3102"/>
                    <a:pt x="4620" y="3081"/>
                    <a:pt x="4764" y="3009"/>
                  </a:cubicBezTo>
                  <a:cubicBezTo>
                    <a:pt x="4861" y="2937"/>
                    <a:pt x="4893" y="2772"/>
                    <a:pt x="5005" y="2772"/>
                  </a:cubicBezTo>
                  <a:cubicBezTo>
                    <a:pt x="5149" y="2772"/>
                    <a:pt x="5230" y="2844"/>
                    <a:pt x="5376" y="2844"/>
                  </a:cubicBezTo>
                  <a:cubicBezTo>
                    <a:pt x="5425" y="2865"/>
                    <a:pt x="5520" y="2844"/>
                    <a:pt x="5537" y="2797"/>
                  </a:cubicBezTo>
                  <a:cubicBezTo>
                    <a:pt x="5537" y="2653"/>
                    <a:pt x="5537" y="2560"/>
                    <a:pt x="5506" y="2391"/>
                  </a:cubicBezTo>
                  <a:cubicBezTo>
                    <a:pt x="5457" y="2179"/>
                    <a:pt x="5391" y="2014"/>
                    <a:pt x="5230" y="1942"/>
                  </a:cubicBezTo>
                  <a:cubicBezTo>
                    <a:pt x="5166" y="1921"/>
                    <a:pt x="5100" y="1942"/>
                    <a:pt x="5022" y="1921"/>
                  </a:cubicBezTo>
                  <a:cubicBezTo>
                    <a:pt x="4925" y="1871"/>
                    <a:pt x="4844" y="1777"/>
                    <a:pt x="4764" y="1756"/>
                  </a:cubicBezTo>
                  <a:cubicBezTo>
                    <a:pt x="4747" y="1565"/>
                    <a:pt x="4747" y="1468"/>
                    <a:pt x="4747" y="1282"/>
                  </a:cubicBezTo>
                  <a:cubicBezTo>
                    <a:pt x="4747" y="1045"/>
                    <a:pt x="4683" y="901"/>
                    <a:pt x="4683" y="664"/>
                  </a:cubicBezTo>
                  <a:cubicBezTo>
                    <a:pt x="4683" y="592"/>
                    <a:pt x="4683" y="571"/>
                    <a:pt x="4683" y="524"/>
                  </a:cubicBezTo>
                  <a:cubicBezTo>
                    <a:pt x="4942" y="474"/>
                    <a:pt x="5086" y="381"/>
                    <a:pt x="5342" y="381"/>
                  </a:cubicBezTo>
                  <a:cubicBezTo>
                    <a:pt x="5488" y="381"/>
                    <a:pt x="5569" y="381"/>
                    <a:pt x="5713" y="381"/>
                  </a:cubicBezTo>
                  <a:cubicBezTo>
                    <a:pt x="5825" y="381"/>
                    <a:pt x="5891" y="474"/>
                    <a:pt x="6003" y="524"/>
                  </a:cubicBezTo>
                  <a:cubicBezTo>
                    <a:pt x="6213" y="592"/>
                    <a:pt x="6343" y="618"/>
                    <a:pt x="6567" y="618"/>
                  </a:cubicBezTo>
                  <a:cubicBezTo>
                    <a:pt x="6616" y="618"/>
                    <a:pt x="6631" y="499"/>
                    <a:pt x="6648" y="427"/>
                  </a:cubicBezTo>
                  <a:cubicBezTo>
                    <a:pt x="6662" y="262"/>
                    <a:pt x="6679" y="72"/>
                    <a:pt x="6792" y="72"/>
                  </a:cubicBezTo>
                  <a:cubicBezTo>
                    <a:pt x="6921" y="72"/>
                    <a:pt x="6938" y="381"/>
                    <a:pt x="7082" y="381"/>
                  </a:cubicBezTo>
                  <a:cubicBezTo>
                    <a:pt x="7145" y="381"/>
                    <a:pt x="7180" y="284"/>
                    <a:pt x="7243" y="215"/>
                  </a:cubicBezTo>
                  <a:cubicBezTo>
                    <a:pt x="7292" y="169"/>
                    <a:pt x="7338" y="144"/>
                    <a:pt x="7387" y="72"/>
                  </a:cubicBezTo>
                  <a:cubicBezTo>
                    <a:pt x="7404" y="25"/>
                    <a:pt x="7421" y="0"/>
                    <a:pt x="7468" y="0"/>
                  </a:cubicBezTo>
                  <a:cubicBezTo>
                    <a:pt x="7516" y="0"/>
                    <a:pt x="7534" y="72"/>
                    <a:pt x="7565" y="97"/>
                  </a:cubicBezTo>
                  <a:cubicBezTo>
                    <a:pt x="7678" y="190"/>
                    <a:pt x="7758" y="215"/>
                    <a:pt x="7839" y="334"/>
                  </a:cubicBezTo>
                  <a:cubicBezTo>
                    <a:pt x="7936" y="474"/>
                    <a:pt x="7919" y="618"/>
                    <a:pt x="7951" y="829"/>
                  </a:cubicBezTo>
                  <a:cubicBezTo>
                    <a:pt x="7983" y="1045"/>
                    <a:pt x="8048" y="1138"/>
                    <a:pt x="8048" y="1375"/>
                  </a:cubicBezTo>
                  <a:cubicBezTo>
                    <a:pt x="8129" y="1375"/>
                    <a:pt x="8161" y="1350"/>
                    <a:pt x="8224" y="1350"/>
                  </a:cubicBezTo>
                  <a:cubicBezTo>
                    <a:pt x="8290" y="1350"/>
                    <a:pt x="8305" y="1350"/>
                    <a:pt x="8353" y="1303"/>
                  </a:cubicBezTo>
                  <a:cubicBezTo>
                    <a:pt x="8451" y="1540"/>
                    <a:pt x="8532" y="1659"/>
                    <a:pt x="8676" y="1824"/>
                  </a:cubicBezTo>
                  <a:cubicBezTo>
                    <a:pt x="8707" y="1871"/>
                    <a:pt x="8724" y="1921"/>
                    <a:pt x="8756" y="1968"/>
                  </a:cubicBezTo>
                  <a:cubicBezTo>
                    <a:pt x="8932" y="2158"/>
                    <a:pt x="9061" y="2226"/>
                    <a:pt x="9271" y="2226"/>
                  </a:cubicBezTo>
                  <a:cubicBezTo>
                    <a:pt x="9625" y="2226"/>
                    <a:pt x="9803" y="2086"/>
                    <a:pt x="10125" y="1896"/>
                  </a:cubicBezTo>
                  <a:cubicBezTo>
                    <a:pt x="10284" y="1777"/>
                    <a:pt x="10333" y="1587"/>
                    <a:pt x="10479" y="1468"/>
                  </a:cubicBezTo>
                  <a:cubicBezTo>
                    <a:pt x="10606" y="1375"/>
                    <a:pt x="10704" y="1400"/>
                    <a:pt x="10848" y="1328"/>
                  </a:cubicBezTo>
                  <a:cubicBezTo>
                    <a:pt x="11201" y="1210"/>
                    <a:pt x="11316" y="901"/>
                    <a:pt x="11604" y="618"/>
                  </a:cubicBezTo>
                  <a:cubicBezTo>
                    <a:pt x="11912" y="355"/>
                    <a:pt x="12136" y="309"/>
                    <a:pt x="12409" y="0"/>
                  </a:cubicBezTo>
                  <a:cubicBezTo>
                    <a:pt x="12539" y="0"/>
                    <a:pt x="12636" y="25"/>
                    <a:pt x="12732" y="118"/>
                  </a:cubicBezTo>
                  <a:cubicBezTo>
                    <a:pt x="12795" y="190"/>
                    <a:pt x="12876" y="215"/>
                    <a:pt x="12893" y="334"/>
                  </a:cubicBezTo>
                  <a:cubicBezTo>
                    <a:pt x="12956" y="639"/>
                    <a:pt x="13005" y="783"/>
                    <a:pt x="13071" y="1091"/>
                  </a:cubicBezTo>
                  <a:cubicBezTo>
                    <a:pt x="13117" y="1282"/>
                    <a:pt x="13198" y="1400"/>
                    <a:pt x="13312" y="1515"/>
                  </a:cubicBezTo>
                  <a:cubicBezTo>
                    <a:pt x="13408" y="1587"/>
                    <a:pt x="13439" y="1684"/>
                    <a:pt x="13537" y="1777"/>
                  </a:cubicBezTo>
                  <a:cubicBezTo>
                    <a:pt x="13666" y="1942"/>
                    <a:pt x="13779" y="2086"/>
                    <a:pt x="13779" y="2345"/>
                  </a:cubicBezTo>
                  <a:cubicBezTo>
                    <a:pt x="13779" y="2441"/>
                    <a:pt x="13779" y="2513"/>
                    <a:pt x="13779" y="2607"/>
                  </a:cubicBezTo>
                  <a:cubicBezTo>
                    <a:pt x="13810" y="2890"/>
                    <a:pt x="13810" y="2890"/>
                    <a:pt x="13810" y="2890"/>
                  </a:cubicBezTo>
                  <a:cubicBezTo>
                    <a:pt x="13810" y="3034"/>
                    <a:pt x="13810" y="3102"/>
                    <a:pt x="13810" y="3246"/>
                  </a:cubicBezTo>
                  <a:cubicBezTo>
                    <a:pt x="13810" y="3458"/>
                    <a:pt x="13827" y="3576"/>
                    <a:pt x="13891" y="3745"/>
                  </a:cubicBezTo>
                  <a:cubicBezTo>
                    <a:pt x="14003" y="3957"/>
                    <a:pt x="14132" y="4075"/>
                    <a:pt x="14132" y="4359"/>
                  </a:cubicBezTo>
                  <a:cubicBezTo>
                    <a:pt x="14132" y="4452"/>
                    <a:pt x="14132" y="4502"/>
                    <a:pt x="14132" y="4621"/>
                  </a:cubicBezTo>
                  <a:cubicBezTo>
                    <a:pt x="14132" y="4976"/>
                    <a:pt x="14262" y="5141"/>
                    <a:pt x="14311" y="5497"/>
                  </a:cubicBezTo>
                  <a:cubicBezTo>
                    <a:pt x="14342" y="5637"/>
                    <a:pt x="14325" y="5709"/>
                    <a:pt x="14325" y="5852"/>
                  </a:cubicBezTo>
                  <a:cubicBezTo>
                    <a:pt x="14357" y="6086"/>
                    <a:pt x="14437" y="6276"/>
                    <a:pt x="14598" y="6301"/>
                  </a:cubicBezTo>
                  <a:cubicBezTo>
                    <a:pt x="14696" y="6323"/>
                    <a:pt x="14742" y="6348"/>
                    <a:pt x="14840" y="6373"/>
                  </a:cubicBezTo>
                  <a:cubicBezTo>
                    <a:pt x="14889" y="6395"/>
                    <a:pt x="14969" y="6441"/>
                    <a:pt x="14984" y="6373"/>
                  </a:cubicBezTo>
                  <a:cubicBezTo>
                    <a:pt x="15033" y="6183"/>
                    <a:pt x="15033" y="6039"/>
                    <a:pt x="15082" y="5852"/>
                  </a:cubicBezTo>
                  <a:cubicBezTo>
                    <a:pt x="15113" y="5684"/>
                    <a:pt x="15179" y="5590"/>
                    <a:pt x="15226" y="5425"/>
                  </a:cubicBezTo>
                  <a:cubicBezTo>
                    <a:pt x="15260" y="5307"/>
                    <a:pt x="15274" y="5210"/>
                    <a:pt x="15340" y="5116"/>
                  </a:cubicBezTo>
                  <a:cubicBezTo>
                    <a:pt x="15467" y="4926"/>
                    <a:pt x="15645" y="4926"/>
                    <a:pt x="15806" y="5045"/>
                  </a:cubicBezTo>
                  <a:cubicBezTo>
                    <a:pt x="15936" y="5116"/>
                    <a:pt x="15985" y="5353"/>
                    <a:pt x="16129" y="5353"/>
                  </a:cubicBezTo>
                  <a:cubicBezTo>
                    <a:pt x="16258" y="5353"/>
                    <a:pt x="16402" y="5282"/>
                    <a:pt x="16402" y="5091"/>
                  </a:cubicBezTo>
                  <a:cubicBezTo>
                    <a:pt x="16402" y="4976"/>
                    <a:pt x="16402" y="4926"/>
                    <a:pt x="16402" y="4808"/>
                  </a:cubicBezTo>
                  <a:cubicBezTo>
                    <a:pt x="16402" y="4689"/>
                    <a:pt x="16482" y="4642"/>
                    <a:pt x="16546" y="4596"/>
                  </a:cubicBezTo>
                  <a:cubicBezTo>
                    <a:pt x="16658" y="4549"/>
                    <a:pt x="16724" y="4452"/>
                    <a:pt x="16836" y="4380"/>
                  </a:cubicBezTo>
                  <a:cubicBezTo>
                    <a:pt x="17029" y="4240"/>
                    <a:pt x="17078" y="4097"/>
                    <a:pt x="17271" y="3910"/>
                  </a:cubicBezTo>
                  <a:cubicBezTo>
                    <a:pt x="17320" y="3813"/>
                    <a:pt x="17368" y="3720"/>
                    <a:pt x="17464" y="3720"/>
                  </a:cubicBezTo>
                  <a:cubicBezTo>
                    <a:pt x="17544" y="3720"/>
                    <a:pt x="17593" y="3720"/>
                    <a:pt x="17673" y="3720"/>
                  </a:cubicBezTo>
                  <a:cubicBezTo>
                    <a:pt x="17786" y="3720"/>
                    <a:pt x="17852" y="3720"/>
                    <a:pt x="17964" y="3766"/>
                  </a:cubicBezTo>
                  <a:cubicBezTo>
                    <a:pt x="17898" y="1587"/>
                    <a:pt x="17898" y="1587"/>
                    <a:pt x="17898" y="1587"/>
                  </a:cubicBezTo>
                  <a:cubicBezTo>
                    <a:pt x="17964" y="3766"/>
                    <a:pt x="17964" y="3766"/>
                    <a:pt x="17964" y="3766"/>
                  </a:cubicBezTo>
                  <a:cubicBezTo>
                    <a:pt x="17964" y="3910"/>
                    <a:pt x="17996" y="4003"/>
                    <a:pt x="17996" y="4147"/>
                  </a:cubicBezTo>
                  <a:cubicBezTo>
                    <a:pt x="17996" y="4312"/>
                    <a:pt x="17996" y="4405"/>
                    <a:pt x="17996" y="4571"/>
                  </a:cubicBezTo>
                  <a:cubicBezTo>
                    <a:pt x="17996" y="4689"/>
                    <a:pt x="18027" y="4736"/>
                    <a:pt x="18091" y="4833"/>
                  </a:cubicBezTo>
                  <a:cubicBezTo>
                    <a:pt x="18174" y="4951"/>
                    <a:pt x="18188" y="5070"/>
                    <a:pt x="18286" y="5163"/>
                  </a:cubicBezTo>
                  <a:cubicBezTo>
                    <a:pt x="18318" y="5235"/>
                    <a:pt x="18349" y="5235"/>
                    <a:pt x="18381" y="5307"/>
                  </a:cubicBezTo>
                  <a:cubicBezTo>
                    <a:pt x="18462" y="5447"/>
                    <a:pt x="18479" y="5590"/>
                    <a:pt x="18591" y="5637"/>
                  </a:cubicBezTo>
                  <a:cubicBezTo>
                    <a:pt x="18689" y="5662"/>
                    <a:pt x="18784" y="5684"/>
                    <a:pt x="18801" y="5802"/>
                  </a:cubicBezTo>
                  <a:cubicBezTo>
                    <a:pt x="18801" y="5921"/>
                    <a:pt x="18816" y="5967"/>
                    <a:pt x="18833" y="6064"/>
                  </a:cubicBezTo>
                  <a:cubicBezTo>
                    <a:pt x="18850" y="6158"/>
                    <a:pt x="18833" y="6229"/>
                    <a:pt x="18864" y="6323"/>
                  </a:cubicBezTo>
                  <a:cubicBezTo>
                    <a:pt x="18928" y="6420"/>
                    <a:pt x="18994" y="6441"/>
                    <a:pt x="19057" y="6513"/>
                  </a:cubicBezTo>
                  <a:cubicBezTo>
                    <a:pt x="19169" y="6657"/>
                    <a:pt x="19267" y="6678"/>
                    <a:pt x="19379" y="6822"/>
                  </a:cubicBezTo>
                  <a:cubicBezTo>
                    <a:pt x="19460" y="6894"/>
                    <a:pt x="19477" y="7034"/>
                    <a:pt x="19589" y="7034"/>
                  </a:cubicBezTo>
                  <a:cubicBezTo>
                    <a:pt x="19653" y="7034"/>
                    <a:pt x="19684" y="7012"/>
                    <a:pt x="19750" y="7012"/>
                  </a:cubicBezTo>
                  <a:cubicBezTo>
                    <a:pt x="19862" y="7012"/>
                    <a:pt x="19911" y="7034"/>
                    <a:pt x="20024" y="7034"/>
                  </a:cubicBezTo>
                  <a:cubicBezTo>
                    <a:pt x="20136" y="7059"/>
                    <a:pt x="20202" y="6987"/>
                    <a:pt x="20314" y="7034"/>
                  </a:cubicBezTo>
                  <a:cubicBezTo>
                    <a:pt x="20426" y="7105"/>
                    <a:pt x="20458" y="7224"/>
                    <a:pt x="20570" y="7317"/>
                  </a:cubicBezTo>
                  <a:cubicBezTo>
                    <a:pt x="20651" y="7436"/>
                    <a:pt x="20731" y="7436"/>
                    <a:pt x="20843" y="7508"/>
                  </a:cubicBezTo>
                  <a:cubicBezTo>
                    <a:pt x="20941" y="7554"/>
                    <a:pt x="20941" y="7673"/>
                    <a:pt x="21039" y="7745"/>
                  </a:cubicBezTo>
                  <a:cubicBezTo>
                    <a:pt x="21117" y="7816"/>
                    <a:pt x="21166" y="7770"/>
                    <a:pt x="21263" y="7770"/>
                  </a:cubicBezTo>
                  <a:cubicBezTo>
                    <a:pt x="21393" y="7816"/>
                    <a:pt x="21473" y="7863"/>
                    <a:pt x="21600" y="7935"/>
                  </a:cubicBezTo>
                  <a:cubicBezTo>
                    <a:pt x="20233" y="15963"/>
                    <a:pt x="20233" y="15963"/>
                    <a:pt x="20233" y="15963"/>
                  </a:cubicBezTo>
                  <a:cubicBezTo>
                    <a:pt x="20216" y="15963"/>
                    <a:pt x="20202" y="15938"/>
                    <a:pt x="20167" y="15938"/>
                  </a:cubicBezTo>
                  <a:cubicBezTo>
                    <a:pt x="20087" y="15938"/>
                    <a:pt x="20104" y="16082"/>
                    <a:pt x="20055" y="16175"/>
                  </a:cubicBezTo>
                  <a:cubicBezTo>
                    <a:pt x="20041" y="16222"/>
                    <a:pt x="20006" y="16222"/>
                    <a:pt x="19975" y="16247"/>
                  </a:cubicBezTo>
                  <a:cubicBezTo>
                    <a:pt x="19911" y="16340"/>
                    <a:pt x="19814" y="16387"/>
                    <a:pt x="19814" y="16555"/>
                  </a:cubicBezTo>
                  <a:cubicBezTo>
                    <a:pt x="19814" y="16695"/>
                    <a:pt x="19814" y="16792"/>
                    <a:pt x="19814" y="16932"/>
                  </a:cubicBezTo>
                  <a:cubicBezTo>
                    <a:pt x="19814" y="17051"/>
                    <a:pt x="19880" y="17076"/>
                    <a:pt x="19880" y="17169"/>
                  </a:cubicBezTo>
                  <a:cubicBezTo>
                    <a:pt x="19880" y="17241"/>
                    <a:pt x="19848" y="17288"/>
                    <a:pt x="19848" y="17360"/>
                  </a:cubicBezTo>
                  <a:cubicBezTo>
                    <a:pt x="19848" y="17453"/>
                    <a:pt x="19862" y="17503"/>
                    <a:pt x="19862" y="1759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3" name="AutoShape 21"/>
            <p:cNvSpPr>
              <a:spLocks/>
            </p:cNvSpPr>
            <p:nvPr/>
          </p:nvSpPr>
          <p:spPr bwMode="auto">
            <a:xfrm>
              <a:off x="4517177" y="4023611"/>
              <a:ext cx="1631966" cy="16183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650" y="11965"/>
                  </a:moveTo>
                  <a:cubicBezTo>
                    <a:pt x="17615" y="12438"/>
                    <a:pt x="17110" y="12634"/>
                    <a:pt x="17110" y="13101"/>
                  </a:cubicBezTo>
                  <a:cubicBezTo>
                    <a:pt x="17110" y="13408"/>
                    <a:pt x="17380" y="13568"/>
                    <a:pt x="17380" y="13881"/>
                  </a:cubicBezTo>
                  <a:cubicBezTo>
                    <a:pt x="17380" y="14035"/>
                    <a:pt x="17380" y="14154"/>
                    <a:pt x="17380" y="14307"/>
                  </a:cubicBezTo>
                  <a:cubicBezTo>
                    <a:pt x="17380" y="14503"/>
                    <a:pt x="17186" y="14579"/>
                    <a:pt x="17110" y="14739"/>
                  </a:cubicBezTo>
                  <a:cubicBezTo>
                    <a:pt x="16992" y="15047"/>
                    <a:pt x="16916" y="15206"/>
                    <a:pt x="16799" y="15514"/>
                  </a:cubicBezTo>
                  <a:cubicBezTo>
                    <a:pt x="16722" y="15674"/>
                    <a:pt x="16646" y="15715"/>
                    <a:pt x="16646" y="15910"/>
                  </a:cubicBezTo>
                  <a:cubicBezTo>
                    <a:pt x="16646" y="16099"/>
                    <a:pt x="16763" y="16141"/>
                    <a:pt x="16875" y="16336"/>
                  </a:cubicBezTo>
                  <a:cubicBezTo>
                    <a:pt x="16916" y="16454"/>
                    <a:pt x="17069" y="16531"/>
                    <a:pt x="17069" y="16685"/>
                  </a:cubicBezTo>
                  <a:cubicBezTo>
                    <a:pt x="17069" y="17158"/>
                    <a:pt x="16570" y="17312"/>
                    <a:pt x="16570" y="17779"/>
                  </a:cubicBezTo>
                  <a:cubicBezTo>
                    <a:pt x="16570" y="18093"/>
                    <a:pt x="16570" y="18246"/>
                    <a:pt x="16570" y="18560"/>
                  </a:cubicBezTo>
                  <a:cubicBezTo>
                    <a:pt x="16065" y="18560"/>
                    <a:pt x="15830" y="18755"/>
                    <a:pt x="15408" y="18992"/>
                  </a:cubicBezTo>
                  <a:cubicBezTo>
                    <a:pt x="15214" y="19069"/>
                    <a:pt x="15138" y="19222"/>
                    <a:pt x="14944" y="19222"/>
                  </a:cubicBezTo>
                  <a:cubicBezTo>
                    <a:pt x="14785" y="19222"/>
                    <a:pt x="14709" y="19069"/>
                    <a:pt x="14557" y="19027"/>
                  </a:cubicBezTo>
                  <a:cubicBezTo>
                    <a:pt x="14281" y="18992"/>
                    <a:pt x="14093" y="18992"/>
                    <a:pt x="13782" y="18992"/>
                  </a:cubicBezTo>
                  <a:cubicBezTo>
                    <a:pt x="13547" y="18992"/>
                    <a:pt x="13394" y="19027"/>
                    <a:pt x="13160" y="19027"/>
                  </a:cubicBezTo>
                  <a:cubicBezTo>
                    <a:pt x="12966" y="19027"/>
                    <a:pt x="12848" y="19027"/>
                    <a:pt x="12696" y="19027"/>
                  </a:cubicBezTo>
                  <a:cubicBezTo>
                    <a:pt x="12502" y="19027"/>
                    <a:pt x="12385" y="19027"/>
                    <a:pt x="12232" y="18950"/>
                  </a:cubicBezTo>
                  <a:cubicBezTo>
                    <a:pt x="12080" y="18873"/>
                    <a:pt x="12038" y="18678"/>
                    <a:pt x="11845" y="18678"/>
                  </a:cubicBezTo>
                  <a:cubicBezTo>
                    <a:pt x="11692" y="18678"/>
                    <a:pt x="11610" y="18832"/>
                    <a:pt x="11457" y="18909"/>
                  </a:cubicBezTo>
                  <a:cubicBezTo>
                    <a:pt x="11305" y="18992"/>
                    <a:pt x="11187" y="19027"/>
                    <a:pt x="10994" y="19104"/>
                  </a:cubicBezTo>
                  <a:cubicBezTo>
                    <a:pt x="10841" y="19222"/>
                    <a:pt x="10800" y="19382"/>
                    <a:pt x="10647" y="19494"/>
                  </a:cubicBezTo>
                  <a:cubicBezTo>
                    <a:pt x="10606" y="19299"/>
                    <a:pt x="10565" y="19069"/>
                    <a:pt x="10372" y="19069"/>
                  </a:cubicBezTo>
                  <a:cubicBezTo>
                    <a:pt x="10260" y="19069"/>
                    <a:pt x="10219" y="19222"/>
                    <a:pt x="10102" y="19264"/>
                  </a:cubicBezTo>
                  <a:cubicBezTo>
                    <a:pt x="9714" y="19382"/>
                    <a:pt x="9444" y="19459"/>
                    <a:pt x="9057" y="19613"/>
                  </a:cubicBezTo>
                  <a:cubicBezTo>
                    <a:pt x="8746" y="19613"/>
                    <a:pt x="8552" y="19654"/>
                    <a:pt x="8206" y="19690"/>
                  </a:cubicBezTo>
                  <a:cubicBezTo>
                    <a:pt x="8088" y="19731"/>
                    <a:pt x="7977" y="19731"/>
                    <a:pt x="7859" y="19808"/>
                  </a:cubicBezTo>
                  <a:cubicBezTo>
                    <a:pt x="7777" y="19849"/>
                    <a:pt x="7777" y="19926"/>
                    <a:pt x="7701" y="20044"/>
                  </a:cubicBezTo>
                  <a:cubicBezTo>
                    <a:pt x="7666" y="20157"/>
                    <a:pt x="7583" y="20240"/>
                    <a:pt x="7507" y="20352"/>
                  </a:cubicBezTo>
                  <a:cubicBezTo>
                    <a:pt x="7431" y="20547"/>
                    <a:pt x="7355" y="20630"/>
                    <a:pt x="7202" y="20742"/>
                  </a:cubicBezTo>
                  <a:cubicBezTo>
                    <a:pt x="7085" y="20784"/>
                    <a:pt x="7085" y="20902"/>
                    <a:pt x="6967" y="20938"/>
                  </a:cubicBezTo>
                  <a:cubicBezTo>
                    <a:pt x="6850" y="20979"/>
                    <a:pt x="6773" y="20938"/>
                    <a:pt x="6732" y="20979"/>
                  </a:cubicBezTo>
                  <a:cubicBezTo>
                    <a:pt x="6503" y="21133"/>
                    <a:pt x="6462" y="21328"/>
                    <a:pt x="6427" y="21600"/>
                  </a:cubicBezTo>
                  <a:cubicBezTo>
                    <a:pt x="6269" y="21488"/>
                    <a:pt x="6151" y="21446"/>
                    <a:pt x="5999" y="21369"/>
                  </a:cubicBezTo>
                  <a:cubicBezTo>
                    <a:pt x="5535" y="21174"/>
                    <a:pt x="5189" y="21097"/>
                    <a:pt x="4954" y="20665"/>
                  </a:cubicBezTo>
                  <a:cubicBezTo>
                    <a:pt x="4760" y="20352"/>
                    <a:pt x="4490" y="20317"/>
                    <a:pt x="4179" y="20121"/>
                  </a:cubicBezTo>
                  <a:cubicBezTo>
                    <a:pt x="3792" y="19926"/>
                    <a:pt x="3639" y="19772"/>
                    <a:pt x="3252" y="19536"/>
                  </a:cubicBezTo>
                  <a:cubicBezTo>
                    <a:pt x="2706" y="19187"/>
                    <a:pt x="2477" y="18909"/>
                    <a:pt x="1972" y="18524"/>
                  </a:cubicBezTo>
                  <a:cubicBezTo>
                    <a:pt x="1737" y="18365"/>
                    <a:pt x="1585" y="18288"/>
                    <a:pt x="1432" y="18093"/>
                  </a:cubicBezTo>
                  <a:cubicBezTo>
                    <a:pt x="1197" y="17821"/>
                    <a:pt x="1080" y="17625"/>
                    <a:pt x="734" y="17507"/>
                  </a:cubicBezTo>
                  <a:cubicBezTo>
                    <a:pt x="540" y="17430"/>
                    <a:pt x="387" y="17466"/>
                    <a:pt x="194" y="17430"/>
                  </a:cubicBezTo>
                  <a:cubicBezTo>
                    <a:pt x="194" y="17353"/>
                    <a:pt x="194" y="17312"/>
                    <a:pt x="194" y="17235"/>
                  </a:cubicBezTo>
                  <a:cubicBezTo>
                    <a:pt x="194" y="16998"/>
                    <a:pt x="305" y="16845"/>
                    <a:pt x="305" y="16573"/>
                  </a:cubicBezTo>
                  <a:cubicBezTo>
                    <a:pt x="346" y="16295"/>
                    <a:pt x="346" y="16023"/>
                    <a:pt x="387" y="15750"/>
                  </a:cubicBezTo>
                  <a:cubicBezTo>
                    <a:pt x="346" y="15402"/>
                    <a:pt x="270" y="15165"/>
                    <a:pt x="153" y="14893"/>
                  </a:cubicBezTo>
                  <a:cubicBezTo>
                    <a:pt x="76" y="14775"/>
                    <a:pt x="0" y="14656"/>
                    <a:pt x="0" y="14544"/>
                  </a:cubicBezTo>
                  <a:cubicBezTo>
                    <a:pt x="0" y="14230"/>
                    <a:pt x="194" y="14112"/>
                    <a:pt x="346" y="13881"/>
                  </a:cubicBezTo>
                  <a:cubicBezTo>
                    <a:pt x="657" y="13450"/>
                    <a:pt x="1045" y="13331"/>
                    <a:pt x="1467" y="13059"/>
                  </a:cubicBezTo>
                  <a:cubicBezTo>
                    <a:pt x="1661" y="12906"/>
                    <a:pt x="1702" y="12746"/>
                    <a:pt x="1778" y="12515"/>
                  </a:cubicBezTo>
                  <a:cubicBezTo>
                    <a:pt x="1896" y="12237"/>
                    <a:pt x="2013" y="12125"/>
                    <a:pt x="2013" y="11853"/>
                  </a:cubicBezTo>
                  <a:cubicBezTo>
                    <a:pt x="2013" y="11693"/>
                    <a:pt x="2013" y="11575"/>
                    <a:pt x="2013" y="11421"/>
                  </a:cubicBezTo>
                  <a:cubicBezTo>
                    <a:pt x="2013" y="11226"/>
                    <a:pt x="2242" y="11190"/>
                    <a:pt x="2436" y="11149"/>
                  </a:cubicBezTo>
                  <a:cubicBezTo>
                    <a:pt x="2553" y="11108"/>
                    <a:pt x="2630" y="11031"/>
                    <a:pt x="2747" y="10954"/>
                  </a:cubicBezTo>
                  <a:cubicBezTo>
                    <a:pt x="2864" y="10877"/>
                    <a:pt x="2864" y="10682"/>
                    <a:pt x="3017" y="10640"/>
                  </a:cubicBezTo>
                  <a:cubicBezTo>
                    <a:pt x="3211" y="10605"/>
                    <a:pt x="3328" y="10605"/>
                    <a:pt x="3522" y="10605"/>
                  </a:cubicBezTo>
                  <a:cubicBezTo>
                    <a:pt x="3833" y="10605"/>
                    <a:pt x="4103" y="10717"/>
                    <a:pt x="4332" y="10563"/>
                  </a:cubicBezTo>
                  <a:cubicBezTo>
                    <a:pt x="4643" y="10327"/>
                    <a:pt x="4760" y="10019"/>
                    <a:pt x="4760" y="9629"/>
                  </a:cubicBezTo>
                  <a:cubicBezTo>
                    <a:pt x="4760" y="9511"/>
                    <a:pt x="4684" y="9469"/>
                    <a:pt x="4684" y="9351"/>
                  </a:cubicBezTo>
                  <a:cubicBezTo>
                    <a:pt x="4684" y="8961"/>
                    <a:pt x="4913" y="8765"/>
                    <a:pt x="5189" y="8493"/>
                  </a:cubicBezTo>
                  <a:cubicBezTo>
                    <a:pt x="5300" y="8340"/>
                    <a:pt x="5382" y="8144"/>
                    <a:pt x="5611" y="8144"/>
                  </a:cubicBezTo>
                  <a:cubicBezTo>
                    <a:pt x="5764" y="8144"/>
                    <a:pt x="5846" y="8221"/>
                    <a:pt x="6040" y="8221"/>
                  </a:cubicBezTo>
                  <a:cubicBezTo>
                    <a:pt x="6345" y="8221"/>
                    <a:pt x="6427" y="7914"/>
                    <a:pt x="6539" y="7636"/>
                  </a:cubicBezTo>
                  <a:cubicBezTo>
                    <a:pt x="6656" y="7287"/>
                    <a:pt x="7043" y="7245"/>
                    <a:pt x="7043" y="6855"/>
                  </a:cubicBezTo>
                  <a:cubicBezTo>
                    <a:pt x="7043" y="6660"/>
                    <a:pt x="7043" y="6547"/>
                    <a:pt x="7043" y="6311"/>
                  </a:cubicBezTo>
                  <a:cubicBezTo>
                    <a:pt x="7043" y="5885"/>
                    <a:pt x="7313" y="5684"/>
                    <a:pt x="7431" y="5264"/>
                  </a:cubicBezTo>
                  <a:cubicBezTo>
                    <a:pt x="7472" y="4992"/>
                    <a:pt x="7431" y="4797"/>
                    <a:pt x="7472" y="4525"/>
                  </a:cubicBezTo>
                  <a:cubicBezTo>
                    <a:pt x="7507" y="4247"/>
                    <a:pt x="7701" y="4134"/>
                    <a:pt x="7777" y="3898"/>
                  </a:cubicBezTo>
                  <a:cubicBezTo>
                    <a:pt x="7895" y="3626"/>
                    <a:pt x="7895" y="3430"/>
                    <a:pt x="8053" y="3158"/>
                  </a:cubicBezTo>
                  <a:cubicBezTo>
                    <a:pt x="8206" y="2886"/>
                    <a:pt x="8206" y="2691"/>
                    <a:pt x="8282" y="2413"/>
                  </a:cubicBezTo>
                  <a:cubicBezTo>
                    <a:pt x="8440" y="2029"/>
                    <a:pt x="8669" y="1834"/>
                    <a:pt x="8787" y="1443"/>
                  </a:cubicBezTo>
                  <a:cubicBezTo>
                    <a:pt x="8980" y="816"/>
                    <a:pt x="9016" y="426"/>
                    <a:pt x="9485" y="0"/>
                  </a:cubicBezTo>
                  <a:cubicBezTo>
                    <a:pt x="10219" y="349"/>
                    <a:pt x="10219" y="349"/>
                    <a:pt x="10219" y="349"/>
                  </a:cubicBezTo>
                  <a:cubicBezTo>
                    <a:pt x="10143" y="858"/>
                    <a:pt x="9638" y="1011"/>
                    <a:pt x="9638" y="1556"/>
                  </a:cubicBezTo>
                  <a:cubicBezTo>
                    <a:pt x="9638" y="1869"/>
                    <a:pt x="9949" y="2029"/>
                    <a:pt x="10219" y="2141"/>
                  </a:cubicBezTo>
                  <a:cubicBezTo>
                    <a:pt x="10647" y="2301"/>
                    <a:pt x="10876" y="2413"/>
                    <a:pt x="11305" y="2413"/>
                  </a:cubicBezTo>
                  <a:cubicBezTo>
                    <a:pt x="11962" y="2413"/>
                    <a:pt x="11845" y="1248"/>
                    <a:pt x="12502" y="1248"/>
                  </a:cubicBezTo>
                  <a:cubicBezTo>
                    <a:pt x="12931" y="1248"/>
                    <a:pt x="13160" y="1674"/>
                    <a:pt x="13160" y="2064"/>
                  </a:cubicBezTo>
                  <a:cubicBezTo>
                    <a:pt x="13160" y="2413"/>
                    <a:pt x="13007" y="2573"/>
                    <a:pt x="13007" y="2922"/>
                  </a:cubicBezTo>
                  <a:cubicBezTo>
                    <a:pt x="13007" y="3081"/>
                    <a:pt x="13042" y="3312"/>
                    <a:pt x="13242" y="3312"/>
                  </a:cubicBezTo>
                  <a:cubicBezTo>
                    <a:pt x="13353" y="3312"/>
                    <a:pt x="13394" y="3158"/>
                    <a:pt x="13430" y="3040"/>
                  </a:cubicBezTo>
                  <a:cubicBezTo>
                    <a:pt x="13512" y="2886"/>
                    <a:pt x="13588" y="2804"/>
                    <a:pt x="13623" y="2650"/>
                  </a:cubicBezTo>
                  <a:cubicBezTo>
                    <a:pt x="13899" y="2727"/>
                    <a:pt x="14011" y="2999"/>
                    <a:pt x="14281" y="2999"/>
                  </a:cubicBezTo>
                  <a:cubicBezTo>
                    <a:pt x="14480" y="2999"/>
                    <a:pt x="14480" y="2768"/>
                    <a:pt x="14674" y="2768"/>
                  </a:cubicBezTo>
                  <a:cubicBezTo>
                    <a:pt x="14862" y="2768"/>
                    <a:pt x="14944" y="2922"/>
                    <a:pt x="15097" y="3081"/>
                  </a:cubicBezTo>
                  <a:cubicBezTo>
                    <a:pt x="15367" y="3354"/>
                    <a:pt x="15601" y="3430"/>
                    <a:pt x="15912" y="3661"/>
                  </a:cubicBezTo>
                  <a:cubicBezTo>
                    <a:pt x="16065" y="3821"/>
                    <a:pt x="16182" y="3939"/>
                    <a:pt x="16411" y="3939"/>
                  </a:cubicBezTo>
                  <a:cubicBezTo>
                    <a:pt x="16529" y="3939"/>
                    <a:pt x="16529" y="3821"/>
                    <a:pt x="16570" y="3703"/>
                  </a:cubicBezTo>
                  <a:cubicBezTo>
                    <a:pt x="16687" y="3549"/>
                    <a:pt x="16799" y="3389"/>
                    <a:pt x="16992" y="3389"/>
                  </a:cubicBezTo>
                  <a:cubicBezTo>
                    <a:pt x="17303" y="3389"/>
                    <a:pt x="17380" y="3779"/>
                    <a:pt x="17691" y="3779"/>
                  </a:cubicBezTo>
                  <a:cubicBezTo>
                    <a:pt x="17808" y="3779"/>
                    <a:pt x="17885" y="3779"/>
                    <a:pt x="18037" y="3779"/>
                  </a:cubicBezTo>
                  <a:cubicBezTo>
                    <a:pt x="18389" y="3779"/>
                    <a:pt x="18542" y="3661"/>
                    <a:pt x="18853" y="3549"/>
                  </a:cubicBezTo>
                  <a:cubicBezTo>
                    <a:pt x="19199" y="3430"/>
                    <a:pt x="19469" y="3466"/>
                    <a:pt x="19745" y="3235"/>
                  </a:cubicBezTo>
                  <a:cubicBezTo>
                    <a:pt x="19939" y="3081"/>
                    <a:pt x="19857" y="2845"/>
                    <a:pt x="20015" y="2727"/>
                  </a:cubicBezTo>
                  <a:cubicBezTo>
                    <a:pt x="20209" y="2531"/>
                    <a:pt x="20403" y="2608"/>
                    <a:pt x="20673" y="2573"/>
                  </a:cubicBezTo>
                  <a:cubicBezTo>
                    <a:pt x="21600" y="2531"/>
                    <a:pt x="21600" y="2531"/>
                    <a:pt x="21600" y="2531"/>
                  </a:cubicBezTo>
                  <a:cubicBezTo>
                    <a:pt x="21600" y="2768"/>
                    <a:pt x="21371" y="2886"/>
                    <a:pt x="21371" y="3117"/>
                  </a:cubicBezTo>
                  <a:cubicBezTo>
                    <a:pt x="21371" y="3312"/>
                    <a:pt x="21371" y="3430"/>
                    <a:pt x="21371" y="3626"/>
                  </a:cubicBezTo>
                  <a:cubicBezTo>
                    <a:pt x="21371" y="4051"/>
                    <a:pt x="20984" y="4247"/>
                    <a:pt x="20984" y="4678"/>
                  </a:cubicBezTo>
                  <a:cubicBezTo>
                    <a:pt x="20984" y="5027"/>
                    <a:pt x="20984" y="5223"/>
                    <a:pt x="20984" y="5572"/>
                  </a:cubicBezTo>
                  <a:cubicBezTo>
                    <a:pt x="20984" y="6157"/>
                    <a:pt x="21371" y="6429"/>
                    <a:pt x="21371" y="7015"/>
                  </a:cubicBezTo>
                  <a:cubicBezTo>
                    <a:pt x="21371" y="7677"/>
                    <a:pt x="21177" y="8026"/>
                    <a:pt x="20943" y="8653"/>
                  </a:cubicBezTo>
                  <a:cubicBezTo>
                    <a:pt x="20520" y="8653"/>
                    <a:pt x="20285" y="8493"/>
                    <a:pt x="19857" y="8493"/>
                  </a:cubicBezTo>
                  <a:cubicBezTo>
                    <a:pt x="19434" y="8493"/>
                    <a:pt x="19199" y="8765"/>
                    <a:pt x="19006" y="9120"/>
                  </a:cubicBezTo>
                  <a:cubicBezTo>
                    <a:pt x="18812" y="9469"/>
                    <a:pt x="18618" y="9664"/>
                    <a:pt x="18507" y="10055"/>
                  </a:cubicBezTo>
                  <a:cubicBezTo>
                    <a:pt x="18507" y="10132"/>
                    <a:pt x="18425" y="10132"/>
                    <a:pt x="18389" y="10209"/>
                  </a:cubicBezTo>
                  <a:cubicBezTo>
                    <a:pt x="18231" y="10640"/>
                    <a:pt x="18272" y="10954"/>
                    <a:pt x="18078" y="11380"/>
                  </a:cubicBezTo>
                  <a:cubicBezTo>
                    <a:pt x="18002" y="11498"/>
                    <a:pt x="17926" y="11575"/>
                    <a:pt x="17843" y="11693"/>
                  </a:cubicBezTo>
                  <a:cubicBezTo>
                    <a:pt x="17767" y="11811"/>
                    <a:pt x="17767" y="11930"/>
                    <a:pt x="17650" y="11965"/>
                  </a:cubicBezTo>
                  <a:cubicBezTo>
                    <a:pt x="17421" y="11770"/>
                    <a:pt x="17456" y="11539"/>
                    <a:pt x="17456" y="11267"/>
                  </a:cubicBezTo>
                  <a:cubicBezTo>
                    <a:pt x="17456" y="11072"/>
                    <a:pt x="17573" y="10989"/>
                    <a:pt x="17573" y="10835"/>
                  </a:cubicBezTo>
                  <a:cubicBezTo>
                    <a:pt x="17650" y="10522"/>
                    <a:pt x="17691" y="10327"/>
                    <a:pt x="17691" y="9978"/>
                  </a:cubicBezTo>
                  <a:cubicBezTo>
                    <a:pt x="17691" y="9824"/>
                    <a:pt x="17691" y="9706"/>
                    <a:pt x="17573" y="9629"/>
                  </a:cubicBezTo>
                  <a:cubicBezTo>
                    <a:pt x="17456" y="9511"/>
                    <a:pt x="17345" y="9546"/>
                    <a:pt x="17186" y="9469"/>
                  </a:cubicBezTo>
                  <a:cubicBezTo>
                    <a:pt x="16799" y="9315"/>
                    <a:pt x="16529" y="9239"/>
                    <a:pt x="16141" y="9239"/>
                  </a:cubicBezTo>
                  <a:cubicBezTo>
                    <a:pt x="15678" y="9239"/>
                    <a:pt x="15443" y="9239"/>
                    <a:pt x="14979" y="9239"/>
                  </a:cubicBezTo>
                  <a:cubicBezTo>
                    <a:pt x="14398" y="9239"/>
                    <a:pt x="14093" y="9120"/>
                    <a:pt x="13547" y="9120"/>
                  </a:cubicBezTo>
                  <a:cubicBezTo>
                    <a:pt x="13353" y="9120"/>
                    <a:pt x="13242" y="9043"/>
                    <a:pt x="13083" y="9120"/>
                  </a:cubicBezTo>
                  <a:cubicBezTo>
                    <a:pt x="12931" y="9197"/>
                    <a:pt x="12966" y="9351"/>
                    <a:pt x="12931" y="9511"/>
                  </a:cubicBezTo>
                  <a:cubicBezTo>
                    <a:pt x="12848" y="9824"/>
                    <a:pt x="12813" y="9978"/>
                    <a:pt x="12813" y="10291"/>
                  </a:cubicBezTo>
                  <a:cubicBezTo>
                    <a:pt x="12813" y="10487"/>
                    <a:pt x="12813" y="10563"/>
                    <a:pt x="12813" y="10717"/>
                  </a:cubicBezTo>
                  <a:cubicBezTo>
                    <a:pt x="12813" y="10794"/>
                    <a:pt x="12737" y="10835"/>
                    <a:pt x="12737" y="10912"/>
                  </a:cubicBezTo>
                  <a:cubicBezTo>
                    <a:pt x="12737" y="11267"/>
                    <a:pt x="12737" y="11462"/>
                    <a:pt x="12737" y="11811"/>
                  </a:cubicBezTo>
                  <a:cubicBezTo>
                    <a:pt x="12737" y="12083"/>
                    <a:pt x="13042" y="12160"/>
                    <a:pt x="13318" y="12202"/>
                  </a:cubicBezTo>
                  <a:cubicBezTo>
                    <a:pt x="13664" y="12237"/>
                    <a:pt x="13858" y="12320"/>
                    <a:pt x="14204" y="12356"/>
                  </a:cubicBezTo>
                  <a:cubicBezTo>
                    <a:pt x="14827" y="12438"/>
                    <a:pt x="15214" y="12634"/>
                    <a:pt x="15871" y="12634"/>
                  </a:cubicBezTo>
                  <a:cubicBezTo>
                    <a:pt x="16141" y="12634"/>
                    <a:pt x="16294" y="12592"/>
                    <a:pt x="16605" y="12551"/>
                  </a:cubicBezTo>
                  <a:cubicBezTo>
                    <a:pt x="16840" y="12551"/>
                    <a:pt x="17069" y="12515"/>
                    <a:pt x="17227" y="12320"/>
                  </a:cubicBezTo>
                  <a:cubicBezTo>
                    <a:pt x="17380" y="12202"/>
                    <a:pt x="17538" y="12125"/>
                    <a:pt x="17650" y="1196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4" name="AutoShape 22"/>
            <p:cNvSpPr>
              <a:spLocks/>
            </p:cNvSpPr>
            <p:nvPr/>
          </p:nvSpPr>
          <p:spPr bwMode="auto">
            <a:xfrm>
              <a:off x="5479028" y="4705239"/>
              <a:ext cx="374913" cy="266157"/>
            </a:xfrm>
            <a:custGeom>
              <a:avLst/>
              <a:gdLst>
                <a:gd name="T0" fmla="*/ 10800 w 21600"/>
                <a:gd name="T1" fmla="+- 0 10928 257"/>
                <a:gd name="T2" fmla="*/ 10928 h 21343"/>
                <a:gd name="T3" fmla="*/ 10800 w 21600"/>
                <a:gd name="T4" fmla="+- 0 10928 257"/>
                <a:gd name="T5" fmla="*/ 10928 h 21343"/>
                <a:gd name="T6" fmla="*/ 10800 w 21600"/>
                <a:gd name="T7" fmla="+- 0 10928 257"/>
                <a:gd name="T8" fmla="*/ 10928 h 21343"/>
                <a:gd name="T9" fmla="*/ 10800 w 21600"/>
                <a:gd name="T10" fmla="+- 0 10928 257"/>
                <a:gd name="T11" fmla="*/ 10928 h 21343"/>
              </a:gdLst>
              <a:ahLst/>
              <a:cxnLst>
                <a:cxn ang="0">
                  <a:pos x="T0" y="T2"/>
                </a:cxn>
                <a:cxn ang="0">
                  <a:pos x="T3" y="T5"/>
                </a:cxn>
                <a:cxn ang="0">
                  <a:pos x="T6" y="T8"/>
                </a:cxn>
                <a:cxn ang="0">
                  <a:pos x="T9" y="T11"/>
                </a:cxn>
              </a:cxnLst>
              <a:rect l="0" t="0" r="r" b="b"/>
              <a:pathLst>
                <a:path w="21600" h="21343">
                  <a:moveTo>
                    <a:pt x="21421" y="17322"/>
                  </a:moveTo>
                  <a:cubicBezTo>
                    <a:pt x="20423" y="16148"/>
                    <a:pt x="20576" y="14760"/>
                    <a:pt x="20576" y="13123"/>
                  </a:cubicBezTo>
                  <a:cubicBezTo>
                    <a:pt x="20576" y="11949"/>
                    <a:pt x="21088" y="11450"/>
                    <a:pt x="21088" y="10525"/>
                  </a:cubicBezTo>
                  <a:cubicBezTo>
                    <a:pt x="21421" y="8639"/>
                    <a:pt x="21600" y="7465"/>
                    <a:pt x="21600" y="5365"/>
                  </a:cubicBezTo>
                  <a:cubicBezTo>
                    <a:pt x="21600" y="4440"/>
                    <a:pt x="21600" y="3729"/>
                    <a:pt x="21088" y="3266"/>
                  </a:cubicBezTo>
                  <a:cubicBezTo>
                    <a:pt x="20576" y="2554"/>
                    <a:pt x="20090" y="2768"/>
                    <a:pt x="19399" y="2305"/>
                  </a:cubicBezTo>
                  <a:cubicBezTo>
                    <a:pt x="17710" y="1380"/>
                    <a:pt x="16533" y="917"/>
                    <a:pt x="14844" y="917"/>
                  </a:cubicBezTo>
                  <a:cubicBezTo>
                    <a:pt x="12822" y="917"/>
                    <a:pt x="11798" y="917"/>
                    <a:pt x="9776" y="917"/>
                  </a:cubicBezTo>
                  <a:cubicBezTo>
                    <a:pt x="7243" y="917"/>
                    <a:pt x="5912" y="206"/>
                    <a:pt x="3532" y="206"/>
                  </a:cubicBezTo>
                  <a:cubicBezTo>
                    <a:pt x="2687" y="206"/>
                    <a:pt x="2201" y="-257"/>
                    <a:pt x="1510" y="206"/>
                  </a:cubicBezTo>
                  <a:cubicBezTo>
                    <a:pt x="845" y="668"/>
                    <a:pt x="998" y="1593"/>
                    <a:pt x="845" y="2554"/>
                  </a:cubicBezTo>
                  <a:cubicBezTo>
                    <a:pt x="486" y="4440"/>
                    <a:pt x="333" y="5365"/>
                    <a:pt x="333" y="7251"/>
                  </a:cubicBezTo>
                  <a:cubicBezTo>
                    <a:pt x="333" y="8426"/>
                    <a:pt x="333" y="8888"/>
                    <a:pt x="333" y="9814"/>
                  </a:cubicBezTo>
                  <a:cubicBezTo>
                    <a:pt x="333" y="10276"/>
                    <a:pt x="0" y="10525"/>
                    <a:pt x="0" y="10988"/>
                  </a:cubicBezTo>
                  <a:cubicBezTo>
                    <a:pt x="0" y="13123"/>
                    <a:pt x="0" y="14297"/>
                    <a:pt x="0" y="16397"/>
                  </a:cubicBezTo>
                  <a:cubicBezTo>
                    <a:pt x="0" y="18034"/>
                    <a:pt x="1331" y="18496"/>
                    <a:pt x="2534" y="18745"/>
                  </a:cubicBezTo>
                  <a:cubicBezTo>
                    <a:pt x="4044" y="18959"/>
                    <a:pt x="4888" y="19457"/>
                    <a:pt x="6398" y="19671"/>
                  </a:cubicBezTo>
                  <a:cubicBezTo>
                    <a:pt x="9111" y="20169"/>
                    <a:pt x="10800" y="21343"/>
                    <a:pt x="13666" y="21343"/>
                  </a:cubicBezTo>
                  <a:cubicBezTo>
                    <a:pt x="14844" y="21343"/>
                    <a:pt x="15509" y="21094"/>
                    <a:pt x="16865" y="20845"/>
                  </a:cubicBezTo>
                  <a:cubicBezTo>
                    <a:pt x="17889" y="20845"/>
                    <a:pt x="18887" y="20631"/>
                    <a:pt x="19578" y="19457"/>
                  </a:cubicBezTo>
                  <a:cubicBezTo>
                    <a:pt x="20244" y="18745"/>
                    <a:pt x="20935" y="18283"/>
                    <a:pt x="21421" y="1732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5" name="AutoShape 23"/>
            <p:cNvSpPr>
              <a:spLocks/>
            </p:cNvSpPr>
            <p:nvPr/>
          </p:nvSpPr>
          <p:spPr bwMode="auto">
            <a:xfrm>
              <a:off x="6159361" y="6135128"/>
              <a:ext cx="849974" cy="533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14" y="0"/>
                  </a:moveTo>
                  <a:cubicBezTo>
                    <a:pt x="17739" y="1079"/>
                    <a:pt x="17514" y="2266"/>
                    <a:pt x="18111" y="2734"/>
                  </a:cubicBezTo>
                  <a:cubicBezTo>
                    <a:pt x="18921" y="3327"/>
                    <a:pt x="19518" y="2986"/>
                    <a:pt x="20486" y="3327"/>
                  </a:cubicBezTo>
                  <a:cubicBezTo>
                    <a:pt x="21082" y="3561"/>
                    <a:pt x="21150" y="4640"/>
                    <a:pt x="21600" y="5342"/>
                  </a:cubicBezTo>
                  <a:cubicBezTo>
                    <a:pt x="21521" y="5593"/>
                    <a:pt x="21454" y="5701"/>
                    <a:pt x="21454" y="5935"/>
                  </a:cubicBezTo>
                  <a:cubicBezTo>
                    <a:pt x="21307" y="6529"/>
                    <a:pt x="21150" y="6780"/>
                    <a:pt x="21003" y="7122"/>
                  </a:cubicBezTo>
                  <a:cubicBezTo>
                    <a:pt x="20632" y="8075"/>
                    <a:pt x="20936" y="8903"/>
                    <a:pt x="20936" y="10090"/>
                  </a:cubicBezTo>
                  <a:cubicBezTo>
                    <a:pt x="20936" y="10809"/>
                    <a:pt x="21150" y="11277"/>
                    <a:pt x="20936" y="11996"/>
                  </a:cubicBezTo>
                  <a:cubicBezTo>
                    <a:pt x="20632" y="12590"/>
                    <a:pt x="20193" y="12590"/>
                    <a:pt x="19675" y="12823"/>
                  </a:cubicBezTo>
                  <a:cubicBezTo>
                    <a:pt x="19146" y="13057"/>
                    <a:pt x="18854" y="13291"/>
                    <a:pt x="18257" y="13417"/>
                  </a:cubicBezTo>
                  <a:cubicBezTo>
                    <a:pt x="17143" y="13884"/>
                    <a:pt x="16400" y="14604"/>
                    <a:pt x="15589" y="16025"/>
                  </a:cubicBezTo>
                  <a:cubicBezTo>
                    <a:pt x="14993" y="16384"/>
                    <a:pt x="15511" y="17571"/>
                    <a:pt x="15139" y="18399"/>
                  </a:cubicBezTo>
                  <a:cubicBezTo>
                    <a:pt x="14993" y="18632"/>
                    <a:pt x="14846" y="18507"/>
                    <a:pt x="14621" y="18632"/>
                  </a:cubicBezTo>
                  <a:cubicBezTo>
                    <a:pt x="14250" y="18758"/>
                    <a:pt x="14104" y="18758"/>
                    <a:pt x="13732" y="18758"/>
                  </a:cubicBezTo>
                  <a:cubicBezTo>
                    <a:pt x="12843" y="18758"/>
                    <a:pt x="12314" y="18273"/>
                    <a:pt x="11503" y="18273"/>
                  </a:cubicBezTo>
                  <a:cubicBezTo>
                    <a:pt x="10761" y="18273"/>
                    <a:pt x="10389" y="18632"/>
                    <a:pt x="9725" y="18632"/>
                  </a:cubicBezTo>
                  <a:cubicBezTo>
                    <a:pt x="9275" y="18632"/>
                    <a:pt x="9354" y="17338"/>
                    <a:pt x="8903" y="17338"/>
                  </a:cubicBezTo>
                  <a:cubicBezTo>
                    <a:pt x="8307" y="17338"/>
                    <a:pt x="8161" y="18758"/>
                    <a:pt x="7496" y="18758"/>
                  </a:cubicBezTo>
                  <a:cubicBezTo>
                    <a:pt x="7192" y="18758"/>
                    <a:pt x="7046" y="18758"/>
                    <a:pt x="6754" y="18758"/>
                  </a:cubicBezTo>
                  <a:cubicBezTo>
                    <a:pt x="5864" y="18758"/>
                    <a:pt x="5493" y="17445"/>
                    <a:pt x="4671" y="17445"/>
                  </a:cubicBezTo>
                  <a:cubicBezTo>
                    <a:pt x="4446" y="17445"/>
                    <a:pt x="4379" y="17805"/>
                    <a:pt x="4153" y="18039"/>
                  </a:cubicBezTo>
                  <a:cubicBezTo>
                    <a:pt x="3861" y="18399"/>
                    <a:pt x="3636" y="18632"/>
                    <a:pt x="3264" y="18632"/>
                  </a:cubicBezTo>
                  <a:cubicBezTo>
                    <a:pt x="2814" y="18632"/>
                    <a:pt x="2746" y="17805"/>
                    <a:pt x="2296" y="17805"/>
                  </a:cubicBezTo>
                  <a:cubicBezTo>
                    <a:pt x="2004" y="17805"/>
                    <a:pt x="1925" y="18165"/>
                    <a:pt x="1632" y="18399"/>
                  </a:cubicBezTo>
                  <a:cubicBezTo>
                    <a:pt x="1407" y="18507"/>
                    <a:pt x="1261" y="18507"/>
                    <a:pt x="1182" y="18866"/>
                  </a:cubicBezTo>
                  <a:cubicBezTo>
                    <a:pt x="1328" y="20773"/>
                    <a:pt x="1328" y="20773"/>
                    <a:pt x="1328" y="20773"/>
                  </a:cubicBezTo>
                  <a:cubicBezTo>
                    <a:pt x="1328" y="21600"/>
                    <a:pt x="1328" y="21600"/>
                    <a:pt x="1328" y="21600"/>
                  </a:cubicBezTo>
                  <a:cubicBezTo>
                    <a:pt x="957" y="21600"/>
                    <a:pt x="957" y="21600"/>
                    <a:pt x="957" y="21600"/>
                  </a:cubicBezTo>
                  <a:cubicBezTo>
                    <a:pt x="664" y="21132"/>
                    <a:pt x="439" y="20881"/>
                    <a:pt x="68" y="20881"/>
                  </a:cubicBezTo>
                  <a:cubicBezTo>
                    <a:pt x="68" y="20773"/>
                    <a:pt x="0" y="20773"/>
                    <a:pt x="0" y="20647"/>
                  </a:cubicBezTo>
                  <a:cubicBezTo>
                    <a:pt x="0" y="20053"/>
                    <a:pt x="146" y="19586"/>
                    <a:pt x="214" y="18992"/>
                  </a:cubicBezTo>
                  <a:cubicBezTo>
                    <a:pt x="293" y="18399"/>
                    <a:pt x="293" y="17913"/>
                    <a:pt x="585" y="17571"/>
                  </a:cubicBezTo>
                  <a:cubicBezTo>
                    <a:pt x="1486" y="16492"/>
                    <a:pt x="2217" y="16133"/>
                    <a:pt x="3332" y="16133"/>
                  </a:cubicBezTo>
                  <a:cubicBezTo>
                    <a:pt x="3332" y="15899"/>
                    <a:pt x="3332" y="15791"/>
                    <a:pt x="3332" y="15557"/>
                  </a:cubicBezTo>
                  <a:cubicBezTo>
                    <a:pt x="3332" y="15197"/>
                    <a:pt x="3185" y="15071"/>
                    <a:pt x="3039" y="14838"/>
                  </a:cubicBezTo>
                  <a:cubicBezTo>
                    <a:pt x="2893" y="14604"/>
                    <a:pt x="2814" y="14370"/>
                    <a:pt x="2589" y="14370"/>
                  </a:cubicBezTo>
                  <a:cubicBezTo>
                    <a:pt x="2296" y="14370"/>
                    <a:pt x="2150" y="14370"/>
                    <a:pt x="1857" y="14370"/>
                  </a:cubicBezTo>
                  <a:cubicBezTo>
                    <a:pt x="1407" y="14370"/>
                    <a:pt x="743" y="14478"/>
                    <a:pt x="743" y="13777"/>
                  </a:cubicBezTo>
                  <a:cubicBezTo>
                    <a:pt x="743" y="12949"/>
                    <a:pt x="889" y="12338"/>
                    <a:pt x="1103" y="11636"/>
                  </a:cubicBezTo>
                  <a:cubicBezTo>
                    <a:pt x="1925" y="10917"/>
                    <a:pt x="2443" y="10575"/>
                    <a:pt x="3332" y="10323"/>
                  </a:cubicBezTo>
                  <a:cubicBezTo>
                    <a:pt x="4818" y="9730"/>
                    <a:pt x="5707" y="9262"/>
                    <a:pt x="7271" y="9262"/>
                  </a:cubicBezTo>
                  <a:cubicBezTo>
                    <a:pt x="8611" y="9262"/>
                    <a:pt x="9421" y="9262"/>
                    <a:pt x="10839" y="9262"/>
                  </a:cubicBezTo>
                  <a:cubicBezTo>
                    <a:pt x="11357" y="9262"/>
                    <a:pt x="11729" y="9028"/>
                    <a:pt x="12246" y="8795"/>
                  </a:cubicBezTo>
                  <a:cubicBezTo>
                    <a:pt x="12843" y="8543"/>
                    <a:pt x="13361" y="8669"/>
                    <a:pt x="13800" y="7949"/>
                  </a:cubicBezTo>
                  <a:cubicBezTo>
                    <a:pt x="14250" y="7122"/>
                    <a:pt x="14104" y="6169"/>
                    <a:pt x="14475" y="5234"/>
                  </a:cubicBezTo>
                  <a:cubicBezTo>
                    <a:pt x="14700" y="4406"/>
                    <a:pt x="14846" y="3813"/>
                    <a:pt x="15060" y="2986"/>
                  </a:cubicBezTo>
                  <a:cubicBezTo>
                    <a:pt x="15285" y="2032"/>
                    <a:pt x="15285" y="1313"/>
                    <a:pt x="15814" y="845"/>
                  </a:cubicBezTo>
                  <a:cubicBezTo>
                    <a:pt x="16400" y="252"/>
                    <a:pt x="16850" y="360"/>
                    <a:pt x="17514"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6" name="AutoShape 24"/>
            <p:cNvSpPr>
              <a:spLocks/>
            </p:cNvSpPr>
            <p:nvPr/>
          </p:nvSpPr>
          <p:spPr bwMode="auto">
            <a:xfrm>
              <a:off x="6849468" y="5509493"/>
              <a:ext cx="535222" cy="758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01" y="0"/>
                  </a:moveTo>
                  <a:cubicBezTo>
                    <a:pt x="17001" y="506"/>
                    <a:pt x="16876" y="999"/>
                    <a:pt x="17591" y="1341"/>
                  </a:cubicBezTo>
                  <a:cubicBezTo>
                    <a:pt x="17717" y="1416"/>
                    <a:pt x="18057" y="1416"/>
                    <a:pt x="18307" y="1505"/>
                  </a:cubicBezTo>
                  <a:cubicBezTo>
                    <a:pt x="19596" y="1834"/>
                    <a:pt x="20312" y="2340"/>
                    <a:pt x="21600" y="2668"/>
                  </a:cubicBezTo>
                  <a:cubicBezTo>
                    <a:pt x="21493" y="2921"/>
                    <a:pt x="21367" y="3250"/>
                    <a:pt x="21367" y="3592"/>
                  </a:cubicBezTo>
                  <a:cubicBezTo>
                    <a:pt x="21367" y="4173"/>
                    <a:pt x="21367" y="4502"/>
                    <a:pt x="21367" y="5084"/>
                  </a:cubicBezTo>
                  <a:cubicBezTo>
                    <a:pt x="21367" y="7006"/>
                    <a:pt x="21260" y="8170"/>
                    <a:pt x="19828" y="9763"/>
                  </a:cubicBezTo>
                  <a:cubicBezTo>
                    <a:pt x="19596" y="10016"/>
                    <a:pt x="19488" y="10256"/>
                    <a:pt x="19363" y="10509"/>
                  </a:cubicBezTo>
                  <a:cubicBezTo>
                    <a:pt x="19130" y="10762"/>
                    <a:pt x="18647" y="10674"/>
                    <a:pt x="18307" y="10838"/>
                  </a:cubicBezTo>
                  <a:cubicBezTo>
                    <a:pt x="16643" y="11597"/>
                    <a:pt x="15462" y="12178"/>
                    <a:pt x="14871" y="13430"/>
                  </a:cubicBezTo>
                  <a:cubicBezTo>
                    <a:pt x="14406" y="14354"/>
                    <a:pt x="13690" y="14682"/>
                    <a:pt x="12992" y="15429"/>
                  </a:cubicBezTo>
                  <a:cubicBezTo>
                    <a:pt x="12402" y="16099"/>
                    <a:pt x="12402" y="16605"/>
                    <a:pt x="11811" y="17262"/>
                  </a:cubicBezTo>
                  <a:cubicBezTo>
                    <a:pt x="11095" y="17933"/>
                    <a:pt x="10505" y="18185"/>
                    <a:pt x="9574" y="18767"/>
                  </a:cubicBezTo>
                  <a:cubicBezTo>
                    <a:pt x="8035" y="19690"/>
                    <a:pt x="7319" y="20437"/>
                    <a:pt x="6496" y="21600"/>
                  </a:cubicBezTo>
                  <a:cubicBezTo>
                    <a:pt x="5780" y="21107"/>
                    <a:pt x="5673" y="20348"/>
                    <a:pt x="4724" y="20184"/>
                  </a:cubicBezTo>
                  <a:cubicBezTo>
                    <a:pt x="3185" y="19943"/>
                    <a:pt x="2237" y="20184"/>
                    <a:pt x="948" y="19766"/>
                  </a:cubicBezTo>
                  <a:cubicBezTo>
                    <a:pt x="0" y="19437"/>
                    <a:pt x="358" y="18603"/>
                    <a:pt x="0" y="17844"/>
                  </a:cubicBezTo>
                  <a:cubicBezTo>
                    <a:pt x="125" y="17262"/>
                    <a:pt x="716" y="16681"/>
                    <a:pt x="716" y="16099"/>
                  </a:cubicBezTo>
                  <a:cubicBezTo>
                    <a:pt x="716" y="15770"/>
                    <a:pt x="716" y="15606"/>
                    <a:pt x="716" y="15176"/>
                  </a:cubicBezTo>
                  <a:cubicBezTo>
                    <a:pt x="716" y="14430"/>
                    <a:pt x="1772" y="14101"/>
                    <a:pt x="2595" y="13595"/>
                  </a:cubicBezTo>
                  <a:cubicBezTo>
                    <a:pt x="3311" y="13266"/>
                    <a:pt x="3543" y="12925"/>
                    <a:pt x="4259" y="12684"/>
                  </a:cubicBezTo>
                  <a:cubicBezTo>
                    <a:pt x="5315" y="12431"/>
                    <a:pt x="5906" y="12431"/>
                    <a:pt x="6729" y="12014"/>
                  </a:cubicBezTo>
                  <a:cubicBezTo>
                    <a:pt x="7552" y="11597"/>
                    <a:pt x="7552" y="11091"/>
                    <a:pt x="8143" y="10509"/>
                  </a:cubicBezTo>
                  <a:cubicBezTo>
                    <a:pt x="8984" y="9927"/>
                    <a:pt x="9091" y="9346"/>
                    <a:pt x="9324" y="8511"/>
                  </a:cubicBezTo>
                  <a:cubicBezTo>
                    <a:pt x="9574" y="7841"/>
                    <a:pt x="9914" y="7512"/>
                    <a:pt x="9914" y="6842"/>
                  </a:cubicBezTo>
                  <a:cubicBezTo>
                    <a:pt x="9914" y="6589"/>
                    <a:pt x="9807" y="6424"/>
                    <a:pt x="9682" y="6171"/>
                  </a:cubicBezTo>
                  <a:cubicBezTo>
                    <a:pt x="10039" y="6007"/>
                    <a:pt x="10039" y="5919"/>
                    <a:pt x="10272" y="5843"/>
                  </a:cubicBezTo>
                  <a:cubicBezTo>
                    <a:pt x="10737" y="5678"/>
                    <a:pt x="11346" y="5590"/>
                    <a:pt x="11346" y="5261"/>
                  </a:cubicBezTo>
                  <a:cubicBezTo>
                    <a:pt x="11346" y="4667"/>
                    <a:pt x="10630" y="4502"/>
                    <a:pt x="10630" y="3920"/>
                  </a:cubicBezTo>
                  <a:cubicBezTo>
                    <a:pt x="10630" y="3592"/>
                    <a:pt x="11221" y="3592"/>
                    <a:pt x="11453" y="3339"/>
                  </a:cubicBezTo>
                  <a:cubicBezTo>
                    <a:pt x="11686" y="3010"/>
                    <a:pt x="11918" y="2833"/>
                    <a:pt x="12169" y="2415"/>
                  </a:cubicBezTo>
                  <a:cubicBezTo>
                    <a:pt x="12402" y="1758"/>
                    <a:pt x="12634" y="1416"/>
                    <a:pt x="13225" y="835"/>
                  </a:cubicBezTo>
                  <a:cubicBezTo>
                    <a:pt x="13583" y="417"/>
                    <a:pt x="14173" y="417"/>
                    <a:pt x="14871" y="329"/>
                  </a:cubicBezTo>
                  <a:cubicBezTo>
                    <a:pt x="15945" y="164"/>
                    <a:pt x="15945" y="89"/>
                    <a:pt x="17001"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7" name="AutoShape 25"/>
            <p:cNvSpPr>
              <a:spLocks/>
            </p:cNvSpPr>
            <p:nvPr/>
          </p:nvSpPr>
          <p:spPr bwMode="auto">
            <a:xfrm>
              <a:off x="4970732" y="4559311"/>
              <a:ext cx="2423733" cy="1923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1" y="4067"/>
                  </a:moveTo>
                  <a:cubicBezTo>
                    <a:pt x="7818" y="4465"/>
                    <a:pt x="7478" y="4630"/>
                    <a:pt x="7478" y="5023"/>
                  </a:cubicBezTo>
                  <a:cubicBezTo>
                    <a:pt x="7478" y="5282"/>
                    <a:pt x="7660" y="5416"/>
                    <a:pt x="7660" y="5680"/>
                  </a:cubicBezTo>
                  <a:cubicBezTo>
                    <a:pt x="7660" y="5809"/>
                    <a:pt x="7660" y="5909"/>
                    <a:pt x="7660" y="6038"/>
                  </a:cubicBezTo>
                  <a:cubicBezTo>
                    <a:pt x="7660" y="6203"/>
                    <a:pt x="7529" y="6267"/>
                    <a:pt x="7478" y="6402"/>
                  </a:cubicBezTo>
                  <a:cubicBezTo>
                    <a:pt x="7399" y="6661"/>
                    <a:pt x="7347" y="6795"/>
                    <a:pt x="7268" y="7054"/>
                  </a:cubicBezTo>
                  <a:cubicBezTo>
                    <a:pt x="7217" y="7188"/>
                    <a:pt x="7166" y="7223"/>
                    <a:pt x="7166" y="7388"/>
                  </a:cubicBezTo>
                  <a:cubicBezTo>
                    <a:pt x="7166" y="7547"/>
                    <a:pt x="7245" y="7582"/>
                    <a:pt x="7320" y="7746"/>
                  </a:cubicBezTo>
                  <a:cubicBezTo>
                    <a:pt x="7347" y="7845"/>
                    <a:pt x="7450" y="7910"/>
                    <a:pt x="7450" y="8040"/>
                  </a:cubicBezTo>
                  <a:cubicBezTo>
                    <a:pt x="7450" y="8438"/>
                    <a:pt x="7114" y="8567"/>
                    <a:pt x="7114" y="8961"/>
                  </a:cubicBezTo>
                  <a:cubicBezTo>
                    <a:pt x="7114" y="9224"/>
                    <a:pt x="7114" y="9354"/>
                    <a:pt x="7114" y="9618"/>
                  </a:cubicBezTo>
                  <a:cubicBezTo>
                    <a:pt x="6775" y="9618"/>
                    <a:pt x="6617" y="9782"/>
                    <a:pt x="6332" y="9981"/>
                  </a:cubicBezTo>
                  <a:cubicBezTo>
                    <a:pt x="6202" y="10046"/>
                    <a:pt x="6151" y="10175"/>
                    <a:pt x="6020" y="10175"/>
                  </a:cubicBezTo>
                  <a:cubicBezTo>
                    <a:pt x="5914" y="10175"/>
                    <a:pt x="5862" y="10046"/>
                    <a:pt x="5759" y="10011"/>
                  </a:cubicBezTo>
                  <a:cubicBezTo>
                    <a:pt x="5574" y="9981"/>
                    <a:pt x="5447" y="9981"/>
                    <a:pt x="5238" y="9981"/>
                  </a:cubicBezTo>
                  <a:cubicBezTo>
                    <a:pt x="5080" y="9981"/>
                    <a:pt x="4977" y="10011"/>
                    <a:pt x="4819" y="10011"/>
                  </a:cubicBezTo>
                  <a:cubicBezTo>
                    <a:pt x="4689" y="10011"/>
                    <a:pt x="4610" y="10011"/>
                    <a:pt x="4507" y="10011"/>
                  </a:cubicBezTo>
                  <a:cubicBezTo>
                    <a:pt x="4377" y="10011"/>
                    <a:pt x="4298" y="10011"/>
                    <a:pt x="4195" y="9946"/>
                  </a:cubicBezTo>
                  <a:cubicBezTo>
                    <a:pt x="4092" y="9882"/>
                    <a:pt x="4065" y="9717"/>
                    <a:pt x="3934" y="9717"/>
                  </a:cubicBezTo>
                  <a:cubicBezTo>
                    <a:pt x="3832" y="9717"/>
                    <a:pt x="3776" y="9847"/>
                    <a:pt x="3674" y="9911"/>
                  </a:cubicBezTo>
                  <a:cubicBezTo>
                    <a:pt x="3571" y="9981"/>
                    <a:pt x="3492" y="10011"/>
                    <a:pt x="3362" y="10076"/>
                  </a:cubicBezTo>
                  <a:cubicBezTo>
                    <a:pt x="3259" y="10175"/>
                    <a:pt x="3231" y="10310"/>
                    <a:pt x="3129" y="10404"/>
                  </a:cubicBezTo>
                  <a:cubicBezTo>
                    <a:pt x="3101" y="10240"/>
                    <a:pt x="3073" y="10046"/>
                    <a:pt x="2943" y="10046"/>
                  </a:cubicBezTo>
                  <a:cubicBezTo>
                    <a:pt x="2868" y="10046"/>
                    <a:pt x="2840" y="10175"/>
                    <a:pt x="2761" y="10210"/>
                  </a:cubicBezTo>
                  <a:cubicBezTo>
                    <a:pt x="2501" y="10310"/>
                    <a:pt x="2319" y="10374"/>
                    <a:pt x="2058" y="10504"/>
                  </a:cubicBezTo>
                  <a:cubicBezTo>
                    <a:pt x="1849" y="10504"/>
                    <a:pt x="1718" y="10539"/>
                    <a:pt x="1485" y="10569"/>
                  </a:cubicBezTo>
                  <a:cubicBezTo>
                    <a:pt x="1406" y="10603"/>
                    <a:pt x="1331" y="10603"/>
                    <a:pt x="1252" y="10668"/>
                  </a:cubicBezTo>
                  <a:cubicBezTo>
                    <a:pt x="1197" y="10703"/>
                    <a:pt x="1197" y="10768"/>
                    <a:pt x="1146" y="10867"/>
                  </a:cubicBezTo>
                  <a:cubicBezTo>
                    <a:pt x="1122" y="10962"/>
                    <a:pt x="1067" y="11031"/>
                    <a:pt x="1015" y="11126"/>
                  </a:cubicBezTo>
                  <a:cubicBezTo>
                    <a:pt x="964" y="11290"/>
                    <a:pt x="913" y="11360"/>
                    <a:pt x="810" y="11455"/>
                  </a:cubicBezTo>
                  <a:cubicBezTo>
                    <a:pt x="731" y="11489"/>
                    <a:pt x="731" y="11589"/>
                    <a:pt x="652" y="11619"/>
                  </a:cubicBezTo>
                  <a:cubicBezTo>
                    <a:pt x="573" y="11654"/>
                    <a:pt x="521" y="11619"/>
                    <a:pt x="494" y="11654"/>
                  </a:cubicBezTo>
                  <a:cubicBezTo>
                    <a:pt x="340" y="11783"/>
                    <a:pt x="312" y="11947"/>
                    <a:pt x="288" y="12176"/>
                  </a:cubicBezTo>
                  <a:cubicBezTo>
                    <a:pt x="79" y="12410"/>
                    <a:pt x="0" y="12639"/>
                    <a:pt x="0" y="12968"/>
                  </a:cubicBezTo>
                  <a:cubicBezTo>
                    <a:pt x="0" y="13162"/>
                    <a:pt x="79" y="13262"/>
                    <a:pt x="51" y="13461"/>
                  </a:cubicBezTo>
                  <a:cubicBezTo>
                    <a:pt x="182" y="13262"/>
                    <a:pt x="312" y="13132"/>
                    <a:pt x="521" y="13132"/>
                  </a:cubicBezTo>
                  <a:cubicBezTo>
                    <a:pt x="624" y="13132"/>
                    <a:pt x="703" y="13197"/>
                    <a:pt x="782" y="13262"/>
                  </a:cubicBezTo>
                  <a:cubicBezTo>
                    <a:pt x="1015" y="13396"/>
                    <a:pt x="1173" y="13396"/>
                    <a:pt x="1406" y="13426"/>
                  </a:cubicBezTo>
                  <a:cubicBezTo>
                    <a:pt x="1695" y="13426"/>
                    <a:pt x="1849" y="13396"/>
                    <a:pt x="2137" y="13396"/>
                  </a:cubicBezTo>
                  <a:cubicBezTo>
                    <a:pt x="2319" y="13396"/>
                    <a:pt x="2422" y="13396"/>
                    <a:pt x="2607" y="13426"/>
                  </a:cubicBezTo>
                  <a:cubicBezTo>
                    <a:pt x="2686" y="13461"/>
                    <a:pt x="2738" y="13491"/>
                    <a:pt x="2813" y="13491"/>
                  </a:cubicBezTo>
                  <a:cubicBezTo>
                    <a:pt x="2919" y="13560"/>
                    <a:pt x="2998" y="13690"/>
                    <a:pt x="2998" y="13854"/>
                  </a:cubicBezTo>
                  <a:cubicBezTo>
                    <a:pt x="2998" y="14053"/>
                    <a:pt x="2919" y="14148"/>
                    <a:pt x="2919" y="14347"/>
                  </a:cubicBezTo>
                  <a:cubicBezTo>
                    <a:pt x="2919" y="14412"/>
                    <a:pt x="2971" y="14446"/>
                    <a:pt x="2998" y="14511"/>
                  </a:cubicBezTo>
                  <a:cubicBezTo>
                    <a:pt x="3022" y="14576"/>
                    <a:pt x="3050" y="14675"/>
                    <a:pt x="3129" y="14675"/>
                  </a:cubicBezTo>
                  <a:cubicBezTo>
                    <a:pt x="3259" y="14675"/>
                    <a:pt x="3310" y="14446"/>
                    <a:pt x="3441" y="14446"/>
                  </a:cubicBezTo>
                  <a:cubicBezTo>
                    <a:pt x="3595" y="14446"/>
                    <a:pt x="3622" y="14641"/>
                    <a:pt x="3674" y="14805"/>
                  </a:cubicBezTo>
                  <a:cubicBezTo>
                    <a:pt x="4116" y="14476"/>
                    <a:pt x="4428" y="14347"/>
                    <a:pt x="4926" y="14347"/>
                  </a:cubicBezTo>
                  <a:cubicBezTo>
                    <a:pt x="5080" y="14347"/>
                    <a:pt x="5187" y="14412"/>
                    <a:pt x="5341" y="14412"/>
                  </a:cubicBezTo>
                  <a:cubicBezTo>
                    <a:pt x="5522" y="14412"/>
                    <a:pt x="5574" y="14183"/>
                    <a:pt x="5759" y="14183"/>
                  </a:cubicBezTo>
                  <a:cubicBezTo>
                    <a:pt x="5862" y="14183"/>
                    <a:pt x="5914" y="14247"/>
                    <a:pt x="6020" y="14247"/>
                  </a:cubicBezTo>
                  <a:cubicBezTo>
                    <a:pt x="6174" y="14247"/>
                    <a:pt x="6281" y="14183"/>
                    <a:pt x="6435" y="14183"/>
                  </a:cubicBezTo>
                  <a:cubicBezTo>
                    <a:pt x="6696" y="14183"/>
                    <a:pt x="6877" y="14511"/>
                    <a:pt x="6877" y="14840"/>
                  </a:cubicBezTo>
                  <a:cubicBezTo>
                    <a:pt x="6877" y="15034"/>
                    <a:pt x="6877" y="15104"/>
                    <a:pt x="6877" y="15298"/>
                  </a:cubicBezTo>
                  <a:cubicBezTo>
                    <a:pt x="6877" y="15397"/>
                    <a:pt x="6956" y="15462"/>
                    <a:pt x="6956" y="15562"/>
                  </a:cubicBezTo>
                  <a:cubicBezTo>
                    <a:pt x="6956" y="15920"/>
                    <a:pt x="6854" y="16119"/>
                    <a:pt x="6854" y="16448"/>
                  </a:cubicBezTo>
                  <a:cubicBezTo>
                    <a:pt x="6854" y="16741"/>
                    <a:pt x="6905" y="16906"/>
                    <a:pt x="6956" y="17169"/>
                  </a:cubicBezTo>
                  <a:cubicBezTo>
                    <a:pt x="7063" y="17433"/>
                    <a:pt x="7138" y="17627"/>
                    <a:pt x="7347" y="17662"/>
                  </a:cubicBezTo>
                  <a:cubicBezTo>
                    <a:pt x="7557" y="17692"/>
                    <a:pt x="7739" y="17598"/>
                    <a:pt x="7869" y="17792"/>
                  </a:cubicBezTo>
                  <a:cubicBezTo>
                    <a:pt x="7999" y="17956"/>
                    <a:pt x="7972" y="18155"/>
                    <a:pt x="7999" y="18384"/>
                  </a:cubicBezTo>
                  <a:cubicBezTo>
                    <a:pt x="7478" y="20057"/>
                    <a:pt x="7478" y="20057"/>
                    <a:pt x="7478" y="20057"/>
                  </a:cubicBezTo>
                  <a:cubicBezTo>
                    <a:pt x="7529" y="20191"/>
                    <a:pt x="7636" y="20221"/>
                    <a:pt x="7739" y="20291"/>
                  </a:cubicBezTo>
                  <a:cubicBezTo>
                    <a:pt x="7869" y="20385"/>
                    <a:pt x="7897" y="20550"/>
                    <a:pt x="7897" y="20714"/>
                  </a:cubicBezTo>
                  <a:cubicBezTo>
                    <a:pt x="7897" y="20878"/>
                    <a:pt x="7897" y="20978"/>
                    <a:pt x="7897" y="21142"/>
                  </a:cubicBezTo>
                  <a:cubicBezTo>
                    <a:pt x="7897" y="21505"/>
                    <a:pt x="8284" y="21600"/>
                    <a:pt x="8572" y="21600"/>
                  </a:cubicBezTo>
                  <a:cubicBezTo>
                    <a:pt x="8860" y="21600"/>
                    <a:pt x="8805" y="20913"/>
                    <a:pt x="9121" y="20913"/>
                  </a:cubicBezTo>
                  <a:cubicBezTo>
                    <a:pt x="9145" y="20913"/>
                    <a:pt x="9172" y="21013"/>
                    <a:pt x="9196" y="21042"/>
                  </a:cubicBezTo>
                  <a:cubicBezTo>
                    <a:pt x="9275" y="21077"/>
                    <a:pt x="9327" y="21077"/>
                    <a:pt x="9433" y="21077"/>
                  </a:cubicBezTo>
                  <a:cubicBezTo>
                    <a:pt x="9694" y="21077"/>
                    <a:pt x="9824" y="20848"/>
                    <a:pt x="10085" y="20848"/>
                  </a:cubicBezTo>
                  <a:cubicBezTo>
                    <a:pt x="10239" y="20848"/>
                    <a:pt x="10318" y="20848"/>
                    <a:pt x="10476" y="20848"/>
                  </a:cubicBezTo>
                  <a:cubicBezTo>
                    <a:pt x="10658" y="20848"/>
                    <a:pt x="10812" y="20913"/>
                    <a:pt x="10994" y="20913"/>
                  </a:cubicBezTo>
                  <a:cubicBezTo>
                    <a:pt x="11282" y="20714"/>
                    <a:pt x="11464" y="20619"/>
                    <a:pt x="11776" y="20550"/>
                  </a:cubicBezTo>
                  <a:cubicBezTo>
                    <a:pt x="12297" y="20385"/>
                    <a:pt x="12609" y="20256"/>
                    <a:pt x="13158" y="20256"/>
                  </a:cubicBezTo>
                  <a:cubicBezTo>
                    <a:pt x="13628" y="20256"/>
                    <a:pt x="13913" y="20256"/>
                    <a:pt x="14411" y="20256"/>
                  </a:cubicBezTo>
                  <a:cubicBezTo>
                    <a:pt x="14592" y="20256"/>
                    <a:pt x="14723" y="20191"/>
                    <a:pt x="14904" y="20126"/>
                  </a:cubicBezTo>
                  <a:cubicBezTo>
                    <a:pt x="15114" y="20057"/>
                    <a:pt x="15295" y="20092"/>
                    <a:pt x="15449" y="19893"/>
                  </a:cubicBezTo>
                  <a:cubicBezTo>
                    <a:pt x="15607" y="19664"/>
                    <a:pt x="15556" y="19400"/>
                    <a:pt x="15686" y="19141"/>
                  </a:cubicBezTo>
                  <a:cubicBezTo>
                    <a:pt x="15765" y="18912"/>
                    <a:pt x="15817" y="18748"/>
                    <a:pt x="15892" y="18519"/>
                  </a:cubicBezTo>
                  <a:cubicBezTo>
                    <a:pt x="15971" y="18255"/>
                    <a:pt x="15971" y="18056"/>
                    <a:pt x="16157" y="17926"/>
                  </a:cubicBezTo>
                  <a:cubicBezTo>
                    <a:pt x="16362" y="17762"/>
                    <a:pt x="16520" y="17792"/>
                    <a:pt x="16753" y="17692"/>
                  </a:cubicBezTo>
                  <a:cubicBezTo>
                    <a:pt x="16781" y="17463"/>
                    <a:pt x="16911" y="17234"/>
                    <a:pt x="16911" y="17005"/>
                  </a:cubicBezTo>
                  <a:cubicBezTo>
                    <a:pt x="16911" y="16876"/>
                    <a:pt x="16911" y="16811"/>
                    <a:pt x="16911" y="16642"/>
                  </a:cubicBezTo>
                  <a:cubicBezTo>
                    <a:pt x="16911" y="16348"/>
                    <a:pt x="17144" y="16219"/>
                    <a:pt x="17326" y="16020"/>
                  </a:cubicBezTo>
                  <a:cubicBezTo>
                    <a:pt x="17484" y="15890"/>
                    <a:pt x="17535" y="15756"/>
                    <a:pt x="17693" y="15661"/>
                  </a:cubicBezTo>
                  <a:cubicBezTo>
                    <a:pt x="17926" y="15562"/>
                    <a:pt x="18057" y="15562"/>
                    <a:pt x="18238" y="15397"/>
                  </a:cubicBezTo>
                  <a:cubicBezTo>
                    <a:pt x="18420" y="15233"/>
                    <a:pt x="18420" y="15034"/>
                    <a:pt x="18550" y="14805"/>
                  </a:cubicBezTo>
                  <a:cubicBezTo>
                    <a:pt x="18736" y="14576"/>
                    <a:pt x="18760" y="14347"/>
                    <a:pt x="18811" y="14018"/>
                  </a:cubicBezTo>
                  <a:cubicBezTo>
                    <a:pt x="18866" y="13755"/>
                    <a:pt x="18941" y="13625"/>
                    <a:pt x="18941" y="13361"/>
                  </a:cubicBezTo>
                  <a:cubicBezTo>
                    <a:pt x="18941" y="13262"/>
                    <a:pt x="18918" y="13197"/>
                    <a:pt x="18890" y="13097"/>
                  </a:cubicBezTo>
                  <a:cubicBezTo>
                    <a:pt x="18969" y="13033"/>
                    <a:pt x="18969" y="12998"/>
                    <a:pt x="19020" y="12968"/>
                  </a:cubicBezTo>
                  <a:cubicBezTo>
                    <a:pt x="19123" y="12903"/>
                    <a:pt x="19257" y="12868"/>
                    <a:pt x="19257" y="12739"/>
                  </a:cubicBezTo>
                  <a:cubicBezTo>
                    <a:pt x="19257" y="12505"/>
                    <a:pt x="19099" y="12440"/>
                    <a:pt x="19099" y="12211"/>
                  </a:cubicBezTo>
                  <a:cubicBezTo>
                    <a:pt x="19099" y="12082"/>
                    <a:pt x="19230" y="12082"/>
                    <a:pt x="19281" y="11982"/>
                  </a:cubicBezTo>
                  <a:cubicBezTo>
                    <a:pt x="19333" y="11853"/>
                    <a:pt x="19384" y="11783"/>
                    <a:pt x="19439" y="11619"/>
                  </a:cubicBezTo>
                  <a:cubicBezTo>
                    <a:pt x="19491" y="11360"/>
                    <a:pt x="19542" y="11226"/>
                    <a:pt x="19672" y="10997"/>
                  </a:cubicBezTo>
                  <a:cubicBezTo>
                    <a:pt x="19751" y="10832"/>
                    <a:pt x="19882" y="10832"/>
                    <a:pt x="20036" y="10798"/>
                  </a:cubicBezTo>
                  <a:cubicBezTo>
                    <a:pt x="20273" y="10733"/>
                    <a:pt x="20273" y="10703"/>
                    <a:pt x="20506" y="10668"/>
                  </a:cubicBezTo>
                  <a:cubicBezTo>
                    <a:pt x="20506" y="10603"/>
                    <a:pt x="20478" y="10638"/>
                    <a:pt x="20478" y="10569"/>
                  </a:cubicBezTo>
                  <a:cubicBezTo>
                    <a:pt x="20478" y="10210"/>
                    <a:pt x="20766" y="10046"/>
                    <a:pt x="20766" y="9653"/>
                  </a:cubicBezTo>
                  <a:cubicBezTo>
                    <a:pt x="20766" y="9518"/>
                    <a:pt x="20715" y="9453"/>
                    <a:pt x="20715" y="9354"/>
                  </a:cubicBezTo>
                  <a:cubicBezTo>
                    <a:pt x="20715" y="9095"/>
                    <a:pt x="20897" y="9025"/>
                    <a:pt x="20948" y="8796"/>
                  </a:cubicBezTo>
                  <a:cubicBezTo>
                    <a:pt x="21079" y="8303"/>
                    <a:pt x="21055" y="8010"/>
                    <a:pt x="21209" y="7547"/>
                  </a:cubicBezTo>
                  <a:cubicBezTo>
                    <a:pt x="21367" y="7089"/>
                    <a:pt x="21600" y="6860"/>
                    <a:pt x="21600" y="6367"/>
                  </a:cubicBezTo>
                  <a:cubicBezTo>
                    <a:pt x="21600" y="5909"/>
                    <a:pt x="21288" y="5745"/>
                    <a:pt x="21055" y="5381"/>
                  </a:cubicBezTo>
                  <a:cubicBezTo>
                    <a:pt x="20925" y="5217"/>
                    <a:pt x="20869" y="5023"/>
                    <a:pt x="20664" y="4988"/>
                  </a:cubicBezTo>
                  <a:cubicBezTo>
                    <a:pt x="20454" y="4923"/>
                    <a:pt x="20324" y="5023"/>
                    <a:pt x="20115" y="4888"/>
                  </a:cubicBezTo>
                  <a:cubicBezTo>
                    <a:pt x="19984" y="4824"/>
                    <a:pt x="19905" y="4724"/>
                    <a:pt x="19751" y="4724"/>
                  </a:cubicBezTo>
                  <a:cubicBezTo>
                    <a:pt x="19570" y="4724"/>
                    <a:pt x="19491" y="4859"/>
                    <a:pt x="19309" y="4859"/>
                  </a:cubicBezTo>
                  <a:cubicBezTo>
                    <a:pt x="19257" y="4859"/>
                    <a:pt x="19257" y="4759"/>
                    <a:pt x="19230" y="4660"/>
                  </a:cubicBezTo>
                  <a:cubicBezTo>
                    <a:pt x="19202" y="4495"/>
                    <a:pt x="19151" y="4431"/>
                    <a:pt x="19072" y="4296"/>
                  </a:cubicBezTo>
                  <a:cubicBezTo>
                    <a:pt x="18941" y="4037"/>
                    <a:pt x="18866" y="3838"/>
                    <a:pt x="18681" y="3609"/>
                  </a:cubicBezTo>
                  <a:cubicBezTo>
                    <a:pt x="18499" y="3345"/>
                    <a:pt x="18266" y="3445"/>
                    <a:pt x="18005" y="3315"/>
                  </a:cubicBezTo>
                  <a:cubicBezTo>
                    <a:pt x="17847" y="3246"/>
                    <a:pt x="17768" y="3181"/>
                    <a:pt x="17614" y="3116"/>
                  </a:cubicBezTo>
                  <a:cubicBezTo>
                    <a:pt x="17511" y="3052"/>
                    <a:pt x="17432" y="2952"/>
                    <a:pt x="17326" y="2922"/>
                  </a:cubicBezTo>
                  <a:cubicBezTo>
                    <a:pt x="17247" y="2852"/>
                    <a:pt x="17172" y="2852"/>
                    <a:pt x="17120" y="2758"/>
                  </a:cubicBezTo>
                  <a:cubicBezTo>
                    <a:pt x="17041" y="2623"/>
                    <a:pt x="17041" y="2494"/>
                    <a:pt x="16935" y="2360"/>
                  </a:cubicBezTo>
                  <a:cubicBezTo>
                    <a:pt x="16623" y="1966"/>
                    <a:pt x="16390" y="1837"/>
                    <a:pt x="16026" y="1638"/>
                  </a:cubicBezTo>
                  <a:cubicBezTo>
                    <a:pt x="15868" y="1538"/>
                    <a:pt x="15817" y="1344"/>
                    <a:pt x="15659" y="1344"/>
                  </a:cubicBezTo>
                  <a:cubicBezTo>
                    <a:pt x="15426" y="1344"/>
                    <a:pt x="15319" y="1573"/>
                    <a:pt x="15114" y="1573"/>
                  </a:cubicBezTo>
                  <a:cubicBezTo>
                    <a:pt x="14956" y="1573"/>
                    <a:pt x="14904" y="1374"/>
                    <a:pt x="14746" y="1279"/>
                  </a:cubicBezTo>
                  <a:cubicBezTo>
                    <a:pt x="14644" y="1180"/>
                    <a:pt x="14462" y="1180"/>
                    <a:pt x="14462" y="1016"/>
                  </a:cubicBezTo>
                  <a:cubicBezTo>
                    <a:pt x="14462" y="851"/>
                    <a:pt x="14486" y="722"/>
                    <a:pt x="14537" y="587"/>
                  </a:cubicBezTo>
                  <a:cubicBezTo>
                    <a:pt x="14565" y="458"/>
                    <a:pt x="14644" y="423"/>
                    <a:pt x="14644" y="294"/>
                  </a:cubicBezTo>
                  <a:cubicBezTo>
                    <a:pt x="14644" y="164"/>
                    <a:pt x="14513" y="164"/>
                    <a:pt x="14411" y="129"/>
                  </a:cubicBezTo>
                  <a:cubicBezTo>
                    <a:pt x="14332" y="95"/>
                    <a:pt x="14280" y="0"/>
                    <a:pt x="14201" y="0"/>
                  </a:cubicBezTo>
                  <a:cubicBezTo>
                    <a:pt x="14071" y="0"/>
                    <a:pt x="13992" y="0"/>
                    <a:pt x="13861" y="0"/>
                  </a:cubicBezTo>
                  <a:cubicBezTo>
                    <a:pt x="13759" y="0"/>
                    <a:pt x="13703" y="95"/>
                    <a:pt x="13573" y="95"/>
                  </a:cubicBezTo>
                  <a:cubicBezTo>
                    <a:pt x="13470" y="95"/>
                    <a:pt x="13419" y="95"/>
                    <a:pt x="13316" y="95"/>
                  </a:cubicBezTo>
                  <a:cubicBezTo>
                    <a:pt x="13210" y="95"/>
                    <a:pt x="13158" y="194"/>
                    <a:pt x="13056" y="294"/>
                  </a:cubicBezTo>
                  <a:cubicBezTo>
                    <a:pt x="12898" y="423"/>
                    <a:pt x="12819" y="523"/>
                    <a:pt x="12688" y="657"/>
                  </a:cubicBezTo>
                  <a:cubicBezTo>
                    <a:pt x="12428" y="951"/>
                    <a:pt x="12246" y="981"/>
                    <a:pt x="11961" y="1145"/>
                  </a:cubicBezTo>
                  <a:cubicBezTo>
                    <a:pt x="11491" y="1374"/>
                    <a:pt x="11282" y="1707"/>
                    <a:pt x="10812" y="1837"/>
                  </a:cubicBezTo>
                  <a:cubicBezTo>
                    <a:pt x="10681" y="1867"/>
                    <a:pt x="10630" y="2001"/>
                    <a:pt x="10500" y="2001"/>
                  </a:cubicBezTo>
                  <a:cubicBezTo>
                    <a:pt x="10215" y="2001"/>
                    <a:pt x="10160" y="1638"/>
                    <a:pt x="10057" y="1279"/>
                  </a:cubicBezTo>
                  <a:cubicBezTo>
                    <a:pt x="9773" y="1279"/>
                    <a:pt x="9615" y="1145"/>
                    <a:pt x="9327" y="1145"/>
                  </a:cubicBezTo>
                  <a:cubicBezTo>
                    <a:pt x="9042" y="1145"/>
                    <a:pt x="8884" y="1374"/>
                    <a:pt x="8754" y="1673"/>
                  </a:cubicBezTo>
                  <a:cubicBezTo>
                    <a:pt x="8623" y="1966"/>
                    <a:pt x="8493" y="2131"/>
                    <a:pt x="8418" y="2459"/>
                  </a:cubicBezTo>
                  <a:cubicBezTo>
                    <a:pt x="8418" y="2524"/>
                    <a:pt x="8363" y="2524"/>
                    <a:pt x="8339" y="2589"/>
                  </a:cubicBezTo>
                  <a:cubicBezTo>
                    <a:pt x="8232" y="2952"/>
                    <a:pt x="8260" y="3216"/>
                    <a:pt x="8130" y="3574"/>
                  </a:cubicBezTo>
                  <a:cubicBezTo>
                    <a:pt x="8078" y="3674"/>
                    <a:pt x="8027" y="3739"/>
                    <a:pt x="7972" y="3838"/>
                  </a:cubicBezTo>
                  <a:cubicBezTo>
                    <a:pt x="7920" y="3938"/>
                    <a:pt x="7920" y="4037"/>
                    <a:pt x="7841" y="406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8" name="AutoShape 26"/>
            <p:cNvSpPr>
              <a:spLocks/>
            </p:cNvSpPr>
            <p:nvPr/>
          </p:nvSpPr>
          <p:spPr bwMode="auto">
            <a:xfrm>
              <a:off x="4135956" y="6322818"/>
              <a:ext cx="1315259" cy="953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73" y="60"/>
                  </a:moveTo>
                  <a:cubicBezTo>
                    <a:pt x="4892" y="794"/>
                    <a:pt x="4463" y="995"/>
                    <a:pt x="3888" y="1517"/>
                  </a:cubicBezTo>
                  <a:cubicBezTo>
                    <a:pt x="3545" y="1788"/>
                    <a:pt x="3545" y="2250"/>
                    <a:pt x="3502" y="2783"/>
                  </a:cubicBezTo>
                  <a:cubicBezTo>
                    <a:pt x="3451" y="3175"/>
                    <a:pt x="3363" y="3376"/>
                    <a:pt x="3269" y="3777"/>
                  </a:cubicBezTo>
                  <a:cubicBezTo>
                    <a:pt x="3029" y="4441"/>
                    <a:pt x="2643" y="4501"/>
                    <a:pt x="2257" y="5033"/>
                  </a:cubicBezTo>
                  <a:cubicBezTo>
                    <a:pt x="2068" y="5365"/>
                    <a:pt x="2111" y="5626"/>
                    <a:pt x="1922" y="5958"/>
                  </a:cubicBezTo>
                  <a:cubicBezTo>
                    <a:pt x="1587" y="6430"/>
                    <a:pt x="1296" y="6560"/>
                    <a:pt x="1158" y="7153"/>
                  </a:cubicBezTo>
                  <a:cubicBezTo>
                    <a:pt x="1107" y="7555"/>
                    <a:pt x="1056" y="7686"/>
                    <a:pt x="1012" y="8077"/>
                  </a:cubicBezTo>
                  <a:cubicBezTo>
                    <a:pt x="240" y="13975"/>
                    <a:pt x="240" y="13975"/>
                    <a:pt x="240" y="13975"/>
                  </a:cubicBezTo>
                  <a:cubicBezTo>
                    <a:pt x="240" y="14045"/>
                    <a:pt x="197" y="14115"/>
                    <a:pt x="197" y="14176"/>
                  </a:cubicBezTo>
                  <a:cubicBezTo>
                    <a:pt x="146" y="14306"/>
                    <a:pt x="95" y="14377"/>
                    <a:pt x="95" y="14507"/>
                  </a:cubicBezTo>
                  <a:cubicBezTo>
                    <a:pt x="51" y="14638"/>
                    <a:pt x="0" y="14708"/>
                    <a:pt x="0" y="14768"/>
                  </a:cubicBezTo>
                  <a:cubicBezTo>
                    <a:pt x="0" y="14909"/>
                    <a:pt x="51" y="15040"/>
                    <a:pt x="51" y="15100"/>
                  </a:cubicBezTo>
                  <a:cubicBezTo>
                    <a:pt x="240" y="15100"/>
                    <a:pt x="437" y="15170"/>
                    <a:pt x="626" y="15170"/>
                  </a:cubicBezTo>
                  <a:cubicBezTo>
                    <a:pt x="961" y="15040"/>
                    <a:pt x="1158" y="14839"/>
                    <a:pt x="1492" y="14839"/>
                  </a:cubicBezTo>
                  <a:cubicBezTo>
                    <a:pt x="1536" y="14839"/>
                    <a:pt x="1587" y="14839"/>
                    <a:pt x="1631" y="14909"/>
                  </a:cubicBezTo>
                  <a:cubicBezTo>
                    <a:pt x="1682" y="14969"/>
                    <a:pt x="1733" y="15040"/>
                    <a:pt x="1776" y="15100"/>
                  </a:cubicBezTo>
                  <a:cubicBezTo>
                    <a:pt x="1827" y="15301"/>
                    <a:pt x="2017" y="15241"/>
                    <a:pt x="2068" y="15441"/>
                  </a:cubicBezTo>
                  <a:cubicBezTo>
                    <a:pt x="2111" y="15632"/>
                    <a:pt x="2111" y="15833"/>
                    <a:pt x="2162" y="16095"/>
                  </a:cubicBezTo>
                  <a:cubicBezTo>
                    <a:pt x="2308" y="16697"/>
                    <a:pt x="2643" y="16898"/>
                    <a:pt x="2643" y="17491"/>
                  </a:cubicBezTo>
                  <a:cubicBezTo>
                    <a:pt x="2643" y="18023"/>
                    <a:pt x="2497" y="18355"/>
                    <a:pt x="2402" y="18747"/>
                  </a:cubicBezTo>
                  <a:cubicBezTo>
                    <a:pt x="2548" y="18747"/>
                    <a:pt x="2643" y="18817"/>
                    <a:pt x="2737" y="18817"/>
                  </a:cubicBezTo>
                  <a:cubicBezTo>
                    <a:pt x="2978" y="18817"/>
                    <a:pt x="3072" y="18817"/>
                    <a:pt x="3312" y="18817"/>
                  </a:cubicBezTo>
                  <a:cubicBezTo>
                    <a:pt x="3596" y="18817"/>
                    <a:pt x="3691" y="18486"/>
                    <a:pt x="3982" y="18486"/>
                  </a:cubicBezTo>
                  <a:cubicBezTo>
                    <a:pt x="4266" y="18486"/>
                    <a:pt x="4361" y="18877"/>
                    <a:pt x="4601" y="19018"/>
                  </a:cubicBezTo>
                  <a:cubicBezTo>
                    <a:pt x="4987" y="19279"/>
                    <a:pt x="5227" y="19410"/>
                    <a:pt x="5657" y="19410"/>
                  </a:cubicBezTo>
                  <a:cubicBezTo>
                    <a:pt x="5897" y="19410"/>
                    <a:pt x="5999" y="19410"/>
                    <a:pt x="6239" y="19410"/>
                  </a:cubicBezTo>
                  <a:cubicBezTo>
                    <a:pt x="6618" y="19410"/>
                    <a:pt x="6763" y="19681"/>
                    <a:pt x="7149" y="19812"/>
                  </a:cubicBezTo>
                  <a:cubicBezTo>
                    <a:pt x="7870" y="20073"/>
                    <a:pt x="8256" y="20404"/>
                    <a:pt x="8925" y="20806"/>
                  </a:cubicBezTo>
                  <a:cubicBezTo>
                    <a:pt x="9115" y="20937"/>
                    <a:pt x="9260" y="21007"/>
                    <a:pt x="9457" y="21138"/>
                  </a:cubicBezTo>
                  <a:cubicBezTo>
                    <a:pt x="9595" y="21329"/>
                    <a:pt x="9697" y="21600"/>
                    <a:pt x="9886" y="21600"/>
                  </a:cubicBezTo>
                  <a:cubicBezTo>
                    <a:pt x="10221" y="21600"/>
                    <a:pt x="10418" y="21198"/>
                    <a:pt x="10512" y="20736"/>
                  </a:cubicBezTo>
                  <a:cubicBezTo>
                    <a:pt x="10607" y="20475"/>
                    <a:pt x="10512" y="20143"/>
                    <a:pt x="10651" y="19872"/>
                  </a:cubicBezTo>
                  <a:cubicBezTo>
                    <a:pt x="10753" y="19741"/>
                    <a:pt x="10891" y="19741"/>
                    <a:pt x="11037" y="19681"/>
                  </a:cubicBezTo>
                  <a:cubicBezTo>
                    <a:pt x="11757" y="19340"/>
                    <a:pt x="11903" y="18214"/>
                    <a:pt x="12624" y="18214"/>
                  </a:cubicBezTo>
                  <a:cubicBezTo>
                    <a:pt x="13825" y="18214"/>
                    <a:pt x="14451" y="18546"/>
                    <a:pt x="15601" y="18948"/>
                  </a:cubicBezTo>
                  <a:cubicBezTo>
                    <a:pt x="16133" y="19149"/>
                    <a:pt x="16366" y="19410"/>
                    <a:pt x="16897" y="19410"/>
                  </a:cubicBezTo>
                  <a:cubicBezTo>
                    <a:pt x="17137" y="19410"/>
                    <a:pt x="17232" y="19209"/>
                    <a:pt x="17421" y="19209"/>
                  </a:cubicBezTo>
                  <a:cubicBezTo>
                    <a:pt x="18142" y="19209"/>
                    <a:pt x="18433" y="19410"/>
                    <a:pt x="19154" y="19540"/>
                  </a:cubicBezTo>
                  <a:cubicBezTo>
                    <a:pt x="19249" y="19410"/>
                    <a:pt x="19343" y="19340"/>
                    <a:pt x="19394" y="19149"/>
                  </a:cubicBezTo>
                  <a:cubicBezTo>
                    <a:pt x="19540" y="18687"/>
                    <a:pt x="19445" y="18355"/>
                    <a:pt x="19634" y="17883"/>
                  </a:cubicBezTo>
                  <a:cubicBezTo>
                    <a:pt x="19729" y="17622"/>
                    <a:pt x="20020" y="17561"/>
                    <a:pt x="20020" y="17290"/>
                  </a:cubicBezTo>
                  <a:cubicBezTo>
                    <a:pt x="20020" y="16697"/>
                    <a:pt x="19583" y="16627"/>
                    <a:pt x="19299" y="16235"/>
                  </a:cubicBezTo>
                  <a:cubicBezTo>
                    <a:pt x="19583" y="16235"/>
                    <a:pt x="19780" y="16165"/>
                    <a:pt x="20115" y="16095"/>
                  </a:cubicBezTo>
                  <a:cubicBezTo>
                    <a:pt x="20260" y="16034"/>
                    <a:pt x="20304" y="15703"/>
                    <a:pt x="20501" y="15703"/>
                  </a:cubicBezTo>
                  <a:cubicBezTo>
                    <a:pt x="20741" y="15703"/>
                    <a:pt x="20836" y="15904"/>
                    <a:pt x="21076" y="15904"/>
                  </a:cubicBezTo>
                  <a:cubicBezTo>
                    <a:pt x="21265" y="15904"/>
                    <a:pt x="21462" y="15904"/>
                    <a:pt x="21600" y="15763"/>
                  </a:cubicBezTo>
                  <a:cubicBezTo>
                    <a:pt x="21462" y="15170"/>
                    <a:pt x="21316" y="14839"/>
                    <a:pt x="21221" y="14176"/>
                  </a:cubicBezTo>
                  <a:cubicBezTo>
                    <a:pt x="21025" y="14176"/>
                    <a:pt x="20930" y="14115"/>
                    <a:pt x="20690" y="14115"/>
                  </a:cubicBezTo>
                  <a:cubicBezTo>
                    <a:pt x="20595" y="14115"/>
                    <a:pt x="20544" y="14176"/>
                    <a:pt x="20450" y="14176"/>
                  </a:cubicBezTo>
                  <a:cubicBezTo>
                    <a:pt x="20304" y="14176"/>
                    <a:pt x="20210" y="14176"/>
                    <a:pt x="20064" y="14176"/>
                  </a:cubicBezTo>
                  <a:cubicBezTo>
                    <a:pt x="20115" y="13513"/>
                    <a:pt x="20304" y="13181"/>
                    <a:pt x="20304" y="12518"/>
                  </a:cubicBezTo>
                  <a:cubicBezTo>
                    <a:pt x="20304" y="12056"/>
                    <a:pt x="19875" y="12056"/>
                    <a:pt x="19540" y="11855"/>
                  </a:cubicBezTo>
                  <a:cubicBezTo>
                    <a:pt x="19249" y="11594"/>
                    <a:pt x="19059" y="11393"/>
                    <a:pt x="18724" y="11393"/>
                  </a:cubicBezTo>
                  <a:cubicBezTo>
                    <a:pt x="18339" y="11393"/>
                    <a:pt x="18193" y="11594"/>
                    <a:pt x="17807" y="11594"/>
                  </a:cubicBezTo>
                  <a:cubicBezTo>
                    <a:pt x="17763" y="11594"/>
                    <a:pt x="17712" y="11523"/>
                    <a:pt x="17712" y="11523"/>
                  </a:cubicBezTo>
                  <a:cubicBezTo>
                    <a:pt x="17712" y="11061"/>
                    <a:pt x="17763" y="10800"/>
                    <a:pt x="17763" y="10328"/>
                  </a:cubicBezTo>
                  <a:cubicBezTo>
                    <a:pt x="17763" y="9735"/>
                    <a:pt x="17807" y="9343"/>
                    <a:pt x="17669" y="8740"/>
                  </a:cubicBezTo>
                  <a:cubicBezTo>
                    <a:pt x="17523" y="8208"/>
                    <a:pt x="17283" y="8017"/>
                    <a:pt x="17283" y="7485"/>
                  </a:cubicBezTo>
                  <a:cubicBezTo>
                    <a:pt x="17283" y="7153"/>
                    <a:pt x="17472" y="7023"/>
                    <a:pt x="17567" y="6691"/>
                  </a:cubicBezTo>
                  <a:cubicBezTo>
                    <a:pt x="17567" y="6560"/>
                    <a:pt x="17523" y="6490"/>
                    <a:pt x="17472" y="6359"/>
                  </a:cubicBezTo>
                  <a:cubicBezTo>
                    <a:pt x="17472" y="6159"/>
                    <a:pt x="17472" y="6028"/>
                    <a:pt x="17472" y="5827"/>
                  </a:cubicBezTo>
                  <a:cubicBezTo>
                    <a:pt x="17421" y="5626"/>
                    <a:pt x="17378" y="5435"/>
                    <a:pt x="17378" y="5234"/>
                  </a:cubicBezTo>
                  <a:cubicBezTo>
                    <a:pt x="17327" y="4903"/>
                    <a:pt x="17283" y="4762"/>
                    <a:pt x="17283" y="4501"/>
                  </a:cubicBezTo>
                  <a:cubicBezTo>
                    <a:pt x="17232" y="4370"/>
                    <a:pt x="17232" y="4240"/>
                    <a:pt x="17188" y="4109"/>
                  </a:cubicBezTo>
                  <a:cubicBezTo>
                    <a:pt x="17137" y="3908"/>
                    <a:pt x="17086" y="3838"/>
                    <a:pt x="17043" y="3637"/>
                  </a:cubicBezTo>
                  <a:cubicBezTo>
                    <a:pt x="16802" y="3305"/>
                    <a:pt x="16511" y="3305"/>
                    <a:pt x="16271" y="3044"/>
                  </a:cubicBezTo>
                  <a:cubicBezTo>
                    <a:pt x="16031" y="2783"/>
                    <a:pt x="16031" y="2250"/>
                    <a:pt x="15696" y="2250"/>
                  </a:cubicBezTo>
                  <a:cubicBezTo>
                    <a:pt x="15310" y="2250"/>
                    <a:pt x="15070" y="2451"/>
                    <a:pt x="14691" y="2451"/>
                  </a:cubicBezTo>
                  <a:cubicBezTo>
                    <a:pt x="14400" y="2451"/>
                    <a:pt x="14254" y="2120"/>
                    <a:pt x="13970" y="2120"/>
                  </a:cubicBezTo>
                  <a:cubicBezTo>
                    <a:pt x="13730" y="2120"/>
                    <a:pt x="13636" y="2451"/>
                    <a:pt x="13344" y="2451"/>
                  </a:cubicBezTo>
                  <a:cubicBezTo>
                    <a:pt x="13104" y="2451"/>
                    <a:pt x="13010" y="2049"/>
                    <a:pt x="12864" y="1718"/>
                  </a:cubicBezTo>
                  <a:cubicBezTo>
                    <a:pt x="12813" y="1517"/>
                    <a:pt x="12813" y="1256"/>
                    <a:pt x="12675" y="1256"/>
                  </a:cubicBezTo>
                  <a:cubicBezTo>
                    <a:pt x="12383" y="1256"/>
                    <a:pt x="12238" y="1517"/>
                    <a:pt x="11954" y="1517"/>
                  </a:cubicBezTo>
                  <a:cubicBezTo>
                    <a:pt x="11233" y="1517"/>
                    <a:pt x="10993" y="191"/>
                    <a:pt x="10272" y="191"/>
                  </a:cubicBezTo>
                  <a:cubicBezTo>
                    <a:pt x="10032" y="191"/>
                    <a:pt x="9930" y="191"/>
                    <a:pt x="9741" y="191"/>
                  </a:cubicBezTo>
                  <a:cubicBezTo>
                    <a:pt x="9457" y="191"/>
                    <a:pt x="9311" y="0"/>
                    <a:pt x="9020" y="0"/>
                  </a:cubicBezTo>
                  <a:cubicBezTo>
                    <a:pt x="8780" y="0"/>
                    <a:pt x="8685" y="0"/>
                    <a:pt x="8445" y="0"/>
                  </a:cubicBezTo>
                  <a:cubicBezTo>
                    <a:pt x="8205" y="0"/>
                    <a:pt x="8154" y="462"/>
                    <a:pt x="7921" y="462"/>
                  </a:cubicBezTo>
                  <a:cubicBezTo>
                    <a:pt x="7724" y="462"/>
                    <a:pt x="7680" y="261"/>
                    <a:pt x="7484" y="261"/>
                  </a:cubicBezTo>
                  <a:cubicBezTo>
                    <a:pt x="7200" y="261"/>
                    <a:pt x="7054" y="261"/>
                    <a:pt x="6763" y="261"/>
                  </a:cubicBezTo>
                  <a:cubicBezTo>
                    <a:pt x="5373" y="60"/>
                    <a:pt x="5373" y="60"/>
                    <a:pt x="5373" y="6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59" name="AutoShape 27"/>
            <p:cNvSpPr>
              <a:spLocks/>
            </p:cNvSpPr>
            <p:nvPr/>
          </p:nvSpPr>
          <p:spPr bwMode="auto">
            <a:xfrm>
              <a:off x="4464393" y="5728465"/>
              <a:ext cx="1827464" cy="1289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047" y="490"/>
                  </a:moveTo>
                  <a:cubicBezTo>
                    <a:pt x="6016" y="683"/>
                    <a:pt x="5911" y="780"/>
                    <a:pt x="5806" y="980"/>
                  </a:cubicBezTo>
                  <a:cubicBezTo>
                    <a:pt x="5701" y="1174"/>
                    <a:pt x="5701" y="1322"/>
                    <a:pt x="5565" y="1471"/>
                  </a:cubicBezTo>
                  <a:cubicBezTo>
                    <a:pt x="5460" y="1515"/>
                    <a:pt x="5429" y="1567"/>
                    <a:pt x="5324" y="1612"/>
                  </a:cubicBezTo>
                  <a:cubicBezTo>
                    <a:pt x="5219" y="1716"/>
                    <a:pt x="5183" y="1812"/>
                    <a:pt x="5046" y="1909"/>
                  </a:cubicBezTo>
                  <a:cubicBezTo>
                    <a:pt x="4941" y="1961"/>
                    <a:pt x="4873" y="1909"/>
                    <a:pt x="4769" y="2006"/>
                  </a:cubicBezTo>
                  <a:cubicBezTo>
                    <a:pt x="4564" y="2102"/>
                    <a:pt x="4528" y="2347"/>
                    <a:pt x="4459" y="2644"/>
                  </a:cubicBezTo>
                  <a:cubicBezTo>
                    <a:pt x="4355" y="2986"/>
                    <a:pt x="4318" y="3179"/>
                    <a:pt x="4218" y="3528"/>
                  </a:cubicBezTo>
                  <a:cubicBezTo>
                    <a:pt x="4182" y="3625"/>
                    <a:pt x="4150" y="3669"/>
                    <a:pt x="4114" y="3721"/>
                  </a:cubicBezTo>
                  <a:cubicBezTo>
                    <a:pt x="4045" y="3870"/>
                    <a:pt x="4045" y="3914"/>
                    <a:pt x="3972" y="4063"/>
                  </a:cubicBezTo>
                  <a:cubicBezTo>
                    <a:pt x="3799" y="4256"/>
                    <a:pt x="3631" y="4360"/>
                    <a:pt x="3527" y="4605"/>
                  </a:cubicBezTo>
                  <a:cubicBezTo>
                    <a:pt x="3317" y="5095"/>
                    <a:pt x="3385" y="5437"/>
                    <a:pt x="3354" y="5972"/>
                  </a:cubicBezTo>
                  <a:cubicBezTo>
                    <a:pt x="3249" y="6804"/>
                    <a:pt x="2625" y="6908"/>
                    <a:pt x="2384" y="7643"/>
                  </a:cubicBezTo>
                  <a:cubicBezTo>
                    <a:pt x="2175" y="8178"/>
                    <a:pt x="2038" y="8520"/>
                    <a:pt x="1661" y="8765"/>
                  </a:cubicBezTo>
                  <a:cubicBezTo>
                    <a:pt x="1347" y="8965"/>
                    <a:pt x="1106" y="8869"/>
                    <a:pt x="797" y="9010"/>
                  </a:cubicBezTo>
                  <a:cubicBezTo>
                    <a:pt x="414" y="9255"/>
                    <a:pt x="241" y="9552"/>
                    <a:pt x="0" y="9990"/>
                  </a:cubicBezTo>
                  <a:cubicBezTo>
                    <a:pt x="1001" y="10139"/>
                    <a:pt x="1001" y="10139"/>
                    <a:pt x="1001" y="10139"/>
                  </a:cubicBezTo>
                  <a:cubicBezTo>
                    <a:pt x="1210" y="10139"/>
                    <a:pt x="1315" y="10139"/>
                    <a:pt x="1520" y="10139"/>
                  </a:cubicBezTo>
                  <a:cubicBezTo>
                    <a:pt x="1661" y="10139"/>
                    <a:pt x="1693" y="10287"/>
                    <a:pt x="1834" y="10287"/>
                  </a:cubicBezTo>
                  <a:cubicBezTo>
                    <a:pt x="2002" y="10287"/>
                    <a:pt x="2038" y="9946"/>
                    <a:pt x="2211" y="9946"/>
                  </a:cubicBezTo>
                  <a:cubicBezTo>
                    <a:pt x="2384" y="9946"/>
                    <a:pt x="2452" y="9946"/>
                    <a:pt x="2625" y="9946"/>
                  </a:cubicBezTo>
                  <a:cubicBezTo>
                    <a:pt x="2835" y="9946"/>
                    <a:pt x="2940" y="10087"/>
                    <a:pt x="3144" y="10087"/>
                  </a:cubicBezTo>
                  <a:cubicBezTo>
                    <a:pt x="3280" y="10087"/>
                    <a:pt x="3354" y="10087"/>
                    <a:pt x="3527" y="10087"/>
                  </a:cubicBezTo>
                  <a:cubicBezTo>
                    <a:pt x="4045" y="10087"/>
                    <a:pt x="4218" y="11067"/>
                    <a:pt x="4737" y="11067"/>
                  </a:cubicBezTo>
                  <a:cubicBezTo>
                    <a:pt x="4941" y="11067"/>
                    <a:pt x="5046" y="10874"/>
                    <a:pt x="5256" y="10874"/>
                  </a:cubicBezTo>
                  <a:cubicBezTo>
                    <a:pt x="5355" y="10874"/>
                    <a:pt x="5355" y="11067"/>
                    <a:pt x="5392" y="11216"/>
                  </a:cubicBezTo>
                  <a:cubicBezTo>
                    <a:pt x="5497" y="11461"/>
                    <a:pt x="5565" y="11758"/>
                    <a:pt x="5738" y="11758"/>
                  </a:cubicBezTo>
                  <a:cubicBezTo>
                    <a:pt x="5948" y="11758"/>
                    <a:pt x="6016" y="11513"/>
                    <a:pt x="6189" y="11513"/>
                  </a:cubicBezTo>
                  <a:cubicBezTo>
                    <a:pt x="6393" y="11513"/>
                    <a:pt x="6498" y="11758"/>
                    <a:pt x="6707" y="11758"/>
                  </a:cubicBezTo>
                  <a:cubicBezTo>
                    <a:pt x="6980" y="11758"/>
                    <a:pt x="7153" y="11610"/>
                    <a:pt x="7431" y="11610"/>
                  </a:cubicBezTo>
                  <a:cubicBezTo>
                    <a:pt x="7672" y="11610"/>
                    <a:pt x="7672" y="12003"/>
                    <a:pt x="7845" y="12196"/>
                  </a:cubicBezTo>
                  <a:cubicBezTo>
                    <a:pt x="8017" y="12390"/>
                    <a:pt x="8227" y="12390"/>
                    <a:pt x="8400" y="12635"/>
                  </a:cubicBezTo>
                  <a:cubicBezTo>
                    <a:pt x="8431" y="12783"/>
                    <a:pt x="8468" y="12835"/>
                    <a:pt x="8505" y="12984"/>
                  </a:cubicBezTo>
                  <a:cubicBezTo>
                    <a:pt x="8536" y="13080"/>
                    <a:pt x="8536" y="13177"/>
                    <a:pt x="8573" y="13273"/>
                  </a:cubicBezTo>
                  <a:cubicBezTo>
                    <a:pt x="8573" y="13467"/>
                    <a:pt x="8604" y="13571"/>
                    <a:pt x="8641" y="13816"/>
                  </a:cubicBezTo>
                  <a:cubicBezTo>
                    <a:pt x="8641" y="13964"/>
                    <a:pt x="8672" y="14105"/>
                    <a:pt x="8709" y="14254"/>
                  </a:cubicBezTo>
                  <a:cubicBezTo>
                    <a:pt x="8709" y="14402"/>
                    <a:pt x="8709" y="14499"/>
                    <a:pt x="8709" y="14648"/>
                  </a:cubicBezTo>
                  <a:cubicBezTo>
                    <a:pt x="8746" y="14744"/>
                    <a:pt x="8777" y="14796"/>
                    <a:pt x="8777" y="14893"/>
                  </a:cubicBezTo>
                  <a:cubicBezTo>
                    <a:pt x="8709" y="15138"/>
                    <a:pt x="8573" y="15234"/>
                    <a:pt x="8573" y="15480"/>
                  </a:cubicBezTo>
                  <a:cubicBezTo>
                    <a:pt x="8573" y="15873"/>
                    <a:pt x="8746" y="16014"/>
                    <a:pt x="8851" y="16408"/>
                  </a:cubicBezTo>
                  <a:cubicBezTo>
                    <a:pt x="8950" y="16854"/>
                    <a:pt x="8919" y="17143"/>
                    <a:pt x="8919" y="17582"/>
                  </a:cubicBezTo>
                  <a:cubicBezTo>
                    <a:pt x="8919" y="17931"/>
                    <a:pt x="8882" y="18124"/>
                    <a:pt x="8882" y="18465"/>
                  </a:cubicBezTo>
                  <a:cubicBezTo>
                    <a:pt x="8882" y="18465"/>
                    <a:pt x="8919" y="18517"/>
                    <a:pt x="8950" y="18517"/>
                  </a:cubicBezTo>
                  <a:cubicBezTo>
                    <a:pt x="9228" y="18517"/>
                    <a:pt x="9333" y="18369"/>
                    <a:pt x="9610" y="18369"/>
                  </a:cubicBezTo>
                  <a:cubicBezTo>
                    <a:pt x="9852" y="18369"/>
                    <a:pt x="9988" y="18517"/>
                    <a:pt x="10197" y="18711"/>
                  </a:cubicBezTo>
                  <a:cubicBezTo>
                    <a:pt x="10438" y="18859"/>
                    <a:pt x="10748" y="18859"/>
                    <a:pt x="10748" y="19201"/>
                  </a:cubicBezTo>
                  <a:cubicBezTo>
                    <a:pt x="10748" y="19691"/>
                    <a:pt x="10611" y="19936"/>
                    <a:pt x="10575" y="20426"/>
                  </a:cubicBezTo>
                  <a:cubicBezTo>
                    <a:pt x="10679" y="20426"/>
                    <a:pt x="10748" y="20426"/>
                    <a:pt x="10852" y="20426"/>
                  </a:cubicBezTo>
                  <a:cubicBezTo>
                    <a:pt x="10921" y="20426"/>
                    <a:pt x="10957" y="20382"/>
                    <a:pt x="11025" y="20382"/>
                  </a:cubicBezTo>
                  <a:cubicBezTo>
                    <a:pt x="11198" y="20382"/>
                    <a:pt x="11266" y="20426"/>
                    <a:pt x="11408" y="20426"/>
                  </a:cubicBezTo>
                  <a:cubicBezTo>
                    <a:pt x="11476" y="20917"/>
                    <a:pt x="11581" y="21162"/>
                    <a:pt x="11680" y="21600"/>
                  </a:cubicBezTo>
                  <a:cubicBezTo>
                    <a:pt x="11822" y="21555"/>
                    <a:pt x="11890" y="21407"/>
                    <a:pt x="11890" y="21214"/>
                  </a:cubicBezTo>
                  <a:cubicBezTo>
                    <a:pt x="11890" y="21013"/>
                    <a:pt x="11853" y="20917"/>
                    <a:pt x="11785" y="20768"/>
                  </a:cubicBezTo>
                  <a:cubicBezTo>
                    <a:pt x="12094" y="20724"/>
                    <a:pt x="12168" y="20382"/>
                    <a:pt x="12409" y="20129"/>
                  </a:cubicBezTo>
                  <a:cubicBezTo>
                    <a:pt x="12959" y="19646"/>
                    <a:pt x="13273" y="19349"/>
                    <a:pt x="13860" y="18911"/>
                  </a:cubicBezTo>
                  <a:cubicBezTo>
                    <a:pt x="14515" y="18369"/>
                    <a:pt x="14793" y="17782"/>
                    <a:pt x="15485" y="17388"/>
                  </a:cubicBezTo>
                  <a:cubicBezTo>
                    <a:pt x="15689" y="17240"/>
                    <a:pt x="15762" y="16995"/>
                    <a:pt x="16003" y="16995"/>
                  </a:cubicBezTo>
                  <a:cubicBezTo>
                    <a:pt x="16072" y="16995"/>
                    <a:pt x="16108" y="17047"/>
                    <a:pt x="16208" y="17047"/>
                  </a:cubicBezTo>
                  <a:cubicBezTo>
                    <a:pt x="16486" y="17047"/>
                    <a:pt x="16627" y="16750"/>
                    <a:pt x="16868" y="16557"/>
                  </a:cubicBezTo>
                  <a:cubicBezTo>
                    <a:pt x="17109" y="16311"/>
                    <a:pt x="17282" y="16267"/>
                    <a:pt x="17560" y="16267"/>
                  </a:cubicBezTo>
                  <a:cubicBezTo>
                    <a:pt x="17801" y="16267"/>
                    <a:pt x="17906" y="16557"/>
                    <a:pt x="18178" y="16557"/>
                  </a:cubicBezTo>
                  <a:cubicBezTo>
                    <a:pt x="18351" y="16557"/>
                    <a:pt x="18456" y="16609"/>
                    <a:pt x="18597" y="16460"/>
                  </a:cubicBezTo>
                  <a:cubicBezTo>
                    <a:pt x="18734" y="16267"/>
                    <a:pt x="18734" y="16066"/>
                    <a:pt x="18838" y="15918"/>
                  </a:cubicBezTo>
                  <a:cubicBezTo>
                    <a:pt x="19043" y="15673"/>
                    <a:pt x="19216" y="15628"/>
                    <a:pt x="19493" y="15531"/>
                  </a:cubicBezTo>
                  <a:cubicBezTo>
                    <a:pt x="19562" y="15531"/>
                    <a:pt x="19598" y="15428"/>
                    <a:pt x="19666" y="15428"/>
                  </a:cubicBezTo>
                  <a:cubicBezTo>
                    <a:pt x="19803" y="15428"/>
                    <a:pt x="19876" y="15428"/>
                    <a:pt x="20012" y="15428"/>
                  </a:cubicBezTo>
                  <a:cubicBezTo>
                    <a:pt x="20049" y="15428"/>
                    <a:pt x="20049" y="15428"/>
                    <a:pt x="20080" y="15428"/>
                  </a:cubicBezTo>
                  <a:cubicBezTo>
                    <a:pt x="20080" y="15383"/>
                    <a:pt x="20049" y="15383"/>
                    <a:pt x="20049" y="15331"/>
                  </a:cubicBezTo>
                  <a:cubicBezTo>
                    <a:pt x="20049" y="15086"/>
                    <a:pt x="20117" y="14893"/>
                    <a:pt x="20148" y="14648"/>
                  </a:cubicBezTo>
                  <a:cubicBezTo>
                    <a:pt x="20185" y="14402"/>
                    <a:pt x="20185" y="14202"/>
                    <a:pt x="20321" y="14061"/>
                  </a:cubicBezTo>
                  <a:cubicBezTo>
                    <a:pt x="20741" y="13615"/>
                    <a:pt x="21081" y="13467"/>
                    <a:pt x="21600" y="13467"/>
                  </a:cubicBezTo>
                  <a:cubicBezTo>
                    <a:pt x="21600" y="13370"/>
                    <a:pt x="21600" y="13325"/>
                    <a:pt x="21600" y="13229"/>
                  </a:cubicBezTo>
                  <a:cubicBezTo>
                    <a:pt x="21600" y="13080"/>
                    <a:pt x="21532" y="13028"/>
                    <a:pt x="21464" y="12932"/>
                  </a:cubicBezTo>
                  <a:cubicBezTo>
                    <a:pt x="21396" y="12835"/>
                    <a:pt x="21359" y="12739"/>
                    <a:pt x="21254" y="12739"/>
                  </a:cubicBezTo>
                  <a:cubicBezTo>
                    <a:pt x="21118" y="12739"/>
                    <a:pt x="21050" y="12739"/>
                    <a:pt x="20914" y="12739"/>
                  </a:cubicBezTo>
                  <a:cubicBezTo>
                    <a:pt x="20704" y="12739"/>
                    <a:pt x="20395" y="12783"/>
                    <a:pt x="20395" y="12494"/>
                  </a:cubicBezTo>
                  <a:cubicBezTo>
                    <a:pt x="20395" y="12152"/>
                    <a:pt x="20463" y="11899"/>
                    <a:pt x="20562" y="11610"/>
                  </a:cubicBezTo>
                  <a:cubicBezTo>
                    <a:pt x="20321" y="11610"/>
                    <a:pt x="20117" y="11513"/>
                    <a:pt x="19876" y="11513"/>
                  </a:cubicBezTo>
                  <a:cubicBezTo>
                    <a:pt x="19666" y="11513"/>
                    <a:pt x="19562" y="11513"/>
                    <a:pt x="19357" y="11513"/>
                  </a:cubicBezTo>
                  <a:cubicBezTo>
                    <a:pt x="19011" y="11513"/>
                    <a:pt x="18838" y="11855"/>
                    <a:pt x="18493" y="11855"/>
                  </a:cubicBezTo>
                  <a:cubicBezTo>
                    <a:pt x="18351" y="11855"/>
                    <a:pt x="18283" y="11855"/>
                    <a:pt x="18178" y="11803"/>
                  </a:cubicBezTo>
                  <a:cubicBezTo>
                    <a:pt x="18147" y="11758"/>
                    <a:pt x="18110" y="11610"/>
                    <a:pt x="18079" y="11610"/>
                  </a:cubicBezTo>
                  <a:cubicBezTo>
                    <a:pt x="17659" y="11610"/>
                    <a:pt x="17733" y="12635"/>
                    <a:pt x="17350" y="12635"/>
                  </a:cubicBezTo>
                  <a:cubicBezTo>
                    <a:pt x="16968" y="12635"/>
                    <a:pt x="16454" y="12494"/>
                    <a:pt x="16454" y="11951"/>
                  </a:cubicBezTo>
                  <a:cubicBezTo>
                    <a:pt x="16454" y="11706"/>
                    <a:pt x="16454" y="11558"/>
                    <a:pt x="16454" y="11313"/>
                  </a:cubicBezTo>
                  <a:cubicBezTo>
                    <a:pt x="16454" y="11067"/>
                    <a:pt x="16417" y="10822"/>
                    <a:pt x="16245" y="10681"/>
                  </a:cubicBezTo>
                  <a:cubicBezTo>
                    <a:pt x="16108" y="10577"/>
                    <a:pt x="15967" y="10533"/>
                    <a:pt x="15899" y="10332"/>
                  </a:cubicBezTo>
                  <a:cubicBezTo>
                    <a:pt x="16590" y="7836"/>
                    <a:pt x="16590" y="7836"/>
                    <a:pt x="16590" y="7836"/>
                  </a:cubicBezTo>
                  <a:cubicBezTo>
                    <a:pt x="16554" y="7495"/>
                    <a:pt x="16590" y="7198"/>
                    <a:pt x="16417" y="6952"/>
                  </a:cubicBezTo>
                  <a:cubicBezTo>
                    <a:pt x="16245" y="6663"/>
                    <a:pt x="16003" y="6804"/>
                    <a:pt x="15726" y="6759"/>
                  </a:cubicBezTo>
                  <a:cubicBezTo>
                    <a:pt x="15448" y="6707"/>
                    <a:pt x="15348" y="6418"/>
                    <a:pt x="15207" y="6024"/>
                  </a:cubicBezTo>
                  <a:cubicBezTo>
                    <a:pt x="15139" y="5630"/>
                    <a:pt x="15071" y="5385"/>
                    <a:pt x="15071" y="4947"/>
                  </a:cubicBezTo>
                  <a:cubicBezTo>
                    <a:pt x="15071" y="4457"/>
                    <a:pt x="15207" y="4160"/>
                    <a:pt x="15207" y="3625"/>
                  </a:cubicBezTo>
                  <a:cubicBezTo>
                    <a:pt x="15207" y="3476"/>
                    <a:pt x="15102" y="3380"/>
                    <a:pt x="15102" y="3231"/>
                  </a:cubicBezTo>
                  <a:cubicBezTo>
                    <a:pt x="15102" y="2941"/>
                    <a:pt x="15102" y="2837"/>
                    <a:pt x="15102" y="2548"/>
                  </a:cubicBezTo>
                  <a:cubicBezTo>
                    <a:pt x="15102" y="2057"/>
                    <a:pt x="14861" y="1567"/>
                    <a:pt x="14515" y="1567"/>
                  </a:cubicBezTo>
                  <a:cubicBezTo>
                    <a:pt x="14311" y="1567"/>
                    <a:pt x="14169" y="1664"/>
                    <a:pt x="13965" y="1664"/>
                  </a:cubicBezTo>
                  <a:cubicBezTo>
                    <a:pt x="13824" y="1664"/>
                    <a:pt x="13755" y="1567"/>
                    <a:pt x="13619" y="1567"/>
                  </a:cubicBezTo>
                  <a:cubicBezTo>
                    <a:pt x="13373" y="1567"/>
                    <a:pt x="13305" y="1909"/>
                    <a:pt x="13064" y="1909"/>
                  </a:cubicBezTo>
                  <a:cubicBezTo>
                    <a:pt x="12859" y="1909"/>
                    <a:pt x="12718" y="1812"/>
                    <a:pt x="12514" y="1812"/>
                  </a:cubicBezTo>
                  <a:cubicBezTo>
                    <a:pt x="11853" y="1812"/>
                    <a:pt x="11439" y="2006"/>
                    <a:pt x="10852" y="2496"/>
                  </a:cubicBezTo>
                  <a:cubicBezTo>
                    <a:pt x="10784" y="2251"/>
                    <a:pt x="10748" y="1961"/>
                    <a:pt x="10543" y="1961"/>
                  </a:cubicBezTo>
                  <a:cubicBezTo>
                    <a:pt x="10370" y="1961"/>
                    <a:pt x="10302" y="2303"/>
                    <a:pt x="10129" y="2303"/>
                  </a:cubicBezTo>
                  <a:cubicBezTo>
                    <a:pt x="10024" y="2303"/>
                    <a:pt x="9988" y="2154"/>
                    <a:pt x="9956" y="2057"/>
                  </a:cubicBezTo>
                  <a:cubicBezTo>
                    <a:pt x="9920" y="1961"/>
                    <a:pt x="9852" y="1909"/>
                    <a:pt x="9852" y="1812"/>
                  </a:cubicBezTo>
                  <a:cubicBezTo>
                    <a:pt x="9852" y="1515"/>
                    <a:pt x="9956" y="1374"/>
                    <a:pt x="9956" y="1077"/>
                  </a:cubicBezTo>
                  <a:cubicBezTo>
                    <a:pt x="9956" y="832"/>
                    <a:pt x="9852" y="639"/>
                    <a:pt x="9710" y="535"/>
                  </a:cubicBezTo>
                  <a:cubicBezTo>
                    <a:pt x="9610" y="535"/>
                    <a:pt x="9542" y="490"/>
                    <a:pt x="9438" y="438"/>
                  </a:cubicBezTo>
                  <a:cubicBezTo>
                    <a:pt x="9191" y="394"/>
                    <a:pt x="9055" y="394"/>
                    <a:pt x="8814" y="394"/>
                  </a:cubicBezTo>
                  <a:cubicBezTo>
                    <a:pt x="8431" y="394"/>
                    <a:pt x="8227" y="438"/>
                    <a:pt x="7845" y="438"/>
                  </a:cubicBezTo>
                  <a:cubicBezTo>
                    <a:pt x="7535" y="394"/>
                    <a:pt x="7326" y="394"/>
                    <a:pt x="7017" y="193"/>
                  </a:cubicBezTo>
                  <a:cubicBezTo>
                    <a:pt x="6912" y="97"/>
                    <a:pt x="6807" y="0"/>
                    <a:pt x="6671" y="0"/>
                  </a:cubicBezTo>
                  <a:cubicBezTo>
                    <a:pt x="6393" y="0"/>
                    <a:pt x="6220" y="193"/>
                    <a:pt x="6047" y="49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60" name="AutoShape 28"/>
            <p:cNvSpPr>
              <a:spLocks/>
            </p:cNvSpPr>
            <p:nvPr/>
          </p:nvSpPr>
          <p:spPr bwMode="auto">
            <a:xfrm>
              <a:off x="3451713" y="5107889"/>
              <a:ext cx="1549857" cy="1570316"/>
            </a:xfrm>
            <a:custGeom>
              <a:avLst/>
              <a:gdLst>
                <a:gd name="T0" fmla="*/ 10800 w 21600"/>
                <a:gd name="T1" fmla="+- 0 10821 43"/>
                <a:gd name="T2" fmla="*/ 10821 h 21557"/>
                <a:gd name="T3" fmla="*/ 10800 w 21600"/>
                <a:gd name="T4" fmla="+- 0 10821 43"/>
                <a:gd name="T5" fmla="*/ 10821 h 21557"/>
                <a:gd name="T6" fmla="*/ 10800 w 21600"/>
                <a:gd name="T7" fmla="+- 0 10821 43"/>
                <a:gd name="T8" fmla="*/ 10821 h 21557"/>
                <a:gd name="T9" fmla="*/ 10800 w 21600"/>
                <a:gd name="T10" fmla="+- 0 10821 43"/>
                <a:gd name="T11" fmla="*/ 10821 h 21557"/>
              </a:gdLst>
              <a:ahLst/>
              <a:cxnLst>
                <a:cxn ang="0">
                  <a:pos x="T0" y="T2"/>
                </a:cxn>
                <a:cxn ang="0">
                  <a:pos x="T3" y="T5"/>
                </a:cxn>
                <a:cxn ang="0">
                  <a:pos x="T6" y="T8"/>
                </a:cxn>
                <a:cxn ang="0">
                  <a:pos x="T9" y="T11"/>
                </a:cxn>
              </a:cxnLst>
              <a:rect l="0" t="0" r="r" b="b"/>
              <a:pathLst>
                <a:path w="21600" h="21557">
                  <a:moveTo>
                    <a:pt x="21600" y="7342"/>
                  </a:moveTo>
                  <a:cubicBezTo>
                    <a:pt x="21272" y="7628"/>
                    <a:pt x="21149" y="7908"/>
                    <a:pt x="21149" y="8310"/>
                  </a:cubicBezTo>
                  <a:cubicBezTo>
                    <a:pt x="21149" y="8547"/>
                    <a:pt x="21272" y="8669"/>
                    <a:pt x="21229" y="8912"/>
                  </a:cubicBezTo>
                  <a:cubicBezTo>
                    <a:pt x="21192" y="9071"/>
                    <a:pt x="21068" y="9150"/>
                    <a:pt x="20945" y="9314"/>
                  </a:cubicBezTo>
                  <a:cubicBezTo>
                    <a:pt x="20821" y="9472"/>
                    <a:pt x="20821" y="9594"/>
                    <a:pt x="20661" y="9716"/>
                  </a:cubicBezTo>
                  <a:cubicBezTo>
                    <a:pt x="20537" y="9752"/>
                    <a:pt x="20500" y="9795"/>
                    <a:pt x="20376" y="9832"/>
                  </a:cubicBezTo>
                  <a:cubicBezTo>
                    <a:pt x="20253" y="9917"/>
                    <a:pt x="20209" y="9996"/>
                    <a:pt x="20049" y="10075"/>
                  </a:cubicBezTo>
                  <a:cubicBezTo>
                    <a:pt x="19925" y="10118"/>
                    <a:pt x="19845" y="10075"/>
                    <a:pt x="19721" y="10154"/>
                  </a:cubicBezTo>
                  <a:cubicBezTo>
                    <a:pt x="19480" y="10233"/>
                    <a:pt x="19437" y="10434"/>
                    <a:pt x="19357" y="10678"/>
                  </a:cubicBezTo>
                  <a:cubicBezTo>
                    <a:pt x="19233" y="10958"/>
                    <a:pt x="19190" y="11116"/>
                    <a:pt x="19072" y="11402"/>
                  </a:cubicBezTo>
                  <a:cubicBezTo>
                    <a:pt x="19029" y="11481"/>
                    <a:pt x="18992" y="11518"/>
                    <a:pt x="18949" y="11561"/>
                  </a:cubicBezTo>
                  <a:cubicBezTo>
                    <a:pt x="18868" y="11682"/>
                    <a:pt x="18868" y="11719"/>
                    <a:pt x="18782" y="11841"/>
                  </a:cubicBezTo>
                  <a:cubicBezTo>
                    <a:pt x="18578" y="11999"/>
                    <a:pt x="18380" y="12084"/>
                    <a:pt x="18256" y="12285"/>
                  </a:cubicBezTo>
                  <a:cubicBezTo>
                    <a:pt x="18009" y="12687"/>
                    <a:pt x="18090" y="12967"/>
                    <a:pt x="18053" y="13405"/>
                  </a:cubicBezTo>
                  <a:cubicBezTo>
                    <a:pt x="17929" y="14087"/>
                    <a:pt x="17193" y="14172"/>
                    <a:pt x="16909" y="14775"/>
                  </a:cubicBezTo>
                  <a:cubicBezTo>
                    <a:pt x="16662" y="15213"/>
                    <a:pt x="16501" y="15493"/>
                    <a:pt x="16056" y="15694"/>
                  </a:cubicBezTo>
                  <a:cubicBezTo>
                    <a:pt x="15685" y="15859"/>
                    <a:pt x="15401" y="15780"/>
                    <a:pt x="15037" y="15895"/>
                  </a:cubicBezTo>
                  <a:cubicBezTo>
                    <a:pt x="14585" y="16096"/>
                    <a:pt x="14381" y="16340"/>
                    <a:pt x="14097" y="16699"/>
                  </a:cubicBezTo>
                  <a:cubicBezTo>
                    <a:pt x="13689" y="17143"/>
                    <a:pt x="13325" y="17265"/>
                    <a:pt x="12836" y="17582"/>
                  </a:cubicBezTo>
                  <a:cubicBezTo>
                    <a:pt x="12546" y="17746"/>
                    <a:pt x="12546" y="18026"/>
                    <a:pt x="12509" y="18349"/>
                  </a:cubicBezTo>
                  <a:cubicBezTo>
                    <a:pt x="12466" y="18586"/>
                    <a:pt x="12391" y="18708"/>
                    <a:pt x="12311" y="18951"/>
                  </a:cubicBezTo>
                  <a:cubicBezTo>
                    <a:pt x="12107" y="19353"/>
                    <a:pt x="11780" y="19390"/>
                    <a:pt x="11452" y="19712"/>
                  </a:cubicBezTo>
                  <a:cubicBezTo>
                    <a:pt x="11291" y="19913"/>
                    <a:pt x="11328" y="20072"/>
                    <a:pt x="11168" y="20272"/>
                  </a:cubicBezTo>
                  <a:cubicBezTo>
                    <a:pt x="10883" y="20559"/>
                    <a:pt x="10636" y="20638"/>
                    <a:pt x="10519" y="20997"/>
                  </a:cubicBezTo>
                  <a:cubicBezTo>
                    <a:pt x="10476" y="21240"/>
                    <a:pt x="10432" y="21320"/>
                    <a:pt x="10395" y="21557"/>
                  </a:cubicBezTo>
                  <a:cubicBezTo>
                    <a:pt x="10228" y="21320"/>
                    <a:pt x="10068" y="21240"/>
                    <a:pt x="9987" y="21040"/>
                  </a:cubicBezTo>
                  <a:cubicBezTo>
                    <a:pt x="9864" y="20753"/>
                    <a:pt x="9660" y="20516"/>
                    <a:pt x="9332" y="20516"/>
                  </a:cubicBezTo>
                  <a:cubicBezTo>
                    <a:pt x="9172" y="20516"/>
                    <a:pt x="9128" y="20638"/>
                    <a:pt x="8968" y="20674"/>
                  </a:cubicBezTo>
                  <a:cubicBezTo>
                    <a:pt x="8844" y="20717"/>
                    <a:pt x="8764" y="20717"/>
                    <a:pt x="8603" y="20717"/>
                  </a:cubicBezTo>
                  <a:cubicBezTo>
                    <a:pt x="8108" y="20717"/>
                    <a:pt x="7824" y="20753"/>
                    <a:pt x="7416" y="20516"/>
                  </a:cubicBezTo>
                  <a:cubicBezTo>
                    <a:pt x="6885" y="20193"/>
                    <a:pt x="6804" y="19755"/>
                    <a:pt x="6644" y="19152"/>
                  </a:cubicBezTo>
                  <a:cubicBezTo>
                    <a:pt x="6601" y="19067"/>
                    <a:pt x="6601" y="18988"/>
                    <a:pt x="6601" y="18909"/>
                  </a:cubicBezTo>
                  <a:cubicBezTo>
                    <a:pt x="6601" y="18708"/>
                    <a:pt x="6681" y="18629"/>
                    <a:pt x="6681" y="18428"/>
                  </a:cubicBezTo>
                  <a:cubicBezTo>
                    <a:pt x="6681" y="18227"/>
                    <a:pt x="6681" y="18063"/>
                    <a:pt x="6644" y="17868"/>
                  </a:cubicBezTo>
                  <a:cubicBezTo>
                    <a:pt x="6563" y="17667"/>
                    <a:pt x="6359" y="17624"/>
                    <a:pt x="6359" y="17381"/>
                  </a:cubicBezTo>
                  <a:cubicBezTo>
                    <a:pt x="6359" y="17021"/>
                    <a:pt x="6681" y="16863"/>
                    <a:pt x="6681" y="16498"/>
                  </a:cubicBezTo>
                  <a:cubicBezTo>
                    <a:pt x="6681" y="16139"/>
                    <a:pt x="6681" y="15895"/>
                    <a:pt x="6520" y="15579"/>
                  </a:cubicBezTo>
                  <a:cubicBezTo>
                    <a:pt x="6359" y="15335"/>
                    <a:pt x="6156" y="15293"/>
                    <a:pt x="5908" y="15213"/>
                  </a:cubicBezTo>
                  <a:cubicBezTo>
                    <a:pt x="5624" y="15098"/>
                    <a:pt x="5420" y="15012"/>
                    <a:pt x="5093" y="15012"/>
                  </a:cubicBezTo>
                  <a:cubicBezTo>
                    <a:pt x="4685" y="15012"/>
                    <a:pt x="4444" y="15134"/>
                    <a:pt x="4036" y="15177"/>
                  </a:cubicBezTo>
                  <a:cubicBezTo>
                    <a:pt x="3869" y="15213"/>
                    <a:pt x="3832" y="15293"/>
                    <a:pt x="3665" y="15293"/>
                  </a:cubicBezTo>
                  <a:cubicBezTo>
                    <a:pt x="3381" y="15293"/>
                    <a:pt x="3300" y="15055"/>
                    <a:pt x="3016" y="15012"/>
                  </a:cubicBezTo>
                  <a:cubicBezTo>
                    <a:pt x="2608" y="14891"/>
                    <a:pt x="2361" y="14854"/>
                    <a:pt x="1953" y="14690"/>
                  </a:cubicBezTo>
                  <a:cubicBezTo>
                    <a:pt x="1669" y="14611"/>
                    <a:pt x="1545" y="14495"/>
                    <a:pt x="1224" y="14495"/>
                  </a:cubicBezTo>
                  <a:cubicBezTo>
                    <a:pt x="933" y="14495"/>
                    <a:pt x="612" y="14532"/>
                    <a:pt x="284" y="14532"/>
                  </a:cubicBezTo>
                  <a:cubicBezTo>
                    <a:pt x="241" y="14331"/>
                    <a:pt x="161" y="14251"/>
                    <a:pt x="124" y="14051"/>
                  </a:cubicBezTo>
                  <a:cubicBezTo>
                    <a:pt x="80" y="13971"/>
                    <a:pt x="0" y="13971"/>
                    <a:pt x="0" y="13892"/>
                  </a:cubicBezTo>
                  <a:cubicBezTo>
                    <a:pt x="0" y="13771"/>
                    <a:pt x="80" y="13728"/>
                    <a:pt x="124" y="13606"/>
                  </a:cubicBezTo>
                  <a:cubicBezTo>
                    <a:pt x="241" y="13168"/>
                    <a:pt x="365" y="12967"/>
                    <a:pt x="488" y="12523"/>
                  </a:cubicBezTo>
                  <a:cubicBezTo>
                    <a:pt x="569" y="12322"/>
                    <a:pt x="525" y="12206"/>
                    <a:pt x="569" y="11962"/>
                  </a:cubicBezTo>
                  <a:cubicBezTo>
                    <a:pt x="569" y="11682"/>
                    <a:pt x="649" y="11518"/>
                    <a:pt x="649" y="11281"/>
                  </a:cubicBezTo>
                  <a:cubicBezTo>
                    <a:pt x="649" y="11159"/>
                    <a:pt x="649" y="11116"/>
                    <a:pt x="649" y="11001"/>
                  </a:cubicBezTo>
                  <a:cubicBezTo>
                    <a:pt x="649" y="10921"/>
                    <a:pt x="612" y="10836"/>
                    <a:pt x="612" y="10714"/>
                  </a:cubicBezTo>
                  <a:cubicBezTo>
                    <a:pt x="612" y="10599"/>
                    <a:pt x="612" y="10520"/>
                    <a:pt x="612" y="10398"/>
                  </a:cubicBezTo>
                  <a:cubicBezTo>
                    <a:pt x="612" y="10197"/>
                    <a:pt x="612" y="10075"/>
                    <a:pt x="525" y="9917"/>
                  </a:cubicBezTo>
                  <a:cubicBezTo>
                    <a:pt x="488" y="9795"/>
                    <a:pt x="408" y="9795"/>
                    <a:pt x="328" y="9716"/>
                  </a:cubicBezTo>
                  <a:cubicBezTo>
                    <a:pt x="241" y="9637"/>
                    <a:pt x="204" y="9515"/>
                    <a:pt x="204" y="9393"/>
                  </a:cubicBezTo>
                  <a:cubicBezTo>
                    <a:pt x="204" y="9192"/>
                    <a:pt x="204" y="9113"/>
                    <a:pt x="204" y="8912"/>
                  </a:cubicBezTo>
                  <a:cubicBezTo>
                    <a:pt x="204" y="8791"/>
                    <a:pt x="80" y="8748"/>
                    <a:pt x="37" y="8626"/>
                  </a:cubicBezTo>
                  <a:cubicBezTo>
                    <a:pt x="37" y="8590"/>
                    <a:pt x="37" y="8590"/>
                    <a:pt x="37" y="8547"/>
                  </a:cubicBezTo>
                  <a:cubicBezTo>
                    <a:pt x="284" y="8468"/>
                    <a:pt x="445" y="8468"/>
                    <a:pt x="649" y="8310"/>
                  </a:cubicBezTo>
                  <a:cubicBezTo>
                    <a:pt x="853" y="8109"/>
                    <a:pt x="853" y="7908"/>
                    <a:pt x="853" y="7628"/>
                  </a:cubicBezTo>
                  <a:cubicBezTo>
                    <a:pt x="853" y="7506"/>
                    <a:pt x="692" y="7506"/>
                    <a:pt x="569" y="7427"/>
                  </a:cubicBezTo>
                  <a:cubicBezTo>
                    <a:pt x="365" y="7263"/>
                    <a:pt x="241" y="7104"/>
                    <a:pt x="241" y="6861"/>
                  </a:cubicBezTo>
                  <a:cubicBezTo>
                    <a:pt x="241" y="6422"/>
                    <a:pt x="488" y="6221"/>
                    <a:pt x="735" y="5899"/>
                  </a:cubicBezTo>
                  <a:cubicBezTo>
                    <a:pt x="933" y="5698"/>
                    <a:pt x="933" y="5497"/>
                    <a:pt x="1020" y="5217"/>
                  </a:cubicBezTo>
                  <a:cubicBezTo>
                    <a:pt x="1137" y="4773"/>
                    <a:pt x="1304" y="4535"/>
                    <a:pt x="1428" y="4054"/>
                  </a:cubicBezTo>
                  <a:cubicBezTo>
                    <a:pt x="1508" y="3531"/>
                    <a:pt x="1588" y="3251"/>
                    <a:pt x="1712" y="2727"/>
                  </a:cubicBezTo>
                  <a:cubicBezTo>
                    <a:pt x="1749" y="2569"/>
                    <a:pt x="1792" y="2483"/>
                    <a:pt x="1873" y="2325"/>
                  </a:cubicBezTo>
                  <a:cubicBezTo>
                    <a:pt x="1916" y="2203"/>
                    <a:pt x="2039" y="2203"/>
                    <a:pt x="2039" y="2088"/>
                  </a:cubicBezTo>
                  <a:cubicBezTo>
                    <a:pt x="2039" y="1522"/>
                    <a:pt x="1669" y="1242"/>
                    <a:pt x="1465" y="718"/>
                  </a:cubicBezTo>
                  <a:cubicBezTo>
                    <a:pt x="1428" y="639"/>
                    <a:pt x="1384" y="560"/>
                    <a:pt x="1341" y="481"/>
                  </a:cubicBezTo>
                  <a:cubicBezTo>
                    <a:pt x="1465" y="481"/>
                    <a:pt x="1545" y="395"/>
                    <a:pt x="1669" y="395"/>
                  </a:cubicBezTo>
                  <a:cubicBezTo>
                    <a:pt x="1792" y="395"/>
                    <a:pt x="1873" y="560"/>
                    <a:pt x="1916" y="681"/>
                  </a:cubicBezTo>
                  <a:cubicBezTo>
                    <a:pt x="2077" y="962"/>
                    <a:pt x="2157" y="1120"/>
                    <a:pt x="2404" y="1321"/>
                  </a:cubicBezTo>
                  <a:cubicBezTo>
                    <a:pt x="2688" y="1564"/>
                    <a:pt x="2936" y="1601"/>
                    <a:pt x="3300" y="1601"/>
                  </a:cubicBezTo>
                  <a:cubicBezTo>
                    <a:pt x="3628" y="1601"/>
                    <a:pt x="3708" y="1284"/>
                    <a:pt x="3992" y="1199"/>
                  </a:cubicBezTo>
                  <a:cubicBezTo>
                    <a:pt x="4320" y="1120"/>
                    <a:pt x="4604" y="1199"/>
                    <a:pt x="4889" y="962"/>
                  </a:cubicBezTo>
                  <a:cubicBezTo>
                    <a:pt x="5055" y="882"/>
                    <a:pt x="4969" y="718"/>
                    <a:pt x="5093" y="596"/>
                  </a:cubicBezTo>
                  <a:cubicBezTo>
                    <a:pt x="5259" y="395"/>
                    <a:pt x="5500" y="481"/>
                    <a:pt x="5748" y="359"/>
                  </a:cubicBezTo>
                  <a:cubicBezTo>
                    <a:pt x="6112" y="194"/>
                    <a:pt x="6316" y="79"/>
                    <a:pt x="6724" y="79"/>
                  </a:cubicBezTo>
                  <a:cubicBezTo>
                    <a:pt x="6804" y="79"/>
                    <a:pt x="6767" y="194"/>
                    <a:pt x="6804" y="237"/>
                  </a:cubicBezTo>
                  <a:cubicBezTo>
                    <a:pt x="6848" y="316"/>
                    <a:pt x="6928" y="359"/>
                    <a:pt x="6971" y="438"/>
                  </a:cubicBezTo>
                  <a:cubicBezTo>
                    <a:pt x="7336" y="681"/>
                    <a:pt x="7620" y="882"/>
                    <a:pt x="8071" y="882"/>
                  </a:cubicBezTo>
                  <a:cubicBezTo>
                    <a:pt x="8232" y="882"/>
                    <a:pt x="8356" y="882"/>
                    <a:pt x="8516" y="882"/>
                  </a:cubicBezTo>
                  <a:cubicBezTo>
                    <a:pt x="8968" y="882"/>
                    <a:pt x="8924" y="194"/>
                    <a:pt x="9375" y="36"/>
                  </a:cubicBezTo>
                  <a:cubicBezTo>
                    <a:pt x="9616" y="-43"/>
                    <a:pt x="9783" y="36"/>
                    <a:pt x="10024" y="36"/>
                  </a:cubicBezTo>
                  <a:cubicBezTo>
                    <a:pt x="10191" y="36"/>
                    <a:pt x="10272" y="0"/>
                    <a:pt x="10432" y="0"/>
                  </a:cubicBezTo>
                  <a:cubicBezTo>
                    <a:pt x="10840" y="0"/>
                    <a:pt x="11044" y="0"/>
                    <a:pt x="11452" y="0"/>
                  </a:cubicBezTo>
                  <a:cubicBezTo>
                    <a:pt x="11532" y="280"/>
                    <a:pt x="11823" y="438"/>
                    <a:pt x="12107" y="438"/>
                  </a:cubicBezTo>
                  <a:cubicBezTo>
                    <a:pt x="12750" y="438"/>
                    <a:pt x="13077" y="237"/>
                    <a:pt x="13689" y="237"/>
                  </a:cubicBezTo>
                  <a:cubicBezTo>
                    <a:pt x="13893" y="237"/>
                    <a:pt x="14097" y="194"/>
                    <a:pt x="14178" y="395"/>
                  </a:cubicBezTo>
                  <a:cubicBezTo>
                    <a:pt x="14258" y="560"/>
                    <a:pt x="14178" y="761"/>
                    <a:pt x="14338" y="919"/>
                  </a:cubicBezTo>
                  <a:cubicBezTo>
                    <a:pt x="14425" y="1041"/>
                    <a:pt x="14542" y="998"/>
                    <a:pt x="14666" y="1077"/>
                  </a:cubicBezTo>
                  <a:cubicBezTo>
                    <a:pt x="14913" y="1162"/>
                    <a:pt x="14993" y="1321"/>
                    <a:pt x="15241" y="1321"/>
                  </a:cubicBezTo>
                  <a:cubicBezTo>
                    <a:pt x="15197" y="1601"/>
                    <a:pt x="15197" y="1881"/>
                    <a:pt x="15154" y="2167"/>
                  </a:cubicBezTo>
                  <a:cubicBezTo>
                    <a:pt x="15154" y="2447"/>
                    <a:pt x="15037" y="2605"/>
                    <a:pt x="15037" y="2849"/>
                  </a:cubicBezTo>
                  <a:cubicBezTo>
                    <a:pt x="15037" y="2928"/>
                    <a:pt x="15037" y="2971"/>
                    <a:pt x="15037" y="3050"/>
                  </a:cubicBezTo>
                  <a:cubicBezTo>
                    <a:pt x="15241" y="3086"/>
                    <a:pt x="15401" y="3050"/>
                    <a:pt x="15605" y="3129"/>
                  </a:cubicBezTo>
                  <a:cubicBezTo>
                    <a:pt x="15970" y="3251"/>
                    <a:pt x="16093" y="3451"/>
                    <a:pt x="16341" y="3732"/>
                  </a:cubicBezTo>
                  <a:cubicBezTo>
                    <a:pt x="16501" y="3932"/>
                    <a:pt x="16662" y="4012"/>
                    <a:pt x="16909" y="4176"/>
                  </a:cubicBezTo>
                  <a:cubicBezTo>
                    <a:pt x="17441" y="4572"/>
                    <a:pt x="17682" y="4858"/>
                    <a:pt x="18256" y="5217"/>
                  </a:cubicBezTo>
                  <a:cubicBezTo>
                    <a:pt x="18664" y="5460"/>
                    <a:pt x="18825" y="5619"/>
                    <a:pt x="19233" y="5820"/>
                  </a:cubicBezTo>
                  <a:cubicBezTo>
                    <a:pt x="19561" y="6021"/>
                    <a:pt x="19845" y="6057"/>
                    <a:pt x="20049" y="6380"/>
                  </a:cubicBezTo>
                  <a:cubicBezTo>
                    <a:pt x="20296" y="6824"/>
                    <a:pt x="20661" y="6903"/>
                    <a:pt x="21149" y="7104"/>
                  </a:cubicBezTo>
                  <a:cubicBezTo>
                    <a:pt x="21310" y="7183"/>
                    <a:pt x="21433" y="7226"/>
                    <a:pt x="21600" y="734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61" name="AutoShape 29"/>
            <p:cNvSpPr>
              <a:spLocks/>
            </p:cNvSpPr>
            <p:nvPr/>
          </p:nvSpPr>
          <p:spPr bwMode="auto">
            <a:xfrm>
              <a:off x="3451713" y="7343383"/>
              <a:ext cx="1561587" cy="1493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644" y="83"/>
                  </a:moveTo>
                  <a:cubicBezTo>
                    <a:pt x="10840" y="83"/>
                    <a:pt x="11006" y="250"/>
                    <a:pt x="11208" y="250"/>
                  </a:cubicBezTo>
                  <a:cubicBezTo>
                    <a:pt x="11490" y="250"/>
                    <a:pt x="11613" y="83"/>
                    <a:pt x="11895" y="83"/>
                  </a:cubicBezTo>
                  <a:cubicBezTo>
                    <a:pt x="12140" y="83"/>
                    <a:pt x="12220" y="333"/>
                    <a:pt x="12453" y="333"/>
                  </a:cubicBezTo>
                  <a:cubicBezTo>
                    <a:pt x="12742" y="333"/>
                    <a:pt x="12858" y="0"/>
                    <a:pt x="13140" y="0"/>
                  </a:cubicBezTo>
                  <a:cubicBezTo>
                    <a:pt x="13386" y="0"/>
                    <a:pt x="13465" y="333"/>
                    <a:pt x="13711" y="333"/>
                  </a:cubicBezTo>
                  <a:cubicBezTo>
                    <a:pt x="13993" y="333"/>
                    <a:pt x="14153" y="333"/>
                    <a:pt x="14435" y="333"/>
                  </a:cubicBezTo>
                  <a:cubicBezTo>
                    <a:pt x="14840" y="333"/>
                    <a:pt x="15085" y="417"/>
                    <a:pt x="15490" y="506"/>
                  </a:cubicBezTo>
                  <a:cubicBezTo>
                    <a:pt x="15649" y="545"/>
                    <a:pt x="15852" y="545"/>
                    <a:pt x="15895" y="718"/>
                  </a:cubicBezTo>
                  <a:cubicBezTo>
                    <a:pt x="15938" y="885"/>
                    <a:pt x="15895" y="1141"/>
                    <a:pt x="16054" y="1179"/>
                  </a:cubicBezTo>
                  <a:cubicBezTo>
                    <a:pt x="16336" y="1263"/>
                    <a:pt x="16539" y="1141"/>
                    <a:pt x="16827" y="1263"/>
                  </a:cubicBezTo>
                  <a:cubicBezTo>
                    <a:pt x="16987" y="1308"/>
                    <a:pt x="17030" y="1391"/>
                    <a:pt x="17146" y="1519"/>
                  </a:cubicBezTo>
                  <a:cubicBezTo>
                    <a:pt x="17471" y="1859"/>
                    <a:pt x="17674" y="2025"/>
                    <a:pt x="17833" y="2448"/>
                  </a:cubicBezTo>
                  <a:cubicBezTo>
                    <a:pt x="18158" y="3294"/>
                    <a:pt x="18968" y="3333"/>
                    <a:pt x="19336" y="4179"/>
                  </a:cubicBezTo>
                  <a:cubicBezTo>
                    <a:pt x="19416" y="4352"/>
                    <a:pt x="19496" y="4564"/>
                    <a:pt x="19698" y="4602"/>
                  </a:cubicBezTo>
                  <a:cubicBezTo>
                    <a:pt x="19938" y="4730"/>
                    <a:pt x="20103" y="4647"/>
                    <a:pt x="20349" y="4730"/>
                  </a:cubicBezTo>
                  <a:cubicBezTo>
                    <a:pt x="20631" y="4858"/>
                    <a:pt x="20747" y="5153"/>
                    <a:pt x="20747" y="5448"/>
                  </a:cubicBezTo>
                  <a:cubicBezTo>
                    <a:pt x="20747" y="5788"/>
                    <a:pt x="20747" y="5961"/>
                    <a:pt x="20747" y="6256"/>
                  </a:cubicBezTo>
                  <a:cubicBezTo>
                    <a:pt x="20747" y="6339"/>
                    <a:pt x="20790" y="6377"/>
                    <a:pt x="20790" y="6467"/>
                  </a:cubicBezTo>
                  <a:cubicBezTo>
                    <a:pt x="20790" y="6800"/>
                    <a:pt x="20545" y="6929"/>
                    <a:pt x="20428" y="7224"/>
                  </a:cubicBezTo>
                  <a:cubicBezTo>
                    <a:pt x="20349" y="7397"/>
                    <a:pt x="20349" y="7525"/>
                    <a:pt x="20263" y="7647"/>
                  </a:cubicBezTo>
                  <a:cubicBezTo>
                    <a:pt x="20508" y="7691"/>
                    <a:pt x="20631" y="7647"/>
                    <a:pt x="20833" y="7647"/>
                  </a:cubicBezTo>
                  <a:cubicBezTo>
                    <a:pt x="21115" y="7647"/>
                    <a:pt x="21318" y="7730"/>
                    <a:pt x="21600" y="7903"/>
                  </a:cubicBezTo>
                  <a:cubicBezTo>
                    <a:pt x="21477" y="8070"/>
                    <a:pt x="21355" y="8281"/>
                    <a:pt x="21152" y="8493"/>
                  </a:cubicBezTo>
                  <a:cubicBezTo>
                    <a:pt x="20870" y="8832"/>
                    <a:pt x="20710" y="9044"/>
                    <a:pt x="20385" y="9339"/>
                  </a:cubicBezTo>
                  <a:cubicBezTo>
                    <a:pt x="20263" y="9512"/>
                    <a:pt x="20103" y="9595"/>
                    <a:pt x="20023" y="9762"/>
                  </a:cubicBezTo>
                  <a:cubicBezTo>
                    <a:pt x="19655" y="10441"/>
                    <a:pt x="19496" y="10864"/>
                    <a:pt x="19293" y="11620"/>
                  </a:cubicBezTo>
                  <a:cubicBezTo>
                    <a:pt x="19011" y="12595"/>
                    <a:pt x="18606" y="13101"/>
                    <a:pt x="17919" y="13819"/>
                  </a:cubicBezTo>
                  <a:cubicBezTo>
                    <a:pt x="17637" y="14114"/>
                    <a:pt x="17435" y="14287"/>
                    <a:pt x="17067" y="14537"/>
                  </a:cubicBezTo>
                  <a:cubicBezTo>
                    <a:pt x="16336" y="15088"/>
                    <a:pt x="15938" y="15428"/>
                    <a:pt x="15208" y="15934"/>
                  </a:cubicBezTo>
                  <a:cubicBezTo>
                    <a:pt x="14803" y="16190"/>
                    <a:pt x="14478" y="16190"/>
                    <a:pt x="14153" y="16569"/>
                  </a:cubicBezTo>
                  <a:cubicBezTo>
                    <a:pt x="14153" y="15466"/>
                    <a:pt x="14153" y="15466"/>
                    <a:pt x="14153" y="15466"/>
                  </a:cubicBezTo>
                  <a:cubicBezTo>
                    <a:pt x="14355" y="15594"/>
                    <a:pt x="14478" y="15678"/>
                    <a:pt x="14723" y="15678"/>
                  </a:cubicBezTo>
                  <a:cubicBezTo>
                    <a:pt x="14962" y="15639"/>
                    <a:pt x="15042" y="15383"/>
                    <a:pt x="15287" y="15261"/>
                  </a:cubicBezTo>
                  <a:cubicBezTo>
                    <a:pt x="15447" y="15171"/>
                    <a:pt x="15570" y="15133"/>
                    <a:pt x="15692" y="15043"/>
                  </a:cubicBezTo>
                  <a:cubicBezTo>
                    <a:pt x="15815" y="15005"/>
                    <a:pt x="15852" y="14832"/>
                    <a:pt x="16017" y="14793"/>
                  </a:cubicBezTo>
                  <a:cubicBezTo>
                    <a:pt x="16220" y="14710"/>
                    <a:pt x="16502" y="14665"/>
                    <a:pt x="16502" y="14453"/>
                  </a:cubicBezTo>
                  <a:cubicBezTo>
                    <a:pt x="16502" y="14325"/>
                    <a:pt x="16502" y="14242"/>
                    <a:pt x="16502" y="14159"/>
                  </a:cubicBezTo>
                  <a:cubicBezTo>
                    <a:pt x="16502" y="13902"/>
                    <a:pt x="16539" y="13736"/>
                    <a:pt x="16705" y="13569"/>
                  </a:cubicBezTo>
                  <a:cubicBezTo>
                    <a:pt x="16827" y="13396"/>
                    <a:pt x="17030" y="13569"/>
                    <a:pt x="17189" y="13479"/>
                  </a:cubicBezTo>
                  <a:cubicBezTo>
                    <a:pt x="17312" y="13357"/>
                    <a:pt x="17312" y="13229"/>
                    <a:pt x="17392" y="13101"/>
                  </a:cubicBezTo>
                  <a:cubicBezTo>
                    <a:pt x="17435" y="12973"/>
                    <a:pt x="17551" y="12889"/>
                    <a:pt x="17637" y="12806"/>
                  </a:cubicBezTo>
                  <a:cubicBezTo>
                    <a:pt x="17797" y="12550"/>
                    <a:pt x="18042" y="12511"/>
                    <a:pt x="18122" y="12216"/>
                  </a:cubicBezTo>
                  <a:cubicBezTo>
                    <a:pt x="18158" y="12005"/>
                    <a:pt x="18201" y="11877"/>
                    <a:pt x="18281" y="11710"/>
                  </a:cubicBezTo>
                  <a:cubicBezTo>
                    <a:pt x="18324" y="11537"/>
                    <a:pt x="18361" y="11326"/>
                    <a:pt x="18527" y="11326"/>
                  </a:cubicBezTo>
                  <a:cubicBezTo>
                    <a:pt x="18606" y="11326"/>
                    <a:pt x="18643" y="11370"/>
                    <a:pt x="18686" y="11370"/>
                  </a:cubicBezTo>
                  <a:cubicBezTo>
                    <a:pt x="18766" y="11242"/>
                    <a:pt x="18766" y="11159"/>
                    <a:pt x="18766" y="10986"/>
                  </a:cubicBezTo>
                  <a:cubicBezTo>
                    <a:pt x="18766" y="10903"/>
                    <a:pt x="18766" y="10819"/>
                    <a:pt x="18766" y="10736"/>
                  </a:cubicBezTo>
                  <a:cubicBezTo>
                    <a:pt x="18766" y="10736"/>
                    <a:pt x="18729" y="10691"/>
                    <a:pt x="18686" y="10691"/>
                  </a:cubicBezTo>
                  <a:cubicBezTo>
                    <a:pt x="18606" y="10691"/>
                    <a:pt x="18606" y="10774"/>
                    <a:pt x="18527" y="10819"/>
                  </a:cubicBezTo>
                  <a:cubicBezTo>
                    <a:pt x="18361" y="10864"/>
                    <a:pt x="18244" y="10903"/>
                    <a:pt x="18042" y="10903"/>
                  </a:cubicBezTo>
                  <a:cubicBezTo>
                    <a:pt x="17797" y="10903"/>
                    <a:pt x="17674" y="10774"/>
                    <a:pt x="17514" y="10608"/>
                  </a:cubicBezTo>
                  <a:cubicBezTo>
                    <a:pt x="17312" y="10396"/>
                    <a:pt x="17146" y="10396"/>
                    <a:pt x="16907" y="10230"/>
                  </a:cubicBezTo>
                  <a:cubicBezTo>
                    <a:pt x="16907" y="10351"/>
                    <a:pt x="16907" y="10441"/>
                    <a:pt x="16907" y="10563"/>
                  </a:cubicBezTo>
                  <a:cubicBezTo>
                    <a:pt x="16907" y="10736"/>
                    <a:pt x="16944" y="10864"/>
                    <a:pt x="16944" y="11031"/>
                  </a:cubicBezTo>
                  <a:cubicBezTo>
                    <a:pt x="16944" y="11281"/>
                    <a:pt x="16748" y="11281"/>
                    <a:pt x="16582" y="11454"/>
                  </a:cubicBezTo>
                  <a:cubicBezTo>
                    <a:pt x="16459" y="11620"/>
                    <a:pt x="16502" y="11749"/>
                    <a:pt x="16422" y="11915"/>
                  </a:cubicBezTo>
                  <a:cubicBezTo>
                    <a:pt x="16336" y="12088"/>
                    <a:pt x="16220" y="12127"/>
                    <a:pt x="16140" y="12255"/>
                  </a:cubicBezTo>
                  <a:cubicBezTo>
                    <a:pt x="15895" y="12723"/>
                    <a:pt x="15938" y="13101"/>
                    <a:pt x="15692" y="13569"/>
                  </a:cubicBezTo>
                  <a:cubicBezTo>
                    <a:pt x="15533" y="13902"/>
                    <a:pt x="15245" y="13902"/>
                    <a:pt x="14883" y="14075"/>
                  </a:cubicBezTo>
                  <a:cubicBezTo>
                    <a:pt x="14435" y="14287"/>
                    <a:pt x="14275" y="14582"/>
                    <a:pt x="13950" y="14921"/>
                  </a:cubicBezTo>
                  <a:cubicBezTo>
                    <a:pt x="13748" y="15088"/>
                    <a:pt x="13508" y="15171"/>
                    <a:pt x="13508" y="15466"/>
                  </a:cubicBezTo>
                  <a:cubicBezTo>
                    <a:pt x="13508" y="15639"/>
                    <a:pt x="13668" y="15722"/>
                    <a:pt x="13711" y="15896"/>
                  </a:cubicBezTo>
                  <a:cubicBezTo>
                    <a:pt x="13748" y="16274"/>
                    <a:pt x="13668" y="16613"/>
                    <a:pt x="13950" y="16863"/>
                  </a:cubicBezTo>
                  <a:cubicBezTo>
                    <a:pt x="13834" y="17158"/>
                    <a:pt x="13588" y="17203"/>
                    <a:pt x="13465" y="17459"/>
                  </a:cubicBezTo>
                  <a:cubicBezTo>
                    <a:pt x="13061" y="18216"/>
                    <a:pt x="13104" y="18812"/>
                    <a:pt x="12656" y="19530"/>
                  </a:cubicBezTo>
                  <a:cubicBezTo>
                    <a:pt x="12576" y="19652"/>
                    <a:pt x="12496" y="19741"/>
                    <a:pt x="12453" y="19863"/>
                  </a:cubicBezTo>
                  <a:cubicBezTo>
                    <a:pt x="12416" y="19908"/>
                    <a:pt x="12453" y="19991"/>
                    <a:pt x="12416" y="20036"/>
                  </a:cubicBezTo>
                  <a:cubicBezTo>
                    <a:pt x="11895" y="20498"/>
                    <a:pt x="11650" y="20837"/>
                    <a:pt x="11085" y="21132"/>
                  </a:cubicBezTo>
                  <a:cubicBezTo>
                    <a:pt x="10803" y="21260"/>
                    <a:pt x="10601" y="21388"/>
                    <a:pt x="10398" y="21600"/>
                  </a:cubicBezTo>
                  <a:cubicBezTo>
                    <a:pt x="10116" y="20799"/>
                    <a:pt x="10116" y="20799"/>
                    <a:pt x="10116" y="20799"/>
                  </a:cubicBezTo>
                  <a:cubicBezTo>
                    <a:pt x="10116" y="20671"/>
                    <a:pt x="10073" y="20542"/>
                    <a:pt x="10073" y="20414"/>
                  </a:cubicBezTo>
                  <a:cubicBezTo>
                    <a:pt x="10073" y="20331"/>
                    <a:pt x="10073" y="20248"/>
                    <a:pt x="10073" y="20164"/>
                  </a:cubicBezTo>
                  <a:cubicBezTo>
                    <a:pt x="10073" y="20075"/>
                    <a:pt x="10116" y="20036"/>
                    <a:pt x="10116" y="19953"/>
                  </a:cubicBezTo>
                  <a:cubicBezTo>
                    <a:pt x="10153" y="19780"/>
                    <a:pt x="10196" y="19696"/>
                    <a:pt x="10233" y="19568"/>
                  </a:cubicBezTo>
                  <a:cubicBezTo>
                    <a:pt x="10275" y="19530"/>
                    <a:pt x="10275" y="19485"/>
                    <a:pt x="10318" y="19446"/>
                  </a:cubicBezTo>
                  <a:cubicBezTo>
                    <a:pt x="10355" y="19357"/>
                    <a:pt x="10398" y="19318"/>
                    <a:pt x="10478" y="19228"/>
                  </a:cubicBezTo>
                  <a:cubicBezTo>
                    <a:pt x="10478" y="19228"/>
                    <a:pt x="10478" y="19190"/>
                    <a:pt x="10521" y="19190"/>
                  </a:cubicBezTo>
                  <a:cubicBezTo>
                    <a:pt x="10521" y="19145"/>
                    <a:pt x="10558" y="19145"/>
                    <a:pt x="10558" y="19145"/>
                  </a:cubicBezTo>
                  <a:cubicBezTo>
                    <a:pt x="10601" y="19107"/>
                    <a:pt x="10644" y="19107"/>
                    <a:pt x="10644" y="19062"/>
                  </a:cubicBezTo>
                  <a:cubicBezTo>
                    <a:pt x="10723" y="18979"/>
                    <a:pt x="10723" y="18934"/>
                    <a:pt x="10803" y="18850"/>
                  </a:cubicBezTo>
                  <a:cubicBezTo>
                    <a:pt x="10803" y="18812"/>
                    <a:pt x="10840" y="18812"/>
                    <a:pt x="10840" y="18812"/>
                  </a:cubicBezTo>
                  <a:cubicBezTo>
                    <a:pt x="10840" y="18767"/>
                    <a:pt x="10840" y="18767"/>
                    <a:pt x="10840" y="18767"/>
                  </a:cubicBezTo>
                  <a:cubicBezTo>
                    <a:pt x="10883" y="18722"/>
                    <a:pt x="10883" y="18722"/>
                    <a:pt x="10883" y="18684"/>
                  </a:cubicBezTo>
                  <a:cubicBezTo>
                    <a:pt x="10883" y="18639"/>
                    <a:pt x="10926" y="18600"/>
                    <a:pt x="10926" y="18511"/>
                  </a:cubicBezTo>
                  <a:cubicBezTo>
                    <a:pt x="10926" y="18389"/>
                    <a:pt x="10840" y="18299"/>
                    <a:pt x="10840" y="18177"/>
                  </a:cubicBezTo>
                  <a:cubicBezTo>
                    <a:pt x="10840" y="17793"/>
                    <a:pt x="10478" y="17665"/>
                    <a:pt x="10233" y="17370"/>
                  </a:cubicBezTo>
                  <a:cubicBezTo>
                    <a:pt x="9993" y="17075"/>
                    <a:pt x="10073" y="16652"/>
                    <a:pt x="9748" y="16440"/>
                  </a:cubicBezTo>
                  <a:cubicBezTo>
                    <a:pt x="9386" y="16229"/>
                    <a:pt x="9061" y="16229"/>
                    <a:pt x="8779" y="15896"/>
                  </a:cubicBezTo>
                  <a:cubicBezTo>
                    <a:pt x="8454" y="15511"/>
                    <a:pt x="8251" y="15299"/>
                    <a:pt x="7889" y="14960"/>
                  </a:cubicBezTo>
                  <a:cubicBezTo>
                    <a:pt x="7644" y="14748"/>
                    <a:pt x="7809" y="14415"/>
                    <a:pt x="7527" y="14242"/>
                  </a:cubicBezTo>
                  <a:cubicBezTo>
                    <a:pt x="7282" y="14030"/>
                    <a:pt x="7079" y="13992"/>
                    <a:pt x="6797" y="13864"/>
                  </a:cubicBezTo>
                  <a:cubicBezTo>
                    <a:pt x="6674" y="13780"/>
                    <a:pt x="6552" y="13864"/>
                    <a:pt x="6392" y="13819"/>
                  </a:cubicBezTo>
                  <a:cubicBezTo>
                    <a:pt x="6270" y="13780"/>
                    <a:pt x="6147" y="13819"/>
                    <a:pt x="6067" y="13736"/>
                  </a:cubicBezTo>
                  <a:cubicBezTo>
                    <a:pt x="5944" y="13652"/>
                    <a:pt x="5987" y="13524"/>
                    <a:pt x="5944" y="13357"/>
                  </a:cubicBezTo>
                  <a:cubicBezTo>
                    <a:pt x="5865" y="13146"/>
                    <a:pt x="5742" y="13063"/>
                    <a:pt x="5583" y="12889"/>
                  </a:cubicBezTo>
                  <a:cubicBezTo>
                    <a:pt x="5423" y="12595"/>
                    <a:pt x="5257" y="12345"/>
                    <a:pt x="4975" y="12345"/>
                  </a:cubicBezTo>
                  <a:cubicBezTo>
                    <a:pt x="4570" y="12345"/>
                    <a:pt x="4448" y="12678"/>
                    <a:pt x="4043" y="12678"/>
                  </a:cubicBezTo>
                  <a:cubicBezTo>
                    <a:pt x="3920" y="12678"/>
                    <a:pt x="3883" y="12511"/>
                    <a:pt x="3840" y="12383"/>
                  </a:cubicBezTo>
                  <a:cubicBezTo>
                    <a:pt x="3803" y="12216"/>
                    <a:pt x="3724" y="12127"/>
                    <a:pt x="3724" y="12005"/>
                  </a:cubicBezTo>
                  <a:cubicBezTo>
                    <a:pt x="3638" y="11582"/>
                    <a:pt x="3558" y="11326"/>
                    <a:pt x="3319" y="11031"/>
                  </a:cubicBezTo>
                  <a:cubicBezTo>
                    <a:pt x="3031" y="10736"/>
                    <a:pt x="2871" y="10563"/>
                    <a:pt x="2546" y="10268"/>
                  </a:cubicBezTo>
                  <a:cubicBezTo>
                    <a:pt x="2466" y="10185"/>
                    <a:pt x="2343" y="10101"/>
                    <a:pt x="2307" y="9928"/>
                  </a:cubicBezTo>
                  <a:cubicBezTo>
                    <a:pt x="2227" y="9717"/>
                    <a:pt x="2141" y="9550"/>
                    <a:pt x="1902" y="9550"/>
                  </a:cubicBezTo>
                  <a:cubicBezTo>
                    <a:pt x="1534" y="9550"/>
                    <a:pt x="1294" y="9762"/>
                    <a:pt x="926" y="9762"/>
                  </a:cubicBezTo>
                  <a:cubicBezTo>
                    <a:pt x="564" y="9762"/>
                    <a:pt x="362" y="9633"/>
                    <a:pt x="37" y="9422"/>
                  </a:cubicBezTo>
                  <a:cubicBezTo>
                    <a:pt x="37" y="9339"/>
                    <a:pt x="0" y="9294"/>
                    <a:pt x="0" y="9255"/>
                  </a:cubicBezTo>
                  <a:cubicBezTo>
                    <a:pt x="0" y="8960"/>
                    <a:pt x="325" y="8960"/>
                    <a:pt x="521" y="8832"/>
                  </a:cubicBezTo>
                  <a:cubicBezTo>
                    <a:pt x="767" y="8666"/>
                    <a:pt x="810" y="8493"/>
                    <a:pt x="969" y="8243"/>
                  </a:cubicBezTo>
                  <a:cubicBezTo>
                    <a:pt x="1049" y="8031"/>
                    <a:pt x="1049" y="7858"/>
                    <a:pt x="1251" y="7730"/>
                  </a:cubicBezTo>
                  <a:cubicBezTo>
                    <a:pt x="1497" y="7608"/>
                    <a:pt x="1736" y="7563"/>
                    <a:pt x="1859" y="7313"/>
                  </a:cubicBezTo>
                  <a:cubicBezTo>
                    <a:pt x="2141" y="7185"/>
                    <a:pt x="2227" y="7012"/>
                    <a:pt x="2466" y="6845"/>
                  </a:cubicBezTo>
                  <a:cubicBezTo>
                    <a:pt x="2626" y="6717"/>
                    <a:pt x="2791" y="6717"/>
                    <a:pt x="2834" y="6506"/>
                  </a:cubicBezTo>
                  <a:cubicBezTo>
                    <a:pt x="2914" y="6339"/>
                    <a:pt x="2834" y="6211"/>
                    <a:pt x="2914" y="6044"/>
                  </a:cubicBezTo>
                  <a:cubicBezTo>
                    <a:pt x="3073" y="5788"/>
                    <a:pt x="3399" y="5916"/>
                    <a:pt x="3601" y="5749"/>
                  </a:cubicBezTo>
                  <a:cubicBezTo>
                    <a:pt x="3803" y="5531"/>
                    <a:pt x="3963" y="5448"/>
                    <a:pt x="4165" y="5198"/>
                  </a:cubicBezTo>
                  <a:cubicBezTo>
                    <a:pt x="4288" y="5025"/>
                    <a:pt x="4331" y="4858"/>
                    <a:pt x="4491" y="4647"/>
                  </a:cubicBezTo>
                  <a:cubicBezTo>
                    <a:pt x="4570" y="4564"/>
                    <a:pt x="4693" y="4564"/>
                    <a:pt x="4730" y="4435"/>
                  </a:cubicBezTo>
                  <a:cubicBezTo>
                    <a:pt x="4730" y="4307"/>
                    <a:pt x="4693" y="4179"/>
                    <a:pt x="4773" y="4057"/>
                  </a:cubicBezTo>
                  <a:cubicBezTo>
                    <a:pt x="4816" y="4012"/>
                    <a:pt x="4895" y="4057"/>
                    <a:pt x="4932" y="3967"/>
                  </a:cubicBezTo>
                  <a:cubicBezTo>
                    <a:pt x="5055" y="3884"/>
                    <a:pt x="5135" y="3762"/>
                    <a:pt x="5300" y="3762"/>
                  </a:cubicBezTo>
                  <a:cubicBezTo>
                    <a:pt x="5460" y="3762"/>
                    <a:pt x="5460" y="4012"/>
                    <a:pt x="5625" y="4057"/>
                  </a:cubicBezTo>
                  <a:cubicBezTo>
                    <a:pt x="5828" y="4179"/>
                    <a:pt x="6024" y="3884"/>
                    <a:pt x="6024" y="3634"/>
                  </a:cubicBezTo>
                  <a:cubicBezTo>
                    <a:pt x="6024" y="3506"/>
                    <a:pt x="5944" y="3423"/>
                    <a:pt x="5944" y="3294"/>
                  </a:cubicBezTo>
                  <a:cubicBezTo>
                    <a:pt x="5944" y="3166"/>
                    <a:pt x="5865" y="3083"/>
                    <a:pt x="5944" y="3000"/>
                  </a:cubicBezTo>
                  <a:cubicBezTo>
                    <a:pt x="6067" y="2916"/>
                    <a:pt x="6190" y="3083"/>
                    <a:pt x="6313" y="3000"/>
                  </a:cubicBezTo>
                  <a:cubicBezTo>
                    <a:pt x="6834" y="2705"/>
                    <a:pt x="6834" y="2025"/>
                    <a:pt x="7404" y="1897"/>
                  </a:cubicBezTo>
                  <a:cubicBezTo>
                    <a:pt x="7404" y="1859"/>
                    <a:pt x="7404" y="1859"/>
                    <a:pt x="7404" y="1814"/>
                  </a:cubicBezTo>
                  <a:cubicBezTo>
                    <a:pt x="7404" y="1647"/>
                    <a:pt x="7362" y="1564"/>
                    <a:pt x="7441" y="1474"/>
                  </a:cubicBezTo>
                  <a:cubicBezTo>
                    <a:pt x="7564" y="1308"/>
                    <a:pt x="7766" y="1436"/>
                    <a:pt x="7969" y="1308"/>
                  </a:cubicBezTo>
                  <a:cubicBezTo>
                    <a:pt x="8294" y="1141"/>
                    <a:pt x="8294" y="628"/>
                    <a:pt x="8699" y="628"/>
                  </a:cubicBezTo>
                  <a:cubicBezTo>
                    <a:pt x="8858" y="628"/>
                    <a:pt x="8981" y="673"/>
                    <a:pt x="9147" y="673"/>
                  </a:cubicBezTo>
                  <a:cubicBezTo>
                    <a:pt x="9263" y="673"/>
                    <a:pt x="9306" y="545"/>
                    <a:pt x="9386" y="506"/>
                  </a:cubicBezTo>
                  <a:cubicBezTo>
                    <a:pt x="9588" y="333"/>
                    <a:pt x="9711" y="295"/>
                    <a:pt x="9950" y="167"/>
                  </a:cubicBezTo>
                  <a:cubicBezTo>
                    <a:pt x="10073" y="122"/>
                    <a:pt x="10153" y="83"/>
                    <a:pt x="10275" y="83"/>
                  </a:cubicBezTo>
                  <a:lnTo>
                    <a:pt x="10318" y="38"/>
                  </a:lnTo>
                  <a:cubicBezTo>
                    <a:pt x="10441" y="38"/>
                    <a:pt x="10478" y="122"/>
                    <a:pt x="10601" y="122"/>
                  </a:cubicBezTo>
                  <a:lnTo>
                    <a:pt x="10644" y="83"/>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5262" name="AutoShape 30"/>
            <p:cNvSpPr>
              <a:spLocks/>
            </p:cNvSpPr>
            <p:nvPr/>
          </p:nvSpPr>
          <p:spPr bwMode="auto">
            <a:xfrm>
              <a:off x="4221976" y="7126367"/>
              <a:ext cx="1092392" cy="764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6297"/>
                  </a:moveTo>
                  <a:cubicBezTo>
                    <a:pt x="166" y="6134"/>
                    <a:pt x="280" y="5795"/>
                    <a:pt x="342" y="5544"/>
                  </a:cubicBezTo>
                  <a:cubicBezTo>
                    <a:pt x="517" y="5130"/>
                    <a:pt x="631" y="4892"/>
                    <a:pt x="806" y="4478"/>
                  </a:cubicBezTo>
                  <a:cubicBezTo>
                    <a:pt x="1034" y="3813"/>
                    <a:pt x="1385" y="3487"/>
                    <a:pt x="1385" y="2822"/>
                  </a:cubicBezTo>
                  <a:cubicBezTo>
                    <a:pt x="1385" y="2245"/>
                    <a:pt x="1095" y="1994"/>
                    <a:pt x="1095" y="1405"/>
                  </a:cubicBezTo>
                  <a:cubicBezTo>
                    <a:pt x="1095" y="1079"/>
                    <a:pt x="1148" y="828"/>
                    <a:pt x="1209" y="665"/>
                  </a:cubicBezTo>
                  <a:cubicBezTo>
                    <a:pt x="1385" y="665"/>
                    <a:pt x="1498" y="753"/>
                    <a:pt x="1612" y="753"/>
                  </a:cubicBezTo>
                  <a:cubicBezTo>
                    <a:pt x="1902" y="753"/>
                    <a:pt x="2015" y="753"/>
                    <a:pt x="2305" y="753"/>
                  </a:cubicBezTo>
                  <a:cubicBezTo>
                    <a:pt x="2646" y="753"/>
                    <a:pt x="2760" y="339"/>
                    <a:pt x="3111" y="339"/>
                  </a:cubicBezTo>
                  <a:cubicBezTo>
                    <a:pt x="3452" y="339"/>
                    <a:pt x="3566" y="828"/>
                    <a:pt x="3856" y="1003"/>
                  </a:cubicBezTo>
                  <a:cubicBezTo>
                    <a:pt x="4320" y="1330"/>
                    <a:pt x="4609" y="1493"/>
                    <a:pt x="5126" y="1493"/>
                  </a:cubicBezTo>
                  <a:cubicBezTo>
                    <a:pt x="5415" y="1493"/>
                    <a:pt x="5538" y="1493"/>
                    <a:pt x="5827" y="1493"/>
                  </a:cubicBezTo>
                  <a:cubicBezTo>
                    <a:pt x="6283" y="1493"/>
                    <a:pt x="6458" y="1831"/>
                    <a:pt x="6923" y="1994"/>
                  </a:cubicBezTo>
                  <a:cubicBezTo>
                    <a:pt x="7790" y="2321"/>
                    <a:pt x="8254" y="2734"/>
                    <a:pt x="9061" y="3236"/>
                  </a:cubicBezTo>
                  <a:cubicBezTo>
                    <a:pt x="9288" y="3399"/>
                    <a:pt x="9464" y="3487"/>
                    <a:pt x="9700" y="3650"/>
                  </a:cubicBezTo>
                  <a:cubicBezTo>
                    <a:pt x="9867" y="3889"/>
                    <a:pt x="9989" y="4227"/>
                    <a:pt x="10217" y="4227"/>
                  </a:cubicBezTo>
                  <a:cubicBezTo>
                    <a:pt x="10620" y="4227"/>
                    <a:pt x="10857" y="3725"/>
                    <a:pt x="10971" y="3148"/>
                  </a:cubicBezTo>
                  <a:cubicBezTo>
                    <a:pt x="11085" y="2822"/>
                    <a:pt x="10971" y="2408"/>
                    <a:pt x="11137" y="2070"/>
                  </a:cubicBezTo>
                  <a:cubicBezTo>
                    <a:pt x="11260" y="1907"/>
                    <a:pt x="11427" y="1907"/>
                    <a:pt x="11602" y="1831"/>
                  </a:cubicBezTo>
                  <a:cubicBezTo>
                    <a:pt x="12469" y="1405"/>
                    <a:pt x="12645" y="0"/>
                    <a:pt x="13512" y="0"/>
                  </a:cubicBezTo>
                  <a:cubicBezTo>
                    <a:pt x="14958" y="0"/>
                    <a:pt x="15711" y="414"/>
                    <a:pt x="17096" y="916"/>
                  </a:cubicBezTo>
                  <a:cubicBezTo>
                    <a:pt x="17736" y="1167"/>
                    <a:pt x="18016" y="1493"/>
                    <a:pt x="18656" y="1493"/>
                  </a:cubicBezTo>
                  <a:cubicBezTo>
                    <a:pt x="18945" y="1493"/>
                    <a:pt x="19059" y="1242"/>
                    <a:pt x="19287" y="1242"/>
                  </a:cubicBezTo>
                  <a:cubicBezTo>
                    <a:pt x="20154" y="1242"/>
                    <a:pt x="20505" y="1493"/>
                    <a:pt x="21372" y="1656"/>
                  </a:cubicBezTo>
                  <a:cubicBezTo>
                    <a:pt x="21197" y="1831"/>
                    <a:pt x="20969" y="1907"/>
                    <a:pt x="20969" y="2245"/>
                  </a:cubicBezTo>
                  <a:cubicBezTo>
                    <a:pt x="20969" y="2484"/>
                    <a:pt x="21144" y="2571"/>
                    <a:pt x="21197" y="2822"/>
                  </a:cubicBezTo>
                  <a:cubicBezTo>
                    <a:pt x="21311" y="3236"/>
                    <a:pt x="21434" y="3562"/>
                    <a:pt x="21434" y="3976"/>
                  </a:cubicBezTo>
                  <a:cubicBezTo>
                    <a:pt x="21434" y="5055"/>
                    <a:pt x="21434" y="5632"/>
                    <a:pt x="21434" y="6623"/>
                  </a:cubicBezTo>
                  <a:cubicBezTo>
                    <a:pt x="21434" y="7363"/>
                    <a:pt x="21600" y="7777"/>
                    <a:pt x="21600" y="8530"/>
                  </a:cubicBezTo>
                  <a:cubicBezTo>
                    <a:pt x="21600" y="8856"/>
                    <a:pt x="21197" y="8856"/>
                    <a:pt x="21197" y="9194"/>
                  </a:cubicBezTo>
                  <a:cubicBezTo>
                    <a:pt x="21197" y="9357"/>
                    <a:pt x="21197" y="9521"/>
                    <a:pt x="21197" y="9608"/>
                  </a:cubicBezTo>
                  <a:cubicBezTo>
                    <a:pt x="21197" y="10098"/>
                    <a:pt x="21083" y="10348"/>
                    <a:pt x="20969" y="10762"/>
                  </a:cubicBezTo>
                  <a:cubicBezTo>
                    <a:pt x="20794" y="11427"/>
                    <a:pt x="20794" y="11841"/>
                    <a:pt x="20680" y="12581"/>
                  </a:cubicBezTo>
                  <a:cubicBezTo>
                    <a:pt x="20619" y="12832"/>
                    <a:pt x="20443" y="12995"/>
                    <a:pt x="20443" y="13321"/>
                  </a:cubicBezTo>
                  <a:cubicBezTo>
                    <a:pt x="20277" y="13986"/>
                    <a:pt x="20154" y="14400"/>
                    <a:pt x="20102" y="15140"/>
                  </a:cubicBezTo>
                  <a:cubicBezTo>
                    <a:pt x="20040" y="15730"/>
                    <a:pt x="19988" y="16470"/>
                    <a:pt x="19585" y="16470"/>
                  </a:cubicBezTo>
                  <a:cubicBezTo>
                    <a:pt x="19409" y="16470"/>
                    <a:pt x="19348" y="16307"/>
                    <a:pt x="19173" y="16307"/>
                  </a:cubicBezTo>
                  <a:cubicBezTo>
                    <a:pt x="19173" y="16382"/>
                    <a:pt x="19173" y="16470"/>
                    <a:pt x="19173" y="16557"/>
                  </a:cubicBezTo>
                  <a:cubicBezTo>
                    <a:pt x="19173" y="16884"/>
                    <a:pt x="19348" y="17047"/>
                    <a:pt x="19348" y="17385"/>
                  </a:cubicBezTo>
                  <a:cubicBezTo>
                    <a:pt x="19348" y="17461"/>
                    <a:pt x="19348" y="17548"/>
                    <a:pt x="19348" y="17711"/>
                  </a:cubicBezTo>
                  <a:cubicBezTo>
                    <a:pt x="19120" y="17548"/>
                    <a:pt x="19006" y="17461"/>
                    <a:pt x="18770" y="17461"/>
                  </a:cubicBezTo>
                  <a:cubicBezTo>
                    <a:pt x="18367" y="17461"/>
                    <a:pt x="18305" y="18038"/>
                    <a:pt x="18016" y="18376"/>
                  </a:cubicBezTo>
                  <a:cubicBezTo>
                    <a:pt x="17499" y="18866"/>
                    <a:pt x="17210" y="19116"/>
                    <a:pt x="16745" y="19781"/>
                  </a:cubicBezTo>
                  <a:cubicBezTo>
                    <a:pt x="16228" y="20358"/>
                    <a:pt x="15939" y="20935"/>
                    <a:pt x="15650" y="21600"/>
                  </a:cubicBezTo>
                  <a:cubicBezTo>
                    <a:pt x="15247" y="21261"/>
                    <a:pt x="14958" y="21098"/>
                    <a:pt x="14555" y="21098"/>
                  </a:cubicBezTo>
                  <a:cubicBezTo>
                    <a:pt x="14266" y="21098"/>
                    <a:pt x="14090" y="21186"/>
                    <a:pt x="13740" y="21098"/>
                  </a:cubicBezTo>
                  <a:cubicBezTo>
                    <a:pt x="13863" y="20860"/>
                    <a:pt x="13863" y="20609"/>
                    <a:pt x="13976" y="20270"/>
                  </a:cubicBezTo>
                  <a:cubicBezTo>
                    <a:pt x="14143" y="19693"/>
                    <a:pt x="14493" y="19443"/>
                    <a:pt x="14493" y="18790"/>
                  </a:cubicBezTo>
                  <a:cubicBezTo>
                    <a:pt x="14493" y="18615"/>
                    <a:pt x="14432" y="18539"/>
                    <a:pt x="14432" y="18376"/>
                  </a:cubicBezTo>
                  <a:cubicBezTo>
                    <a:pt x="14432" y="17799"/>
                    <a:pt x="14432" y="17461"/>
                    <a:pt x="14432" y="16796"/>
                  </a:cubicBezTo>
                  <a:cubicBezTo>
                    <a:pt x="14432" y="16219"/>
                    <a:pt x="14266" y="15642"/>
                    <a:pt x="13863" y="15391"/>
                  </a:cubicBezTo>
                  <a:cubicBezTo>
                    <a:pt x="13512" y="15228"/>
                    <a:pt x="13275" y="15391"/>
                    <a:pt x="12934" y="15140"/>
                  </a:cubicBezTo>
                  <a:cubicBezTo>
                    <a:pt x="12645" y="15065"/>
                    <a:pt x="12531" y="14651"/>
                    <a:pt x="12417" y="14312"/>
                  </a:cubicBezTo>
                  <a:cubicBezTo>
                    <a:pt x="11891" y="12656"/>
                    <a:pt x="10734" y="12581"/>
                    <a:pt x="10270" y="10925"/>
                  </a:cubicBezTo>
                  <a:cubicBezTo>
                    <a:pt x="10042" y="10098"/>
                    <a:pt x="9753" y="9771"/>
                    <a:pt x="9288" y="9107"/>
                  </a:cubicBezTo>
                  <a:cubicBezTo>
                    <a:pt x="9122" y="8856"/>
                    <a:pt x="9061" y="8693"/>
                    <a:pt x="8833" y="8605"/>
                  </a:cubicBezTo>
                  <a:cubicBezTo>
                    <a:pt x="8421" y="8367"/>
                    <a:pt x="8132" y="8605"/>
                    <a:pt x="7729" y="8442"/>
                  </a:cubicBezTo>
                  <a:cubicBezTo>
                    <a:pt x="7501" y="8367"/>
                    <a:pt x="7562" y="7865"/>
                    <a:pt x="7501" y="7539"/>
                  </a:cubicBezTo>
                  <a:cubicBezTo>
                    <a:pt x="7440" y="7200"/>
                    <a:pt x="7150" y="7200"/>
                    <a:pt x="6923" y="7125"/>
                  </a:cubicBezTo>
                  <a:cubicBezTo>
                    <a:pt x="6344" y="6949"/>
                    <a:pt x="5994" y="6786"/>
                    <a:pt x="5415" y="6786"/>
                  </a:cubicBezTo>
                  <a:cubicBezTo>
                    <a:pt x="5012" y="6786"/>
                    <a:pt x="4784" y="6786"/>
                    <a:pt x="4381" y="6786"/>
                  </a:cubicBezTo>
                  <a:cubicBezTo>
                    <a:pt x="4031" y="6786"/>
                    <a:pt x="3917" y="6134"/>
                    <a:pt x="3566" y="6134"/>
                  </a:cubicBezTo>
                  <a:cubicBezTo>
                    <a:pt x="3163" y="6134"/>
                    <a:pt x="2997" y="6786"/>
                    <a:pt x="2585" y="6786"/>
                  </a:cubicBezTo>
                  <a:cubicBezTo>
                    <a:pt x="2252" y="6786"/>
                    <a:pt x="2138" y="6297"/>
                    <a:pt x="1788" y="6297"/>
                  </a:cubicBezTo>
                  <a:cubicBezTo>
                    <a:pt x="1385" y="6297"/>
                    <a:pt x="1209" y="6623"/>
                    <a:pt x="806" y="6623"/>
                  </a:cubicBezTo>
                  <a:cubicBezTo>
                    <a:pt x="517" y="6623"/>
                    <a:pt x="280" y="6297"/>
                    <a:pt x="0" y="629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42" name="Rectangle 41"/>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Brazil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43" name="Rectangle 42"/>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0"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1"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3"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4"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5"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6"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7"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8"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9"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0"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1"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2"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3"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4"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5"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6"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7"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8"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9"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90"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1"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2"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3"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2329218274"/>
      </p:ext>
    </p:extLst>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nvGrpSpPr>
        <p:grpSpPr bwMode="auto">
          <a:xfrm>
            <a:off x="1954734" y="1790700"/>
            <a:ext cx="4208463" cy="4074319"/>
            <a:chOff x="0" y="-1"/>
            <a:chExt cx="8416577" cy="8148131"/>
          </a:xfrm>
          <a:solidFill>
            <a:schemeClr val="bg1">
              <a:lumMod val="50000"/>
            </a:schemeClr>
          </a:solidFill>
        </p:grpSpPr>
        <p:sp>
          <p:nvSpPr>
            <p:cNvPr id="89091" name="AutoShape 3"/>
            <p:cNvSpPr>
              <a:spLocks/>
            </p:cNvSpPr>
            <p:nvPr/>
          </p:nvSpPr>
          <p:spPr bwMode="auto">
            <a:xfrm>
              <a:off x="4251749" y="5451747"/>
              <a:ext cx="1936503" cy="227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5" y="0"/>
                  </a:moveTo>
                  <a:cubicBezTo>
                    <a:pt x="11539" y="73"/>
                    <a:pt x="11697" y="216"/>
                    <a:pt x="11860" y="371"/>
                  </a:cubicBezTo>
                  <a:cubicBezTo>
                    <a:pt x="12056" y="586"/>
                    <a:pt x="12258" y="851"/>
                    <a:pt x="12258" y="998"/>
                  </a:cubicBezTo>
                  <a:cubicBezTo>
                    <a:pt x="12258" y="1120"/>
                    <a:pt x="12287" y="1287"/>
                    <a:pt x="12373" y="1385"/>
                  </a:cubicBezTo>
                  <a:cubicBezTo>
                    <a:pt x="12459" y="1507"/>
                    <a:pt x="12570" y="1580"/>
                    <a:pt x="12685" y="1580"/>
                  </a:cubicBezTo>
                  <a:cubicBezTo>
                    <a:pt x="12742" y="1580"/>
                    <a:pt x="12800" y="1556"/>
                    <a:pt x="12857" y="1507"/>
                  </a:cubicBezTo>
                  <a:cubicBezTo>
                    <a:pt x="13054" y="1336"/>
                    <a:pt x="13342" y="1262"/>
                    <a:pt x="13625" y="1262"/>
                  </a:cubicBezTo>
                  <a:cubicBezTo>
                    <a:pt x="13855" y="1262"/>
                    <a:pt x="14052" y="1287"/>
                    <a:pt x="14253" y="1360"/>
                  </a:cubicBezTo>
                  <a:cubicBezTo>
                    <a:pt x="14709" y="1531"/>
                    <a:pt x="15164" y="2912"/>
                    <a:pt x="15337" y="3250"/>
                  </a:cubicBezTo>
                  <a:cubicBezTo>
                    <a:pt x="15481" y="3563"/>
                    <a:pt x="16219" y="4097"/>
                    <a:pt x="16617" y="4846"/>
                  </a:cubicBezTo>
                  <a:cubicBezTo>
                    <a:pt x="17020" y="5600"/>
                    <a:pt x="17447" y="5575"/>
                    <a:pt x="17874" y="5600"/>
                  </a:cubicBezTo>
                  <a:cubicBezTo>
                    <a:pt x="18272" y="5600"/>
                    <a:pt x="19044" y="5477"/>
                    <a:pt x="19586" y="5477"/>
                  </a:cubicBezTo>
                  <a:cubicBezTo>
                    <a:pt x="20128" y="5502"/>
                    <a:pt x="20924" y="6324"/>
                    <a:pt x="21269" y="6809"/>
                  </a:cubicBezTo>
                  <a:cubicBezTo>
                    <a:pt x="21423" y="7029"/>
                    <a:pt x="21538" y="7216"/>
                    <a:pt x="21600" y="7400"/>
                  </a:cubicBezTo>
                  <a:lnTo>
                    <a:pt x="21600" y="7628"/>
                  </a:lnTo>
                  <a:cubicBezTo>
                    <a:pt x="21566" y="7387"/>
                    <a:pt x="21427" y="7167"/>
                    <a:pt x="21212" y="6858"/>
                  </a:cubicBezTo>
                  <a:cubicBezTo>
                    <a:pt x="20895" y="6349"/>
                    <a:pt x="20041" y="5526"/>
                    <a:pt x="19586" y="5551"/>
                  </a:cubicBezTo>
                  <a:cubicBezTo>
                    <a:pt x="19044" y="5551"/>
                    <a:pt x="18301" y="5644"/>
                    <a:pt x="17874" y="5644"/>
                  </a:cubicBezTo>
                  <a:cubicBezTo>
                    <a:pt x="17447" y="5644"/>
                    <a:pt x="16934" y="5644"/>
                    <a:pt x="16564" y="4871"/>
                  </a:cubicBezTo>
                  <a:cubicBezTo>
                    <a:pt x="16162" y="4121"/>
                    <a:pt x="15423" y="3612"/>
                    <a:pt x="15279" y="3274"/>
                  </a:cubicBezTo>
                  <a:cubicBezTo>
                    <a:pt x="15107" y="2936"/>
                    <a:pt x="14622" y="1556"/>
                    <a:pt x="14224" y="1409"/>
                  </a:cubicBezTo>
                  <a:cubicBezTo>
                    <a:pt x="14028" y="1360"/>
                    <a:pt x="13826" y="1311"/>
                    <a:pt x="13625" y="1311"/>
                  </a:cubicBezTo>
                  <a:cubicBezTo>
                    <a:pt x="13371" y="1311"/>
                    <a:pt x="13083" y="1385"/>
                    <a:pt x="12915" y="1531"/>
                  </a:cubicBezTo>
                  <a:cubicBezTo>
                    <a:pt x="12829" y="1605"/>
                    <a:pt x="12742" y="1629"/>
                    <a:pt x="12685" y="1629"/>
                  </a:cubicBezTo>
                  <a:cubicBezTo>
                    <a:pt x="12373" y="1629"/>
                    <a:pt x="12172" y="1287"/>
                    <a:pt x="12172" y="998"/>
                  </a:cubicBezTo>
                  <a:cubicBezTo>
                    <a:pt x="12172" y="876"/>
                    <a:pt x="11999" y="635"/>
                    <a:pt x="11802" y="415"/>
                  </a:cubicBezTo>
                  <a:cubicBezTo>
                    <a:pt x="11572" y="200"/>
                    <a:pt x="11318" y="4"/>
                    <a:pt x="11232" y="4"/>
                  </a:cubicBezTo>
                  <a:cubicBezTo>
                    <a:pt x="11203" y="29"/>
                    <a:pt x="11174" y="29"/>
                    <a:pt x="11174" y="102"/>
                  </a:cubicBezTo>
                  <a:cubicBezTo>
                    <a:pt x="11174" y="562"/>
                    <a:pt x="10460" y="876"/>
                    <a:pt x="9975" y="876"/>
                  </a:cubicBezTo>
                  <a:cubicBezTo>
                    <a:pt x="9860" y="876"/>
                    <a:pt x="9663" y="1095"/>
                    <a:pt x="9462" y="1385"/>
                  </a:cubicBezTo>
                  <a:cubicBezTo>
                    <a:pt x="9265" y="1674"/>
                    <a:pt x="9064" y="2040"/>
                    <a:pt x="8920" y="2354"/>
                  </a:cubicBezTo>
                  <a:cubicBezTo>
                    <a:pt x="9006" y="2452"/>
                    <a:pt x="9064" y="2525"/>
                    <a:pt x="9121" y="2570"/>
                  </a:cubicBezTo>
                  <a:cubicBezTo>
                    <a:pt x="9462" y="2863"/>
                    <a:pt x="9975" y="4048"/>
                    <a:pt x="10004" y="5042"/>
                  </a:cubicBezTo>
                  <a:cubicBezTo>
                    <a:pt x="10004" y="5526"/>
                    <a:pt x="10234" y="5962"/>
                    <a:pt x="10546" y="6276"/>
                  </a:cubicBezTo>
                  <a:cubicBezTo>
                    <a:pt x="10862" y="6565"/>
                    <a:pt x="11203" y="6760"/>
                    <a:pt x="11404" y="6760"/>
                  </a:cubicBezTo>
                  <a:cubicBezTo>
                    <a:pt x="11404" y="6760"/>
                    <a:pt x="11404" y="6760"/>
                    <a:pt x="11433" y="6760"/>
                  </a:cubicBezTo>
                  <a:lnTo>
                    <a:pt x="11433" y="6785"/>
                  </a:lnTo>
                  <a:cubicBezTo>
                    <a:pt x="11433" y="6785"/>
                    <a:pt x="11404" y="6882"/>
                    <a:pt x="11404" y="7000"/>
                  </a:cubicBezTo>
                  <a:cubicBezTo>
                    <a:pt x="11404" y="7245"/>
                    <a:pt x="11486" y="7656"/>
                    <a:pt x="12085" y="7827"/>
                  </a:cubicBezTo>
                  <a:lnTo>
                    <a:pt x="12085" y="7852"/>
                  </a:lnTo>
                  <a:cubicBezTo>
                    <a:pt x="12085" y="7852"/>
                    <a:pt x="11318" y="9424"/>
                    <a:pt x="10603" y="9570"/>
                  </a:cubicBezTo>
                  <a:cubicBezTo>
                    <a:pt x="9918" y="9688"/>
                    <a:pt x="9520" y="9762"/>
                    <a:pt x="9520" y="10026"/>
                  </a:cubicBezTo>
                  <a:cubicBezTo>
                    <a:pt x="9520" y="10368"/>
                    <a:pt x="8551" y="11020"/>
                    <a:pt x="6954" y="11044"/>
                  </a:cubicBezTo>
                  <a:cubicBezTo>
                    <a:pt x="6896" y="11093"/>
                    <a:pt x="6695" y="11313"/>
                    <a:pt x="6695" y="11553"/>
                  </a:cubicBezTo>
                  <a:cubicBezTo>
                    <a:pt x="6695" y="11651"/>
                    <a:pt x="6728" y="11822"/>
                    <a:pt x="6728" y="12014"/>
                  </a:cubicBezTo>
                  <a:cubicBezTo>
                    <a:pt x="6728" y="12425"/>
                    <a:pt x="6613" y="12958"/>
                    <a:pt x="5899" y="12958"/>
                  </a:cubicBezTo>
                  <a:cubicBezTo>
                    <a:pt x="5213" y="12958"/>
                    <a:pt x="4901" y="12836"/>
                    <a:pt x="4532" y="12836"/>
                  </a:cubicBezTo>
                  <a:cubicBezTo>
                    <a:pt x="4335" y="12836"/>
                    <a:pt x="4139" y="12861"/>
                    <a:pt x="3880" y="12958"/>
                  </a:cubicBezTo>
                  <a:cubicBezTo>
                    <a:pt x="3568" y="13056"/>
                    <a:pt x="3223" y="13081"/>
                    <a:pt x="2882" y="13081"/>
                  </a:cubicBezTo>
                  <a:cubicBezTo>
                    <a:pt x="2254" y="13081"/>
                    <a:pt x="1597" y="12983"/>
                    <a:pt x="1170" y="12983"/>
                  </a:cubicBezTo>
                  <a:cubicBezTo>
                    <a:pt x="945" y="12983"/>
                    <a:pt x="715" y="13105"/>
                    <a:pt x="513" y="13272"/>
                  </a:cubicBezTo>
                  <a:cubicBezTo>
                    <a:pt x="345" y="13467"/>
                    <a:pt x="230" y="13708"/>
                    <a:pt x="230" y="13976"/>
                  </a:cubicBezTo>
                  <a:cubicBezTo>
                    <a:pt x="230" y="14192"/>
                    <a:pt x="317" y="14412"/>
                    <a:pt x="513" y="14579"/>
                  </a:cubicBezTo>
                  <a:cubicBezTo>
                    <a:pt x="1170" y="15137"/>
                    <a:pt x="2283" y="15235"/>
                    <a:pt x="2283" y="16371"/>
                  </a:cubicBezTo>
                  <a:cubicBezTo>
                    <a:pt x="2283" y="16518"/>
                    <a:pt x="2254" y="16709"/>
                    <a:pt x="2225" y="16905"/>
                  </a:cubicBezTo>
                  <a:cubicBezTo>
                    <a:pt x="2196" y="16905"/>
                    <a:pt x="2196" y="16905"/>
                    <a:pt x="2196" y="16905"/>
                  </a:cubicBezTo>
                  <a:cubicBezTo>
                    <a:pt x="2196" y="16905"/>
                    <a:pt x="1626" y="17365"/>
                    <a:pt x="1626" y="17605"/>
                  </a:cubicBezTo>
                  <a:cubicBezTo>
                    <a:pt x="1626" y="17727"/>
                    <a:pt x="1827" y="17849"/>
                    <a:pt x="2110" y="17967"/>
                  </a:cubicBezTo>
                  <a:cubicBezTo>
                    <a:pt x="2398" y="18090"/>
                    <a:pt x="2767" y="18187"/>
                    <a:pt x="3026" y="18310"/>
                  </a:cubicBezTo>
                  <a:cubicBezTo>
                    <a:pt x="3539" y="18550"/>
                    <a:pt x="3822" y="18794"/>
                    <a:pt x="3851" y="18794"/>
                  </a:cubicBezTo>
                  <a:lnTo>
                    <a:pt x="3851" y="18819"/>
                  </a:lnTo>
                  <a:cubicBezTo>
                    <a:pt x="3851" y="18839"/>
                    <a:pt x="3822" y="18839"/>
                    <a:pt x="3822" y="18839"/>
                  </a:cubicBezTo>
                  <a:cubicBezTo>
                    <a:pt x="3822" y="18839"/>
                    <a:pt x="2623" y="19059"/>
                    <a:pt x="2196" y="19059"/>
                  </a:cubicBezTo>
                  <a:cubicBezTo>
                    <a:pt x="1913" y="19059"/>
                    <a:pt x="887" y="19881"/>
                    <a:pt x="86" y="20244"/>
                  </a:cubicBezTo>
                  <a:cubicBezTo>
                    <a:pt x="288" y="20293"/>
                    <a:pt x="571" y="20415"/>
                    <a:pt x="1055" y="20802"/>
                  </a:cubicBezTo>
                  <a:cubicBezTo>
                    <a:pt x="1429" y="21140"/>
                    <a:pt x="1597" y="21262"/>
                    <a:pt x="1741" y="21262"/>
                  </a:cubicBezTo>
                  <a:cubicBezTo>
                    <a:pt x="1885" y="21262"/>
                    <a:pt x="2110" y="21115"/>
                    <a:pt x="2710" y="20900"/>
                  </a:cubicBezTo>
                  <a:cubicBezTo>
                    <a:pt x="2882" y="20826"/>
                    <a:pt x="3079" y="20802"/>
                    <a:pt x="3280" y="20802"/>
                  </a:cubicBezTo>
                  <a:cubicBezTo>
                    <a:pt x="4422" y="20802"/>
                    <a:pt x="5870" y="21600"/>
                    <a:pt x="6071" y="21576"/>
                  </a:cubicBezTo>
                  <a:cubicBezTo>
                    <a:pt x="6158" y="21600"/>
                    <a:pt x="6268" y="21457"/>
                    <a:pt x="6354" y="21311"/>
                  </a:cubicBezTo>
                  <a:cubicBezTo>
                    <a:pt x="6441" y="21164"/>
                    <a:pt x="6498" y="20997"/>
                    <a:pt x="6642" y="20997"/>
                  </a:cubicBezTo>
                  <a:cubicBezTo>
                    <a:pt x="6671" y="20997"/>
                    <a:pt x="6695" y="21022"/>
                    <a:pt x="6728" y="21022"/>
                  </a:cubicBezTo>
                  <a:cubicBezTo>
                    <a:pt x="6781" y="21095"/>
                    <a:pt x="6839" y="21095"/>
                    <a:pt x="6925" y="21095"/>
                  </a:cubicBezTo>
                  <a:cubicBezTo>
                    <a:pt x="6983" y="21095"/>
                    <a:pt x="7040" y="21095"/>
                    <a:pt x="7098" y="21067"/>
                  </a:cubicBezTo>
                  <a:cubicBezTo>
                    <a:pt x="7155" y="21046"/>
                    <a:pt x="7184" y="21046"/>
                    <a:pt x="7184" y="21046"/>
                  </a:cubicBezTo>
                  <a:cubicBezTo>
                    <a:pt x="7640" y="20537"/>
                    <a:pt x="8009" y="20464"/>
                    <a:pt x="8124" y="20464"/>
                  </a:cubicBezTo>
                  <a:cubicBezTo>
                    <a:pt x="8153" y="20464"/>
                    <a:pt x="8153" y="20464"/>
                    <a:pt x="8182" y="20488"/>
                  </a:cubicBezTo>
                  <a:cubicBezTo>
                    <a:pt x="8920" y="20729"/>
                    <a:pt x="9462" y="20802"/>
                    <a:pt x="9807" y="20802"/>
                  </a:cubicBezTo>
                  <a:cubicBezTo>
                    <a:pt x="10033" y="20802"/>
                    <a:pt x="10177" y="20777"/>
                    <a:pt x="10263" y="20753"/>
                  </a:cubicBezTo>
                  <a:lnTo>
                    <a:pt x="10378" y="20704"/>
                  </a:lnTo>
                  <a:cubicBezTo>
                    <a:pt x="10402" y="20680"/>
                    <a:pt x="10402" y="20655"/>
                    <a:pt x="10402" y="20610"/>
                  </a:cubicBezTo>
                  <a:cubicBezTo>
                    <a:pt x="10402" y="20366"/>
                    <a:pt x="10119" y="19930"/>
                    <a:pt x="9889" y="19735"/>
                  </a:cubicBezTo>
                  <a:cubicBezTo>
                    <a:pt x="9779" y="19641"/>
                    <a:pt x="9635" y="19592"/>
                    <a:pt x="9548" y="19543"/>
                  </a:cubicBezTo>
                  <a:cubicBezTo>
                    <a:pt x="9462" y="19495"/>
                    <a:pt x="9376" y="19421"/>
                    <a:pt x="9376" y="19279"/>
                  </a:cubicBezTo>
                  <a:cubicBezTo>
                    <a:pt x="9376" y="19010"/>
                    <a:pt x="9150" y="18452"/>
                    <a:pt x="9150" y="18334"/>
                  </a:cubicBezTo>
                  <a:cubicBezTo>
                    <a:pt x="9150" y="18236"/>
                    <a:pt x="9265" y="17947"/>
                    <a:pt x="9265" y="17678"/>
                  </a:cubicBezTo>
                  <a:cubicBezTo>
                    <a:pt x="9265" y="17581"/>
                    <a:pt x="9265" y="17487"/>
                    <a:pt x="9208" y="17438"/>
                  </a:cubicBezTo>
                  <a:cubicBezTo>
                    <a:pt x="9064" y="17194"/>
                    <a:pt x="8608" y="17243"/>
                    <a:pt x="8608" y="16929"/>
                  </a:cubicBezTo>
                  <a:cubicBezTo>
                    <a:pt x="8608" y="16880"/>
                    <a:pt x="8608" y="16831"/>
                    <a:pt x="8637" y="16758"/>
                  </a:cubicBezTo>
                  <a:cubicBezTo>
                    <a:pt x="8752" y="16469"/>
                    <a:pt x="8891" y="16395"/>
                    <a:pt x="9035" y="16395"/>
                  </a:cubicBezTo>
                  <a:cubicBezTo>
                    <a:pt x="9093" y="16395"/>
                    <a:pt x="9150" y="16395"/>
                    <a:pt x="9208" y="16420"/>
                  </a:cubicBezTo>
                  <a:cubicBezTo>
                    <a:pt x="9179" y="16298"/>
                    <a:pt x="9150" y="16204"/>
                    <a:pt x="9150" y="16106"/>
                  </a:cubicBezTo>
                  <a:cubicBezTo>
                    <a:pt x="9150" y="15646"/>
                    <a:pt x="9404" y="15235"/>
                    <a:pt x="9663" y="14917"/>
                  </a:cubicBezTo>
                  <a:cubicBezTo>
                    <a:pt x="9946" y="14628"/>
                    <a:pt x="10205" y="14437"/>
                    <a:pt x="10320" y="14437"/>
                  </a:cubicBezTo>
                  <a:cubicBezTo>
                    <a:pt x="10378" y="14437"/>
                    <a:pt x="10431" y="14314"/>
                    <a:pt x="10517" y="14119"/>
                  </a:cubicBezTo>
                  <a:cubicBezTo>
                    <a:pt x="10632" y="13952"/>
                    <a:pt x="10776" y="13732"/>
                    <a:pt x="11001" y="13586"/>
                  </a:cubicBezTo>
                  <a:cubicBezTo>
                    <a:pt x="11203" y="13467"/>
                    <a:pt x="11486" y="13443"/>
                    <a:pt x="11745" y="13443"/>
                  </a:cubicBezTo>
                  <a:lnTo>
                    <a:pt x="12258" y="13443"/>
                  </a:lnTo>
                  <a:cubicBezTo>
                    <a:pt x="12402" y="13443"/>
                    <a:pt x="12512" y="13443"/>
                    <a:pt x="12570" y="13394"/>
                  </a:cubicBezTo>
                  <a:cubicBezTo>
                    <a:pt x="12598" y="13370"/>
                    <a:pt x="12598" y="13345"/>
                    <a:pt x="12627" y="13296"/>
                  </a:cubicBezTo>
                  <a:cubicBezTo>
                    <a:pt x="12627" y="13223"/>
                    <a:pt x="12512" y="13105"/>
                    <a:pt x="12512" y="12983"/>
                  </a:cubicBezTo>
                  <a:cubicBezTo>
                    <a:pt x="12512" y="12910"/>
                    <a:pt x="12541" y="12861"/>
                    <a:pt x="12627" y="12787"/>
                  </a:cubicBezTo>
                  <a:cubicBezTo>
                    <a:pt x="12800" y="12645"/>
                    <a:pt x="13140" y="12620"/>
                    <a:pt x="13371" y="12620"/>
                  </a:cubicBezTo>
                  <a:lnTo>
                    <a:pt x="13567" y="12620"/>
                  </a:lnTo>
                  <a:cubicBezTo>
                    <a:pt x="13596" y="12620"/>
                    <a:pt x="13711" y="12523"/>
                    <a:pt x="13855" y="12425"/>
                  </a:cubicBezTo>
                  <a:cubicBezTo>
                    <a:pt x="13999" y="12303"/>
                    <a:pt x="14167" y="12185"/>
                    <a:pt x="14339" y="12160"/>
                  </a:cubicBezTo>
                  <a:cubicBezTo>
                    <a:pt x="14454" y="12136"/>
                    <a:pt x="14565" y="11940"/>
                    <a:pt x="14737" y="11724"/>
                  </a:cubicBezTo>
                  <a:cubicBezTo>
                    <a:pt x="14881" y="11505"/>
                    <a:pt x="15135" y="11264"/>
                    <a:pt x="15567" y="11215"/>
                  </a:cubicBezTo>
                  <a:cubicBezTo>
                    <a:pt x="15625" y="11191"/>
                    <a:pt x="15677" y="11191"/>
                    <a:pt x="15735" y="11191"/>
                  </a:cubicBezTo>
                  <a:cubicBezTo>
                    <a:pt x="16080" y="11191"/>
                    <a:pt x="16277" y="11362"/>
                    <a:pt x="16392" y="11529"/>
                  </a:cubicBezTo>
                  <a:cubicBezTo>
                    <a:pt x="16536" y="11676"/>
                    <a:pt x="16651" y="11822"/>
                    <a:pt x="16847" y="11822"/>
                  </a:cubicBezTo>
                  <a:cubicBezTo>
                    <a:pt x="17361" y="11822"/>
                    <a:pt x="18301" y="12111"/>
                    <a:pt x="18416" y="12111"/>
                  </a:cubicBezTo>
                  <a:cubicBezTo>
                    <a:pt x="18531" y="12111"/>
                    <a:pt x="18560" y="12014"/>
                    <a:pt x="18560" y="12014"/>
                  </a:cubicBezTo>
                  <a:cubicBezTo>
                    <a:pt x="18560" y="11989"/>
                    <a:pt x="18560" y="11989"/>
                    <a:pt x="18588" y="11989"/>
                  </a:cubicBezTo>
                  <a:cubicBezTo>
                    <a:pt x="18703" y="11965"/>
                    <a:pt x="18785" y="11940"/>
                    <a:pt x="18871" y="11940"/>
                  </a:cubicBezTo>
                  <a:cubicBezTo>
                    <a:pt x="19101" y="11505"/>
                    <a:pt x="19356" y="11069"/>
                    <a:pt x="19442" y="10971"/>
                  </a:cubicBezTo>
                  <a:cubicBezTo>
                    <a:pt x="19586" y="10853"/>
                    <a:pt x="20526" y="10026"/>
                    <a:pt x="20526" y="9472"/>
                  </a:cubicBezTo>
                  <a:lnTo>
                    <a:pt x="20526" y="9326"/>
                  </a:lnTo>
                  <a:cubicBezTo>
                    <a:pt x="20497" y="9277"/>
                    <a:pt x="20497" y="9228"/>
                    <a:pt x="20497" y="9183"/>
                  </a:cubicBezTo>
                  <a:cubicBezTo>
                    <a:pt x="20497" y="8674"/>
                    <a:pt x="21437" y="8503"/>
                    <a:pt x="21552" y="8092"/>
                  </a:cubicBezTo>
                  <a:cubicBezTo>
                    <a:pt x="21571" y="8014"/>
                    <a:pt x="21590" y="7945"/>
                    <a:pt x="21600" y="7876"/>
                  </a:cubicBezTo>
                  <a:lnTo>
                    <a:pt x="21600" y="8145"/>
                  </a:lnTo>
                  <a:cubicBezTo>
                    <a:pt x="21432" y="8585"/>
                    <a:pt x="20555" y="8735"/>
                    <a:pt x="20555" y="9183"/>
                  </a:cubicBezTo>
                  <a:cubicBezTo>
                    <a:pt x="20555" y="9228"/>
                    <a:pt x="20555" y="9277"/>
                    <a:pt x="20583" y="9326"/>
                  </a:cubicBezTo>
                  <a:cubicBezTo>
                    <a:pt x="20583" y="9375"/>
                    <a:pt x="20612" y="9424"/>
                    <a:pt x="20612" y="9472"/>
                  </a:cubicBezTo>
                  <a:cubicBezTo>
                    <a:pt x="20612" y="10075"/>
                    <a:pt x="19643" y="10877"/>
                    <a:pt x="19499" y="11020"/>
                  </a:cubicBezTo>
                  <a:cubicBezTo>
                    <a:pt x="19413" y="11069"/>
                    <a:pt x="19159" y="11553"/>
                    <a:pt x="18929" y="11965"/>
                  </a:cubicBezTo>
                  <a:cubicBezTo>
                    <a:pt x="18929" y="11989"/>
                    <a:pt x="18929" y="11989"/>
                    <a:pt x="18900" y="11989"/>
                  </a:cubicBezTo>
                  <a:cubicBezTo>
                    <a:pt x="18814" y="11989"/>
                    <a:pt x="18732" y="12014"/>
                    <a:pt x="18617" y="12038"/>
                  </a:cubicBezTo>
                  <a:cubicBezTo>
                    <a:pt x="18617" y="12087"/>
                    <a:pt x="18560" y="12160"/>
                    <a:pt x="18416" y="12185"/>
                  </a:cubicBezTo>
                  <a:cubicBezTo>
                    <a:pt x="18272" y="12160"/>
                    <a:pt x="17361" y="11891"/>
                    <a:pt x="16847" y="11891"/>
                  </a:cubicBezTo>
                  <a:cubicBezTo>
                    <a:pt x="16617" y="11891"/>
                    <a:pt x="16478" y="11724"/>
                    <a:pt x="16363" y="11553"/>
                  </a:cubicBezTo>
                  <a:cubicBezTo>
                    <a:pt x="16219" y="11407"/>
                    <a:pt x="16051" y="11264"/>
                    <a:pt x="15735" y="11264"/>
                  </a:cubicBezTo>
                  <a:lnTo>
                    <a:pt x="15567" y="11264"/>
                  </a:lnTo>
                  <a:cubicBezTo>
                    <a:pt x="15164" y="11338"/>
                    <a:pt x="14939" y="11553"/>
                    <a:pt x="14795" y="11749"/>
                  </a:cubicBezTo>
                  <a:cubicBezTo>
                    <a:pt x="14622" y="11965"/>
                    <a:pt x="14541" y="12185"/>
                    <a:pt x="14368" y="12209"/>
                  </a:cubicBezTo>
                  <a:cubicBezTo>
                    <a:pt x="14224" y="12233"/>
                    <a:pt x="14052" y="12352"/>
                    <a:pt x="13912" y="12449"/>
                  </a:cubicBezTo>
                  <a:cubicBezTo>
                    <a:pt x="13769" y="12571"/>
                    <a:pt x="13653" y="12669"/>
                    <a:pt x="13567" y="12669"/>
                  </a:cubicBezTo>
                  <a:lnTo>
                    <a:pt x="13371" y="12669"/>
                  </a:lnTo>
                  <a:cubicBezTo>
                    <a:pt x="13140" y="12669"/>
                    <a:pt x="12829" y="12694"/>
                    <a:pt x="12656" y="12836"/>
                  </a:cubicBezTo>
                  <a:cubicBezTo>
                    <a:pt x="12598" y="12885"/>
                    <a:pt x="12598" y="12934"/>
                    <a:pt x="12598" y="12983"/>
                  </a:cubicBezTo>
                  <a:cubicBezTo>
                    <a:pt x="12570" y="13081"/>
                    <a:pt x="12685" y="13174"/>
                    <a:pt x="12685" y="13296"/>
                  </a:cubicBezTo>
                  <a:cubicBezTo>
                    <a:pt x="12685" y="13345"/>
                    <a:pt x="12656" y="13394"/>
                    <a:pt x="12627" y="13443"/>
                  </a:cubicBezTo>
                  <a:cubicBezTo>
                    <a:pt x="12541" y="13492"/>
                    <a:pt x="12431" y="13516"/>
                    <a:pt x="12258" y="13516"/>
                  </a:cubicBezTo>
                  <a:cubicBezTo>
                    <a:pt x="12114" y="13516"/>
                    <a:pt x="11917" y="13492"/>
                    <a:pt x="11745" y="13492"/>
                  </a:cubicBezTo>
                  <a:cubicBezTo>
                    <a:pt x="11486" y="13492"/>
                    <a:pt x="11232" y="13516"/>
                    <a:pt x="11059" y="13634"/>
                  </a:cubicBezTo>
                  <a:cubicBezTo>
                    <a:pt x="10834" y="13781"/>
                    <a:pt x="10690" y="13976"/>
                    <a:pt x="10603" y="14143"/>
                  </a:cubicBezTo>
                  <a:cubicBezTo>
                    <a:pt x="10488" y="14314"/>
                    <a:pt x="10460" y="14481"/>
                    <a:pt x="10320" y="14481"/>
                  </a:cubicBezTo>
                  <a:cubicBezTo>
                    <a:pt x="10263" y="14481"/>
                    <a:pt x="9975" y="14652"/>
                    <a:pt x="9721" y="14966"/>
                  </a:cubicBezTo>
                  <a:cubicBezTo>
                    <a:pt x="9462" y="15259"/>
                    <a:pt x="9237" y="15671"/>
                    <a:pt x="9237" y="16106"/>
                  </a:cubicBezTo>
                  <a:cubicBezTo>
                    <a:pt x="9237" y="16204"/>
                    <a:pt x="9237" y="16322"/>
                    <a:pt x="9265" y="16444"/>
                  </a:cubicBezTo>
                  <a:lnTo>
                    <a:pt x="9265" y="16469"/>
                  </a:lnTo>
                  <a:lnTo>
                    <a:pt x="9237" y="16469"/>
                  </a:lnTo>
                  <a:cubicBezTo>
                    <a:pt x="9179" y="16469"/>
                    <a:pt x="9093" y="16444"/>
                    <a:pt x="9035" y="16444"/>
                  </a:cubicBezTo>
                  <a:cubicBezTo>
                    <a:pt x="8920" y="16444"/>
                    <a:pt x="8834" y="16493"/>
                    <a:pt x="8695" y="16782"/>
                  </a:cubicBezTo>
                  <a:cubicBezTo>
                    <a:pt x="8695" y="16831"/>
                    <a:pt x="8666" y="16880"/>
                    <a:pt x="8666" y="16929"/>
                  </a:cubicBezTo>
                  <a:cubicBezTo>
                    <a:pt x="8666" y="17169"/>
                    <a:pt x="9064" y="17145"/>
                    <a:pt x="9265" y="17389"/>
                  </a:cubicBezTo>
                  <a:cubicBezTo>
                    <a:pt x="9318" y="17487"/>
                    <a:pt x="9352" y="17581"/>
                    <a:pt x="9352" y="17678"/>
                  </a:cubicBezTo>
                  <a:cubicBezTo>
                    <a:pt x="9352" y="17947"/>
                    <a:pt x="9208" y="18261"/>
                    <a:pt x="9208" y="18334"/>
                  </a:cubicBezTo>
                  <a:cubicBezTo>
                    <a:pt x="9208" y="18428"/>
                    <a:pt x="9433" y="19010"/>
                    <a:pt x="9462" y="19279"/>
                  </a:cubicBezTo>
                  <a:cubicBezTo>
                    <a:pt x="9462" y="19421"/>
                    <a:pt x="9491" y="19446"/>
                    <a:pt x="9577" y="19495"/>
                  </a:cubicBezTo>
                  <a:cubicBezTo>
                    <a:pt x="9663" y="19543"/>
                    <a:pt x="9807" y="19592"/>
                    <a:pt x="9946" y="19714"/>
                  </a:cubicBezTo>
                  <a:cubicBezTo>
                    <a:pt x="10177" y="19906"/>
                    <a:pt x="10460" y="20317"/>
                    <a:pt x="10460" y="20610"/>
                  </a:cubicBezTo>
                  <a:cubicBezTo>
                    <a:pt x="10460" y="20655"/>
                    <a:pt x="10460" y="20704"/>
                    <a:pt x="10431" y="20729"/>
                  </a:cubicBezTo>
                  <a:lnTo>
                    <a:pt x="10431" y="20753"/>
                  </a:lnTo>
                  <a:cubicBezTo>
                    <a:pt x="10431" y="20753"/>
                    <a:pt x="10263" y="20851"/>
                    <a:pt x="9807" y="20851"/>
                  </a:cubicBezTo>
                  <a:cubicBezTo>
                    <a:pt x="9433" y="20851"/>
                    <a:pt x="8920" y="20777"/>
                    <a:pt x="8153" y="20537"/>
                  </a:cubicBezTo>
                  <a:lnTo>
                    <a:pt x="8124" y="20537"/>
                  </a:lnTo>
                  <a:cubicBezTo>
                    <a:pt x="8038" y="20537"/>
                    <a:pt x="7697" y="20562"/>
                    <a:pt x="7237" y="21067"/>
                  </a:cubicBezTo>
                  <a:cubicBezTo>
                    <a:pt x="7213" y="21067"/>
                    <a:pt x="7098" y="21164"/>
                    <a:pt x="6925" y="21164"/>
                  </a:cubicBezTo>
                  <a:cubicBezTo>
                    <a:pt x="6839" y="21164"/>
                    <a:pt x="6752" y="21140"/>
                    <a:pt x="6671" y="21067"/>
                  </a:cubicBezTo>
                  <a:lnTo>
                    <a:pt x="6642" y="21046"/>
                  </a:lnTo>
                  <a:cubicBezTo>
                    <a:pt x="6585" y="21046"/>
                    <a:pt x="6498" y="21189"/>
                    <a:pt x="6412" y="21335"/>
                  </a:cubicBezTo>
                  <a:cubicBezTo>
                    <a:pt x="6354" y="21441"/>
                    <a:pt x="6292" y="21543"/>
                    <a:pt x="6201" y="21600"/>
                  </a:cubicBezTo>
                  <a:lnTo>
                    <a:pt x="5904" y="21600"/>
                  </a:lnTo>
                  <a:cubicBezTo>
                    <a:pt x="5429" y="21425"/>
                    <a:pt x="4239" y="20851"/>
                    <a:pt x="3280" y="20851"/>
                  </a:cubicBezTo>
                  <a:cubicBezTo>
                    <a:pt x="3079" y="20851"/>
                    <a:pt x="2911" y="20875"/>
                    <a:pt x="2738" y="20948"/>
                  </a:cubicBezTo>
                  <a:cubicBezTo>
                    <a:pt x="2139" y="21164"/>
                    <a:pt x="1942" y="21311"/>
                    <a:pt x="1741" y="21311"/>
                  </a:cubicBezTo>
                  <a:cubicBezTo>
                    <a:pt x="1539" y="21311"/>
                    <a:pt x="1400" y="21189"/>
                    <a:pt x="998" y="20851"/>
                  </a:cubicBezTo>
                  <a:cubicBezTo>
                    <a:pt x="484" y="20411"/>
                    <a:pt x="197" y="20325"/>
                    <a:pt x="0" y="20297"/>
                  </a:cubicBezTo>
                  <a:lnTo>
                    <a:pt x="0" y="20207"/>
                  </a:lnTo>
                  <a:cubicBezTo>
                    <a:pt x="796" y="19886"/>
                    <a:pt x="1827" y="19010"/>
                    <a:pt x="2196" y="19010"/>
                  </a:cubicBezTo>
                  <a:cubicBezTo>
                    <a:pt x="2542" y="19010"/>
                    <a:pt x="3482" y="18839"/>
                    <a:pt x="3736" y="18794"/>
                  </a:cubicBezTo>
                  <a:cubicBezTo>
                    <a:pt x="3650" y="18721"/>
                    <a:pt x="3395" y="18550"/>
                    <a:pt x="2997" y="18358"/>
                  </a:cubicBezTo>
                  <a:cubicBezTo>
                    <a:pt x="2738" y="18261"/>
                    <a:pt x="2369" y="18138"/>
                    <a:pt x="2081" y="18016"/>
                  </a:cubicBezTo>
                  <a:cubicBezTo>
                    <a:pt x="1798" y="17898"/>
                    <a:pt x="1568" y="17776"/>
                    <a:pt x="1568" y="17605"/>
                  </a:cubicBezTo>
                  <a:cubicBezTo>
                    <a:pt x="1568" y="17316"/>
                    <a:pt x="2081" y="16929"/>
                    <a:pt x="2139" y="16880"/>
                  </a:cubicBezTo>
                  <a:cubicBezTo>
                    <a:pt x="2196" y="16685"/>
                    <a:pt x="2196" y="16518"/>
                    <a:pt x="2196" y="16371"/>
                  </a:cubicBezTo>
                  <a:cubicBezTo>
                    <a:pt x="2225" y="15284"/>
                    <a:pt x="1170" y="15210"/>
                    <a:pt x="484" y="14628"/>
                  </a:cubicBezTo>
                  <a:cubicBezTo>
                    <a:pt x="259" y="14437"/>
                    <a:pt x="144" y="14192"/>
                    <a:pt x="144" y="13976"/>
                  </a:cubicBezTo>
                  <a:cubicBezTo>
                    <a:pt x="144" y="13443"/>
                    <a:pt x="686" y="12934"/>
                    <a:pt x="1170" y="12910"/>
                  </a:cubicBezTo>
                  <a:cubicBezTo>
                    <a:pt x="1597" y="12910"/>
                    <a:pt x="2254" y="13032"/>
                    <a:pt x="2882" y="13032"/>
                  </a:cubicBezTo>
                  <a:cubicBezTo>
                    <a:pt x="3223" y="13032"/>
                    <a:pt x="3568" y="13007"/>
                    <a:pt x="3851" y="12885"/>
                  </a:cubicBezTo>
                  <a:cubicBezTo>
                    <a:pt x="4139" y="12812"/>
                    <a:pt x="4335" y="12763"/>
                    <a:pt x="4532" y="12763"/>
                  </a:cubicBezTo>
                  <a:cubicBezTo>
                    <a:pt x="4930" y="12763"/>
                    <a:pt x="5242" y="12885"/>
                    <a:pt x="5899" y="12885"/>
                  </a:cubicBezTo>
                  <a:cubicBezTo>
                    <a:pt x="6556" y="12885"/>
                    <a:pt x="6642" y="12425"/>
                    <a:pt x="6642" y="12014"/>
                  </a:cubicBezTo>
                  <a:lnTo>
                    <a:pt x="6642" y="11553"/>
                  </a:lnTo>
                  <a:cubicBezTo>
                    <a:pt x="6642" y="11240"/>
                    <a:pt x="6896" y="10995"/>
                    <a:pt x="6896" y="10995"/>
                  </a:cubicBezTo>
                  <a:cubicBezTo>
                    <a:pt x="6925" y="10971"/>
                    <a:pt x="6925" y="10971"/>
                    <a:pt x="6925" y="10971"/>
                  </a:cubicBezTo>
                  <a:cubicBezTo>
                    <a:pt x="7726" y="10971"/>
                    <a:pt x="8349" y="10804"/>
                    <a:pt x="8781" y="10609"/>
                  </a:cubicBezTo>
                  <a:cubicBezTo>
                    <a:pt x="9237" y="10417"/>
                    <a:pt x="9462" y="10148"/>
                    <a:pt x="9462" y="10026"/>
                  </a:cubicBezTo>
                  <a:cubicBezTo>
                    <a:pt x="9462" y="9713"/>
                    <a:pt x="9918" y="9639"/>
                    <a:pt x="10603" y="9497"/>
                  </a:cubicBezTo>
                  <a:cubicBezTo>
                    <a:pt x="10915" y="9448"/>
                    <a:pt x="11289" y="9037"/>
                    <a:pt x="11543" y="8625"/>
                  </a:cubicBezTo>
                  <a:cubicBezTo>
                    <a:pt x="11802" y="8283"/>
                    <a:pt x="11975" y="7970"/>
                    <a:pt x="12028" y="7872"/>
                  </a:cubicBezTo>
                  <a:cubicBezTo>
                    <a:pt x="11433" y="7705"/>
                    <a:pt x="11347" y="7269"/>
                    <a:pt x="11347" y="7000"/>
                  </a:cubicBezTo>
                  <a:lnTo>
                    <a:pt x="11347" y="6809"/>
                  </a:lnTo>
                  <a:cubicBezTo>
                    <a:pt x="10891" y="6760"/>
                    <a:pt x="9918" y="6011"/>
                    <a:pt x="9918" y="5042"/>
                  </a:cubicBezTo>
                  <a:cubicBezTo>
                    <a:pt x="9918" y="4072"/>
                    <a:pt x="9376" y="2863"/>
                    <a:pt x="9093" y="2594"/>
                  </a:cubicBezTo>
                  <a:cubicBezTo>
                    <a:pt x="9006" y="2545"/>
                    <a:pt x="8920" y="2476"/>
                    <a:pt x="8834" y="2354"/>
                  </a:cubicBezTo>
                  <a:lnTo>
                    <a:pt x="8834" y="2329"/>
                  </a:lnTo>
                  <a:cubicBezTo>
                    <a:pt x="8978" y="2040"/>
                    <a:pt x="9208" y="1653"/>
                    <a:pt x="9404" y="1360"/>
                  </a:cubicBezTo>
                  <a:cubicBezTo>
                    <a:pt x="9606" y="1047"/>
                    <a:pt x="9807" y="827"/>
                    <a:pt x="9975" y="827"/>
                  </a:cubicBezTo>
                  <a:cubicBezTo>
                    <a:pt x="10205" y="827"/>
                    <a:pt x="10488" y="733"/>
                    <a:pt x="10718" y="611"/>
                  </a:cubicBezTo>
                  <a:cubicBezTo>
                    <a:pt x="10944" y="489"/>
                    <a:pt x="11117" y="297"/>
                    <a:pt x="11117" y="102"/>
                  </a:cubicBezTo>
                  <a:cubicBezTo>
                    <a:pt x="11117" y="53"/>
                    <a:pt x="11117" y="29"/>
                    <a:pt x="11145" y="4"/>
                  </a:cubicBezTo>
                  <a:cubicBezTo>
                    <a:pt x="11150" y="4"/>
                    <a:pt x="11150" y="4"/>
                    <a:pt x="11150" y="0"/>
                  </a:cubicBezTo>
                  <a:lnTo>
                    <a:pt x="11395" y="0"/>
                  </a:lnTo>
                </a:path>
              </a:pathLst>
            </a:custGeom>
            <a:grpFill/>
            <a:ln w="2857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2" name="AutoShape 4"/>
            <p:cNvSpPr>
              <a:spLocks/>
            </p:cNvSpPr>
            <p:nvPr/>
          </p:nvSpPr>
          <p:spPr bwMode="auto">
            <a:xfrm>
              <a:off x="7756041" y="6725430"/>
              <a:ext cx="660536" cy="1422700"/>
            </a:xfrm>
            <a:custGeom>
              <a:avLst/>
              <a:gdLst>
                <a:gd name="T0" fmla="*/ 10700 w 21400"/>
                <a:gd name="T1" fmla="*/ 10712 h 21424"/>
                <a:gd name="T2" fmla="*/ 10700 w 21400"/>
                <a:gd name="T3" fmla="*/ 10712 h 21424"/>
                <a:gd name="T4" fmla="*/ 10700 w 21400"/>
                <a:gd name="T5" fmla="*/ 10712 h 21424"/>
                <a:gd name="T6" fmla="*/ 10700 w 21400"/>
                <a:gd name="T7" fmla="*/ 10712 h 21424"/>
              </a:gdLst>
              <a:ahLst/>
              <a:cxnLst>
                <a:cxn ang="0">
                  <a:pos x="T0" y="T1"/>
                </a:cxn>
                <a:cxn ang="0">
                  <a:pos x="T2" y="T3"/>
                </a:cxn>
                <a:cxn ang="0">
                  <a:pos x="T4" y="T5"/>
                </a:cxn>
                <a:cxn ang="0">
                  <a:pos x="T6" y="T7"/>
                </a:cxn>
              </a:cxnLst>
              <a:rect l="0" t="0" r="r" b="b"/>
              <a:pathLst>
                <a:path w="21400" h="21424">
                  <a:moveTo>
                    <a:pt x="15490" y="21393"/>
                  </a:moveTo>
                  <a:cubicBezTo>
                    <a:pt x="15490" y="21393"/>
                    <a:pt x="16993" y="21393"/>
                    <a:pt x="16743" y="19495"/>
                  </a:cubicBezTo>
                  <a:cubicBezTo>
                    <a:pt x="16743" y="19495"/>
                    <a:pt x="16743" y="19249"/>
                    <a:pt x="17439" y="19165"/>
                  </a:cubicBezTo>
                  <a:cubicBezTo>
                    <a:pt x="18148" y="19081"/>
                    <a:pt x="17801" y="18796"/>
                    <a:pt x="18148" y="18627"/>
                  </a:cubicBezTo>
                  <a:cubicBezTo>
                    <a:pt x="18413" y="18504"/>
                    <a:pt x="18148" y="18381"/>
                    <a:pt x="17884" y="18219"/>
                  </a:cubicBezTo>
                  <a:cubicBezTo>
                    <a:pt x="17536" y="18096"/>
                    <a:pt x="16910" y="18096"/>
                    <a:pt x="17174" y="17928"/>
                  </a:cubicBezTo>
                  <a:cubicBezTo>
                    <a:pt x="17536" y="17805"/>
                    <a:pt x="17884" y="17643"/>
                    <a:pt x="18329" y="17435"/>
                  </a:cubicBezTo>
                  <a:cubicBezTo>
                    <a:pt x="18775" y="17228"/>
                    <a:pt x="18413" y="16898"/>
                    <a:pt x="18775" y="16775"/>
                  </a:cubicBezTo>
                  <a:cubicBezTo>
                    <a:pt x="19123" y="16613"/>
                    <a:pt x="19568" y="16444"/>
                    <a:pt x="19304" y="16153"/>
                  </a:cubicBezTo>
                  <a:cubicBezTo>
                    <a:pt x="19123" y="15868"/>
                    <a:pt x="16562" y="14262"/>
                    <a:pt x="20904" y="11665"/>
                  </a:cubicBezTo>
                  <a:cubicBezTo>
                    <a:pt x="20904" y="11665"/>
                    <a:pt x="21336" y="11496"/>
                    <a:pt x="20904" y="11295"/>
                  </a:cubicBezTo>
                  <a:cubicBezTo>
                    <a:pt x="20542" y="11127"/>
                    <a:pt x="21169" y="10590"/>
                    <a:pt x="21336" y="10466"/>
                  </a:cubicBezTo>
                  <a:cubicBezTo>
                    <a:pt x="21600" y="10382"/>
                    <a:pt x="20988" y="9314"/>
                    <a:pt x="20723" y="8983"/>
                  </a:cubicBezTo>
                  <a:cubicBezTo>
                    <a:pt x="20459" y="8653"/>
                    <a:pt x="20723" y="8245"/>
                    <a:pt x="20723" y="8077"/>
                  </a:cubicBezTo>
                  <a:cubicBezTo>
                    <a:pt x="20723" y="7953"/>
                    <a:pt x="19665" y="7830"/>
                    <a:pt x="20194" y="7047"/>
                  </a:cubicBezTo>
                  <a:cubicBezTo>
                    <a:pt x="20194" y="7047"/>
                    <a:pt x="20013" y="6470"/>
                    <a:pt x="19568" y="6308"/>
                  </a:cubicBezTo>
                  <a:cubicBezTo>
                    <a:pt x="19220" y="6101"/>
                    <a:pt x="19930" y="5356"/>
                    <a:pt x="19039" y="5272"/>
                  </a:cubicBezTo>
                  <a:cubicBezTo>
                    <a:pt x="18148" y="5149"/>
                    <a:pt x="18956" y="5648"/>
                    <a:pt x="18148" y="5602"/>
                  </a:cubicBezTo>
                  <a:cubicBezTo>
                    <a:pt x="17355" y="5525"/>
                    <a:pt x="17620" y="4573"/>
                    <a:pt x="17884" y="4288"/>
                  </a:cubicBezTo>
                  <a:cubicBezTo>
                    <a:pt x="18148" y="3957"/>
                    <a:pt x="18775" y="3051"/>
                    <a:pt x="18148" y="2429"/>
                  </a:cubicBezTo>
                  <a:cubicBezTo>
                    <a:pt x="17620" y="1852"/>
                    <a:pt x="17620" y="1153"/>
                    <a:pt x="17174" y="784"/>
                  </a:cubicBezTo>
                  <a:cubicBezTo>
                    <a:pt x="16743" y="408"/>
                    <a:pt x="17355" y="84"/>
                    <a:pt x="16381" y="0"/>
                  </a:cubicBezTo>
                  <a:cubicBezTo>
                    <a:pt x="16381" y="0"/>
                    <a:pt x="14697" y="84"/>
                    <a:pt x="14697" y="330"/>
                  </a:cubicBezTo>
                  <a:cubicBezTo>
                    <a:pt x="14697" y="576"/>
                    <a:pt x="15226" y="984"/>
                    <a:pt x="15226" y="1237"/>
                  </a:cubicBezTo>
                  <a:cubicBezTo>
                    <a:pt x="15226" y="1483"/>
                    <a:pt x="14516" y="1399"/>
                    <a:pt x="14516" y="1606"/>
                  </a:cubicBezTo>
                  <a:cubicBezTo>
                    <a:pt x="14516" y="1813"/>
                    <a:pt x="14432" y="2759"/>
                    <a:pt x="14780" y="2927"/>
                  </a:cubicBezTo>
                  <a:cubicBezTo>
                    <a:pt x="15142" y="3089"/>
                    <a:pt x="15852" y="4119"/>
                    <a:pt x="14878" y="4242"/>
                  </a:cubicBezTo>
                  <a:cubicBezTo>
                    <a:pt x="13806" y="4411"/>
                    <a:pt x="13542" y="3834"/>
                    <a:pt x="13013" y="3834"/>
                  </a:cubicBezTo>
                  <a:cubicBezTo>
                    <a:pt x="12401" y="3834"/>
                    <a:pt x="12401" y="4288"/>
                    <a:pt x="12039" y="4288"/>
                  </a:cubicBezTo>
                  <a:cubicBezTo>
                    <a:pt x="11691" y="4288"/>
                    <a:pt x="11426" y="3957"/>
                    <a:pt x="10884" y="3957"/>
                  </a:cubicBezTo>
                  <a:cubicBezTo>
                    <a:pt x="10452" y="3957"/>
                    <a:pt x="9478" y="4611"/>
                    <a:pt x="9478" y="5026"/>
                  </a:cubicBezTo>
                  <a:cubicBezTo>
                    <a:pt x="9478" y="5395"/>
                    <a:pt x="7251" y="4942"/>
                    <a:pt x="5748" y="5855"/>
                  </a:cubicBezTo>
                  <a:cubicBezTo>
                    <a:pt x="5748" y="5855"/>
                    <a:pt x="4509" y="5855"/>
                    <a:pt x="4161" y="6017"/>
                  </a:cubicBezTo>
                  <a:cubicBezTo>
                    <a:pt x="3897" y="6140"/>
                    <a:pt x="4342" y="6554"/>
                    <a:pt x="3897" y="6554"/>
                  </a:cubicBezTo>
                  <a:cubicBezTo>
                    <a:pt x="3354" y="6554"/>
                    <a:pt x="3354" y="6179"/>
                    <a:pt x="2923" y="6347"/>
                  </a:cubicBezTo>
                  <a:cubicBezTo>
                    <a:pt x="2561" y="6554"/>
                    <a:pt x="3090" y="6839"/>
                    <a:pt x="2825" y="6963"/>
                  </a:cubicBezTo>
                  <a:cubicBezTo>
                    <a:pt x="2561" y="7131"/>
                    <a:pt x="1406" y="7209"/>
                    <a:pt x="1670" y="8452"/>
                  </a:cubicBezTo>
                  <a:cubicBezTo>
                    <a:pt x="1670" y="8452"/>
                    <a:pt x="0" y="8983"/>
                    <a:pt x="0" y="9437"/>
                  </a:cubicBezTo>
                  <a:cubicBezTo>
                    <a:pt x="0" y="9851"/>
                    <a:pt x="2477" y="9890"/>
                    <a:pt x="2477" y="10266"/>
                  </a:cubicBezTo>
                  <a:cubicBezTo>
                    <a:pt x="2477" y="10635"/>
                    <a:pt x="348" y="10343"/>
                    <a:pt x="348" y="10758"/>
                  </a:cubicBezTo>
                  <a:cubicBezTo>
                    <a:pt x="348" y="11211"/>
                    <a:pt x="793" y="10842"/>
                    <a:pt x="793" y="11211"/>
                  </a:cubicBezTo>
                  <a:cubicBezTo>
                    <a:pt x="793" y="11542"/>
                    <a:pt x="696" y="12073"/>
                    <a:pt x="2032" y="12073"/>
                  </a:cubicBezTo>
                  <a:cubicBezTo>
                    <a:pt x="3354" y="12073"/>
                    <a:pt x="4064" y="12403"/>
                    <a:pt x="4064" y="12694"/>
                  </a:cubicBezTo>
                  <a:cubicBezTo>
                    <a:pt x="4064" y="12979"/>
                    <a:pt x="696" y="14178"/>
                    <a:pt x="1948" y="14961"/>
                  </a:cubicBezTo>
                  <a:cubicBezTo>
                    <a:pt x="1948" y="14961"/>
                    <a:pt x="2742" y="15084"/>
                    <a:pt x="3354" y="14799"/>
                  </a:cubicBezTo>
                  <a:cubicBezTo>
                    <a:pt x="3897" y="14508"/>
                    <a:pt x="3897" y="15253"/>
                    <a:pt x="4690" y="14877"/>
                  </a:cubicBezTo>
                  <a:cubicBezTo>
                    <a:pt x="5484" y="14508"/>
                    <a:pt x="6458" y="15330"/>
                    <a:pt x="5484" y="15829"/>
                  </a:cubicBezTo>
                  <a:cubicBezTo>
                    <a:pt x="4509" y="16283"/>
                    <a:pt x="3535" y="17105"/>
                    <a:pt x="4245" y="17267"/>
                  </a:cubicBezTo>
                  <a:cubicBezTo>
                    <a:pt x="5038" y="17435"/>
                    <a:pt x="4774" y="17066"/>
                    <a:pt x="5400" y="17267"/>
                  </a:cubicBezTo>
                  <a:cubicBezTo>
                    <a:pt x="6012" y="17435"/>
                    <a:pt x="8058" y="17066"/>
                    <a:pt x="8406" y="17435"/>
                  </a:cubicBezTo>
                  <a:cubicBezTo>
                    <a:pt x="8768" y="17766"/>
                    <a:pt x="5400" y="18135"/>
                    <a:pt x="6012" y="19042"/>
                  </a:cubicBezTo>
                  <a:cubicBezTo>
                    <a:pt x="6012" y="19042"/>
                    <a:pt x="6374" y="19210"/>
                    <a:pt x="6722" y="19372"/>
                  </a:cubicBezTo>
                  <a:cubicBezTo>
                    <a:pt x="7084" y="19495"/>
                    <a:pt x="7432" y="19910"/>
                    <a:pt x="7877" y="19910"/>
                  </a:cubicBezTo>
                  <a:cubicBezTo>
                    <a:pt x="8323" y="19910"/>
                    <a:pt x="9645" y="20110"/>
                    <a:pt x="10452" y="20318"/>
                  </a:cubicBezTo>
                  <a:cubicBezTo>
                    <a:pt x="11245" y="20486"/>
                    <a:pt x="11858" y="20240"/>
                    <a:pt x="12401" y="20486"/>
                  </a:cubicBezTo>
                  <a:cubicBezTo>
                    <a:pt x="12929" y="20732"/>
                    <a:pt x="13375" y="21600"/>
                    <a:pt x="15490" y="2139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3" name="AutoShape 5"/>
            <p:cNvSpPr>
              <a:spLocks/>
            </p:cNvSpPr>
            <p:nvPr/>
          </p:nvSpPr>
          <p:spPr bwMode="auto">
            <a:xfrm>
              <a:off x="3767192" y="-1"/>
              <a:ext cx="1496106" cy="959316"/>
            </a:xfrm>
            <a:custGeom>
              <a:avLst/>
              <a:gdLst>
                <a:gd name="T0" fmla="+- 0 10817 250"/>
                <a:gd name="T1" fmla="*/ T0 w 21135"/>
                <a:gd name="T2" fmla="+- 0 10898 196"/>
                <a:gd name="T3" fmla="*/ 10898 h 21404"/>
                <a:gd name="T4" fmla="+- 0 10817 250"/>
                <a:gd name="T5" fmla="*/ T4 w 21135"/>
                <a:gd name="T6" fmla="+- 0 10898 196"/>
                <a:gd name="T7" fmla="*/ 10898 h 21404"/>
                <a:gd name="T8" fmla="+- 0 10817 250"/>
                <a:gd name="T9" fmla="*/ T8 w 21135"/>
                <a:gd name="T10" fmla="+- 0 10898 196"/>
                <a:gd name="T11" fmla="*/ 10898 h 21404"/>
                <a:gd name="T12" fmla="+- 0 10817 250"/>
                <a:gd name="T13" fmla="*/ T12 w 21135"/>
                <a:gd name="T14" fmla="+- 0 10898 196"/>
                <a:gd name="T15" fmla="*/ 10898 h 21404"/>
              </a:gdLst>
              <a:ahLst/>
              <a:cxnLst>
                <a:cxn ang="0">
                  <a:pos x="T1" y="T3"/>
                </a:cxn>
                <a:cxn ang="0">
                  <a:pos x="T5" y="T7"/>
                </a:cxn>
                <a:cxn ang="0">
                  <a:pos x="T9" y="T11"/>
                </a:cxn>
                <a:cxn ang="0">
                  <a:pos x="T13" y="T15"/>
                </a:cxn>
              </a:cxnLst>
              <a:rect l="0" t="0" r="r" b="b"/>
              <a:pathLst>
                <a:path w="21135" h="21404">
                  <a:moveTo>
                    <a:pt x="2070" y="15364"/>
                  </a:moveTo>
                  <a:cubicBezTo>
                    <a:pt x="3461" y="16639"/>
                    <a:pt x="5393" y="18288"/>
                    <a:pt x="5970" y="18288"/>
                  </a:cubicBezTo>
                  <a:cubicBezTo>
                    <a:pt x="6547" y="18288"/>
                    <a:pt x="10028" y="21404"/>
                    <a:pt x="12190" y="21404"/>
                  </a:cubicBezTo>
                  <a:cubicBezTo>
                    <a:pt x="14237" y="21404"/>
                    <a:pt x="17141" y="19515"/>
                    <a:pt x="20967" y="21155"/>
                  </a:cubicBezTo>
                  <a:cubicBezTo>
                    <a:pt x="21004" y="20973"/>
                    <a:pt x="21046" y="20790"/>
                    <a:pt x="21083" y="20608"/>
                  </a:cubicBezTo>
                  <a:cubicBezTo>
                    <a:pt x="21350" y="19141"/>
                    <a:pt x="20500" y="18355"/>
                    <a:pt x="20500" y="18355"/>
                  </a:cubicBezTo>
                  <a:cubicBezTo>
                    <a:pt x="21004" y="17617"/>
                    <a:pt x="20967" y="16831"/>
                    <a:pt x="20967" y="16831"/>
                  </a:cubicBezTo>
                  <a:cubicBezTo>
                    <a:pt x="20384" y="14146"/>
                    <a:pt x="18489" y="15182"/>
                    <a:pt x="18489" y="15182"/>
                  </a:cubicBezTo>
                  <a:cubicBezTo>
                    <a:pt x="18489" y="15182"/>
                    <a:pt x="17912" y="14693"/>
                    <a:pt x="17213" y="15057"/>
                  </a:cubicBezTo>
                  <a:cubicBezTo>
                    <a:pt x="16478" y="15422"/>
                    <a:pt x="16788" y="10484"/>
                    <a:pt x="15513" y="11337"/>
                  </a:cubicBezTo>
                  <a:cubicBezTo>
                    <a:pt x="14237" y="12191"/>
                    <a:pt x="13545" y="11270"/>
                    <a:pt x="13545" y="9439"/>
                  </a:cubicBezTo>
                  <a:cubicBezTo>
                    <a:pt x="13545" y="7608"/>
                    <a:pt x="13004" y="6697"/>
                    <a:pt x="13004" y="6697"/>
                  </a:cubicBezTo>
                  <a:cubicBezTo>
                    <a:pt x="12384" y="5719"/>
                    <a:pt x="10647" y="7062"/>
                    <a:pt x="10337" y="7493"/>
                  </a:cubicBezTo>
                  <a:cubicBezTo>
                    <a:pt x="10179" y="7733"/>
                    <a:pt x="9791" y="6390"/>
                    <a:pt x="9293" y="5777"/>
                  </a:cubicBezTo>
                  <a:cubicBezTo>
                    <a:pt x="8825" y="5230"/>
                    <a:pt x="8248" y="5480"/>
                    <a:pt x="8248" y="4924"/>
                  </a:cubicBezTo>
                  <a:cubicBezTo>
                    <a:pt x="8248" y="1693"/>
                    <a:pt x="7744" y="111"/>
                    <a:pt x="7744" y="111"/>
                  </a:cubicBezTo>
                  <a:cubicBezTo>
                    <a:pt x="7549" y="-196"/>
                    <a:pt x="5897" y="111"/>
                    <a:pt x="4233" y="1328"/>
                  </a:cubicBezTo>
                  <a:cubicBezTo>
                    <a:pt x="2726" y="2364"/>
                    <a:pt x="1026" y="1999"/>
                    <a:pt x="485" y="4137"/>
                  </a:cubicBezTo>
                  <a:cubicBezTo>
                    <a:pt x="-250" y="7186"/>
                    <a:pt x="17" y="12009"/>
                    <a:pt x="212" y="14693"/>
                  </a:cubicBezTo>
                  <a:cubicBezTo>
                    <a:pt x="558" y="14568"/>
                    <a:pt x="1220" y="14568"/>
                    <a:pt x="2070" y="1536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4" name="AutoShape 6"/>
            <p:cNvSpPr>
              <a:spLocks/>
            </p:cNvSpPr>
            <p:nvPr/>
          </p:nvSpPr>
          <p:spPr bwMode="auto">
            <a:xfrm>
              <a:off x="3647167" y="655562"/>
              <a:ext cx="1623791" cy="1298815"/>
            </a:xfrm>
            <a:custGeom>
              <a:avLst/>
              <a:gdLst>
                <a:gd name="T0" fmla="*/ 10800 w 21600"/>
                <a:gd name="T1" fmla="+- 0 10824 48"/>
                <a:gd name="T2" fmla="*/ 10824 h 21552"/>
                <a:gd name="T3" fmla="*/ 10800 w 21600"/>
                <a:gd name="T4" fmla="+- 0 10824 48"/>
                <a:gd name="T5" fmla="*/ 10824 h 21552"/>
                <a:gd name="T6" fmla="*/ 10800 w 21600"/>
                <a:gd name="T7" fmla="+- 0 10824 48"/>
                <a:gd name="T8" fmla="*/ 10824 h 21552"/>
                <a:gd name="T9" fmla="*/ 10800 w 21600"/>
                <a:gd name="T10" fmla="+- 0 10824 48"/>
                <a:gd name="T11" fmla="*/ 10824 h 21552"/>
              </a:gdLst>
              <a:ahLst/>
              <a:cxnLst>
                <a:cxn ang="0">
                  <a:pos x="T0" y="T2"/>
                </a:cxn>
                <a:cxn ang="0">
                  <a:pos x="T3" y="T5"/>
                </a:cxn>
                <a:cxn ang="0">
                  <a:pos x="T6" y="T8"/>
                </a:cxn>
                <a:cxn ang="0">
                  <a:pos x="T9" y="T11"/>
                </a:cxn>
              </a:cxnLst>
              <a:rect l="0" t="0" r="r" b="b"/>
              <a:pathLst>
                <a:path w="21600" h="21552">
                  <a:moveTo>
                    <a:pt x="2657" y="8894"/>
                  </a:moveTo>
                  <a:cubicBezTo>
                    <a:pt x="2217" y="9486"/>
                    <a:pt x="1749" y="10841"/>
                    <a:pt x="2217" y="11433"/>
                  </a:cubicBezTo>
                  <a:cubicBezTo>
                    <a:pt x="2657" y="11982"/>
                    <a:pt x="2149" y="14200"/>
                    <a:pt x="2657" y="14835"/>
                  </a:cubicBezTo>
                  <a:cubicBezTo>
                    <a:pt x="3166" y="15476"/>
                    <a:pt x="1857" y="16924"/>
                    <a:pt x="4331" y="16924"/>
                  </a:cubicBezTo>
                  <a:cubicBezTo>
                    <a:pt x="6800" y="16924"/>
                    <a:pt x="8177" y="16788"/>
                    <a:pt x="8326" y="17880"/>
                  </a:cubicBezTo>
                  <a:cubicBezTo>
                    <a:pt x="8503" y="19013"/>
                    <a:pt x="11886" y="18015"/>
                    <a:pt x="12834" y="18015"/>
                  </a:cubicBezTo>
                  <a:cubicBezTo>
                    <a:pt x="12834" y="18015"/>
                    <a:pt x="14686" y="21552"/>
                    <a:pt x="15669" y="21552"/>
                  </a:cubicBezTo>
                  <a:cubicBezTo>
                    <a:pt x="16651" y="21552"/>
                    <a:pt x="17669" y="16653"/>
                    <a:pt x="17417" y="16289"/>
                  </a:cubicBezTo>
                  <a:cubicBezTo>
                    <a:pt x="17126" y="15968"/>
                    <a:pt x="16977" y="14977"/>
                    <a:pt x="17377" y="14471"/>
                  </a:cubicBezTo>
                  <a:cubicBezTo>
                    <a:pt x="17743" y="14022"/>
                    <a:pt x="19600" y="13294"/>
                    <a:pt x="19926" y="13294"/>
                  </a:cubicBezTo>
                  <a:cubicBezTo>
                    <a:pt x="20251" y="13294"/>
                    <a:pt x="21051" y="11569"/>
                    <a:pt x="19891" y="10477"/>
                  </a:cubicBezTo>
                  <a:cubicBezTo>
                    <a:pt x="18760" y="9436"/>
                    <a:pt x="21600" y="9622"/>
                    <a:pt x="21600" y="5714"/>
                  </a:cubicBezTo>
                  <a:cubicBezTo>
                    <a:pt x="21234" y="5578"/>
                    <a:pt x="21234" y="5265"/>
                    <a:pt x="21309" y="4851"/>
                  </a:cubicBezTo>
                  <a:cubicBezTo>
                    <a:pt x="17709" y="3632"/>
                    <a:pt x="14977" y="5036"/>
                    <a:pt x="13051" y="5036"/>
                  </a:cubicBezTo>
                  <a:cubicBezTo>
                    <a:pt x="11017" y="5036"/>
                    <a:pt x="7743" y="2719"/>
                    <a:pt x="7200" y="2719"/>
                  </a:cubicBezTo>
                  <a:cubicBezTo>
                    <a:pt x="6657" y="2719"/>
                    <a:pt x="4840" y="1492"/>
                    <a:pt x="3531" y="544"/>
                  </a:cubicBezTo>
                  <a:cubicBezTo>
                    <a:pt x="2731" y="-48"/>
                    <a:pt x="2109" y="-48"/>
                    <a:pt x="1783" y="45"/>
                  </a:cubicBezTo>
                  <a:cubicBezTo>
                    <a:pt x="1817" y="908"/>
                    <a:pt x="1891" y="1450"/>
                    <a:pt x="1817" y="1450"/>
                  </a:cubicBezTo>
                  <a:cubicBezTo>
                    <a:pt x="1566" y="1450"/>
                    <a:pt x="1240" y="1271"/>
                    <a:pt x="1240" y="1271"/>
                  </a:cubicBezTo>
                  <a:cubicBezTo>
                    <a:pt x="949" y="2312"/>
                    <a:pt x="509" y="3175"/>
                    <a:pt x="0" y="3853"/>
                  </a:cubicBezTo>
                  <a:cubicBezTo>
                    <a:pt x="983" y="5307"/>
                    <a:pt x="3023" y="8481"/>
                    <a:pt x="2657" y="889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5" name="AutoShape 7"/>
            <p:cNvSpPr>
              <a:spLocks/>
            </p:cNvSpPr>
            <p:nvPr/>
          </p:nvSpPr>
          <p:spPr bwMode="auto">
            <a:xfrm>
              <a:off x="2897075" y="887721"/>
              <a:ext cx="959180" cy="1178485"/>
            </a:xfrm>
            <a:custGeom>
              <a:avLst/>
              <a:gdLst>
                <a:gd name="T0" fmla="+- 0 10712 217"/>
                <a:gd name="T1" fmla="*/ T0 w 20991"/>
                <a:gd name="T2" fmla="*/ 10800 h 21600"/>
                <a:gd name="T3" fmla="+- 0 10712 217"/>
                <a:gd name="T4" fmla="*/ T3 w 20991"/>
                <a:gd name="T5" fmla="*/ 10800 h 21600"/>
                <a:gd name="T6" fmla="+- 0 10712 217"/>
                <a:gd name="T7" fmla="*/ T6 w 20991"/>
                <a:gd name="T8" fmla="*/ 10800 h 21600"/>
                <a:gd name="T9" fmla="+- 0 10712 217"/>
                <a:gd name="T10" fmla="*/ T9 w 20991"/>
                <a:gd name="T11" fmla="*/ 10800 h 21600"/>
              </a:gdLst>
              <a:ahLst/>
              <a:cxnLst>
                <a:cxn ang="0">
                  <a:pos x="T1" y="T2"/>
                </a:cxn>
                <a:cxn ang="0">
                  <a:pos x="T4" y="T5"/>
                </a:cxn>
                <a:cxn ang="0">
                  <a:pos x="T7" y="T8"/>
                </a:cxn>
                <a:cxn ang="0">
                  <a:pos x="T10" y="T11"/>
                </a:cxn>
              </a:cxnLst>
              <a:rect l="0" t="0" r="r" b="b"/>
              <a:pathLst>
                <a:path w="20991" h="21600">
                  <a:moveTo>
                    <a:pt x="2537" y="11182"/>
                  </a:moveTo>
                  <a:cubicBezTo>
                    <a:pt x="2772" y="12332"/>
                    <a:pt x="4567" y="15993"/>
                    <a:pt x="4032" y="17041"/>
                  </a:cubicBezTo>
                  <a:cubicBezTo>
                    <a:pt x="3496" y="18096"/>
                    <a:pt x="4088" y="17741"/>
                    <a:pt x="5225" y="18096"/>
                  </a:cubicBezTo>
                  <a:cubicBezTo>
                    <a:pt x="6363" y="18442"/>
                    <a:pt x="8459" y="21600"/>
                    <a:pt x="8994" y="21600"/>
                  </a:cubicBezTo>
                  <a:cubicBezTo>
                    <a:pt x="9530" y="21600"/>
                    <a:pt x="13121" y="20600"/>
                    <a:pt x="14080" y="20805"/>
                  </a:cubicBezTo>
                  <a:cubicBezTo>
                    <a:pt x="15038" y="21002"/>
                    <a:pt x="17069" y="18245"/>
                    <a:pt x="17369" y="18497"/>
                  </a:cubicBezTo>
                  <a:cubicBezTo>
                    <a:pt x="17727" y="18797"/>
                    <a:pt x="15161" y="15592"/>
                    <a:pt x="20960" y="12985"/>
                  </a:cubicBezTo>
                  <a:cubicBezTo>
                    <a:pt x="21016" y="12631"/>
                    <a:pt x="21016" y="12332"/>
                    <a:pt x="20781" y="12127"/>
                  </a:cubicBezTo>
                  <a:cubicBezTo>
                    <a:pt x="19945" y="11426"/>
                    <a:pt x="20781" y="8977"/>
                    <a:pt x="20058" y="8371"/>
                  </a:cubicBezTo>
                  <a:cubicBezTo>
                    <a:pt x="19287" y="7717"/>
                    <a:pt x="20058" y="6221"/>
                    <a:pt x="20781" y="5567"/>
                  </a:cubicBezTo>
                  <a:cubicBezTo>
                    <a:pt x="21383" y="5111"/>
                    <a:pt x="18027" y="1606"/>
                    <a:pt x="16411" y="0"/>
                  </a:cubicBezTo>
                  <a:cubicBezTo>
                    <a:pt x="13243" y="2858"/>
                    <a:pt x="8214" y="2709"/>
                    <a:pt x="7735" y="2709"/>
                  </a:cubicBezTo>
                  <a:cubicBezTo>
                    <a:pt x="7143" y="2709"/>
                    <a:pt x="2593" y="3859"/>
                    <a:pt x="2058" y="4866"/>
                  </a:cubicBezTo>
                  <a:cubicBezTo>
                    <a:pt x="1456" y="5914"/>
                    <a:pt x="262" y="6119"/>
                    <a:pt x="18" y="7418"/>
                  </a:cubicBezTo>
                  <a:cubicBezTo>
                    <a:pt x="-217" y="8670"/>
                    <a:pt x="1879" y="9576"/>
                    <a:pt x="1879" y="9576"/>
                  </a:cubicBezTo>
                  <a:cubicBezTo>
                    <a:pt x="1635" y="9576"/>
                    <a:pt x="1400" y="9678"/>
                    <a:pt x="1099" y="9772"/>
                  </a:cubicBezTo>
                  <a:cubicBezTo>
                    <a:pt x="1635" y="9977"/>
                    <a:pt x="2415" y="10473"/>
                    <a:pt x="2537" y="1118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6" name="AutoShape 8"/>
            <p:cNvSpPr>
              <a:spLocks/>
            </p:cNvSpPr>
            <p:nvPr/>
          </p:nvSpPr>
          <p:spPr bwMode="auto">
            <a:xfrm>
              <a:off x="1736606" y="1112645"/>
              <a:ext cx="1674487" cy="1393283"/>
            </a:xfrm>
            <a:custGeom>
              <a:avLst/>
              <a:gdLst>
                <a:gd name="T0" fmla="+- 0 10558 116"/>
                <a:gd name="T1" fmla="*/ T0 w 20885"/>
                <a:gd name="T2" fmla="+- 0 10882 165"/>
                <a:gd name="T3" fmla="*/ 10882 h 21435"/>
                <a:gd name="T4" fmla="+- 0 10558 116"/>
                <a:gd name="T5" fmla="*/ T4 w 20885"/>
                <a:gd name="T6" fmla="+- 0 10882 165"/>
                <a:gd name="T7" fmla="*/ 10882 h 21435"/>
                <a:gd name="T8" fmla="+- 0 10558 116"/>
                <a:gd name="T9" fmla="*/ T8 w 20885"/>
                <a:gd name="T10" fmla="+- 0 10882 165"/>
                <a:gd name="T11" fmla="*/ 10882 h 21435"/>
                <a:gd name="T12" fmla="+- 0 10558 116"/>
                <a:gd name="T13" fmla="*/ T12 w 20885"/>
                <a:gd name="T14" fmla="+- 0 10882 165"/>
                <a:gd name="T15" fmla="*/ 10882 h 21435"/>
              </a:gdLst>
              <a:ahLst/>
              <a:cxnLst>
                <a:cxn ang="0">
                  <a:pos x="T1" y="T3"/>
                </a:cxn>
                <a:cxn ang="0">
                  <a:pos x="T5" y="T7"/>
                </a:cxn>
                <a:cxn ang="0">
                  <a:pos x="T9" y="T11"/>
                </a:cxn>
                <a:cxn ang="0">
                  <a:pos x="T13" y="T15"/>
                </a:cxn>
              </a:cxnLst>
              <a:rect l="0" t="0" r="r" b="b"/>
              <a:pathLst>
                <a:path w="20885" h="21435">
                  <a:moveTo>
                    <a:pt x="8826" y="17558"/>
                  </a:moveTo>
                  <a:cubicBezTo>
                    <a:pt x="9711" y="17810"/>
                    <a:pt x="9438" y="17135"/>
                    <a:pt x="10939" y="17135"/>
                  </a:cubicBezTo>
                  <a:cubicBezTo>
                    <a:pt x="10939" y="17135"/>
                    <a:pt x="11625" y="16546"/>
                    <a:pt x="12172" y="16804"/>
                  </a:cubicBezTo>
                  <a:cubicBezTo>
                    <a:pt x="12713" y="17055"/>
                    <a:pt x="13603" y="18524"/>
                    <a:pt x="14322" y="18524"/>
                  </a:cubicBezTo>
                  <a:cubicBezTo>
                    <a:pt x="15035" y="18524"/>
                    <a:pt x="16160" y="19120"/>
                    <a:pt x="16707" y="19788"/>
                  </a:cubicBezTo>
                  <a:cubicBezTo>
                    <a:pt x="17254" y="20463"/>
                    <a:pt x="18787" y="20926"/>
                    <a:pt x="19200" y="21435"/>
                  </a:cubicBezTo>
                  <a:cubicBezTo>
                    <a:pt x="19200" y="21435"/>
                    <a:pt x="19436" y="19371"/>
                    <a:pt x="20599" y="18398"/>
                  </a:cubicBezTo>
                  <a:cubicBezTo>
                    <a:pt x="21484" y="17684"/>
                    <a:pt x="20085" y="15918"/>
                    <a:pt x="19506" y="14614"/>
                  </a:cubicBezTo>
                  <a:cubicBezTo>
                    <a:pt x="19061" y="14191"/>
                    <a:pt x="18037" y="12041"/>
                    <a:pt x="17458" y="11750"/>
                  </a:cubicBezTo>
                  <a:cubicBezTo>
                    <a:pt x="16809" y="11452"/>
                    <a:pt x="16471" y="11750"/>
                    <a:pt x="16777" y="10863"/>
                  </a:cubicBezTo>
                  <a:cubicBezTo>
                    <a:pt x="17083" y="9983"/>
                    <a:pt x="16059" y="6907"/>
                    <a:pt x="15925" y="5941"/>
                  </a:cubicBezTo>
                  <a:cubicBezTo>
                    <a:pt x="15855" y="5346"/>
                    <a:pt x="15410" y="4929"/>
                    <a:pt x="15104" y="4757"/>
                  </a:cubicBezTo>
                  <a:cubicBezTo>
                    <a:pt x="14557" y="5015"/>
                    <a:pt x="13909" y="5730"/>
                    <a:pt x="13909" y="5730"/>
                  </a:cubicBezTo>
                  <a:cubicBezTo>
                    <a:pt x="11898" y="7622"/>
                    <a:pt x="11625" y="5855"/>
                    <a:pt x="10703" y="5855"/>
                  </a:cubicBezTo>
                  <a:cubicBezTo>
                    <a:pt x="9781" y="5855"/>
                    <a:pt x="6811" y="4843"/>
                    <a:pt x="6333" y="4843"/>
                  </a:cubicBezTo>
                  <a:cubicBezTo>
                    <a:pt x="5888" y="4843"/>
                    <a:pt x="5481" y="5855"/>
                    <a:pt x="5481" y="5855"/>
                  </a:cubicBezTo>
                  <a:cubicBezTo>
                    <a:pt x="5620" y="4466"/>
                    <a:pt x="4832" y="3791"/>
                    <a:pt x="4596" y="3077"/>
                  </a:cubicBezTo>
                  <a:cubicBezTo>
                    <a:pt x="4355" y="2362"/>
                    <a:pt x="5277" y="1350"/>
                    <a:pt x="4870" y="841"/>
                  </a:cubicBezTo>
                  <a:cubicBezTo>
                    <a:pt x="4050" y="-165"/>
                    <a:pt x="2956" y="841"/>
                    <a:pt x="2447" y="1013"/>
                  </a:cubicBezTo>
                  <a:cubicBezTo>
                    <a:pt x="1932" y="1178"/>
                    <a:pt x="844" y="0"/>
                    <a:pt x="93" y="0"/>
                  </a:cubicBezTo>
                  <a:cubicBezTo>
                    <a:pt x="-116" y="0"/>
                    <a:pt x="93" y="635"/>
                    <a:pt x="93" y="635"/>
                  </a:cubicBezTo>
                  <a:cubicBezTo>
                    <a:pt x="195" y="1052"/>
                    <a:pt x="774" y="715"/>
                    <a:pt x="876" y="1641"/>
                  </a:cubicBezTo>
                  <a:cubicBezTo>
                    <a:pt x="876" y="2025"/>
                    <a:pt x="125" y="2316"/>
                    <a:pt x="297" y="2567"/>
                  </a:cubicBezTo>
                  <a:cubicBezTo>
                    <a:pt x="501" y="2779"/>
                    <a:pt x="635" y="3454"/>
                    <a:pt x="635" y="3454"/>
                  </a:cubicBezTo>
                  <a:cubicBezTo>
                    <a:pt x="635" y="4929"/>
                    <a:pt x="1149" y="4803"/>
                    <a:pt x="1557" y="5055"/>
                  </a:cubicBezTo>
                  <a:cubicBezTo>
                    <a:pt x="1969" y="5266"/>
                    <a:pt x="1525" y="5683"/>
                    <a:pt x="1525" y="6107"/>
                  </a:cubicBezTo>
                  <a:cubicBezTo>
                    <a:pt x="1525" y="6530"/>
                    <a:pt x="2205" y="6570"/>
                    <a:pt x="2307" y="6907"/>
                  </a:cubicBezTo>
                  <a:cubicBezTo>
                    <a:pt x="2409" y="7244"/>
                    <a:pt x="2002" y="7536"/>
                    <a:pt x="2002" y="8171"/>
                  </a:cubicBezTo>
                  <a:cubicBezTo>
                    <a:pt x="2002" y="8799"/>
                    <a:pt x="2377" y="9011"/>
                    <a:pt x="2377" y="9011"/>
                  </a:cubicBezTo>
                  <a:cubicBezTo>
                    <a:pt x="2377" y="9011"/>
                    <a:pt x="1659" y="12802"/>
                    <a:pt x="2548" y="13602"/>
                  </a:cubicBezTo>
                  <a:cubicBezTo>
                    <a:pt x="3433" y="14356"/>
                    <a:pt x="3229" y="14403"/>
                    <a:pt x="3229" y="14403"/>
                  </a:cubicBezTo>
                  <a:cubicBezTo>
                    <a:pt x="3229" y="14403"/>
                    <a:pt x="5620" y="16592"/>
                    <a:pt x="5856" y="16883"/>
                  </a:cubicBezTo>
                  <a:cubicBezTo>
                    <a:pt x="6130" y="17221"/>
                    <a:pt x="7936" y="17307"/>
                    <a:pt x="8826" y="1755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7" name="AutoShape 9"/>
            <p:cNvSpPr>
              <a:spLocks/>
            </p:cNvSpPr>
            <p:nvPr/>
          </p:nvSpPr>
          <p:spPr bwMode="auto">
            <a:xfrm>
              <a:off x="0" y="1787707"/>
              <a:ext cx="2225841" cy="1275458"/>
            </a:xfrm>
            <a:custGeom>
              <a:avLst/>
              <a:gdLst>
                <a:gd name="T0" fmla="+- 0 10854 157"/>
                <a:gd name="T1" fmla="*/ T0 w 21394"/>
                <a:gd name="T2" fmla="+- 0 10893 186"/>
                <a:gd name="T3" fmla="*/ 10893 h 21414"/>
                <a:gd name="T4" fmla="+- 0 10854 157"/>
                <a:gd name="T5" fmla="*/ T4 w 21394"/>
                <a:gd name="T6" fmla="+- 0 10893 186"/>
                <a:gd name="T7" fmla="*/ 10893 h 21414"/>
                <a:gd name="T8" fmla="+- 0 10854 157"/>
                <a:gd name="T9" fmla="*/ T8 w 21394"/>
                <a:gd name="T10" fmla="+- 0 10893 186"/>
                <a:gd name="T11" fmla="*/ 10893 h 21414"/>
                <a:gd name="T12" fmla="+- 0 10854 157"/>
                <a:gd name="T13" fmla="*/ T12 w 21394"/>
                <a:gd name="T14" fmla="+- 0 10893 186"/>
                <a:gd name="T15" fmla="*/ 10893 h 21414"/>
              </a:gdLst>
              <a:ahLst/>
              <a:cxnLst>
                <a:cxn ang="0">
                  <a:pos x="T1" y="T3"/>
                </a:cxn>
                <a:cxn ang="0">
                  <a:pos x="T5" y="T7"/>
                </a:cxn>
                <a:cxn ang="0">
                  <a:pos x="T9" y="T11"/>
                </a:cxn>
                <a:cxn ang="0">
                  <a:pos x="T13" y="T15"/>
                </a:cxn>
              </a:cxnLst>
              <a:rect l="0" t="0" r="r" b="b"/>
              <a:pathLst>
                <a:path w="21394" h="21414">
                  <a:moveTo>
                    <a:pt x="15530" y="19486"/>
                  </a:moveTo>
                  <a:cubicBezTo>
                    <a:pt x="15926" y="18381"/>
                    <a:pt x="17925" y="17233"/>
                    <a:pt x="18396" y="17233"/>
                  </a:cubicBezTo>
                  <a:cubicBezTo>
                    <a:pt x="18870" y="17233"/>
                    <a:pt x="20076" y="17832"/>
                    <a:pt x="20076" y="17832"/>
                  </a:cubicBezTo>
                  <a:cubicBezTo>
                    <a:pt x="19919" y="15853"/>
                    <a:pt x="20815" y="15117"/>
                    <a:pt x="21129" y="14568"/>
                  </a:cubicBezTo>
                  <a:cubicBezTo>
                    <a:pt x="21443" y="14012"/>
                    <a:pt x="21129" y="9188"/>
                    <a:pt x="21129" y="8408"/>
                  </a:cubicBezTo>
                  <a:cubicBezTo>
                    <a:pt x="21129" y="8039"/>
                    <a:pt x="21261" y="7577"/>
                    <a:pt x="21393" y="7260"/>
                  </a:cubicBezTo>
                  <a:cubicBezTo>
                    <a:pt x="21315" y="7209"/>
                    <a:pt x="21232" y="7166"/>
                    <a:pt x="21208" y="7072"/>
                  </a:cubicBezTo>
                  <a:cubicBezTo>
                    <a:pt x="21026" y="6754"/>
                    <a:pt x="19184" y="4364"/>
                    <a:pt x="19184" y="4364"/>
                  </a:cubicBezTo>
                  <a:cubicBezTo>
                    <a:pt x="18082" y="5974"/>
                    <a:pt x="16926" y="4775"/>
                    <a:pt x="16818" y="4544"/>
                  </a:cubicBezTo>
                  <a:cubicBezTo>
                    <a:pt x="16686" y="4364"/>
                    <a:pt x="16979" y="3670"/>
                    <a:pt x="16686" y="3353"/>
                  </a:cubicBezTo>
                  <a:cubicBezTo>
                    <a:pt x="16426" y="3078"/>
                    <a:pt x="15980" y="4450"/>
                    <a:pt x="15848" y="4681"/>
                  </a:cubicBezTo>
                  <a:cubicBezTo>
                    <a:pt x="15716" y="4912"/>
                    <a:pt x="15505" y="4364"/>
                    <a:pt x="15323" y="4364"/>
                  </a:cubicBezTo>
                  <a:cubicBezTo>
                    <a:pt x="15138" y="4364"/>
                    <a:pt x="14849" y="4819"/>
                    <a:pt x="14692" y="4912"/>
                  </a:cubicBezTo>
                  <a:cubicBezTo>
                    <a:pt x="14535" y="5006"/>
                    <a:pt x="14535" y="4270"/>
                    <a:pt x="14403" y="4039"/>
                  </a:cubicBezTo>
                  <a:cubicBezTo>
                    <a:pt x="14271" y="3764"/>
                    <a:pt x="14271" y="4270"/>
                    <a:pt x="14138" y="4039"/>
                  </a:cubicBezTo>
                  <a:cubicBezTo>
                    <a:pt x="14006" y="3808"/>
                    <a:pt x="14535" y="3533"/>
                    <a:pt x="14427" y="3302"/>
                  </a:cubicBezTo>
                  <a:cubicBezTo>
                    <a:pt x="14324" y="3122"/>
                    <a:pt x="13692" y="3670"/>
                    <a:pt x="13379" y="3764"/>
                  </a:cubicBezTo>
                  <a:cubicBezTo>
                    <a:pt x="13036" y="3858"/>
                    <a:pt x="12379" y="5006"/>
                    <a:pt x="12061" y="5144"/>
                  </a:cubicBezTo>
                  <a:cubicBezTo>
                    <a:pt x="11772" y="5324"/>
                    <a:pt x="11801" y="4270"/>
                    <a:pt x="11273" y="3584"/>
                  </a:cubicBezTo>
                  <a:cubicBezTo>
                    <a:pt x="10724" y="2847"/>
                    <a:pt x="10724" y="1648"/>
                    <a:pt x="10591" y="1468"/>
                  </a:cubicBezTo>
                  <a:cubicBezTo>
                    <a:pt x="10484" y="1237"/>
                    <a:pt x="10406" y="1562"/>
                    <a:pt x="10278" y="1562"/>
                  </a:cubicBezTo>
                  <a:cubicBezTo>
                    <a:pt x="10117" y="1562"/>
                    <a:pt x="10249" y="1143"/>
                    <a:pt x="10117" y="912"/>
                  </a:cubicBezTo>
                  <a:cubicBezTo>
                    <a:pt x="9984" y="688"/>
                    <a:pt x="9827" y="182"/>
                    <a:pt x="9749" y="88"/>
                  </a:cubicBezTo>
                  <a:cubicBezTo>
                    <a:pt x="9699" y="-5"/>
                    <a:pt x="9514" y="500"/>
                    <a:pt x="9460" y="594"/>
                  </a:cubicBezTo>
                  <a:cubicBezTo>
                    <a:pt x="9382" y="731"/>
                    <a:pt x="9303" y="226"/>
                    <a:pt x="9171" y="38"/>
                  </a:cubicBezTo>
                  <a:cubicBezTo>
                    <a:pt x="9068" y="-186"/>
                    <a:pt x="8382" y="637"/>
                    <a:pt x="8225" y="912"/>
                  </a:cubicBezTo>
                  <a:cubicBezTo>
                    <a:pt x="8068" y="1193"/>
                    <a:pt x="7647" y="320"/>
                    <a:pt x="7437" y="457"/>
                  </a:cubicBezTo>
                  <a:cubicBezTo>
                    <a:pt x="7226" y="594"/>
                    <a:pt x="7437" y="1786"/>
                    <a:pt x="7333" y="1973"/>
                  </a:cubicBezTo>
                  <a:cubicBezTo>
                    <a:pt x="7226" y="2154"/>
                    <a:pt x="7280" y="2710"/>
                    <a:pt x="7044" y="2710"/>
                  </a:cubicBezTo>
                  <a:cubicBezTo>
                    <a:pt x="6834" y="2710"/>
                    <a:pt x="6231" y="1973"/>
                    <a:pt x="5991" y="1973"/>
                  </a:cubicBezTo>
                  <a:cubicBezTo>
                    <a:pt x="5756" y="1973"/>
                    <a:pt x="5731" y="2659"/>
                    <a:pt x="5570" y="2659"/>
                  </a:cubicBezTo>
                  <a:cubicBezTo>
                    <a:pt x="5413" y="2659"/>
                    <a:pt x="5281" y="2342"/>
                    <a:pt x="5149" y="2342"/>
                  </a:cubicBezTo>
                  <a:cubicBezTo>
                    <a:pt x="5046" y="2342"/>
                    <a:pt x="5071" y="1605"/>
                    <a:pt x="5071" y="1605"/>
                  </a:cubicBezTo>
                  <a:cubicBezTo>
                    <a:pt x="5071" y="1468"/>
                    <a:pt x="4654" y="1879"/>
                    <a:pt x="4336" y="2017"/>
                  </a:cubicBezTo>
                  <a:cubicBezTo>
                    <a:pt x="4022" y="2154"/>
                    <a:pt x="3811" y="2017"/>
                    <a:pt x="3782" y="2017"/>
                  </a:cubicBezTo>
                  <a:cubicBezTo>
                    <a:pt x="3679" y="2017"/>
                    <a:pt x="3708" y="2248"/>
                    <a:pt x="3522" y="2522"/>
                  </a:cubicBezTo>
                  <a:cubicBezTo>
                    <a:pt x="3336" y="2847"/>
                    <a:pt x="2919" y="2060"/>
                    <a:pt x="2787" y="2060"/>
                  </a:cubicBezTo>
                  <a:cubicBezTo>
                    <a:pt x="2626" y="2060"/>
                    <a:pt x="1445" y="2847"/>
                    <a:pt x="1445" y="3165"/>
                  </a:cubicBezTo>
                  <a:cubicBezTo>
                    <a:pt x="1445" y="3446"/>
                    <a:pt x="710" y="3533"/>
                    <a:pt x="475" y="3721"/>
                  </a:cubicBezTo>
                  <a:cubicBezTo>
                    <a:pt x="211" y="3858"/>
                    <a:pt x="132" y="4544"/>
                    <a:pt x="211" y="4956"/>
                  </a:cubicBezTo>
                  <a:cubicBezTo>
                    <a:pt x="264" y="5375"/>
                    <a:pt x="0" y="5880"/>
                    <a:pt x="0" y="6523"/>
                  </a:cubicBezTo>
                  <a:cubicBezTo>
                    <a:pt x="0" y="7166"/>
                    <a:pt x="235" y="6985"/>
                    <a:pt x="367" y="6985"/>
                  </a:cubicBezTo>
                  <a:cubicBezTo>
                    <a:pt x="500" y="6985"/>
                    <a:pt x="553" y="6797"/>
                    <a:pt x="999" y="6660"/>
                  </a:cubicBezTo>
                  <a:cubicBezTo>
                    <a:pt x="1445" y="6472"/>
                    <a:pt x="1470" y="7209"/>
                    <a:pt x="1367" y="7028"/>
                  </a:cubicBezTo>
                  <a:cubicBezTo>
                    <a:pt x="1259" y="6797"/>
                    <a:pt x="1235" y="7260"/>
                    <a:pt x="974" y="7491"/>
                  </a:cubicBezTo>
                  <a:cubicBezTo>
                    <a:pt x="710" y="7715"/>
                    <a:pt x="892" y="7996"/>
                    <a:pt x="892" y="7996"/>
                  </a:cubicBezTo>
                  <a:cubicBezTo>
                    <a:pt x="1210" y="8177"/>
                    <a:pt x="1024" y="9325"/>
                    <a:pt x="1342" y="9325"/>
                  </a:cubicBezTo>
                  <a:cubicBezTo>
                    <a:pt x="1656" y="9325"/>
                    <a:pt x="1499" y="8588"/>
                    <a:pt x="1813" y="8588"/>
                  </a:cubicBezTo>
                  <a:cubicBezTo>
                    <a:pt x="2102" y="8588"/>
                    <a:pt x="2680" y="8776"/>
                    <a:pt x="2680" y="9144"/>
                  </a:cubicBezTo>
                  <a:cubicBezTo>
                    <a:pt x="2680" y="9556"/>
                    <a:pt x="2944" y="9968"/>
                    <a:pt x="2812" y="10242"/>
                  </a:cubicBezTo>
                  <a:cubicBezTo>
                    <a:pt x="2655" y="10524"/>
                    <a:pt x="1891" y="10430"/>
                    <a:pt x="946" y="10704"/>
                  </a:cubicBezTo>
                  <a:cubicBezTo>
                    <a:pt x="0" y="11029"/>
                    <a:pt x="-157" y="11715"/>
                    <a:pt x="710" y="11715"/>
                  </a:cubicBezTo>
                  <a:cubicBezTo>
                    <a:pt x="1577" y="11715"/>
                    <a:pt x="2102" y="12907"/>
                    <a:pt x="2234" y="13138"/>
                  </a:cubicBezTo>
                  <a:cubicBezTo>
                    <a:pt x="2391" y="13420"/>
                    <a:pt x="2234" y="14705"/>
                    <a:pt x="2234" y="14705"/>
                  </a:cubicBezTo>
                  <a:cubicBezTo>
                    <a:pt x="2234" y="15622"/>
                    <a:pt x="2890" y="15117"/>
                    <a:pt x="3126" y="15117"/>
                  </a:cubicBezTo>
                  <a:cubicBezTo>
                    <a:pt x="3233" y="15117"/>
                    <a:pt x="3076" y="14842"/>
                    <a:pt x="3155" y="14474"/>
                  </a:cubicBezTo>
                  <a:cubicBezTo>
                    <a:pt x="3258" y="14012"/>
                    <a:pt x="3625" y="13463"/>
                    <a:pt x="3811" y="13420"/>
                  </a:cubicBezTo>
                  <a:cubicBezTo>
                    <a:pt x="4100" y="13326"/>
                    <a:pt x="3865" y="14431"/>
                    <a:pt x="4100" y="14431"/>
                  </a:cubicBezTo>
                  <a:cubicBezTo>
                    <a:pt x="4336" y="14431"/>
                    <a:pt x="4703" y="14106"/>
                    <a:pt x="4757" y="14886"/>
                  </a:cubicBezTo>
                  <a:cubicBezTo>
                    <a:pt x="4810" y="15666"/>
                    <a:pt x="5124" y="15897"/>
                    <a:pt x="5124" y="15897"/>
                  </a:cubicBezTo>
                  <a:cubicBezTo>
                    <a:pt x="6545" y="15485"/>
                    <a:pt x="7177" y="17189"/>
                    <a:pt x="7490" y="17370"/>
                  </a:cubicBezTo>
                  <a:cubicBezTo>
                    <a:pt x="7804" y="17550"/>
                    <a:pt x="7779" y="17413"/>
                    <a:pt x="8015" y="17507"/>
                  </a:cubicBezTo>
                  <a:cubicBezTo>
                    <a:pt x="8279" y="17644"/>
                    <a:pt x="8647" y="18106"/>
                    <a:pt x="8779" y="18338"/>
                  </a:cubicBezTo>
                  <a:cubicBezTo>
                    <a:pt x="8911" y="18561"/>
                    <a:pt x="8828" y="20446"/>
                    <a:pt x="9014" y="20446"/>
                  </a:cubicBezTo>
                  <a:cubicBezTo>
                    <a:pt x="9225" y="20446"/>
                    <a:pt x="9171" y="19435"/>
                    <a:pt x="9171" y="19118"/>
                  </a:cubicBezTo>
                  <a:cubicBezTo>
                    <a:pt x="9171" y="18793"/>
                    <a:pt x="9935" y="19623"/>
                    <a:pt x="10038" y="19211"/>
                  </a:cubicBezTo>
                  <a:cubicBezTo>
                    <a:pt x="10145" y="18843"/>
                    <a:pt x="10905" y="17875"/>
                    <a:pt x="11091" y="18518"/>
                  </a:cubicBezTo>
                  <a:cubicBezTo>
                    <a:pt x="11273" y="19161"/>
                    <a:pt x="11326" y="18056"/>
                    <a:pt x="11512" y="18843"/>
                  </a:cubicBezTo>
                  <a:cubicBezTo>
                    <a:pt x="11694" y="19572"/>
                    <a:pt x="10356" y="19710"/>
                    <a:pt x="10224" y="19710"/>
                  </a:cubicBezTo>
                  <a:cubicBezTo>
                    <a:pt x="10067" y="19710"/>
                    <a:pt x="10670" y="20360"/>
                    <a:pt x="10670" y="20360"/>
                  </a:cubicBezTo>
                  <a:cubicBezTo>
                    <a:pt x="10670" y="20360"/>
                    <a:pt x="11326" y="20771"/>
                    <a:pt x="11483" y="20497"/>
                  </a:cubicBezTo>
                  <a:cubicBezTo>
                    <a:pt x="11640" y="20215"/>
                    <a:pt x="12693" y="19804"/>
                    <a:pt x="12536" y="20360"/>
                  </a:cubicBezTo>
                  <a:cubicBezTo>
                    <a:pt x="12404" y="20908"/>
                    <a:pt x="12879" y="21046"/>
                    <a:pt x="12929" y="21414"/>
                  </a:cubicBezTo>
                  <a:cubicBezTo>
                    <a:pt x="14060" y="21183"/>
                    <a:pt x="15191" y="20360"/>
                    <a:pt x="15530" y="194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8" name="AutoShape 10"/>
            <p:cNvSpPr>
              <a:spLocks/>
            </p:cNvSpPr>
            <p:nvPr/>
          </p:nvSpPr>
          <p:spPr bwMode="auto">
            <a:xfrm>
              <a:off x="1261461" y="2198556"/>
              <a:ext cx="2099098" cy="1948755"/>
            </a:xfrm>
            <a:custGeom>
              <a:avLst/>
              <a:gdLst>
                <a:gd name="T0" fmla="+- 0 10860 120"/>
                <a:gd name="T1" fmla="*/ T0 w 21480"/>
                <a:gd name="T2" fmla="+- 0 10869 138"/>
                <a:gd name="T3" fmla="*/ 10869 h 21462"/>
                <a:gd name="T4" fmla="+- 0 10860 120"/>
                <a:gd name="T5" fmla="*/ T4 w 21480"/>
                <a:gd name="T6" fmla="+- 0 10869 138"/>
                <a:gd name="T7" fmla="*/ 10869 h 21462"/>
                <a:gd name="T8" fmla="+- 0 10860 120"/>
                <a:gd name="T9" fmla="*/ T8 w 21480"/>
                <a:gd name="T10" fmla="+- 0 10869 138"/>
                <a:gd name="T11" fmla="*/ 10869 h 21462"/>
                <a:gd name="T12" fmla="+- 0 10860 120"/>
                <a:gd name="T13" fmla="*/ T12 w 21480"/>
                <a:gd name="T14" fmla="+- 0 10869 138"/>
                <a:gd name="T15" fmla="*/ 10869 h 21462"/>
              </a:gdLst>
              <a:ahLst/>
              <a:cxnLst>
                <a:cxn ang="0">
                  <a:pos x="T1" y="T3"/>
                </a:cxn>
                <a:cxn ang="0">
                  <a:pos x="T5" y="T7"/>
                </a:cxn>
                <a:cxn ang="0">
                  <a:pos x="T9" y="T11"/>
                </a:cxn>
                <a:cxn ang="0">
                  <a:pos x="T13" y="T15"/>
                </a:cxn>
              </a:cxnLst>
              <a:rect l="0" t="0" r="r" b="b"/>
              <a:pathLst>
                <a:path w="21480" h="21462">
                  <a:moveTo>
                    <a:pt x="11491" y="21462"/>
                  </a:moveTo>
                  <a:cubicBezTo>
                    <a:pt x="12080" y="21462"/>
                    <a:pt x="12357" y="17940"/>
                    <a:pt x="10761" y="15138"/>
                  </a:cubicBezTo>
                  <a:cubicBezTo>
                    <a:pt x="10761" y="15138"/>
                    <a:pt x="10594" y="14475"/>
                    <a:pt x="11685" y="14475"/>
                  </a:cubicBezTo>
                  <a:cubicBezTo>
                    <a:pt x="12779" y="14475"/>
                    <a:pt x="12414" y="13722"/>
                    <a:pt x="13478" y="13722"/>
                  </a:cubicBezTo>
                  <a:cubicBezTo>
                    <a:pt x="14542" y="13722"/>
                    <a:pt x="15127" y="14413"/>
                    <a:pt x="16024" y="13453"/>
                  </a:cubicBezTo>
                  <a:cubicBezTo>
                    <a:pt x="16921" y="12487"/>
                    <a:pt x="16833" y="10016"/>
                    <a:pt x="17506" y="9292"/>
                  </a:cubicBezTo>
                  <a:cubicBezTo>
                    <a:pt x="18178" y="8572"/>
                    <a:pt x="19299" y="9173"/>
                    <a:pt x="19827" y="7247"/>
                  </a:cubicBezTo>
                  <a:cubicBezTo>
                    <a:pt x="19827" y="7247"/>
                    <a:pt x="20750" y="6522"/>
                    <a:pt x="20750" y="5737"/>
                  </a:cubicBezTo>
                  <a:cubicBezTo>
                    <a:pt x="20750" y="4955"/>
                    <a:pt x="21480" y="4203"/>
                    <a:pt x="21480" y="4203"/>
                  </a:cubicBezTo>
                  <a:cubicBezTo>
                    <a:pt x="20614" y="3360"/>
                    <a:pt x="20614" y="3360"/>
                    <a:pt x="20614" y="3360"/>
                  </a:cubicBezTo>
                  <a:cubicBezTo>
                    <a:pt x="20275" y="2996"/>
                    <a:pt x="19018" y="2664"/>
                    <a:pt x="18570" y="2182"/>
                  </a:cubicBezTo>
                  <a:cubicBezTo>
                    <a:pt x="18121" y="1703"/>
                    <a:pt x="17198" y="1277"/>
                    <a:pt x="16613" y="1277"/>
                  </a:cubicBezTo>
                  <a:cubicBezTo>
                    <a:pt x="16024" y="1277"/>
                    <a:pt x="15294" y="226"/>
                    <a:pt x="14850" y="47"/>
                  </a:cubicBezTo>
                  <a:cubicBezTo>
                    <a:pt x="14402" y="-138"/>
                    <a:pt x="13839" y="283"/>
                    <a:pt x="13839" y="283"/>
                  </a:cubicBezTo>
                  <a:cubicBezTo>
                    <a:pt x="12608" y="283"/>
                    <a:pt x="12832" y="766"/>
                    <a:pt x="12107" y="586"/>
                  </a:cubicBezTo>
                  <a:cubicBezTo>
                    <a:pt x="11491" y="435"/>
                    <a:pt x="10344" y="378"/>
                    <a:pt x="9869" y="226"/>
                  </a:cubicBezTo>
                  <a:cubicBezTo>
                    <a:pt x="9728" y="435"/>
                    <a:pt x="9587" y="738"/>
                    <a:pt x="9587" y="979"/>
                  </a:cubicBezTo>
                  <a:cubicBezTo>
                    <a:pt x="9587" y="1490"/>
                    <a:pt x="9922" y="4653"/>
                    <a:pt x="9587" y="5017"/>
                  </a:cubicBezTo>
                  <a:cubicBezTo>
                    <a:pt x="9253" y="5377"/>
                    <a:pt x="8299" y="5860"/>
                    <a:pt x="8466" y="7157"/>
                  </a:cubicBezTo>
                  <a:cubicBezTo>
                    <a:pt x="8466" y="7157"/>
                    <a:pt x="7183" y="6764"/>
                    <a:pt x="6677" y="6764"/>
                  </a:cubicBezTo>
                  <a:cubicBezTo>
                    <a:pt x="6176" y="6764"/>
                    <a:pt x="4048" y="7516"/>
                    <a:pt x="3626" y="8241"/>
                  </a:cubicBezTo>
                  <a:cubicBezTo>
                    <a:pt x="3265" y="8813"/>
                    <a:pt x="2061" y="9353"/>
                    <a:pt x="856" y="9505"/>
                  </a:cubicBezTo>
                  <a:cubicBezTo>
                    <a:pt x="856" y="9533"/>
                    <a:pt x="856" y="9533"/>
                    <a:pt x="856" y="9533"/>
                  </a:cubicBezTo>
                  <a:cubicBezTo>
                    <a:pt x="856" y="9808"/>
                    <a:pt x="408" y="9656"/>
                    <a:pt x="214" y="9836"/>
                  </a:cubicBezTo>
                  <a:cubicBezTo>
                    <a:pt x="47" y="10016"/>
                    <a:pt x="-36" y="10106"/>
                    <a:pt x="157" y="10319"/>
                  </a:cubicBezTo>
                  <a:cubicBezTo>
                    <a:pt x="355" y="10527"/>
                    <a:pt x="157" y="10769"/>
                    <a:pt x="16" y="10892"/>
                  </a:cubicBezTo>
                  <a:cubicBezTo>
                    <a:pt x="-120" y="11038"/>
                    <a:pt x="663" y="11341"/>
                    <a:pt x="803" y="11190"/>
                  </a:cubicBezTo>
                  <a:cubicBezTo>
                    <a:pt x="940" y="11071"/>
                    <a:pt x="1137" y="11133"/>
                    <a:pt x="1335" y="11341"/>
                  </a:cubicBezTo>
                  <a:cubicBezTo>
                    <a:pt x="1502" y="11521"/>
                    <a:pt x="1779" y="11493"/>
                    <a:pt x="1894" y="11251"/>
                  </a:cubicBezTo>
                  <a:cubicBezTo>
                    <a:pt x="1977" y="11010"/>
                    <a:pt x="2535" y="10982"/>
                    <a:pt x="2311" y="11223"/>
                  </a:cubicBezTo>
                  <a:cubicBezTo>
                    <a:pt x="2087" y="11464"/>
                    <a:pt x="2566" y="11521"/>
                    <a:pt x="2395" y="11886"/>
                  </a:cubicBezTo>
                  <a:cubicBezTo>
                    <a:pt x="2228" y="12217"/>
                    <a:pt x="1388" y="12638"/>
                    <a:pt x="2034" y="12638"/>
                  </a:cubicBezTo>
                  <a:cubicBezTo>
                    <a:pt x="2703" y="12638"/>
                    <a:pt x="3151" y="13121"/>
                    <a:pt x="3292" y="13419"/>
                  </a:cubicBezTo>
                  <a:cubicBezTo>
                    <a:pt x="3459" y="13751"/>
                    <a:pt x="2900" y="13211"/>
                    <a:pt x="2900" y="13874"/>
                  </a:cubicBezTo>
                  <a:cubicBezTo>
                    <a:pt x="2900" y="14503"/>
                    <a:pt x="2452" y="14324"/>
                    <a:pt x="2201" y="14626"/>
                  </a:cubicBezTo>
                  <a:cubicBezTo>
                    <a:pt x="1920" y="14896"/>
                    <a:pt x="2483" y="16160"/>
                    <a:pt x="2733" y="16312"/>
                  </a:cubicBezTo>
                  <a:cubicBezTo>
                    <a:pt x="2984" y="16463"/>
                    <a:pt x="2760" y="16705"/>
                    <a:pt x="3265" y="16884"/>
                  </a:cubicBezTo>
                  <a:cubicBezTo>
                    <a:pt x="3740" y="17098"/>
                    <a:pt x="3964" y="18693"/>
                    <a:pt x="4246" y="18693"/>
                  </a:cubicBezTo>
                  <a:cubicBezTo>
                    <a:pt x="4496" y="18693"/>
                    <a:pt x="4804" y="18906"/>
                    <a:pt x="4998" y="19114"/>
                  </a:cubicBezTo>
                  <a:cubicBezTo>
                    <a:pt x="5169" y="19294"/>
                    <a:pt x="5978" y="19597"/>
                    <a:pt x="5978" y="19687"/>
                  </a:cubicBezTo>
                  <a:cubicBezTo>
                    <a:pt x="5978" y="19777"/>
                    <a:pt x="6176" y="20141"/>
                    <a:pt x="6651" y="20141"/>
                  </a:cubicBezTo>
                  <a:cubicBezTo>
                    <a:pt x="7152" y="20141"/>
                    <a:pt x="7068" y="20440"/>
                    <a:pt x="7209" y="20440"/>
                  </a:cubicBezTo>
                  <a:cubicBezTo>
                    <a:pt x="7376" y="20440"/>
                    <a:pt x="7715" y="20856"/>
                    <a:pt x="7882" y="20856"/>
                  </a:cubicBezTo>
                  <a:cubicBezTo>
                    <a:pt x="8022" y="20856"/>
                    <a:pt x="8216" y="20473"/>
                    <a:pt x="8440" y="20709"/>
                  </a:cubicBezTo>
                  <a:cubicBezTo>
                    <a:pt x="8440" y="20709"/>
                    <a:pt x="8440" y="20738"/>
                    <a:pt x="8466" y="20738"/>
                  </a:cubicBezTo>
                  <a:cubicBezTo>
                    <a:pt x="8691" y="20591"/>
                    <a:pt x="9029" y="20440"/>
                    <a:pt x="9306" y="20440"/>
                  </a:cubicBezTo>
                  <a:cubicBezTo>
                    <a:pt x="9922" y="20440"/>
                    <a:pt x="10902" y="21462"/>
                    <a:pt x="11491" y="2146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099" name="AutoShape 11"/>
            <p:cNvSpPr>
              <a:spLocks/>
            </p:cNvSpPr>
            <p:nvPr/>
          </p:nvSpPr>
          <p:spPr bwMode="auto">
            <a:xfrm>
              <a:off x="3679221" y="1596584"/>
              <a:ext cx="1219785" cy="981368"/>
            </a:xfrm>
            <a:custGeom>
              <a:avLst/>
              <a:gdLst>
                <a:gd name="T0" fmla="+- 0 11332 1442"/>
                <a:gd name="T1" fmla="*/ T0 w 19781"/>
                <a:gd name="T2" fmla="*/ 10800 h 21600"/>
                <a:gd name="T3" fmla="+- 0 11332 1442"/>
                <a:gd name="T4" fmla="*/ T3 w 19781"/>
                <a:gd name="T5" fmla="*/ 10800 h 21600"/>
                <a:gd name="T6" fmla="+- 0 11332 1442"/>
                <a:gd name="T7" fmla="*/ T6 w 19781"/>
                <a:gd name="T8" fmla="*/ 10800 h 21600"/>
                <a:gd name="T9" fmla="+- 0 11332 1442"/>
                <a:gd name="T10" fmla="*/ T9 w 19781"/>
                <a:gd name="T11" fmla="*/ 10800 h 21600"/>
              </a:gdLst>
              <a:ahLst/>
              <a:cxnLst>
                <a:cxn ang="0">
                  <a:pos x="T1" y="T2"/>
                </a:cxn>
                <a:cxn ang="0">
                  <a:pos x="T4" y="T5"/>
                </a:cxn>
                <a:cxn ang="0">
                  <a:pos x="T7" y="T8"/>
                </a:cxn>
                <a:cxn ang="0">
                  <a:pos x="T10" y="T11"/>
                </a:cxn>
              </a:cxnLst>
              <a:rect l="0" t="0" r="r" b="b"/>
              <a:pathLst>
                <a:path w="19781" h="21600">
                  <a:moveTo>
                    <a:pt x="3215" y="15283"/>
                  </a:moveTo>
                  <a:cubicBezTo>
                    <a:pt x="4059" y="16909"/>
                    <a:pt x="4366" y="18299"/>
                    <a:pt x="4812" y="18895"/>
                  </a:cubicBezTo>
                  <a:cubicBezTo>
                    <a:pt x="5300" y="19557"/>
                    <a:pt x="7650" y="16124"/>
                    <a:pt x="9686" y="20465"/>
                  </a:cubicBezTo>
                  <a:cubicBezTo>
                    <a:pt x="9686" y="20465"/>
                    <a:pt x="9330" y="21600"/>
                    <a:pt x="11059" y="21600"/>
                  </a:cubicBezTo>
                  <a:cubicBezTo>
                    <a:pt x="12837" y="21600"/>
                    <a:pt x="13416" y="20825"/>
                    <a:pt x="13416" y="20825"/>
                  </a:cubicBezTo>
                  <a:cubicBezTo>
                    <a:pt x="13416" y="20825"/>
                    <a:pt x="14120" y="19321"/>
                    <a:pt x="14789" y="18952"/>
                  </a:cubicBezTo>
                  <a:cubicBezTo>
                    <a:pt x="15452" y="18593"/>
                    <a:pt x="17627" y="16607"/>
                    <a:pt x="17627" y="16607"/>
                  </a:cubicBezTo>
                  <a:cubicBezTo>
                    <a:pt x="17627" y="16607"/>
                    <a:pt x="16916" y="15945"/>
                    <a:pt x="17627" y="14980"/>
                  </a:cubicBezTo>
                  <a:cubicBezTo>
                    <a:pt x="18338" y="14025"/>
                    <a:pt x="20158" y="12691"/>
                    <a:pt x="19712" y="12152"/>
                  </a:cubicBezTo>
                  <a:cubicBezTo>
                    <a:pt x="19363" y="11670"/>
                    <a:pt x="18380" y="10346"/>
                    <a:pt x="18520" y="7878"/>
                  </a:cubicBezTo>
                  <a:cubicBezTo>
                    <a:pt x="17320" y="7698"/>
                    <a:pt x="15145" y="3187"/>
                    <a:pt x="15145" y="3187"/>
                  </a:cubicBezTo>
                  <a:cubicBezTo>
                    <a:pt x="13988" y="3187"/>
                    <a:pt x="9860" y="4511"/>
                    <a:pt x="9644" y="3007"/>
                  </a:cubicBezTo>
                  <a:cubicBezTo>
                    <a:pt x="9463" y="1560"/>
                    <a:pt x="7782" y="1740"/>
                    <a:pt x="4770" y="1740"/>
                  </a:cubicBezTo>
                  <a:cubicBezTo>
                    <a:pt x="2679" y="1740"/>
                    <a:pt x="2769" y="842"/>
                    <a:pt x="2860" y="0"/>
                  </a:cubicBezTo>
                  <a:cubicBezTo>
                    <a:pt x="-1442" y="3130"/>
                    <a:pt x="461" y="6979"/>
                    <a:pt x="196" y="6620"/>
                  </a:cubicBezTo>
                  <a:cubicBezTo>
                    <a:pt x="196" y="6620"/>
                    <a:pt x="1438" y="8360"/>
                    <a:pt x="1438" y="9684"/>
                  </a:cubicBezTo>
                  <a:cubicBezTo>
                    <a:pt x="1438" y="11008"/>
                    <a:pt x="2372" y="13656"/>
                    <a:pt x="3215" y="1528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0" name="AutoShape 12"/>
            <p:cNvSpPr>
              <a:spLocks/>
            </p:cNvSpPr>
            <p:nvPr/>
          </p:nvSpPr>
          <p:spPr bwMode="auto">
            <a:xfrm>
              <a:off x="1982099" y="3412339"/>
              <a:ext cx="1554715" cy="1765057"/>
            </a:xfrm>
            <a:custGeom>
              <a:avLst/>
              <a:gdLst>
                <a:gd name="T0" fmla="+- 0 10910 220"/>
                <a:gd name="T1" fmla="*/ T0 w 21380"/>
                <a:gd name="T2" fmla="*/ 10645 h 21291"/>
                <a:gd name="T3" fmla="+- 0 10910 220"/>
                <a:gd name="T4" fmla="*/ T3 w 21380"/>
                <a:gd name="T5" fmla="*/ 10645 h 21291"/>
                <a:gd name="T6" fmla="+- 0 10910 220"/>
                <a:gd name="T7" fmla="*/ T6 w 21380"/>
                <a:gd name="T8" fmla="*/ 10645 h 21291"/>
                <a:gd name="T9" fmla="+- 0 10910 220"/>
                <a:gd name="T10" fmla="*/ T9 w 21380"/>
                <a:gd name="T11" fmla="*/ 10645 h 21291"/>
              </a:gdLst>
              <a:ahLst/>
              <a:cxnLst>
                <a:cxn ang="0">
                  <a:pos x="T1" y="T2"/>
                </a:cxn>
                <a:cxn ang="0">
                  <a:pos x="T4" y="T5"/>
                </a:cxn>
                <a:cxn ang="0">
                  <a:pos x="T7" y="T8"/>
                </a:cxn>
                <a:cxn ang="0">
                  <a:pos x="T10" y="T11"/>
                </a:cxn>
              </a:cxnLst>
              <a:rect l="0" t="0" r="r" b="b"/>
              <a:pathLst>
                <a:path w="21380" h="21291">
                  <a:moveTo>
                    <a:pt x="5125" y="18599"/>
                  </a:moveTo>
                  <a:cubicBezTo>
                    <a:pt x="5125" y="18599"/>
                    <a:pt x="7573" y="19294"/>
                    <a:pt x="8395" y="20745"/>
                  </a:cubicBezTo>
                  <a:cubicBezTo>
                    <a:pt x="8395" y="20745"/>
                    <a:pt x="10015" y="21600"/>
                    <a:pt x="10506" y="21170"/>
                  </a:cubicBezTo>
                  <a:cubicBezTo>
                    <a:pt x="10997" y="20745"/>
                    <a:pt x="10885" y="19854"/>
                    <a:pt x="11671" y="19854"/>
                  </a:cubicBezTo>
                  <a:cubicBezTo>
                    <a:pt x="12463" y="19854"/>
                    <a:pt x="13480" y="18631"/>
                    <a:pt x="13705" y="17641"/>
                  </a:cubicBezTo>
                  <a:cubicBezTo>
                    <a:pt x="13930" y="16656"/>
                    <a:pt x="16455" y="15765"/>
                    <a:pt x="16455" y="15003"/>
                  </a:cubicBezTo>
                  <a:cubicBezTo>
                    <a:pt x="16455" y="14246"/>
                    <a:pt x="17318" y="13687"/>
                    <a:pt x="17732" y="13324"/>
                  </a:cubicBezTo>
                  <a:cubicBezTo>
                    <a:pt x="18146" y="12961"/>
                    <a:pt x="18897" y="12101"/>
                    <a:pt x="18524" y="11774"/>
                  </a:cubicBezTo>
                  <a:cubicBezTo>
                    <a:pt x="18146" y="11443"/>
                    <a:pt x="17542" y="10323"/>
                    <a:pt x="17844" y="9696"/>
                  </a:cubicBezTo>
                  <a:cubicBezTo>
                    <a:pt x="18146" y="9069"/>
                    <a:pt x="21380" y="7820"/>
                    <a:pt x="21380" y="7820"/>
                  </a:cubicBezTo>
                  <a:cubicBezTo>
                    <a:pt x="21380" y="7820"/>
                    <a:pt x="21120" y="6271"/>
                    <a:pt x="19352" y="6006"/>
                  </a:cubicBezTo>
                  <a:cubicBezTo>
                    <a:pt x="19352" y="6006"/>
                    <a:pt x="17619" y="1819"/>
                    <a:pt x="16602" y="1819"/>
                  </a:cubicBezTo>
                  <a:cubicBezTo>
                    <a:pt x="15585" y="1819"/>
                    <a:pt x="15284" y="2674"/>
                    <a:pt x="14308" y="2145"/>
                  </a:cubicBezTo>
                  <a:cubicBezTo>
                    <a:pt x="13480" y="1684"/>
                    <a:pt x="12877" y="368"/>
                    <a:pt x="11712" y="0"/>
                  </a:cubicBezTo>
                  <a:cubicBezTo>
                    <a:pt x="11712" y="36"/>
                    <a:pt x="11671" y="67"/>
                    <a:pt x="11635" y="104"/>
                  </a:cubicBezTo>
                  <a:cubicBezTo>
                    <a:pt x="10429" y="1156"/>
                    <a:pt x="9643" y="399"/>
                    <a:pt x="8212" y="399"/>
                  </a:cubicBezTo>
                  <a:cubicBezTo>
                    <a:pt x="6781" y="399"/>
                    <a:pt x="7272" y="1223"/>
                    <a:pt x="5799" y="1223"/>
                  </a:cubicBezTo>
                  <a:cubicBezTo>
                    <a:pt x="4333" y="1223"/>
                    <a:pt x="4558" y="1949"/>
                    <a:pt x="4558" y="1949"/>
                  </a:cubicBezTo>
                  <a:cubicBezTo>
                    <a:pt x="6704" y="5017"/>
                    <a:pt x="6332" y="8872"/>
                    <a:pt x="5539" y="8872"/>
                  </a:cubicBezTo>
                  <a:cubicBezTo>
                    <a:pt x="4747" y="8872"/>
                    <a:pt x="3428" y="7753"/>
                    <a:pt x="2600" y="7753"/>
                  </a:cubicBezTo>
                  <a:cubicBezTo>
                    <a:pt x="2228" y="7753"/>
                    <a:pt x="1773" y="7919"/>
                    <a:pt x="1471" y="8079"/>
                  </a:cubicBezTo>
                  <a:cubicBezTo>
                    <a:pt x="1548" y="8375"/>
                    <a:pt x="460" y="9136"/>
                    <a:pt x="460" y="9432"/>
                  </a:cubicBezTo>
                  <a:cubicBezTo>
                    <a:pt x="460" y="9727"/>
                    <a:pt x="762" y="9696"/>
                    <a:pt x="1022" y="9758"/>
                  </a:cubicBezTo>
                  <a:cubicBezTo>
                    <a:pt x="1246" y="9826"/>
                    <a:pt x="1773" y="10619"/>
                    <a:pt x="1773" y="10847"/>
                  </a:cubicBezTo>
                  <a:cubicBezTo>
                    <a:pt x="1773" y="11049"/>
                    <a:pt x="1512" y="11012"/>
                    <a:pt x="1512" y="11375"/>
                  </a:cubicBezTo>
                  <a:cubicBezTo>
                    <a:pt x="1512" y="11738"/>
                    <a:pt x="1926" y="11707"/>
                    <a:pt x="1737" y="12236"/>
                  </a:cubicBezTo>
                  <a:cubicBezTo>
                    <a:pt x="1548" y="12728"/>
                    <a:pt x="1022" y="12894"/>
                    <a:pt x="1022" y="13158"/>
                  </a:cubicBezTo>
                  <a:cubicBezTo>
                    <a:pt x="1022" y="13422"/>
                    <a:pt x="460" y="13619"/>
                    <a:pt x="229" y="13619"/>
                  </a:cubicBezTo>
                  <a:cubicBezTo>
                    <a:pt x="5" y="13619"/>
                    <a:pt x="-220" y="14443"/>
                    <a:pt x="419" y="14609"/>
                  </a:cubicBezTo>
                  <a:cubicBezTo>
                    <a:pt x="720" y="14707"/>
                    <a:pt x="945" y="14941"/>
                    <a:pt x="1099" y="15169"/>
                  </a:cubicBezTo>
                  <a:cubicBezTo>
                    <a:pt x="1436" y="15205"/>
                    <a:pt x="1773" y="15267"/>
                    <a:pt x="1926" y="15433"/>
                  </a:cubicBezTo>
                  <a:cubicBezTo>
                    <a:pt x="2305" y="15765"/>
                    <a:pt x="4747" y="17117"/>
                    <a:pt x="5125" y="1859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1" name="AutoShape 13"/>
            <p:cNvSpPr>
              <a:spLocks/>
            </p:cNvSpPr>
            <p:nvPr/>
          </p:nvSpPr>
          <p:spPr bwMode="auto">
            <a:xfrm>
              <a:off x="3177148" y="4037780"/>
              <a:ext cx="1160844" cy="1269475"/>
            </a:xfrm>
            <a:custGeom>
              <a:avLst/>
              <a:gdLst>
                <a:gd name="T0" fmla="*/ 10588 w 21176"/>
                <a:gd name="T1" fmla="+- 0 10847 314"/>
                <a:gd name="T2" fmla="*/ 10847 h 21066"/>
                <a:gd name="T3" fmla="*/ 10588 w 21176"/>
                <a:gd name="T4" fmla="+- 0 10847 314"/>
                <a:gd name="T5" fmla="*/ 10847 h 21066"/>
                <a:gd name="T6" fmla="*/ 10588 w 21176"/>
                <a:gd name="T7" fmla="+- 0 10847 314"/>
                <a:gd name="T8" fmla="*/ 10847 h 21066"/>
                <a:gd name="T9" fmla="*/ 10588 w 21176"/>
                <a:gd name="T10" fmla="+- 0 10847 314"/>
                <a:gd name="T11" fmla="*/ 10847 h 21066"/>
              </a:gdLst>
              <a:ahLst/>
              <a:cxnLst>
                <a:cxn ang="0">
                  <a:pos x="T0" y="T2"/>
                </a:cxn>
                <a:cxn ang="0">
                  <a:pos x="T3" y="T5"/>
                </a:cxn>
                <a:cxn ang="0">
                  <a:pos x="T6" y="T8"/>
                </a:cxn>
                <a:cxn ang="0">
                  <a:pos x="T9" y="T11"/>
                </a:cxn>
              </a:cxnLst>
              <a:rect l="0" t="0" r="r" b="b"/>
              <a:pathLst>
                <a:path w="21176" h="21066">
                  <a:moveTo>
                    <a:pt x="7482" y="18198"/>
                  </a:moveTo>
                  <a:cubicBezTo>
                    <a:pt x="7882" y="19746"/>
                    <a:pt x="9827" y="19603"/>
                    <a:pt x="10478" y="20195"/>
                  </a:cubicBezTo>
                  <a:cubicBezTo>
                    <a:pt x="11129" y="20787"/>
                    <a:pt x="14220" y="21286"/>
                    <a:pt x="15624" y="20965"/>
                  </a:cubicBezTo>
                  <a:cubicBezTo>
                    <a:pt x="17020" y="20651"/>
                    <a:pt x="16918" y="17656"/>
                    <a:pt x="16918" y="17107"/>
                  </a:cubicBezTo>
                  <a:cubicBezTo>
                    <a:pt x="16918" y="16565"/>
                    <a:pt x="19859" y="14704"/>
                    <a:pt x="20455" y="14162"/>
                  </a:cubicBezTo>
                  <a:cubicBezTo>
                    <a:pt x="21051" y="13570"/>
                    <a:pt x="20455" y="11117"/>
                    <a:pt x="20455" y="10347"/>
                  </a:cubicBezTo>
                  <a:cubicBezTo>
                    <a:pt x="20455" y="9577"/>
                    <a:pt x="20455" y="7716"/>
                    <a:pt x="21004" y="6582"/>
                  </a:cubicBezTo>
                  <a:cubicBezTo>
                    <a:pt x="21600" y="5448"/>
                    <a:pt x="20455" y="2588"/>
                    <a:pt x="20455" y="2588"/>
                  </a:cubicBezTo>
                  <a:cubicBezTo>
                    <a:pt x="19004" y="2588"/>
                    <a:pt x="18416" y="770"/>
                    <a:pt x="17169" y="235"/>
                  </a:cubicBezTo>
                  <a:cubicBezTo>
                    <a:pt x="15922" y="-314"/>
                    <a:pt x="12424" y="235"/>
                    <a:pt x="10878" y="506"/>
                  </a:cubicBezTo>
                  <a:cubicBezTo>
                    <a:pt x="9333" y="770"/>
                    <a:pt x="9584" y="955"/>
                    <a:pt x="8831" y="955"/>
                  </a:cubicBezTo>
                  <a:cubicBezTo>
                    <a:pt x="8078" y="955"/>
                    <a:pt x="6533" y="371"/>
                    <a:pt x="6533" y="371"/>
                  </a:cubicBezTo>
                  <a:cubicBezTo>
                    <a:pt x="6533" y="371"/>
                    <a:pt x="2243" y="2089"/>
                    <a:pt x="1843" y="2952"/>
                  </a:cubicBezTo>
                  <a:cubicBezTo>
                    <a:pt x="1443" y="3815"/>
                    <a:pt x="2243" y="5355"/>
                    <a:pt x="2745" y="5812"/>
                  </a:cubicBezTo>
                  <a:cubicBezTo>
                    <a:pt x="3239" y="6261"/>
                    <a:pt x="2243" y="7445"/>
                    <a:pt x="1694" y="7944"/>
                  </a:cubicBezTo>
                  <a:cubicBezTo>
                    <a:pt x="1145" y="8443"/>
                    <a:pt x="0" y="9213"/>
                    <a:pt x="0" y="10254"/>
                  </a:cubicBezTo>
                  <a:lnTo>
                    <a:pt x="0" y="10304"/>
                  </a:lnTo>
                  <a:cubicBezTo>
                    <a:pt x="2941" y="10803"/>
                    <a:pt x="6682" y="14069"/>
                    <a:pt x="7333" y="14704"/>
                  </a:cubicBezTo>
                  <a:cubicBezTo>
                    <a:pt x="8078" y="15389"/>
                    <a:pt x="7082" y="16658"/>
                    <a:pt x="7482" y="1819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2" name="AutoShape 14"/>
            <p:cNvSpPr>
              <a:spLocks/>
            </p:cNvSpPr>
            <p:nvPr/>
          </p:nvSpPr>
          <p:spPr bwMode="auto">
            <a:xfrm>
              <a:off x="1570843" y="4659486"/>
              <a:ext cx="2140333" cy="2493395"/>
            </a:xfrm>
            <a:custGeom>
              <a:avLst/>
              <a:gdLst>
                <a:gd name="T0" fmla="+- 0 10861 123"/>
                <a:gd name="T1" fmla="*/ T0 w 21477"/>
                <a:gd name="T2" fmla="*/ 10700 h 21401"/>
                <a:gd name="T3" fmla="+- 0 10861 123"/>
                <a:gd name="T4" fmla="*/ T3 w 21477"/>
                <a:gd name="T5" fmla="*/ 10700 h 21401"/>
                <a:gd name="T6" fmla="+- 0 10861 123"/>
                <a:gd name="T7" fmla="*/ T6 w 21477"/>
                <a:gd name="T8" fmla="*/ 10700 h 21401"/>
                <a:gd name="T9" fmla="+- 0 10861 123"/>
                <a:gd name="T10" fmla="*/ T9 w 21477"/>
                <a:gd name="T11" fmla="*/ 10700 h 21401"/>
              </a:gdLst>
              <a:ahLst/>
              <a:cxnLst>
                <a:cxn ang="0">
                  <a:pos x="T1" y="T2"/>
                </a:cxn>
                <a:cxn ang="0">
                  <a:pos x="T4" y="T5"/>
                </a:cxn>
                <a:cxn ang="0">
                  <a:pos x="T7" y="T8"/>
                </a:cxn>
                <a:cxn ang="0">
                  <a:pos x="T10" y="T11"/>
                </a:cxn>
              </a:cxnLst>
              <a:rect l="0" t="0" r="r" b="b"/>
              <a:pathLst>
                <a:path w="21477" h="21401">
                  <a:moveTo>
                    <a:pt x="11977" y="16764"/>
                  </a:moveTo>
                  <a:cubicBezTo>
                    <a:pt x="11977" y="16387"/>
                    <a:pt x="11158" y="15590"/>
                    <a:pt x="11158" y="15590"/>
                  </a:cubicBezTo>
                  <a:cubicBezTo>
                    <a:pt x="9756" y="16059"/>
                    <a:pt x="10248" y="14557"/>
                    <a:pt x="10554" y="14299"/>
                  </a:cubicBezTo>
                  <a:cubicBezTo>
                    <a:pt x="10882" y="14015"/>
                    <a:pt x="10990" y="12772"/>
                    <a:pt x="11240" y="12772"/>
                  </a:cubicBezTo>
                  <a:cubicBezTo>
                    <a:pt x="11486" y="12772"/>
                    <a:pt x="11649" y="13148"/>
                    <a:pt x="11925" y="13148"/>
                  </a:cubicBezTo>
                  <a:cubicBezTo>
                    <a:pt x="12197" y="13148"/>
                    <a:pt x="12939" y="12654"/>
                    <a:pt x="13297" y="12654"/>
                  </a:cubicBezTo>
                  <a:cubicBezTo>
                    <a:pt x="13655" y="12654"/>
                    <a:pt x="15000" y="12325"/>
                    <a:pt x="15272" y="12325"/>
                  </a:cubicBezTo>
                  <a:cubicBezTo>
                    <a:pt x="15548" y="12325"/>
                    <a:pt x="16397" y="12325"/>
                    <a:pt x="16725" y="12045"/>
                  </a:cubicBezTo>
                  <a:cubicBezTo>
                    <a:pt x="17083" y="11739"/>
                    <a:pt x="17523" y="11363"/>
                    <a:pt x="17768" y="10938"/>
                  </a:cubicBezTo>
                  <a:cubicBezTo>
                    <a:pt x="18019" y="10518"/>
                    <a:pt x="17385" y="10610"/>
                    <a:pt x="17635" y="10141"/>
                  </a:cubicBezTo>
                  <a:cubicBezTo>
                    <a:pt x="17881" y="9673"/>
                    <a:pt x="18730" y="10260"/>
                    <a:pt x="19032" y="10001"/>
                  </a:cubicBezTo>
                  <a:cubicBezTo>
                    <a:pt x="19360" y="9717"/>
                    <a:pt x="18454" y="9131"/>
                    <a:pt x="18290" y="8684"/>
                  </a:cubicBezTo>
                  <a:cubicBezTo>
                    <a:pt x="18126" y="8238"/>
                    <a:pt x="20132" y="7113"/>
                    <a:pt x="20567" y="6736"/>
                  </a:cubicBezTo>
                  <a:cubicBezTo>
                    <a:pt x="21007" y="6360"/>
                    <a:pt x="21007" y="5821"/>
                    <a:pt x="21007" y="5445"/>
                  </a:cubicBezTo>
                  <a:cubicBezTo>
                    <a:pt x="21007" y="5257"/>
                    <a:pt x="21257" y="5069"/>
                    <a:pt x="21477" y="4907"/>
                  </a:cubicBezTo>
                  <a:cubicBezTo>
                    <a:pt x="21007" y="4789"/>
                    <a:pt x="20403" y="4648"/>
                    <a:pt x="20239" y="4084"/>
                  </a:cubicBezTo>
                  <a:cubicBezTo>
                    <a:pt x="20019" y="3287"/>
                    <a:pt x="20567" y="2630"/>
                    <a:pt x="20157" y="2276"/>
                  </a:cubicBezTo>
                  <a:cubicBezTo>
                    <a:pt x="19800" y="1948"/>
                    <a:pt x="17743" y="258"/>
                    <a:pt x="16126" y="0"/>
                  </a:cubicBezTo>
                  <a:cubicBezTo>
                    <a:pt x="16069" y="539"/>
                    <a:pt x="14284" y="1151"/>
                    <a:pt x="14120" y="1852"/>
                  </a:cubicBezTo>
                  <a:cubicBezTo>
                    <a:pt x="13956" y="2557"/>
                    <a:pt x="13215" y="3427"/>
                    <a:pt x="12637" y="3427"/>
                  </a:cubicBezTo>
                  <a:cubicBezTo>
                    <a:pt x="12063" y="3427"/>
                    <a:pt x="12145" y="4062"/>
                    <a:pt x="11787" y="4364"/>
                  </a:cubicBezTo>
                  <a:cubicBezTo>
                    <a:pt x="11429" y="4670"/>
                    <a:pt x="10248" y="4062"/>
                    <a:pt x="10248" y="4062"/>
                  </a:cubicBezTo>
                  <a:cubicBezTo>
                    <a:pt x="9649" y="3029"/>
                    <a:pt x="7863" y="2534"/>
                    <a:pt x="7863" y="2534"/>
                  </a:cubicBezTo>
                  <a:cubicBezTo>
                    <a:pt x="7587" y="1479"/>
                    <a:pt x="5806" y="516"/>
                    <a:pt x="5530" y="280"/>
                  </a:cubicBezTo>
                  <a:cubicBezTo>
                    <a:pt x="5418" y="162"/>
                    <a:pt x="5172" y="118"/>
                    <a:pt x="4927" y="92"/>
                  </a:cubicBezTo>
                  <a:cubicBezTo>
                    <a:pt x="5034" y="303"/>
                    <a:pt x="5065" y="516"/>
                    <a:pt x="4983" y="587"/>
                  </a:cubicBezTo>
                  <a:cubicBezTo>
                    <a:pt x="4789" y="749"/>
                    <a:pt x="4871" y="1454"/>
                    <a:pt x="4763" y="1738"/>
                  </a:cubicBezTo>
                  <a:cubicBezTo>
                    <a:pt x="4681" y="2018"/>
                    <a:pt x="4681" y="2486"/>
                    <a:pt x="4569" y="2745"/>
                  </a:cubicBezTo>
                  <a:cubicBezTo>
                    <a:pt x="4461" y="3003"/>
                    <a:pt x="4379" y="3778"/>
                    <a:pt x="4379" y="4154"/>
                  </a:cubicBezTo>
                  <a:cubicBezTo>
                    <a:pt x="4379" y="4530"/>
                    <a:pt x="3827" y="7139"/>
                    <a:pt x="3827" y="7371"/>
                  </a:cubicBezTo>
                  <a:cubicBezTo>
                    <a:pt x="3827" y="7607"/>
                    <a:pt x="3827" y="8171"/>
                    <a:pt x="3827" y="8171"/>
                  </a:cubicBezTo>
                  <a:cubicBezTo>
                    <a:pt x="3827" y="8171"/>
                    <a:pt x="2977" y="13524"/>
                    <a:pt x="2512" y="14015"/>
                  </a:cubicBezTo>
                  <a:cubicBezTo>
                    <a:pt x="2236" y="14299"/>
                    <a:pt x="2318" y="14838"/>
                    <a:pt x="2210" y="15118"/>
                  </a:cubicBezTo>
                  <a:cubicBezTo>
                    <a:pt x="2098" y="15424"/>
                    <a:pt x="1852" y="15376"/>
                    <a:pt x="1714" y="15683"/>
                  </a:cubicBezTo>
                  <a:cubicBezTo>
                    <a:pt x="1606" y="15989"/>
                    <a:pt x="921" y="16645"/>
                    <a:pt x="481" y="16645"/>
                  </a:cubicBezTo>
                  <a:cubicBezTo>
                    <a:pt x="41" y="16645"/>
                    <a:pt x="-123" y="16904"/>
                    <a:pt x="97" y="16974"/>
                  </a:cubicBezTo>
                  <a:cubicBezTo>
                    <a:pt x="343" y="17022"/>
                    <a:pt x="865" y="17656"/>
                    <a:pt x="1084" y="17656"/>
                  </a:cubicBezTo>
                  <a:cubicBezTo>
                    <a:pt x="1304" y="17656"/>
                    <a:pt x="1658" y="17350"/>
                    <a:pt x="2128" y="17630"/>
                  </a:cubicBezTo>
                  <a:cubicBezTo>
                    <a:pt x="2594" y="17915"/>
                    <a:pt x="2374" y="18361"/>
                    <a:pt x="1878" y="18781"/>
                  </a:cubicBezTo>
                  <a:cubicBezTo>
                    <a:pt x="1386" y="19206"/>
                    <a:pt x="1964" y="19254"/>
                    <a:pt x="2482" y="19254"/>
                  </a:cubicBezTo>
                  <a:cubicBezTo>
                    <a:pt x="3003" y="19254"/>
                    <a:pt x="3417" y="19394"/>
                    <a:pt x="3417" y="19394"/>
                  </a:cubicBezTo>
                  <a:cubicBezTo>
                    <a:pt x="4543" y="20191"/>
                    <a:pt x="5806" y="19955"/>
                    <a:pt x="6216" y="20309"/>
                  </a:cubicBezTo>
                  <a:cubicBezTo>
                    <a:pt x="6600" y="20637"/>
                    <a:pt x="6354" y="21600"/>
                    <a:pt x="8523" y="21364"/>
                  </a:cubicBezTo>
                  <a:cubicBezTo>
                    <a:pt x="8989" y="21320"/>
                    <a:pt x="9342" y="21342"/>
                    <a:pt x="9618" y="21390"/>
                  </a:cubicBezTo>
                  <a:cubicBezTo>
                    <a:pt x="9782" y="20401"/>
                    <a:pt x="11020" y="18781"/>
                    <a:pt x="11291" y="18335"/>
                  </a:cubicBezTo>
                  <a:cubicBezTo>
                    <a:pt x="11624" y="17819"/>
                    <a:pt x="11977" y="17140"/>
                    <a:pt x="11977" y="1676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3" name="AutoShape 15"/>
            <p:cNvSpPr>
              <a:spLocks/>
            </p:cNvSpPr>
            <p:nvPr/>
          </p:nvSpPr>
          <p:spPr bwMode="auto">
            <a:xfrm>
              <a:off x="2528977" y="5231886"/>
              <a:ext cx="2362933" cy="2194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27" y="20093"/>
                  </a:moveTo>
                  <a:cubicBezTo>
                    <a:pt x="14827" y="20093"/>
                    <a:pt x="14579" y="19848"/>
                    <a:pt x="14151" y="19607"/>
                  </a:cubicBezTo>
                  <a:cubicBezTo>
                    <a:pt x="13727" y="19366"/>
                    <a:pt x="13004" y="19150"/>
                    <a:pt x="13004" y="18853"/>
                  </a:cubicBezTo>
                  <a:cubicBezTo>
                    <a:pt x="13004" y="18557"/>
                    <a:pt x="13479" y="18100"/>
                    <a:pt x="13479" y="18100"/>
                  </a:cubicBezTo>
                  <a:cubicBezTo>
                    <a:pt x="13778" y="16429"/>
                    <a:pt x="12729" y="16403"/>
                    <a:pt x="12104" y="15730"/>
                  </a:cubicBezTo>
                  <a:cubicBezTo>
                    <a:pt x="11476" y="15057"/>
                    <a:pt x="12104" y="14004"/>
                    <a:pt x="12654" y="14004"/>
                  </a:cubicBezTo>
                  <a:cubicBezTo>
                    <a:pt x="13204" y="14004"/>
                    <a:pt x="14179" y="14274"/>
                    <a:pt x="14854" y="13978"/>
                  </a:cubicBezTo>
                  <a:cubicBezTo>
                    <a:pt x="15526" y="13682"/>
                    <a:pt x="15699" y="13978"/>
                    <a:pt x="16524" y="13978"/>
                  </a:cubicBezTo>
                  <a:cubicBezTo>
                    <a:pt x="17373" y="13978"/>
                    <a:pt x="17172" y="12848"/>
                    <a:pt x="17172" y="12552"/>
                  </a:cubicBezTo>
                  <a:cubicBezTo>
                    <a:pt x="17172" y="12256"/>
                    <a:pt x="17400" y="11985"/>
                    <a:pt x="17400" y="11985"/>
                  </a:cubicBezTo>
                  <a:cubicBezTo>
                    <a:pt x="18701" y="11985"/>
                    <a:pt x="19475" y="11287"/>
                    <a:pt x="19475" y="10961"/>
                  </a:cubicBezTo>
                  <a:cubicBezTo>
                    <a:pt x="19475" y="10665"/>
                    <a:pt x="19848" y="10584"/>
                    <a:pt x="20402" y="10449"/>
                  </a:cubicBezTo>
                  <a:cubicBezTo>
                    <a:pt x="20952" y="10313"/>
                    <a:pt x="21600" y="8701"/>
                    <a:pt x="21600" y="8701"/>
                  </a:cubicBezTo>
                  <a:cubicBezTo>
                    <a:pt x="20873" y="8455"/>
                    <a:pt x="21050" y="7592"/>
                    <a:pt x="21050" y="7592"/>
                  </a:cubicBezTo>
                  <a:cubicBezTo>
                    <a:pt x="20724" y="7592"/>
                    <a:pt x="19875" y="6813"/>
                    <a:pt x="19875" y="5789"/>
                  </a:cubicBezTo>
                  <a:cubicBezTo>
                    <a:pt x="19875" y="4765"/>
                    <a:pt x="19423" y="3500"/>
                    <a:pt x="19176" y="3233"/>
                  </a:cubicBezTo>
                  <a:cubicBezTo>
                    <a:pt x="18901" y="2937"/>
                    <a:pt x="18202" y="1748"/>
                    <a:pt x="17848" y="1587"/>
                  </a:cubicBezTo>
                  <a:cubicBezTo>
                    <a:pt x="17498" y="1426"/>
                    <a:pt x="18025" y="834"/>
                    <a:pt x="17675" y="834"/>
                  </a:cubicBezTo>
                  <a:cubicBezTo>
                    <a:pt x="17349" y="834"/>
                    <a:pt x="16273" y="2074"/>
                    <a:pt x="16123" y="2721"/>
                  </a:cubicBezTo>
                  <a:cubicBezTo>
                    <a:pt x="15974" y="3394"/>
                    <a:pt x="15774" y="3339"/>
                    <a:pt x="15177" y="3529"/>
                  </a:cubicBezTo>
                  <a:cubicBezTo>
                    <a:pt x="14579" y="3690"/>
                    <a:pt x="14053" y="3529"/>
                    <a:pt x="14253" y="3068"/>
                  </a:cubicBezTo>
                  <a:cubicBezTo>
                    <a:pt x="14454" y="2637"/>
                    <a:pt x="14230" y="1617"/>
                    <a:pt x="14002" y="1371"/>
                  </a:cubicBezTo>
                  <a:cubicBezTo>
                    <a:pt x="13876" y="1240"/>
                    <a:pt x="13853" y="914"/>
                    <a:pt x="13853" y="647"/>
                  </a:cubicBezTo>
                  <a:cubicBezTo>
                    <a:pt x="13829" y="673"/>
                    <a:pt x="13802" y="673"/>
                    <a:pt x="13754" y="698"/>
                  </a:cubicBezTo>
                  <a:cubicBezTo>
                    <a:pt x="13051" y="889"/>
                    <a:pt x="11503" y="592"/>
                    <a:pt x="11177" y="241"/>
                  </a:cubicBezTo>
                  <a:cubicBezTo>
                    <a:pt x="11103" y="135"/>
                    <a:pt x="10953" y="80"/>
                    <a:pt x="10804" y="0"/>
                  </a:cubicBezTo>
                  <a:cubicBezTo>
                    <a:pt x="10604" y="186"/>
                    <a:pt x="10376" y="402"/>
                    <a:pt x="10376" y="618"/>
                  </a:cubicBezTo>
                  <a:cubicBezTo>
                    <a:pt x="10376" y="1050"/>
                    <a:pt x="10376" y="1667"/>
                    <a:pt x="9975" y="2099"/>
                  </a:cubicBezTo>
                  <a:cubicBezTo>
                    <a:pt x="9578" y="2531"/>
                    <a:pt x="7751" y="3821"/>
                    <a:pt x="7901" y="4334"/>
                  </a:cubicBezTo>
                  <a:cubicBezTo>
                    <a:pt x="8050" y="4846"/>
                    <a:pt x="8875" y="5518"/>
                    <a:pt x="8576" y="5844"/>
                  </a:cubicBezTo>
                  <a:cubicBezTo>
                    <a:pt x="8301" y="6141"/>
                    <a:pt x="7527" y="5468"/>
                    <a:pt x="7303" y="6005"/>
                  </a:cubicBezTo>
                  <a:cubicBezTo>
                    <a:pt x="7076" y="6543"/>
                    <a:pt x="7653" y="6437"/>
                    <a:pt x="7425" y="6919"/>
                  </a:cubicBezTo>
                  <a:cubicBezTo>
                    <a:pt x="7201" y="7406"/>
                    <a:pt x="6801" y="7838"/>
                    <a:pt x="6474" y="8189"/>
                  </a:cubicBezTo>
                  <a:cubicBezTo>
                    <a:pt x="6176" y="8511"/>
                    <a:pt x="5402" y="8511"/>
                    <a:pt x="5151" y="8511"/>
                  </a:cubicBezTo>
                  <a:cubicBezTo>
                    <a:pt x="4903" y="8511"/>
                    <a:pt x="3677" y="8887"/>
                    <a:pt x="3351" y="8887"/>
                  </a:cubicBezTo>
                  <a:cubicBezTo>
                    <a:pt x="3025" y="8887"/>
                    <a:pt x="2349" y="9454"/>
                    <a:pt x="2102" y="9454"/>
                  </a:cubicBezTo>
                  <a:cubicBezTo>
                    <a:pt x="1850" y="9454"/>
                    <a:pt x="1701" y="9023"/>
                    <a:pt x="1477" y="9023"/>
                  </a:cubicBezTo>
                  <a:cubicBezTo>
                    <a:pt x="1249" y="9023"/>
                    <a:pt x="1151" y="10449"/>
                    <a:pt x="853" y="10775"/>
                  </a:cubicBezTo>
                  <a:cubicBezTo>
                    <a:pt x="574" y="11071"/>
                    <a:pt x="126" y="12793"/>
                    <a:pt x="1403" y="12256"/>
                  </a:cubicBezTo>
                  <a:cubicBezTo>
                    <a:pt x="1403" y="12256"/>
                    <a:pt x="2149" y="13170"/>
                    <a:pt x="2149" y="13602"/>
                  </a:cubicBezTo>
                  <a:cubicBezTo>
                    <a:pt x="2149" y="14033"/>
                    <a:pt x="1827" y="14812"/>
                    <a:pt x="1524" y="15404"/>
                  </a:cubicBezTo>
                  <a:cubicBezTo>
                    <a:pt x="1277" y="15916"/>
                    <a:pt x="149" y="17774"/>
                    <a:pt x="0" y="18908"/>
                  </a:cubicBezTo>
                  <a:cubicBezTo>
                    <a:pt x="951" y="19150"/>
                    <a:pt x="951" y="19928"/>
                    <a:pt x="1300" y="19797"/>
                  </a:cubicBezTo>
                  <a:cubicBezTo>
                    <a:pt x="2200" y="19471"/>
                    <a:pt x="3626" y="20038"/>
                    <a:pt x="4274" y="20119"/>
                  </a:cubicBezTo>
                  <a:cubicBezTo>
                    <a:pt x="5826" y="20280"/>
                    <a:pt x="4801" y="18908"/>
                    <a:pt x="5276" y="18828"/>
                  </a:cubicBezTo>
                  <a:cubicBezTo>
                    <a:pt x="6675" y="18612"/>
                    <a:pt x="7728" y="19662"/>
                    <a:pt x="8003" y="19768"/>
                  </a:cubicBezTo>
                  <a:cubicBezTo>
                    <a:pt x="8278" y="19903"/>
                    <a:pt x="9378" y="19607"/>
                    <a:pt x="9625" y="20254"/>
                  </a:cubicBezTo>
                  <a:cubicBezTo>
                    <a:pt x="9877" y="20927"/>
                    <a:pt x="10329" y="20254"/>
                    <a:pt x="11028" y="20656"/>
                  </a:cubicBezTo>
                  <a:cubicBezTo>
                    <a:pt x="11326" y="20817"/>
                    <a:pt x="11326" y="21465"/>
                    <a:pt x="11503" y="21545"/>
                  </a:cubicBezTo>
                  <a:cubicBezTo>
                    <a:pt x="11578" y="21575"/>
                    <a:pt x="11629" y="21575"/>
                    <a:pt x="11704" y="21600"/>
                  </a:cubicBezTo>
                  <a:cubicBezTo>
                    <a:pt x="12352" y="21249"/>
                    <a:pt x="13228" y="20335"/>
                    <a:pt x="13503" y="20335"/>
                  </a:cubicBezTo>
                  <a:cubicBezTo>
                    <a:pt x="13829" y="20335"/>
                    <a:pt x="14827" y="20093"/>
                    <a:pt x="14827" y="2009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4" name="AutoShape 16"/>
            <p:cNvSpPr>
              <a:spLocks/>
            </p:cNvSpPr>
            <p:nvPr/>
          </p:nvSpPr>
          <p:spPr bwMode="auto">
            <a:xfrm>
              <a:off x="3810442" y="5286027"/>
              <a:ext cx="1941082" cy="2282408"/>
            </a:xfrm>
            <a:custGeom>
              <a:avLst/>
              <a:gdLst>
                <a:gd name="T0" fmla="+- 0 10890 273"/>
                <a:gd name="T1" fmla="*/ T0 w 21235"/>
                <a:gd name="T2" fmla="+- 0 10964 328"/>
                <a:gd name="T3" fmla="*/ 10964 h 21272"/>
                <a:gd name="T4" fmla="+- 0 10890 273"/>
                <a:gd name="T5" fmla="*/ T4 w 21235"/>
                <a:gd name="T6" fmla="+- 0 10964 328"/>
                <a:gd name="T7" fmla="*/ 10964 h 21272"/>
                <a:gd name="T8" fmla="+- 0 10890 273"/>
                <a:gd name="T9" fmla="*/ T8 w 21235"/>
                <a:gd name="T10" fmla="+- 0 10964 328"/>
                <a:gd name="T11" fmla="*/ 10964 h 21272"/>
                <a:gd name="T12" fmla="+- 0 10890 273"/>
                <a:gd name="T13" fmla="*/ T12 w 21235"/>
                <a:gd name="T14" fmla="+- 0 10964 328"/>
                <a:gd name="T15" fmla="*/ 10964 h 21272"/>
              </a:gdLst>
              <a:ahLst/>
              <a:cxnLst>
                <a:cxn ang="0">
                  <a:pos x="T1" y="T3"/>
                </a:cxn>
                <a:cxn ang="0">
                  <a:pos x="T5" y="T7"/>
                </a:cxn>
                <a:cxn ang="0">
                  <a:pos x="T9" y="T11"/>
                </a:cxn>
                <a:cxn ang="0">
                  <a:pos x="T13" y="T15"/>
                </a:cxn>
              </a:cxnLst>
              <a:rect l="0" t="0" r="r" b="b"/>
              <a:pathLst>
                <a:path w="21235" h="21272">
                  <a:moveTo>
                    <a:pt x="20157" y="9184"/>
                  </a:moveTo>
                  <a:cubicBezTo>
                    <a:pt x="19978" y="8599"/>
                    <a:pt x="21026" y="8447"/>
                    <a:pt x="21177" y="7986"/>
                  </a:cubicBezTo>
                  <a:cubicBezTo>
                    <a:pt x="21327" y="7529"/>
                    <a:pt x="21177" y="7221"/>
                    <a:pt x="20848" y="6736"/>
                  </a:cubicBezTo>
                  <a:cubicBezTo>
                    <a:pt x="20518" y="6251"/>
                    <a:pt x="19710" y="5438"/>
                    <a:pt x="19202" y="5438"/>
                  </a:cubicBezTo>
                  <a:cubicBezTo>
                    <a:pt x="18695" y="5438"/>
                    <a:pt x="17942" y="5538"/>
                    <a:pt x="17524" y="5538"/>
                  </a:cubicBezTo>
                  <a:cubicBezTo>
                    <a:pt x="17106" y="5538"/>
                    <a:pt x="16659" y="5538"/>
                    <a:pt x="16269" y="4801"/>
                  </a:cubicBezTo>
                  <a:cubicBezTo>
                    <a:pt x="15879" y="4059"/>
                    <a:pt x="15160" y="3550"/>
                    <a:pt x="15014" y="3218"/>
                  </a:cubicBezTo>
                  <a:cubicBezTo>
                    <a:pt x="14863" y="2885"/>
                    <a:pt x="14384" y="1535"/>
                    <a:pt x="13966" y="1383"/>
                  </a:cubicBezTo>
                  <a:cubicBezTo>
                    <a:pt x="13547" y="1231"/>
                    <a:pt x="12978" y="1231"/>
                    <a:pt x="12649" y="1511"/>
                  </a:cubicBezTo>
                  <a:cubicBezTo>
                    <a:pt x="12320" y="1792"/>
                    <a:pt x="11991" y="1331"/>
                    <a:pt x="11991" y="998"/>
                  </a:cubicBezTo>
                  <a:cubicBezTo>
                    <a:pt x="11991" y="670"/>
                    <a:pt x="10943" y="-328"/>
                    <a:pt x="10943" y="109"/>
                  </a:cubicBezTo>
                  <a:cubicBezTo>
                    <a:pt x="10943" y="541"/>
                    <a:pt x="10257" y="846"/>
                    <a:pt x="9805" y="846"/>
                  </a:cubicBezTo>
                  <a:cubicBezTo>
                    <a:pt x="9509" y="846"/>
                    <a:pt x="8997" y="1739"/>
                    <a:pt x="8701" y="2324"/>
                  </a:cubicBezTo>
                  <a:cubicBezTo>
                    <a:pt x="8790" y="2429"/>
                    <a:pt x="8879" y="2505"/>
                    <a:pt x="8940" y="2557"/>
                  </a:cubicBezTo>
                  <a:cubicBezTo>
                    <a:pt x="9237" y="2809"/>
                    <a:pt x="9777" y="4007"/>
                    <a:pt x="9777" y="4977"/>
                  </a:cubicBezTo>
                  <a:cubicBezTo>
                    <a:pt x="9777" y="5946"/>
                    <a:pt x="10793" y="6684"/>
                    <a:pt x="11183" y="6684"/>
                  </a:cubicBezTo>
                  <a:cubicBezTo>
                    <a:pt x="11183" y="6684"/>
                    <a:pt x="10971" y="7501"/>
                    <a:pt x="11841" y="7733"/>
                  </a:cubicBezTo>
                  <a:cubicBezTo>
                    <a:pt x="11841" y="7733"/>
                    <a:pt x="11065" y="9260"/>
                    <a:pt x="10407" y="9388"/>
                  </a:cubicBezTo>
                  <a:cubicBezTo>
                    <a:pt x="9744" y="9516"/>
                    <a:pt x="9298" y="9593"/>
                    <a:pt x="9298" y="9873"/>
                  </a:cubicBezTo>
                  <a:cubicBezTo>
                    <a:pt x="9298" y="10182"/>
                    <a:pt x="8372" y="10843"/>
                    <a:pt x="6816" y="10843"/>
                  </a:cubicBezTo>
                  <a:cubicBezTo>
                    <a:pt x="6816" y="10843"/>
                    <a:pt x="6543" y="11099"/>
                    <a:pt x="6543" y="11380"/>
                  </a:cubicBezTo>
                  <a:cubicBezTo>
                    <a:pt x="6543" y="11660"/>
                    <a:pt x="6783" y="12730"/>
                    <a:pt x="5767" y="12730"/>
                  </a:cubicBezTo>
                  <a:cubicBezTo>
                    <a:pt x="4780" y="12730"/>
                    <a:pt x="4573" y="12449"/>
                    <a:pt x="3770" y="12730"/>
                  </a:cubicBezTo>
                  <a:cubicBezTo>
                    <a:pt x="2961" y="13010"/>
                    <a:pt x="1795" y="12754"/>
                    <a:pt x="1137" y="12754"/>
                  </a:cubicBezTo>
                  <a:cubicBezTo>
                    <a:pt x="479" y="12754"/>
                    <a:pt x="-273" y="13751"/>
                    <a:pt x="479" y="14389"/>
                  </a:cubicBezTo>
                  <a:cubicBezTo>
                    <a:pt x="1227" y="15026"/>
                    <a:pt x="2482" y="15050"/>
                    <a:pt x="2124" y="16632"/>
                  </a:cubicBezTo>
                  <a:cubicBezTo>
                    <a:pt x="2124" y="16632"/>
                    <a:pt x="1556" y="17065"/>
                    <a:pt x="1556" y="17345"/>
                  </a:cubicBezTo>
                  <a:cubicBezTo>
                    <a:pt x="1556" y="17626"/>
                    <a:pt x="2421" y="17830"/>
                    <a:pt x="2928" y="18059"/>
                  </a:cubicBezTo>
                  <a:cubicBezTo>
                    <a:pt x="3441" y="18287"/>
                    <a:pt x="3737" y="18519"/>
                    <a:pt x="3737" y="18519"/>
                  </a:cubicBezTo>
                  <a:cubicBezTo>
                    <a:pt x="3737" y="18519"/>
                    <a:pt x="2543" y="18748"/>
                    <a:pt x="2153" y="18748"/>
                  </a:cubicBezTo>
                  <a:cubicBezTo>
                    <a:pt x="1824" y="18748"/>
                    <a:pt x="775" y="19613"/>
                    <a:pt x="0" y="19946"/>
                  </a:cubicBezTo>
                  <a:cubicBezTo>
                    <a:pt x="178" y="19970"/>
                    <a:pt x="446" y="20046"/>
                    <a:pt x="1015" y="20507"/>
                  </a:cubicBezTo>
                  <a:cubicBezTo>
                    <a:pt x="1795" y="21196"/>
                    <a:pt x="1584" y="20992"/>
                    <a:pt x="2660" y="20583"/>
                  </a:cubicBezTo>
                  <a:cubicBezTo>
                    <a:pt x="3737" y="20174"/>
                    <a:pt x="5678" y="21272"/>
                    <a:pt x="5946" y="21272"/>
                  </a:cubicBezTo>
                  <a:cubicBezTo>
                    <a:pt x="6219" y="21272"/>
                    <a:pt x="6364" y="20559"/>
                    <a:pt x="6543" y="20735"/>
                  </a:cubicBezTo>
                  <a:cubicBezTo>
                    <a:pt x="6755" y="20887"/>
                    <a:pt x="7055" y="20735"/>
                    <a:pt x="7055" y="20735"/>
                  </a:cubicBezTo>
                  <a:cubicBezTo>
                    <a:pt x="7624" y="20126"/>
                    <a:pt x="8010" y="20174"/>
                    <a:pt x="8010" y="20174"/>
                  </a:cubicBezTo>
                  <a:cubicBezTo>
                    <a:pt x="9655" y="20735"/>
                    <a:pt x="10196" y="20407"/>
                    <a:pt x="10196" y="20407"/>
                  </a:cubicBezTo>
                  <a:cubicBezTo>
                    <a:pt x="10313" y="20150"/>
                    <a:pt x="9984" y="19641"/>
                    <a:pt x="9716" y="19409"/>
                  </a:cubicBezTo>
                  <a:cubicBezTo>
                    <a:pt x="9476" y="19205"/>
                    <a:pt x="9237" y="19257"/>
                    <a:pt x="9237" y="18976"/>
                  </a:cubicBezTo>
                  <a:cubicBezTo>
                    <a:pt x="9237" y="18720"/>
                    <a:pt x="8997" y="18163"/>
                    <a:pt x="8997" y="18059"/>
                  </a:cubicBezTo>
                  <a:cubicBezTo>
                    <a:pt x="8997" y="17930"/>
                    <a:pt x="9237" y="17422"/>
                    <a:pt x="9058" y="17141"/>
                  </a:cubicBezTo>
                  <a:cubicBezTo>
                    <a:pt x="8879" y="16885"/>
                    <a:pt x="8339" y="16961"/>
                    <a:pt x="8489" y="16504"/>
                  </a:cubicBezTo>
                  <a:cubicBezTo>
                    <a:pt x="8668" y="16071"/>
                    <a:pt x="8879" y="16200"/>
                    <a:pt x="9058" y="16200"/>
                  </a:cubicBezTo>
                  <a:cubicBezTo>
                    <a:pt x="8762" y="15150"/>
                    <a:pt x="9956" y="14232"/>
                    <a:pt x="10106" y="14232"/>
                  </a:cubicBezTo>
                  <a:cubicBezTo>
                    <a:pt x="10285" y="14232"/>
                    <a:pt x="10346" y="13671"/>
                    <a:pt x="10825" y="13391"/>
                  </a:cubicBezTo>
                  <a:cubicBezTo>
                    <a:pt x="11272" y="13110"/>
                    <a:pt x="12142" y="13367"/>
                    <a:pt x="12349" y="13215"/>
                  </a:cubicBezTo>
                  <a:cubicBezTo>
                    <a:pt x="12527" y="13034"/>
                    <a:pt x="12142" y="12830"/>
                    <a:pt x="12381" y="12630"/>
                  </a:cubicBezTo>
                  <a:cubicBezTo>
                    <a:pt x="12649" y="12397"/>
                    <a:pt x="13218" y="12449"/>
                    <a:pt x="13308" y="12449"/>
                  </a:cubicBezTo>
                  <a:cubicBezTo>
                    <a:pt x="13397" y="12449"/>
                    <a:pt x="13787" y="12041"/>
                    <a:pt x="14055" y="11989"/>
                  </a:cubicBezTo>
                  <a:cubicBezTo>
                    <a:pt x="14356" y="11940"/>
                    <a:pt x="14445" y="11199"/>
                    <a:pt x="15282" y="11071"/>
                  </a:cubicBezTo>
                  <a:cubicBezTo>
                    <a:pt x="16090" y="10943"/>
                    <a:pt x="16029" y="11684"/>
                    <a:pt x="16537" y="11684"/>
                  </a:cubicBezTo>
                  <a:cubicBezTo>
                    <a:pt x="17016" y="11684"/>
                    <a:pt x="17914" y="11964"/>
                    <a:pt x="18065" y="11964"/>
                  </a:cubicBezTo>
                  <a:cubicBezTo>
                    <a:pt x="18215" y="11964"/>
                    <a:pt x="18215" y="11812"/>
                    <a:pt x="18215" y="11812"/>
                  </a:cubicBezTo>
                  <a:cubicBezTo>
                    <a:pt x="18333" y="11812"/>
                    <a:pt x="18455" y="11784"/>
                    <a:pt x="18544" y="11784"/>
                  </a:cubicBezTo>
                  <a:cubicBezTo>
                    <a:pt x="18751" y="11351"/>
                    <a:pt x="18991" y="10895"/>
                    <a:pt x="19080" y="10819"/>
                  </a:cubicBezTo>
                  <a:cubicBezTo>
                    <a:pt x="19259" y="10690"/>
                    <a:pt x="20340" y="9773"/>
                    <a:pt x="20157" y="918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5" name="AutoShape 17"/>
            <p:cNvSpPr>
              <a:spLocks/>
            </p:cNvSpPr>
            <p:nvPr/>
          </p:nvSpPr>
          <p:spPr bwMode="auto">
            <a:xfrm>
              <a:off x="5504499" y="5111060"/>
              <a:ext cx="1950928" cy="1747930"/>
            </a:xfrm>
            <a:custGeom>
              <a:avLst/>
              <a:gdLst>
                <a:gd name="T0" fmla="*/ 10353 w 20707"/>
                <a:gd name="T1" fmla="+- 0 10880 259"/>
                <a:gd name="T2" fmla="*/ 10880 h 21242"/>
                <a:gd name="T3" fmla="*/ 10353 w 20707"/>
                <a:gd name="T4" fmla="+- 0 10880 259"/>
                <a:gd name="T5" fmla="*/ 10880 h 21242"/>
                <a:gd name="T6" fmla="*/ 10353 w 20707"/>
                <a:gd name="T7" fmla="+- 0 10880 259"/>
                <a:gd name="T8" fmla="*/ 10880 h 21242"/>
                <a:gd name="T9" fmla="*/ 10353 w 20707"/>
                <a:gd name="T10" fmla="+- 0 10880 259"/>
                <a:gd name="T11" fmla="*/ 10880 h 21242"/>
              </a:gdLst>
              <a:ahLst/>
              <a:cxnLst>
                <a:cxn ang="0">
                  <a:pos x="T0" y="T2"/>
                </a:cxn>
                <a:cxn ang="0">
                  <a:pos x="T3" y="T5"/>
                </a:cxn>
                <a:cxn ang="0">
                  <a:pos x="T6" y="T8"/>
                </a:cxn>
                <a:cxn ang="0">
                  <a:pos x="T9" y="T11"/>
                </a:cxn>
              </a:cxnLst>
              <a:rect l="0" t="0" r="r" b="b"/>
              <a:pathLst>
                <a:path w="20707" h="21242">
                  <a:moveTo>
                    <a:pt x="11902" y="106"/>
                  </a:moveTo>
                  <a:cubicBezTo>
                    <a:pt x="11468" y="571"/>
                    <a:pt x="12162" y="1302"/>
                    <a:pt x="12394" y="1934"/>
                  </a:cubicBezTo>
                  <a:cubicBezTo>
                    <a:pt x="12659" y="2597"/>
                    <a:pt x="11642" y="2832"/>
                    <a:pt x="11149" y="2832"/>
                  </a:cubicBezTo>
                  <a:cubicBezTo>
                    <a:pt x="10652" y="2832"/>
                    <a:pt x="10045" y="3730"/>
                    <a:pt x="9552" y="3861"/>
                  </a:cubicBezTo>
                  <a:cubicBezTo>
                    <a:pt x="9087" y="4028"/>
                    <a:pt x="8681" y="4858"/>
                    <a:pt x="8362" y="5255"/>
                  </a:cubicBezTo>
                  <a:cubicBezTo>
                    <a:pt x="8010" y="5620"/>
                    <a:pt x="7951" y="6184"/>
                    <a:pt x="7951" y="6518"/>
                  </a:cubicBezTo>
                  <a:cubicBezTo>
                    <a:pt x="7951" y="6852"/>
                    <a:pt x="6966" y="7119"/>
                    <a:pt x="6792" y="7651"/>
                  </a:cubicBezTo>
                  <a:cubicBezTo>
                    <a:pt x="6619" y="8178"/>
                    <a:pt x="7226" y="8147"/>
                    <a:pt x="7664" y="8278"/>
                  </a:cubicBezTo>
                  <a:cubicBezTo>
                    <a:pt x="8129" y="8445"/>
                    <a:pt x="8768" y="9541"/>
                    <a:pt x="8448" y="9943"/>
                  </a:cubicBezTo>
                  <a:cubicBezTo>
                    <a:pt x="8097" y="10309"/>
                    <a:pt x="6907" y="9943"/>
                    <a:pt x="6181" y="9943"/>
                  </a:cubicBezTo>
                  <a:cubicBezTo>
                    <a:pt x="5456" y="9943"/>
                    <a:pt x="5077" y="9280"/>
                    <a:pt x="4762" y="9280"/>
                  </a:cubicBezTo>
                  <a:cubicBezTo>
                    <a:pt x="4439" y="9280"/>
                    <a:pt x="4119" y="8909"/>
                    <a:pt x="4119" y="8513"/>
                  </a:cubicBezTo>
                  <a:cubicBezTo>
                    <a:pt x="4119" y="8116"/>
                    <a:pt x="3887" y="7615"/>
                    <a:pt x="3540" y="8017"/>
                  </a:cubicBezTo>
                  <a:cubicBezTo>
                    <a:pt x="3193" y="8413"/>
                    <a:pt x="3659" y="9045"/>
                    <a:pt x="3659" y="9045"/>
                  </a:cubicBezTo>
                  <a:cubicBezTo>
                    <a:pt x="3394" y="9343"/>
                    <a:pt x="2555" y="9045"/>
                    <a:pt x="2117" y="9045"/>
                  </a:cubicBezTo>
                  <a:cubicBezTo>
                    <a:pt x="1857" y="9045"/>
                    <a:pt x="1537" y="9374"/>
                    <a:pt x="1305" y="9640"/>
                  </a:cubicBezTo>
                  <a:cubicBezTo>
                    <a:pt x="1683" y="10006"/>
                    <a:pt x="2030" y="10507"/>
                    <a:pt x="2235" y="10904"/>
                  </a:cubicBezTo>
                  <a:cubicBezTo>
                    <a:pt x="2555" y="11536"/>
                    <a:pt x="2701" y="11938"/>
                    <a:pt x="2555" y="12533"/>
                  </a:cubicBezTo>
                  <a:cubicBezTo>
                    <a:pt x="2409" y="13133"/>
                    <a:pt x="1391" y="13332"/>
                    <a:pt x="1565" y="14094"/>
                  </a:cubicBezTo>
                  <a:cubicBezTo>
                    <a:pt x="1743" y="14862"/>
                    <a:pt x="693" y="16057"/>
                    <a:pt x="520" y="16224"/>
                  </a:cubicBezTo>
                  <a:cubicBezTo>
                    <a:pt x="433" y="16323"/>
                    <a:pt x="201" y="16919"/>
                    <a:pt x="0" y="17483"/>
                  </a:cubicBezTo>
                  <a:cubicBezTo>
                    <a:pt x="753" y="17383"/>
                    <a:pt x="725" y="17785"/>
                    <a:pt x="725" y="17785"/>
                  </a:cubicBezTo>
                  <a:cubicBezTo>
                    <a:pt x="985" y="19211"/>
                    <a:pt x="2468" y="18616"/>
                    <a:pt x="2609" y="18448"/>
                  </a:cubicBezTo>
                  <a:cubicBezTo>
                    <a:pt x="2755" y="18281"/>
                    <a:pt x="2409" y="17650"/>
                    <a:pt x="2495" y="17519"/>
                  </a:cubicBezTo>
                  <a:cubicBezTo>
                    <a:pt x="2609" y="17383"/>
                    <a:pt x="2929" y="17650"/>
                    <a:pt x="3047" y="17650"/>
                  </a:cubicBezTo>
                  <a:cubicBezTo>
                    <a:pt x="3161" y="17650"/>
                    <a:pt x="3946" y="17885"/>
                    <a:pt x="3946" y="17582"/>
                  </a:cubicBezTo>
                  <a:cubicBezTo>
                    <a:pt x="3946" y="17284"/>
                    <a:pt x="3481" y="17054"/>
                    <a:pt x="3627" y="17054"/>
                  </a:cubicBezTo>
                  <a:cubicBezTo>
                    <a:pt x="3773" y="17054"/>
                    <a:pt x="3832" y="16386"/>
                    <a:pt x="3832" y="16386"/>
                  </a:cubicBezTo>
                  <a:cubicBezTo>
                    <a:pt x="3832" y="16386"/>
                    <a:pt x="4033" y="16590"/>
                    <a:pt x="4238" y="16590"/>
                  </a:cubicBezTo>
                  <a:cubicBezTo>
                    <a:pt x="4471" y="16590"/>
                    <a:pt x="4238" y="17582"/>
                    <a:pt x="4530" y="17253"/>
                  </a:cubicBezTo>
                  <a:cubicBezTo>
                    <a:pt x="4817" y="16919"/>
                    <a:pt x="4991" y="17253"/>
                    <a:pt x="4991" y="17253"/>
                  </a:cubicBezTo>
                  <a:cubicBezTo>
                    <a:pt x="4991" y="18281"/>
                    <a:pt x="4238" y="17483"/>
                    <a:pt x="3713" y="18083"/>
                  </a:cubicBezTo>
                  <a:cubicBezTo>
                    <a:pt x="3193" y="18678"/>
                    <a:pt x="4498" y="18678"/>
                    <a:pt x="4877" y="18814"/>
                  </a:cubicBezTo>
                  <a:cubicBezTo>
                    <a:pt x="5255" y="18944"/>
                    <a:pt x="4877" y="18250"/>
                    <a:pt x="5543" y="18381"/>
                  </a:cubicBezTo>
                  <a:cubicBezTo>
                    <a:pt x="6213" y="18548"/>
                    <a:pt x="5602" y="18814"/>
                    <a:pt x="5602" y="19310"/>
                  </a:cubicBezTo>
                  <a:cubicBezTo>
                    <a:pt x="5602" y="19843"/>
                    <a:pt x="5980" y="19743"/>
                    <a:pt x="5980" y="19743"/>
                  </a:cubicBezTo>
                  <a:cubicBezTo>
                    <a:pt x="7372" y="19477"/>
                    <a:pt x="6765" y="20145"/>
                    <a:pt x="7404" y="20010"/>
                  </a:cubicBezTo>
                  <a:cubicBezTo>
                    <a:pt x="8042" y="19879"/>
                    <a:pt x="8302" y="20375"/>
                    <a:pt x="8302" y="20375"/>
                  </a:cubicBezTo>
                  <a:cubicBezTo>
                    <a:pt x="9000" y="20741"/>
                    <a:pt x="9055" y="21341"/>
                    <a:pt x="9347" y="21205"/>
                  </a:cubicBezTo>
                  <a:cubicBezTo>
                    <a:pt x="9812" y="20673"/>
                    <a:pt x="10451" y="20741"/>
                    <a:pt x="10451" y="20741"/>
                  </a:cubicBezTo>
                  <a:cubicBezTo>
                    <a:pt x="10830" y="20641"/>
                    <a:pt x="10857" y="21242"/>
                    <a:pt x="11090" y="21242"/>
                  </a:cubicBezTo>
                  <a:cubicBezTo>
                    <a:pt x="11236" y="21242"/>
                    <a:pt x="11382" y="20908"/>
                    <a:pt x="11582" y="20741"/>
                  </a:cubicBezTo>
                  <a:cubicBezTo>
                    <a:pt x="11756" y="20573"/>
                    <a:pt x="12020" y="20641"/>
                    <a:pt x="12107" y="20573"/>
                  </a:cubicBezTo>
                  <a:cubicBezTo>
                    <a:pt x="12221" y="20406"/>
                    <a:pt x="12568" y="20772"/>
                    <a:pt x="12773" y="20772"/>
                  </a:cubicBezTo>
                  <a:cubicBezTo>
                    <a:pt x="13006" y="20772"/>
                    <a:pt x="12746" y="19942"/>
                    <a:pt x="12974" y="20077"/>
                  </a:cubicBezTo>
                  <a:cubicBezTo>
                    <a:pt x="13206" y="20208"/>
                    <a:pt x="13704" y="19843"/>
                    <a:pt x="13991" y="19712"/>
                  </a:cubicBezTo>
                  <a:cubicBezTo>
                    <a:pt x="14256" y="19576"/>
                    <a:pt x="14342" y="19942"/>
                    <a:pt x="14484" y="19942"/>
                  </a:cubicBezTo>
                  <a:cubicBezTo>
                    <a:pt x="14630" y="19942"/>
                    <a:pt x="14949" y="19112"/>
                    <a:pt x="14803" y="18981"/>
                  </a:cubicBezTo>
                  <a:cubicBezTo>
                    <a:pt x="14689" y="18814"/>
                    <a:pt x="14922" y="18584"/>
                    <a:pt x="14922" y="18417"/>
                  </a:cubicBezTo>
                  <a:cubicBezTo>
                    <a:pt x="14922" y="18281"/>
                    <a:pt x="14429" y="18584"/>
                    <a:pt x="14224" y="18584"/>
                  </a:cubicBezTo>
                  <a:cubicBezTo>
                    <a:pt x="14023" y="18584"/>
                    <a:pt x="14224" y="18015"/>
                    <a:pt x="14543" y="18114"/>
                  </a:cubicBezTo>
                  <a:cubicBezTo>
                    <a:pt x="14862" y="18214"/>
                    <a:pt x="15214" y="17352"/>
                    <a:pt x="15300" y="17054"/>
                  </a:cubicBezTo>
                  <a:cubicBezTo>
                    <a:pt x="15387" y="16752"/>
                    <a:pt x="15820" y="17054"/>
                    <a:pt x="16053" y="17054"/>
                  </a:cubicBezTo>
                  <a:cubicBezTo>
                    <a:pt x="16286" y="17054"/>
                    <a:pt x="16577" y="15754"/>
                    <a:pt x="16577" y="15754"/>
                  </a:cubicBezTo>
                  <a:cubicBezTo>
                    <a:pt x="17157" y="15989"/>
                    <a:pt x="17129" y="15159"/>
                    <a:pt x="17362" y="15425"/>
                  </a:cubicBezTo>
                  <a:cubicBezTo>
                    <a:pt x="17590" y="15692"/>
                    <a:pt x="17768" y="15592"/>
                    <a:pt x="17768" y="15592"/>
                  </a:cubicBezTo>
                  <a:cubicBezTo>
                    <a:pt x="17823" y="15488"/>
                    <a:pt x="17476" y="15258"/>
                    <a:pt x="17535" y="14992"/>
                  </a:cubicBezTo>
                  <a:cubicBezTo>
                    <a:pt x="17590" y="14595"/>
                    <a:pt x="18056" y="14094"/>
                    <a:pt x="18201" y="13995"/>
                  </a:cubicBezTo>
                  <a:cubicBezTo>
                    <a:pt x="18466" y="13828"/>
                    <a:pt x="18375" y="14162"/>
                    <a:pt x="18548" y="14292"/>
                  </a:cubicBezTo>
                  <a:cubicBezTo>
                    <a:pt x="18726" y="14397"/>
                    <a:pt x="18753" y="13729"/>
                    <a:pt x="18753" y="14026"/>
                  </a:cubicBezTo>
                  <a:cubicBezTo>
                    <a:pt x="18753" y="14329"/>
                    <a:pt x="18927" y="14230"/>
                    <a:pt x="18927" y="14230"/>
                  </a:cubicBezTo>
                  <a:cubicBezTo>
                    <a:pt x="19013" y="13796"/>
                    <a:pt x="19857" y="13332"/>
                    <a:pt x="19857" y="13332"/>
                  </a:cubicBezTo>
                  <a:cubicBezTo>
                    <a:pt x="19451" y="12867"/>
                    <a:pt x="21600" y="10674"/>
                    <a:pt x="20263" y="9745"/>
                  </a:cubicBezTo>
                  <a:cubicBezTo>
                    <a:pt x="19652" y="9343"/>
                    <a:pt x="18781" y="10241"/>
                    <a:pt x="18142" y="10074"/>
                  </a:cubicBezTo>
                  <a:cubicBezTo>
                    <a:pt x="17504" y="9943"/>
                    <a:pt x="16924" y="9280"/>
                    <a:pt x="16053" y="8946"/>
                  </a:cubicBezTo>
                  <a:cubicBezTo>
                    <a:pt x="15182" y="8612"/>
                    <a:pt x="15008" y="6716"/>
                    <a:pt x="15008" y="6388"/>
                  </a:cubicBezTo>
                  <a:cubicBezTo>
                    <a:pt x="15008" y="6022"/>
                    <a:pt x="16085" y="4059"/>
                    <a:pt x="16085" y="4059"/>
                  </a:cubicBezTo>
                  <a:cubicBezTo>
                    <a:pt x="16345" y="2863"/>
                    <a:pt x="14456" y="2962"/>
                    <a:pt x="13991" y="1965"/>
                  </a:cubicBezTo>
                  <a:cubicBezTo>
                    <a:pt x="13644" y="1798"/>
                    <a:pt x="13471" y="937"/>
                    <a:pt x="13412" y="373"/>
                  </a:cubicBezTo>
                  <a:cubicBezTo>
                    <a:pt x="12627" y="441"/>
                    <a:pt x="12221" y="-259"/>
                    <a:pt x="11902" y="10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6" name="AutoShape 18"/>
            <p:cNvSpPr>
              <a:spLocks/>
            </p:cNvSpPr>
            <p:nvPr/>
          </p:nvSpPr>
          <p:spPr bwMode="auto">
            <a:xfrm>
              <a:off x="4045167" y="3740234"/>
              <a:ext cx="1515760" cy="1854437"/>
            </a:xfrm>
            <a:custGeom>
              <a:avLst/>
              <a:gdLst>
                <a:gd name="T0" fmla="*/ 10800 w 21600"/>
                <a:gd name="T1" fmla="+- 0 10915 346"/>
                <a:gd name="T2" fmla="*/ 10915 h 21138"/>
                <a:gd name="T3" fmla="*/ 10800 w 21600"/>
                <a:gd name="T4" fmla="+- 0 10915 346"/>
                <a:gd name="T5" fmla="*/ 10915 h 21138"/>
                <a:gd name="T6" fmla="*/ 10800 w 21600"/>
                <a:gd name="T7" fmla="+- 0 10915 346"/>
                <a:gd name="T8" fmla="*/ 10915 h 21138"/>
                <a:gd name="T9" fmla="*/ 10800 w 21600"/>
                <a:gd name="T10" fmla="+- 0 10915 346"/>
                <a:gd name="T11" fmla="*/ 10915 h 21138"/>
              </a:gdLst>
              <a:ahLst/>
              <a:cxnLst>
                <a:cxn ang="0">
                  <a:pos x="T0" y="T2"/>
                </a:cxn>
                <a:cxn ang="0">
                  <a:pos x="T3" y="T5"/>
                </a:cxn>
                <a:cxn ang="0">
                  <a:pos x="T6" y="T8"/>
                </a:cxn>
                <a:cxn ang="0">
                  <a:pos x="T9" y="T11"/>
                </a:cxn>
              </a:cxnLst>
              <a:rect l="0" t="0" r="r" b="b"/>
              <a:pathLst>
                <a:path w="21600" h="21138">
                  <a:moveTo>
                    <a:pt x="19964" y="16954"/>
                  </a:moveTo>
                  <a:cubicBezTo>
                    <a:pt x="19964" y="15827"/>
                    <a:pt x="21287" y="16170"/>
                    <a:pt x="21600" y="15234"/>
                  </a:cubicBezTo>
                  <a:cubicBezTo>
                    <a:pt x="21600" y="15234"/>
                    <a:pt x="21208" y="15019"/>
                    <a:pt x="20350" y="14798"/>
                  </a:cubicBezTo>
                  <a:cubicBezTo>
                    <a:pt x="20350" y="14798"/>
                    <a:pt x="20154" y="13770"/>
                    <a:pt x="19063" y="13770"/>
                  </a:cubicBezTo>
                  <a:cubicBezTo>
                    <a:pt x="18009" y="13770"/>
                    <a:pt x="16686" y="14176"/>
                    <a:pt x="16453" y="13491"/>
                  </a:cubicBezTo>
                  <a:cubicBezTo>
                    <a:pt x="16220" y="12805"/>
                    <a:pt x="17580" y="11870"/>
                    <a:pt x="15865" y="11341"/>
                  </a:cubicBezTo>
                  <a:cubicBezTo>
                    <a:pt x="14149" y="10812"/>
                    <a:pt x="13996" y="8534"/>
                    <a:pt x="14657" y="8034"/>
                  </a:cubicBezTo>
                  <a:cubicBezTo>
                    <a:pt x="15282" y="7505"/>
                    <a:pt x="15203" y="6105"/>
                    <a:pt x="14694" y="5698"/>
                  </a:cubicBezTo>
                  <a:cubicBezTo>
                    <a:pt x="14149" y="5262"/>
                    <a:pt x="15748" y="4983"/>
                    <a:pt x="16140" y="4699"/>
                  </a:cubicBezTo>
                  <a:cubicBezTo>
                    <a:pt x="16490" y="4390"/>
                    <a:pt x="17231" y="2740"/>
                    <a:pt x="15828" y="2740"/>
                  </a:cubicBezTo>
                  <a:cubicBezTo>
                    <a:pt x="14425" y="2740"/>
                    <a:pt x="14075" y="531"/>
                    <a:pt x="12549" y="531"/>
                  </a:cubicBezTo>
                  <a:cubicBezTo>
                    <a:pt x="11030" y="531"/>
                    <a:pt x="8965" y="776"/>
                    <a:pt x="8260" y="217"/>
                  </a:cubicBezTo>
                  <a:cubicBezTo>
                    <a:pt x="7562" y="-346"/>
                    <a:pt x="3462" y="217"/>
                    <a:pt x="4326" y="1525"/>
                  </a:cubicBezTo>
                  <a:cubicBezTo>
                    <a:pt x="5141" y="2710"/>
                    <a:pt x="2224" y="2240"/>
                    <a:pt x="1440" y="3739"/>
                  </a:cubicBezTo>
                  <a:cubicBezTo>
                    <a:pt x="2181" y="4199"/>
                    <a:pt x="2647" y="5169"/>
                    <a:pt x="3621" y="5169"/>
                  </a:cubicBezTo>
                  <a:cubicBezTo>
                    <a:pt x="3621" y="5169"/>
                    <a:pt x="4516" y="7133"/>
                    <a:pt x="4050" y="7912"/>
                  </a:cubicBezTo>
                  <a:cubicBezTo>
                    <a:pt x="3621" y="8691"/>
                    <a:pt x="3621" y="9969"/>
                    <a:pt x="3621" y="10498"/>
                  </a:cubicBezTo>
                  <a:cubicBezTo>
                    <a:pt x="3621" y="11027"/>
                    <a:pt x="4087" y="12712"/>
                    <a:pt x="3621" y="13118"/>
                  </a:cubicBezTo>
                  <a:cubicBezTo>
                    <a:pt x="3156" y="13491"/>
                    <a:pt x="858" y="14769"/>
                    <a:pt x="858" y="15141"/>
                  </a:cubicBezTo>
                  <a:cubicBezTo>
                    <a:pt x="858" y="15484"/>
                    <a:pt x="938" y="17390"/>
                    <a:pt x="0" y="17732"/>
                  </a:cubicBezTo>
                  <a:cubicBezTo>
                    <a:pt x="0" y="18041"/>
                    <a:pt x="37" y="18418"/>
                    <a:pt x="233" y="18570"/>
                  </a:cubicBezTo>
                  <a:cubicBezTo>
                    <a:pt x="588" y="18854"/>
                    <a:pt x="938" y="20034"/>
                    <a:pt x="625" y="20534"/>
                  </a:cubicBezTo>
                  <a:cubicBezTo>
                    <a:pt x="313" y="21068"/>
                    <a:pt x="1134" y="21254"/>
                    <a:pt x="2065" y="21068"/>
                  </a:cubicBezTo>
                  <a:cubicBezTo>
                    <a:pt x="2996" y="20847"/>
                    <a:pt x="3309" y="20911"/>
                    <a:pt x="3542" y="20132"/>
                  </a:cubicBezTo>
                  <a:cubicBezTo>
                    <a:pt x="3775" y="19383"/>
                    <a:pt x="5454" y="17948"/>
                    <a:pt x="5962" y="17948"/>
                  </a:cubicBezTo>
                  <a:cubicBezTo>
                    <a:pt x="6508" y="17948"/>
                    <a:pt x="5686" y="18634"/>
                    <a:pt x="6232" y="18820"/>
                  </a:cubicBezTo>
                  <a:cubicBezTo>
                    <a:pt x="6661" y="18976"/>
                    <a:pt x="7482" y="19912"/>
                    <a:pt x="7990" y="20441"/>
                  </a:cubicBezTo>
                  <a:cubicBezTo>
                    <a:pt x="8377" y="19726"/>
                    <a:pt x="9044" y="18634"/>
                    <a:pt x="9430" y="18634"/>
                  </a:cubicBezTo>
                  <a:cubicBezTo>
                    <a:pt x="10019" y="18634"/>
                    <a:pt x="10913" y="18261"/>
                    <a:pt x="10913" y="17732"/>
                  </a:cubicBezTo>
                  <a:cubicBezTo>
                    <a:pt x="10913" y="17198"/>
                    <a:pt x="12280" y="18418"/>
                    <a:pt x="12280" y="18820"/>
                  </a:cubicBezTo>
                  <a:cubicBezTo>
                    <a:pt x="12280" y="19226"/>
                    <a:pt x="12709" y="19790"/>
                    <a:pt x="13138" y="19447"/>
                  </a:cubicBezTo>
                  <a:cubicBezTo>
                    <a:pt x="13567" y="19104"/>
                    <a:pt x="14308" y="19104"/>
                    <a:pt x="14853" y="19290"/>
                  </a:cubicBezTo>
                  <a:cubicBezTo>
                    <a:pt x="15123" y="19383"/>
                    <a:pt x="15399" y="19848"/>
                    <a:pt x="15675" y="20348"/>
                  </a:cubicBezTo>
                  <a:cubicBezTo>
                    <a:pt x="15907" y="20162"/>
                    <a:pt x="16220" y="19883"/>
                    <a:pt x="16649" y="19569"/>
                  </a:cubicBezTo>
                  <a:cubicBezTo>
                    <a:pt x="17464" y="18913"/>
                    <a:pt x="19964" y="18075"/>
                    <a:pt x="19964" y="1695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7" name="AutoShape 19"/>
            <p:cNvSpPr>
              <a:spLocks/>
            </p:cNvSpPr>
            <p:nvPr/>
          </p:nvSpPr>
          <p:spPr bwMode="auto">
            <a:xfrm>
              <a:off x="5047838" y="3874807"/>
              <a:ext cx="2028810" cy="2067750"/>
            </a:xfrm>
            <a:custGeom>
              <a:avLst/>
              <a:gdLst>
                <a:gd name="T0" fmla="+- 0 10768 218"/>
                <a:gd name="T1" fmla="*/ T0 w 21101"/>
                <a:gd name="T2" fmla="*/ 10713 h 21427"/>
                <a:gd name="T3" fmla="+- 0 10768 218"/>
                <a:gd name="T4" fmla="*/ T3 w 21101"/>
                <a:gd name="T5" fmla="*/ 10713 h 21427"/>
                <a:gd name="T6" fmla="+- 0 10768 218"/>
                <a:gd name="T7" fmla="*/ T6 w 21101"/>
                <a:gd name="T8" fmla="*/ 10713 h 21427"/>
                <a:gd name="T9" fmla="+- 0 10768 218"/>
                <a:gd name="T10" fmla="*/ T9 w 21101"/>
                <a:gd name="T11" fmla="*/ 10713 h 21427"/>
              </a:gdLst>
              <a:ahLst/>
              <a:cxnLst>
                <a:cxn ang="0">
                  <a:pos x="T1" y="T2"/>
                </a:cxn>
                <a:cxn ang="0">
                  <a:pos x="T4" y="T5"/>
                </a:cxn>
                <a:cxn ang="0">
                  <a:pos x="T7" y="T8"/>
                </a:cxn>
                <a:cxn ang="0">
                  <a:pos x="T10" y="T11"/>
                </a:cxn>
              </a:cxnLst>
              <a:rect l="0" t="0" r="r" b="b"/>
              <a:pathLst>
                <a:path w="21101" h="21427">
                  <a:moveTo>
                    <a:pt x="12873" y="2860"/>
                  </a:moveTo>
                  <a:cubicBezTo>
                    <a:pt x="12274" y="2633"/>
                    <a:pt x="12784" y="2125"/>
                    <a:pt x="12274" y="2125"/>
                  </a:cubicBezTo>
                  <a:cubicBezTo>
                    <a:pt x="11760" y="2125"/>
                    <a:pt x="11532" y="3256"/>
                    <a:pt x="11081" y="2802"/>
                  </a:cubicBezTo>
                  <a:cubicBezTo>
                    <a:pt x="10593" y="2321"/>
                    <a:pt x="9967" y="1332"/>
                    <a:pt x="9399" y="1332"/>
                  </a:cubicBezTo>
                  <a:cubicBezTo>
                    <a:pt x="8832" y="1332"/>
                    <a:pt x="8545" y="1105"/>
                    <a:pt x="8031" y="1332"/>
                  </a:cubicBezTo>
                  <a:cubicBezTo>
                    <a:pt x="7522" y="1559"/>
                    <a:pt x="6471" y="2971"/>
                    <a:pt x="5840" y="2971"/>
                  </a:cubicBezTo>
                  <a:cubicBezTo>
                    <a:pt x="5219" y="2971"/>
                    <a:pt x="4419" y="3198"/>
                    <a:pt x="3994" y="3653"/>
                  </a:cubicBezTo>
                  <a:cubicBezTo>
                    <a:pt x="3596" y="4049"/>
                    <a:pt x="1204" y="4134"/>
                    <a:pt x="207" y="3595"/>
                  </a:cubicBezTo>
                  <a:cubicBezTo>
                    <a:pt x="207" y="3653"/>
                    <a:pt x="207" y="3711"/>
                    <a:pt x="292" y="3795"/>
                  </a:cubicBezTo>
                  <a:cubicBezTo>
                    <a:pt x="663" y="4165"/>
                    <a:pt x="721" y="5439"/>
                    <a:pt x="265" y="5920"/>
                  </a:cubicBezTo>
                  <a:cubicBezTo>
                    <a:pt x="-218" y="6374"/>
                    <a:pt x="-106" y="8446"/>
                    <a:pt x="1146" y="8927"/>
                  </a:cubicBezTo>
                  <a:cubicBezTo>
                    <a:pt x="2398" y="9408"/>
                    <a:pt x="1405" y="10259"/>
                    <a:pt x="1575" y="10882"/>
                  </a:cubicBezTo>
                  <a:cubicBezTo>
                    <a:pt x="1745" y="11506"/>
                    <a:pt x="2711" y="11136"/>
                    <a:pt x="3480" y="11136"/>
                  </a:cubicBezTo>
                  <a:cubicBezTo>
                    <a:pt x="4275" y="11136"/>
                    <a:pt x="4419" y="12072"/>
                    <a:pt x="4419" y="12072"/>
                  </a:cubicBezTo>
                  <a:cubicBezTo>
                    <a:pt x="5045" y="12272"/>
                    <a:pt x="5331" y="12468"/>
                    <a:pt x="5331" y="12468"/>
                  </a:cubicBezTo>
                  <a:cubicBezTo>
                    <a:pt x="5103" y="13319"/>
                    <a:pt x="4137" y="13007"/>
                    <a:pt x="4137" y="14032"/>
                  </a:cubicBezTo>
                  <a:cubicBezTo>
                    <a:pt x="4137" y="15052"/>
                    <a:pt x="2313" y="15814"/>
                    <a:pt x="1718" y="16410"/>
                  </a:cubicBezTo>
                  <a:cubicBezTo>
                    <a:pt x="1405" y="16696"/>
                    <a:pt x="1177" y="16949"/>
                    <a:pt x="1007" y="17119"/>
                  </a:cubicBezTo>
                  <a:cubicBezTo>
                    <a:pt x="1177" y="17546"/>
                    <a:pt x="1316" y="18001"/>
                    <a:pt x="1405" y="18197"/>
                  </a:cubicBezTo>
                  <a:cubicBezTo>
                    <a:pt x="1544" y="18566"/>
                    <a:pt x="2228" y="19132"/>
                    <a:pt x="2599" y="19956"/>
                  </a:cubicBezTo>
                  <a:cubicBezTo>
                    <a:pt x="2970" y="20776"/>
                    <a:pt x="3395" y="20776"/>
                    <a:pt x="3793" y="20776"/>
                  </a:cubicBezTo>
                  <a:cubicBezTo>
                    <a:pt x="4191" y="20776"/>
                    <a:pt x="4906" y="20665"/>
                    <a:pt x="5389" y="20665"/>
                  </a:cubicBezTo>
                  <a:cubicBezTo>
                    <a:pt x="5559" y="20665"/>
                    <a:pt x="5814" y="20803"/>
                    <a:pt x="6042" y="21030"/>
                  </a:cubicBezTo>
                  <a:cubicBezTo>
                    <a:pt x="6270" y="20803"/>
                    <a:pt x="6583" y="20522"/>
                    <a:pt x="6837" y="20522"/>
                  </a:cubicBezTo>
                  <a:cubicBezTo>
                    <a:pt x="7267" y="20522"/>
                    <a:pt x="8089" y="20776"/>
                    <a:pt x="8349" y="20522"/>
                  </a:cubicBezTo>
                  <a:cubicBezTo>
                    <a:pt x="8349" y="20522"/>
                    <a:pt x="7893" y="19983"/>
                    <a:pt x="8232" y="19644"/>
                  </a:cubicBezTo>
                  <a:cubicBezTo>
                    <a:pt x="8572" y="19301"/>
                    <a:pt x="8800" y="19729"/>
                    <a:pt x="8800" y="20068"/>
                  </a:cubicBezTo>
                  <a:cubicBezTo>
                    <a:pt x="8800" y="20406"/>
                    <a:pt x="9113" y="20722"/>
                    <a:pt x="9431" y="20722"/>
                  </a:cubicBezTo>
                  <a:cubicBezTo>
                    <a:pt x="9739" y="20722"/>
                    <a:pt x="10110" y="21288"/>
                    <a:pt x="10821" y="21288"/>
                  </a:cubicBezTo>
                  <a:cubicBezTo>
                    <a:pt x="11532" y="21288"/>
                    <a:pt x="12699" y="21600"/>
                    <a:pt x="13043" y="21288"/>
                  </a:cubicBezTo>
                  <a:cubicBezTo>
                    <a:pt x="13356" y="20945"/>
                    <a:pt x="12730" y="20010"/>
                    <a:pt x="12274" y="19867"/>
                  </a:cubicBezTo>
                  <a:cubicBezTo>
                    <a:pt x="11845" y="19756"/>
                    <a:pt x="11250" y="19783"/>
                    <a:pt x="11420" y="19333"/>
                  </a:cubicBezTo>
                  <a:cubicBezTo>
                    <a:pt x="11590" y="18878"/>
                    <a:pt x="12556" y="18651"/>
                    <a:pt x="12556" y="18366"/>
                  </a:cubicBezTo>
                  <a:cubicBezTo>
                    <a:pt x="12556" y="18081"/>
                    <a:pt x="12614" y="17600"/>
                    <a:pt x="12958" y="17288"/>
                  </a:cubicBezTo>
                  <a:cubicBezTo>
                    <a:pt x="13271" y="16949"/>
                    <a:pt x="13669" y="16241"/>
                    <a:pt x="14125" y="16099"/>
                  </a:cubicBezTo>
                  <a:cubicBezTo>
                    <a:pt x="14608" y="15987"/>
                    <a:pt x="15203" y="15221"/>
                    <a:pt x="15690" y="15221"/>
                  </a:cubicBezTo>
                  <a:cubicBezTo>
                    <a:pt x="16173" y="15221"/>
                    <a:pt x="17170" y="15021"/>
                    <a:pt x="16911" y="14455"/>
                  </a:cubicBezTo>
                  <a:cubicBezTo>
                    <a:pt x="16683" y="13916"/>
                    <a:pt x="16003" y="13292"/>
                    <a:pt x="16428" y="12896"/>
                  </a:cubicBezTo>
                  <a:cubicBezTo>
                    <a:pt x="16741" y="12584"/>
                    <a:pt x="17139" y="13181"/>
                    <a:pt x="17908" y="13123"/>
                  </a:cubicBezTo>
                  <a:cubicBezTo>
                    <a:pt x="17881" y="13007"/>
                    <a:pt x="17881" y="12896"/>
                    <a:pt x="17881" y="12838"/>
                  </a:cubicBezTo>
                  <a:cubicBezTo>
                    <a:pt x="17881" y="12441"/>
                    <a:pt x="19017" y="12584"/>
                    <a:pt x="19388" y="12468"/>
                  </a:cubicBezTo>
                  <a:cubicBezTo>
                    <a:pt x="19786" y="12384"/>
                    <a:pt x="19759" y="12130"/>
                    <a:pt x="19759" y="12130"/>
                  </a:cubicBezTo>
                  <a:cubicBezTo>
                    <a:pt x="21324" y="11760"/>
                    <a:pt x="21382" y="10063"/>
                    <a:pt x="20640" y="9693"/>
                  </a:cubicBezTo>
                  <a:cubicBezTo>
                    <a:pt x="19929" y="9350"/>
                    <a:pt x="19871" y="8927"/>
                    <a:pt x="19674" y="8303"/>
                  </a:cubicBezTo>
                  <a:cubicBezTo>
                    <a:pt x="19446" y="7706"/>
                    <a:pt x="19017" y="7680"/>
                    <a:pt x="18905" y="7114"/>
                  </a:cubicBezTo>
                  <a:cubicBezTo>
                    <a:pt x="18762" y="6575"/>
                    <a:pt x="20072" y="6263"/>
                    <a:pt x="20211" y="5608"/>
                  </a:cubicBezTo>
                  <a:cubicBezTo>
                    <a:pt x="20327" y="4958"/>
                    <a:pt x="19446" y="4530"/>
                    <a:pt x="19330" y="3991"/>
                  </a:cubicBezTo>
                  <a:cubicBezTo>
                    <a:pt x="19218" y="3457"/>
                    <a:pt x="17908" y="3769"/>
                    <a:pt x="18476" y="3198"/>
                  </a:cubicBezTo>
                  <a:cubicBezTo>
                    <a:pt x="19017" y="2633"/>
                    <a:pt x="18847" y="2205"/>
                    <a:pt x="18476" y="1813"/>
                  </a:cubicBezTo>
                  <a:cubicBezTo>
                    <a:pt x="18078" y="1448"/>
                    <a:pt x="18476" y="1051"/>
                    <a:pt x="18476" y="1051"/>
                  </a:cubicBezTo>
                  <a:cubicBezTo>
                    <a:pt x="19218" y="1051"/>
                    <a:pt x="19388" y="597"/>
                    <a:pt x="19218" y="396"/>
                  </a:cubicBezTo>
                  <a:cubicBezTo>
                    <a:pt x="19017" y="227"/>
                    <a:pt x="17738" y="0"/>
                    <a:pt x="17197" y="0"/>
                  </a:cubicBezTo>
                  <a:cubicBezTo>
                    <a:pt x="16656" y="0"/>
                    <a:pt x="16030" y="624"/>
                    <a:pt x="15632" y="682"/>
                  </a:cubicBezTo>
                  <a:cubicBezTo>
                    <a:pt x="15203" y="739"/>
                    <a:pt x="15462" y="1189"/>
                    <a:pt x="15118" y="1363"/>
                  </a:cubicBezTo>
                  <a:cubicBezTo>
                    <a:pt x="14747" y="1501"/>
                    <a:pt x="14407" y="2887"/>
                    <a:pt x="14747" y="2887"/>
                  </a:cubicBezTo>
                  <a:cubicBezTo>
                    <a:pt x="15091" y="2887"/>
                    <a:pt x="14747" y="2152"/>
                    <a:pt x="15149" y="2152"/>
                  </a:cubicBezTo>
                  <a:cubicBezTo>
                    <a:pt x="15547" y="2152"/>
                    <a:pt x="15176" y="3568"/>
                    <a:pt x="14890" y="3568"/>
                  </a:cubicBezTo>
                  <a:cubicBezTo>
                    <a:pt x="14635" y="3568"/>
                    <a:pt x="14152" y="3853"/>
                    <a:pt x="13611" y="3853"/>
                  </a:cubicBezTo>
                  <a:cubicBezTo>
                    <a:pt x="13186" y="3853"/>
                    <a:pt x="13924" y="3002"/>
                    <a:pt x="14094" y="2067"/>
                  </a:cubicBezTo>
                  <a:cubicBezTo>
                    <a:pt x="13781" y="2432"/>
                    <a:pt x="13271" y="3002"/>
                    <a:pt x="12873" y="286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8" name="AutoShape 20"/>
            <p:cNvSpPr>
              <a:spLocks/>
            </p:cNvSpPr>
            <p:nvPr/>
          </p:nvSpPr>
          <p:spPr bwMode="auto">
            <a:xfrm>
              <a:off x="5929033" y="2619647"/>
              <a:ext cx="1091228" cy="1535903"/>
            </a:xfrm>
            <a:custGeom>
              <a:avLst/>
              <a:gdLst>
                <a:gd name="T0" fmla="*/ 10800 w 21600"/>
                <a:gd name="T1" fmla="+- 0 10685 226"/>
                <a:gd name="T2" fmla="*/ 10685 h 20918"/>
                <a:gd name="T3" fmla="*/ 10800 w 21600"/>
                <a:gd name="T4" fmla="+- 0 10685 226"/>
                <a:gd name="T5" fmla="*/ 10685 h 20918"/>
                <a:gd name="T6" fmla="*/ 10800 w 21600"/>
                <a:gd name="T7" fmla="+- 0 10685 226"/>
                <a:gd name="T8" fmla="*/ 10685 h 20918"/>
                <a:gd name="T9" fmla="*/ 10800 w 21600"/>
                <a:gd name="T10" fmla="+- 0 10685 226"/>
                <a:gd name="T11" fmla="*/ 10685 h 20918"/>
              </a:gdLst>
              <a:ahLst/>
              <a:cxnLst>
                <a:cxn ang="0">
                  <a:pos x="T0" y="T2"/>
                </a:cxn>
                <a:cxn ang="0">
                  <a:pos x="T3" y="T5"/>
                </a:cxn>
                <a:cxn ang="0">
                  <a:pos x="T6" y="T8"/>
                </a:cxn>
                <a:cxn ang="0">
                  <a:pos x="T9" y="T11"/>
                </a:cxn>
              </a:cxnLst>
              <a:rect l="0" t="0" r="r" b="b"/>
              <a:pathLst>
                <a:path w="21600" h="20918">
                  <a:moveTo>
                    <a:pt x="18079" y="2344"/>
                  </a:moveTo>
                  <a:cubicBezTo>
                    <a:pt x="17161" y="1747"/>
                    <a:pt x="14559" y="1150"/>
                    <a:pt x="13530" y="1150"/>
                  </a:cubicBezTo>
                  <a:cubicBezTo>
                    <a:pt x="12501" y="1150"/>
                    <a:pt x="12067" y="962"/>
                    <a:pt x="11038" y="1150"/>
                  </a:cubicBezTo>
                  <a:cubicBezTo>
                    <a:pt x="10069" y="1302"/>
                    <a:pt x="9848" y="330"/>
                    <a:pt x="9473" y="32"/>
                  </a:cubicBezTo>
                  <a:cubicBezTo>
                    <a:pt x="9040" y="-226"/>
                    <a:pt x="7798" y="1191"/>
                    <a:pt x="7305" y="1524"/>
                  </a:cubicBezTo>
                  <a:cubicBezTo>
                    <a:pt x="6820" y="1858"/>
                    <a:pt x="6063" y="1712"/>
                    <a:pt x="5519" y="2379"/>
                  </a:cubicBezTo>
                  <a:cubicBezTo>
                    <a:pt x="4983" y="3052"/>
                    <a:pt x="5519" y="3421"/>
                    <a:pt x="5085" y="4170"/>
                  </a:cubicBezTo>
                  <a:cubicBezTo>
                    <a:pt x="4660" y="4878"/>
                    <a:pt x="2441" y="3907"/>
                    <a:pt x="2007" y="4246"/>
                  </a:cubicBezTo>
                  <a:cubicBezTo>
                    <a:pt x="1573" y="4539"/>
                    <a:pt x="2653" y="5475"/>
                    <a:pt x="2220" y="6178"/>
                  </a:cubicBezTo>
                  <a:cubicBezTo>
                    <a:pt x="1786" y="6886"/>
                    <a:pt x="2874" y="8601"/>
                    <a:pt x="2874" y="8601"/>
                  </a:cubicBezTo>
                  <a:cubicBezTo>
                    <a:pt x="3197" y="8824"/>
                    <a:pt x="2764" y="9532"/>
                    <a:pt x="1947" y="10316"/>
                  </a:cubicBezTo>
                  <a:cubicBezTo>
                    <a:pt x="1140" y="11101"/>
                    <a:pt x="0" y="11914"/>
                    <a:pt x="0" y="12441"/>
                  </a:cubicBezTo>
                  <a:cubicBezTo>
                    <a:pt x="0" y="13483"/>
                    <a:pt x="4005" y="13185"/>
                    <a:pt x="2764" y="14080"/>
                  </a:cubicBezTo>
                  <a:cubicBezTo>
                    <a:pt x="1463" y="14935"/>
                    <a:pt x="2764" y="15942"/>
                    <a:pt x="2764" y="16685"/>
                  </a:cubicBezTo>
                  <a:cubicBezTo>
                    <a:pt x="2764" y="17130"/>
                    <a:pt x="2220" y="18476"/>
                    <a:pt x="1786" y="19366"/>
                  </a:cubicBezTo>
                  <a:cubicBezTo>
                    <a:pt x="2441" y="19811"/>
                    <a:pt x="3087" y="20408"/>
                    <a:pt x="3631" y="20777"/>
                  </a:cubicBezTo>
                  <a:cubicBezTo>
                    <a:pt x="4490" y="21374"/>
                    <a:pt x="4924" y="19887"/>
                    <a:pt x="5902" y="19887"/>
                  </a:cubicBezTo>
                  <a:cubicBezTo>
                    <a:pt x="6871" y="19887"/>
                    <a:pt x="5902" y="20554"/>
                    <a:pt x="7041" y="20853"/>
                  </a:cubicBezTo>
                  <a:cubicBezTo>
                    <a:pt x="7798" y="21040"/>
                    <a:pt x="8768" y="20291"/>
                    <a:pt x="9363" y="19811"/>
                  </a:cubicBezTo>
                  <a:cubicBezTo>
                    <a:pt x="9422" y="19477"/>
                    <a:pt x="9473" y="19109"/>
                    <a:pt x="9312" y="18775"/>
                  </a:cubicBezTo>
                  <a:cubicBezTo>
                    <a:pt x="8657" y="17206"/>
                    <a:pt x="10451" y="16498"/>
                    <a:pt x="12127" y="15719"/>
                  </a:cubicBezTo>
                  <a:cubicBezTo>
                    <a:pt x="13751" y="14935"/>
                    <a:pt x="13589" y="12921"/>
                    <a:pt x="13589" y="12921"/>
                  </a:cubicBezTo>
                  <a:cubicBezTo>
                    <a:pt x="13589" y="12921"/>
                    <a:pt x="17101" y="10129"/>
                    <a:pt x="18887" y="8455"/>
                  </a:cubicBezTo>
                  <a:cubicBezTo>
                    <a:pt x="19976" y="7969"/>
                    <a:pt x="20350" y="7372"/>
                    <a:pt x="19916" y="7296"/>
                  </a:cubicBezTo>
                  <a:cubicBezTo>
                    <a:pt x="18351" y="7038"/>
                    <a:pt x="19431" y="6178"/>
                    <a:pt x="19976" y="5844"/>
                  </a:cubicBezTo>
                  <a:cubicBezTo>
                    <a:pt x="20188" y="5657"/>
                    <a:pt x="20843" y="5768"/>
                    <a:pt x="21600" y="5920"/>
                  </a:cubicBezTo>
                  <a:cubicBezTo>
                    <a:pt x="21268" y="4504"/>
                    <a:pt x="18836" y="2900"/>
                    <a:pt x="18079" y="234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09" name="AutoShape 21"/>
            <p:cNvSpPr>
              <a:spLocks/>
            </p:cNvSpPr>
            <p:nvPr/>
          </p:nvSpPr>
          <p:spPr bwMode="auto">
            <a:xfrm>
              <a:off x="2834111" y="1897117"/>
              <a:ext cx="1831893" cy="2199019"/>
            </a:xfrm>
            <a:custGeom>
              <a:avLst/>
              <a:gdLst>
                <a:gd name="T0" fmla="*/ 10698 w 21396"/>
                <a:gd name="T1" fmla="+- 0 10814 29"/>
                <a:gd name="T2" fmla="*/ 10814 h 21571"/>
                <a:gd name="T3" fmla="*/ 10698 w 21396"/>
                <a:gd name="T4" fmla="+- 0 10814 29"/>
                <a:gd name="T5" fmla="*/ 10814 h 21571"/>
                <a:gd name="T6" fmla="*/ 10698 w 21396"/>
                <a:gd name="T7" fmla="+- 0 10814 29"/>
                <a:gd name="T8" fmla="*/ 10814 h 21571"/>
                <a:gd name="T9" fmla="*/ 10698 w 21396"/>
                <a:gd name="T10" fmla="+- 0 10814 29"/>
                <a:gd name="T11" fmla="*/ 10814 h 21571"/>
              </a:gdLst>
              <a:ahLst/>
              <a:cxnLst>
                <a:cxn ang="0">
                  <a:pos x="T0" y="T2"/>
                </a:cxn>
                <a:cxn ang="0">
                  <a:pos x="T3" y="T5"/>
                </a:cxn>
                <a:cxn ang="0">
                  <a:pos x="T6" y="T8"/>
                </a:cxn>
                <a:cxn ang="0">
                  <a:pos x="T9" y="T11"/>
                </a:cxn>
              </a:cxnLst>
              <a:rect l="0" t="0" r="r" b="b"/>
              <a:pathLst>
                <a:path w="21396" h="21571">
                  <a:moveTo>
                    <a:pt x="21344" y="16689"/>
                  </a:moveTo>
                  <a:cubicBezTo>
                    <a:pt x="20992" y="16689"/>
                    <a:pt x="20671" y="15213"/>
                    <a:pt x="20671" y="14677"/>
                  </a:cubicBezTo>
                  <a:cubicBezTo>
                    <a:pt x="20671" y="14142"/>
                    <a:pt x="20003" y="13337"/>
                    <a:pt x="20003" y="12987"/>
                  </a:cubicBezTo>
                  <a:cubicBezTo>
                    <a:pt x="20003" y="12637"/>
                    <a:pt x="20003" y="11966"/>
                    <a:pt x="20224" y="11296"/>
                  </a:cubicBezTo>
                  <a:cubicBezTo>
                    <a:pt x="20450" y="10626"/>
                    <a:pt x="19395" y="10545"/>
                    <a:pt x="19395" y="9930"/>
                  </a:cubicBezTo>
                  <a:cubicBezTo>
                    <a:pt x="19395" y="9340"/>
                    <a:pt x="20545" y="9930"/>
                    <a:pt x="20385" y="9125"/>
                  </a:cubicBezTo>
                  <a:cubicBezTo>
                    <a:pt x="20289" y="8829"/>
                    <a:pt x="21058" y="7889"/>
                    <a:pt x="20927" y="7219"/>
                  </a:cubicBezTo>
                  <a:cubicBezTo>
                    <a:pt x="20832" y="6814"/>
                    <a:pt x="20129" y="6494"/>
                    <a:pt x="19586" y="6304"/>
                  </a:cubicBezTo>
                  <a:cubicBezTo>
                    <a:pt x="19556" y="6333"/>
                    <a:pt x="19556" y="6333"/>
                    <a:pt x="19556" y="6333"/>
                  </a:cubicBezTo>
                  <a:cubicBezTo>
                    <a:pt x="19556" y="6333"/>
                    <a:pt x="19139" y="6679"/>
                    <a:pt x="17859" y="6679"/>
                  </a:cubicBezTo>
                  <a:cubicBezTo>
                    <a:pt x="16613" y="6679"/>
                    <a:pt x="16869" y="6173"/>
                    <a:pt x="16869" y="6173"/>
                  </a:cubicBezTo>
                  <a:cubicBezTo>
                    <a:pt x="15403" y="4238"/>
                    <a:pt x="13710" y="5768"/>
                    <a:pt x="13359" y="5473"/>
                  </a:cubicBezTo>
                  <a:cubicBezTo>
                    <a:pt x="13037" y="5208"/>
                    <a:pt x="12816" y="4588"/>
                    <a:pt x="12209" y="3863"/>
                  </a:cubicBezTo>
                  <a:cubicBezTo>
                    <a:pt x="11601" y="3137"/>
                    <a:pt x="10928" y="1957"/>
                    <a:pt x="10928" y="1367"/>
                  </a:cubicBezTo>
                  <a:cubicBezTo>
                    <a:pt x="10928" y="776"/>
                    <a:pt x="10034" y="1"/>
                    <a:pt x="10034" y="1"/>
                  </a:cubicBezTo>
                  <a:cubicBezTo>
                    <a:pt x="9808" y="-29"/>
                    <a:pt x="8789" y="1341"/>
                    <a:pt x="8276" y="1236"/>
                  </a:cubicBezTo>
                  <a:cubicBezTo>
                    <a:pt x="7764" y="1126"/>
                    <a:pt x="5846" y="1662"/>
                    <a:pt x="5559" y="1662"/>
                  </a:cubicBezTo>
                  <a:cubicBezTo>
                    <a:pt x="5529" y="1662"/>
                    <a:pt x="5494" y="1662"/>
                    <a:pt x="5464" y="1611"/>
                  </a:cubicBezTo>
                  <a:cubicBezTo>
                    <a:pt x="6006" y="2442"/>
                    <a:pt x="7317" y="3567"/>
                    <a:pt x="6489" y="4023"/>
                  </a:cubicBezTo>
                  <a:cubicBezTo>
                    <a:pt x="5399" y="4643"/>
                    <a:pt x="5178" y="5958"/>
                    <a:pt x="5178" y="5958"/>
                  </a:cubicBezTo>
                  <a:cubicBezTo>
                    <a:pt x="6167" y="6709"/>
                    <a:pt x="6167" y="6709"/>
                    <a:pt x="6167" y="6709"/>
                  </a:cubicBezTo>
                  <a:cubicBezTo>
                    <a:pt x="6167" y="6709"/>
                    <a:pt x="5333" y="7379"/>
                    <a:pt x="5333" y="8075"/>
                  </a:cubicBezTo>
                  <a:cubicBezTo>
                    <a:pt x="5333" y="8775"/>
                    <a:pt x="4279" y="9420"/>
                    <a:pt x="4279" y="9420"/>
                  </a:cubicBezTo>
                  <a:cubicBezTo>
                    <a:pt x="3676" y="11136"/>
                    <a:pt x="2396" y="10600"/>
                    <a:pt x="1627" y="11241"/>
                  </a:cubicBezTo>
                  <a:cubicBezTo>
                    <a:pt x="894" y="11861"/>
                    <a:pt x="959" y="13977"/>
                    <a:pt x="0" y="14863"/>
                  </a:cubicBezTo>
                  <a:cubicBezTo>
                    <a:pt x="989" y="15162"/>
                    <a:pt x="1502" y="16233"/>
                    <a:pt x="2205" y="16608"/>
                  </a:cubicBezTo>
                  <a:cubicBezTo>
                    <a:pt x="3033" y="17038"/>
                    <a:pt x="3289" y="16343"/>
                    <a:pt x="4153" y="16343"/>
                  </a:cubicBezTo>
                  <a:cubicBezTo>
                    <a:pt x="5017" y="16343"/>
                    <a:pt x="6489" y="19750"/>
                    <a:pt x="6489" y="19750"/>
                  </a:cubicBezTo>
                  <a:cubicBezTo>
                    <a:pt x="7990" y="19965"/>
                    <a:pt x="8211" y="21225"/>
                    <a:pt x="8211" y="21225"/>
                  </a:cubicBezTo>
                  <a:cubicBezTo>
                    <a:pt x="8211" y="21225"/>
                    <a:pt x="9200" y="21571"/>
                    <a:pt x="9683" y="21571"/>
                  </a:cubicBezTo>
                  <a:cubicBezTo>
                    <a:pt x="10165" y="21571"/>
                    <a:pt x="10004" y="21461"/>
                    <a:pt x="10993" y="21305"/>
                  </a:cubicBezTo>
                  <a:cubicBezTo>
                    <a:pt x="11983" y="21145"/>
                    <a:pt x="14223" y="20821"/>
                    <a:pt x="15021" y="21145"/>
                  </a:cubicBezTo>
                  <a:cubicBezTo>
                    <a:pt x="15147" y="21170"/>
                    <a:pt x="15247" y="21225"/>
                    <a:pt x="15337" y="21305"/>
                  </a:cubicBezTo>
                  <a:cubicBezTo>
                    <a:pt x="15980" y="20015"/>
                    <a:pt x="18371" y="20420"/>
                    <a:pt x="17703" y="19400"/>
                  </a:cubicBezTo>
                  <a:cubicBezTo>
                    <a:pt x="16995" y="18274"/>
                    <a:pt x="20355" y="17789"/>
                    <a:pt x="20927" y="18274"/>
                  </a:cubicBezTo>
                  <a:cubicBezTo>
                    <a:pt x="20832" y="17549"/>
                    <a:pt x="21600" y="16689"/>
                    <a:pt x="21344" y="1668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10" name="AutoShape 22"/>
            <p:cNvSpPr>
              <a:spLocks/>
            </p:cNvSpPr>
            <p:nvPr/>
          </p:nvSpPr>
          <p:spPr bwMode="auto">
            <a:xfrm>
              <a:off x="4492442" y="2349760"/>
              <a:ext cx="1588251" cy="1907290"/>
            </a:xfrm>
            <a:custGeom>
              <a:avLst/>
              <a:gdLst>
                <a:gd name="T0" fmla="*/ 10466 w 20932"/>
                <a:gd name="T1" fmla="+- 0 10803 177"/>
                <a:gd name="T2" fmla="*/ 10803 h 21252"/>
                <a:gd name="T3" fmla="*/ 10466 w 20932"/>
                <a:gd name="T4" fmla="+- 0 10803 177"/>
                <a:gd name="T5" fmla="*/ 10803 h 21252"/>
                <a:gd name="T6" fmla="*/ 10466 w 20932"/>
                <a:gd name="T7" fmla="+- 0 10803 177"/>
                <a:gd name="T8" fmla="*/ 10803 h 21252"/>
                <a:gd name="T9" fmla="*/ 10466 w 20932"/>
                <a:gd name="T10" fmla="+- 0 10803 177"/>
                <a:gd name="T11" fmla="*/ 10803 h 21252"/>
              </a:gdLst>
              <a:ahLst/>
              <a:cxnLst>
                <a:cxn ang="0">
                  <a:pos x="T0" y="T2"/>
                </a:cxn>
                <a:cxn ang="0">
                  <a:pos x="T3" y="T5"/>
                </a:cxn>
                <a:cxn ang="0">
                  <a:pos x="T6" y="T8"/>
                </a:cxn>
                <a:cxn ang="0">
                  <a:pos x="T9" y="T11"/>
                </a:cxn>
              </a:cxnLst>
              <a:rect l="0" t="0" r="r" b="b"/>
              <a:pathLst>
                <a:path w="20932" h="21252">
                  <a:moveTo>
                    <a:pt x="18285" y="6589"/>
                  </a:moveTo>
                  <a:cubicBezTo>
                    <a:pt x="17560" y="6407"/>
                    <a:pt x="17560" y="6100"/>
                    <a:pt x="16914" y="6316"/>
                  </a:cubicBezTo>
                  <a:cubicBezTo>
                    <a:pt x="16262" y="6527"/>
                    <a:pt x="16336" y="5828"/>
                    <a:pt x="16336" y="5828"/>
                  </a:cubicBezTo>
                  <a:cubicBezTo>
                    <a:pt x="17022" y="5095"/>
                    <a:pt x="15650" y="3357"/>
                    <a:pt x="14137" y="3357"/>
                  </a:cubicBezTo>
                  <a:cubicBezTo>
                    <a:pt x="12619" y="3357"/>
                    <a:pt x="13016" y="4027"/>
                    <a:pt x="12477" y="4027"/>
                  </a:cubicBezTo>
                  <a:cubicBezTo>
                    <a:pt x="11933" y="4027"/>
                    <a:pt x="11072" y="4271"/>
                    <a:pt x="10851" y="4453"/>
                  </a:cubicBezTo>
                  <a:cubicBezTo>
                    <a:pt x="10636" y="4640"/>
                    <a:pt x="8437" y="4271"/>
                    <a:pt x="8437" y="4271"/>
                  </a:cubicBezTo>
                  <a:cubicBezTo>
                    <a:pt x="6601" y="431"/>
                    <a:pt x="5842" y="3481"/>
                    <a:pt x="5842" y="1652"/>
                  </a:cubicBezTo>
                  <a:cubicBezTo>
                    <a:pt x="5842" y="-177"/>
                    <a:pt x="3604" y="5"/>
                    <a:pt x="3604" y="5"/>
                  </a:cubicBezTo>
                  <a:cubicBezTo>
                    <a:pt x="3604" y="5"/>
                    <a:pt x="1836" y="1010"/>
                    <a:pt x="1298" y="1192"/>
                  </a:cubicBezTo>
                  <a:cubicBezTo>
                    <a:pt x="793" y="1379"/>
                    <a:pt x="289" y="1987"/>
                    <a:pt x="215" y="2107"/>
                  </a:cubicBezTo>
                  <a:cubicBezTo>
                    <a:pt x="827" y="2322"/>
                    <a:pt x="1621" y="2686"/>
                    <a:pt x="1728" y="3146"/>
                  </a:cubicBezTo>
                  <a:cubicBezTo>
                    <a:pt x="1876" y="3907"/>
                    <a:pt x="1009" y="4975"/>
                    <a:pt x="1116" y="5310"/>
                  </a:cubicBezTo>
                  <a:cubicBezTo>
                    <a:pt x="1298" y="6225"/>
                    <a:pt x="0" y="5555"/>
                    <a:pt x="0" y="6225"/>
                  </a:cubicBezTo>
                  <a:cubicBezTo>
                    <a:pt x="0" y="6924"/>
                    <a:pt x="1190" y="7015"/>
                    <a:pt x="935" y="7776"/>
                  </a:cubicBezTo>
                  <a:cubicBezTo>
                    <a:pt x="686" y="8538"/>
                    <a:pt x="686" y="9299"/>
                    <a:pt x="686" y="9696"/>
                  </a:cubicBezTo>
                  <a:cubicBezTo>
                    <a:pt x="686" y="10094"/>
                    <a:pt x="1439" y="11008"/>
                    <a:pt x="1439" y="11617"/>
                  </a:cubicBezTo>
                  <a:cubicBezTo>
                    <a:pt x="1439" y="12225"/>
                    <a:pt x="1802" y="13901"/>
                    <a:pt x="2199" y="13901"/>
                  </a:cubicBezTo>
                  <a:cubicBezTo>
                    <a:pt x="2488" y="13901"/>
                    <a:pt x="1621" y="14877"/>
                    <a:pt x="1728" y="15701"/>
                  </a:cubicBezTo>
                  <a:cubicBezTo>
                    <a:pt x="2414" y="16218"/>
                    <a:pt x="4289" y="16007"/>
                    <a:pt x="5695" y="16007"/>
                  </a:cubicBezTo>
                  <a:cubicBezTo>
                    <a:pt x="7106" y="16007"/>
                    <a:pt x="7429" y="18167"/>
                    <a:pt x="8726" y="18167"/>
                  </a:cubicBezTo>
                  <a:cubicBezTo>
                    <a:pt x="10024" y="18167"/>
                    <a:pt x="9338" y="19781"/>
                    <a:pt x="9015" y="20082"/>
                  </a:cubicBezTo>
                  <a:cubicBezTo>
                    <a:pt x="8726" y="20326"/>
                    <a:pt x="7644" y="20542"/>
                    <a:pt x="7570" y="20844"/>
                  </a:cubicBezTo>
                  <a:cubicBezTo>
                    <a:pt x="8834" y="21423"/>
                    <a:pt x="11865" y="21332"/>
                    <a:pt x="12370" y="20906"/>
                  </a:cubicBezTo>
                  <a:cubicBezTo>
                    <a:pt x="12908" y="20417"/>
                    <a:pt x="13922" y="20173"/>
                    <a:pt x="14710" y="20173"/>
                  </a:cubicBezTo>
                  <a:cubicBezTo>
                    <a:pt x="15509" y="20173"/>
                    <a:pt x="16840" y="18655"/>
                    <a:pt x="17486" y="18411"/>
                  </a:cubicBezTo>
                  <a:cubicBezTo>
                    <a:pt x="18138" y="18167"/>
                    <a:pt x="18501" y="18411"/>
                    <a:pt x="19220" y="18411"/>
                  </a:cubicBezTo>
                  <a:cubicBezTo>
                    <a:pt x="19509" y="18411"/>
                    <a:pt x="19832" y="18593"/>
                    <a:pt x="20121" y="18837"/>
                  </a:cubicBezTo>
                  <a:cubicBezTo>
                    <a:pt x="20410" y="18109"/>
                    <a:pt x="20773" y="17008"/>
                    <a:pt x="20773" y="16644"/>
                  </a:cubicBezTo>
                  <a:cubicBezTo>
                    <a:pt x="20773" y="16036"/>
                    <a:pt x="19906" y="15213"/>
                    <a:pt x="20773" y="14513"/>
                  </a:cubicBezTo>
                  <a:cubicBezTo>
                    <a:pt x="21600" y="13781"/>
                    <a:pt x="18931" y="14025"/>
                    <a:pt x="18931" y="13173"/>
                  </a:cubicBezTo>
                  <a:cubicBezTo>
                    <a:pt x="18931" y="12742"/>
                    <a:pt x="19690" y="12076"/>
                    <a:pt x="20229" y="11435"/>
                  </a:cubicBezTo>
                  <a:cubicBezTo>
                    <a:pt x="20773" y="10793"/>
                    <a:pt x="21062" y="10214"/>
                    <a:pt x="20846" y="10032"/>
                  </a:cubicBezTo>
                  <a:cubicBezTo>
                    <a:pt x="20846" y="10032"/>
                    <a:pt x="20121" y="8629"/>
                    <a:pt x="20410" y="8049"/>
                  </a:cubicBezTo>
                  <a:cubicBezTo>
                    <a:pt x="20591" y="7657"/>
                    <a:pt x="20376" y="7230"/>
                    <a:pt x="20229" y="6895"/>
                  </a:cubicBezTo>
                  <a:cubicBezTo>
                    <a:pt x="19186" y="7197"/>
                    <a:pt x="18931" y="6771"/>
                    <a:pt x="18285" y="658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11" name="AutoShape 23"/>
            <p:cNvSpPr>
              <a:spLocks/>
            </p:cNvSpPr>
            <p:nvPr/>
          </p:nvSpPr>
          <p:spPr bwMode="auto">
            <a:xfrm>
              <a:off x="5681828" y="1273590"/>
              <a:ext cx="1518479" cy="1514747"/>
            </a:xfrm>
            <a:custGeom>
              <a:avLst/>
              <a:gdLst>
                <a:gd name="T0" fmla="+- 0 10953 307"/>
                <a:gd name="T1" fmla="*/ T0 w 21293"/>
                <a:gd name="T2" fmla="+- 0 10821 43"/>
                <a:gd name="T3" fmla="*/ 10821 h 21557"/>
                <a:gd name="T4" fmla="+- 0 10953 307"/>
                <a:gd name="T5" fmla="*/ T4 w 21293"/>
                <a:gd name="T6" fmla="+- 0 10821 43"/>
                <a:gd name="T7" fmla="*/ 10821 h 21557"/>
                <a:gd name="T8" fmla="+- 0 10953 307"/>
                <a:gd name="T9" fmla="*/ T8 w 21293"/>
                <a:gd name="T10" fmla="+- 0 10821 43"/>
                <a:gd name="T11" fmla="*/ 10821 h 21557"/>
                <a:gd name="T12" fmla="+- 0 10953 307"/>
                <a:gd name="T13" fmla="*/ T12 w 21293"/>
                <a:gd name="T14" fmla="+- 0 10821 43"/>
                <a:gd name="T15" fmla="*/ 10821 h 21557"/>
              </a:gdLst>
              <a:ahLst/>
              <a:cxnLst>
                <a:cxn ang="0">
                  <a:pos x="T1" y="T3"/>
                </a:cxn>
                <a:cxn ang="0">
                  <a:pos x="T5" y="T7"/>
                </a:cxn>
                <a:cxn ang="0">
                  <a:pos x="T9" y="T11"/>
                </a:cxn>
                <a:cxn ang="0">
                  <a:pos x="T13" y="T15"/>
                </a:cxn>
              </a:cxnLst>
              <a:rect l="0" t="0" r="r" b="b"/>
              <a:pathLst>
                <a:path w="21293" h="21557">
                  <a:moveTo>
                    <a:pt x="21251" y="5796"/>
                  </a:moveTo>
                  <a:cubicBezTo>
                    <a:pt x="20064" y="4628"/>
                    <a:pt x="19370" y="4744"/>
                    <a:pt x="19370" y="4744"/>
                  </a:cubicBezTo>
                  <a:cubicBezTo>
                    <a:pt x="18834" y="4860"/>
                    <a:pt x="18147" y="5563"/>
                    <a:pt x="17647" y="5368"/>
                  </a:cubicBezTo>
                  <a:cubicBezTo>
                    <a:pt x="17189" y="5215"/>
                    <a:pt x="16954" y="4163"/>
                    <a:pt x="16038" y="4628"/>
                  </a:cubicBezTo>
                  <a:cubicBezTo>
                    <a:pt x="14236" y="5600"/>
                    <a:pt x="13657" y="3540"/>
                    <a:pt x="13657" y="3540"/>
                  </a:cubicBezTo>
                  <a:cubicBezTo>
                    <a:pt x="12855" y="1088"/>
                    <a:pt x="10511" y="929"/>
                    <a:pt x="9975" y="1516"/>
                  </a:cubicBezTo>
                  <a:cubicBezTo>
                    <a:pt x="9402" y="2060"/>
                    <a:pt x="8673" y="1791"/>
                    <a:pt x="8673" y="1791"/>
                  </a:cubicBezTo>
                  <a:cubicBezTo>
                    <a:pt x="7636" y="776"/>
                    <a:pt x="6178" y="617"/>
                    <a:pt x="5334" y="972"/>
                  </a:cubicBezTo>
                  <a:cubicBezTo>
                    <a:pt x="4526" y="1320"/>
                    <a:pt x="4569" y="972"/>
                    <a:pt x="4569" y="972"/>
                  </a:cubicBezTo>
                  <a:cubicBezTo>
                    <a:pt x="4219" y="-43"/>
                    <a:pt x="3418" y="269"/>
                    <a:pt x="3418" y="0"/>
                  </a:cubicBezTo>
                  <a:cubicBezTo>
                    <a:pt x="3074" y="269"/>
                    <a:pt x="2646" y="544"/>
                    <a:pt x="2381" y="544"/>
                  </a:cubicBezTo>
                  <a:cubicBezTo>
                    <a:pt x="1845" y="544"/>
                    <a:pt x="1266" y="-43"/>
                    <a:pt x="1001" y="813"/>
                  </a:cubicBezTo>
                  <a:cubicBezTo>
                    <a:pt x="693" y="1712"/>
                    <a:pt x="886" y="3228"/>
                    <a:pt x="0" y="4120"/>
                  </a:cubicBezTo>
                  <a:cubicBezTo>
                    <a:pt x="0" y="4120"/>
                    <a:pt x="229" y="4353"/>
                    <a:pt x="229" y="4860"/>
                  </a:cubicBezTo>
                  <a:cubicBezTo>
                    <a:pt x="229" y="5368"/>
                    <a:pt x="157" y="6804"/>
                    <a:pt x="844" y="7508"/>
                  </a:cubicBezTo>
                  <a:cubicBezTo>
                    <a:pt x="1537" y="8211"/>
                    <a:pt x="-307" y="8363"/>
                    <a:pt x="615" y="9959"/>
                  </a:cubicBezTo>
                  <a:cubicBezTo>
                    <a:pt x="615" y="9959"/>
                    <a:pt x="1037" y="10308"/>
                    <a:pt x="615" y="10736"/>
                  </a:cubicBezTo>
                  <a:cubicBezTo>
                    <a:pt x="157" y="11206"/>
                    <a:pt x="1079" y="12099"/>
                    <a:pt x="1808" y="12374"/>
                  </a:cubicBezTo>
                  <a:cubicBezTo>
                    <a:pt x="2532" y="12643"/>
                    <a:pt x="4605" y="14159"/>
                    <a:pt x="4605" y="14159"/>
                  </a:cubicBezTo>
                  <a:cubicBezTo>
                    <a:pt x="4605" y="14159"/>
                    <a:pt x="3990" y="15131"/>
                    <a:pt x="4605" y="15131"/>
                  </a:cubicBezTo>
                  <a:cubicBezTo>
                    <a:pt x="5220" y="15131"/>
                    <a:pt x="5756" y="15327"/>
                    <a:pt x="6027" y="15987"/>
                  </a:cubicBezTo>
                  <a:cubicBezTo>
                    <a:pt x="6328" y="16611"/>
                    <a:pt x="7251" y="17155"/>
                    <a:pt x="6907" y="17858"/>
                  </a:cubicBezTo>
                  <a:cubicBezTo>
                    <a:pt x="6600" y="18439"/>
                    <a:pt x="7751" y="19919"/>
                    <a:pt x="8745" y="20622"/>
                  </a:cubicBezTo>
                  <a:cubicBezTo>
                    <a:pt x="9131" y="20114"/>
                    <a:pt x="9896" y="18946"/>
                    <a:pt x="10168" y="19179"/>
                  </a:cubicBezTo>
                  <a:cubicBezTo>
                    <a:pt x="10433" y="19491"/>
                    <a:pt x="10589" y="20505"/>
                    <a:pt x="11276" y="20346"/>
                  </a:cubicBezTo>
                  <a:cubicBezTo>
                    <a:pt x="12006" y="20151"/>
                    <a:pt x="12313" y="20346"/>
                    <a:pt x="13042" y="20346"/>
                  </a:cubicBezTo>
                  <a:cubicBezTo>
                    <a:pt x="13735" y="20346"/>
                    <a:pt x="15501" y="20933"/>
                    <a:pt x="16188" y="21557"/>
                  </a:cubicBezTo>
                  <a:cubicBezTo>
                    <a:pt x="17303" y="19686"/>
                    <a:pt x="18641" y="14899"/>
                    <a:pt x="18641" y="14899"/>
                  </a:cubicBezTo>
                  <a:cubicBezTo>
                    <a:pt x="17068" y="14398"/>
                    <a:pt x="17683" y="12839"/>
                    <a:pt x="18033" y="12062"/>
                  </a:cubicBezTo>
                  <a:cubicBezTo>
                    <a:pt x="18376" y="11280"/>
                    <a:pt x="19141" y="11359"/>
                    <a:pt x="19141" y="10308"/>
                  </a:cubicBezTo>
                  <a:cubicBezTo>
                    <a:pt x="19141" y="9256"/>
                    <a:pt x="17647" y="9336"/>
                    <a:pt x="17647" y="8828"/>
                  </a:cubicBezTo>
                  <a:cubicBezTo>
                    <a:pt x="17647" y="8327"/>
                    <a:pt x="16345" y="7544"/>
                    <a:pt x="16954" y="6927"/>
                  </a:cubicBezTo>
                  <a:cubicBezTo>
                    <a:pt x="17532" y="6340"/>
                    <a:pt x="19563" y="6615"/>
                    <a:pt x="20449" y="6615"/>
                  </a:cubicBezTo>
                  <a:cubicBezTo>
                    <a:pt x="20907" y="6615"/>
                    <a:pt x="21136" y="6224"/>
                    <a:pt x="21293" y="5832"/>
                  </a:cubicBezTo>
                  <a:cubicBezTo>
                    <a:pt x="21251" y="5832"/>
                    <a:pt x="21251" y="5832"/>
                    <a:pt x="21251" y="579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12" name="AutoShape 24"/>
            <p:cNvSpPr>
              <a:spLocks/>
            </p:cNvSpPr>
            <p:nvPr/>
          </p:nvSpPr>
          <p:spPr bwMode="auto">
            <a:xfrm>
              <a:off x="4746124" y="847270"/>
              <a:ext cx="1559632" cy="2131903"/>
            </a:xfrm>
            <a:custGeom>
              <a:avLst/>
              <a:gdLst>
                <a:gd name="T0" fmla="+- 0 10966 332"/>
                <a:gd name="T1" fmla="*/ T0 w 21268"/>
                <a:gd name="T2" fmla="+- 0 10794 164"/>
                <a:gd name="T3" fmla="*/ 10794 h 21260"/>
                <a:gd name="T4" fmla="+- 0 10966 332"/>
                <a:gd name="T5" fmla="*/ T4 w 21268"/>
                <a:gd name="T6" fmla="+- 0 10794 164"/>
                <a:gd name="T7" fmla="*/ 10794 h 21260"/>
                <a:gd name="T8" fmla="+- 0 10966 332"/>
                <a:gd name="T9" fmla="*/ T8 w 21268"/>
                <a:gd name="T10" fmla="+- 0 10794 164"/>
                <a:gd name="T11" fmla="*/ 10794 h 21260"/>
                <a:gd name="T12" fmla="+- 0 10966 332"/>
                <a:gd name="T13" fmla="*/ T12 w 21268"/>
                <a:gd name="T14" fmla="+- 0 10794 164"/>
                <a:gd name="T15" fmla="*/ 10794 h 21260"/>
              </a:gdLst>
              <a:ahLst/>
              <a:cxnLst>
                <a:cxn ang="0">
                  <a:pos x="T1" y="T3"/>
                </a:cxn>
                <a:cxn ang="0">
                  <a:pos x="T5" y="T7"/>
                </a:cxn>
                <a:cxn ang="0">
                  <a:pos x="T9" y="T11"/>
                </a:cxn>
                <a:cxn ang="0">
                  <a:pos x="T13" y="T15"/>
                </a:cxn>
              </a:cxnLst>
              <a:rect l="0" t="0" r="r" b="b"/>
              <a:pathLst>
                <a:path w="21268" h="21260">
                  <a:moveTo>
                    <a:pt x="19480" y="16773"/>
                  </a:moveTo>
                  <a:cubicBezTo>
                    <a:pt x="19814" y="16280"/>
                    <a:pt x="18917" y="15899"/>
                    <a:pt x="18624" y="15462"/>
                  </a:cubicBezTo>
                  <a:cubicBezTo>
                    <a:pt x="18361" y="14999"/>
                    <a:pt x="17839" y="14862"/>
                    <a:pt x="17241" y="14862"/>
                  </a:cubicBezTo>
                  <a:cubicBezTo>
                    <a:pt x="16643" y="14862"/>
                    <a:pt x="17241" y="14180"/>
                    <a:pt x="17241" y="14180"/>
                  </a:cubicBezTo>
                  <a:cubicBezTo>
                    <a:pt x="17241" y="14180"/>
                    <a:pt x="15225" y="13117"/>
                    <a:pt x="14521" y="12929"/>
                  </a:cubicBezTo>
                  <a:cubicBezTo>
                    <a:pt x="13812" y="12736"/>
                    <a:pt x="12915" y="12110"/>
                    <a:pt x="13361" y="11780"/>
                  </a:cubicBezTo>
                  <a:cubicBezTo>
                    <a:pt x="13771" y="11480"/>
                    <a:pt x="13361" y="11236"/>
                    <a:pt x="13361" y="11236"/>
                  </a:cubicBezTo>
                  <a:cubicBezTo>
                    <a:pt x="12464" y="10117"/>
                    <a:pt x="14258" y="10010"/>
                    <a:pt x="13583" y="9517"/>
                  </a:cubicBezTo>
                  <a:cubicBezTo>
                    <a:pt x="12915" y="9025"/>
                    <a:pt x="12986" y="8017"/>
                    <a:pt x="12986" y="7662"/>
                  </a:cubicBezTo>
                  <a:cubicBezTo>
                    <a:pt x="12986" y="7306"/>
                    <a:pt x="12763" y="7143"/>
                    <a:pt x="12763" y="7143"/>
                  </a:cubicBezTo>
                  <a:cubicBezTo>
                    <a:pt x="13624" y="6517"/>
                    <a:pt x="13437" y="5455"/>
                    <a:pt x="13736" y="4825"/>
                  </a:cubicBezTo>
                  <a:cubicBezTo>
                    <a:pt x="13994" y="4225"/>
                    <a:pt x="14556" y="4636"/>
                    <a:pt x="15078" y="4636"/>
                  </a:cubicBezTo>
                  <a:cubicBezTo>
                    <a:pt x="15336" y="4636"/>
                    <a:pt x="15752" y="4443"/>
                    <a:pt x="16086" y="4255"/>
                  </a:cubicBezTo>
                  <a:cubicBezTo>
                    <a:pt x="15975" y="4036"/>
                    <a:pt x="13284" y="2862"/>
                    <a:pt x="12581" y="2643"/>
                  </a:cubicBezTo>
                  <a:cubicBezTo>
                    <a:pt x="11872" y="2425"/>
                    <a:pt x="12171" y="380"/>
                    <a:pt x="11796" y="106"/>
                  </a:cubicBezTo>
                  <a:cubicBezTo>
                    <a:pt x="11462" y="-164"/>
                    <a:pt x="10377" y="106"/>
                    <a:pt x="10676" y="625"/>
                  </a:cubicBezTo>
                  <a:cubicBezTo>
                    <a:pt x="10975" y="1143"/>
                    <a:pt x="10641" y="1280"/>
                    <a:pt x="10641" y="1280"/>
                  </a:cubicBezTo>
                  <a:cubicBezTo>
                    <a:pt x="8589" y="1580"/>
                    <a:pt x="7616" y="1636"/>
                    <a:pt x="7171" y="1525"/>
                  </a:cubicBezTo>
                  <a:cubicBezTo>
                    <a:pt x="7171" y="3873"/>
                    <a:pt x="4258" y="3762"/>
                    <a:pt x="5418" y="4387"/>
                  </a:cubicBezTo>
                  <a:cubicBezTo>
                    <a:pt x="6608" y="5043"/>
                    <a:pt x="5788" y="6080"/>
                    <a:pt x="5453" y="6080"/>
                  </a:cubicBezTo>
                  <a:cubicBezTo>
                    <a:pt x="5119" y="6080"/>
                    <a:pt x="3214" y="6517"/>
                    <a:pt x="2839" y="6787"/>
                  </a:cubicBezTo>
                  <a:cubicBezTo>
                    <a:pt x="2429" y="7092"/>
                    <a:pt x="2581" y="7687"/>
                    <a:pt x="2880" y="7880"/>
                  </a:cubicBezTo>
                  <a:cubicBezTo>
                    <a:pt x="3138" y="8099"/>
                    <a:pt x="2095" y="11043"/>
                    <a:pt x="1087" y="11043"/>
                  </a:cubicBezTo>
                  <a:cubicBezTo>
                    <a:pt x="1051" y="11043"/>
                    <a:pt x="1016" y="11043"/>
                    <a:pt x="1016" y="11043"/>
                  </a:cubicBezTo>
                  <a:cubicBezTo>
                    <a:pt x="899" y="12162"/>
                    <a:pt x="1725" y="12762"/>
                    <a:pt x="2019" y="12980"/>
                  </a:cubicBezTo>
                  <a:cubicBezTo>
                    <a:pt x="2394" y="13225"/>
                    <a:pt x="864" y="13829"/>
                    <a:pt x="266" y="14262"/>
                  </a:cubicBezTo>
                  <a:cubicBezTo>
                    <a:pt x="-332" y="14699"/>
                    <a:pt x="266" y="14999"/>
                    <a:pt x="266" y="14999"/>
                  </a:cubicBezTo>
                  <a:cubicBezTo>
                    <a:pt x="266" y="14999"/>
                    <a:pt x="2581" y="14836"/>
                    <a:pt x="2581" y="16473"/>
                  </a:cubicBezTo>
                  <a:cubicBezTo>
                    <a:pt x="2581" y="18110"/>
                    <a:pt x="3367" y="15380"/>
                    <a:pt x="5266" y="18817"/>
                  </a:cubicBezTo>
                  <a:cubicBezTo>
                    <a:pt x="5266" y="18817"/>
                    <a:pt x="7540" y="19147"/>
                    <a:pt x="7763" y="18980"/>
                  </a:cubicBezTo>
                  <a:cubicBezTo>
                    <a:pt x="7991" y="18817"/>
                    <a:pt x="8882" y="18599"/>
                    <a:pt x="9445" y="18599"/>
                  </a:cubicBezTo>
                  <a:cubicBezTo>
                    <a:pt x="10002" y="18599"/>
                    <a:pt x="9592" y="17999"/>
                    <a:pt x="11163" y="17999"/>
                  </a:cubicBezTo>
                  <a:cubicBezTo>
                    <a:pt x="12728" y="17999"/>
                    <a:pt x="14146" y="19555"/>
                    <a:pt x="13437" y="20210"/>
                  </a:cubicBezTo>
                  <a:cubicBezTo>
                    <a:pt x="13437" y="20210"/>
                    <a:pt x="13361" y="20836"/>
                    <a:pt x="14035" y="20647"/>
                  </a:cubicBezTo>
                  <a:cubicBezTo>
                    <a:pt x="14703" y="20455"/>
                    <a:pt x="14703" y="20729"/>
                    <a:pt x="15453" y="20892"/>
                  </a:cubicBezTo>
                  <a:cubicBezTo>
                    <a:pt x="16122" y="21055"/>
                    <a:pt x="16385" y="21436"/>
                    <a:pt x="17464" y="21166"/>
                  </a:cubicBezTo>
                  <a:cubicBezTo>
                    <a:pt x="17429" y="20999"/>
                    <a:pt x="17393" y="20836"/>
                    <a:pt x="17505" y="20785"/>
                  </a:cubicBezTo>
                  <a:cubicBezTo>
                    <a:pt x="17804" y="20536"/>
                    <a:pt x="19334" y="21247"/>
                    <a:pt x="19627" y="20729"/>
                  </a:cubicBezTo>
                  <a:cubicBezTo>
                    <a:pt x="19926" y="20180"/>
                    <a:pt x="19556" y="19910"/>
                    <a:pt x="19926" y="19417"/>
                  </a:cubicBezTo>
                  <a:cubicBezTo>
                    <a:pt x="20301" y="18929"/>
                    <a:pt x="20823" y="19036"/>
                    <a:pt x="21157" y="18792"/>
                  </a:cubicBezTo>
                  <a:cubicBezTo>
                    <a:pt x="21198" y="18792"/>
                    <a:pt x="21233" y="18736"/>
                    <a:pt x="21268" y="18710"/>
                  </a:cubicBezTo>
                  <a:cubicBezTo>
                    <a:pt x="20301" y="18217"/>
                    <a:pt x="19181" y="17180"/>
                    <a:pt x="19480" y="1677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9113" name="AutoShape 25"/>
            <p:cNvSpPr>
              <a:spLocks/>
            </p:cNvSpPr>
            <p:nvPr/>
          </p:nvSpPr>
          <p:spPr bwMode="auto">
            <a:xfrm>
              <a:off x="6836852" y="1678390"/>
              <a:ext cx="707917" cy="1394602"/>
            </a:xfrm>
            <a:custGeom>
              <a:avLst/>
              <a:gdLst>
                <a:gd name="T0" fmla="*/ 10678 w 21357"/>
                <a:gd name="T1" fmla="+- 0 11236 980"/>
                <a:gd name="T2" fmla="*/ 11236 h 20513"/>
                <a:gd name="T3" fmla="*/ 10678 w 21357"/>
                <a:gd name="T4" fmla="+- 0 11236 980"/>
                <a:gd name="T5" fmla="*/ 11236 h 20513"/>
                <a:gd name="T6" fmla="*/ 10678 w 21357"/>
                <a:gd name="T7" fmla="+- 0 11236 980"/>
                <a:gd name="T8" fmla="*/ 11236 h 20513"/>
                <a:gd name="T9" fmla="*/ 10678 w 21357"/>
                <a:gd name="T10" fmla="+- 0 11236 980"/>
                <a:gd name="T11" fmla="*/ 11236 h 20513"/>
              </a:gdLst>
              <a:ahLst/>
              <a:cxnLst>
                <a:cxn ang="0">
                  <a:pos x="T0" y="T2"/>
                </a:cxn>
                <a:cxn ang="0">
                  <a:pos x="T3" y="T5"/>
                </a:cxn>
                <a:cxn ang="0">
                  <a:pos x="T6" y="T8"/>
                </a:cxn>
                <a:cxn ang="0">
                  <a:pos x="T9" y="T11"/>
                </a:cxn>
              </a:cxnLst>
              <a:rect l="0" t="0" r="r" b="b"/>
              <a:pathLst>
                <a:path w="21357" h="20513">
                  <a:moveTo>
                    <a:pt x="21341" y="1270"/>
                  </a:moveTo>
                  <a:cubicBezTo>
                    <a:pt x="13688" y="-980"/>
                    <a:pt x="13442" y="550"/>
                    <a:pt x="10968" y="63"/>
                  </a:cubicBezTo>
                  <a:cubicBezTo>
                    <a:pt x="10632" y="468"/>
                    <a:pt x="10140" y="872"/>
                    <a:pt x="9155" y="872"/>
                  </a:cubicBezTo>
                  <a:cubicBezTo>
                    <a:pt x="7252" y="872"/>
                    <a:pt x="2888" y="588"/>
                    <a:pt x="1645" y="1195"/>
                  </a:cubicBezTo>
                  <a:cubicBezTo>
                    <a:pt x="337" y="1833"/>
                    <a:pt x="3134" y="2642"/>
                    <a:pt x="3134" y="3160"/>
                  </a:cubicBezTo>
                  <a:cubicBezTo>
                    <a:pt x="3134" y="3685"/>
                    <a:pt x="6345" y="3603"/>
                    <a:pt x="6345" y="4690"/>
                  </a:cubicBezTo>
                  <a:cubicBezTo>
                    <a:pt x="6345" y="5778"/>
                    <a:pt x="4701" y="5695"/>
                    <a:pt x="3963" y="6504"/>
                  </a:cubicBezTo>
                  <a:cubicBezTo>
                    <a:pt x="3212" y="7307"/>
                    <a:pt x="1891" y="8919"/>
                    <a:pt x="5271" y="9438"/>
                  </a:cubicBezTo>
                  <a:cubicBezTo>
                    <a:pt x="5271" y="9438"/>
                    <a:pt x="2396" y="14387"/>
                    <a:pt x="0" y="16321"/>
                  </a:cubicBezTo>
                  <a:cubicBezTo>
                    <a:pt x="91" y="16321"/>
                    <a:pt x="91" y="16359"/>
                    <a:pt x="168" y="16359"/>
                  </a:cubicBezTo>
                  <a:cubicBezTo>
                    <a:pt x="1321" y="16960"/>
                    <a:pt x="5024" y="18692"/>
                    <a:pt x="5529" y="20222"/>
                  </a:cubicBezTo>
                  <a:cubicBezTo>
                    <a:pt x="7006" y="20380"/>
                    <a:pt x="8573" y="20620"/>
                    <a:pt x="9479" y="20462"/>
                  </a:cubicBezTo>
                  <a:cubicBezTo>
                    <a:pt x="11046" y="20222"/>
                    <a:pt x="11370" y="19014"/>
                    <a:pt x="12121" y="18692"/>
                  </a:cubicBezTo>
                  <a:cubicBezTo>
                    <a:pt x="12781" y="18370"/>
                    <a:pt x="11046" y="17402"/>
                    <a:pt x="11046" y="17402"/>
                  </a:cubicBezTo>
                  <a:cubicBezTo>
                    <a:pt x="10308" y="16397"/>
                    <a:pt x="11460" y="15474"/>
                    <a:pt x="11538" y="14627"/>
                  </a:cubicBezTo>
                  <a:cubicBezTo>
                    <a:pt x="11706" y="13300"/>
                    <a:pt x="11292" y="12333"/>
                    <a:pt x="11292" y="12333"/>
                  </a:cubicBezTo>
                  <a:cubicBezTo>
                    <a:pt x="13183" y="11410"/>
                    <a:pt x="13351" y="10323"/>
                    <a:pt x="13351" y="10323"/>
                  </a:cubicBezTo>
                  <a:cubicBezTo>
                    <a:pt x="13351" y="8154"/>
                    <a:pt x="15824" y="7427"/>
                    <a:pt x="15086" y="6460"/>
                  </a:cubicBezTo>
                  <a:cubicBezTo>
                    <a:pt x="14348" y="5455"/>
                    <a:pt x="16731" y="5177"/>
                    <a:pt x="16731" y="4772"/>
                  </a:cubicBezTo>
                  <a:cubicBezTo>
                    <a:pt x="16731" y="4330"/>
                    <a:pt x="17637" y="4008"/>
                    <a:pt x="17637" y="4008"/>
                  </a:cubicBezTo>
                  <a:cubicBezTo>
                    <a:pt x="21263" y="3325"/>
                    <a:pt x="20033" y="2522"/>
                    <a:pt x="20033" y="2522"/>
                  </a:cubicBezTo>
                  <a:cubicBezTo>
                    <a:pt x="21600" y="1757"/>
                    <a:pt x="21341" y="1270"/>
                    <a:pt x="21341" y="127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37" name="Rectangle 3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France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8" name="Rectangle 37"/>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5"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6"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7"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8"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9"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0"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1"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3"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4"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5"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6"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7"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8"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9"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0"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1"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2"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3"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4"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85"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6"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7"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8"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445432407"/>
      </p:ext>
    </p:extLst>
  </p:cSld>
  <p:clrMapOvr>
    <a:masterClrMapping/>
  </p:clrMapOvr>
  <p:transition spd="med"/>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nvGrpSpPr>
        <p:grpSpPr bwMode="auto">
          <a:xfrm rot="6300000">
            <a:off x="2648956" y="1578769"/>
            <a:ext cx="2787650" cy="4630738"/>
            <a:chOff x="-1" y="-1"/>
            <a:chExt cx="5575994" cy="9261288"/>
          </a:xfrm>
          <a:solidFill>
            <a:schemeClr val="bg1">
              <a:lumMod val="50000"/>
            </a:schemeClr>
          </a:solidFill>
        </p:grpSpPr>
        <p:sp>
          <p:nvSpPr>
            <p:cNvPr id="93187" name="AutoShape 3"/>
            <p:cNvSpPr>
              <a:spLocks/>
            </p:cNvSpPr>
            <p:nvPr/>
          </p:nvSpPr>
          <p:spPr bwMode="auto">
            <a:xfrm>
              <a:off x="3288744" y="2295429"/>
              <a:ext cx="149538" cy="165796"/>
            </a:xfrm>
            <a:custGeom>
              <a:avLst/>
              <a:gdLst>
                <a:gd name="T0" fmla="+- 0 10639 459"/>
                <a:gd name="T1" fmla="*/ T0 w 20361"/>
                <a:gd name="T2" fmla="+- 0 10866 410"/>
                <a:gd name="T3" fmla="*/ 10866 h 20913"/>
                <a:gd name="T4" fmla="+- 0 10639 459"/>
                <a:gd name="T5" fmla="*/ T4 w 20361"/>
                <a:gd name="T6" fmla="+- 0 10866 410"/>
                <a:gd name="T7" fmla="*/ 10866 h 20913"/>
                <a:gd name="T8" fmla="+- 0 10639 459"/>
                <a:gd name="T9" fmla="*/ T8 w 20361"/>
                <a:gd name="T10" fmla="+- 0 10866 410"/>
                <a:gd name="T11" fmla="*/ 10866 h 20913"/>
                <a:gd name="T12" fmla="+- 0 10639 459"/>
                <a:gd name="T13" fmla="*/ T12 w 20361"/>
                <a:gd name="T14" fmla="+- 0 10866 410"/>
                <a:gd name="T15" fmla="*/ 10866 h 20913"/>
              </a:gdLst>
              <a:ahLst/>
              <a:cxnLst>
                <a:cxn ang="0">
                  <a:pos x="T1" y="T3"/>
                </a:cxn>
                <a:cxn ang="0">
                  <a:pos x="T5" y="T7"/>
                </a:cxn>
                <a:cxn ang="0">
                  <a:pos x="T9" y="T11"/>
                </a:cxn>
                <a:cxn ang="0">
                  <a:pos x="T13" y="T15"/>
                </a:cxn>
              </a:cxnLst>
              <a:rect l="0" t="0" r="r" b="b"/>
              <a:pathLst>
                <a:path w="20361" h="20913">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88" name="AutoShape 4"/>
            <p:cNvSpPr>
              <a:spLocks/>
            </p:cNvSpPr>
            <p:nvPr/>
          </p:nvSpPr>
          <p:spPr bwMode="auto">
            <a:xfrm>
              <a:off x="2894969" y="6012295"/>
              <a:ext cx="115105" cy="149188"/>
            </a:xfrm>
            <a:custGeom>
              <a:avLst/>
              <a:gdLst>
                <a:gd name="T0" fmla="*/ 10561 w 21122"/>
                <a:gd name="T1" fmla="+- 0 11024 449"/>
                <a:gd name="T2" fmla="*/ 11024 h 21151"/>
                <a:gd name="T3" fmla="*/ 10561 w 21122"/>
                <a:gd name="T4" fmla="+- 0 11024 449"/>
                <a:gd name="T5" fmla="*/ 11024 h 21151"/>
                <a:gd name="T6" fmla="*/ 10561 w 21122"/>
                <a:gd name="T7" fmla="+- 0 11024 449"/>
                <a:gd name="T8" fmla="*/ 11024 h 21151"/>
                <a:gd name="T9" fmla="*/ 10561 w 21122"/>
                <a:gd name="T10" fmla="+- 0 11024 449"/>
                <a:gd name="T11" fmla="*/ 11024 h 21151"/>
              </a:gdLst>
              <a:ahLst/>
              <a:cxnLst>
                <a:cxn ang="0">
                  <a:pos x="T0" y="T2"/>
                </a:cxn>
                <a:cxn ang="0">
                  <a:pos x="T3" y="T5"/>
                </a:cxn>
                <a:cxn ang="0">
                  <a:pos x="T6" y="T8"/>
                </a:cxn>
                <a:cxn ang="0">
                  <a:pos x="T9" y="T11"/>
                </a:cxn>
              </a:cxnLst>
              <a:rect l="0" t="0" r="r" b="b"/>
              <a:pathLst>
                <a:path w="21122" h="21151">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89" name="AutoShape 5"/>
            <p:cNvSpPr>
              <a:spLocks/>
            </p:cNvSpPr>
            <p:nvPr/>
          </p:nvSpPr>
          <p:spPr bwMode="auto">
            <a:xfrm>
              <a:off x="3003589" y="6084944"/>
              <a:ext cx="130304" cy="87560"/>
            </a:xfrm>
            <a:custGeom>
              <a:avLst/>
              <a:gdLst>
                <a:gd name="T0" fmla="*/ 10800 w 21600"/>
                <a:gd name="T1" fmla="+- 0 11020 440"/>
                <a:gd name="T2" fmla="*/ 11020 h 21160"/>
                <a:gd name="T3" fmla="*/ 10800 w 21600"/>
                <a:gd name="T4" fmla="+- 0 11020 440"/>
                <a:gd name="T5" fmla="*/ 11020 h 21160"/>
                <a:gd name="T6" fmla="*/ 10800 w 21600"/>
                <a:gd name="T7" fmla="+- 0 11020 440"/>
                <a:gd name="T8" fmla="*/ 11020 h 21160"/>
                <a:gd name="T9" fmla="*/ 10800 w 21600"/>
                <a:gd name="T10" fmla="+- 0 11020 440"/>
                <a:gd name="T11" fmla="*/ 11020 h 21160"/>
              </a:gdLst>
              <a:ahLst/>
              <a:cxnLst>
                <a:cxn ang="0">
                  <a:pos x="T0" y="T2"/>
                </a:cxn>
                <a:cxn ang="0">
                  <a:pos x="T3" y="T5"/>
                </a:cxn>
                <a:cxn ang="0">
                  <a:pos x="T6" y="T8"/>
                </a:cxn>
                <a:cxn ang="0">
                  <a:pos x="T9" y="T11"/>
                </a:cxn>
              </a:cxnLst>
              <a:rect l="0" t="0" r="r" b="b"/>
              <a:pathLst>
                <a:path w="21600" h="2116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0" name="AutoShape 6"/>
            <p:cNvSpPr>
              <a:spLocks/>
            </p:cNvSpPr>
            <p:nvPr/>
          </p:nvSpPr>
          <p:spPr bwMode="auto">
            <a:xfrm>
              <a:off x="2954789" y="5987090"/>
              <a:ext cx="96661" cy="152353"/>
            </a:xfrm>
            <a:custGeom>
              <a:avLst/>
              <a:gdLst>
                <a:gd name="T0" fmla="*/ 10564 w 21129"/>
                <a:gd name="T1" fmla="*/ 10800 h 21600"/>
                <a:gd name="T2" fmla="*/ 10564 w 21129"/>
                <a:gd name="T3" fmla="*/ 10800 h 21600"/>
                <a:gd name="T4" fmla="*/ 10564 w 21129"/>
                <a:gd name="T5" fmla="*/ 10800 h 21600"/>
                <a:gd name="T6" fmla="*/ 10564 w 21129"/>
                <a:gd name="T7" fmla="*/ 10800 h 21600"/>
              </a:gdLst>
              <a:ahLst/>
              <a:cxnLst>
                <a:cxn ang="0">
                  <a:pos x="T0" y="T1"/>
                </a:cxn>
                <a:cxn ang="0">
                  <a:pos x="T2" y="T3"/>
                </a:cxn>
                <a:cxn ang="0">
                  <a:pos x="T4" y="T5"/>
                </a:cxn>
                <a:cxn ang="0">
                  <a:pos x="T6" y="T7"/>
                </a:cxn>
              </a:cxnLst>
              <a:rect l="0" t="0" r="r" b="b"/>
              <a:pathLst>
                <a:path w="21129" h="2160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1" name="AutoShape 7"/>
            <p:cNvSpPr>
              <a:spLocks/>
            </p:cNvSpPr>
            <p:nvPr/>
          </p:nvSpPr>
          <p:spPr bwMode="auto">
            <a:xfrm>
              <a:off x="2849522" y="5812341"/>
              <a:ext cx="130179" cy="242089"/>
            </a:xfrm>
            <a:custGeom>
              <a:avLst/>
              <a:gdLst>
                <a:gd name="T0" fmla="+- 0 12588 3982"/>
                <a:gd name="T1" fmla="*/ T0 w 17213"/>
                <a:gd name="T2" fmla="*/ 10800 h 21600"/>
                <a:gd name="T3" fmla="+- 0 12588 3982"/>
                <a:gd name="T4" fmla="*/ T3 w 17213"/>
                <a:gd name="T5" fmla="*/ 10800 h 21600"/>
                <a:gd name="T6" fmla="+- 0 12588 3982"/>
                <a:gd name="T7" fmla="*/ T6 w 17213"/>
                <a:gd name="T8" fmla="*/ 10800 h 21600"/>
                <a:gd name="T9" fmla="+- 0 12588 3982"/>
                <a:gd name="T10" fmla="*/ T9 w 17213"/>
                <a:gd name="T11" fmla="*/ 10800 h 21600"/>
              </a:gdLst>
              <a:ahLst/>
              <a:cxnLst>
                <a:cxn ang="0">
                  <a:pos x="T1" y="T2"/>
                </a:cxn>
                <a:cxn ang="0">
                  <a:pos x="T4" y="T5"/>
                </a:cxn>
                <a:cxn ang="0">
                  <a:pos x="T7" y="T8"/>
                </a:cxn>
                <a:cxn ang="0">
                  <a:pos x="T10" y="T11"/>
                </a:cxn>
              </a:cxnLst>
              <a:rect l="0" t="0" r="r" b="b"/>
              <a:pathLst>
                <a:path w="17213" h="2160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2" name="AutoShape 8"/>
            <p:cNvSpPr>
              <a:spLocks/>
            </p:cNvSpPr>
            <p:nvPr/>
          </p:nvSpPr>
          <p:spPr bwMode="auto">
            <a:xfrm>
              <a:off x="3014425" y="5965049"/>
              <a:ext cx="135209" cy="136608"/>
            </a:xfrm>
            <a:custGeom>
              <a:avLst/>
              <a:gdLst>
                <a:gd name="T0" fmla="+- 0 10910 220"/>
                <a:gd name="T1" fmla="*/ T0 w 21380"/>
                <a:gd name="T2" fmla="*/ 10800 h 21600"/>
                <a:gd name="T3" fmla="+- 0 10910 220"/>
                <a:gd name="T4" fmla="*/ T3 w 21380"/>
                <a:gd name="T5" fmla="*/ 10800 h 21600"/>
                <a:gd name="T6" fmla="+- 0 10910 220"/>
                <a:gd name="T7" fmla="*/ T6 w 21380"/>
                <a:gd name="T8" fmla="*/ 10800 h 21600"/>
                <a:gd name="T9" fmla="+- 0 10910 220"/>
                <a:gd name="T10" fmla="*/ T9 w 21380"/>
                <a:gd name="T11" fmla="*/ 10800 h 21600"/>
              </a:gdLst>
              <a:ahLst/>
              <a:cxnLst>
                <a:cxn ang="0">
                  <a:pos x="T1" y="T2"/>
                </a:cxn>
                <a:cxn ang="0">
                  <a:pos x="T4" y="T5"/>
                </a:cxn>
                <a:cxn ang="0">
                  <a:pos x="T7" y="T8"/>
                </a:cxn>
                <a:cxn ang="0">
                  <a:pos x="T10" y="T11"/>
                </a:cxn>
              </a:cxnLst>
              <a:rect l="0" t="0" r="r" b="b"/>
              <a:pathLst>
                <a:path w="21380" h="2160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3" name="AutoShape 9"/>
            <p:cNvSpPr>
              <a:spLocks/>
            </p:cNvSpPr>
            <p:nvPr/>
          </p:nvSpPr>
          <p:spPr bwMode="auto">
            <a:xfrm>
              <a:off x="3066557" y="5891056"/>
              <a:ext cx="172260" cy="152353"/>
            </a:xfrm>
            <a:custGeom>
              <a:avLst/>
              <a:gdLst>
                <a:gd name="T0" fmla="*/ 10668 w 21337"/>
                <a:gd name="T1" fmla="*/ 10800 h 21600"/>
                <a:gd name="T2" fmla="*/ 10668 w 21337"/>
                <a:gd name="T3" fmla="*/ 10800 h 21600"/>
                <a:gd name="T4" fmla="*/ 10668 w 21337"/>
                <a:gd name="T5" fmla="*/ 10800 h 21600"/>
                <a:gd name="T6" fmla="*/ 10668 w 21337"/>
                <a:gd name="T7" fmla="*/ 10800 h 21600"/>
              </a:gdLst>
              <a:ahLst/>
              <a:cxnLst>
                <a:cxn ang="0">
                  <a:pos x="T0" y="T1"/>
                </a:cxn>
                <a:cxn ang="0">
                  <a:pos x="T2" y="T3"/>
                </a:cxn>
                <a:cxn ang="0">
                  <a:pos x="T4" y="T5"/>
                </a:cxn>
                <a:cxn ang="0">
                  <a:pos x="T6" y="T7"/>
                </a:cxn>
              </a:cxnLst>
              <a:rect l="0" t="0" r="r" b="b"/>
              <a:pathLst>
                <a:path w="21337" h="2160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4" name="AutoShape 10"/>
            <p:cNvSpPr>
              <a:spLocks/>
            </p:cNvSpPr>
            <p:nvPr/>
          </p:nvSpPr>
          <p:spPr bwMode="auto">
            <a:xfrm>
              <a:off x="3078703" y="6014310"/>
              <a:ext cx="154363" cy="147173"/>
            </a:xfrm>
            <a:custGeom>
              <a:avLst/>
              <a:gdLst>
                <a:gd name="T0" fmla="+- 0 11091 582"/>
                <a:gd name="T1" fmla="*/ T0 w 21018"/>
                <a:gd name="T2" fmla="+- 0 10947 294"/>
                <a:gd name="T3" fmla="*/ 10947 h 21306"/>
                <a:gd name="T4" fmla="+- 0 11091 582"/>
                <a:gd name="T5" fmla="*/ T4 w 21018"/>
                <a:gd name="T6" fmla="+- 0 10947 294"/>
                <a:gd name="T7" fmla="*/ 10947 h 21306"/>
                <a:gd name="T8" fmla="+- 0 11091 582"/>
                <a:gd name="T9" fmla="*/ T8 w 21018"/>
                <a:gd name="T10" fmla="+- 0 10947 294"/>
                <a:gd name="T11" fmla="*/ 10947 h 21306"/>
                <a:gd name="T12" fmla="+- 0 11091 582"/>
                <a:gd name="T13" fmla="*/ T12 w 21018"/>
                <a:gd name="T14" fmla="+- 0 10947 294"/>
                <a:gd name="T15" fmla="*/ 10947 h 21306"/>
              </a:gdLst>
              <a:ahLst/>
              <a:cxnLst>
                <a:cxn ang="0">
                  <a:pos x="T1" y="T3"/>
                </a:cxn>
                <a:cxn ang="0">
                  <a:pos x="T5" y="T7"/>
                </a:cxn>
                <a:cxn ang="0">
                  <a:pos x="T9" y="T11"/>
                </a:cxn>
                <a:cxn ang="0">
                  <a:pos x="T13" y="T15"/>
                </a:cxn>
              </a:cxnLst>
              <a:rect l="0" t="0" r="r" b="b"/>
              <a:pathLst>
                <a:path w="21018" h="21306">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5" name="AutoShape 11"/>
            <p:cNvSpPr>
              <a:spLocks/>
            </p:cNvSpPr>
            <p:nvPr/>
          </p:nvSpPr>
          <p:spPr bwMode="auto">
            <a:xfrm>
              <a:off x="3195643" y="5957177"/>
              <a:ext cx="145233" cy="114569"/>
            </a:xfrm>
            <a:custGeom>
              <a:avLst/>
              <a:gdLst>
                <a:gd name="T0" fmla="*/ 10625 w 21251"/>
                <a:gd name="T1" fmla="*/ 10800 h 21600"/>
                <a:gd name="T2" fmla="*/ 10625 w 21251"/>
                <a:gd name="T3" fmla="*/ 10800 h 21600"/>
                <a:gd name="T4" fmla="*/ 10625 w 21251"/>
                <a:gd name="T5" fmla="*/ 10800 h 21600"/>
                <a:gd name="T6" fmla="*/ 10625 w 21251"/>
                <a:gd name="T7" fmla="*/ 10800 h 21600"/>
              </a:gdLst>
              <a:ahLst/>
              <a:cxnLst>
                <a:cxn ang="0">
                  <a:pos x="T0" y="T1"/>
                </a:cxn>
                <a:cxn ang="0">
                  <a:pos x="T2" y="T3"/>
                </a:cxn>
                <a:cxn ang="0">
                  <a:pos x="T4" y="T5"/>
                </a:cxn>
                <a:cxn ang="0">
                  <a:pos x="T6" y="T7"/>
                </a:cxn>
              </a:cxnLst>
              <a:rect l="0" t="0" r="r" b="b"/>
              <a:pathLst>
                <a:path w="21251" h="2160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6" name="AutoShape 12"/>
            <p:cNvSpPr>
              <a:spLocks/>
            </p:cNvSpPr>
            <p:nvPr/>
          </p:nvSpPr>
          <p:spPr bwMode="auto">
            <a:xfrm>
              <a:off x="3210256" y="6014481"/>
              <a:ext cx="120414" cy="114814"/>
            </a:xfrm>
            <a:custGeom>
              <a:avLst/>
              <a:gdLst>
                <a:gd name="T0" fmla="+- 0 10978 356"/>
                <a:gd name="T1" fmla="*/ T0 w 21244"/>
                <a:gd name="T2" fmla="+- 0 10649 115"/>
                <a:gd name="T3" fmla="*/ 10649 h 21068"/>
                <a:gd name="T4" fmla="+- 0 10978 356"/>
                <a:gd name="T5" fmla="*/ T4 w 21244"/>
                <a:gd name="T6" fmla="+- 0 10649 115"/>
                <a:gd name="T7" fmla="*/ 10649 h 21068"/>
                <a:gd name="T8" fmla="+- 0 10978 356"/>
                <a:gd name="T9" fmla="*/ T8 w 21244"/>
                <a:gd name="T10" fmla="+- 0 10649 115"/>
                <a:gd name="T11" fmla="*/ 10649 h 21068"/>
                <a:gd name="T12" fmla="+- 0 10978 356"/>
                <a:gd name="T13" fmla="*/ T12 w 21244"/>
                <a:gd name="T14" fmla="+- 0 10649 115"/>
                <a:gd name="T15" fmla="*/ 10649 h 21068"/>
              </a:gdLst>
              <a:ahLst/>
              <a:cxnLst>
                <a:cxn ang="0">
                  <a:pos x="T1" y="T3"/>
                </a:cxn>
                <a:cxn ang="0">
                  <a:pos x="T5" y="T7"/>
                </a:cxn>
                <a:cxn ang="0">
                  <a:pos x="T9" y="T11"/>
                </a:cxn>
                <a:cxn ang="0">
                  <a:pos x="T13" y="T15"/>
                </a:cxn>
              </a:cxnLst>
              <a:rect l="0" t="0" r="r" b="b"/>
              <a:pathLst>
                <a:path w="21244" h="21068">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7" name="AutoShape 13"/>
            <p:cNvSpPr>
              <a:spLocks/>
            </p:cNvSpPr>
            <p:nvPr/>
          </p:nvSpPr>
          <p:spPr bwMode="auto">
            <a:xfrm>
              <a:off x="3287638" y="5960325"/>
              <a:ext cx="96299" cy="171246"/>
            </a:xfrm>
            <a:custGeom>
              <a:avLst/>
              <a:gdLst>
                <a:gd name="T0" fmla="+- 0 10847 488"/>
                <a:gd name="T1" fmla="*/ T0 w 20719"/>
                <a:gd name="T2" fmla="*/ 10800 h 21600"/>
                <a:gd name="T3" fmla="+- 0 10847 488"/>
                <a:gd name="T4" fmla="*/ T3 w 20719"/>
                <a:gd name="T5" fmla="*/ 10800 h 21600"/>
                <a:gd name="T6" fmla="+- 0 10847 488"/>
                <a:gd name="T7" fmla="*/ T6 w 20719"/>
                <a:gd name="T8" fmla="*/ 10800 h 21600"/>
                <a:gd name="T9" fmla="+- 0 10847 488"/>
                <a:gd name="T10" fmla="*/ T9 w 20719"/>
                <a:gd name="T11" fmla="*/ 10800 h 21600"/>
              </a:gdLst>
              <a:ahLst/>
              <a:cxnLst>
                <a:cxn ang="0">
                  <a:pos x="T1" y="T2"/>
                </a:cxn>
                <a:cxn ang="0">
                  <a:pos x="T4" y="T5"/>
                </a:cxn>
                <a:cxn ang="0">
                  <a:pos x="T7" y="T8"/>
                </a:cxn>
                <a:cxn ang="0">
                  <a:pos x="T10" y="T11"/>
                </a:cxn>
              </a:cxnLst>
              <a:rect l="0" t="0" r="r" b="b"/>
              <a:pathLst>
                <a:path w="20719" h="2160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8" name="AutoShape 14"/>
            <p:cNvSpPr>
              <a:spLocks/>
            </p:cNvSpPr>
            <p:nvPr/>
          </p:nvSpPr>
          <p:spPr bwMode="auto">
            <a:xfrm>
              <a:off x="3370380" y="5968197"/>
              <a:ext cx="117708" cy="98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199" name="AutoShape 15"/>
            <p:cNvSpPr>
              <a:spLocks/>
            </p:cNvSpPr>
            <p:nvPr/>
          </p:nvSpPr>
          <p:spPr bwMode="auto">
            <a:xfrm>
              <a:off x="3329892" y="6042191"/>
              <a:ext cx="142455" cy="117716"/>
            </a:xfrm>
            <a:custGeom>
              <a:avLst/>
              <a:gdLst>
                <a:gd name="T0" fmla="+- 0 10950 301"/>
                <a:gd name="T1" fmla="*/ T0 w 21299"/>
                <a:gd name="T2" fmla="*/ 10800 h 21600"/>
                <a:gd name="T3" fmla="+- 0 10950 301"/>
                <a:gd name="T4" fmla="*/ T3 w 21299"/>
                <a:gd name="T5" fmla="*/ 10800 h 21600"/>
                <a:gd name="T6" fmla="+- 0 10950 301"/>
                <a:gd name="T7" fmla="*/ T6 w 21299"/>
                <a:gd name="T8" fmla="*/ 10800 h 21600"/>
                <a:gd name="T9" fmla="+- 0 10950 301"/>
                <a:gd name="T10" fmla="*/ T9 w 21299"/>
                <a:gd name="T11" fmla="*/ 10800 h 21600"/>
              </a:gdLst>
              <a:ahLst/>
              <a:cxnLst>
                <a:cxn ang="0">
                  <a:pos x="T1" y="T2"/>
                </a:cxn>
                <a:cxn ang="0">
                  <a:pos x="T4" y="T5"/>
                </a:cxn>
                <a:cxn ang="0">
                  <a:pos x="T7" y="T8"/>
                </a:cxn>
                <a:cxn ang="0">
                  <a:pos x="T10" y="T11"/>
                </a:cxn>
              </a:cxnLst>
              <a:rect l="0" t="0" r="r" b="b"/>
              <a:pathLst>
                <a:path w="21299" h="2160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0" name="AutoShape 16"/>
            <p:cNvSpPr>
              <a:spLocks/>
            </p:cNvSpPr>
            <p:nvPr/>
          </p:nvSpPr>
          <p:spPr bwMode="auto">
            <a:xfrm>
              <a:off x="2841446" y="6102013"/>
              <a:ext cx="632476" cy="403776"/>
            </a:xfrm>
            <a:custGeom>
              <a:avLst/>
              <a:gdLst>
                <a:gd name="T0" fmla="*/ 10800 w 21600"/>
                <a:gd name="T1" fmla="*/ 10745 h 21491"/>
                <a:gd name="T2" fmla="*/ 10800 w 21600"/>
                <a:gd name="T3" fmla="*/ 10745 h 21491"/>
                <a:gd name="T4" fmla="*/ 10800 w 21600"/>
                <a:gd name="T5" fmla="*/ 10745 h 21491"/>
                <a:gd name="T6" fmla="*/ 10800 w 21600"/>
                <a:gd name="T7" fmla="*/ 10745 h 21491"/>
              </a:gdLst>
              <a:ahLst/>
              <a:cxnLst>
                <a:cxn ang="0">
                  <a:pos x="T0" y="T1"/>
                </a:cxn>
                <a:cxn ang="0">
                  <a:pos x="T2" y="T3"/>
                </a:cxn>
                <a:cxn ang="0">
                  <a:pos x="T4" y="T5"/>
                </a:cxn>
                <a:cxn ang="0">
                  <a:pos x="T6" y="T7"/>
                </a:cxn>
              </a:cxnLst>
              <a:rect l="0" t="0" r="r" b="b"/>
              <a:pathLst>
                <a:path w="21600" h="21491">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1" name="AutoShape 17"/>
            <p:cNvSpPr>
              <a:spLocks/>
            </p:cNvSpPr>
            <p:nvPr/>
          </p:nvSpPr>
          <p:spPr bwMode="auto">
            <a:xfrm>
              <a:off x="2682451" y="6135074"/>
              <a:ext cx="266778" cy="256257"/>
            </a:xfrm>
            <a:custGeom>
              <a:avLst/>
              <a:gdLst>
                <a:gd name="T0" fmla="*/ 10353 w 20707"/>
                <a:gd name="T1" fmla="*/ 10800 h 21600"/>
                <a:gd name="T2" fmla="*/ 10353 w 20707"/>
                <a:gd name="T3" fmla="*/ 10800 h 21600"/>
                <a:gd name="T4" fmla="*/ 10353 w 20707"/>
                <a:gd name="T5" fmla="*/ 10800 h 21600"/>
                <a:gd name="T6" fmla="*/ 10353 w 20707"/>
                <a:gd name="T7" fmla="*/ 10800 h 21600"/>
              </a:gdLst>
              <a:ahLst/>
              <a:cxnLst>
                <a:cxn ang="0">
                  <a:pos x="T0" y="T1"/>
                </a:cxn>
                <a:cxn ang="0">
                  <a:pos x="T2" y="T3"/>
                </a:cxn>
                <a:cxn ang="0">
                  <a:pos x="T4" y="T5"/>
                </a:cxn>
                <a:cxn ang="0">
                  <a:pos x="T6" y="T7"/>
                </a:cxn>
              </a:cxnLst>
              <a:rect l="0" t="0" r="r" b="b"/>
              <a:pathLst>
                <a:path w="20707" h="2160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2" name="AutoShape 18"/>
            <p:cNvSpPr>
              <a:spLocks/>
            </p:cNvSpPr>
            <p:nvPr/>
          </p:nvSpPr>
          <p:spPr bwMode="auto">
            <a:xfrm>
              <a:off x="2693469" y="6327140"/>
              <a:ext cx="366625" cy="253996"/>
            </a:xfrm>
            <a:custGeom>
              <a:avLst/>
              <a:gdLst>
                <a:gd name="T0" fmla="*/ 10668 w 21336"/>
                <a:gd name="T1" fmla="*/ 10704 h 21409"/>
                <a:gd name="T2" fmla="*/ 10668 w 21336"/>
                <a:gd name="T3" fmla="*/ 10704 h 21409"/>
                <a:gd name="T4" fmla="*/ 10668 w 21336"/>
                <a:gd name="T5" fmla="*/ 10704 h 21409"/>
                <a:gd name="T6" fmla="*/ 10668 w 21336"/>
                <a:gd name="T7" fmla="*/ 10704 h 21409"/>
              </a:gdLst>
              <a:ahLst/>
              <a:cxnLst>
                <a:cxn ang="0">
                  <a:pos x="T0" y="T1"/>
                </a:cxn>
                <a:cxn ang="0">
                  <a:pos x="T2" y="T3"/>
                </a:cxn>
                <a:cxn ang="0">
                  <a:pos x="T4" y="T5"/>
                </a:cxn>
                <a:cxn ang="0">
                  <a:pos x="T6" y="T7"/>
                </a:cxn>
              </a:cxnLst>
              <a:rect l="0" t="0" r="r" b="b"/>
              <a:pathLst>
                <a:path w="21336" h="21409">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3" name="AutoShape 19"/>
            <p:cNvSpPr>
              <a:spLocks/>
            </p:cNvSpPr>
            <p:nvPr/>
          </p:nvSpPr>
          <p:spPr bwMode="auto">
            <a:xfrm>
              <a:off x="2795335" y="6053211"/>
              <a:ext cx="143357" cy="133460"/>
            </a:xfrm>
            <a:custGeom>
              <a:avLst/>
              <a:gdLst>
                <a:gd name="T0" fmla="+- 0 12389 3178"/>
                <a:gd name="T1" fmla="*/ T0 w 18422"/>
                <a:gd name="T2" fmla="*/ 10800 h 21600"/>
                <a:gd name="T3" fmla="+- 0 12389 3178"/>
                <a:gd name="T4" fmla="*/ T3 w 18422"/>
                <a:gd name="T5" fmla="*/ 10800 h 21600"/>
                <a:gd name="T6" fmla="+- 0 12389 3178"/>
                <a:gd name="T7" fmla="*/ T6 w 18422"/>
                <a:gd name="T8" fmla="*/ 10800 h 21600"/>
                <a:gd name="T9" fmla="+- 0 12389 3178"/>
                <a:gd name="T10" fmla="*/ T9 w 18422"/>
                <a:gd name="T11" fmla="*/ 10800 h 21600"/>
              </a:gdLst>
              <a:ahLst/>
              <a:cxnLst>
                <a:cxn ang="0">
                  <a:pos x="T1" y="T2"/>
                </a:cxn>
                <a:cxn ang="0">
                  <a:pos x="T4" y="T5"/>
                </a:cxn>
                <a:cxn ang="0">
                  <a:pos x="T7" y="T8"/>
                </a:cxn>
                <a:cxn ang="0">
                  <a:pos x="T10" y="T11"/>
                </a:cxn>
              </a:cxnLst>
              <a:rect l="0" t="0" r="r" b="b"/>
              <a:pathLst>
                <a:path w="18422" h="2160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4" name="AutoShape 20"/>
            <p:cNvSpPr>
              <a:spLocks/>
            </p:cNvSpPr>
            <p:nvPr/>
          </p:nvSpPr>
          <p:spPr bwMode="auto">
            <a:xfrm>
              <a:off x="2567318" y="6136649"/>
              <a:ext cx="291617" cy="449897"/>
            </a:xfrm>
            <a:custGeom>
              <a:avLst/>
              <a:gdLst>
                <a:gd name="T0" fmla="+- 0 10868 326"/>
                <a:gd name="T1" fmla="*/ T0 w 21085"/>
                <a:gd name="T2" fmla="*/ 10800 h 21600"/>
                <a:gd name="T3" fmla="+- 0 10868 326"/>
                <a:gd name="T4" fmla="*/ T3 w 21085"/>
                <a:gd name="T5" fmla="*/ 10800 h 21600"/>
                <a:gd name="T6" fmla="+- 0 10868 326"/>
                <a:gd name="T7" fmla="*/ T6 w 21085"/>
                <a:gd name="T8" fmla="*/ 10800 h 21600"/>
                <a:gd name="T9" fmla="+- 0 10868 326"/>
                <a:gd name="T10" fmla="*/ T9 w 21085"/>
                <a:gd name="T11" fmla="*/ 10800 h 21600"/>
              </a:gdLst>
              <a:ahLst/>
              <a:cxnLst>
                <a:cxn ang="0">
                  <a:pos x="T1" y="T2"/>
                </a:cxn>
                <a:cxn ang="0">
                  <a:pos x="T4" y="T5"/>
                </a:cxn>
                <a:cxn ang="0">
                  <a:pos x="T7" y="T8"/>
                </a:cxn>
                <a:cxn ang="0">
                  <a:pos x="T10" y="T11"/>
                </a:cxn>
              </a:cxnLst>
              <a:rect l="0" t="0" r="r" b="b"/>
              <a:pathLst>
                <a:path w="21085" h="2160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5" name="AutoShape 21"/>
            <p:cNvSpPr>
              <a:spLocks/>
            </p:cNvSpPr>
            <p:nvPr/>
          </p:nvSpPr>
          <p:spPr bwMode="auto">
            <a:xfrm>
              <a:off x="2328254" y="6153966"/>
              <a:ext cx="320766" cy="354973"/>
            </a:xfrm>
            <a:custGeom>
              <a:avLst/>
              <a:gdLst>
                <a:gd name="T0" fmla="*/ 10746 w 21493"/>
                <a:gd name="T1" fmla="*/ 10738 h 21477"/>
                <a:gd name="T2" fmla="*/ 10746 w 21493"/>
                <a:gd name="T3" fmla="*/ 10738 h 21477"/>
                <a:gd name="T4" fmla="*/ 10746 w 21493"/>
                <a:gd name="T5" fmla="*/ 10738 h 21477"/>
                <a:gd name="T6" fmla="*/ 10746 w 21493"/>
                <a:gd name="T7" fmla="*/ 10738 h 21477"/>
              </a:gdLst>
              <a:ahLst/>
              <a:cxnLst>
                <a:cxn ang="0">
                  <a:pos x="T0" y="T1"/>
                </a:cxn>
                <a:cxn ang="0">
                  <a:pos x="T2" y="T3"/>
                </a:cxn>
                <a:cxn ang="0">
                  <a:pos x="T4" y="T5"/>
                </a:cxn>
                <a:cxn ang="0">
                  <a:pos x="T6" y="T7"/>
                </a:cxn>
              </a:cxnLst>
              <a:rect l="0" t="0" r="r" b="b"/>
              <a:pathLst>
                <a:path w="21493" h="21477">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6" name="AutoShape 22"/>
            <p:cNvSpPr>
              <a:spLocks/>
            </p:cNvSpPr>
            <p:nvPr/>
          </p:nvSpPr>
          <p:spPr bwMode="auto">
            <a:xfrm>
              <a:off x="1918334" y="6221662"/>
              <a:ext cx="737885" cy="670301"/>
            </a:xfrm>
            <a:custGeom>
              <a:avLst/>
              <a:gdLst>
                <a:gd name="T0" fmla="+- 0 11285 1033"/>
                <a:gd name="T1" fmla="*/ T0 w 20505"/>
                <a:gd name="T2" fmla="*/ 10800 h 21600"/>
                <a:gd name="T3" fmla="+- 0 11285 1033"/>
                <a:gd name="T4" fmla="*/ T3 w 20505"/>
                <a:gd name="T5" fmla="*/ 10800 h 21600"/>
                <a:gd name="T6" fmla="+- 0 11285 1033"/>
                <a:gd name="T7" fmla="*/ T6 w 20505"/>
                <a:gd name="T8" fmla="*/ 10800 h 21600"/>
                <a:gd name="T9" fmla="+- 0 11285 1033"/>
                <a:gd name="T10" fmla="*/ T9 w 20505"/>
                <a:gd name="T11" fmla="*/ 10800 h 21600"/>
              </a:gdLst>
              <a:ahLst/>
              <a:cxnLst>
                <a:cxn ang="0">
                  <a:pos x="T1" y="T2"/>
                </a:cxn>
                <a:cxn ang="0">
                  <a:pos x="T4" y="T5"/>
                </a:cxn>
                <a:cxn ang="0">
                  <a:pos x="T7" y="T8"/>
                </a:cxn>
                <a:cxn ang="0">
                  <a:pos x="T10" y="T11"/>
                </a:cxn>
              </a:cxnLst>
              <a:rect l="0" t="0" r="r" b="b"/>
              <a:pathLst>
                <a:path w="20505" h="2160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7" name="AutoShape 23"/>
            <p:cNvSpPr>
              <a:spLocks/>
            </p:cNvSpPr>
            <p:nvPr/>
          </p:nvSpPr>
          <p:spPr bwMode="auto">
            <a:xfrm>
              <a:off x="1956740" y="6071775"/>
              <a:ext cx="359803" cy="283346"/>
            </a:xfrm>
            <a:custGeom>
              <a:avLst/>
              <a:gdLst>
                <a:gd name="T0" fmla="*/ 10559 w 21118"/>
                <a:gd name="T1" fmla="+- 0 11023 446"/>
                <a:gd name="T2" fmla="*/ 11023 h 21154"/>
                <a:gd name="T3" fmla="*/ 10559 w 21118"/>
                <a:gd name="T4" fmla="+- 0 11023 446"/>
                <a:gd name="T5" fmla="*/ 11023 h 21154"/>
                <a:gd name="T6" fmla="*/ 10559 w 21118"/>
                <a:gd name="T7" fmla="+- 0 11023 446"/>
                <a:gd name="T8" fmla="*/ 11023 h 21154"/>
                <a:gd name="T9" fmla="*/ 10559 w 21118"/>
                <a:gd name="T10" fmla="+- 0 11023 446"/>
                <a:gd name="T11" fmla="*/ 11023 h 21154"/>
              </a:gdLst>
              <a:ahLst/>
              <a:cxnLst>
                <a:cxn ang="0">
                  <a:pos x="T0" y="T2"/>
                </a:cxn>
                <a:cxn ang="0">
                  <a:pos x="T3" y="T5"/>
                </a:cxn>
                <a:cxn ang="0">
                  <a:pos x="T6" y="T8"/>
                </a:cxn>
                <a:cxn ang="0">
                  <a:pos x="T9" y="T11"/>
                </a:cxn>
              </a:cxnLst>
              <a:rect l="0" t="0" r="r" b="b"/>
              <a:pathLst>
                <a:path w="21118" h="21154">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8" name="AutoShape 24"/>
            <p:cNvSpPr>
              <a:spLocks/>
            </p:cNvSpPr>
            <p:nvPr/>
          </p:nvSpPr>
          <p:spPr bwMode="auto">
            <a:xfrm>
              <a:off x="2776993" y="6459383"/>
              <a:ext cx="541082" cy="637240"/>
            </a:xfrm>
            <a:custGeom>
              <a:avLst/>
              <a:gdLst>
                <a:gd name="T0" fmla="+- 0 10926 252"/>
                <a:gd name="T1" fmla="*/ T0 w 21348"/>
                <a:gd name="T2" fmla="*/ 10800 h 21600"/>
                <a:gd name="T3" fmla="+- 0 10926 252"/>
                <a:gd name="T4" fmla="*/ T3 w 21348"/>
                <a:gd name="T5" fmla="*/ 10800 h 21600"/>
                <a:gd name="T6" fmla="+- 0 10926 252"/>
                <a:gd name="T7" fmla="*/ T6 w 21348"/>
                <a:gd name="T8" fmla="*/ 10800 h 21600"/>
                <a:gd name="T9" fmla="+- 0 10926 252"/>
                <a:gd name="T10" fmla="*/ T9 w 21348"/>
                <a:gd name="T11" fmla="*/ 10800 h 21600"/>
              </a:gdLst>
              <a:ahLst/>
              <a:cxnLst>
                <a:cxn ang="0">
                  <a:pos x="T1" y="T2"/>
                </a:cxn>
                <a:cxn ang="0">
                  <a:pos x="T4" y="T5"/>
                </a:cxn>
                <a:cxn ang="0">
                  <a:pos x="T7" y="T8"/>
                </a:cxn>
                <a:cxn ang="0">
                  <a:pos x="T10" y="T11"/>
                </a:cxn>
              </a:cxnLst>
              <a:rect l="0" t="0" r="r" b="b"/>
              <a:pathLst>
                <a:path w="21348" h="2160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09" name="AutoShape 25"/>
            <p:cNvSpPr>
              <a:spLocks/>
            </p:cNvSpPr>
            <p:nvPr/>
          </p:nvSpPr>
          <p:spPr bwMode="auto">
            <a:xfrm>
              <a:off x="3076644" y="6614956"/>
              <a:ext cx="197352" cy="199864"/>
            </a:xfrm>
            <a:custGeom>
              <a:avLst/>
              <a:gdLst>
                <a:gd name="T0" fmla="+- 0 10920 240"/>
                <a:gd name="T1" fmla="*/ T0 w 21360"/>
                <a:gd name="T2" fmla="+- 0 10952 305"/>
                <a:gd name="T3" fmla="*/ 10952 h 21295"/>
                <a:gd name="T4" fmla="+- 0 10920 240"/>
                <a:gd name="T5" fmla="*/ T4 w 21360"/>
                <a:gd name="T6" fmla="+- 0 10952 305"/>
                <a:gd name="T7" fmla="*/ 10952 h 21295"/>
                <a:gd name="T8" fmla="+- 0 10920 240"/>
                <a:gd name="T9" fmla="*/ T8 w 21360"/>
                <a:gd name="T10" fmla="+- 0 10952 305"/>
                <a:gd name="T11" fmla="*/ 10952 h 21295"/>
                <a:gd name="T12" fmla="+- 0 10920 240"/>
                <a:gd name="T13" fmla="*/ T12 w 21360"/>
                <a:gd name="T14" fmla="+- 0 10952 305"/>
                <a:gd name="T15" fmla="*/ 10952 h 21295"/>
              </a:gdLst>
              <a:ahLst/>
              <a:cxnLst>
                <a:cxn ang="0">
                  <a:pos x="T1" y="T3"/>
                </a:cxn>
                <a:cxn ang="0">
                  <a:pos x="T5" y="T7"/>
                </a:cxn>
                <a:cxn ang="0">
                  <a:pos x="T9" y="T11"/>
                </a:cxn>
                <a:cxn ang="0">
                  <a:pos x="T13" y="T15"/>
                </a:cxn>
              </a:cxnLst>
              <a:rect l="0" t="0" r="r" b="b"/>
              <a:pathLst>
                <a:path w="21360" h="21295">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0" name="AutoShape 26"/>
            <p:cNvSpPr>
              <a:spLocks/>
            </p:cNvSpPr>
            <p:nvPr/>
          </p:nvSpPr>
          <p:spPr bwMode="auto">
            <a:xfrm>
              <a:off x="3274282" y="6799434"/>
              <a:ext cx="103611" cy="183393"/>
            </a:xfrm>
            <a:custGeom>
              <a:avLst/>
              <a:gdLst>
                <a:gd name="T0" fmla="+- 0 11111 623"/>
                <a:gd name="T1" fmla="*/ T0 w 20977"/>
                <a:gd name="T2" fmla="*/ 10682 h 21365"/>
                <a:gd name="T3" fmla="+- 0 11111 623"/>
                <a:gd name="T4" fmla="*/ T3 w 20977"/>
                <a:gd name="T5" fmla="*/ 10682 h 21365"/>
                <a:gd name="T6" fmla="+- 0 11111 623"/>
                <a:gd name="T7" fmla="*/ T6 w 20977"/>
                <a:gd name="T8" fmla="*/ 10682 h 21365"/>
                <a:gd name="T9" fmla="+- 0 11111 623"/>
                <a:gd name="T10" fmla="*/ T9 w 20977"/>
                <a:gd name="T11" fmla="*/ 10682 h 21365"/>
              </a:gdLst>
              <a:ahLst/>
              <a:cxnLst>
                <a:cxn ang="0">
                  <a:pos x="T1" y="T2"/>
                </a:cxn>
                <a:cxn ang="0">
                  <a:pos x="T4" y="T5"/>
                </a:cxn>
                <a:cxn ang="0">
                  <a:pos x="T7" y="T8"/>
                </a:cxn>
                <a:cxn ang="0">
                  <a:pos x="T10" y="T11"/>
                </a:cxn>
              </a:cxnLst>
              <a:rect l="0" t="0" r="r" b="b"/>
              <a:pathLst>
                <a:path w="20977" h="21365">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1" name="AutoShape 27"/>
            <p:cNvSpPr>
              <a:spLocks/>
            </p:cNvSpPr>
            <p:nvPr/>
          </p:nvSpPr>
          <p:spPr bwMode="auto">
            <a:xfrm>
              <a:off x="3338895" y="6780542"/>
              <a:ext cx="89377" cy="878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2" name="AutoShape 28"/>
            <p:cNvSpPr>
              <a:spLocks/>
            </p:cNvSpPr>
            <p:nvPr/>
          </p:nvSpPr>
          <p:spPr bwMode="auto">
            <a:xfrm>
              <a:off x="3344518" y="6865556"/>
              <a:ext cx="104215" cy="114568"/>
            </a:xfrm>
            <a:custGeom>
              <a:avLst/>
              <a:gdLst>
                <a:gd name="T0" fmla="+- 0 11050 501"/>
                <a:gd name="T1" fmla="*/ T0 w 21099"/>
                <a:gd name="T2" fmla="*/ 10800 h 21600"/>
                <a:gd name="T3" fmla="+- 0 11050 501"/>
                <a:gd name="T4" fmla="*/ T3 w 21099"/>
                <a:gd name="T5" fmla="*/ 10800 h 21600"/>
                <a:gd name="T6" fmla="+- 0 11050 501"/>
                <a:gd name="T7" fmla="*/ T6 w 21099"/>
                <a:gd name="T8" fmla="*/ 10800 h 21600"/>
                <a:gd name="T9" fmla="+- 0 11050 501"/>
                <a:gd name="T10" fmla="*/ T9 w 21099"/>
                <a:gd name="T11" fmla="*/ 10800 h 21600"/>
              </a:gdLst>
              <a:ahLst/>
              <a:cxnLst>
                <a:cxn ang="0">
                  <a:pos x="T1" y="T2"/>
                </a:cxn>
                <a:cxn ang="0">
                  <a:pos x="T4" y="T5"/>
                </a:cxn>
                <a:cxn ang="0">
                  <a:pos x="T7" y="T8"/>
                </a:cxn>
                <a:cxn ang="0">
                  <a:pos x="T10" y="T11"/>
                </a:cxn>
              </a:cxnLst>
              <a:rect l="0" t="0" r="r" b="b"/>
              <a:pathLst>
                <a:path w="21099" h="2160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3" name="AutoShape 29"/>
            <p:cNvSpPr>
              <a:spLocks/>
            </p:cNvSpPr>
            <p:nvPr/>
          </p:nvSpPr>
          <p:spPr bwMode="auto">
            <a:xfrm>
              <a:off x="3404257" y="6848237"/>
              <a:ext cx="93277" cy="98879"/>
            </a:xfrm>
            <a:custGeom>
              <a:avLst/>
              <a:gdLst>
                <a:gd name="T0" fmla="+- 0 11070 540"/>
                <a:gd name="T1" fmla="*/ T0 w 21060"/>
                <a:gd name="T2" fmla="*/ 10636 h 21273"/>
                <a:gd name="T3" fmla="+- 0 11070 540"/>
                <a:gd name="T4" fmla="*/ T3 w 21060"/>
                <a:gd name="T5" fmla="*/ 10636 h 21273"/>
                <a:gd name="T6" fmla="+- 0 11070 540"/>
                <a:gd name="T7" fmla="*/ T6 w 21060"/>
                <a:gd name="T8" fmla="*/ 10636 h 21273"/>
                <a:gd name="T9" fmla="+- 0 11070 540"/>
                <a:gd name="T10" fmla="*/ T9 w 21060"/>
                <a:gd name="T11" fmla="*/ 10636 h 21273"/>
              </a:gdLst>
              <a:ahLst/>
              <a:cxnLst>
                <a:cxn ang="0">
                  <a:pos x="T1" y="T2"/>
                </a:cxn>
                <a:cxn ang="0">
                  <a:pos x="T4" y="T5"/>
                </a:cxn>
                <a:cxn ang="0">
                  <a:pos x="T7" y="T8"/>
                </a:cxn>
                <a:cxn ang="0">
                  <a:pos x="T10" y="T11"/>
                </a:cxn>
              </a:cxnLst>
              <a:rect l="0" t="0" r="r" b="b"/>
              <a:pathLst>
                <a:path w="21060" h="21273">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4" name="AutoShape 30"/>
            <p:cNvSpPr>
              <a:spLocks/>
            </p:cNvSpPr>
            <p:nvPr/>
          </p:nvSpPr>
          <p:spPr bwMode="auto">
            <a:xfrm>
              <a:off x="3408161" y="6760901"/>
              <a:ext cx="109837" cy="101150"/>
            </a:xfrm>
            <a:custGeom>
              <a:avLst/>
              <a:gdLst>
                <a:gd name="T0" fmla="*/ 10800 w 21600"/>
                <a:gd name="T1" fmla="+- 0 11050 500"/>
                <a:gd name="T2" fmla="*/ 11050 h 21100"/>
                <a:gd name="T3" fmla="*/ 10800 w 21600"/>
                <a:gd name="T4" fmla="+- 0 11050 500"/>
                <a:gd name="T5" fmla="*/ 11050 h 21100"/>
                <a:gd name="T6" fmla="*/ 10800 w 21600"/>
                <a:gd name="T7" fmla="+- 0 11050 500"/>
                <a:gd name="T8" fmla="*/ 11050 h 21100"/>
                <a:gd name="T9" fmla="*/ 10800 w 21600"/>
                <a:gd name="T10" fmla="+- 0 11050 500"/>
                <a:gd name="T11" fmla="*/ 11050 h 21100"/>
              </a:gdLst>
              <a:ahLst/>
              <a:cxnLst>
                <a:cxn ang="0">
                  <a:pos x="T0" y="T2"/>
                </a:cxn>
                <a:cxn ang="0">
                  <a:pos x="T3" y="T5"/>
                </a:cxn>
                <a:cxn ang="0">
                  <a:pos x="T6" y="T8"/>
                </a:cxn>
                <a:cxn ang="0">
                  <a:pos x="T9" y="T11"/>
                </a:cxn>
              </a:cxnLst>
              <a:rect l="0" t="0" r="r" b="b"/>
              <a:pathLst>
                <a:path w="21600" h="2110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5" name="AutoShape 31"/>
            <p:cNvSpPr>
              <a:spLocks/>
            </p:cNvSpPr>
            <p:nvPr/>
          </p:nvSpPr>
          <p:spPr bwMode="auto">
            <a:xfrm>
              <a:off x="3094136" y="6960013"/>
              <a:ext cx="496277" cy="443336"/>
            </a:xfrm>
            <a:custGeom>
              <a:avLst/>
              <a:gdLst>
                <a:gd name="T0" fmla="+- 0 10852 104"/>
                <a:gd name="T1" fmla="*/ T0 w 21496"/>
                <a:gd name="T2" fmla="*/ 10755 h 21511"/>
                <a:gd name="T3" fmla="+- 0 10852 104"/>
                <a:gd name="T4" fmla="*/ T3 w 21496"/>
                <a:gd name="T5" fmla="*/ 10755 h 21511"/>
                <a:gd name="T6" fmla="+- 0 10852 104"/>
                <a:gd name="T7" fmla="*/ T6 w 21496"/>
                <a:gd name="T8" fmla="*/ 10755 h 21511"/>
                <a:gd name="T9" fmla="+- 0 10852 104"/>
                <a:gd name="T10" fmla="*/ T9 w 21496"/>
                <a:gd name="T11" fmla="*/ 10755 h 21511"/>
              </a:gdLst>
              <a:ahLst/>
              <a:cxnLst>
                <a:cxn ang="0">
                  <a:pos x="T1" y="T2"/>
                </a:cxn>
                <a:cxn ang="0">
                  <a:pos x="T4" y="T5"/>
                </a:cxn>
                <a:cxn ang="0">
                  <a:pos x="T7" y="T8"/>
                </a:cxn>
                <a:cxn ang="0">
                  <a:pos x="T10" y="T11"/>
                </a:cxn>
              </a:cxnLst>
              <a:rect l="0" t="0" r="r" b="b"/>
              <a:pathLst>
                <a:path w="21496" h="21511">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6" name="AutoShape 32"/>
            <p:cNvSpPr>
              <a:spLocks/>
            </p:cNvSpPr>
            <p:nvPr/>
          </p:nvSpPr>
          <p:spPr bwMode="auto">
            <a:xfrm>
              <a:off x="3439644" y="6807306"/>
              <a:ext cx="156371" cy="210601"/>
            </a:xfrm>
            <a:custGeom>
              <a:avLst/>
              <a:gdLst>
                <a:gd name="T0" fmla="*/ 10645 w 21291"/>
                <a:gd name="T1" fmla="*/ 10800 h 21600"/>
                <a:gd name="T2" fmla="*/ 10645 w 21291"/>
                <a:gd name="T3" fmla="*/ 10800 h 21600"/>
                <a:gd name="T4" fmla="*/ 10645 w 21291"/>
                <a:gd name="T5" fmla="*/ 10800 h 21600"/>
                <a:gd name="T6" fmla="*/ 10645 w 21291"/>
                <a:gd name="T7" fmla="*/ 10800 h 21600"/>
              </a:gdLst>
              <a:ahLst/>
              <a:cxnLst>
                <a:cxn ang="0">
                  <a:pos x="T0" y="T1"/>
                </a:cxn>
                <a:cxn ang="0">
                  <a:pos x="T2" y="T3"/>
                </a:cxn>
                <a:cxn ang="0">
                  <a:pos x="T4" y="T5"/>
                </a:cxn>
                <a:cxn ang="0">
                  <a:pos x="T6" y="T7"/>
                </a:cxn>
              </a:cxnLst>
              <a:rect l="0" t="0" r="r" b="b"/>
              <a:pathLst>
                <a:path w="21291" h="2160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7" name="AutoShape 33"/>
            <p:cNvSpPr>
              <a:spLocks/>
            </p:cNvSpPr>
            <p:nvPr/>
          </p:nvSpPr>
          <p:spPr bwMode="auto">
            <a:xfrm>
              <a:off x="3527800" y="6892317"/>
              <a:ext cx="147619" cy="152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8" name="AutoShape 34"/>
            <p:cNvSpPr>
              <a:spLocks/>
            </p:cNvSpPr>
            <p:nvPr/>
          </p:nvSpPr>
          <p:spPr bwMode="auto">
            <a:xfrm>
              <a:off x="3674202" y="6937973"/>
              <a:ext cx="97678" cy="87803"/>
            </a:xfrm>
            <a:custGeom>
              <a:avLst/>
              <a:gdLst>
                <a:gd name="T0" fmla="*/ 10675 w 21351"/>
                <a:gd name="T1" fmla="*/ 10800 h 21600"/>
                <a:gd name="T2" fmla="*/ 10675 w 21351"/>
                <a:gd name="T3" fmla="*/ 10800 h 21600"/>
                <a:gd name="T4" fmla="*/ 10675 w 21351"/>
                <a:gd name="T5" fmla="*/ 10800 h 21600"/>
                <a:gd name="T6" fmla="*/ 10675 w 21351"/>
                <a:gd name="T7" fmla="*/ 10800 h 21600"/>
              </a:gdLst>
              <a:ahLst/>
              <a:cxnLst>
                <a:cxn ang="0">
                  <a:pos x="T0" y="T1"/>
                </a:cxn>
                <a:cxn ang="0">
                  <a:pos x="T2" y="T3"/>
                </a:cxn>
                <a:cxn ang="0">
                  <a:pos x="T4" y="T5"/>
                </a:cxn>
                <a:cxn ang="0">
                  <a:pos x="T6" y="T7"/>
                </a:cxn>
              </a:cxnLst>
              <a:rect l="0" t="0" r="r" b="b"/>
              <a:pathLst>
                <a:path w="21351" h="2160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19" name="AutoShape 35"/>
            <p:cNvSpPr>
              <a:spLocks/>
            </p:cNvSpPr>
            <p:nvPr/>
          </p:nvSpPr>
          <p:spPr bwMode="auto">
            <a:xfrm>
              <a:off x="3488533" y="6734887"/>
              <a:ext cx="418897" cy="663112"/>
            </a:xfrm>
            <a:custGeom>
              <a:avLst/>
              <a:gdLst>
                <a:gd name="T0" fmla="+- 0 10738 85"/>
                <a:gd name="T1" fmla="*/ T0 w 21306"/>
                <a:gd name="T2" fmla="*/ 10760 h 21520"/>
                <a:gd name="T3" fmla="+- 0 10738 85"/>
                <a:gd name="T4" fmla="*/ T3 w 21306"/>
                <a:gd name="T5" fmla="*/ 10760 h 21520"/>
                <a:gd name="T6" fmla="+- 0 10738 85"/>
                <a:gd name="T7" fmla="*/ T6 w 21306"/>
                <a:gd name="T8" fmla="*/ 10760 h 21520"/>
                <a:gd name="T9" fmla="+- 0 10738 85"/>
                <a:gd name="T10" fmla="*/ T9 w 21306"/>
                <a:gd name="T11" fmla="*/ 10760 h 21520"/>
              </a:gdLst>
              <a:ahLst/>
              <a:cxnLst>
                <a:cxn ang="0">
                  <a:pos x="T1" y="T2"/>
                </a:cxn>
                <a:cxn ang="0">
                  <a:pos x="T4" y="T5"/>
                </a:cxn>
                <a:cxn ang="0">
                  <a:pos x="T7" y="T8"/>
                </a:cxn>
                <a:cxn ang="0">
                  <a:pos x="T10" y="T11"/>
                </a:cxn>
              </a:cxnLst>
              <a:rect l="0" t="0" r="r" b="b"/>
              <a:pathLst>
                <a:path w="21306" h="2152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0" name="AutoShape 36"/>
            <p:cNvSpPr>
              <a:spLocks/>
            </p:cNvSpPr>
            <p:nvPr/>
          </p:nvSpPr>
          <p:spPr bwMode="auto">
            <a:xfrm>
              <a:off x="2824129" y="7018691"/>
              <a:ext cx="447657" cy="517165"/>
            </a:xfrm>
            <a:custGeom>
              <a:avLst/>
              <a:gdLst>
                <a:gd name="T0" fmla="*/ 10672 w 21344"/>
                <a:gd name="T1" fmla="+- 0 10874 148"/>
                <a:gd name="T2" fmla="*/ 10874 h 21452"/>
                <a:gd name="T3" fmla="*/ 10672 w 21344"/>
                <a:gd name="T4" fmla="+- 0 10874 148"/>
                <a:gd name="T5" fmla="*/ 10874 h 21452"/>
                <a:gd name="T6" fmla="*/ 10672 w 21344"/>
                <a:gd name="T7" fmla="+- 0 10874 148"/>
                <a:gd name="T8" fmla="*/ 10874 h 21452"/>
                <a:gd name="T9" fmla="*/ 10672 w 21344"/>
                <a:gd name="T10" fmla="+- 0 10874 148"/>
                <a:gd name="T11" fmla="*/ 10874 h 21452"/>
              </a:gdLst>
              <a:ahLst/>
              <a:cxnLst>
                <a:cxn ang="0">
                  <a:pos x="T0" y="T2"/>
                </a:cxn>
                <a:cxn ang="0">
                  <a:pos x="T3" y="T5"/>
                </a:cxn>
                <a:cxn ang="0">
                  <a:pos x="T6" y="T8"/>
                </a:cxn>
                <a:cxn ang="0">
                  <a:pos x="T9" y="T11"/>
                </a:cxn>
              </a:cxnLst>
              <a:rect l="0" t="0" r="r" b="b"/>
              <a:pathLst>
                <a:path w="21344" h="21452">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1" name="AutoShape 37"/>
            <p:cNvSpPr>
              <a:spLocks/>
            </p:cNvSpPr>
            <p:nvPr/>
          </p:nvSpPr>
          <p:spPr bwMode="auto">
            <a:xfrm>
              <a:off x="2388073" y="6553165"/>
              <a:ext cx="545193" cy="1055109"/>
            </a:xfrm>
            <a:custGeom>
              <a:avLst/>
              <a:gdLst>
                <a:gd name="T0" fmla="*/ 10755 w 21510"/>
                <a:gd name="T1" fmla="+- 0 10825 51"/>
                <a:gd name="T2" fmla="*/ 10825 h 21549"/>
                <a:gd name="T3" fmla="*/ 10755 w 21510"/>
                <a:gd name="T4" fmla="+- 0 10825 51"/>
                <a:gd name="T5" fmla="*/ 10825 h 21549"/>
                <a:gd name="T6" fmla="*/ 10755 w 21510"/>
                <a:gd name="T7" fmla="+- 0 10825 51"/>
                <a:gd name="T8" fmla="*/ 10825 h 21549"/>
                <a:gd name="T9" fmla="*/ 10755 w 21510"/>
                <a:gd name="T10" fmla="+- 0 10825 51"/>
                <a:gd name="T11" fmla="*/ 10825 h 21549"/>
              </a:gdLst>
              <a:ahLst/>
              <a:cxnLst>
                <a:cxn ang="0">
                  <a:pos x="T0" y="T2"/>
                </a:cxn>
                <a:cxn ang="0">
                  <a:pos x="T3" y="T5"/>
                </a:cxn>
                <a:cxn ang="0">
                  <a:pos x="T6" y="T8"/>
                </a:cxn>
                <a:cxn ang="0">
                  <a:pos x="T9" y="T11"/>
                </a:cxn>
              </a:cxnLst>
              <a:rect l="0" t="0" r="r" b="b"/>
              <a:pathLst>
                <a:path w="21510" h="21549">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2" name="AutoShape 38"/>
            <p:cNvSpPr>
              <a:spLocks/>
            </p:cNvSpPr>
            <p:nvPr/>
          </p:nvSpPr>
          <p:spPr bwMode="auto">
            <a:xfrm>
              <a:off x="3330955" y="6382242"/>
              <a:ext cx="91018" cy="128019"/>
            </a:xfrm>
            <a:custGeom>
              <a:avLst/>
              <a:gdLst>
                <a:gd name="T0" fmla="+- 0 11325 1051"/>
                <a:gd name="T1" fmla="*/ T0 w 20549"/>
                <a:gd name="T2" fmla="*/ 10610 h 21220"/>
                <a:gd name="T3" fmla="+- 0 11325 1051"/>
                <a:gd name="T4" fmla="*/ T3 w 20549"/>
                <a:gd name="T5" fmla="*/ 10610 h 21220"/>
                <a:gd name="T6" fmla="+- 0 11325 1051"/>
                <a:gd name="T7" fmla="*/ T6 w 20549"/>
                <a:gd name="T8" fmla="*/ 10610 h 21220"/>
                <a:gd name="T9" fmla="+- 0 11325 1051"/>
                <a:gd name="T10" fmla="*/ T9 w 20549"/>
                <a:gd name="T11" fmla="*/ 10610 h 21220"/>
              </a:gdLst>
              <a:ahLst/>
              <a:cxnLst>
                <a:cxn ang="0">
                  <a:pos x="T1" y="T2"/>
                </a:cxn>
                <a:cxn ang="0">
                  <a:pos x="T4" y="T5"/>
                </a:cxn>
                <a:cxn ang="0">
                  <a:pos x="T7" y="T8"/>
                </a:cxn>
                <a:cxn ang="0">
                  <a:pos x="T10" y="T11"/>
                </a:cxn>
              </a:cxnLst>
              <a:rect l="0" t="0" r="r" b="b"/>
              <a:pathLst>
                <a:path w="20549" h="2122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3" name="AutoShape 39"/>
            <p:cNvSpPr>
              <a:spLocks/>
            </p:cNvSpPr>
            <p:nvPr/>
          </p:nvSpPr>
          <p:spPr bwMode="auto">
            <a:xfrm>
              <a:off x="3186197" y="6258556"/>
              <a:ext cx="484501" cy="567286"/>
            </a:xfrm>
            <a:custGeom>
              <a:avLst/>
              <a:gdLst>
                <a:gd name="T0" fmla="*/ 10800 w 21600"/>
                <a:gd name="T1" fmla="+- 0 10843 86"/>
                <a:gd name="T2" fmla="*/ 10843 h 21514"/>
                <a:gd name="T3" fmla="*/ 10800 w 21600"/>
                <a:gd name="T4" fmla="+- 0 10843 86"/>
                <a:gd name="T5" fmla="*/ 10843 h 21514"/>
                <a:gd name="T6" fmla="*/ 10800 w 21600"/>
                <a:gd name="T7" fmla="+- 0 10843 86"/>
                <a:gd name="T8" fmla="*/ 10843 h 21514"/>
                <a:gd name="T9" fmla="*/ 10800 w 21600"/>
                <a:gd name="T10" fmla="+- 0 10843 86"/>
                <a:gd name="T11" fmla="*/ 10843 h 21514"/>
              </a:gdLst>
              <a:ahLst/>
              <a:cxnLst>
                <a:cxn ang="0">
                  <a:pos x="T0" y="T2"/>
                </a:cxn>
                <a:cxn ang="0">
                  <a:pos x="T3" y="T5"/>
                </a:cxn>
                <a:cxn ang="0">
                  <a:pos x="T6" y="T8"/>
                </a:cxn>
                <a:cxn ang="0">
                  <a:pos x="T9" y="T11"/>
                </a:cxn>
              </a:cxnLst>
              <a:rect l="0" t="0" r="r" b="b"/>
              <a:pathLst>
                <a:path w="21600" h="21514">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4" name="AutoShape 40"/>
            <p:cNvSpPr>
              <a:spLocks/>
            </p:cNvSpPr>
            <p:nvPr/>
          </p:nvSpPr>
          <p:spPr bwMode="auto">
            <a:xfrm>
              <a:off x="3579749" y="6003346"/>
              <a:ext cx="264112" cy="177865"/>
            </a:xfrm>
            <a:custGeom>
              <a:avLst/>
              <a:gdLst>
                <a:gd name="T0" fmla="*/ 10800 w 21600"/>
                <a:gd name="T1" fmla="+- 0 10786 247"/>
                <a:gd name="T2" fmla="*/ 10786 h 21079"/>
                <a:gd name="T3" fmla="*/ 10800 w 21600"/>
                <a:gd name="T4" fmla="+- 0 10786 247"/>
                <a:gd name="T5" fmla="*/ 10786 h 21079"/>
                <a:gd name="T6" fmla="*/ 10800 w 21600"/>
                <a:gd name="T7" fmla="+- 0 10786 247"/>
                <a:gd name="T8" fmla="*/ 10786 h 21079"/>
                <a:gd name="T9" fmla="*/ 10800 w 21600"/>
                <a:gd name="T10" fmla="+- 0 10786 247"/>
                <a:gd name="T11" fmla="*/ 10786 h 21079"/>
              </a:gdLst>
              <a:ahLst/>
              <a:cxnLst>
                <a:cxn ang="0">
                  <a:pos x="T0" y="T2"/>
                </a:cxn>
                <a:cxn ang="0">
                  <a:pos x="T3" y="T5"/>
                </a:cxn>
                <a:cxn ang="0">
                  <a:pos x="T6" y="T8"/>
                </a:cxn>
                <a:cxn ang="0">
                  <a:pos x="T9" y="T11"/>
                </a:cxn>
              </a:cxnLst>
              <a:rect l="0" t="0" r="r" b="b"/>
              <a:pathLst>
                <a:path w="21600" h="21079">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5" name="AutoShape 41"/>
            <p:cNvSpPr>
              <a:spLocks/>
            </p:cNvSpPr>
            <p:nvPr/>
          </p:nvSpPr>
          <p:spPr bwMode="auto">
            <a:xfrm>
              <a:off x="3452238" y="5961900"/>
              <a:ext cx="478824" cy="755313"/>
            </a:xfrm>
            <a:custGeom>
              <a:avLst/>
              <a:gdLst>
                <a:gd name="T0" fmla="*/ 10778 w 21557"/>
                <a:gd name="T1" fmla="*/ 10800 h 21600"/>
                <a:gd name="T2" fmla="*/ 10778 w 21557"/>
                <a:gd name="T3" fmla="*/ 10800 h 21600"/>
                <a:gd name="T4" fmla="*/ 10778 w 21557"/>
                <a:gd name="T5" fmla="*/ 10800 h 21600"/>
                <a:gd name="T6" fmla="*/ 10778 w 21557"/>
                <a:gd name="T7" fmla="*/ 10800 h 21600"/>
              </a:gdLst>
              <a:ahLst/>
              <a:cxnLst>
                <a:cxn ang="0">
                  <a:pos x="T0" y="T1"/>
                </a:cxn>
                <a:cxn ang="0">
                  <a:pos x="T2" y="T3"/>
                </a:cxn>
                <a:cxn ang="0">
                  <a:pos x="T4" y="T5"/>
                </a:cxn>
                <a:cxn ang="0">
                  <a:pos x="T6" y="T7"/>
                </a:cxn>
              </a:cxnLst>
              <a:rect l="0" t="0" r="r" b="b"/>
              <a:pathLst>
                <a:path w="21557" h="21600">
                  <a:moveTo>
                    <a:pt x="14850" y="14584"/>
                  </a:moveTo>
                  <a:cubicBezTo>
                    <a:pt x="14609" y="14502"/>
                    <a:pt x="14239" y="14819"/>
                    <a:pt x="13870" y="14737"/>
                  </a:cubicBezTo>
                  <a:cubicBezTo>
                    <a:pt x="13741" y="14666"/>
                    <a:pt x="13870" y="14267"/>
                    <a:pt x="13612"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2"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2"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2"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2" y="694"/>
                    <a:pt x="2571" y="460"/>
                    <a:pt x="2571" y="388"/>
                  </a:cubicBezTo>
                  <a:cubicBezTo>
                    <a:pt x="2700" y="225"/>
                    <a:pt x="2812"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2" y="2410"/>
                    <a:pt x="6750" y="2798"/>
                    <a:pt x="7120" y="3033"/>
                  </a:cubicBezTo>
                  <a:cubicBezTo>
                    <a:pt x="7361" y="3268"/>
                    <a:pt x="7843" y="3115"/>
                    <a:pt x="8100" y="3268"/>
                  </a:cubicBezTo>
                  <a:cubicBezTo>
                    <a:pt x="8212" y="3350"/>
                    <a:pt x="8100" y="3585"/>
                    <a:pt x="8212" y="3666"/>
                  </a:cubicBezTo>
                  <a:cubicBezTo>
                    <a:pt x="8582" y="3820"/>
                    <a:pt x="9080" y="3738"/>
                    <a:pt x="9209" y="3973"/>
                  </a:cubicBezTo>
                  <a:cubicBezTo>
                    <a:pt x="9321" y="4208"/>
                    <a:pt x="8711" y="4514"/>
                    <a:pt x="8952" y="4677"/>
                  </a:cubicBezTo>
                  <a:cubicBezTo>
                    <a:pt x="9450" y="4984"/>
                    <a:pt x="10559" y="4749"/>
                    <a:pt x="10912"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2"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2"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2" y="20977"/>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6" name="AutoShape 42"/>
            <p:cNvSpPr>
              <a:spLocks/>
            </p:cNvSpPr>
            <p:nvPr/>
          </p:nvSpPr>
          <p:spPr bwMode="auto">
            <a:xfrm>
              <a:off x="3707260" y="6461408"/>
              <a:ext cx="89377" cy="96500"/>
            </a:xfrm>
            <a:custGeom>
              <a:avLst/>
              <a:gdLst>
                <a:gd name="T0" fmla="*/ 10800 w 21600"/>
                <a:gd name="T1" fmla="+- 0 10816 436"/>
                <a:gd name="T2" fmla="*/ 10816 h 20761"/>
                <a:gd name="T3" fmla="*/ 10800 w 21600"/>
                <a:gd name="T4" fmla="+- 0 10816 436"/>
                <a:gd name="T5" fmla="*/ 10816 h 20761"/>
                <a:gd name="T6" fmla="*/ 10800 w 21600"/>
                <a:gd name="T7" fmla="+- 0 10816 436"/>
                <a:gd name="T8" fmla="*/ 10816 h 20761"/>
                <a:gd name="T9" fmla="*/ 10800 w 21600"/>
                <a:gd name="T10" fmla="+- 0 10816 436"/>
                <a:gd name="T11" fmla="*/ 10816 h 20761"/>
              </a:gdLst>
              <a:ahLst/>
              <a:cxnLst>
                <a:cxn ang="0">
                  <a:pos x="T0" y="T2"/>
                </a:cxn>
                <a:cxn ang="0">
                  <a:pos x="T3" y="T5"/>
                </a:cxn>
                <a:cxn ang="0">
                  <a:pos x="T6" y="T8"/>
                </a:cxn>
                <a:cxn ang="0">
                  <a:pos x="T9" y="T11"/>
                </a:cxn>
              </a:cxnLst>
              <a:rect l="0" t="0" r="r" b="b"/>
              <a:pathLst>
                <a:path w="21600" h="20761">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7" name="AutoShape 43"/>
            <p:cNvSpPr>
              <a:spLocks/>
            </p:cNvSpPr>
            <p:nvPr/>
          </p:nvSpPr>
          <p:spPr bwMode="auto">
            <a:xfrm>
              <a:off x="3669479" y="6449937"/>
              <a:ext cx="498669" cy="5459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8" name="AutoShape 44"/>
            <p:cNvSpPr>
              <a:spLocks/>
            </p:cNvSpPr>
            <p:nvPr/>
          </p:nvSpPr>
          <p:spPr bwMode="auto">
            <a:xfrm>
              <a:off x="3881297" y="6722301"/>
              <a:ext cx="86928" cy="94094"/>
            </a:xfrm>
            <a:custGeom>
              <a:avLst/>
              <a:gdLst>
                <a:gd name="T0" fmla="+- 0 11095 591"/>
                <a:gd name="T1" fmla="*/ T0 w 21009"/>
                <a:gd name="T2" fmla="+- 0 11139 1018"/>
                <a:gd name="T3" fmla="*/ 11139 h 20243"/>
                <a:gd name="T4" fmla="+- 0 11095 591"/>
                <a:gd name="T5" fmla="*/ T4 w 21009"/>
                <a:gd name="T6" fmla="+- 0 11139 1018"/>
                <a:gd name="T7" fmla="*/ 11139 h 20243"/>
                <a:gd name="T8" fmla="+- 0 11095 591"/>
                <a:gd name="T9" fmla="*/ T8 w 21009"/>
                <a:gd name="T10" fmla="+- 0 11139 1018"/>
                <a:gd name="T11" fmla="*/ 11139 h 20243"/>
                <a:gd name="T12" fmla="+- 0 11095 591"/>
                <a:gd name="T13" fmla="*/ T12 w 21009"/>
                <a:gd name="T14" fmla="+- 0 11139 1018"/>
                <a:gd name="T15" fmla="*/ 11139 h 20243"/>
              </a:gdLst>
              <a:ahLst/>
              <a:cxnLst>
                <a:cxn ang="0">
                  <a:pos x="T1" y="T3"/>
                </a:cxn>
                <a:cxn ang="0">
                  <a:pos x="T5" y="T7"/>
                </a:cxn>
                <a:cxn ang="0">
                  <a:pos x="T9" y="T11"/>
                </a:cxn>
                <a:cxn ang="0">
                  <a:pos x="T13" y="T15"/>
                </a:cxn>
              </a:cxnLst>
              <a:rect l="0" t="0" r="r" b="b"/>
              <a:pathLst>
                <a:path w="21009" h="20243">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29" name="AutoShape 45"/>
            <p:cNvSpPr>
              <a:spLocks/>
            </p:cNvSpPr>
            <p:nvPr/>
          </p:nvSpPr>
          <p:spPr bwMode="auto">
            <a:xfrm>
              <a:off x="3834858" y="5998109"/>
              <a:ext cx="370191" cy="634528"/>
            </a:xfrm>
            <a:custGeom>
              <a:avLst/>
              <a:gdLst>
                <a:gd name="T0" fmla="+- 0 10822 96"/>
                <a:gd name="T1" fmla="*/ T0 w 21453"/>
                <a:gd name="T2" fmla="*/ 10780 h 21561"/>
                <a:gd name="T3" fmla="+- 0 10822 96"/>
                <a:gd name="T4" fmla="*/ T3 w 21453"/>
                <a:gd name="T5" fmla="*/ 10780 h 21561"/>
                <a:gd name="T6" fmla="+- 0 10822 96"/>
                <a:gd name="T7" fmla="*/ T6 w 21453"/>
                <a:gd name="T8" fmla="*/ 10780 h 21561"/>
                <a:gd name="T9" fmla="+- 0 10822 96"/>
                <a:gd name="T10" fmla="*/ T9 w 21453"/>
                <a:gd name="T11" fmla="*/ 10780 h 21561"/>
              </a:gdLst>
              <a:ahLst/>
              <a:cxnLst>
                <a:cxn ang="0">
                  <a:pos x="T1" y="T2"/>
                </a:cxn>
                <a:cxn ang="0">
                  <a:pos x="T4" y="T5"/>
                </a:cxn>
                <a:cxn ang="0">
                  <a:pos x="T7" y="T8"/>
                </a:cxn>
                <a:cxn ang="0">
                  <a:pos x="T10" y="T11"/>
                </a:cxn>
              </a:cxnLst>
              <a:rect l="0" t="0" r="r" b="b"/>
              <a:pathLst>
                <a:path w="21453" h="21561">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0" name="AutoShape 46"/>
            <p:cNvSpPr>
              <a:spLocks/>
            </p:cNvSpPr>
            <p:nvPr/>
          </p:nvSpPr>
          <p:spPr bwMode="auto">
            <a:xfrm>
              <a:off x="3877991" y="6426561"/>
              <a:ext cx="84469" cy="115121"/>
            </a:xfrm>
            <a:custGeom>
              <a:avLst/>
              <a:gdLst>
                <a:gd name="T0" fmla="+- 0 10566 176"/>
                <a:gd name="T1" fmla="*/ T0 w 20781"/>
                <a:gd name="T2" fmla="+- 0 10751 597"/>
                <a:gd name="T3" fmla="*/ 10751 h 20309"/>
                <a:gd name="T4" fmla="+- 0 10566 176"/>
                <a:gd name="T5" fmla="*/ T4 w 20781"/>
                <a:gd name="T6" fmla="+- 0 10751 597"/>
                <a:gd name="T7" fmla="*/ 10751 h 20309"/>
                <a:gd name="T8" fmla="+- 0 10566 176"/>
                <a:gd name="T9" fmla="*/ T8 w 20781"/>
                <a:gd name="T10" fmla="+- 0 10751 597"/>
                <a:gd name="T11" fmla="*/ 10751 h 20309"/>
                <a:gd name="T12" fmla="+- 0 10566 176"/>
                <a:gd name="T13" fmla="*/ T12 w 20781"/>
                <a:gd name="T14" fmla="+- 0 10751 597"/>
                <a:gd name="T15" fmla="*/ 10751 h 20309"/>
              </a:gdLst>
              <a:ahLst/>
              <a:cxnLst>
                <a:cxn ang="0">
                  <a:pos x="T1" y="T3"/>
                </a:cxn>
                <a:cxn ang="0">
                  <a:pos x="T5" y="T7"/>
                </a:cxn>
                <a:cxn ang="0">
                  <a:pos x="T9" y="T11"/>
                </a:cxn>
                <a:cxn ang="0">
                  <a:pos x="T13" y="T15"/>
                </a:cxn>
              </a:cxnLst>
              <a:rect l="0" t="0" r="r" b="b"/>
              <a:pathLst>
                <a:path w="20781" h="20309">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1" name="AutoShape 47"/>
            <p:cNvSpPr>
              <a:spLocks/>
            </p:cNvSpPr>
            <p:nvPr/>
          </p:nvSpPr>
          <p:spPr bwMode="auto">
            <a:xfrm>
              <a:off x="4100812" y="5891625"/>
              <a:ext cx="692349" cy="886987"/>
            </a:xfrm>
            <a:custGeom>
              <a:avLst/>
              <a:gdLst>
                <a:gd name="T0" fmla="*/ 10399 w 20798"/>
                <a:gd name="T1" fmla="+- 0 10826 52"/>
                <a:gd name="T2" fmla="*/ 10826 h 21548"/>
                <a:gd name="T3" fmla="*/ 10399 w 20798"/>
                <a:gd name="T4" fmla="+- 0 10826 52"/>
                <a:gd name="T5" fmla="*/ 10826 h 21548"/>
                <a:gd name="T6" fmla="*/ 10399 w 20798"/>
                <a:gd name="T7" fmla="+- 0 10826 52"/>
                <a:gd name="T8" fmla="*/ 10826 h 21548"/>
                <a:gd name="T9" fmla="*/ 10399 w 20798"/>
                <a:gd name="T10" fmla="+- 0 10826 52"/>
                <a:gd name="T11" fmla="*/ 10826 h 21548"/>
              </a:gdLst>
              <a:ahLst/>
              <a:cxnLst>
                <a:cxn ang="0">
                  <a:pos x="T0" y="T2"/>
                </a:cxn>
                <a:cxn ang="0">
                  <a:pos x="T3" y="T5"/>
                </a:cxn>
                <a:cxn ang="0">
                  <a:pos x="T6" y="T8"/>
                </a:cxn>
                <a:cxn ang="0">
                  <a:pos x="T9" y="T11"/>
                </a:cxn>
              </a:cxnLst>
              <a:rect l="0" t="0" r="r" b="b"/>
              <a:pathLst>
                <a:path w="20798" h="21548">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2" name="AutoShape 48"/>
            <p:cNvSpPr>
              <a:spLocks/>
            </p:cNvSpPr>
            <p:nvPr/>
          </p:nvSpPr>
          <p:spPr bwMode="auto">
            <a:xfrm>
              <a:off x="3770228" y="5985852"/>
              <a:ext cx="188549" cy="199245"/>
            </a:xfrm>
            <a:custGeom>
              <a:avLst/>
              <a:gdLst>
                <a:gd name="T0" fmla="*/ 10800 w 21600"/>
                <a:gd name="T1" fmla="+- 0 10902 205"/>
                <a:gd name="T2" fmla="*/ 10902 h 21395"/>
                <a:gd name="T3" fmla="*/ 10800 w 21600"/>
                <a:gd name="T4" fmla="+- 0 10902 205"/>
                <a:gd name="T5" fmla="*/ 10902 h 21395"/>
                <a:gd name="T6" fmla="*/ 10800 w 21600"/>
                <a:gd name="T7" fmla="+- 0 10902 205"/>
                <a:gd name="T8" fmla="*/ 10902 h 21395"/>
                <a:gd name="T9" fmla="*/ 10800 w 21600"/>
                <a:gd name="T10" fmla="+- 0 10902 205"/>
                <a:gd name="T11" fmla="*/ 10902 h 21395"/>
              </a:gdLst>
              <a:ahLst/>
              <a:cxnLst>
                <a:cxn ang="0">
                  <a:pos x="T0" y="T2"/>
                </a:cxn>
                <a:cxn ang="0">
                  <a:pos x="T3" y="T5"/>
                </a:cxn>
                <a:cxn ang="0">
                  <a:pos x="T6" y="T8"/>
                </a:cxn>
                <a:cxn ang="0">
                  <a:pos x="T9" y="T11"/>
                </a:cxn>
              </a:cxnLst>
              <a:rect l="0" t="0" r="r" b="b"/>
              <a:pathLst>
                <a:path w="21600" h="21395">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3" name="AutoShape 49"/>
            <p:cNvSpPr>
              <a:spLocks/>
            </p:cNvSpPr>
            <p:nvPr/>
          </p:nvSpPr>
          <p:spPr bwMode="auto">
            <a:xfrm>
              <a:off x="3568730" y="5896227"/>
              <a:ext cx="298449" cy="160591"/>
            </a:xfrm>
            <a:custGeom>
              <a:avLst/>
              <a:gdLst>
                <a:gd name="T0" fmla="*/ 10733 w 21466"/>
                <a:gd name="T1" fmla="+- 0 10677 262"/>
                <a:gd name="T2" fmla="*/ 10677 h 20831"/>
                <a:gd name="T3" fmla="*/ 10733 w 21466"/>
                <a:gd name="T4" fmla="+- 0 10677 262"/>
                <a:gd name="T5" fmla="*/ 10677 h 20831"/>
                <a:gd name="T6" fmla="*/ 10733 w 21466"/>
                <a:gd name="T7" fmla="+- 0 10677 262"/>
                <a:gd name="T8" fmla="*/ 10677 h 20831"/>
                <a:gd name="T9" fmla="*/ 10733 w 21466"/>
                <a:gd name="T10" fmla="+- 0 10677 262"/>
                <a:gd name="T11" fmla="*/ 10677 h 20831"/>
              </a:gdLst>
              <a:ahLst/>
              <a:cxnLst>
                <a:cxn ang="0">
                  <a:pos x="T0" y="T2"/>
                </a:cxn>
                <a:cxn ang="0">
                  <a:pos x="T3" y="T5"/>
                </a:cxn>
                <a:cxn ang="0">
                  <a:pos x="T6" y="T8"/>
                </a:cxn>
                <a:cxn ang="0">
                  <a:pos x="T9" y="T11"/>
                </a:cxn>
              </a:cxnLst>
              <a:rect l="0" t="0" r="r" b="b"/>
              <a:pathLst>
                <a:path w="21466" h="20831">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4" name="AutoShape 50"/>
            <p:cNvSpPr>
              <a:spLocks/>
            </p:cNvSpPr>
            <p:nvPr/>
          </p:nvSpPr>
          <p:spPr bwMode="auto">
            <a:xfrm>
              <a:off x="3828475" y="5850390"/>
              <a:ext cx="267259" cy="238673"/>
            </a:xfrm>
            <a:custGeom>
              <a:avLst/>
              <a:gdLst>
                <a:gd name="T0" fmla="*/ 10800 w 21600"/>
                <a:gd name="T1" fmla="+- 0 10882 165"/>
                <a:gd name="T2" fmla="*/ 10882 h 21435"/>
                <a:gd name="T3" fmla="*/ 10800 w 21600"/>
                <a:gd name="T4" fmla="+- 0 10882 165"/>
                <a:gd name="T5" fmla="*/ 10882 h 21435"/>
                <a:gd name="T6" fmla="*/ 10800 w 21600"/>
                <a:gd name="T7" fmla="+- 0 10882 165"/>
                <a:gd name="T8" fmla="*/ 10882 h 21435"/>
                <a:gd name="T9" fmla="*/ 10800 w 21600"/>
                <a:gd name="T10" fmla="+- 0 10882 165"/>
                <a:gd name="T11" fmla="*/ 10882 h 21435"/>
              </a:gdLst>
              <a:ahLst/>
              <a:cxnLst>
                <a:cxn ang="0">
                  <a:pos x="T0" y="T2"/>
                </a:cxn>
                <a:cxn ang="0">
                  <a:pos x="T3" y="T5"/>
                </a:cxn>
                <a:cxn ang="0">
                  <a:pos x="T6" y="T8"/>
                </a:cxn>
                <a:cxn ang="0">
                  <a:pos x="T9" y="T11"/>
                </a:cxn>
              </a:cxnLst>
              <a:rect l="0" t="0" r="r" b="b"/>
              <a:pathLst>
                <a:path w="21600" h="21435">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5" name="AutoShape 51"/>
            <p:cNvSpPr>
              <a:spLocks/>
            </p:cNvSpPr>
            <p:nvPr/>
          </p:nvSpPr>
          <p:spPr bwMode="auto">
            <a:xfrm>
              <a:off x="3367232" y="5886333"/>
              <a:ext cx="149195" cy="116120"/>
            </a:xfrm>
            <a:custGeom>
              <a:avLst/>
              <a:gdLst>
                <a:gd name="T0" fmla="*/ 10800 w 21600"/>
                <a:gd name="T1" fmla="*/ 10653 h 21307"/>
                <a:gd name="T2" fmla="*/ 10800 w 21600"/>
                <a:gd name="T3" fmla="*/ 10653 h 21307"/>
                <a:gd name="T4" fmla="*/ 10800 w 21600"/>
                <a:gd name="T5" fmla="*/ 10653 h 21307"/>
                <a:gd name="T6" fmla="*/ 10800 w 21600"/>
                <a:gd name="T7" fmla="*/ 10653 h 21307"/>
              </a:gdLst>
              <a:ahLst/>
              <a:cxnLst>
                <a:cxn ang="0">
                  <a:pos x="T0" y="T1"/>
                </a:cxn>
                <a:cxn ang="0">
                  <a:pos x="T2" y="T3"/>
                </a:cxn>
                <a:cxn ang="0">
                  <a:pos x="T4" y="T5"/>
                </a:cxn>
                <a:cxn ang="0">
                  <a:pos x="T6" y="T7"/>
                </a:cxn>
              </a:cxnLst>
              <a:rect l="0" t="0" r="r" b="b"/>
              <a:pathLst>
                <a:path w="21600" h="21307">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6" name="AutoShape 52"/>
            <p:cNvSpPr>
              <a:spLocks/>
            </p:cNvSpPr>
            <p:nvPr/>
          </p:nvSpPr>
          <p:spPr bwMode="auto">
            <a:xfrm>
              <a:off x="3257037" y="5839104"/>
              <a:ext cx="79926" cy="142895"/>
            </a:xfrm>
            <a:custGeom>
              <a:avLst/>
              <a:gdLst>
                <a:gd name="T0" fmla="*/ 10800 w 21600"/>
                <a:gd name="T1" fmla="*/ 10681 h 21363"/>
                <a:gd name="T2" fmla="*/ 10800 w 21600"/>
                <a:gd name="T3" fmla="*/ 10681 h 21363"/>
                <a:gd name="T4" fmla="*/ 10800 w 21600"/>
                <a:gd name="T5" fmla="*/ 10681 h 21363"/>
                <a:gd name="T6" fmla="*/ 10800 w 21600"/>
                <a:gd name="T7" fmla="*/ 10681 h 21363"/>
              </a:gdLst>
              <a:ahLst/>
              <a:cxnLst>
                <a:cxn ang="0">
                  <a:pos x="T0" y="T1"/>
                </a:cxn>
                <a:cxn ang="0">
                  <a:pos x="T2" y="T3"/>
                </a:cxn>
                <a:cxn ang="0">
                  <a:pos x="T4" y="T5"/>
                </a:cxn>
                <a:cxn ang="0">
                  <a:pos x="T6" y="T7"/>
                </a:cxn>
              </a:cxnLst>
              <a:rect l="0" t="0" r="r" b="b"/>
              <a:pathLst>
                <a:path w="21600" h="21363">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7" name="AutoShape 53"/>
            <p:cNvSpPr>
              <a:spLocks/>
            </p:cNvSpPr>
            <p:nvPr/>
          </p:nvSpPr>
          <p:spPr bwMode="auto">
            <a:xfrm>
              <a:off x="3124803" y="5861145"/>
              <a:ext cx="155491" cy="112108"/>
            </a:xfrm>
            <a:custGeom>
              <a:avLst/>
              <a:gdLst>
                <a:gd name="T0" fmla="*/ 10800 w 21600"/>
                <a:gd name="T1" fmla="*/ 10568 h 21136"/>
                <a:gd name="T2" fmla="*/ 10800 w 21600"/>
                <a:gd name="T3" fmla="*/ 10568 h 21136"/>
                <a:gd name="T4" fmla="*/ 10800 w 21600"/>
                <a:gd name="T5" fmla="*/ 10568 h 21136"/>
                <a:gd name="T6" fmla="*/ 10800 w 21600"/>
                <a:gd name="T7" fmla="*/ 10568 h 21136"/>
              </a:gdLst>
              <a:ahLst/>
              <a:cxnLst>
                <a:cxn ang="0">
                  <a:pos x="T0" y="T1"/>
                </a:cxn>
                <a:cxn ang="0">
                  <a:pos x="T2" y="T3"/>
                </a:cxn>
                <a:cxn ang="0">
                  <a:pos x="T4" y="T5"/>
                </a:cxn>
                <a:cxn ang="0">
                  <a:pos x="T6" y="T7"/>
                </a:cxn>
              </a:cxnLst>
              <a:rect l="0" t="0" r="r" b="b"/>
              <a:pathLst>
                <a:path w="21600" h="21136">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8" name="AutoShape 54"/>
            <p:cNvSpPr>
              <a:spLocks/>
            </p:cNvSpPr>
            <p:nvPr/>
          </p:nvSpPr>
          <p:spPr bwMode="auto">
            <a:xfrm>
              <a:off x="3161026" y="5735199"/>
              <a:ext cx="105099" cy="150777"/>
            </a:xfrm>
            <a:custGeom>
              <a:avLst/>
              <a:gdLst>
                <a:gd name="T0" fmla="+- 0 10961 322"/>
                <a:gd name="T1" fmla="*/ T0 w 21278"/>
                <a:gd name="T2" fmla="*/ 10800 h 21600"/>
                <a:gd name="T3" fmla="+- 0 10961 322"/>
                <a:gd name="T4" fmla="*/ T3 w 21278"/>
                <a:gd name="T5" fmla="*/ 10800 h 21600"/>
                <a:gd name="T6" fmla="+- 0 10961 322"/>
                <a:gd name="T7" fmla="*/ T6 w 21278"/>
                <a:gd name="T8" fmla="*/ 10800 h 21600"/>
                <a:gd name="T9" fmla="+- 0 10961 322"/>
                <a:gd name="T10" fmla="*/ T9 w 21278"/>
                <a:gd name="T11" fmla="*/ 10800 h 21600"/>
              </a:gdLst>
              <a:ahLst/>
              <a:cxnLst>
                <a:cxn ang="0">
                  <a:pos x="T1" y="T2"/>
                </a:cxn>
                <a:cxn ang="0">
                  <a:pos x="T4" y="T5"/>
                </a:cxn>
                <a:cxn ang="0">
                  <a:pos x="T7" y="T8"/>
                </a:cxn>
                <a:cxn ang="0">
                  <a:pos x="T10" y="T11"/>
                </a:cxn>
              </a:cxnLst>
              <a:rect l="0" t="0" r="r" b="b"/>
              <a:pathLst>
                <a:path w="21278" h="2160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39" name="AutoShape 55"/>
            <p:cNvSpPr>
              <a:spLocks/>
            </p:cNvSpPr>
            <p:nvPr/>
          </p:nvSpPr>
          <p:spPr bwMode="auto">
            <a:xfrm>
              <a:off x="3318268" y="5825563"/>
              <a:ext cx="144633" cy="145427"/>
            </a:xfrm>
            <a:custGeom>
              <a:avLst/>
              <a:gdLst>
                <a:gd name="T0" fmla="+- 0 11018 437"/>
                <a:gd name="T1" fmla="*/ T0 w 21163"/>
                <a:gd name="T2" fmla="+- 0 10961 322"/>
                <a:gd name="T3" fmla="*/ 10961 h 21278"/>
                <a:gd name="T4" fmla="+- 0 11018 437"/>
                <a:gd name="T5" fmla="*/ T4 w 21163"/>
                <a:gd name="T6" fmla="+- 0 10961 322"/>
                <a:gd name="T7" fmla="*/ 10961 h 21278"/>
                <a:gd name="T8" fmla="+- 0 11018 437"/>
                <a:gd name="T9" fmla="*/ T8 w 21163"/>
                <a:gd name="T10" fmla="+- 0 10961 322"/>
                <a:gd name="T11" fmla="*/ 10961 h 21278"/>
                <a:gd name="T12" fmla="+- 0 11018 437"/>
                <a:gd name="T13" fmla="*/ T12 w 21163"/>
                <a:gd name="T14" fmla="+- 0 10961 322"/>
                <a:gd name="T15" fmla="*/ 10961 h 21278"/>
              </a:gdLst>
              <a:ahLst/>
              <a:cxnLst>
                <a:cxn ang="0">
                  <a:pos x="T1" y="T3"/>
                </a:cxn>
                <a:cxn ang="0">
                  <a:pos x="T5" y="T7"/>
                </a:cxn>
                <a:cxn ang="0">
                  <a:pos x="T9" y="T11"/>
                </a:cxn>
                <a:cxn ang="0">
                  <a:pos x="T13" y="T15"/>
                </a:cxn>
              </a:cxnLst>
              <a:rect l="0" t="0" r="r" b="b"/>
              <a:pathLst>
                <a:path w="21163" h="21278">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0" name="AutoShape 56"/>
            <p:cNvSpPr>
              <a:spLocks/>
            </p:cNvSpPr>
            <p:nvPr/>
          </p:nvSpPr>
          <p:spPr bwMode="auto">
            <a:xfrm>
              <a:off x="3461683" y="5757328"/>
              <a:ext cx="245221" cy="221535"/>
            </a:xfrm>
            <a:custGeom>
              <a:avLst/>
              <a:gdLst>
                <a:gd name="T0" fmla="*/ 10800 w 21600"/>
                <a:gd name="T1" fmla="+- 0 10880 161"/>
                <a:gd name="T2" fmla="*/ 10880 h 21439"/>
                <a:gd name="T3" fmla="*/ 10800 w 21600"/>
                <a:gd name="T4" fmla="+- 0 10880 161"/>
                <a:gd name="T5" fmla="*/ 10880 h 21439"/>
                <a:gd name="T6" fmla="*/ 10800 w 21600"/>
                <a:gd name="T7" fmla="+- 0 10880 161"/>
                <a:gd name="T8" fmla="*/ 10880 h 21439"/>
                <a:gd name="T9" fmla="*/ 10800 w 21600"/>
                <a:gd name="T10" fmla="+- 0 10880 161"/>
                <a:gd name="T11" fmla="*/ 10880 h 21439"/>
              </a:gdLst>
              <a:ahLst/>
              <a:cxnLst>
                <a:cxn ang="0">
                  <a:pos x="T0" y="T2"/>
                </a:cxn>
                <a:cxn ang="0">
                  <a:pos x="T3" y="T5"/>
                </a:cxn>
                <a:cxn ang="0">
                  <a:pos x="T6" y="T8"/>
                </a:cxn>
                <a:cxn ang="0">
                  <a:pos x="T9" y="T11"/>
                </a:cxn>
              </a:cxnLst>
              <a:rect l="0" t="0" r="r" b="b"/>
              <a:pathLst>
                <a:path w="21600" h="21439">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1" name="AutoShape 57"/>
            <p:cNvSpPr>
              <a:spLocks/>
            </p:cNvSpPr>
            <p:nvPr/>
          </p:nvSpPr>
          <p:spPr bwMode="auto">
            <a:xfrm>
              <a:off x="3374349" y="5695842"/>
              <a:ext cx="244308" cy="191709"/>
            </a:xfrm>
            <a:custGeom>
              <a:avLst/>
              <a:gdLst>
                <a:gd name="T0" fmla="+- 0 10831 208"/>
                <a:gd name="T1" fmla="*/ T0 w 21247"/>
                <a:gd name="T2" fmla="*/ 10800 h 21600"/>
                <a:gd name="T3" fmla="+- 0 10831 208"/>
                <a:gd name="T4" fmla="*/ T3 w 21247"/>
                <a:gd name="T5" fmla="*/ 10800 h 21600"/>
                <a:gd name="T6" fmla="+- 0 10831 208"/>
                <a:gd name="T7" fmla="*/ T6 w 21247"/>
                <a:gd name="T8" fmla="*/ 10800 h 21600"/>
                <a:gd name="T9" fmla="+- 0 10831 208"/>
                <a:gd name="T10" fmla="*/ T9 w 21247"/>
                <a:gd name="T11" fmla="*/ 10800 h 21600"/>
              </a:gdLst>
              <a:ahLst/>
              <a:cxnLst>
                <a:cxn ang="0">
                  <a:pos x="T1" y="T2"/>
                </a:cxn>
                <a:cxn ang="0">
                  <a:pos x="T4" y="T5"/>
                </a:cxn>
                <a:cxn ang="0">
                  <a:pos x="T7" y="T8"/>
                </a:cxn>
                <a:cxn ang="0">
                  <a:pos x="T10" y="T11"/>
                </a:cxn>
              </a:cxnLst>
              <a:rect l="0" t="0" r="r" b="b"/>
              <a:pathLst>
                <a:path w="21247" h="2160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2" name="AutoShape 58"/>
            <p:cNvSpPr>
              <a:spLocks/>
            </p:cNvSpPr>
            <p:nvPr/>
          </p:nvSpPr>
          <p:spPr bwMode="auto">
            <a:xfrm>
              <a:off x="3677350" y="5774558"/>
              <a:ext cx="235077" cy="155501"/>
            </a:xfrm>
            <a:custGeom>
              <a:avLst/>
              <a:gdLst>
                <a:gd name="T0" fmla="*/ 10696 w 21393"/>
                <a:gd name="T1" fmla="*/ 10800 h 21600"/>
                <a:gd name="T2" fmla="*/ 10696 w 21393"/>
                <a:gd name="T3" fmla="*/ 10800 h 21600"/>
                <a:gd name="T4" fmla="*/ 10696 w 21393"/>
                <a:gd name="T5" fmla="*/ 10800 h 21600"/>
                <a:gd name="T6" fmla="*/ 10696 w 21393"/>
                <a:gd name="T7" fmla="*/ 10800 h 21600"/>
              </a:gdLst>
              <a:ahLst/>
              <a:cxnLst>
                <a:cxn ang="0">
                  <a:pos x="T0" y="T1"/>
                </a:cxn>
                <a:cxn ang="0">
                  <a:pos x="T2" y="T3"/>
                </a:cxn>
                <a:cxn ang="0">
                  <a:pos x="T4" y="T5"/>
                </a:cxn>
                <a:cxn ang="0">
                  <a:pos x="T6" y="T7"/>
                </a:cxn>
              </a:cxnLst>
              <a:rect l="0" t="0" r="r" b="b"/>
              <a:pathLst>
                <a:path w="21393" h="2160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3" name="AutoShape 59"/>
            <p:cNvSpPr>
              <a:spLocks/>
            </p:cNvSpPr>
            <p:nvPr/>
          </p:nvSpPr>
          <p:spPr bwMode="auto">
            <a:xfrm>
              <a:off x="3438071" y="5567347"/>
              <a:ext cx="229478" cy="217873"/>
            </a:xfrm>
            <a:custGeom>
              <a:avLst/>
              <a:gdLst>
                <a:gd name="T0" fmla="*/ 10800 w 21600"/>
                <a:gd name="T1" fmla="+- 0 10982 365"/>
                <a:gd name="T2" fmla="*/ 10982 h 21235"/>
                <a:gd name="T3" fmla="*/ 10800 w 21600"/>
                <a:gd name="T4" fmla="+- 0 10982 365"/>
                <a:gd name="T5" fmla="*/ 10982 h 21235"/>
                <a:gd name="T6" fmla="*/ 10800 w 21600"/>
                <a:gd name="T7" fmla="+- 0 10982 365"/>
                <a:gd name="T8" fmla="*/ 10982 h 21235"/>
                <a:gd name="T9" fmla="*/ 10800 w 21600"/>
                <a:gd name="T10" fmla="+- 0 10982 365"/>
                <a:gd name="T11" fmla="*/ 10982 h 21235"/>
              </a:gdLst>
              <a:ahLst/>
              <a:cxnLst>
                <a:cxn ang="0">
                  <a:pos x="T0" y="T2"/>
                </a:cxn>
                <a:cxn ang="0">
                  <a:pos x="T3" y="T5"/>
                </a:cxn>
                <a:cxn ang="0">
                  <a:pos x="T6" y="T8"/>
                </a:cxn>
                <a:cxn ang="0">
                  <a:pos x="T9" y="T11"/>
                </a:cxn>
              </a:cxnLst>
              <a:rect l="0" t="0" r="r" b="b"/>
              <a:pathLst>
                <a:path w="21600" h="21235">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4" name="AutoShape 60"/>
            <p:cNvSpPr>
              <a:spLocks/>
            </p:cNvSpPr>
            <p:nvPr/>
          </p:nvSpPr>
          <p:spPr bwMode="auto">
            <a:xfrm>
              <a:off x="3587620" y="5585534"/>
              <a:ext cx="275131" cy="229600"/>
            </a:xfrm>
            <a:custGeom>
              <a:avLst/>
              <a:gdLst>
                <a:gd name="T0" fmla="*/ 10800 w 21600"/>
                <a:gd name="T1" fmla="+- 0 10868 137"/>
                <a:gd name="T2" fmla="*/ 10868 h 21463"/>
                <a:gd name="T3" fmla="*/ 10800 w 21600"/>
                <a:gd name="T4" fmla="+- 0 10868 137"/>
                <a:gd name="T5" fmla="*/ 10868 h 21463"/>
                <a:gd name="T6" fmla="*/ 10800 w 21600"/>
                <a:gd name="T7" fmla="+- 0 10868 137"/>
                <a:gd name="T8" fmla="*/ 10868 h 21463"/>
                <a:gd name="T9" fmla="*/ 10800 w 21600"/>
                <a:gd name="T10" fmla="+- 0 10868 137"/>
                <a:gd name="T11" fmla="*/ 10868 h 21463"/>
              </a:gdLst>
              <a:ahLst/>
              <a:cxnLst>
                <a:cxn ang="0">
                  <a:pos x="T0" y="T2"/>
                </a:cxn>
                <a:cxn ang="0">
                  <a:pos x="T3" y="T5"/>
                </a:cxn>
                <a:cxn ang="0">
                  <a:pos x="T6" y="T8"/>
                </a:cxn>
                <a:cxn ang="0">
                  <a:pos x="T9" y="T11"/>
                </a:cxn>
              </a:cxnLst>
              <a:rect l="0" t="0" r="r" b="b"/>
              <a:pathLst>
                <a:path w="21600" h="21463">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5" name="AutoShape 61"/>
            <p:cNvSpPr>
              <a:spLocks/>
            </p:cNvSpPr>
            <p:nvPr/>
          </p:nvSpPr>
          <p:spPr bwMode="auto">
            <a:xfrm>
              <a:off x="2872427" y="5314959"/>
              <a:ext cx="574718" cy="689091"/>
            </a:xfrm>
            <a:custGeom>
              <a:avLst/>
              <a:gdLst>
                <a:gd name="T0" fmla="+- 0 10964 387"/>
                <a:gd name="T1" fmla="*/ T0 w 21154"/>
                <a:gd name="T2" fmla="+- 0 10826 52"/>
                <a:gd name="T3" fmla="*/ 10826 h 21548"/>
                <a:gd name="T4" fmla="+- 0 10964 387"/>
                <a:gd name="T5" fmla="*/ T4 w 21154"/>
                <a:gd name="T6" fmla="+- 0 10826 52"/>
                <a:gd name="T7" fmla="*/ 10826 h 21548"/>
                <a:gd name="T8" fmla="+- 0 10964 387"/>
                <a:gd name="T9" fmla="*/ T8 w 21154"/>
                <a:gd name="T10" fmla="+- 0 10826 52"/>
                <a:gd name="T11" fmla="*/ 10826 h 21548"/>
                <a:gd name="T12" fmla="+- 0 10964 387"/>
                <a:gd name="T13" fmla="*/ T12 w 21154"/>
                <a:gd name="T14" fmla="+- 0 10826 52"/>
                <a:gd name="T15" fmla="*/ 10826 h 21548"/>
              </a:gdLst>
              <a:ahLst/>
              <a:cxnLst>
                <a:cxn ang="0">
                  <a:pos x="T1" y="T3"/>
                </a:cxn>
                <a:cxn ang="0">
                  <a:pos x="T5" y="T7"/>
                </a:cxn>
                <a:cxn ang="0">
                  <a:pos x="T9" y="T11"/>
                </a:cxn>
                <a:cxn ang="0">
                  <a:pos x="T13" y="T15"/>
                </a:cxn>
              </a:cxnLst>
              <a:rect l="0" t="0" r="r" b="b"/>
              <a:pathLst>
                <a:path w="21154" h="21548">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6" name="AutoShape 62"/>
            <p:cNvSpPr>
              <a:spLocks/>
            </p:cNvSpPr>
            <p:nvPr/>
          </p:nvSpPr>
          <p:spPr bwMode="auto">
            <a:xfrm>
              <a:off x="2872930" y="5637941"/>
              <a:ext cx="49766" cy="93753"/>
            </a:xfrm>
            <a:custGeom>
              <a:avLst/>
              <a:gdLst>
                <a:gd name="T0" fmla="*/ 10417 w 20834"/>
                <a:gd name="T1" fmla="+- 0 11017 434"/>
                <a:gd name="T2" fmla="*/ 11017 h 21166"/>
                <a:gd name="T3" fmla="*/ 10417 w 20834"/>
                <a:gd name="T4" fmla="+- 0 11017 434"/>
                <a:gd name="T5" fmla="*/ 11017 h 21166"/>
                <a:gd name="T6" fmla="*/ 10417 w 20834"/>
                <a:gd name="T7" fmla="+- 0 11017 434"/>
                <a:gd name="T8" fmla="*/ 11017 h 21166"/>
                <a:gd name="T9" fmla="*/ 10417 w 20834"/>
                <a:gd name="T10" fmla="+- 0 11017 434"/>
                <a:gd name="T11" fmla="*/ 11017 h 21166"/>
              </a:gdLst>
              <a:ahLst/>
              <a:cxnLst>
                <a:cxn ang="0">
                  <a:pos x="T0" y="T2"/>
                </a:cxn>
                <a:cxn ang="0">
                  <a:pos x="T3" y="T5"/>
                </a:cxn>
                <a:cxn ang="0">
                  <a:pos x="T6" y="T8"/>
                </a:cxn>
                <a:cxn ang="0">
                  <a:pos x="T9" y="T11"/>
                </a:cxn>
              </a:cxnLst>
              <a:rect l="0" t="0" r="r" b="b"/>
              <a:pathLst>
                <a:path w="20834" h="21166">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7" name="AutoShape 63"/>
            <p:cNvSpPr>
              <a:spLocks/>
            </p:cNvSpPr>
            <p:nvPr/>
          </p:nvSpPr>
          <p:spPr bwMode="auto">
            <a:xfrm>
              <a:off x="3172118" y="4988977"/>
              <a:ext cx="1301425" cy="897001"/>
            </a:xfrm>
            <a:custGeom>
              <a:avLst/>
              <a:gdLst>
                <a:gd name="T0" fmla="+- 0 10814 28"/>
                <a:gd name="T1" fmla="*/ T0 w 21572"/>
                <a:gd name="T2" fmla="*/ 10800 h 21600"/>
                <a:gd name="T3" fmla="+- 0 10814 28"/>
                <a:gd name="T4" fmla="*/ T3 w 21572"/>
                <a:gd name="T5" fmla="*/ 10800 h 21600"/>
                <a:gd name="T6" fmla="+- 0 10814 28"/>
                <a:gd name="T7" fmla="*/ T6 w 21572"/>
                <a:gd name="T8" fmla="*/ 10800 h 21600"/>
                <a:gd name="T9" fmla="+- 0 10814 28"/>
                <a:gd name="T10" fmla="*/ T9 w 21572"/>
                <a:gd name="T11" fmla="*/ 10800 h 21600"/>
              </a:gdLst>
              <a:ahLst/>
              <a:cxnLst>
                <a:cxn ang="0">
                  <a:pos x="T1" y="T2"/>
                </a:cxn>
                <a:cxn ang="0">
                  <a:pos x="T4" y="T5"/>
                </a:cxn>
                <a:cxn ang="0">
                  <a:pos x="T7" y="T8"/>
                </a:cxn>
                <a:cxn ang="0">
                  <a:pos x="T10" y="T11"/>
                </a:cxn>
              </a:cxnLst>
              <a:rect l="0" t="0" r="r" b="b"/>
              <a:pathLst>
                <a:path w="21572" h="2160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8"/>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8" name="AutoShape 64"/>
            <p:cNvSpPr>
              <a:spLocks/>
            </p:cNvSpPr>
            <p:nvPr/>
          </p:nvSpPr>
          <p:spPr bwMode="auto">
            <a:xfrm>
              <a:off x="4053586" y="5799790"/>
              <a:ext cx="415234" cy="243894"/>
            </a:xfrm>
            <a:custGeom>
              <a:avLst/>
              <a:gdLst>
                <a:gd name="T0" fmla="*/ 10800 w 21600"/>
                <a:gd name="T1" fmla="+- 0 11378 1638"/>
                <a:gd name="T2" fmla="*/ 11378 h 19481"/>
                <a:gd name="T3" fmla="*/ 10800 w 21600"/>
                <a:gd name="T4" fmla="+- 0 11378 1638"/>
                <a:gd name="T5" fmla="*/ 11378 h 19481"/>
                <a:gd name="T6" fmla="*/ 10800 w 21600"/>
                <a:gd name="T7" fmla="+- 0 11378 1638"/>
                <a:gd name="T8" fmla="*/ 11378 h 19481"/>
                <a:gd name="T9" fmla="*/ 10800 w 21600"/>
                <a:gd name="T10" fmla="+- 0 11378 1638"/>
                <a:gd name="T11" fmla="*/ 11378 h 19481"/>
              </a:gdLst>
              <a:ahLst/>
              <a:cxnLst>
                <a:cxn ang="0">
                  <a:pos x="T0" y="T2"/>
                </a:cxn>
                <a:cxn ang="0">
                  <a:pos x="T3" y="T5"/>
                </a:cxn>
                <a:cxn ang="0">
                  <a:pos x="T6" y="T8"/>
                </a:cxn>
                <a:cxn ang="0">
                  <a:pos x="T9" y="T11"/>
                </a:cxn>
              </a:cxnLst>
              <a:rect l="0" t="0" r="r" b="b"/>
              <a:pathLst>
                <a:path w="21600" h="19481">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49" name="AutoShape 65"/>
            <p:cNvSpPr>
              <a:spLocks/>
            </p:cNvSpPr>
            <p:nvPr/>
          </p:nvSpPr>
          <p:spPr bwMode="auto">
            <a:xfrm>
              <a:off x="4421952" y="5861145"/>
              <a:ext cx="168086" cy="194035"/>
            </a:xfrm>
            <a:custGeom>
              <a:avLst/>
              <a:gdLst>
                <a:gd name="T0" fmla="*/ 10800 w 21600"/>
                <a:gd name="T1" fmla="*/ 10668 h 21336"/>
                <a:gd name="T2" fmla="*/ 10800 w 21600"/>
                <a:gd name="T3" fmla="*/ 10668 h 21336"/>
                <a:gd name="T4" fmla="*/ 10800 w 21600"/>
                <a:gd name="T5" fmla="*/ 10668 h 21336"/>
                <a:gd name="T6" fmla="*/ 10800 w 21600"/>
                <a:gd name="T7" fmla="*/ 10668 h 21336"/>
              </a:gdLst>
              <a:ahLst/>
              <a:cxnLst>
                <a:cxn ang="0">
                  <a:pos x="T0" y="T1"/>
                </a:cxn>
                <a:cxn ang="0">
                  <a:pos x="T2" y="T3"/>
                </a:cxn>
                <a:cxn ang="0">
                  <a:pos x="T4" y="T5"/>
                </a:cxn>
                <a:cxn ang="0">
                  <a:pos x="T6" y="T7"/>
                </a:cxn>
              </a:cxnLst>
              <a:rect l="0" t="0" r="r" b="b"/>
              <a:pathLst>
                <a:path w="21600" h="21336">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0" name="AutoShape 66"/>
            <p:cNvSpPr>
              <a:spLocks/>
            </p:cNvSpPr>
            <p:nvPr/>
          </p:nvSpPr>
          <p:spPr bwMode="auto">
            <a:xfrm>
              <a:off x="4089793" y="6652726"/>
              <a:ext cx="214428" cy="212473"/>
            </a:xfrm>
            <a:custGeom>
              <a:avLst/>
              <a:gdLst>
                <a:gd name="T0" fmla="*/ 10755 w 21511"/>
                <a:gd name="T1" fmla="+- 0 10943 286"/>
                <a:gd name="T2" fmla="*/ 10943 h 21314"/>
                <a:gd name="T3" fmla="*/ 10755 w 21511"/>
                <a:gd name="T4" fmla="+- 0 10943 286"/>
                <a:gd name="T5" fmla="*/ 10943 h 21314"/>
                <a:gd name="T6" fmla="*/ 10755 w 21511"/>
                <a:gd name="T7" fmla="+- 0 10943 286"/>
                <a:gd name="T8" fmla="*/ 10943 h 21314"/>
                <a:gd name="T9" fmla="*/ 10755 w 21511"/>
                <a:gd name="T10" fmla="+- 0 10943 286"/>
                <a:gd name="T11" fmla="*/ 10943 h 21314"/>
              </a:gdLst>
              <a:ahLst/>
              <a:cxnLst>
                <a:cxn ang="0">
                  <a:pos x="T0" y="T2"/>
                </a:cxn>
                <a:cxn ang="0">
                  <a:pos x="T3" y="T5"/>
                </a:cxn>
                <a:cxn ang="0">
                  <a:pos x="T6" y="T8"/>
                </a:cxn>
                <a:cxn ang="0">
                  <a:pos x="T9" y="T11"/>
                </a:cxn>
              </a:cxnLst>
              <a:rect l="0" t="0" r="r" b="b"/>
              <a:pathLst>
                <a:path w="21511" h="21314">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1" name="AutoShape 67"/>
            <p:cNvSpPr>
              <a:spLocks/>
            </p:cNvSpPr>
            <p:nvPr/>
          </p:nvSpPr>
          <p:spPr bwMode="auto">
            <a:xfrm>
              <a:off x="3830048" y="6753778"/>
              <a:ext cx="551139" cy="621473"/>
            </a:xfrm>
            <a:custGeom>
              <a:avLst/>
              <a:gdLst>
                <a:gd name="T0" fmla="*/ 10749 w 21498"/>
                <a:gd name="T1" fmla="*/ 10745 h 21490"/>
                <a:gd name="T2" fmla="*/ 10749 w 21498"/>
                <a:gd name="T3" fmla="*/ 10745 h 21490"/>
                <a:gd name="T4" fmla="*/ 10749 w 21498"/>
                <a:gd name="T5" fmla="*/ 10745 h 21490"/>
                <a:gd name="T6" fmla="*/ 10749 w 21498"/>
                <a:gd name="T7" fmla="*/ 10745 h 21490"/>
              </a:gdLst>
              <a:ahLst/>
              <a:cxnLst>
                <a:cxn ang="0">
                  <a:pos x="T0" y="T1"/>
                </a:cxn>
                <a:cxn ang="0">
                  <a:pos x="T2" y="T3"/>
                </a:cxn>
                <a:cxn ang="0">
                  <a:pos x="T4" y="T5"/>
                </a:cxn>
                <a:cxn ang="0">
                  <a:pos x="T6" y="T7"/>
                </a:cxn>
              </a:cxnLst>
              <a:rect l="0" t="0" r="r" b="b"/>
              <a:pathLst>
                <a:path w="21498" h="2149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2" name="AutoShape 68"/>
            <p:cNvSpPr>
              <a:spLocks/>
            </p:cNvSpPr>
            <p:nvPr/>
          </p:nvSpPr>
          <p:spPr bwMode="auto">
            <a:xfrm>
              <a:off x="4269254" y="6749747"/>
              <a:ext cx="297845" cy="133304"/>
            </a:xfrm>
            <a:custGeom>
              <a:avLst/>
              <a:gdLst>
                <a:gd name="T0" fmla="*/ 10600 w 21200"/>
                <a:gd name="T1" fmla="+- 0 10896 358"/>
                <a:gd name="T2" fmla="*/ 10896 h 21077"/>
                <a:gd name="T3" fmla="*/ 10600 w 21200"/>
                <a:gd name="T4" fmla="+- 0 10896 358"/>
                <a:gd name="T5" fmla="*/ 10896 h 21077"/>
                <a:gd name="T6" fmla="*/ 10600 w 21200"/>
                <a:gd name="T7" fmla="+- 0 10896 358"/>
                <a:gd name="T8" fmla="*/ 10896 h 21077"/>
                <a:gd name="T9" fmla="*/ 10600 w 21200"/>
                <a:gd name="T10" fmla="+- 0 10896 358"/>
                <a:gd name="T11" fmla="*/ 10896 h 21077"/>
              </a:gdLst>
              <a:ahLst/>
              <a:cxnLst>
                <a:cxn ang="0">
                  <a:pos x="T0" y="T2"/>
                </a:cxn>
                <a:cxn ang="0">
                  <a:pos x="T3" y="T5"/>
                </a:cxn>
                <a:cxn ang="0">
                  <a:pos x="T6" y="T8"/>
                </a:cxn>
                <a:cxn ang="0">
                  <a:pos x="T9" y="T11"/>
                </a:cxn>
              </a:cxnLst>
              <a:rect l="0" t="0" r="r" b="b"/>
              <a:pathLst>
                <a:path w="21200" h="21077">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3" name="AutoShape 69"/>
            <p:cNvSpPr>
              <a:spLocks/>
            </p:cNvSpPr>
            <p:nvPr/>
          </p:nvSpPr>
          <p:spPr bwMode="auto">
            <a:xfrm>
              <a:off x="4295810" y="6698678"/>
              <a:ext cx="550904" cy="665577"/>
            </a:xfrm>
            <a:custGeom>
              <a:avLst/>
              <a:gdLst>
                <a:gd name="T0" fmla="+- 0 10828 175"/>
                <a:gd name="T1" fmla="*/ T0 w 21307"/>
                <a:gd name="T2" fmla="*/ 10800 h 21600"/>
                <a:gd name="T3" fmla="+- 0 10828 175"/>
                <a:gd name="T4" fmla="*/ T3 w 21307"/>
                <a:gd name="T5" fmla="*/ 10800 h 21600"/>
                <a:gd name="T6" fmla="+- 0 10828 175"/>
                <a:gd name="T7" fmla="*/ T6 w 21307"/>
                <a:gd name="T8" fmla="*/ 10800 h 21600"/>
                <a:gd name="T9" fmla="+- 0 10828 175"/>
                <a:gd name="T10" fmla="*/ T9 w 21307"/>
                <a:gd name="T11" fmla="*/ 10800 h 21600"/>
              </a:gdLst>
              <a:ahLst/>
              <a:cxnLst>
                <a:cxn ang="0">
                  <a:pos x="T1" y="T2"/>
                </a:cxn>
                <a:cxn ang="0">
                  <a:pos x="T4" y="T5"/>
                </a:cxn>
                <a:cxn ang="0">
                  <a:pos x="T7" y="T8"/>
                </a:cxn>
                <a:cxn ang="0">
                  <a:pos x="T10" y="T11"/>
                </a:cxn>
              </a:cxnLst>
              <a:rect l="0" t="0" r="r" b="b"/>
              <a:pathLst>
                <a:path w="21307" h="2160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4" name="AutoShape 70"/>
            <p:cNvSpPr>
              <a:spLocks/>
            </p:cNvSpPr>
            <p:nvPr/>
          </p:nvSpPr>
          <p:spPr bwMode="auto">
            <a:xfrm>
              <a:off x="4658523" y="6492806"/>
              <a:ext cx="910671" cy="545062"/>
            </a:xfrm>
            <a:custGeom>
              <a:avLst/>
              <a:gdLst>
                <a:gd name="T0" fmla="+- 0 10824 48"/>
                <a:gd name="T1" fmla="*/ T0 w 21552"/>
                <a:gd name="T2" fmla="+- 0 10797 76"/>
                <a:gd name="T3" fmla="*/ 10797 h 21442"/>
                <a:gd name="T4" fmla="+- 0 10824 48"/>
                <a:gd name="T5" fmla="*/ T4 w 21552"/>
                <a:gd name="T6" fmla="+- 0 10797 76"/>
                <a:gd name="T7" fmla="*/ 10797 h 21442"/>
                <a:gd name="T8" fmla="+- 0 10824 48"/>
                <a:gd name="T9" fmla="*/ T8 w 21552"/>
                <a:gd name="T10" fmla="+- 0 10797 76"/>
                <a:gd name="T11" fmla="*/ 10797 h 21442"/>
                <a:gd name="T12" fmla="+- 0 10824 48"/>
                <a:gd name="T13" fmla="*/ T12 w 21552"/>
                <a:gd name="T14" fmla="+- 0 10797 76"/>
                <a:gd name="T15" fmla="*/ 10797 h 21442"/>
              </a:gdLst>
              <a:ahLst/>
              <a:cxnLst>
                <a:cxn ang="0">
                  <a:pos x="T1" y="T3"/>
                </a:cxn>
                <a:cxn ang="0">
                  <a:pos x="T5" y="T7"/>
                </a:cxn>
                <a:cxn ang="0">
                  <a:pos x="T9" y="T11"/>
                </a:cxn>
                <a:cxn ang="0">
                  <a:pos x="T13" y="T15"/>
                </a:cxn>
              </a:cxnLst>
              <a:rect l="0" t="0" r="r" b="b"/>
              <a:pathLst>
                <a:path w="21552" h="21442">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2"/>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7"/>
                  </a:cubicBezTo>
                  <a:cubicBezTo>
                    <a:pt x="3304" y="17010"/>
                    <a:pt x="3431" y="17432"/>
                    <a:pt x="3558" y="17868"/>
                  </a:cubicBezTo>
                  <a:cubicBezTo>
                    <a:pt x="3625" y="18191"/>
                    <a:pt x="3693" y="18613"/>
                    <a:pt x="3752" y="18937"/>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2"/>
                  </a:cubicBezTo>
                  <a:cubicBezTo>
                    <a:pt x="14265" y="21412"/>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7"/>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5" name="AutoShape 71"/>
            <p:cNvSpPr>
              <a:spLocks/>
            </p:cNvSpPr>
            <p:nvPr/>
          </p:nvSpPr>
          <p:spPr bwMode="auto">
            <a:xfrm>
              <a:off x="4760406" y="6853528"/>
              <a:ext cx="815587" cy="592803"/>
            </a:xfrm>
            <a:custGeom>
              <a:avLst/>
              <a:gdLst>
                <a:gd name="T0" fmla="*/ 10765 w 21530"/>
                <a:gd name="T1" fmla="+- 0 10455 75"/>
                <a:gd name="T2" fmla="*/ 10455 h 20761"/>
                <a:gd name="T3" fmla="*/ 10765 w 21530"/>
                <a:gd name="T4" fmla="+- 0 10455 75"/>
                <a:gd name="T5" fmla="*/ 10455 h 20761"/>
                <a:gd name="T6" fmla="*/ 10765 w 21530"/>
                <a:gd name="T7" fmla="+- 0 10455 75"/>
                <a:gd name="T8" fmla="*/ 10455 h 20761"/>
                <a:gd name="T9" fmla="*/ 10765 w 21530"/>
                <a:gd name="T10" fmla="+- 0 10455 75"/>
                <a:gd name="T11" fmla="*/ 10455 h 20761"/>
              </a:gdLst>
              <a:ahLst/>
              <a:cxnLst>
                <a:cxn ang="0">
                  <a:pos x="T0" y="T2"/>
                </a:cxn>
                <a:cxn ang="0">
                  <a:pos x="T3" y="T5"/>
                </a:cxn>
                <a:cxn ang="0">
                  <a:pos x="T6" y="T8"/>
                </a:cxn>
                <a:cxn ang="0">
                  <a:pos x="T9" y="T11"/>
                </a:cxn>
              </a:cxnLst>
              <a:rect l="0" t="0" r="r" b="b"/>
              <a:pathLst>
                <a:path w="21530" h="20761">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6" name="AutoShape 72"/>
            <p:cNvSpPr>
              <a:spLocks/>
            </p:cNvSpPr>
            <p:nvPr/>
          </p:nvSpPr>
          <p:spPr bwMode="auto">
            <a:xfrm>
              <a:off x="4573695" y="7265363"/>
              <a:ext cx="742634" cy="575909"/>
            </a:xfrm>
            <a:custGeom>
              <a:avLst/>
              <a:gdLst>
                <a:gd name="T0" fmla="+- 0 10572 62"/>
                <a:gd name="T1" fmla="*/ T0 w 21020"/>
                <a:gd name="T2" fmla="+- 0 10886 173"/>
                <a:gd name="T3" fmla="*/ 10886 h 21427"/>
                <a:gd name="T4" fmla="+- 0 10572 62"/>
                <a:gd name="T5" fmla="*/ T4 w 21020"/>
                <a:gd name="T6" fmla="+- 0 10886 173"/>
                <a:gd name="T7" fmla="*/ 10886 h 21427"/>
                <a:gd name="T8" fmla="+- 0 10572 62"/>
                <a:gd name="T9" fmla="*/ T8 w 21020"/>
                <a:gd name="T10" fmla="+- 0 10886 173"/>
                <a:gd name="T11" fmla="*/ 10886 h 21427"/>
                <a:gd name="T12" fmla="+- 0 10572 62"/>
                <a:gd name="T13" fmla="*/ T12 w 21020"/>
                <a:gd name="T14" fmla="+- 0 10886 173"/>
                <a:gd name="T15" fmla="*/ 10886 h 21427"/>
              </a:gdLst>
              <a:ahLst/>
              <a:cxnLst>
                <a:cxn ang="0">
                  <a:pos x="T1" y="T3"/>
                </a:cxn>
                <a:cxn ang="0">
                  <a:pos x="T5" y="T7"/>
                </a:cxn>
                <a:cxn ang="0">
                  <a:pos x="T9" y="T11"/>
                </a:cxn>
                <a:cxn ang="0">
                  <a:pos x="T13" y="T15"/>
                </a:cxn>
              </a:cxnLst>
              <a:rect l="0" t="0" r="r" b="b"/>
              <a:pathLst>
                <a:path w="21020" h="21427">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7"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7" name="AutoShape 73"/>
            <p:cNvSpPr>
              <a:spLocks/>
            </p:cNvSpPr>
            <p:nvPr/>
          </p:nvSpPr>
          <p:spPr bwMode="auto">
            <a:xfrm>
              <a:off x="4083338" y="7222923"/>
              <a:ext cx="172965" cy="196433"/>
            </a:xfrm>
            <a:custGeom>
              <a:avLst/>
              <a:gdLst>
                <a:gd name="T0" fmla="+- 0 11077 555"/>
                <a:gd name="T1" fmla="*/ T0 w 21045"/>
                <a:gd name="T2" fmla="*/ 10800 h 21600"/>
                <a:gd name="T3" fmla="+- 0 11077 555"/>
                <a:gd name="T4" fmla="*/ T3 w 21045"/>
                <a:gd name="T5" fmla="*/ 10800 h 21600"/>
                <a:gd name="T6" fmla="+- 0 11077 555"/>
                <a:gd name="T7" fmla="*/ T6 w 21045"/>
                <a:gd name="T8" fmla="*/ 10800 h 21600"/>
                <a:gd name="T9" fmla="+- 0 11077 555"/>
                <a:gd name="T10" fmla="*/ T9 w 21045"/>
                <a:gd name="T11" fmla="*/ 10800 h 21600"/>
              </a:gdLst>
              <a:ahLst/>
              <a:cxnLst>
                <a:cxn ang="0">
                  <a:pos x="T1" y="T2"/>
                </a:cxn>
                <a:cxn ang="0">
                  <a:pos x="T4" y="T5"/>
                </a:cxn>
                <a:cxn ang="0">
                  <a:pos x="T7" y="T8"/>
                </a:cxn>
                <a:cxn ang="0">
                  <a:pos x="T10" y="T11"/>
                </a:cxn>
              </a:cxnLst>
              <a:rect l="0" t="0" r="r" b="b"/>
              <a:pathLst>
                <a:path w="21045" h="2160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8" name="AutoShape 74"/>
            <p:cNvSpPr>
              <a:spLocks/>
            </p:cNvSpPr>
            <p:nvPr/>
          </p:nvSpPr>
          <p:spPr bwMode="auto">
            <a:xfrm>
              <a:off x="4192782" y="7078087"/>
              <a:ext cx="310264" cy="493977"/>
            </a:xfrm>
            <a:custGeom>
              <a:avLst/>
              <a:gdLst>
                <a:gd name="T0" fmla="+- 0 10649 152"/>
                <a:gd name="T1" fmla="*/ T0 w 20995"/>
                <a:gd name="T2" fmla="*/ 10800 h 21600"/>
                <a:gd name="T3" fmla="+- 0 10649 152"/>
                <a:gd name="T4" fmla="*/ T3 w 20995"/>
                <a:gd name="T5" fmla="*/ 10800 h 21600"/>
                <a:gd name="T6" fmla="+- 0 10649 152"/>
                <a:gd name="T7" fmla="*/ T6 w 20995"/>
                <a:gd name="T8" fmla="*/ 10800 h 21600"/>
                <a:gd name="T9" fmla="+- 0 10649 152"/>
                <a:gd name="T10" fmla="*/ T9 w 20995"/>
                <a:gd name="T11" fmla="*/ 10800 h 21600"/>
              </a:gdLst>
              <a:ahLst/>
              <a:cxnLst>
                <a:cxn ang="0">
                  <a:pos x="T1" y="T2"/>
                </a:cxn>
                <a:cxn ang="0">
                  <a:pos x="T4" y="T5"/>
                </a:cxn>
                <a:cxn ang="0">
                  <a:pos x="T7" y="T8"/>
                </a:cxn>
                <a:cxn ang="0">
                  <a:pos x="T10" y="T11"/>
                </a:cxn>
              </a:cxnLst>
              <a:rect l="0" t="0" r="r" b="b"/>
              <a:pathLst>
                <a:path w="20995" h="2160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59" name="AutoShape 75"/>
            <p:cNvSpPr>
              <a:spLocks/>
            </p:cNvSpPr>
            <p:nvPr/>
          </p:nvSpPr>
          <p:spPr bwMode="auto">
            <a:xfrm>
              <a:off x="4318848" y="7459531"/>
              <a:ext cx="79135" cy="60582"/>
            </a:xfrm>
            <a:custGeom>
              <a:avLst/>
              <a:gdLst>
                <a:gd name="T0" fmla="+- 0 11114 628"/>
                <a:gd name="T1" fmla="*/ T0 w 20972"/>
                <a:gd name="T2" fmla="+- 0 11151 702"/>
                <a:gd name="T3" fmla="*/ 11151 h 20898"/>
                <a:gd name="T4" fmla="+- 0 11114 628"/>
                <a:gd name="T5" fmla="*/ T4 w 20972"/>
                <a:gd name="T6" fmla="+- 0 11151 702"/>
                <a:gd name="T7" fmla="*/ 11151 h 20898"/>
                <a:gd name="T8" fmla="+- 0 11114 628"/>
                <a:gd name="T9" fmla="*/ T8 w 20972"/>
                <a:gd name="T10" fmla="+- 0 11151 702"/>
                <a:gd name="T11" fmla="*/ 11151 h 20898"/>
                <a:gd name="T12" fmla="+- 0 11114 628"/>
                <a:gd name="T13" fmla="*/ T12 w 20972"/>
                <a:gd name="T14" fmla="+- 0 11151 702"/>
                <a:gd name="T15" fmla="*/ 11151 h 20898"/>
              </a:gdLst>
              <a:ahLst/>
              <a:cxnLst>
                <a:cxn ang="0">
                  <a:pos x="T1" y="T3"/>
                </a:cxn>
                <a:cxn ang="0">
                  <a:pos x="T5" y="T7"/>
                </a:cxn>
                <a:cxn ang="0">
                  <a:pos x="T9" y="T11"/>
                </a:cxn>
                <a:cxn ang="0">
                  <a:pos x="T13" y="T15"/>
                </a:cxn>
              </a:cxnLst>
              <a:rect l="0" t="0" r="r" b="b"/>
              <a:pathLst>
                <a:path w="20972" h="20898">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0" name="AutoShape 76"/>
            <p:cNvSpPr>
              <a:spLocks/>
            </p:cNvSpPr>
            <p:nvPr/>
          </p:nvSpPr>
          <p:spPr bwMode="auto">
            <a:xfrm>
              <a:off x="4178638" y="7296494"/>
              <a:ext cx="508982" cy="458359"/>
            </a:xfrm>
            <a:custGeom>
              <a:avLst/>
              <a:gdLst>
                <a:gd name="T0" fmla="+- 0 10748 95"/>
                <a:gd name="T1" fmla="*/ T0 w 21307"/>
                <a:gd name="T2" fmla="+- 0 10794 127"/>
                <a:gd name="T3" fmla="*/ 10794 h 21334"/>
                <a:gd name="T4" fmla="+- 0 10748 95"/>
                <a:gd name="T5" fmla="*/ T4 w 21307"/>
                <a:gd name="T6" fmla="+- 0 10794 127"/>
                <a:gd name="T7" fmla="*/ 10794 h 21334"/>
                <a:gd name="T8" fmla="+- 0 10748 95"/>
                <a:gd name="T9" fmla="*/ T8 w 21307"/>
                <a:gd name="T10" fmla="+- 0 10794 127"/>
                <a:gd name="T11" fmla="*/ 10794 h 21334"/>
                <a:gd name="T12" fmla="+- 0 10748 95"/>
                <a:gd name="T13" fmla="*/ T12 w 21307"/>
                <a:gd name="T14" fmla="+- 0 10794 127"/>
                <a:gd name="T15" fmla="*/ 10794 h 21334"/>
              </a:gdLst>
              <a:ahLst/>
              <a:cxnLst>
                <a:cxn ang="0">
                  <a:pos x="T1" y="T3"/>
                </a:cxn>
                <a:cxn ang="0">
                  <a:pos x="T5" y="T7"/>
                </a:cxn>
                <a:cxn ang="0">
                  <a:pos x="T9" y="T11"/>
                </a:cxn>
                <a:cxn ang="0">
                  <a:pos x="T13" y="T15"/>
                </a:cxn>
              </a:cxnLst>
              <a:rect l="0" t="0" r="r" b="b"/>
              <a:pathLst>
                <a:path w="21307" h="21334">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7"/>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1" name="AutoShape 77"/>
            <p:cNvSpPr>
              <a:spLocks/>
            </p:cNvSpPr>
            <p:nvPr/>
          </p:nvSpPr>
          <p:spPr bwMode="auto">
            <a:xfrm>
              <a:off x="3946378" y="7273898"/>
              <a:ext cx="385487" cy="575246"/>
            </a:xfrm>
            <a:custGeom>
              <a:avLst/>
              <a:gdLst>
                <a:gd name="T0" fmla="+- 0 10926 253"/>
                <a:gd name="T1" fmla="*/ T0 w 21347"/>
                <a:gd name="T2" fmla="+- 0 10899 198"/>
                <a:gd name="T3" fmla="*/ 10899 h 21402"/>
                <a:gd name="T4" fmla="+- 0 10926 253"/>
                <a:gd name="T5" fmla="*/ T4 w 21347"/>
                <a:gd name="T6" fmla="+- 0 10899 198"/>
                <a:gd name="T7" fmla="*/ 10899 h 21402"/>
                <a:gd name="T8" fmla="+- 0 10926 253"/>
                <a:gd name="T9" fmla="*/ T8 w 21347"/>
                <a:gd name="T10" fmla="+- 0 10899 198"/>
                <a:gd name="T11" fmla="*/ 10899 h 21402"/>
                <a:gd name="T12" fmla="+- 0 10926 253"/>
                <a:gd name="T13" fmla="*/ T12 w 21347"/>
                <a:gd name="T14" fmla="+- 0 10899 198"/>
                <a:gd name="T15" fmla="*/ 10899 h 21402"/>
              </a:gdLst>
              <a:ahLst/>
              <a:cxnLst>
                <a:cxn ang="0">
                  <a:pos x="T1" y="T3"/>
                </a:cxn>
                <a:cxn ang="0">
                  <a:pos x="T5" y="T7"/>
                </a:cxn>
                <a:cxn ang="0">
                  <a:pos x="T9" y="T11"/>
                </a:cxn>
                <a:cxn ang="0">
                  <a:pos x="T13" y="T15"/>
                </a:cxn>
              </a:cxnLst>
              <a:rect l="0" t="0" r="r" b="b"/>
              <a:pathLst>
                <a:path w="21347" h="21402">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2" name="AutoShape 78"/>
            <p:cNvSpPr>
              <a:spLocks/>
            </p:cNvSpPr>
            <p:nvPr/>
          </p:nvSpPr>
          <p:spPr bwMode="auto">
            <a:xfrm>
              <a:off x="3645102" y="7205607"/>
              <a:ext cx="466375" cy="668725"/>
            </a:xfrm>
            <a:custGeom>
              <a:avLst/>
              <a:gdLst>
                <a:gd name="T0" fmla="+- 0 10855 110"/>
                <a:gd name="T1" fmla="*/ T0 w 21490"/>
                <a:gd name="T2" fmla="*/ 10800 h 21600"/>
                <a:gd name="T3" fmla="+- 0 10855 110"/>
                <a:gd name="T4" fmla="*/ T3 w 21490"/>
                <a:gd name="T5" fmla="*/ 10800 h 21600"/>
                <a:gd name="T6" fmla="+- 0 10855 110"/>
                <a:gd name="T7" fmla="*/ T6 w 21490"/>
                <a:gd name="T8" fmla="*/ 10800 h 21600"/>
                <a:gd name="T9" fmla="+- 0 10855 110"/>
                <a:gd name="T10" fmla="*/ T9 w 21490"/>
                <a:gd name="T11" fmla="*/ 10800 h 21600"/>
              </a:gdLst>
              <a:ahLst/>
              <a:cxnLst>
                <a:cxn ang="0">
                  <a:pos x="T1" y="T2"/>
                </a:cxn>
                <a:cxn ang="0">
                  <a:pos x="T4" y="T5"/>
                </a:cxn>
                <a:cxn ang="0">
                  <a:pos x="T7" y="T8"/>
                </a:cxn>
                <a:cxn ang="0">
                  <a:pos x="T10" y="T11"/>
                </a:cxn>
              </a:cxnLst>
              <a:rect l="0" t="0" r="r" b="b"/>
              <a:pathLst>
                <a:path w="21490" h="2160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3" name="AutoShape 79"/>
            <p:cNvSpPr>
              <a:spLocks/>
            </p:cNvSpPr>
            <p:nvPr/>
          </p:nvSpPr>
          <p:spPr bwMode="auto">
            <a:xfrm>
              <a:off x="3084673" y="7263856"/>
              <a:ext cx="597804" cy="506572"/>
            </a:xfrm>
            <a:custGeom>
              <a:avLst/>
              <a:gdLst>
                <a:gd name="T0" fmla="+- 0 10799 85"/>
                <a:gd name="T1" fmla="*/ T0 w 21429"/>
                <a:gd name="T2" fmla="*/ 10800 h 21600"/>
                <a:gd name="T3" fmla="+- 0 10799 85"/>
                <a:gd name="T4" fmla="*/ T3 w 21429"/>
                <a:gd name="T5" fmla="*/ 10800 h 21600"/>
                <a:gd name="T6" fmla="+- 0 10799 85"/>
                <a:gd name="T7" fmla="*/ T6 w 21429"/>
                <a:gd name="T8" fmla="*/ 10800 h 21600"/>
                <a:gd name="T9" fmla="+- 0 10799 85"/>
                <a:gd name="T10" fmla="*/ T9 w 21429"/>
                <a:gd name="T11" fmla="*/ 10800 h 21600"/>
              </a:gdLst>
              <a:ahLst/>
              <a:cxnLst>
                <a:cxn ang="0">
                  <a:pos x="T1" y="T2"/>
                </a:cxn>
                <a:cxn ang="0">
                  <a:pos x="T4" y="T5"/>
                </a:cxn>
                <a:cxn ang="0">
                  <a:pos x="T7" y="T8"/>
                </a:cxn>
                <a:cxn ang="0">
                  <a:pos x="T10" y="T11"/>
                </a:cxn>
              </a:cxnLst>
              <a:rect l="0" t="0" r="r" b="b"/>
              <a:pathLst>
                <a:path w="21429" h="2160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4" name="AutoShape 80"/>
            <p:cNvSpPr>
              <a:spLocks/>
            </p:cNvSpPr>
            <p:nvPr/>
          </p:nvSpPr>
          <p:spPr bwMode="auto">
            <a:xfrm>
              <a:off x="2819407" y="7396097"/>
              <a:ext cx="283002" cy="404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5" name="AutoShape 81"/>
            <p:cNvSpPr>
              <a:spLocks/>
            </p:cNvSpPr>
            <p:nvPr/>
          </p:nvSpPr>
          <p:spPr bwMode="auto">
            <a:xfrm>
              <a:off x="2655688" y="7536212"/>
              <a:ext cx="95672" cy="1712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6" name="AutoShape 82"/>
            <p:cNvSpPr>
              <a:spLocks/>
            </p:cNvSpPr>
            <p:nvPr/>
          </p:nvSpPr>
          <p:spPr bwMode="auto">
            <a:xfrm>
              <a:off x="2734399" y="7543400"/>
              <a:ext cx="109827" cy="131163"/>
            </a:xfrm>
            <a:custGeom>
              <a:avLst/>
              <a:gdLst>
                <a:gd name="T0" fmla="*/ 10646 w 21292"/>
                <a:gd name="T1" fmla="+- 0 10759 390"/>
                <a:gd name="T2" fmla="*/ 10759 h 20739"/>
                <a:gd name="T3" fmla="*/ 10646 w 21292"/>
                <a:gd name="T4" fmla="+- 0 10759 390"/>
                <a:gd name="T5" fmla="*/ 10759 h 20739"/>
                <a:gd name="T6" fmla="*/ 10646 w 21292"/>
                <a:gd name="T7" fmla="+- 0 10759 390"/>
                <a:gd name="T8" fmla="*/ 10759 h 20739"/>
                <a:gd name="T9" fmla="*/ 10646 w 21292"/>
                <a:gd name="T10" fmla="+- 0 10759 390"/>
                <a:gd name="T11" fmla="*/ 10759 h 20739"/>
              </a:gdLst>
              <a:ahLst/>
              <a:cxnLst>
                <a:cxn ang="0">
                  <a:pos x="T0" y="T2"/>
                </a:cxn>
                <a:cxn ang="0">
                  <a:pos x="T3" y="T5"/>
                </a:cxn>
                <a:cxn ang="0">
                  <a:pos x="T6" y="T8"/>
                </a:cxn>
                <a:cxn ang="0">
                  <a:pos x="T9" y="T11"/>
                </a:cxn>
              </a:cxnLst>
              <a:rect l="0" t="0" r="r" b="b"/>
              <a:pathLst>
                <a:path w="21292" h="20739">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7" name="AutoShape 83"/>
            <p:cNvSpPr>
              <a:spLocks/>
            </p:cNvSpPr>
            <p:nvPr/>
          </p:nvSpPr>
          <p:spPr bwMode="auto">
            <a:xfrm>
              <a:off x="2828852" y="7570846"/>
              <a:ext cx="100395" cy="161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8" name="AutoShape 84"/>
            <p:cNvSpPr>
              <a:spLocks/>
            </p:cNvSpPr>
            <p:nvPr/>
          </p:nvSpPr>
          <p:spPr bwMode="auto">
            <a:xfrm>
              <a:off x="2718658" y="7569272"/>
              <a:ext cx="147105" cy="229493"/>
            </a:xfrm>
            <a:custGeom>
              <a:avLst/>
              <a:gdLst>
                <a:gd name="T0" fmla="*/ 10648 w 21297"/>
                <a:gd name="T1" fmla="*/ 10800 h 21600"/>
                <a:gd name="T2" fmla="*/ 10648 w 21297"/>
                <a:gd name="T3" fmla="*/ 10800 h 21600"/>
                <a:gd name="T4" fmla="*/ 10648 w 21297"/>
                <a:gd name="T5" fmla="*/ 10800 h 21600"/>
                <a:gd name="T6" fmla="*/ 10648 w 21297"/>
                <a:gd name="T7" fmla="*/ 10800 h 21600"/>
              </a:gdLst>
              <a:ahLst/>
              <a:cxnLst>
                <a:cxn ang="0">
                  <a:pos x="T0" y="T1"/>
                </a:cxn>
                <a:cxn ang="0">
                  <a:pos x="T2" y="T3"/>
                </a:cxn>
                <a:cxn ang="0">
                  <a:pos x="T4" y="T5"/>
                </a:cxn>
                <a:cxn ang="0">
                  <a:pos x="T6" y="T7"/>
                </a:cxn>
              </a:cxnLst>
              <a:rect l="0" t="0" r="r" b="b"/>
              <a:pathLst>
                <a:path w="21297" h="2160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69" name="AutoShape 85"/>
            <p:cNvSpPr>
              <a:spLocks/>
            </p:cNvSpPr>
            <p:nvPr/>
          </p:nvSpPr>
          <p:spPr bwMode="auto">
            <a:xfrm>
              <a:off x="2841445" y="7704663"/>
              <a:ext cx="182253" cy="136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0" name="AutoShape 86"/>
            <p:cNvSpPr>
              <a:spLocks/>
            </p:cNvSpPr>
            <p:nvPr/>
          </p:nvSpPr>
          <p:spPr bwMode="auto">
            <a:xfrm>
              <a:off x="2466784" y="7710665"/>
              <a:ext cx="171212" cy="171540"/>
            </a:xfrm>
            <a:custGeom>
              <a:avLst/>
              <a:gdLst>
                <a:gd name="T0" fmla="*/ 10700 w 21401"/>
                <a:gd name="T1" fmla="+- 0 10976 353"/>
                <a:gd name="T2" fmla="*/ 10976 h 21247"/>
                <a:gd name="T3" fmla="*/ 10700 w 21401"/>
                <a:gd name="T4" fmla="+- 0 10976 353"/>
                <a:gd name="T5" fmla="*/ 10976 h 21247"/>
                <a:gd name="T6" fmla="*/ 10700 w 21401"/>
                <a:gd name="T7" fmla="+- 0 10976 353"/>
                <a:gd name="T8" fmla="*/ 10976 h 21247"/>
                <a:gd name="T9" fmla="*/ 10700 w 21401"/>
                <a:gd name="T10" fmla="+- 0 10976 353"/>
                <a:gd name="T11" fmla="*/ 10976 h 21247"/>
              </a:gdLst>
              <a:ahLst/>
              <a:cxnLst>
                <a:cxn ang="0">
                  <a:pos x="T0" y="T2"/>
                </a:cxn>
                <a:cxn ang="0">
                  <a:pos x="T3" y="T5"/>
                </a:cxn>
                <a:cxn ang="0">
                  <a:pos x="T6" y="T8"/>
                </a:cxn>
                <a:cxn ang="0">
                  <a:pos x="T9" y="T11"/>
                </a:cxn>
              </a:cxnLst>
              <a:rect l="0" t="0" r="r" b="b"/>
              <a:pathLst>
                <a:path w="21401" h="21247">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1" name="AutoShape 87"/>
            <p:cNvSpPr>
              <a:spLocks/>
            </p:cNvSpPr>
            <p:nvPr/>
          </p:nvSpPr>
          <p:spPr bwMode="auto">
            <a:xfrm>
              <a:off x="2570682" y="7540053"/>
              <a:ext cx="204292" cy="294921"/>
            </a:xfrm>
            <a:custGeom>
              <a:avLst/>
              <a:gdLst>
                <a:gd name="T0" fmla="*/ 10800 w 21600"/>
                <a:gd name="T1" fmla="+- 0 10882 165"/>
                <a:gd name="T2" fmla="*/ 10882 h 21435"/>
                <a:gd name="T3" fmla="*/ 10800 w 21600"/>
                <a:gd name="T4" fmla="+- 0 10882 165"/>
                <a:gd name="T5" fmla="*/ 10882 h 21435"/>
                <a:gd name="T6" fmla="*/ 10800 w 21600"/>
                <a:gd name="T7" fmla="+- 0 10882 165"/>
                <a:gd name="T8" fmla="*/ 10882 h 21435"/>
                <a:gd name="T9" fmla="*/ 10800 w 21600"/>
                <a:gd name="T10" fmla="+- 0 10882 165"/>
                <a:gd name="T11" fmla="*/ 10882 h 21435"/>
              </a:gdLst>
              <a:ahLst/>
              <a:cxnLst>
                <a:cxn ang="0">
                  <a:pos x="T0" y="T2"/>
                </a:cxn>
                <a:cxn ang="0">
                  <a:pos x="T3" y="T5"/>
                </a:cxn>
                <a:cxn ang="0">
                  <a:pos x="T6" y="T8"/>
                </a:cxn>
                <a:cxn ang="0">
                  <a:pos x="T9" y="T11"/>
                </a:cxn>
              </a:cxnLst>
              <a:rect l="0" t="0" r="r" b="b"/>
              <a:pathLst>
                <a:path w="21600" h="21435">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2" name="AutoShape 88"/>
            <p:cNvSpPr>
              <a:spLocks/>
            </p:cNvSpPr>
            <p:nvPr/>
          </p:nvSpPr>
          <p:spPr bwMode="auto">
            <a:xfrm>
              <a:off x="2167684" y="7587481"/>
              <a:ext cx="264112" cy="230174"/>
            </a:xfrm>
            <a:custGeom>
              <a:avLst/>
              <a:gdLst>
                <a:gd name="T0" fmla="*/ 10800 w 21600"/>
                <a:gd name="T1" fmla="+- 0 10914 229"/>
                <a:gd name="T2" fmla="*/ 10914 h 21371"/>
                <a:gd name="T3" fmla="*/ 10800 w 21600"/>
                <a:gd name="T4" fmla="+- 0 10914 229"/>
                <a:gd name="T5" fmla="*/ 10914 h 21371"/>
                <a:gd name="T6" fmla="*/ 10800 w 21600"/>
                <a:gd name="T7" fmla="+- 0 10914 229"/>
                <a:gd name="T8" fmla="*/ 10914 h 21371"/>
                <a:gd name="T9" fmla="*/ 10800 w 21600"/>
                <a:gd name="T10" fmla="+- 0 10914 229"/>
                <a:gd name="T11" fmla="*/ 10914 h 21371"/>
              </a:gdLst>
              <a:ahLst/>
              <a:cxnLst>
                <a:cxn ang="0">
                  <a:pos x="T0" y="T2"/>
                </a:cxn>
                <a:cxn ang="0">
                  <a:pos x="T3" y="T5"/>
                </a:cxn>
                <a:cxn ang="0">
                  <a:pos x="T6" y="T8"/>
                </a:cxn>
                <a:cxn ang="0">
                  <a:pos x="T9" y="T11"/>
                </a:cxn>
              </a:cxnLst>
              <a:rect l="0" t="0" r="r" b="b"/>
              <a:pathLst>
                <a:path w="21600" h="21371">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3" name="AutoShape 89"/>
            <p:cNvSpPr>
              <a:spLocks/>
            </p:cNvSpPr>
            <p:nvPr/>
          </p:nvSpPr>
          <p:spPr bwMode="auto">
            <a:xfrm>
              <a:off x="2383352" y="7554537"/>
              <a:ext cx="210587" cy="256309"/>
            </a:xfrm>
            <a:custGeom>
              <a:avLst/>
              <a:gdLst>
                <a:gd name="T0" fmla="*/ 10800 w 21600"/>
                <a:gd name="T1" fmla="+- 0 10820 214"/>
                <a:gd name="T2" fmla="*/ 10820 h 21213"/>
                <a:gd name="T3" fmla="*/ 10800 w 21600"/>
                <a:gd name="T4" fmla="+- 0 10820 214"/>
                <a:gd name="T5" fmla="*/ 10820 h 21213"/>
                <a:gd name="T6" fmla="*/ 10800 w 21600"/>
                <a:gd name="T7" fmla="+- 0 10820 214"/>
                <a:gd name="T8" fmla="*/ 10820 h 21213"/>
                <a:gd name="T9" fmla="*/ 10800 w 21600"/>
                <a:gd name="T10" fmla="+- 0 10820 214"/>
                <a:gd name="T11" fmla="*/ 10820 h 21213"/>
              </a:gdLst>
              <a:ahLst/>
              <a:cxnLst>
                <a:cxn ang="0">
                  <a:pos x="T0" y="T2"/>
                </a:cxn>
                <a:cxn ang="0">
                  <a:pos x="T3" y="T5"/>
                </a:cxn>
                <a:cxn ang="0">
                  <a:pos x="T6" y="T8"/>
                </a:cxn>
                <a:cxn ang="0">
                  <a:pos x="T9" y="T11"/>
                </a:cxn>
              </a:cxnLst>
              <a:rect l="0" t="0" r="r" b="b"/>
              <a:pathLst>
                <a:path w="21600" h="21213">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4" name="AutoShape 90"/>
            <p:cNvSpPr>
              <a:spLocks/>
            </p:cNvSpPr>
            <p:nvPr/>
          </p:nvSpPr>
          <p:spPr bwMode="auto">
            <a:xfrm>
              <a:off x="1599395" y="7282747"/>
              <a:ext cx="476629" cy="478816"/>
            </a:xfrm>
            <a:custGeom>
              <a:avLst/>
              <a:gdLst>
                <a:gd name="T0" fmla="*/ 10800 w 21600"/>
                <a:gd name="T1" fmla="*/ 10638 h 21276"/>
                <a:gd name="T2" fmla="*/ 10800 w 21600"/>
                <a:gd name="T3" fmla="*/ 10638 h 21276"/>
                <a:gd name="T4" fmla="*/ 10800 w 21600"/>
                <a:gd name="T5" fmla="*/ 10638 h 21276"/>
                <a:gd name="T6" fmla="*/ 10800 w 21600"/>
                <a:gd name="T7" fmla="*/ 10638 h 21276"/>
              </a:gdLst>
              <a:ahLst/>
              <a:cxnLst>
                <a:cxn ang="0">
                  <a:pos x="T0" y="T1"/>
                </a:cxn>
                <a:cxn ang="0">
                  <a:pos x="T2" y="T3"/>
                </a:cxn>
                <a:cxn ang="0">
                  <a:pos x="T4" y="T5"/>
                </a:cxn>
                <a:cxn ang="0">
                  <a:pos x="T6" y="T7"/>
                </a:cxn>
              </a:cxnLst>
              <a:rect l="0" t="0" r="r" b="b"/>
              <a:pathLst>
                <a:path w="21600" h="21276">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5" name="AutoShape 91"/>
            <p:cNvSpPr>
              <a:spLocks/>
            </p:cNvSpPr>
            <p:nvPr/>
          </p:nvSpPr>
          <p:spPr bwMode="auto">
            <a:xfrm>
              <a:off x="1917886" y="7252835"/>
              <a:ext cx="620955" cy="442327"/>
            </a:xfrm>
            <a:custGeom>
              <a:avLst/>
              <a:gdLst>
                <a:gd name="T0" fmla="+- 0 10917 234"/>
                <a:gd name="T1" fmla="*/ T0 w 21366"/>
                <a:gd name="T2" fmla="*/ 10544 h 21089"/>
                <a:gd name="T3" fmla="+- 0 10917 234"/>
                <a:gd name="T4" fmla="*/ T3 w 21366"/>
                <a:gd name="T5" fmla="*/ 10544 h 21089"/>
                <a:gd name="T6" fmla="+- 0 10917 234"/>
                <a:gd name="T7" fmla="*/ T6 w 21366"/>
                <a:gd name="T8" fmla="*/ 10544 h 21089"/>
                <a:gd name="T9" fmla="+- 0 10917 234"/>
                <a:gd name="T10" fmla="*/ T9 w 21366"/>
                <a:gd name="T11" fmla="*/ 10544 h 21089"/>
              </a:gdLst>
              <a:ahLst/>
              <a:cxnLst>
                <a:cxn ang="0">
                  <a:pos x="T1" y="T2"/>
                </a:cxn>
                <a:cxn ang="0">
                  <a:pos x="T4" y="T5"/>
                </a:cxn>
                <a:cxn ang="0">
                  <a:pos x="T7" y="T8"/>
                </a:cxn>
                <a:cxn ang="0">
                  <a:pos x="T10" y="T11"/>
                </a:cxn>
              </a:cxnLst>
              <a:rect l="0" t="0" r="r" b="b"/>
              <a:pathLst>
                <a:path w="21366" h="21089">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6" name="AutoShape 92"/>
            <p:cNvSpPr>
              <a:spLocks/>
            </p:cNvSpPr>
            <p:nvPr/>
          </p:nvSpPr>
          <p:spPr bwMode="auto">
            <a:xfrm>
              <a:off x="1957551" y="6865258"/>
              <a:ext cx="575873" cy="490579"/>
            </a:xfrm>
            <a:custGeom>
              <a:avLst/>
              <a:gdLst>
                <a:gd name="T0" fmla="+- 0 10802 89"/>
                <a:gd name="T1" fmla="*/ T0 w 21427"/>
                <a:gd name="T2" fmla="+- 0 10815 124"/>
                <a:gd name="T3" fmla="*/ 10815 h 21383"/>
                <a:gd name="T4" fmla="+- 0 10802 89"/>
                <a:gd name="T5" fmla="*/ T4 w 21427"/>
                <a:gd name="T6" fmla="+- 0 10815 124"/>
                <a:gd name="T7" fmla="*/ 10815 h 21383"/>
                <a:gd name="T8" fmla="+- 0 10802 89"/>
                <a:gd name="T9" fmla="*/ T8 w 21427"/>
                <a:gd name="T10" fmla="+- 0 10815 124"/>
                <a:gd name="T11" fmla="*/ 10815 h 21383"/>
                <a:gd name="T12" fmla="+- 0 10802 89"/>
                <a:gd name="T13" fmla="*/ T12 w 21427"/>
                <a:gd name="T14" fmla="+- 0 10815 124"/>
                <a:gd name="T15" fmla="*/ 10815 h 21383"/>
              </a:gdLst>
              <a:ahLst/>
              <a:cxnLst>
                <a:cxn ang="0">
                  <a:pos x="T1" y="T3"/>
                </a:cxn>
                <a:cxn ang="0">
                  <a:pos x="T5" y="T7"/>
                </a:cxn>
                <a:cxn ang="0">
                  <a:pos x="T9" y="T11"/>
                </a:cxn>
                <a:cxn ang="0">
                  <a:pos x="T13" y="T15"/>
                </a:cxn>
              </a:cxnLst>
              <a:rect l="0" t="0" r="r" b="b"/>
              <a:pathLst>
                <a:path w="21427" h="21383">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7" name="AutoShape 93"/>
            <p:cNvSpPr>
              <a:spLocks/>
            </p:cNvSpPr>
            <p:nvPr/>
          </p:nvSpPr>
          <p:spPr bwMode="auto">
            <a:xfrm>
              <a:off x="2717092" y="7785220"/>
              <a:ext cx="147612" cy="106431"/>
            </a:xfrm>
            <a:custGeom>
              <a:avLst/>
              <a:gdLst>
                <a:gd name="T0" fmla="+- 0 10914 229"/>
                <a:gd name="T1" fmla="*/ T0 w 21371"/>
                <a:gd name="T2" fmla="+- 0 10984 368"/>
                <a:gd name="T3" fmla="*/ 10984 h 21232"/>
                <a:gd name="T4" fmla="+- 0 10914 229"/>
                <a:gd name="T5" fmla="*/ T4 w 21371"/>
                <a:gd name="T6" fmla="+- 0 10984 368"/>
                <a:gd name="T7" fmla="*/ 10984 h 21232"/>
                <a:gd name="T8" fmla="+- 0 10914 229"/>
                <a:gd name="T9" fmla="*/ T8 w 21371"/>
                <a:gd name="T10" fmla="+- 0 10984 368"/>
                <a:gd name="T11" fmla="*/ 10984 h 21232"/>
                <a:gd name="T12" fmla="+- 0 10914 229"/>
                <a:gd name="T13" fmla="*/ T12 w 21371"/>
                <a:gd name="T14" fmla="+- 0 10984 368"/>
                <a:gd name="T15" fmla="*/ 10984 h 21232"/>
              </a:gdLst>
              <a:ahLst/>
              <a:cxnLst>
                <a:cxn ang="0">
                  <a:pos x="T1" y="T3"/>
                </a:cxn>
                <a:cxn ang="0">
                  <a:pos x="T5" y="T7"/>
                </a:cxn>
                <a:cxn ang="0">
                  <a:pos x="T9" y="T11"/>
                </a:cxn>
                <a:cxn ang="0">
                  <a:pos x="T13" y="T15"/>
                </a:cxn>
              </a:cxnLst>
              <a:rect l="0" t="0" r="r" b="b"/>
              <a:pathLst>
                <a:path w="21371" h="21232">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8" name="AutoShape 94"/>
            <p:cNvSpPr>
              <a:spLocks/>
            </p:cNvSpPr>
            <p:nvPr/>
          </p:nvSpPr>
          <p:spPr bwMode="auto">
            <a:xfrm>
              <a:off x="2536049" y="7825884"/>
              <a:ext cx="278279" cy="133493"/>
            </a:xfrm>
            <a:custGeom>
              <a:avLst/>
              <a:gdLst>
                <a:gd name="T0" fmla="*/ 10800 w 21600"/>
                <a:gd name="T1" fmla="*/ 10433 h 20867"/>
                <a:gd name="T2" fmla="*/ 10800 w 21600"/>
                <a:gd name="T3" fmla="*/ 10433 h 20867"/>
                <a:gd name="T4" fmla="*/ 10800 w 21600"/>
                <a:gd name="T5" fmla="*/ 10433 h 20867"/>
                <a:gd name="T6" fmla="*/ 10800 w 21600"/>
                <a:gd name="T7" fmla="*/ 10433 h 20867"/>
              </a:gdLst>
              <a:ahLst/>
              <a:cxnLst>
                <a:cxn ang="0">
                  <a:pos x="T0" y="T1"/>
                </a:cxn>
                <a:cxn ang="0">
                  <a:pos x="T2" y="T3"/>
                </a:cxn>
                <a:cxn ang="0">
                  <a:pos x="T4" y="T5"/>
                </a:cxn>
                <a:cxn ang="0">
                  <a:pos x="T6" y="T7"/>
                </a:cxn>
              </a:cxnLst>
              <a:rect l="0" t="0" r="r" b="b"/>
              <a:pathLst>
                <a:path w="21600" h="20867">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79" name="AutoShape 95"/>
            <p:cNvSpPr>
              <a:spLocks/>
            </p:cNvSpPr>
            <p:nvPr/>
          </p:nvSpPr>
          <p:spPr bwMode="auto">
            <a:xfrm>
              <a:off x="3091092" y="7692067"/>
              <a:ext cx="226481" cy="221622"/>
            </a:xfrm>
            <a:custGeom>
              <a:avLst/>
              <a:gdLst>
                <a:gd name="T0" fmla="+- 0 10674 230"/>
                <a:gd name="T1" fmla="*/ T0 w 20888"/>
                <a:gd name="T2" fmla="*/ 10800 h 21600"/>
                <a:gd name="T3" fmla="+- 0 10674 230"/>
                <a:gd name="T4" fmla="*/ T3 w 20888"/>
                <a:gd name="T5" fmla="*/ 10800 h 21600"/>
                <a:gd name="T6" fmla="+- 0 10674 230"/>
                <a:gd name="T7" fmla="*/ T6 w 20888"/>
                <a:gd name="T8" fmla="*/ 10800 h 21600"/>
                <a:gd name="T9" fmla="+- 0 10674 230"/>
                <a:gd name="T10" fmla="*/ T9 w 20888"/>
                <a:gd name="T11" fmla="*/ 10800 h 21600"/>
              </a:gdLst>
              <a:ahLst/>
              <a:cxnLst>
                <a:cxn ang="0">
                  <a:pos x="T1" y="T2"/>
                </a:cxn>
                <a:cxn ang="0">
                  <a:pos x="T4" y="T5"/>
                </a:cxn>
                <a:cxn ang="0">
                  <a:pos x="T7" y="T8"/>
                </a:cxn>
                <a:cxn ang="0">
                  <a:pos x="T10" y="T11"/>
                </a:cxn>
              </a:cxnLst>
              <a:rect l="0" t="0" r="r" b="b"/>
              <a:pathLst>
                <a:path w="20888" h="2160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0" name="AutoShape 96"/>
            <p:cNvSpPr>
              <a:spLocks/>
            </p:cNvSpPr>
            <p:nvPr/>
          </p:nvSpPr>
          <p:spPr bwMode="auto">
            <a:xfrm>
              <a:off x="3072855" y="7814865"/>
              <a:ext cx="103541" cy="117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1" name="AutoShape 97"/>
            <p:cNvSpPr>
              <a:spLocks/>
            </p:cNvSpPr>
            <p:nvPr/>
          </p:nvSpPr>
          <p:spPr bwMode="auto">
            <a:xfrm>
              <a:off x="3575176" y="7660582"/>
              <a:ext cx="131729" cy="184285"/>
            </a:xfrm>
            <a:custGeom>
              <a:avLst/>
              <a:gdLst>
                <a:gd name="T0" fmla="+- 0 10939 279"/>
                <a:gd name="T1" fmla="*/ T0 w 21321"/>
                <a:gd name="T2" fmla="*/ 10734 h 21469"/>
                <a:gd name="T3" fmla="+- 0 10939 279"/>
                <a:gd name="T4" fmla="*/ T3 w 21321"/>
                <a:gd name="T5" fmla="*/ 10734 h 21469"/>
                <a:gd name="T6" fmla="+- 0 10939 279"/>
                <a:gd name="T7" fmla="*/ T6 w 21321"/>
                <a:gd name="T8" fmla="*/ 10734 h 21469"/>
                <a:gd name="T9" fmla="+- 0 10939 279"/>
                <a:gd name="T10" fmla="*/ T9 w 21321"/>
                <a:gd name="T11" fmla="*/ 10734 h 21469"/>
              </a:gdLst>
              <a:ahLst/>
              <a:cxnLst>
                <a:cxn ang="0">
                  <a:pos x="T1" y="T2"/>
                </a:cxn>
                <a:cxn ang="0">
                  <a:pos x="T4" y="T5"/>
                </a:cxn>
                <a:cxn ang="0">
                  <a:pos x="T7" y="T8"/>
                </a:cxn>
                <a:cxn ang="0">
                  <a:pos x="T10" y="T11"/>
                </a:cxn>
              </a:cxnLst>
              <a:rect l="0" t="0" r="r" b="b"/>
              <a:pathLst>
                <a:path w="21321" h="21469">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2" name="AutoShape 98"/>
            <p:cNvSpPr>
              <a:spLocks/>
            </p:cNvSpPr>
            <p:nvPr/>
          </p:nvSpPr>
          <p:spPr bwMode="auto">
            <a:xfrm>
              <a:off x="3721428" y="7781804"/>
              <a:ext cx="325606" cy="204279"/>
            </a:xfrm>
            <a:custGeom>
              <a:avLst/>
              <a:gdLst>
                <a:gd name="T0" fmla="*/ 10751 w 21503"/>
                <a:gd name="T1" fmla="*/ 10635 h 21270"/>
                <a:gd name="T2" fmla="*/ 10751 w 21503"/>
                <a:gd name="T3" fmla="*/ 10635 h 21270"/>
                <a:gd name="T4" fmla="*/ 10751 w 21503"/>
                <a:gd name="T5" fmla="*/ 10635 h 21270"/>
                <a:gd name="T6" fmla="*/ 10751 w 21503"/>
                <a:gd name="T7" fmla="*/ 10635 h 21270"/>
              </a:gdLst>
              <a:ahLst/>
              <a:cxnLst>
                <a:cxn ang="0">
                  <a:pos x="T0" y="T1"/>
                </a:cxn>
                <a:cxn ang="0">
                  <a:pos x="T2" y="T3"/>
                </a:cxn>
                <a:cxn ang="0">
                  <a:pos x="T4" y="T5"/>
                </a:cxn>
                <a:cxn ang="0">
                  <a:pos x="T6" y="T7"/>
                </a:cxn>
              </a:cxnLst>
              <a:rect l="0" t="0" r="r" b="b"/>
              <a:pathLst>
                <a:path w="21503" h="2127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3" name="AutoShape 99"/>
            <p:cNvSpPr>
              <a:spLocks/>
            </p:cNvSpPr>
            <p:nvPr/>
          </p:nvSpPr>
          <p:spPr bwMode="auto">
            <a:xfrm>
              <a:off x="4015805" y="7843739"/>
              <a:ext cx="65759" cy="75538"/>
            </a:xfrm>
            <a:custGeom>
              <a:avLst/>
              <a:gdLst>
                <a:gd name="T0" fmla="*/ 10800 w 21600"/>
                <a:gd name="T1" fmla="+- 0 10777 571"/>
                <a:gd name="T2" fmla="*/ 10777 h 20413"/>
                <a:gd name="T3" fmla="*/ 10800 w 21600"/>
                <a:gd name="T4" fmla="+- 0 10777 571"/>
                <a:gd name="T5" fmla="*/ 10777 h 20413"/>
                <a:gd name="T6" fmla="*/ 10800 w 21600"/>
                <a:gd name="T7" fmla="+- 0 10777 571"/>
                <a:gd name="T8" fmla="*/ 10777 h 20413"/>
                <a:gd name="T9" fmla="*/ 10800 w 21600"/>
                <a:gd name="T10" fmla="+- 0 10777 571"/>
                <a:gd name="T11" fmla="*/ 10777 h 20413"/>
              </a:gdLst>
              <a:ahLst/>
              <a:cxnLst>
                <a:cxn ang="0">
                  <a:pos x="T0" y="T2"/>
                </a:cxn>
                <a:cxn ang="0">
                  <a:pos x="T3" y="T5"/>
                </a:cxn>
                <a:cxn ang="0">
                  <a:pos x="T6" y="T8"/>
                </a:cxn>
                <a:cxn ang="0">
                  <a:pos x="T9" y="T11"/>
                </a:cxn>
              </a:cxnLst>
              <a:rect l="0" t="0" r="r" b="b"/>
              <a:pathLst>
                <a:path w="21600" h="20413">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4" name="AutoShape 100"/>
            <p:cNvSpPr>
              <a:spLocks/>
            </p:cNvSpPr>
            <p:nvPr/>
          </p:nvSpPr>
          <p:spPr bwMode="auto">
            <a:xfrm>
              <a:off x="4036732" y="7781804"/>
              <a:ext cx="118815" cy="188560"/>
            </a:xfrm>
            <a:custGeom>
              <a:avLst/>
              <a:gdLst>
                <a:gd name="T0" fmla="+- 0 10840 359"/>
                <a:gd name="T1" fmla="*/ T0 w 20962"/>
                <a:gd name="T2" fmla="*/ 10800 h 21600"/>
                <a:gd name="T3" fmla="+- 0 10840 359"/>
                <a:gd name="T4" fmla="*/ T3 w 20962"/>
                <a:gd name="T5" fmla="*/ 10800 h 21600"/>
                <a:gd name="T6" fmla="+- 0 10840 359"/>
                <a:gd name="T7" fmla="*/ T6 w 20962"/>
                <a:gd name="T8" fmla="*/ 10800 h 21600"/>
                <a:gd name="T9" fmla="+- 0 10840 359"/>
                <a:gd name="T10" fmla="*/ T9 w 20962"/>
                <a:gd name="T11" fmla="*/ 10800 h 21600"/>
              </a:gdLst>
              <a:ahLst/>
              <a:cxnLst>
                <a:cxn ang="0">
                  <a:pos x="T1" y="T2"/>
                </a:cxn>
                <a:cxn ang="0">
                  <a:pos x="T4" y="T5"/>
                </a:cxn>
                <a:cxn ang="0">
                  <a:pos x="T7" y="T8"/>
                </a:cxn>
                <a:cxn ang="0">
                  <a:pos x="T10" y="T11"/>
                </a:cxn>
              </a:cxnLst>
              <a:rect l="0" t="0" r="r" b="b"/>
              <a:pathLst>
                <a:path w="20962" h="2160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5" name="AutoShape 101"/>
            <p:cNvSpPr>
              <a:spLocks/>
            </p:cNvSpPr>
            <p:nvPr/>
          </p:nvSpPr>
          <p:spPr bwMode="auto">
            <a:xfrm>
              <a:off x="4127574" y="7770784"/>
              <a:ext cx="179405" cy="176108"/>
            </a:xfrm>
            <a:custGeom>
              <a:avLst/>
              <a:gdLst>
                <a:gd name="T0" fmla="*/ 10631 w 21263"/>
                <a:gd name="T1" fmla="*/ 10526 h 21052"/>
                <a:gd name="T2" fmla="*/ 10631 w 21263"/>
                <a:gd name="T3" fmla="*/ 10526 h 21052"/>
                <a:gd name="T4" fmla="*/ 10631 w 21263"/>
                <a:gd name="T5" fmla="*/ 10526 h 21052"/>
                <a:gd name="T6" fmla="*/ 10631 w 21263"/>
                <a:gd name="T7" fmla="*/ 10526 h 21052"/>
              </a:gdLst>
              <a:ahLst/>
              <a:cxnLst>
                <a:cxn ang="0">
                  <a:pos x="T0" y="T1"/>
                </a:cxn>
                <a:cxn ang="0">
                  <a:pos x="T2" y="T3"/>
                </a:cxn>
                <a:cxn ang="0">
                  <a:pos x="T4" y="T5"/>
                </a:cxn>
                <a:cxn ang="0">
                  <a:pos x="T6" y="T7"/>
                </a:cxn>
              </a:cxnLst>
              <a:rect l="0" t="0" r="r" b="b"/>
              <a:pathLst>
                <a:path w="21263" h="21052">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2" y="11443"/>
                  </a:cubicBezTo>
                  <a:cubicBezTo>
                    <a:pt x="20630" y="10457"/>
                    <a:pt x="20292" y="9814"/>
                    <a:pt x="19322" y="9171"/>
                  </a:cubicBezTo>
                  <a:cubicBezTo>
                    <a:pt x="18352" y="8486"/>
                    <a:pt x="16748" y="8486"/>
                    <a:pt x="15441" y="8186"/>
                  </a:cubicBezTo>
                  <a:cubicBezTo>
                    <a:pt x="14808" y="8186"/>
                    <a:pt x="14175" y="8186"/>
                    <a:pt x="13542" y="81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6" name="AutoShape 102"/>
            <p:cNvSpPr>
              <a:spLocks/>
            </p:cNvSpPr>
            <p:nvPr/>
          </p:nvSpPr>
          <p:spPr bwMode="auto">
            <a:xfrm>
              <a:off x="4233727" y="7805419"/>
              <a:ext cx="90268" cy="59471"/>
            </a:xfrm>
            <a:custGeom>
              <a:avLst/>
              <a:gdLst>
                <a:gd name="T0" fmla="+- 0 11063 526"/>
                <a:gd name="T1" fmla="*/ T0 w 21074"/>
                <a:gd name="T2" fmla="*/ 10800 h 21600"/>
                <a:gd name="T3" fmla="+- 0 11063 526"/>
                <a:gd name="T4" fmla="*/ T3 w 21074"/>
                <a:gd name="T5" fmla="*/ 10800 h 21600"/>
                <a:gd name="T6" fmla="+- 0 11063 526"/>
                <a:gd name="T7" fmla="*/ T6 w 21074"/>
                <a:gd name="T8" fmla="*/ 10800 h 21600"/>
                <a:gd name="T9" fmla="+- 0 11063 526"/>
                <a:gd name="T10" fmla="*/ T9 w 21074"/>
                <a:gd name="T11" fmla="*/ 10800 h 21600"/>
              </a:gdLst>
              <a:ahLst/>
              <a:cxnLst>
                <a:cxn ang="0">
                  <a:pos x="T1" y="T2"/>
                </a:cxn>
                <a:cxn ang="0">
                  <a:pos x="T4" y="T5"/>
                </a:cxn>
                <a:cxn ang="0">
                  <a:pos x="T7" y="T8"/>
                </a:cxn>
                <a:cxn ang="0">
                  <a:pos x="T10" y="T11"/>
                </a:cxn>
              </a:cxnLst>
              <a:rect l="0" t="0" r="r" b="b"/>
              <a:pathLst>
                <a:path w="21074" h="2160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7" name="AutoShape 103"/>
            <p:cNvSpPr>
              <a:spLocks/>
            </p:cNvSpPr>
            <p:nvPr/>
          </p:nvSpPr>
          <p:spPr bwMode="auto">
            <a:xfrm>
              <a:off x="4135446" y="7866055"/>
              <a:ext cx="114623" cy="123202"/>
            </a:xfrm>
            <a:custGeom>
              <a:avLst/>
              <a:gdLst>
                <a:gd name="T0" fmla="*/ 10517 w 21034"/>
                <a:gd name="T1" fmla="+- 0 11005 411"/>
                <a:gd name="T2" fmla="*/ 11005 h 21189"/>
                <a:gd name="T3" fmla="*/ 10517 w 21034"/>
                <a:gd name="T4" fmla="+- 0 11005 411"/>
                <a:gd name="T5" fmla="*/ 11005 h 21189"/>
                <a:gd name="T6" fmla="*/ 10517 w 21034"/>
                <a:gd name="T7" fmla="+- 0 11005 411"/>
                <a:gd name="T8" fmla="*/ 11005 h 21189"/>
                <a:gd name="T9" fmla="*/ 10517 w 21034"/>
                <a:gd name="T10" fmla="+- 0 11005 411"/>
                <a:gd name="T11" fmla="*/ 11005 h 21189"/>
              </a:gdLst>
              <a:ahLst/>
              <a:cxnLst>
                <a:cxn ang="0">
                  <a:pos x="T0" y="T2"/>
                </a:cxn>
                <a:cxn ang="0">
                  <a:pos x="T3" y="T5"/>
                </a:cxn>
                <a:cxn ang="0">
                  <a:pos x="T6" y="T8"/>
                </a:cxn>
                <a:cxn ang="0">
                  <a:pos x="T9" y="T11"/>
                </a:cxn>
              </a:cxnLst>
              <a:rect l="0" t="0" r="r" b="b"/>
              <a:pathLst>
                <a:path w="21034" h="21189">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8" name="AutoShape 104"/>
            <p:cNvSpPr>
              <a:spLocks/>
            </p:cNvSpPr>
            <p:nvPr/>
          </p:nvSpPr>
          <p:spPr bwMode="auto">
            <a:xfrm>
              <a:off x="4318053" y="7671602"/>
              <a:ext cx="467608" cy="354882"/>
            </a:xfrm>
            <a:custGeom>
              <a:avLst/>
              <a:gdLst>
                <a:gd name="T0" fmla="*/ 10701 w 21403"/>
                <a:gd name="T1" fmla="*/ 10735 h 21471"/>
                <a:gd name="T2" fmla="*/ 10701 w 21403"/>
                <a:gd name="T3" fmla="*/ 10735 h 21471"/>
                <a:gd name="T4" fmla="*/ 10701 w 21403"/>
                <a:gd name="T5" fmla="*/ 10735 h 21471"/>
                <a:gd name="T6" fmla="*/ 10701 w 21403"/>
                <a:gd name="T7" fmla="*/ 10735 h 21471"/>
              </a:gdLst>
              <a:ahLst/>
              <a:cxnLst>
                <a:cxn ang="0">
                  <a:pos x="T0" y="T1"/>
                </a:cxn>
                <a:cxn ang="0">
                  <a:pos x="T2" y="T3"/>
                </a:cxn>
                <a:cxn ang="0">
                  <a:pos x="T4" y="T5"/>
                </a:cxn>
                <a:cxn ang="0">
                  <a:pos x="T6" y="T7"/>
                </a:cxn>
              </a:cxnLst>
              <a:rect l="0" t="0" r="r" b="b"/>
              <a:pathLst>
                <a:path w="21403" h="21471">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89" name="AutoShape 105"/>
            <p:cNvSpPr>
              <a:spLocks/>
            </p:cNvSpPr>
            <p:nvPr/>
          </p:nvSpPr>
          <p:spPr bwMode="auto">
            <a:xfrm>
              <a:off x="4127574" y="7865242"/>
              <a:ext cx="501816" cy="3522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0" name="AutoShape 106"/>
            <p:cNvSpPr>
              <a:spLocks/>
            </p:cNvSpPr>
            <p:nvPr/>
          </p:nvSpPr>
          <p:spPr bwMode="auto">
            <a:xfrm>
              <a:off x="4722626" y="7780123"/>
              <a:ext cx="191695" cy="107105"/>
            </a:xfrm>
            <a:custGeom>
              <a:avLst/>
              <a:gdLst>
                <a:gd name="T0" fmla="*/ 10800 w 21600"/>
                <a:gd name="T1" fmla="+- 0 10666 285"/>
                <a:gd name="T2" fmla="*/ 10666 h 20763"/>
                <a:gd name="T3" fmla="*/ 10800 w 21600"/>
                <a:gd name="T4" fmla="+- 0 10666 285"/>
                <a:gd name="T5" fmla="*/ 10666 h 20763"/>
                <a:gd name="T6" fmla="*/ 10800 w 21600"/>
                <a:gd name="T7" fmla="+- 0 10666 285"/>
                <a:gd name="T8" fmla="*/ 10666 h 20763"/>
                <a:gd name="T9" fmla="*/ 10800 w 21600"/>
                <a:gd name="T10" fmla="+- 0 10666 285"/>
                <a:gd name="T11" fmla="*/ 10666 h 20763"/>
              </a:gdLst>
              <a:ahLst/>
              <a:cxnLst>
                <a:cxn ang="0">
                  <a:pos x="T0" y="T2"/>
                </a:cxn>
                <a:cxn ang="0">
                  <a:pos x="T3" y="T5"/>
                </a:cxn>
                <a:cxn ang="0">
                  <a:pos x="T6" y="T8"/>
                </a:cxn>
                <a:cxn ang="0">
                  <a:pos x="T9" y="T11"/>
                </a:cxn>
              </a:cxnLst>
              <a:rect l="0" t="0" r="r" b="b"/>
              <a:pathLst>
                <a:path w="21600" h="20763">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1" name="AutoShape 107"/>
            <p:cNvSpPr>
              <a:spLocks/>
            </p:cNvSpPr>
            <p:nvPr/>
          </p:nvSpPr>
          <p:spPr bwMode="auto">
            <a:xfrm>
              <a:off x="4943947" y="7762302"/>
              <a:ext cx="118351" cy="65696"/>
            </a:xfrm>
            <a:custGeom>
              <a:avLst/>
              <a:gdLst>
                <a:gd name="T0" fmla="+- 0 11422 1244"/>
                <a:gd name="T1" fmla="*/ T0 w 20356"/>
                <a:gd name="T2" fmla="+- 0 11303 1668"/>
                <a:gd name="T3" fmla="*/ 11303 h 19271"/>
                <a:gd name="T4" fmla="+- 0 11422 1244"/>
                <a:gd name="T5" fmla="*/ T4 w 20356"/>
                <a:gd name="T6" fmla="+- 0 11303 1668"/>
                <a:gd name="T7" fmla="*/ 11303 h 19271"/>
                <a:gd name="T8" fmla="+- 0 11422 1244"/>
                <a:gd name="T9" fmla="*/ T8 w 20356"/>
                <a:gd name="T10" fmla="+- 0 11303 1668"/>
                <a:gd name="T11" fmla="*/ 11303 h 19271"/>
                <a:gd name="T12" fmla="+- 0 11422 1244"/>
                <a:gd name="T13" fmla="*/ T12 w 20356"/>
                <a:gd name="T14" fmla="+- 0 11303 1668"/>
                <a:gd name="T15" fmla="*/ 11303 h 19271"/>
              </a:gdLst>
              <a:ahLst/>
              <a:cxnLst>
                <a:cxn ang="0">
                  <a:pos x="T1" y="T3"/>
                </a:cxn>
                <a:cxn ang="0">
                  <a:pos x="T5" y="T7"/>
                </a:cxn>
                <a:cxn ang="0">
                  <a:pos x="T9" y="T11"/>
                </a:cxn>
                <a:cxn ang="0">
                  <a:pos x="T13" y="T15"/>
                </a:cxn>
              </a:cxnLst>
              <a:rect l="0" t="0" r="r" b="b"/>
              <a:pathLst>
                <a:path w="20356" h="19271">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2" name="AutoShape 108"/>
            <p:cNvSpPr>
              <a:spLocks/>
            </p:cNvSpPr>
            <p:nvPr/>
          </p:nvSpPr>
          <p:spPr bwMode="auto">
            <a:xfrm>
              <a:off x="4620115" y="7854222"/>
              <a:ext cx="789275" cy="527037"/>
            </a:xfrm>
            <a:custGeom>
              <a:avLst/>
              <a:gdLst>
                <a:gd name="T0" fmla="+- 0 10218 36"/>
                <a:gd name="T1" fmla="*/ T0 w 20365"/>
                <a:gd name="T2" fmla="*/ 10800 h 21600"/>
                <a:gd name="T3" fmla="+- 0 10218 36"/>
                <a:gd name="T4" fmla="*/ T3 w 20365"/>
                <a:gd name="T5" fmla="*/ 10800 h 21600"/>
                <a:gd name="T6" fmla="+- 0 10218 36"/>
                <a:gd name="T7" fmla="*/ T6 w 20365"/>
                <a:gd name="T8" fmla="*/ 10800 h 21600"/>
                <a:gd name="T9" fmla="+- 0 10218 36"/>
                <a:gd name="T10" fmla="*/ T9 w 20365"/>
                <a:gd name="T11" fmla="*/ 10800 h 21600"/>
              </a:gdLst>
              <a:ahLst/>
              <a:cxnLst>
                <a:cxn ang="0">
                  <a:pos x="T1" y="T2"/>
                </a:cxn>
                <a:cxn ang="0">
                  <a:pos x="T4" y="T5"/>
                </a:cxn>
                <a:cxn ang="0">
                  <a:pos x="T7" y="T8"/>
                </a:cxn>
                <a:cxn ang="0">
                  <a:pos x="T10" y="T11"/>
                </a:cxn>
              </a:cxnLst>
              <a:rect l="0" t="0" r="r" b="b"/>
              <a:pathLst>
                <a:path w="20365" h="2160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3" name="AutoShape 109"/>
            <p:cNvSpPr>
              <a:spLocks/>
            </p:cNvSpPr>
            <p:nvPr/>
          </p:nvSpPr>
          <p:spPr bwMode="auto">
            <a:xfrm>
              <a:off x="4815926" y="7867458"/>
              <a:ext cx="182643" cy="124043"/>
            </a:xfrm>
            <a:custGeom>
              <a:avLst/>
              <a:gdLst>
                <a:gd name="T0" fmla="+- 0 10190 384"/>
                <a:gd name="T1" fmla="*/ T0 w 19613"/>
                <a:gd name="T2" fmla="+- 0 10908 628"/>
                <a:gd name="T3" fmla="*/ 10908 h 20561"/>
                <a:gd name="T4" fmla="+- 0 10190 384"/>
                <a:gd name="T5" fmla="*/ T4 w 19613"/>
                <a:gd name="T6" fmla="+- 0 10908 628"/>
                <a:gd name="T7" fmla="*/ 10908 h 20561"/>
                <a:gd name="T8" fmla="+- 0 10190 384"/>
                <a:gd name="T9" fmla="*/ T8 w 19613"/>
                <a:gd name="T10" fmla="+- 0 10908 628"/>
                <a:gd name="T11" fmla="*/ 10908 h 20561"/>
                <a:gd name="T12" fmla="+- 0 10190 384"/>
                <a:gd name="T13" fmla="*/ T12 w 19613"/>
                <a:gd name="T14" fmla="+- 0 10908 628"/>
                <a:gd name="T15" fmla="*/ 10908 h 20561"/>
              </a:gdLst>
              <a:ahLst/>
              <a:cxnLst>
                <a:cxn ang="0">
                  <a:pos x="T1" y="T3"/>
                </a:cxn>
                <a:cxn ang="0">
                  <a:pos x="T5" y="T7"/>
                </a:cxn>
                <a:cxn ang="0">
                  <a:pos x="T9" y="T11"/>
                </a:cxn>
                <a:cxn ang="0">
                  <a:pos x="T13" y="T15"/>
                </a:cxn>
              </a:cxnLst>
              <a:rect l="0" t="0" r="r" b="b"/>
              <a:pathLst>
                <a:path w="19613" h="20561">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4" name="AutoShape 110"/>
            <p:cNvSpPr>
              <a:spLocks/>
            </p:cNvSpPr>
            <p:nvPr/>
          </p:nvSpPr>
          <p:spPr bwMode="auto">
            <a:xfrm>
              <a:off x="3899220" y="5482003"/>
              <a:ext cx="165032" cy="166254"/>
            </a:xfrm>
            <a:custGeom>
              <a:avLst/>
              <a:gdLst>
                <a:gd name="T0" fmla="+- 0 10996 393"/>
                <a:gd name="T1" fmla="*/ T0 w 21207"/>
                <a:gd name="T2" fmla="+- 0 10918 237"/>
                <a:gd name="T3" fmla="*/ 10918 h 21363"/>
                <a:gd name="T4" fmla="+- 0 10996 393"/>
                <a:gd name="T5" fmla="*/ T4 w 21207"/>
                <a:gd name="T6" fmla="+- 0 10918 237"/>
                <a:gd name="T7" fmla="*/ 10918 h 21363"/>
                <a:gd name="T8" fmla="+- 0 10996 393"/>
                <a:gd name="T9" fmla="*/ T8 w 21207"/>
                <a:gd name="T10" fmla="+- 0 10918 237"/>
                <a:gd name="T11" fmla="*/ 10918 h 21363"/>
                <a:gd name="T12" fmla="+- 0 10996 393"/>
                <a:gd name="T13" fmla="*/ T12 w 21207"/>
                <a:gd name="T14" fmla="+- 0 10918 237"/>
                <a:gd name="T15" fmla="*/ 10918 h 21363"/>
              </a:gdLst>
              <a:ahLst/>
              <a:cxnLst>
                <a:cxn ang="0">
                  <a:pos x="T1" y="T3"/>
                </a:cxn>
                <a:cxn ang="0">
                  <a:pos x="T5" y="T7"/>
                </a:cxn>
                <a:cxn ang="0">
                  <a:pos x="T9" y="T11"/>
                </a:cxn>
                <a:cxn ang="0">
                  <a:pos x="T13" y="T15"/>
                </a:cxn>
              </a:cxnLst>
              <a:rect l="0" t="0" r="r" b="b"/>
              <a:pathLst>
                <a:path w="21207" h="21363">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5" name="AutoShape 111"/>
            <p:cNvSpPr>
              <a:spLocks/>
            </p:cNvSpPr>
            <p:nvPr/>
          </p:nvSpPr>
          <p:spPr bwMode="auto">
            <a:xfrm>
              <a:off x="3967005" y="5373108"/>
              <a:ext cx="706124" cy="564821"/>
            </a:xfrm>
            <a:custGeom>
              <a:avLst/>
              <a:gdLst>
                <a:gd name="T0" fmla="*/ 10676 w 21352"/>
                <a:gd name="T1" fmla="*/ 10800 h 21600"/>
                <a:gd name="T2" fmla="*/ 10676 w 21352"/>
                <a:gd name="T3" fmla="*/ 10800 h 21600"/>
                <a:gd name="T4" fmla="*/ 10676 w 21352"/>
                <a:gd name="T5" fmla="*/ 10800 h 21600"/>
                <a:gd name="T6" fmla="*/ 10676 w 21352"/>
                <a:gd name="T7" fmla="*/ 10800 h 21600"/>
              </a:gdLst>
              <a:ahLst/>
              <a:cxnLst>
                <a:cxn ang="0">
                  <a:pos x="T0" y="T1"/>
                </a:cxn>
                <a:cxn ang="0">
                  <a:pos x="T2" y="T3"/>
                </a:cxn>
                <a:cxn ang="0">
                  <a:pos x="T4" y="T5"/>
                </a:cxn>
                <a:cxn ang="0">
                  <a:pos x="T6" y="T7"/>
                </a:cxn>
              </a:cxnLst>
              <a:rect l="0" t="0" r="r" b="b"/>
              <a:pathLst>
                <a:path w="21352" h="2160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6" name="AutoShape 112"/>
            <p:cNvSpPr>
              <a:spLocks/>
            </p:cNvSpPr>
            <p:nvPr/>
          </p:nvSpPr>
          <p:spPr bwMode="auto">
            <a:xfrm>
              <a:off x="4343241" y="5707028"/>
              <a:ext cx="95217" cy="89211"/>
            </a:xfrm>
            <a:custGeom>
              <a:avLst/>
              <a:gdLst>
                <a:gd name="T0" fmla="*/ 10406 w 20813"/>
                <a:gd name="T1" fmla="+- 0 11006 413"/>
                <a:gd name="T2" fmla="*/ 11006 h 21187"/>
                <a:gd name="T3" fmla="*/ 10406 w 20813"/>
                <a:gd name="T4" fmla="+- 0 11006 413"/>
                <a:gd name="T5" fmla="*/ 11006 h 21187"/>
                <a:gd name="T6" fmla="*/ 10406 w 20813"/>
                <a:gd name="T7" fmla="+- 0 11006 413"/>
                <a:gd name="T8" fmla="*/ 11006 h 21187"/>
                <a:gd name="T9" fmla="*/ 10406 w 20813"/>
                <a:gd name="T10" fmla="+- 0 11006 413"/>
                <a:gd name="T11" fmla="*/ 11006 h 21187"/>
              </a:gdLst>
              <a:ahLst/>
              <a:cxnLst>
                <a:cxn ang="0">
                  <a:pos x="T0" y="T2"/>
                </a:cxn>
                <a:cxn ang="0">
                  <a:pos x="T3" y="T5"/>
                </a:cxn>
                <a:cxn ang="0">
                  <a:pos x="T6" y="T8"/>
                </a:cxn>
                <a:cxn ang="0">
                  <a:pos x="T9" y="T11"/>
                </a:cxn>
              </a:cxnLst>
              <a:rect l="0" t="0" r="r" b="b"/>
              <a:pathLst>
                <a:path w="20813" h="21187">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7" name="AutoShape 113"/>
            <p:cNvSpPr>
              <a:spLocks/>
            </p:cNvSpPr>
            <p:nvPr/>
          </p:nvSpPr>
          <p:spPr bwMode="auto">
            <a:xfrm>
              <a:off x="3633542" y="4944654"/>
              <a:ext cx="164910" cy="147873"/>
            </a:xfrm>
            <a:custGeom>
              <a:avLst/>
              <a:gdLst>
                <a:gd name="T0" fmla="+- 0 10833 237"/>
                <a:gd name="T1" fmla="*/ T0 w 21192"/>
                <a:gd name="T2" fmla="+- 0 10896 193"/>
                <a:gd name="T3" fmla="*/ 10896 h 21407"/>
                <a:gd name="T4" fmla="+- 0 10833 237"/>
                <a:gd name="T5" fmla="*/ T4 w 21192"/>
                <a:gd name="T6" fmla="+- 0 10896 193"/>
                <a:gd name="T7" fmla="*/ 10896 h 21407"/>
                <a:gd name="T8" fmla="+- 0 10833 237"/>
                <a:gd name="T9" fmla="*/ T8 w 21192"/>
                <a:gd name="T10" fmla="+- 0 10896 193"/>
                <a:gd name="T11" fmla="*/ 10896 h 21407"/>
                <a:gd name="T12" fmla="+- 0 10833 237"/>
                <a:gd name="T13" fmla="*/ T12 w 21192"/>
                <a:gd name="T14" fmla="+- 0 10896 193"/>
                <a:gd name="T15" fmla="*/ 10896 h 21407"/>
              </a:gdLst>
              <a:ahLst/>
              <a:cxnLst>
                <a:cxn ang="0">
                  <a:pos x="T1" y="T3"/>
                </a:cxn>
                <a:cxn ang="0">
                  <a:pos x="T5" y="T7"/>
                </a:cxn>
                <a:cxn ang="0">
                  <a:pos x="T9" y="T11"/>
                </a:cxn>
                <a:cxn ang="0">
                  <a:pos x="T13" y="T15"/>
                </a:cxn>
              </a:cxnLst>
              <a:rect l="0" t="0" r="r" b="b"/>
              <a:pathLst>
                <a:path w="21192" h="21407">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8" name="AutoShape 114"/>
            <p:cNvSpPr>
              <a:spLocks/>
            </p:cNvSpPr>
            <p:nvPr/>
          </p:nvSpPr>
          <p:spPr bwMode="auto">
            <a:xfrm>
              <a:off x="3864324" y="4966182"/>
              <a:ext cx="81840" cy="85408"/>
            </a:xfrm>
            <a:custGeom>
              <a:avLst/>
              <a:gdLst>
                <a:gd name="T0" fmla="+- 0 11141 1074"/>
                <a:gd name="T1" fmla="*/ T0 w 20134"/>
                <a:gd name="T2" fmla="+- 0 11094 589"/>
                <a:gd name="T3" fmla="*/ 11094 h 21011"/>
                <a:gd name="T4" fmla="+- 0 11141 1074"/>
                <a:gd name="T5" fmla="*/ T4 w 20134"/>
                <a:gd name="T6" fmla="+- 0 11094 589"/>
                <a:gd name="T7" fmla="*/ 11094 h 21011"/>
                <a:gd name="T8" fmla="+- 0 11141 1074"/>
                <a:gd name="T9" fmla="*/ T8 w 20134"/>
                <a:gd name="T10" fmla="+- 0 11094 589"/>
                <a:gd name="T11" fmla="*/ 11094 h 21011"/>
                <a:gd name="T12" fmla="+- 0 11141 1074"/>
                <a:gd name="T13" fmla="*/ T12 w 20134"/>
                <a:gd name="T14" fmla="+- 0 11094 589"/>
                <a:gd name="T15" fmla="*/ 11094 h 21011"/>
              </a:gdLst>
              <a:ahLst/>
              <a:cxnLst>
                <a:cxn ang="0">
                  <a:pos x="T1" y="T3"/>
                </a:cxn>
                <a:cxn ang="0">
                  <a:pos x="T5" y="T7"/>
                </a:cxn>
                <a:cxn ang="0">
                  <a:pos x="T9" y="T11"/>
                </a:cxn>
                <a:cxn ang="0">
                  <a:pos x="T13" y="T15"/>
                </a:cxn>
              </a:cxnLst>
              <a:rect l="0" t="0" r="r" b="b"/>
              <a:pathLst>
                <a:path w="20134" h="21011">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299" name="AutoShape 115"/>
            <p:cNvSpPr>
              <a:spLocks/>
            </p:cNvSpPr>
            <p:nvPr/>
          </p:nvSpPr>
          <p:spPr bwMode="auto">
            <a:xfrm>
              <a:off x="3811158" y="4828397"/>
              <a:ext cx="130305" cy="108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0" name="AutoShape 116"/>
            <p:cNvSpPr>
              <a:spLocks/>
            </p:cNvSpPr>
            <p:nvPr/>
          </p:nvSpPr>
          <p:spPr bwMode="auto">
            <a:xfrm>
              <a:off x="3776225" y="4920523"/>
              <a:ext cx="157366" cy="167277"/>
            </a:xfrm>
            <a:custGeom>
              <a:avLst/>
              <a:gdLst>
                <a:gd name="T0" fmla="+- 0 10992 384"/>
                <a:gd name="T1" fmla="*/ T0 w 21216"/>
                <a:gd name="T2" fmla="+- 0 10952 304"/>
                <a:gd name="T3" fmla="*/ 10952 h 21296"/>
                <a:gd name="T4" fmla="+- 0 10992 384"/>
                <a:gd name="T5" fmla="*/ T4 w 21216"/>
                <a:gd name="T6" fmla="+- 0 10952 304"/>
                <a:gd name="T7" fmla="*/ 10952 h 21296"/>
                <a:gd name="T8" fmla="+- 0 10992 384"/>
                <a:gd name="T9" fmla="*/ T8 w 21216"/>
                <a:gd name="T10" fmla="+- 0 10952 304"/>
                <a:gd name="T11" fmla="*/ 10952 h 21296"/>
                <a:gd name="T12" fmla="+- 0 10992 384"/>
                <a:gd name="T13" fmla="*/ T12 w 21216"/>
                <a:gd name="T14" fmla="+- 0 10952 304"/>
                <a:gd name="T15" fmla="*/ 10952 h 21296"/>
              </a:gdLst>
              <a:ahLst/>
              <a:cxnLst>
                <a:cxn ang="0">
                  <a:pos x="T1" y="T3"/>
                </a:cxn>
                <a:cxn ang="0">
                  <a:pos x="T5" y="T7"/>
                </a:cxn>
                <a:cxn ang="0">
                  <a:pos x="T9" y="T11"/>
                </a:cxn>
                <a:cxn ang="0">
                  <a:pos x="T13" y="T15"/>
                </a:cxn>
              </a:cxnLst>
              <a:rect l="0" t="0" r="r" b="b"/>
              <a:pathLst>
                <a:path w="21216" h="21296">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1" name="AutoShape 117"/>
            <p:cNvSpPr>
              <a:spLocks/>
            </p:cNvSpPr>
            <p:nvPr/>
          </p:nvSpPr>
          <p:spPr bwMode="auto">
            <a:xfrm>
              <a:off x="3915056" y="4910261"/>
              <a:ext cx="223182" cy="155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2" name="AutoShape 118"/>
            <p:cNvSpPr>
              <a:spLocks/>
            </p:cNvSpPr>
            <p:nvPr/>
          </p:nvSpPr>
          <p:spPr bwMode="auto">
            <a:xfrm>
              <a:off x="3072855" y="3756290"/>
              <a:ext cx="703315" cy="10276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3" name="AutoShape 119"/>
            <p:cNvSpPr>
              <a:spLocks/>
            </p:cNvSpPr>
            <p:nvPr/>
          </p:nvSpPr>
          <p:spPr bwMode="auto">
            <a:xfrm>
              <a:off x="3710246" y="4634756"/>
              <a:ext cx="128892" cy="136100"/>
            </a:xfrm>
            <a:custGeom>
              <a:avLst/>
              <a:gdLst>
                <a:gd name="T0" fmla="+- 0 11169 738"/>
                <a:gd name="T1" fmla="*/ T0 w 20862"/>
                <a:gd name="T2" fmla="*/ 10637 h 21274"/>
                <a:gd name="T3" fmla="+- 0 11169 738"/>
                <a:gd name="T4" fmla="*/ T3 w 20862"/>
                <a:gd name="T5" fmla="*/ 10637 h 21274"/>
                <a:gd name="T6" fmla="+- 0 11169 738"/>
                <a:gd name="T7" fmla="*/ T6 w 20862"/>
                <a:gd name="T8" fmla="*/ 10637 h 21274"/>
                <a:gd name="T9" fmla="+- 0 11169 738"/>
                <a:gd name="T10" fmla="*/ T9 w 20862"/>
                <a:gd name="T11" fmla="*/ 10637 h 21274"/>
              </a:gdLst>
              <a:ahLst/>
              <a:cxnLst>
                <a:cxn ang="0">
                  <a:pos x="T1" y="T2"/>
                </a:cxn>
                <a:cxn ang="0">
                  <a:pos x="T4" y="T5"/>
                </a:cxn>
                <a:cxn ang="0">
                  <a:pos x="T7" y="T8"/>
                </a:cxn>
                <a:cxn ang="0">
                  <a:pos x="T10" y="T11"/>
                </a:cxn>
              </a:cxnLst>
              <a:rect l="0" t="0" r="r" b="b"/>
              <a:pathLst>
                <a:path w="20862" h="21274">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4" name="AutoShape 120"/>
            <p:cNvSpPr>
              <a:spLocks/>
            </p:cNvSpPr>
            <p:nvPr/>
          </p:nvSpPr>
          <p:spPr bwMode="auto">
            <a:xfrm>
              <a:off x="3279075" y="4657423"/>
              <a:ext cx="618309" cy="444548"/>
            </a:xfrm>
            <a:custGeom>
              <a:avLst/>
              <a:gdLst>
                <a:gd name="T0" fmla="*/ 10800 w 21600"/>
                <a:gd name="T1" fmla="+- 0 10815 30"/>
                <a:gd name="T2" fmla="*/ 10815 h 21570"/>
                <a:gd name="T3" fmla="*/ 10800 w 21600"/>
                <a:gd name="T4" fmla="+- 0 10815 30"/>
                <a:gd name="T5" fmla="*/ 10815 h 21570"/>
                <a:gd name="T6" fmla="*/ 10800 w 21600"/>
                <a:gd name="T7" fmla="+- 0 10815 30"/>
                <a:gd name="T8" fmla="*/ 10815 h 21570"/>
                <a:gd name="T9" fmla="*/ 10800 w 21600"/>
                <a:gd name="T10" fmla="+- 0 10815 30"/>
                <a:gd name="T11" fmla="*/ 10815 h 21570"/>
              </a:gdLst>
              <a:ahLst/>
              <a:cxnLst>
                <a:cxn ang="0">
                  <a:pos x="T0" y="T2"/>
                </a:cxn>
                <a:cxn ang="0">
                  <a:pos x="T3" y="T5"/>
                </a:cxn>
                <a:cxn ang="0">
                  <a:pos x="T6" y="T8"/>
                </a:cxn>
                <a:cxn ang="0">
                  <a:pos x="T9" y="T11"/>
                </a:cxn>
              </a:cxnLst>
              <a:rect l="0" t="0" r="r" b="b"/>
              <a:pathLst>
                <a:path w="21600" h="2157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5" name="AutoShape 121"/>
            <p:cNvSpPr>
              <a:spLocks/>
            </p:cNvSpPr>
            <p:nvPr/>
          </p:nvSpPr>
          <p:spPr bwMode="auto">
            <a:xfrm>
              <a:off x="2546320" y="4386015"/>
              <a:ext cx="836298" cy="1105857"/>
            </a:xfrm>
            <a:custGeom>
              <a:avLst/>
              <a:gdLst>
                <a:gd name="T0" fmla="+- 0 10911 222"/>
                <a:gd name="T1" fmla="*/ T0 w 21378"/>
                <a:gd name="T2" fmla="*/ 10525 h 21051"/>
                <a:gd name="T3" fmla="+- 0 10911 222"/>
                <a:gd name="T4" fmla="*/ T3 w 21378"/>
                <a:gd name="T5" fmla="*/ 10525 h 21051"/>
                <a:gd name="T6" fmla="+- 0 10911 222"/>
                <a:gd name="T7" fmla="*/ T6 w 21378"/>
                <a:gd name="T8" fmla="*/ 10525 h 21051"/>
                <a:gd name="T9" fmla="+- 0 10911 222"/>
                <a:gd name="T10" fmla="*/ T9 w 21378"/>
                <a:gd name="T11" fmla="*/ 10525 h 21051"/>
              </a:gdLst>
              <a:ahLst/>
              <a:cxnLst>
                <a:cxn ang="0">
                  <a:pos x="T1" y="T2"/>
                </a:cxn>
                <a:cxn ang="0">
                  <a:pos x="T4" y="T5"/>
                </a:cxn>
                <a:cxn ang="0">
                  <a:pos x="T7" y="T8"/>
                </a:cxn>
                <a:cxn ang="0">
                  <a:pos x="T10" y="T11"/>
                </a:cxn>
              </a:cxnLst>
              <a:rect l="0" t="0" r="r" b="b"/>
              <a:pathLst>
                <a:path w="21378" h="21051">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6" name="AutoShape 122"/>
            <p:cNvSpPr>
              <a:spLocks/>
            </p:cNvSpPr>
            <p:nvPr/>
          </p:nvSpPr>
          <p:spPr bwMode="auto">
            <a:xfrm>
              <a:off x="3554562" y="4596972"/>
              <a:ext cx="185401" cy="99010"/>
            </a:xfrm>
            <a:custGeom>
              <a:avLst/>
              <a:gdLst>
                <a:gd name="T0" fmla="*/ 10800 w 21600"/>
                <a:gd name="T1" fmla="*/ 10650 h 21301"/>
                <a:gd name="T2" fmla="*/ 10800 w 21600"/>
                <a:gd name="T3" fmla="*/ 10650 h 21301"/>
                <a:gd name="T4" fmla="*/ 10800 w 21600"/>
                <a:gd name="T5" fmla="*/ 10650 h 21301"/>
                <a:gd name="T6" fmla="*/ 10800 w 21600"/>
                <a:gd name="T7" fmla="*/ 10650 h 21301"/>
              </a:gdLst>
              <a:ahLst/>
              <a:cxnLst>
                <a:cxn ang="0">
                  <a:pos x="T0" y="T1"/>
                </a:cxn>
                <a:cxn ang="0">
                  <a:pos x="T2" y="T3"/>
                </a:cxn>
                <a:cxn ang="0">
                  <a:pos x="T4" y="T5"/>
                </a:cxn>
                <a:cxn ang="0">
                  <a:pos x="T6" y="T7"/>
                </a:cxn>
              </a:cxnLst>
              <a:rect l="0" t="0" r="r" b="b"/>
              <a:pathLst>
                <a:path w="21600" h="21301">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7" name="AutoShape 123"/>
            <p:cNvSpPr>
              <a:spLocks/>
            </p:cNvSpPr>
            <p:nvPr/>
          </p:nvSpPr>
          <p:spPr bwMode="auto">
            <a:xfrm>
              <a:off x="3729299" y="4567061"/>
              <a:ext cx="99701" cy="81507"/>
            </a:xfrm>
            <a:custGeom>
              <a:avLst/>
              <a:gdLst>
                <a:gd name="T0" fmla="*/ 10399 w 20799"/>
                <a:gd name="T1" fmla="*/ 10800 h 21600"/>
                <a:gd name="T2" fmla="*/ 10399 w 20799"/>
                <a:gd name="T3" fmla="*/ 10800 h 21600"/>
                <a:gd name="T4" fmla="*/ 10399 w 20799"/>
                <a:gd name="T5" fmla="*/ 10800 h 21600"/>
                <a:gd name="T6" fmla="*/ 10399 w 20799"/>
                <a:gd name="T7" fmla="*/ 10800 h 21600"/>
              </a:gdLst>
              <a:ahLst/>
              <a:cxnLst>
                <a:cxn ang="0">
                  <a:pos x="T0" y="T1"/>
                </a:cxn>
                <a:cxn ang="0">
                  <a:pos x="T2" y="T3"/>
                </a:cxn>
                <a:cxn ang="0">
                  <a:pos x="T4" y="T5"/>
                </a:cxn>
                <a:cxn ang="0">
                  <a:pos x="T6" y="T7"/>
                </a:cxn>
              </a:cxnLst>
              <a:rect l="0" t="0" r="r" b="b"/>
              <a:pathLst>
                <a:path w="20799" h="2160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8" name="AutoShape 124"/>
            <p:cNvSpPr>
              <a:spLocks/>
            </p:cNvSpPr>
            <p:nvPr/>
          </p:nvSpPr>
          <p:spPr bwMode="auto">
            <a:xfrm>
              <a:off x="3601788" y="4504089"/>
              <a:ext cx="128728" cy="114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09" name="AutoShape 125"/>
            <p:cNvSpPr>
              <a:spLocks/>
            </p:cNvSpPr>
            <p:nvPr/>
          </p:nvSpPr>
          <p:spPr bwMode="auto">
            <a:xfrm>
              <a:off x="3674209" y="4507237"/>
              <a:ext cx="131871" cy="87803"/>
            </a:xfrm>
            <a:custGeom>
              <a:avLst/>
              <a:gdLst>
                <a:gd name="T0" fmla="+- 0 10928 256"/>
                <a:gd name="T1" fmla="*/ T0 w 21344"/>
                <a:gd name="T2" fmla="*/ 10800 h 21600"/>
                <a:gd name="T3" fmla="+- 0 10928 256"/>
                <a:gd name="T4" fmla="*/ T3 w 21344"/>
                <a:gd name="T5" fmla="*/ 10800 h 21600"/>
                <a:gd name="T6" fmla="+- 0 10928 256"/>
                <a:gd name="T7" fmla="*/ T6 w 21344"/>
                <a:gd name="T8" fmla="*/ 10800 h 21600"/>
                <a:gd name="T9" fmla="+- 0 10928 256"/>
                <a:gd name="T10" fmla="*/ T9 w 21344"/>
                <a:gd name="T11" fmla="*/ 10800 h 21600"/>
              </a:gdLst>
              <a:ahLst/>
              <a:cxnLst>
                <a:cxn ang="0">
                  <a:pos x="T1" y="T2"/>
                </a:cxn>
                <a:cxn ang="0">
                  <a:pos x="T4" y="T5"/>
                </a:cxn>
                <a:cxn ang="0">
                  <a:pos x="T7" y="T8"/>
                </a:cxn>
                <a:cxn ang="0">
                  <a:pos x="T10" y="T11"/>
                </a:cxn>
              </a:cxnLst>
              <a:rect l="0" t="0" r="r" b="b"/>
              <a:pathLst>
                <a:path w="21344" h="2160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0" name="AutoShape 126"/>
            <p:cNvSpPr>
              <a:spLocks/>
            </p:cNvSpPr>
            <p:nvPr/>
          </p:nvSpPr>
          <p:spPr bwMode="auto">
            <a:xfrm>
              <a:off x="1674339" y="4090044"/>
              <a:ext cx="1328895" cy="830880"/>
            </a:xfrm>
            <a:custGeom>
              <a:avLst/>
              <a:gdLst>
                <a:gd name="T0" fmla="+- 0 10871 143"/>
                <a:gd name="T1" fmla="*/ T0 w 21457"/>
                <a:gd name="T2" fmla="*/ 10800 h 21600"/>
                <a:gd name="T3" fmla="+- 0 10871 143"/>
                <a:gd name="T4" fmla="*/ T3 w 21457"/>
                <a:gd name="T5" fmla="*/ 10800 h 21600"/>
                <a:gd name="T6" fmla="+- 0 10871 143"/>
                <a:gd name="T7" fmla="*/ T6 w 21457"/>
                <a:gd name="T8" fmla="*/ 10800 h 21600"/>
                <a:gd name="T9" fmla="+- 0 10871 143"/>
                <a:gd name="T10" fmla="*/ T9 w 21457"/>
                <a:gd name="T11" fmla="*/ 10800 h 21600"/>
              </a:gdLst>
              <a:ahLst/>
              <a:cxnLst>
                <a:cxn ang="0">
                  <a:pos x="T1" y="T2"/>
                </a:cxn>
                <a:cxn ang="0">
                  <a:pos x="T4" y="T5"/>
                </a:cxn>
                <a:cxn ang="0">
                  <a:pos x="T7" y="T8"/>
                </a:cxn>
                <a:cxn ang="0">
                  <a:pos x="T10" y="T11"/>
                </a:cxn>
              </a:cxnLst>
              <a:rect l="0" t="0" r="r" b="b"/>
              <a:pathLst>
                <a:path w="21457" h="2160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1" name="AutoShape 127"/>
            <p:cNvSpPr>
              <a:spLocks/>
            </p:cNvSpPr>
            <p:nvPr/>
          </p:nvSpPr>
          <p:spPr bwMode="auto">
            <a:xfrm>
              <a:off x="1753668" y="3949931"/>
              <a:ext cx="388180" cy="597882"/>
            </a:xfrm>
            <a:custGeom>
              <a:avLst/>
              <a:gdLst>
                <a:gd name="T0" fmla="*/ 10748 w 21497"/>
                <a:gd name="T1" fmla="*/ 10800 h 21600"/>
                <a:gd name="T2" fmla="*/ 10748 w 21497"/>
                <a:gd name="T3" fmla="*/ 10800 h 21600"/>
                <a:gd name="T4" fmla="*/ 10748 w 21497"/>
                <a:gd name="T5" fmla="*/ 10800 h 21600"/>
                <a:gd name="T6" fmla="*/ 10748 w 21497"/>
                <a:gd name="T7" fmla="*/ 10800 h 21600"/>
              </a:gdLst>
              <a:ahLst/>
              <a:cxnLst>
                <a:cxn ang="0">
                  <a:pos x="T0" y="T1"/>
                </a:cxn>
                <a:cxn ang="0">
                  <a:pos x="T2" y="T3"/>
                </a:cxn>
                <a:cxn ang="0">
                  <a:pos x="T4" y="T5"/>
                </a:cxn>
                <a:cxn ang="0">
                  <a:pos x="T6" y="T7"/>
                </a:cxn>
              </a:cxnLst>
              <a:rect l="0" t="0" r="r" b="b"/>
              <a:pathLst>
                <a:path w="21497" h="2160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2" name="AutoShape 128"/>
            <p:cNvSpPr>
              <a:spLocks/>
            </p:cNvSpPr>
            <p:nvPr/>
          </p:nvSpPr>
          <p:spPr bwMode="auto">
            <a:xfrm>
              <a:off x="2057489" y="3737399"/>
              <a:ext cx="187835" cy="141333"/>
            </a:xfrm>
            <a:custGeom>
              <a:avLst/>
              <a:gdLst>
                <a:gd name="T0" fmla="*/ 10759 w 21518"/>
                <a:gd name="T1" fmla="*/ 10800 h 21600"/>
                <a:gd name="T2" fmla="*/ 10759 w 21518"/>
                <a:gd name="T3" fmla="*/ 10800 h 21600"/>
                <a:gd name="T4" fmla="*/ 10759 w 21518"/>
                <a:gd name="T5" fmla="*/ 10800 h 21600"/>
                <a:gd name="T6" fmla="*/ 10759 w 21518"/>
                <a:gd name="T7" fmla="*/ 10800 h 21600"/>
              </a:gdLst>
              <a:ahLst/>
              <a:cxnLst>
                <a:cxn ang="0">
                  <a:pos x="T0" y="T1"/>
                </a:cxn>
                <a:cxn ang="0">
                  <a:pos x="T2" y="T3"/>
                </a:cxn>
                <a:cxn ang="0">
                  <a:pos x="T4" y="T5"/>
                </a:cxn>
                <a:cxn ang="0">
                  <a:pos x="T6" y="T7"/>
                </a:cxn>
              </a:cxnLst>
              <a:rect l="0" t="0" r="r" b="b"/>
              <a:pathLst>
                <a:path w="21518" h="2160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3" name="AutoShape 129"/>
            <p:cNvSpPr>
              <a:spLocks/>
            </p:cNvSpPr>
            <p:nvPr/>
          </p:nvSpPr>
          <p:spPr bwMode="auto">
            <a:xfrm>
              <a:off x="2013866" y="3792500"/>
              <a:ext cx="370703" cy="614245"/>
            </a:xfrm>
            <a:custGeom>
              <a:avLst/>
              <a:gdLst>
                <a:gd name="T0" fmla="+- 0 10858 117"/>
                <a:gd name="T1" fmla="*/ T0 w 21483"/>
                <a:gd name="T2" fmla="*/ 10755 h 21511"/>
                <a:gd name="T3" fmla="+- 0 10858 117"/>
                <a:gd name="T4" fmla="*/ T3 w 21483"/>
                <a:gd name="T5" fmla="*/ 10755 h 21511"/>
                <a:gd name="T6" fmla="+- 0 10858 117"/>
                <a:gd name="T7" fmla="*/ T6 w 21483"/>
                <a:gd name="T8" fmla="*/ 10755 h 21511"/>
                <a:gd name="T9" fmla="+- 0 10858 117"/>
                <a:gd name="T10" fmla="*/ T9 w 21483"/>
                <a:gd name="T11" fmla="*/ 10755 h 21511"/>
              </a:gdLst>
              <a:ahLst/>
              <a:cxnLst>
                <a:cxn ang="0">
                  <a:pos x="T1" y="T2"/>
                </a:cxn>
                <a:cxn ang="0">
                  <a:pos x="T4" y="T5"/>
                </a:cxn>
                <a:cxn ang="0">
                  <a:pos x="T7" y="T8"/>
                </a:cxn>
                <a:cxn ang="0">
                  <a:pos x="T10" y="T11"/>
                </a:cxn>
              </a:cxnLst>
              <a:rect l="0" t="0" r="r" b="b"/>
              <a:pathLst>
                <a:path w="21483" h="21511">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4" name="AutoShape 130"/>
            <p:cNvSpPr>
              <a:spLocks/>
            </p:cNvSpPr>
            <p:nvPr/>
          </p:nvSpPr>
          <p:spPr bwMode="auto">
            <a:xfrm>
              <a:off x="2208614" y="3719222"/>
              <a:ext cx="487649" cy="544501"/>
            </a:xfrm>
            <a:custGeom>
              <a:avLst/>
              <a:gdLst>
                <a:gd name="T0" fmla="*/ 10800 w 21600"/>
                <a:gd name="T1" fmla="+- 0 10799 28"/>
                <a:gd name="T2" fmla="*/ 10799 h 21543"/>
                <a:gd name="T3" fmla="*/ 10800 w 21600"/>
                <a:gd name="T4" fmla="+- 0 10799 28"/>
                <a:gd name="T5" fmla="*/ 10799 h 21543"/>
                <a:gd name="T6" fmla="*/ 10800 w 21600"/>
                <a:gd name="T7" fmla="+- 0 10799 28"/>
                <a:gd name="T8" fmla="*/ 10799 h 21543"/>
                <a:gd name="T9" fmla="*/ 10800 w 21600"/>
                <a:gd name="T10" fmla="+- 0 10799 28"/>
                <a:gd name="T11" fmla="*/ 10799 h 21543"/>
              </a:gdLst>
              <a:ahLst/>
              <a:cxnLst>
                <a:cxn ang="0">
                  <a:pos x="T0" y="T2"/>
                </a:cxn>
                <a:cxn ang="0">
                  <a:pos x="T3" y="T5"/>
                </a:cxn>
                <a:cxn ang="0">
                  <a:pos x="T6" y="T8"/>
                </a:cxn>
                <a:cxn ang="0">
                  <a:pos x="T9" y="T11"/>
                </a:cxn>
              </a:cxnLst>
              <a:rect l="0" t="0" r="r" b="b"/>
              <a:pathLst>
                <a:path w="21600" h="21543">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5" name="AutoShape 131"/>
            <p:cNvSpPr>
              <a:spLocks/>
            </p:cNvSpPr>
            <p:nvPr/>
          </p:nvSpPr>
          <p:spPr bwMode="auto">
            <a:xfrm>
              <a:off x="2668736" y="3562650"/>
              <a:ext cx="202265" cy="180688"/>
            </a:xfrm>
            <a:custGeom>
              <a:avLst/>
              <a:gdLst>
                <a:gd name="T0" fmla="+- 0 10907 214"/>
                <a:gd name="T1" fmla="*/ T0 w 21386"/>
                <a:gd name="T2" fmla="*/ 10800 h 21600"/>
                <a:gd name="T3" fmla="+- 0 10907 214"/>
                <a:gd name="T4" fmla="*/ T3 w 21386"/>
                <a:gd name="T5" fmla="*/ 10800 h 21600"/>
                <a:gd name="T6" fmla="+- 0 10907 214"/>
                <a:gd name="T7" fmla="*/ T6 w 21386"/>
                <a:gd name="T8" fmla="*/ 10800 h 21600"/>
                <a:gd name="T9" fmla="+- 0 10907 214"/>
                <a:gd name="T10" fmla="*/ T9 w 21386"/>
                <a:gd name="T11" fmla="*/ 10800 h 21600"/>
              </a:gdLst>
              <a:ahLst/>
              <a:cxnLst>
                <a:cxn ang="0">
                  <a:pos x="T1" y="T2"/>
                </a:cxn>
                <a:cxn ang="0">
                  <a:pos x="T4" y="T5"/>
                </a:cxn>
                <a:cxn ang="0">
                  <a:pos x="T7" y="T8"/>
                </a:cxn>
                <a:cxn ang="0">
                  <a:pos x="T10" y="T11"/>
                </a:cxn>
              </a:cxnLst>
              <a:rect l="0" t="0" r="r" b="b"/>
              <a:pathLst>
                <a:path w="21386" h="2160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6" name="AutoShape 132"/>
            <p:cNvSpPr>
              <a:spLocks/>
            </p:cNvSpPr>
            <p:nvPr/>
          </p:nvSpPr>
          <p:spPr bwMode="auto">
            <a:xfrm>
              <a:off x="2614759" y="3622474"/>
              <a:ext cx="830826" cy="804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7" name="AutoShape 133"/>
            <p:cNvSpPr>
              <a:spLocks/>
            </p:cNvSpPr>
            <p:nvPr/>
          </p:nvSpPr>
          <p:spPr bwMode="auto">
            <a:xfrm>
              <a:off x="2712361" y="3633495"/>
              <a:ext cx="279854" cy="2121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8" name="AutoShape 134"/>
            <p:cNvSpPr>
              <a:spLocks/>
            </p:cNvSpPr>
            <p:nvPr/>
          </p:nvSpPr>
          <p:spPr bwMode="auto">
            <a:xfrm>
              <a:off x="2868207" y="3502339"/>
              <a:ext cx="390047" cy="240318"/>
            </a:xfrm>
            <a:custGeom>
              <a:avLst/>
              <a:gdLst>
                <a:gd name="T0" fmla="*/ 10800 w 21600"/>
                <a:gd name="T1" fmla="+- 0 10817 234"/>
                <a:gd name="T2" fmla="*/ 10817 h 21167"/>
                <a:gd name="T3" fmla="*/ 10800 w 21600"/>
                <a:gd name="T4" fmla="+- 0 10817 234"/>
                <a:gd name="T5" fmla="*/ 10817 h 21167"/>
                <a:gd name="T6" fmla="*/ 10800 w 21600"/>
                <a:gd name="T7" fmla="+- 0 10817 234"/>
                <a:gd name="T8" fmla="*/ 10817 h 21167"/>
                <a:gd name="T9" fmla="*/ 10800 w 21600"/>
                <a:gd name="T10" fmla="+- 0 10817 234"/>
                <a:gd name="T11" fmla="*/ 10817 h 21167"/>
              </a:gdLst>
              <a:ahLst/>
              <a:cxnLst>
                <a:cxn ang="0">
                  <a:pos x="T0" y="T2"/>
                </a:cxn>
                <a:cxn ang="0">
                  <a:pos x="T3" y="T5"/>
                </a:cxn>
                <a:cxn ang="0">
                  <a:pos x="T6" y="T8"/>
                </a:cxn>
                <a:cxn ang="0">
                  <a:pos x="T9" y="T11"/>
                </a:cxn>
              </a:cxnLst>
              <a:rect l="0" t="0" r="r" b="b"/>
              <a:pathLst>
                <a:path w="21600" h="21167">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19" name="AutoShape 135"/>
            <p:cNvSpPr>
              <a:spLocks/>
            </p:cNvSpPr>
            <p:nvPr/>
          </p:nvSpPr>
          <p:spPr bwMode="auto">
            <a:xfrm>
              <a:off x="2352130" y="3468192"/>
              <a:ext cx="279590" cy="199580"/>
            </a:xfrm>
            <a:custGeom>
              <a:avLst/>
              <a:gdLst>
                <a:gd name="T0" fmla="+- 0 10870 141"/>
                <a:gd name="T1" fmla="*/ T0 w 21459"/>
                <a:gd name="T2" fmla="*/ 10800 h 21600"/>
                <a:gd name="T3" fmla="+- 0 10870 141"/>
                <a:gd name="T4" fmla="*/ T3 w 21459"/>
                <a:gd name="T5" fmla="*/ 10800 h 21600"/>
                <a:gd name="T6" fmla="+- 0 10870 141"/>
                <a:gd name="T7" fmla="*/ T6 w 21459"/>
                <a:gd name="T8" fmla="*/ 10800 h 21600"/>
                <a:gd name="T9" fmla="+- 0 10870 141"/>
                <a:gd name="T10" fmla="*/ T9 w 21459"/>
                <a:gd name="T11" fmla="*/ 10800 h 21600"/>
              </a:gdLst>
              <a:ahLst/>
              <a:cxnLst>
                <a:cxn ang="0">
                  <a:pos x="T1" y="T2"/>
                </a:cxn>
                <a:cxn ang="0">
                  <a:pos x="T4" y="T5"/>
                </a:cxn>
                <a:cxn ang="0">
                  <a:pos x="T7" y="T8"/>
                </a:cxn>
                <a:cxn ang="0">
                  <a:pos x="T10" y="T11"/>
                </a:cxn>
              </a:cxnLst>
              <a:rect l="0" t="0" r="r" b="b"/>
              <a:pathLst>
                <a:path w="21459" h="2160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0" name="AutoShape 136"/>
            <p:cNvSpPr>
              <a:spLocks/>
            </p:cNvSpPr>
            <p:nvPr/>
          </p:nvSpPr>
          <p:spPr bwMode="auto">
            <a:xfrm>
              <a:off x="2462062" y="3562650"/>
              <a:ext cx="238229" cy="226345"/>
            </a:xfrm>
            <a:custGeom>
              <a:avLst/>
              <a:gdLst>
                <a:gd name="T0" fmla="*/ 10698 w 21396"/>
                <a:gd name="T1" fmla="*/ 10800 h 21600"/>
                <a:gd name="T2" fmla="*/ 10698 w 21396"/>
                <a:gd name="T3" fmla="*/ 10800 h 21600"/>
                <a:gd name="T4" fmla="*/ 10698 w 21396"/>
                <a:gd name="T5" fmla="*/ 10800 h 21600"/>
                <a:gd name="T6" fmla="*/ 10698 w 21396"/>
                <a:gd name="T7" fmla="*/ 10800 h 21600"/>
              </a:gdLst>
              <a:ahLst/>
              <a:cxnLst>
                <a:cxn ang="0">
                  <a:pos x="T0" y="T1"/>
                </a:cxn>
                <a:cxn ang="0">
                  <a:pos x="T2" y="T3"/>
                </a:cxn>
                <a:cxn ang="0">
                  <a:pos x="T4" y="T5"/>
                </a:cxn>
                <a:cxn ang="0">
                  <a:pos x="T6" y="T7"/>
                </a:cxn>
              </a:cxnLst>
              <a:rect l="0" t="0" r="r" b="b"/>
              <a:pathLst>
                <a:path w="21396" h="2160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1" name="AutoShape 137"/>
            <p:cNvSpPr>
              <a:spLocks/>
            </p:cNvSpPr>
            <p:nvPr/>
          </p:nvSpPr>
          <p:spPr bwMode="auto">
            <a:xfrm>
              <a:off x="2246394" y="3535888"/>
              <a:ext cx="276606" cy="292465"/>
            </a:xfrm>
            <a:custGeom>
              <a:avLst/>
              <a:gdLst>
                <a:gd name="T0" fmla="*/ 10735 w 21470"/>
                <a:gd name="T1" fmla="*/ 10800 h 21600"/>
                <a:gd name="T2" fmla="*/ 10735 w 21470"/>
                <a:gd name="T3" fmla="*/ 10800 h 21600"/>
                <a:gd name="T4" fmla="*/ 10735 w 21470"/>
                <a:gd name="T5" fmla="*/ 10800 h 21600"/>
                <a:gd name="T6" fmla="*/ 10735 w 21470"/>
                <a:gd name="T7" fmla="*/ 10800 h 21600"/>
              </a:gdLst>
              <a:ahLst/>
              <a:cxnLst>
                <a:cxn ang="0">
                  <a:pos x="T0" y="T1"/>
                </a:cxn>
                <a:cxn ang="0">
                  <a:pos x="T2" y="T3"/>
                </a:cxn>
                <a:cxn ang="0">
                  <a:pos x="T4" y="T5"/>
                </a:cxn>
                <a:cxn ang="0">
                  <a:pos x="T6" y="T7"/>
                </a:cxn>
              </a:cxnLst>
              <a:rect l="0" t="0" r="r" b="b"/>
              <a:pathLst>
                <a:path w="21470" h="2160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2" name="AutoShape 138"/>
            <p:cNvSpPr>
              <a:spLocks/>
            </p:cNvSpPr>
            <p:nvPr/>
          </p:nvSpPr>
          <p:spPr bwMode="auto">
            <a:xfrm>
              <a:off x="2008690" y="3483935"/>
              <a:ext cx="149195" cy="188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3" name="AutoShape 139"/>
            <p:cNvSpPr>
              <a:spLocks/>
            </p:cNvSpPr>
            <p:nvPr/>
          </p:nvSpPr>
          <p:spPr bwMode="auto">
            <a:xfrm>
              <a:off x="2150369" y="3632544"/>
              <a:ext cx="152343" cy="14071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4" name="AutoShape 140"/>
            <p:cNvSpPr>
              <a:spLocks/>
            </p:cNvSpPr>
            <p:nvPr/>
          </p:nvSpPr>
          <p:spPr bwMode="auto">
            <a:xfrm>
              <a:off x="2142497" y="3535888"/>
              <a:ext cx="196420" cy="128307"/>
            </a:xfrm>
            <a:custGeom>
              <a:avLst/>
              <a:gdLst>
                <a:gd name="T0" fmla="*/ 10800 w 21600"/>
                <a:gd name="T1" fmla="*/ 10633 h 21267"/>
                <a:gd name="T2" fmla="*/ 10800 w 21600"/>
                <a:gd name="T3" fmla="*/ 10633 h 21267"/>
                <a:gd name="T4" fmla="*/ 10800 w 21600"/>
                <a:gd name="T5" fmla="*/ 10633 h 21267"/>
                <a:gd name="T6" fmla="*/ 10800 w 21600"/>
                <a:gd name="T7" fmla="*/ 10633 h 21267"/>
              </a:gdLst>
              <a:ahLst/>
              <a:cxnLst>
                <a:cxn ang="0">
                  <a:pos x="T0" y="T1"/>
                </a:cxn>
                <a:cxn ang="0">
                  <a:pos x="T2" y="T3"/>
                </a:cxn>
                <a:cxn ang="0">
                  <a:pos x="T4" y="T5"/>
                </a:cxn>
                <a:cxn ang="0">
                  <a:pos x="T6" y="T7"/>
                </a:cxn>
              </a:cxnLst>
              <a:rect l="0" t="0" r="r" b="b"/>
              <a:pathLst>
                <a:path w="21600" h="21267">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5" name="AutoShape 141"/>
            <p:cNvSpPr>
              <a:spLocks/>
            </p:cNvSpPr>
            <p:nvPr/>
          </p:nvSpPr>
          <p:spPr bwMode="auto">
            <a:xfrm>
              <a:off x="1848120" y="3607966"/>
              <a:ext cx="186536" cy="111600"/>
            </a:xfrm>
            <a:custGeom>
              <a:avLst/>
              <a:gdLst>
                <a:gd name="T0" fmla="*/ 10684 w 21369"/>
                <a:gd name="T1" fmla="+- 0 11043 804"/>
                <a:gd name="T2" fmla="*/ 11043 h 20478"/>
                <a:gd name="T3" fmla="*/ 10684 w 21369"/>
                <a:gd name="T4" fmla="+- 0 11043 804"/>
                <a:gd name="T5" fmla="*/ 11043 h 20478"/>
                <a:gd name="T6" fmla="*/ 10684 w 21369"/>
                <a:gd name="T7" fmla="+- 0 11043 804"/>
                <a:gd name="T8" fmla="*/ 11043 h 20478"/>
                <a:gd name="T9" fmla="*/ 10684 w 21369"/>
                <a:gd name="T10" fmla="+- 0 11043 804"/>
                <a:gd name="T11" fmla="*/ 11043 h 20478"/>
              </a:gdLst>
              <a:ahLst/>
              <a:cxnLst>
                <a:cxn ang="0">
                  <a:pos x="T0" y="T2"/>
                </a:cxn>
                <a:cxn ang="0">
                  <a:pos x="T3" y="T5"/>
                </a:cxn>
                <a:cxn ang="0">
                  <a:pos x="T6" y="T8"/>
                </a:cxn>
                <a:cxn ang="0">
                  <a:pos x="T9" y="T11"/>
                </a:cxn>
              </a:cxnLst>
              <a:rect l="0" t="0" r="r" b="b"/>
              <a:pathLst>
                <a:path w="21369" h="20478">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6" name="AutoShape 142"/>
            <p:cNvSpPr>
              <a:spLocks/>
            </p:cNvSpPr>
            <p:nvPr/>
          </p:nvSpPr>
          <p:spPr bwMode="auto">
            <a:xfrm>
              <a:off x="1932174" y="3622475"/>
              <a:ext cx="232006" cy="171245"/>
            </a:xfrm>
            <a:custGeom>
              <a:avLst/>
              <a:gdLst>
                <a:gd name="T0" fmla="+- 0 10901 202"/>
                <a:gd name="T1" fmla="*/ T0 w 21398"/>
                <a:gd name="T2" fmla="*/ 10800 h 21600"/>
                <a:gd name="T3" fmla="+- 0 10901 202"/>
                <a:gd name="T4" fmla="*/ T3 w 21398"/>
                <a:gd name="T5" fmla="*/ 10800 h 21600"/>
                <a:gd name="T6" fmla="+- 0 10901 202"/>
                <a:gd name="T7" fmla="*/ T6 w 21398"/>
                <a:gd name="T8" fmla="*/ 10800 h 21600"/>
                <a:gd name="T9" fmla="+- 0 10901 202"/>
                <a:gd name="T10" fmla="*/ T9 w 21398"/>
                <a:gd name="T11" fmla="*/ 10800 h 21600"/>
              </a:gdLst>
              <a:ahLst/>
              <a:cxnLst>
                <a:cxn ang="0">
                  <a:pos x="T1" y="T2"/>
                </a:cxn>
                <a:cxn ang="0">
                  <a:pos x="T4" y="T5"/>
                </a:cxn>
                <a:cxn ang="0">
                  <a:pos x="T7" y="T8"/>
                </a:cxn>
                <a:cxn ang="0">
                  <a:pos x="T10" y="T11"/>
                </a:cxn>
              </a:cxnLst>
              <a:rect l="0" t="0" r="r" b="b"/>
              <a:pathLst>
                <a:path w="21398" h="2160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7" name="AutoShape 143"/>
            <p:cNvSpPr>
              <a:spLocks/>
            </p:cNvSpPr>
            <p:nvPr/>
          </p:nvSpPr>
          <p:spPr bwMode="auto">
            <a:xfrm>
              <a:off x="1932834" y="2624361"/>
              <a:ext cx="928721" cy="815137"/>
            </a:xfrm>
            <a:custGeom>
              <a:avLst/>
              <a:gdLst>
                <a:gd name="T0" fmla="+- 0 10833 66"/>
                <a:gd name="T1" fmla="*/ T0 w 21534"/>
                <a:gd name="T2" fmla="*/ 10800 h 21600"/>
                <a:gd name="T3" fmla="+- 0 10833 66"/>
                <a:gd name="T4" fmla="*/ T3 w 21534"/>
                <a:gd name="T5" fmla="*/ 10800 h 21600"/>
                <a:gd name="T6" fmla="+- 0 10833 66"/>
                <a:gd name="T7" fmla="*/ T6 w 21534"/>
                <a:gd name="T8" fmla="*/ 10800 h 21600"/>
                <a:gd name="T9" fmla="+- 0 10833 66"/>
                <a:gd name="T10" fmla="*/ T9 w 21534"/>
                <a:gd name="T11" fmla="*/ 10800 h 21600"/>
              </a:gdLst>
              <a:ahLst/>
              <a:cxnLst>
                <a:cxn ang="0">
                  <a:pos x="T1" y="T2"/>
                </a:cxn>
                <a:cxn ang="0">
                  <a:pos x="T4" y="T5"/>
                </a:cxn>
                <a:cxn ang="0">
                  <a:pos x="T7" y="T8"/>
                </a:cxn>
                <a:cxn ang="0">
                  <a:pos x="T10" y="T11"/>
                </a:cxn>
              </a:cxnLst>
              <a:rect l="0" t="0" r="r" b="b"/>
              <a:pathLst>
                <a:path w="21534" h="2160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8" name="AutoShape 144"/>
            <p:cNvSpPr>
              <a:spLocks/>
            </p:cNvSpPr>
            <p:nvPr/>
          </p:nvSpPr>
          <p:spPr bwMode="auto">
            <a:xfrm>
              <a:off x="2484101" y="3115405"/>
              <a:ext cx="648347" cy="439033"/>
            </a:xfrm>
            <a:custGeom>
              <a:avLst/>
              <a:gdLst>
                <a:gd name="T0" fmla="*/ 10349 w 20699"/>
                <a:gd name="T1" fmla="+- 0 10723 365"/>
                <a:gd name="T2" fmla="*/ 10723 h 20716"/>
                <a:gd name="T3" fmla="*/ 10349 w 20699"/>
                <a:gd name="T4" fmla="+- 0 10723 365"/>
                <a:gd name="T5" fmla="*/ 10723 h 20716"/>
                <a:gd name="T6" fmla="*/ 10349 w 20699"/>
                <a:gd name="T7" fmla="+- 0 10723 365"/>
                <a:gd name="T8" fmla="*/ 10723 h 20716"/>
                <a:gd name="T9" fmla="*/ 10349 w 20699"/>
                <a:gd name="T10" fmla="+- 0 10723 365"/>
                <a:gd name="T11" fmla="*/ 10723 h 20716"/>
              </a:gdLst>
              <a:ahLst/>
              <a:cxnLst>
                <a:cxn ang="0">
                  <a:pos x="T0" y="T2"/>
                </a:cxn>
                <a:cxn ang="0">
                  <a:pos x="T3" y="T5"/>
                </a:cxn>
                <a:cxn ang="0">
                  <a:pos x="T6" y="T8"/>
                </a:cxn>
                <a:cxn ang="0">
                  <a:pos x="T9" y="T11"/>
                </a:cxn>
              </a:cxnLst>
              <a:rect l="0" t="0" r="r" b="b"/>
              <a:pathLst>
                <a:path w="20699" h="20716">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5"/>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29" name="AutoShape 145"/>
            <p:cNvSpPr>
              <a:spLocks/>
            </p:cNvSpPr>
            <p:nvPr/>
          </p:nvSpPr>
          <p:spPr bwMode="auto">
            <a:xfrm>
              <a:off x="2406963" y="3359465"/>
              <a:ext cx="169203" cy="135133"/>
            </a:xfrm>
            <a:custGeom>
              <a:avLst/>
              <a:gdLst>
                <a:gd name="T0" fmla="*/ 10672 w 21344"/>
                <a:gd name="T1" fmla="+- 0 10916 233"/>
                <a:gd name="T2" fmla="*/ 10916 h 21367"/>
                <a:gd name="T3" fmla="*/ 10672 w 21344"/>
                <a:gd name="T4" fmla="+- 0 10916 233"/>
                <a:gd name="T5" fmla="*/ 10916 h 21367"/>
                <a:gd name="T6" fmla="*/ 10672 w 21344"/>
                <a:gd name="T7" fmla="+- 0 10916 233"/>
                <a:gd name="T8" fmla="*/ 10916 h 21367"/>
                <a:gd name="T9" fmla="*/ 10672 w 21344"/>
                <a:gd name="T10" fmla="+- 0 10916 233"/>
                <a:gd name="T11" fmla="*/ 10916 h 21367"/>
              </a:gdLst>
              <a:ahLst/>
              <a:cxnLst>
                <a:cxn ang="0">
                  <a:pos x="T0" y="T2"/>
                </a:cxn>
                <a:cxn ang="0">
                  <a:pos x="T3" y="T5"/>
                </a:cxn>
                <a:cxn ang="0">
                  <a:pos x="T6" y="T8"/>
                </a:cxn>
                <a:cxn ang="0">
                  <a:pos x="T9" y="T11"/>
                </a:cxn>
              </a:cxnLst>
              <a:rect l="0" t="0" r="r" b="b"/>
              <a:pathLst>
                <a:path w="21344" h="21367">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0" name="AutoShape 146"/>
            <p:cNvSpPr>
              <a:spLocks/>
            </p:cNvSpPr>
            <p:nvPr/>
          </p:nvSpPr>
          <p:spPr bwMode="auto">
            <a:xfrm>
              <a:off x="1867824" y="3024756"/>
              <a:ext cx="579560" cy="580666"/>
            </a:xfrm>
            <a:custGeom>
              <a:avLst/>
              <a:gdLst>
                <a:gd name="T0" fmla="+- 0 10812 88"/>
                <a:gd name="T1" fmla="*/ T0 w 21448"/>
                <a:gd name="T2" fmla="+- 0 10820 77"/>
                <a:gd name="T3" fmla="*/ 10820 h 21487"/>
                <a:gd name="T4" fmla="+- 0 10812 88"/>
                <a:gd name="T5" fmla="*/ T4 w 21448"/>
                <a:gd name="T6" fmla="+- 0 10820 77"/>
                <a:gd name="T7" fmla="*/ 10820 h 21487"/>
                <a:gd name="T8" fmla="+- 0 10812 88"/>
                <a:gd name="T9" fmla="*/ T8 w 21448"/>
                <a:gd name="T10" fmla="+- 0 10820 77"/>
                <a:gd name="T11" fmla="*/ 10820 h 21487"/>
                <a:gd name="T12" fmla="+- 0 10812 88"/>
                <a:gd name="T13" fmla="*/ T12 w 21448"/>
                <a:gd name="T14" fmla="+- 0 10820 77"/>
                <a:gd name="T15" fmla="*/ 10820 h 21487"/>
              </a:gdLst>
              <a:ahLst/>
              <a:cxnLst>
                <a:cxn ang="0">
                  <a:pos x="T1" y="T3"/>
                </a:cxn>
                <a:cxn ang="0">
                  <a:pos x="T5" y="T7"/>
                </a:cxn>
                <a:cxn ang="0">
                  <a:pos x="T9" y="T11"/>
                </a:cxn>
                <a:cxn ang="0">
                  <a:pos x="T13" y="T15"/>
                </a:cxn>
              </a:cxnLst>
              <a:rect l="0" t="0" r="r" b="b"/>
              <a:pathLst>
                <a:path w="21448" h="21487">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1" name="AutoShape 147"/>
            <p:cNvSpPr>
              <a:spLocks/>
            </p:cNvSpPr>
            <p:nvPr/>
          </p:nvSpPr>
          <p:spPr bwMode="auto">
            <a:xfrm>
              <a:off x="4462431" y="8385226"/>
              <a:ext cx="126032" cy="90493"/>
            </a:xfrm>
            <a:custGeom>
              <a:avLst/>
              <a:gdLst>
                <a:gd name="T0" fmla="+- 0 11154 708"/>
                <a:gd name="T1" fmla="*/ T0 w 20892"/>
                <a:gd name="T2" fmla="+- 0 11037 475"/>
                <a:gd name="T3" fmla="*/ 11037 h 21125"/>
                <a:gd name="T4" fmla="+- 0 11154 708"/>
                <a:gd name="T5" fmla="*/ T4 w 20892"/>
                <a:gd name="T6" fmla="+- 0 11037 475"/>
                <a:gd name="T7" fmla="*/ 11037 h 21125"/>
                <a:gd name="T8" fmla="+- 0 11154 708"/>
                <a:gd name="T9" fmla="*/ T8 w 20892"/>
                <a:gd name="T10" fmla="+- 0 11037 475"/>
                <a:gd name="T11" fmla="*/ 11037 h 21125"/>
                <a:gd name="T12" fmla="+- 0 11154 708"/>
                <a:gd name="T13" fmla="*/ T12 w 20892"/>
                <a:gd name="T14" fmla="+- 0 11037 475"/>
                <a:gd name="T15" fmla="*/ 11037 h 21125"/>
              </a:gdLst>
              <a:ahLst/>
              <a:cxnLst>
                <a:cxn ang="0">
                  <a:pos x="T1" y="T3"/>
                </a:cxn>
                <a:cxn ang="0">
                  <a:pos x="T5" y="T7"/>
                </a:cxn>
                <a:cxn ang="0">
                  <a:pos x="T9" y="T11"/>
                </a:cxn>
                <a:cxn ang="0">
                  <a:pos x="T13" y="T15"/>
                </a:cxn>
              </a:cxnLst>
              <a:rect l="0" t="0" r="r" b="b"/>
              <a:pathLst>
                <a:path w="20892" h="21125">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2" name="AutoShape 148"/>
            <p:cNvSpPr>
              <a:spLocks/>
            </p:cNvSpPr>
            <p:nvPr/>
          </p:nvSpPr>
          <p:spPr bwMode="auto">
            <a:xfrm>
              <a:off x="4522700" y="8152304"/>
              <a:ext cx="559253" cy="375022"/>
            </a:xfrm>
            <a:custGeom>
              <a:avLst/>
              <a:gdLst>
                <a:gd name="T0" fmla="*/ 10754 w 21508"/>
                <a:gd name="T1" fmla="+- 0 10378 200"/>
                <a:gd name="T2" fmla="*/ 10378 h 20356"/>
                <a:gd name="T3" fmla="*/ 10754 w 21508"/>
                <a:gd name="T4" fmla="+- 0 10378 200"/>
                <a:gd name="T5" fmla="*/ 10378 h 20356"/>
                <a:gd name="T6" fmla="*/ 10754 w 21508"/>
                <a:gd name="T7" fmla="+- 0 10378 200"/>
                <a:gd name="T8" fmla="*/ 10378 h 20356"/>
                <a:gd name="T9" fmla="*/ 10754 w 21508"/>
                <a:gd name="T10" fmla="+- 0 10378 200"/>
                <a:gd name="T11" fmla="*/ 10378 h 20356"/>
              </a:gdLst>
              <a:ahLst/>
              <a:cxnLst>
                <a:cxn ang="0">
                  <a:pos x="T0" y="T2"/>
                </a:cxn>
                <a:cxn ang="0">
                  <a:pos x="T3" y="T5"/>
                </a:cxn>
                <a:cxn ang="0">
                  <a:pos x="T6" y="T8"/>
                </a:cxn>
                <a:cxn ang="0">
                  <a:pos x="T9" y="T11"/>
                </a:cxn>
              </a:cxnLst>
              <a:rect l="0" t="0" r="r" b="b"/>
              <a:pathLst>
                <a:path w="21508" h="20356">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3" name="AutoShape 149"/>
            <p:cNvSpPr>
              <a:spLocks/>
            </p:cNvSpPr>
            <p:nvPr/>
          </p:nvSpPr>
          <p:spPr bwMode="auto">
            <a:xfrm>
              <a:off x="4063031" y="8139172"/>
              <a:ext cx="560665" cy="415261"/>
            </a:xfrm>
            <a:custGeom>
              <a:avLst/>
              <a:gdLst>
                <a:gd name="T0" fmla="*/ 10721 w 21442"/>
                <a:gd name="T1" fmla="*/ 10800 h 21600"/>
                <a:gd name="T2" fmla="*/ 10721 w 21442"/>
                <a:gd name="T3" fmla="*/ 10800 h 21600"/>
                <a:gd name="T4" fmla="*/ 10721 w 21442"/>
                <a:gd name="T5" fmla="*/ 10800 h 21600"/>
                <a:gd name="T6" fmla="*/ 10721 w 21442"/>
                <a:gd name="T7" fmla="*/ 10800 h 21600"/>
              </a:gdLst>
              <a:ahLst/>
              <a:cxnLst>
                <a:cxn ang="0">
                  <a:pos x="T0" y="T1"/>
                </a:cxn>
                <a:cxn ang="0">
                  <a:pos x="T2" y="T3"/>
                </a:cxn>
                <a:cxn ang="0">
                  <a:pos x="T4" y="T5"/>
                </a:cxn>
                <a:cxn ang="0">
                  <a:pos x="T6" y="T7"/>
                </a:cxn>
              </a:cxnLst>
              <a:rect l="0" t="0" r="r" b="b"/>
              <a:pathLst>
                <a:path w="21442" h="2160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4" name="AutoShape 150"/>
            <p:cNvSpPr>
              <a:spLocks/>
            </p:cNvSpPr>
            <p:nvPr/>
          </p:nvSpPr>
          <p:spPr bwMode="auto">
            <a:xfrm>
              <a:off x="2445697" y="7991187"/>
              <a:ext cx="879783" cy="457770"/>
            </a:xfrm>
            <a:custGeom>
              <a:avLst/>
              <a:gdLst>
                <a:gd name="T0" fmla="+- 0 10787 62"/>
                <a:gd name="T1" fmla="*/ T0 w 21450"/>
                <a:gd name="T2" fmla="*/ 10800 h 21600"/>
                <a:gd name="T3" fmla="+- 0 10787 62"/>
                <a:gd name="T4" fmla="*/ T3 w 21450"/>
                <a:gd name="T5" fmla="*/ 10800 h 21600"/>
                <a:gd name="T6" fmla="+- 0 10787 62"/>
                <a:gd name="T7" fmla="*/ T6 w 21450"/>
                <a:gd name="T8" fmla="*/ 10800 h 21600"/>
                <a:gd name="T9" fmla="+- 0 10787 62"/>
                <a:gd name="T10" fmla="*/ T9 w 21450"/>
                <a:gd name="T11" fmla="*/ 10800 h 21600"/>
              </a:gdLst>
              <a:ahLst/>
              <a:cxnLst>
                <a:cxn ang="0">
                  <a:pos x="T1" y="T2"/>
                </a:cxn>
                <a:cxn ang="0">
                  <a:pos x="T4" y="T5"/>
                </a:cxn>
                <a:cxn ang="0">
                  <a:pos x="T7" y="T8"/>
                </a:cxn>
                <a:cxn ang="0">
                  <a:pos x="T10" y="T11"/>
                </a:cxn>
              </a:cxnLst>
              <a:rect l="0" t="0" r="r" b="b"/>
              <a:pathLst>
                <a:path w="21450" h="2160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5" name="AutoShape 151"/>
            <p:cNvSpPr>
              <a:spLocks/>
            </p:cNvSpPr>
            <p:nvPr/>
          </p:nvSpPr>
          <p:spPr bwMode="auto">
            <a:xfrm>
              <a:off x="3257037" y="7655860"/>
              <a:ext cx="509765" cy="678751"/>
            </a:xfrm>
            <a:custGeom>
              <a:avLst/>
              <a:gdLst>
                <a:gd name="T0" fmla="*/ 10735 w 21471"/>
                <a:gd name="T1" fmla="*/ 10759 h 21519"/>
                <a:gd name="T2" fmla="*/ 10735 w 21471"/>
                <a:gd name="T3" fmla="*/ 10759 h 21519"/>
                <a:gd name="T4" fmla="*/ 10735 w 21471"/>
                <a:gd name="T5" fmla="*/ 10759 h 21519"/>
                <a:gd name="T6" fmla="*/ 10735 w 21471"/>
                <a:gd name="T7" fmla="*/ 10759 h 21519"/>
              </a:gdLst>
              <a:ahLst/>
              <a:cxnLst>
                <a:cxn ang="0">
                  <a:pos x="T0" y="T1"/>
                </a:cxn>
                <a:cxn ang="0">
                  <a:pos x="T2" y="T3"/>
                </a:cxn>
                <a:cxn ang="0">
                  <a:pos x="T4" y="T5"/>
                </a:cxn>
                <a:cxn ang="0">
                  <a:pos x="T6" y="T7"/>
                </a:cxn>
              </a:cxnLst>
              <a:rect l="0" t="0" r="r" b="b"/>
              <a:pathLst>
                <a:path w="21471" h="21519">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6" name="AutoShape 152"/>
            <p:cNvSpPr>
              <a:spLocks/>
            </p:cNvSpPr>
            <p:nvPr/>
          </p:nvSpPr>
          <p:spPr bwMode="auto">
            <a:xfrm>
              <a:off x="3074428" y="7898304"/>
              <a:ext cx="227377" cy="145492"/>
            </a:xfrm>
            <a:custGeom>
              <a:avLst/>
              <a:gdLst>
                <a:gd name="T0" fmla="*/ 10701 w 21402"/>
                <a:gd name="T1" fmla="*/ 10644 h 21288"/>
                <a:gd name="T2" fmla="*/ 10701 w 21402"/>
                <a:gd name="T3" fmla="*/ 10644 h 21288"/>
                <a:gd name="T4" fmla="*/ 10701 w 21402"/>
                <a:gd name="T5" fmla="*/ 10644 h 21288"/>
                <a:gd name="T6" fmla="*/ 10701 w 21402"/>
                <a:gd name="T7" fmla="*/ 10644 h 21288"/>
              </a:gdLst>
              <a:ahLst/>
              <a:cxnLst>
                <a:cxn ang="0">
                  <a:pos x="T0" y="T1"/>
                </a:cxn>
                <a:cxn ang="0">
                  <a:pos x="T2" y="T3"/>
                </a:cxn>
                <a:cxn ang="0">
                  <a:pos x="T4" y="T5"/>
                </a:cxn>
                <a:cxn ang="0">
                  <a:pos x="T6" y="T7"/>
                </a:cxn>
              </a:cxnLst>
              <a:rect l="0" t="0" r="r" b="b"/>
              <a:pathLst>
                <a:path w="21402" h="21288">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7" name="AutoShape 153"/>
            <p:cNvSpPr>
              <a:spLocks/>
            </p:cNvSpPr>
            <p:nvPr/>
          </p:nvSpPr>
          <p:spPr bwMode="auto">
            <a:xfrm>
              <a:off x="2901266" y="7841627"/>
              <a:ext cx="237349" cy="1822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3"/>
                  </a:cubicBezTo>
                  <a:cubicBezTo>
                    <a:pt x="9434" y="3544"/>
                    <a:pt x="11678" y="2573"/>
                    <a:pt x="14899" y="675"/>
                  </a:cubicBezTo>
                  <a:cubicBezTo>
                    <a:pt x="15159" y="338"/>
                    <a:pt x="15387" y="338"/>
                    <a:pt x="15647"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8" name="AutoShape 154"/>
            <p:cNvSpPr>
              <a:spLocks/>
            </p:cNvSpPr>
            <p:nvPr/>
          </p:nvSpPr>
          <p:spPr bwMode="auto">
            <a:xfrm>
              <a:off x="3483722" y="7940964"/>
              <a:ext cx="706464" cy="615044"/>
            </a:xfrm>
            <a:custGeom>
              <a:avLst/>
              <a:gdLst>
                <a:gd name="T0" fmla="*/ 10800 w 21600"/>
                <a:gd name="T1" fmla="+- 0 10830 61"/>
                <a:gd name="T2" fmla="*/ 10830 h 21539"/>
                <a:gd name="T3" fmla="*/ 10800 w 21600"/>
                <a:gd name="T4" fmla="+- 0 10830 61"/>
                <a:gd name="T5" fmla="*/ 10830 h 21539"/>
                <a:gd name="T6" fmla="*/ 10800 w 21600"/>
                <a:gd name="T7" fmla="+- 0 10830 61"/>
                <a:gd name="T8" fmla="*/ 10830 h 21539"/>
                <a:gd name="T9" fmla="*/ 10800 w 21600"/>
                <a:gd name="T10" fmla="+- 0 10830 61"/>
                <a:gd name="T11" fmla="*/ 10830 h 21539"/>
              </a:gdLst>
              <a:ahLst/>
              <a:cxnLst>
                <a:cxn ang="0">
                  <a:pos x="T0" y="T2"/>
                </a:cxn>
                <a:cxn ang="0">
                  <a:pos x="T3" y="T5"/>
                </a:cxn>
                <a:cxn ang="0">
                  <a:pos x="T6" y="T8"/>
                </a:cxn>
                <a:cxn ang="0">
                  <a:pos x="T9" y="T11"/>
                </a:cxn>
              </a:cxnLst>
              <a:rect l="0" t="0" r="r" b="b"/>
              <a:pathLst>
                <a:path w="21600" h="21539">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39" name="AutoShape 155"/>
            <p:cNvSpPr>
              <a:spLocks/>
            </p:cNvSpPr>
            <p:nvPr/>
          </p:nvSpPr>
          <p:spPr bwMode="auto">
            <a:xfrm>
              <a:off x="3945497" y="8404884"/>
              <a:ext cx="83291" cy="94448"/>
            </a:xfrm>
            <a:custGeom>
              <a:avLst/>
              <a:gdLst>
                <a:gd name="T0" fmla="+- 0 10581 859"/>
                <a:gd name="T1" fmla="*/ T0 w 19445"/>
                <a:gd name="T2" fmla="+- 0 10938 277"/>
                <a:gd name="T3" fmla="*/ 10938 h 21323"/>
                <a:gd name="T4" fmla="+- 0 10581 859"/>
                <a:gd name="T5" fmla="*/ T4 w 19445"/>
                <a:gd name="T6" fmla="+- 0 10938 277"/>
                <a:gd name="T7" fmla="*/ 10938 h 21323"/>
                <a:gd name="T8" fmla="+- 0 10581 859"/>
                <a:gd name="T9" fmla="*/ T8 w 19445"/>
                <a:gd name="T10" fmla="+- 0 10938 277"/>
                <a:gd name="T11" fmla="*/ 10938 h 21323"/>
                <a:gd name="T12" fmla="+- 0 10581 859"/>
                <a:gd name="T13" fmla="*/ T12 w 19445"/>
                <a:gd name="T14" fmla="+- 0 10938 277"/>
                <a:gd name="T15" fmla="*/ 10938 h 21323"/>
              </a:gdLst>
              <a:ahLst/>
              <a:cxnLst>
                <a:cxn ang="0">
                  <a:pos x="T1" y="T3"/>
                </a:cxn>
                <a:cxn ang="0">
                  <a:pos x="T5" y="T7"/>
                </a:cxn>
                <a:cxn ang="0">
                  <a:pos x="T9" y="T11"/>
                </a:cxn>
                <a:cxn ang="0">
                  <a:pos x="T13" y="T15"/>
                </a:cxn>
              </a:cxnLst>
              <a:rect l="0" t="0" r="r" b="b"/>
              <a:pathLst>
                <a:path w="19445" h="21323">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0" name="AutoShape 156"/>
            <p:cNvSpPr>
              <a:spLocks/>
            </p:cNvSpPr>
            <p:nvPr/>
          </p:nvSpPr>
          <p:spPr bwMode="auto">
            <a:xfrm>
              <a:off x="3752323" y="8323347"/>
              <a:ext cx="90633" cy="68934"/>
            </a:xfrm>
            <a:custGeom>
              <a:avLst/>
              <a:gdLst>
                <a:gd name="T0" fmla="+- 0 10639 889"/>
                <a:gd name="T1" fmla="*/ T0 w 19500"/>
                <a:gd name="T2" fmla="+- 0 11038 477"/>
                <a:gd name="T3" fmla="*/ 11038 h 21123"/>
                <a:gd name="T4" fmla="+- 0 10639 889"/>
                <a:gd name="T5" fmla="*/ T4 w 19500"/>
                <a:gd name="T6" fmla="+- 0 11038 477"/>
                <a:gd name="T7" fmla="*/ 11038 h 21123"/>
                <a:gd name="T8" fmla="+- 0 10639 889"/>
                <a:gd name="T9" fmla="*/ T8 w 19500"/>
                <a:gd name="T10" fmla="+- 0 11038 477"/>
                <a:gd name="T11" fmla="*/ 11038 h 21123"/>
                <a:gd name="T12" fmla="+- 0 10639 889"/>
                <a:gd name="T13" fmla="*/ T12 w 19500"/>
                <a:gd name="T14" fmla="+- 0 11038 477"/>
                <a:gd name="T15" fmla="*/ 11038 h 21123"/>
              </a:gdLst>
              <a:ahLst/>
              <a:cxnLst>
                <a:cxn ang="0">
                  <a:pos x="T1" y="T3"/>
                </a:cxn>
                <a:cxn ang="0">
                  <a:pos x="T5" y="T7"/>
                </a:cxn>
                <a:cxn ang="0">
                  <a:pos x="T9" y="T11"/>
                </a:cxn>
                <a:cxn ang="0">
                  <a:pos x="T13" y="T15"/>
                </a:cxn>
              </a:cxnLst>
              <a:rect l="0" t="0" r="r" b="b"/>
              <a:pathLst>
                <a:path w="19500" h="21123">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1" name="AutoShape 157"/>
            <p:cNvSpPr>
              <a:spLocks/>
            </p:cNvSpPr>
            <p:nvPr/>
          </p:nvSpPr>
          <p:spPr bwMode="auto">
            <a:xfrm>
              <a:off x="2933301" y="8214740"/>
              <a:ext cx="710123" cy="506572"/>
            </a:xfrm>
            <a:custGeom>
              <a:avLst/>
              <a:gdLst>
                <a:gd name="T0" fmla="+- 0 10753 64"/>
                <a:gd name="T1" fmla="*/ T0 w 21378"/>
                <a:gd name="T2" fmla="*/ 10800 h 21600"/>
                <a:gd name="T3" fmla="+- 0 10753 64"/>
                <a:gd name="T4" fmla="*/ T3 w 21378"/>
                <a:gd name="T5" fmla="*/ 10800 h 21600"/>
                <a:gd name="T6" fmla="+- 0 10753 64"/>
                <a:gd name="T7" fmla="*/ T6 w 21378"/>
                <a:gd name="T8" fmla="*/ 10800 h 21600"/>
                <a:gd name="T9" fmla="+- 0 10753 64"/>
                <a:gd name="T10" fmla="*/ T9 w 21378"/>
                <a:gd name="T11" fmla="*/ 10800 h 21600"/>
              </a:gdLst>
              <a:ahLst/>
              <a:cxnLst>
                <a:cxn ang="0">
                  <a:pos x="T1" y="T2"/>
                </a:cxn>
                <a:cxn ang="0">
                  <a:pos x="T4" y="T5"/>
                </a:cxn>
                <a:cxn ang="0">
                  <a:pos x="T7" y="T8"/>
                </a:cxn>
                <a:cxn ang="0">
                  <a:pos x="T10" y="T11"/>
                </a:cxn>
              </a:cxnLst>
              <a:rect l="0" t="0" r="r" b="b"/>
              <a:pathLst>
                <a:path w="21378" h="2160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2" name="AutoShape 158"/>
            <p:cNvSpPr>
              <a:spLocks/>
            </p:cNvSpPr>
            <p:nvPr/>
          </p:nvSpPr>
          <p:spPr bwMode="auto">
            <a:xfrm>
              <a:off x="3496874" y="8487095"/>
              <a:ext cx="93538" cy="73637"/>
            </a:xfrm>
            <a:custGeom>
              <a:avLst/>
              <a:gdLst>
                <a:gd name="T0" fmla="+- 0 11040 481"/>
                <a:gd name="T1" fmla="*/ T0 w 21119"/>
                <a:gd name="T2" fmla="*/ 10800 h 21600"/>
                <a:gd name="T3" fmla="+- 0 11040 481"/>
                <a:gd name="T4" fmla="*/ T3 w 21119"/>
                <a:gd name="T5" fmla="*/ 10800 h 21600"/>
                <a:gd name="T6" fmla="+- 0 11040 481"/>
                <a:gd name="T7" fmla="*/ T6 w 21119"/>
                <a:gd name="T8" fmla="*/ 10800 h 21600"/>
                <a:gd name="T9" fmla="+- 0 11040 481"/>
                <a:gd name="T10" fmla="*/ T9 w 21119"/>
                <a:gd name="T11" fmla="*/ 10800 h 21600"/>
              </a:gdLst>
              <a:ahLst/>
              <a:cxnLst>
                <a:cxn ang="0">
                  <a:pos x="T1" y="T2"/>
                </a:cxn>
                <a:cxn ang="0">
                  <a:pos x="T4" y="T5"/>
                </a:cxn>
                <a:cxn ang="0">
                  <a:pos x="T7" y="T8"/>
                </a:cxn>
                <a:cxn ang="0">
                  <a:pos x="T10" y="T11"/>
                </a:cxn>
              </a:cxnLst>
              <a:rect l="0" t="0" r="r" b="b"/>
              <a:pathLst>
                <a:path w="21119" h="2160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3" name="AutoShape 159"/>
            <p:cNvSpPr>
              <a:spLocks/>
            </p:cNvSpPr>
            <p:nvPr/>
          </p:nvSpPr>
          <p:spPr bwMode="auto">
            <a:xfrm>
              <a:off x="3707735" y="8502693"/>
              <a:ext cx="279401" cy="175796"/>
            </a:xfrm>
            <a:custGeom>
              <a:avLst/>
              <a:gdLst>
                <a:gd name="T0" fmla="+- 0 11296 1843"/>
                <a:gd name="T1" fmla="*/ T0 w 18906"/>
                <a:gd name="T2" fmla="+- 0 10609 1316"/>
                <a:gd name="T3" fmla="*/ 10609 h 18586"/>
                <a:gd name="T4" fmla="+- 0 11296 1843"/>
                <a:gd name="T5" fmla="*/ T4 w 18906"/>
                <a:gd name="T6" fmla="+- 0 10609 1316"/>
                <a:gd name="T7" fmla="*/ 10609 h 18586"/>
                <a:gd name="T8" fmla="+- 0 11296 1843"/>
                <a:gd name="T9" fmla="*/ T8 w 18906"/>
                <a:gd name="T10" fmla="+- 0 10609 1316"/>
                <a:gd name="T11" fmla="*/ 10609 h 18586"/>
                <a:gd name="T12" fmla="+- 0 11296 1843"/>
                <a:gd name="T13" fmla="*/ T12 w 18906"/>
                <a:gd name="T14" fmla="+- 0 10609 1316"/>
                <a:gd name="T15" fmla="*/ 10609 h 18586"/>
              </a:gdLst>
              <a:ahLst/>
              <a:cxnLst>
                <a:cxn ang="0">
                  <a:pos x="T1" y="T3"/>
                </a:cxn>
                <a:cxn ang="0">
                  <a:pos x="T5" y="T7"/>
                </a:cxn>
                <a:cxn ang="0">
                  <a:pos x="T9" y="T11"/>
                </a:cxn>
                <a:cxn ang="0">
                  <a:pos x="T13" y="T15"/>
                </a:cxn>
              </a:cxnLst>
              <a:rect l="0" t="0" r="r" b="b"/>
              <a:pathLst>
                <a:path w="18906" h="18586">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4" name="AutoShape 160"/>
            <p:cNvSpPr>
              <a:spLocks/>
            </p:cNvSpPr>
            <p:nvPr/>
          </p:nvSpPr>
          <p:spPr bwMode="auto">
            <a:xfrm>
              <a:off x="3431774" y="8467164"/>
              <a:ext cx="89276" cy="123480"/>
            </a:xfrm>
            <a:custGeom>
              <a:avLst/>
              <a:gdLst>
                <a:gd name="T0" fmla="*/ 10421 w 20842"/>
                <a:gd name="T1" fmla="+- 0 10981 363"/>
                <a:gd name="T2" fmla="*/ 10981 h 21237"/>
                <a:gd name="T3" fmla="*/ 10421 w 20842"/>
                <a:gd name="T4" fmla="+- 0 10981 363"/>
                <a:gd name="T5" fmla="*/ 10981 h 21237"/>
                <a:gd name="T6" fmla="*/ 10421 w 20842"/>
                <a:gd name="T7" fmla="+- 0 10981 363"/>
                <a:gd name="T8" fmla="*/ 10981 h 21237"/>
                <a:gd name="T9" fmla="*/ 10421 w 20842"/>
                <a:gd name="T10" fmla="+- 0 10981 363"/>
                <a:gd name="T11" fmla="*/ 10981 h 21237"/>
              </a:gdLst>
              <a:ahLst/>
              <a:cxnLst>
                <a:cxn ang="0">
                  <a:pos x="T0" y="T2"/>
                </a:cxn>
                <a:cxn ang="0">
                  <a:pos x="T3" y="T5"/>
                </a:cxn>
                <a:cxn ang="0">
                  <a:pos x="T6" y="T8"/>
                </a:cxn>
                <a:cxn ang="0">
                  <a:pos x="T9" y="T11"/>
                </a:cxn>
              </a:cxnLst>
              <a:rect l="0" t="0" r="r" b="b"/>
              <a:pathLst>
                <a:path w="20842" h="21237">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5" name="AutoShape 161"/>
            <p:cNvSpPr>
              <a:spLocks/>
            </p:cNvSpPr>
            <p:nvPr/>
          </p:nvSpPr>
          <p:spPr bwMode="auto">
            <a:xfrm>
              <a:off x="2557229" y="8720093"/>
              <a:ext cx="78578" cy="122512"/>
            </a:xfrm>
            <a:custGeom>
              <a:avLst/>
              <a:gdLst>
                <a:gd name="T0" fmla="+- 0 10207 182"/>
                <a:gd name="T1" fmla="*/ T0 w 20051"/>
                <a:gd name="T2" fmla="*/ 10535 h 21071"/>
                <a:gd name="T3" fmla="+- 0 10207 182"/>
                <a:gd name="T4" fmla="*/ T3 w 20051"/>
                <a:gd name="T5" fmla="*/ 10535 h 21071"/>
                <a:gd name="T6" fmla="+- 0 10207 182"/>
                <a:gd name="T7" fmla="*/ T6 w 20051"/>
                <a:gd name="T8" fmla="*/ 10535 h 21071"/>
                <a:gd name="T9" fmla="+- 0 10207 182"/>
                <a:gd name="T10" fmla="*/ T9 w 20051"/>
                <a:gd name="T11" fmla="*/ 10535 h 21071"/>
              </a:gdLst>
              <a:ahLst/>
              <a:cxnLst>
                <a:cxn ang="0">
                  <a:pos x="T1" y="T2"/>
                </a:cxn>
                <a:cxn ang="0">
                  <a:pos x="T4" y="T5"/>
                </a:cxn>
                <a:cxn ang="0">
                  <a:pos x="T7" y="T8"/>
                </a:cxn>
                <a:cxn ang="0">
                  <a:pos x="T10" y="T11"/>
                </a:cxn>
              </a:cxnLst>
              <a:rect l="0" t="0" r="r" b="b"/>
              <a:pathLst>
                <a:path w="20051" h="21071">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6" name="AutoShape 162"/>
            <p:cNvSpPr>
              <a:spLocks/>
            </p:cNvSpPr>
            <p:nvPr/>
          </p:nvSpPr>
          <p:spPr bwMode="auto">
            <a:xfrm>
              <a:off x="1958657" y="8080924"/>
              <a:ext cx="1009944" cy="926912"/>
            </a:xfrm>
            <a:custGeom>
              <a:avLst/>
              <a:gdLst>
                <a:gd name="T0" fmla="+- 0 10820 41"/>
                <a:gd name="T1" fmla="*/ T0 w 21559"/>
                <a:gd name="T2" fmla="*/ 10800 h 21600"/>
                <a:gd name="T3" fmla="+- 0 10820 41"/>
                <a:gd name="T4" fmla="*/ T3 w 21559"/>
                <a:gd name="T5" fmla="*/ 10800 h 21600"/>
                <a:gd name="T6" fmla="+- 0 10820 41"/>
                <a:gd name="T7" fmla="*/ T6 w 21559"/>
                <a:gd name="T8" fmla="*/ 10800 h 21600"/>
                <a:gd name="T9" fmla="+- 0 10820 41"/>
                <a:gd name="T10" fmla="*/ T9 w 21559"/>
                <a:gd name="T11" fmla="*/ 10800 h 21600"/>
              </a:gdLst>
              <a:ahLst/>
              <a:cxnLst>
                <a:cxn ang="0">
                  <a:pos x="T1" y="T2"/>
                </a:cxn>
                <a:cxn ang="0">
                  <a:pos x="T4" y="T5"/>
                </a:cxn>
                <a:cxn ang="0">
                  <a:pos x="T7" y="T8"/>
                </a:cxn>
                <a:cxn ang="0">
                  <a:pos x="T10" y="T11"/>
                </a:cxn>
              </a:cxnLst>
              <a:rect l="0" t="0" r="r" b="b"/>
              <a:pathLst>
                <a:path w="21559" h="2160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7" name="AutoShape 163"/>
            <p:cNvSpPr>
              <a:spLocks/>
            </p:cNvSpPr>
            <p:nvPr/>
          </p:nvSpPr>
          <p:spPr bwMode="auto">
            <a:xfrm>
              <a:off x="2229760" y="8781758"/>
              <a:ext cx="106929" cy="87541"/>
            </a:xfrm>
            <a:custGeom>
              <a:avLst/>
              <a:gdLst>
                <a:gd name="T0" fmla="+- 0 10802 437"/>
                <a:gd name="T1" fmla="*/ T0 w 20730"/>
                <a:gd name="T2" fmla="+- 0 11022 445"/>
                <a:gd name="T3" fmla="*/ 11022 h 21155"/>
                <a:gd name="T4" fmla="+- 0 10802 437"/>
                <a:gd name="T5" fmla="*/ T4 w 20730"/>
                <a:gd name="T6" fmla="+- 0 11022 445"/>
                <a:gd name="T7" fmla="*/ 11022 h 21155"/>
                <a:gd name="T8" fmla="+- 0 10802 437"/>
                <a:gd name="T9" fmla="*/ T8 w 20730"/>
                <a:gd name="T10" fmla="+- 0 11022 445"/>
                <a:gd name="T11" fmla="*/ 11022 h 21155"/>
                <a:gd name="T12" fmla="+- 0 10802 437"/>
                <a:gd name="T13" fmla="*/ T12 w 20730"/>
                <a:gd name="T14" fmla="+- 0 11022 445"/>
                <a:gd name="T15" fmla="*/ 11022 h 21155"/>
              </a:gdLst>
              <a:ahLst/>
              <a:cxnLst>
                <a:cxn ang="0">
                  <a:pos x="T1" y="T3"/>
                </a:cxn>
                <a:cxn ang="0">
                  <a:pos x="T5" y="T7"/>
                </a:cxn>
                <a:cxn ang="0">
                  <a:pos x="T9" y="T11"/>
                </a:cxn>
                <a:cxn ang="0">
                  <a:pos x="T13" y="T15"/>
                </a:cxn>
              </a:cxnLst>
              <a:rect l="0" t="0" r="r" b="b"/>
              <a:pathLst>
                <a:path w="20730" h="21155">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8" name="AutoShape 164"/>
            <p:cNvSpPr>
              <a:spLocks/>
            </p:cNvSpPr>
            <p:nvPr/>
          </p:nvSpPr>
          <p:spPr bwMode="auto">
            <a:xfrm>
              <a:off x="1040550" y="8346808"/>
              <a:ext cx="1208637" cy="914479"/>
            </a:xfrm>
            <a:custGeom>
              <a:avLst/>
              <a:gdLst>
                <a:gd name="T0" fmla="*/ 10800 w 21600"/>
                <a:gd name="T1" fmla="+- 0 10816 70"/>
                <a:gd name="T2" fmla="*/ 10816 h 21493"/>
                <a:gd name="T3" fmla="*/ 10800 w 21600"/>
                <a:gd name="T4" fmla="+- 0 10816 70"/>
                <a:gd name="T5" fmla="*/ 10816 h 21493"/>
                <a:gd name="T6" fmla="*/ 10800 w 21600"/>
                <a:gd name="T7" fmla="+- 0 10816 70"/>
                <a:gd name="T8" fmla="*/ 10816 h 21493"/>
                <a:gd name="T9" fmla="*/ 10800 w 21600"/>
                <a:gd name="T10" fmla="+- 0 10816 70"/>
                <a:gd name="T11" fmla="*/ 10816 h 21493"/>
              </a:gdLst>
              <a:ahLst/>
              <a:cxnLst>
                <a:cxn ang="0">
                  <a:pos x="T0" y="T2"/>
                </a:cxn>
                <a:cxn ang="0">
                  <a:pos x="T3" y="T5"/>
                </a:cxn>
                <a:cxn ang="0">
                  <a:pos x="T6" y="T8"/>
                </a:cxn>
                <a:cxn ang="0">
                  <a:pos x="T9" y="T11"/>
                </a:cxn>
              </a:cxnLst>
              <a:rect l="0" t="0" r="r" b="b"/>
              <a:pathLst>
                <a:path w="21600" h="21493">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49" name="AutoShape 165"/>
            <p:cNvSpPr>
              <a:spLocks/>
            </p:cNvSpPr>
            <p:nvPr/>
          </p:nvSpPr>
          <p:spPr bwMode="auto">
            <a:xfrm>
              <a:off x="846923" y="5269204"/>
              <a:ext cx="439902" cy="232023"/>
            </a:xfrm>
            <a:custGeom>
              <a:avLst/>
              <a:gdLst>
                <a:gd name="T0" fmla="*/ 10749 w 21498"/>
                <a:gd name="T1" fmla="*/ 10699 h 21398"/>
                <a:gd name="T2" fmla="*/ 10749 w 21498"/>
                <a:gd name="T3" fmla="*/ 10699 h 21398"/>
                <a:gd name="T4" fmla="*/ 10749 w 21498"/>
                <a:gd name="T5" fmla="*/ 10699 h 21398"/>
                <a:gd name="T6" fmla="*/ 10749 w 21498"/>
                <a:gd name="T7" fmla="*/ 10699 h 21398"/>
              </a:gdLst>
              <a:ahLst/>
              <a:cxnLst>
                <a:cxn ang="0">
                  <a:pos x="T0" y="T1"/>
                </a:cxn>
                <a:cxn ang="0">
                  <a:pos x="T2" y="T3"/>
                </a:cxn>
                <a:cxn ang="0">
                  <a:pos x="T4" y="T5"/>
                </a:cxn>
                <a:cxn ang="0">
                  <a:pos x="T6" y="T7"/>
                </a:cxn>
              </a:cxnLst>
              <a:rect l="0" t="0" r="r" b="b"/>
              <a:pathLst>
                <a:path w="21498" h="21398">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0" name="AutoShape 166"/>
            <p:cNvSpPr>
              <a:spLocks/>
            </p:cNvSpPr>
            <p:nvPr/>
          </p:nvSpPr>
          <p:spPr bwMode="auto">
            <a:xfrm>
              <a:off x="1002770" y="5103901"/>
              <a:ext cx="259388" cy="216233"/>
            </a:xfrm>
            <a:custGeom>
              <a:avLst/>
              <a:gdLst>
                <a:gd name="T0" fmla="*/ 10800 w 21600"/>
                <a:gd name="T1" fmla="*/ 10689 h 21378"/>
                <a:gd name="T2" fmla="*/ 10800 w 21600"/>
                <a:gd name="T3" fmla="*/ 10689 h 21378"/>
                <a:gd name="T4" fmla="*/ 10800 w 21600"/>
                <a:gd name="T5" fmla="*/ 10689 h 21378"/>
                <a:gd name="T6" fmla="*/ 10800 w 21600"/>
                <a:gd name="T7" fmla="*/ 10689 h 21378"/>
              </a:gdLst>
              <a:ahLst/>
              <a:cxnLst>
                <a:cxn ang="0">
                  <a:pos x="T0" y="T1"/>
                </a:cxn>
                <a:cxn ang="0">
                  <a:pos x="T2" y="T3"/>
                </a:cxn>
                <a:cxn ang="0">
                  <a:pos x="T4" y="T5"/>
                </a:cxn>
                <a:cxn ang="0">
                  <a:pos x="T6" y="T7"/>
                </a:cxn>
              </a:cxnLst>
              <a:rect l="0" t="0" r="r" b="b"/>
              <a:pathLst>
                <a:path w="21600" h="21378">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1" name="AutoShape 167"/>
            <p:cNvSpPr>
              <a:spLocks/>
            </p:cNvSpPr>
            <p:nvPr/>
          </p:nvSpPr>
          <p:spPr bwMode="auto">
            <a:xfrm>
              <a:off x="733264" y="5081861"/>
              <a:ext cx="294338" cy="281445"/>
            </a:xfrm>
            <a:custGeom>
              <a:avLst/>
              <a:gdLst>
                <a:gd name="T0" fmla="+- 0 11179 758"/>
                <a:gd name="T1" fmla="*/ T0 w 20842"/>
                <a:gd name="T2" fmla="*/ 10800 h 21600"/>
                <a:gd name="T3" fmla="+- 0 11179 758"/>
                <a:gd name="T4" fmla="*/ T3 w 20842"/>
                <a:gd name="T5" fmla="*/ 10800 h 21600"/>
                <a:gd name="T6" fmla="+- 0 11179 758"/>
                <a:gd name="T7" fmla="*/ T6 w 20842"/>
                <a:gd name="T8" fmla="*/ 10800 h 21600"/>
                <a:gd name="T9" fmla="+- 0 11179 758"/>
                <a:gd name="T10" fmla="*/ T9 w 20842"/>
                <a:gd name="T11" fmla="*/ 10800 h 21600"/>
              </a:gdLst>
              <a:ahLst/>
              <a:cxnLst>
                <a:cxn ang="0">
                  <a:pos x="T1" y="T2"/>
                </a:cxn>
                <a:cxn ang="0">
                  <a:pos x="T4" y="T5"/>
                </a:cxn>
                <a:cxn ang="0">
                  <a:pos x="T7" y="T8"/>
                </a:cxn>
                <a:cxn ang="0">
                  <a:pos x="T10" y="T11"/>
                </a:cxn>
              </a:cxnLst>
              <a:rect l="0" t="0" r="r" b="b"/>
              <a:pathLst>
                <a:path w="20842" h="2160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2" name="AutoShape 168"/>
            <p:cNvSpPr>
              <a:spLocks/>
            </p:cNvSpPr>
            <p:nvPr/>
          </p:nvSpPr>
          <p:spPr bwMode="auto">
            <a:xfrm>
              <a:off x="899327" y="4958375"/>
              <a:ext cx="210133" cy="208059"/>
            </a:xfrm>
            <a:custGeom>
              <a:avLst/>
              <a:gdLst>
                <a:gd name="T0" fmla="+- 0 10903 207"/>
                <a:gd name="T1" fmla="*/ T0 w 21393"/>
                <a:gd name="T2" fmla="+- 0 10840 250"/>
                <a:gd name="T3" fmla="*/ 10840 h 21181"/>
                <a:gd name="T4" fmla="+- 0 10903 207"/>
                <a:gd name="T5" fmla="*/ T4 w 21393"/>
                <a:gd name="T6" fmla="+- 0 10840 250"/>
                <a:gd name="T7" fmla="*/ 10840 h 21181"/>
                <a:gd name="T8" fmla="+- 0 10903 207"/>
                <a:gd name="T9" fmla="*/ T8 w 21393"/>
                <a:gd name="T10" fmla="+- 0 10840 250"/>
                <a:gd name="T11" fmla="*/ 10840 h 21181"/>
                <a:gd name="T12" fmla="+- 0 10903 207"/>
                <a:gd name="T13" fmla="*/ T12 w 21393"/>
                <a:gd name="T14" fmla="+- 0 10840 250"/>
                <a:gd name="T15" fmla="*/ 10840 h 21181"/>
              </a:gdLst>
              <a:ahLst/>
              <a:cxnLst>
                <a:cxn ang="0">
                  <a:pos x="T1" y="T3"/>
                </a:cxn>
                <a:cxn ang="0">
                  <a:pos x="T5" y="T7"/>
                </a:cxn>
                <a:cxn ang="0">
                  <a:pos x="T9" y="T11"/>
                </a:cxn>
                <a:cxn ang="0">
                  <a:pos x="T13" y="T15"/>
                </a:cxn>
              </a:cxnLst>
              <a:rect l="0" t="0" r="r" b="b"/>
              <a:pathLst>
                <a:path w="21393" h="21181">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3" name="AutoShape 169"/>
            <p:cNvSpPr>
              <a:spLocks/>
            </p:cNvSpPr>
            <p:nvPr/>
          </p:nvSpPr>
          <p:spPr bwMode="auto">
            <a:xfrm>
              <a:off x="1190537" y="5051950"/>
              <a:ext cx="288863" cy="319554"/>
            </a:xfrm>
            <a:custGeom>
              <a:avLst/>
              <a:gdLst>
                <a:gd name="T0" fmla="+- 0 10874 149"/>
                <a:gd name="T1" fmla="*/ T0 w 21451"/>
                <a:gd name="T2" fmla="*/ 10653 h 21307"/>
                <a:gd name="T3" fmla="+- 0 10874 149"/>
                <a:gd name="T4" fmla="*/ T3 w 21451"/>
                <a:gd name="T5" fmla="*/ 10653 h 21307"/>
                <a:gd name="T6" fmla="+- 0 10874 149"/>
                <a:gd name="T7" fmla="*/ T6 w 21451"/>
                <a:gd name="T8" fmla="*/ 10653 h 21307"/>
                <a:gd name="T9" fmla="+- 0 10874 149"/>
                <a:gd name="T10" fmla="*/ T9 w 21451"/>
                <a:gd name="T11" fmla="*/ 10653 h 21307"/>
              </a:gdLst>
              <a:ahLst/>
              <a:cxnLst>
                <a:cxn ang="0">
                  <a:pos x="T1" y="T2"/>
                </a:cxn>
                <a:cxn ang="0">
                  <a:pos x="T4" y="T5"/>
                </a:cxn>
                <a:cxn ang="0">
                  <a:pos x="T7" y="T8"/>
                </a:cxn>
                <a:cxn ang="0">
                  <a:pos x="T10" y="T11"/>
                </a:cxn>
              </a:cxnLst>
              <a:rect l="0" t="0" r="r" b="b"/>
              <a:pathLst>
                <a:path w="21451" h="21307">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4" name="AutoShape 170"/>
            <p:cNvSpPr>
              <a:spLocks/>
            </p:cNvSpPr>
            <p:nvPr/>
          </p:nvSpPr>
          <p:spPr bwMode="auto">
            <a:xfrm>
              <a:off x="1054719" y="4922855"/>
              <a:ext cx="245220" cy="245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5" name="AutoShape 171"/>
            <p:cNvSpPr>
              <a:spLocks/>
            </p:cNvSpPr>
            <p:nvPr/>
          </p:nvSpPr>
          <p:spPr bwMode="auto">
            <a:xfrm>
              <a:off x="1322335" y="4877200"/>
              <a:ext cx="213156" cy="333987"/>
            </a:xfrm>
            <a:custGeom>
              <a:avLst/>
              <a:gdLst>
                <a:gd name="T0" fmla="*/ 10032 w 20064"/>
                <a:gd name="T1" fmla="*/ 10193 h 20387"/>
                <a:gd name="T2" fmla="*/ 10032 w 20064"/>
                <a:gd name="T3" fmla="*/ 10193 h 20387"/>
                <a:gd name="T4" fmla="*/ 10032 w 20064"/>
                <a:gd name="T5" fmla="*/ 10193 h 20387"/>
                <a:gd name="T6" fmla="*/ 10032 w 20064"/>
                <a:gd name="T7" fmla="*/ 10193 h 20387"/>
              </a:gdLst>
              <a:ahLst/>
              <a:cxnLst>
                <a:cxn ang="0">
                  <a:pos x="T0" y="T1"/>
                </a:cxn>
                <a:cxn ang="0">
                  <a:pos x="T2" y="T3"/>
                </a:cxn>
                <a:cxn ang="0">
                  <a:pos x="T4" y="T5"/>
                </a:cxn>
                <a:cxn ang="0">
                  <a:pos x="T6" y="T7"/>
                </a:cxn>
              </a:cxnLst>
              <a:rect l="0" t="0" r="r" b="b"/>
              <a:pathLst>
                <a:path w="20064" h="20387">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6" name="AutoShape 172"/>
            <p:cNvSpPr>
              <a:spLocks/>
            </p:cNvSpPr>
            <p:nvPr/>
          </p:nvSpPr>
          <p:spPr bwMode="auto">
            <a:xfrm>
              <a:off x="1251495" y="4932302"/>
              <a:ext cx="111415" cy="133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7" name="AutoShape 173"/>
            <p:cNvSpPr>
              <a:spLocks/>
            </p:cNvSpPr>
            <p:nvPr/>
          </p:nvSpPr>
          <p:spPr bwMode="auto">
            <a:xfrm>
              <a:off x="1308166" y="4871979"/>
              <a:ext cx="152344" cy="59965"/>
            </a:xfrm>
            <a:custGeom>
              <a:avLst/>
              <a:gdLst>
                <a:gd name="T0" fmla="*/ 10800 w 21600"/>
                <a:gd name="T1" fmla="+- 0 11257 914"/>
                <a:gd name="T2" fmla="*/ 11257 h 20686"/>
                <a:gd name="T3" fmla="*/ 10800 w 21600"/>
                <a:gd name="T4" fmla="+- 0 11257 914"/>
                <a:gd name="T5" fmla="*/ 11257 h 20686"/>
                <a:gd name="T6" fmla="*/ 10800 w 21600"/>
                <a:gd name="T7" fmla="+- 0 11257 914"/>
                <a:gd name="T8" fmla="*/ 11257 h 20686"/>
                <a:gd name="T9" fmla="*/ 10800 w 21600"/>
                <a:gd name="T10" fmla="+- 0 11257 914"/>
                <a:gd name="T11" fmla="*/ 11257 h 20686"/>
              </a:gdLst>
              <a:ahLst/>
              <a:cxnLst>
                <a:cxn ang="0">
                  <a:pos x="T0" y="T2"/>
                </a:cxn>
                <a:cxn ang="0">
                  <a:pos x="T3" y="T5"/>
                </a:cxn>
                <a:cxn ang="0">
                  <a:pos x="T6" y="T8"/>
                </a:cxn>
                <a:cxn ang="0">
                  <a:pos x="T9" y="T11"/>
                </a:cxn>
              </a:cxnLst>
              <a:rect l="0" t="0" r="r" b="b"/>
              <a:pathLst>
                <a:path w="21600" h="20686">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8" name="AutoShape 174"/>
            <p:cNvSpPr>
              <a:spLocks/>
            </p:cNvSpPr>
            <p:nvPr/>
          </p:nvSpPr>
          <p:spPr bwMode="auto">
            <a:xfrm>
              <a:off x="1202695" y="4882746"/>
              <a:ext cx="133451" cy="131947"/>
            </a:xfrm>
            <a:custGeom>
              <a:avLst/>
              <a:gdLst>
                <a:gd name="T0" fmla="*/ 10800 w 21600"/>
                <a:gd name="T1" fmla="+- 0 10810 379"/>
                <a:gd name="T2" fmla="*/ 10810 h 20863"/>
                <a:gd name="T3" fmla="*/ 10800 w 21600"/>
                <a:gd name="T4" fmla="+- 0 10810 379"/>
                <a:gd name="T5" fmla="*/ 10810 h 20863"/>
                <a:gd name="T6" fmla="*/ 10800 w 21600"/>
                <a:gd name="T7" fmla="+- 0 10810 379"/>
                <a:gd name="T8" fmla="*/ 10810 h 20863"/>
                <a:gd name="T9" fmla="*/ 10800 w 21600"/>
                <a:gd name="T10" fmla="+- 0 10810 379"/>
                <a:gd name="T11" fmla="*/ 10810 h 20863"/>
              </a:gdLst>
              <a:ahLst/>
              <a:cxnLst>
                <a:cxn ang="0">
                  <a:pos x="T0" y="T2"/>
                </a:cxn>
                <a:cxn ang="0">
                  <a:pos x="T3" y="T5"/>
                </a:cxn>
                <a:cxn ang="0">
                  <a:pos x="T6" y="T8"/>
                </a:cxn>
                <a:cxn ang="0">
                  <a:pos x="T9" y="T11"/>
                </a:cxn>
              </a:cxnLst>
              <a:rect l="0" t="0" r="r" b="b"/>
              <a:pathLst>
                <a:path w="21600" h="20863">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59" name="AutoShape 175"/>
            <p:cNvSpPr>
              <a:spLocks/>
            </p:cNvSpPr>
            <p:nvPr/>
          </p:nvSpPr>
          <p:spPr bwMode="auto">
            <a:xfrm>
              <a:off x="946099" y="4737650"/>
              <a:ext cx="286150" cy="243099"/>
            </a:xfrm>
            <a:custGeom>
              <a:avLst/>
              <a:gdLst>
                <a:gd name="T0" fmla="*/ 10800 w 21600"/>
                <a:gd name="T1" fmla="+- 0 10894 188"/>
                <a:gd name="T2" fmla="*/ 10894 h 21412"/>
                <a:gd name="T3" fmla="*/ 10800 w 21600"/>
                <a:gd name="T4" fmla="+- 0 10894 188"/>
                <a:gd name="T5" fmla="*/ 10894 h 21412"/>
                <a:gd name="T6" fmla="*/ 10800 w 21600"/>
                <a:gd name="T7" fmla="+- 0 10894 188"/>
                <a:gd name="T8" fmla="*/ 10894 h 21412"/>
                <a:gd name="T9" fmla="*/ 10800 w 21600"/>
                <a:gd name="T10" fmla="+- 0 10894 188"/>
                <a:gd name="T11" fmla="*/ 10894 h 21412"/>
              </a:gdLst>
              <a:ahLst/>
              <a:cxnLst>
                <a:cxn ang="0">
                  <a:pos x="T0" y="T2"/>
                </a:cxn>
                <a:cxn ang="0">
                  <a:pos x="T3" y="T5"/>
                </a:cxn>
                <a:cxn ang="0">
                  <a:pos x="T6" y="T8"/>
                </a:cxn>
                <a:cxn ang="0">
                  <a:pos x="T9" y="T11"/>
                </a:cxn>
              </a:cxnLst>
              <a:rect l="0" t="0" r="r" b="b"/>
              <a:pathLst>
                <a:path w="21600" h="21412">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0" name="AutoShape 176"/>
            <p:cNvSpPr>
              <a:spLocks/>
            </p:cNvSpPr>
            <p:nvPr/>
          </p:nvSpPr>
          <p:spPr bwMode="auto">
            <a:xfrm>
              <a:off x="1169636" y="4749682"/>
              <a:ext cx="128728" cy="1523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1" name="AutoShape 177"/>
            <p:cNvSpPr>
              <a:spLocks/>
            </p:cNvSpPr>
            <p:nvPr/>
          </p:nvSpPr>
          <p:spPr bwMode="auto">
            <a:xfrm>
              <a:off x="658452" y="4803921"/>
              <a:ext cx="341189" cy="203592"/>
            </a:xfrm>
            <a:custGeom>
              <a:avLst/>
              <a:gdLst>
                <a:gd name="T0" fmla="+- 0 10776 222"/>
                <a:gd name="T1" fmla="*/ T0 w 21109"/>
                <a:gd name="T2" fmla="+- 0 10837 75"/>
                <a:gd name="T3" fmla="*/ 10837 h 21525"/>
                <a:gd name="T4" fmla="+- 0 10776 222"/>
                <a:gd name="T5" fmla="*/ T4 w 21109"/>
                <a:gd name="T6" fmla="+- 0 10837 75"/>
                <a:gd name="T7" fmla="*/ 10837 h 21525"/>
                <a:gd name="T8" fmla="+- 0 10776 222"/>
                <a:gd name="T9" fmla="*/ T8 w 21109"/>
                <a:gd name="T10" fmla="+- 0 10837 75"/>
                <a:gd name="T11" fmla="*/ 10837 h 21525"/>
                <a:gd name="T12" fmla="+- 0 10776 222"/>
                <a:gd name="T13" fmla="*/ T12 w 21109"/>
                <a:gd name="T14" fmla="+- 0 10837 75"/>
                <a:gd name="T15" fmla="*/ 10837 h 21525"/>
              </a:gdLst>
              <a:ahLst/>
              <a:cxnLst>
                <a:cxn ang="0">
                  <a:pos x="T1" y="T3"/>
                </a:cxn>
                <a:cxn ang="0">
                  <a:pos x="T5" y="T7"/>
                </a:cxn>
                <a:cxn ang="0">
                  <a:pos x="T9" y="T11"/>
                </a:cxn>
                <a:cxn ang="0">
                  <a:pos x="T13" y="T15"/>
                </a:cxn>
              </a:cxnLst>
              <a:rect l="0" t="0" r="r" b="b"/>
              <a:pathLst>
                <a:path w="21109" h="21525">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2" name="AutoShape 178"/>
            <p:cNvSpPr>
              <a:spLocks/>
            </p:cNvSpPr>
            <p:nvPr/>
          </p:nvSpPr>
          <p:spPr bwMode="auto">
            <a:xfrm>
              <a:off x="678482" y="4604844"/>
              <a:ext cx="289298" cy="2499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3" name="AutoShape 179"/>
            <p:cNvSpPr>
              <a:spLocks/>
            </p:cNvSpPr>
            <p:nvPr/>
          </p:nvSpPr>
          <p:spPr bwMode="auto">
            <a:xfrm>
              <a:off x="941188" y="4519846"/>
              <a:ext cx="311526" cy="252649"/>
            </a:xfrm>
            <a:custGeom>
              <a:avLst/>
              <a:gdLst>
                <a:gd name="T0" fmla="+- 0 10848 96"/>
                <a:gd name="T1" fmla="*/ T0 w 21504"/>
                <a:gd name="T2" fmla="+- 0 10782 134"/>
                <a:gd name="T3" fmla="*/ 10782 h 21296"/>
                <a:gd name="T4" fmla="+- 0 10848 96"/>
                <a:gd name="T5" fmla="*/ T4 w 21504"/>
                <a:gd name="T6" fmla="+- 0 10782 134"/>
                <a:gd name="T7" fmla="*/ 10782 h 21296"/>
                <a:gd name="T8" fmla="+- 0 10848 96"/>
                <a:gd name="T9" fmla="*/ T8 w 21504"/>
                <a:gd name="T10" fmla="+- 0 10782 134"/>
                <a:gd name="T11" fmla="*/ 10782 h 21296"/>
                <a:gd name="T12" fmla="+- 0 10848 96"/>
                <a:gd name="T13" fmla="*/ T12 w 21504"/>
                <a:gd name="T14" fmla="+- 0 10782 134"/>
                <a:gd name="T15" fmla="*/ 10782 h 21296"/>
              </a:gdLst>
              <a:ahLst/>
              <a:cxnLst>
                <a:cxn ang="0">
                  <a:pos x="T1" y="T3"/>
                </a:cxn>
                <a:cxn ang="0">
                  <a:pos x="T5" y="T7"/>
                </a:cxn>
                <a:cxn ang="0">
                  <a:pos x="T9" y="T11"/>
                </a:cxn>
                <a:cxn ang="0">
                  <a:pos x="T13" y="T15"/>
                </a:cxn>
              </a:cxnLst>
              <a:rect l="0" t="0" r="r" b="b"/>
              <a:pathLst>
                <a:path w="21504" h="21296">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4" name="AutoShape 180"/>
            <p:cNvSpPr>
              <a:spLocks/>
            </p:cNvSpPr>
            <p:nvPr/>
          </p:nvSpPr>
          <p:spPr bwMode="auto">
            <a:xfrm>
              <a:off x="1275108" y="4768574"/>
              <a:ext cx="120856" cy="9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5" name="AutoShape 181"/>
            <p:cNvSpPr>
              <a:spLocks/>
            </p:cNvSpPr>
            <p:nvPr/>
          </p:nvSpPr>
          <p:spPr bwMode="auto">
            <a:xfrm>
              <a:off x="1169636" y="4507237"/>
              <a:ext cx="226330" cy="2830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6" name="AutoShape 182"/>
            <p:cNvSpPr>
              <a:spLocks/>
            </p:cNvSpPr>
            <p:nvPr/>
          </p:nvSpPr>
          <p:spPr bwMode="auto">
            <a:xfrm>
              <a:off x="885257" y="4397036"/>
              <a:ext cx="235222" cy="239861"/>
            </a:xfrm>
            <a:custGeom>
              <a:avLst/>
              <a:gdLst>
                <a:gd name="T0" fmla="+- 0 10897 194"/>
                <a:gd name="T1" fmla="*/ T0 w 21406"/>
                <a:gd name="T2" fmla="*/ 10700 h 21401"/>
                <a:gd name="T3" fmla="+- 0 10897 194"/>
                <a:gd name="T4" fmla="*/ T3 w 21406"/>
                <a:gd name="T5" fmla="*/ 10700 h 21401"/>
                <a:gd name="T6" fmla="+- 0 10897 194"/>
                <a:gd name="T7" fmla="*/ T6 w 21406"/>
                <a:gd name="T8" fmla="*/ 10700 h 21401"/>
                <a:gd name="T9" fmla="+- 0 10897 194"/>
                <a:gd name="T10" fmla="*/ T9 w 21406"/>
                <a:gd name="T11" fmla="*/ 10700 h 21401"/>
              </a:gdLst>
              <a:ahLst/>
              <a:cxnLst>
                <a:cxn ang="0">
                  <a:pos x="T1" y="T2"/>
                </a:cxn>
                <a:cxn ang="0">
                  <a:pos x="T4" y="T5"/>
                </a:cxn>
                <a:cxn ang="0">
                  <a:pos x="T7" y="T8"/>
                </a:cxn>
                <a:cxn ang="0">
                  <a:pos x="T10" y="T11"/>
                </a:cxn>
              </a:cxnLst>
              <a:rect l="0" t="0" r="r" b="b"/>
              <a:pathLst>
                <a:path w="21406" h="21401">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7" name="AutoShape 183"/>
            <p:cNvSpPr>
              <a:spLocks/>
            </p:cNvSpPr>
            <p:nvPr/>
          </p:nvSpPr>
          <p:spPr bwMode="auto">
            <a:xfrm>
              <a:off x="461241" y="4970084"/>
              <a:ext cx="460888" cy="2515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8" name="AutoShape 184"/>
            <p:cNvSpPr>
              <a:spLocks/>
            </p:cNvSpPr>
            <p:nvPr/>
          </p:nvSpPr>
          <p:spPr bwMode="auto">
            <a:xfrm>
              <a:off x="264467" y="4772220"/>
              <a:ext cx="435699" cy="365960"/>
            </a:xfrm>
            <a:custGeom>
              <a:avLst/>
              <a:gdLst>
                <a:gd name="T0" fmla="*/ 10800 w 21600"/>
                <a:gd name="T1" fmla="+- 0 10861 122"/>
                <a:gd name="T2" fmla="*/ 10861 h 21478"/>
                <a:gd name="T3" fmla="*/ 10800 w 21600"/>
                <a:gd name="T4" fmla="+- 0 10861 122"/>
                <a:gd name="T5" fmla="*/ 10861 h 21478"/>
                <a:gd name="T6" fmla="*/ 10800 w 21600"/>
                <a:gd name="T7" fmla="+- 0 10861 122"/>
                <a:gd name="T8" fmla="*/ 10861 h 21478"/>
                <a:gd name="T9" fmla="*/ 10800 w 21600"/>
                <a:gd name="T10" fmla="+- 0 10861 122"/>
                <a:gd name="T11" fmla="*/ 10861 h 21478"/>
              </a:gdLst>
              <a:ahLst/>
              <a:cxnLst>
                <a:cxn ang="0">
                  <a:pos x="T0" y="T2"/>
                </a:cxn>
                <a:cxn ang="0">
                  <a:pos x="T3" y="T5"/>
                </a:cxn>
                <a:cxn ang="0">
                  <a:pos x="T6" y="T8"/>
                </a:cxn>
                <a:cxn ang="0">
                  <a:pos x="T9" y="T11"/>
                </a:cxn>
              </a:cxnLst>
              <a:rect l="0" t="0" r="r" b="b"/>
              <a:pathLst>
                <a:path w="21600" h="21478">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69" name="AutoShape 185"/>
            <p:cNvSpPr>
              <a:spLocks/>
            </p:cNvSpPr>
            <p:nvPr/>
          </p:nvSpPr>
          <p:spPr bwMode="auto">
            <a:xfrm>
              <a:off x="0" y="4933875"/>
              <a:ext cx="580030" cy="479184"/>
            </a:xfrm>
            <a:custGeom>
              <a:avLst/>
              <a:gdLst>
                <a:gd name="T0" fmla="*/ 10646 w 21293"/>
                <a:gd name="T1" fmla="*/ 10681 h 21362"/>
                <a:gd name="T2" fmla="*/ 10646 w 21293"/>
                <a:gd name="T3" fmla="*/ 10681 h 21362"/>
                <a:gd name="T4" fmla="*/ 10646 w 21293"/>
                <a:gd name="T5" fmla="*/ 10681 h 21362"/>
                <a:gd name="T6" fmla="*/ 10646 w 21293"/>
                <a:gd name="T7" fmla="*/ 10681 h 21362"/>
              </a:gdLst>
              <a:ahLst/>
              <a:cxnLst>
                <a:cxn ang="0">
                  <a:pos x="T0" y="T1"/>
                </a:cxn>
                <a:cxn ang="0">
                  <a:pos x="T2" y="T3"/>
                </a:cxn>
                <a:cxn ang="0">
                  <a:pos x="T4" y="T5"/>
                </a:cxn>
                <a:cxn ang="0">
                  <a:pos x="T6" y="T7"/>
                </a:cxn>
              </a:cxnLst>
              <a:rect l="0" t="0" r="r" b="b"/>
              <a:pathLst>
                <a:path w="21293" h="21362">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0" name="AutoShape 186"/>
            <p:cNvSpPr>
              <a:spLocks/>
            </p:cNvSpPr>
            <p:nvPr/>
          </p:nvSpPr>
          <p:spPr bwMode="auto">
            <a:xfrm>
              <a:off x="143601" y="4601697"/>
              <a:ext cx="578603" cy="333040"/>
            </a:xfrm>
            <a:custGeom>
              <a:avLst/>
              <a:gdLst>
                <a:gd name="T0" fmla="+- 0 10951 303"/>
                <a:gd name="T1" fmla="*/ T0 w 21297"/>
                <a:gd name="T2" fmla="*/ 10539 h 21079"/>
                <a:gd name="T3" fmla="+- 0 10951 303"/>
                <a:gd name="T4" fmla="*/ T3 w 21297"/>
                <a:gd name="T5" fmla="*/ 10539 h 21079"/>
                <a:gd name="T6" fmla="+- 0 10951 303"/>
                <a:gd name="T7" fmla="*/ T6 w 21297"/>
                <a:gd name="T8" fmla="*/ 10539 h 21079"/>
                <a:gd name="T9" fmla="+- 0 10951 303"/>
                <a:gd name="T10" fmla="*/ T9 w 21297"/>
                <a:gd name="T11" fmla="*/ 10539 h 21079"/>
              </a:gdLst>
              <a:ahLst/>
              <a:cxnLst>
                <a:cxn ang="0">
                  <a:pos x="T1" y="T2"/>
                </a:cxn>
                <a:cxn ang="0">
                  <a:pos x="T4" y="T5"/>
                </a:cxn>
                <a:cxn ang="0">
                  <a:pos x="T7" y="T8"/>
                </a:cxn>
                <a:cxn ang="0">
                  <a:pos x="T10" y="T11"/>
                </a:cxn>
              </a:cxnLst>
              <a:rect l="0" t="0" r="r" b="b"/>
              <a:pathLst>
                <a:path w="21297" h="21079">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1" name="AutoShape 187"/>
            <p:cNvSpPr>
              <a:spLocks/>
            </p:cNvSpPr>
            <p:nvPr/>
          </p:nvSpPr>
          <p:spPr bwMode="auto">
            <a:xfrm>
              <a:off x="582456" y="4375760"/>
              <a:ext cx="217833" cy="356247"/>
            </a:xfrm>
            <a:custGeom>
              <a:avLst/>
              <a:gdLst>
                <a:gd name="T0" fmla="*/ 10769 w 21538"/>
                <a:gd name="T1" fmla="+- 0 11055 511"/>
                <a:gd name="T2" fmla="*/ 11055 h 21089"/>
                <a:gd name="T3" fmla="*/ 10769 w 21538"/>
                <a:gd name="T4" fmla="+- 0 11055 511"/>
                <a:gd name="T5" fmla="*/ 11055 h 21089"/>
                <a:gd name="T6" fmla="*/ 10769 w 21538"/>
                <a:gd name="T7" fmla="+- 0 11055 511"/>
                <a:gd name="T8" fmla="*/ 11055 h 21089"/>
                <a:gd name="T9" fmla="*/ 10769 w 21538"/>
                <a:gd name="T10" fmla="+- 0 11055 511"/>
                <a:gd name="T11" fmla="*/ 11055 h 21089"/>
              </a:gdLst>
              <a:ahLst/>
              <a:cxnLst>
                <a:cxn ang="0">
                  <a:pos x="T0" y="T2"/>
                </a:cxn>
                <a:cxn ang="0">
                  <a:pos x="T3" y="T5"/>
                </a:cxn>
                <a:cxn ang="0">
                  <a:pos x="T6" y="T8"/>
                </a:cxn>
                <a:cxn ang="0">
                  <a:pos x="T9" y="T11"/>
                </a:cxn>
              </a:cxnLst>
              <a:rect l="0" t="0" r="r" b="b"/>
              <a:pathLst>
                <a:path w="21538" h="21089">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2" name="AutoShape 188"/>
            <p:cNvSpPr>
              <a:spLocks/>
            </p:cNvSpPr>
            <p:nvPr/>
          </p:nvSpPr>
          <p:spPr bwMode="auto">
            <a:xfrm>
              <a:off x="430118" y="4500941"/>
              <a:ext cx="232265" cy="240512"/>
            </a:xfrm>
            <a:custGeom>
              <a:avLst/>
              <a:gdLst>
                <a:gd name="T0" fmla="+- 0 11169 739"/>
                <a:gd name="T1" fmla="*/ T0 w 20861"/>
                <a:gd name="T2" fmla="*/ 10800 h 21600"/>
                <a:gd name="T3" fmla="+- 0 11169 739"/>
                <a:gd name="T4" fmla="*/ T3 w 20861"/>
                <a:gd name="T5" fmla="*/ 10800 h 21600"/>
                <a:gd name="T6" fmla="+- 0 11169 739"/>
                <a:gd name="T7" fmla="*/ T6 w 20861"/>
                <a:gd name="T8" fmla="*/ 10800 h 21600"/>
                <a:gd name="T9" fmla="+- 0 11169 739"/>
                <a:gd name="T10" fmla="*/ T9 w 20861"/>
                <a:gd name="T11" fmla="*/ 10800 h 21600"/>
              </a:gdLst>
              <a:ahLst/>
              <a:cxnLst>
                <a:cxn ang="0">
                  <a:pos x="T1" y="T2"/>
                </a:cxn>
                <a:cxn ang="0">
                  <a:pos x="T4" y="T5"/>
                </a:cxn>
                <a:cxn ang="0">
                  <a:pos x="T7" y="T8"/>
                </a:cxn>
                <a:cxn ang="0">
                  <a:pos x="T10" y="T11"/>
                </a:cxn>
              </a:cxnLst>
              <a:rect l="0" t="0" r="r" b="b"/>
              <a:pathLst>
                <a:path w="20861" h="2160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3" name="AutoShape 189"/>
            <p:cNvSpPr>
              <a:spLocks/>
            </p:cNvSpPr>
            <p:nvPr/>
          </p:nvSpPr>
          <p:spPr bwMode="auto">
            <a:xfrm>
              <a:off x="737623" y="4340361"/>
              <a:ext cx="197100" cy="297188"/>
            </a:xfrm>
            <a:custGeom>
              <a:avLst/>
              <a:gdLst>
                <a:gd name="T0" fmla="+- 0 10933 267"/>
                <a:gd name="T1" fmla="*/ T0 w 21333"/>
                <a:gd name="T2" fmla="*/ 10800 h 21600"/>
                <a:gd name="T3" fmla="+- 0 10933 267"/>
                <a:gd name="T4" fmla="*/ T3 w 21333"/>
                <a:gd name="T5" fmla="*/ 10800 h 21600"/>
                <a:gd name="T6" fmla="+- 0 10933 267"/>
                <a:gd name="T7" fmla="*/ T6 w 21333"/>
                <a:gd name="T8" fmla="*/ 10800 h 21600"/>
                <a:gd name="T9" fmla="+- 0 10933 267"/>
                <a:gd name="T10" fmla="*/ T9 w 21333"/>
                <a:gd name="T11" fmla="*/ 10800 h 21600"/>
              </a:gdLst>
              <a:ahLst/>
              <a:cxnLst>
                <a:cxn ang="0">
                  <a:pos x="T1" y="T2"/>
                </a:cxn>
                <a:cxn ang="0">
                  <a:pos x="T4" y="T5"/>
                </a:cxn>
                <a:cxn ang="0">
                  <a:pos x="T7" y="T8"/>
                </a:cxn>
                <a:cxn ang="0">
                  <a:pos x="T10" y="T11"/>
                </a:cxn>
              </a:cxnLst>
              <a:rect l="0" t="0" r="r" b="b"/>
              <a:pathLst>
                <a:path w="21333" h="2160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4" name="AutoShape 190"/>
            <p:cNvSpPr>
              <a:spLocks/>
            </p:cNvSpPr>
            <p:nvPr/>
          </p:nvSpPr>
          <p:spPr bwMode="auto">
            <a:xfrm>
              <a:off x="925645" y="4252659"/>
              <a:ext cx="303455" cy="317195"/>
            </a:xfrm>
            <a:custGeom>
              <a:avLst/>
              <a:gdLst>
                <a:gd name="T0" fmla="+- 0 10856 112"/>
                <a:gd name="T1" fmla="*/ T0 w 21488"/>
                <a:gd name="T2" fmla="+- 0 10869 138"/>
                <a:gd name="T3" fmla="*/ 10869 h 21462"/>
                <a:gd name="T4" fmla="+- 0 10856 112"/>
                <a:gd name="T5" fmla="*/ T4 w 21488"/>
                <a:gd name="T6" fmla="+- 0 10869 138"/>
                <a:gd name="T7" fmla="*/ 10869 h 21462"/>
                <a:gd name="T8" fmla="+- 0 10856 112"/>
                <a:gd name="T9" fmla="*/ T8 w 21488"/>
                <a:gd name="T10" fmla="+- 0 10869 138"/>
                <a:gd name="T11" fmla="*/ 10869 h 21462"/>
                <a:gd name="T12" fmla="+- 0 10856 112"/>
                <a:gd name="T13" fmla="*/ T12 w 21488"/>
                <a:gd name="T14" fmla="+- 0 10869 138"/>
                <a:gd name="T15" fmla="*/ 10869 h 21462"/>
              </a:gdLst>
              <a:ahLst/>
              <a:cxnLst>
                <a:cxn ang="0">
                  <a:pos x="T1" y="T3"/>
                </a:cxn>
                <a:cxn ang="0">
                  <a:pos x="T5" y="T7"/>
                </a:cxn>
                <a:cxn ang="0">
                  <a:pos x="T9" y="T11"/>
                </a:cxn>
                <a:cxn ang="0">
                  <a:pos x="T13" y="T15"/>
                </a:cxn>
              </a:cxnLst>
              <a:rect l="0" t="0" r="r" b="b"/>
              <a:pathLst>
                <a:path w="21488" h="21462">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5" name="AutoShape 191"/>
            <p:cNvSpPr>
              <a:spLocks/>
            </p:cNvSpPr>
            <p:nvPr/>
          </p:nvSpPr>
          <p:spPr bwMode="auto">
            <a:xfrm>
              <a:off x="1565416" y="3663407"/>
              <a:ext cx="525726" cy="466874"/>
            </a:xfrm>
            <a:custGeom>
              <a:avLst/>
              <a:gdLst>
                <a:gd name="T0" fmla="+- 0 10896 218"/>
                <a:gd name="T1" fmla="*/ T0 w 21356"/>
                <a:gd name="T2" fmla="*/ 10756 h 21512"/>
                <a:gd name="T3" fmla="+- 0 10896 218"/>
                <a:gd name="T4" fmla="*/ T3 w 21356"/>
                <a:gd name="T5" fmla="*/ 10756 h 21512"/>
                <a:gd name="T6" fmla="+- 0 10896 218"/>
                <a:gd name="T7" fmla="*/ T6 w 21356"/>
                <a:gd name="T8" fmla="*/ 10756 h 21512"/>
                <a:gd name="T9" fmla="+- 0 10896 218"/>
                <a:gd name="T10" fmla="*/ T9 w 21356"/>
                <a:gd name="T11" fmla="*/ 10756 h 21512"/>
              </a:gdLst>
              <a:ahLst/>
              <a:cxnLst>
                <a:cxn ang="0">
                  <a:pos x="T1" y="T2"/>
                </a:cxn>
                <a:cxn ang="0">
                  <a:pos x="T4" y="T5"/>
                </a:cxn>
                <a:cxn ang="0">
                  <a:pos x="T7" y="T8"/>
                </a:cxn>
                <a:cxn ang="0">
                  <a:pos x="T10" y="T11"/>
                </a:cxn>
              </a:cxnLst>
              <a:rect l="0" t="0" r="r" b="b"/>
              <a:pathLst>
                <a:path w="21356" h="21512">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6" name="AutoShape 192"/>
            <p:cNvSpPr>
              <a:spLocks/>
            </p:cNvSpPr>
            <p:nvPr/>
          </p:nvSpPr>
          <p:spPr bwMode="auto">
            <a:xfrm>
              <a:off x="662892" y="2865230"/>
              <a:ext cx="1377812" cy="1410226"/>
            </a:xfrm>
            <a:custGeom>
              <a:avLst/>
              <a:gdLst>
                <a:gd name="T0" fmla="+- 0 10808 52"/>
                <a:gd name="T1" fmla="*/ T0 w 21513"/>
                <a:gd name="T2" fmla="*/ 10740 h 21480"/>
                <a:gd name="T3" fmla="+- 0 10808 52"/>
                <a:gd name="T4" fmla="*/ T3 w 21513"/>
                <a:gd name="T5" fmla="*/ 10740 h 21480"/>
                <a:gd name="T6" fmla="+- 0 10808 52"/>
                <a:gd name="T7" fmla="*/ T6 w 21513"/>
                <a:gd name="T8" fmla="*/ 10740 h 21480"/>
                <a:gd name="T9" fmla="+- 0 10808 52"/>
                <a:gd name="T10" fmla="*/ T9 w 21513"/>
                <a:gd name="T11" fmla="*/ 10740 h 21480"/>
              </a:gdLst>
              <a:ahLst/>
              <a:cxnLst>
                <a:cxn ang="0">
                  <a:pos x="T1" y="T2"/>
                </a:cxn>
                <a:cxn ang="0">
                  <a:pos x="T4" y="T5"/>
                </a:cxn>
                <a:cxn ang="0">
                  <a:pos x="T7" y="T8"/>
                </a:cxn>
                <a:cxn ang="0">
                  <a:pos x="T10" y="T11"/>
                </a:cxn>
              </a:cxnLst>
              <a:rect l="0" t="0" r="r" b="b"/>
              <a:pathLst>
                <a:path w="21513" h="2148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7" name="AutoShape 193"/>
            <p:cNvSpPr>
              <a:spLocks/>
            </p:cNvSpPr>
            <p:nvPr/>
          </p:nvSpPr>
          <p:spPr bwMode="auto">
            <a:xfrm>
              <a:off x="2684287" y="2589727"/>
              <a:ext cx="538382" cy="517066"/>
            </a:xfrm>
            <a:custGeom>
              <a:avLst/>
              <a:gdLst>
                <a:gd name="T0" fmla="+- 0 10786 73"/>
                <a:gd name="T1" fmla="*/ T0 w 21426"/>
                <a:gd name="T2" fmla="*/ 10627 h 21255"/>
                <a:gd name="T3" fmla="+- 0 10786 73"/>
                <a:gd name="T4" fmla="*/ T3 w 21426"/>
                <a:gd name="T5" fmla="*/ 10627 h 21255"/>
                <a:gd name="T6" fmla="+- 0 10786 73"/>
                <a:gd name="T7" fmla="*/ T6 w 21426"/>
                <a:gd name="T8" fmla="*/ 10627 h 21255"/>
                <a:gd name="T9" fmla="+- 0 10786 73"/>
                <a:gd name="T10" fmla="*/ T9 w 21426"/>
                <a:gd name="T11" fmla="*/ 10627 h 21255"/>
              </a:gdLst>
              <a:ahLst/>
              <a:cxnLst>
                <a:cxn ang="0">
                  <a:pos x="T1" y="T2"/>
                </a:cxn>
                <a:cxn ang="0">
                  <a:pos x="T4" y="T5"/>
                </a:cxn>
                <a:cxn ang="0">
                  <a:pos x="T7" y="T8"/>
                </a:cxn>
                <a:cxn ang="0">
                  <a:pos x="T10" y="T11"/>
                </a:cxn>
              </a:cxnLst>
              <a:rect l="0" t="0" r="r" b="b"/>
              <a:pathLst>
                <a:path w="21426" h="21255">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8" name="AutoShape 194"/>
            <p:cNvSpPr>
              <a:spLocks/>
            </p:cNvSpPr>
            <p:nvPr/>
          </p:nvSpPr>
          <p:spPr bwMode="auto">
            <a:xfrm>
              <a:off x="2843020" y="3065095"/>
              <a:ext cx="149195" cy="51668"/>
            </a:xfrm>
            <a:custGeom>
              <a:avLst/>
              <a:gdLst>
                <a:gd name="T0" fmla="*/ 10800 w 21600"/>
                <a:gd name="T1" fmla="+- 0 11407 1214"/>
                <a:gd name="T2" fmla="*/ 11407 h 20386"/>
                <a:gd name="T3" fmla="*/ 10800 w 21600"/>
                <a:gd name="T4" fmla="+- 0 11407 1214"/>
                <a:gd name="T5" fmla="*/ 11407 h 20386"/>
                <a:gd name="T6" fmla="*/ 10800 w 21600"/>
                <a:gd name="T7" fmla="+- 0 11407 1214"/>
                <a:gd name="T8" fmla="*/ 11407 h 20386"/>
                <a:gd name="T9" fmla="*/ 10800 w 21600"/>
                <a:gd name="T10" fmla="+- 0 11407 1214"/>
                <a:gd name="T11" fmla="*/ 11407 h 20386"/>
              </a:gdLst>
              <a:ahLst/>
              <a:cxnLst>
                <a:cxn ang="0">
                  <a:pos x="T0" y="T2"/>
                </a:cxn>
                <a:cxn ang="0">
                  <a:pos x="T3" y="T5"/>
                </a:cxn>
                <a:cxn ang="0">
                  <a:pos x="T6" y="T8"/>
                </a:cxn>
                <a:cxn ang="0">
                  <a:pos x="T9" y="T11"/>
                </a:cxn>
              </a:cxnLst>
              <a:rect l="0" t="0" r="r" b="b"/>
              <a:pathLst>
                <a:path w="21600" h="20386">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79" name="AutoShape 195"/>
            <p:cNvSpPr>
              <a:spLocks/>
            </p:cNvSpPr>
            <p:nvPr/>
          </p:nvSpPr>
          <p:spPr bwMode="auto">
            <a:xfrm>
              <a:off x="2454190" y="1808868"/>
              <a:ext cx="1139034" cy="1019798"/>
            </a:xfrm>
            <a:custGeom>
              <a:avLst/>
              <a:gdLst>
                <a:gd name="T0" fmla="*/ 10693 w 21387"/>
                <a:gd name="T1" fmla="*/ 10800 h 21600"/>
                <a:gd name="T2" fmla="*/ 10693 w 21387"/>
                <a:gd name="T3" fmla="*/ 10800 h 21600"/>
                <a:gd name="T4" fmla="*/ 10693 w 21387"/>
                <a:gd name="T5" fmla="*/ 10800 h 21600"/>
                <a:gd name="T6" fmla="*/ 10693 w 21387"/>
                <a:gd name="T7" fmla="*/ 10800 h 21600"/>
              </a:gdLst>
              <a:ahLst/>
              <a:cxnLst>
                <a:cxn ang="0">
                  <a:pos x="T0" y="T1"/>
                </a:cxn>
                <a:cxn ang="0">
                  <a:pos x="T2" y="T3"/>
                </a:cxn>
                <a:cxn ang="0">
                  <a:pos x="T4" y="T5"/>
                </a:cxn>
                <a:cxn ang="0">
                  <a:pos x="T6" y="T7"/>
                </a:cxn>
              </a:cxnLst>
              <a:rect l="0" t="0" r="r" b="b"/>
              <a:pathLst>
                <a:path w="21387" h="2160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80" name="AutoShape 196"/>
            <p:cNvSpPr>
              <a:spLocks/>
            </p:cNvSpPr>
            <p:nvPr/>
          </p:nvSpPr>
          <p:spPr bwMode="auto">
            <a:xfrm>
              <a:off x="774510" y="788752"/>
              <a:ext cx="2118529" cy="2271695"/>
            </a:xfrm>
            <a:custGeom>
              <a:avLst/>
              <a:gdLst>
                <a:gd name="T0" fmla="*/ 10800 w 21600"/>
                <a:gd name="T1" fmla="+- 0 10809 45"/>
                <a:gd name="T2" fmla="*/ 10809 h 21528"/>
                <a:gd name="T3" fmla="*/ 10800 w 21600"/>
                <a:gd name="T4" fmla="+- 0 10809 45"/>
                <a:gd name="T5" fmla="*/ 10809 h 21528"/>
                <a:gd name="T6" fmla="*/ 10800 w 21600"/>
                <a:gd name="T7" fmla="+- 0 10809 45"/>
                <a:gd name="T8" fmla="*/ 10809 h 21528"/>
                <a:gd name="T9" fmla="*/ 10800 w 21600"/>
                <a:gd name="T10" fmla="+- 0 10809 45"/>
                <a:gd name="T11" fmla="*/ 10809 h 21528"/>
              </a:gdLst>
              <a:ahLst/>
              <a:cxnLst>
                <a:cxn ang="0">
                  <a:pos x="T0" y="T2"/>
                </a:cxn>
                <a:cxn ang="0">
                  <a:pos x="T3" y="T5"/>
                </a:cxn>
                <a:cxn ang="0">
                  <a:pos x="T6" y="T8"/>
                </a:cxn>
                <a:cxn ang="0">
                  <a:pos x="T9" y="T11"/>
                </a:cxn>
              </a:cxnLst>
              <a:rect l="0" t="0" r="r" b="b"/>
              <a:pathLst>
                <a:path w="21600" h="21528">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4" y="10031"/>
                    <a:pt x="16154" y="9903"/>
                  </a:cubicBezTo>
                  <a:cubicBezTo>
                    <a:pt x="16154"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4"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81" name="AutoShape 197"/>
            <p:cNvSpPr>
              <a:spLocks/>
            </p:cNvSpPr>
            <p:nvPr/>
          </p:nvSpPr>
          <p:spPr bwMode="auto">
            <a:xfrm>
              <a:off x="283357" y="952261"/>
              <a:ext cx="859162" cy="1808683"/>
            </a:xfrm>
            <a:custGeom>
              <a:avLst/>
              <a:gdLst>
                <a:gd name="T0" fmla="*/ 10800 w 21600"/>
                <a:gd name="T1" fmla="+- 0 10892 221"/>
                <a:gd name="T2" fmla="*/ 10892 h 21342"/>
                <a:gd name="T3" fmla="*/ 10800 w 21600"/>
                <a:gd name="T4" fmla="+- 0 10892 221"/>
                <a:gd name="T5" fmla="*/ 10892 h 21342"/>
                <a:gd name="T6" fmla="*/ 10800 w 21600"/>
                <a:gd name="T7" fmla="+- 0 10892 221"/>
                <a:gd name="T8" fmla="*/ 10892 h 21342"/>
                <a:gd name="T9" fmla="*/ 10800 w 21600"/>
                <a:gd name="T10" fmla="+- 0 10892 221"/>
                <a:gd name="T11" fmla="*/ 10892 h 21342"/>
              </a:gdLst>
              <a:ahLst/>
              <a:cxnLst>
                <a:cxn ang="0">
                  <a:pos x="T0" y="T2"/>
                </a:cxn>
                <a:cxn ang="0">
                  <a:pos x="T3" y="T5"/>
                </a:cxn>
                <a:cxn ang="0">
                  <a:pos x="T6" y="T8"/>
                </a:cxn>
                <a:cxn ang="0">
                  <a:pos x="T9" y="T11"/>
                </a:cxn>
              </a:cxnLst>
              <a:rect l="0" t="0" r="r" b="b"/>
              <a:pathLst>
                <a:path w="21600" h="21342">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5"/>
                    <a:pt x="18377" y="6281"/>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82" name="AutoShape 198"/>
            <p:cNvSpPr>
              <a:spLocks/>
            </p:cNvSpPr>
            <p:nvPr/>
          </p:nvSpPr>
          <p:spPr bwMode="auto">
            <a:xfrm>
              <a:off x="2663561" y="0"/>
              <a:ext cx="588397" cy="716691"/>
            </a:xfrm>
            <a:custGeom>
              <a:avLst/>
              <a:gdLst>
                <a:gd name="T0" fmla="*/ 10800 w 21600"/>
                <a:gd name="T1" fmla="+- 0 10788 48"/>
                <a:gd name="T2" fmla="*/ 10788 h 21481"/>
                <a:gd name="T3" fmla="*/ 10800 w 21600"/>
                <a:gd name="T4" fmla="+- 0 10788 48"/>
                <a:gd name="T5" fmla="*/ 10788 h 21481"/>
                <a:gd name="T6" fmla="*/ 10800 w 21600"/>
                <a:gd name="T7" fmla="+- 0 10788 48"/>
                <a:gd name="T8" fmla="*/ 10788 h 21481"/>
                <a:gd name="T9" fmla="*/ 10800 w 21600"/>
                <a:gd name="T10" fmla="+- 0 10788 48"/>
                <a:gd name="T11" fmla="*/ 10788 h 21481"/>
              </a:gdLst>
              <a:ahLst/>
              <a:cxnLst>
                <a:cxn ang="0">
                  <a:pos x="T0" y="T2"/>
                </a:cxn>
                <a:cxn ang="0">
                  <a:pos x="T3" y="T5"/>
                </a:cxn>
                <a:cxn ang="0">
                  <a:pos x="T6" y="T8"/>
                </a:cxn>
                <a:cxn ang="0">
                  <a:pos x="T9" y="T11"/>
                </a:cxn>
              </a:cxnLst>
              <a:rect l="0" t="0" r="r" b="b"/>
              <a:pathLst>
                <a:path w="21600" h="21481">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83" name="AutoShape 199"/>
            <p:cNvSpPr>
              <a:spLocks/>
            </p:cNvSpPr>
            <p:nvPr/>
          </p:nvSpPr>
          <p:spPr bwMode="auto">
            <a:xfrm>
              <a:off x="4625712" y="32170"/>
              <a:ext cx="757000" cy="1110408"/>
            </a:xfrm>
            <a:custGeom>
              <a:avLst/>
              <a:gdLst>
                <a:gd name="T0" fmla="+- 0 10733 64"/>
                <a:gd name="T1" fmla="*/ T0 w 21338"/>
                <a:gd name="T2" fmla="+- 0 10822 44"/>
                <a:gd name="T3" fmla="*/ 10822 h 21556"/>
                <a:gd name="T4" fmla="+- 0 10733 64"/>
                <a:gd name="T5" fmla="*/ T4 w 21338"/>
                <a:gd name="T6" fmla="+- 0 10822 44"/>
                <a:gd name="T7" fmla="*/ 10822 h 21556"/>
                <a:gd name="T8" fmla="+- 0 10733 64"/>
                <a:gd name="T9" fmla="*/ T8 w 21338"/>
                <a:gd name="T10" fmla="+- 0 10822 44"/>
                <a:gd name="T11" fmla="*/ 10822 h 21556"/>
                <a:gd name="T12" fmla="+- 0 10733 64"/>
                <a:gd name="T13" fmla="*/ T12 w 21338"/>
                <a:gd name="T14" fmla="+- 0 10822 44"/>
                <a:gd name="T15" fmla="*/ 10822 h 21556"/>
              </a:gdLst>
              <a:ahLst/>
              <a:cxnLst>
                <a:cxn ang="0">
                  <a:pos x="T1" y="T3"/>
                </a:cxn>
                <a:cxn ang="0">
                  <a:pos x="T5" y="T7"/>
                </a:cxn>
                <a:cxn ang="0">
                  <a:pos x="T9" y="T11"/>
                </a:cxn>
                <a:cxn ang="0">
                  <a:pos x="T13" y="T15"/>
                </a:cxn>
              </a:cxnLst>
              <a:rect l="0" t="0" r="r" b="b"/>
              <a:pathLst>
                <a:path w="21338" h="21556">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3384" name="AutoShape 200"/>
            <p:cNvSpPr>
              <a:spLocks/>
            </p:cNvSpPr>
            <p:nvPr/>
          </p:nvSpPr>
          <p:spPr bwMode="auto">
            <a:xfrm>
              <a:off x="2491971" y="1792493"/>
              <a:ext cx="626180" cy="688250"/>
            </a:xfrm>
            <a:custGeom>
              <a:avLst/>
              <a:gdLst>
                <a:gd name="T0" fmla="*/ 10800 w 21600"/>
                <a:gd name="T1" fmla="+- 0 10912 225"/>
                <a:gd name="T2" fmla="*/ 10912 h 21375"/>
                <a:gd name="T3" fmla="*/ 10800 w 21600"/>
                <a:gd name="T4" fmla="+- 0 10912 225"/>
                <a:gd name="T5" fmla="*/ 10912 h 21375"/>
                <a:gd name="T6" fmla="*/ 10800 w 21600"/>
                <a:gd name="T7" fmla="+- 0 10912 225"/>
                <a:gd name="T8" fmla="*/ 10912 h 21375"/>
                <a:gd name="T9" fmla="*/ 10800 w 21600"/>
                <a:gd name="T10" fmla="+- 0 10912 225"/>
                <a:gd name="T11" fmla="*/ 10912 h 21375"/>
              </a:gdLst>
              <a:ahLst/>
              <a:cxnLst>
                <a:cxn ang="0">
                  <a:pos x="T0" y="T2"/>
                </a:cxn>
                <a:cxn ang="0">
                  <a:pos x="T3" y="T5"/>
                </a:cxn>
                <a:cxn ang="0">
                  <a:pos x="T6" y="T8"/>
                </a:cxn>
                <a:cxn ang="0">
                  <a:pos x="T9" y="T11"/>
                </a:cxn>
              </a:cxnLst>
              <a:rect l="0" t="0" r="r" b="b"/>
              <a:pathLst>
                <a:path w="21600" h="21375">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212" name="Rectangle 211"/>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UK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13" name="Rectangle 212"/>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0"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b="1"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1"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b="1"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2"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3"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b="1"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4"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b="1"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5"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6"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b="1"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7"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b="1"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48"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49"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0"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1"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2"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3"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4"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5"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b="1">
              <a:solidFill>
                <a:srgbClr val="FFFFFF"/>
              </a:solidFill>
              <a:latin typeface="Calibri" charset="0"/>
              <a:ea typeface="ＭＳ Ｐゴシック" charset="0"/>
              <a:cs typeface="Calibri" charset="0"/>
              <a:sym typeface="Calibri" charset="0"/>
            </a:endParaRPr>
          </a:p>
        </p:txBody>
      </p:sp>
      <p:sp>
        <p:nvSpPr>
          <p:cNvPr id="256"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b="1"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7"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b="1"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8"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b="1"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59"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b="1"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b="1" dirty="0">
              <a:latin typeface="+mj-lt"/>
              <a:ea typeface="Open Sans Light" panose="020B0306030504020204" pitchFamily="34" charset="0"/>
              <a:cs typeface="Open Sans Light" panose="020B0306030504020204" pitchFamily="34" charset="0"/>
              <a:sym typeface="Calibri" charset="0"/>
            </a:endParaRPr>
          </a:p>
        </p:txBody>
      </p:sp>
      <p:sp>
        <p:nvSpPr>
          <p:cNvPr id="260"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b="1"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1"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b="1"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2"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b="1"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63"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b="1"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b="1"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2952477728"/>
      </p:ext>
    </p:extLst>
  </p:cSld>
  <p:clrMapOvr>
    <a:masterClrMapping/>
  </p:clrMapOvr>
  <p:transition spd="med"/>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nvGrpSpPr>
        <p:grpSpPr bwMode="auto">
          <a:xfrm>
            <a:off x="1659172" y="1933575"/>
            <a:ext cx="4308475" cy="4064000"/>
            <a:chOff x="0" y="0"/>
            <a:chExt cx="8617542" cy="8127605"/>
          </a:xfrm>
          <a:solidFill>
            <a:schemeClr val="bg1">
              <a:lumMod val="50000"/>
            </a:schemeClr>
          </a:solidFill>
        </p:grpSpPr>
        <p:sp>
          <p:nvSpPr>
            <p:cNvPr id="90115" name="AutoShape 3"/>
            <p:cNvSpPr>
              <a:spLocks/>
            </p:cNvSpPr>
            <p:nvPr/>
          </p:nvSpPr>
          <p:spPr bwMode="auto">
            <a:xfrm>
              <a:off x="0" y="776477"/>
              <a:ext cx="3404459" cy="5007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16" name="AutoShape 4"/>
            <p:cNvSpPr>
              <a:spLocks/>
            </p:cNvSpPr>
            <p:nvPr/>
          </p:nvSpPr>
          <p:spPr bwMode="auto">
            <a:xfrm>
              <a:off x="3393257" y="192464"/>
              <a:ext cx="1916393" cy="3344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17" name="AutoShape 5"/>
            <p:cNvSpPr>
              <a:spLocks/>
            </p:cNvSpPr>
            <p:nvPr/>
          </p:nvSpPr>
          <p:spPr bwMode="auto">
            <a:xfrm>
              <a:off x="5306209" y="0"/>
              <a:ext cx="3299692" cy="4303394"/>
            </a:xfrm>
            <a:custGeom>
              <a:avLst/>
              <a:gdLst>
                <a:gd name="T0" fmla="*/ 10800 w 21600"/>
                <a:gd name="T1" fmla="+- 0 10804 8"/>
                <a:gd name="T2" fmla="*/ 10804 h 21592"/>
                <a:gd name="T3" fmla="*/ 10800 w 21600"/>
                <a:gd name="T4" fmla="+- 0 10804 8"/>
                <a:gd name="T5" fmla="*/ 10804 h 21592"/>
                <a:gd name="T6" fmla="*/ 10800 w 21600"/>
                <a:gd name="T7" fmla="+- 0 10804 8"/>
                <a:gd name="T8" fmla="*/ 10804 h 21592"/>
                <a:gd name="T9" fmla="*/ 10800 w 21600"/>
                <a:gd name="T10" fmla="+- 0 10804 8"/>
                <a:gd name="T11" fmla="*/ 10804 h 21592"/>
              </a:gdLst>
              <a:ahLst/>
              <a:cxnLst>
                <a:cxn ang="0">
                  <a:pos x="T0" y="T2"/>
                </a:cxn>
                <a:cxn ang="0">
                  <a:pos x="T3" y="T5"/>
                </a:cxn>
                <a:cxn ang="0">
                  <a:pos x="T6" y="T8"/>
                </a:cxn>
                <a:cxn ang="0">
                  <a:pos x="T9" y="T11"/>
                </a:cxn>
              </a:cxnLst>
              <a:rect l="0" t="0" r="r" b="b"/>
              <a:pathLst>
                <a:path w="21600" h="21592">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2"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18" name="AutoShape 6"/>
            <p:cNvSpPr>
              <a:spLocks/>
            </p:cNvSpPr>
            <p:nvPr/>
          </p:nvSpPr>
          <p:spPr bwMode="auto">
            <a:xfrm>
              <a:off x="3404898" y="3529675"/>
              <a:ext cx="2546928" cy="3043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19" name="AutoShape 7"/>
            <p:cNvSpPr>
              <a:spLocks/>
            </p:cNvSpPr>
            <p:nvPr/>
          </p:nvSpPr>
          <p:spPr bwMode="auto">
            <a:xfrm>
              <a:off x="5944506" y="5510662"/>
              <a:ext cx="1904751" cy="1351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20" name="AutoShape 8"/>
            <p:cNvSpPr>
              <a:spLocks/>
            </p:cNvSpPr>
            <p:nvPr/>
          </p:nvSpPr>
          <p:spPr bwMode="auto">
            <a:xfrm>
              <a:off x="5948385" y="4055481"/>
              <a:ext cx="2669157" cy="23666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0121" name="AutoShape 9"/>
            <p:cNvSpPr>
              <a:spLocks/>
            </p:cNvSpPr>
            <p:nvPr/>
          </p:nvSpPr>
          <p:spPr bwMode="auto">
            <a:xfrm>
              <a:off x="6553701" y="6985244"/>
              <a:ext cx="973498" cy="11423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21" name="Rectangle 2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Australia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2" name="Rectangle 2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9"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0"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1"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2"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3"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4"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5"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6"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7"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8"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9"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0"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1"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2"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3"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4"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5"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6"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7"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8"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69"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0"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1"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478532526"/>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1186460" y="2151063"/>
            <a:ext cx="5823744" cy="4123532"/>
            <a:chOff x="-1" y="-1"/>
            <a:chExt cx="11647399" cy="8247268"/>
          </a:xfrm>
          <a:solidFill>
            <a:schemeClr val="bg1">
              <a:lumMod val="50000"/>
            </a:schemeClr>
          </a:solidFill>
        </p:grpSpPr>
        <p:sp>
          <p:nvSpPr>
            <p:cNvPr id="96259" name="AutoShape 3"/>
            <p:cNvSpPr>
              <a:spLocks/>
            </p:cNvSpPr>
            <p:nvPr/>
          </p:nvSpPr>
          <p:spPr bwMode="auto">
            <a:xfrm>
              <a:off x="3356444" y="540496"/>
              <a:ext cx="3851580" cy="3079743"/>
            </a:xfrm>
            <a:custGeom>
              <a:avLst/>
              <a:gdLst>
                <a:gd name="T0" fmla="*/ 10800 w 21600"/>
                <a:gd name="T1" fmla="+- 0 10790 22"/>
                <a:gd name="T2" fmla="*/ 10790 h 21537"/>
                <a:gd name="T3" fmla="*/ 10800 w 21600"/>
                <a:gd name="T4" fmla="+- 0 10790 22"/>
                <a:gd name="T5" fmla="*/ 10790 h 21537"/>
                <a:gd name="T6" fmla="*/ 10800 w 21600"/>
                <a:gd name="T7" fmla="+- 0 10790 22"/>
                <a:gd name="T8" fmla="*/ 10790 h 21537"/>
                <a:gd name="T9" fmla="*/ 10800 w 21600"/>
                <a:gd name="T10" fmla="+- 0 10790 22"/>
                <a:gd name="T11" fmla="*/ 10790 h 21537"/>
              </a:gdLst>
              <a:ahLst/>
              <a:cxnLst>
                <a:cxn ang="0">
                  <a:pos x="T0" y="T2"/>
                </a:cxn>
                <a:cxn ang="0">
                  <a:pos x="T3" y="T5"/>
                </a:cxn>
                <a:cxn ang="0">
                  <a:pos x="T6" y="T8"/>
                </a:cxn>
                <a:cxn ang="0">
                  <a:pos x="T9" y="T11"/>
                </a:cxn>
              </a:cxnLst>
              <a:rect l="0" t="0" r="r" b="b"/>
              <a:pathLst>
                <a:path w="21600" h="21537">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0" name="AutoShape 4"/>
            <p:cNvSpPr>
              <a:spLocks/>
            </p:cNvSpPr>
            <p:nvPr/>
          </p:nvSpPr>
          <p:spPr bwMode="auto">
            <a:xfrm>
              <a:off x="6225252" y="1135333"/>
              <a:ext cx="1053575" cy="712002"/>
            </a:xfrm>
            <a:custGeom>
              <a:avLst/>
              <a:gdLst>
                <a:gd name="T0" fmla="*/ 10800 w 21600"/>
                <a:gd name="T1" fmla="*/ 10671 h 21343"/>
                <a:gd name="T2" fmla="*/ 10800 w 21600"/>
                <a:gd name="T3" fmla="*/ 10671 h 21343"/>
                <a:gd name="T4" fmla="*/ 10800 w 21600"/>
                <a:gd name="T5" fmla="*/ 10671 h 21343"/>
                <a:gd name="T6" fmla="*/ 10800 w 21600"/>
                <a:gd name="T7" fmla="*/ 10671 h 21343"/>
              </a:gdLst>
              <a:ahLst/>
              <a:cxnLst>
                <a:cxn ang="0">
                  <a:pos x="T0" y="T1"/>
                </a:cxn>
                <a:cxn ang="0">
                  <a:pos x="T2" y="T3"/>
                </a:cxn>
                <a:cxn ang="0">
                  <a:pos x="T4" y="T5"/>
                </a:cxn>
                <a:cxn ang="0">
                  <a:pos x="T6" y="T7"/>
                </a:cxn>
              </a:cxnLst>
              <a:rect l="0" t="0" r="r" b="b"/>
              <a:pathLst>
                <a:path w="21600" h="21343">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1" name="AutoShape 5"/>
            <p:cNvSpPr>
              <a:spLocks/>
            </p:cNvSpPr>
            <p:nvPr/>
          </p:nvSpPr>
          <p:spPr bwMode="auto">
            <a:xfrm>
              <a:off x="6920163" y="862595"/>
              <a:ext cx="2144165" cy="2986412"/>
            </a:xfrm>
            <a:custGeom>
              <a:avLst/>
              <a:gdLst>
                <a:gd name="T0" fmla="*/ 10772 w 21544"/>
                <a:gd name="T1" fmla="*/ 10800 h 21600"/>
                <a:gd name="T2" fmla="*/ 10772 w 21544"/>
                <a:gd name="T3" fmla="*/ 10800 h 21600"/>
                <a:gd name="T4" fmla="*/ 10772 w 21544"/>
                <a:gd name="T5" fmla="*/ 10800 h 21600"/>
                <a:gd name="T6" fmla="*/ 10772 w 21544"/>
                <a:gd name="T7" fmla="*/ 10800 h 21600"/>
              </a:gdLst>
              <a:ahLst/>
              <a:cxnLst>
                <a:cxn ang="0">
                  <a:pos x="T0" y="T1"/>
                </a:cxn>
                <a:cxn ang="0">
                  <a:pos x="T2" y="T3"/>
                </a:cxn>
                <a:cxn ang="0">
                  <a:pos x="T4" y="T5"/>
                </a:cxn>
                <a:cxn ang="0">
                  <a:pos x="T6" y="T7"/>
                </a:cxn>
              </a:cxnLst>
              <a:rect l="0" t="0" r="r" b="b"/>
              <a:pathLst>
                <a:path w="21544" h="2160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2" name="AutoShape 6"/>
            <p:cNvSpPr>
              <a:spLocks/>
            </p:cNvSpPr>
            <p:nvPr/>
          </p:nvSpPr>
          <p:spPr bwMode="auto">
            <a:xfrm>
              <a:off x="6694644" y="471846"/>
              <a:ext cx="1284339" cy="1385495"/>
            </a:xfrm>
            <a:custGeom>
              <a:avLst/>
              <a:gdLst>
                <a:gd name="T0" fmla="*/ 10800 w 21600"/>
                <a:gd name="T1" fmla="*/ 10689 h 21379"/>
                <a:gd name="T2" fmla="*/ 10800 w 21600"/>
                <a:gd name="T3" fmla="*/ 10689 h 21379"/>
                <a:gd name="T4" fmla="*/ 10800 w 21600"/>
                <a:gd name="T5" fmla="*/ 10689 h 21379"/>
                <a:gd name="T6" fmla="*/ 10800 w 21600"/>
                <a:gd name="T7" fmla="*/ 10689 h 21379"/>
              </a:gdLst>
              <a:ahLst/>
              <a:cxnLst>
                <a:cxn ang="0">
                  <a:pos x="T0" y="T1"/>
                </a:cxn>
                <a:cxn ang="0">
                  <a:pos x="T2" y="T3"/>
                </a:cxn>
                <a:cxn ang="0">
                  <a:pos x="T4" y="T5"/>
                </a:cxn>
                <a:cxn ang="0">
                  <a:pos x="T6" y="T7"/>
                </a:cxn>
              </a:cxnLst>
              <a:rect l="0" t="0" r="r" b="b"/>
              <a:pathLst>
                <a:path w="21600" h="21379">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3" name="AutoShape 7"/>
            <p:cNvSpPr>
              <a:spLocks/>
            </p:cNvSpPr>
            <p:nvPr/>
          </p:nvSpPr>
          <p:spPr bwMode="auto">
            <a:xfrm>
              <a:off x="5997023" y="328231"/>
              <a:ext cx="1247714" cy="979331"/>
            </a:xfrm>
            <a:custGeom>
              <a:avLst/>
              <a:gdLst>
                <a:gd name="T0" fmla="+- 0 10822 44"/>
                <a:gd name="T1" fmla="*/ T0 w 21556"/>
                <a:gd name="T2" fmla="+- 0 10606 70"/>
                <a:gd name="T3" fmla="*/ 10606 h 21073"/>
                <a:gd name="T4" fmla="+- 0 10822 44"/>
                <a:gd name="T5" fmla="*/ T4 w 21556"/>
                <a:gd name="T6" fmla="+- 0 10606 70"/>
                <a:gd name="T7" fmla="*/ 10606 h 21073"/>
                <a:gd name="T8" fmla="+- 0 10822 44"/>
                <a:gd name="T9" fmla="*/ T8 w 21556"/>
                <a:gd name="T10" fmla="+- 0 10606 70"/>
                <a:gd name="T11" fmla="*/ 10606 h 21073"/>
                <a:gd name="T12" fmla="+- 0 10822 44"/>
                <a:gd name="T13" fmla="*/ T12 w 21556"/>
                <a:gd name="T14" fmla="+- 0 10606 70"/>
                <a:gd name="T15" fmla="*/ 10606 h 21073"/>
              </a:gdLst>
              <a:ahLst/>
              <a:cxnLst>
                <a:cxn ang="0">
                  <a:pos x="T1" y="T3"/>
                </a:cxn>
                <a:cxn ang="0">
                  <a:pos x="T5" y="T7"/>
                </a:cxn>
                <a:cxn ang="0">
                  <a:pos x="T9" y="T11"/>
                </a:cxn>
                <a:cxn ang="0">
                  <a:pos x="T13" y="T15"/>
                </a:cxn>
              </a:cxnLst>
              <a:rect l="0" t="0" r="r" b="b"/>
              <a:pathLst>
                <a:path w="21556" h="21073">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4" name="AutoShape 8"/>
            <p:cNvSpPr>
              <a:spLocks/>
            </p:cNvSpPr>
            <p:nvPr/>
          </p:nvSpPr>
          <p:spPr bwMode="auto">
            <a:xfrm>
              <a:off x="4970459" y="269637"/>
              <a:ext cx="1246331" cy="743222"/>
            </a:xfrm>
            <a:custGeom>
              <a:avLst/>
              <a:gdLst>
                <a:gd name="T0" fmla="+- 0 10834 68"/>
                <a:gd name="T1" fmla="*/ T0 w 21532"/>
                <a:gd name="T2" fmla="+- 0 10742 359"/>
                <a:gd name="T3" fmla="*/ 10742 h 20767"/>
                <a:gd name="T4" fmla="+- 0 10834 68"/>
                <a:gd name="T5" fmla="*/ T4 w 21532"/>
                <a:gd name="T6" fmla="+- 0 10742 359"/>
                <a:gd name="T7" fmla="*/ 10742 h 20767"/>
                <a:gd name="T8" fmla="+- 0 10834 68"/>
                <a:gd name="T9" fmla="*/ T8 w 21532"/>
                <a:gd name="T10" fmla="+- 0 10742 359"/>
                <a:gd name="T11" fmla="*/ 10742 h 20767"/>
                <a:gd name="T12" fmla="+- 0 10834 68"/>
                <a:gd name="T13" fmla="*/ T12 w 21532"/>
                <a:gd name="T14" fmla="+- 0 10742 359"/>
                <a:gd name="T15" fmla="*/ 10742 h 20767"/>
              </a:gdLst>
              <a:ahLst/>
              <a:cxnLst>
                <a:cxn ang="0">
                  <a:pos x="T1" y="T3"/>
                </a:cxn>
                <a:cxn ang="0">
                  <a:pos x="T5" y="T7"/>
                </a:cxn>
                <a:cxn ang="0">
                  <a:pos x="T9" y="T11"/>
                </a:cxn>
                <a:cxn ang="0">
                  <a:pos x="T13" y="T15"/>
                </a:cxn>
              </a:cxnLst>
              <a:rect l="0" t="0" r="r" b="b"/>
              <a:pathLst>
                <a:path w="21532" h="20767">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5" name="AutoShape 9"/>
            <p:cNvSpPr>
              <a:spLocks/>
            </p:cNvSpPr>
            <p:nvPr/>
          </p:nvSpPr>
          <p:spPr bwMode="auto">
            <a:xfrm>
              <a:off x="3280765" y="123056"/>
              <a:ext cx="1939548" cy="771752"/>
            </a:xfrm>
            <a:custGeom>
              <a:avLst/>
              <a:gdLst>
                <a:gd name="T0" fmla="+- 0 10831 62"/>
                <a:gd name="T1" fmla="*/ T0 w 21538"/>
                <a:gd name="T2" fmla="*/ 10745 h 21491"/>
                <a:gd name="T3" fmla="+- 0 10831 62"/>
                <a:gd name="T4" fmla="*/ T3 w 21538"/>
                <a:gd name="T5" fmla="*/ 10745 h 21491"/>
                <a:gd name="T6" fmla="+- 0 10831 62"/>
                <a:gd name="T7" fmla="*/ T6 w 21538"/>
                <a:gd name="T8" fmla="*/ 10745 h 21491"/>
                <a:gd name="T9" fmla="+- 0 10831 62"/>
                <a:gd name="T10" fmla="*/ T9 w 21538"/>
                <a:gd name="T11" fmla="*/ 10745 h 21491"/>
              </a:gdLst>
              <a:ahLst/>
              <a:cxnLst>
                <a:cxn ang="0">
                  <a:pos x="T1" y="T2"/>
                </a:cxn>
                <a:cxn ang="0">
                  <a:pos x="T4" y="T5"/>
                </a:cxn>
                <a:cxn ang="0">
                  <a:pos x="T7" y="T8"/>
                </a:cxn>
                <a:cxn ang="0">
                  <a:pos x="T10" y="T11"/>
                </a:cxn>
              </a:cxnLst>
              <a:rect l="0" t="0" r="r" b="b"/>
              <a:pathLst>
                <a:path w="21538" h="21491">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6" name="AutoShape 10"/>
            <p:cNvSpPr>
              <a:spLocks/>
            </p:cNvSpPr>
            <p:nvPr/>
          </p:nvSpPr>
          <p:spPr bwMode="auto">
            <a:xfrm>
              <a:off x="1741601" y="-1"/>
              <a:ext cx="1858048" cy="1957516"/>
            </a:xfrm>
            <a:custGeom>
              <a:avLst/>
              <a:gdLst>
                <a:gd name="T0" fmla="+- 0 10863 157"/>
                <a:gd name="T1" fmla="*/ T0 w 21412"/>
                <a:gd name="T2" fmla="+- 0 10882 258"/>
                <a:gd name="T3" fmla="*/ 10882 h 21249"/>
                <a:gd name="T4" fmla="+- 0 10863 157"/>
                <a:gd name="T5" fmla="*/ T4 w 21412"/>
                <a:gd name="T6" fmla="+- 0 10882 258"/>
                <a:gd name="T7" fmla="*/ 10882 h 21249"/>
                <a:gd name="T8" fmla="+- 0 10863 157"/>
                <a:gd name="T9" fmla="*/ T8 w 21412"/>
                <a:gd name="T10" fmla="+- 0 10882 258"/>
                <a:gd name="T11" fmla="*/ 10882 h 21249"/>
                <a:gd name="T12" fmla="+- 0 10863 157"/>
                <a:gd name="T13" fmla="*/ T12 w 21412"/>
                <a:gd name="T14" fmla="+- 0 10882 258"/>
                <a:gd name="T15" fmla="*/ 10882 h 21249"/>
              </a:gdLst>
              <a:ahLst/>
              <a:cxnLst>
                <a:cxn ang="0">
                  <a:pos x="T1" y="T3"/>
                </a:cxn>
                <a:cxn ang="0">
                  <a:pos x="T5" y="T7"/>
                </a:cxn>
                <a:cxn ang="0">
                  <a:pos x="T9" y="T11"/>
                </a:cxn>
                <a:cxn ang="0">
                  <a:pos x="T13" y="T15"/>
                </a:cxn>
              </a:cxnLst>
              <a:rect l="0" t="0" r="r" b="b"/>
              <a:pathLst>
                <a:path w="21412" h="21249">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7" name="AutoShape 11"/>
            <p:cNvSpPr>
              <a:spLocks/>
            </p:cNvSpPr>
            <p:nvPr/>
          </p:nvSpPr>
          <p:spPr bwMode="auto">
            <a:xfrm>
              <a:off x="8626740" y="920290"/>
              <a:ext cx="2302343" cy="2283587"/>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8" name="AutoShape 12"/>
            <p:cNvSpPr>
              <a:spLocks/>
            </p:cNvSpPr>
            <p:nvPr/>
          </p:nvSpPr>
          <p:spPr bwMode="auto">
            <a:xfrm>
              <a:off x="6799538" y="4879367"/>
              <a:ext cx="1203048" cy="1274803"/>
            </a:xfrm>
            <a:custGeom>
              <a:avLst/>
              <a:gdLst>
                <a:gd name="T0" fmla="*/ 10800 w 21600"/>
                <a:gd name="T1" fmla="+- 0 10881 162"/>
                <a:gd name="T2" fmla="*/ 10881 h 21438"/>
                <a:gd name="T3" fmla="*/ 10800 w 21600"/>
                <a:gd name="T4" fmla="+- 0 10881 162"/>
                <a:gd name="T5" fmla="*/ 10881 h 21438"/>
                <a:gd name="T6" fmla="*/ 10800 w 21600"/>
                <a:gd name="T7" fmla="+- 0 10881 162"/>
                <a:gd name="T8" fmla="*/ 10881 h 21438"/>
                <a:gd name="T9" fmla="*/ 10800 w 21600"/>
                <a:gd name="T10" fmla="+- 0 10881 162"/>
                <a:gd name="T11" fmla="*/ 10881 h 21438"/>
              </a:gdLst>
              <a:ahLst/>
              <a:cxnLst>
                <a:cxn ang="0">
                  <a:pos x="T0" y="T2"/>
                </a:cxn>
                <a:cxn ang="0">
                  <a:pos x="T3" y="T5"/>
                </a:cxn>
                <a:cxn ang="0">
                  <a:pos x="T6" y="T8"/>
                </a:cxn>
                <a:cxn ang="0">
                  <a:pos x="T9" y="T11"/>
                </a:cxn>
              </a:cxnLst>
              <a:rect l="0" t="0" r="r" b="b"/>
              <a:pathLst>
                <a:path w="21600" h="21438">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69" name="AutoShape 13"/>
            <p:cNvSpPr>
              <a:spLocks/>
            </p:cNvSpPr>
            <p:nvPr/>
          </p:nvSpPr>
          <p:spPr bwMode="auto">
            <a:xfrm>
              <a:off x="4569055" y="2427792"/>
              <a:ext cx="3266151" cy="3125829"/>
            </a:xfrm>
            <a:custGeom>
              <a:avLst/>
              <a:gdLst>
                <a:gd name="T0" fmla="+- 0 10788 42"/>
                <a:gd name="T1" fmla="*/ T0 w 21492"/>
                <a:gd name="T2" fmla="+- 0 10852 105"/>
                <a:gd name="T3" fmla="*/ 10852 h 21495"/>
                <a:gd name="T4" fmla="+- 0 10788 42"/>
                <a:gd name="T5" fmla="*/ T4 w 21492"/>
                <a:gd name="T6" fmla="+- 0 10852 105"/>
                <a:gd name="T7" fmla="*/ 10852 h 21495"/>
                <a:gd name="T8" fmla="+- 0 10788 42"/>
                <a:gd name="T9" fmla="*/ T8 w 21492"/>
                <a:gd name="T10" fmla="+- 0 10852 105"/>
                <a:gd name="T11" fmla="*/ 10852 h 21495"/>
                <a:gd name="T12" fmla="+- 0 10788 42"/>
                <a:gd name="T13" fmla="*/ T12 w 21492"/>
                <a:gd name="T14" fmla="+- 0 10852 105"/>
                <a:gd name="T15" fmla="*/ 10852 h 21495"/>
              </a:gdLst>
              <a:ahLst/>
              <a:cxnLst>
                <a:cxn ang="0">
                  <a:pos x="T1" y="T3"/>
                </a:cxn>
                <a:cxn ang="0">
                  <a:pos x="T5" y="T7"/>
                </a:cxn>
                <a:cxn ang="0">
                  <a:pos x="T9" y="T11"/>
                </a:cxn>
                <a:cxn ang="0">
                  <a:pos x="T13" y="T15"/>
                </a:cxn>
              </a:cxnLst>
              <a:rect l="0" t="0" r="r" b="b"/>
              <a:pathLst>
                <a:path w="21492" h="21495">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0" name="AutoShape 14"/>
            <p:cNvSpPr>
              <a:spLocks/>
            </p:cNvSpPr>
            <p:nvPr/>
          </p:nvSpPr>
          <p:spPr bwMode="auto">
            <a:xfrm>
              <a:off x="7398540" y="2947467"/>
              <a:ext cx="1477274" cy="2779237"/>
            </a:xfrm>
            <a:custGeom>
              <a:avLst/>
              <a:gdLst>
                <a:gd name="T0" fmla="+- 0 10865 131"/>
                <a:gd name="T1" fmla="*/ T0 w 21469"/>
                <a:gd name="T2" fmla="*/ 10800 h 21600"/>
                <a:gd name="T3" fmla="+- 0 10865 131"/>
                <a:gd name="T4" fmla="*/ T3 w 21469"/>
                <a:gd name="T5" fmla="*/ 10800 h 21600"/>
                <a:gd name="T6" fmla="+- 0 10865 131"/>
                <a:gd name="T7" fmla="*/ T6 w 21469"/>
                <a:gd name="T8" fmla="*/ 10800 h 21600"/>
                <a:gd name="T9" fmla="+- 0 10865 131"/>
                <a:gd name="T10" fmla="*/ T9 w 21469"/>
                <a:gd name="T11" fmla="*/ 10800 h 21600"/>
              </a:gdLst>
              <a:ahLst/>
              <a:cxnLst>
                <a:cxn ang="0">
                  <a:pos x="T1" y="T2"/>
                </a:cxn>
                <a:cxn ang="0">
                  <a:pos x="T4" y="T5"/>
                </a:cxn>
                <a:cxn ang="0">
                  <a:pos x="T7" y="T8"/>
                </a:cxn>
                <a:cxn ang="0">
                  <a:pos x="T10" y="T11"/>
                </a:cxn>
              </a:cxnLst>
              <a:rect l="0" t="0" r="r" b="b"/>
              <a:pathLst>
                <a:path w="21469" h="2160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1" name="AutoShape 15"/>
            <p:cNvSpPr>
              <a:spLocks/>
            </p:cNvSpPr>
            <p:nvPr/>
          </p:nvSpPr>
          <p:spPr bwMode="auto">
            <a:xfrm>
              <a:off x="3015544" y="3240563"/>
              <a:ext cx="2104540" cy="2386086"/>
            </a:xfrm>
            <a:custGeom>
              <a:avLst/>
              <a:gdLst>
                <a:gd name="T0" fmla="*/ 10783 w 21567"/>
                <a:gd name="T1" fmla="+- 0 10865 182"/>
                <a:gd name="T2" fmla="*/ 10865 h 21367"/>
                <a:gd name="T3" fmla="*/ 10783 w 21567"/>
                <a:gd name="T4" fmla="+- 0 10865 182"/>
                <a:gd name="T5" fmla="*/ 10865 h 21367"/>
                <a:gd name="T6" fmla="*/ 10783 w 21567"/>
                <a:gd name="T7" fmla="+- 0 10865 182"/>
                <a:gd name="T8" fmla="*/ 10865 h 21367"/>
                <a:gd name="T9" fmla="*/ 10783 w 21567"/>
                <a:gd name="T10" fmla="+- 0 10865 182"/>
                <a:gd name="T11" fmla="*/ 10865 h 21367"/>
              </a:gdLst>
              <a:ahLst/>
              <a:cxnLst>
                <a:cxn ang="0">
                  <a:pos x="T0" y="T2"/>
                </a:cxn>
                <a:cxn ang="0">
                  <a:pos x="T3" y="T5"/>
                </a:cxn>
                <a:cxn ang="0">
                  <a:pos x="T6" y="T8"/>
                </a:cxn>
                <a:cxn ang="0">
                  <a:pos x="T9" y="T11"/>
                </a:cxn>
              </a:cxnLst>
              <a:rect l="0" t="0" r="r" b="b"/>
              <a:pathLst>
                <a:path w="21567" h="21367">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2" name="AutoShape 16"/>
            <p:cNvSpPr>
              <a:spLocks/>
            </p:cNvSpPr>
            <p:nvPr/>
          </p:nvSpPr>
          <p:spPr bwMode="auto">
            <a:xfrm>
              <a:off x="3026033" y="4898593"/>
              <a:ext cx="4294751" cy="2488794"/>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3" name="AutoShape 17"/>
            <p:cNvSpPr>
              <a:spLocks/>
            </p:cNvSpPr>
            <p:nvPr/>
          </p:nvSpPr>
          <p:spPr bwMode="auto">
            <a:xfrm>
              <a:off x="9396196" y="3616201"/>
              <a:ext cx="2251202" cy="1363097"/>
            </a:xfrm>
            <a:custGeom>
              <a:avLst/>
              <a:gdLst>
                <a:gd name="T0" fmla="+- 0 10851 130"/>
                <a:gd name="T1" fmla="*/ T0 w 21443"/>
                <a:gd name="T2" fmla="*/ 10800 h 21600"/>
                <a:gd name="T3" fmla="+- 0 10851 130"/>
                <a:gd name="T4" fmla="*/ T3 w 21443"/>
                <a:gd name="T5" fmla="*/ 10800 h 21600"/>
                <a:gd name="T6" fmla="+- 0 10851 130"/>
                <a:gd name="T7" fmla="*/ T6 w 21443"/>
                <a:gd name="T8" fmla="*/ 10800 h 21600"/>
                <a:gd name="T9" fmla="+- 0 10851 130"/>
                <a:gd name="T10" fmla="*/ T9 w 21443"/>
                <a:gd name="T11" fmla="*/ 10800 h 21600"/>
              </a:gdLst>
              <a:ahLst/>
              <a:cxnLst>
                <a:cxn ang="0">
                  <a:pos x="T1" y="T2"/>
                </a:cxn>
                <a:cxn ang="0">
                  <a:pos x="T4" y="T5"/>
                </a:cxn>
                <a:cxn ang="0">
                  <a:pos x="T7" y="T8"/>
                </a:cxn>
                <a:cxn ang="0">
                  <a:pos x="T10" y="T11"/>
                </a:cxn>
              </a:cxnLst>
              <a:rect l="0" t="0" r="r" b="b"/>
              <a:pathLst>
                <a:path w="21443" h="2160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4" name="AutoShape 18"/>
            <p:cNvSpPr>
              <a:spLocks/>
            </p:cNvSpPr>
            <p:nvPr/>
          </p:nvSpPr>
          <p:spPr bwMode="auto">
            <a:xfrm>
              <a:off x="0" y="6820007"/>
              <a:ext cx="3449613" cy="1427260"/>
            </a:xfrm>
            <a:custGeom>
              <a:avLst/>
              <a:gdLst>
                <a:gd name="T0" fmla="+- 0 10823 66"/>
                <a:gd name="T1" fmla="*/ T0 w 21514"/>
                <a:gd name="T2" fmla="+- 0 10795 26"/>
                <a:gd name="T3" fmla="*/ 10795 h 21539"/>
                <a:gd name="T4" fmla="+- 0 10823 66"/>
                <a:gd name="T5" fmla="*/ T4 w 21514"/>
                <a:gd name="T6" fmla="+- 0 10795 26"/>
                <a:gd name="T7" fmla="*/ 10795 h 21539"/>
                <a:gd name="T8" fmla="+- 0 10823 66"/>
                <a:gd name="T9" fmla="*/ T8 w 21514"/>
                <a:gd name="T10" fmla="+- 0 10795 26"/>
                <a:gd name="T11" fmla="*/ 10795 h 21539"/>
                <a:gd name="T12" fmla="+- 0 10823 66"/>
                <a:gd name="T13" fmla="*/ T12 w 21514"/>
                <a:gd name="T14" fmla="+- 0 10795 26"/>
                <a:gd name="T15" fmla="*/ 10795 h 21539"/>
              </a:gdLst>
              <a:ahLst/>
              <a:cxnLst>
                <a:cxn ang="0">
                  <a:pos x="T1" y="T3"/>
                </a:cxn>
                <a:cxn ang="0">
                  <a:pos x="T5" y="T7"/>
                </a:cxn>
                <a:cxn ang="0">
                  <a:pos x="T9" y="T11"/>
                </a:cxn>
                <a:cxn ang="0">
                  <a:pos x="T13" y="T15"/>
                </a:cxn>
              </a:cxnLst>
              <a:rect l="0" t="0" r="r" b="b"/>
              <a:pathLst>
                <a:path w="21514" h="21539">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6275" name="AutoShape 19"/>
            <p:cNvSpPr>
              <a:spLocks/>
            </p:cNvSpPr>
            <p:nvPr/>
          </p:nvSpPr>
          <p:spPr bwMode="auto">
            <a:xfrm>
              <a:off x="5174653" y="2582945"/>
              <a:ext cx="1101502" cy="1230979"/>
            </a:xfrm>
            <a:custGeom>
              <a:avLst/>
              <a:gdLst>
                <a:gd name="T0" fmla="+- 0 10800 70"/>
                <a:gd name="T1" fmla="*/ T0 w 21461"/>
                <a:gd name="T2" fmla="*/ 10544 h 21089"/>
                <a:gd name="T3" fmla="+- 0 10800 70"/>
                <a:gd name="T4" fmla="*/ T3 w 21461"/>
                <a:gd name="T5" fmla="*/ 10544 h 21089"/>
                <a:gd name="T6" fmla="+- 0 10800 70"/>
                <a:gd name="T7" fmla="*/ T6 w 21461"/>
                <a:gd name="T8" fmla="*/ 10544 h 21089"/>
                <a:gd name="T9" fmla="+- 0 10800 70"/>
                <a:gd name="T10" fmla="*/ T9 w 21461"/>
                <a:gd name="T11" fmla="*/ 10544 h 21089"/>
              </a:gdLst>
              <a:ahLst/>
              <a:cxnLst>
                <a:cxn ang="0">
                  <a:pos x="T1" y="T2"/>
                </a:cxn>
                <a:cxn ang="0">
                  <a:pos x="T4" y="T5"/>
                </a:cxn>
                <a:cxn ang="0">
                  <a:pos x="T7" y="T8"/>
                </a:cxn>
                <a:cxn ang="0">
                  <a:pos x="T10" y="T11"/>
                </a:cxn>
              </a:cxnLst>
              <a:rect l="0" t="0" r="r" b="b"/>
              <a:pathLst>
                <a:path w="21461" h="21089">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31" name="Rectangle 3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Spain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32" name="Rectangle 3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35"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36"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7"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38"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39"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0"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1"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2"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3"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4"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5"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6"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7"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8"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49"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50"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1"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2"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3"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54"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5"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6"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7"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483713787"/>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4"/>
          <p:cNvSpPr txBox="1"/>
          <p:nvPr/>
        </p:nvSpPr>
        <p:spPr>
          <a:xfrm>
            <a:off x="1679003" y="3581400"/>
            <a:ext cx="2273300" cy="400110"/>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dirty="0" smtClean="0">
                <a:solidFill>
                  <a:schemeClr val="tx1">
                    <a:lumMod val="95000"/>
                    <a:lumOff val="5000"/>
                  </a:schemeClr>
                </a:solidFill>
                <a:latin typeface="+mj-lt"/>
              </a:rPr>
              <a:t>Our Profile</a:t>
            </a:r>
            <a:endParaRPr lang="id-ID" sz="2000" dirty="0">
              <a:solidFill>
                <a:schemeClr val="tx1">
                  <a:lumMod val="95000"/>
                  <a:lumOff val="5000"/>
                </a:schemeClr>
              </a:solidFill>
              <a:latin typeface="+mj-lt"/>
            </a:endParaRPr>
          </a:p>
        </p:txBody>
      </p:sp>
      <p:sp>
        <p:nvSpPr>
          <p:cNvPr id="28" name="TextBox 5"/>
          <p:cNvSpPr txBox="1"/>
          <p:nvPr/>
        </p:nvSpPr>
        <p:spPr>
          <a:xfrm>
            <a:off x="1364900" y="4088249"/>
            <a:ext cx="2901506" cy="116955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a:t>
            </a:r>
            <a:r>
              <a:rPr lang="en-US" sz="1400" dirty="0" smtClean="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1500s.</a:t>
            </a:r>
            <a:endParaRPr lang="id-ID"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7" name="Oval 26"/>
          <p:cNvSpPr/>
          <p:nvPr/>
        </p:nvSpPr>
        <p:spPr>
          <a:xfrm>
            <a:off x="2341562" y="2222044"/>
            <a:ext cx="1041400" cy="1041400"/>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grpSp>
        <p:nvGrpSpPr>
          <p:cNvPr id="30" name="Group 29"/>
          <p:cNvGrpSpPr/>
          <p:nvPr/>
        </p:nvGrpSpPr>
        <p:grpSpPr>
          <a:xfrm>
            <a:off x="2631532" y="2534016"/>
            <a:ext cx="454025" cy="454025"/>
            <a:chOff x="2005013" y="1077913"/>
            <a:chExt cx="688975" cy="688975"/>
          </a:xfrm>
          <a:solidFill>
            <a:schemeClr val="tx1">
              <a:lumMod val="95000"/>
              <a:lumOff val="5000"/>
            </a:schemeClr>
          </a:solidFill>
        </p:grpSpPr>
        <p:sp>
          <p:nvSpPr>
            <p:cNvPr id="31" name="Freeform 30"/>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32" name="Freeform 31"/>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33" name="Oval 32"/>
          <p:cNvSpPr/>
          <p:nvPr/>
        </p:nvSpPr>
        <p:spPr>
          <a:xfrm>
            <a:off x="5573712" y="2222044"/>
            <a:ext cx="1041400" cy="1041400"/>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grpSp>
        <p:nvGrpSpPr>
          <p:cNvPr id="36" name="Group 35"/>
          <p:cNvGrpSpPr/>
          <p:nvPr/>
        </p:nvGrpSpPr>
        <p:grpSpPr>
          <a:xfrm>
            <a:off x="5876858" y="2514123"/>
            <a:ext cx="435083" cy="443217"/>
            <a:chOff x="3632200" y="4152900"/>
            <a:chExt cx="690563" cy="690563"/>
          </a:xfrm>
          <a:solidFill>
            <a:schemeClr val="tx1">
              <a:lumMod val="95000"/>
              <a:lumOff val="5000"/>
            </a:schemeClr>
          </a:solidFill>
        </p:grpSpPr>
        <p:sp>
          <p:nvSpPr>
            <p:cNvPr id="37" name="Freeform 36"/>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38" name="Freeform 37"/>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39" name="Freeform 38"/>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40" name="Oval 39"/>
          <p:cNvSpPr/>
          <p:nvPr/>
        </p:nvSpPr>
        <p:spPr>
          <a:xfrm>
            <a:off x="8805862" y="2222044"/>
            <a:ext cx="1041400" cy="1041400"/>
          </a:xfrm>
          <a:prstGeom prst="ellipse">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id-ID">
              <a:solidFill>
                <a:schemeClr val="bg1"/>
              </a:solidFill>
            </a:endParaRPr>
          </a:p>
        </p:txBody>
      </p:sp>
      <p:grpSp>
        <p:nvGrpSpPr>
          <p:cNvPr id="43" name="Group 42"/>
          <p:cNvGrpSpPr/>
          <p:nvPr/>
        </p:nvGrpSpPr>
        <p:grpSpPr>
          <a:xfrm>
            <a:off x="9082077" y="2538542"/>
            <a:ext cx="497931" cy="465882"/>
            <a:chOff x="6964363" y="2108200"/>
            <a:chExt cx="690562" cy="646113"/>
          </a:xfrm>
          <a:solidFill>
            <a:schemeClr val="tx1">
              <a:lumMod val="95000"/>
              <a:lumOff val="5000"/>
            </a:schemeClr>
          </a:solidFill>
        </p:grpSpPr>
        <p:sp>
          <p:nvSpPr>
            <p:cNvPr id="44" name="Freeform 43"/>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sp>
          <p:nvSpPr>
            <p:cNvPr id="45" name="Freeform 44"/>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bg1"/>
                </a:solidFill>
              </a:endParaRPr>
            </a:p>
          </p:txBody>
        </p:sp>
      </p:grpSp>
      <p:sp>
        <p:nvSpPr>
          <p:cNvPr id="52" name="TextBox 4"/>
          <p:cNvSpPr txBox="1"/>
          <p:nvPr/>
        </p:nvSpPr>
        <p:spPr>
          <a:xfrm>
            <a:off x="4986979" y="3581400"/>
            <a:ext cx="2273300" cy="400110"/>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dirty="0" smtClean="0">
                <a:solidFill>
                  <a:schemeClr val="tx1">
                    <a:lumMod val="95000"/>
                    <a:lumOff val="5000"/>
                  </a:schemeClr>
                </a:solidFill>
                <a:latin typeface="+mj-lt"/>
              </a:rPr>
              <a:t>Our Vision</a:t>
            </a:r>
            <a:endParaRPr lang="id-ID" sz="2000" dirty="0">
              <a:solidFill>
                <a:schemeClr val="tx1">
                  <a:lumMod val="95000"/>
                  <a:lumOff val="5000"/>
                </a:schemeClr>
              </a:solidFill>
              <a:latin typeface="+mj-lt"/>
            </a:endParaRPr>
          </a:p>
        </p:txBody>
      </p:sp>
      <p:sp>
        <p:nvSpPr>
          <p:cNvPr id="53" name="TextBox 5"/>
          <p:cNvSpPr txBox="1"/>
          <p:nvPr/>
        </p:nvSpPr>
        <p:spPr>
          <a:xfrm>
            <a:off x="4672876" y="4088249"/>
            <a:ext cx="2901506" cy="116955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endParaRPr lang="id-ID"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4" name="TextBox 4"/>
          <p:cNvSpPr txBox="1"/>
          <p:nvPr/>
        </p:nvSpPr>
        <p:spPr>
          <a:xfrm>
            <a:off x="8214273" y="3581400"/>
            <a:ext cx="2273300" cy="400110"/>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dirty="0" smtClean="0">
                <a:solidFill>
                  <a:schemeClr val="tx1">
                    <a:lumMod val="95000"/>
                    <a:lumOff val="5000"/>
                  </a:schemeClr>
                </a:solidFill>
                <a:latin typeface="+mj-lt"/>
              </a:rPr>
              <a:t>Our Mission</a:t>
            </a:r>
            <a:endParaRPr lang="id-ID" sz="2000" dirty="0">
              <a:solidFill>
                <a:schemeClr val="tx1">
                  <a:lumMod val="95000"/>
                  <a:lumOff val="5000"/>
                </a:schemeClr>
              </a:solidFill>
              <a:latin typeface="+mj-lt"/>
            </a:endParaRPr>
          </a:p>
        </p:txBody>
      </p:sp>
      <p:sp>
        <p:nvSpPr>
          <p:cNvPr id="55" name="TextBox 5"/>
          <p:cNvSpPr txBox="1"/>
          <p:nvPr/>
        </p:nvSpPr>
        <p:spPr>
          <a:xfrm>
            <a:off x="7900170" y="4088249"/>
            <a:ext cx="2901506" cy="1169551"/>
          </a:xfrm>
          <a:prstGeom prst="rect">
            <a:avLst/>
          </a:prstGeom>
          <a:noFill/>
        </p:spPr>
        <p:txBody>
          <a:bodyPr wrap="square" rtlCol="0">
            <a:spAutoFit/>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is simply dummy text of the printing and typesetting industry.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Lorem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a:t>
            </a:r>
            <a:r>
              <a:rPr lang="en-US" sz="1400" dirty="0" err="1">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Ipsum</a:t>
            </a:r>
            <a:r>
              <a:rPr lang="en-US"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rPr>
              <a:t> has been the industry's standard dummy text ever since the 1500s.</a:t>
            </a:r>
            <a:endParaRPr lang="id-ID" sz="1400" dirty="0">
              <a:solidFill>
                <a:schemeClr val="tx1">
                  <a:lumMod val="95000"/>
                  <a:lumOff val="5000"/>
                </a:schemeClr>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24"/>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Our </a:t>
            </a:r>
            <a:r>
              <a:rPr lang="en-US" sz="4000" dirty="0" smtClean="0">
                <a:solidFill>
                  <a:schemeClr val="tx1">
                    <a:lumMod val="95000"/>
                    <a:lumOff val="5000"/>
                  </a:schemeClr>
                </a:solidFill>
                <a:latin typeface="+mj-lt"/>
                <a:ea typeface="Open Sans" pitchFamily="34" charset="0"/>
                <a:cs typeface="Open Sans" pitchFamily="34" charset="0"/>
              </a:rPr>
              <a:t>Values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9" name="Rectangle 28"/>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comb/>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nvGrpSpPr>
        <p:grpSpPr bwMode="auto">
          <a:xfrm>
            <a:off x="2665412" y="2077244"/>
            <a:ext cx="3456782" cy="4360863"/>
            <a:chOff x="0" y="0"/>
            <a:chExt cx="6913198" cy="8722702"/>
          </a:xfrm>
          <a:solidFill>
            <a:schemeClr val="bg1">
              <a:lumMod val="50000"/>
            </a:schemeClr>
          </a:solidFill>
        </p:grpSpPr>
        <p:sp>
          <p:nvSpPr>
            <p:cNvPr id="98307" name="AutoShape 3"/>
            <p:cNvSpPr>
              <a:spLocks/>
            </p:cNvSpPr>
            <p:nvPr/>
          </p:nvSpPr>
          <p:spPr bwMode="auto">
            <a:xfrm>
              <a:off x="879169" y="4509742"/>
              <a:ext cx="981520" cy="1851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08" name="AutoShape 4"/>
            <p:cNvSpPr>
              <a:spLocks/>
            </p:cNvSpPr>
            <p:nvPr/>
          </p:nvSpPr>
          <p:spPr bwMode="auto">
            <a:xfrm>
              <a:off x="922739" y="4617115"/>
              <a:ext cx="80564" cy="1007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09" name="AutoShape 5"/>
            <p:cNvSpPr>
              <a:spLocks/>
            </p:cNvSpPr>
            <p:nvPr/>
          </p:nvSpPr>
          <p:spPr bwMode="auto">
            <a:xfrm>
              <a:off x="930520" y="6109470"/>
              <a:ext cx="51001" cy="712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0" name="AutoShape 6"/>
            <p:cNvSpPr>
              <a:spLocks/>
            </p:cNvSpPr>
            <p:nvPr/>
          </p:nvSpPr>
          <p:spPr bwMode="auto">
            <a:xfrm>
              <a:off x="1601179" y="4501959"/>
              <a:ext cx="63449" cy="759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1" name="AutoShape 7"/>
            <p:cNvSpPr>
              <a:spLocks/>
            </p:cNvSpPr>
            <p:nvPr/>
          </p:nvSpPr>
          <p:spPr bwMode="auto">
            <a:xfrm>
              <a:off x="1775457" y="4766507"/>
              <a:ext cx="36991" cy="292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62" y="21600"/>
                  </a:moveTo>
                  <a:lnTo>
                    <a:pt x="21600" y="7200"/>
                  </a:lnTo>
                  <a:lnTo>
                    <a:pt x="20146" y="5400"/>
                  </a:lnTo>
                  <a:lnTo>
                    <a:pt x="20146" y="0"/>
                  </a:lnTo>
                  <a:lnTo>
                    <a:pt x="0" y="18000"/>
                  </a:lnTo>
                  <a:lnTo>
                    <a:pt x="4362"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2" name="AutoShape 8"/>
            <p:cNvSpPr>
              <a:spLocks/>
            </p:cNvSpPr>
            <p:nvPr/>
          </p:nvSpPr>
          <p:spPr bwMode="auto">
            <a:xfrm>
              <a:off x="1577839" y="4514409"/>
              <a:ext cx="7427" cy="16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6300"/>
                  </a:lnTo>
                  <a:lnTo>
                    <a:pt x="14400" y="21600"/>
                  </a:lnTo>
                  <a:lnTo>
                    <a:pt x="0" y="1575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3" name="AutoShape 9"/>
            <p:cNvSpPr>
              <a:spLocks/>
            </p:cNvSpPr>
            <p:nvPr/>
          </p:nvSpPr>
          <p:spPr bwMode="auto">
            <a:xfrm>
              <a:off x="1797243" y="4803854"/>
              <a:ext cx="15199" cy="120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0" y="21600"/>
                  </a:moveTo>
                  <a:lnTo>
                    <a:pt x="21600" y="17788"/>
                  </a:lnTo>
                  <a:lnTo>
                    <a:pt x="18000" y="0"/>
                  </a:lnTo>
                  <a:lnTo>
                    <a:pt x="0" y="8259"/>
                  </a:lnTo>
                  <a:lnTo>
                    <a:pt x="180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4" name="AutoShape 10"/>
            <p:cNvSpPr>
              <a:spLocks/>
            </p:cNvSpPr>
            <p:nvPr/>
          </p:nvSpPr>
          <p:spPr bwMode="auto">
            <a:xfrm>
              <a:off x="1613627" y="4548644"/>
              <a:ext cx="12094" cy="121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06" y="21600"/>
                  </a:moveTo>
                  <a:lnTo>
                    <a:pt x="21600" y="0"/>
                  </a:lnTo>
                  <a:lnTo>
                    <a:pt x="0" y="17280"/>
                  </a:lnTo>
                  <a:lnTo>
                    <a:pt x="8259" y="21600"/>
                  </a:lnTo>
                  <a:lnTo>
                    <a:pt x="12706"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5" name="AutoShape 11"/>
            <p:cNvSpPr>
              <a:spLocks/>
            </p:cNvSpPr>
            <p:nvPr/>
          </p:nvSpPr>
          <p:spPr bwMode="auto">
            <a:xfrm>
              <a:off x="1590287" y="4475506"/>
              <a:ext cx="12104" cy="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200"/>
                  </a:moveTo>
                  <a:lnTo>
                    <a:pt x="21600" y="0"/>
                  </a:lnTo>
                  <a:lnTo>
                    <a:pt x="17280" y="11200"/>
                  </a:lnTo>
                  <a:lnTo>
                    <a:pt x="4320" y="21600"/>
                  </a:lnTo>
                  <a:lnTo>
                    <a:pt x="0" y="112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6" name="AutoShape 12"/>
            <p:cNvSpPr>
              <a:spLocks/>
            </p:cNvSpPr>
            <p:nvPr/>
          </p:nvSpPr>
          <p:spPr bwMode="auto">
            <a:xfrm>
              <a:off x="1573170" y="4472394"/>
              <a:ext cx="12104" cy="7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6480"/>
                  </a:moveTo>
                  <a:lnTo>
                    <a:pt x="12960" y="0"/>
                  </a:lnTo>
                  <a:lnTo>
                    <a:pt x="21600" y="21600"/>
                  </a:lnTo>
                  <a:lnTo>
                    <a:pt x="12960" y="15120"/>
                  </a:lnTo>
                  <a:lnTo>
                    <a:pt x="0" y="648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7" name="AutoShape 13"/>
            <p:cNvSpPr>
              <a:spLocks/>
            </p:cNvSpPr>
            <p:nvPr/>
          </p:nvSpPr>
          <p:spPr bwMode="auto">
            <a:xfrm>
              <a:off x="1070565" y="5549253"/>
              <a:ext cx="15200"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200" y="10800"/>
                  </a:moveTo>
                  <a:lnTo>
                    <a:pt x="18000" y="0"/>
                  </a:lnTo>
                  <a:lnTo>
                    <a:pt x="21600" y="10800"/>
                  </a:lnTo>
                  <a:lnTo>
                    <a:pt x="10800" y="21600"/>
                  </a:lnTo>
                  <a:lnTo>
                    <a:pt x="0" y="21600"/>
                  </a:lnTo>
                  <a:lnTo>
                    <a:pt x="7200" y="108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8" name="AutoShape 14"/>
            <p:cNvSpPr>
              <a:spLocks/>
            </p:cNvSpPr>
            <p:nvPr/>
          </p:nvSpPr>
          <p:spPr bwMode="auto">
            <a:xfrm>
              <a:off x="1577839" y="4486399"/>
              <a:ext cx="7427"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lnTo>
                    <a:pt x="21600" y="0"/>
                  </a:lnTo>
                  <a:lnTo>
                    <a:pt x="14400" y="21600"/>
                  </a:lnTo>
                  <a:lnTo>
                    <a:pt x="0" y="108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19" name="AutoShape 15"/>
            <p:cNvSpPr>
              <a:spLocks/>
            </p:cNvSpPr>
            <p:nvPr/>
          </p:nvSpPr>
          <p:spPr bwMode="auto">
            <a:xfrm>
              <a:off x="977201" y="5483895"/>
              <a:ext cx="4357" cy="12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2706"/>
                  </a:moveTo>
                  <a:lnTo>
                    <a:pt x="21600" y="0"/>
                  </a:lnTo>
                  <a:lnTo>
                    <a:pt x="0" y="21600"/>
                  </a:lnTo>
                  <a:lnTo>
                    <a:pt x="0" y="12706"/>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0" name="AutoShape 16"/>
            <p:cNvSpPr>
              <a:spLocks/>
            </p:cNvSpPr>
            <p:nvPr/>
          </p:nvSpPr>
          <p:spPr bwMode="auto">
            <a:xfrm>
              <a:off x="1686763" y="6185722"/>
              <a:ext cx="7427"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200" y="0"/>
                  </a:moveTo>
                  <a:lnTo>
                    <a:pt x="0" y="10800"/>
                  </a:lnTo>
                  <a:lnTo>
                    <a:pt x="7200" y="21600"/>
                  </a:lnTo>
                  <a:lnTo>
                    <a:pt x="21600" y="10800"/>
                  </a:lnTo>
                  <a:lnTo>
                    <a:pt x="72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1" name="AutoShape 17"/>
            <p:cNvSpPr>
              <a:spLocks/>
            </p:cNvSpPr>
            <p:nvPr/>
          </p:nvSpPr>
          <p:spPr bwMode="auto">
            <a:xfrm>
              <a:off x="1087682" y="6190391"/>
              <a:ext cx="4358" cy="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21600" y="2160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2" name="AutoShape 18"/>
            <p:cNvSpPr>
              <a:spLocks/>
            </p:cNvSpPr>
            <p:nvPr/>
          </p:nvSpPr>
          <p:spPr bwMode="auto">
            <a:xfrm>
              <a:off x="1733413" y="6143706"/>
              <a:ext cx="2779" cy="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3" name="AutoShape 19"/>
            <p:cNvSpPr>
              <a:spLocks/>
            </p:cNvSpPr>
            <p:nvPr/>
          </p:nvSpPr>
          <p:spPr bwMode="auto">
            <a:xfrm>
              <a:off x="925851" y="4719821"/>
              <a:ext cx="4359" cy="12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600" y="12960"/>
                  </a:lnTo>
                  <a:lnTo>
                    <a:pt x="0" y="0"/>
                  </a:lnTo>
                  <a:lnTo>
                    <a:pt x="216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4" name="AutoShape 20"/>
            <p:cNvSpPr>
              <a:spLocks/>
            </p:cNvSpPr>
            <p:nvPr/>
          </p:nvSpPr>
          <p:spPr bwMode="auto">
            <a:xfrm>
              <a:off x="1711628" y="4654463"/>
              <a:ext cx="2779" cy="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21600"/>
                  </a:lnTo>
                  <a:lnTo>
                    <a:pt x="0" y="14400"/>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5" name="AutoShape 21"/>
            <p:cNvSpPr>
              <a:spLocks/>
            </p:cNvSpPr>
            <p:nvPr/>
          </p:nvSpPr>
          <p:spPr bwMode="auto">
            <a:xfrm>
              <a:off x="1730301" y="4646682"/>
              <a:ext cx="2722"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600" y="0"/>
                  </a:lnTo>
                  <a:lnTo>
                    <a:pt x="0" y="21600"/>
                  </a:lnTo>
                  <a:lnTo>
                    <a:pt x="216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6" name="AutoShape 22"/>
            <p:cNvSpPr>
              <a:spLocks/>
            </p:cNvSpPr>
            <p:nvPr/>
          </p:nvSpPr>
          <p:spPr bwMode="auto">
            <a:xfrm>
              <a:off x="1084538" y="6199696"/>
              <a:ext cx="2779" cy="2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7" name="AutoShape 23"/>
            <p:cNvSpPr>
              <a:spLocks/>
            </p:cNvSpPr>
            <p:nvPr/>
          </p:nvSpPr>
          <p:spPr bwMode="auto">
            <a:xfrm>
              <a:off x="1078345" y="6199696"/>
              <a:ext cx="4358" cy="2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21600"/>
                  </a:lnTo>
                  <a:lnTo>
                    <a:pt x="0" y="21600"/>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8" name="AutoShape 24"/>
            <p:cNvSpPr>
              <a:spLocks/>
            </p:cNvSpPr>
            <p:nvPr/>
          </p:nvSpPr>
          <p:spPr bwMode="auto">
            <a:xfrm>
              <a:off x="1094653" y="6188834"/>
              <a:ext cx="1" cy="2180"/>
            </a:xfrm>
            <a:custGeom>
              <a:avLst/>
              <a:gdLst>
                <a:gd name="T0" fmla="*/ 10800 h 21600"/>
                <a:gd name="T1" fmla="*/ 10800 h 21600"/>
                <a:gd name="T2" fmla="*/ 10800 h 21600"/>
                <a:gd name="T3" fmla="*/ 10800 h 21600"/>
              </a:gdLst>
              <a:ahLst/>
              <a:cxnLst>
                <a:cxn ang="0">
                  <a:pos x="0" y="T0"/>
                </a:cxn>
                <a:cxn ang="0">
                  <a:pos x="0" y="T1"/>
                </a:cxn>
                <a:cxn ang="0">
                  <a:pos x="0" y="T2"/>
                </a:cxn>
                <a:cxn ang="0">
                  <a:pos x="0" y="T3"/>
                </a:cxn>
              </a:cxnLst>
              <a:rect l="0" t="0" r="r" b="b"/>
              <a:pathLst>
                <a:path h="21600">
                  <a:moveTo>
                    <a:pt x="0" y="0"/>
                  </a:move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29" name="AutoShape 25"/>
            <p:cNvSpPr>
              <a:spLocks/>
            </p:cNvSpPr>
            <p:nvPr/>
          </p:nvSpPr>
          <p:spPr bwMode="auto">
            <a:xfrm>
              <a:off x="1092632" y="6205143"/>
              <a:ext cx="2477" cy="1"/>
            </a:xfrm>
            <a:custGeom>
              <a:avLst/>
              <a:gdLst>
                <a:gd name="T0" fmla="*/ 10800 w 21600"/>
                <a:gd name="T1" fmla="*/ 10800 w 21600"/>
                <a:gd name="T2" fmla="*/ 10800 w 21600"/>
                <a:gd name="T3" fmla="*/ 10800 w 21600"/>
              </a:gdLst>
              <a:ahLst/>
              <a:cxnLst>
                <a:cxn ang="0">
                  <a:pos x="T0" y="0"/>
                </a:cxn>
                <a:cxn ang="0">
                  <a:pos x="T1" y="0"/>
                </a:cxn>
                <a:cxn ang="0">
                  <a:pos x="T2" y="0"/>
                </a:cxn>
                <a:cxn ang="0">
                  <a:pos x="T3" y="0"/>
                </a:cxn>
              </a:cxnLst>
              <a:rect l="0" t="0" r="r" b="b"/>
              <a:pathLst>
                <a:path w="21600">
                  <a:moveTo>
                    <a:pt x="0" y="0"/>
                  </a:moveTo>
                  <a:lnTo>
                    <a:pt x="21600" y="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0" name="AutoShape 26"/>
            <p:cNvSpPr>
              <a:spLocks/>
            </p:cNvSpPr>
            <p:nvPr/>
          </p:nvSpPr>
          <p:spPr bwMode="auto">
            <a:xfrm>
              <a:off x="1683619" y="4579737"/>
              <a:ext cx="2779" cy="27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1" name="AutoShape 27"/>
            <p:cNvSpPr>
              <a:spLocks/>
            </p:cNvSpPr>
            <p:nvPr/>
          </p:nvSpPr>
          <p:spPr bwMode="auto">
            <a:xfrm>
              <a:off x="3371970" y="6794180"/>
              <a:ext cx="1874694" cy="12788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2"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2" name="Rectangle 28"/>
            <p:cNvSpPr>
              <a:spLocks/>
            </p:cNvSpPr>
            <p:nvPr/>
          </p:nvSpPr>
          <p:spPr bwMode="auto">
            <a:xfrm>
              <a:off x="4862671" y="7218978"/>
              <a:ext cx="4358" cy="2779"/>
            </a:xfrm>
            <a:prstGeom prst="rect">
              <a:avLst/>
            </a:pr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3" name="AutoShape 29"/>
            <p:cNvSpPr>
              <a:spLocks/>
            </p:cNvSpPr>
            <p:nvPr/>
          </p:nvSpPr>
          <p:spPr bwMode="auto">
            <a:xfrm>
              <a:off x="3082544" y="7925505"/>
              <a:ext cx="71227" cy="79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4" name="AutoShape 30"/>
            <p:cNvSpPr>
              <a:spLocks/>
            </p:cNvSpPr>
            <p:nvPr/>
          </p:nvSpPr>
          <p:spPr bwMode="auto">
            <a:xfrm>
              <a:off x="4808209" y="6624557"/>
              <a:ext cx="46331" cy="618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5" name="AutoShape 31"/>
            <p:cNvSpPr>
              <a:spLocks/>
            </p:cNvSpPr>
            <p:nvPr/>
          </p:nvSpPr>
          <p:spPr bwMode="auto">
            <a:xfrm>
              <a:off x="4749079" y="6577872"/>
              <a:ext cx="44768" cy="36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15" y="18900"/>
                  </a:moveTo>
                  <a:lnTo>
                    <a:pt x="0" y="8723"/>
                  </a:lnTo>
                  <a:lnTo>
                    <a:pt x="0" y="7269"/>
                  </a:lnTo>
                  <a:lnTo>
                    <a:pt x="3629" y="0"/>
                  </a:lnTo>
                  <a:lnTo>
                    <a:pt x="21600" y="1454"/>
                  </a:lnTo>
                  <a:lnTo>
                    <a:pt x="21600" y="21600"/>
                  </a:lnTo>
                  <a:lnTo>
                    <a:pt x="14515" y="189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6" name="AutoShape 32"/>
            <p:cNvSpPr>
              <a:spLocks/>
            </p:cNvSpPr>
            <p:nvPr/>
          </p:nvSpPr>
          <p:spPr bwMode="auto">
            <a:xfrm>
              <a:off x="4831548" y="6696141"/>
              <a:ext cx="36991" cy="463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7" name="AutoShape 33"/>
            <p:cNvSpPr>
              <a:spLocks/>
            </p:cNvSpPr>
            <p:nvPr/>
          </p:nvSpPr>
          <p:spPr bwMode="auto">
            <a:xfrm>
              <a:off x="3284831" y="7066506"/>
              <a:ext cx="54109" cy="36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8" name="AutoShape 34"/>
            <p:cNvSpPr>
              <a:spLocks/>
            </p:cNvSpPr>
            <p:nvPr/>
          </p:nvSpPr>
          <p:spPr bwMode="auto">
            <a:xfrm>
              <a:off x="3144786" y="7032271"/>
              <a:ext cx="33885" cy="338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47" y="0"/>
                  </a:moveTo>
                  <a:lnTo>
                    <a:pt x="13806" y="9353"/>
                  </a:lnTo>
                  <a:lnTo>
                    <a:pt x="20041" y="18705"/>
                  </a:lnTo>
                  <a:lnTo>
                    <a:pt x="21600" y="21600"/>
                  </a:lnTo>
                  <a:lnTo>
                    <a:pt x="4454" y="15588"/>
                  </a:lnTo>
                  <a:lnTo>
                    <a:pt x="2895" y="3118"/>
                  </a:lnTo>
                  <a:lnTo>
                    <a:pt x="0" y="0"/>
                  </a:lnTo>
                  <a:lnTo>
                    <a:pt x="12247"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39" name="AutoShape 35"/>
            <p:cNvSpPr>
              <a:spLocks/>
            </p:cNvSpPr>
            <p:nvPr/>
          </p:nvSpPr>
          <p:spPr bwMode="auto">
            <a:xfrm>
              <a:off x="4977819" y="6402027"/>
              <a:ext cx="29214" cy="292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30" y="21600"/>
                  </a:moveTo>
                  <a:lnTo>
                    <a:pt x="18217" y="12600"/>
                  </a:lnTo>
                  <a:lnTo>
                    <a:pt x="21600" y="3600"/>
                  </a:lnTo>
                  <a:lnTo>
                    <a:pt x="9108" y="0"/>
                  </a:lnTo>
                  <a:lnTo>
                    <a:pt x="0" y="12600"/>
                  </a:lnTo>
                  <a:lnTo>
                    <a:pt x="1093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0" name="AutoShape 36"/>
            <p:cNvSpPr>
              <a:spLocks/>
            </p:cNvSpPr>
            <p:nvPr/>
          </p:nvSpPr>
          <p:spPr bwMode="auto">
            <a:xfrm>
              <a:off x="3796773" y="6470498"/>
              <a:ext cx="24547" cy="229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5120" y="19200"/>
                  </a:lnTo>
                  <a:lnTo>
                    <a:pt x="21600" y="7200"/>
                  </a:lnTo>
                  <a:lnTo>
                    <a:pt x="10800" y="0"/>
                  </a:lnTo>
                  <a:lnTo>
                    <a:pt x="0" y="720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1" name="AutoShape 37"/>
            <p:cNvSpPr>
              <a:spLocks/>
            </p:cNvSpPr>
            <p:nvPr/>
          </p:nvSpPr>
          <p:spPr bwMode="auto">
            <a:xfrm>
              <a:off x="4599698" y="6577872"/>
              <a:ext cx="29213" cy="19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57" y="8100"/>
                  </a:moveTo>
                  <a:lnTo>
                    <a:pt x="21600" y="18900"/>
                  </a:lnTo>
                  <a:lnTo>
                    <a:pt x="21600" y="21600"/>
                  </a:lnTo>
                  <a:lnTo>
                    <a:pt x="12752" y="18900"/>
                  </a:lnTo>
                  <a:lnTo>
                    <a:pt x="1822" y="13500"/>
                  </a:lnTo>
                  <a:lnTo>
                    <a:pt x="0" y="0"/>
                  </a:lnTo>
                  <a:lnTo>
                    <a:pt x="14313" y="0"/>
                  </a:lnTo>
                  <a:lnTo>
                    <a:pt x="17957" y="81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2" name="AutoShape 38"/>
            <p:cNvSpPr>
              <a:spLocks/>
            </p:cNvSpPr>
            <p:nvPr/>
          </p:nvSpPr>
          <p:spPr bwMode="auto">
            <a:xfrm>
              <a:off x="3371970" y="7100741"/>
              <a:ext cx="15199" cy="463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4582"/>
                  </a:moveTo>
                  <a:lnTo>
                    <a:pt x="21600" y="2291"/>
                  </a:lnTo>
                  <a:lnTo>
                    <a:pt x="21600" y="0"/>
                  </a:lnTo>
                  <a:lnTo>
                    <a:pt x="0" y="5727"/>
                  </a:lnTo>
                  <a:lnTo>
                    <a:pt x="18000" y="21600"/>
                  </a:lnTo>
                  <a:lnTo>
                    <a:pt x="18000" y="10145"/>
                  </a:lnTo>
                  <a:lnTo>
                    <a:pt x="14400" y="458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3" name="AutoShape 39"/>
            <p:cNvSpPr>
              <a:spLocks/>
            </p:cNvSpPr>
            <p:nvPr/>
          </p:nvSpPr>
          <p:spPr bwMode="auto">
            <a:xfrm>
              <a:off x="3314397" y="7010484"/>
              <a:ext cx="15191" cy="2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61" y="21600"/>
                  </a:moveTo>
                  <a:lnTo>
                    <a:pt x="21600" y="19611"/>
                  </a:lnTo>
                  <a:lnTo>
                    <a:pt x="6849" y="0"/>
                  </a:lnTo>
                  <a:lnTo>
                    <a:pt x="0" y="7674"/>
                  </a:lnTo>
                  <a:lnTo>
                    <a:pt x="3161"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4" name="AutoShape 40"/>
            <p:cNvSpPr>
              <a:spLocks/>
            </p:cNvSpPr>
            <p:nvPr/>
          </p:nvSpPr>
          <p:spPr bwMode="auto">
            <a:xfrm>
              <a:off x="2643029" y="8702825"/>
              <a:ext cx="22976" cy="19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200" y="21600"/>
                  </a:moveTo>
                  <a:lnTo>
                    <a:pt x="21600" y="13500"/>
                  </a:lnTo>
                  <a:lnTo>
                    <a:pt x="14400" y="0"/>
                  </a:lnTo>
                  <a:lnTo>
                    <a:pt x="0" y="5400"/>
                  </a:lnTo>
                  <a:lnTo>
                    <a:pt x="72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5" name="AutoShape 41"/>
            <p:cNvSpPr>
              <a:spLocks/>
            </p:cNvSpPr>
            <p:nvPr/>
          </p:nvSpPr>
          <p:spPr bwMode="auto">
            <a:xfrm>
              <a:off x="4484550" y="6598104"/>
              <a:ext cx="12094" cy="198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788" y="21600"/>
                  </a:moveTo>
                  <a:lnTo>
                    <a:pt x="21600" y="0"/>
                  </a:lnTo>
                  <a:lnTo>
                    <a:pt x="0" y="8100"/>
                  </a:lnTo>
                  <a:lnTo>
                    <a:pt x="4447" y="21600"/>
                  </a:lnTo>
                  <a:lnTo>
                    <a:pt x="17788"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6" name="AutoShape 42"/>
            <p:cNvSpPr>
              <a:spLocks/>
            </p:cNvSpPr>
            <p:nvPr/>
          </p:nvSpPr>
          <p:spPr bwMode="auto">
            <a:xfrm>
              <a:off x="4901572" y="6529632"/>
              <a:ext cx="10517" cy="16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16200" y="12343"/>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7" name="AutoShape 43"/>
            <p:cNvSpPr>
              <a:spLocks/>
            </p:cNvSpPr>
            <p:nvPr/>
          </p:nvSpPr>
          <p:spPr bwMode="auto">
            <a:xfrm>
              <a:off x="3395279" y="7128721"/>
              <a:ext cx="2779" cy="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21600"/>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8" name="AutoShape 44"/>
            <p:cNvSpPr>
              <a:spLocks/>
            </p:cNvSpPr>
            <p:nvPr/>
          </p:nvSpPr>
          <p:spPr bwMode="auto">
            <a:xfrm>
              <a:off x="3387530" y="7116272"/>
              <a:ext cx="7428" cy="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49" name="AutoShape 45"/>
            <p:cNvSpPr>
              <a:spLocks/>
            </p:cNvSpPr>
            <p:nvPr/>
          </p:nvSpPr>
          <p:spPr bwMode="auto">
            <a:xfrm>
              <a:off x="4952890" y="8042185"/>
              <a:ext cx="2722" cy="2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0" name="AutoShape 46"/>
            <p:cNvSpPr>
              <a:spLocks/>
            </p:cNvSpPr>
            <p:nvPr/>
          </p:nvSpPr>
          <p:spPr bwMode="auto">
            <a:xfrm>
              <a:off x="4934218" y="6512483"/>
              <a:ext cx="2779" cy="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1" name="AutoShape 47"/>
            <p:cNvSpPr>
              <a:spLocks/>
            </p:cNvSpPr>
            <p:nvPr/>
          </p:nvSpPr>
          <p:spPr bwMode="auto">
            <a:xfrm>
              <a:off x="5233011" y="5370295"/>
              <a:ext cx="916165" cy="17238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0"/>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2" name="AutoShape 48"/>
            <p:cNvSpPr>
              <a:spLocks/>
            </p:cNvSpPr>
            <p:nvPr/>
          </p:nvSpPr>
          <p:spPr bwMode="auto">
            <a:xfrm>
              <a:off x="5814976" y="4894111"/>
              <a:ext cx="7428" cy="7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0"/>
                  </a:moveTo>
                  <a:lnTo>
                    <a:pt x="21600" y="21600"/>
                  </a:lnTo>
                  <a:lnTo>
                    <a:pt x="0" y="7200"/>
                  </a:lnTo>
                  <a:lnTo>
                    <a:pt x="144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3" name="AutoShape 49"/>
            <p:cNvSpPr>
              <a:spLocks/>
            </p:cNvSpPr>
            <p:nvPr/>
          </p:nvSpPr>
          <p:spPr bwMode="auto">
            <a:xfrm>
              <a:off x="5061845" y="4601554"/>
              <a:ext cx="891268" cy="962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4" name="AutoShape 50"/>
            <p:cNvSpPr>
              <a:spLocks/>
            </p:cNvSpPr>
            <p:nvPr/>
          </p:nvSpPr>
          <p:spPr bwMode="auto">
            <a:xfrm>
              <a:off x="4828437" y="3975980"/>
              <a:ext cx="2084761" cy="1666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5" name="AutoShape 51"/>
            <p:cNvSpPr>
              <a:spLocks/>
            </p:cNvSpPr>
            <p:nvPr/>
          </p:nvSpPr>
          <p:spPr bwMode="auto">
            <a:xfrm>
              <a:off x="5150541" y="3839038"/>
              <a:ext cx="7427" cy="15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439"/>
                  </a:moveTo>
                  <a:lnTo>
                    <a:pt x="14400" y="0"/>
                  </a:lnTo>
                  <a:lnTo>
                    <a:pt x="21600" y="3688"/>
                  </a:lnTo>
                  <a:lnTo>
                    <a:pt x="0" y="21600"/>
                  </a:lnTo>
                  <a:lnTo>
                    <a:pt x="0" y="18439"/>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6" name="AutoShape 52"/>
            <p:cNvSpPr>
              <a:spLocks/>
            </p:cNvSpPr>
            <p:nvPr/>
          </p:nvSpPr>
          <p:spPr bwMode="auto">
            <a:xfrm>
              <a:off x="5161433" y="3831256"/>
              <a:ext cx="7428" cy="105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144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7" name="AutoShape 53"/>
            <p:cNvSpPr>
              <a:spLocks/>
            </p:cNvSpPr>
            <p:nvPr/>
          </p:nvSpPr>
          <p:spPr bwMode="auto">
            <a:xfrm>
              <a:off x="5164545" y="3825033"/>
              <a:ext cx="4359" cy="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00"/>
                  </a:moveTo>
                  <a:lnTo>
                    <a:pt x="21600" y="0"/>
                  </a:lnTo>
                  <a:lnTo>
                    <a:pt x="0" y="21600"/>
                  </a:lnTo>
                  <a:lnTo>
                    <a:pt x="0" y="144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8" name="AutoShape 54"/>
            <p:cNvSpPr>
              <a:spLocks/>
            </p:cNvSpPr>
            <p:nvPr/>
          </p:nvSpPr>
          <p:spPr bwMode="auto">
            <a:xfrm>
              <a:off x="5312339" y="3750337"/>
              <a:ext cx="2779" cy="43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59" name="AutoShape 55"/>
            <p:cNvSpPr>
              <a:spLocks/>
            </p:cNvSpPr>
            <p:nvPr/>
          </p:nvSpPr>
          <p:spPr bwMode="auto">
            <a:xfrm>
              <a:off x="6579000" y="5443404"/>
              <a:ext cx="7426" cy="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0" name="AutoShape 56"/>
            <p:cNvSpPr>
              <a:spLocks/>
            </p:cNvSpPr>
            <p:nvPr/>
          </p:nvSpPr>
          <p:spPr bwMode="auto">
            <a:xfrm>
              <a:off x="6113739" y="5127536"/>
              <a:ext cx="10518" cy="105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21600"/>
                  </a:lnTo>
                  <a:lnTo>
                    <a:pt x="0" y="16200"/>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1" name="AutoShape 57"/>
            <p:cNvSpPr>
              <a:spLocks/>
            </p:cNvSpPr>
            <p:nvPr/>
          </p:nvSpPr>
          <p:spPr bwMode="auto">
            <a:xfrm>
              <a:off x="3941486" y="4864545"/>
              <a:ext cx="16776" cy="7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6480"/>
                  </a:lnTo>
                  <a:lnTo>
                    <a:pt x="0" y="21600"/>
                  </a:lnTo>
                  <a:lnTo>
                    <a:pt x="12343" y="6480"/>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2" name="AutoShape 58"/>
            <p:cNvSpPr>
              <a:spLocks/>
            </p:cNvSpPr>
            <p:nvPr/>
          </p:nvSpPr>
          <p:spPr bwMode="auto">
            <a:xfrm>
              <a:off x="3966382" y="4870739"/>
              <a:ext cx="7428" cy="27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0"/>
                  </a:moveTo>
                  <a:lnTo>
                    <a:pt x="21600" y="21600"/>
                  </a:lnTo>
                  <a:lnTo>
                    <a:pt x="0" y="21600"/>
                  </a:lnTo>
                  <a:lnTo>
                    <a:pt x="144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3" name="AutoShape 59"/>
            <p:cNvSpPr>
              <a:spLocks/>
            </p:cNvSpPr>
            <p:nvPr/>
          </p:nvSpPr>
          <p:spPr bwMode="auto">
            <a:xfrm>
              <a:off x="4148442" y="4315221"/>
              <a:ext cx="1188473" cy="1169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4" name="AutoShape 60"/>
            <p:cNvSpPr>
              <a:spLocks/>
            </p:cNvSpPr>
            <p:nvPr/>
          </p:nvSpPr>
          <p:spPr bwMode="auto">
            <a:xfrm>
              <a:off x="4202903" y="4894111"/>
              <a:ext cx="63449" cy="49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5" name="AutoShape 61"/>
            <p:cNvSpPr>
              <a:spLocks/>
            </p:cNvSpPr>
            <p:nvPr/>
          </p:nvSpPr>
          <p:spPr bwMode="auto">
            <a:xfrm>
              <a:off x="4400523" y="5046615"/>
              <a:ext cx="40100" cy="198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750" y="0"/>
                  </a:moveTo>
                  <a:lnTo>
                    <a:pt x="0" y="5400"/>
                  </a:lnTo>
                  <a:lnTo>
                    <a:pt x="1350" y="21600"/>
                  </a:lnTo>
                  <a:lnTo>
                    <a:pt x="10800" y="18900"/>
                  </a:lnTo>
                  <a:lnTo>
                    <a:pt x="18900" y="18900"/>
                  </a:lnTo>
                  <a:lnTo>
                    <a:pt x="21600" y="0"/>
                  </a:lnTo>
                  <a:lnTo>
                    <a:pt x="10800" y="5400"/>
                  </a:lnTo>
                  <a:lnTo>
                    <a:pt x="675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6" name="AutoShape 62"/>
            <p:cNvSpPr>
              <a:spLocks/>
            </p:cNvSpPr>
            <p:nvPr/>
          </p:nvSpPr>
          <p:spPr bwMode="auto">
            <a:xfrm>
              <a:off x="4283818" y="4889443"/>
              <a:ext cx="24547" cy="16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7" name="AutoShape 63"/>
            <p:cNvSpPr>
              <a:spLocks/>
            </p:cNvSpPr>
            <p:nvPr/>
          </p:nvSpPr>
          <p:spPr bwMode="auto">
            <a:xfrm>
              <a:off x="4251141" y="3877942"/>
              <a:ext cx="709209" cy="550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8" name="AutoShape 64"/>
            <p:cNvSpPr>
              <a:spLocks/>
            </p:cNvSpPr>
            <p:nvPr/>
          </p:nvSpPr>
          <p:spPr bwMode="auto">
            <a:xfrm>
              <a:off x="3718971" y="3244586"/>
              <a:ext cx="1021975" cy="938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69" name="AutoShape 65"/>
            <p:cNvSpPr>
              <a:spLocks/>
            </p:cNvSpPr>
            <p:nvPr/>
          </p:nvSpPr>
          <p:spPr bwMode="auto">
            <a:xfrm>
              <a:off x="2805566" y="3286602"/>
              <a:ext cx="1495017" cy="12616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0" name="AutoShape 66"/>
            <p:cNvSpPr>
              <a:spLocks/>
            </p:cNvSpPr>
            <p:nvPr/>
          </p:nvSpPr>
          <p:spPr bwMode="auto">
            <a:xfrm>
              <a:off x="3382862" y="4011771"/>
              <a:ext cx="10518"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10800"/>
                  </a:lnTo>
                  <a:lnTo>
                    <a:pt x="10800" y="0"/>
                  </a:lnTo>
                  <a:lnTo>
                    <a:pt x="21600" y="0"/>
                  </a:lnTo>
                  <a:lnTo>
                    <a:pt x="216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1" name="AutoShape 67"/>
            <p:cNvSpPr>
              <a:spLocks/>
            </p:cNvSpPr>
            <p:nvPr/>
          </p:nvSpPr>
          <p:spPr bwMode="auto">
            <a:xfrm>
              <a:off x="3502678" y="4130971"/>
              <a:ext cx="7428" cy="96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2" name="AutoShape 68"/>
            <p:cNvSpPr>
              <a:spLocks/>
            </p:cNvSpPr>
            <p:nvPr/>
          </p:nvSpPr>
          <p:spPr bwMode="auto">
            <a:xfrm>
              <a:off x="3673844" y="4757169"/>
              <a:ext cx="29219" cy="44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3" name="AutoShape 69"/>
            <p:cNvSpPr>
              <a:spLocks/>
            </p:cNvSpPr>
            <p:nvPr/>
          </p:nvSpPr>
          <p:spPr bwMode="auto">
            <a:xfrm>
              <a:off x="3617826" y="4749390"/>
              <a:ext cx="7428" cy="151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3688"/>
                  </a:lnTo>
                  <a:lnTo>
                    <a:pt x="7200" y="21600"/>
                  </a:lnTo>
                  <a:lnTo>
                    <a:pt x="0" y="17912"/>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4" name="AutoShape 70"/>
            <p:cNvSpPr>
              <a:spLocks/>
            </p:cNvSpPr>
            <p:nvPr/>
          </p:nvSpPr>
          <p:spPr bwMode="auto">
            <a:xfrm>
              <a:off x="3732975" y="4730715"/>
              <a:ext cx="10518"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00" y="21600"/>
                  </a:moveTo>
                  <a:lnTo>
                    <a:pt x="21600" y="0"/>
                  </a:lnTo>
                  <a:lnTo>
                    <a:pt x="0" y="0"/>
                  </a:lnTo>
                  <a:lnTo>
                    <a:pt x="1620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5" name="AutoShape 71"/>
            <p:cNvSpPr>
              <a:spLocks/>
            </p:cNvSpPr>
            <p:nvPr/>
          </p:nvSpPr>
          <p:spPr bwMode="auto">
            <a:xfrm>
              <a:off x="3706491" y="4756360"/>
              <a:ext cx="2723" cy="1"/>
            </a:xfrm>
            <a:custGeom>
              <a:avLst/>
              <a:gdLst>
                <a:gd name="T0" fmla="*/ 10800 w 21600"/>
                <a:gd name="T1" fmla="*/ 10800 w 21600"/>
                <a:gd name="T2" fmla="*/ 10800 w 21600"/>
                <a:gd name="T3" fmla="*/ 10800 w 21600"/>
              </a:gdLst>
              <a:ahLst/>
              <a:cxnLst>
                <a:cxn ang="0">
                  <a:pos x="T0" y="0"/>
                </a:cxn>
                <a:cxn ang="0">
                  <a:pos x="T1" y="0"/>
                </a:cxn>
                <a:cxn ang="0">
                  <a:pos x="T2" y="0"/>
                </a:cxn>
                <a:cxn ang="0">
                  <a:pos x="T3" y="0"/>
                </a:cxn>
              </a:cxnLst>
              <a:rect l="0" t="0" r="r" b="b"/>
              <a:pathLst>
                <a:path w="21600">
                  <a:moveTo>
                    <a:pt x="0" y="0"/>
                  </a:moveTo>
                  <a:lnTo>
                    <a:pt x="21600" y="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6" name="AutoShape 72"/>
            <p:cNvSpPr>
              <a:spLocks/>
            </p:cNvSpPr>
            <p:nvPr/>
          </p:nvSpPr>
          <p:spPr bwMode="auto">
            <a:xfrm>
              <a:off x="3060758" y="2685926"/>
              <a:ext cx="797905" cy="969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7" name="AutoShape 73"/>
            <p:cNvSpPr>
              <a:spLocks/>
            </p:cNvSpPr>
            <p:nvPr/>
          </p:nvSpPr>
          <p:spPr bwMode="auto">
            <a:xfrm>
              <a:off x="3179019" y="2413597"/>
              <a:ext cx="1059323" cy="9893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8" name="AutoShape 74"/>
            <p:cNvSpPr>
              <a:spLocks/>
            </p:cNvSpPr>
            <p:nvPr/>
          </p:nvSpPr>
          <p:spPr bwMode="auto">
            <a:xfrm>
              <a:off x="3225701" y="2534978"/>
              <a:ext cx="41661" cy="32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6720"/>
                  </a:lnTo>
                  <a:lnTo>
                    <a:pt x="2563" y="14880"/>
                  </a:lnTo>
                  <a:lnTo>
                    <a:pt x="6407" y="21600"/>
                  </a:lnTo>
                  <a:lnTo>
                    <a:pt x="16475" y="13440"/>
                  </a:lnTo>
                  <a:lnTo>
                    <a:pt x="21600" y="11760"/>
                  </a:lnTo>
                  <a:lnTo>
                    <a:pt x="15376" y="0"/>
                  </a:lnTo>
                  <a:lnTo>
                    <a:pt x="12814" y="336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79" name="AutoShape 75"/>
            <p:cNvSpPr>
              <a:spLocks/>
            </p:cNvSpPr>
            <p:nvPr/>
          </p:nvSpPr>
          <p:spPr bwMode="auto">
            <a:xfrm>
              <a:off x="1780126" y="2023004"/>
              <a:ext cx="1560370" cy="1632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8"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0" name="AutoShape 76"/>
            <p:cNvSpPr>
              <a:spLocks/>
            </p:cNvSpPr>
            <p:nvPr/>
          </p:nvSpPr>
          <p:spPr bwMode="auto">
            <a:xfrm>
              <a:off x="2022872" y="3261703"/>
              <a:ext cx="194154" cy="1225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1" name="AutoShape 77"/>
            <p:cNvSpPr>
              <a:spLocks/>
            </p:cNvSpPr>
            <p:nvPr/>
          </p:nvSpPr>
          <p:spPr bwMode="auto">
            <a:xfrm>
              <a:off x="2464790" y="3635181"/>
              <a:ext cx="40100" cy="54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2" name="AutoShape 78"/>
            <p:cNvSpPr>
              <a:spLocks/>
            </p:cNvSpPr>
            <p:nvPr/>
          </p:nvSpPr>
          <p:spPr bwMode="auto">
            <a:xfrm>
              <a:off x="1843925" y="3110756"/>
              <a:ext cx="27651" cy="49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3" name="AutoShape 79"/>
            <p:cNvSpPr>
              <a:spLocks/>
            </p:cNvSpPr>
            <p:nvPr/>
          </p:nvSpPr>
          <p:spPr bwMode="auto">
            <a:xfrm>
              <a:off x="1988638" y="3459336"/>
              <a:ext cx="32319" cy="338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4" name="AutoShape 80"/>
            <p:cNvSpPr>
              <a:spLocks/>
            </p:cNvSpPr>
            <p:nvPr/>
          </p:nvSpPr>
          <p:spPr bwMode="auto">
            <a:xfrm>
              <a:off x="2133350" y="3664748"/>
              <a:ext cx="16776" cy="245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514" y="21600"/>
                  </a:moveTo>
                  <a:lnTo>
                    <a:pt x="21600" y="21600"/>
                  </a:lnTo>
                  <a:lnTo>
                    <a:pt x="21600" y="8765"/>
                  </a:lnTo>
                  <a:lnTo>
                    <a:pt x="15429" y="0"/>
                  </a:lnTo>
                  <a:lnTo>
                    <a:pt x="3086" y="2191"/>
                  </a:lnTo>
                  <a:lnTo>
                    <a:pt x="0" y="21600"/>
                  </a:lnTo>
                  <a:lnTo>
                    <a:pt x="18514"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5" name="AutoShape 81"/>
            <p:cNvSpPr>
              <a:spLocks/>
            </p:cNvSpPr>
            <p:nvPr/>
          </p:nvSpPr>
          <p:spPr bwMode="auto">
            <a:xfrm>
              <a:off x="2600167" y="3733219"/>
              <a:ext cx="10518" cy="16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00" y="0"/>
                  </a:moveTo>
                  <a:lnTo>
                    <a:pt x="21600" y="3150"/>
                  </a:lnTo>
                  <a:lnTo>
                    <a:pt x="5400" y="12150"/>
                  </a:lnTo>
                  <a:lnTo>
                    <a:pt x="16200" y="15300"/>
                  </a:lnTo>
                  <a:lnTo>
                    <a:pt x="5400" y="21600"/>
                  </a:lnTo>
                  <a:lnTo>
                    <a:pt x="0" y="12150"/>
                  </a:lnTo>
                  <a:lnTo>
                    <a:pt x="162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6" name="AutoShape 82"/>
            <p:cNvSpPr>
              <a:spLocks/>
            </p:cNvSpPr>
            <p:nvPr/>
          </p:nvSpPr>
          <p:spPr bwMode="auto">
            <a:xfrm>
              <a:off x="1896830" y="2822867"/>
              <a:ext cx="10518" cy="12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2960"/>
                  </a:moveTo>
                  <a:lnTo>
                    <a:pt x="10800" y="21600"/>
                  </a:lnTo>
                  <a:lnTo>
                    <a:pt x="21600" y="4320"/>
                  </a:lnTo>
                  <a:lnTo>
                    <a:pt x="10800" y="0"/>
                  </a:lnTo>
                  <a:lnTo>
                    <a:pt x="0" y="1296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7" name="AutoShape 83"/>
            <p:cNvSpPr>
              <a:spLocks/>
            </p:cNvSpPr>
            <p:nvPr/>
          </p:nvSpPr>
          <p:spPr bwMode="auto">
            <a:xfrm>
              <a:off x="2278063" y="3269485"/>
              <a:ext cx="4358"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lnTo>
                    <a:pt x="0" y="21600"/>
                  </a:lnTo>
                  <a:lnTo>
                    <a:pt x="21600" y="0"/>
                  </a:lnTo>
                  <a:lnTo>
                    <a:pt x="0" y="0"/>
                  </a:lnTo>
                  <a:lnTo>
                    <a:pt x="0" y="108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8" name="AutoShape 84"/>
            <p:cNvSpPr>
              <a:spLocks/>
            </p:cNvSpPr>
            <p:nvPr/>
          </p:nvSpPr>
          <p:spPr bwMode="auto">
            <a:xfrm>
              <a:off x="1868821" y="2348239"/>
              <a:ext cx="10518" cy="12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8640"/>
                  </a:lnTo>
                  <a:lnTo>
                    <a:pt x="5400" y="21600"/>
                  </a:lnTo>
                  <a:lnTo>
                    <a:pt x="0" y="8640"/>
                  </a:lnTo>
                  <a:lnTo>
                    <a:pt x="108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89" name="AutoShape 85"/>
            <p:cNvSpPr>
              <a:spLocks/>
            </p:cNvSpPr>
            <p:nvPr/>
          </p:nvSpPr>
          <p:spPr bwMode="auto">
            <a:xfrm>
              <a:off x="3225701" y="2534978"/>
              <a:ext cx="41661" cy="32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0" name="AutoShape 86"/>
            <p:cNvSpPr>
              <a:spLocks/>
            </p:cNvSpPr>
            <p:nvPr/>
          </p:nvSpPr>
          <p:spPr bwMode="auto">
            <a:xfrm>
              <a:off x="3362633" y="2690594"/>
              <a:ext cx="12094" cy="15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3600"/>
                  </a:moveTo>
                  <a:lnTo>
                    <a:pt x="21600" y="21600"/>
                  </a:lnTo>
                  <a:lnTo>
                    <a:pt x="0" y="7200"/>
                  </a:lnTo>
                  <a:lnTo>
                    <a:pt x="13341" y="0"/>
                  </a:lnTo>
                  <a:lnTo>
                    <a:pt x="21600" y="3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1" name="AutoShape 87"/>
            <p:cNvSpPr>
              <a:spLocks/>
            </p:cNvSpPr>
            <p:nvPr/>
          </p:nvSpPr>
          <p:spPr bwMode="auto">
            <a:xfrm>
              <a:off x="1549830" y="1845570"/>
              <a:ext cx="9004" cy="2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5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2" name="AutoShape 88"/>
            <p:cNvSpPr>
              <a:spLocks/>
            </p:cNvSpPr>
            <p:nvPr/>
          </p:nvSpPr>
          <p:spPr bwMode="auto">
            <a:xfrm>
              <a:off x="1556023" y="1850270"/>
              <a:ext cx="2723"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3" name="AutoShape 89"/>
            <p:cNvSpPr>
              <a:spLocks/>
            </p:cNvSpPr>
            <p:nvPr/>
          </p:nvSpPr>
          <p:spPr bwMode="auto">
            <a:xfrm>
              <a:off x="1549830" y="1845570"/>
              <a:ext cx="9004" cy="27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5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4" name="AutoShape 90"/>
            <p:cNvSpPr>
              <a:spLocks/>
            </p:cNvSpPr>
            <p:nvPr/>
          </p:nvSpPr>
          <p:spPr bwMode="auto">
            <a:xfrm>
              <a:off x="1556023" y="1850270"/>
              <a:ext cx="2723"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5" name="AutoShape 91"/>
            <p:cNvSpPr>
              <a:spLocks/>
            </p:cNvSpPr>
            <p:nvPr/>
          </p:nvSpPr>
          <p:spPr bwMode="auto">
            <a:xfrm>
              <a:off x="1496923" y="1509472"/>
              <a:ext cx="2064533" cy="10796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6" name="AutoShape 92"/>
            <p:cNvSpPr>
              <a:spLocks/>
            </p:cNvSpPr>
            <p:nvPr/>
          </p:nvSpPr>
          <p:spPr bwMode="auto">
            <a:xfrm>
              <a:off x="505716" y="1867387"/>
              <a:ext cx="1495018" cy="689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64" y="13608"/>
                  </a:moveTo>
                  <a:lnTo>
                    <a:pt x="4364" y="13453"/>
                  </a:lnTo>
                  <a:lnTo>
                    <a:pt x="4185" y="13221"/>
                  </a:lnTo>
                  <a:lnTo>
                    <a:pt x="4185" y="13143"/>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6"/>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4"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6"/>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7" name="AutoShape 93"/>
            <p:cNvSpPr>
              <a:spLocks/>
            </p:cNvSpPr>
            <p:nvPr/>
          </p:nvSpPr>
          <p:spPr bwMode="auto">
            <a:xfrm>
              <a:off x="3311285" y="343909"/>
              <a:ext cx="927057" cy="822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8" name="AutoShape 94"/>
            <p:cNvSpPr>
              <a:spLocks/>
            </p:cNvSpPr>
            <p:nvPr/>
          </p:nvSpPr>
          <p:spPr bwMode="auto">
            <a:xfrm>
              <a:off x="3866795" y="1045737"/>
              <a:ext cx="26111" cy="276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399" name="AutoShape 95"/>
            <p:cNvSpPr>
              <a:spLocks/>
            </p:cNvSpPr>
            <p:nvPr/>
          </p:nvSpPr>
          <p:spPr bwMode="auto">
            <a:xfrm>
              <a:off x="3796773" y="1053517"/>
              <a:ext cx="12104" cy="19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0" name="AutoShape 96"/>
            <p:cNvSpPr>
              <a:spLocks/>
            </p:cNvSpPr>
            <p:nvPr/>
          </p:nvSpPr>
          <p:spPr bwMode="auto">
            <a:xfrm>
              <a:off x="3915033" y="1062854"/>
              <a:ext cx="12104" cy="198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7280" y="8100"/>
                  </a:lnTo>
                  <a:lnTo>
                    <a:pt x="21600" y="2700"/>
                  </a:lnTo>
                  <a:lnTo>
                    <a:pt x="17280" y="0"/>
                  </a:lnTo>
                  <a:lnTo>
                    <a:pt x="8640" y="8100"/>
                  </a:lnTo>
                  <a:lnTo>
                    <a:pt x="0" y="1080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1" name="AutoShape 97"/>
            <p:cNvSpPr>
              <a:spLocks/>
            </p:cNvSpPr>
            <p:nvPr/>
          </p:nvSpPr>
          <p:spPr bwMode="auto">
            <a:xfrm>
              <a:off x="3812334" y="1058187"/>
              <a:ext cx="33885" cy="74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24" y="14400"/>
                  </a:moveTo>
                  <a:lnTo>
                    <a:pt x="21600" y="0"/>
                  </a:lnTo>
                  <a:lnTo>
                    <a:pt x="0" y="21600"/>
                  </a:lnTo>
                  <a:lnTo>
                    <a:pt x="9130" y="14400"/>
                  </a:lnTo>
                  <a:lnTo>
                    <a:pt x="16924" y="144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2" name="AutoShape 98"/>
            <p:cNvSpPr>
              <a:spLocks/>
            </p:cNvSpPr>
            <p:nvPr/>
          </p:nvSpPr>
          <p:spPr bwMode="auto">
            <a:xfrm>
              <a:off x="3796773" y="1045736"/>
              <a:ext cx="12104"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40" y="21600"/>
                  </a:moveTo>
                  <a:lnTo>
                    <a:pt x="21600" y="0"/>
                  </a:lnTo>
                  <a:lnTo>
                    <a:pt x="0" y="10800"/>
                  </a:lnTo>
                  <a:lnTo>
                    <a:pt x="864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3" name="AutoShape 99"/>
            <p:cNvSpPr>
              <a:spLocks/>
            </p:cNvSpPr>
            <p:nvPr/>
          </p:nvSpPr>
          <p:spPr bwMode="auto">
            <a:xfrm>
              <a:off x="3915002" y="1053517"/>
              <a:ext cx="2779" cy="7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4" name="AutoShape 100"/>
            <p:cNvSpPr>
              <a:spLocks/>
            </p:cNvSpPr>
            <p:nvPr/>
          </p:nvSpPr>
          <p:spPr bwMode="auto">
            <a:xfrm>
              <a:off x="3812333" y="1053518"/>
              <a:ext cx="4358"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10800" y="2160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5" name="AutoShape 101"/>
            <p:cNvSpPr>
              <a:spLocks/>
            </p:cNvSpPr>
            <p:nvPr/>
          </p:nvSpPr>
          <p:spPr bwMode="auto">
            <a:xfrm>
              <a:off x="3894773" y="1050374"/>
              <a:ext cx="2779" cy="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6" name="AutoShape 102"/>
            <p:cNvSpPr>
              <a:spLocks/>
            </p:cNvSpPr>
            <p:nvPr/>
          </p:nvSpPr>
          <p:spPr bwMode="auto">
            <a:xfrm>
              <a:off x="3647391" y="1075304"/>
              <a:ext cx="4336" cy="29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5465"/>
                  </a:moveTo>
                  <a:lnTo>
                    <a:pt x="0" y="9108"/>
                  </a:lnTo>
                  <a:lnTo>
                    <a:pt x="11631" y="21600"/>
                  </a:lnTo>
                  <a:lnTo>
                    <a:pt x="21600" y="12752"/>
                  </a:lnTo>
                  <a:lnTo>
                    <a:pt x="11631" y="5465"/>
                  </a:lnTo>
                  <a:lnTo>
                    <a:pt x="11631" y="0"/>
                  </a:lnTo>
                  <a:lnTo>
                    <a:pt x="0" y="5465"/>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7" name="AutoShape 103"/>
            <p:cNvSpPr>
              <a:spLocks/>
            </p:cNvSpPr>
            <p:nvPr/>
          </p:nvSpPr>
          <p:spPr bwMode="auto">
            <a:xfrm>
              <a:off x="3292611" y="1280717"/>
              <a:ext cx="66557" cy="152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8" name="AutoShape 104"/>
            <p:cNvSpPr>
              <a:spLocks/>
            </p:cNvSpPr>
            <p:nvPr/>
          </p:nvSpPr>
          <p:spPr bwMode="auto">
            <a:xfrm>
              <a:off x="3323732" y="1258930"/>
              <a:ext cx="12104" cy="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40" y="0"/>
                  </a:moveTo>
                  <a:lnTo>
                    <a:pt x="0" y="6171"/>
                  </a:lnTo>
                  <a:lnTo>
                    <a:pt x="4320" y="21600"/>
                  </a:lnTo>
                  <a:lnTo>
                    <a:pt x="21600" y="6171"/>
                  </a:lnTo>
                  <a:lnTo>
                    <a:pt x="864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09" name="AutoShape 105"/>
            <p:cNvSpPr>
              <a:spLocks/>
            </p:cNvSpPr>
            <p:nvPr/>
          </p:nvSpPr>
          <p:spPr bwMode="auto">
            <a:xfrm>
              <a:off x="3306615" y="1283829"/>
              <a:ext cx="12094" cy="4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94" y="0"/>
                  </a:moveTo>
                  <a:lnTo>
                    <a:pt x="21600" y="0"/>
                  </a:lnTo>
                  <a:lnTo>
                    <a:pt x="21600" y="21600"/>
                  </a:lnTo>
                  <a:lnTo>
                    <a:pt x="0" y="0"/>
                  </a:lnTo>
                  <a:lnTo>
                    <a:pt x="8894"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0" name="AutoShape 106"/>
            <p:cNvSpPr>
              <a:spLocks/>
            </p:cNvSpPr>
            <p:nvPr/>
          </p:nvSpPr>
          <p:spPr bwMode="auto">
            <a:xfrm>
              <a:off x="3323701" y="1283019"/>
              <a:ext cx="2779" cy="1"/>
            </a:xfrm>
            <a:custGeom>
              <a:avLst/>
              <a:gdLst>
                <a:gd name="T0" fmla="*/ 10800 w 21600"/>
                <a:gd name="T1" fmla="*/ 10800 w 21600"/>
                <a:gd name="T2" fmla="*/ 10800 w 21600"/>
                <a:gd name="T3" fmla="*/ 10800 w 21600"/>
              </a:gdLst>
              <a:ahLst/>
              <a:cxnLst>
                <a:cxn ang="0">
                  <a:pos x="T0" y="0"/>
                </a:cxn>
                <a:cxn ang="0">
                  <a:pos x="T1" y="0"/>
                </a:cxn>
                <a:cxn ang="0">
                  <a:pos x="T2" y="0"/>
                </a:cxn>
                <a:cxn ang="0">
                  <a:pos x="T3" y="0"/>
                </a:cxn>
              </a:cxnLst>
              <a:rect l="0" t="0" r="r" b="b"/>
              <a:pathLst>
                <a:path w="21600">
                  <a:moveTo>
                    <a:pt x="0" y="0"/>
                  </a:moveTo>
                  <a:lnTo>
                    <a:pt x="21600" y="0"/>
                  </a:lnTo>
                  <a:lnTo>
                    <a:pt x="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1" name="AutoShape 107"/>
            <p:cNvSpPr>
              <a:spLocks/>
            </p:cNvSpPr>
            <p:nvPr/>
          </p:nvSpPr>
          <p:spPr bwMode="auto">
            <a:xfrm>
              <a:off x="2321633" y="315900"/>
              <a:ext cx="1443666" cy="146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grpFill/>
            <a:ln w="19050" cap="flat" cmpd="sng">
              <a:solidFill>
                <a:srgbClr val="010101"/>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2" name="AutoShape 108"/>
            <p:cNvSpPr>
              <a:spLocks/>
            </p:cNvSpPr>
            <p:nvPr/>
          </p:nvSpPr>
          <p:spPr bwMode="auto">
            <a:xfrm>
              <a:off x="2321633" y="315900"/>
              <a:ext cx="1443666" cy="146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grpFill/>
            <a:ln w="1905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3" name="AutoShape 109"/>
            <p:cNvSpPr>
              <a:spLocks/>
            </p:cNvSpPr>
            <p:nvPr/>
          </p:nvSpPr>
          <p:spPr bwMode="auto">
            <a:xfrm>
              <a:off x="2184699" y="0"/>
              <a:ext cx="1219596" cy="10951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4" name="AutoShape 110"/>
            <p:cNvSpPr>
              <a:spLocks/>
            </p:cNvSpPr>
            <p:nvPr/>
          </p:nvSpPr>
          <p:spPr bwMode="auto">
            <a:xfrm>
              <a:off x="1092349" y="353247"/>
              <a:ext cx="1700416" cy="150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grpFill/>
            <a:ln w="19050" cap="flat" cmpd="sng">
              <a:solidFill>
                <a:srgbClr val="010101"/>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5" name="AutoShape 111"/>
            <p:cNvSpPr>
              <a:spLocks/>
            </p:cNvSpPr>
            <p:nvPr/>
          </p:nvSpPr>
          <p:spPr bwMode="auto">
            <a:xfrm>
              <a:off x="1092349" y="353247"/>
              <a:ext cx="1700416" cy="150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grpFill/>
            <a:ln w="1905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6" name="AutoShape 112"/>
            <p:cNvSpPr>
              <a:spLocks/>
            </p:cNvSpPr>
            <p:nvPr/>
          </p:nvSpPr>
          <p:spPr bwMode="auto">
            <a:xfrm>
              <a:off x="1355323" y="854330"/>
              <a:ext cx="15200" cy="151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14400" y="21600"/>
                  </a:lnTo>
                  <a:lnTo>
                    <a:pt x="0" y="21600"/>
                  </a:lnTo>
                  <a:lnTo>
                    <a:pt x="108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7" name="AutoShape 113"/>
            <p:cNvSpPr>
              <a:spLocks/>
            </p:cNvSpPr>
            <p:nvPr/>
          </p:nvSpPr>
          <p:spPr bwMode="auto">
            <a:xfrm>
              <a:off x="1269739" y="1595029"/>
              <a:ext cx="4358" cy="27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0800" y="0"/>
                  </a:lnTo>
                  <a:lnTo>
                    <a:pt x="21600" y="2160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8" name="AutoShape 114"/>
            <p:cNvSpPr>
              <a:spLocks/>
            </p:cNvSpPr>
            <p:nvPr/>
          </p:nvSpPr>
          <p:spPr bwMode="auto">
            <a:xfrm>
              <a:off x="1207467" y="1595060"/>
              <a:ext cx="2779" cy="9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21600"/>
                  </a:lnTo>
                  <a:lnTo>
                    <a:pt x="0" y="16000"/>
                  </a:lnTo>
                  <a:lnTo>
                    <a:pt x="216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19" name="AutoShape 115"/>
            <p:cNvSpPr>
              <a:spLocks/>
            </p:cNvSpPr>
            <p:nvPr/>
          </p:nvSpPr>
          <p:spPr bwMode="auto">
            <a:xfrm>
              <a:off x="1269739" y="1595029"/>
              <a:ext cx="4358" cy="27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lnTo>
                    <a:pt x="10800" y="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20" name="AutoShape 116"/>
            <p:cNvSpPr>
              <a:spLocks/>
            </p:cNvSpPr>
            <p:nvPr/>
          </p:nvSpPr>
          <p:spPr bwMode="auto">
            <a:xfrm>
              <a:off x="1207467" y="1595060"/>
              <a:ext cx="2779" cy="9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6000"/>
                  </a:lnTo>
                  <a:lnTo>
                    <a:pt x="21600" y="0"/>
                  </a:lnTo>
                  <a:lnTo>
                    <a:pt x="0" y="21600"/>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21" name="AutoShape 117"/>
            <p:cNvSpPr>
              <a:spLocks/>
            </p:cNvSpPr>
            <p:nvPr/>
          </p:nvSpPr>
          <p:spPr bwMode="auto">
            <a:xfrm>
              <a:off x="0" y="483963"/>
              <a:ext cx="1504352" cy="185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8"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98422" name="AutoShape 118"/>
            <p:cNvSpPr>
              <a:spLocks/>
            </p:cNvSpPr>
            <p:nvPr/>
          </p:nvSpPr>
          <p:spPr bwMode="auto">
            <a:xfrm>
              <a:off x="105811" y="854329"/>
              <a:ext cx="657858" cy="39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grpFill/>
            <a:ln w="19050"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130" name="Rectangle 129"/>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Italy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31" name="Rectangle 130"/>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58"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59"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0"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1"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2"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3"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64"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5"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66"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67"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68"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69"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70"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71"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72"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73"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74"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75"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76"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77"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178"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79"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80"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81"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686727370"/>
      </p:ext>
    </p:extLst>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nvGrpSpPr>
        <p:grpSpPr bwMode="auto">
          <a:xfrm>
            <a:off x="2215245" y="2274094"/>
            <a:ext cx="5298281" cy="3583781"/>
            <a:chOff x="0" y="0"/>
            <a:chExt cx="10596203" cy="7167574"/>
          </a:xfrm>
          <a:solidFill>
            <a:schemeClr val="bg1">
              <a:lumMod val="50000"/>
            </a:schemeClr>
          </a:solidFill>
        </p:grpSpPr>
        <p:sp>
          <p:nvSpPr>
            <p:cNvPr id="88067" name="AutoShape 3"/>
            <p:cNvSpPr>
              <a:spLocks/>
            </p:cNvSpPr>
            <p:nvPr/>
          </p:nvSpPr>
          <p:spPr bwMode="auto">
            <a:xfrm>
              <a:off x="4385066" y="741406"/>
              <a:ext cx="438880" cy="577720"/>
            </a:xfrm>
            <a:custGeom>
              <a:avLst/>
              <a:gdLst>
                <a:gd name="T0" fmla="*/ 10765 w 21531"/>
                <a:gd name="T1" fmla="*/ 10800 h 21600"/>
                <a:gd name="T2" fmla="*/ 10765 w 21531"/>
                <a:gd name="T3" fmla="*/ 10800 h 21600"/>
                <a:gd name="T4" fmla="*/ 10765 w 21531"/>
                <a:gd name="T5" fmla="*/ 10800 h 21600"/>
                <a:gd name="T6" fmla="*/ 10765 w 21531"/>
                <a:gd name="T7" fmla="*/ 10800 h 21600"/>
              </a:gdLst>
              <a:ahLst/>
              <a:cxnLst>
                <a:cxn ang="0">
                  <a:pos x="T0" y="T1"/>
                </a:cxn>
                <a:cxn ang="0">
                  <a:pos x="T2" y="T3"/>
                </a:cxn>
                <a:cxn ang="0">
                  <a:pos x="T4" y="T5"/>
                </a:cxn>
                <a:cxn ang="0">
                  <a:pos x="T6" y="T7"/>
                </a:cxn>
              </a:cxnLst>
              <a:rect l="0" t="0" r="r" b="b"/>
              <a:pathLst>
                <a:path w="21531" h="2160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68" name="AutoShape 4"/>
            <p:cNvSpPr>
              <a:spLocks/>
            </p:cNvSpPr>
            <p:nvPr/>
          </p:nvSpPr>
          <p:spPr bwMode="auto">
            <a:xfrm>
              <a:off x="4462270" y="1584877"/>
              <a:ext cx="350386" cy="313895"/>
            </a:xfrm>
            <a:custGeom>
              <a:avLst/>
              <a:gdLst>
                <a:gd name="T0" fmla="+- 0 10895 190"/>
                <a:gd name="T1" fmla="*/ T0 w 21410"/>
                <a:gd name="T2" fmla="*/ 10800 h 21600"/>
                <a:gd name="T3" fmla="+- 0 10895 190"/>
                <a:gd name="T4" fmla="*/ T3 w 21410"/>
                <a:gd name="T5" fmla="*/ 10800 h 21600"/>
                <a:gd name="T6" fmla="+- 0 10895 190"/>
                <a:gd name="T7" fmla="*/ T6 w 21410"/>
                <a:gd name="T8" fmla="*/ 10800 h 21600"/>
                <a:gd name="T9" fmla="+- 0 10895 190"/>
                <a:gd name="T10" fmla="*/ T9 w 21410"/>
                <a:gd name="T11" fmla="*/ 10800 h 21600"/>
              </a:gdLst>
              <a:ahLst/>
              <a:cxnLst>
                <a:cxn ang="0">
                  <a:pos x="T1" y="T2"/>
                </a:cxn>
                <a:cxn ang="0">
                  <a:pos x="T4" y="T5"/>
                </a:cxn>
                <a:cxn ang="0">
                  <a:pos x="T7" y="T8"/>
                </a:cxn>
                <a:cxn ang="0">
                  <a:pos x="T10" y="T11"/>
                </a:cxn>
              </a:cxnLst>
              <a:rect l="0" t="0" r="r" b="b"/>
              <a:pathLst>
                <a:path w="21410" h="2160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69" name="AutoShape 5"/>
            <p:cNvSpPr>
              <a:spLocks/>
            </p:cNvSpPr>
            <p:nvPr/>
          </p:nvSpPr>
          <p:spPr bwMode="auto">
            <a:xfrm>
              <a:off x="3239888" y="654749"/>
              <a:ext cx="702772" cy="735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0" name="AutoShape 6"/>
            <p:cNvSpPr>
              <a:spLocks/>
            </p:cNvSpPr>
            <p:nvPr/>
          </p:nvSpPr>
          <p:spPr bwMode="auto">
            <a:xfrm>
              <a:off x="4082366" y="102063"/>
              <a:ext cx="325891" cy="408256"/>
            </a:xfrm>
            <a:custGeom>
              <a:avLst/>
              <a:gdLst>
                <a:gd name="T0" fmla="*/ 10590 w 21181"/>
                <a:gd name="T1" fmla="*/ 10800 h 21600"/>
                <a:gd name="T2" fmla="*/ 10590 w 21181"/>
                <a:gd name="T3" fmla="*/ 10800 h 21600"/>
                <a:gd name="T4" fmla="*/ 10590 w 21181"/>
                <a:gd name="T5" fmla="*/ 10800 h 21600"/>
                <a:gd name="T6" fmla="*/ 10590 w 21181"/>
                <a:gd name="T7" fmla="*/ 10800 h 21600"/>
              </a:gdLst>
              <a:ahLst/>
              <a:cxnLst>
                <a:cxn ang="0">
                  <a:pos x="T0" y="T1"/>
                </a:cxn>
                <a:cxn ang="0">
                  <a:pos x="T2" y="T3"/>
                </a:cxn>
                <a:cxn ang="0">
                  <a:pos x="T4" y="T5"/>
                </a:cxn>
                <a:cxn ang="0">
                  <a:pos x="T6" y="T7"/>
                </a:cxn>
              </a:cxnLst>
              <a:rect l="0" t="0" r="r" b="b"/>
              <a:pathLst>
                <a:path w="21181" h="2160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1" name="AutoShape 7"/>
            <p:cNvSpPr>
              <a:spLocks/>
            </p:cNvSpPr>
            <p:nvPr/>
          </p:nvSpPr>
          <p:spPr bwMode="auto">
            <a:xfrm>
              <a:off x="3650371" y="80880"/>
              <a:ext cx="173748" cy="123248"/>
            </a:xfrm>
            <a:custGeom>
              <a:avLst/>
              <a:gdLst>
                <a:gd name="T0" fmla="+- 0 10919 239"/>
                <a:gd name="T1" fmla="*/ T0 w 21361"/>
                <a:gd name="T2" fmla="*/ 10800 h 21600"/>
                <a:gd name="T3" fmla="+- 0 10919 239"/>
                <a:gd name="T4" fmla="*/ T3 w 21361"/>
                <a:gd name="T5" fmla="*/ 10800 h 21600"/>
                <a:gd name="T6" fmla="+- 0 10919 239"/>
                <a:gd name="T7" fmla="*/ T6 w 21361"/>
                <a:gd name="T8" fmla="*/ 10800 h 21600"/>
                <a:gd name="T9" fmla="+- 0 10919 239"/>
                <a:gd name="T10" fmla="*/ T9 w 21361"/>
                <a:gd name="T11" fmla="*/ 10800 h 21600"/>
              </a:gdLst>
              <a:ahLst/>
              <a:cxnLst>
                <a:cxn ang="0">
                  <a:pos x="T1" y="T2"/>
                </a:cxn>
                <a:cxn ang="0">
                  <a:pos x="T4" y="T5"/>
                </a:cxn>
                <a:cxn ang="0">
                  <a:pos x="T7" y="T8"/>
                </a:cxn>
                <a:cxn ang="0">
                  <a:pos x="T10" y="T11"/>
                </a:cxn>
              </a:cxnLst>
              <a:rect l="0" t="0" r="r" b="b"/>
              <a:pathLst>
                <a:path w="21361" h="2160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2" name="AutoShape 8"/>
            <p:cNvSpPr>
              <a:spLocks/>
            </p:cNvSpPr>
            <p:nvPr/>
          </p:nvSpPr>
          <p:spPr bwMode="auto">
            <a:xfrm>
              <a:off x="4906341" y="9628"/>
              <a:ext cx="181411" cy="113620"/>
            </a:xfrm>
            <a:custGeom>
              <a:avLst/>
              <a:gdLst>
                <a:gd name="T0" fmla="+- 0 10941 989"/>
                <a:gd name="T1" fmla="*/ T0 w 19905"/>
                <a:gd name="T2" fmla="*/ 10800 h 21600"/>
                <a:gd name="T3" fmla="+- 0 10941 989"/>
                <a:gd name="T4" fmla="*/ T3 w 19905"/>
                <a:gd name="T5" fmla="*/ 10800 h 21600"/>
                <a:gd name="T6" fmla="+- 0 10941 989"/>
                <a:gd name="T7" fmla="*/ T6 w 19905"/>
                <a:gd name="T8" fmla="*/ 10800 h 21600"/>
                <a:gd name="T9" fmla="+- 0 10941 989"/>
                <a:gd name="T10" fmla="*/ T9 w 19905"/>
                <a:gd name="T11" fmla="*/ 10800 h 21600"/>
              </a:gdLst>
              <a:ahLst/>
              <a:cxnLst>
                <a:cxn ang="0">
                  <a:pos x="T1" y="T2"/>
                </a:cxn>
                <a:cxn ang="0">
                  <a:pos x="T4" y="T5"/>
                </a:cxn>
                <a:cxn ang="0">
                  <a:pos x="T7" y="T8"/>
                </a:cxn>
                <a:cxn ang="0">
                  <a:pos x="T10" y="T11"/>
                </a:cxn>
              </a:cxnLst>
              <a:rect l="0" t="0" r="r" b="b"/>
              <a:pathLst>
                <a:path w="19905" h="2160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3" name="AutoShape 9"/>
            <p:cNvSpPr>
              <a:spLocks/>
            </p:cNvSpPr>
            <p:nvPr/>
          </p:nvSpPr>
          <p:spPr bwMode="auto">
            <a:xfrm>
              <a:off x="5768723" y="803030"/>
              <a:ext cx="358638" cy="219534"/>
            </a:xfrm>
            <a:custGeom>
              <a:avLst/>
              <a:gdLst>
                <a:gd name="T0" fmla="+- 0 10909 332"/>
                <a:gd name="T1" fmla="*/ T0 w 21154"/>
                <a:gd name="T2" fmla="*/ 10800 h 21600"/>
                <a:gd name="T3" fmla="+- 0 10909 332"/>
                <a:gd name="T4" fmla="*/ T3 w 21154"/>
                <a:gd name="T5" fmla="*/ 10800 h 21600"/>
                <a:gd name="T6" fmla="+- 0 10909 332"/>
                <a:gd name="T7" fmla="*/ T6 w 21154"/>
                <a:gd name="T8" fmla="*/ 10800 h 21600"/>
                <a:gd name="T9" fmla="+- 0 10909 332"/>
                <a:gd name="T10" fmla="*/ T9 w 21154"/>
                <a:gd name="T11" fmla="*/ 10800 h 21600"/>
              </a:gdLst>
              <a:ahLst/>
              <a:cxnLst>
                <a:cxn ang="0">
                  <a:pos x="T1" y="T2"/>
                </a:cxn>
                <a:cxn ang="0">
                  <a:pos x="T4" y="T5"/>
                </a:cxn>
                <a:cxn ang="0">
                  <a:pos x="T7" y="T8"/>
                </a:cxn>
                <a:cxn ang="0">
                  <a:pos x="T10" y="T11"/>
                </a:cxn>
              </a:cxnLst>
              <a:rect l="0" t="0" r="r" b="b"/>
              <a:pathLst>
                <a:path w="21154" h="2160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4" name="AutoShape 10"/>
            <p:cNvSpPr>
              <a:spLocks/>
            </p:cNvSpPr>
            <p:nvPr/>
          </p:nvSpPr>
          <p:spPr bwMode="auto">
            <a:xfrm>
              <a:off x="5146927" y="65474"/>
              <a:ext cx="112427" cy="117471"/>
            </a:xfrm>
            <a:custGeom>
              <a:avLst/>
              <a:gdLst>
                <a:gd name="T0" fmla="+- 0 10596 353"/>
                <a:gd name="T1" fmla="*/ T0 w 20486"/>
                <a:gd name="T2" fmla="*/ 10800 h 21600"/>
                <a:gd name="T3" fmla="+- 0 10596 353"/>
                <a:gd name="T4" fmla="*/ T3 w 20486"/>
                <a:gd name="T5" fmla="*/ 10800 h 21600"/>
                <a:gd name="T6" fmla="+- 0 10596 353"/>
                <a:gd name="T7" fmla="*/ T6 w 20486"/>
                <a:gd name="T8" fmla="*/ 10800 h 21600"/>
                <a:gd name="T9" fmla="+- 0 10596 353"/>
                <a:gd name="T10" fmla="*/ T9 w 20486"/>
                <a:gd name="T11" fmla="*/ 10800 h 21600"/>
              </a:gdLst>
              <a:ahLst/>
              <a:cxnLst>
                <a:cxn ang="0">
                  <a:pos x="T1" y="T2"/>
                </a:cxn>
                <a:cxn ang="0">
                  <a:pos x="T4" y="T5"/>
                </a:cxn>
                <a:cxn ang="0">
                  <a:pos x="T7" y="T8"/>
                </a:cxn>
                <a:cxn ang="0">
                  <a:pos x="T10" y="T11"/>
                </a:cxn>
              </a:cxnLst>
              <a:rect l="0" t="0" r="r" b="b"/>
              <a:pathLst>
                <a:path w="20486" h="2160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5" name="AutoShape 11"/>
            <p:cNvSpPr>
              <a:spLocks/>
            </p:cNvSpPr>
            <p:nvPr/>
          </p:nvSpPr>
          <p:spPr bwMode="auto">
            <a:xfrm>
              <a:off x="4864335" y="163686"/>
              <a:ext cx="996948" cy="568092"/>
            </a:xfrm>
            <a:custGeom>
              <a:avLst/>
              <a:gdLst>
                <a:gd name="T0" fmla="+- 0 10818 110"/>
                <a:gd name="T1" fmla="*/ T0 w 21417"/>
                <a:gd name="T2" fmla="*/ 10800 h 21600"/>
                <a:gd name="T3" fmla="+- 0 10818 110"/>
                <a:gd name="T4" fmla="*/ T3 w 21417"/>
                <a:gd name="T5" fmla="*/ 10800 h 21600"/>
                <a:gd name="T6" fmla="+- 0 10818 110"/>
                <a:gd name="T7" fmla="*/ T6 w 21417"/>
                <a:gd name="T8" fmla="*/ 10800 h 21600"/>
                <a:gd name="T9" fmla="+- 0 10818 110"/>
                <a:gd name="T10" fmla="*/ T9 w 21417"/>
                <a:gd name="T11" fmla="*/ 10800 h 21600"/>
              </a:gdLst>
              <a:ahLst/>
              <a:cxnLst>
                <a:cxn ang="0">
                  <a:pos x="T1" y="T2"/>
                </a:cxn>
                <a:cxn ang="0">
                  <a:pos x="T4" y="T5"/>
                </a:cxn>
                <a:cxn ang="0">
                  <a:pos x="T7" y="T8"/>
                </a:cxn>
                <a:cxn ang="0">
                  <a:pos x="T10" y="T11"/>
                </a:cxn>
              </a:cxnLst>
              <a:rect l="0" t="0" r="r" b="b"/>
              <a:pathLst>
                <a:path w="21417" h="2160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6" name="AutoShape 12"/>
            <p:cNvSpPr>
              <a:spLocks/>
            </p:cNvSpPr>
            <p:nvPr/>
          </p:nvSpPr>
          <p:spPr bwMode="auto">
            <a:xfrm>
              <a:off x="4837155" y="466027"/>
              <a:ext cx="209444" cy="223385"/>
            </a:xfrm>
            <a:custGeom>
              <a:avLst/>
              <a:gdLst>
                <a:gd name="T0" fmla="+- 0 11017 742"/>
                <a:gd name="T1" fmla="*/ T0 w 20550"/>
                <a:gd name="T2" fmla="*/ 10800 h 21600"/>
                <a:gd name="T3" fmla="+- 0 11017 742"/>
                <a:gd name="T4" fmla="*/ T3 w 20550"/>
                <a:gd name="T5" fmla="*/ 10800 h 21600"/>
                <a:gd name="T6" fmla="+- 0 11017 742"/>
                <a:gd name="T7" fmla="*/ T6 w 20550"/>
                <a:gd name="T8" fmla="*/ 10800 h 21600"/>
                <a:gd name="T9" fmla="+- 0 11017 742"/>
                <a:gd name="T10" fmla="*/ T9 w 20550"/>
                <a:gd name="T11" fmla="*/ 10800 h 21600"/>
              </a:gdLst>
              <a:ahLst/>
              <a:cxnLst>
                <a:cxn ang="0">
                  <a:pos x="T1" y="T2"/>
                </a:cxn>
                <a:cxn ang="0">
                  <a:pos x="T4" y="T5"/>
                </a:cxn>
                <a:cxn ang="0">
                  <a:pos x="T7" y="T8"/>
                </a:cxn>
                <a:cxn ang="0">
                  <a:pos x="T10" y="T11"/>
                </a:cxn>
              </a:cxnLst>
              <a:rect l="0" t="0" r="r" b="b"/>
              <a:pathLst>
                <a:path w="20550" h="2160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7" name="AutoShape 13"/>
            <p:cNvSpPr>
              <a:spLocks/>
            </p:cNvSpPr>
            <p:nvPr/>
          </p:nvSpPr>
          <p:spPr bwMode="auto">
            <a:xfrm>
              <a:off x="4744918" y="1652277"/>
              <a:ext cx="84672" cy="808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8" name="AutoShape 14"/>
            <p:cNvSpPr>
              <a:spLocks/>
            </p:cNvSpPr>
            <p:nvPr/>
          </p:nvSpPr>
          <p:spPr bwMode="auto">
            <a:xfrm>
              <a:off x="5070775" y="1611837"/>
              <a:ext cx="60325" cy="55848"/>
            </a:xfrm>
            <a:custGeom>
              <a:avLst/>
              <a:gdLst>
                <a:gd name="T0" fmla="+- 0 10927 1309"/>
                <a:gd name="T1" fmla="*/ T0 w 19236"/>
                <a:gd name="T2" fmla="*/ 10800 h 21600"/>
                <a:gd name="T3" fmla="+- 0 10927 1309"/>
                <a:gd name="T4" fmla="*/ T3 w 19236"/>
                <a:gd name="T5" fmla="*/ 10800 h 21600"/>
                <a:gd name="T6" fmla="+- 0 10927 1309"/>
                <a:gd name="T7" fmla="*/ T6 w 19236"/>
                <a:gd name="T8" fmla="*/ 10800 h 21600"/>
                <a:gd name="T9" fmla="+- 0 10927 1309"/>
                <a:gd name="T10" fmla="*/ T9 w 19236"/>
                <a:gd name="T11" fmla="*/ 10800 h 21600"/>
              </a:gdLst>
              <a:ahLst/>
              <a:cxnLst>
                <a:cxn ang="0">
                  <a:pos x="T1" y="T2"/>
                </a:cxn>
                <a:cxn ang="0">
                  <a:pos x="T4" y="T5"/>
                </a:cxn>
                <a:cxn ang="0">
                  <a:pos x="T7" y="T8"/>
                </a:cxn>
                <a:cxn ang="0">
                  <a:pos x="T10" y="T11"/>
                </a:cxn>
              </a:cxnLst>
              <a:rect l="0" t="0" r="r" b="b"/>
              <a:pathLst>
                <a:path w="19236" h="2160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79" name="AutoShape 15"/>
            <p:cNvSpPr>
              <a:spLocks/>
            </p:cNvSpPr>
            <p:nvPr/>
          </p:nvSpPr>
          <p:spPr bwMode="auto">
            <a:xfrm>
              <a:off x="3229169" y="787624"/>
              <a:ext cx="1200208" cy="976347"/>
            </a:xfrm>
            <a:custGeom>
              <a:avLst/>
              <a:gdLst>
                <a:gd name="T0" fmla="+- 0 10835 111"/>
                <a:gd name="T1" fmla="*/ T0 w 21449"/>
                <a:gd name="T2" fmla="*/ 10800 h 21600"/>
                <a:gd name="T3" fmla="+- 0 10835 111"/>
                <a:gd name="T4" fmla="*/ T3 w 21449"/>
                <a:gd name="T5" fmla="*/ 10800 h 21600"/>
                <a:gd name="T6" fmla="+- 0 10835 111"/>
                <a:gd name="T7" fmla="*/ T6 w 21449"/>
                <a:gd name="T8" fmla="*/ 10800 h 21600"/>
                <a:gd name="T9" fmla="+- 0 10835 111"/>
                <a:gd name="T10" fmla="*/ T9 w 21449"/>
                <a:gd name="T11" fmla="*/ 10800 h 21600"/>
              </a:gdLst>
              <a:ahLst/>
              <a:cxnLst>
                <a:cxn ang="0">
                  <a:pos x="T1" y="T2"/>
                </a:cxn>
                <a:cxn ang="0">
                  <a:pos x="T4" y="T5"/>
                </a:cxn>
                <a:cxn ang="0">
                  <a:pos x="T7" y="T8"/>
                </a:cxn>
                <a:cxn ang="0">
                  <a:pos x="T10" y="T11"/>
                </a:cxn>
              </a:cxnLst>
              <a:rect l="0" t="0" r="r" b="b"/>
              <a:pathLst>
                <a:path w="21449" h="2160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0" name="AutoShape 16"/>
            <p:cNvSpPr>
              <a:spLocks/>
            </p:cNvSpPr>
            <p:nvPr/>
          </p:nvSpPr>
          <p:spPr bwMode="auto">
            <a:xfrm>
              <a:off x="4164863" y="726000"/>
              <a:ext cx="177083" cy="194501"/>
            </a:xfrm>
            <a:custGeom>
              <a:avLst/>
              <a:gdLst>
                <a:gd name="T0" fmla="+- 0 10751 484"/>
                <a:gd name="T1" fmla="*/ T0 w 20534"/>
                <a:gd name="T2" fmla="*/ 10800 h 21600"/>
                <a:gd name="T3" fmla="+- 0 10751 484"/>
                <a:gd name="T4" fmla="*/ T3 w 20534"/>
                <a:gd name="T5" fmla="*/ 10800 h 21600"/>
                <a:gd name="T6" fmla="+- 0 10751 484"/>
                <a:gd name="T7" fmla="*/ T6 w 20534"/>
                <a:gd name="T8" fmla="*/ 10800 h 21600"/>
                <a:gd name="T9" fmla="+- 0 10751 484"/>
                <a:gd name="T10" fmla="*/ T9 w 20534"/>
                <a:gd name="T11" fmla="*/ 10800 h 21600"/>
              </a:gdLst>
              <a:ahLst/>
              <a:cxnLst>
                <a:cxn ang="0">
                  <a:pos x="T1" y="T2"/>
                </a:cxn>
                <a:cxn ang="0">
                  <a:pos x="T4" y="T5"/>
                </a:cxn>
                <a:cxn ang="0">
                  <a:pos x="T7" y="T8"/>
                </a:cxn>
                <a:cxn ang="0">
                  <a:pos x="T10" y="T11"/>
                </a:cxn>
              </a:cxnLst>
              <a:rect l="0" t="0" r="r" b="b"/>
              <a:pathLst>
                <a:path w="20534" h="2160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1" name="AutoShape 17"/>
            <p:cNvSpPr>
              <a:spLocks/>
            </p:cNvSpPr>
            <p:nvPr/>
          </p:nvSpPr>
          <p:spPr bwMode="auto">
            <a:xfrm>
              <a:off x="4099300" y="716372"/>
              <a:ext cx="42221" cy="61624"/>
            </a:xfrm>
            <a:custGeom>
              <a:avLst/>
              <a:gdLst>
                <a:gd name="T0" fmla="*/ 10257 w 20515"/>
                <a:gd name="T1" fmla="*/ 10800 h 21600"/>
                <a:gd name="T2" fmla="*/ 10257 w 20515"/>
                <a:gd name="T3" fmla="*/ 10800 h 21600"/>
                <a:gd name="T4" fmla="*/ 10257 w 20515"/>
                <a:gd name="T5" fmla="*/ 10800 h 21600"/>
                <a:gd name="T6" fmla="*/ 10257 w 20515"/>
                <a:gd name="T7" fmla="*/ 10800 h 21600"/>
              </a:gdLst>
              <a:ahLst/>
              <a:cxnLst>
                <a:cxn ang="0">
                  <a:pos x="T0" y="T1"/>
                </a:cxn>
                <a:cxn ang="0">
                  <a:pos x="T2" y="T3"/>
                </a:cxn>
                <a:cxn ang="0">
                  <a:pos x="T4" y="T5"/>
                </a:cxn>
                <a:cxn ang="0">
                  <a:pos x="T6" y="T7"/>
                </a:cxn>
              </a:cxnLst>
              <a:rect l="0" t="0" r="r" b="b"/>
              <a:pathLst>
                <a:path w="20515" h="2160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2" name="AutoShape 18"/>
            <p:cNvSpPr>
              <a:spLocks/>
            </p:cNvSpPr>
            <p:nvPr/>
          </p:nvSpPr>
          <p:spPr bwMode="auto">
            <a:xfrm>
              <a:off x="4368131" y="1719678"/>
              <a:ext cx="79537" cy="90511"/>
            </a:xfrm>
            <a:custGeom>
              <a:avLst/>
              <a:gdLst>
                <a:gd name="T0" fmla="*/ 10145 w 20290"/>
                <a:gd name="T1" fmla="*/ 10800 h 21600"/>
                <a:gd name="T2" fmla="*/ 10145 w 20290"/>
                <a:gd name="T3" fmla="*/ 10800 h 21600"/>
                <a:gd name="T4" fmla="*/ 10145 w 20290"/>
                <a:gd name="T5" fmla="*/ 10800 h 21600"/>
                <a:gd name="T6" fmla="*/ 10145 w 20290"/>
                <a:gd name="T7" fmla="*/ 10800 h 21600"/>
              </a:gdLst>
              <a:ahLst/>
              <a:cxnLst>
                <a:cxn ang="0">
                  <a:pos x="T0" y="T1"/>
                </a:cxn>
                <a:cxn ang="0">
                  <a:pos x="T2" y="T3"/>
                </a:cxn>
                <a:cxn ang="0">
                  <a:pos x="T4" y="T5"/>
                </a:cxn>
                <a:cxn ang="0">
                  <a:pos x="T6" y="T7"/>
                </a:cxn>
              </a:cxnLst>
              <a:rect l="0" t="0" r="r" b="b"/>
              <a:pathLst>
                <a:path w="20290" h="2160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3" name="AutoShape 19"/>
            <p:cNvSpPr>
              <a:spLocks/>
            </p:cNvSpPr>
            <p:nvPr/>
          </p:nvSpPr>
          <p:spPr bwMode="auto">
            <a:xfrm>
              <a:off x="4424470" y="1386526"/>
              <a:ext cx="84083" cy="86659"/>
            </a:xfrm>
            <a:custGeom>
              <a:avLst/>
              <a:gdLst>
                <a:gd name="T0" fmla="+- 0 11014 2077"/>
                <a:gd name="T1" fmla="*/ T0 w 17875"/>
                <a:gd name="T2" fmla="*/ 10800 h 21600"/>
                <a:gd name="T3" fmla="+- 0 11014 2077"/>
                <a:gd name="T4" fmla="*/ T3 w 17875"/>
                <a:gd name="T5" fmla="*/ 10800 h 21600"/>
                <a:gd name="T6" fmla="+- 0 11014 2077"/>
                <a:gd name="T7" fmla="*/ T6 w 17875"/>
                <a:gd name="T8" fmla="*/ 10800 h 21600"/>
                <a:gd name="T9" fmla="+- 0 11014 2077"/>
                <a:gd name="T10" fmla="*/ T9 w 17875"/>
                <a:gd name="T11" fmla="*/ 10800 h 21600"/>
              </a:gdLst>
              <a:ahLst/>
              <a:cxnLst>
                <a:cxn ang="0">
                  <a:pos x="T1" y="T2"/>
                </a:cxn>
                <a:cxn ang="0">
                  <a:pos x="T4" y="T5"/>
                </a:cxn>
                <a:cxn ang="0">
                  <a:pos x="T7" y="T8"/>
                </a:cxn>
                <a:cxn ang="0">
                  <a:pos x="T10" y="T11"/>
                </a:cxn>
              </a:cxnLst>
              <a:rect l="0" t="0" r="r" b="b"/>
              <a:pathLst>
                <a:path w="17875" h="2160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4" name="AutoShape 20"/>
            <p:cNvSpPr>
              <a:spLocks/>
            </p:cNvSpPr>
            <p:nvPr/>
          </p:nvSpPr>
          <p:spPr bwMode="auto">
            <a:xfrm>
              <a:off x="4020979" y="1738936"/>
              <a:ext cx="76924" cy="77030"/>
            </a:xfrm>
            <a:custGeom>
              <a:avLst/>
              <a:gdLst>
                <a:gd name="T0" fmla="*/ 10607 w 21214"/>
                <a:gd name="T1" fmla="*/ 10800 h 21600"/>
                <a:gd name="T2" fmla="*/ 10607 w 21214"/>
                <a:gd name="T3" fmla="*/ 10800 h 21600"/>
                <a:gd name="T4" fmla="*/ 10607 w 21214"/>
                <a:gd name="T5" fmla="*/ 10800 h 21600"/>
                <a:gd name="T6" fmla="*/ 10607 w 21214"/>
                <a:gd name="T7" fmla="*/ 10800 h 21600"/>
              </a:gdLst>
              <a:ahLst/>
              <a:cxnLst>
                <a:cxn ang="0">
                  <a:pos x="T0" y="T1"/>
                </a:cxn>
                <a:cxn ang="0">
                  <a:pos x="T2" y="T3"/>
                </a:cxn>
                <a:cxn ang="0">
                  <a:pos x="T4" y="T5"/>
                </a:cxn>
                <a:cxn ang="0">
                  <a:pos x="T6" y="T7"/>
                </a:cxn>
              </a:cxnLst>
              <a:rect l="0" t="0" r="r" b="b"/>
              <a:pathLst>
                <a:path w="21214" h="2160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5" name="AutoShape 21"/>
            <p:cNvSpPr>
              <a:spLocks/>
            </p:cNvSpPr>
            <p:nvPr/>
          </p:nvSpPr>
          <p:spPr bwMode="auto">
            <a:xfrm>
              <a:off x="4239007" y="1754341"/>
              <a:ext cx="79002" cy="67402"/>
            </a:xfrm>
            <a:custGeom>
              <a:avLst/>
              <a:gdLst>
                <a:gd name="T0" fmla="*/ 10607 w 21214"/>
                <a:gd name="T1" fmla="*/ 10800 h 21600"/>
                <a:gd name="T2" fmla="*/ 10607 w 21214"/>
                <a:gd name="T3" fmla="*/ 10800 h 21600"/>
                <a:gd name="T4" fmla="*/ 10607 w 21214"/>
                <a:gd name="T5" fmla="*/ 10800 h 21600"/>
                <a:gd name="T6" fmla="*/ 10607 w 21214"/>
                <a:gd name="T7" fmla="*/ 10800 h 21600"/>
              </a:gdLst>
              <a:ahLst/>
              <a:cxnLst>
                <a:cxn ang="0">
                  <a:pos x="T0" y="T1"/>
                </a:cxn>
                <a:cxn ang="0">
                  <a:pos x="T2" y="T3"/>
                </a:cxn>
                <a:cxn ang="0">
                  <a:pos x="T4" y="T5"/>
                </a:cxn>
                <a:cxn ang="0">
                  <a:pos x="T6" y="T7"/>
                </a:cxn>
              </a:cxnLst>
              <a:rect l="0" t="0" r="r" b="b"/>
              <a:pathLst>
                <a:path w="21214" h="2160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6" name="AutoShape 22"/>
            <p:cNvSpPr>
              <a:spLocks/>
            </p:cNvSpPr>
            <p:nvPr/>
          </p:nvSpPr>
          <p:spPr bwMode="auto">
            <a:xfrm>
              <a:off x="2799597" y="751035"/>
              <a:ext cx="4852372" cy="2800015"/>
            </a:xfrm>
            <a:custGeom>
              <a:avLst/>
              <a:gdLst>
                <a:gd name="T0" fmla="*/ 10797 w 21594"/>
                <a:gd name="T1" fmla="*/ 10800 h 21600"/>
                <a:gd name="T2" fmla="*/ 10797 w 21594"/>
                <a:gd name="T3" fmla="*/ 10800 h 21600"/>
                <a:gd name="T4" fmla="*/ 10797 w 21594"/>
                <a:gd name="T5" fmla="*/ 10800 h 21600"/>
                <a:gd name="T6" fmla="*/ 10797 w 21594"/>
                <a:gd name="T7" fmla="*/ 10800 h 21600"/>
              </a:gdLst>
              <a:ahLst/>
              <a:cxnLst>
                <a:cxn ang="0">
                  <a:pos x="T0" y="T1"/>
                </a:cxn>
                <a:cxn ang="0">
                  <a:pos x="T2" y="T3"/>
                </a:cxn>
                <a:cxn ang="0">
                  <a:pos x="T4" y="T5"/>
                </a:cxn>
                <a:cxn ang="0">
                  <a:pos x="T6" y="T7"/>
                </a:cxn>
              </a:cxnLst>
              <a:rect l="0" t="0" r="r" b="b"/>
              <a:pathLst>
                <a:path w="21594" h="2160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7" name="AutoShape 23"/>
            <p:cNvSpPr>
              <a:spLocks/>
            </p:cNvSpPr>
            <p:nvPr/>
          </p:nvSpPr>
          <p:spPr bwMode="auto">
            <a:xfrm>
              <a:off x="4814056" y="454472"/>
              <a:ext cx="92454" cy="71253"/>
            </a:xfrm>
            <a:custGeom>
              <a:avLst/>
              <a:gdLst>
                <a:gd name="T0" fmla="+- 0 10800 318"/>
                <a:gd name="T1" fmla="*/ T0 w 20965"/>
                <a:gd name="T2" fmla="*/ 10800 h 21600"/>
                <a:gd name="T3" fmla="+- 0 10800 318"/>
                <a:gd name="T4" fmla="*/ T3 w 20965"/>
                <a:gd name="T5" fmla="*/ 10800 h 21600"/>
                <a:gd name="T6" fmla="+- 0 10800 318"/>
                <a:gd name="T7" fmla="*/ T6 w 20965"/>
                <a:gd name="T8" fmla="*/ 10800 h 21600"/>
                <a:gd name="T9" fmla="+- 0 10800 318"/>
                <a:gd name="T10" fmla="*/ T9 w 20965"/>
                <a:gd name="T11" fmla="*/ 10800 h 21600"/>
              </a:gdLst>
              <a:ahLst/>
              <a:cxnLst>
                <a:cxn ang="0">
                  <a:pos x="T1" y="T2"/>
                </a:cxn>
                <a:cxn ang="0">
                  <a:pos x="T4" y="T5"/>
                </a:cxn>
                <a:cxn ang="0">
                  <a:pos x="T7" y="T8"/>
                </a:cxn>
                <a:cxn ang="0">
                  <a:pos x="T10" y="T11"/>
                </a:cxn>
              </a:cxnLst>
              <a:rect l="0" t="0" r="r" b="b"/>
              <a:pathLst>
                <a:path w="20965" h="2160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8" name="AutoShape 24"/>
            <p:cNvSpPr>
              <a:spLocks/>
            </p:cNvSpPr>
            <p:nvPr/>
          </p:nvSpPr>
          <p:spPr bwMode="auto">
            <a:xfrm>
              <a:off x="7456513" y="3090799"/>
              <a:ext cx="108685" cy="105916"/>
            </a:xfrm>
            <a:custGeom>
              <a:avLst/>
              <a:gdLst>
                <a:gd name="T0" fmla="*/ 10462 w 20925"/>
                <a:gd name="T1" fmla="*/ 10800 h 21600"/>
                <a:gd name="T2" fmla="*/ 10462 w 20925"/>
                <a:gd name="T3" fmla="*/ 10800 h 21600"/>
                <a:gd name="T4" fmla="*/ 10462 w 20925"/>
                <a:gd name="T5" fmla="*/ 10800 h 21600"/>
                <a:gd name="T6" fmla="*/ 10462 w 20925"/>
                <a:gd name="T7" fmla="*/ 10800 h 21600"/>
              </a:gdLst>
              <a:ahLst/>
              <a:cxnLst>
                <a:cxn ang="0">
                  <a:pos x="T0" y="T1"/>
                </a:cxn>
                <a:cxn ang="0">
                  <a:pos x="T2" y="T3"/>
                </a:cxn>
                <a:cxn ang="0">
                  <a:pos x="T4" y="T5"/>
                </a:cxn>
                <a:cxn ang="0">
                  <a:pos x="T6" y="T7"/>
                </a:cxn>
              </a:cxnLst>
              <a:rect l="0" t="0" r="r" b="b"/>
              <a:pathLst>
                <a:path w="20925" h="2160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89" name="AutoShape 25"/>
            <p:cNvSpPr>
              <a:spLocks/>
            </p:cNvSpPr>
            <p:nvPr/>
          </p:nvSpPr>
          <p:spPr bwMode="auto">
            <a:xfrm>
              <a:off x="7837534" y="2986809"/>
              <a:ext cx="1799264" cy="1648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886"/>
                  </a:moveTo>
                  <a:cubicBezTo>
                    <a:pt x="21532" y="13819"/>
                    <a:pt x="21532" y="13819"/>
                    <a:pt x="21532" y="13819"/>
                  </a:cubicBezTo>
                  <a:cubicBezTo>
                    <a:pt x="21532" y="13684"/>
                    <a:pt x="21532" y="13550"/>
                    <a:pt x="21330" y="13416"/>
                  </a:cubicBezTo>
                  <a:cubicBezTo>
                    <a:pt x="21195" y="13282"/>
                    <a:pt x="20992" y="13282"/>
                    <a:pt x="20925" y="13282"/>
                  </a:cubicBezTo>
                  <a:cubicBezTo>
                    <a:pt x="20858" y="13282"/>
                    <a:pt x="20790" y="13282"/>
                    <a:pt x="20723" y="13282"/>
                  </a:cubicBezTo>
                  <a:cubicBezTo>
                    <a:pt x="20655" y="13282"/>
                    <a:pt x="20655" y="13282"/>
                    <a:pt x="20588" y="13282"/>
                  </a:cubicBezTo>
                  <a:cubicBezTo>
                    <a:pt x="20520" y="13282"/>
                    <a:pt x="20520" y="13282"/>
                    <a:pt x="20453" y="13282"/>
                  </a:cubicBezTo>
                  <a:cubicBezTo>
                    <a:pt x="20453" y="13215"/>
                    <a:pt x="20453" y="13215"/>
                    <a:pt x="20385" y="13081"/>
                  </a:cubicBezTo>
                  <a:cubicBezTo>
                    <a:pt x="20385" y="12947"/>
                    <a:pt x="20385" y="12880"/>
                    <a:pt x="20453" y="12745"/>
                  </a:cubicBezTo>
                  <a:cubicBezTo>
                    <a:pt x="20453" y="12678"/>
                    <a:pt x="20453" y="12678"/>
                    <a:pt x="20453" y="12611"/>
                  </a:cubicBezTo>
                  <a:cubicBezTo>
                    <a:pt x="20453" y="12477"/>
                    <a:pt x="20453" y="12276"/>
                    <a:pt x="20317" y="12142"/>
                  </a:cubicBezTo>
                  <a:cubicBezTo>
                    <a:pt x="20250" y="12075"/>
                    <a:pt x="20183" y="12075"/>
                    <a:pt x="20115" y="12075"/>
                  </a:cubicBezTo>
                  <a:cubicBezTo>
                    <a:pt x="20115" y="12075"/>
                    <a:pt x="20115" y="12075"/>
                    <a:pt x="20115" y="12075"/>
                  </a:cubicBezTo>
                  <a:cubicBezTo>
                    <a:pt x="20115" y="12007"/>
                    <a:pt x="20115" y="12007"/>
                    <a:pt x="20115" y="12007"/>
                  </a:cubicBezTo>
                  <a:cubicBezTo>
                    <a:pt x="20183" y="11873"/>
                    <a:pt x="20250" y="11672"/>
                    <a:pt x="19980" y="11404"/>
                  </a:cubicBezTo>
                  <a:cubicBezTo>
                    <a:pt x="19777" y="11202"/>
                    <a:pt x="19575" y="11135"/>
                    <a:pt x="19305" y="11001"/>
                  </a:cubicBezTo>
                  <a:cubicBezTo>
                    <a:pt x="19170" y="11001"/>
                    <a:pt x="19103" y="10934"/>
                    <a:pt x="18968" y="10934"/>
                  </a:cubicBezTo>
                  <a:cubicBezTo>
                    <a:pt x="18968" y="10934"/>
                    <a:pt x="18968" y="10934"/>
                    <a:pt x="18900" y="10934"/>
                  </a:cubicBezTo>
                  <a:cubicBezTo>
                    <a:pt x="18833" y="10934"/>
                    <a:pt x="18833" y="10934"/>
                    <a:pt x="18765" y="10867"/>
                  </a:cubicBezTo>
                  <a:cubicBezTo>
                    <a:pt x="18698" y="10867"/>
                    <a:pt x="18563" y="10867"/>
                    <a:pt x="18495" y="10800"/>
                  </a:cubicBezTo>
                  <a:cubicBezTo>
                    <a:pt x="18428" y="10800"/>
                    <a:pt x="18360" y="10800"/>
                    <a:pt x="18360" y="10800"/>
                  </a:cubicBezTo>
                  <a:cubicBezTo>
                    <a:pt x="18293" y="10800"/>
                    <a:pt x="18158" y="10800"/>
                    <a:pt x="18090" y="10800"/>
                  </a:cubicBezTo>
                  <a:cubicBezTo>
                    <a:pt x="18090" y="10800"/>
                    <a:pt x="18023" y="10800"/>
                    <a:pt x="18023" y="10800"/>
                  </a:cubicBezTo>
                  <a:cubicBezTo>
                    <a:pt x="17820" y="10800"/>
                    <a:pt x="17618" y="10934"/>
                    <a:pt x="17618" y="10934"/>
                  </a:cubicBezTo>
                  <a:cubicBezTo>
                    <a:pt x="17550" y="11001"/>
                    <a:pt x="17483" y="11068"/>
                    <a:pt x="17415" y="11135"/>
                  </a:cubicBezTo>
                  <a:cubicBezTo>
                    <a:pt x="17415" y="11068"/>
                    <a:pt x="17348" y="11001"/>
                    <a:pt x="17348"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7"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7" y="9928"/>
                    <a:pt x="11407" y="9995"/>
                    <a:pt x="11340" y="9995"/>
                  </a:cubicBezTo>
                  <a:cubicBezTo>
                    <a:pt x="11340" y="9995"/>
                    <a:pt x="11273" y="9995"/>
                    <a:pt x="11205" y="9995"/>
                  </a:cubicBezTo>
                  <a:cubicBezTo>
                    <a:pt x="11138" y="9995"/>
                    <a:pt x="11138" y="9995"/>
                    <a:pt x="11138" y="9995"/>
                  </a:cubicBezTo>
                  <a:cubicBezTo>
                    <a:pt x="11138" y="9928"/>
                    <a:pt x="11138" y="9928"/>
                    <a:pt x="11138" y="9928"/>
                  </a:cubicBezTo>
                  <a:cubicBezTo>
                    <a:pt x="11138" y="9794"/>
                    <a:pt x="11205" y="9458"/>
                    <a:pt x="10935" y="9324"/>
                  </a:cubicBezTo>
                  <a:cubicBezTo>
                    <a:pt x="10935" y="9257"/>
                    <a:pt x="10868" y="9257"/>
                    <a:pt x="10800" y="9257"/>
                  </a:cubicBezTo>
                  <a:cubicBezTo>
                    <a:pt x="10800" y="9257"/>
                    <a:pt x="10800" y="9190"/>
                    <a:pt x="10800" y="9190"/>
                  </a:cubicBezTo>
                  <a:cubicBezTo>
                    <a:pt x="10800" y="9123"/>
                    <a:pt x="10800" y="8989"/>
                    <a:pt x="10665" y="8922"/>
                  </a:cubicBezTo>
                  <a:cubicBezTo>
                    <a:pt x="10598" y="8855"/>
                    <a:pt x="10530" y="8855"/>
                    <a:pt x="10462"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8" y="8318"/>
                  </a:cubicBezTo>
                  <a:cubicBezTo>
                    <a:pt x="8100" y="8318"/>
                    <a:pt x="8033" y="8251"/>
                    <a:pt x="7965" y="8251"/>
                  </a:cubicBezTo>
                  <a:cubicBezTo>
                    <a:pt x="7898" y="8251"/>
                    <a:pt x="7830" y="8251"/>
                    <a:pt x="7830" y="8184"/>
                  </a:cubicBezTo>
                  <a:cubicBezTo>
                    <a:pt x="7763" y="8117"/>
                    <a:pt x="7695" y="8050"/>
                    <a:pt x="7560" y="7983"/>
                  </a:cubicBezTo>
                  <a:cubicBezTo>
                    <a:pt x="7493" y="7983"/>
                    <a:pt x="7493" y="7916"/>
                    <a:pt x="7493" y="7916"/>
                  </a:cubicBezTo>
                  <a:cubicBezTo>
                    <a:pt x="7425" y="7916"/>
                    <a:pt x="7425" y="7916"/>
                    <a:pt x="7425" y="7916"/>
                  </a:cubicBezTo>
                  <a:cubicBezTo>
                    <a:pt x="7493" y="7848"/>
                    <a:pt x="7493" y="7848"/>
                    <a:pt x="7493" y="7848"/>
                  </a:cubicBezTo>
                  <a:cubicBezTo>
                    <a:pt x="7560" y="7848"/>
                    <a:pt x="7560" y="7848"/>
                    <a:pt x="7560" y="7848"/>
                  </a:cubicBezTo>
                  <a:cubicBezTo>
                    <a:pt x="7763" y="7714"/>
                    <a:pt x="7898" y="7312"/>
                    <a:pt x="7898" y="7178"/>
                  </a:cubicBezTo>
                  <a:cubicBezTo>
                    <a:pt x="7898" y="7178"/>
                    <a:pt x="7965" y="7111"/>
                    <a:pt x="7965" y="7043"/>
                  </a:cubicBezTo>
                  <a:cubicBezTo>
                    <a:pt x="7965" y="7043"/>
                    <a:pt x="7965" y="7043"/>
                    <a:pt x="7965" y="7043"/>
                  </a:cubicBezTo>
                  <a:cubicBezTo>
                    <a:pt x="8033" y="7043"/>
                    <a:pt x="8033" y="6976"/>
                    <a:pt x="8033" y="6842"/>
                  </a:cubicBezTo>
                  <a:cubicBezTo>
                    <a:pt x="8100" y="6641"/>
                    <a:pt x="7965" y="6507"/>
                    <a:pt x="7830" y="6373"/>
                  </a:cubicBezTo>
                  <a:cubicBezTo>
                    <a:pt x="7695" y="6306"/>
                    <a:pt x="7560" y="6239"/>
                    <a:pt x="7425" y="6239"/>
                  </a:cubicBezTo>
                  <a:cubicBezTo>
                    <a:pt x="7358" y="6239"/>
                    <a:pt x="7290" y="6239"/>
                    <a:pt x="7223" y="6306"/>
                  </a:cubicBezTo>
                  <a:cubicBezTo>
                    <a:pt x="7223" y="6306"/>
                    <a:pt x="7155" y="6306"/>
                    <a:pt x="7088" y="6306"/>
                  </a:cubicBezTo>
                  <a:cubicBezTo>
                    <a:pt x="7088" y="6306"/>
                    <a:pt x="7088" y="6306"/>
                    <a:pt x="7088" y="6306"/>
                  </a:cubicBezTo>
                  <a:cubicBezTo>
                    <a:pt x="7088" y="6306"/>
                    <a:pt x="7088" y="6306"/>
                    <a:pt x="7088" y="6306"/>
                  </a:cubicBezTo>
                  <a:cubicBezTo>
                    <a:pt x="7020" y="6306"/>
                    <a:pt x="7020" y="6239"/>
                    <a:pt x="7020" y="6171"/>
                  </a:cubicBezTo>
                  <a:cubicBezTo>
                    <a:pt x="7020" y="6171"/>
                    <a:pt x="7020" y="6171"/>
                    <a:pt x="7020" y="6171"/>
                  </a:cubicBezTo>
                  <a:cubicBezTo>
                    <a:pt x="6885" y="5970"/>
                    <a:pt x="6750" y="5903"/>
                    <a:pt x="6615" y="5903"/>
                  </a:cubicBezTo>
                  <a:cubicBezTo>
                    <a:pt x="6615" y="5903"/>
                    <a:pt x="6548" y="5903"/>
                    <a:pt x="6548" y="5903"/>
                  </a:cubicBezTo>
                  <a:cubicBezTo>
                    <a:pt x="6548" y="5836"/>
                    <a:pt x="6548" y="5769"/>
                    <a:pt x="6548" y="5635"/>
                  </a:cubicBezTo>
                  <a:cubicBezTo>
                    <a:pt x="6548" y="5501"/>
                    <a:pt x="6548" y="5299"/>
                    <a:pt x="6413"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8"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8"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3" y="12276"/>
                    <a:pt x="6953" y="12410"/>
                    <a:pt x="7020" y="12611"/>
                  </a:cubicBezTo>
                  <a:cubicBezTo>
                    <a:pt x="7088" y="12745"/>
                    <a:pt x="7155" y="12812"/>
                    <a:pt x="7223"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8"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3" y="21198"/>
                  </a:cubicBezTo>
                  <a:cubicBezTo>
                    <a:pt x="6683" y="21198"/>
                    <a:pt x="6818" y="21130"/>
                    <a:pt x="7088" y="20996"/>
                  </a:cubicBezTo>
                  <a:cubicBezTo>
                    <a:pt x="7223" y="20929"/>
                    <a:pt x="7223" y="20929"/>
                    <a:pt x="7223" y="20929"/>
                  </a:cubicBezTo>
                  <a:cubicBezTo>
                    <a:pt x="7358" y="20795"/>
                    <a:pt x="7493" y="20728"/>
                    <a:pt x="7628" y="20728"/>
                  </a:cubicBezTo>
                  <a:cubicBezTo>
                    <a:pt x="7695" y="20728"/>
                    <a:pt x="7830" y="20795"/>
                    <a:pt x="8033" y="20862"/>
                  </a:cubicBezTo>
                  <a:cubicBezTo>
                    <a:pt x="8033" y="20929"/>
                    <a:pt x="8033" y="20929"/>
                    <a:pt x="8033"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3" y="18783"/>
                    <a:pt x="8303" y="18447"/>
                  </a:cubicBezTo>
                  <a:cubicBezTo>
                    <a:pt x="8303"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8" y="19856"/>
                  </a:cubicBezTo>
                  <a:cubicBezTo>
                    <a:pt x="11138" y="19655"/>
                    <a:pt x="11475" y="19520"/>
                    <a:pt x="11745" y="19386"/>
                  </a:cubicBezTo>
                  <a:cubicBezTo>
                    <a:pt x="13567" y="18447"/>
                    <a:pt x="15390" y="17575"/>
                    <a:pt x="17078" y="16703"/>
                  </a:cubicBezTo>
                  <a:cubicBezTo>
                    <a:pt x="17955" y="16234"/>
                    <a:pt x="18833" y="15831"/>
                    <a:pt x="19710" y="15361"/>
                  </a:cubicBezTo>
                  <a:cubicBezTo>
                    <a:pt x="20385" y="16703"/>
                    <a:pt x="20385" y="16703"/>
                    <a:pt x="20385" y="16703"/>
                  </a:cubicBezTo>
                  <a:cubicBezTo>
                    <a:pt x="20588" y="16502"/>
                    <a:pt x="20588" y="16502"/>
                    <a:pt x="20588" y="16502"/>
                  </a:cubicBezTo>
                  <a:cubicBezTo>
                    <a:pt x="20723" y="16368"/>
                    <a:pt x="20858" y="16234"/>
                    <a:pt x="20925" y="16099"/>
                  </a:cubicBezTo>
                  <a:cubicBezTo>
                    <a:pt x="21128" y="15563"/>
                    <a:pt x="21330" y="15093"/>
                    <a:pt x="21465" y="14691"/>
                  </a:cubicBezTo>
                  <a:cubicBezTo>
                    <a:pt x="21532" y="14422"/>
                    <a:pt x="21600" y="14154"/>
                    <a:pt x="21600" y="13886"/>
                  </a:cubicBezTo>
                  <a:close/>
                  <a:moveTo>
                    <a:pt x="13567" y="14221"/>
                  </a:moveTo>
                  <a:cubicBezTo>
                    <a:pt x="13567" y="13819"/>
                    <a:pt x="13567"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7" y="14489"/>
                  </a:cubicBezTo>
                  <a:cubicBezTo>
                    <a:pt x="13567" y="14489"/>
                    <a:pt x="13567" y="14422"/>
                    <a:pt x="13567" y="14355"/>
                  </a:cubicBezTo>
                  <a:cubicBezTo>
                    <a:pt x="13567" y="14288"/>
                    <a:pt x="13567" y="14288"/>
                    <a:pt x="13567" y="1422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0" name="AutoShape 26"/>
            <p:cNvSpPr>
              <a:spLocks/>
            </p:cNvSpPr>
            <p:nvPr/>
          </p:nvSpPr>
          <p:spPr bwMode="auto">
            <a:xfrm>
              <a:off x="7647023" y="2618995"/>
              <a:ext cx="52925" cy="61624"/>
            </a:xfrm>
            <a:custGeom>
              <a:avLst/>
              <a:gdLst>
                <a:gd name="T0" fmla="*/ 10001 w 20002"/>
                <a:gd name="T1" fmla="*/ 10800 h 21600"/>
                <a:gd name="T2" fmla="*/ 10001 w 20002"/>
                <a:gd name="T3" fmla="*/ 10800 h 21600"/>
                <a:gd name="T4" fmla="*/ 10001 w 20002"/>
                <a:gd name="T5" fmla="*/ 10800 h 21600"/>
                <a:gd name="T6" fmla="*/ 10001 w 20002"/>
                <a:gd name="T7" fmla="*/ 10800 h 21600"/>
              </a:gdLst>
              <a:ahLst/>
              <a:cxnLst>
                <a:cxn ang="0">
                  <a:pos x="T0" y="T1"/>
                </a:cxn>
                <a:cxn ang="0">
                  <a:pos x="T2" y="T3"/>
                </a:cxn>
                <a:cxn ang="0">
                  <a:pos x="T4" y="T5"/>
                </a:cxn>
                <a:cxn ang="0">
                  <a:pos x="T6" y="T7"/>
                </a:cxn>
              </a:cxnLst>
              <a:rect l="0" t="0" r="r" b="b"/>
              <a:pathLst>
                <a:path w="20002" h="2160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1" name="AutoShape 27"/>
            <p:cNvSpPr>
              <a:spLocks/>
            </p:cNvSpPr>
            <p:nvPr/>
          </p:nvSpPr>
          <p:spPr bwMode="auto">
            <a:xfrm>
              <a:off x="9971053" y="4394519"/>
              <a:ext cx="93334" cy="86659"/>
            </a:xfrm>
            <a:custGeom>
              <a:avLst/>
              <a:gdLst>
                <a:gd name="T0" fmla="+- 0 11018 436"/>
                <a:gd name="T1" fmla="*/ T0 w 21164"/>
                <a:gd name="T2" fmla="*/ 10800 h 21600"/>
                <a:gd name="T3" fmla="+- 0 11018 436"/>
                <a:gd name="T4" fmla="*/ T3 w 21164"/>
                <a:gd name="T5" fmla="*/ 10800 h 21600"/>
                <a:gd name="T6" fmla="+- 0 11018 436"/>
                <a:gd name="T7" fmla="*/ T6 w 21164"/>
                <a:gd name="T8" fmla="*/ 10800 h 21600"/>
                <a:gd name="T9" fmla="+- 0 11018 436"/>
                <a:gd name="T10" fmla="*/ T9 w 21164"/>
                <a:gd name="T11" fmla="*/ 10800 h 21600"/>
              </a:gdLst>
              <a:ahLst/>
              <a:cxnLst>
                <a:cxn ang="0">
                  <a:pos x="T1" y="T2"/>
                </a:cxn>
                <a:cxn ang="0">
                  <a:pos x="T4" y="T5"/>
                </a:cxn>
                <a:cxn ang="0">
                  <a:pos x="T7" y="T8"/>
                </a:cxn>
                <a:cxn ang="0">
                  <a:pos x="T10" y="T11"/>
                </a:cxn>
              </a:cxnLst>
              <a:rect l="0" t="0" r="r" b="b"/>
              <a:pathLst>
                <a:path w="21164" h="2160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2" name="AutoShape 28"/>
            <p:cNvSpPr>
              <a:spLocks/>
            </p:cNvSpPr>
            <p:nvPr/>
          </p:nvSpPr>
          <p:spPr bwMode="auto">
            <a:xfrm>
              <a:off x="10053802" y="4354078"/>
              <a:ext cx="71971" cy="55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3" name="AutoShape 29"/>
            <p:cNvSpPr>
              <a:spLocks/>
            </p:cNvSpPr>
            <p:nvPr/>
          </p:nvSpPr>
          <p:spPr bwMode="auto">
            <a:xfrm>
              <a:off x="7653374" y="2748018"/>
              <a:ext cx="125836" cy="121323"/>
            </a:xfrm>
            <a:custGeom>
              <a:avLst/>
              <a:gdLst>
                <a:gd name="T0" fmla="*/ 10525 w 21050"/>
                <a:gd name="T1" fmla="*/ 10800 h 21600"/>
                <a:gd name="T2" fmla="*/ 10525 w 21050"/>
                <a:gd name="T3" fmla="*/ 10800 h 21600"/>
                <a:gd name="T4" fmla="*/ 10525 w 21050"/>
                <a:gd name="T5" fmla="*/ 10800 h 21600"/>
                <a:gd name="T6" fmla="*/ 10525 w 21050"/>
                <a:gd name="T7" fmla="*/ 10800 h 21600"/>
              </a:gdLst>
              <a:ahLst/>
              <a:cxnLst>
                <a:cxn ang="0">
                  <a:pos x="T0" y="T1"/>
                </a:cxn>
                <a:cxn ang="0">
                  <a:pos x="T2" y="T3"/>
                </a:cxn>
                <a:cxn ang="0">
                  <a:pos x="T4" y="T5"/>
                </a:cxn>
                <a:cxn ang="0">
                  <a:pos x="T6" y="T7"/>
                </a:cxn>
              </a:cxnLst>
              <a:rect l="0" t="0" r="r" b="b"/>
              <a:pathLst>
                <a:path w="21050" h="2160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4" name="AutoShape 30"/>
            <p:cNvSpPr>
              <a:spLocks/>
            </p:cNvSpPr>
            <p:nvPr/>
          </p:nvSpPr>
          <p:spPr bwMode="auto">
            <a:xfrm>
              <a:off x="9551146" y="4839363"/>
              <a:ext cx="83744" cy="92436"/>
            </a:xfrm>
            <a:custGeom>
              <a:avLst/>
              <a:gdLst>
                <a:gd name="T0" fmla="+- 0 10964 791"/>
                <a:gd name="T1" fmla="*/ T0 w 20346"/>
                <a:gd name="T2" fmla="*/ 10800 h 21600"/>
                <a:gd name="T3" fmla="+- 0 10964 791"/>
                <a:gd name="T4" fmla="*/ T3 w 20346"/>
                <a:gd name="T5" fmla="*/ 10800 h 21600"/>
                <a:gd name="T6" fmla="+- 0 10964 791"/>
                <a:gd name="T7" fmla="*/ T6 w 20346"/>
                <a:gd name="T8" fmla="*/ 10800 h 21600"/>
                <a:gd name="T9" fmla="+- 0 10964 791"/>
                <a:gd name="T10" fmla="*/ T9 w 20346"/>
                <a:gd name="T11" fmla="*/ 10800 h 21600"/>
              </a:gdLst>
              <a:ahLst/>
              <a:cxnLst>
                <a:cxn ang="0">
                  <a:pos x="T1" y="T2"/>
                </a:cxn>
                <a:cxn ang="0">
                  <a:pos x="T4" y="T5"/>
                </a:cxn>
                <a:cxn ang="0">
                  <a:pos x="T7" y="T8"/>
                </a:cxn>
                <a:cxn ang="0">
                  <a:pos x="T10" y="T11"/>
                </a:cxn>
              </a:cxnLst>
              <a:rect l="0" t="0" r="r" b="b"/>
              <a:pathLst>
                <a:path w="20346" h="2160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5" name="AutoShape 31"/>
            <p:cNvSpPr>
              <a:spLocks/>
            </p:cNvSpPr>
            <p:nvPr/>
          </p:nvSpPr>
          <p:spPr bwMode="auto">
            <a:xfrm>
              <a:off x="6702939" y="2853934"/>
              <a:ext cx="95257" cy="51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6" name="AutoShape 32"/>
            <p:cNvSpPr>
              <a:spLocks/>
            </p:cNvSpPr>
            <p:nvPr/>
          </p:nvSpPr>
          <p:spPr bwMode="auto">
            <a:xfrm>
              <a:off x="6302868" y="2776905"/>
              <a:ext cx="131947" cy="103991"/>
            </a:xfrm>
            <a:custGeom>
              <a:avLst/>
              <a:gdLst>
                <a:gd name="T0" fmla="*/ 10518 w 21037"/>
                <a:gd name="T1" fmla="*/ 10800 h 21600"/>
                <a:gd name="T2" fmla="*/ 10518 w 21037"/>
                <a:gd name="T3" fmla="*/ 10800 h 21600"/>
                <a:gd name="T4" fmla="*/ 10518 w 21037"/>
                <a:gd name="T5" fmla="*/ 10800 h 21600"/>
                <a:gd name="T6" fmla="*/ 10518 w 21037"/>
                <a:gd name="T7" fmla="*/ 10800 h 21600"/>
              </a:gdLst>
              <a:ahLst/>
              <a:cxnLst>
                <a:cxn ang="0">
                  <a:pos x="T0" y="T1"/>
                </a:cxn>
                <a:cxn ang="0">
                  <a:pos x="T2" y="T3"/>
                </a:cxn>
                <a:cxn ang="0">
                  <a:pos x="T4" y="T5"/>
                </a:cxn>
                <a:cxn ang="0">
                  <a:pos x="T6" y="T7"/>
                </a:cxn>
              </a:cxnLst>
              <a:rect l="0" t="0" r="r" b="b"/>
              <a:pathLst>
                <a:path w="21037" h="2160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7" name="AutoShape 33"/>
            <p:cNvSpPr>
              <a:spLocks/>
            </p:cNvSpPr>
            <p:nvPr/>
          </p:nvSpPr>
          <p:spPr bwMode="auto">
            <a:xfrm>
              <a:off x="6340128" y="2670989"/>
              <a:ext cx="56602" cy="55848"/>
            </a:xfrm>
            <a:custGeom>
              <a:avLst/>
              <a:gdLst>
                <a:gd name="T0" fmla="+- 0 11151 1193"/>
                <a:gd name="T1" fmla="*/ T0 w 19916"/>
                <a:gd name="T2" fmla="*/ 10800 h 21600"/>
                <a:gd name="T3" fmla="+- 0 11151 1193"/>
                <a:gd name="T4" fmla="*/ T3 w 19916"/>
                <a:gd name="T5" fmla="*/ 10800 h 21600"/>
                <a:gd name="T6" fmla="+- 0 11151 1193"/>
                <a:gd name="T7" fmla="*/ T6 w 19916"/>
                <a:gd name="T8" fmla="*/ 10800 h 21600"/>
                <a:gd name="T9" fmla="+- 0 11151 1193"/>
                <a:gd name="T10" fmla="*/ T9 w 19916"/>
                <a:gd name="T11" fmla="*/ 10800 h 21600"/>
              </a:gdLst>
              <a:ahLst/>
              <a:cxnLst>
                <a:cxn ang="0">
                  <a:pos x="T1" y="T2"/>
                </a:cxn>
                <a:cxn ang="0">
                  <a:pos x="T4" y="T5"/>
                </a:cxn>
                <a:cxn ang="0">
                  <a:pos x="T7" y="T8"/>
                </a:cxn>
                <a:cxn ang="0">
                  <a:pos x="T10" y="T11"/>
                </a:cxn>
              </a:cxnLst>
              <a:rect l="0" t="0" r="r" b="b"/>
              <a:pathLst>
                <a:path w="19916" h="2160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8" name="AutoShape 34"/>
            <p:cNvSpPr>
              <a:spLocks/>
            </p:cNvSpPr>
            <p:nvPr/>
          </p:nvSpPr>
          <p:spPr bwMode="auto">
            <a:xfrm>
              <a:off x="6402864" y="2726836"/>
              <a:ext cx="113799" cy="80881"/>
            </a:xfrm>
            <a:custGeom>
              <a:avLst/>
              <a:gdLst>
                <a:gd name="T0" fmla="+- 0 11232 864"/>
                <a:gd name="T1" fmla="*/ T0 w 20736"/>
                <a:gd name="T2" fmla="*/ 10800 h 21600"/>
                <a:gd name="T3" fmla="+- 0 11232 864"/>
                <a:gd name="T4" fmla="*/ T3 w 20736"/>
                <a:gd name="T5" fmla="*/ 10800 h 21600"/>
                <a:gd name="T6" fmla="+- 0 11232 864"/>
                <a:gd name="T7" fmla="*/ T6 w 20736"/>
                <a:gd name="T8" fmla="*/ 10800 h 21600"/>
                <a:gd name="T9" fmla="+- 0 11232 864"/>
                <a:gd name="T10" fmla="*/ T9 w 20736"/>
                <a:gd name="T11" fmla="*/ 10800 h 21600"/>
              </a:gdLst>
              <a:ahLst/>
              <a:cxnLst>
                <a:cxn ang="0">
                  <a:pos x="T1" y="T2"/>
                </a:cxn>
                <a:cxn ang="0">
                  <a:pos x="T4" y="T5"/>
                </a:cxn>
                <a:cxn ang="0">
                  <a:pos x="T7" y="T8"/>
                </a:cxn>
                <a:cxn ang="0">
                  <a:pos x="T10" y="T11"/>
                </a:cxn>
              </a:cxnLst>
              <a:rect l="0" t="0" r="r" b="b"/>
              <a:pathLst>
                <a:path w="20736" h="2160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099" name="AutoShape 35"/>
            <p:cNvSpPr>
              <a:spLocks/>
            </p:cNvSpPr>
            <p:nvPr/>
          </p:nvSpPr>
          <p:spPr bwMode="auto">
            <a:xfrm>
              <a:off x="6237014" y="1810188"/>
              <a:ext cx="343880" cy="256123"/>
            </a:xfrm>
            <a:custGeom>
              <a:avLst/>
              <a:gdLst>
                <a:gd name="T0" fmla="+- 0 10880 374"/>
                <a:gd name="T1" fmla="*/ T0 w 21012"/>
                <a:gd name="T2" fmla="*/ 10800 h 21600"/>
                <a:gd name="T3" fmla="+- 0 10880 374"/>
                <a:gd name="T4" fmla="*/ T3 w 21012"/>
                <a:gd name="T5" fmla="*/ 10800 h 21600"/>
                <a:gd name="T6" fmla="+- 0 10880 374"/>
                <a:gd name="T7" fmla="*/ T6 w 21012"/>
                <a:gd name="T8" fmla="*/ 10800 h 21600"/>
                <a:gd name="T9" fmla="+- 0 10880 374"/>
                <a:gd name="T10" fmla="*/ T9 w 21012"/>
                <a:gd name="T11" fmla="*/ 10800 h 21600"/>
              </a:gdLst>
              <a:ahLst/>
              <a:cxnLst>
                <a:cxn ang="0">
                  <a:pos x="T1" y="T2"/>
                </a:cxn>
                <a:cxn ang="0">
                  <a:pos x="T4" y="T5"/>
                </a:cxn>
                <a:cxn ang="0">
                  <a:pos x="T7" y="T8"/>
                </a:cxn>
                <a:cxn ang="0">
                  <a:pos x="T10" y="T11"/>
                </a:cxn>
              </a:cxnLst>
              <a:rect l="0" t="0" r="r" b="b"/>
              <a:pathLst>
                <a:path w="21012" h="2160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0" name="AutoShape 36"/>
            <p:cNvSpPr>
              <a:spLocks/>
            </p:cNvSpPr>
            <p:nvPr/>
          </p:nvSpPr>
          <p:spPr bwMode="auto">
            <a:xfrm>
              <a:off x="6347773" y="1733158"/>
              <a:ext cx="80964" cy="88585"/>
            </a:xfrm>
            <a:custGeom>
              <a:avLst/>
              <a:gdLst>
                <a:gd name="T0" fmla="+- 0 10974 1139"/>
                <a:gd name="T1" fmla="*/ T0 w 19671"/>
                <a:gd name="T2" fmla="*/ 10800 h 21600"/>
                <a:gd name="T3" fmla="+- 0 10974 1139"/>
                <a:gd name="T4" fmla="*/ T3 w 19671"/>
                <a:gd name="T5" fmla="*/ 10800 h 21600"/>
                <a:gd name="T6" fmla="+- 0 10974 1139"/>
                <a:gd name="T7" fmla="*/ T6 w 19671"/>
                <a:gd name="T8" fmla="*/ 10800 h 21600"/>
                <a:gd name="T9" fmla="+- 0 10974 1139"/>
                <a:gd name="T10" fmla="*/ T9 w 19671"/>
                <a:gd name="T11" fmla="*/ 10800 h 21600"/>
              </a:gdLst>
              <a:ahLst/>
              <a:cxnLst>
                <a:cxn ang="0">
                  <a:pos x="T1" y="T2"/>
                </a:cxn>
                <a:cxn ang="0">
                  <a:pos x="T4" y="T5"/>
                </a:cxn>
                <a:cxn ang="0">
                  <a:pos x="T7" y="T8"/>
                </a:cxn>
                <a:cxn ang="0">
                  <a:pos x="T10" y="T11"/>
                </a:cxn>
              </a:cxnLst>
              <a:rect l="0" t="0" r="r" b="b"/>
              <a:pathLst>
                <a:path w="19671" h="2160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1" name="AutoShape 37"/>
            <p:cNvSpPr>
              <a:spLocks/>
            </p:cNvSpPr>
            <p:nvPr/>
          </p:nvSpPr>
          <p:spPr bwMode="auto">
            <a:xfrm>
              <a:off x="6222484" y="3597266"/>
              <a:ext cx="52867" cy="59699"/>
            </a:xfrm>
            <a:custGeom>
              <a:avLst/>
              <a:gdLst>
                <a:gd name="T0" fmla="+- 0 11610 1620"/>
                <a:gd name="T1" fmla="*/ T0 w 19980"/>
                <a:gd name="T2" fmla="*/ 10800 h 21600"/>
                <a:gd name="T3" fmla="+- 0 11610 1620"/>
                <a:gd name="T4" fmla="*/ T3 w 19980"/>
                <a:gd name="T5" fmla="*/ 10800 h 21600"/>
                <a:gd name="T6" fmla="+- 0 11610 1620"/>
                <a:gd name="T7" fmla="*/ T6 w 19980"/>
                <a:gd name="T8" fmla="*/ 10800 h 21600"/>
                <a:gd name="T9" fmla="+- 0 11610 1620"/>
                <a:gd name="T10" fmla="*/ T9 w 19980"/>
                <a:gd name="T11" fmla="*/ 10800 h 21600"/>
              </a:gdLst>
              <a:ahLst/>
              <a:cxnLst>
                <a:cxn ang="0">
                  <a:pos x="T1" y="T2"/>
                </a:cxn>
                <a:cxn ang="0">
                  <a:pos x="T4" y="T5"/>
                </a:cxn>
                <a:cxn ang="0">
                  <a:pos x="T7" y="T8"/>
                </a:cxn>
                <a:cxn ang="0">
                  <a:pos x="T10" y="T11"/>
                </a:cxn>
              </a:cxnLst>
              <a:rect l="0" t="0" r="r" b="b"/>
              <a:pathLst>
                <a:path w="19980" h="2160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2" name="AutoShape 38"/>
            <p:cNvSpPr>
              <a:spLocks/>
            </p:cNvSpPr>
            <p:nvPr/>
          </p:nvSpPr>
          <p:spPr bwMode="auto">
            <a:xfrm>
              <a:off x="6378362" y="4149951"/>
              <a:ext cx="212390" cy="188723"/>
            </a:xfrm>
            <a:custGeom>
              <a:avLst/>
              <a:gdLst>
                <a:gd name="T0" fmla="+- 0 10871 142"/>
                <a:gd name="T1" fmla="*/ T0 w 21458"/>
                <a:gd name="T2" fmla="*/ 10800 h 21600"/>
                <a:gd name="T3" fmla="+- 0 10871 142"/>
                <a:gd name="T4" fmla="*/ T3 w 21458"/>
                <a:gd name="T5" fmla="*/ 10800 h 21600"/>
                <a:gd name="T6" fmla="+- 0 10871 142"/>
                <a:gd name="T7" fmla="*/ T6 w 21458"/>
                <a:gd name="T8" fmla="*/ 10800 h 21600"/>
                <a:gd name="T9" fmla="+- 0 10871 142"/>
                <a:gd name="T10" fmla="*/ T9 w 21458"/>
                <a:gd name="T11" fmla="*/ 10800 h 21600"/>
              </a:gdLst>
              <a:ahLst/>
              <a:cxnLst>
                <a:cxn ang="0">
                  <a:pos x="T1" y="T2"/>
                </a:cxn>
                <a:cxn ang="0">
                  <a:pos x="T4" y="T5"/>
                </a:cxn>
                <a:cxn ang="0">
                  <a:pos x="T7" y="T8"/>
                </a:cxn>
                <a:cxn ang="0">
                  <a:pos x="T10" y="T11"/>
                </a:cxn>
              </a:cxnLst>
              <a:rect l="0" t="0" r="r" b="b"/>
              <a:pathLst>
                <a:path w="21458" h="2160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3" name="AutoShape 39"/>
            <p:cNvSpPr>
              <a:spLocks/>
            </p:cNvSpPr>
            <p:nvPr/>
          </p:nvSpPr>
          <p:spPr bwMode="auto">
            <a:xfrm>
              <a:off x="6373912" y="3965081"/>
              <a:ext cx="47497" cy="46219"/>
            </a:xfrm>
            <a:custGeom>
              <a:avLst/>
              <a:gdLst>
                <a:gd name="T0" fmla="+- 0 11503 1406"/>
                <a:gd name="T1" fmla="*/ T0 w 20194"/>
                <a:gd name="T2" fmla="*/ 10800 h 21600"/>
                <a:gd name="T3" fmla="+- 0 11503 1406"/>
                <a:gd name="T4" fmla="*/ T3 w 20194"/>
                <a:gd name="T5" fmla="*/ 10800 h 21600"/>
                <a:gd name="T6" fmla="+- 0 11503 1406"/>
                <a:gd name="T7" fmla="*/ T6 w 20194"/>
                <a:gd name="T8" fmla="*/ 10800 h 21600"/>
                <a:gd name="T9" fmla="+- 0 11503 1406"/>
                <a:gd name="T10" fmla="*/ T9 w 20194"/>
                <a:gd name="T11" fmla="*/ 10800 h 21600"/>
              </a:gdLst>
              <a:ahLst/>
              <a:cxnLst>
                <a:cxn ang="0">
                  <a:pos x="T1" y="T2"/>
                </a:cxn>
                <a:cxn ang="0">
                  <a:pos x="T4" y="T5"/>
                </a:cxn>
                <a:cxn ang="0">
                  <a:pos x="T7" y="T8"/>
                </a:cxn>
                <a:cxn ang="0">
                  <a:pos x="T10" y="T11"/>
                </a:cxn>
              </a:cxnLst>
              <a:rect l="0" t="0" r="r" b="b"/>
              <a:pathLst>
                <a:path w="20194" h="2160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4" name="AutoShape 40"/>
            <p:cNvSpPr>
              <a:spLocks/>
            </p:cNvSpPr>
            <p:nvPr/>
          </p:nvSpPr>
          <p:spPr bwMode="auto">
            <a:xfrm>
              <a:off x="6427758" y="4113362"/>
              <a:ext cx="48687" cy="51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5" name="AutoShape 41"/>
            <p:cNvSpPr>
              <a:spLocks/>
            </p:cNvSpPr>
            <p:nvPr/>
          </p:nvSpPr>
          <p:spPr bwMode="auto">
            <a:xfrm>
              <a:off x="6243412" y="4839363"/>
              <a:ext cx="211866" cy="117471"/>
            </a:xfrm>
            <a:custGeom>
              <a:avLst/>
              <a:gdLst>
                <a:gd name="T0" fmla="+- 0 10897 195"/>
                <a:gd name="T1" fmla="*/ T0 w 21405"/>
                <a:gd name="T2" fmla="*/ 10800 h 21600"/>
                <a:gd name="T3" fmla="+- 0 10897 195"/>
                <a:gd name="T4" fmla="*/ T3 w 21405"/>
                <a:gd name="T5" fmla="*/ 10800 h 21600"/>
                <a:gd name="T6" fmla="+- 0 10897 195"/>
                <a:gd name="T7" fmla="*/ T6 w 21405"/>
                <a:gd name="T8" fmla="*/ 10800 h 21600"/>
                <a:gd name="T9" fmla="+- 0 10897 195"/>
                <a:gd name="T10" fmla="*/ T9 w 21405"/>
                <a:gd name="T11" fmla="*/ 10800 h 21600"/>
              </a:gdLst>
              <a:ahLst/>
              <a:cxnLst>
                <a:cxn ang="0">
                  <a:pos x="T1" y="T2"/>
                </a:cxn>
                <a:cxn ang="0">
                  <a:pos x="T4" y="T5"/>
                </a:cxn>
                <a:cxn ang="0">
                  <a:pos x="T7" y="T8"/>
                </a:cxn>
                <a:cxn ang="0">
                  <a:pos x="T10" y="T11"/>
                </a:cxn>
              </a:cxnLst>
              <a:rect l="0" t="0" r="r" b="b"/>
              <a:pathLst>
                <a:path w="21405" h="2160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6" name="AutoShape 42"/>
            <p:cNvSpPr>
              <a:spLocks/>
            </p:cNvSpPr>
            <p:nvPr/>
          </p:nvSpPr>
          <p:spPr bwMode="auto">
            <a:xfrm>
              <a:off x="5803551" y="2942518"/>
              <a:ext cx="219398" cy="204128"/>
            </a:xfrm>
            <a:custGeom>
              <a:avLst/>
              <a:gdLst>
                <a:gd name="T0" fmla="+- 0 10886 617"/>
                <a:gd name="T1" fmla="*/ T0 w 20539"/>
                <a:gd name="T2" fmla="*/ 10800 h 21600"/>
                <a:gd name="T3" fmla="+- 0 10886 617"/>
                <a:gd name="T4" fmla="*/ T3 w 20539"/>
                <a:gd name="T5" fmla="*/ 10800 h 21600"/>
                <a:gd name="T6" fmla="+- 0 10886 617"/>
                <a:gd name="T7" fmla="*/ T6 w 20539"/>
                <a:gd name="T8" fmla="*/ 10800 h 21600"/>
                <a:gd name="T9" fmla="+- 0 10886 617"/>
                <a:gd name="T10" fmla="*/ T9 w 20539"/>
                <a:gd name="T11" fmla="*/ 10800 h 21600"/>
              </a:gdLst>
              <a:ahLst/>
              <a:cxnLst>
                <a:cxn ang="0">
                  <a:pos x="T1" y="T2"/>
                </a:cxn>
                <a:cxn ang="0">
                  <a:pos x="T4" y="T5"/>
                </a:cxn>
                <a:cxn ang="0">
                  <a:pos x="T7" y="T8"/>
                </a:cxn>
                <a:cxn ang="0">
                  <a:pos x="T10" y="T11"/>
                </a:cxn>
              </a:cxnLst>
              <a:rect l="0" t="0" r="r" b="b"/>
              <a:pathLst>
                <a:path w="20539" h="2160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7" name="AutoShape 43"/>
            <p:cNvSpPr>
              <a:spLocks/>
            </p:cNvSpPr>
            <p:nvPr/>
          </p:nvSpPr>
          <p:spPr bwMode="auto">
            <a:xfrm>
              <a:off x="6170799" y="3013770"/>
              <a:ext cx="136678" cy="188723"/>
            </a:xfrm>
            <a:custGeom>
              <a:avLst/>
              <a:gdLst>
                <a:gd name="T0" fmla="+- 0 10610 504"/>
                <a:gd name="T1" fmla="*/ T0 w 20213"/>
                <a:gd name="T2" fmla="*/ 10800 h 21600"/>
                <a:gd name="T3" fmla="+- 0 10610 504"/>
                <a:gd name="T4" fmla="*/ T3 w 20213"/>
                <a:gd name="T5" fmla="*/ 10800 h 21600"/>
                <a:gd name="T6" fmla="+- 0 10610 504"/>
                <a:gd name="T7" fmla="*/ T6 w 20213"/>
                <a:gd name="T8" fmla="*/ 10800 h 21600"/>
                <a:gd name="T9" fmla="+- 0 10610 504"/>
                <a:gd name="T10" fmla="*/ T9 w 20213"/>
                <a:gd name="T11" fmla="*/ 10800 h 21600"/>
              </a:gdLst>
              <a:ahLst/>
              <a:cxnLst>
                <a:cxn ang="0">
                  <a:pos x="T1" y="T2"/>
                </a:cxn>
                <a:cxn ang="0">
                  <a:pos x="T4" y="T5"/>
                </a:cxn>
                <a:cxn ang="0">
                  <a:pos x="T7" y="T8"/>
                </a:cxn>
                <a:cxn ang="0">
                  <a:pos x="T10" y="T11"/>
                </a:cxn>
              </a:cxnLst>
              <a:rect l="0" t="0" r="r" b="b"/>
              <a:pathLst>
                <a:path w="20213" h="2160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8" name="AutoShape 44"/>
            <p:cNvSpPr>
              <a:spLocks/>
            </p:cNvSpPr>
            <p:nvPr/>
          </p:nvSpPr>
          <p:spPr bwMode="auto">
            <a:xfrm>
              <a:off x="6235131" y="3520237"/>
              <a:ext cx="75045" cy="92436"/>
            </a:xfrm>
            <a:custGeom>
              <a:avLst/>
              <a:gdLst>
                <a:gd name="T0" fmla="*/ 10348 w 20696"/>
                <a:gd name="T1" fmla="*/ 10800 h 21600"/>
                <a:gd name="T2" fmla="*/ 10348 w 20696"/>
                <a:gd name="T3" fmla="*/ 10800 h 21600"/>
                <a:gd name="T4" fmla="*/ 10348 w 20696"/>
                <a:gd name="T5" fmla="*/ 10800 h 21600"/>
                <a:gd name="T6" fmla="*/ 10348 w 20696"/>
                <a:gd name="T7" fmla="*/ 10800 h 21600"/>
              </a:gdLst>
              <a:ahLst/>
              <a:cxnLst>
                <a:cxn ang="0">
                  <a:pos x="T0" y="T1"/>
                </a:cxn>
                <a:cxn ang="0">
                  <a:pos x="T2" y="T3"/>
                </a:cxn>
                <a:cxn ang="0">
                  <a:pos x="T4" y="T5"/>
                </a:cxn>
                <a:cxn ang="0">
                  <a:pos x="T6" y="T7"/>
                </a:cxn>
              </a:cxnLst>
              <a:rect l="0" t="0" r="r" b="b"/>
              <a:pathLst>
                <a:path w="20696" h="2160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09" name="AutoShape 45"/>
            <p:cNvSpPr>
              <a:spLocks/>
            </p:cNvSpPr>
            <p:nvPr/>
          </p:nvSpPr>
          <p:spPr bwMode="auto">
            <a:xfrm>
              <a:off x="492459" y="4447620"/>
              <a:ext cx="28464" cy="50423"/>
            </a:xfrm>
            <a:custGeom>
              <a:avLst/>
              <a:gdLst>
                <a:gd name="T0" fmla="+- 0 10523 1447"/>
                <a:gd name="T1" fmla="*/ T0 w 18153"/>
                <a:gd name="T2" fmla="+- 0 11250 2413"/>
                <a:gd name="T3" fmla="*/ 11250 h 17674"/>
                <a:gd name="T4" fmla="+- 0 10523 1447"/>
                <a:gd name="T5" fmla="*/ T4 w 18153"/>
                <a:gd name="T6" fmla="+- 0 11250 2413"/>
                <a:gd name="T7" fmla="*/ 11250 h 17674"/>
                <a:gd name="T8" fmla="+- 0 10523 1447"/>
                <a:gd name="T9" fmla="*/ T8 w 18153"/>
                <a:gd name="T10" fmla="+- 0 11250 2413"/>
                <a:gd name="T11" fmla="*/ 11250 h 17674"/>
                <a:gd name="T12" fmla="+- 0 10523 1447"/>
                <a:gd name="T13" fmla="*/ T12 w 18153"/>
                <a:gd name="T14" fmla="+- 0 11250 2413"/>
                <a:gd name="T15" fmla="*/ 11250 h 17674"/>
              </a:gdLst>
              <a:ahLst/>
              <a:cxnLst>
                <a:cxn ang="0">
                  <a:pos x="T1" y="T3"/>
                </a:cxn>
                <a:cxn ang="0">
                  <a:pos x="T5" y="T7"/>
                </a:cxn>
                <a:cxn ang="0">
                  <a:pos x="T9" y="T11"/>
                </a:cxn>
                <a:cxn ang="0">
                  <a:pos x="T13" y="T15"/>
                </a:cxn>
              </a:cxnLst>
              <a:rect l="0" t="0" r="r" b="b"/>
              <a:pathLst>
                <a:path w="18153" h="17674">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0" name="AutoShape 46"/>
            <p:cNvSpPr>
              <a:spLocks/>
            </p:cNvSpPr>
            <p:nvPr/>
          </p:nvSpPr>
          <p:spPr bwMode="auto">
            <a:xfrm>
              <a:off x="1448579" y="2884746"/>
              <a:ext cx="1645252" cy="2461086"/>
            </a:xfrm>
            <a:custGeom>
              <a:avLst/>
              <a:gdLst>
                <a:gd name="T0" fmla="+- 0 10934 268"/>
                <a:gd name="T1" fmla="*/ T0 w 21332"/>
                <a:gd name="T2" fmla="*/ 10800 h 21600"/>
                <a:gd name="T3" fmla="+- 0 10934 268"/>
                <a:gd name="T4" fmla="*/ T3 w 21332"/>
                <a:gd name="T5" fmla="*/ 10800 h 21600"/>
                <a:gd name="T6" fmla="+- 0 10934 268"/>
                <a:gd name="T7" fmla="*/ T6 w 21332"/>
                <a:gd name="T8" fmla="*/ 10800 h 21600"/>
                <a:gd name="T9" fmla="+- 0 10934 268"/>
                <a:gd name="T10" fmla="*/ T9 w 21332"/>
                <a:gd name="T11" fmla="*/ 10800 h 21600"/>
              </a:gdLst>
              <a:ahLst/>
              <a:cxnLst>
                <a:cxn ang="0">
                  <a:pos x="T1" y="T2"/>
                </a:cxn>
                <a:cxn ang="0">
                  <a:pos x="T4" y="T5"/>
                </a:cxn>
                <a:cxn ang="0">
                  <a:pos x="T7" y="T8"/>
                </a:cxn>
                <a:cxn ang="0">
                  <a:pos x="T10" y="T11"/>
                </a:cxn>
              </a:cxnLst>
              <a:rect l="0" t="0" r="r" b="b"/>
              <a:pathLst>
                <a:path w="21332" h="2160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1" name="AutoShape 47"/>
            <p:cNvSpPr>
              <a:spLocks/>
            </p:cNvSpPr>
            <p:nvPr/>
          </p:nvSpPr>
          <p:spPr bwMode="auto">
            <a:xfrm>
              <a:off x="310264" y="331225"/>
              <a:ext cx="1606638" cy="2359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2" name="AutoShape 48"/>
            <p:cNvSpPr>
              <a:spLocks/>
            </p:cNvSpPr>
            <p:nvPr/>
          </p:nvSpPr>
          <p:spPr bwMode="auto">
            <a:xfrm>
              <a:off x="2323322" y="3273743"/>
              <a:ext cx="1596053" cy="236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3" name="AutoShape 49"/>
            <p:cNvSpPr>
              <a:spLocks/>
            </p:cNvSpPr>
            <p:nvPr/>
          </p:nvSpPr>
          <p:spPr bwMode="auto">
            <a:xfrm>
              <a:off x="139325" y="1769747"/>
              <a:ext cx="1946918" cy="3396992"/>
            </a:xfrm>
            <a:custGeom>
              <a:avLst/>
              <a:gdLst>
                <a:gd name="T0" fmla="+- 0 10826 53"/>
                <a:gd name="T1" fmla="*/ T0 w 21547"/>
                <a:gd name="T2" fmla="*/ 10800 h 21600"/>
                <a:gd name="T3" fmla="+- 0 10826 53"/>
                <a:gd name="T4" fmla="*/ T3 w 21547"/>
                <a:gd name="T5" fmla="*/ 10800 h 21600"/>
                <a:gd name="T6" fmla="+- 0 10826 53"/>
                <a:gd name="T7" fmla="*/ T6 w 21547"/>
                <a:gd name="T8" fmla="*/ 10800 h 21600"/>
                <a:gd name="T9" fmla="+- 0 10826 53"/>
                <a:gd name="T10" fmla="*/ T9 w 21547"/>
                <a:gd name="T11" fmla="*/ 10800 h 21600"/>
              </a:gdLst>
              <a:ahLst/>
              <a:cxnLst>
                <a:cxn ang="0">
                  <a:pos x="T1" y="T2"/>
                </a:cxn>
                <a:cxn ang="0">
                  <a:pos x="T4" y="T5"/>
                </a:cxn>
                <a:cxn ang="0">
                  <a:pos x="T7" y="T8"/>
                </a:cxn>
                <a:cxn ang="0">
                  <a:pos x="T10" y="T11"/>
                </a:cxn>
              </a:cxnLst>
              <a:rect l="0" t="0" r="r" b="b"/>
              <a:pathLst>
                <a:path w="21547" h="2160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4" name="AutoShape 50"/>
            <p:cNvSpPr>
              <a:spLocks/>
            </p:cNvSpPr>
            <p:nvPr/>
          </p:nvSpPr>
          <p:spPr bwMode="auto">
            <a:xfrm>
              <a:off x="0" y="3085022"/>
              <a:ext cx="248878" cy="481433"/>
            </a:xfrm>
            <a:custGeom>
              <a:avLst/>
              <a:gdLst>
                <a:gd name="T0" fmla="+- 0 11018 437"/>
                <a:gd name="T1" fmla="*/ T0 w 21163"/>
                <a:gd name="T2" fmla="*/ 10800 h 21600"/>
                <a:gd name="T3" fmla="+- 0 11018 437"/>
                <a:gd name="T4" fmla="*/ T3 w 21163"/>
                <a:gd name="T5" fmla="*/ 10800 h 21600"/>
                <a:gd name="T6" fmla="+- 0 11018 437"/>
                <a:gd name="T7" fmla="*/ T6 w 21163"/>
                <a:gd name="T8" fmla="*/ 10800 h 21600"/>
                <a:gd name="T9" fmla="+- 0 11018 437"/>
                <a:gd name="T10" fmla="*/ T9 w 21163"/>
                <a:gd name="T11" fmla="*/ 10800 h 21600"/>
              </a:gdLst>
              <a:ahLst/>
              <a:cxnLst>
                <a:cxn ang="0">
                  <a:pos x="T1" y="T2"/>
                </a:cxn>
                <a:cxn ang="0">
                  <a:pos x="T4" y="T5"/>
                </a:cxn>
                <a:cxn ang="0">
                  <a:pos x="T7" y="T8"/>
                </a:cxn>
                <a:cxn ang="0">
                  <a:pos x="T10" y="T11"/>
                </a:cxn>
              </a:cxnLst>
              <a:rect l="0" t="0" r="r" b="b"/>
              <a:pathLst>
                <a:path w="21163" h="2160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5" name="AutoShape 51"/>
            <p:cNvSpPr>
              <a:spLocks/>
            </p:cNvSpPr>
            <p:nvPr/>
          </p:nvSpPr>
          <p:spPr bwMode="auto">
            <a:xfrm>
              <a:off x="8322276" y="5345831"/>
              <a:ext cx="842479" cy="660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6" name="AutoShape 52"/>
            <p:cNvSpPr>
              <a:spLocks/>
            </p:cNvSpPr>
            <p:nvPr/>
          </p:nvSpPr>
          <p:spPr bwMode="auto">
            <a:xfrm>
              <a:off x="8971548" y="5551884"/>
              <a:ext cx="677950" cy="674007"/>
            </a:xfrm>
            <a:custGeom>
              <a:avLst/>
              <a:gdLst>
                <a:gd name="T0" fmla="+- 0 11022 444"/>
                <a:gd name="T1" fmla="*/ T0 w 21156"/>
                <a:gd name="T2" fmla="*/ 10800 h 21600"/>
                <a:gd name="T3" fmla="+- 0 11022 444"/>
                <a:gd name="T4" fmla="*/ T3 w 21156"/>
                <a:gd name="T5" fmla="*/ 10800 h 21600"/>
                <a:gd name="T6" fmla="+- 0 11022 444"/>
                <a:gd name="T7" fmla="*/ T6 w 21156"/>
                <a:gd name="T8" fmla="*/ 10800 h 21600"/>
                <a:gd name="T9" fmla="+- 0 11022 444"/>
                <a:gd name="T10" fmla="*/ T9 w 21156"/>
                <a:gd name="T11" fmla="*/ 10800 h 21600"/>
              </a:gdLst>
              <a:ahLst/>
              <a:cxnLst>
                <a:cxn ang="0">
                  <a:pos x="T1" y="T2"/>
                </a:cxn>
                <a:cxn ang="0">
                  <a:pos x="T4" y="T5"/>
                </a:cxn>
                <a:cxn ang="0">
                  <a:pos x="T7" y="T8"/>
                </a:cxn>
                <a:cxn ang="0">
                  <a:pos x="T10" y="T11"/>
                </a:cxn>
              </a:cxnLst>
              <a:rect l="0" t="0" r="r" b="b"/>
              <a:pathLst>
                <a:path w="21156" h="2160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7" name="AutoShape 53"/>
            <p:cNvSpPr>
              <a:spLocks/>
            </p:cNvSpPr>
            <p:nvPr/>
          </p:nvSpPr>
          <p:spPr bwMode="auto">
            <a:xfrm>
              <a:off x="9300228" y="5187920"/>
              <a:ext cx="80566" cy="132877"/>
            </a:xfrm>
            <a:custGeom>
              <a:avLst/>
              <a:gdLst>
                <a:gd name="T0" fmla="*/ 10276 w 20552"/>
                <a:gd name="T1" fmla="*/ 10800 h 21600"/>
                <a:gd name="T2" fmla="*/ 10276 w 20552"/>
                <a:gd name="T3" fmla="*/ 10800 h 21600"/>
                <a:gd name="T4" fmla="*/ 10276 w 20552"/>
                <a:gd name="T5" fmla="*/ 10800 h 21600"/>
                <a:gd name="T6" fmla="*/ 10276 w 20552"/>
                <a:gd name="T7" fmla="*/ 10800 h 21600"/>
              </a:gdLst>
              <a:ahLst/>
              <a:cxnLst>
                <a:cxn ang="0">
                  <a:pos x="T0" y="T1"/>
                </a:cxn>
                <a:cxn ang="0">
                  <a:pos x="T2" y="T3"/>
                </a:cxn>
                <a:cxn ang="0">
                  <a:pos x="T4" y="T5"/>
                </a:cxn>
                <a:cxn ang="0">
                  <a:pos x="T6" y="T7"/>
                </a:cxn>
              </a:cxnLst>
              <a:rect l="0" t="0" r="r" b="b"/>
              <a:pathLst>
                <a:path w="20552" h="2160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8" name="AutoShape 54"/>
            <p:cNvSpPr>
              <a:spLocks/>
            </p:cNvSpPr>
            <p:nvPr/>
          </p:nvSpPr>
          <p:spPr bwMode="auto">
            <a:xfrm>
              <a:off x="9569060" y="4119140"/>
              <a:ext cx="1027143" cy="970569"/>
            </a:xfrm>
            <a:custGeom>
              <a:avLst/>
              <a:gdLst>
                <a:gd name="T0" fmla="*/ 10717 w 21434"/>
                <a:gd name="T1" fmla="*/ 10800 h 21600"/>
                <a:gd name="T2" fmla="*/ 10717 w 21434"/>
                <a:gd name="T3" fmla="*/ 10800 h 21600"/>
                <a:gd name="T4" fmla="*/ 10717 w 21434"/>
                <a:gd name="T5" fmla="*/ 10800 h 21600"/>
                <a:gd name="T6" fmla="*/ 10717 w 21434"/>
                <a:gd name="T7" fmla="*/ 10800 h 21600"/>
              </a:gdLst>
              <a:ahLst/>
              <a:cxnLst>
                <a:cxn ang="0">
                  <a:pos x="T0" y="T1"/>
                </a:cxn>
                <a:cxn ang="0">
                  <a:pos x="T2" y="T3"/>
                </a:cxn>
                <a:cxn ang="0">
                  <a:pos x="T4" y="T5"/>
                </a:cxn>
                <a:cxn ang="0">
                  <a:pos x="T6" y="T7"/>
                </a:cxn>
              </a:cxnLst>
              <a:rect l="0" t="0" r="r" b="b"/>
              <a:pathLst>
                <a:path w="21434" h="2160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19" name="AutoShape 55"/>
            <p:cNvSpPr>
              <a:spLocks/>
            </p:cNvSpPr>
            <p:nvPr/>
          </p:nvSpPr>
          <p:spPr bwMode="auto">
            <a:xfrm>
              <a:off x="3559521" y="3458613"/>
              <a:ext cx="1782330" cy="2291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3"/>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3"/>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8"/>
                  </a:cubicBezTo>
                  <a:cubicBezTo>
                    <a:pt x="13764" y="3038"/>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3"/>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8"/>
                  </a:cubicBezTo>
                  <a:cubicBezTo>
                    <a:pt x="21600" y="6895"/>
                    <a:pt x="21600" y="6895"/>
                    <a:pt x="21600" y="6895"/>
                  </a:cubicBezTo>
                  <a:lnTo>
                    <a:pt x="21327" y="6846"/>
                  </a:lnTo>
                  <a:close/>
                  <a:moveTo>
                    <a:pt x="8994" y="17791"/>
                  </a:moveTo>
                  <a:cubicBezTo>
                    <a:pt x="8994" y="17888"/>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3"/>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8"/>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8"/>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3"/>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3"/>
                  </a:cubicBezTo>
                  <a:cubicBezTo>
                    <a:pt x="5724" y="13163"/>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8"/>
                  </a:cubicBezTo>
                  <a:cubicBezTo>
                    <a:pt x="7836" y="13163"/>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8"/>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0" name="AutoShape 56"/>
            <p:cNvSpPr>
              <a:spLocks/>
            </p:cNvSpPr>
            <p:nvPr/>
          </p:nvSpPr>
          <p:spPr bwMode="auto">
            <a:xfrm>
              <a:off x="9493432" y="5237990"/>
              <a:ext cx="264043" cy="323524"/>
            </a:xfrm>
            <a:custGeom>
              <a:avLst/>
              <a:gdLst>
                <a:gd name="T0" fmla="+- 0 10907 544"/>
                <a:gd name="T1" fmla="*/ T0 w 20726"/>
                <a:gd name="T2" fmla="*/ 10800 h 21600"/>
                <a:gd name="T3" fmla="+- 0 10907 544"/>
                <a:gd name="T4" fmla="*/ T3 w 20726"/>
                <a:gd name="T5" fmla="*/ 10800 h 21600"/>
                <a:gd name="T6" fmla="+- 0 10907 544"/>
                <a:gd name="T7" fmla="*/ T6 w 20726"/>
                <a:gd name="T8" fmla="*/ 10800 h 21600"/>
                <a:gd name="T9" fmla="+- 0 10907 544"/>
                <a:gd name="T10" fmla="*/ T9 w 20726"/>
                <a:gd name="T11" fmla="*/ 10800 h 21600"/>
              </a:gdLst>
              <a:ahLst/>
              <a:cxnLst>
                <a:cxn ang="0">
                  <a:pos x="T1" y="T2"/>
                </a:cxn>
                <a:cxn ang="0">
                  <a:pos x="T4" y="T5"/>
                </a:cxn>
                <a:cxn ang="0">
                  <a:pos x="T7" y="T8"/>
                </a:cxn>
                <a:cxn ang="0">
                  <a:pos x="T10" y="T11"/>
                </a:cxn>
              </a:cxnLst>
              <a:rect l="0" t="0" r="r" b="b"/>
              <a:pathLst>
                <a:path w="20726" h="2160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1" name="AutoShape 57"/>
            <p:cNvSpPr>
              <a:spLocks/>
            </p:cNvSpPr>
            <p:nvPr/>
          </p:nvSpPr>
          <p:spPr bwMode="auto">
            <a:xfrm>
              <a:off x="8746802" y="4879803"/>
              <a:ext cx="457681" cy="134803"/>
            </a:xfrm>
            <a:custGeom>
              <a:avLst/>
              <a:gdLst>
                <a:gd name="T0" fmla="+- 0 10766 152"/>
                <a:gd name="T1" fmla="*/ T0 w 21228"/>
                <a:gd name="T2" fmla="*/ 10800 h 21600"/>
                <a:gd name="T3" fmla="+- 0 10766 152"/>
                <a:gd name="T4" fmla="*/ T3 w 21228"/>
                <a:gd name="T5" fmla="*/ 10800 h 21600"/>
                <a:gd name="T6" fmla="+- 0 10766 152"/>
                <a:gd name="T7" fmla="*/ T6 w 21228"/>
                <a:gd name="T8" fmla="*/ 10800 h 21600"/>
                <a:gd name="T9" fmla="+- 0 10766 152"/>
                <a:gd name="T10" fmla="*/ T9 w 21228"/>
                <a:gd name="T11" fmla="*/ 10800 h 21600"/>
              </a:gdLst>
              <a:ahLst/>
              <a:cxnLst>
                <a:cxn ang="0">
                  <a:pos x="T1" y="T2"/>
                </a:cxn>
                <a:cxn ang="0">
                  <a:pos x="T4" y="T5"/>
                </a:cxn>
                <a:cxn ang="0">
                  <a:pos x="T7" y="T8"/>
                </a:cxn>
                <a:cxn ang="0">
                  <a:pos x="T10" y="T11"/>
                </a:cxn>
              </a:cxnLst>
              <a:rect l="0" t="0" r="r" b="b"/>
              <a:pathLst>
                <a:path w="21228" h="2160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2" name="AutoShape 58"/>
            <p:cNvSpPr>
              <a:spLocks/>
            </p:cNvSpPr>
            <p:nvPr/>
          </p:nvSpPr>
          <p:spPr bwMode="auto">
            <a:xfrm>
              <a:off x="1511362" y="614308"/>
              <a:ext cx="2571005" cy="2844307"/>
            </a:xfrm>
            <a:custGeom>
              <a:avLst/>
              <a:gdLst>
                <a:gd name="T0" fmla="+- 0 10821 43"/>
                <a:gd name="T1" fmla="*/ T0 w 21557"/>
                <a:gd name="T2" fmla="*/ 10800 h 21600"/>
                <a:gd name="T3" fmla="+- 0 10821 43"/>
                <a:gd name="T4" fmla="*/ T3 w 21557"/>
                <a:gd name="T5" fmla="*/ 10800 h 21600"/>
                <a:gd name="T6" fmla="+- 0 10821 43"/>
                <a:gd name="T7" fmla="*/ T6 w 21557"/>
                <a:gd name="T8" fmla="*/ 10800 h 21600"/>
                <a:gd name="T9" fmla="+- 0 10821 43"/>
                <a:gd name="T10" fmla="*/ T9 w 21557"/>
                <a:gd name="T11" fmla="*/ 10800 h 21600"/>
              </a:gdLst>
              <a:ahLst/>
              <a:cxnLst>
                <a:cxn ang="0">
                  <a:pos x="T1" y="T2"/>
                </a:cxn>
                <a:cxn ang="0">
                  <a:pos x="T4" y="T5"/>
                </a:cxn>
                <a:cxn ang="0">
                  <a:pos x="T7" y="T8"/>
                </a:cxn>
                <a:cxn ang="0">
                  <a:pos x="T10" y="T11"/>
                </a:cxn>
              </a:cxnLst>
              <a:rect l="0" t="0" r="r" b="b"/>
              <a:pathLst>
                <a:path w="21557" h="2160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3" name="AutoShape 59"/>
            <p:cNvSpPr>
              <a:spLocks/>
            </p:cNvSpPr>
            <p:nvPr/>
          </p:nvSpPr>
          <p:spPr bwMode="auto">
            <a:xfrm>
              <a:off x="6252066" y="6302919"/>
              <a:ext cx="275182" cy="1174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4" name="AutoShape 60"/>
            <p:cNvSpPr>
              <a:spLocks/>
            </p:cNvSpPr>
            <p:nvPr/>
          </p:nvSpPr>
          <p:spPr bwMode="auto">
            <a:xfrm>
              <a:off x="9019937" y="5438265"/>
              <a:ext cx="392483" cy="163688"/>
            </a:xfrm>
            <a:custGeom>
              <a:avLst/>
              <a:gdLst>
                <a:gd name="T0" fmla="+- 0 11005 410"/>
                <a:gd name="T1" fmla="*/ T0 w 21190"/>
                <a:gd name="T2" fmla="*/ 10800 h 21600"/>
                <a:gd name="T3" fmla="+- 0 11005 410"/>
                <a:gd name="T4" fmla="*/ T3 w 21190"/>
                <a:gd name="T5" fmla="*/ 10800 h 21600"/>
                <a:gd name="T6" fmla="+- 0 11005 410"/>
                <a:gd name="T7" fmla="*/ T6 w 21190"/>
                <a:gd name="T8" fmla="*/ 10800 h 21600"/>
                <a:gd name="T9" fmla="+- 0 11005 410"/>
                <a:gd name="T10" fmla="*/ T9 w 21190"/>
                <a:gd name="T11" fmla="*/ 10800 h 21600"/>
              </a:gdLst>
              <a:ahLst/>
              <a:cxnLst>
                <a:cxn ang="0">
                  <a:pos x="T1" y="T2"/>
                </a:cxn>
                <a:cxn ang="0">
                  <a:pos x="T4" y="T5"/>
                </a:cxn>
                <a:cxn ang="0">
                  <a:pos x="T7" y="T8"/>
                </a:cxn>
                <a:cxn ang="0">
                  <a:pos x="T10" y="T11"/>
                </a:cxn>
              </a:cxnLst>
              <a:rect l="0" t="0" r="r" b="b"/>
              <a:pathLst>
                <a:path w="21190" h="2160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5" name="AutoShape 61"/>
            <p:cNvSpPr>
              <a:spLocks/>
            </p:cNvSpPr>
            <p:nvPr/>
          </p:nvSpPr>
          <p:spPr bwMode="auto">
            <a:xfrm>
              <a:off x="4452802" y="4194243"/>
              <a:ext cx="3204806" cy="2973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6" name="AutoShape 62"/>
            <p:cNvSpPr>
              <a:spLocks/>
            </p:cNvSpPr>
            <p:nvPr/>
          </p:nvSpPr>
          <p:spPr bwMode="auto">
            <a:xfrm>
              <a:off x="6376956" y="2900151"/>
              <a:ext cx="3158236" cy="34239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7" name="AutoShape 63"/>
            <p:cNvSpPr>
              <a:spLocks/>
            </p:cNvSpPr>
            <p:nvPr/>
          </p:nvSpPr>
          <p:spPr bwMode="auto">
            <a:xfrm>
              <a:off x="6578049" y="5030010"/>
              <a:ext cx="84673" cy="808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8" name="AutoShape 64"/>
            <p:cNvSpPr>
              <a:spLocks/>
            </p:cNvSpPr>
            <p:nvPr/>
          </p:nvSpPr>
          <p:spPr bwMode="auto">
            <a:xfrm>
              <a:off x="5846236" y="1565619"/>
              <a:ext cx="75612" cy="61624"/>
            </a:xfrm>
            <a:custGeom>
              <a:avLst/>
              <a:gdLst>
                <a:gd name="T0" fmla="+- 0 11448 1296"/>
                <a:gd name="T1" fmla="*/ T0 w 20304"/>
                <a:gd name="T2" fmla="*/ 10800 h 21600"/>
                <a:gd name="T3" fmla="+- 0 11448 1296"/>
                <a:gd name="T4" fmla="*/ T3 w 20304"/>
                <a:gd name="T5" fmla="*/ 10800 h 21600"/>
                <a:gd name="T6" fmla="+- 0 11448 1296"/>
                <a:gd name="T7" fmla="*/ T6 w 20304"/>
                <a:gd name="T8" fmla="*/ 10800 h 21600"/>
                <a:gd name="T9" fmla="+- 0 11448 1296"/>
                <a:gd name="T10" fmla="*/ T9 w 20304"/>
                <a:gd name="T11" fmla="*/ 10800 h 21600"/>
              </a:gdLst>
              <a:ahLst/>
              <a:cxnLst>
                <a:cxn ang="0">
                  <a:pos x="T1" y="T2"/>
                </a:cxn>
                <a:cxn ang="0">
                  <a:pos x="T4" y="T5"/>
                </a:cxn>
                <a:cxn ang="0">
                  <a:pos x="T7" y="T8"/>
                </a:cxn>
                <a:cxn ang="0">
                  <a:pos x="T10" y="T11"/>
                </a:cxn>
              </a:cxnLst>
              <a:rect l="0" t="0" r="r" b="b"/>
              <a:pathLst>
                <a:path w="20304" h="2160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29" name="AutoShape 65"/>
            <p:cNvSpPr>
              <a:spLocks/>
            </p:cNvSpPr>
            <p:nvPr/>
          </p:nvSpPr>
          <p:spPr bwMode="auto">
            <a:xfrm>
              <a:off x="5443455" y="1923805"/>
              <a:ext cx="84672" cy="1386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0" name="AutoShape 66"/>
            <p:cNvSpPr>
              <a:spLocks/>
            </p:cNvSpPr>
            <p:nvPr/>
          </p:nvSpPr>
          <p:spPr bwMode="auto">
            <a:xfrm>
              <a:off x="2918137" y="219533"/>
              <a:ext cx="789661" cy="645121"/>
            </a:xfrm>
            <a:custGeom>
              <a:avLst/>
              <a:gdLst>
                <a:gd name="T0" fmla="*/ 10744 w 21488"/>
                <a:gd name="T1" fmla="*/ 10800 h 21600"/>
                <a:gd name="T2" fmla="*/ 10744 w 21488"/>
                <a:gd name="T3" fmla="*/ 10800 h 21600"/>
                <a:gd name="T4" fmla="*/ 10744 w 21488"/>
                <a:gd name="T5" fmla="*/ 10800 h 21600"/>
                <a:gd name="T6" fmla="*/ 10744 w 21488"/>
                <a:gd name="T7" fmla="*/ 10800 h 21600"/>
              </a:gdLst>
              <a:ahLst/>
              <a:cxnLst>
                <a:cxn ang="0">
                  <a:pos x="T0" y="T1"/>
                </a:cxn>
                <a:cxn ang="0">
                  <a:pos x="T2" y="T3"/>
                </a:cxn>
                <a:cxn ang="0">
                  <a:pos x="T4" y="T5"/>
                </a:cxn>
                <a:cxn ang="0">
                  <a:pos x="T6" y="T7"/>
                </a:cxn>
              </a:cxnLst>
              <a:rect l="0" t="0" r="r" b="b"/>
              <a:pathLst>
                <a:path w="21488" h="2160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1" name="AutoShape 67"/>
            <p:cNvSpPr>
              <a:spLocks/>
            </p:cNvSpPr>
            <p:nvPr/>
          </p:nvSpPr>
          <p:spPr bwMode="auto">
            <a:xfrm>
              <a:off x="5460389" y="2362872"/>
              <a:ext cx="696421" cy="5989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2" name="AutoShape 68"/>
            <p:cNvSpPr>
              <a:spLocks/>
            </p:cNvSpPr>
            <p:nvPr/>
          </p:nvSpPr>
          <p:spPr bwMode="auto">
            <a:xfrm>
              <a:off x="5689292" y="2337838"/>
              <a:ext cx="147886" cy="117471"/>
            </a:xfrm>
            <a:custGeom>
              <a:avLst/>
              <a:gdLst>
                <a:gd name="T0" fmla="+- 0 11120 641"/>
                <a:gd name="T1" fmla="*/ T0 w 20959"/>
                <a:gd name="T2" fmla="*/ 10800 h 21600"/>
                <a:gd name="T3" fmla="+- 0 11120 641"/>
                <a:gd name="T4" fmla="*/ T3 w 20959"/>
                <a:gd name="T5" fmla="*/ 10800 h 21600"/>
                <a:gd name="T6" fmla="+- 0 11120 641"/>
                <a:gd name="T7" fmla="*/ T6 w 20959"/>
                <a:gd name="T8" fmla="*/ 10800 h 21600"/>
                <a:gd name="T9" fmla="+- 0 11120 641"/>
                <a:gd name="T10" fmla="*/ T9 w 20959"/>
                <a:gd name="T11" fmla="*/ 10800 h 21600"/>
              </a:gdLst>
              <a:ahLst/>
              <a:cxnLst>
                <a:cxn ang="0">
                  <a:pos x="T1" y="T2"/>
                </a:cxn>
                <a:cxn ang="0">
                  <a:pos x="T4" y="T5"/>
                </a:cxn>
                <a:cxn ang="0">
                  <a:pos x="T7" y="T8"/>
                </a:cxn>
                <a:cxn ang="0">
                  <a:pos x="T10" y="T11"/>
                </a:cxn>
              </a:cxnLst>
              <a:rect l="0" t="0" r="r" b="b"/>
              <a:pathLst>
                <a:path w="20959" h="2160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3" name="AutoShape 69"/>
            <p:cNvSpPr>
              <a:spLocks/>
            </p:cNvSpPr>
            <p:nvPr/>
          </p:nvSpPr>
          <p:spPr bwMode="auto">
            <a:xfrm>
              <a:off x="6165067" y="1611837"/>
              <a:ext cx="86999" cy="92436"/>
            </a:xfrm>
            <a:custGeom>
              <a:avLst/>
              <a:gdLst>
                <a:gd name="T0" fmla="+- 0 11031 463"/>
                <a:gd name="T1" fmla="*/ T0 w 21137"/>
                <a:gd name="T2" fmla="*/ 10800 h 21600"/>
                <a:gd name="T3" fmla="+- 0 11031 463"/>
                <a:gd name="T4" fmla="*/ T3 w 21137"/>
                <a:gd name="T5" fmla="*/ 10800 h 21600"/>
                <a:gd name="T6" fmla="+- 0 11031 463"/>
                <a:gd name="T7" fmla="*/ T6 w 21137"/>
                <a:gd name="T8" fmla="*/ 10800 h 21600"/>
                <a:gd name="T9" fmla="+- 0 11031 463"/>
                <a:gd name="T10" fmla="*/ T9 w 21137"/>
                <a:gd name="T11" fmla="*/ 10800 h 21600"/>
              </a:gdLst>
              <a:ahLst/>
              <a:cxnLst>
                <a:cxn ang="0">
                  <a:pos x="T1" y="T2"/>
                </a:cxn>
                <a:cxn ang="0">
                  <a:pos x="T4" y="T5"/>
                </a:cxn>
                <a:cxn ang="0">
                  <a:pos x="T7" y="T8"/>
                </a:cxn>
                <a:cxn ang="0">
                  <a:pos x="T10" y="T11"/>
                </a:cxn>
              </a:cxnLst>
              <a:rect l="0" t="0" r="r" b="b"/>
              <a:pathLst>
                <a:path w="21137" h="2160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4" name="AutoShape 70"/>
            <p:cNvSpPr>
              <a:spLocks/>
            </p:cNvSpPr>
            <p:nvPr/>
          </p:nvSpPr>
          <p:spPr bwMode="auto">
            <a:xfrm>
              <a:off x="6021336" y="1575248"/>
              <a:ext cx="121566" cy="209905"/>
            </a:xfrm>
            <a:custGeom>
              <a:avLst/>
              <a:gdLst>
                <a:gd name="T0" fmla="*/ 10512 w 21025"/>
                <a:gd name="T1" fmla="*/ 10800 h 21600"/>
                <a:gd name="T2" fmla="*/ 10512 w 21025"/>
                <a:gd name="T3" fmla="*/ 10800 h 21600"/>
                <a:gd name="T4" fmla="*/ 10512 w 21025"/>
                <a:gd name="T5" fmla="*/ 10800 h 21600"/>
                <a:gd name="T6" fmla="*/ 10512 w 21025"/>
                <a:gd name="T7" fmla="*/ 10800 h 21600"/>
              </a:gdLst>
              <a:ahLst/>
              <a:cxnLst>
                <a:cxn ang="0">
                  <a:pos x="T0" y="T1"/>
                </a:cxn>
                <a:cxn ang="0">
                  <a:pos x="T2" y="T3"/>
                </a:cxn>
                <a:cxn ang="0">
                  <a:pos x="T4" y="T5"/>
                </a:cxn>
                <a:cxn ang="0">
                  <a:pos x="T6" y="T7"/>
                </a:cxn>
              </a:cxnLst>
              <a:rect l="0" t="0" r="r" b="b"/>
              <a:pathLst>
                <a:path w="21025" h="2160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5" name="AutoShape 71"/>
            <p:cNvSpPr>
              <a:spLocks/>
            </p:cNvSpPr>
            <p:nvPr/>
          </p:nvSpPr>
          <p:spPr bwMode="auto">
            <a:xfrm>
              <a:off x="6061555" y="1785152"/>
              <a:ext cx="84672" cy="1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6" name="AutoShape 72"/>
            <p:cNvSpPr>
              <a:spLocks/>
            </p:cNvSpPr>
            <p:nvPr/>
          </p:nvSpPr>
          <p:spPr bwMode="auto">
            <a:xfrm>
              <a:off x="5913264" y="1575248"/>
              <a:ext cx="108073" cy="86659"/>
            </a:xfrm>
            <a:custGeom>
              <a:avLst/>
              <a:gdLst>
                <a:gd name="T0" fmla="+- 0 11196 793"/>
                <a:gd name="T1" fmla="*/ T0 w 20807"/>
                <a:gd name="T2" fmla="*/ 10800 h 21600"/>
                <a:gd name="T3" fmla="+- 0 11196 793"/>
                <a:gd name="T4" fmla="*/ T3 w 20807"/>
                <a:gd name="T5" fmla="*/ 10800 h 21600"/>
                <a:gd name="T6" fmla="+- 0 11196 793"/>
                <a:gd name="T7" fmla="*/ T6 w 20807"/>
                <a:gd name="T8" fmla="*/ 10800 h 21600"/>
                <a:gd name="T9" fmla="+- 0 11196 793"/>
                <a:gd name="T10" fmla="*/ T9 w 20807"/>
                <a:gd name="T11" fmla="*/ 10800 h 21600"/>
              </a:gdLst>
              <a:ahLst/>
              <a:cxnLst>
                <a:cxn ang="0">
                  <a:pos x="T1" y="T2"/>
                </a:cxn>
                <a:cxn ang="0">
                  <a:pos x="T4" y="T5"/>
                </a:cxn>
                <a:cxn ang="0">
                  <a:pos x="T7" y="T8"/>
                </a:cxn>
                <a:cxn ang="0">
                  <a:pos x="T10" y="T11"/>
                </a:cxn>
              </a:cxnLst>
              <a:rect l="0" t="0" r="r" b="b"/>
              <a:pathLst>
                <a:path w="20807" h="2160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7" name="AutoShape 73"/>
            <p:cNvSpPr>
              <a:spLocks/>
            </p:cNvSpPr>
            <p:nvPr/>
          </p:nvSpPr>
          <p:spPr bwMode="auto">
            <a:xfrm>
              <a:off x="3702530" y="65474"/>
              <a:ext cx="430640" cy="466028"/>
            </a:xfrm>
            <a:custGeom>
              <a:avLst/>
              <a:gdLst>
                <a:gd name="T0" fmla="+- 0 10882 164"/>
                <a:gd name="T1" fmla="*/ T0 w 21436"/>
                <a:gd name="T2" fmla="*/ 10800 h 21600"/>
                <a:gd name="T3" fmla="+- 0 10882 164"/>
                <a:gd name="T4" fmla="*/ T3 w 21436"/>
                <a:gd name="T5" fmla="*/ 10800 h 21600"/>
                <a:gd name="T6" fmla="+- 0 10882 164"/>
                <a:gd name="T7" fmla="*/ T6 w 21436"/>
                <a:gd name="T8" fmla="*/ 10800 h 21600"/>
                <a:gd name="T9" fmla="+- 0 10882 164"/>
                <a:gd name="T10" fmla="*/ T9 w 21436"/>
                <a:gd name="T11" fmla="*/ 10800 h 21600"/>
              </a:gdLst>
              <a:ahLst/>
              <a:cxnLst>
                <a:cxn ang="0">
                  <a:pos x="T1" y="T2"/>
                </a:cxn>
                <a:cxn ang="0">
                  <a:pos x="T4" y="T5"/>
                </a:cxn>
                <a:cxn ang="0">
                  <a:pos x="T7" y="T8"/>
                </a:cxn>
                <a:cxn ang="0">
                  <a:pos x="T10" y="T11"/>
                </a:cxn>
              </a:cxnLst>
              <a:rect l="0" t="0" r="r" b="b"/>
              <a:pathLst>
                <a:path w="21436" h="2160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8" name="AutoShape 74"/>
            <p:cNvSpPr>
              <a:spLocks/>
            </p:cNvSpPr>
            <p:nvPr/>
          </p:nvSpPr>
          <p:spPr bwMode="auto">
            <a:xfrm>
              <a:off x="3974410" y="0"/>
              <a:ext cx="95962" cy="71252"/>
            </a:xfrm>
            <a:custGeom>
              <a:avLst/>
              <a:gdLst>
                <a:gd name="T0" fmla="+- 0 11100 900"/>
                <a:gd name="T1" fmla="*/ T0 w 20400"/>
                <a:gd name="T2" fmla="*/ 10800 h 21600"/>
                <a:gd name="T3" fmla="+- 0 11100 900"/>
                <a:gd name="T4" fmla="*/ T3 w 20400"/>
                <a:gd name="T5" fmla="*/ 10800 h 21600"/>
                <a:gd name="T6" fmla="+- 0 11100 900"/>
                <a:gd name="T7" fmla="*/ T6 w 20400"/>
                <a:gd name="T8" fmla="*/ 10800 h 21600"/>
                <a:gd name="T9" fmla="+- 0 11100 900"/>
                <a:gd name="T10" fmla="*/ T9 w 20400"/>
                <a:gd name="T11" fmla="*/ 10800 h 21600"/>
              </a:gdLst>
              <a:ahLst/>
              <a:cxnLst>
                <a:cxn ang="0">
                  <a:pos x="T1" y="T2"/>
                </a:cxn>
                <a:cxn ang="0">
                  <a:pos x="T4" y="T5"/>
                </a:cxn>
                <a:cxn ang="0">
                  <a:pos x="T7" y="T8"/>
                </a:cxn>
                <a:cxn ang="0">
                  <a:pos x="T10" y="T11"/>
                </a:cxn>
              </a:cxnLst>
              <a:rect l="0" t="0" r="r" b="b"/>
              <a:pathLst>
                <a:path w="20400" h="2160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39" name="AutoShape 75"/>
            <p:cNvSpPr>
              <a:spLocks/>
            </p:cNvSpPr>
            <p:nvPr/>
          </p:nvSpPr>
          <p:spPr bwMode="auto">
            <a:xfrm>
              <a:off x="5399003" y="1559843"/>
              <a:ext cx="97593" cy="71253"/>
            </a:xfrm>
            <a:custGeom>
              <a:avLst/>
              <a:gdLst>
                <a:gd name="T0" fmla="*/ 10594 w 21188"/>
                <a:gd name="T1" fmla="*/ 10800 h 21600"/>
                <a:gd name="T2" fmla="*/ 10594 w 21188"/>
                <a:gd name="T3" fmla="*/ 10800 h 21600"/>
                <a:gd name="T4" fmla="*/ 10594 w 21188"/>
                <a:gd name="T5" fmla="*/ 10800 h 21600"/>
                <a:gd name="T6" fmla="*/ 10594 w 21188"/>
                <a:gd name="T7" fmla="*/ 10800 h 21600"/>
              </a:gdLst>
              <a:ahLst/>
              <a:cxnLst>
                <a:cxn ang="0">
                  <a:pos x="T0" y="T1"/>
                </a:cxn>
                <a:cxn ang="0">
                  <a:pos x="T2" y="T3"/>
                </a:cxn>
                <a:cxn ang="0">
                  <a:pos x="T4" y="T5"/>
                </a:cxn>
                <a:cxn ang="0">
                  <a:pos x="T6" y="T7"/>
                </a:cxn>
              </a:cxnLst>
              <a:rect l="0" t="0" r="r" b="b"/>
              <a:pathLst>
                <a:path w="21188" h="2160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40" name="AutoShape 76"/>
            <p:cNvSpPr>
              <a:spLocks/>
            </p:cNvSpPr>
            <p:nvPr/>
          </p:nvSpPr>
          <p:spPr bwMode="auto">
            <a:xfrm>
              <a:off x="4372443" y="435215"/>
              <a:ext cx="108034" cy="102065"/>
            </a:xfrm>
            <a:custGeom>
              <a:avLst/>
              <a:gdLst>
                <a:gd name="T0" fmla="+- 0 11022 815"/>
                <a:gd name="T1" fmla="*/ T0 w 20415"/>
                <a:gd name="T2" fmla="*/ 10800 h 21600"/>
                <a:gd name="T3" fmla="+- 0 11022 815"/>
                <a:gd name="T4" fmla="*/ T3 w 20415"/>
                <a:gd name="T5" fmla="*/ 10800 h 21600"/>
                <a:gd name="T6" fmla="+- 0 11022 815"/>
                <a:gd name="T7" fmla="*/ T6 w 20415"/>
                <a:gd name="T8" fmla="*/ 10800 h 21600"/>
                <a:gd name="T9" fmla="+- 0 11022 815"/>
                <a:gd name="T10" fmla="*/ T9 w 20415"/>
                <a:gd name="T11" fmla="*/ 10800 h 21600"/>
              </a:gdLst>
              <a:ahLst/>
              <a:cxnLst>
                <a:cxn ang="0">
                  <a:pos x="T1" y="T2"/>
                </a:cxn>
                <a:cxn ang="0">
                  <a:pos x="T4" y="T5"/>
                </a:cxn>
                <a:cxn ang="0">
                  <a:pos x="T7" y="T8"/>
                </a:cxn>
                <a:cxn ang="0">
                  <a:pos x="T10" y="T11"/>
                </a:cxn>
              </a:cxnLst>
              <a:rect l="0" t="0" r="r" b="b"/>
              <a:pathLst>
                <a:path w="20415" h="2160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41" name="AutoShape 77"/>
            <p:cNvSpPr>
              <a:spLocks/>
            </p:cNvSpPr>
            <p:nvPr/>
          </p:nvSpPr>
          <p:spPr bwMode="auto">
            <a:xfrm>
              <a:off x="4450492" y="182944"/>
              <a:ext cx="391294" cy="404405"/>
            </a:xfrm>
            <a:custGeom>
              <a:avLst/>
              <a:gdLst>
                <a:gd name="T0" fmla="+- 0 10723 104"/>
                <a:gd name="T1" fmla="*/ T0 w 21238"/>
                <a:gd name="T2" fmla="*/ 10800 h 21600"/>
                <a:gd name="T3" fmla="+- 0 10723 104"/>
                <a:gd name="T4" fmla="*/ T3 w 21238"/>
                <a:gd name="T5" fmla="*/ 10800 h 21600"/>
                <a:gd name="T6" fmla="+- 0 10723 104"/>
                <a:gd name="T7" fmla="*/ T6 w 21238"/>
                <a:gd name="T8" fmla="*/ 10800 h 21600"/>
                <a:gd name="T9" fmla="+- 0 10723 104"/>
                <a:gd name="T10" fmla="*/ T9 w 21238"/>
                <a:gd name="T11" fmla="*/ 10800 h 21600"/>
              </a:gdLst>
              <a:ahLst/>
              <a:cxnLst>
                <a:cxn ang="0">
                  <a:pos x="T1" y="T2"/>
                </a:cxn>
                <a:cxn ang="0">
                  <a:pos x="T4" y="T5"/>
                </a:cxn>
                <a:cxn ang="0">
                  <a:pos x="T7" y="T8"/>
                </a:cxn>
                <a:cxn ang="0">
                  <a:pos x="T10" y="T11"/>
                </a:cxn>
              </a:cxnLst>
              <a:rect l="0" t="0" r="r" b="b"/>
              <a:pathLst>
                <a:path w="21238" h="2160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42" name="AutoShape 78"/>
            <p:cNvSpPr>
              <a:spLocks/>
            </p:cNvSpPr>
            <p:nvPr/>
          </p:nvSpPr>
          <p:spPr bwMode="auto">
            <a:xfrm>
              <a:off x="1121609" y="751036"/>
              <a:ext cx="4852372" cy="2800015"/>
            </a:xfrm>
            <a:custGeom>
              <a:avLst/>
              <a:gdLst>
                <a:gd name="T0" fmla="*/ 10797 w 21594"/>
                <a:gd name="T1" fmla="*/ 10800 h 21600"/>
                <a:gd name="T2" fmla="*/ 10797 w 21594"/>
                <a:gd name="T3" fmla="*/ 10800 h 21600"/>
                <a:gd name="T4" fmla="*/ 10797 w 21594"/>
                <a:gd name="T5" fmla="*/ 10800 h 21600"/>
                <a:gd name="T6" fmla="*/ 10797 w 21594"/>
                <a:gd name="T7" fmla="*/ 10800 h 21600"/>
              </a:gdLst>
              <a:ahLst/>
              <a:cxnLst>
                <a:cxn ang="0">
                  <a:pos x="T0" y="T1"/>
                </a:cxn>
                <a:cxn ang="0">
                  <a:pos x="T2" y="T3"/>
                </a:cxn>
                <a:cxn ang="0">
                  <a:pos x="T4" y="T5"/>
                </a:cxn>
                <a:cxn ang="0">
                  <a:pos x="T6" y="T7"/>
                </a:cxn>
              </a:cxnLst>
              <a:rect l="0" t="0" r="r" b="b"/>
              <a:pathLst>
                <a:path w="21594" h="2160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88143" name="AutoShape 79"/>
            <p:cNvSpPr>
              <a:spLocks/>
            </p:cNvSpPr>
            <p:nvPr/>
          </p:nvSpPr>
          <p:spPr bwMode="auto">
            <a:xfrm>
              <a:off x="2781164" y="4194243"/>
              <a:ext cx="3204806" cy="2973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grpFill/>
            <a:ln w="4763"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grpSp>
      <p:sp>
        <p:nvSpPr>
          <p:cNvPr id="91" name="Rectangle 9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Canada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92" name="Rectangle 9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4"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5"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6"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7"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8"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9"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0"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1"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2"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3"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4"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5"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6"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7"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8"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09"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0"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1"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2"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3"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114"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5"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6"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7"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017700592"/>
      </p:ext>
    </p:extLst>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nvGrpSpPr>
        <p:grpSpPr bwMode="auto">
          <a:xfrm>
            <a:off x="1722909" y="2023269"/>
            <a:ext cx="5309394" cy="3817938"/>
            <a:chOff x="-1" y="0"/>
            <a:chExt cx="10618869" cy="7635704"/>
          </a:xfrm>
          <a:solidFill>
            <a:schemeClr val="bg1">
              <a:lumMod val="50000"/>
            </a:schemeClr>
          </a:solidFill>
        </p:grpSpPr>
        <p:sp>
          <p:nvSpPr>
            <p:cNvPr id="97283" name="AutoShape 3"/>
            <p:cNvSpPr>
              <a:spLocks/>
            </p:cNvSpPr>
            <p:nvPr/>
          </p:nvSpPr>
          <p:spPr bwMode="auto">
            <a:xfrm>
              <a:off x="6793736" y="7200824"/>
              <a:ext cx="561916" cy="434880"/>
            </a:xfrm>
            <a:custGeom>
              <a:avLst/>
              <a:gdLst>
                <a:gd name="T0" fmla="+- 0 10992 443"/>
                <a:gd name="T1" fmla="*/ T0 w 21099"/>
                <a:gd name="T2" fmla="+- 0 10739 353"/>
                <a:gd name="T3" fmla="*/ 10739 h 20773"/>
                <a:gd name="T4" fmla="+- 0 10992 443"/>
                <a:gd name="T5" fmla="*/ T4 w 21099"/>
                <a:gd name="T6" fmla="+- 0 10739 353"/>
                <a:gd name="T7" fmla="*/ 10739 h 20773"/>
                <a:gd name="T8" fmla="+- 0 10992 443"/>
                <a:gd name="T9" fmla="*/ T8 w 21099"/>
                <a:gd name="T10" fmla="+- 0 10739 353"/>
                <a:gd name="T11" fmla="*/ 10739 h 20773"/>
                <a:gd name="T12" fmla="+- 0 10992 443"/>
                <a:gd name="T13" fmla="*/ T12 w 21099"/>
                <a:gd name="T14" fmla="+- 0 10739 353"/>
                <a:gd name="T15" fmla="*/ 10739 h 20773"/>
              </a:gdLst>
              <a:ahLst/>
              <a:cxnLst>
                <a:cxn ang="0">
                  <a:pos x="T1" y="T3"/>
                </a:cxn>
                <a:cxn ang="0">
                  <a:pos x="T5" y="T7"/>
                </a:cxn>
                <a:cxn ang="0">
                  <a:pos x="T9" y="T11"/>
                </a:cxn>
                <a:cxn ang="0">
                  <a:pos x="T13" y="T15"/>
                </a:cxn>
              </a:cxnLst>
              <a:rect l="0" t="0" r="r" b="b"/>
              <a:pathLst>
                <a:path w="21099" h="20773">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4" name="AutoShape 4"/>
            <p:cNvSpPr>
              <a:spLocks/>
            </p:cNvSpPr>
            <p:nvPr/>
          </p:nvSpPr>
          <p:spPr bwMode="auto">
            <a:xfrm>
              <a:off x="-1" y="1113946"/>
              <a:ext cx="4233117" cy="2815028"/>
            </a:xfrm>
            <a:custGeom>
              <a:avLst/>
              <a:gdLst>
                <a:gd name="T0" fmla="+- 0 10839 91"/>
                <a:gd name="T1" fmla="*/ T0 w 21496"/>
                <a:gd name="T2" fmla="+- 0 10797 35"/>
                <a:gd name="T3" fmla="*/ 10797 h 21525"/>
                <a:gd name="T4" fmla="+- 0 10839 91"/>
                <a:gd name="T5" fmla="*/ T4 w 21496"/>
                <a:gd name="T6" fmla="+- 0 10797 35"/>
                <a:gd name="T7" fmla="*/ 10797 h 21525"/>
                <a:gd name="T8" fmla="+- 0 10839 91"/>
                <a:gd name="T9" fmla="*/ T8 w 21496"/>
                <a:gd name="T10" fmla="+- 0 10797 35"/>
                <a:gd name="T11" fmla="*/ 10797 h 21525"/>
                <a:gd name="T12" fmla="+- 0 10839 91"/>
                <a:gd name="T13" fmla="*/ T12 w 21496"/>
                <a:gd name="T14" fmla="+- 0 10797 35"/>
                <a:gd name="T15" fmla="*/ 10797 h 21525"/>
              </a:gdLst>
              <a:ahLst/>
              <a:cxnLst>
                <a:cxn ang="0">
                  <a:pos x="T1" y="T3"/>
                </a:cxn>
                <a:cxn ang="0">
                  <a:pos x="T5" y="T7"/>
                </a:cxn>
                <a:cxn ang="0">
                  <a:pos x="T9" y="T11"/>
                </a:cxn>
                <a:cxn ang="0">
                  <a:pos x="T13" y="T15"/>
                </a:cxn>
              </a:cxnLst>
              <a:rect l="0" t="0" r="r" b="b"/>
              <a:pathLst>
                <a:path w="21496" h="21525">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5" name="AutoShape 5"/>
            <p:cNvSpPr>
              <a:spLocks/>
            </p:cNvSpPr>
            <p:nvPr/>
          </p:nvSpPr>
          <p:spPr bwMode="auto">
            <a:xfrm>
              <a:off x="506990" y="3724485"/>
              <a:ext cx="4123514" cy="1891816"/>
            </a:xfrm>
            <a:custGeom>
              <a:avLst/>
              <a:gdLst>
                <a:gd name="T0" fmla="+- 0 10784 45"/>
                <a:gd name="T1" fmla="*/ T0 w 21479"/>
                <a:gd name="T2" fmla="+- 0 10774 271"/>
                <a:gd name="T3" fmla="*/ 10774 h 21006"/>
                <a:gd name="T4" fmla="+- 0 10784 45"/>
                <a:gd name="T5" fmla="*/ T4 w 21479"/>
                <a:gd name="T6" fmla="+- 0 10774 271"/>
                <a:gd name="T7" fmla="*/ 10774 h 21006"/>
                <a:gd name="T8" fmla="+- 0 10784 45"/>
                <a:gd name="T9" fmla="*/ T8 w 21479"/>
                <a:gd name="T10" fmla="+- 0 10774 271"/>
                <a:gd name="T11" fmla="*/ 10774 h 21006"/>
                <a:gd name="T12" fmla="+- 0 10784 45"/>
                <a:gd name="T13" fmla="*/ T12 w 21479"/>
                <a:gd name="T14" fmla="+- 0 10774 271"/>
                <a:gd name="T15" fmla="*/ 10774 h 21006"/>
              </a:gdLst>
              <a:ahLst/>
              <a:cxnLst>
                <a:cxn ang="0">
                  <a:pos x="T1" y="T3"/>
                </a:cxn>
                <a:cxn ang="0">
                  <a:pos x="T5" y="T7"/>
                </a:cxn>
                <a:cxn ang="0">
                  <a:pos x="T9" y="T11"/>
                </a:cxn>
                <a:cxn ang="0">
                  <a:pos x="T13" y="T15"/>
                </a:cxn>
              </a:cxnLst>
              <a:rect l="0" t="0" r="r" b="b"/>
              <a:pathLst>
                <a:path w="21479" h="21006">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6" name="AutoShape 6"/>
            <p:cNvSpPr>
              <a:spLocks/>
            </p:cNvSpPr>
            <p:nvPr/>
          </p:nvSpPr>
          <p:spPr bwMode="auto">
            <a:xfrm>
              <a:off x="2765498" y="3249472"/>
              <a:ext cx="2663751" cy="1621875"/>
            </a:xfrm>
            <a:custGeom>
              <a:avLst/>
              <a:gdLst>
                <a:gd name="T0" fmla="+- 0 10792 69"/>
                <a:gd name="T1" fmla="*/ T0 w 21447"/>
                <a:gd name="T2" fmla="+- 0 10758 182"/>
                <a:gd name="T3" fmla="*/ 10758 h 21152"/>
                <a:gd name="T4" fmla="+- 0 10792 69"/>
                <a:gd name="T5" fmla="*/ T4 w 21447"/>
                <a:gd name="T6" fmla="+- 0 10758 182"/>
                <a:gd name="T7" fmla="*/ 10758 h 21152"/>
                <a:gd name="T8" fmla="+- 0 10792 69"/>
                <a:gd name="T9" fmla="*/ T8 w 21447"/>
                <a:gd name="T10" fmla="+- 0 10758 182"/>
                <a:gd name="T11" fmla="*/ 10758 h 21152"/>
                <a:gd name="T12" fmla="+- 0 10792 69"/>
                <a:gd name="T13" fmla="*/ T12 w 21447"/>
                <a:gd name="T14" fmla="+- 0 10758 182"/>
                <a:gd name="T15" fmla="*/ 10758 h 21152"/>
              </a:gdLst>
              <a:ahLst/>
              <a:cxnLst>
                <a:cxn ang="0">
                  <a:pos x="T1" y="T3"/>
                </a:cxn>
                <a:cxn ang="0">
                  <a:pos x="T5" y="T7"/>
                </a:cxn>
                <a:cxn ang="0">
                  <a:pos x="T9" y="T11"/>
                </a:cxn>
                <a:cxn ang="0">
                  <a:pos x="T13" y="T15"/>
                </a:cxn>
              </a:cxnLst>
              <a:rect l="0" t="0" r="r" b="b"/>
              <a:pathLst>
                <a:path w="21447" h="21152">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7" name="AutoShape 7"/>
            <p:cNvSpPr>
              <a:spLocks/>
            </p:cNvSpPr>
            <p:nvPr/>
          </p:nvSpPr>
          <p:spPr bwMode="auto">
            <a:xfrm>
              <a:off x="8173390" y="0"/>
              <a:ext cx="2445478" cy="1880328"/>
            </a:xfrm>
            <a:custGeom>
              <a:avLst/>
              <a:gdLst>
                <a:gd name="T0" fmla="+- 0 10934 268"/>
                <a:gd name="T1" fmla="*/ T0 w 21332"/>
                <a:gd name="T2" fmla="+- 0 10812 49"/>
                <a:gd name="T3" fmla="*/ 10812 h 21526"/>
                <a:gd name="T4" fmla="+- 0 10934 268"/>
                <a:gd name="T5" fmla="*/ T4 w 21332"/>
                <a:gd name="T6" fmla="+- 0 10812 49"/>
                <a:gd name="T7" fmla="*/ 10812 h 21526"/>
                <a:gd name="T8" fmla="+- 0 10934 268"/>
                <a:gd name="T9" fmla="*/ T8 w 21332"/>
                <a:gd name="T10" fmla="+- 0 10812 49"/>
                <a:gd name="T11" fmla="*/ 10812 h 21526"/>
                <a:gd name="T12" fmla="+- 0 10934 268"/>
                <a:gd name="T13" fmla="*/ T12 w 21332"/>
                <a:gd name="T14" fmla="+- 0 10812 49"/>
                <a:gd name="T15" fmla="*/ 10812 h 21526"/>
              </a:gdLst>
              <a:ahLst/>
              <a:cxnLst>
                <a:cxn ang="0">
                  <a:pos x="T1" y="T3"/>
                </a:cxn>
                <a:cxn ang="0">
                  <a:pos x="T5" y="T7"/>
                </a:cxn>
                <a:cxn ang="0">
                  <a:pos x="T9" y="T11"/>
                </a:cxn>
                <a:cxn ang="0">
                  <a:pos x="T13" y="T15"/>
                </a:cxn>
              </a:cxnLst>
              <a:rect l="0" t="0" r="r" b="b"/>
              <a:pathLst>
                <a:path w="21332" h="21526">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8" name="AutoShape 8"/>
            <p:cNvSpPr>
              <a:spLocks/>
            </p:cNvSpPr>
            <p:nvPr/>
          </p:nvSpPr>
          <p:spPr bwMode="auto">
            <a:xfrm>
              <a:off x="8294052" y="2077473"/>
              <a:ext cx="1233294" cy="1055608"/>
            </a:xfrm>
            <a:custGeom>
              <a:avLst/>
              <a:gdLst>
                <a:gd name="T0" fmla="+- 0 10929 259"/>
                <a:gd name="T1" fmla="*/ T0 w 21341"/>
                <a:gd name="T2" fmla="+- 0 10785 176"/>
                <a:gd name="T3" fmla="*/ 10785 h 21218"/>
                <a:gd name="T4" fmla="+- 0 10929 259"/>
                <a:gd name="T5" fmla="*/ T4 w 21341"/>
                <a:gd name="T6" fmla="+- 0 10785 176"/>
                <a:gd name="T7" fmla="*/ 10785 h 21218"/>
                <a:gd name="T8" fmla="+- 0 10929 259"/>
                <a:gd name="T9" fmla="*/ T8 w 21341"/>
                <a:gd name="T10" fmla="+- 0 10785 176"/>
                <a:gd name="T11" fmla="*/ 10785 h 21218"/>
                <a:gd name="T12" fmla="+- 0 10929 259"/>
                <a:gd name="T13" fmla="*/ T12 w 21341"/>
                <a:gd name="T14" fmla="+- 0 10785 176"/>
                <a:gd name="T15" fmla="*/ 10785 h 21218"/>
              </a:gdLst>
              <a:ahLst/>
              <a:cxnLst>
                <a:cxn ang="0">
                  <a:pos x="T1" y="T3"/>
                </a:cxn>
                <a:cxn ang="0">
                  <a:pos x="T5" y="T7"/>
                </a:cxn>
                <a:cxn ang="0">
                  <a:pos x="T9" y="T11"/>
                </a:cxn>
                <a:cxn ang="0">
                  <a:pos x="T13" y="T15"/>
                </a:cxn>
              </a:cxnLst>
              <a:rect l="0" t="0" r="r" b="b"/>
              <a:pathLst>
                <a:path w="21341" h="21218">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89" name="AutoShape 9"/>
            <p:cNvSpPr>
              <a:spLocks/>
            </p:cNvSpPr>
            <p:nvPr/>
          </p:nvSpPr>
          <p:spPr bwMode="auto">
            <a:xfrm>
              <a:off x="8568334" y="1514071"/>
              <a:ext cx="1796092" cy="1070651"/>
            </a:xfrm>
            <a:custGeom>
              <a:avLst/>
              <a:gdLst>
                <a:gd name="T0" fmla="+- 0 10919 238"/>
                <a:gd name="T1" fmla="*/ T0 w 21362"/>
                <a:gd name="T2" fmla="+- 0 10892 185"/>
                <a:gd name="T3" fmla="*/ 10892 h 21415"/>
                <a:gd name="T4" fmla="+- 0 10919 238"/>
                <a:gd name="T5" fmla="*/ T4 w 21362"/>
                <a:gd name="T6" fmla="+- 0 10892 185"/>
                <a:gd name="T7" fmla="*/ 10892 h 21415"/>
                <a:gd name="T8" fmla="+- 0 10919 238"/>
                <a:gd name="T9" fmla="*/ T8 w 21362"/>
                <a:gd name="T10" fmla="+- 0 10892 185"/>
                <a:gd name="T11" fmla="*/ 10892 h 21415"/>
                <a:gd name="T12" fmla="+- 0 10919 238"/>
                <a:gd name="T13" fmla="*/ T12 w 21362"/>
                <a:gd name="T14" fmla="+- 0 10892 185"/>
                <a:gd name="T15" fmla="*/ 10892 h 21415"/>
              </a:gdLst>
              <a:ahLst/>
              <a:cxnLst>
                <a:cxn ang="0">
                  <a:pos x="T1" y="T3"/>
                </a:cxn>
                <a:cxn ang="0">
                  <a:pos x="T5" y="T7"/>
                </a:cxn>
                <a:cxn ang="0">
                  <a:pos x="T9" y="T11"/>
                </a:cxn>
                <a:cxn ang="0">
                  <a:pos x="T13" y="T15"/>
                </a:cxn>
              </a:cxnLst>
              <a:rect l="0" t="0" r="r" b="b"/>
              <a:pathLst>
                <a:path w="21362" h="21415">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0" name="AutoShape 10"/>
            <p:cNvSpPr>
              <a:spLocks/>
            </p:cNvSpPr>
            <p:nvPr/>
          </p:nvSpPr>
          <p:spPr bwMode="auto">
            <a:xfrm>
              <a:off x="4388737" y="107472"/>
              <a:ext cx="4655098" cy="3594843"/>
            </a:xfrm>
            <a:custGeom>
              <a:avLst/>
              <a:gdLst>
                <a:gd name="T0" fmla="+- 0 10803 51"/>
                <a:gd name="T1" fmla="*/ T0 w 21504"/>
                <a:gd name="T2" fmla="*/ 10785 h 21571"/>
                <a:gd name="T3" fmla="+- 0 10803 51"/>
                <a:gd name="T4" fmla="*/ T3 w 21504"/>
                <a:gd name="T5" fmla="*/ 10785 h 21571"/>
                <a:gd name="T6" fmla="+- 0 10803 51"/>
                <a:gd name="T7" fmla="*/ T6 w 21504"/>
                <a:gd name="T8" fmla="*/ 10785 h 21571"/>
                <a:gd name="T9" fmla="+- 0 10803 51"/>
                <a:gd name="T10" fmla="*/ T9 w 21504"/>
                <a:gd name="T11" fmla="*/ 10785 h 21571"/>
              </a:gdLst>
              <a:ahLst/>
              <a:cxnLst>
                <a:cxn ang="0">
                  <a:pos x="T1" y="T2"/>
                </a:cxn>
                <a:cxn ang="0">
                  <a:pos x="T4" y="T5"/>
                </a:cxn>
                <a:cxn ang="0">
                  <a:pos x="T7" y="T8"/>
                </a:cxn>
                <a:cxn ang="0">
                  <a:pos x="T10" y="T11"/>
                </a:cxn>
              </a:cxnLst>
              <a:rect l="0" t="0" r="r" b="b"/>
              <a:pathLst>
                <a:path w="21504" h="21571">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1" name="AutoShape 11"/>
            <p:cNvSpPr>
              <a:spLocks/>
            </p:cNvSpPr>
            <p:nvPr/>
          </p:nvSpPr>
          <p:spPr bwMode="auto">
            <a:xfrm>
              <a:off x="7002794" y="6030862"/>
              <a:ext cx="1608190" cy="1151851"/>
            </a:xfrm>
            <a:custGeom>
              <a:avLst/>
              <a:gdLst>
                <a:gd name="T0" fmla="+- 0 10834 69"/>
                <a:gd name="T1" fmla="*/ T0 w 21531"/>
                <a:gd name="T2" fmla="+- 0 10691 46"/>
                <a:gd name="T3" fmla="*/ 10691 h 21291"/>
                <a:gd name="T4" fmla="+- 0 10834 69"/>
                <a:gd name="T5" fmla="*/ T4 w 21531"/>
                <a:gd name="T6" fmla="+- 0 10691 46"/>
                <a:gd name="T7" fmla="*/ 10691 h 21291"/>
                <a:gd name="T8" fmla="+- 0 10834 69"/>
                <a:gd name="T9" fmla="*/ T8 w 21531"/>
                <a:gd name="T10" fmla="+- 0 10691 46"/>
                <a:gd name="T11" fmla="*/ 10691 h 21291"/>
                <a:gd name="T12" fmla="+- 0 10834 69"/>
                <a:gd name="T13" fmla="*/ T12 w 21531"/>
                <a:gd name="T14" fmla="+- 0 10691 46"/>
                <a:gd name="T15" fmla="*/ 10691 h 21291"/>
              </a:gdLst>
              <a:ahLst/>
              <a:cxnLst>
                <a:cxn ang="0">
                  <a:pos x="T1" y="T3"/>
                </a:cxn>
                <a:cxn ang="0">
                  <a:pos x="T5" y="T7"/>
                </a:cxn>
                <a:cxn ang="0">
                  <a:pos x="T9" y="T11"/>
                </a:cxn>
                <a:cxn ang="0">
                  <a:pos x="T13" y="T15"/>
                </a:cxn>
              </a:cxnLst>
              <a:rect l="0" t="0" r="r" b="b"/>
              <a:pathLst>
                <a:path w="21531" h="21291">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2" name="AutoShape 12"/>
            <p:cNvSpPr>
              <a:spLocks/>
            </p:cNvSpPr>
            <p:nvPr/>
          </p:nvSpPr>
          <p:spPr bwMode="auto">
            <a:xfrm>
              <a:off x="6700673" y="5134674"/>
              <a:ext cx="1199215" cy="1116651"/>
            </a:xfrm>
            <a:custGeom>
              <a:avLst/>
              <a:gdLst>
                <a:gd name="T0" fmla="+- 0 10885 322"/>
                <a:gd name="T1" fmla="*/ T0 w 21126"/>
                <a:gd name="T2" fmla="*/ 10610 h 21220"/>
                <a:gd name="T3" fmla="+- 0 10885 322"/>
                <a:gd name="T4" fmla="*/ T3 w 21126"/>
                <a:gd name="T5" fmla="*/ 10610 h 21220"/>
                <a:gd name="T6" fmla="+- 0 10885 322"/>
                <a:gd name="T7" fmla="*/ T6 w 21126"/>
                <a:gd name="T8" fmla="*/ 10610 h 21220"/>
                <a:gd name="T9" fmla="+- 0 10885 322"/>
                <a:gd name="T10" fmla="*/ T9 w 21126"/>
                <a:gd name="T11" fmla="*/ 10610 h 21220"/>
              </a:gdLst>
              <a:ahLst/>
              <a:cxnLst>
                <a:cxn ang="0">
                  <a:pos x="T1" y="T2"/>
                </a:cxn>
                <a:cxn ang="0">
                  <a:pos x="T4" y="T5"/>
                </a:cxn>
                <a:cxn ang="0">
                  <a:pos x="T7" y="T8"/>
                </a:cxn>
                <a:cxn ang="0">
                  <a:pos x="T10" y="T11"/>
                </a:cxn>
              </a:cxnLst>
              <a:rect l="0" t="0" r="r" b="b"/>
              <a:pathLst>
                <a:path w="21126" h="2122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3" name="AutoShape 13"/>
            <p:cNvSpPr>
              <a:spLocks/>
            </p:cNvSpPr>
            <p:nvPr/>
          </p:nvSpPr>
          <p:spPr bwMode="auto">
            <a:xfrm>
              <a:off x="4254999" y="5366971"/>
              <a:ext cx="1920050" cy="1700129"/>
            </a:xfrm>
            <a:custGeom>
              <a:avLst/>
              <a:gdLst>
                <a:gd name="T0" fmla="+- 0 10854 133"/>
                <a:gd name="T1" fmla="*/ T0 w 21443"/>
                <a:gd name="T2" fmla="*/ 10708 h 21416"/>
                <a:gd name="T3" fmla="+- 0 10854 133"/>
                <a:gd name="T4" fmla="*/ T3 w 21443"/>
                <a:gd name="T5" fmla="*/ 10708 h 21416"/>
                <a:gd name="T6" fmla="+- 0 10854 133"/>
                <a:gd name="T7" fmla="*/ T6 w 21443"/>
                <a:gd name="T8" fmla="*/ 10708 h 21416"/>
                <a:gd name="T9" fmla="+- 0 10854 133"/>
                <a:gd name="T10" fmla="*/ T9 w 21443"/>
                <a:gd name="T11" fmla="*/ 10708 h 21416"/>
              </a:gdLst>
              <a:ahLst/>
              <a:cxnLst>
                <a:cxn ang="0">
                  <a:pos x="T1" y="T2"/>
                </a:cxn>
                <a:cxn ang="0">
                  <a:pos x="T4" y="T5"/>
                </a:cxn>
                <a:cxn ang="0">
                  <a:pos x="T7" y="T8"/>
                </a:cxn>
                <a:cxn ang="0">
                  <a:pos x="T10" y="T11"/>
                </a:cxn>
              </a:cxnLst>
              <a:rect l="0" t="0" r="r" b="b"/>
              <a:pathLst>
                <a:path w="21443" h="21416">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4" name="AutoShape 14"/>
            <p:cNvSpPr>
              <a:spLocks/>
            </p:cNvSpPr>
            <p:nvPr/>
          </p:nvSpPr>
          <p:spPr bwMode="auto">
            <a:xfrm>
              <a:off x="5792314" y="5898938"/>
              <a:ext cx="1680692" cy="1055811"/>
            </a:xfrm>
            <a:custGeom>
              <a:avLst/>
              <a:gdLst>
                <a:gd name="T0" fmla="+- 0 10800 53"/>
                <a:gd name="T1" fmla="*/ T0 w 21495"/>
                <a:gd name="T2" fmla="+- 0 10843 144"/>
                <a:gd name="T3" fmla="*/ 10843 h 21399"/>
                <a:gd name="T4" fmla="+- 0 10800 53"/>
                <a:gd name="T5" fmla="*/ T4 w 21495"/>
                <a:gd name="T6" fmla="+- 0 10843 144"/>
                <a:gd name="T7" fmla="*/ 10843 h 21399"/>
                <a:gd name="T8" fmla="+- 0 10800 53"/>
                <a:gd name="T9" fmla="*/ T8 w 21495"/>
                <a:gd name="T10" fmla="+- 0 10843 144"/>
                <a:gd name="T11" fmla="*/ 10843 h 21399"/>
                <a:gd name="T12" fmla="+- 0 10800 53"/>
                <a:gd name="T13" fmla="*/ T12 w 21495"/>
                <a:gd name="T14" fmla="+- 0 10843 144"/>
                <a:gd name="T15" fmla="*/ 10843 h 21399"/>
              </a:gdLst>
              <a:ahLst/>
              <a:cxnLst>
                <a:cxn ang="0">
                  <a:pos x="T1" y="T3"/>
                </a:cxn>
                <a:cxn ang="0">
                  <a:pos x="T5" y="T7"/>
                </a:cxn>
                <a:cxn ang="0">
                  <a:pos x="T9" y="T11"/>
                </a:cxn>
                <a:cxn ang="0">
                  <a:pos x="T13" y="T15"/>
                </a:cxn>
              </a:cxnLst>
              <a:rect l="0" t="0" r="r" b="b"/>
              <a:pathLst>
                <a:path w="21495" h="21399">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5" name="AutoShape 15"/>
            <p:cNvSpPr>
              <a:spLocks/>
            </p:cNvSpPr>
            <p:nvPr/>
          </p:nvSpPr>
          <p:spPr bwMode="auto">
            <a:xfrm>
              <a:off x="5982697" y="3187631"/>
              <a:ext cx="1065042" cy="1624658"/>
            </a:xfrm>
            <a:custGeom>
              <a:avLst/>
              <a:gdLst>
                <a:gd name="T0" fmla="+- 0 10848 275"/>
                <a:gd name="T1" fmla="*/ T0 w 21147"/>
                <a:gd name="T2" fmla="*/ 10732 h 21464"/>
                <a:gd name="T3" fmla="+- 0 10848 275"/>
                <a:gd name="T4" fmla="*/ T3 w 21147"/>
                <a:gd name="T5" fmla="*/ 10732 h 21464"/>
                <a:gd name="T6" fmla="+- 0 10848 275"/>
                <a:gd name="T7" fmla="*/ T6 w 21147"/>
                <a:gd name="T8" fmla="*/ 10732 h 21464"/>
                <a:gd name="T9" fmla="+- 0 10848 275"/>
                <a:gd name="T10" fmla="*/ T9 w 21147"/>
                <a:gd name="T11" fmla="*/ 10732 h 21464"/>
              </a:gdLst>
              <a:ahLst/>
              <a:cxnLst>
                <a:cxn ang="0">
                  <a:pos x="T1" y="T2"/>
                </a:cxn>
                <a:cxn ang="0">
                  <a:pos x="T4" y="T5"/>
                </a:cxn>
                <a:cxn ang="0">
                  <a:pos x="T7" y="T8"/>
                </a:cxn>
                <a:cxn ang="0">
                  <a:pos x="T10" y="T11"/>
                </a:cxn>
              </a:cxnLst>
              <a:rect l="0" t="0" r="r" b="b"/>
              <a:pathLst>
                <a:path w="21147" h="21464">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6" name="AutoShape 16"/>
            <p:cNvSpPr>
              <a:spLocks/>
            </p:cNvSpPr>
            <p:nvPr/>
          </p:nvSpPr>
          <p:spPr bwMode="auto">
            <a:xfrm>
              <a:off x="5595580" y="5360488"/>
              <a:ext cx="1270825" cy="963881"/>
            </a:xfrm>
            <a:custGeom>
              <a:avLst/>
              <a:gdLst>
                <a:gd name="T0" fmla="+- 0 10806 172"/>
                <a:gd name="T1" fmla="*/ T0 w 21268"/>
                <a:gd name="T2" fmla="+- 0 10746 92"/>
                <a:gd name="T3" fmla="*/ 10746 h 21308"/>
                <a:gd name="T4" fmla="+- 0 10806 172"/>
                <a:gd name="T5" fmla="*/ T4 w 21268"/>
                <a:gd name="T6" fmla="+- 0 10746 92"/>
                <a:gd name="T7" fmla="*/ 10746 h 21308"/>
                <a:gd name="T8" fmla="+- 0 10806 172"/>
                <a:gd name="T9" fmla="*/ T8 w 21268"/>
                <a:gd name="T10" fmla="+- 0 10746 92"/>
                <a:gd name="T11" fmla="*/ 10746 h 21308"/>
                <a:gd name="T12" fmla="+- 0 10806 172"/>
                <a:gd name="T13" fmla="*/ T12 w 21268"/>
                <a:gd name="T14" fmla="+- 0 10746 92"/>
                <a:gd name="T15" fmla="*/ 10746 h 21308"/>
              </a:gdLst>
              <a:ahLst/>
              <a:cxnLst>
                <a:cxn ang="0">
                  <a:pos x="T1" y="T3"/>
                </a:cxn>
                <a:cxn ang="0">
                  <a:pos x="T5" y="T7"/>
                </a:cxn>
                <a:cxn ang="0">
                  <a:pos x="T9" y="T11"/>
                </a:cxn>
                <a:cxn ang="0">
                  <a:pos x="T13" y="T15"/>
                </a:cxn>
              </a:cxnLst>
              <a:rect l="0" t="0" r="r" b="b"/>
              <a:pathLst>
                <a:path w="21268" h="21308">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7" name="AutoShape 17"/>
            <p:cNvSpPr>
              <a:spLocks/>
            </p:cNvSpPr>
            <p:nvPr/>
          </p:nvSpPr>
          <p:spPr bwMode="auto">
            <a:xfrm>
              <a:off x="4308657" y="4360902"/>
              <a:ext cx="2611575" cy="1682923"/>
            </a:xfrm>
            <a:custGeom>
              <a:avLst/>
              <a:gdLst>
                <a:gd name="T0" fmla="+- 0 10857 115"/>
                <a:gd name="T1" fmla="*/ T0 w 21485"/>
                <a:gd name="T2" fmla="+- 0 10827 83"/>
                <a:gd name="T3" fmla="*/ 10827 h 21488"/>
                <a:gd name="T4" fmla="+- 0 10857 115"/>
                <a:gd name="T5" fmla="*/ T4 w 21485"/>
                <a:gd name="T6" fmla="+- 0 10827 83"/>
                <a:gd name="T7" fmla="*/ 10827 h 21488"/>
                <a:gd name="T8" fmla="+- 0 10857 115"/>
                <a:gd name="T9" fmla="*/ T8 w 21485"/>
                <a:gd name="T10" fmla="+- 0 10827 83"/>
                <a:gd name="T11" fmla="*/ 10827 h 21488"/>
                <a:gd name="T12" fmla="+- 0 10857 115"/>
                <a:gd name="T13" fmla="*/ T12 w 21485"/>
                <a:gd name="T14" fmla="+- 0 10827 83"/>
                <a:gd name="T15" fmla="*/ 10827 h 21488"/>
              </a:gdLst>
              <a:ahLst/>
              <a:cxnLst>
                <a:cxn ang="0">
                  <a:pos x="T1" y="T3"/>
                </a:cxn>
                <a:cxn ang="0">
                  <a:pos x="T5" y="T7"/>
                </a:cxn>
                <a:cxn ang="0">
                  <a:pos x="T9" y="T11"/>
                </a:cxn>
                <a:cxn ang="0">
                  <a:pos x="T13" y="T15"/>
                </a:cxn>
              </a:cxnLst>
              <a:rect l="0" t="0" r="r" b="b"/>
              <a:pathLst>
                <a:path w="21485" h="21488">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8" name="AutoShape 18"/>
            <p:cNvSpPr>
              <a:spLocks/>
            </p:cNvSpPr>
            <p:nvPr/>
          </p:nvSpPr>
          <p:spPr bwMode="auto">
            <a:xfrm>
              <a:off x="3667790" y="2580222"/>
              <a:ext cx="2872258" cy="2112845"/>
            </a:xfrm>
            <a:custGeom>
              <a:avLst/>
              <a:gdLst>
                <a:gd name="T0" fmla="*/ 10764 w 21528"/>
                <a:gd name="T1" fmla="+- 0 10840 152"/>
                <a:gd name="T2" fmla="*/ 10840 h 21376"/>
                <a:gd name="T3" fmla="*/ 10764 w 21528"/>
                <a:gd name="T4" fmla="+- 0 10840 152"/>
                <a:gd name="T5" fmla="*/ 10840 h 21376"/>
                <a:gd name="T6" fmla="*/ 10764 w 21528"/>
                <a:gd name="T7" fmla="+- 0 10840 152"/>
                <a:gd name="T8" fmla="*/ 10840 h 21376"/>
                <a:gd name="T9" fmla="*/ 10764 w 21528"/>
                <a:gd name="T10" fmla="+- 0 10840 152"/>
                <a:gd name="T11" fmla="*/ 10840 h 21376"/>
              </a:gdLst>
              <a:ahLst/>
              <a:cxnLst>
                <a:cxn ang="0">
                  <a:pos x="T0" y="T2"/>
                </a:cxn>
                <a:cxn ang="0">
                  <a:pos x="T3" y="T5"/>
                </a:cxn>
                <a:cxn ang="0">
                  <a:pos x="T6" y="T8"/>
                </a:cxn>
                <a:cxn ang="0">
                  <a:pos x="T9" y="T11"/>
                </a:cxn>
              </a:cxnLst>
              <a:rect l="0" t="0" r="r" b="b"/>
              <a:pathLst>
                <a:path w="21528" h="21376">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299" name="AutoShape 19"/>
            <p:cNvSpPr>
              <a:spLocks/>
            </p:cNvSpPr>
            <p:nvPr/>
          </p:nvSpPr>
          <p:spPr bwMode="auto">
            <a:xfrm>
              <a:off x="5733685" y="3282226"/>
              <a:ext cx="557815" cy="835727"/>
            </a:xfrm>
            <a:custGeom>
              <a:avLst/>
              <a:gdLst>
                <a:gd name="T0" fmla="+- 0 10816 33"/>
                <a:gd name="T1" fmla="*/ T0 w 21567"/>
                <a:gd name="T2" fmla="+- 0 10890 286"/>
                <a:gd name="T3" fmla="*/ 10890 h 21208"/>
                <a:gd name="T4" fmla="+- 0 10816 33"/>
                <a:gd name="T5" fmla="*/ T4 w 21567"/>
                <a:gd name="T6" fmla="+- 0 10890 286"/>
                <a:gd name="T7" fmla="*/ 10890 h 21208"/>
                <a:gd name="T8" fmla="+- 0 10816 33"/>
                <a:gd name="T9" fmla="*/ T8 w 21567"/>
                <a:gd name="T10" fmla="+- 0 10890 286"/>
                <a:gd name="T11" fmla="*/ 10890 h 21208"/>
                <a:gd name="T12" fmla="+- 0 10816 33"/>
                <a:gd name="T13" fmla="*/ T12 w 21567"/>
                <a:gd name="T14" fmla="+- 0 10890 286"/>
                <a:gd name="T15" fmla="*/ 10890 h 21208"/>
              </a:gdLst>
              <a:ahLst/>
              <a:cxnLst>
                <a:cxn ang="0">
                  <a:pos x="T1" y="T3"/>
                </a:cxn>
                <a:cxn ang="0">
                  <a:pos x="T5" y="T7"/>
                </a:cxn>
                <a:cxn ang="0">
                  <a:pos x="T9" y="T11"/>
                </a:cxn>
                <a:cxn ang="0">
                  <a:pos x="T13" y="T15"/>
                </a:cxn>
              </a:cxnLst>
              <a:rect l="0" t="0" r="r" b="b"/>
              <a:pathLst>
                <a:path w="21567" h="21208">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0" name="AutoShape 20"/>
            <p:cNvSpPr>
              <a:spLocks/>
            </p:cNvSpPr>
            <p:nvPr/>
          </p:nvSpPr>
          <p:spPr bwMode="auto">
            <a:xfrm>
              <a:off x="7714794" y="5016421"/>
              <a:ext cx="1019419" cy="1200347"/>
            </a:xfrm>
            <a:custGeom>
              <a:avLst/>
              <a:gdLst>
                <a:gd name="T0" fmla="+- 0 10815 302"/>
                <a:gd name="T1" fmla="*/ T0 w 21026"/>
                <a:gd name="T2" fmla="+- 0 10761 166"/>
                <a:gd name="T3" fmla="*/ 10761 h 21190"/>
                <a:gd name="T4" fmla="+- 0 10815 302"/>
                <a:gd name="T5" fmla="*/ T4 w 21026"/>
                <a:gd name="T6" fmla="+- 0 10761 166"/>
                <a:gd name="T7" fmla="*/ 10761 h 21190"/>
                <a:gd name="T8" fmla="+- 0 10815 302"/>
                <a:gd name="T9" fmla="*/ T8 w 21026"/>
                <a:gd name="T10" fmla="+- 0 10761 166"/>
                <a:gd name="T11" fmla="*/ 10761 h 21190"/>
                <a:gd name="T12" fmla="+- 0 10815 302"/>
                <a:gd name="T13" fmla="*/ T12 w 21026"/>
                <a:gd name="T14" fmla="+- 0 10761 166"/>
                <a:gd name="T15" fmla="*/ 10761 h 21190"/>
              </a:gdLst>
              <a:ahLst/>
              <a:cxnLst>
                <a:cxn ang="0">
                  <a:pos x="T1" y="T3"/>
                </a:cxn>
                <a:cxn ang="0">
                  <a:pos x="T5" y="T7"/>
                </a:cxn>
                <a:cxn ang="0">
                  <a:pos x="T9" y="T11"/>
                </a:cxn>
                <a:cxn ang="0">
                  <a:pos x="T13" y="T15"/>
                </a:cxn>
              </a:cxnLst>
              <a:rect l="0" t="0" r="r" b="b"/>
              <a:pathLst>
                <a:path w="21026" h="2119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1" name="AutoShape 21"/>
            <p:cNvSpPr>
              <a:spLocks/>
            </p:cNvSpPr>
            <p:nvPr/>
          </p:nvSpPr>
          <p:spPr bwMode="auto">
            <a:xfrm>
              <a:off x="6560743" y="4478566"/>
              <a:ext cx="1633545" cy="875994"/>
            </a:xfrm>
            <a:custGeom>
              <a:avLst/>
              <a:gdLst>
                <a:gd name="T0" fmla="+- 0 10921 242"/>
                <a:gd name="T1" fmla="*/ T0 w 21358"/>
                <a:gd name="T2" fmla="*/ 10800 h 21600"/>
                <a:gd name="T3" fmla="+- 0 10921 242"/>
                <a:gd name="T4" fmla="*/ T3 w 21358"/>
                <a:gd name="T5" fmla="*/ 10800 h 21600"/>
                <a:gd name="T6" fmla="+- 0 10921 242"/>
                <a:gd name="T7" fmla="*/ T6 w 21358"/>
                <a:gd name="T8" fmla="*/ 10800 h 21600"/>
                <a:gd name="T9" fmla="+- 0 10921 242"/>
                <a:gd name="T10" fmla="*/ T9 w 21358"/>
                <a:gd name="T11" fmla="*/ 10800 h 21600"/>
              </a:gdLst>
              <a:ahLst/>
              <a:cxnLst>
                <a:cxn ang="0">
                  <a:pos x="T1" y="T2"/>
                </a:cxn>
                <a:cxn ang="0">
                  <a:pos x="T4" y="T5"/>
                </a:cxn>
                <a:cxn ang="0">
                  <a:pos x="T7" y="T8"/>
                </a:cxn>
                <a:cxn ang="0">
                  <a:pos x="T10" y="T11"/>
                </a:cxn>
              </a:cxnLst>
              <a:rect l="0" t="0" r="r" b="b"/>
              <a:pathLst>
                <a:path w="21358" h="2160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2" name="AutoShape 22"/>
            <p:cNvSpPr>
              <a:spLocks/>
            </p:cNvSpPr>
            <p:nvPr/>
          </p:nvSpPr>
          <p:spPr bwMode="auto">
            <a:xfrm>
              <a:off x="8280464" y="5314092"/>
              <a:ext cx="926063" cy="1005123"/>
            </a:xfrm>
            <a:custGeom>
              <a:avLst/>
              <a:gdLst>
                <a:gd name="T0" fmla="+- 0 10837 75"/>
                <a:gd name="T1" fmla="*/ T0 w 21525"/>
                <a:gd name="T2" fmla="+- 0 10935 270"/>
                <a:gd name="T3" fmla="*/ 10935 h 21330"/>
                <a:gd name="T4" fmla="+- 0 10837 75"/>
                <a:gd name="T5" fmla="*/ T4 w 21525"/>
                <a:gd name="T6" fmla="+- 0 10935 270"/>
                <a:gd name="T7" fmla="*/ 10935 h 21330"/>
                <a:gd name="T8" fmla="+- 0 10837 75"/>
                <a:gd name="T9" fmla="*/ T8 w 21525"/>
                <a:gd name="T10" fmla="+- 0 10935 270"/>
                <a:gd name="T11" fmla="*/ 10935 h 21330"/>
                <a:gd name="T12" fmla="+- 0 10837 75"/>
                <a:gd name="T13" fmla="*/ T12 w 21525"/>
                <a:gd name="T14" fmla="+- 0 10935 270"/>
                <a:gd name="T15" fmla="*/ 10935 h 21330"/>
              </a:gdLst>
              <a:ahLst/>
              <a:cxnLst>
                <a:cxn ang="0">
                  <a:pos x="T1" y="T3"/>
                </a:cxn>
                <a:cxn ang="0">
                  <a:pos x="T5" y="T7"/>
                </a:cxn>
                <a:cxn ang="0">
                  <a:pos x="T9" y="T11"/>
                </a:cxn>
                <a:cxn ang="0">
                  <a:pos x="T13" y="T15"/>
                </a:cxn>
              </a:cxnLst>
              <a:rect l="0" t="0" r="r" b="b"/>
              <a:pathLst>
                <a:path w="21525" h="21330">
                  <a:moveTo>
                    <a:pt x="20453" y="3042"/>
                  </a:moveTo>
                  <a:cubicBezTo>
                    <a:pt x="20254" y="2659"/>
                    <a:pt x="19480" y="3077"/>
                    <a:pt x="18944" y="3269"/>
                  </a:cubicBezTo>
                  <a:cubicBezTo>
                    <a:pt x="18428" y="3461"/>
                    <a:pt x="18428" y="3548"/>
                    <a:pt x="17813"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7"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7" y="16588"/>
                  </a:cubicBezTo>
                  <a:cubicBezTo>
                    <a:pt x="2724" y="16518"/>
                    <a:pt x="3141" y="16850"/>
                    <a:pt x="3399" y="17163"/>
                  </a:cubicBezTo>
                  <a:cubicBezTo>
                    <a:pt x="3677" y="17495"/>
                    <a:pt x="4372" y="17547"/>
                    <a:pt x="4789" y="17233"/>
                  </a:cubicBezTo>
                  <a:cubicBezTo>
                    <a:pt x="5226" y="16902"/>
                    <a:pt x="5325" y="17303"/>
                    <a:pt x="5484" y="17808"/>
                  </a:cubicBezTo>
                  <a:cubicBezTo>
                    <a:pt x="5662" y="18331"/>
                    <a:pt x="6794" y="18837"/>
                    <a:pt x="6695" y="19813"/>
                  </a:cubicBezTo>
                  <a:cubicBezTo>
                    <a:pt x="6655" y="20354"/>
                    <a:pt x="7191" y="20929"/>
                    <a:pt x="7687"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3" name="AutoShape 23"/>
            <p:cNvSpPr>
              <a:spLocks/>
            </p:cNvSpPr>
            <p:nvPr/>
          </p:nvSpPr>
          <p:spPr bwMode="auto">
            <a:xfrm>
              <a:off x="6838248" y="2903909"/>
              <a:ext cx="720879" cy="1320173"/>
            </a:xfrm>
            <a:custGeom>
              <a:avLst/>
              <a:gdLst>
                <a:gd name="T0" fmla="+- 0 11012 713"/>
                <a:gd name="T1" fmla="*/ T0 w 20598"/>
                <a:gd name="T2" fmla="*/ 10792 h 21585"/>
                <a:gd name="T3" fmla="+- 0 11012 713"/>
                <a:gd name="T4" fmla="*/ T3 w 20598"/>
                <a:gd name="T5" fmla="*/ 10792 h 21585"/>
                <a:gd name="T6" fmla="+- 0 11012 713"/>
                <a:gd name="T7" fmla="*/ T6 w 20598"/>
                <a:gd name="T8" fmla="*/ 10792 h 21585"/>
                <a:gd name="T9" fmla="+- 0 11012 713"/>
                <a:gd name="T10" fmla="*/ T9 w 20598"/>
                <a:gd name="T11" fmla="*/ 10792 h 21585"/>
              </a:gdLst>
              <a:ahLst/>
              <a:cxnLst>
                <a:cxn ang="0">
                  <a:pos x="T1" y="T2"/>
                </a:cxn>
                <a:cxn ang="0">
                  <a:pos x="T4" y="T5"/>
                </a:cxn>
                <a:cxn ang="0">
                  <a:pos x="T7" y="T8"/>
                </a:cxn>
                <a:cxn ang="0">
                  <a:pos x="T10" y="T11"/>
                </a:cxn>
              </a:cxnLst>
              <a:rect l="0" t="0" r="r" b="b"/>
              <a:pathLst>
                <a:path w="20598" h="21585">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4" name="AutoShape 24"/>
            <p:cNvSpPr>
              <a:spLocks/>
            </p:cNvSpPr>
            <p:nvPr/>
          </p:nvSpPr>
          <p:spPr bwMode="auto">
            <a:xfrm>
              <a:off x="6875980" y="3801892"/>
              <a:ext cx="1277615" cy="976357"/>
            </a:xfrm>
            <a:custGeom>
              <a:avLst/>
              <a:gdLst>
                <a:gd name="T0" fmla="*/ 10706 w 21412"/>
                <a:gd name="T1" fmla="+- 0 11038 476"/>
                <a:gd name="T2" fmla="*/ 11038 h 21124"/>
                <a:gd name="T3" fmla="*/ 10706 w 21412"/>
                <a:gd name="T4" fmla="+- 0 11038 476"/>
                <a:gd name="T5" fmla="*/ 11038 h 21124"/>
                <a:gd name="T6" fmla="*/ 10706 w 21412"/>
                <a:gd name="T7" fmla="+- 0 11038 476"/>
                <a:gd name="T8" fmla="*/ 11038 h 21124"/>
                <a:gd name="T9" fmla="*/ 10706 w 21412"/>
                <a:gd name="T10" fmla="+- 0 11038 476"/>
                <a:gd name="T11" fmla="*/ 11038 h 21124"/>
              </a:gdLst>
              <a:ahLst/>
              <a:cxnLst>
                <a:cxn ang="0">
                  <a:pos x="T0" y="T2"/>
                </a:cxn>
                <a:cxn ang="0">
                  <a:pos x="T3" y="T5"/>
                </a:cxn>
                <a:cxn ang="0">
                  <a:pos x="T6" y="T8"/>
                </a:cxn>
                <a:cxn ang="0">
                  <a:pos x="T9" y="T11"/>
                </a:cxn>
              </a:cxnLst>
              <a:rect l="0" t="0" r="r" b="b"/>
              <a:pathLst>
                <a:path w="21412" h="21124">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5" name="AutoShape 25"/>
            <p:cNvSpPr>
              <a:spLocks/>
            </p:cNvSpPr>
            <p:nvPr/>
          </p:nvSpPr>
          <p:spPr bwMode="auto">
            <a:xfrm>
              <a:off x="7831469" y="4088449"/>
              <a:ext cx="1024598" cy="1032010"/>
            </a:xfrm>
            <a:custGeom>
              <a:avLst/>
              <a:gdLst>
                <a:gd name="T0" fmla="+- 0 10707 47"/>
                <a:gd name="T1" fmla="*/ T0 w 21320"/>
                <a:gd name="T2" fmla="*/ 10671 h 21343"/>
                <a:gd name="T3" fmla="+- 0 10707 47"/>
                <a:gd name="T4" fmla="*/ T3 w 21320"/>
                <a:gd name="T5" fmla="*/ 10671 h 21343"/>
                <a:gd name="T6" fmla="+- 0 10707 47"/>
                <a:gd name="T7" fmla="*/ T6 w 21320"/>
                <a:gd name="T8" fmla="*/ 10671 h 21343"/>
                <a:gd name="T9" fmla="+- 0 10707 47"/>
                <a:gd name="T10" fmla="*/ T9 w 21320"/>
                <a:gd name="T11" fmla="*/ 10671 h 21343"/>
              </a:gdLst>
              <a:ahLst/>
              <a:cxnLst>
                <a:cxn ang="0">
                  <a:pos x="T1" y="T2"/>
                </a:cxn>
                <a:cxn ang="0">
                  <a:pos x="T4" y="T5"/>
                </a:cxn>
                <a:cxn ang="0">
                  <a:pos x="T7" y="T8"/>
                </a:cxn>
                <a:cxn ang="0">
                  <a:pos x="T10" y="T11"/>
                </a:cxn>
              </a:cxnLst>
              <a:rect l="0" t="0" r="r" b="b"/>
              <a:pathLst>
                <a:path w="21320" h="21343">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6" name="AutoShape 26"/>
            <p:cNvSpPr>
              <a:spLocks/>
            </p:cNvSpPr>
            <p:nvPr/>
          </p:nvSpPr>
          <p:spPr bwMode="auto">
            <a:xfrm>
              <a:off x="8072133" y="3925323"/>
              <a:ext cx="1229983" cy="820686"/>
            </a:xfrm>
            <a:custGeom>
              <a:avLst/>
              <a:gdLst>
                <a:gd name="T0" fmla="+- 0 10761 24"/>
                <a:gd name="T1" fmla="*/ T0 w 21474"/>
                <a:gd name="T2" fmla="+- 0 10796 139"/>
                <a:gd name="T3" fmla="*/ 10796 h 21315"/>
                <a:gd name="T4" fmla="+- 0 10761 24"/>
                <a:gd name="T5" fmla="*/ T4 w 21474"/>
                <a:gd name="T6" fmla="+- 0 10796 139"/>
                <a:gd name="T7" fmla="*/ 10796 h 21315"/>
                <a:gd name="T8" fmla="+- 0 10761 24"/>
                <a:gd name="T9" fmla="*/ T8 w 21474"/>
                <a:gd name="T10" fmla="+- 0 10796 139"/>
                <a:gd name="T11" fmla="*/ 10796 h 21315"/>
                <a:gd name="T12" fmla="+- 0 10761 24"/>
                <a:gd name="T13" fmla="*/ T12 w 21474"/>
                <a:gd name="T14" fmla="+- 0 10796 139"/>
                <a:gd name="T15" fmla="*/ 10796 h 21315"/>
              </a:gdLst>
              <a:ahLst/>
              <a:cxnLst>
                <a:cxn ang="0">
                  <a:pos x="T1" y="T3"/>
                </a:cxn>
                <a:cxn ang="0">
                  <a:pos x="T5" y="T7"/>
                </a:cxn>
                <a:cxn ang="0">
                  <a:pos x="T9" y="T11"/>
                </a:cxn>
                <a:cxn ang="0">
                  <a:pos x="T13" y="T15"/>
                </a:cxn>
              </a:cxnLst>
              <a:rect l="0" t="0" r="r" b="b"/>
              <a:pathLst>
                <a:path w="21474" h="21315">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7" name="AutoShape 27"/>
            <p:cNvSpPr>
              <a:spLocks/>
            </p:cNvSpPr>
            <p:nvPr/>
          </p:nvSpPr>
          <p:spPr bwMode="auto">
            <a:xfrm>
              <a:off x="8597187" y="4693728"/>
              <a:ext cx="823089" cy="793826"/>
            </a:xfrm>
            <a:custGeom>
              <a:avLst/>
              <a:gdLst>
                <a:gd name="T0" fmla="+- 0 10716 120"/>
                <a:gd name="T1" fmla="*/ T0 w 21192"/>
                <a:gd name="T2" fmla="+- 0 10880 160"/>
                <a:gd name="T3" fmla="*/ 10880 h 21440"/>
                <a:gd name="T4" fmla="+- 0 10716 120"/>
                <a:gd name="T5" fmla="*/ T4 w 21192"/>
                <a:gd name="T6" fmla="+- 0 10880 160"/>
                <a:gd name="T7" fmla="*/ 10880 h 21440"/>
                <a:gd name="T8" fmla="+- 0 10716 120"/>
                <a:gd name="T9" fmla="*/ T8 w 21192"/>
                <a:gd name="T10" fmla="+- 0 10880 160"/>
                <a:gd name="T11" fmla="*/ 10880 h 21440"/>
                <a:gd name="T12" fmla="+- 0 10716 120"/>
                <a:gd name="T13" fmla="*/ T12 w 21192"/>
                <a:gd name="T14" fmla="+- 0 10880 160"/>
                <a:gd name="T15" fmla="*/ 10880 h 21440"/>
              </a:gdLst>
              <a:ahLst/>
              <a:cxnLst>
                <a:cxn ang="0">
                  <a:pos x="T1" y="T3"/>
                </a:cxn>
                <a:cxn ang="0">
                  <a:pos x="T5" y="T7"/>
                </a:cxn>
                <a:cxn ang="0">
                  <a:pos x="T9" y="T11"/>
                </a:cxn>
                <a:cxn ang="0">
                  <a:pos x="T13" y="T15"/>
                </a:cxn>
              </a:cxnLst>
              <a:rect l="0" t="0" r="r" b="b"/>
              <a:pathLst>
                <a:path w="21192" h="2144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8" name="AutoShape 28"/>
            <p:cNvSpPr>
              <a:spLocks/>
            </p:cNvSpPr>
            <p:nvPr/>
          </p:nvSpPr>
          <p:spPr bwMode="auto">
            <a:xfrm>
              <a:off x="9105118" y="4525158"/>
              <a:ext cx="225723" cy="233585"/>
            </a:xfrm>
            <a:custGeom>
              <a:avLst/>
              <a:gdLst>
                <a:gd name="T0" fmla="*/ 10329 w 20659"/>
                <a:gd name="T1" fmla="+- 0 10983 367"/>
                <a:gd name="T2" fmla="*/ 10983 h 21233"/>
                <a:gd name="T3" fmla="*/ 10329 w 20659"/>
                <a:gd name="T4" fmla="+- 0 10983 367"/>
                <a:gd name="T5" fmla="*/ 10983 h 21233"/>
                <a:gd name="T6" fmla="*/ 10329 w 20659"/>
                <a:gd name="T7" fmla="+- 0 10983 367"/>
                <a:gd name="T8" fmla="*/ 10983 h 21233"/>
                <a:gd name="T9" fmla="*/ 10329 w 20659"/>
                <a:gd name="T10" fmla="+- 0 10983 367"/>
                <a:gd name="T11" fmla="*/ 10983 h 21233"/>
              </a:gdLst>
              <a:ahLst/>
              <a:cxnLst>
                <a:cxn ang="0">
                  <a:pos x="T0" y="T2"/>
                </a:cxn>
                <a:cxn ang="0">
                  <a:pos x="T3" y="T5"/>
                </a:cxn>
                <a:cxn ang="0">
                  <a:pos x="T6" y="T8"/>
                </a:cxn>
                <a:cxn ang="0">
                  <a:pos x="T9" y="T11"/>
                </a:cxn>
              </a:cxnLst>
              <a:rect l="0" t="0" r="r" b="b"/>
              <a:pathLst>
                <a:path w="20659" h="21233">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09" name="AutoShape 29"/>
            <p:cNvSpPr>
              <a:spLocks/>
            </p:cNvSpPr>
            <p:nvPr/>
          </p:nvSpPr>
          <p:spPr bwMode="auto">
            <a:xfrm>
              <a:off x="7757846" y="3316567"/>
              <a:ext cx="1412443" cy="811899"/>
            </a:xfrm>
            <a:custGeom>
              <a:avLst/>
              <a:gdLst>
                <a:gd name="T0" fmla="+- 0 10684 91"/>
                <a:gd name="T1" fmla="*/ T0 w 21187"/>
                <a:gd name="T2" fmla="+- 0 11033 623"/>
                <a:gd name="T3" fmla="*/ 11033 h 20820"/>
                <a:gd name="T4" fmla="+- 0 10684 91"/>
                <a:gd name="T5" fmla="*/ T4 w 21187"/>
                <a:gd name="T6" fmla="+- 0 11033 623"/>
                <a:gd name="T7" fmla="*/ 11033 h 20820"/>
                <a:gd name="T8" fmla="+- 0 10684 91"/>
                <a:gd name="T9" fmla="*/ T8 w 21187"/>
                <a:gd name="T10" fmla="+- 0 11033 623"/>
                <a:gd name="T11" fmla="*/ 11033 h 20820"/>
                <a:gd name="T12" fmla="+- 0 10684 91"/>
                <a:gd name="T13" fmla="*/ T12 w 21187"/>
                <a:gd name="T14" fmla="+- 0 11033 623"/>
                <a:gd name="T15" fmla="*/ 11033 h 20820"/>
              </a:gdLst>
              <a:ahLst/>
              <a:cxnLst>
                <a:cxn ang="0">
                  <a:pos x="T1" y="T3"/>
                </a:cxn>
                <a:cxn ang="0">
                  <a:pos x="T5" y="T7"/>
                </a:cxn>
                <a:cxn ang="0">
                  <a:pos x="T9" y="T11"/>
                </a:cxn>
                <a:cxn ang="0">
                  <a:pos x="T13" y="T15"/>
                </a:cxn>
              </a:cxnLst>
              <a:rect l="0" t="0" r="r" b="b"/>
              <a:pathLst>
                <a:path w="21187" h="2082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0" name="AutoShape 30"/>
            <p:cNvSpPr>
              <a:spLocks/>
            </p:cNvSpPr>
            <p:nvPr/>
          </p:nvSpPr>
          <p:spPr bwMode="auto">
            <a:xfrm>
              <a:off x="7388239" y="2427623"/>
              <a:ext cx="1141619" cy="1407403"/>
            </a:xfrm>
            <a:custGeom>
              <a:avLst/>
              <a:gdLst>
                <a:gd name="T0" fmla="+- 0 10883 167"/>
                <a:gd name="T1" fmla="*/ T0 w 21433"/>
                <a:gd name="T2" fmla="+- 0 10914 279"/>
                <a:gd name="T3" fmla="*/ 10914 h 21270"/>
                <a:gd name="T4" fmla="+- 0 10883 167"/>
                <a:gd name="T5" fmla="*/ T4 w 21433"/>
                <a:gd name="T6" fmla="+- 0 10914 279"/>
                <a:gd name="T7" fmla="*/ 10914 h 21270"/>
                <a:gd name="T8" fmla="+- 0 10883 167"/>
                <a:gd name="T9" fmla="*/ T8 w 21433"/>
                <a:gd name="T10" fmla="+- 0 10914 279"/>
                <a:gd name="T11" fmla="*/ 10914 h 21270"/>
                <a:gd name="T12" fmla="+- 0 10883 167"/>
                <a:gd name="T13" fmla="*/ T12 w 21433"/>
                <a:gd name="T14" fmla="+- 0 10914 279"/>
                <a:gd name="T15" fmla="*/ 10914 h 21270"/>
              </a:gdLst>
              <a:ahLst/>
              <a:cxnLst>
                <a:cxn ang="0">
                  <a:pos x="T1" y="T3"/>
                </a:cxn>
                <a:cxn ang="0">
                  <a:pos x="T5" y="T7"/>
                </a:cxn>
                <a:cxn ang="0">
                  <a:pos x="T9" y="T11"/>
                </a:cxn>
                <a:cxn ang="0">
                  <a:pos x="T13" y="T15"/>
                </a:cxn>
              </a:cxnLst>
              <a:rect l="0" t="0" r="r" b="b"/>
              <a:pathLst>
                <a:path w="21433" h="2127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1" name="AutoShape 31"/>
            <p:cNvSpPr>
              <a:spLocks/>
            </p:cNvSpPr>
            <p:nvPr/>
          </p:nvSpPr>
          <p:spPr bwMode="auto">
            <a:xfrm>
              <a:off x="7715743" y="2792556"/>
              <a:ext cx="358057" cy="327881"/>
            </a:xfrm>
            <a:custGeom>
              <a:avLst/>
              <a:gdLst>
                <a:gd name="T0" fmla="+- 0 10490 259"/>
                <a:gd name="T1" fmla="*/ T0 w 20462"/>
                <a:gd name="T2" fmla="+- 0 10706 359"/>
                <a:gd name="T3" fmla="*/ 10706 h 20694"/>
                <a:gd name="T4" fmla="+- 0 10490 259"/>
                <a:gd name="T5" fmla="*/ T4 w 20462"/>
                <a:gd name="T6" fmla="+- 0 10706 359"/>
                <a:gd name="T7" fmla="*/ 10706 h 20694"/>
                <a:gd name="T8" fmla="+- 0 10490 259"/>
                <a:gd name="T9" fmla="*/ T8 w 20462"/>
                <a:gd name="T10" fmla="+- 0 10706 359"/>
                <a:gd name="T11" fmla="*/ 10706 h 20694"/>
                <a:gd name="T12" fmla="+- 0 10490 259"/>
                <a:gd name="T13" fmla="*/ T12 w 20462"/>
                <a:gd name="T14" fmla="+- 0 10706 359"/>
                <a:gd name="T15" fmla="*/ 10706 h 20694"/>
              </a:gdLst>
              <a:ahLst/>
              <a:cxnLst>
                <a:cxn ang="0">
                  <a:pos x="T1" y="T3"/>
                </a:cxn>
                <a:cxn ang="0">
                  <a:pos x="T5" y="T7"/>
                </a:cxn>
                <a:cxn ang="0">
                  <a:pos x="T9" y="T11"/>
                </a:cxn>
                <a:cxn ang="0">
                  <a:pos x="T13" y="T15"/>
                </a:cxn>
              </a:cxnLst>
              <a:rect l="0" t="0" r="r" b="b"/>
              <a:pathLst>
                <a:path w="20462" h="20694">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2" name="AutoShape 32"/>
            <p:cNvSpPr>
              <a:spLocks/>
            </p:cNvSpPr>
            <p:nvPr/>
          </p:nvSpPr>
          <p:spPr bwMode="auto">
            <a:xfrm>
              <a:off x="7973593" y="2937601"/>
              <a:ext cx="255727" cy="339931"/>
            </a:xfrm>
            <a:custGeom>
              <a:avLst/>
              <a:gdLst>
                <a:gd name="T0" fmla="+- 0 10976 353"/>
                <a:gd name="T1" fmla="*/ T0 w 21247"/>
                <a:gd name="T2" fmla="*/ 10563 h 21126"/>
                <a:gd name="T3" fmla="+- 0 10976 353"/>
                <a:gd name="T4" fmla="*/ T3 w 21247"/>
                <a:gd name="T5" fmla="*/ 10563 h 21126"/>
                <a:gd name="T6" fmla="+- 0 10976 353"/>
                <a:gd name="T7" fmla="*/ T6 w 21247"/>
                <a:gd name="T8" fmla="*/ 10563 h 21126"/>
                <a:gd name="T9" fmla="+- 0 10976 353"/>
                <a:gd name="T10" fmla="*/ T9 w 21247"/>
                <a:gd name="T11" fmla="*/ 10563 h 21126"/>
              </a:gdLst>
              <a:ahLst/>
              <a:cxnLst>
                <a:cxn ang="0">
                  <a:pos x="T1" y="T2"/>
                </a:cxn>
                <a:cxn ang="0">
                  <a:pos x="T4" y="T5"/>
                </a:cxn>
                <a:cxn ang="0">
                  <a:pos x="T7" y="T8"/>
                </a:cxn>
                <a:cxn ang="0">
                  <a:pos x="T10" y="T11"/>
                </a:cxn>
              </a:cxnLst>
              <a:rect l="0" t="0" r="r" b="b"/>
              <a:pathLst>
                <a:path w="21247" h="21126">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3" name="AutoShape 33"/>
            <p:cNvSpPr>
              <a:spLocks/>
            </p:cNvSpPr>
            <p:nvPr/>
          </p:nvSpPr>
          <p:spPr bwMode="auto">
            <a:xfrm>
              <a:off x="9270477" y="5837555"/>
              <a:ext cx="358488" cy="721402"/>
            </a:xfrm>
            <a:custGeom>
              <a:avLst/>
              <a:gdLst>
                <a:gd name="T0" fmla="+- 0 11058 611"/>
                <a:gd name="T1" fmla="*/ T0 w 20894"/>
                <a:gd name="T2" fmla="+- 0 10893 229"/>
                <a:gd name="T3" fmla="*/ 10893 h 21328"/>
                <a:gd name="T4" fmla="+- 0 11058 611"/>
                <a:gd name="T5" fmla="*/ T4 w 20894"/>
                <a:gd name="T6" fmla="+- 0 10893 229"/>
                <a:gd name="T7" fmla="*/ 10893 h 21328"/>
                <a:gd name="T8" fmla="+- 0 11058 611"/>
                <a:gd name="T9" fmla="*/ T8 w 20894"/>
                <a:gd name="T10" fmla="+- 0 10893 229"/>
                <a:gd name="T11" fmla="*/ 10893 h 21328"/>
                <a:gd name="T12" fmla="+- 0 11058 611"/>
                <a:gd name="T13" fmla="*/ T12 w 20894"/>
                <a:gd name="T14" fmla="+- 0 10893 229"/>
                <a:gd name="T15" fmla="*/ 10893 h 21328"/>
              </a:gdLst>
              <a:ahLst/>
              <a:cxnLst>
                <a:cxn ang="0">
                  <a:pos x="T1" y="T3"/>
                </a:cxn>
                <a:cxn ang="0">
                  <a:pos x="T5" y="T7"/>
                </a:cxn>
                <a:cxn ang="0">
                  <a:pos x="T9" y="T11"/>
                </a:cxn>
                <a:cxn ang="0">
                  <a:pos x="T13" y="T15"/>
                </a:cxn>
              </a:cxnLst>
              <a:rect l="0" t="0" r="r" b="b"/>
              <a:pathLst>
                <a:path w="20894" h="21328">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4" name="AutoShape 34"/>
            <p:cNvSpPr>
              <a:spLocks/>
            </p:cNvSpPr>
            <p:nvPr/>
          </p:nvSpPr>
          <p:spPr bwMode="auto">
            <a:xfrm>
              <a:off x="10029205" y="5927126"/>
              <a:ext cx="52659" cy="35154"/>
            </a:xfrm>
            <a:custGeom>
              <a:avLst/>
              <a:gdLst>
                <a:gd name="T0" fmla="+- 0 9362 1245"/>
                <a:gd name="T1" fmla="*/ T0 w 16234"/>
                <a:gd name="T2" fmla="+- 0 10605 873"/>
                <a:gd name="T3" fmla="*/ 10605 h 19464"/>
                <a:gd name="T4" fmla="+- 0 9362 1245"/>
                <a:gd name="T5" fmla="*/ T4 w 16234"/>
                <a:gd name="T6" fmla="+- 0 10605 873"/>
                <a:gd name="T7" fmla="*/ 10605 h 19464"/>
                <a:gd name="T8" fmla="+- 0 9362 1245"/>
                <a:gd name="T9" fmla="*/ T8 w 16234"/>
                <a:gd name="T10" fmla="+- 0 10605 873"/>
                <a:gd name="T11" fmla="*/ 10605 h 19464"/>
                <a:gd name="T12" fmla="+- 0 9362 1245"/>
                <a:gd name="T13" fmla="*/ T12 w 16234"/>
                <a:gd name="T14" fmla="+- 0 10605 873"/>
                <a:gd name="T15" fmla="*/ 10605 h 19464"/>
              </a:gdLst>
              <a:ahLst/>
              <a:cxnLst>
                <a:cxn ang="0">
                  <a:pos x="T1" y="T3"/>
                </a:cxn>
                <a:cxn ang="0">
                  <a:pos x="T5" y="T7"/>
                </a:cxn>
                <a:cxn ang="0">
                  <a:pos x="T9" y="T11"/>
                </a:cxn>
                <a:cxn ang="0">
                  <a:pos x="T13" y="T15"/>
                </a:cxn>
              </a:cxnLst>
              <a:rect l="0" t="0" r="r" b="b"/>
              <a:pathLst>
                <a:path w="16234" h="19464">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5" name="AutoShape 35"/>
            <p:cNvSpPr>
              <a:spLocks/>
            </p:cNvSpPr>
            <p:nvPr/>
          </p:nvSpPr>
          <p:spPr bwMode="auto">
            <a:xfrm>
              <a:off x="10121554" y="5882991"/>
              <a:ext cx="35067" cy="47974"/>
            </a:xfrm>
            <a:custGeom>
              <a:avLst/>
              <a:gdLst>
                <a:gd name="T0" fmla="+- 0 9318 1102"/>
                <a:gd name="T1" fmla="*/ T0 w 16432"/>
                <a:gd name="T2" fmla="*/ 9130 h 18261"/>
                <a:gd name="T3" fmla="+- 0 9318 1102"/>
                <a:gd name="T4" fmla="*/ T3 w 16432"/>
                <a:gd name="T5" fmla="*/ 9130 h 18261"/>
                <a:gd name="T6" fmla="+- 0 9318 1102"/>
                <a:gd name="T7" fmla="*/ T6 w 16432"/>
                <a:gd name="T8" fmla="*/ 9130 h 18261"/>
                <a:gd name="T9" fmla="+- 0 9318 1102"/>
                <a:gd name="T10" fmla="*/ T9 w 16432"/>
                <a:gd name="T11" fmla="*/ 9130 h 18261"/>
              </a:gdLst>
              <a:ahLst/>
              <a:cxnLst>
                <a:cxn ang="0">
                  <a:pos x="T1" y="T2"/>
                </a:cxn>
                <a:cxn ang="0">
                  <a:pos x="T4" y="T5"/>
                </a:cxn>
                <a:cxn ang="0">
                  <a:pos x="T7" y="T8"/>
                </a:cxn>
                <a:cxn ang="0">
                  <a:pos x="T10" y="T11"/>
                </a:cxn>
              </a:cxnLst>
              <a:rect l="0" t="0" r="r" b="b"/>
              <a:pathLst>
                <a:path w="16432" h="18261">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97316" name="AutoShape 36"/>
            <p:cNvSpPr>
              <a:spLocks/>
            </p:cNvSpPr>
            <p:nvPr/>
          </p:nvSpPr>
          <p:spPr bwMode="auto">
            <a:xfrm>
              <a:off x="10334727" y="5779460"/>
              <a:ext cx="51751" cy="38232"/>
            </a:xfrm>
            <a:custGeom>
              <a:avLst/>
              <a:gdLst>
                <a:gd name="T0" fmla="+- 0 8956 536"/>
                <a:gd name="T1" fmla="*/ T0 w 16840"/>
                <a:gd name="T2" fmla="+- 0 11128 2173"/>
                <a:gd name="T3" fmla="*/ 11128 h 17911"/>
                <a:gd name="T4" fmla="+- 0 8956 536"/>
                <a:gd name="T5" fmla="*/ T4 w 16840"/>
                <a:gd name="T6" fmla="+- 0 11128 2173"/>
                <a:gd name="T7" fmla="*/ 11128 h 17911"/>
                <a:gd name="T8" fmla="+- 0 8956 536"/>
                <a:gd name="T9" fmla="*/ T8 w 16840"/>
                <a:gd name="T10" fmla="+- 0 11128 2173"/>
                <a:gd name="T11" fmla="*/ 11128 h 17911"/>
                <a:gd name="T12" fmla="+- 0 8956 536"/>
                <a:gd name="T13" fmla="*/ T12 w 16840"/>
                <a:gd name="T14" fmla="+- 0 11128 2173"/>
                <a:gd name="T15" fmla="*/ 11128 h 17911"/>
              </a:gdLst>
              <a:ahLst/>
              <a:cxnLst>
                <a:cxn ang="0">
                  <a:pos x="T1" y="T3"/>
                </a:cxn>
                <a:cxn ang="0">
                  <a:pos x="T5" y="T7"/>
                </a:cxn>
                <a:cxn ang="0">
                  <a:pos x="T9" y="T11"/>
                </a:cxn>
                <a:cxn ang="0">
                  <a:pos x="T13" y="T15"/>
                </a:cxn>
              </a:cxnLst>
              <a:rect l="0" t="0" r="r" b="b"/>
              <a:pathLst>
                <a:path w="16840" h="17911">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grpFill/>
            <a:ln w="38100" cap="rnd"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grpSp>
      <p:sp>
        <p:nvSpPr>
          <p:cNvPr id="48" name="Rectangle 47"/>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China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49" name="Rectangle 48"/>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utoShape 221"/>
          <p:cNvSpPr>
            <a:spLocks/>
          </p:cNvSpPr>
          <p:nvPr/>
        </p:nvSpPr>
        <p:spPr bwMode="auto">
          <a:xfrm>
            <a:off x="10472511"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1" name="AutoShape 222"/>
          <p:cNvSpPr>
            <a:spLocks/>
          </p:cNvSpPr>
          <p:nvPr/>
        </p:nvSpPr>
        <p:spPr bwMode="auto">
          <a:xfrm rot="10800000" flipH="1">
            <a:off x="10641554"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2" name="AutoShape 223"/>
          <p:cNvSpPr>
            <a:spLocks/>
          </p:cNvSpPr>
          <p:nvPr/>
        </p:nvSpPr>
        <p:spPr bwMode="auto">
          <a:xfrm>
            <a:off x="10514457"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3" name="AutoShape 225"/>
          <p:cNvSpPr>
            <a:spLocks/>
          </p:cNvSpPr>
          <p:nvPr/>
        </p:nvSpPr>
        <p:spPr bwMode="auto">
          <a:xfrm>
            <a:off x="10184688"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4" name="AutoShape 226"/>
          <p:cNvSpPr>
            <a:spLocks/>
          </p:cNvSpPr>
          <p:nvPr/>
        </p:nvSpPr>
        <p:spPr bwMode="auto">
          <a:xfrm rot="10800000" flipH="1">
            <a:off x="10353315"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5" name="AutoShape 227"/>
          <p:cNvSpPr>
            <a:spLocks/>
          </p:cNvSpPr>
          <p:nvPr/>
        </p:nvSpPr>
        <p:spPr bwMode="auto">
          <a:xfrm>
            <a:off x="10210330"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6" name="AutoShape 229"/>
          <p:cNvSpPr>
            <a:spLocks/>
          </p:cNvSpPr>
          <p:nvPr/>
        </p:nvSpPr>
        <p:spPr bwMode="auto">
          <a:xfrm>
            <a:off x="9752137"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7" name="AutoShape 230"/>
          <p:cNvSpPr>
            <a:spLocks/>
          </p:cNvSpPr>
          <p:nvPr/>
        </p:nvSpPr>
        <p:spPr bwMode="auto">
          <a:xfrm rot="10800000" flipH="1">
            <a:off x="9919818"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8" name="AutoShape 231"/>
          <p:cNvSpPr>
            <a:spLocks/>
          </p:cNvSpPr>
          <p:nvPr/>
        </p:nvSpPr>
        <p:spPr bwMode="auto">
          <a:xfrm>
            <a:off x="9792719"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59" name="AutoShape 232"/>
          <p:cNvSpPr>
            <a:spLocks/>
          </p:cNvSpPr>
          <p:nvPr/>
        </p:nvSpPr>
        <p:spPr bwMode="auto">
          <a:xfrm>
            <a:off x="8190394"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0" name="AutoShape 233"/>
          <p:cNvSpPr>
            <a:spLocks/>
          </p:cNvSpPr>
          <p:nvPr/>
        </p:nvSpPr>
        <p:spPr bwMode="auto">
          <a:xfrm>
            <a:off x="8190394"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1" name="AutoShape 234"/>
          <p:cNvSpPr>
            <a:spLocks/>
          </p:cNvSpPr>
          <p:nvPr/>
        </p:nvSpPr>
        <p:spPr bwMode="auto">
          <a:xfrm>
            <a:off x="8190394"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2" name="AutoShape 235"/>
          <p:cNvSpPr>
            <a:spLocks/>
          </p:cNvSpPr>
          <p:nvPr/>
        </p:nvSpPr>
        <p:spPr bwMode="auto">
          <a:xfrm>
            <a:off x="8190394"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3" name="AutoShape 236"/>
          <p:cNvSpPr>
            <a:spLocks/>
          </p:cNvSpPr>
          <p:nvPr/>
        </p:nvSpPr>
        <p:spPr bwMode="auto">
          <a:xfrm>
            <a:off x="8190394"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4" name="AutoShape 237"/>
          <p:cNvSpPr>
            <a:spLocks/>
          </p:cNvSpPr>
          <p:nvPr/>
        </p:nvSpPr>
        <p:spPr bwMode="auto">
          <a:xfrm>
            <a:off x="8190394"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5" name="AutoShape 238"/>
          <p:cNvSpPr>
            <a:spLocks/>
          </p:cNvSpPr>
          <p:nvPr/>
        </p:nvSpPr>
        <p:spPr bwMode="auto">
          <a:xfrm>
            <a:off x="8190394"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6" name="AutoShape 239"/>
          <p:cNvSpPr>
            <a:spLocks/>
          </p:cNvSpPr>
          <p:nvPr/>
        </p:nvSpPr>
        <p:spPr bwMode="auto">
          <a:xfrm>
            <a:off x="8190394"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67" name="AutoShape 241"/>
          <p:cNvSpPr>
            <a:spLocks/>
          </p:cNvSpPr>
          <p:nvPr/>
        </p:nvSpPr>
        <p:spPr bwMode="auto">
          <a:xfrm>
            <a:off x="10987064"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8" name="AutoShape 242"/>
          <p:cNvSpPr>
            <a:spLocks/>
          </p:cNvSpPr>
          <p:nvPr/>
        </p:nvSpPr>
        <p:spPr bwMode="auto">
          <a:xfrm>
            <a:off x="11027388"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9" name="AutoShape 243"/>
          <p:cNvSpPr>
            <a:spLocks/>
          </p:cNvSpPr>
          <p:nvPr/>
        </p:nvSpPr>
        <p:spPr bwMode="auto">
          <a:xfrm rot="10800000" flipH="1">
            <a:off x="11154487"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0" name="AutoShape 244"/>
          <p:cNvSpPr>
            <a:spLocks/>
          </p:cNvSpPr>
          <p:nvPr/>
        </p:nvSpPr>
        <p:spPr bwMode="auto">
          <a:xfrm>
            <a:off x="8051948"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71" name="AutoShape 245"/>
          <p:cNvSpPr>
            <a:spLocks/>
          </p:cNvSpPr>
          <p:nvPr/>
        </p:nvSpPr>
        <p:spPr bwMode="auto">
          <a:xfrm>
            <a:off x="8179028"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46"/>
          <p:cNvSpPr>
            <a:spLocks/>
          </p:cNvSpPr>
          <p:nvPr/>
        </p:nvSpPr>
        <p:spPr bwMode="auto">
          <a:xfrm>
            <a:off x="8179028"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3" name="AutoShape 247"/>
          <p:cNvSpPr>
            <a:spLocks/>
          </p:cNvSpPr>
          <p:nvPr/>
        </p:nvSpPr>
        <p:spPr bwMode="auto">
          <a:xfrm>
            <a:off x="8179028"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4" name="AutoShape 248"/>
          <p:cNvSpPr>
            <a:spLocks/>
          </p:cNvSpPr>
          <p:nvPr/>
        </p:nvSpPr>
        <p:spPr bwMode="auto">
          <a:xfrm>
            <a:off x="8179028"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3447942527"/>
      </p:ext>
    </p:extLst>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nvGrpSpPr>
        <p:grpSpPr bwMode="auto">
          <a:xfrm>
            <a:off x="2694801" y="1951038"/>
            <a:ext cx="3169444" cy="4250532"/>
            <a:chOff x="0" y="0"/>
            <a:chExt cx="6339007" cy="8501124"/>
          </a:xfrm>
          <a:solidFill>
            <a:schemeClr val="bg1">
              <a:lumMod val="50000"/>
            </a:schemeClr>
          </a:solidFill>
        </p:grpSpPr>
        <p:sp>
          <p:nvSpPr>
            <p:cNvPr id="87043" name="AutoShape 3"/>
            <p:cNvSpPr>
              <a:spLocks/>
            </p:cNvSpPr>
            <p:nvPr/>
          </p:nvSpPr>
          <p:spPr bwMode="auto">
            <a:xfrm>
              <a:off x="3866505" y="1027665"/>
              <a:ext cx="1256" cy="1968"/>
            </a:xfrm>
            <a:custGeom>
              <a:avLst/>
              <a:gdLst>
                <a:gd name="T0" fmla="*/ 4800 w 9600"/>
                <a:gd name="T1" fmla="*/ 4800 h 9600"/>
                <a:gd name="T2" fmla="*/ 4800 w 9600"/>
                <a:gd name="T3" fmla="*/ 4800 h 9600"/>
                <a:gd name="T4" fmla="*/ 4800 w 9600"/>
                <a:gd name="T5" fmla="*/ 4800 h 9600"/>
                <a:gd name="T6" fmla="*/ 4800 w 9600"/>
                <a:gd name="T7" fmla="*/ 4800 h 9600"/>
              </a:gdLst>
              <a:ahLst/>
              <a:cxnLst>
                <a:cxn ang="0">
                  <a:pos x="T0" y="T1"/>
                </a:cxn>
                <a:cxn ang="0">
                  <a:pos x="T2" y="T3"/>
                </a:cxn>
                <a:cxn ang="0">
                  <a:pos x="T4" y="T5"/>
                </a:cxn>
                <a:cxn ang="0">
                  <a:pos x="T6" y="T7"/>
                </a:cxn>
              </a:cxnLst>
              <a:rect l="0" t="0" r="r" b="b"/>
              <a:pathLst>
                <a:path w="9600" h="9600">
                  <a:moveTo>
                    <a:pt x="0" y="0"/>
                  </a:moveTo>
                  <a:cubicBezTo>
                    <a:pt x="0" y="0"/>
                    <a:pt x="21600" y="21600"/>
                    <a:pt x="0" y="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4" name="AutoShape 4"/>
            <p:cNvSpPr>
              <a:spLocks/>
            </p:cNvSpPr>
            <p:nvPr/>
          </p:nvSpPr>
          <p:spPr bwMode="auto">
            <a:xfrm>
              <a:off x="3864932" y="1011928"/>
              <a:ext cx="2779" cy="1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600" y="18164"/>
                    <a:pt x="21600" y="14727"/>
                    <a:pt x="21600" y="10800"/>
                  </a:cubicBezTo>
                  <a:cubicBezTo>
                    <a:pt x="21600" y="3927"/>
                    <a:pt x="0" y="0"/>
                    <a:pt x="0" y="0"/>
                  </a:cubicBezTo>
                  <a:cubicBezTo>
                    <a:pt x="0" y="0"/>
                    <a:pt x="21600" y="10800"/>
                    <a:pt x="21600"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5" name="AutoShape 5"/>
            <p:cNvSpPr>
              <a:spLocks/>
            </p:cNvSpPr>
            <p:nvPr/>
          </p:nvSpPr>
          <p:spPr bwMode="auto">
            <a:xfrm>
              <a:off x="277437" y="5907970"/>
              <a:ext cx="749027" cy="570209"/>
            </a:xfrm>
            <a:custGeom>
              <a:avLst/>
              <a:gdLst>
                <a:gd name="T0" fmla="+- 0 10777 19"/>
                <a:gd name="T1" fmla="*/ T0 w 21517"/>
                <a:gd name="T2" fmla="+- 0 10730 120"/>
                <a:gd name="T3" fmla="*/ 10730 h 21221"/>
                <a:gd name="T4" fmla="+- 0 10777 19"/>
                <a:gd name="T5" fmla="*/ T4 w 21517"/>
                <a:gd name="T6" fmla="+- 0 10730 120"/>
                <a:gd name="T7" fmla="*/ 10730 h 21221"/>
                <a:gd name="T8" fmla="+- 0 10777 19"/>
                <a:gd name="T9" fmla="*/ T8 w 21517"/>
                <a:gd name="T10" fmla="+- 0 10730 120"/>
                <a:gd name="T11" fmla="*/ 10730 h 21221"/>
                <a:gd name="T12" fmla="+- 0 10777 19"/>
                <a:gd name="T13" fmla="*/ T12 w 21517"/>
                <a:gd name="T14" fmla="+- 0 10730 120"/>
                <a:gd name="T15" fmla="*/ 10730 h 21221"/>
              </a:gdLst>
              <a:ahLst/>
              <a:cxnLst>
                <a:cxn ang="0">
                  <a:pos x="T1" y="T3"/>
                </a:cxn>
                <a:cxn ang="0">
                  <a:pos x="T5" y="T7"/>
                </a:cxn>
                <a:cxn ang="0">
                  <a:pos x="T9" y="T11"/>
                </a:cxn>
                <a:cxn ang="0">
                  <a:pos x="T13" y="T15"/>
                </a:cxn>
              </a:cxnLst>
              <a:rect l="0" t="0" r="r" b="b"/>
              <a:pathLst>
                <a:path w="21517" h="21221">
                  <a:moveTo>
                    <a:pt x="20666" y="11169"/>
                  </a:moveTo>
                  <a:cubicBezTo>
                    <a:pt x="20112" y="11255"/>
                    <a:pt x="19550" y="10545"/>
                    <a:pt x="19483" y="10179"/>
                  </a:cubicBezTo>
                  <a:cubicBezTo>
                    <a:pt x="19407" y="9909"/>
                    <a:pt x="19273" y="9371"/>
                    <a:pt x="18777" y="8747"/>
                  </a:cubicBezTo>
                  <a:cubicBezTo>
                    <a:pt x="18291" y="8124"/>
                    <a:pt x="18567" y="7855"/>
                    <a:pt x="19273" y="7488"/>
                  </a:cubicBezTo>
                  <a:cubicBezTo>
                    <a:pt x="19903" y="7219"/>
                    <a:pt x="18997" y="6142"/>
                    <a:pt x="19130" y="5519"/>
                  </a:cubicBezTo>
                  <a:cubicBezTo>
                    <a:pt x="19340" y="4895"/>
                    <a:pt x="19483" y="4442"/>
                    <a:pt x="19407" y="4002"/>
                  </a:cubicBezTo>
                  <a:cubicBezTo>
                    <a:pt x="19340" y="3464"/>
                    <a:pt x="18777" y="2926"/>
                    <a:pt x="18434" y="3097"/>
                  </a:cubicBezTo>
                  <a:cubicBezTo>
                    <a:pt x="18081" y="3378"/>
                    <a:pt x="17452" y="3011"/>
                    <a:pt x="17108" y="2387"/>
                  </a:cubicBezTo>
                  <a:cubicBezTo>
                    <a:pt x="16822" y="1751"/>
                    <a:pt x="16613" y="1482"/>
                    <a:pt x="16336" y="2118"/>
                  </a:cubicBezTo>
                  <a:cubicBezTo>
                    <a:pt x="15983" y="2742"/>
                    <a:pt x="15497" y="1580"/>
                    <a:pt x="15077" y="1225"/>
                  </a:cubicBezTo>
                  <a:cubicBezTo>
                    <a:pt x="14734" y="956"/>
                    <a:pt x="14381" y="149"/>
                    <a:pt x="13895" y="51"/>
                  </a:cubicBezTo>
                  <a:cubicBezTo>
                    <a:pt x="13399" y="-120"/>
                    <a:pt x="12493" y="149"/>
                    <a:pt x="11720" y="687"/>
                  </a:cubicBezTo>
                  <a:cubicBezTo>
                    <a:pt x="10891" y="1128"/>
                    <a:pt x="10395" y="1482"/>
                    <a:pt x="9842" y="1849"/>
                  </a:cubicBezTo>
                  <a:cubicBezTo>
                    <a:pt x="9279" y="2302"/>
                    <a:pt x="8793" y="2742"/>
                    <a:pt x="8373" y="2828"/>
                  </a:cubicBezTo>
                  <a:cubicBezTo>
                    <a:pt x="7953" y="2926"/>
                    <a:pt x="7667" y="3097"/>
                    <a:pt x="7181" y="3549"/>
                  </a:cubicBezTo>
                  <a:cubicBezTo>
                    <a:pt x="6695" y="4002"/>
                    <a:pt x="6208" y="3097"/>
                    <a:pt x="5789" y="3733"/>
                  </a:cubicBezTo>
                  <a:cubicBezTo>
                    <a:pt x="5369" y="4357"/>
                    <a:pt x="4949" y="4442"/>
                    <a:pt x="4740" y="4442"/>
                  </a:cubicBezTo>
                  <a:cubicBezTo>
                    <a:pt x="4454" y="4442"/>
                    <a:pt x="4244" y="3733"/>
                    <a:pt x="3691" y="3904"/>
                  </a:cubicBezTo>
                  <a:cubicBezTo>
                    <a:pt x="3128" y="4002"/>
                    <a:pt x="1946" y="3635"/>
                    <a:pt x="1240" y="3280"/>
                  </a:cubicBezTo>
                  <a:cubicBezTo>
                    <a:pt x="820" y="3011"/>
                    <a:pt x="334" y="3280"/>
                    <a:pt x="57" y="3549"/>
                  </a:cubicBezTo>
                  <a:cubicBezTo>
                    <a:pt x="-19" y="3818"/>
                    <a:pt x="-19" y="4087"/>
                    <a:pt x="57" y="4357"/>
                  </a:cubicBezTo>
                  <a:cubicBezTo>
                    <a:pt x="267" y="4980"/>
                    <a:pt x="267" y="7047"/>
                    <a:pt x="1240" y="6424"/>
                  </a:cubicBezTo>
                  <a:cubicBezTo>
                    <a:pt x="2222" y="5702"/>
                    <a:pt x="2222" y="6778"/>
                    <a:pt x="2642" y="7047"/>
                  </a:cubicBezTo>
                  <a:cubicBezTo>
                    <a:pt x="3061" y="7402"/>
                    <a:pt x="4177" y="7940"/>
                    <a:pt x="3967" y="8564"/>
                  </a:cubicBezTo>
                  <a:cubicBezTo>
                    <a:pt x="3757" y="9286"/>
                    <a:pt x="4034" y="9824"/>
                    <a:pt x="4454" y="10179"/>
                  </a:cubicBezTo>
                  <a:cubicBezTo>
                    <a:pt x="4949" y="10448"/>
                    <a:pt x="4806" y="10545"/>
                    <a:pt x="4454" y="10986"/>
                  </a:cubicBezTo>
                  <a:cubicBezTo>
                    <a:pt x="4177" y="11353"/>
                    <a:pt x="4387" y="11793"/>
                    <a:pt x="4949" y="12600"/>
                  </a:cubicBezTo>
                  <a:cubicBezTo>
                    <a:pt x="5436" y="13493"/>
                    <a:pt x="6418" y="14300"/>
                    <a:pt x="6418" y="15108"/>
                  </a:cubicBezTo>
                  <a:cubicBezTo>
                    <a:pt x="6418" y="15915"/>
                    <a:pt x="6761" y="16906"/>
                    <a:pt x="7324" y="16637"/>
                  </a:cubicBezTo>
                  <a:cubicBezTo>
                    <a:pt x="7810" y="16367"/>
                    <a:pt x="7324" y="16906"/>
                    <a:pt x="7181" y="17798"/>
                  </a:cubicBezTo>
                  <a:cubicBezTo>
                    <a:pt x="7114" y="18606"/>
                    <a:pt x="7391" y="18875"/>
                    <a:pt x="8163" y="19058"/>
                  </a:cubicBezTo>
                  <a:cubicBezTo>
                    <a:pt x="8926" y="19144"/>
                    <a:pt x="8793" y="19682"/>
                    <a:pt x="9212" y="19682"/>
                  </a:cubicBezTo>
                  <a:cubicBezTo>
                    <a:pt x="9699" y="19682"/>
                    <a:pt x="10185" y="18691"/>
                    <a:pt x="10118" y="18165"/>
                  </a:cubicBezTo>
                  <a:cubicBezTo>
                    <a:pt x="9975" y="17615"/>
                    <a:pt x="9489" y="17089"/>
                    <a:pt x="9908" y="16906"/>
                  </a:cubicBezTo>
                  <a:cubicBezTo>
                    <a:pt x="10328" y="16820"/>
                    <a:pt x="11167" y="16367"/>
                    <a:pt x="11720" y="16820"/>
                  </a:cubicBezTo>
                  <a:cubicBezTo>
                    <a:pt x="12283" y="17175"/>
                    <a:pt x="13055" y="16906"/>
                    <a:pt x="13332" y="17884"/>
                  </a:cubicBezTo>
                  <a:cubicBezTo>
                    <a:pt x="13685" y="18875"/>
                    <a:pt x="13685" y="19327"/>
                    <a:pt x="13895" y="20135"/>
                  </a:cubicBezTo>
                  <a:cubicBezTo>
                    <a:pt x="14095" y="20942"/>
                    <a:pt x="14867" y="20942"/>
                    <a:pt x="14867" y="20220"/>
                  </a:cubicBezTo>
                  <a:cubicBezTo>
                    <a:pt x="14867" y="19596"/>
                    <a:pt x="15287" y="19682"/>
                    <a:pt x="15850" y="20220"/>
                  </a:cubicBezTo>
                  <a:cubicBezTo>
                    <a:pt x="16403" y="20844"/>
                    <a:pt x="17662" y="21480"/>
                    <a:pt x="18224" y="21113"/>
                  </a:cubicBezTo>
                  <a:cubicBezTo>
                    <a:pt x="18777" y="20673"/>
                    <a:pt x="18854" y="21480"/>
                    <a:pt x="19407" y="20844"/>
                  </a:cubicBezTo>
                  <a:cubicBezTo>
                    <a:pt x="19693" y="20404"/>
                    <a:pt x="20036" y="19951"/>
                    <a:pt x="20246" y="19682"/>
                  </a:cubicBezTo>
                  <a:cubicBezTo>
                    <a:pt x="20179" y="19229"/>
                    <a:pt x="20179" y="18960"/>
                    <a:pt x="20112" y="18691"/>
                  </a:cubicBezTo>
                  <a:cubicBezTo>
                    <a:pt x="20036" y="18251"/>
                    <a:pt x="19550" y="18068"/>
                    <a:pt x="19130" y="17444"/>
                  </a:cubicBezTo>
                  <a:cubicBezTo>
                    <a:pt x="18777" y="16906"/>
                    <a:pt x="18997" y="16637"/>
                    <a:pt x="19407" y="15915"/>
                  </a:cubicBezTo>
                  <a:cubicBezTo>
                    <a:pt x="19826" y="15205"/>
                    <a:pt x="19903" y="15108"/>
                    <a:pt x="20322" y="14667"/>
                  </a:cubicBezTo>
                  <a:cubicBezTo>
                    <a:pt x="20666" y="14300"/>
                    <a:pt x="20666" y="14569"/>
                    <a:pt x="21018" y="14129"/>
                  </a:cubicBezTo>
                  <a:cubicBezTo>
                    <a:pt x="21371" y="13774"/>
                    <a:pt x="21438" y="12784"/>
                    <a:pt x="21505" y="12148"/>
                  </a:cubicBezTo>
                  <a:cubicBezTo>
                    <a:pt x="21581" y="11524"/>
                    <a:pt x="21295" y="11084"/>
                    <a:pt x="20666" y="11169"/>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6" name="AutoShape 6"/>
            <p:cNvSpPr>
              <a:spLocks/>
            </p:cNvSpPr>
            <p:nvPr/>
          </p:nvSpPr>
          <p:spPr bwMode="auto">
            <a:xfrm>
              <a:off x="1063643" y="5747371"/>
              <a:ext cx="2196948" cy="2511395"/>
            </a:xfrm>
            <a:custGeom>
              <a:avLst/>
              <a:gdLst>
                <a:gd name="T0" fmla="+- 0 10824 77"/>
                <a:gd name="T1" fmla="*/ T0 w 21495"/>
                <a:gd name="T2" fmla="*/ 10800 h 21600"/>
                <a:gd name="T3" fmla="+- 0 10824 77"/>
                <a:gd name="T4" fmla="*/ T3 w 21495"/>
                <a:gd name="T5" fmla="*/ 10800 h 21600"/>
                <a:gd name="T6" fmla="+- 0 10824 77"/>
                <a:gd name="T7" fmla="*/ T6 w 21495"/>
                <a:gd name="T8" fmla="*/ 10800 h 21600"/>
                <a:gd name="T9" fmla="+- 0 10824 77"/>
                <a:gd name="T10" fmla="*/ T9 w 21495"/>
                <a:gd name="T11" fmla="*/ 10800 h 21600"/>
              </a:gdLst>
              <a:ahLst/>
              <a:cxnLst>
                <a:cxn ang="0">
                  <a:pos x="T1" y="T2"/>
                </a:cxn>
                <a:cxn ang="0">
                  <a:pos x="T4" y="T5"/>
                </a:cxn>
                <a:cxn ang="0">
                  <a:pos x="T7" y="T8"/>
                </a:cxn>
                <a:cxn ang="0">
                  <a:pos x="T10" y="T11"/>
                </a:cxn>
              </a:cxnLst>
              <a:rect l="0" t="0" r="r" b="b"/>
              <a:pathLst>
                <a:path w="21495" h="21600">
                  <a:moveTo>
                    <a:pt x="14397" y="21600"/>
                  </a:moveTo>
                  <a:cubicBezTo>
                    <a:pt x="14374" y="21600"/>
                    <a:pt x="14325" y="21600"/>
                    <a:pt x="14302" y="21600"/>
                  </a:cubicBezTo>
                  <a:cubicBezTo>
                    <a:pt x="14088" y="21577"/>
                    <a:pt x="13874" y="21290"/>
                    <a:pt x="13589" y="20731"/>
                  </a:cubicBezTo>
                  <a:cubicBezTo>
                    <a:pt x="13517" y="20607"/>
                    <a:pt x="13018" y="20463"/>
                    <a:pt x="12684" y="20359"/>
                  </a:cubicBezTo>
                  <a:cubicBezTo>
                    <a:pt x="12518" y="20317"/>
                    <a:pt x="12398" y="20277"/>
                    <a:pt x="12327" y="20255"/>
                  </a:cubicBezTo>
                  <a:cubicBezTo>
                    <a:pt x="12139" y="20153"/>
                    <a:pt x="11662" y="19987"/>
                    <a:pt x="11305" y="19925"/>
                  </a:cubicBezTo>
                  <a:cubicBezTo>
                    <a:pt x="11260" y="19925"/>
                    <a:pt x="11188" y="19905"/>
                    <a:pt x="11117" y="19905"/>
                  </a:cubicBezTo>
                  <a:cubicBezTo>
                    <a:pt x="10877" y="19905"/>
                    <a:pt x="10640" y="19987"/>
                    <a:pt x="10403" y="20111"/>
                  </a:cubicBezTo>
                  <a:cubicBezTo>
                    <a:pt x="10283" y="20173"/>
                    <a:pt x="10189" y="20215"/>
                    <a:pt x="10095" y="20215"/>
                  </a:cubicBezTo>
                  <a:cubicBezTo>
                    <a:pt x="9998" y="20215"/>
                    <a:pt x="9927" y="20173"/>
                    <a:pt x="9881" y="20130"/>
                  </a:cubicBezTo>
                  <a:cubicBezTo>
                    <a:pt x="9833" y="20091"/>
                    <a:pt x="9833" y="20029"/>
                    <a:pt x="9833" y="19967"/>
                  </a:cubicBezTo>
                  <a:cubicBezTo>
                    <a:pt x="9881" y="19820"/>
                    <a:pt x="9833" y="19719"/>
                    <a:pt x="9573" y="19575"/>
                  </a:cubicBezTo>
                  <a:cubicBezTo>
                    <a:pt x="9453" y="19513"/>
                    <a:pt x="9382" y="19490"/>
                    <a:pt x="9356" y="19490"/>
                  </a:cubicBezTo>
                  <a:cubicBezTo>
                    <a:pt x="9333" y="19490"/>
                    <a:pt x="9333" y="19490"/>
                    <a:pt x="9333" y="19490"/>
                  </a:cubicBezTo>
                  <a:cubicBezTo>
                    <a:pt x="9310" y="19513"/>
                    <a:pt x="9333" y="19533"/>
                    <a:pt x="9382" y="19575"/>
                  </a:cubicBezTo>
                  <a:cubicBezTo>
                    <a:pt x="9476" y="19657"/>
                    <a:pt x="9524" y="19781"/>
                    <a:pt x="9502" y="19863"/>
                  </a:cubicBezTo>
                  <a:cubicBezTo>
                    <a:pt x="9476" y="19905"/>
                    <a:pt x="9427" y="19925"/>
                    <a:pt x="9382" y="19925"/>
                  </a:cubicBezTo>
                  <a:cubicBezTo>
                    <a:pt x="9310" y="19925"/>
                    <a:pt x="9262" y="19905"/>
                    <a:pt x="9190" y="19863"/>
                  </a:cubicBezTo>
                  <a:cubicBezTo>
                    <a:pt x="9145" y="19843"/>
                    <a:pt x="9074" y="19800"/>
                    <a:pt x="9002" y="19800"/>
                  </a:cubicBezTo>
                  <a:cubicBezTo>
                    <a:pt x="9002" y="19800"/>
                    <a:pt x="9002" y="19800"/>
                    <a:pt x="8976" y="19800"/>
                  </a:cubicBezTo>
                  <a:cubicBezTo>
                    <a:pt x="8954" y="19820"/>
                    <a:pt x="8905" y="19820"/>
                    <a:pt x="8859" y="19820"/>
                  </a:cubicBezTo>
                  <a:cubicBezTo>
                    <a:pt x="8788" y="19820"/>
                    <a:pt x="8597" y="19800"/>
                    <a:pt x="8503" y="19699"/>
                  </a:cubicBezTo>
                  <a:cubicBezTo>
                    <a:pt x="8477" y="19676"/>
                    <a:pt x="8454" y="19637"/>
                    <a:pt x="8477" y="19552"/>
                  </a:cubicBezTo>
                  <a:cubicBezTo>
                    <a:pt x="8525" y="19428"/>
                    <a:pt x="8645" y="19389"/>
                    <a:pt x="8739" y="19346"/>
                  </a:cubicBezTo>
                  <a:cubicBezTo>
                    <a:pt x="8811" y="19304"/>
                    <a:pt x="8905" y="19284"/>
                    <a:pt x="8976" y="19203"/>
                  </a:cubicBezTo>
                  <a:cubicBezTo>
                    <a:pt x="8976" y="19180"/>
                    <a:pt x="8976" y="19160"/>
                    <a:pt x="8976" y="19160"/>
                  </a:cubicBezTo>
                  <a:cubicBezTo>
                    <a:pt x="8931" y="19056"/>
                    <a:pt x="8645" y="18935"/>
                    <a:pt x="8431" y="18870"/>
                  </a:cubicBezTo>
                  <a:cubicBezTo>
                    <a:pt x="8405" y="19016"/>
                    <a:pt x="8289" y="19118"/>
                    <a:pt x="8191" y="19118"/>
                  </a:cubicBezTo>
                  <a:cubicBezTo>
                    <a:pt x="8169" y="19118"/>
                    <a:pt x="8074" y="19118"/>
                    <a:pt x="8052" y="18974"/>
                  </a:cubicBezTo>
                  <a:cubicBezTo>
                    <a:pt x="8026" y="18892"/>
                    <a:pt x="7980" y="18788"/>
                    <a:pt x="7883" y="18788"/>
                  </a:cubicBezTo>
                  <a:cubicBezTo>
                    <a:pt x="7834" y="18788"/>
                    <a:pt x="7763" y="18808"/>
                    <a:pt x="7718" y="18830"/>
                  </a:cubicBezTo>
                  <a:cubicBezTo>
                    <a:pt x="7598" y="18892"/>
                    <a:pt x="7455" y="18935"/>
                    <a:pt x="7338" y="18954"/>
                  </a:cubicBezTo>
                  <a:cubicBezTo>
                    <a:pt x="7195" y="18974"/>
                    <a:pt x="7075" y="18994"/>
                    <a:pt x="7075" y="19036"/>
                  </a:cubicBezTo>
                  <a:cubicBezTo>
                    <a:pt x="7053" y="19056"/>
                    <a:pt x="7053" y="19078"/>
                    <a:pt x="7053" y="19118"/>
                  </a:cubicBezTo>
                  <a:cubicBezTo>
                    <a:pt x="7027" y="19242"/>
                    <a:pt x="7004" y="19389"/>
                    <a:pt x="6816" y="19451"/>
                  </a:cubicBezTo>
                  <a:cubicBezTo>
                    <a:pt x="6745" y="19470"/>
                    <a:pt x="6696" y="19552"/>
                    <a:pt x="6670" y="19637"/>
                  </a:cubicBezTo>
                  <a:cubicBezTo>
                    <a:pt x="6625" y="19761"/>
                    <a:pt x="6647" y="19882"/>
                    <a:pt x="6719" y="19967"/>
                  </a:cubicBezTo>
                  <a:cubicBezTo>
                    <a:pt x="6839" y="20068"/>
                    <a:pt x="6955" y="20091"/>
                    <a:pt x="7053" y="20091"/>
                  </a:cubicBezTo>
                  <a:cubicBezTo>
                    <a:pt x="7169" y="20091"/>
                    <a:pt x="7290" y="20049"/>
                    <a:pt x="7361" y="20009"/>
                  </a:cubicBezTo>
                  <a:cubicBezTo>
                    <a:pt x="7410" y="19987"/>
                    <a:pt x="7432" y="19947"/>
                    <a:pt x="7481" y="19925"/>
                  </a:cubicBezTo>
                  <a:cubicBezTo>
                    <a:pt x="7526" y="19863"/>
                    <a:pt x="7575" y="19781"/>
                    <a:pt x="7718" y="19781"/>
                  </a:cubicBezTo>
                  <a:cubicBezTo>
                    <a:pt x="7789" y="19781"/>
                    <a:pt x="7860" y="19800"/>
                    <a:pt x="7954" y="19843"/>
                  </a:cubicBezTo>
                  <a:cubicBezTo>
                    <a:pt x="8097" y="19905"/>
                    <a:pt x="8169" y="19967"/>
                    <a:pt x="8191" y="20009"/>
                  </a:cubicBezTo>
                  <a:cubicBezTo>
                    <a:pt x="8217" y="20068"/>
                    <a:pt x="8169" y="20130"/>
                    <a:pt x="8146" y="20173"/>
                  </a:cubicBezTo>
                  <a:cubicBezTo>
                    <a:pt x="8097" y="20235"/>
                    <a:pt x="8074" y="20277"/>
                    <a:pt x="8074" y="20339"/>
                  </a:cubicBezTo>
                  <a:cubicBezTo>
                    <a:pt x="8026" y="20545"/>
                    <a:pt x="7860" y="20607"/>
                    <a:pt x="7763" y="20607"/>
                  </a:cubicBezTo>
                  <a:cubicBezTo>
                    <a:pt x="7718" y="20607"/>
                    <a:pt x="7718" y="20607"/>
                    <a:pt x="7718" y="20607"/>
                  </a:cubicBezTo>
                  <a:cubicBezTo>
                    <a:pt x="7718" y="20565"/>
                    <a:pt x="7718" y="20565"/>
                    <a:pt x="7718" y="20565"/>
                  </a:cubicBezTo>
                  <a:cubicBezTo>
                    <a:pt x="7695" y="20525"/>
                    <a:pt x="7552" y="20401"/>
                    <a:pt x="7338" y="20401"/>
                  </a:cubicBezTo>
                  <a:cubicBezTo>
                    <a:pt x="7267" y="20401"/>
                    <a:pt x="7218" y="20421"/>
                    <a:pt x="7147" y="20441"/>
                  </a:cubicBezTo>
                  <a:cubicBezTo>
                    <a:pt x="6861" y="20545"/>
                    <a:pt x="6910" y="20793"/>
                    <a:pt x="6933" y="20813"/>
                  </a:cubicBezTo>
                  <a:cubicBezTo>
                    <a:pt x="6933" y="20855"/>
                    <a:pt x="6933" y="20855"/>
                    <a:pt x="6933" y="20855"/>
                  </a:cubicBezTo>
                  <a:cubicBezTo>
                    <a:pt x="6884" y="20855"/>
                    <a:pt x="6884" y="20855"/>
                    <a:pt x="6884" y="20855"/>
                  </a:cubicBezTo>
                  <a:cubicBezTo>
                    <a:pt x="6647" y="20895"/>
                    <a:pt x="6459" y="20917"/>
                    <a:pt x="6316" y="20917"/>
                  </a:cubicBezTo>
                  <a:cubicBezTo>
                    <a:pt x="5960" y="20917"/>
                    <a:pt x="5745" y="20793"/>
                    <a:pt x="5625" y="20545"/>
                  </a:cubicBezTo>
                  <a:cubicBezTo>
                    <a:pt x="5580" y="20483"/>
                    <a:pt x="5509" y="20463"/>
                    <a:pt x="5389" y="20463"/>
                  </a:cubicBezTo>
                  <a:cubicBezTo>
                    <a:pt x="5077" y="20463"/>
                    <a:pt x="4581" y="20669"/>
                    <a:pt x="4367" y="20855"/>
                  </a:cubicBezTo>
                  <a:cubicBezTo>
                    <a:pt x="4104" y="21084"/>
                    <a:pt x="3345" y="21104"/>
                    <a:pt x="3202" y="21104"/>
                  </a:cubicBezTo>
                  <a:cubicBezTo>
                    <a:pt x="3082" y="21104"/>
                    <a:pt x="2962" y="21084"/>
                    <a:pt x="2940" y="21084"/>
                  </a:cubicBezTo>
                  <a:cubicBezTo>
                    <a:pt x="2823" y="21061"/>
                    <a:pt x="2797" y="20960"/>
                    <a:pt x="2774" y="20855"/>
                  </a:cubicBezTo>
                  <a:cubicBezTo>
                    <a:pt x="2726" y="20751"/>
                    <a:pt x="2703" y="20669"/>
                    <a:pt x="2654" y="20669"/>
                  </a:cubicBezTo>
                  <a:cubicBezTo>
                    <a:pt x="2537" y="20669"/>
                    <a:pt x="2275" y="20813"/>
                    <a:pt x="2038" y="20917"/>
                  </a:cubicBezTo>
                  <a:cubicBezTo>
                    <a:pt x="1869" y="20999"/>
                    <a:pt x="1704" y="21104"/>
                    <a:pt x="1561" y="21143"/>
                  </a:cubicBezTo>
                  <a:cubicBezTo>
                    <a:pt x="1490" y="21166"/>
                    <a:pt x="1418" y="21185"/>
                    <a:pt x="1324" y="21185"/>
                  </a:cubicBezTo>
                  <a:cubicBezTo>
                    <a:pt x="1204" y="21185"/>
                    <a:pt x="1084" y="21143"/>
                    <a:pt x="1039" y="21061"/>
                  </a:cubicBezTo>
                  <a:cubicBezTo>
                    <a:pt x="990" y="20999"/>
                    <a:pt x="990" y="20937"/>
                    <a:pt x="1016" y="20895"/>
                  </a:cubicBezTo>
                  <a:cubicBezTo>
                    <a:pt x="1039" y="20836"/>
                    <a:pt x="1084" y="20793"/>
                    <a:pt x="1133" y="20751"/>
                  </a:cubicBezTo>
                  <a:cubicBezTo>
                    <a:pt x="1204" y="20689"/>
                    <a:pt x="1253" y="20607"/>
                    <a:pt x="1230" y="20565"/>
                  </a:cubicBezTo>
                  <a:cubicBezTo>
                    <a:pt x="1230" y="20545"/>
                    <a:pt x="1230" y="20545"/>
                    <a:pt x="1204" y="20545"/>
                  </a:cubicBezTo>
                  <a:cubicBezTo>
                    <a:pt x="1204" y="20545"/>
                    <a:pt x="1133" y="20545"/>
                    <a:pt x="1039" y="20689"/>
                  </a:cubicBezTo>
                  <a:cubicBezTo>
                    <a:pt x="967" y="20774"/>
                    <a:pt x="873" y="20813"/>
                    <a:pt x="776" y="20813"/>
                  </a:cubicBezTo>
                  <a:cubicBezTo>
                    <a:pt x="659" y="20813"/>
                    <a:pt x="562" y="20731"/>
                    <a:pt x="539" y="20669"/>
                  </a:cubicBezTo>
                  <a:cubicBezTo>
                    <a:pt x="539" y="20649"/>
                    <a:pt x="517" y="20607"/>
                    <a:pt x="517" y="20565"/>
                  </a:cubicBezTo>
                  <a:cubicBezTo>
                    <a:pt x="517" y="20483"/>
                    <a:pt x="517" y="20339"/>
                    <a:pt x="303" y="20173"/>
                  </a:cubicBezTo>
                  <a:cubicBezTo>
                    <a:pt x="17" y="19967"/>
                    <a:pt x="-77" y="19719"/>
                    <a:pt x="66" y="19490"/>
                  </a:cubicBezTo>
                  <a:cubicBezTo>
                    <a:pt x="88" y="19451"/>
                    <a:pt x="111" y="19408"/>
                    <a:pt x="134" y="19366"/>
                  </a:cubicBezTo>
                  <a:cubicBezTo>
                    <a:pt x="205" y="19265"/>
                    <a:pt x="231" y="19242"/>
                    <a:pt x="182" y="19140"/>
                  </a:cubicBezTo>
                  <a:cubicBezTo>
                    <a:pt x="88" y="18954"/>
                    <a:pt x="111" y="18768"/>
                    <a:pt x="254" y="18582"/>
                  </a:cubicBezTo>
                  <a:cubicBezTo>
                    <a:pt x="303" y="18520"/>
                    <a:pt x="303" y="18520"/>
                    <a:pt x="303" y="18520"/>
                  </a:cubicBezTo>
                  <a:cubicBezTo>
                    <a:pt x="397" y="18396"/>
                    <a:pt x="419" y="18376"/>
                    <a:pt x="351" y="18210"/>
                  </a:cubicBezTo>
                  <a:cubicBezTo>
                    <a:pt x="277" y="18004"/>
                    <a:pt x="445" y="17795"/>
                    <a:pt x="491" y="17733"/>
                  </a:cubicBezTo>
                  <a:cubicBezTo>
                    <a:pt x="468" y="17589"/>
                    <a:pt x="539" y="17403"/>
                    <a:pt x="705" y="17279"/>
                  </a:cubicBezTo>
                  <a:cubicBezTo>
                    <a:pt x="825" y="17155"/>
                    <a:pt x="873" y="17011"/>
                    <a:pt x="802" y="16907"/>
                  </a:cubicBezTo>
                  <a:cubicBezTo>
                    <a:pt x="776" y="16867"/>
                    <a:pt x="753" y="16845"/>
                    <a:pt x="731" y="16805"/>
                  </a:cubicBezTo>
                  <a:cubicBezTo>
                    <a:pt x="633" y="16658"/>
                    <a:pt x="517" y="16472"/>
                    <a:pt x="468" y="16247"/>
                  </a:cubicBezTo>
                  <a:cubicBezTo>
                    <a:pt x="397" y="15936"/>
                    <a:pt x="517" y="15646"/>
                    <a:pt x="611" y="15522"/>
                  </a:cubicBezTo>
                  <a:cubicBezTo>
                    <a:pt x="682" y="15460"/>
                    <a:pt x="705" y="15378"/>
                    <a:pt x="753" y="15273"/>
                  </a:cubicBezTo>
                  <a:cubicBezTo>
                    <a:pt x="802" y="15192"/>
                    <a:pt x="847" y="15068"/>
                    <a:pt x="945" y="14924"/>
                  </a:cubicBezTo>
                  <a:cubicBezTo>
                    <a:pt x="1016" y="14819"/>
                    <a:pt x="1062" y="14738"/>
                    <a:pt x="1110" y="14675"/>
                  </a:cubicBezTo>
                  <a:cubicBezTo>
                    <a:pt x="1230" y="14532"/>
                    <a:pt x="1302" y="14427"/>
                    <a:pt x="1347" y="14241"/>
                  </a:cubicBezTo>
                  <a:cubicBezTo>
                    <a:pt x="1418" y="13993"/>
                    <a:pt x="1538" y="13911"/>
                    <a:pt x="1681" y="13829"/>
                  </a:cubicBezTo>
                  <a:cubicBezTo>
                    <a:pt x="1704" y="13807"/>
                    <a:pt x="1704" y="13807"/>
                    <a:pt x="1704" y="13807"/>
                  </a:cubicBezTo>
                  <a:cubicBezTo>
                    <a:pt x="1775" y="13767"/>
                    <a:pt x="1775" y="13457"/>
                    <a:pt x="1775" y="13229"/>
                  </a:cubicBezTo>
                  <a:cubicBezTo>
                    <a:pt x="1798" y="13042"/>
                    <a:pt x="1798" y="12876"/>
                    <a:pt x="1824" y="12774"/>
                  </a:cubicBezTo>
                  <a:cubicBezTo>
                    <a:pt x="1847" y="12712"/>
                    <a:pt x="1847" y="12628"/>
                    <a:pt x="1847" y="12546"/>
                  </a:cubicBezTo>
                  <a:cubicBezTo>
                    <a:pt x="1847" y="12422"/>
                    <a:pt x="1824" y="12298"/>
                    <a:pt x="1989" y="12174"/>
                  </a:cubicBezTo>
                  <a:cubicBezTo>
                    <a:pt x="2203" y="12030"/>
                    <a:pt x="2297" y="11801"/>
                    <a:pt x="2297" y="11471"/>
                  </a:cubicBezTo>
                  <a:cubicBezTo>
                    <a:pt x="2297" y="11122"/>
                    <a:pt x="2583" y="10769"/>
                    <a:pt x="2797" y="10625"/>
                  </a:cubicBezTo>
                  <a:cubicBezTo>
                    <a:pt x="2988" y="10501"/>
                    <a:pt x="3225" y="10273"/>
                    <a:pt x="3296" y="10171"/>
                  </a:cubicBezTo>
                  <a:cubicBezTo>
                    <a:pt x="3319" y="10148"/>
                    <a:pt x="3368" y="10086"/>
                    <a:pt x="3391" y="10024"/>
                  </a:cubicBezTo>
                  <a:cubicBezTo>
                    <a:pt x="3488" y="9900"/>
                    <a:pt x="3582" y="9737"/>
                    <a:pt x="3676" y="9632"/>
                  </a:cubicBezTo>
                  <a:cubicBezTo>
                    <a:pt x="3819" y="9466"/>
                    <a:pt x="3961" y="9384"/>
                    <a:pt x="4224" y="9322"/>
                  </a:cubicBezTo>
                  <a:cubicBezTo>
                    <a:pt x="4367" y="9280"/>
                    <a:pt x="4438" y="9054"/>
                    <a:pt x="4510" y="8848"/>
                  </a:cubicBezTo>
                  <a:cubicBezTo>
                    <a:pt x="4532" y="8744"/>
                    <a:pt x="4555" y="8662"/>
                    <a:pt x="4581" y="8577"/>
                  </a:cubicBezTo>
                  <a:cubicBezTo>
                    <a:pt x="4675" y="8371"/>
                    <a:pt x="5009" y="8041"/>
                    <a:pt x="5126" y="7937"/>
                  </a:cubicBezTo>
                  <a:cubicBezTo>
                    <a:pt x="5197" y="7875"/>
                    <a:pt x="5197" y="7875"/>
                    <a:pt x="5197" y="7875"/>
                  </a:cubicBezTo>
                  <a:cubicBezTo>
                    <a:pt x="5126" y="7833"/>
                    <a:pt x="5126" y="7833"/>
                    <a:pt x="5126" y="7833"/>
                  </a:cubicBezTo>
                  <a:cubicBezTo>
                    <a:pt x="5340" y="7731"/>
                    <a:pt x="5340" y="7731"/>
                    <a:pt x="5340" y="7731"/>
                  </a:cubicBezTo>
                  <a:cubicBezTo>
                    <a:pt x="5363" y="7731"/>
                    <a:pt x="5363" y="7731"/>
                    <a:pt x="5363" y="7731"/>
                  </a:cubicBezTo>
                  <a:cubicBezTo>
                    <a:pt x="5363" y="7731"/>
                    <a:pt x="5554" y="7711"/>
                    <a:pt x="5720" y="7339"/>
                  </a:cubicBezTo>
                  <a:cubicBezTo>
                    <a:pt x="5840" y="7091"/>
                    <a:pt x="5982" y="6925"/>
                    <a:pt x="6076" y="6781"/>
                  </a:cubicBezTo>
                  <a:cubicBezTo>
                    <a:pt x="6174" y="6637"/>
                    <a:pt x="6268" y="6532"/>
                    <a:pt x="6268" y="6428"/>
                  </a:cubicBezTo>
                  <a:cubicBezTo>
                    <a:pt x="6290" y="6327"/>
                    <a:pt x="6290" y="6242"/>
                    <a:pt x="6290" y="6160"/>
                  </a:cubicBezTo>
                  <a:cubicBezTo>
                    <a:pt x="6268" y="6056"/>
                    <a:pt x="6268" y="5954"/>
                    <a:pt x="6316" y="5892"/>
                  </a:cubicBezTo>
                  <a:cubicBezTo>
                    <a:pt x="6339" y="5870"/>
                    <a:pt x="6362" y="5830"/>
                    <a:pt x="6410" y="5808"/>
                  </a:cubicBezTo>
                  <a:cubicBezTo>
                    <a:pt x="6482" y="5746"/>
                    <a:pt x="6576" y="5664"/>
                    <a:pt x="6530" y="5540"/>
                  </a:cubicBezTo>
                  <a:cubicBezTo>
                    <a:pt x="6482" y="5416"/>
                    <a:pt x="6482" y="5210"/>
                    <a:pt x="6816" y="5023"/>
                  </a:cubicBezTo>
                  <a:cubicBezTo>
                    <a:pt x="6861" y="4981"/>
                    <a:pt x="6910" y="4961"/>
                    <a:pt x="6933" y="4961"/>
                  </a:cubicBezTo>
                  <a:cubicBezTo>
                    <a:pt x="7053" y="4899"/>
                    <a:pt x="7075" y="4880"/>
                    <a:pt x="7075" y="4693"/>
                  </a:cubicBezTo>
                  <a:cubicBezTo>
                    <a:pt x="7075" y="4589"/>
                    <a:pt x="7053" y="4569"/>
                    <a:pt x="7004" y="4527"/>
                  </a:cubicBezTo>
                  <a:cubicBezTo>
                    <a:pt x="6955" y="4485"/>
                    <a:pt x="6933" y="4445"/>
                    <a:pt x="6981" y="4341"/>
                  </a:cubicBezTo>
                  <a:cubicBezTo>
                    <a:pt x="7004" y="4239"/>
                    <a:pt x="7075" y="4174"/>
                    <a:pt x="7124" y="4135"/>
                  </a:cubicBezTo>
                  <a:cubicBezTo>
                    <a:pt x="7195" y="4073"/>
                    <a:pt x="7241" y="4031"/>
                    <a:pt x="7241" y="3969"/>
                  </a:cubicBezTo>
                  <a:cubicBezTo>
                    <a:pt x="7241" y="3907"/>
                    <a:pt x="7241" y="3825"/>
                    <a:pt x="7267" y="3743"/>
                  </a:cubicBezTo>
                  <a:cubicBezTo>
                    <a:pt x="7290" y="3658"/>
                    <a:pt x="7338" y="3452"/>
                    <a:pt x="7290" y="3433"/>
                  </a:cubicBezTo>
                  <a:cubicBezTo>
                    <a:pt x="7267" y="3433"/>
                    <a:pt x="7241" y="3433"/>
                    <a:pt x="7218" y="3433"/>
                  </a:cubicBezTo>
                  <a:cubicBezTo>
                    <a:pt x="7101" y="3433"/>
                    <a:pt x="6981" y="3390"/>
                    <a:pt x="6933" y="3309"/>
                  </a:cubicBezTo>
                  <a:cubicBezTo>
                    <a:pt x="6933" y="3266"/>
                    <a:pt x="6910" y="3204"/>
                    <a:pt x="6981" y="3100"/>
                  </a:cubicBezTo>
                  <a:cubicBezTo>
                    <a:pt x="7053" y="3018"/>
                    <a:pt x="7027" y="2998"/>
                    <a:pt x="6933" y="2874"/>
                  </a:cubicBezTo>
                  <a:cubicBezTo>
                    <a:pt x="6884" y="2854"/>
                    <a:pt x="6839" y="2790"/>
                    <a:pt x="6790" y="2750"/>
                  </a:cubicBezTo>
                  <a:cubicBezTo>
                    <a:pt x="6647" y="2544"/>
                    <a:pt x="6745" y="2048"/>
                    <a:pt x="6745" y="1986"/>
                  </a:cubicBezTo>
                  <a:cubicBezTo>
                    <a:pt x="6745" y="1963"/>
                    <a:pt x="6745" y="1963"/>
                    <a:pt x="6745" y="1963"/>
                  </a:cubicBezTo>
                  <a:cubicBezTo>
                    <a:pt x="6767" y="1943"/>
                    <a:pt x="6767" y="1943"/>
                    <a:pt x="6767" y="1943"/>
                  </a:cubicBezTo>
                  <a:cubicBezTo>
                    <a:pt x="6790" y="1943"/>
                    <a:pt x="6790" y="1943"/>
                    <a:pt x="6790" y="1943"/>
                  </a:cubicBezTo>
                  <a:cubicBezTo>
                    <a:pt x="6955" y="1881"/>
                    <a:pt x="6955" y="1881"/>
                    <a:pt x="6955" y="1881"/>
                  </a:cubicBezTo>
                  <a:cubicBezTo>
                    <a:pt x="6981" y="1881"/>
                    <a:pt x="7004" y="1881"/>
                    <a:pt x="7004" y="1881"/>
                  </a:cubicBezTo>
                  <a:cubicBezTo>
                    <a:pt x="7147" y="1881"/>
                    <a:pt x="7267" y="2025"/>
                    <a:pt x="7410" y="2192"/>
                  </a:cubicBezTo>
                  <a:cubicBezTo>
                    <a:pt x="7526" y="2335"/>
                    <a:pt x="7646" y="2482"/>
                    <a:pt x="7740" y="2522"/>
                  </a:cubicBezTo>
                  <a:cubicBezTo>
                    <a:pt x="7789" y="2544"/>
                    <a:pt x="7812" y="2544"/>
                    <a:pt x="7834" y="2544"/>
                  </a:cubicBezTo>
                  <a:cubicBezTo>
                    <a:pt x="7883" y="2544"/>
                    <a:pt x="7909" y="2522"/>
                    <a:pt x="7954" y="2502"/>
                  </a:cubicBezTo>
                  <a:cubicBezTo>
                    <a:pt x="8026" y="2420"/>
                    <a:pt x="8052" y="2273"/>
                    <a:pt x="8003" y="2152"/>
                  </a:cubicBezTo>
                  <a:cubicBezTo>
                    <a:pt x="7954" y="1986"/>
                    <a:pt x="7980" y="1842"/>
                    <a:pt x="8052" y="1737"/>
                  </a:cubicBezTo>
                  <a:cubicBezTo>
                    <a:pt x="8120" y="1656"/>
                    <a:pt x="8217" y="1613"/>
                    <a:pt x="8337" y="1594"/>
                  </a:cubicBezTo>
                  <a:cubicBezTo>
                    <a:pt x="8360" y="1594"/>
                    <a:pt x="8405" y="1594"/>
                    <a:pt x="8405" y="1594"/>
                  </a:cubicBezTo>
                  <a:cubicBezTo>
                    <a:pt x="8645" y="1594"/>
                    <a:pt x="8668" y="1715"/>
                    <a:pt x="8717" y="2048"/>
                  </a:cubicBezTo>
                  <a:cubicBezTo>
                    <a:pt x="8739" y="2130"/>
                    <a:pt x="8739" y="2211"/>
                    <a:pt x="8762" y="2296"/>
                  </a:cubicBezTo>
                  <a:cubicBezTo>
                    <a:pt x="8811" y="2502"/>
                    <a:pt x="8931" y="2584"/>
                    <a:pt x="9145" y="2584"/>
                  </a:cubicBezTo>
                  <a:cubicBezTo>
                    <a:pt x="9356" y="2584"/>
                    <a:pt x="9573" y="2482"/>
                    <a:pt x="9573" y="2482"/>
                  </a:cubicBezTo>
                  <a:cubicBezTo>
                    <a:pt x="9641" y="2460"/>
                    <a:pt x="9641" y="2460"/>
                    <a:pt x="9641" y="2460"/>
                  </a:cubicBezTo>
                  <a:cubicBezTo>
                    <a:pt x="9641" y="2522"/>
                    <a:pt x="9641" y="2522"/>
                    <a:pt x="9641" y="2522"/>
                  </a:cubicBezTo>
                  <a:cubicBezTo>
                    <a:pt x="9667" y="2646"/>
                    <a:pt x="9713" y="2668"/>
                    <a:pt x="9998" y="2668"/>
                  </a:cubicBezTo>
                  <a:cubicBezTo>
                    <a:pt x="10167" y="2668"/>
                    <a:pt x="10189" y="2770"/>
                    <a:pt x="10212" y="2790"/>
                  </a:cubicBezTo>
                  <a:cubicBezTo>
                    <a:pt x="10212" y="2916"/>
                    <a:pt x="10069" y="3060"/>
                    <a:pt x="9904" y="3080"/>
                  </a:cubicBezTo>
                  <a:cubicBezTo>
                    <a:pt x="9881" y="3080"/>
                    <a:pt x="9855" y="3080"/>
                    <a:pt x="9833" y="3080"/>
                  </a:cubicBezTo>
                  <a:cubicBezTo>
                    <a:pt x="9739" y="3100"/>
                    <a:pt x="9739" y="3100"/>
                    <a:pt x="9739" y="3328"/>
                  </a:cubicBezTo>
                  <a:cubicBezTo>
                    <a:pt x="9713" y="3495"/>
                    <a:pt x="9713" y="3495"/>
                    <a:pt x="9713" y="3495"/>
                  </a:cubicBezTo>
                  <a:cubicBezTo>
                    <a:pt x="9713" y="3596"/>
                    <a:pt x="9739" y="3619"/>
                    <a:pt x="9739" y="3639"/>
                  </a:cubicBezTo>
                  <a:cubicBezTo>
                    <a:pt x="9833" y="3639"/>
                    <a:pt x="9975" y="3514"/>
                    <a:pt x="10095" y="3433"/>
                  </a:cubicBezTo>
                  <a:cubicBezTo>
                    <a:pt x="10167" y="3348"/>
                    <a:pt x="10238" y="3309"/>
                    <a:pt x="10261" y="3286"/>
                  </a:cubicBezTo>
                  <a:cubicBezTo>
                    <a:pt x="10332" y="3266"/>
                    <a:pt x="10332" y="3246"/>
                    <a:pt x="10355" y="3165"/>
                  </a:cubicBezTo>
                  <a:cubicBezTo>
                    <a:pt x="10355" y="3122"/>
                    <a:pt x="10355" y="3060"/>
                    <a:pt x="10403" y="2956"/>
                  </a:cubicBezTo>
                  <a:cubicBezTo>
                    <a:pt x="10426" y="2832"/>
                    <a:pt x="10498" y="2688"/>
                    <a:pt x="10640" y="2688"/>
                  </a:cubicBezTo>
                  <a:cubicBezTo>
                    <a:pt x="10712" y="2688"/>
                    <a:pt x="10783" y="2730"/>
                    <a:pt x="10877" y="2770"/>
                  </a:cubicBezTo>
                  <a:cubicBezTo>
                    <a:pt x="10926" y="2812"/>
                    <a:pt x="10974" y="2832"/>
                    <a:pt x="10997" y="2832"/>
                  </a:cubicBezTo>
                  <a:cubicBezTo>
                    <a:pt x="11046" y="2832"/>
                    <a:pt x="11068" y="2770"/>
                    <a:pt x="11094" y="2688"/>
                  </a:cubicBezTo>
                  <a:cubicBezTo>
                    <a:pt x="11117" y="2646"/>
                    <a:pt x="11140" y="2606"/>
                    <a:pt x="11163" y="2564"/>
                  </a:cubicBezTo>
                  <a:cubicBezTo>
                    <a:pt x="11188" y="2544"/>
                    <a:pt x="11234" y="2482"/>
                    <a:pt x="11354" y="2482"/>
                  </a:cubicBezTo>
                  <a:cubicBezTo>
                    <a:pt x="11403" y="2482"/>
                    <a:pt x="11474" y="2502"/>
                    <a:pt x="11545" y="2544"/>
                  </a:cubicBezTo>
                  <a:cubicBezTo>
                    <a:pt x="11331" y="2254"/>
                    <a:pt x="11331" y="2254"/>
                    <a:pt x="11331" y="2254"/>
                  </a:cubicBezTo>
                  <a:cubicBezTo>
                    <a:pt x="11545" y="2130"/>
                    <a:pt x="11545" y="2130"/>
                    <a:pt x="11545" y="2130"/>
                  </a:cubicBezTo>
                  <a:cubicBezTo>
                    <a:pt x="11545" y="2110"/>
                    <a:pt x="11545" y="2110"/>
                    <a:pt x="11545" y="2110"/>
                  </a:cubicBezTo>
                  <a:cubicBezTo>
                    <a:pt x="11568" y="2110"/>
                    <a:pt x="11568" y="2110"/>
                    <a:pt x="11568" y="2110"/>
                  </a:cubicBezTo>
                  <a:cubicBezTo>
                    <a:pt x="11617" y="2067"/>
                    <a:pt x="11617" y="2067"/>
                    <a:pt x="11617" y="2067"/>
                  </a:cubicBezTo>
                  <a:cubicBezTo>
                    <a:pt x="11639" y="2067"/>
                    <a:pt x="11639" y="2067"/>
                    <a:pt x="11639" y="2067"/>
                  </a:cubicBezTo>
                  <a:cubicBezTo>
                    <a:pt x="11662" y="2067"/>
                    <a:pt x="11711" y="2048"/>
                    <a:pt x="11759" y="2048"/>
                  </a:cubicBezTo>
                  <a:cubicBezTo>
                    <a:pt x="11805" y="2048"/>
                    <a:pt x="11876" y="2067"/>
                    <a:pt x="11948" y="2067"/>
                  </a:cubicBezTo>
                  <a:cubicBezTo>
                    <a:pt x="11996" y="2087"/>
                    <a:pt x="12068" y="2087"/>
                    <a:pt x="12139" y="2087"/>
                  </a:cubicBezTo>
                  <a:cubicBezTo>
                    <a:pt x="12184" y="2087"/>
                    <a:pt x="12233" y="2087"/>
                    <a:pt x="12259" y="2067"/>
                  </a:cubicBezTo>
                  <a:cubicBezTo>
                    <a:pt x="12304" y="2048"/>
                    <a:pt x="12376" y="2025"/>
                    <a:pt x="12424" y="2025"/>
                  </a:cubicBezTo>
                  <a:cubicBezTo>
                    <a:pt x="12567" y="1963"/>
                    <a:pt x="12661" y="1943"/>
                    <a:pt x="12661" y="1737"/>
                  </a:cubicBezTo>
                  <a:cubicBezTo>
                    <a:pt x="12661" y="1407"/>
                    <a:pt x="12995" y="1385"/>
                    <a:pt x="13303" y="1385"/>
                  </a:cubicBezTo>
                  <a:cubicBezTo>
                    <a:pt x="13349" y="1365"/>
                    <a:pt x="13397" y="1365"/>
                    <a:pt x="13446" y="1365"/>
                  </a:cubicBezTo>
                  <a:cubicBezTo>
                    <a:pt x="13660" y="1345"/>
                    <a:pt x="13660" y="1323"/>
                    <a:pt x="13634" y="1261"/>
                  </a:cubicBezTo>
                  <a:cubicBezTo>
                    <a:pt x="13634" y="1241"/>
                    <a:pt x="13634" y="1179"/>
                    <a:pt x="13660" y="1137"/>
                  </a:cubicBezTo>
                  <a:cubicBezTo>
                    <a:pt x="13706" y="1075"/>
                    <a:pt x="13777" y="911"/>
                    <a:pt x="13612" y="764"/>
                  </a:cubicBezTo>
                  <a:cubicBezTo>
                    <a:pt x="13566" y="725"/>
                    <a:pt x="13517" y="702"/>
                    <a:pt x="13446" y="702"/>
                  </a:cubicBezTo>
                  <a:cubicBezTo>
                    <a:pt x="13420" y="702"/>
                    <a:pt x="13397" y="725"/>
                    <a:pt x="13349" y="725"/>
                  </a:cubicBezTo>
                  <a:cubicBezTo>
                    <a:pt x="13326" y="725"/>
                    <a:pt x="13281" y="725"/>
                    <a:pt x="13255" y="725"/>
                  </a:cubicBezTo>
                  <a:cubicBezTo>
                    <a:pt x="13209" y="725"/>
                    <a:pt x="13183" y="725"/>
                    <a:pt x="13161" y="725"/>
                  </a:cubicBezTo>
                  <a:cubicBezTo>
                    <a:pt x="12947" y="683"/>
                    <a:pt x="12924" y="601"/>
                    <a:pt x="12924" y="581"/>
                  </a:cubicBezTo>
                  <a:cubicBezTo>
                    <a:pt x="12947" y="558"/>
                    <a:pt x="13018" y="353"/>
                    <a:pt x="13161" y="248"/>
                  </a:cubicBezTo>
                  <a:cubicBezTo>
                    <a:pt x="13326" y="147"/>
                    <a:pt x="13517" y="124"/>
                    <a:pt x="13706" y="85"/>
                  </a:cubicBezTo>
                  <a:cubicBezTo>
                    <a:pt x="13732" y="85"/>
                    <a:pt x="13732" y="85"/>
                    <a:pt x="13754" y="85"/>
                  </a:cubicBezTo>
                  <a:cubicBezTo>
                    <a:pt x="13852" y="85"/>
                    <a:pt x="13897" y="124"/>
                    <a:pt x="13920" y="166"/>
                  </a:cubicBezTo>
                  <a:cubicBezTo>
                    <a:pt x="13946" y="186"/>
                    <a:pt x="13968" y="186"/>
                    <a:pt x="13991" y="186"/>
                  </a:cubicBezTo>
                  <a:lnTo>
                    <a:pt x="14017" y="186"/>
                  </a:lnTo>
                  <a:cubicBezTo>
                    <a:pt x="14088" y="166"/>
                    <a:pt x="14111" y="147"/>
                    <a:pt x="14134" y="104"/>
                  </a:cubicBezTo>
                  <a:cubicBezTo>
                    <a:pt x="14160" y="85"/>
                    <a:pt x="14205" y="42"/>
                    <a:pt x="14254" y="42"/>
                  </a:cubicBezTo>
                  <a:cubicBezTo>
                    <a:pt x="14277" y="42"/>
                    <a:pt x="14302" y="42"/>
                    <a:pt x="14325" y="62"/>
                  </a:cubicBezTo>
                  <a:cubicBezTo>
                    <a:pt x="14397" y="85"/>
                    <a:pt x="14419" y="147"/>
                    <a:pt x="14468" y="186"/>
                  </a:cubicBezTo>
                  <a:cubicBezTo>
                    <a:pt x="14491" y="228"/>
                    <a:pt x="14517" y="271"/>
                    <a:pt x="14539" y="291"/>
                  </a:cubicBezTo>
                  <a:cubicBezTo>
                    <a:pt x="14562" y="291"/>
                    <a:pt x="14562" y="291"/>
                    <a:pt x="14585" y="291"/>
                  </a:cubicBezTo>
                  <a:cubicBezTo>
                    <a:pt x="14633" y="291"/>
                    <a:pt x="14682" y="248"/>
                    <a:pt x="14753" y="209"/>
                  </a:cubicBezTo>
                  <a:cubicBezTo>
                    <a:pt x="14802" y="186"/>
                    <a:pt x="14847" y="147"/>
                    <a:pt x="14896" y="124"/>
                  </a:cubicBezTo>
                  <a:cubicBezTo>
                    <a:pt x="14967" y="85"/>
                    <a:pt x="14967" y="85"/>
                    <a:pt x="14967" y="85"/>
                  </a:cubicBezTo>
                  <a:cubicBezTo>
                    <a:pt x="15061" y="42"/>
                    <a:pt x="15110" y="0"/>
                    <a:pt x="15182" y="0"/>
                  </a:cubicBezTo>
                  <a:cubicBezTo>
                    <a:pt x="15204" y="0"/>
                    <a:pt x="15253" y="23"/>
                    <a:pt x="15276" y="23"/>
                  </a:cubicBezTo>
                  <a:cubicBezTo>
                    <a:pt x="15396" y="62"/>
                    <a:pt x="15396" y="310"/>
                    <a:pt x="15347" y="683"/>
                  </a:cubicBezTo>
                  <a:cubicBezTo>
                    <a:pt x="15298" y="911"/>
                    <a:pt x="15324" y="993"/>
                    <a:pt x="15347" y="993"/>
                  </a:cubicBezTo>
                  <a:cubicBezTo>
                    <a:pt x="15347" y="993"/>
                    <a:pt x="15370" y="973"/>
                    <a:pt x="15396" y="931"/>
                  </a:cubicBezTo>
                  <a:cubicBezTo>
                    <a:pt x="15441" y="888"/>
                    <a:pt x="15467" y="849"/>
                    <a:pt x="15490" y="807"/>
                  </a:cubicBezTo>
                  <a:cubicBezTo>
                    <a:pt x="15538" y="764"/>
                    <a:pt x="15561" y="725"/>
                    <a:pt x="15610" y="725"/>
                  </a:cubicBezTo>
                  <a:cubicBezTo>
                    <a:pt x="15681" y="725"/>
                    <a:pt x="15726" y="764"/>
                    <a:pt x="15846" y="869"/>
                  </a:cubicBezTo>
                  <a:cubicBezTo>
                    <a:pt x="15895" y="911"/>
                    <a:pt x="15918" y="931"/>
                    <a:pt x="15966" y="931"/>
                  </a:cubicBezTo>
                  <a:cubicBezTo>
                    <a:pt x="16012" y="931"/>
                    <a:pt x="16061" y="869"/>
                    <a:pt x="16132" y="807"/>
                  </a:cubicBezTo>
                  <a:cubicBezTo>
                    <a:pt x="16177" y="745"/>
                    <a:pt x="16252" y="663"/>
                    <a:pt x="16346" y="640"/>
                  </a:cubicBezTo>
                  <a:cubicBezTo>
                    <a:pt x="16369" y="621"/>
                    <a:pt x="16391" y="621"/>
                    <a:pt x="16417" y="621"/>
                  </a:cubicBezTo>
                  <a:cubicBezTo>
                    <a:pt x="16463" y="621"/>
                    <a:pt x="16534" y="663"/>
                    <a:pt x="16583" y="702"/>
                  </a:cubicBezTo>
                  <a:cubicBezTo>
                    <a:pt x="16677" y="829"/>
                    <a:pt x="16726" y="1035"/>
                    <a:pt x="16703" y="1137"/>
                  </a:cubicBezTo>
                  <a:cubicBezTo>
                    <a:pt x="16677" y="1241"/>
                    <a:pt x="16703" y="1303"/>
                    <a:pt x="16868" y="1365"/>
                  </a:cubicBezTo>
                  <a:cubicBezTo>
                    <a:pt x="16868" y="1385"/>
                    <a:pt x="16891" y="1385"/>
                    <a:pt x="16917" y="1385"/>
                  </a:cubicBezTo>
                  <a:cubicBezTo>
                    <a:pt x="16940" y="1407"/>
                    <a:pt x="16988" y="1407"/>
                    <a:pt x="16988" y="1427"/>
                  </a:cubicBezTo>
                  <a:cubicBezTo>
                    <a:pt x="17011" y="1470"/>
                    <a:pt x="17011" y="1509"/>
                    <a:pt x="16940" y="1633"/>
                  </a:cubicBezTo>
                  <a:cubicBezTo>
                    <a:pt x="16917" y="1695"/>
                    <a:pt x="16868" y="1819"/>
                    <a:pt x="16820" y="1963"/>
                  </a:cubicBezTo>
                  <a:cubicBezTo>
                    <a:pt x="16748" y="2110"/>
                    <a:pt x="16748" y="2172"/>
                    <a:pt x="16748" y="2192"/>
                  </a:cubicBezTo>
                  <a:cubicBezTo>
                    <a:pt x="16797" y="2172"/>
                    <a:pt x="16940" y="2048"/>
                    <a:pt x="17011" y="1924"/>
                  </a:cubicBezTo>
                  <a:cubicBezTo>
                    <a:pt x="17060" y="1881"/>
                    <a:pt x="17082" y="1881"/>
                    <a:pt x="17105" y="1881"/>
                  </a:cubicBezTo>
                  <a:cubicBezTo>
                    <a:pt x="17274" y="1881"/>
                    <a:pt x="17368" y="2316"/>
                    <a:pt x="17368" y="2460"/>
                  </a:cubicBezTo>
                  <a:cubicBezTo>
                    <a:pt x="17368" y="2564"/>
                    <a:pt x="17390" y="2646"/>
                    <a:pt x="17416" y="2708"/>
                  </a:cubicBezTo>
                  <a:cubicBezTo>
                    <a:pt x="17462" y="2790"/>
                    <a:pt x="17533" y="2812"/>
                    <a:pt x="17627" y="2812"/>
                  </a:cubicBezTo>
                  <a:cubicBezTo>
                    <a:pt x="17676" y="2812"/>
                    <a:pt x="17699" y="2812"/>
                    <a:pt x="17747" y="2812"/>
                  </a:cubicBezTo>
                  <a:cubicBezTo>
                    <a:pt x="17984" y="2770"/>
                    <a:pt x="17984" y="2730"/>
                    <a:pt x="18033" y="2646"/>
                  </a:cubicBezTo>
                  <a:cubicBezTo>
                    <a:pt x="18033" y="2606"/>
                    <a:pt x="18055" y="2564"/>
                    <a:pt x="18081" y="2502"/>
                  </a:cubicBezTo>
                  <a:cubicBezTo>
                    <a:pt x="18153" y="2378"/>
                    <a:pt x="18270" y="2296"/>
                    <a:pt x="18367" y="2296"/>
                  </a:cubicBezTo>
                  <a:cubicBezTo>
                    <a:pt x="18412" y="2296"/>
                    <a:pt x="18510" y="2316"/>
                    <a:pt x="18532" y="2482"/>
                  </a:cubicBezTo>
                  <a:cubicBezTo>
                    <a:pt x="18555" y="2584"/>
                    <a:pt x="18578" y="2668"/>
                    <a:pt x="18604" y="2708"/>
                  </a:cubicBezTo>
                  <a:cubicBezTo>
                    <a:pt x="18652" y="2790"/>
                    <a:pt x="18675" y="2874"/>
                    <a:pt x="18652" y="3018"/>
                  </a:cubicBezTo>
                  <a:cubicBezTo>
                    <a:pt x="18626" y="3184"/>
                    <a:pt x="18698" y="3227"/>
                    <a:pt x="18818" y="3286"/>
                  </a:cubicBezTo>
                  <a:cubicBezTo>
                    <a:pt x="18840" y="3286"/>
                    <a:pt x="18840" y="3286"/>
                    <a:pt x="18840" y="3286"/>
                  </a:cubicBezTo>
                  <a:cubicBezTo>
                    <a:pt x="19009" y="3371"/>
                    <a:pt x="19055" y="3701"/>
                    <a:pt x="19055" y="3743"/>
                  </a:cubicBezTo>
                  <a:cubicBezTo>
                    <a:pt x="19055" y="3805"/>
                    <a:pt x="19055" y="3805"/>
                    <a:pt x="19055" y="3805"/>
                  </a:cubicBezTo>
                  <a:cubicBezTo>
                    <a:pt x="19009" y="3782"/>
                    <a:pt x="19009" y="3782"/>
                    <a:pt x="19009" y="3782"/>
                  </a:cubicBezTo>
                  <a:lnTo>
                    <a:pt x="18983" y="3782"/>
                  </a:lnTo>
                  <a:cubicBezTo>
                    <a:pt x="18912" y="3782"/>
                    <a:pt x="18795" y="3805"/>
                    <a:pt x="18724" y="3929"/>
                  </a:cubicBezTo>
                  <a:cubicBezTo>
                    <a:pt x="18626" y="4093"/>
                    <a:pt x="18769" y="4423"/>
                    <a:pt x="18889" y="4550"/>
                  </a:cubicBezTo>
                  <a:cubicBezTo>
                    <a:pt x="19009" y="4631"/>
                    <a:pt x="18960" y="4755"/>
                    <a:pt x="18912" y="4899"/>
                  </a:cubicBezTo>
                  <a:cubicBezTo>
                    <a:pt x="18863" y="5004"/>
                    <a:pt x="18840" y="5105"/>
                    <a:pt x="18840" y="5210"/>
                  </a:cubicBezTo>
                  <a:cubicBezTo>
                    <a:pt x="18840" y="5478"/>
                    <a:pt x="19269" y="5788"/>
                    <a:pt x="19505" y="5870"/>
                  </a:cubicBezTo>
                  <a:cubicBezTo>
                    <a:pt x="19648" y="5932"/>
                    <a:pt x="19745" y="5994"/>
                    <a:pt x="19745" y="6078"/>
                  </a:cubicBezTo>
                  <a:cubicBezTo>
                    <a:pt x="19745" y="6140"/>
                    <a:pt x="19745" y="6202"/>
                    <a:pt x="19625" y="6265"/>
                  </a:cubicBezTo>
                  <a:cubicBezTo>
                    <a:pt x="19411" y="6408"/>
                    <a:pt x="19411" y="6470"/>
                    <a:pt x="19460" y="6490"/>
                  </a:cubicBezTo>
                  <a:cubicBezTo>
                    <a:pt x="19483" y="6532"/>
                    <a:pt x="19531" y="6552"/>
                    <a:pt x="19577" y="6552"/>
                  </a:cubicBezTo>
                  <a:cubicBezTo>
                    <a:pt x="19648" y="6595"/>
                    <a:pt x="19719" y="6614"/>
                    <a:pt x="19745" y="6699"/>
                  </a:cubicBezTo>
                  <a:cubicBezTo>
                    <a:pt x="19768" y="6738"/>
                    <a:pt x="19768" y="6781"/>
                    <a:pt x="19768" y="6820"/>
                  </a:cubicBezTo>
                  <a:cubicBezTo>
                    <a:pt x="19768" y="6905"/>
                    <a:pt x="19768" y="6967"/>
                    <a:pt x="19911" y="6987"/>
                  </a:cubicBezTo>
                  <a:cubicBezTo>
                    <a:pt x="20170" y="7068"/>
                    <a:pt x="20410" y="7173"/>
                    <a:pt x="20809" y="7525"/>
                  </a:cubicBezTo>
                  <a:cubicBezTo>
                    <a:pt x="21215" y="7875"/>
                    <a:pt x="21264" y="8496"/>
                    <a:pt x="21215" y="8639"/>
                  </a:cubicBezTo>
                  <a:cubicBezTo>
                    <a:pt x="21192" y="8724"/>
                    <a:pt x="21121" y="8764"/>
                    <a:pt x="21072" y="8764"/>
                  </a:cubicBezTo>
                  <a:cubicBezTo>
                    <a:pt x="21192" y="8950"/>
                    <a:pt x="21192" y="9116"/>
                    <a:pt x="21072" y="9260"/>
                  </a:cubicBezTo>
                  <a:cubicBezTo>
                    <a:pt x="20929" y="9446"/>
                    <a:pt x="20929" y="9632"/>
                    <a:pt x="21023" y="9838"/>
                  </a:cubicBezTo>
                  <a:cubicBezTo>
                    <a:pt x="21072" y="9900"/>
                    <a:pt x="21121" y="9923"/>
                    <a:pt x="21192" y="9923"/>
                  </a:cubicBezTo>
                  <a:cubicBezTo>
                    <a:pt x="21264" y="9943"/>
                    <a:pt x="21358" y="9943"/>
                    <a:pt x="21429" y="10086"/>
                  </a:cubicBezTo>
                  <a:cubicBezTo>
                    <a:pt x="21500" y="10191"/>
                    <a:pt x="21523" y="10292"/>
                    <a:pt x="21452" y="10397"/>
                  </a:cubicBezTo>
                  <a:cubicBezTo>
                    <a:pt x="21380" y="10478"/>
                    <a:pt x="21286" y="10541"/>
                    <a:pt x="21215" y="10541"/>
                  </a:cubicBezTo>
                  <a:cubicBezTo>
                    <a:pt x="21192" y="10541"/>
                    <a:pt x="21166" y="10521"/>
                    <a:pt x="21143" y="10521"/>
                  </a:cubicBezTo>
                  <a:cubicBezTo>
                    <a:pt x="21121" y="10521"/>
                    <a:pt x="21072" y="10521"/>
                    <a:pt x="21049" y="10521"/>
                  </a:cubicBezTo>
                  <a:cubicBezTo>
                    <a:pt x="20929" y="10521"/>
                    <a:pt x="20858" y="10541"/>
                    <a:pt x="20809" y="10583"/>
                  </a:cubicBezTo>
                  <a:cubicBezTo>
                    <a:pt x="20787" y="10603"/>
                    <a:pt x="20764" y="10625"/>
                    <a:pt x="20715" y="10625"/>
                  </a:cubicBezTo>
                  <a:cubicBezTo>
                    <a:pt x="20667" y="10625"/>
                    <a:pt x="20621" y="10583"/>
                    <a:pt x="20553" y="10521"/>
                  </a:cubicBezTo>
                  <a:cubicBezTo>
                    <a:pt x="20482" y="10459"/>
                    <a:pt x="20362" y="10377"/>
                    <a:pt x="20219" y="10335"/>
                  </a:cubicBezTo>
                  <a:cubicBezTo>
                    <a:pt x="20099" y="10315"/>
                    <a:pt x="20054" y="10315"/>
                    <a:pt x="20005" y="10315"/>
                  </a:cubicBezTo>
                  <a:cubicBezTo>
                    <a:pt x="19911" y="10315"/>
                    <a:pt x="19888" y="10335"/>
                    <a:pt x="19840" y="10521"/>
                  </a:cubicBezTo>
                  <a:cubicBezTo>
                    <a:pt x="19768" y="10707"/>
                    <a:pt x="20170" y="10935"/>
                    <a:pt x="20313" y="10997"/>
                  </a:cubicBezTo>
                  <a:cubicBezTo>
                    <a:pt x="20290" y="11079"/>
                    <a:pt x="20290" y="11079"/>
                    <a:pt x="20290" y="11079"/>
                  </a:cubicBezTo>
                  <a:cubicBezTo>
                    <a:pt x="20268" y="11079"/>
                    <a:pt x="20219" y="11059"/>
                    <a:pt x="20196" y="11059"/>
                  </a:cubicBezTo>
                  <a:cubicBezTo>
                    <a:pt x="20148" y="11059"/>
                    <a:pt x="20125" y="11079"/>
                    <a:pt x="20125" y="11079"/>
                  </a:cubicBezTo>
                  <a:cubicBezTo>
                    <a:pt x="20125" y="11099"/>
                    <a:pt x="20099" y="11141"/>
                    <a:pt x="20219" y="11265"/>
                  </a:cubicBezTo>
                  <a:cubicBezTo>
                    <a:pt x="20384" y="11432"/>
                    <a:pt x="20339" y="11720"/>
                    <a:pt x="20245" y="11886"/>
                  </a:cubicBezTo>
                  <a:cubicBezTo>
                    <a:pt x="20196" y="11968"/>
                    <a:pt x="20148" y="12010"/>
                    <a:pt x="20099" y="12010"/>
                  </a:cubicBezTo>
                  <a:cubicBezTo>
                    <a:pt x="20076" y="12010"/>
                    <a:pt x="20054" y="12010"/>
                    <a:pt x="20031" y="11987"/>
                  </a:cubicBezTo>
                  <a:cubicBezTo>
                    <a:pt x="19982" y="11948"/>
                    <a:pt x="19934" y="11925"/>
                    <a:pt x="19862" y="11925"/>
                  </a:cubicBezTo>
                  <a:cubicBezTo>
                    <a:pt x="19817" y="11925"/>
                    <a:pt x="19791" y="11925"/>
                    <a:pt x="19791" y="11968"/>
                  </a:cubicBezTo>
                  <a:cubicBezTo>
                    <a:pt x="19791" y="12010"/>
                    <a:pt x="19817" y="12030"/>
                    <a:pt x="19862" y="12072"/>
                  </a:cubicBezTo>
                  <a:cubicBezTo>
                    <a:pt x="19888" y="12112"/>
                    <a:pt x="19934" y="12134"/>
                    <a:pt x="19911" y="12174"/>
                  </a:cubicBezTo>
                  <a:cubicBezTo>
                    <a:pt x="19888" y="12216"/>
                    <a:pt x="19840" y="12216"/>
                    <a:pt x="19840" y="12216"/>
                  </a:cubicBezTo>
                  <a:cubicBezTo>
                    <a:pt x="19719" y="12258"/>
                    <a:pt x="19531" y="12298"/>
                    <a:pt x="19291" y="12464"/>
                  </a:cubicBezTo>
                  <a:cubicBezTo>
                    <a:pt x="19220" y="12526"/>
                    <a:pt x="19175" y="12546"/>
                    <a:pt x="19103" y="12546"/>
                  </a:cubicBezTo>
                  <a:cubicBezTo>
                    <a:pt x="19009" y="12546"/>
                    <a:pt x="18935" y="12484"/>
                    <a:pt x="18863" y="12444"/>
                  </a:cubicBezTo>
                  <a:cubicBezTo>
                    <a:pt x="18840" y="12422"/>
                    <a:pt x="18795" y="12402"/>
                    <a:pt x="18769" y="12382"/>
                  </a:cubicBezTo>
                  <a:cubicBezTo>
                    <a:pt x="18626" y="12382"/>
                    <a:pt x="18341" y="12650"/>
                    <a:pt x="18175" y="13000"/>
                  </a:cubicBezTo>
                  <a:cubicBezTo>
                    <a:pt x="18081" y="13166"/>
                    <a:pt x="17984" y="13248"/>
                    <a:pt x="17913" y="13310"/>
                  </a:cubicBezTo>
                  <a:cubicBezTo>
                    <a:pt x="17890" y="13310"/>
                    <a:pt x="17867" y="13353"/>
                    <a:pt x="17867" y="13353"/>
                  </a:cubicBezTo>
                  <a:cubicBezTo>
                    <a:pt x="17867" y="13353"/>
                    <a:pt x="17890" y="13372"/>
                    <a:pt x="17939" y="13395"/>
                  </a:cubicBezTo>
                  <a:cubicBezTo>
                    <a:pt x="18153" y="13519"/>
                    <a:pt x="18578" y="14117"/>
                    <a:pt x="18604" y="14140"/>
                  </a:cubicBezTo>
                  <a:cubicBezTo>
                    <a:pt x="18626" y="14159"/>
                    <a:pt x="18626" y="14159"/>
                    <a:pt x="18626" y="14159"/>
                  </a:cubicBezTo>
                  <a:cubicBezTo>
                    <a:pt x="18604" y="14179"/>
                    <a:pt x="18604" y="14179"/>
                    <a:pt x="18604" y="14179"/>
                  </a:cubicBezTo>
                  <a:cubicBezTo>
                    <a:pt x="18604" y="14179"/>
                    <a:pt x="18578" y="14303"/>
                    <a:pt x="18626" y="14738"/>
                  </a:cubicBezTo>
                  <a:cubicBezTo>
                    <a:pt x="18626" y="14966"/>
                    <a:pt x="18795" y="15254"/>
                    <a:pt x="18960" y="15522"/>
                  </a:cubicBezTo>
                  <a:cubicBezTo>
                    <a:pt x="19080" y="15770"/>
                    <a:pt x="19197" y="15979"/>
                    <a:pt x="19197" y="16122"/>
                  </a:cubicBezTo>
                  <a:cubicBezTo>
                    <a:pt x="19197" y="16433"/>
                    <a:pt x="18983" y="16907"/>
                    <a:pt x="18746" y="17073"/>
                  </a:cubicBezTo>
                  <a:cubicBezTo>
                    <a:pt x="18675" y="17135"/>
                    <a:pt x="18698" y="17155"/>
                    <a:pt x="18769" y="17259"/>
                  </a:cubicBezTo>
                  <a:cubicBezTo>
                    <a:pt x="18840" y="17363"/>
                    <a:pt x="18935" y="17485"/>
                    <a:pt x="18863" y="17671"/>
                  </a:cubicBezTo>
                  <a:cubicBezTo>
                    <a:pt x="18863" y="17713"/>
                    <a:pt x="18840" y="17756"/>
                    <a:pt x="18818" y="17795"/>
                  </a:cubicBezTo>
                  <a:cubicBezTo>
                    <a:pt x="18746" y="18004"/>
                    <a:pt x="18724" y="18066"/>
                    <a:pt x="18960" y="18252"/>
                  </a:cubicBezTo>
                  <a:cubicBezTo>
                    <a:pt x="19103" y="18354"/>
                    <a:pt x="19149" y="18438"/>
                    <a:pt x="19149" y="18478"/>
                  </a:cubicBezTo>
                  <a:cubicBezTo>
                    <a:pt x="19126" y="18540"/>
                    <a:pt x="19055" y="18582"/>
                    <a:pt x="18983" y="18602"/>
                  </a:cubicBezTo>
                  <a:cubicBezTo>
                    <a:pt x="18912" y="18624"/>
                    <a:pt x="18863" y="18644"/>
                    <a:pt x="18818" y="18686"/>
                  </a:cubicBezTo>
                  <a:cubicBezTo>
                    <a:pt x="18724" y="18726"/>
                    <a:pt x="18746" y="18788"/>
                    <a:pt x="18863" y="18974"/>
                  </a:cubicBezTo>
                  <a:cubicBezTo>
                    <a:pt x="18912" y="19056"/>
                    <a:pt x="18983" y="19160"/>
                    <a:pt x="19055" y="19304"/>
                  </a:cubicBezTo>
                  <a:cubicBezTo>
                    <a:pt x="19197" y="19575"/>
                    <a:pt x="19032" y="19800"/>
                    <a:pt x="18983" y="19882"/>
                  </a:cubicBezTo>
                  <a:cubicBezTo>
                    <a:pt x="18912" y="19967"/>
                    <a:pt x="18818" y="20029"/>
                    <a:pt x="18769" y="20029"/>
                  </a:cubicBezTo>
                  <a:cubicBezTo>
                    <a:pt x="18724" y="20029"/>
                    <a:pt x="18698" y="20009"/>
                    <a:pt x="18675" y="19967"/>
                  </a:cubicBezTo>
                  <a:cubicBezTo>
                    <a:pt x="18626" y="19905"/>
                    <a:pt x="18510" y="19820"/>
                    <a:pt x="18390" y="19820"/>
                  </a:cubicBezTo>
                  <a:cubicBezTo>
                    <a:pt x="18318" y="19820"/>
                    <a:pt x="18247" y="19843"/>
                    <a:pt x="18198" y="19882"/>
                  </a:cubicBezTo>
                  <a:cubicBezTo>
                    <a:pt x="18055" y="19987"/>
                    <a:pt x="17867" y="20111"/>
                    <a:pt x="17653" y="20111"/>
                  </a:cubicBezTo>
                  <a:cubicBezTo>
                    <a:pt x="17559" y="20111"/>
                    <a:pt x="17439" y="20068"/>
                    <a:pt x="17319" y="20029"/>
                  </a:cubicBezTo>
                  <a:cubicBezTo>
                    <a:pt x="17248" y="19987"/>
                    <a:pt x="17176" y="19967"/>
                    <a:pt x="17131" y="19967"/>
                  </a:cubicBezTo>
                  <a:cubicBezTo>
                    <a:pt x="16988" y="19967"/>
                    <a:pt x="16891" y="20068"/>
                    <a:pt x="16797" y="20173"/>
                  </a:cubicBezTo>
                  <a:cubicBezTo>
                    <a:pt x="16774" y="20215"/>
                    <a:pt x="16774" y="20215"/>
                    <a:pt x="16774" y="20215"/>
                  </a:cubicBezTo>
                  <a:cubicBezTo>
                    <a:pt x="16606" y="20359"/>
                    <a:pt x="16346" y="20503"/>
                    <a:pt x="16106" y="20545"/>
                  </a:cubicBezTo>
                  <a:cubicBezTo>
                    <a:pt x="16012" y="20545"/>
                    <a:pt x="16012" y="20545"/>
                    <a:pt x="16012" y="20545"/>
                  </a:cubicBezTo>
                  <a:cubicBezTo>
                    <a:pt x="15798" y="20587"/>
                    <a:pt x="15512" y="20627"/>
                    <a:pt x="15396" y="20712"/>
                  </a:cubicBezTo>
                  <a:cubicBezTo>
                    <a:pt x="15370" y="20751"/>
                    <a:pt x="15370" y="20774"/>
                    <a:pt x="15370" y="20774"/>
                  </a:cubicBezTo>
                  <a:cubicBezTo>
                    <a:pt x="15370" y="20793"/>
                    <a:pt x="15441" y="20836"/>
                    <a:pt x="15512" y="20855"/>
                  </a:cubicBezTo>
                  <a:cubicBezTo>
                    <a:pt x="15561" y="20895"/>
                    <a:pt x="15610" y="20917"/>
                    <a:pt x="15655" y="20937"/>
                  </a:cubicBezTo>
                  <a:cubicBezTo>
                    <a:pt x="15798" y="21022"/>
                    <a:pt x="16106" y="21061"/>
                    <a:pt x="16252" y="21084"/>
                  </a:cubicBezTo>
                  <a:cubicBezTo>
                    <a:pt x="16297" y="21084"/>
                    <a:pt x="16297" y="21084"/>
                    <a:pt x="16297" y="21084"/>
                  </a:cubicBezTo>
                  <a:cubicBezTo>
                    <a:pt x="16297" y="21123"/>
                    <a:pt x="16297" y="21123"/>
                    <a:pt x="16297" y="21123"/>
                  </a:cubicBezTo>
                  <a:cubicBezTo>
                    <a:pt x="16323" y="21166"/>
                    <a:pt x="16323" y="21290"/>
                    <a:pt x="16252" y="21391"/>
                  </a:cubicBezTo>
                  <a:cubicBezTo>
                    <a:pt x="16226" y="21414"/>
                    <a:pt x="16177" y="21434"/>
                    <a:pt x="16083" y="21434"/>
                  </a:cubicBezTo>
                  <a:cubicBezTo>
                    <a:pt x="15966" y="21434"/>
                    <a:pt x="15798" y="21391"/>
                    <a:pt x="15749" y="21372"/>
                  </a:cubicBezTo>
                  <a:cubicBezTo>
                    <a:pt x="15441" y="21538"/>
                    <a:pt x="15441" y="21538"/>
                    <a:pt x="15441" y="21538"/>
                  </a:cubicBezTo>
                  <a:cubicBezTo>
                    <a:pt x="15396" y="21515"/>
                    <a:pt x="15396" y="21515"/>
                    <a:pt x="15396" y="21515"/>
                  </a:cubicBezTo>
                  <a:cubicBezTo>
                    <a:pt x="15396" y="21515"/>
                    <a:pt x="15253" y="21372"/>
                    <a:pt x="15110" y="21372"/>
                  </a:cubicBezTo>
                  <a:cubicBezTo>
                    <a:pt x="15061" y="21372"/>
                    <a:pt x="15013" y="21372"/>
                    <a:pt x="14990" y="21391"/>
                  </a:cubicBezTo>
                  <a:cubicBezTo>
                    <a:pt x="14802" y="21515"/>
                    <a:pt x="14611" y="21600"/>
                    <a:pt x="14397"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7" name="AutoShape 7"/>
            <p:cNvSpPr>
              <a:spLocks/>
            </p:cNvSpPr>
            <p:nvPr/>
          </p:nvSpPr>
          <p:spPr bwMode="auto">
            <a:xfrm>
              <a:off x="1060138" y="5744224"/>
              <a:ext cx="2207512" cy="2517689"/>
            </a:xfrm>
            <a:custGeom>
              <a:avLst/>
              <a:gdLst>
                <a:gd name="T0" fmla="+- 0 10842 104"/>
                <a:gd name="T1" fmla="*/ T0 w 21476"/>
                <a:gd name="T2" fmla="*/ 10800 h 21600"/>
                <a:gd name="T3" fmla="+- 0 10842 104"/>
                <a:gd name="T4" fmla="*/ T3 w 21476"/>
                <a:gd name="T5" fmla="*/ 10800 h 21600"/>
                <a:gd name="T6" fmla="+- 0 10842 104"/>
                <a:gd name="T7" fmla="*/ T6 w 21476"/>
                <a:gd name="T8" fmla="*/ 10800 h 21600"/>
                <a:gd name="T9" fmla="+- 0 10842 104"/>
                <a:gd name="T10" fmla="*/ T9 w 21476"/>
                <a:gd name="T11" fmla="*/ 10800 h 21600"/>
              </a:gdLst>
              <a:ahLst/>
              <a:cxnLst>
                <a:cxn ang="0">
                  <a:pos x="T1" y="T2"/>
                </a:cxn>
                <a:cxn ang="0">
                  <a:pos x="T4" y="T5"/>
                </a:cxn>
                <a:cxn ang="0">
                  <a:pos x="T7" y="T8"/>
                </a:cxn>
                <a:cxn ang="0">
                  <a:pos x="T10" y="T11"/>
                </a:cxn>
              </a:cxnLst>
              <a:rect l="0" t="0" r="r" b="b"/>
              <a:pathLst>
                <a:path w="21476" h="21600">
                  <a:moveTo>
                    <a:pt x="15142" y="101"/>
                  </a:moveTo>
                  <a:cubicBezTo>
                    <a:pt x="15165" y="101"/>
                    <a:pt x="15187" y="101"/>
                    <a:pt x="15213" y="101"/>
                  </a:cubicBezTo>
                  <a:cubicBezTo>
                    <a:pt x="15329" y="143"/>
                    <a:pt x="15284" y="452"/>
                    <a:pt x="15258" y="719"/>
                  </a:cubicBezTo>
                  <a:cubicBezTo>
                    <a:pt x="15236" y="905"/>
                    <a:pt x="15213" y="1090"/>
                    <a:pt x="15284" y="1090"/>
                  </a:cubicBezTo>
                  <a:cubicBezTo>
                    <a:pt x="15307" y="1090"/>
                    <a:pt x="15355" y="1048"/>
                    <a:pt x="15400" y="986"/>
                  </a:cubicBezTo>
                  <a:cubicBezTo>
                    <a:pt x="15497" y="866"/>
                    <a:pt x="15519" y="801"/>
                    <a:pt x="15568" y="801"/>
                  </a:cubicBezTo>
                  <a:cubicBezTo>
                    <a:pt x="15613" y="801"/>
                    <a:pt x="15661" y="843"/>
                    <a:pt x="15755" y="925"/>
                  </a:cubicBezTo>
                  <a:cubicBezTo>
                    <a:pt x="15826" y="986"/>
                    <a:pt x="15874" y="1009"/>
                    <a:pt x="15923" y="1009"/>
                  </a:cubicBezTo>
                  <a:cubicBezTo>
                    <a:pt x="16061" y="1009"/>
                    <a:pt x="16132" y="762"/>
                    <a:pt x="16323" y="719"/>
                  </a:cubicBezTo>
                  <a:cubicBezTo>
                    <a:pt x="16323" y="700"/>
                    <a:pt x="16345" y="700"/>
                    <a:pt x="16371" y="700"/>
                  </a:cubicBezTo>
                  <a:cubicBezTo>
                    <a:pt x="16558" y="700"/>
                    <a:pt x="16629" y="1029"/>
                    <a:pt x="16606" y="1152"/>
                  </a:cubicBezTo>
                  <a:cubicBezTo>
                    <a:pt x="16584" y="1276"/>
                    <a:pt x="16606" y="1380"/>
                    <a:pt x="16797" y="1442"/>
                  </a:cubicBezTo>
                  <a:cubicBezTo>
                    <a:pt x="16984" y="1504"/>
                    <a:pt x="16939" y="1419"/>
                    <a:pt x="16726" y="1976"/>
                  </a:cubicBezTo>
                  <a:cubicBezTo>
                    <a:pt x="16629" y="2203"/>
                    <a:pt x="16629" y="2285"/>
                    <a:pt x="16677" y="2285"/>
                  </a:cubicBezTo>
                  <a:cubicBezTo>
                    <a:pt x="16771" y="2285"/>
                    <a:pt x="16939" y="2080"/>
                    <a:pt x="17010" y="1976"/>
                  </a:cubicBezTo>
                  <a:cubicBezTo>
                    <a:pt x="17032" y="1956"/>
                    <a:pt x="17032" y="1956"/>
                    <a:pt x="17055" y="1956"/>
                  </a:cubicBezTo>
                  <a:cubicBezTo>
                    <a:pt x="17151" y="1956"/>
                    <a:pt x="17268" y="2304"/>
                    <a:pt x="17268" y="2490"/>
                  </a:cubicBezTo>
                  <a:cubicBezTo>
                    <a:pt x="17268" y="2698"/>
                    <a:pt x="17316" y="2883"/>
                    <a:pt x="17574" y="2883"/>
                  </a:cubicBezTo>
                  <a:cubicBezTo>
                    <a:pt x="17622" y="2883"/>
                    <a:pt x="17671" y="2883"/>
                    <a:pt x="17693" y="2883"/>
                  </a:cubicBezTo>
                  <a:cubicBezTo>
                    <a:pt x="18071" y="2819"/>
                    <a:pt x="17955" y="2760"/>
                    <a:pt x="18071" y="2552"/>
                  </a:cubicBezTo>
                  <a:cubicBezTo>
                    <a:pt x="18142" y="2451"/>
                    <a:pt x="18238" y="2366"/>
                    <a:pt x="18309" y="2366"/>
                  </a:cubicBezTo>
                  <a:cubicBezTo>
                    <a:pt x="18380" y="2366"/>
                    <a:pt x="18425" y="2408"/>
                    <a:pt x="18425" y="2532"/>
                  </a:cubicBezTo>
                  <a:cubicBezTo>
                    <a:pt x="18474" y="2779"/>
                    <a:pt x="18593" y="2819"/>
                    <a:pt x="18545" y="3027"/>
                  </a:cubicBezTo>
                  <a:cubicBezTo>
                    <a:pt x="18496" y="3254"/>
                    <a:pt x="18616" y="3294"/>
                    <a:pt x="18758" y="3356"/>
                  </a:cubicBezTo>
                  <a:cubicBezTo>
                    <a:pt x="18922" y="3417"/>
                    <a:pt x="18948" y="3769"/>
                    <a:pt x="18948" y="3769"/>
                  </a:cubicBezTo>
                  <a:lnTo>
                    <a:pt x="18922" y="3769"/>
                  </a:lnTo>
                  <a:cubicBezTo>
                    <a:pt x="18851" y="3769"/>
                    <a:pt x="18709" y="3788"/>
                    <a:pt x="18616" y="3932"/>
                  </a:cubicBezTo>
                  <a:cubicBezTo>
                    <a:pt x="18496" y="4117"/>
                    <a:pt x="18664" y="4468"/>
                    <a:pt x="18803" y="4592"/>
                  </a:cubicBezTo>
                  <a:cubicBezTo>
                    <a:pt x="18948" y="4716"/>
                    <a:pt x="18735" y="4941"/>
                    <a:pt x="18735" y="5230"/>
                  </a:cubicBezTo>
                  <a:cubicBezTo>
                    <a:pt x="18735" y="5517"/>
                    <a:pt x="19158" y="5848"/>
                    <a:pt x="19419" y="5930"/>
                  </a:cubicBezTo>
                  <a:cubicBezTo>
                    <a:pt x="19680" y="6034"/>
                    <a:pt x="19680" y="6157"/>
                    <a:pt x="19538" y="6259"/>
                  </a:cubicBezTo>
                  <a:cubicBezTo>
                    <a:pt x="19396" y="6343"/>
                    <a:pt x="19277" y="6444"/>
                    <a:pt x="19348" y="6548"/>
                  </a:cubicBezTo>
                  <a:cubicBezTo>
                    <a:pt x="19419" y="6630"/>
                    <a:pt x="19609" y="6610"/>
                    <a:pt x="19632" y="6733"/>
                  </a:cubicBezTo>
                  <a:cubicBezTo>
                    <a:pt x="19680" y="6857"/>
                    <a:pt x="19561" y="6981"/>
                    <a:pt x="19822" y="7043"/>
                  </a:cubicBezTo>
                  <a:cubicBezTo>
                    <a:pt x="20080" y="7104"/>
                    <a:pt x="20293" y="7206"/>
                    <a:pt x="20693" y="7557"/>
                  </a:cubicBezTo>
                  <a:cubicBezTo>
                    <a:pt x="21093" y="7905"/>
                    <a:pt x="21141" y="8524"/>
                    <a:pt x="21093" y="8647"/>
                  </a:cubicBezTo>
                  <a:cubicBezTo>
                    <a:pt x="21070" y="8771"/>
                    <a:pt x="20880" y="8709"/>
                    <a:pt x="20951" y="8793"/>
                  </a:cubicBezTo>
                  <a:cubicBezTo>
                    <a:pt x="21022" y="8895"/>
                    <a:pt x="21093" y="9060"/>
                    <a:pt x="20951" y="9246"/>
                  </a:cubicBezTo>
                  <a:cubicBezTo>
                    <a:pt x="20809" y="9431"/>
                    <a:pt x="20809" y="9656"/>
                    <a:pt x="20928" y="9864"/>
                  </a:cubicBezTo>
                  <a:cubicBezTo>
                    <a:pt x="21022" y="10050"/>
                    <a:pt x="21164" y="9884"/>
                    <a:pt x="21332" y="10111"/>
                  </a:cubicBezTo>
                  <a:cubicBezTo>
                    <a:pt x="21473" y="10336"/>
                    <a:pt x="21257" y="10480"/>
                    <a:pt x="21141" y="10480"/>
                  </a:cubicBezTo>
                  <a:cubicBezTo>
                    <a:pt x="21093" y="10480"/>
                    <a:pt x="21022" y="10480"/>
                    <a:pt x="20977" y="10480"/>
                  </a:cubicBezTo>
                  <a:cubicBezTo>
                    <a:pt x="20880" y="10480"/>
                    <a:pt x="20764" y="10502"/>
                    <a:pt x="20693" y="10564"/>
                  </a:cubicBezTo>
                  <a:cubicBezTo>
                    <a:pt x="20693" y="10564"/>
                    <a:pt x="20667" y="10564"/>
                    <a:pt x="20645" y="10564"/>
                  </a:cubicBezTo>
                  <a:cubicBezTo>
                    <a:pt x="20551" y="10564"/>
                    <a:pt x="20435" y="10359"/>
                    <a:pt x="20151" y="10294"/>
                  </a:cubicBezTo>
                  <a:cubicBezTo>
                    <a:pt x="20058" y="10274"/>
                    <a:pt x="19987" y="10274"/>
                    <a:pt x="19938" y="10274"/>
                  </a:cubicBezTo>
                  <a:cubicBezTo>
                    <a:pt x="19796" y="10274"/>
                    <a:pt x="19774" y="10336"/>
                    <a:pt x="19725" y="10522"/>
                  </a:cubicBezTo>
                  <a:cubicBezTo>
                    <a:pt x="19632" y="10769"/>
                    <a:pt x="20222" y="11036"/>
                    <a:pt x="20222" y="11036"/>
                  </a:cubicBezTo>
                  <a:cubicBezTo>
                    <a:pt x="20199" y="11036"/>
                    <a:pt x="20151" y="11016"/>
                    <a:pt x="20128" y="11016"/>
                  </a:cubicBezTo>
                  <a:cubicBezTo>
                    <a:pt x="19987" y="11016"/>
                    <a:pt x="19938" y="11098"/>
                    <a:pt x="20128" y="11283"/>
                  </a:cubicBezTo>
                  <a:cubicBezTo>
                    <a:pt x="20316" y="11491"/>
                    <a:pt x="20151" y="11963"/>
                    <a:pt x="20032" y="11963"/>
                  </a:cubicBezTo>
                  <a:lnTo>
                    <a:pt x="20009" y="11963"/>
                  </a:lnTo>
                  <a:cubicBezTo>
                    <a:pt x="19938" y="11902"/>
                    <a:pt x="19867" y="11882"/>
                    <a:pt x="19796" y="11882"/>
                  </a:cubicBezTo>
                  <a:cubicBezTo>
                    <a:pt x="19751" y="11882"/>
                    <a:pt x="19703" y="11902"/>
                    <a:pt x="19680" y="11963"/>
                  </a:cubicBezTo>
                  <a:cubicBezTo>
                    <a:pt x="19632" y="12087"/>
                    <a:pt x="19893" y="12149"/>
                    <a:pt x="19751" y="12169"/>
                  </a:cubicBezTo>
                  <a:cubicBezTo>
                    <a:pt x="19609" y="12211"/>
                    <a:pt x="19419" y="12273"/>
                    <a:pt x="19206" y="12438"/>
                  </a:cubicBezTo>
                  <a:cubicBezTo>
                    <a:pt x="19135" y="12478"/>
                    <a:pt x="19087" y="12500"/>
                    <a:pt x="19042" y="12500"/>
                  </a:cubicBezTo>
                  <a:cubicBezTo>
                    <a:pt x="18922" y="12500"/>
                    <a:pt x="18829" y="12377"/>
                    <a:pt x="18735" y="12334"/>
                  </a:cubicBezTo>
                  <a:cubicBezTo>
                    <a:pt x="18709" y="12334"/>
                    <a:pt x="18709" y="12334"/>
                    <a:pt x="18687" y="12334"/>
                  </a:cubicBezTo>
                  <a:cubicBezTo>
                    <a:pt x="18519" y="12334"/>
                    <a:pt x="18238" y="12644"/>
                    <a:pt x="18071" y="12972"/>
                  </a:cubicBezTo>
                  <a:cubicBezTo>
                    <a:pt x="17884" y="13324"/>
                    <a:pt x="17622" y="13301"/>
                    <a:pt x="17858" y="13425"/>
                  </a:cubicBezTo>
                  <a:cubicBezTo>
                    <a:pt x="18071" y="13548"/>
                    <a:pt x="18496" y="14147"/>
                    <a:pt x="18496" y="14147"/>
                  </a:cubicBezTo>
                  <a:cubicBezTo>
                    <a:pt x="18496" y="14147"/>
                    <a:pt x="18474" y="14290"/>
                    <a:pt x="18496" y="14723"/>
                  </a:cubicBezTo>
                  <a:cubicBezTo>
                    <a:pt x="18545" y="15176"/>
                    <a:pt x="19087" y="15814"/>
                    <a:pt x="19087" y="16103"/>
                  </a:cubicBezTo>
                  <a:cubicBezTo>
                    <a:pt x="19087" y="16390"/>
                    <a:pt x="18874" y="16865"/>
                    <a:pt x="18664" y="17030"/>
                  </a:cubicBezTo>
                  <a:cubicBezTo>
                    <a:pt x="18425" y="17174"/>
                    <a:pt x="18874" y="17317"/>
                    <a:pt x="18758" y="17626"/>
                  </a:cubicBezTo>
                  <a:cubicBezTo>
                    <a:pt x="18664" y="17935"/>
                    <a:pt x="18545" y="18017"/>
                    <a:pt x="18874" y="18264"/>
                  </a:cubicBezTo>
                  <a:cubicBezTo>
                    <a:pt x="19206" y="18511"/>
                    <a:pt x="18948" y="18492"/>
                    <a:pt x="18735" y="18615"/>
                  </a:cubicBezTo>
                  <a:cubicBezTo>
                    <a:pt x="18496" y="18739"/>
                    <a:pt x="18758" y="18905"/>
                    <a:pt x="18948" y="19273"/>
                  </a:cubicBezTo>
                  <a:cubicBezTo>
                    <a:pt x="19112" y="19624"/>
                    <a:pt x="18829" y="19953"/>
                    <a:pt x="18709" y="19953"/>
                  </a:cubicBezTo>
                  <a:cubicBezTo>
                    <a:pt x="18687" y="19953"/>
                    <a:pt x="18664" y="19933"/>
                    <a:pt x="18664" y="19914"/>
                  </a:cubicBezTo>
                  <a:cubicBezTo>
                    <a:pt x="18616" y="19830"/>
                    <a:pt x="18474" y="19748"/>
                    <a:pt x="18332" y="19748"/>
                  </a:cubicBezTo>
                  <a:cubicBezTo>
                    <a:pt x="18261" y="19748"/>
                    <a:pt x="18190" y="19768"/>
                    <a:pt x="18097" y="19830"/>
                  </a:cubicBezTo>
                  <a:cubicBezTo>
                    <a:pt x="17955" y="19933"/>
                    <a:pt x="17790" y="20015"/>
                    <a:pt x="17600" y="20015"/>
                  </a:cubicBezTo>
                  <a:cubicBezTo>
                    <a:pt x="17506" y="20015"/>
                    <a:pt x="17410" y="19995"/>
                    <a:pt x="17290" y="19953"/>
                  </a:cubicBezTo>
                  <a:cubicBezTo>
                    <a:pt x="17222" y="19914"/>
                    <a:pt x="17151" y="19891"/>
                    <a:pt x="17081" y="19891"/>
                  </a:cubicBezTo>
                  <a:cubicBezTo>
                    <a:pt x="16890" y="19891"/>
                    <a:pt x="16797" y="20035"/>
                    <a:pt x="16677" y="20139"/>
                  </a:cubicBezTo>
                  <a:cubicBezTo>
                    <a:pt x="16535" y="20304"/>
                    <a:pt x="16277" y="20428"/>
                    <a:pt x="16061" y="20467"/>
                  </a:cubicBezTo>
                  <a:cubicBezTo>
                    <a:pt x="15852" y="20490"/>
                    <a:pt x="15471" y="20529"/>
                    <a:pt x="15329" y="20653"/>
                  </a:cubicBezTo>
                  <a:cubicBezTo>
                    <a:pt x="15187" y="20777"/>
                    <a:pt x="15355" y="20819"/>
                    <a:pt x="15590" y="20942"/>
                  </a:cubicBezTo>
                  <a:cubicBezTo>
                    <a:pt x="15732" y="21024"/>
                    <a:pt x="16039" y="21066"/>
                    <a:pt x="16206" y="21086"/>
                  </a:cubicBezTo>
                  <a:cubicBezTo>
                    <a:pt x="16206" y="21128"/>
                    <a:pt x="16229" y="21252"/>
                    <a:pt x="16158" y="21313"/>
                  </a:cubicBezTo>
                  <a:cubicBezTo>
                    <a:pt x="16158" y="21353"/>
                    <a:pt x="16110" y="21353"/>
                    <a:pt x="16039" y="21353"/>
                  </a:cubicBezTo>
                  <a:cubicBezTo>
                    <a:pt x="15897" y="21353"/>
                    <a:pt x="15684" y="21294"/>
                    <a:pt x="15684" y="21294"/>
                  </a:cubicBezTo>
                  <a:cubicBezTo>
                    <a:pt x="15400" y="21457"/>
                    <a:pt x="15400" y="21457"/>
                    <a:pt x="15400" y="21457"/>
                  </a:cubicBezTo>
                  <a:cubicBezTo>
                    <a:pt x="15400" y="21457"/>
                    <a:pt x="15236" y="21294"/>
                    <a:pt x="15071" y="21294"/>
                  </a:cubicBezTo>
                  <a:cubicBezTo>
                    <a:pt x="15023" y="21294"/>
                    <a:pt x="14974" y="21294"/>
                    <a:pt x="14929" y="21313"/>
                  </a:cubicBezTo>
                  <a:cubicBezTo>
                    <a:pt x="14739" y="21437"/>
                    <a:pt x="14574" y="21519"/>
                    <a:pt x="14362" y="21519"/>
                  </a:cubicBezTo>
                  <a:cubicBezTo>
                    <a:pt x="14339" y="21519"/>
                    <a:pt x="14291" y="21519"/>
                    <a:pt x="14268" y="21519"/>
                  </a:cubicBezTo>
                  <a:cubicBezTo>
                    <a:pt x="14007" y="21476"/>
                    <a:pt x="13723" y="20900"/>
                    <a:pt x="13604" y="20695"/>
                  </a:cubicBezTo>
                  <a:cubicBezTo>
                    <a:pt x="13510" y="20467"/>
                    <a:pt x="12542" y="20262"/>
                    <a:pt x="12330" y="20181"/>
                  </a:cubicBezTo>
                  <a:cubicBezTo>
                    <a:pt x="12117" y="20077"/>
                    <a:pt x="11643" y="19914"/>
                    <a:pt x="11314" y="19849"/>
                  </a:cubicBezTo>
                  <a:cubicBezTo>
                    <a:pt x="11243" y="19849"/>
                    <a:pt x="11172" y="19830"/>
                    <a:pt x="11101" y="19830"/>
                  </a:cubicBezTo>
                  <a:cubicBezTo>
                    <a:pt x="10840" y="19830"/>
                    <a:pt x="10578" y="19914"/>
                    <a:pt x="10369" y="20057"/>
                  </a:cubicBezTo>
                  <a:cubicBezTo>
                    <a:pt x="10249" y="20096"/>
                    <a:pt x="10156" y="20139"/>
                    <a:pt x="10085" y="20139"/>
                  </a:cubicBezTo>
                  <a:cubicBezTo>
                    <a:pt x="9943" y="20139"/>
                    <a:pt x="9846" y="20057"/>
                    <a:pt x="9872" y="19953"/>
                  </a:cubicBezTo>
                  <a:cubicBezTo>
                    <a:pt x="9917" y="19787"/>
                    <a:pt x="9872" y="19667"/>
                    <a:pt x="9588" y="19501"/>
                  </a:cubicBezTo>
                  <a:cubicBezTo>
                    <a:pt x="9469" y="19439"/>
                    <a:pt x="9398" y="19419"/>
                    <a:pt x="9349" y="19419"/>
                  </a:cubicBezTo>
                  <a:cubicBezTo>
                    <a:pt x="9256" y="19419"/>
                    <a:pt x="9233" y="19481"/>
                    <a:pt x="9327" y="19563"/>
                  </a:cubicBezTo>
                  <a:cubicBezTo>
                    <a:pt x="9469" y="19706"/>
                    <a:pt x="9469" y="19849"/>
                    <a:pt x="9375" y="19849"/>
                  </a:cubicBezTo>
                  <a:cubicBezTo>
                    <a:pt x="9282" y="19849"/>
                    <a:pt x="9140" y="19728"/>
                    <a:pt x="8998" y="19728"/>
                  </a:cubicBezTo>
                  <a:lnTo>
                    <a:pt x="8972" y="19728"/>
                  </a:lnTo>
                  <a:cubicBezTo>
                    <a:pt x="8927" y="19728"/>
                    <a:pt x="8901" y="19748"/>
                    <a:pt x="8856" y="19748"/>
                  </a:cubicBezTo>
                  <a:cubicBezTo>
                    <a:pt x="8688" y="19748"/>
                    <a:pt x="8475" y="19686"/>
                    <a:pt x="8524" y="19543"/>
                  </a:cubicBezTo>
                  <a:cubicBezTo>
                    <a:pt x="8595" y="19357"/>
                    <a:pt x="8856" y="19377"/>
                    <a:pt x="8998" y="19192"/>
                  </a:cubicBezTo>
                  <a:cubicBezTo>
                    <a:pt x="9140" y="19006"/>
                    <a:pt x="8382" y="18778"/>
                    <a:pt x="8382" y="18778"/>
                  </a:cubicBezTo>
                  <a:cubicBezTo>
                    <a:pt x="8382" y="18944"/>
                    <a:pt x="8288" y="19048"/>
                    <a:pt x="8192" y="19048"/>
                  </a:cubicBezTo>
                  <a:cubicBezTo>
                    <a:pt x="8146" y="19048"/>
                    <a:pt x="8098" y="19006"/>
                    <a:pt x="8098" y="18925"/>
                  </a:cubicBezTo>
                  <a:cubicBezTo>
                    <a:pt x="8075" y="18778"/>
                    <a:pt x="8004" y="18717"/>
                    <a:pt x="7885" y="18717"/>
                  </a:cubicBezTo>
                  <a:cubicBezTo>
                    <a:pt x="7837" y="18717"/>
                    <a:pt x="7766" y="18739"/>
                    <a:pt x="7698" y="18778"/>
                  </a:cubicBezTo>
                  <a:cubicBezTo>
                    <a:pt x="7459" y="18905"/>
                    <a:pt x="7059" y="18863"/>
                    <a:pt x="7034" y="19006"/>
                  </a:cubicBezTo>
                  <a:cubicBezTo>
                    <a:pt x="6988" y="19130"/>
                    <a:pt x="6988" y="19315"/>
                    <a:pt x="6798" y="19377"/>
                  </a:cubicBezTo>
                  <a:cubicBezTo>
                    <a:pt x="6634" y="19439"/>
                    <a:pt x="6514" y="19768"/>
                    <a:pt x="6705" y="19953"/>
                  </a:cubicBezTo>
                  <a:cubicBezTo>
                    <a:pt x="6798" y="20057"/>
                    <a:pt x="6940" y="20096"/>
                    <a:pt x="7059" y="20096"/>
                  </a:cubicBezTo>
                  <a:cubicBezTo>
                    <a:pt x="7201" y="20096"/>
                    <a:pt x="7317" y="20057"/>
                    <a:pt x="7388" y="20015"/>
                  </a:cubicBezTo>
                  <a:cubicBezTo>
                    <a:pt x="7530" y="19953"/>
                    <a:pt x="7556" y="19810"/>
                    <a:pt x="7721" y="19810"/>
                  </a:cubicBezTo>
                  <a:cubicBezTo>
                    <a:pt x="7766" y="19810"/>
                    <a:pt x="7837" y="19810"/>
                    <a:pt x="7934" y="19849"/>
                  </a:cubicBezTo>
                  <a:cubicBezTo>
                    <a:pt x="8337" y="20015"/>
                    <a:pt x="8053" y="20077"/>
                    <a:pt x="8004" y="20304"/>
                  </a:cubicBezTo>
                  <a:cubicBezTo>
                    <a:pt x="7982" y="20529"/>
                    <a:pt x="7766" y="20529"/>
                    <a:pt x="7766" y="20529"/>
                  </a:cubicBezTo>
                  <a:cubicBezTo>
                    <a:pt x="7766" y="20467"/>
                    <a:pt x="7579" y="20324"/>
                    <a:pt x="7343" y="20324"/>
                  </a:cubicBezTo>
                  <a:cubicBezTo>
                    <a:pt x="7272" y="20324"/>
                    <a:pt x="7201" y="20344"/>
                    <a:pt x="7130" y="20366"/>
                  </a:cubicBezTo>
                  <a:cubicBezTo>
                    <a:pt x="6798" y="20490"/>
                    <a:pt x="6892" y="20777"/>
                    <a:pt x="6892" y="20777"/>
                  </a:cubicBezTo>
                  <a:cubicBezTo>
                    <a:pt x="6679" y="20819"/>
                    <a:pt x="6492" y="20838"/>
                    <a:pt x="6327" y="20838"/>
                  </a:cubicBezTo>
                  <a:cubicBezTo>
                    <a:pt x="6018" y="20838"/>
                    <a:pt x="5805" y="20757"/>
                    <a:pt x="5689" y="20490"/>
                  </a:cubicBezTo>
                  <a:cubicBezTo>
                    <a:pt x="5640" y="20406"/>
                    <a:pt x="5547" y="20386"/>
                    <a:pt x="5405" y="20386"/>
                  </a:cubicBezTo>
                  <a:cubicBezTo>
                    <a:pt x="5095" y="20386"/>
                    <a:pt x="4576" y="20591"/>
                    <a:pt x="4366" y="20777"/>
                  </a:cubicBezTo>
                  <a:cubicBezTo>
                    <a:pt x="4150" y="20962"/>
                    <a:pt x="3560" y="21024"/>
                    <a:pt x="3231" y="21024"/>
                  </a:cubicBezTo>
                  <a:cubicBezTo>
                    <a:pt x="3112" y="21024"/>
                    <a:pt x="3018" y="21004"/>
                    <a:pt x="2970" y="21004"/>
                  </a:cubicBezTo>
                  <a:cubicBezTo>
                    <a:pt x="2828" y="20962"/>
                    <a:pt x="2854" y="20591"/>
                    <a:pt x="2686" y="20591"/>
                  </a:cubicBezTo>
                  <a:cubicBezTo>
                    <a:pt x="2499" y="20591"/>
                    <a:pt x="1905" y="20942"/>
                    <a:pt x="1576" y="21066"/>
                  </a:cubicBezTo>
                  <a:cubicBezTo>
                    <a:pt x="1505" y="21105"/>
                    <a:pt x="1434" y="21105"/>
                    <a:pt x="1364" y="21105"/>
                  </a:cubicBezTo>
                  <a:cubicBezTo>
                    <a:pt x="1173" y="21105"/>
                    <a:pt x="1057" y="20985"/>
                    <a:pt x="1102" y="20881"/>
                  </a:cubicBezTo>
                  <a:cubicBezTo>
                    <a:pt x="1173" y="20757"/>
                    <a:pt x="1364" y="20614"/>
                    <a:pt x="1315" y="20529"/>
                  </a:cubicBezTo>
                  <a:cubicBezTo>
                    <a:pt x="1315" y="20490"/>
                    <a:pt x="1293" y="20467"/>
                    <a:pt x="1244" y="20467"/>
                  </a:cubicBezTo>
                  <a:cubicBezTo>
                    <a:pt x="1199" y="20467"/>
                    <a:pt x="1125" y="20510"/>
                    <a:pt x="1031" y="20614"/>
                  </a:cubicBezTo>
                  <a:cubicBezTo>
                    <a:pt x="960" y="20695"/>
                    <a:pt x="889" y="20737"/>
                    <a:pt x="818" y="20737"/>
                  </a:cubicBezTo>
                  <a:cubicBezTo>
                    <a:pt x="725" y="20737"/>
                    <a:pt x="654" y="20675"/>
                    <a:pt x="631" y="20614"/>
                  </a:cubicBezTo>
                  <a:cubicBezTo>
                    <a:pt x="583" y="20529"/>
                    <a:pt x="677" y="20324"/>
                    <a:pt x="370" y="20119"/>
                  </a:cubicBezTo>
                  <a:cubicBezTo>
                    <a:pt x="86" y="19891"/>
                    <a:pt x="41" y="19667"/>
                    <a:pt x="157" y="19481"/>
                  </a:cubicBezTo>
                  <a:cubicBezTo>
                    <a:pt x="277" y="19273"/>
                    <a:pt x="348" y="19253"/>
                    <a:pt x="277" y="19088"/>
                  </a:cubicBezTo>
                  <a:cubicBezTo>
                    <a:pt x="180" y="18925"/>
                    <a:pt x="180" y="18778"/>
                    <a:pt x="348" y="18573"/>
                  </a:cubicBezTo>
                  <a:cubicBezTo>
                    <a:pt x="489" y="18388"/>
                    <a:pt x="512" y="18388"/>
                    <a:pt x="441" y="18163"/>
                  </a:cubicBezTo>
                  <a:cubicBezTo>
                    <a:pt x="370" y="17935"/>
                    <a:pt x="583" y="17730"/>
                    <a:pt x="583" y="17730"/>
                  </a:cubicBezTo>
                  <a:cubicBezTo>
                    <a:pt x="560" y="17587"/>
                    <a:pt x="631" y="17399"/>
                    <a:pt x="773" y="17278"/>
                  </a:cubicBezTo>
                  <a:cubicBezTo>
                    <a:pt x="915" y="17154"/>
                    <a:pt x="960" y="16988"/>
                    <a:pt x="889" y="16865"/>
                  </a:cubicBezTo>
                  <a:cubicBezTo>
                    <a:pt x="818" y="16741"/>
                    <a:pt x="631" y="16516"/>
                    <a:pt x="560" y="16227"/>
                  </a:cubicBezTo>
                  <a:cubicBezTo>
                    <a:pt x="489" y="15937"/>
                    <a:pt x="583" y="15651"/>
                    <a:pt x="702" y="15527"/>
                  </a:cubicBezTo>
                  <a:cubicBezTo>
                    <a:pt x="818" y="15403"/>
                    <a:pt x="844" y="15198"/>
                    <a:pt x="1031" y="14928"/>
                  </a:cubicBezTo>
                  <a:cubicBezTo>
                    <a:pt x="1222" y="14642"/>
                    <a:pt x="1364" y="14496"/>
                    <a:pt x="1434" y="14248"/>
                  </a:cubicBezTo>
                  <a:cubicBezTo>
                    <a:pt x="1505" y="14001"/>
                    <a:pt x="1625" y="13939"/>
                    <a:pt x="1763" y="13838"/>
                  </a:cubicBezTo>
                  <a:cubicBezTo>
                    <a:pt x="1905" y="13734"/>
                    <a:pt x="1834" y="13015"/>
                    <a:pt x="1905" y="12787"/>
                  </a:cubicBezTo>
                  <a:cubicBezTo>
                    <a:pt x="1976" y="12562"/>
                    <a:pt x="1834" y="12377"/>
                    <a:pt x="2047" y="12211"/>
                  </a:cubicBezTo>
                  <a:cubicBezTo>
                    <a:pt x="2286" y="12045"/>
                    <a:pt x="2379" y="11820"/>
                    <a:pt x="2379" y="11469"/>
                  </a:cubicBezTo>
                  <a:cubicBezTo>
                    <a:pt x="2379" y="11120"/>
                    <a:pt x="2686" y="10769"/>
                    <a:pt x="2854" y="10645"/>
                  </a:cubicBezTo>
                  <a:cubicBezTo>
                    <a:pt x="3041" y="10522"/>
                    <a:pt x="3302" y="10294"/>
                    <a:pt x="3373" y="10213"/>
                  </a:cubicBezTo>
                  <a:cubicBezTo>
                    <a:pt x="3444" y="10111"/>
                    <a:pt x="3586" y="9822"/>
                    <a:pt x="3750" y="9656"/>
                  </a:cubicBezTo>
                  <a:cubicBezTo>
                    <a:pt x="3892" y="9493"/>
                    <a:pt x="3986" y="9431"/>
                    <a:pt x="4247" y="9370"/>
                  </a:cubicBezTo>
                  <a:cubicBezTo>
                    <a:pt x="4505" y="9308"/>
                    <a:pt x="4553" y="8875"/>
                    <a:pt x="4647" y="8608"/>
                  </a:cubicBezTo>
                  <a:cubicBezTo>
                    <a:pt x="4744" y="8400"/>
                    <a:pt x="5050" y="8113"/>
                    <a:pt x="5169" y="7990"/>
                  </a:cubicBezTo>
                  <a:cubicBezTo>
                    <a:pt x="5263" y="7886"/>
                    <a:pt x="5263" y="7886"/>
                    <a:pt x="5263" y="7886"/>
                  </a:cubicBezTo>
                  <a:cubicBezTo>
                    <a:pt x="5263" y="7886"/>
                    <a:pt x="5263" y="7866"/>
                    <a:pt x="5240" y="7844"/>
                  </a:cubicBezTo>
                  <a:cubicBezTo>
                    <a:pt x="5379" y="7785"/>
                    <a:pt x="5379" y="7785"/>
                    <a:pt x="5379" y="7785"/>
                  </a:cubicBezTo>
                  <a:cubicBezTo>
                    <a:pt x="5405" y="7785"/>
                    <a:pt x="5595" y="7762"/>
                    <a:pt x="5782" y="7371"/>
                  </a:cubicBezTo>
                  <a:cubicBezTo>
                    <a:pt x="6018" y="6877"/>
                    <a:pt x="6301" y="6672"/>
                    <a:pt x="6327" y="6444"/>
                  </a:cubicBezTo>
                  <a:cubicBezTo>
                    <a:pt x="6372" y="6219"/>
                    <a:pt x="6301" y="6034"/>
                    <a:pt x="6372" y="5930"/>
                  </a:cubicBezTo>
                  <a:cubicBezTo>
                    <a:pt x="6443" y="5848"/>
                    <a:pt x="6656" y="5744"/>
                    <a:pt x="6585" y="5559"/>
                  </a:cubicBezTo>
                  <a:cubicBezTo>
                    <a:pt x="6514" y="5354"/>
                    <a:pt x="6634" y="5207"/>
                    <a:pt x="6847" y="5064"/>
                  </a:cubicBezTo>
                  <a:cubicBezTo>
                    <a:pt x="7059" y="4941"/>
                    <a:pt x="7130" y="4983"/>
                    <a:pt x="7130" y="4716"/>
                  </a:cubicBezTo>
                  <a:cubicBezTo>
                    <a:pt x="7130" y="4468"/>
                    <a:pt x="6963" y="4572"/>
                    <a:pt x="7034" y="4364"/>
                  </a:cubicBezTo>
                  <a:cubicBezTo>
                    <a:pt x="7108" y="4179"/>
                    <a:pt x="7295" y="4159"/>
                    <a:pt x="7295" y="3993"/>
                  </a:cubicBezTo>
                  <a:cubicBezTo>
                    <a:pt x="7295" y="3830"/>
                    <a:pt x="7459" y="3417"/>
                    <a:pt x="7295" y="3417"/>
                  </a:cubicBezTo>
                  <a:cubicBezTo>
                    <a:pt x="7272" y="3417"/>
                    <a:pt x="7247" y="3417"/>
                    <a:pt x="7224" y="3417"/>
                  </a:cubicBezTo>
                  <a:cubicBezTo>
                    <a:pt x="7059" y="3417"/>
                    <a:pt x="6892" y="3313"/>
                    <a:pt x="7034" y="3170"/>
                  </a:cubicBezTo>
                  <a:cubicBezTo>
                    <a:pt x="7176" y="3007"/>
                    <a:pt x="6988" y="2945"/>
                    <a:pt x="6847" y="2760"/>
                  </a:cubicBezTo>
                  <a:cubicBezTo>
                    <a:pt x="6705" y="2552"/>
                    <a:pt x="6798" y="2018"/>
                    <a:pt x="6798" y="2018"/>
                  </a:cubicBezTo>
                  <a:cubicBezTo>
                    <a:pt x="6798" y="2018"/>
                    <a:pt x="6798" y="2018"/>
                    <a:pt x="6824" y="2018"/>
                  </a:cubicBezTo>
                  <a:cubicBezTo>
                    <a:pt x="6847" y="2057"/>
                    <a:pt x="6869" y="2099"/>
                    <a:pt x="6869" y="2099"/>
                  </a:cubicBezTo>
                  <a:cubicBezTo>
                    <a:pt x="6869" y="2099"/>
                    <a:pt x="6847" y="2057"/>
                    <a:pt x="6824" y="2018"/>
                  </a:cubicBezTo>
                  <a:cubicBezTo>
                    <a:pt x="6824" y="2018"/>
                    <a:pt x="6869" y="1995"/>
                    <a:pt x="6988" y="1956"/>
                  </a:cubicBezTo>
                  <a:cubicBezTo>
                    <a:pt x="7011" y="1956"/>
                    <a:pt x="7011" y="1956"/>
                    <a:pt x="7011" y="1956"/>
                  </a:cubicBezTo>
                  <a:cubicBezTo>
                    <a:pt x="7201" y="1956"/>
                    <a:pt x="7485" y="2470"/>
                    <a:pt x="7721" y="2594"/>
                  </a:cubicBezTo>
                  <a:cubicBezTo>
                    <a:pt x="7766" y="2614"/>
                    <a:pt x="7814" y="2614"/>
                    <a:pt x="7837" y="2614"/>
                  </a:cubicBezTo>
                  <a:cubicBezTo>
                    <a:pt x="8027" y="2614"/>
                    <a:pt x="8121" y="2389"/>
                    <a:pt x="8053" y="2184"/>
                  </a:cubicBezTo>
                  <a:cubicBezTo>
                    <a:pt x="7982" y="1914"/>
                    <a:pt x="8053" y="1689"/>
                    <a:pt x="8337" y="1667"/>
                  </a:cubicBezTo>
                  <a:cubicBezTo>
                    <a:pt x="8382" y="1667"/>
                    <a:pt x="8404" y="1667"/>
                    <a:pt x="8404" y="1667"/>
                  </a:cubicBezTo>
                  <a:cubicBezTo>
                    <a:pt x="8643" y="1667"/>
                    <a:pt x="8617" y="1810"/>
                    <a:pt x="8714" y="2327"/>
                  </a:cubicBezTo>
                  <a:cubicBezTo>
                    <a:pt x="8759" y="2594"/>
                    <a:pt x="8949" y="2656"/>
                    <a:pt x="9140" y="2656"/>
                  </a:cubicBezTo>
                  <a:cubicBezTo>
                    <a:pt x="9349" y="2656"/>
                    <a:pt x="9588" y="2552"/>
                    <a:pt x="9588" y="2552"/>
                  </a:cubicBezTo>
                  <a:cubicBezTo>
                    <a:pt x="9633" y="2718"/>
                    <a:pt x="9704" y="2760"/>
                    <a:pt x="9988" y="2760"/>
                  </a:cubicBezTo>
                  <a:cubicBezTo>
                    <a:pt x="10272" y="2760"/>
                    <a:pt x="10107" y="3027"/>
                    <a:pt x="9872" y="3066"/>
                  </a:cubicBezTo>
                  <a:cubicBezTo>
                    <a:pt x="9659" y="3108"/>
                    <a:pt x="9704" y="3027"/>
                    <a:pt x="9659" y="3521"/>
                  </a:cubicBezTo>
                  <a:cubicBezTo>
                    <a:pt x="9659" y="3645"/>
                    <a:pt x="9682" y="3707"/>
                    <a:pt x="9753" y="3707"/>
                  </a:cubicBezTo>
                  <a:cubicBezTo>
                    <a:pt x="9895" y="3707"/>
                    <a:pt x="10178" y="3398"/>
                    <a:pt x="10272" y="3356"/>
                  </a:cubicBezTo>
                  <a:cubicBezTo>
                    <a:pt x="10440" y="3294"/>
                    <a:pt x="10369" y="3232"/>
                    <a:pt x="10440" y="3007"/>
                  </a:cubicBezTo>
                  <a:cubicBezTo>
                    <a:pt x="10485" y="2861"/>
                    <a:pt x="10533" y="2760"/>
                    <a:pt x="10627" y="2760"/>
                  </a:cubicBezTo>
                  <a:cubicBezTo>
                    <a:pt x="10675" y="2760"/>
                    <a:pt x="10746" y="2799"/>
                    <a:pt x="10840" y="2841"/>
                  </a:cubicBezTo>
                  <a:cubicBezTo>
                    <a:pt x="10888" y="2883"/>
                    <a:pt x="10933" y="2903"/>
                    <a:pt x="10981" y="2903"/>
                  </a:cubicBezTo>
                  <a:cubicBezTo>
                    <a:pt x="11101" y="2903"/>
                    <a:pt x="11123" y="2737"/>
                    <a:pt x="11194" y="2614"/>
                  </a:cubicBezTo>
                  <a:cubicBezTo>
                    <a:pt x="11217" y="2574"/>
                    <a:pt x="11265" y="2574"/>
                    <a:pt x="11336" y="2574"/>
                  </a:cubicBezTo>
                  <a:cubicBezTo>
                    <a:pt x="11478" y="2574"/>
                    <a:pt x="11668" y="2675"/>
                    <a:pt x="11668" y="2675"/>
                  </a:cubicBezTo>
                  <a:cubicBezTo>
                    <a:pt x="11385" y="2304"/>
                    <a:pt x="11385" y="2304"/>
                    <a:pt x="11385" y="2304"/>
                  </a:cubicBezTo>
                  <a:cubicBezTo>
                    <a:pt x="11385" y="2304"/>
                    <a:pt x="11385" y="2304"/>
                    <a:pt x="11572" y="2184"/>
                  </a:cubicBezTo>
                  <a:cubicBezTo>
                    <a:pt x="11572" y="2184"/>
                    <a:pt x="11572" y="2184"/>
                    <a:pt x="11572" y="2161"/>
                  </a:cubicBezTo>
                  <a:cubicBezTo>
                    <a:pt x="11572" y="2184"/>
                    <a:pt x="11572" y="2203"/>
                    <a:pt x="11572" y="2223"/>
                  </a:cubicBezTo>
                  <a:cubicBezTo>
                    <a:pt x="11572" y="2285"/>
                    <a:pt x="11572" y="2327"/>
                    <a:pt x="11572" y="2327"/>
                  </a:cubicBezTo>
                  <a:cubicBezTo>
                    <a:pt x="11572" y="2327"/>
                    <a:pt x="11572" y="2285"/>
                    <a:pt x="11572" y="2223"/>
                  </a:cubicBezTo>
                  <a:cubicBezTo>
                    <a:pt x="11572" y="2203"/>
                    <a:pt x="11572" y="2184"/>
                    <a:pt x="11572" y="2161"/>
                  </a:cubicBezTo>
                  <a:cubicBezTo>
                    <a:pt x="11620" y="2141"/>
                    <a:pt x="11668" y="2141"/>
                    <a:pt x="11739" y="2141"/>
                  </a:cubicBezTo>
                  <a:cubicBezTo>
                    <a:pt x="11856" y="2141"/>
                    <a:pt x="11975" y="2161"/>
                    <a:pt x="12117" y="2161"/>
                  </a:cubicBezTo>
                  <a:cubicBezTo>
                    <a:pt x="12162" y="2161"/>
                    <a:pt x="12210" y="2161"/>
                    <a:pt x="12259" y="2141"/>
                  </a:cubicBezTo>
                  <a:cubicBezTo>
                    <a:pt x="12472" y="2037"/>
                    <a:pt x="12707" y="2080"/>
                    <a:pt x="12707" y="1770"/>
                  </a:cubicBezTo>
                  <a:cubicBezTo>
                    <a:pt x="12707" y="1442"/>
                    <a:pt x="13062" y="1481"/>
                    <a:pt x="13417" y="1442"/>
                  </a:cubicBezTo>
                  <a:cubicBezTo>
                    <a:pt x="13794" y="1419"/>
                    <a:pt x="13604" y="1318"/>
                    <a:pt x="13675" y="1194"/>
                  </a:cubicBezTo>
                  <a:cubicBezTo>
                    <a:pt x="13746" y="1071"/>
                    <a:pt x="13746" y="905"/>
                    <a:pt x="13604" y="781"/>
                  </a:cubicBezTo>
                  <a:cubicBezTo>
                    <a:pt x="13558" y="719"/>
                    <a:pt x="13488" y="700"/>
                    <a:pt x="13417" y="700"/>
                  </a:cubicBezTo>
                  <a:cubicBezTo>
                    <a:pt x="13346" y="700"/>
                    <a:pt x="13297" y="719"/>
                    <a:pt x="13226" y="719"/>
                  </a:cubicBezTo>
                  <a:cubicBezTo>
                    <a:pt x="13204" y="719"/>
                    <a:pt x="13155" y="719"/>
                    <a:pt x="13133" y="719"/>
                  </a:cubicBezTo>
                  <a:cubicBezTo>
                    <a:pt x="12942" y="677"/>
                    <a:pt x="12942" y="618"/>
                    <a:pt x="12942" y="618"/>
                  </a:cubicBezTo>
                  <a:cubicBezTo>
                    <a:pt x="12942" y="618"/>
                    <a:pt x="13013" y="430"/>
                    <a:pt x="13181" y="329"/>
                  </a:cubicBezTo>
                  <a:cubicBezTo>
                    <a:pt x="13320" y="225"/>
                    <a:pt x="13510" y="205"/>
                    <a:pt x="13675" y="163"/>
                  </a:cubicBezTo>
                  <a:cubicBezTo>
                    <a:pt x="13700" y="163"/>
                    <a:pt x="13700" y="163"/>
                    <a:pt x="13723" y="163"/>
                  </a:cubicBezTo>
                  <a:cubicBezTo>
                    <a:pt x="13842" y="163"/>
                    <a:pt x="13865" y="287"/>
                    <a:pt x="13958" y="287"/>
                  </a:cubicBezTo>
                  <a:cubicBezTo>
                    <a:pt x="13984" y="287"/>
                    <a:pt x="13984" y="267"/>
                    <a:pt x="14007" y="267"/>
                  </a:cubicBezTo>
                  <a:cubicBezTo>
                    <a:pt x="14149" y="205"/>
                    <a:pt x="14149" y="124"/>
                    <a:pt x="14220" y="124"/>
                  </a:cubicBezTo>
                  <a:cubicBezTo>
                    <a:pt x="14242" y="124"/>
                    <a:pt x="14242" y="124"/>
                    <a:pt x="14268" y="143"/>
                  </a:cubicBezTo>
                  <a:cubicBezTo>
                    <a:pt x="14384" y="163"/>
                    <a:pt x="14384" y="287"/>
                    <a:pt x="14481" y="371"/>
                  </a:cubicBezTo>
                  <a:cubicBezTo>
                    <a:pt x="14503" y="371"/>
                    <a:pt x="14526" y="371"/>
                    <a:pt x="14549" y="371"/>
                  </a:cubicBezTo>
                  <a:cubicBezTo>
                    <a:pt x="14645" y="371"/>
                    <a:pt x="14739" y="287"/>
                    <a:pt x="14881" y="205"/>
                  </a:cubicBezTo>
                  <a:cubicBezTo>
                    <a:pt x="15023" y="124"/>
                    <a:pt x="15071" y="101"/>
                    <a:pt x="15142" y="101"/>
                  </a:cubicBezTo>
                  <a:lnTo>
                    <a:pt x="15142" y="0"/>
                  </a:lnTo>
                  <a:cubicBezTo>
                    <a:pt x="15071" y="0"/>
                    <a:pt x="15000" y="39"/>
                    <a:pt x="14903" y="101"/>
                  </a:cubicBezTo>
                  <a:cubicBezTo>
                    <a:pt x="14832" y="124"/>
                    <a:pt x="14832" y="124"/>
                    <a:pt x="14832" y="124"/>
                  </a:cubicBezTo>
                  <a:cubicBezTo>
                    <a:pt x="14787" y="163"/>
                    <a:pt x="14739" y="185"/>
                    <a:pt x="14694" y="225"/>
                  </a:cubicBezTo>
                  <a:cubicBezTo>
                    <a:pt x="14645" y="247"/>
                    <a:pt x="14574" y="287"/>
                    <a:pt x="14549" y="287"/>
                  </a:cubicBezTo>
                  <a:cubicBezTo>
                    <a:pt x="14503" y="267"/>
                    <a:pt x="14481" y="247"/>
                    <a:pt x="14481" y="205"/>
                  </a:cubicBezTo>
                  <a:cubicBezTo>
                    <a:pt x="14433" y="143"/>
                    <a:pt x="14384" y="81"/>
                    <a:pt x="14291" y="62"/>
                  </a:cubicBezTo>
                  <a:cubicBezTo>
                    <a:pt x="14268" y="39"/>
                    <a:pt x="14242" y="39"/>
                    <a:pt x="14220" y="39"/>
                  </a:cubicBezTo>
                  <a:cubicBezTo>
                    <a:pt x="14149" y="39"/>
                    <a:pt x="14100" y="81"/>
                    <a:pt x="14078" y="124"/>
                  </a:cubicBezTo>
                  <a:cubicBezTo>
                    <a:pt x="14029" y="143"/>
                    <a:pt x="14007" y="163"/>
                    <a:pt x="13958" y="185"/>
                  </a:cubicBezTo>
                  <a:cubicBezTo>
                    <a:pt x="13958" y="185"/>
                    <a:pt x="13936" y="185"/>
                    <a:pt x="13936" y="163"/>
                  </a:cubicBezTo>
                  <a:cubicBezTo>
                    <a:pt x="13887" y="124"/>
                    <a:pt x="13820" y="81"/>
                    <a:pt x="13723" y="81"/>
                  </a:cubicBezTo>
                  <a:cubicBezTo>
                    <a:pt x="13700" y="81"/>
                    <a:pt x="13675" y="81"/>
                    <a:pt x="13652" y="81"/>
                  </a:cubicBezTo>
                  <a:cubicBezTo>
                    <a:pt x="13465" y="124"/>
                    <a:pt x="13275" y="143"/>
                    <a:pt x="13110" y="267"/>
                  </a:cubicBezTo>
                  <a:cubicBezTo>
                    <a:pt x="12942" y="371"/>
                    <a:pt x="12871" y="576"/>
                    <a:pt x="12849" y="596"/>
                  </a:cubicBezTo>
                  <a:cubicBezTo>
                    <a:pt x="12849" y="618"/>
                    <a:pt x="12849" y="618"/>
                    <a:pt x="12849" y="618"/>
                  </a:cubicBezTo>
                  <a:cubicBezTo>
                    <a:pt x="12849" y="638"/>
                    <a:pt x="12871" y="762"/>
                    <a:pt x="13110" y="801"/>
                  </a:cubicBezTo>
                  <a:cubicBezTo>
                    <a:pt x="13155" y="801"/>
                    <a:pt x="13181" y="801"/>
                    <a:pt x="13226" y="801"/>
                  </a:cubicBezTo>
                  <a:cubicBezTo>
                    <a:pt x="13252" y="801"/>
                    <a:pt x="13297" y="801"/>
                    <a:pt x="13346" y="801"/>
                  </a:cubicBezTo>
                  <a:cubicBezTo>
                    <a:pt x="13368" y="801"/>
                    <a:pt x="13391" y="781"/>
                    <a:pt x="13417" y="781"/>
                  </a:cubicBezTo>
                  <a:cubicBezTo>
                    <a:pt x="13465" y="781"/>
                    <a:pt x="13488" y="801"/>
                    <a:pt x="13536" y="843"/>
                  </a:cubicBezTo>
                  <a:cubicBezTo>
                    <a:pt x="13675" y="967"/>
                    <a:pt x="13629" y="1090"/>
                    <a:pt x="13604" y="1152"/>
                  </a:cubicBezTo>
                  <a:cubicBezTo>
                    <a:pt x="13558" y="1214"/>
                    <a:pt x="13558" y="1276"/>
                    <a:pt x="13558" y="1296"/>
                  </a:cubicBezTo>
                  <a:cubicBezTo>
                    <a:pt x="13558" y="1318"/>
                    <a:pt x="13558" y="1318"/>
                    <a:pt x="13558" y="1338"/>
                  </a:cubicBezTo>
                  <a:cubicBezTo>
                    <a:pt x="13558" y="1338"/>
                    <a:pt x="13510" y="1357"/>
                    <a:pt x="13417" y="1357"/>
                  </a:cubicBezTo>
                  <a:cubicBezTo>
                    <a:pt x="13368" y="1357"/>
                    <a:pt x="13320" y="1357"/>
                    <a:pt x="13275" y="1380"/>
                  </a:cubicBezTo>
                  <a:cubicBezTo>
                    <a:pt x="12942" y="1380"/>
                    <a:pt x="12588" y="1400"/>
                    <a:pt x="12588" y="1770"/>
                  </a:cubicBezTo>
                  <a:cubicBezTo>
                    <a:pt x="12588" y="1936"/>
                    <a:pt x="12517" y="1956"/>
                    <a:pt x="12375" y="2018"/>
                  </a:cubicBezTo>
                  <a:cubicBezTo>
                    <a:pt x="12330" y="2018"/>
                    <a:pt x="12281" y="2037"/>
                    <a:pt x="12210" y="2057"/>
                  </a:cubicBezTo>
                  <a:cubicBezTo>
                    <a:pt x="12188" y="2080"/>
                    <a:pt x="12139" y="2080"/>
                    <a:pt x="12117" y="2080"/>
                  </a:cubicBezTo>
                  <a:cubicBezTo>
                    <a:pt x="12046" y="2080"/>
                    <a:pt x="11997" y="2080"/>
                    <a:pt x="11926" y="2057"/>
                  </a:cubicBezTo>
                  <a:cubicBezTo>
                    <a:pt x="11856" y="2057"/>
                    <a:pt x="11785" y="2037"/>
                    <a:pt x="11739" y="2037"/>
                  </a:cubicBezTo>
                  <a:cubicBezTo>
                    <a:pt x="11714" y="2037"/>
                    <a:pt x="11691" y="2037"/>
                    <a:pt x="11668" y="2057"/>
                  </a:cubicBezTo>
                  <a:cubicBezTo>
                    <a:pt x="11668" y="1995"/>
                    <a:pt x="11668" y="1995"/>
                    <a:pt x="11668" y="1995"/>
                  </a:cubicBezTo>
                  <a:cubicBezTo>
                    <a:pt x="11501" y="2099"/>
                    <a:pt x="11501" y="2099"/>
                    <a:pt x="11501" y="2099"/>
                  </a:cubicBezTo>
                  <a:cubicBezTo>
                    <a:pt x="11478" y="2119"/>
                    <a:pt x="11478" y="2119"/>
                    <a:pt x="11478" y="2119"/>
                  </a:cubicBezTo>
                  <a:cubicBezTo>
                    <a:pt x="11478" y="2141"/>
                    <a:pt x="11478" y="2141"/>
                    <a:pt x="11478" y="2141"/>
                  </a:cubicBezTo>
                  <a:cubicBezTo>
                    <a:pt x="11314" y="2243"/>
                    <a:pt x="11314" y="2243"/>
                    <a:pt x="11314" y="2243"/>
                  </a:cubicBezTo>
                  <a:cubicBezTo>
                    <a:pt x="11243" y="2285"/>
                    <a:pt x="11243" y="2285"/>
                    <a:pt x="11243" y="2285"/>
                  </a:cubicBezTo>
                  <a:cubicBezTo>
                    <a:pt x="11288" y="2347"/>
                    <a:pt x="11288" y="2347"/>
                    <a:pt x="11288" y="2347"/>
                  </a:cubicBezTo>
                  <a:cubicBezTo>
                    <a:pt x="11407" y="2490"/>
                    <a:pt x="11407" y="2490"/>
                    <a:pt x="11407" y="2490"/>
                  </a:cubicBezTo>
                  <a:cubicBezTo>
                    <a:pt x="11385" y="2490"/>
                    <a:pt x="11359" y="2470"/>
                    <a:pt x="11336" y="2470"/>
                  </a:cubicBezTo>
                  <a:cubicBezTo>
                    <a:pt x="11243" y="2470"/>
                    <a:pt x="11146" y="2512"/>
                    <a:pt x="11123" y="2574"/>
                  </a:cubicBezTo>
                  <a:cubicBezTo>
                    <a:pt x="11078" y="2614"/>
                    <a:pt x="11052" y="2675"/>
                    <a:pt x="11030" y="2718"/>
                  </a:cubicBezTo>
                  <a:cubicBezTo>
                    <a:pt x="11030" y="2737"/>
                    <a:pt x="11004" y="2799"/>
                    <a:pt x="10981" y="2819"/>
                  </a:cubicBezTo>
                  <a:cubicBezTo>
                    <a:pt x="10981" y="2819"/>
                    <a:pt x="10959" y="2819"/>
                    <a:pt x="10888" y="2779"/>
                  </a:cubicBezTo>
                  <a:cubicBezTo>
                    <a:pt x="10794" y="2718"/>
                    <a:pt x="10698" y="2675"/>
                    <a:pt x="10627" y="2675"/>
                  </a:cubicBezTo>
                  <a:cubicBezTo>
                    <a:pt x="10440" y="2675"/>
                    <a:pt x="10369" y="2861"/>
                    <a:pt x="10343" y="2985"/>
                  </a:cubicBezTo>
                  <a:cubicBezTo>
                    <a:pt x="10298" y="3066"/>
                    <a:pt x="10298" y="3128"/>
                    <a:pt x="10298" y="3193"/>
                  </a:cubicBezTo>
                  <a:cubicBezTo>
                    <a:pt x="10272" y="3254"/>
                    <a:pt x="10272" y="3254"/>
                    <a:pt x="10249" y="3274"/>
                  </a:cubicBezTo>
                  <a:cubicBezTo>
                    <a:pt x="10201" y="3294"/>
                    <a:pt x="10130" y="3336"/>
                    <a:pt x="10036" y="3417"/>
                  </a:cubicBezTo>
                  <a:cubicBezTo>
                    <a:pt x="9965" y="3479"/>
                    <a:pt x="9824" y="3583"/>
                    <a:pt x="9753" y="3622"/>
                  </a:cubicBezTo>
                  <a:cubicBezTo>
                    <a:pt x="9753" y="3603"/>
                    <a:pt x="9753" y="3561"/>
                    <a:pt x="9753" y="3521"/>
                  </a:cubicBezTo>
                  <a:cubicBezTo>
                    <a:pt x="9753" y="3459"/>
                    <a:pt x="9775" y="3398"/>
                    <a:pt x="9775" y="3356"/>
                  </a:cubicBezTo>
                  <a:cubicBezTo>
                    <a:pt x="9775" y="3274"/>
                    <a:pt x="9775" y="3193"/>
                    <a:pt x="9801" y="3170"/>
                  </a:cubicBezTo>
                  <a:lnTo>
                    <a:pt x="9824" y="3170"/>
                  </a:lnTo>
                  <a:cubicBezTo>
                    <a:pt x="9846" y="3150"/>
                    <a:pt x="9872" y="3150"/>
                    <a:pt x="9895" y="3150"/>
                  </a:cubicBezTo>
                  <a:cubicBezTo>
                    <a:pt x="10085" y="3128"/>
                    <a:pt x="10249" y="2965"/>
                    <a:pt x="10249" y="2819"/>
                  </a:cubicBezTo>
                  <a:cubicBezTo>
                    <a:pt x="10227" y="2737"/>
                    <a:pt x="10156" y="2656"/>
                    <a:pt x="9988" y="2656"/>
                  </a:cubicBezTo>
                  <a:cubicBezTo>
                    <a:pt x="9704" y="2656"/>
                    <a:pt x="9704" y="2636"/>
                    <a:pt x="9682" y="2532"/>
                  </a:cubicBezTo>
                  <a:cubicBezTo>
                    <a:pt x="9659" y="2428"/>
                    <a:pt x="9659" y="2428"/>
                    <a:pt x="9659" y="2428"/>
                  </a:cubicBezTo>
                  <a:cubicBezTo>
                    <a:pt x="9540" y="2490"/>
                    <a:pt x="9540" y="2490"/>
                    <a:pt x="9540" y="2490"/>
                  </a:cubicBezTo>
                  <a:cubicBezTo>
                    <a:pt x="9540" y="2490"/>
                    <a:pt x="9327" y="2574"/>
                    <a:pt x="9140" y="2574"/>
                  </a:cubicBezTo>
                  <a:cubicBezTo>
                    <a:pt x="8949" y="2574"/>
                    <a:pt x="8830" y="2490"/>
                    <a:pt x="8808" y="2327"/>
                  </a:cubicBezTo>
                  <a:cubicBezTo>
                    <a:pt x="8785" y="2223"/>
                    <a:pt x="8785" y="2141"/>
                    <a:pt x="8759" y="2080"/>
                  </a:cubicBezTo>
                  <a:cubicBezTo>
                    <a:pt x="8714" y="1748"/>
                    <a:pt x="8688" y="1585"/>
                    <a:pt x="8404" y="1585"/>
                  </a:cubicBezTo>
                  <a:cubicBezTo>
                    <a:pt x="8382" y="1585"/>
                    <a:pt x="8359" y="1585"/>
                    <a:pt x="8337" y="1585"/>
                  </a:cubicBezTo>
                  <a:cubicBezTo>
                    <a:pt x="8192" y="1605"/>
                    <a:pt x="8075" y="1647"/>
                    <a:pt x="8004" y="1748"/>
                  </a:cubicBezTo>
                  <a:cubicBezTo>
                    <a:pt x="7934" y="1852"/>
                    <a:pt x="7911" y="2018"/>
                    <a:pt x="7956" y="2203"/>
                  </a:cubicBezTo>
                  <a:cubicBezTo>
                    <a:pt x="7982" y="2304"/>
                    <a:pt x="7982" y="2428"/>
                    <a:pt x="7911" y="2490"/>
                  </a:cubicBezTo>
                  <a:cubicBezTo>
                    <a:pt x="7885" y="2532"/>
                    <a:pt x="7863" y="2532"/>
                    <a:pt x="7837" y="2532"/>
                  </a:cubicBezTo>
                  <a:cubicBezTo>
                    <a:pt x="7814" y="2532"/>
                    <a:pt x="7792" y="2532"/>
                    <a:pt x="7766" y="2512"/>
                  </a:cubicBezTo>
                  <a:cubicBezTo>
                    <a:pt x="7672" y="2470"/>
                    <a:pt x="7556" y="2327"/>
                    <a:pt x="7459" y="2203"/>
                  </a:cubicBezTo>
                  <a:cubicBezTo>
                    <a:pt x="7295" y="2018"/>
                    <a:pt x="7176" y="1852"/>
                    <a:pt x="7011" y="1852"/>
                  </a:cubicBezTo>
                  <a:cubicBezTo>
                    <a:pt x="6988" y="1852"/>
                    <a:pt x="6988" y="1874"/>
                    <a:pt x="6963" y="1874"/>
                  </a:cubicBezTo>
                  <a:cubicBezTo>
                    <a:pt x="6776" y="1936"/>
                    <a:pt x="6776" y="1936"/>
                    <a:pt x="6776" y="1936"/>
                  </a:cubicBezTo>
                  <a:cubicBezTo>
                    <a:pt x="6753" y="1936"/>
                    <a:pt x="6753" y="1936"/>
                    <a:pt x="6753" y="1936"/>
                  </a:cubicBezTo>
                  <a:cubicBezTo>
                    <a:pt x="6753" y="1956"/>
                    <a:pt x="6753" y="1956"/>
                    <a:pt x="6753" y="1956"/>
                  </a:cubicBezTo>
                  <a:cubicBezTo>
                    <a:pt x="6679" y="1976"/>
                    <a:pt x="6679" y="1976"/>
                    <a:pt x="6679" y="1976"/>
                  </a:cubicBezTo>
                  <a:cubicBezTo>
                    <a:pt x="6705" y="2018"/>
                    <a:pt x="6705" y="2018"/>
                    <a:pt x="6705" y="2018"/>
                  </a:cubicBezTo>
                  <a:cubicBezTo>
                    <a:pt x="6679" y="2141"/>
                    <a:pt x="6608" y="2594"/>
                    <a:pt x="6776" y="2799"/>
                  </a:cubicBezTo>
                  <a:cubicBezTo>
                    <a:pt x="6798" y="2861"/>
                    <a:pt x="6847" y="2903"/>
                    <a:pt x="6892" y="2945"/>
                  </a:cubicBezTo>
                  <a:cubicBezTo>
                    <a:pt x="7011" y="3046"/>
                    <a:pt x="7011" y="3046"/>
                    <a:pt x="6940" y="3108"/>
                  </a:cubicBezTo>
                  <a:cubicBezTo>
                    <a:pt x="6869" y="3193"/>
                    <a:pt x="6869" y="3274"/>
                    <a:pt x="6918" y="3356"/>
                  </a:cubicBezTo>
                  <a:cubicBezTo>
                    <a:pt x="6963" y="3437"/>
                    <a:pt x="7082" y="3499"/>
                    <a:pt x="7224" y="3499"/>
                  </a:cubicBezTo>
                  <a:cubicBezTo>
                    <a:pt x="7247" y="3499"/>
                    <a:pt x="7247" y="3499"/>
                    <a:pt x="7272" y="3499"/>
                  </a:cubicBezTo>
                  <a:cubicBezTo>
                    <a:pt x="7272" y="3561"/>
                    <a:pt x="7247" y="3684"/>
                    <a:pt x="7224" y="3769"/>
                  </a:cubicBezTo>
                  <a:cubicBezTo>
                    <a:pt x="7201" y="3850"/>
                    <a:pt x="7176" y="3932"/>
                    <a:pt x="7176" y="3993"/>
                  </a:cubicBezTo>
                  <a:cubicBezTo>
                    <a:pt x="7176" y="4036"/>
                    <a:pt x="7153" y="4078"/>
                    <a:pt x="7108" y="4117"/>
                  </a:cubicBezTo>
                  <a:cubicBezTo>
                    <a:pt x="7034" y="4179"/>
                    <a:pt x="6988" y="4241"/>
                    <a:pt x="6940" y="4345"/>
                  </a:cubicBezTo>
                  <a:cubicBezTo>
                    <a:pt x="6892" y="4488"/>
                    <a:pt x="6940" y="4530"/>
                    <a:pt x="6988" y="4592"/>
                  </a:cubicBezTo>
                  <a:cubicBezTo>
                    <a:pt x="7011" y="4612"/>
                    <a:pt x="7034" y="4631"/>
                    <a:pt x="7034" y="4716"/>
                  </a:cubicBezTo>
                  <a:cubicBezTo>
                    <a:pt x="7034" y="4879"/>
                    <a:pt x="7034" y="4879"/>
                    <a:pt x="6918" y="4941"/>
                  </a:cubicBezTo>
                  <a:cubicBezTo>
                    <a:pt x="6892" y="4963"/>
                    <a:pt x="6847" y="4983"/>
                    <a:pt x="6798" y="5002"/>
                  </a:cubicBezTo>
                  <a:cubicBezTo>
                    <a:pt x="6443" y="5207"/>
                    <a:pt x="6443" y="5435"/>
                    <a:pt x="6492" y="5581"/>
                  </a:cubicBezTo>
                  <a:cubicBezTo>
                    <a:pt x="6540" y="5663"/>
                    <a:pt x="6492" y="5702"/>
                    <a:pt x="6372" y="5806"/>
                  </a:cubicBezTo>
                  <a:cubicBezTo>
                    <a:pt x="6350" y="5826"/>
                    <a:pt x="6327" y="5848"/>
                    <a:pt x="6279" y="5888"/>
                  </a:cubicBezTo>
                  <a:cubicBezTo>
                    <a:pt x="6231" y="5972"/>
                    <a:pt x="6231" y="6053"/>
                    <a:pt x="6231" y="6177"/>
                  </a:cubicBezTo>
                  <a:cubicBezTo>
                    <a:pt x="6256" y="6259"/>
                    <a:pt x="6256" y="6343"/>
                    <a:pt x="6231" y="6424"/>
                  </a:cubicBezTo>
                  <a:cubicBezTo>
                    <a:pt x="6231" y="6526"/>
                    <a:pt x="6137" y="6630"/>
                    <a:pt x="6043" y="6773"/>
                  </a:cubicBezTo>
                  <a:cubicBezTo>
                    <a:pt x="5947" y="6919"/>
                    <a:pt x="5805" y="7082"/>
                    <a:pt x="5689" y="7329"/>
                  </a:cubicBezTo>
                  <a:cubicBezTo>
                    <a:pt x="5524" y="7681"/>
                    <a:pt x="5379" y="7700"/>
                    <a:pt x="5379" y="7700"/>
                  </a:cubicBezTo>
                  <a:cubicBezTo>
                    <a:pt x="5356" y="7700"/>
                    <a:pt x="5356" y="7700"/>
                    <a:pt x="5356" y="7700"/>
                  </a:cubicBezTo>
                  <a:cubicBezTo>
                    <a:pt x="5334" y="7700"/>
                    <a:pt x="5334" y="7700"/>
                    <a:pt x="5334" y="7700"/>
                  </a:cubicBezTo>
                  <a:cubicBezTo>
                    <a:pt x="5192" y="7785"/>
                    <a:pt x="5192" y="7785"/>
                    <a:pt x="5192" y="7785"/>
                  </a:cubicBezTo>
                  <a:cubicBezTo>
                    <a:pt x="5073" y="7824"/>
                    <a:pt x="5073" y="7824"/>
                    <a:pt x="5073" y="7824"/>
                  </a:cubicBezTo>
                  <a:cubicBezTo>
                    <a:pt x="5144" y="7886"/>
                    <a:pt x="5144" y="7886"/>
                    <a:pt x="5144" y="7886"/>
                  </a:cubicBezTo>
                  <a:cubicBezTo>
                    <a:pt x="5095" y="7928"/>
                    <a:pt x="5095" y="7928"/>
                    <a:pt x="5095" y="7928"/>
                  </a:cubicBezTo>
                  <a:cubicBezTo>
                    <a:pt x="4908" y="8113"/>
                    <a:pt x="4647" y="8380"/>
                    <a:pt x="4553" y="8585"/>
                  </a:cubicBezTo>
                  <a:cubicBezTo>
                    <a:pt x="4531" y="8647"/>
                    <a:pt x="4505" y="8751"/>
                    <a:pt x="4482" y="8833"/>
                  </a:cubicBezTo>
                  <a:cubicBezTo>
                    <a:pt x="4411" y="9018"/>
                    <a:pt x="4366" y="9266"/>
                    <a:pt x="4221" y="9285"/>
                  </a:cubicBezTo>
                  <a:cubicBezTo>
                    <a:pt x="3941" y="9370"/>
                    <a:pt x="3821" y="9431"/>
                    <a:pt x="3657" y="9617"/>
                  </a:cubicBezTo>
                  <a:cubicBezTo>
                    <a:pt x="3560" y="9718"/>
                    <a:pt x="3466" y="9884"/>
                    <a:pt x="3395" y="10007"/>
                  </a:cubicBezTo>
                  <a:cubicBezTo>
                    <a:pt x="3347" y="10069"/>
                    <a:pt x="3325" y="10131"/>
                    <a:pt x="3302" y="10151"/>
                  </a:cubicBezTo>
                  <a:cubicBezTo>
                    <a:pt x="3231" y="10232"/>
                    <a:pt x="2992" y="10460"/>
                    <a:pt x="2805" y="10584"/>
                  </a:cubicBezTo>
                  <a:cubicBezTo>
                    <a:pt x="2592" y="10727"/>
                    <a:pt x="2286" y="11098"/>
                    <a:pt x="2286" y="11469"/>
                  </a:cubicBezTo>
                  <a:cubicBezTo>
                    <a:pt x="2286" y="11798"/>
                    <a:pt x="2189" y="12006"/>
                    <a:pt x="2002" y="12149"/>
                  </a:cubicBezTo>
                  <a:cubicBezTo>
                    <a:pt x="1812" y="12273"/>
                    <a:pt x="1834" y="12416"/>
                    <a:pt x="1834" y="12540"/>
                  </a:cubicBezTo>
                  <a:cubicBezTo>
                    <a:pt x="1834" y="12621"/>
                    <a:pt x="1834" y="12683"/>
                    <a:pt x="1812" y="12767"/>
                  </a:cubicBezTo>
                  <a:cubicBezTo>
                    <a:pt x="1789" y="12868"/>
                    <a:pt x="1789" y="13034"/>
                    <a:pt x="1763" y="13220"/>
                  </a:cubicBezTo>
                  <a:cubicBezTo>
                    <a:pt x="1763" y="13405"/>
                    <a:pt x="1763" y="13714"/>
                    <a:pt x="1693" y="13776"/>
                  </a:cubicBezTo>
                  <a:cubicBezTo>
                    <a:pt x="1551" y="13880"/>
                    <a:pt x="1409" y="13962"/>
                    <a:pt x="1341" y="14229"/>
                  </a:cubicBezTo>
                  <a:cubicBezTo>
                    <a:pt x="1293" y="14394"/>
                    <a:pt x="1222" y="14496"/>
                    <a:pt x="1125" y="14642"/>
                  </a:cubicBezTo>
                  <a:cubicBezTo>
                    <a:pt x="1057" y="14704"/>
                    <a:pt x="1009" y="14785"/>
                    <a:pt x="938" y="14889"/>
                  </a:cubicBezTo>
                  <a:cubicBezTo>
                    <a:pt x="844" y="15032"/>
                    <a:pt x="796" y="15156"/>
                    <a:pt x="747" y="15257"/>
                  </a:cubicBezTo>
                  <a:cubicBezTo>
                    <a:pt x="702" y="15341"/>
                    <a:pt x="677" y="15423"/>
                    <a:pt x="631" y="15465"/>
                  </a:cubicBezTo>
                  <a:cubicBezTo>
                    <a:pt x="489" y="15628"/>
                    <a:pt x="396" y="15960"/>
                    <a:pt x="464" y="16246"/>
                  </a:cubicBezTo>
                  <a:cubicBezTo>
                    <a:pt x="512" y="16474"/>
                    <a:pt x="654" y="16659"/>
                    <a:pt x="725" y="16803"/>
                  </a:cubicBezTo>
                  <a:cubicBezTo>
                    <a:pt x="773" y="16845"/>
                    <a:pt x="773" y="16865"/>
                    <a:pt x="796" y="16907"/>
                  </a:cubicBezTo>
                  <a:cubicBezTo>
                    <a:pt x="844" y="16988"/>
                    <a:pt x="818" y="17112"/>
                    <a:pt x="702" y="17216"/>
                  </a:cubicBezTo>
                  <a:cubicBezTo>
                    <a:pt x="560" y="17340"/>
                    <a:pt x="464" y="17545"/>
                    <a:pt x="489" y="17708"/>
                  </a:cubicBezTo>
                  <a:cubicBezTo>
                    <a:pt x="419" y="17770"/>
                    <a:pt x="277" y="17978"/>
                    <a:pt x="348" y="18183"/>
                  </a:cubicBezTo>
                  <a:cubicBezTo>
                    <a:pt x="396" y="18348"/>
                    <a:pt x="396" y="18348"/>
                    <a:pt x="299" y="18469"/>
                  </a:cubicBezTo>
                  <a:cubicBezTo>
                    <a:pt x="299" y="18492"/>
                    <a:pt x="277" y="18511"/>
                    <a:pt x="251" y="18534"/>
                  </a:cubicBezTo>
                  <a:cubicBezTo>
                    <a:pt x="112" y="18739"/>
                    <a:pt x="86" y="18925"/>
                    <a:pt x="180" y="19130"/>
                  </a:cubicBezTo>
                  <a:cubicBezTo>
                    <a:pt x="206" y="19211"/>
                    <a:pt x="206" y="19234"/>
                    <a:pt x="135" y="19315"/>
                  </a:cubicBezTo>
                  <a:cubicBezTo>
                    <a:pt x="112" y="19357"/>
                    <a:pt x="86" y="19397"/>
                    <a:pt x="64" y="19439"/>
                  </a:cubicBezTo>
                  <a:cubicBezTo>
                    <a:pt x="-7" y="19582"/>
                    <a:pt x="-104" y="19872"/>
                    <a:pt x="299" y="20181"/>
                  </a:cubicBezTo>
                  <a:cubicBezTo>
                    <a:pt x="512" y="20324"/>
                    <a:pt x="512" y="20448"/>
                    <a:pt x="512" y="20552"/>
                  </a:cubicBezTo>
                  <a:cubicBezTo>
                    <a:pt x="512" y="20571"/>
                    <a:pt x="535" y="20614"/>
                    <a:pt x="535" y="20653"/>
                  </a:cubicBezTo>
                  <a:cubicBezTo>
                    <a:pt x="583" y="20737"/>
                    <a:pt x="702" y="20819"/>
                    <a:pt x="818" y="20819"/>
                  </a:cubicBezTo>
                  <a:cubicBezTo>
                    <a:pt x="938" y="20819"/>
                    <a:pt x="1031" y="20757"/>
                    <a:pt x="1125" y="20675"/>
                  </a:cubicBezTo>
                  <a:cubicBezTo>
                    <a:pt x="1173" y="20591"/>
                    <a:pt x="1222" y="20571"/>
                    <a:pt x="1222" y="20552"/>
                  </a:cubicBezTo>
                  <a:cubicBezTo>
                    <a:pt x="1222" y="20571"/>
                    <a:pt x="1173" y="20653"/>
                    <a:pt x="1125" y="20695"/>
                  </a:cubicBezTo>
                  <a:cubicBezTo>
                    <a:pt x="1102" y="20737"/>
                    <a:pt x="1057" y="20777"/>
                    <a:pt x="1009" y="20838"/>
                  </a:cubicBezTo>
                  <a:cubicBezTo>
                    <a:pt x="986" y="20900"/>
                    <a:pt x="986" y="20985"/>
                    <a:pt x="1031" y="21046"/>
                  </a:cubicBezTo>
                  <a:cubicBezTo>
                    <a:pt x="1102" y="21148"/>
                    <a:pt x="1222" y="21190"/>
                    <a:pt x="1364" y="21190"/>
                  </a:cubicBezTo>
                  <a:cubicBezTo>
                    <a:pt x="1457" y="21190"/>
                    <a:pt x="1528" y="21167"/>
                    <a:pt x="1625" y="21148"/>
                  </a:cubicBezTo>
                  <a:cubicBezTo>
                    <a:pt x="1763" y="21086"/>
                    <a:pt x="1931" y="21004"/>
                    <a:pt x="2096" y="20923"/>
                  </a:cubicBezTo>
                  <a:cubicBezTo>
                    <a:pt x="2309" y="20819"/>
                    <a:pt x="2592" y="20675"/>
                    <a:pt x="2686" y="20675"/>
                  </a:cubicBezTo>
                  <a:cubicBezTo>
                    <a:pt x="2708" y="20695"/>
                    <a:pt x="2734" y="20777"/>
                    <a:pt x="2757" y="20838"/>
                  </a:cubicBezTo>
                  <a:cubicBezTo>
                    <a:pt x="2783" y="20942"/>
                    <a:pt x="2828" y="21066"/>
                    <a:pt x="2947" y="21086"/>
                  </a:cubicBezTo>
                  <a:cubicBezTo>
                    <a:pt x="3018" y="21105"/>
                    <a:pt x="3160" y="21105"/>
                    <a:pt x="3231" y="21105"/>
                  </a:cubicBezTo>
                  <a:cubicBezTo>
                    <a:pt x="3373" y="21105"/>
                    <a:pt x="4150" y="21086"/>
                    <a:pt x="4434" y="20838"/>
                  </a:cubicBezTo>
                  <a:cubicBezTo>
                    <a:pt x="4624" y="20675"/>
                    <a:pt x="5121" y="20467"/>
                    <a:pt x="5405" y="20467"/>
                  </a:cubicBezTo>
                  <a:cubicBezTo>
                    <a:pt x="5498" y="20467"/>
                    <a:pt x="5569" y="20490"/>
                    <a:pt x="5595" y="20529"/>
                  </a:cubicBezTo>
                  <a:cubicBezTo>
                    <a:pt x="5760" y="20881"/>
                    <a:pt x="6089" y="20923"/>
                    <a:pt x="6327" y="20923"/>
                  </a:cubicBezTo>
                  <a:cubicBezTo>
                    <a:pt x="6492" y="20923"/>
                    <a:pt x="6656" y="20900"/>
                    <a:pt x="6892" y="20858"/>
                  </a:cubicBezTo>
                  <a:cubicBezTo>
                    <a:pt x="7011" y="20838"/>
                    <a:pt x="7011" y="20838"/>
                    <a:pt x="7011" y="20838"/>
                  </a:cubicBezTo>
                  <a:cubicBezTo>
                    <a:pt x="6988" y="20757"/>
                    <a:pt x="6988" y="20757"/>
                    <a:pt x="6988" y="20757"/>
                  </a:cubicBezTo>
                  <a:cubicBezTo>
                    <a:pt x="6963" y="20737"/>
                    <a:pt x="6940" y="20529"/>
                    <a:pt x="7176" y="20448"/>
                  </a:cubicBezTo>
                  <a:cubicBezTo>
                    <a:pt x="7224" y="20428"/>
                    <a:pt x="7295" y="20406"/>
                    <a:pt x="7343" y="20406"/>
                  </a:cubicBezTo>
                  <a:cubicBezTo>
                    <a:pt x="7508" y="20406"/>
                    <a:pt x="7627" y="20510"/>
                    <a:pt x="7672" y="20529"/>
                  </a:cubicBezTo>
                  <a:cubicBezTo>
                    <a:pt x="7672" y="20614"/>
                    <a:pt x="7672" y="20614"/>
                    <a:pt x="7672" y="20614"/>
                  </a:cubicBezTo>
                  <a:cubicBezTo>
                    <a:pt x="7766" y="20614"/>
                    <a:pt x="7766" y="20614"/>
                    <a:pt x="7766" y="20614"/>
                  </a:cubicBezTo>
                  <a:cubicBezTo>
                    <a:pt x="7863" y="20614"/>
                    <a:pt x="8075" y="20552"/>
                    <a:pt x="8121" y="20324"/>
                  </a:cubicBezTo>
                  <a:cubicBezTo>
                    <a:pt x="8121" y="20262"/>
                    <a:pt x="8146" y="20220"/>
                    <a:pt x="8192" y="20181"/>
                  </a:cubicBezTo>
                  <a:cubicBezTo>
                    <a:pt x="8217" y="20119"/>
                    <a:pt x="8262" y="20057"/>
                    <a:pt x="8240" y="19976"/>
                  </a:cubicBezTo>
                  <a:cubicBezTo>
                    <a:pt x="8217" y="19891"/>
                    <a:pt x="8146" y="19849"/>
                    <a:pt x="7982" y="19768"/>
                  </a:cubicBezTo>
                  <a:cubicBezTo>
                    <a:pt x="7885" y="19728"/>
                    <a:pt x="7792" y="19706"/>
                    <a:pt x="7721" y="19706"/>
                  </a:cubicBezTo>
                  <a:cubicBezTo>
                    <a:pt x="7556" y="19706"/>
                    <a:pt x="7485" y="19787"/>
                    <a:pt x="7437" y="19849"/>
                  </a:cubicBezTo>
                  <a:cubicBezTo>
                    <a:pt x="7414" y="19891"/>
                    <a:pt x="7388" y="19914"/>
                    <a:pt x="7343" y="19933"/>
                  </a:cubicBezTo>
                  <a:cubicBezTo>
                    <a:pt x="7272" y="19976"/>
                    <a:pt x="7153" y="20015"/>
                    <a:pt x="7059" y="20015"/>
                  </a:cubicBezTo>
                  <a:cubicBezTo>
                    <a:pt x="6988" y="20015"/>
                    <a:pt x="6869" y="19995"/>
                    <a:pt x="6776" y="19891"/>
                  </a:cubicBezTo>
                  <a:cubicBezTo>
                    <a:pt x="6705" y="19830"/>
                    <a:pt x="6679" y="19728"/>
                    <a:pt x="6727" y="19624"/>
                  </a:cubicBezTo>
                  <a:cubicBezTo>
                    <a:pt x="6753" y="19543"/>
                    <a:pt x="6798" y="19481"/>
                    <a:pt x="6847" y="19459"/>
                  </a:cubicBezTo>
                  <a:cubicBezTo>
                    <a:pt x="7034" y="19397"/>
                    <a:pt x="7082" y="19211"/>
                    <a:pt x="7108" y="19088"/>
                  </a:cubicBezTo>
                  <a:cubicBezTo>
                    <a:pt x="7108" y="19068"/>
                    <a:pt x="7108" y="19048"/>
                    <a:pt x="7130" y="19026"/>
                  </a:cubicBezTo>
                  <a:cubicBezTo>
                    <a:pt x="7153" y="19006"/>
                    <a:pt x="7272" y="18986"/>
                    <a:pt x="7343" y="18964"/>
                  </a:cubicBezTo>
                  <a:cubicBezTo>
                    <a:pt x="7485" y="18944"/>
                    <a:pt x="7627" y="18905"/>
                    <a:pt x="7743" y="18840"/>
                  </a:cubicBezTo>
                  <a:cubicBezTo>
                    <a:pt x="7814" y="18801"/>
                    <a:pt x="7863" y="18801"/>
                    <a:pt x="7885" y="18801"/>
                  </a:cubicBezTo>
                  <a:cubicBezTo>
                    <a:pt x="7956" y="18801"/>
                    <a:pt x="7982" y="18882"/>
                    <a:pt x="8004" y="18944"/>
                  </a:cubicBezTo>
                  <a:cubicBezTo>
                    <a:pt x="8004" y="19088"/>
                    <a:pt x="8098" y="19130"/>
                    <a:pt x="8192" y="19130"/>
                  </a:cubicBezTo>
                  <a:cubicBezTo>
                    <a:pt x="8311" y="19130"/>
                    <a:pt x="8430" y="19048"/>
                    <a:pt x="8453" y="18882"/>
                  </a:cubicBezTo>
                  <a:cubicBezTo>
                    <a:pt x="8737" y="18986"/>
                    <a:pt x="8927" y="19088"/>
                    <a:pt x="8927" y="19130"/>
                  </a:cubicBezTo>
                  <a:cubicBezTo>
                    <a:pt x="8879" y="19211"/>
                    <a:pt x="8785" y="19253"/>
                    <a:pt x="8714" y="19273"/>
                  </a:cubicBezTo>
                  <a:cubicBezTo>
                    <a:pt x="8595" y="19315"/>
                    <a:pt x="8475" y="19377"/>
                    <a:pt x="8430" y="19501"/>
                  </a:cubicBezTo>
                  <a:cubicBezTo>
                    <a:pt x="8404" y="19605"/>
                    <a:pt x="8430" y="19667"/>
                    <a:pt x="8453" y="19706"/>
                  </a:cubicBezTo>
                  <a:cubicBezTo>
                    <a:pt x="8546" y="19810"/>
                    <a:pt x="8785" y="19830"/>
                    <a:pt x="8856" y="19830"/>
                  </a:cubicBezTo>
                  <a:cubicBezTo>
                    <a:pt x="8901" y="19830"/>
                    <a:pt x="8949" y="19830"/>
                    <a:pt x="8998" y="19810"/>
                  </a:cubicBezTo>
                  <a:cubicBezTo>
                    <a:pt x="9043" y="19810"/>
                    <a:pt x="9114" y="19849"/>
                    <a:pt x="9162" y="19872"/>
                  </a:cubicBezTo>
                  <a:cubicBezTo>
                    <a:pt x="9233" y="19914"/>
                    <a:pt x="9304" y="19933"/>
                    <a:pt x="9375" y="19933"/>
                  </a:cubicBezTo>
                  <a:cubicBezTo>
                    <a:pt x="9446" y="19933"/>
                    <a:pt x="9495" y="19914"/>
                    <a:pt x="9540" y="19849"/>
                  </a:cubicBezTo>
                  <a:cubicBezTo>
                    <a:pt x="9566" y="19768"/>
                    <a:pt x="9517" y="19624"/>
                    <a:pt x="9420" y="19520"/>
                  </a:cubicBezTo>
                  <a:cubicBezTo>
                    <a:pt x="9446" y="19543"/>
                    <a:pt x="9495" y="19563"/>
                    <a:pt x="9540" y="19582"/>
                  </a:cubicBezTo>
                  <a:cubicBezTo>
                    <a:pt x="9801" y="19728"/>
                    <a:pt x="9801" y="19830"/>
                    <a:pt x="9775" y="19933"/>
                  </a:cubicBezTo>
                  <a:cubicBezTo>
                    <a:pt x="9775" y="20015"/>
                    <a:pt x="9775" y="20077"/>
                    <a:pt x="9824" y="20119"/>
                  </a:cubicBezTo>
                  <a:cubicBezTo>
                    <a:pt x="9895" y="20181"/>
                    <a:pt x="9965" y="20220"/>
                    <a:pt x="10085" y="20220"/>
                  </a:cubicBezTo>
                  <a:cubicBezTo>
                    <a:pt x="10178" y="20220"/>
                    <a:pt x="10298" y="20181"/>
                    <a:pt x="10414" y="20119"/>
                  </a:cubicBezTo>
                  <a:cubicBezTo>
                    <a:pt x="10652" y="19995"/>
                    <a:pt x="10888" y="19914"/>
                    <a:pt x="11101" y="19914"/>
                  </a:cubicBezTo>
                  <a:cubicBezTo>
                    <a:pt x="11172" y="19914"/>
                    <a:pt x="11217" y="19933"/>
                    <a:pt x="11288" y="19933"/>
                  </a:cubicBezTo>
                  <a:cubicBezTo>
                    <a:pt x="11620" y="19995"/>
                    <a:pt x="12091" y="20158"/>
                    <a:pt x="12281" y="20243"/>
                  </a:cubicBezTo>
                  <a:cubicBezTo>
                    <a:pt x="12352" y="20282"/>
                    <a:pt x="12494" y="20324"/>
                    <a:pt x="12636" y="20366"/>
                  </a:cubicBezTo>
                  <a:cubicBezTo>
                    <a:pt x="12920" y="20448"/>
                    <a:pt x="13465" y="20591"/>
                    <a:pt x="13510" y="20715"/>
                  </a:cubicBezTo>
                  <a:cubicBezTo>
                    <a:pt x="13794" y="21294"/>
                    <a:pt x="14029" y="21580"/>
                    <a:pt x="14242" y="21600"/>
                  </a:cubicBezTo>
                  <a:cubicBezTo>
                    <a:pt x="14291" y="21600"/>
                    <a:pt x="14339" y="21600"/>
                    <a:pt x="14362" y="21600"/>
                  </a:cubicBezTo>
                  <a:cubicBezTo>
                    <a:pt x="14597" y="21600"/>
                    <a:pt x="14787" y="21499"/>
                    <a:pt x="14974" y="21395"/>
                  </a:cubicBezTo>
                  <a:cubicBezTo>
                    <a:pt x="15000" y="21375"/>
                    <a:pt x="15023" y="21375"/>
                    <a:pt x="15071" y="21375"/>
                  </a:cubicBezTo>
                  <a:cubicBezTo>
                    <a:pt x="15165" y="21375"/>
                    <a:pt x="15284" y="21476"/>
                    <a:pt x="15329" y="21499"/>
                  </a:cubicBezTo>
                  <a:cubicBezTo>
                    <a:pt x="15378" y="21561"/>
                    <a:pt x="15378" y="21561"/>
                    <a:pt x="15378" y="21561"/>
                  </a:cubicBezTo>
                  <a:cubicBezTo>
                    <a:pt x="15449" y="21519"/>
                    <a:pt x="15449" y="21519"/>
                    <a:pt x="15449" y="21519"/>
                  </a:cubicBezTo>
                  <a:cubicBezTo>
                    <a:pt x="15707" y="21375"/>
                    <a:pt x="15707" y="21375"/>
                    <a:pt x="15707" y="21375"/>
                  </a:cubicBezTo>
                  <a:cubicBezTo>
                    <a:pt x="15781" y="21395"/>
                    <a:pt x="15923" y="21437"/>
                    <a:pt x="16039" y="21437"/>
                  </a:cubicBezTo>
                  <a:cubicBezTo>
                    <a:pt x="16132" y="21437"/>
                    <a:pt x="16206" y="21415"/>
                    <a:pt x="16252" y="21375"/>
                  </a:cubicBezTo>
                  <a:cubicBezTo>
                    <a:pt x="16323" y="21271"/>
                    <a:pt x="16323" y="21148"/>
                    <a:pt x="16300" y="21086"/>
                  </a:cubicBezTo>
                  <a:cubicBezTo>
                    <a:pt x="16300" y="21004"/>
                    <a:pt x="16300" y="21004"/>
                    <a:pt x="16300" y="21004"/>
                  </a:cubicBezTo>
                  <a:cubicBezTo>
                    <a:pt x="16229" y="21004"/>
                    <a:pt x="16229" y="21004"/>
                    <a:pt x="16229" y="21004"/>
                  </a:cubicBezTo>
                  <a:cubicBezTo>
                    <a:pt x="15945" y="20985"/>
                    <a:pt x="15732" y="20923"/>
                    <a:pt x="15639" y="20858"/>
                  </a:cubicBezTo>
                  <a:cubicBezTo>
                    <a:pt x="15590" y="20838"/>
                    <a:pt x="15542" y="20819"/>
                    <a:pt x="15497" y="20799"/>
                  </a:cubicBezTo>
                  <a:cubicBezTo>
                    <a:pt x="15449" y="20777"/>
                    <a:pt x="15400" y="20737"/>
                    <a:pt x="15378" y="20737"/>
                  </a:cubicBezTo>
                  <a:cubicBezTo>
                    <a:pt x="15378" y="20715"/>
                    <a:pt x="15400" y="20715"/>
                    <a:pt x="15400" y="20715"/>
                  </a:cubicBezTo>
                  <a:cubicBezTo>
                    <a:pt x="15497" y="20633"/>
                    <a:pt x="15781" y="20591"/>
                    <a:pt x="15968" y="20552"/>
                  </a:cubicBezTo>
                  <a:cubicBezTo>
                    <a:pt x="16016" y="20552"/>
                    <a:pt x="16039" y="20552"/>
                    <a:pt x="16087" y="20552"/>
                  </a:cubicBezTo>
                  <a:cubicBezTo>
                    <a:pt x="16323" y="20510"/>
                    <a:pt x="16606" y="20366"/>
                    <a:pt x="16748" y="20200"/>
                  </a:cubicBezTo>
                  <a:cubicBezTo>
                    <a:pt x="16771" y="20158"/>
                    <a:pt x="16771" y="20158"/>
                    <a:pt x="16771" y="20158"/>
                  </a:cubicBezTo>
                  <a:cubicBezTo>
                    <a:pt x="16868" y="20077"/>
                    <a:pt x="16961" y="19976"/>
                    <a:pt x="17081" y="19976"/>
                  </a:cubicBezTo>
                  <a:cubicBezTo>
                    <a:pt x="17126" y="19976"/>
                    <a:pt x="17197" y="19995"/>
                    <a:pt x="17245" y="20035"/>
                  </a:cubicBezTo>
                  <a:cubicBezTo>
                    <a:pt x="17364" y="20077"/>
                    <a:pt x="17480" y="20119"/>
                    <a:pt x="17600" y="20119"/>
                  </a:cubicBezTo>
                  <a:cubicBezTo>
                    <a:pt x="17835" y="20119"/>
                    <a:pt x="18026" y="19995"/>
                    <a:pt x="18167" y="19891"/>
                  </a:cubicBezTo>
                  <a:cubicBezTo>
                    <a:pt x="18213" y="19849"/>
                    <a:pt x="18284" y="19830"/>
                    <a:pt x="18332" y="19830"/>
                  </a:cubicBezTo>
                  <a:cubicBezTo>
                    <a:pt x="18425" y="19830"/>
                    <a:pt x="18545" y="19891"/>
                    <a:pt x="18567" y="19953"/>
                  </a:cubicBezTo>
                  <a:cubicBezTo>
                    <a:pt x="18593" y="19995"/>
                    <a:pt x="18638" y="20035"/>
                    <a:pt x="18709" y="20035"/>
                  </a:cubicBezTo>
                  <a:cubicBezTo>
                    <a:pt x="18829" y="20035"/>
                    <a:pt x="18922" y="19914"/>
                    <a:pt x="18971" y="19872"/>
                  </a:cubicBezTo>
                  <a:cubicBezTo>
                    <a:pt x="19019" y="19787"/>
                    <a:pt x="19183" y="19543"/>
                    <a:pt x="19042" y="19253"/>
                  </a:cubicBezTo>
                  <a:cubicBezTo>
                    <a:pt x="18971" y="19110"/>
                    <a:pt x="18900" y="19006"/>
                    <a:pt x="18851" y="18925"/>
                  </a:cubicBezTo>
                  <a:cubicBezTo>
                    <a:pt x="18709" y="18717"/>
                    <a:pt x="18735" y="18717"/>
                    <a:pt x="18780" y="18677"/>
                  </a:cubicBezTo>
                  <a:cubicBezTo>
                    <a:pt x="18829" y="18658"/>
                    <a:pt x="18874" y="18635"/>
                    <a:pt x="18922" y="18615"/>
                  </a:cubicBezTo>
                  <a:cubicBezTo>
                    <a:pt x="19019" y="18596"/>
                    <a:pt x="19112" y="18554"/>
                    <a:pt x="19135" y="18469"/>
                  </a:cubicBezTo>
                  <a:cubicBezTo>
                    <a:pt x="19135" y="18368"/>
                    <a:pt x="19064" y="18306"/>
                    <a:pt x="18948" y="18202"/>
                  </a:cubicBezTo>
                  <a:cubicBezTo>
                    <a:pt x="18709" y="18017"/>
                    <a:pt x="18735" y="17997"/>
                    <a:pt x="18803" y="17792"/>
                  </a:cubicBezTo>
                  <a:cubicBezTo>
                    <a:pt x="18829" y="17750"/>
                    <a:pt x="18851" y="17708"/>
                    <a:pt x="18851" y="17646"/>
                  </a:cubicBezTo>
                  <a:cubicBezTo>
                    <a:pt x="18922" y="17460"/>
                    <a:pt x="18829" y="17317"/>
                    <a:pt x="18758" y="17216"/>
                  </a:cubicBezTo>
                  <a:cubicBezTo>
                    <a:pt x="18687" y="17112"/>
                    <a:pt x="18687" y="17112"/>
                    <a:pt x="18709" y="17092"/>
                  </a:cubicBezTo>
                  <a:cubicBezTo>
                    <a:pt x="18971" y="16907"/>
                    <a:pt x="19183" y="16390"/>
                    <a:pt x="19183" y="16103"/>
                  </a:cubicBezTo>
                  <a:cubicBezTo>
                    <a:pt x="19183" y="15937"/>
                    <a:pt x="19064" y="15732"/>
                    <a:pt x="18922" y="15485"/>
                  </a:cubicBezTo>
                  <a:cubicBezTo>
                    <a:pt x="18780" y="15237"/>
                    <a:pt x="18616" y="14951"/>
                    <a:pt x="18616" y="14723"/>
                  </a:cubicBezTo>
                  <a:cubicBezTo>
                    <a:pt x="18567" y="14310"/>
                    <a:pt x="18616" y="14167"/>
                    <a:pt x="18616" y="14167"/>
                  </a:cubicBezTo>
                  <a:cubicBezTo>
                    <a:pt x="18616" y="14147"/>
                    <a:pt x="18616" y="14147"/>
                    <a:pt x="18616" y="14147"/>
                  </a:cubicBezTo>
                  <a:cubicBezTo>
                    <a:pt x="18593" y="14105"/>
                    <a:pt x="18593" y="14105"/>
                    <a:pt x="18593" y="14105"/>
                  </a:cubicBezTo>
                  <a:cubicBezTo>
                    <a:pt x="18545" y="14043"/>
                    <a:pt x="18142" y="13487"/>
                    <a:pt x="17906" y="13343"/>
                  </a:cubicBezTo>
                  <a:lnTo>
                    <a:pt x="17884" y="13343"/>
                  </a:lnTo>
                  <a:lnTo>
                    <a:pt x="17906" y="13324"/>
                  </a:lnTo>
                  <a:cubicBezTo>
                    <a:pt x="17955" y="13262"/>
                    <a:pt x="18071" y="13178"/>
                    <a:pt x="18167" y="13015"/>
                  </a:cubicBezTo>
                  <a:cubicBezTo>
                    <a:pt x="18355" y="12644"/>
                    <a:pt x="18616" y="12416"/>
                    <a:pt x="18687" y="12416"/>
                  </a:cubicBezTo>
                  <a:cubicBezTo>
                    <a:pt x="18709" y="12438"/>
                    <a:pt x="18735" y="12458"/>
                    <a:pt x="18780" y="12478"/>
                  </a:cubicBezTo>
                  <a:cubicBezTo>
                    <a:pt x="18851" y="12520"/>
                    <a:pt x="18922" y="12582"/>
                    <a:pt x="19042" y="12582"/>
                  </a:cubicBezTo>
                  <a:cubicBezTo>
                    <a:pt x="19112" y="12582"/>
                    <a:pt x="19183" y="12562"/>
                    <a:pt x="19277" y="12500"/>
                  </a:cubicBezTo>
                  <a:cubicBezTo>
                    <a:pt x="19490" y="12334"/>
                    <a:pt x="19654" y="12292"/>
                    <a:pt x="19774" y="12253"/>
                  </a:cubicBezTo>
                  <a:cubicBezTo>
                    <a:pt x="19845" y="12253"/>
                    <a:pt x="19867" y="12211"/>
                    <a:pt x="19893" y="12169"/>
                  </a:cubicBezTo>
                  <a:cubicBezTo>
                    <a:pt x="19916" y="12107"/>
                    <a:pt x="19867" y="12067"/>
                    <a:pt x="19822" y="12045"/>
                  </a:cubicBezTo>
                  <a:cubicBezTo>
                    <a:pt x="19796" y="12025"/>
                    <a:pt x="19774" y="11983"/>
                    <a:pt x="19774" y="11983"/>
                  </a:cubicBezTo>
                  <a:cubicBezTo>
                    <a:pt x="19774" y="11963"/>
                    <a:pt x="19774" y="11963"/>
                    <a:pt x="19796" y="11963"/>
                  </a:cubicBezTo>
                  <a:cubicBezTo>
                    <a:pt x="19845" y="11963"/>
                    <a:pt x="19893" y="11983"/>
                    <a:pt x="19938" y="12025"/>
                  </a:cubicBezTo>
                  <a:cubicBezTo>
                    <a:pt x="19964" y="12045"/>
                    <a:pt x="20009" y="12045"/>
                    <a:pt x="20032" y="12045"/>
                  </a:cubicBezTo>
                  <a:cubicBezTo>
                    <a:pt x="20103" y="12045"/>
                    <a:pt x="20177" y="12006"/>
                    <a:pt x="20222" y="11902"/>
                  </a:cubicBezTo>
                  <a:cubicBezTo>
                    <a:pt x="20316" y="11739"/>
                    <a:pt x="20364" y="11407"/>
                    <a:pt x="20199" y="11222"/>
                  </a:cubicBezTo>
                  <a:cubicBezTo>
                    <a:pt x="20128" y="11160"/>
                    <a:pt x="20103" y="11140"/>
                    <a:pt x="20103" y="11120"/>
                  </a:cubicBezTo>
                  <a:lnTo>
                    <a:pt x="20128" y="11120"/>
                  </a:lnTo>
                  <a:cubicBezTo>
                    <a:pt x="20151" y="11120"/>
                    <a:pt x="20177" y="11120"/>
                    <a:pt x="20222" y="11120"/>
                  </a:cubicBezTo>
                  <a:cubicBezTo>
                    <a:pt x="20270" y="10955"/>
                    <a:pt x="20270" y="10955"/>
                    <a:pt x="20270" y="10955"/>
                  </a:cubicBezTo>
                  <a:cubicBezTo>
                    <a:pt x="20103" y="10873"/>
                    <a:pt x="19774" y="10688"/>
                    <a:pt x="19822" y="10541"/>
                  </a:cubicBezTo>
                  <a:cubicBezTo>
                    <a:pt x="19867" y="10359"/>
                    <a:pt x="19893" y="10359"/>
                    <a:pt x="19938" y="10359"/>
                  </a:cubicBezTo>
                  <a:cubicBezTo>
                    <a:pt x="19987" y="10359"/>
                    <a:pt x="20032" y="10359"/>
                    <a:pt x="20128" y="10378"/>
                  </a:cubicBezTo>
                  <a:cubicBezTo>
                    <a:pt x="20270" y="10421"/>
                    <a:pt x="20364" y="10480"/>
                    <a:pt x="20457" y="10564"/>
                  </a:cubicBezTo>
                  <a:cubicBezTo>
                    <a:pt x="20528" y="10603"/>
                    <a:pt x="20574" y="10665"/>
                    <a:pt x="20645" y="10665"/>
                  </a:cubicBezTo>
                  <a:cubicBezTo>
                    <a:pt x="20693" y="10665"/>
                    <a:pt x="20715" y="10645"/>
                    <a:pt x="20764" y="10603"/>
                  </a:cubicBezTo>
                  <a:cubicBezTo>
                    <a:pt x="20809" y="10584"/>
                    <a:pt x="20857" y="10564"/>
                    <a:pt x="20977" y="10564"/>
                  </a:cubicBezTo>
                  <a:cubicBezTo>
                    <a:pt x="20999" y="10564"/>
                    <a:pt x="21022" y="10564"/>
                    <a:pt x="21070" y="10584"/>
                  </a:cubicBezTo>
                  <a:cubicBezTo>
                    <a:pt x="21093" y="10584"/>
                    <a:pt x="21119" y="10584"/>
                    <a:pt x="21141" y="10584"/>
                  </a:cubicBezTo>
                  <a:cubicBezTo>
                    <a:pt x="21235" y="10584"/>
                    <a:pt x="21354" y="10502"/>
                    <a:pt x="21425" y="10421"/>
                  </a:cubicBezTo>
                  <a:cubicBezTo>
                    <a:pt x="21496" y="10317"/>
                    <a:pt x="21496" y="10193"/>
                    <a:pt x="21402" y="10069"/>
                  </a:cubicBezTo>
                  <a:cubicBezTo>
                    <a:pt x="21306" y="9926"/>
                    <a:pt x="21190" y="9904"/>
                    <a:pt x="21119" y="9884"/>
                  </a:cubicBezTo>
                  <a:cubicBezTo>
                    <a:pt x="21070" y="9884"/>
                    <a:pt x="21048" y="9864"/>
                    <a:pt x="20999" y="9822"/>
                  </a:cubicBezTo>
                  <a:cubicBezTo>
                    <a:pt x="20906" y="9637"/>
                    <a:pt x="20928" y="9451"/>
                    <a:pt x="21048" y="9285"/>
                  </a:cubicBezTo>
                  <a:cubicBezTo>
                    <a:pt x="21164" y="9142"/>
                    <a:pt x="21164" y="8956"/>
                    <a:pt x="21070" y="8793"/>
                  </a:cubicBezTo>
                  <a:cubicBezTo>
                    <a:pt x="21119" y="8771"/>
                    <a:pt x="21164" y="8751"/>
                    <a:pt x="21190" y="8670"/>
                  </a:cubicBezTo>
                  <a:cubicBezTo>
                    <a:pt x="21235" y="8504"/>
                    <a:pt x="21190" y="7866"/>
                    <a:pt x="20764" y="7495"/>
                  </a:cubicBezTo>
                  <a:cubicBezTo>
                    <a:pt x="20364" y="7144"/>
                    <a:pt x="20128" y="7043"/>
                    <a:pt x="19845" y="6961"/>
                  </a:cubicBezTo>
                  <a:cubicBezTo>
                    <a:pt x="19751" y="6939"/>
                    <a:pt x="19751" y="6919"/>
                    <a:pt x="19751" y="6835"/>
                  </a:cubicBezTo>
                  <a:cubicBezTo>
                    <a:pt x="19751" y="6795"/>
                    <a:pt x="19751" y="6753"/>
                    <a:pt x="19725" y="6714"/>
                  </a:cubicBezTo>
                  <a:cubicBezTo>
                    <a:pt x="19703" y="6587"/>
                    <a:pt x="19583" y="6568"/>
                    <a:pt x="19512" y="6526"/>
                  </a:cubicBezTo>
                  <a:cubicBezTo>
                    <a:pt x="19490" y="6526"/>
                    <a:pt x="19441" y="6506"/>
                    <a:pt x="19441" y="6486"/>
                  </a:cubicBezTo>
                  <a:cubicBezTo>
                    <a:pt x="19419" y="6467"/>
                    <a:pt x="19467" y="6405"/>
                    <a:pt x="19583" y="6320"/>
                  </a:cubicBezTo>
                  <a:cubicBezTo>
                    <a:pt x="19703" y="6259"/>
                    <a:pt x="19751" y="6177"/>
                    <a:pt x="19725" y="6096"/>
                  </a:cubicBezTo>
                  <a:cubicBezTo>
                    <a:pt x="19725" y="5992"/>
                    <a:pt x="19632" y="5910"/>
                    <a:pt x="19467" y="5848"/>
                  </a:cubicBezTo>
                  <a:cubicBezTo>
                    <a:pt x="19206" y="5764"/>
                    <a:pt x="18829" y="5455"/>
                    <a:pt x="18829" y="5230"/>
                  </a:cubicBezTo>
                  <a:cubicBezTo>
                    <a:pt x="18829" y="5126"/>
                    <a:pt x="18851" y="5025"/>
                    <a:pt x="18900" y="4941"/>
                  </a:cubicBezTo>
                  <a:cubicBezTo>
                    <a:pt x="18948" y="4797"/>
                    <a:pt x="18993" y="4654"/>
                    <a:pt x="18874" y="4530"/>
                  </a:cubicBezTo>
                  <a:cubicBezTo>
                    <a:pt x="18758" y="4426"/>
                    <a:pt x="18616" y="4117"/>
                    <a:pt x="18709" y="3974"/>
                  </a:cubicBezTo>
                  <a:cubicBezTo>
                    <a:pt x="18758" y="3870"/>
                    <a:pt x="18851" y="3850"/>
                    <a:pt x="18922" y="3850"/>
                  </a:cubicBezTo>
                  <a:cubicBezTo>
                    <a:pt x="19064" y="3870"/>
                    <a:pt x="19064" y="3870"/>
                    <a:pt x="19064" y="3870"/>
                  </a:cubicBezTo>
                  <a:cubicBezTo>
                    <a:pt x="19042" y="3769"/>
                    <a:pt x="19042" y="3769"/>
                    <a:pt x="19042" y="3769"/>
                  </a:cubicBezTo>
                  <a:cubicBezTo>
                    <a:pt x="19042" y="3665"/>
                    <a:pt x="18993" y="3356"/>
                    <a:pt x="18803" y="3274"/>
                  </a:cubicBezTo>
                  <a:cubicBezTo>
                    <a:pt x="18780" y="3274"/>
                    <a:pt x="18780" y="3274"/>
                    <a:pt x="18780" y="3274"/>
                  </a:cubicBezTo>
                  <a:cubicBezTo>
                    <a:pt x="18664" y="3212"/>
                    <a:pt x="18616" y="3193"/>
                    <a:pt x="18638" y="3046"/>
                  </a:cubicBezTo>
                  <a:cubicBezTo>
                    <a:pt x="18664" y="2903"/>
                    <a:pt x="18638" y="2819"/>
                    <a:pt x="18593" y="2737"/>
                  </a:cubicBezTo>
                  <a:cubicBezTo>
                    <a:pt x="18567" y="2675"/>
                    <a:pt x="18545" y="2614"/>
                    <a:pt x="18545" y="2512"/>
                  </a:cubicBezTo>
                  <a:cubicBezTo>
                    <a:pt x="18496" y="2304"/>
                    <a:pt x="18355" y="2285"/>
                    <a:pt x="18309" y="2285"/>
                  </a:cubicBezTo>
                  <a:cubicBezTo>
                    <a:pt x="18190" y="2285"/>
                    <a:pt x="18071" y="2366"/>
                    <a:pt x="17977" y="2512"/>
                  </a:cubicBezTo>
                  <a:cubicBezTo>
                    <a:pt x="17955" y="2574"/>
                    <a:pt x="17929" y="2636"/>
                    <a:pt x="17929" y="2675"/>
                  </a:cubicBezTo>
                  <a:cubicBezTo>
                    <a:pt x="17906" y="2737"/>
                    <a:pt x="17884" y="2760"/>
                    <a:pt x="17693" y="2799"/>
                  </a:cubicBezTo>
                  <a:cubicBezTo>
                    <a:pt x="17645" y="2799"/>
                    <a:pt x="17622" y="2799"/>
                    <a:pt x="17574" y="2799"/>
                  </a:cubicBezTo>
                  <a:cubicBezTo>
                    <a:pt x="17506" y="2799"/>
                    <a:pt x="17364" y="2799"/>
                    <a:pt x="17364" y="2490"/>
                  </a:cubicBezTo>
                  <a:cubicBezTo>
                    <a:pt x="17364" y="2366"/>
                    <a:pt x="17290" y="1874"/>
                    <a:pt x="17055" y="1874"/>
                  </a:cubicBezTo>
                  <a:cubicBezTo>
                    <a:pt x="17032" y="1874"/>
                    <a:pt x="16961" y="1874"/>
                    <a:pt x="16913" y="1936"/>
                  </a:cubicBezTo>
                  <a:cubicBezTo>
                    <a:pt x="16890" y="1995"/>
                    <a:pt x="16819" y="2057"/>
                    <a:pt x="16771" y="2119"/>
                  </a:cubicBezTo>
                  <a:cubicBezTo>
                    <a:pt x="16771" y="2080"/>
                    <a:pt x="16797" y="2057"/>
                    <a:pt x="16819" y="2018"/>
                  </a:cubicBezTo>
                  <a:cubicBezTo>
                    <a:pt x="16868" y="1852"/>
                    <a:pt x="16913" y="1748"/>
                    <a:pt x="16939" y="1689"/>
                  </a:cubicBezTo>
                  <a:cubicBezTo>
                    <a:pt x="17010" y="1543"/>
                    <a:pt x="17032" y="1504"/>
                    <a:pt x="16984" y="1461"/>
                  </a:cubicBezTo>
                  <a:cubicBezTo>
                    <a:pt x="16961" y="1400"/>
                    <a:pt x="16913" y="1400"/>
                    <a:pt x="16868" y="1380"/>
                  </a:cubicBezTo>
                  <a:cubicBezTo>
                    <a:pt x="16868" y="1380"/>
                    <a:pt x="16842" y="1380"/>
                    <a:pt x="16819" y="1357"/>
                  </a:cubicBezTo>
                  <a:cubicBezTo>
                    <a:pt x="16700" y="1318"/>
                    <a:pt x="16677" y="1256"/>
                    <a:pt x="16700" y="1172"/>
                  </a:cubicBezTo>
                  <a:cubicBezTo>
                    <a:pt x="16726" y="1071"/>
                    <a:pt x="16677" y="843"/>
                    <a:pt x="16584" y="719"/>
                  </a:cubicBezTo>
                  <a:cubicBezTo>
                    <a:pt x="16513" y="638"/>
                    <a:pt x="16416" y="618"/>
                    <a:pt x="16371" y="618"/>
                  </a:cubicBezTo>
                  <a:cubicBezTo>
                    <a:pt x="16345" y="618"/>
                    <a:pt x="16300" y="618"/>
                    <a:pt x="16277" y="638"/>
                  </a:cubicBezTo>
                  <a:cubicBezTo>
                    <a:pt x="16181" y="658"/>
                    <a:pt x="16110" y="739"/>
                    <a:pt x="16039" y="823"/>
                  </a:cubicBezTo>
                  <a:cubicBezTo>
                    <a:pt x="15994" y="866"/>
                    <a:pt x="15945" y="925"/>
                    <a:pt x="15923" y="925"/>
                  </a:cubicBezTo>
                  <a:cubicBezTo>
                    <a:pt x="15897" y="925"/>
                    <a:pt x="15874" y="905"/>
                    <a:pt x="15826" y="866"/>
                  </a:cubicBezTo>
                  <a:cubicBezTo>
                    <a:pt x="15707" y="762"/>
                    <a:pt x="15639" y="700"/>
                    <a:pt x="15568" y="700"/>
                  </a:cubicBezTo>
                  <a:cubicBezTo>
                    <a:pt x="15497" y="700"/>
                    <a:pt x="15449" y="762"/>
                    <a:pt x="15400" y="823"/>
                  </a:cubicBezTo>
                  <a:cubicBezTo>
                    <a:pt x="15378" y="866"/>
                    <a:pt x="15355" y="885"/>
                    <a:pt x="15329" y="925"/>
                  </a:cubicBezTo>
                  <a:cubicBezTo>
                    <a:pt x="15329" y="885"/>
                    <a:pt x="15329" y="823"/>
                    <a:pt x="15355" y="719"/>
                  </a:cubicBezTo>
                  <a:cubicBezTo>
                    <a:pt x="15400" y="309"/>
                    <a:pt x="15426" y="81"/>
                    <a:pt x="15258" y="20"/>
                  </a:cubicBezTo>
                  <a:cubicBezTo>
                    <a:pt x="15213" y="20"/>
                    <a:pt x="15187" y="0"/>
                    <a:pt x="15142" y="0"/>
                  </a:cubicBezTo>
                  <a:lnTo>
                    <a:pt x="15142" y="101"/>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8" name="AutoShape 8"/>
            <p:cNvSpPr>
              <a:spLocks/>
            </p:cNvSpPr>
            <p:nvPr/>
          </p:nvSpPr>
          <p:spPr bwMode="auto">
            <a:xfrm>
              <a:off x="2159625" y="4916426"/>
              <a:ext cx="3545070" cy="3578404"/>
            </a:xfrm>
            <a:custGeom>
              <a:avLst/>
              <a:gdLst>
                <a:gd name="T0" fmla="+- 0 10817 61"/>
                <a:gd name="T1" fmla="*/ T0 w 21512"/>
                <a:gd name="T2" fmla="*/ 10800 h 21600"/>
                <a:gd name="T3" fmla="+- 0 10817 61"/>
                <a:gd name="T4" fmla="*/ T3 w 21512"/>
                <a:gd name="T5" fmla="*/ 10800 h 21600"/>
                <a:gd name="T6" fmla="+- 0 10817 61"/>
                <a:gd name="T7" fmla="*/ T6 w 21512"/>
                <a:gd name="T8" fmla="*/ 10800 h 21600"/>
                <a:gd name="T9" fmla="+- 0 10817 61"/>
                <a:gd name="T10" fmla="*/ T9 w 21512"/>
                <a:gd name="T11" fmla="*/ 10800 h 21600"/>
              </a:gdLst>
              <a:ahLst/>
              <a:cxnLst>
                <a:cxn ang="0">
                  <a:pos x="T1" y="T2"/>
                </a:cxn>
                <a:cxn ang="0">
                  <a:pos x="T4" y="T5"/>
                </a:cxn>
                <a:cxn ang="0">
                  <a:pos x="T7" y="T8"/>
                </a:cxn>
                <a:cxn ang="0">
                  <a:pos x="T10" y="T11"/>
                </a:cxn>
              </a:cxnLst>
              <a:rect l="0" t="0" r="r" b="b"/>
              <a:pathLst>
                <a:path w="21512" h="21600">
                  <a:moveTo>
                    <a:pt x="5541" y="21600"/>
                  </a:moveTo>
                  <a:cubicBezTo>
                    <a:pt x="5483" y="21600"/>
                    <a:pt x="5439" y="21586"/>
                    <a:pt x="5425" y="21543"/>
                  </a:cubicBezTo>
                  <a:cubicBezTo>
                    <a:pt x="5408" y="21485"/>
                    <a:pt x="5439" y="21426"/>
                    <a:pt x="5497" y="21382"/>
                  </a:cubicBezTo>
                  <a:cubicBezTo>
                    <a:pt x="5557" y="21339"/>
                    <a:pt x="5571" y="21268"/>
                    <a:pt x="5586" y="21137"/>
                  </a:cubicBezTo>
                  <a:cubicBezTo>
                    <a:pt x="5602" y="21094"/>
                    <a:pt x="5602" y="21050"/>
                    <a:pt x="5616" y="21006"/>
                  </a:cubicBezTo>
                  <a:cubicBezTo>
                    <a:pt x="5630" y="20919"/>
                    <a:pt x="5602" y="20876"/>
                    <a:pt x="5586" y="20846"/>
                  </a:cubicBezTo>
                  <a:cubicBezTo>
                    <a:pt x="5571" y="20832"/>
                    <a:pt x="5541" y="20817"/>
                    <a:pt x="5527" y="20817"/>
                  </a:cubicBezTo>
                  <a:cubicBezTo>
                    <a:pt x="5497" y="20817"/>
                    <a:pt x="5483" y="20832"/>
                    <a:pt x="5469" y="20860"/>
                  </a:cubicBezTo>
                  <a:cubicBezTo>
                    <a:pt x="5439" y="20947"/>
                    <a:pt x="5336" y="21006"/>
                    <a:pt x="5203" y="21006"/>
                  </a:cubicBezTo>
                  <a:cubicBezTo>
                    <a:pt x="5145" y="21006"/>
                    <a:pt x="5084" y="20991"/>
                    <a:pt x="5040" y="20963"/>
                  </a:cubicBezTo>
                  <a:cubicBezTo>
                    <a:pt x="4982" y="20933"/>
                    <a:pt x="4952" y="20876"/>
                    <a:pt x="4938" y="20817"/>
                  </a:cubicBezTo>
                  <a:cubicBezTo>
                    <a:pt x="4923" y="20745"/>
                    <a:pt x="4968" y="20672"/>
                    <a:pt x="5026" y="20599"/>
                  </a:cubicBezTo>
                  <a:cubicBezTo>
                    <a:pt x="5084" y="20557"/>
                    <a:pt x="5054" y="20455"/>
                    <a:pt x="5040" y="20427"/>
                  </a:cubicBezTo>
                  <a:cubicBezTo>
                    <a:pt x="4996" y="20340"/>
                    <a:pt x="4938" y="20267"/>
                    <a:pt x="4923" y="20267"/>
                  </a:cubicBezTo>
                  <a:cubicBezTo>
                    <a:pt x="4907" y="20280"/>
                    <a:pt x="4893" y="20280"/>
                    <a:pt x="4877" y="20280"/>
                  </a:cubicBezTo>
                  <a:cubicBezTo>
                    <a:pt x="4791" y="20280"/>
                    <a:pt x="4658" y="20237"/>
                    <a:pt x="4569" y="20150"/>
                  </a:cubicBezTo>
                  <a:cubicBezTo>
                    <a:pt x="4509" y="20092"/>
                    <a:pt x="4481" y="20005"/>
                    <a:pt x="4451" y="19948"/>
                  </a:cubicBezTo>
                  <a:cubicBezTo>
                    <a:pt x="4436" y="19918"/>
                    <a:pt x="4422" y="19875"/>
                    <a:pt x="4406" y="19861"/>
                  </a:cubicBezTo>
                  <a:cubicBezTo>
                    <a:pt x="4406" y="19861"/>
                    <a:pt x="4406" y="19845"/>
                    <a:pt x="4332" y="19845"/>
                  </a:cubicBezTo>
                  <a:cubicBezTo>
                    <a:pt x="4259" y="19845"/>
                    <a:pt x="4157" y="19861"/>
                    <a:pt x="4068" y="19875"/>
                  </a:cubicBezTo>
                  <a:cubicBezTo>
                    <a:pt x="4038" y="19889"/>
                    <a:pt x="4008" y="19889"/>
                    <a:pt x="3994" y="19889"/>
                  </a:cubicBezTo>
                  <a:cubicBezTo>
                    <a:pt x="3964" y="19889"/>
                    <a:pt x="3950" y="19889"/>
                    <a:pt x="3935" y="19889"/>
                  </a:cubicBezTo>
                  <a:cubicBezTo>
                    <a:pt x="3891" y="19889"/>
                    <a:pt x="3847" y="19875"/>
                    <a:pt x="3817" y="19831"/>
                  </a:cubicBezTo>
                  <a:cubicBezTo>
                    <a:pt x="3772" y="19788"/>
                    <a:pt x="3772" y="19717"/>
                    <a:pt x="3787" y="19630"/>
                  </a:cubicBezTo>
                  <a:cubicBezTo>
                    <a:pt x="3803" y="19600"/>
                    <a:pt x="3803" y="19570"/>
                    <a:pt x="3787" y="19542"/>
                  </a:cubicBezTo>
                  <a:cubicBezTo>
                    <a:pt x="3758" y="19527"/>
                    <a:pt x="3714" y="19499"/>
                    <a:pt x="3670" y="19499"/>
                  </a:cubicBezTo>
                  <a:cubicBezTo>
                    <a:pt x="3640" y="19499"/>
                    <a:pt x="3609" y="19513"/>
                    <a:pt x="3595" y="19527"/>
                  </a:cubicBezTo>
                  <a:cubicBezTo>
                    <a:pt x="3521" y="19570"/>
                    <a:pt x="3479" y="19744"/>
                    <a:pt x="3463" y="19817"/>
                  </a:cubicBezTo>
                  <a:lnTo>
                    <a:pt x="3479" y="19861"/>
                  </a:lnTo>
                  <a:cubicBezTo>
                    <a:pt x="3434" y="19861"/>
                    <a:pt x="3434" y="19861"/>
                    <a:pt x="3434" y="19861"/>
                  </a:cubicBezTo>
                  <a:cubicBezTo>
                    <a:pt x="3330" y="19845"/>
                    <a:pt x="3122" y="19817"/>
                    <a:pt x="3036" y="19760"/>
                  </a:cubicBezTo>
                  <a:cubicBezTo>
                    <a:pt x="3006" y="19730"/>
                    <a:pt x="2976" y="19717"/>
                    <a:pt x="2947" y="19701"/>
                  </a:cubicBezTo>
                  <a:cubicBezTo>
                    <a:pt x="2873" y="19671"/>
                    <a:pt x="2829" y="19643"/>
                    <a:pt x="2829" y="19586"/>
                  </a:cubicBezTo>
                  <a:cubicBezTo>
                    <a:pt x="2815" y="19556"/>
                    <a:pt x="2843" y="19527"/>
                    <a:pt x="2859" y="19499"/>
                  </a:cubicBezTo>
                  <a:cubicBezTo>
                    <a:pt x="2947" y="19426"/>
                    <a:pt x="3122" y="19396"/>
                    <a:pt x="3271" y="19368"/>
                  </a:cubicBezTo>
                  <a:cubicBezTo>
                    <a:pt x="3330" y="19368"/>
                    <a:pt x="3330" y="19368"/>
                    <a:pt x="3330" y="19368"/>
                  </a:cubicBezTo>
                  <a:cubicBezTo>
                    <a:pt x="3463" y="19339"/>
                    <a:pt x="3626" y="19252"/>
                    <a:pt x="3714" y="19151"/>
                  </a:cubicBezTo>
                  <a:cubicBezTo>
                    <a:pt x="3728" y="19135"/>
                    <a:pt x="3728" y="19135"/>
                    <a:pt x="3728" y="19135"/>
                  </a:cubicBezTo>
                  <a:cubicBezTo>
                    <a:pt x="3787" y="19050"/>
                    <a:pt x="3861" y="18961"/>
                    <a:pt x="3980" y="18961"/>
                  </a:cubicBezTo>
                  <a:cubicBezTo>
                    <a:pt x="4024" y="18961"/>
                    <a:pt x="4082" y="18977"/>
                    <a:pt x="4127" y="19006"/>
                  </a:cubicBezTo>
                  <a:cubicBezTo>
                    <a:pt x="4185" y="19034"/>
                    <a:pt x="4245" y="19050"/>
                    <a:pt x="4304" y="19050"/>
                  </a:cubicBezTo>
                  <a:cubicBezTo>
                    <a:pt x="4422" y="19050"/>
                    <a:pt x="4525" y="18977"/>
                    <a:pt x="4597" y="18917"/>
                  </a:cubicBezTo>
                  <a:cubicBezTo>
                    <a:pt x="4642" y="18876"/>
                    <a:pt x="4702" y="18860"/>
                    <a:pt x="4760" y="18860"/>
                  </a:cubicBezTo>
                  <a:cubicBezTo>
                    <a:pt x="4863" y="18860"/>
                    <a:pt x="4952" y="18933"/>
                    <a:pt x="4996" y="18991"/>
                  </a:cubicBezTo>
                  <a:cubicBezTo>
                    <a:pt x="5012" y="18991"/>
                    <a:pt x="5040" y="18977"/>
                    <a:pt x="5070" y="18917"/>
                  </a:cubicBezTo>
                  <a:cubicBezTo>
                    <a:pt x="5129" y="18846"/>
                    <a:pt x="5173" y="18702"/>
                    <a:pt x="5115" y="18571"/>
                  </a:cubicBezTo>
                  <a:cubicBezTo>
                    <a:pt x="5084" y="18484"/>
                    <a:pt x="5040" y="18411"/>
                    <a:pt x="4996" y="18353"/>
                  </a:cubicBezTo>
                  <a:cubicBezTo>
                    <a:pt x="4938" y="18237"/>
                    <a:pt x="4877" y="18136"/>
                    <a:pt x="4996" y="18063"/>
                  </a:cubicBezTo>
                  <a:cubicBezTo>
                    <a:pt x="5026" y="18049"/>
                    <a:pt x="5070" y="18019"/>
                    <a:pt x="5099" y="18005"/>
                  </a:cubicBezTo>
                  <a:cubicBezTo>
                    <a:pt x="5129" y="18005"/>
                    <a:pt x="5159" y="17976"/>
                    <a:pt x="5173" y="17976"/>
                  </a:cubicBezTo>
                  <a:cubicBezTo>
                    <a:pt x="5173" y="17962"/>
                    <a:pt x="5159" y="17948"/>
                    <a:pt x="5084" y="17861"/>
                  </a:cubicBezTo>
                  <a:cubicBezTo>
                    <a:pt x="4893" y="17714"/>
                    <a:pt x="4907" y="17643"/>
                    <a:pt x="4968" y="17483"/>
                  </a:cubicBezTo>
                  <a:cubicBezTo>
                    <a:pt x="4982" y="17453"/>
                    <a:pt x="4996" y="17426"/>
                    <a:pt x="4996" y="17382"/>
                  </a:cubicBezTo>
                  <a:cubicBezTo>
                    <a:pt x="5026" y="17295"/>
                    <a:pt x="4982" y="17222"/>
                    <a:pt x="4938" y="17151"/>
                  </a:cubicBezTo>
                  <a:cubicBezTo>
                    <a:pt x="4907" y="17091"/>
                    <a:pt x="4849" y="17020"/>
                    <a:pt x="4938" y="16947"/>
                  </a:cubicBezTo>
                  <a:cubicBezTo>
                    <a:pt x="5070" y="16846"/>
                    <a:pt x="5203" y="16512"/>
                    <a:pt x="5203" y="16324"/>
                  </a:cubicBezTo>
                  <a:cubicBezTo>
                    <a:pt x="5203" y="16237"/>
                    <a:pt x="5129" y="16092"/>
                    <a:pt x="5054" y="15932"/>
                  </a:cubicBezTo>
                  <a:cubicBezTo>
                    <a:pt x="4952" y="15744"/>
                    <a:pt x="4849" y="15526"/>
                    <a:pt x="4835" y="15352"/>
                  </a:cubicBezTo>
                  <a:cubicBezTo>
                    <a:pt x="4819" y="15105"/>
                    <a:pt x="4835" y="14990"/>
                    <a:pt x="4835" y="14961"/>
                  </a:cubicBezTo>
                  <a:cubicBezTo>
                    <a:pt x="4791" y="14887"/>
                    <a:pt x="4569" y="14541"/>
                    <a:pt x="4451" y="14468"/>
                  </a:cubicBezTo>
                  <a:cubicBezTo>
                    <a:pt x="4406" y="14438"/>
                    <a:pt x="4376" y="14411"/>
                    <a:pt x="4376" y="14381"/>
                  </a:cubicBezTo>
                  <a:cubicBezTo>
                    <a:pt x="4376" y="14351"/>
                    <a:pt x="4392" y="14337"/>
                    <a:pt x="4422" y="14308"/>
                  </a:cubicBezTo>
                  <a:cubicBezTo>
                    <a:pt x="4465" y="14264"/>
                    <a:pt x="4525" y="14207"/>
                    <a:pt x="4569" y="14106"/>
                  </a:cubicBezTo>
                  <a:cubicBezTo>
                    <a:pt x="4672" y="13888"/>
                    <a:pt x="4863" y="13641"/>
                    <a:pt x="4982" y="13641"/>
                  </a:cubicBezTo>
                  <a:cubicBezTo>
                    <a:pt x="4996" y="13641"/>
                    <a:pt x="5012" y="13641"/>
                    <a:pt x="5026" y="13641"/>
                  </a:cubicBezTo>
                  <a:cubicBezTo>
                    <a:pt x="5054" y="13657"/>
                    <a:pt x="5070" y="13684"/>
                    <a:pt x="5099" y="13700"/>
                  </a:cubicBezTo>
                  <a:cubicBezTo>
                    <a:pt x="5129" y="13728"/>
                    <a:pt x="5173" y="13758"/>
                    <a:pt x="5203" y="13758"/>
                  </a:cubicBezTo>
                  <a:cubicBezTo>
                    <a:pt x="5231" y="13758"/>
                    <a:pt x="5262" y="13744"/>
                    <a:pt x="5292" y="13714"/>
                  </a:cubicBezTo>
                  <a:cubicBezTo>
                    <a:pt x="5394" y="13627"/>
                    <a:pt x="5513" y="13570"/>
                    <a:pt x="5630" y="13540"/>
                  </a:cubicBezTo>
                  <a:cubicBezTo>
                    <a:pt x="5630" y="13526"/>
                    <a:pt x="5630" y="13526"/>
                    <a:pt x="5630" y="13526"/>
                  </a:cubicBezTo>
                  <a:cubicBezTo>
                    <a:pt x="5602" y="13497"/>
                    <a:pt x="5557" y="13453"/>
                    <a:pt x="5571" y="13396"/>
                  </a:cubicBezTo>
                  <a:cubicBezTo>
                    <a:pt x="5586" y="13352"/>
                    <a:pt x="5630" y="13309"/>
                    <a:pt x="5674" y="13309"/>
                  </a:cubicBezTo>
                  <a:cubicBezTo>
                    <a:pt x="5734" y="13309"/>
                    <a:pt x="5779" y="13336"/>
                    <a:pt x="5821" y="13380"/>
                  </a:cubicBezTo>
                  <a:cubicBezTo>
                    <a:pt x="5837" y="13380"/>
                    <a:pt x="5865" y="13336"/>
                    <a:pt x="5881" y="13265"/>
                  </a:cubicBezTo>
                  <a:cubicBezTo>
                    <a:pt x="5911" y="13162"/>
                    <a:pt x="5911" y="13034"/>
                    <a:pt x="5851" y="12960"/>
                  </a:cubicBezTo>
                  <a:cubicBezTo>
                    <a:pt x="5779" y="12873"/>
                    <a:pt x="5763" y="12816"/>
                    <a:pt x="5779" y="12772"/>
                  </a:cubicBezTo>
                  <a:cubicBezTo>
                    <a:pt x="5779" y="12757"/>
                    <a:pt x="5793" y="12729"/>
                    <a:pt x="5837" y="12729"/>
                  </a:cubicBezTo>
                  <a:cubicBezTo>
                    <a:pt x="5718" y="12656"/>
                    <a:pt x="5557" y="12525"/>
                    <a:pt x="5602" y="12381"/>
                  </a:cubicBezTo>
                  <a:cubicBezTo>
                    <a:pt x="5630" y="12264"/>
                    <a:pt x="5646" y="12191"/>
                    <a:pt x="5763" y="12191"/>
                  </a:cubicBezTo>
                  <a:cubicBezTo>
                    <a:pt x="5793" y="12191"/>
                    <a:pt x="5837" y="12191"/>
                    <a:pt x="5911" y="12207"/>
                  </a:cubicBezTo>
                  <a:cubicBezTo>
                    <a:pt x="6014" y="12234"/>
                    <a:pt x="6087" y="12308"/>
                    <a:pt x="6145" y="12351"/>
                  </a:cubicBezTo>
                  <a:cubicBezTo>
                    <a:pt x="6173" y="12381"/>
                    <a:pt x="6189" y="12395"/>
                    <a:pt x="6203" y="12395"/>
                  </a:cubicBezTo>
                  <a:cubicBezTo>
                    <a:pt x="6262" y="12351"/>
                    <a:pt x="6350" y="12337"/>
                    <a:pt x="6411" y="12337"/>
                  </a:cubicBezTo>
                  <a:cubicBezTo>
                    <a:pt x="6425" y="12337"/>
                    <a:pt x="6455" y="12337"/>
                    <a:pt x="6469" y="12337"/>
                  </a:cubicBezTo>
                  <a:cubicBezTo>
                    <a:pt x="6483" y="12337"/>
                    <a:pt x="6499" y="12337"/>
                    <a:pt x="6513" y="12337"/>
                  </a:cubicBezTo>
                  <a:cubicBezTo>
                    <a:pt x="6527" y="12337"/>
                    <a:pt x="6586" y="12323"/>
                    <a:pt x="6602" y="12280"/>
                  </a:cubicBezTo>
                  <a:cubicBezTo>
                    <a:pt x="6632" y="12234"/>
                    <a:pt x="6646" y="12191"/>
                    <a:pt x="6602" y="12120"/>
                  </a:cubicBezTo>
                  <a:cubicBezTo>
                    <a:pt x="6557" y="12046"/>
                    <a:pt x="6527" y="12046"/>
                    <a:pt x="6483" y="12033"/>
                  </a:cubicBezTo>
                  <a:cubicBezTo>
                    <a:pt x="6439" y="12033"/>
                    <a:pt x="6380" y="12017"/>
                    <a:pt x="6350" y="11932"/>
                  </a:cubicBezTo>
                  <a:cubicBezTo>
                    <a:pt x="6278" y="11785"/>
                    <a:pt x="6278" y="11611"/>
                    <a:pt x="6366" y="11481"/>
                  </a:cubicBezTo>
                  <a:cubicBezTo>
                    <a:pt x="6439" y="11395"/>
                    <a:pt x="6439" y="11293"/>
                    <a:pt x="6366" y="11206"/>
                  </a:cubicBezTo>
                  <a:cubicBezTo>
                    <a:pt x="6366" y="11192"/>
                    <a:pt x="6350" y="11162"/>
                    <a:pt x="6366" y="11148"/>
                  </a:cubicBezTo>
                  <a:cubicBezTo>
                    <a:pt x="6366" y="11119"/>
                    <a:pt x="6394" y="11119"/>
                    <a:pt x="6411" y="11105"/>
                  </a:cubicBezTo>
                  <a:cubicBezTo>
                    <a:pt x="6439" y="11105"/>
                    <a:pt x="6455" y="11091"/>
                    <a:pt x="6455" y="11061"/>
                  </a:cubicBezTo>
                  <a:cubicBezTo>
                    <a:pt x="6483" y="10974"/>
                    <a:pt x="6455" y="10569"/>
                    <a:pt x="6217" y="10335"/>
                  </a:cubicBezTo>
                  <a:cubicBezTo>
                    <a:pt x="5970" y="10090"/>
                    <a:pt x="5837" y="10017"/>
                    <a:pt x="5690" y="9973"/>
                  </a:cubicBezTo>
                  <a:cubicBezTo>
                    <a:pt x="5541" y="9945"/>
                    <a:pt x="5557" y="9858"/>
                    <a:pt x="5557" y="9799"/>
                  </a:cubicBezTo>
                  <a:cubicBezTo>
                    <a:pt x="5557" y="9771"/>
                    <a:pt x="5557" y="9755"/>
                    <a:pt x="5541" y="9728"/>
                  </a:cubicBezTo>
                  <a:cubicBezTo>
                    <a:pt x="5541" y="9698"/>
                    <a:pt x="5513" y="9684"/>
                    <a:pt x="5469" y="9670"/>
                  </a:cubicBezTo>
                  <a:cubicBezTo>
                    <a:pt x="5439" y="9655"/>
                    <a:pt x="5394" y="9641"/>
                    <a:pt x="5364" y="9611"/>
                  </a:cubicBezTo>
                  <a:cubicBezTo>
                    <a:pt x="5306" y="9510"/>
                    <a:pt x="5425" y="9409"/>
                    <a:pt x="5497" y="9366"/>
                  </a:cubicBezTo>
                  <a:cubicBezTo>
                    <a:pt x="5513" y="9350"/>
                    <a:pt x="5541" y="9322"/>
                    <a:pt x="5541" y="9292"/>
                  </a:cubicBezTo>
                  <a:cubicBezTo>
                    <a:pt x="5541" y="9249"/>
                    <a:pt x="5497" y="9219"/>
                    <a:pt x="5425" y="9192"/>
                  </a:cubicBezTo>
                  <a:cubicBezTo>
                    <a:pt x="5262" y="9118"/>
                    <a:pt x="4982" y="8887"/>
                    <a:pt x="4982" y="8669"/>
                  </a:cubicBezTo>
                  <a:cubicBezTo>
                    <a:pt x="4982" y="8582"/>
                    <a:pt x="4996" y="8509"/>
                    <a:pt x="5026" y="8438"/>
                  </a:cubicBezTo>
                  <a:cubicBezTo>
                    <a:pt x="5054" y="8335"/>
                    <a:pt x="5070" y="8278"/>
                    <a:pt x="5026" y="8248"/>
                  </a:cubicBezTo>
                  <a:cubicBezTo>
                    <a:pt x="4938" y="8147"/>
                    <a:pt x="4835" y="7886"/>
                    <a:pt x="4907" y="7741"/>
                  </a:cubicBezTo>
                  <a:cubicBezTo>
                    <a:pt x="4968" y="7625"/>
                    <a:pt x="5054" y="7611"/>
                    <a:pt x="5115" y="7611"/>
                  </a:cubicBezTo>
                  <a:cubicBezTo>
                    <a:pt x="5099" y="7524"/>
                    <a:pt x="5070" y="7393"/>
                    <a:pt x="5012" y="7379"/>
                  </a:cubicBezTo>
                  <a:cubicBezTo>
                    <a:pt x="4996" y="7364"/>
                    <a:pt x="4996" y="7364"/>
                    <a:pt x="4996" y="7364"/>
                  </a:cubicBezTo>
                  <a:cubicBezTo>
                    <a:pt x="4923" y="7320"/>
                    <a:pt x="4835" y="7292"/>
                    <a:pt x="4863" y="7118"/>
                  </a:cubicBezTo>
                  <a:cubicBezTo>
                    <a:pt x="4877" y="7031"/>
                    <a:pt x="4863" y="7002"/>
                    <a:pt x="4835" y="6944"/>
                  </a:cubicBezTo>
                  <a:cubicBezTo>
                    <a:pt x="4819" y="6901"/>
                    <a:pt x="4805" y="6843"/>
                    <a:pt x="4791" y="6770"/>
                  </a:cubicBezTo>
                  <a:cubicBezTo>
                    <a:pt x="4791" y="6740"/>
                    <a:pt x="4775" y="6683"/>
                    <a:pt x="4746" y="6683"/>
                  </a:cubicBezTo>
                  <a:cubicBezTo>
                    <a:pt x="4716" y="6683"/>
                    <a:pt x="4658" y="6727"/>
                    <a:pt x="4628" y="6800"/>
                  </a:cubicBezTo>
                  <a:cubicBezTo>
                    <a:pt x="4614" y="6843"/>
                    <a:pt x="4597" y="6857"/>
                    <a:pt x="4597" y="6887"/>
                  </a:cubicBezTo>
                  <a:cubicBezTo>
                    <a:pt x="4569" y="6972"/>
                    <a:pt x="4553" y="7002"/>
                    <a:pt x="4376" y="7045"/>
                  </a:cubicBezTo>
                  <a:cubicBezTo>
                    <a:pt x="4348" y="7045"/>
                    <a:pt x="4318" y="7045"/>
                    <a:pt x="4288" y="7045"/>
                  </a:cubicBezTo>
                  <a:cubicBezTo>
                    <a:pt x="4141" y="7045"/>
                    <a:pt x="4068" y="6944"/>
                    <a:pt x="4068" y="6740"/>
                  </a:cubicBezTo>
                  <a:cubicBezTo>
                    <a:pt x="4068" y="6610"/>
                    <a:pt x="3994" y="6408"/>
                    <a:pt x="3964" y="6392"/>
                  </a:cubicBezTo>
                  <a:cubicBezTo>
                    <a:pt x="3964" y="6408"/>
                    <a:pt x="3817" y="6626"/>
                    <a:pt x="3728" y="6626"/>
                  </a:cubicBezTo>
                  <a:cubicBezTo>
                    <a:pt x="3714" y="6626"/>
                    <a:pt x="3698" y="6610"/>
                    <a:pt x="3698" y="6596"/>
                  </a:cubicBezTo>
                  <a:cubicBezTo>
                    <a:pt x="3684" y="6582"/>
                    <a:pt x="3670" y="6539"/>
                    <a:pt x="3728" y="6378"/>
                  </a:cubicBezTo>
                  <a:cubicBezTo>
                    <a:pt x="3758" y="6262"/>
                    <a:pt x="3787" y="6190"/>
                    <a:pt x="3817" y="6133"/>
                  </a:cubicBezTo>
                  <a:cubicBezTo>
                    <a:pt x="3831" y="6089"/>
                    <a:pt x="3847" y="6060"/>
                    <a:pt x="3847" y="6046"/>
                  </a:cubicBezTo>
                  <a:cubicBezTo>
                    <a:pt x="3847" y="6046"/>
                    <a:pt x="3847" y="6046"/>
                    <a:pt x="3831" y="6046"/>
                  </a:cubicBezTo>
                  <a:cubicBezTo>
                    <a:pt x="3831" y="6046"/>
                    <a:pt x="3831" y="6046"/>
                    <a:pt x="3817" y="6046"/>
                  </a:cubicBezTo>
                  <a:cubicBezTo>
                    <a:pt x="3817" y="6046"/>
                    <a:pt x="3803" y="6030"/>
                    <a:pt x="3787" y="6030"/>
                  </a:cubicBezTo>
                  <a:cubicBezTo>
                    <a:pt x="3670" y="5987"/>
                    <a:pt x="3626" y="5915"/>
                    <a:pt x="3654" y="5799"/>
                  </a:cubicBezTo>
                  <a:cubicBezTo>
                    <a:pt x="3670" y="5741"/>
                    <a:pt x="3640" y="5611"/>
                    <a:pt x="3595" y="5551"/>
                  </a:cubicBezTo>
                  <a:cubicBezTo>
                    <a:pt x="3565" y="5524"/>
                    <a:pt x="3551" y="5508"/>
                    <a:pt x="3537" y="5508"/>
                  </a:cubicBezTo>
                  <a:cubicBezTo>
                    <a:pt x="3521" y="5508"/>
                    <a:pt x="3521" y="5508"/>
                    <a:pt x="3507" y="5524"/>
                  </a:cubicBezTo>
                  <a:cubicBezTo>
                    <a:pt x="3463" y="5524"/>
                    <a:pt x="3434" y="5567"/>
                    <a:pt x="3404" y="5611"/>
                  </a:cubicBezTo>
                  <a:cubicBezTo>
                    <a:pt x="3360" y="5668"/>
                    <a:pt x="3316" y="5725"/>
                    <a:pt x="3257" y="5725"/>
                  </a:cubicBezTo>
                  <a:cubicBezTo>
                    <a:pt x="3213" y="5725"/>
                    <a:pt x="3183" y="5712"/>
                    <a:pt x="3139" y="5668"/>
                  </a:cubicBezTo>
                  <a:cubicBezTo>
                    <a:pt x="3094" y="5625"/>
                    <a:pt x="3050" y="5581"/>
                    <a:pt x="3036" y="5581"/>
                  </a:cubicBezTo>
                  <a:cubicBezTo>
                    <a:pt x="3036" y="5581"/>
                    <a:pt x="3020" y="5597"/>
                    <a:pt x="3020" y="5625"/>
                  </a:cubicBezTo>
                  <a:cubicBezTo>
                    <a:pt x="3006" y="5638"/>
                    <a:pt x="2976" y="5668"/>
                    <a:pt x="2961" y="5712"/>
                  </a:cubicBezTo>
                  <a:cubicBezTo>
                    <a:pt x="2917" y="5755"/>
                    <a:pt x="2887" y="5785"/>
                    <a:pt x="2859" y="5785"/>
                  </a:cubicBezTo>
                  <a:cubicBezTo>
                    <a:pt x="2843" y="5785"/>
                    <a:pt x="2829" y="5769"/>
                    <a:pt x="2829" y="5755"/>
                  </a:cubicBezTo>
                  <a:cubicBezTo>
                    <a:pt x="2815" y="5755"/>
                    <a:pt x="2784" y="5712"/>
                    <a:pt x="2815" y="5480"/>
                  </a:cubicBezTo>
                  <a:cubicBezTo>
                    <a:pt x="2859" y="5146"/>
                    <a:pt x="2829" y="5088"/>
                    <a:pt x="2815" y="5088"/>
                  </a:cubicBezTo>
                  <a:cubicBezTo>
                    <a:pt x="2798" y="5088"/>
                    <a:pt x="2784" y="5088"/>
                    <a:pt x="2770" y="5088"/>
                  </a:cubicBezTo>
                  <a:cubicBezTo>
                    <a:pt x="2754" y="5088"/>
                    <a:pt x="2726" y="5102"/>
                    <a:pt x="2666" y="5132"/>
                  </a:cubicBezTo>
                  <a:cubicBezTo>
                    <a:pt x="2621" y="5162"/>
                    <a:pt x="2621" y="5162"/>
                    <a:pt x="2621" y="5162"/>
                  </a:cubicBezTo>
                  <a:cubicBezTo>
                    <a:pt x="2593" y="5175"/>
                    <a:pt x="2563" y="5189"/>
                    <a:pt x="2535" y="5219"/>
                  </a:cubicBezTo>
                  <a:cubicBezTo>
                    <a:pt x="2491" y="5249"/>
                    <a:pt x="2446" y="5276"/>
                    <a:pt x="2400" y="5276"/>
                  </a:cubicBezTo>
                  <a:cubicBezTo>
                    <a:pt x="2386" y="5276"/>
                    <a:pt x="2358" y="5276"/>
                    <a:pt x="2342" y="5263"/>
                  </a:cubicBezTo>
                  <a:cubicBezTo>
                    <a:pt x="2314" y="5233"/>
                    <a:pt x="2283" y="5205"/>
                    <a:pt x="2269" y="5175"/>
                  </a:cubicBezTo>
                  <a:cubicBezTo>
                    <a:pt x="2253" y="5146"/>
                    <a:pt x="2239" y="5118"/>
                    <a:pt x="2209" y="5118"/>
                  </a:cubicBezTo>
                  <a:cubicBezTo>
                    <a:pt x="2209" y="5118"/>
                    <a:pt x="2209" y="5102"/>
                    <a:pt x="2195" y="5102"/>
                  </a:cubicBezTo>
                  <a:cubicBezTo>
                    <a:pt x="2195" y="5102"/>
                    <a:pt x="2181" y="5118"/>
                    <a:pt x="2165" y="5132"/>
                  </a:cubicBezTo>
                  <a:cubicBezTo>
                    <a:pt x="2151" y="5146"/>
                    <a:pt x="2120" y="5175"/>
                    <a:pt x="2076" y="5205"/>
                  </a:cubicBezTo>
                  <a:cubicBezTo>
                    <a:pt x="2062" y="5205"/>
                    <a:pt x="2048" y="5219"/>
                    <a:pt x="2032" y="5219"/>
                  </a:cubicBezTo>
                  <a:cubicBezTo>
                    <a:pt x="1988" y="5219"/>
                    <a:pt x="1973" y="5189"/>
                    <a:pt x="1945" y="5175"/>
                  </a:cubicBezTo>
                  <a:cubicBezTo>
                    <a:pt x="1929" y="5146"/>
                    <a:pt x="1915" y="5132"/>
                    <a:pt x="1885" y="5132"/>
                  </a:cubicBezTo>
                  <a:lnTo>
                    <a:pt x="1871" y="5132"/>
                  </a:lnTo>
                  <a:cubicBezTo>
                    <a:pt x="1752" y="5162"/>
                    <a:pt x="1649" y="5175"/>
                    <a:pt x="1561" y="5249"/>
                  </a:cubicBezTo>
                  <a:cubicBezTo>
                    <a:pt x="1486" y="5290"/>
                    <a:pt x="1442" y="5393"/>
                    <a:pt x="1442" y="5423"/>
                  </a:cubicBezTo>
                  <a:cubicBezTo>
                    <a:pt x="1442" y="5437"/>
                    <a:pt x="1472" y="5450"/>
                    <a:pt x="1531" y="5450"/>
                  </a:cubicBezTo>
                  <a:cubicBezTo>
                    <a:pt x="1547" y="5464"/>
                    <a:pt x="1561" y="5464"/>
                    <a:pt x="1575" y="5464"/>
                  </a:cubicBezTo>
                  <a:cubicBezTo>
                    <a:pt x="1591" y="5464"/>
                    <a:pt x="1619" y="5464"/>
                    <a:pt x="1633" y="5464"/>
                  </a:cubicBezTo>
                  <a:cubicBezTo>
                    <a:pt x="1649" y="5450"/>
                    <a:pt x="1678" y="5450"/>
                    <a:pt x="1694" y="5450"/>
                  </a:cubicBezTo>
                  <a:cubicBezTo>
                    <a:pt x="1738" y="5450"/>
                    <a:pt x="1782" y="5464"/>
                    <a:pt x="1841" y="5508"/>
                  </a:cubicBezTo>
                  <a:cubicBezTo>
                    <a:pt x="1929" y="5597"/>
                    <a:pt x="1945" y="5725"/>
                    <a:pt x="1885" y="5842"/>
                  </a:cubicBezTo>
                  <a:cubicBezTo>
                    <a:pt x="1871" y="5856"/>
                    <a:pt x="1871" y="5886"/>
                    <a:pt x="1885" y="5900"/>
                  </a:cubicBezTo>
                  <a:cubicBezTo>
                    <a:pt x="1885" y="5973"/>
                    <a:pt x="1855" y="6016"/>
                    <a:pt x="1708" y="6030"/>
                  </a:cubicBezTo>
                  <a:cubicBezTo>
                    <a:pt x="1664" y="6030"/>
                    <a:pt x="1633" y="6046"/>
                    <a:pt x="1605" y="6046"/>
                  </a:cubicBezTo>
                  <a:cubicBezTo>
                    <a:pt x="1398" y="6060"/>
                    <a:pt x="1281" y="6074"/>
                    <a:pt x="1281" y="6234"/>
                  </a:cubicBezTo>
                  <a:cubicBezTo>
                    <a:pt x="1281" y="6422"/>
                    <a:pt x="1177" y="6452"/>
                    <a:pt x="1074" y="6495"/>
                  </a:cubicBezTo>
                  <a:cubicBezTo>
                    <a:pt x="1044" y="6495"/>
                    <a:pt x="1016" y="6509"/>
                    <a:pt x="985" y="6525"/>
                  </a:cubicBezTo>
                  <a:cubicBezTo>
                    <a:pt x="957" y="6539"/>
                    <a:pt x="911" y="6552"/>
                    <a:pt x="883" y="6552"/>
                  </a:cubicBezTo>
                  <a:cubicBezTo>
                    <a:pt x="838" y="6552"/>
                    <a:pt x="794" y="6539"/>
                    <a:pt x="750" y="6539"/>
                  </a:cubicBezTo>
                  <a:cubicBezTo>
                    <a:pt x="706" y="6525"/>
                    <a:pt x="676" y="6525"/>
                    <a:pt x="647" y="6525"/>
                  </a:cubicBezTo>
                  <a:cubicBezTo>
                    <a:pt x="603" y="6525"/>
                    <a:pt x="587" y="6525"/>
                    <a:pt x="559" y="6539"/>
                  </a:cubicBezTo>
                  <a:cubicBezTo>
                    <a:pt x="515" y="6566"/>
                    <a:pt x="515" y="6566"/>
                    <a:pt x="515" y="6566"/>
                  </a:cubicBezTo>
                  <a:cubicBezTo>
                    <a:pt x="515" y="6525"/>
                    <a:pt x="515" y="6525"/>
                    <a:pt x="515" y="6525"/>
                  </a:cubicBezTo>
                  <a:cubicBezTo>
                    <a:pt x="515" y="6465"/>
                    <a:pt x="498" y="6436"/>
                    <a:pt x="484" y="6422"/>
                  </a:cubicBezTo>
                  <a:cubicBezTo>
                    <a:pt x="484" y="6422"/>
                    <a:pt x="484" y="6408"/>
                    <a:pt x="454" y="6408"/>
                  </a:cubicBezTo>
                  <a:lnTo>
                    <a:pt x="426" y="6408"/>
                  </a:lnTo>
                  <a:cubicBezTo>
                    <a:pt x="410" y="6408"/>
                    <a:pt x="382" y="6408"/>
                    <a:pt x="366" y="6392"/>
                  </a:cubicBezTo>
                  <a:cubicBezTo>
                    <a:pt x="352" y="6378"/>
                    <a:pt x="337" y="6335"/>
                    <a:pt x="352" y="6291"/>
                  </a:cubicBezTo>
                  <a:cubicBezTo>
                    <a:pt x="366" y="6190"/>
                    <a:pt x="396" y="6177"/>
                    <a:pt x="426" y="6161"/>
                  </a:cubicBezTo>
                  <a:cubicBezTo>
                    <a:pt x="454" y="6161"/>
                    <a:pt x="470" y="6161"/>
                    <a:pt x="484" y="6103"/>
                  </a:cubicBezTo>
                  <a:cubicBezTo>
                    <a:pt x="515" y="6030"/>
                    <a:pt x="498" y="5987"/>
                    <a:pt x="498" y="5929"/>
                  </a:cubicBezTo>
                  <a:cubicBezTo>
                    <a:pt x="484" y="5886"/>
                    <a:pt x="484" y="5856"/>
                    <a:pt x="484" y="5799"/>
                  </a:cubicBezTo>
                  <a:cubicBezTo>
                    <a:pt x="484" y="5725"/>
                    <a:pt x="498" y="5698"/>
                    <a:pt x="543" y="5668"/>
                  </a:cubicBezTo>
                  <a:cubicBezTo>
                    <a:pt x="559" y="5654"/>
                    <a:pt x="573" y="5638"/>
                    <a:pt x="603" y="5567"/>
                  </a:cubicBezTo>
                  <a:cubicBezTo>
                    <a:pt x="631" y="5464"/>
                    <a:pt x="617" y="5423"/>
                    <a:pt x="603" y="5336"/>
                  </a:cubicBezTo>
                  <a:cubicBezTo>
                    <a:pt x="587" y="5306"/>
                    <a:pt x="587" y="5276"/>
                    <a:pt x="573" y="5219"/>
                  </a:cubicBezTo>
                  <a:cubicBezTo>
                    <a:pt x="559" y="5088"/>
                    <a:pt x="498" y="5015"/>
                    <a:pt x="440" y="4914"/>
                  </a:cubicBezTo>
                  <a:cubicBezTo>
                    <a:pt x="396" y="4827"/>
                    <a:pt x="396" y="4827"/>
                    <a:pt x="396" y="4827"/>
                  </a:cubicBezTo>
                  <a:cubicBezTo>
                    <a:pt x="321" y="4711"/>
                    <a:pt x="205" y="4536"/>
                    <a:pt x="160" y="4348"/>
                  </a:cubicBezTo>
                  <a:cubicBezTo>
                    <a:pt x="116" y="4147"/>
                    <a:pt x="116" y="3886"/>
                    <a:pt x="160" y="3798"/>
                  </a:cubicBezTo>
                  <a:cubicBezTo>
                    <a:pt x="189" y="3741"/>
                    <a:pt x="277" y="3551"/>
                    <a:pt x="174" y="3494"/>
                  </a:cubicBezTo>
                  <a:cubicBezTo>
                    <a:pt x="86" y="3436"/>
                    <a:pt x="-61" y="3363"/>
                    <a:pt x="28" y="3159"/>
                  </a:cubicBezTo>
                  <a:cubicBezTo>
                    <a:pt x="42" y="3146"/>
                    <a:pt x="42" y="3146"/>
                    <a:pt x="42" y="3146"/>
                  </a:cubicBezTo>
                  <a:cubicBezTo>
                    <a:pt x="100" y="3001"/>
                    <a:pt x="130" y="2928"/>
                    <a:pt x="321" y="2855"/>
                  </a:cubicBezTo>
                  <a:cubicBezTo>
                    <a:pt x="366" y="2841"/>
                    <a:pt x="410" y="2841"/>
                    <a:pt x="440" y="2841"/>
                  </a:cubicBezTo>
                  <a:cubicBezTo>
                    <a:pt x="498" y="2841"/>
                    <a:pt x="559" y="2855"/>
                    <a:pt x="587" y="2871"/>
                  </a:cubicBezTo>
                  <a:cubicBezTo>
                    <a:pt x="617" y="2871"/>
                    <a:pt x="647" y="2884"/>
                    <a:pt x="676" y="2884"/>
                  </a:cubicBezTo>
                  <a:cubicBezTo>
                    <a:pt x="676" y="2884"/>
                    <a:pt x="676" y="2884"/>
                    <a:pt x="690" y="2884"/>
                  </a:cubicBezTo>
                  <a:cubicBezTo>
                    <a:pt x="690" y="2871"/>
                    <a:pt x="706" y="2871"/>
                    <a:pt x="706" y="2871"/>
                  </a:cubicBezTo>
                  <a:cubicBezTo>
                    <a:pt x="736" y="2871"/>
                    <a:pt x="750" y="2884"/>
                    <a:pt x="764" y="2898"/>
                  </a:cubicBezTo>
                  <a:cubicBezTo>
                    <a:pt x="824" y="2827"/>
                    <a:pt x="911" y="2740"/>
                    <a:pt x="985" y="2726"/>
                  </a:cubicBezTo>
                  <a:cubicBezTo>
                    <a:pt x="1060" y="2710"/>
                    <a:pt x="1162" y="2697"/>
                    <a:pt x="1265" y="2697"/>
                  </a:cubicBezTo>
                  <a:cubicBezTo>
                    <a:pt x="1354" y="2697"/>
                    <a:pt x="1428" y="2710"/>
                    <a:pt x="1458" y="2726"/>
                  </a:cubicBezTo>
                  <a:cubicBezTo>
                    <a:pt x="1531" y="2754"/>
                    <a:pt x="1649" y="2827"/>
                    <a:pt x="1724" y="2944"/>
                  </a:cubicBezTo>
                  <a:cubicBezTo>
                    <a:pt x="1782" y="3001"/>
                    <a:pt x="1885" y="3072"/>
                    <a:pt x="1988" y="3072"/>
                  </a:cubicBezTo>
                  <a:cubicBezTo>
                    <a:pt x="2018" y="3072"/>
                    <a:pt x="2032" y="3072"/>
                    <a:pt x="2062" y="3059"/>
                  </a:cubicBezTo>
                  <a:cubicBezTo>
                    <a:pt x="2181" y="3015"/>
                    <a:pt x="2239" y="2958"/>
                    <a:pt x="2239" y="2871"/>
                  </a:cubicBezTo>
                  <a:cubicBezTo>
                    <a:pt x="2239" y="2797"/>
                    <a:pt x="2283" y="2754"/>
                    <a:pt x="2314" y="2710"/>
                  </a:cubicBezTo>
                  <a:cubicBezTo>
                    <a:pt x="2328" y="2683"/>
                    <a:pt x="2358" y="2653"/>
                    <a:pt x="2358" y="2623"/>
                  </a:cubicBezTo>
                  <a:cubicBezTo>
                    <a:pt x="2358" y="2596"/>
                    <a:pt x="2342" y="2580"/>
                    <a:pt x="2314" y="2566"/>
                  </a:cubicBezTo>
                  <a:cubicBezTo>
                    <a:pt x="2269" y="2536"/>
                    <a:pt x="2225" y="2509"/>
                    <a:pt x="2225" y="2435"/>
                  </a:cubicBezTo>
                  <a:cubicBezTo>
                    <a:pt x="2225" y="2334"/>
                    <a:pt x="2195" y="2101"/>
                    <a:pt x="2195" y="2101"/>
                  </a:cubicBezTo>
                  <a:cubicBezTo>
                    <a:pt x="2195" y="2073"/>
                    <a:pt x="2195" y="2073"/>
                    <a:pt x="2195" y="2073"/>
                  </a:cubicBezTo>
                  <a:cubicBezTo>
                    <a:pt x="2225" y="2073"/>
                    <a:pt x="2225" y="2073"/>
                    <a:pt x="2225" y="2073"/>
                  </a:cubicBezTo>
                  <a:cubicBezTo>
                    <a:pt x="2253" y="2073"/>
                    <a:pt x="2474" y="2073"/>
                    <a:pt x="2549" y="2145"/>
                  </a:cubicBezTo>
                  <a:cubicBezTo>
                    <a:pt x="2549" y="2145"/>
                    <a:pt x="2563" y="2160"/>
                    <a:pt x="2607" y="2160"/>
                  </a:cubicBezTo>
                  <a:cubicBezTo>
                    <a:pt x="2666" y="2160"/>
                    <a:pt x="2770" y="2145"/>
                    <a:pt x="2829" y="2117"/>
                  </a:cubicBezTo>
                  <a:cubicBezTo>
                    <a:pt x="2798" y="2101"/>
                    <a:pt x="2770" y="2087"/>
                    <a:pt x="2754" y="2044"/>
                  </a:cubicBezTo>
                  <a:cubicBezTo>
                    <a:pt x="2754" y="2030"/>
                    <a:pt x="2754" y="1986"/>
                    <a:pt x="2798" y="1943"/>
                  </a:cubicBezTo>
                  <a:cubicBezTo>
                    <a:pt x="2859" y="1885"/>
                    <a:pt x="2917" y="1870"/>
                    <a:pt x="2961" y="1856"/>
                  </a:cubicBezTo>
                  <a:cubicBezTo>
                    <a:pt x="3020" y="1856"/>
                    <a:pt x="3050" y="1842"/>
                    <a:pt x="3094" y="1798"/>
                  </a:cubicBezTo>
                  <a:cubicBezTo>
                    <a:pt x="3108" y="1769"/>
                    <a:pt x="3122" y="1755"/>
                    <a:pt x="3139" y="1739"/>
                  </a:cubicBezTo>
                  <a:cubicBezTo>
                    <a:pt x="3197" y="1668"/>
                    <a:pt x="3241" y="1608"/>
                    <a:pt x="3241" y="1494"/>
                  </a:cubicBezTo>
                  <a:cubicBezTo>
                    <a:pt x="3241" y="1450"/>
                    <a:pt x="3227" y="1407"/>
                    <a:pt x="3213" y="1347"/>
                  </a:cubicBezTo>
                  <a:cubicBezTo>
                    <a:pt x="3169" y="1262"/>
                    <a:pt x="3122" y="1159"/>
                    <a:pt x="3227" y="1029"/>
                  </a:cubicBezTo>
                  <a:cubicBezTo>
                    <a:pt x="3302" y="928"/>
                    <a:pt x="3344" y="884"/>
                    <a:pt x="3404" y="884"/>
                  </a:cubicBezTo>
                  <a:cubicBezTo>
                    <a:pt x="3434" y="884"/>
                    <a:pt x="3463" y="914"/>
                    <a:pt x="3507" y="928"/>
                  </a:cubicBezTo>
                  <a:cubicBezTo>
                    <a:pt x="3537" y="958"/>
                    <a:pt x="3537" y="958"/>
                    <a:pt x="3537" y="958"/>
                  </a:cubicBezTo>
                  <a:cubicBezTo>
                    <a:pt x="3581" y="971"/>
                    <a:pt x="3640" y="985"/>
                    <a:pt x="3698" y="985"/>
                  </a:cubicBezTo>
                  <a:cubicBezTo>
                    <a:pt x="3803" y="985"/>
                    <a:pt x="3964" y="958"/>
                    <a:pt x="4052" y="870"/>
                  </a:cubicBezTo>
                  <a:cubicBezTo>
                    <a:pt x="4110" y="811"/>
                    <a:pt x="4171" y="768"/>
                    <a:pt x="4229" y="724"/>
                  </a:cubicBezTo>
                  <a:cubicBezTo>
                    <a:pt x="4304" y="667"/>
                    <a:pt x="4376" y="623"/>
                    <a:pt x="4406" y="566"/>
                  </a:cubicBezTo>
                  <a:cubicBezTo>
                    <a:pt x="4436" y="522"/>
                    <a:pt x="4436" y="479"/>
                    <a:pt x="4436" y="435"/>
                  </a:cubicBezTo>
                  <a:cubicBezTo>
                    <a:pt x="4451" y="378"/>
                    <a:pt x="4451" y="305"/>
                    <a:pt x="4509" y="245"/>
                  </a:cubicBezTo>
                  <a:cubicBezTo>
                    <a:pt x="4539" y="204"/>
                    <a:pt x="4569" y="174"/>
                    <a:pt x="4614" y="144"/>
                  </a:cubicBezTo>
                  <a:cubicBezTo>
                    <a:pt x="4614" y="131"/>
                    <a:pt x="4614" y="131"/>
                    <a:pt x="4614" y="131"/>
                  </a:cubicBezTo>
                  <a:cubicBezTo>
                    <a:pt x="4658" y="101"/>
                    <a:pt x="4658" y="101"/>
                    <a:pt x="4658" y="101"/>
                  </a:cubicBezTo>
                  <a:cubicBezTo>
                    <a:pt x="4716" y="57"/>
                    <a:pt x="4775" y="30"/>
                    <a:pt x="4819" y="14"/>
                  </a:cubicBezTo>
                  <a:cubicBezTo>
                    <a:pt x="4835" y="0"/>
                    <a:pt x="4835" y="0"/>
                    <a:pt x="4849" y="0"/>
                  </a:cubicBezTo>
                  <a:cubicBezTo>
                    <a:pt x="4877" y="0"/>
                    <a:pt x="4893" y="14"/>
                    <a:pt x="4893" y="30"/>
                  </a:cubicBezTo>
                  <a:cubicBezTo>
                    <a:pt x="4907" y="44"/>
                    <a:pt x="4923" y="57"/>
                    <a:pt x="4982" y="57"/>
                  </a:cubicBezTo>
                  <a:cubicBezTo>
                    <a:pt x="5026" y="57"/>
                    <a:pt x="5054" y="30"/>
                    <a:pt x="5084" y="14"/>
                  </a:cubicBezTo>
                  <a:cubicBezTo>
                    <a:pt x="5115" y="0"/>
                    <a:pt x="5145" y="0"/>
                    <a:pt x="5173" y="0"/>
                  </a:cubicBezTo>
                  <a:cubicBezTo>
                    <a:pt x="5203" y="0"/>
                    <a:pt x="5247" y="14"/>
                    <a:pt x="5276" y="57"/>
                  </a:cubicBezTo>
                  <a:cubicBezTo>
                    <a:pt x="5320" y="101"/>
                    <a:pt x="5350" y="144"/>
                    <a:pt x="5364" y="188"/>
                  </a:cubicBezTo>
                  <a:cubicBezTo>
                    <a:pt x="5439" y="291"/>
                    <a:pt x="5497" y="378"/>
                    <a:pt x="5602" y="392"/>
                  </a:cubicBezTo>
                  <a:cubicBezTo>
                    <a:pt x="5718" y="406"/>
                    <a:pt x="5734" y="449"/>
                    <a:pt x="5763" y="506"/>
                  </a:cubicBezTo>
                  <a:cubicBezTo>
                    <a:pt x="5779" y="536"/>
                    <a:pt x="5793" y="580"/>
                    <a:pt x="5837" y="623"/>
                  </a:cubicBezTo>
                  <a:cubicBezTo>
                    <a:pt x="5940" y="740"/>
                    <a:pt x="5970" y="797"/>
                    <a:pt x="6014" y="884"/>
                  </a:cubicBezTo>
                  <a:cubicBezTo>
                    <a:pt x="6058" y="958"/>
                    <a:pt x="6058" y="958"/>
                    <a:pt x="6058" y="958"/>
                  </a:cubicBezTo>
                  <a:cubicBezTo>
                    <a:pt x="6103" y="1029"/>
                    <a:pt x="6131" y="1072"/>
                    <a:pt x="6173" y="1072"/>
                  </a:cubicBezTo>
                  <a:cubicBezTo>
                    <a:pt x="6189" y="1072"/>
                    <a:pt x="6203" y="1058"/>
                    <a:pt x="6203" y="1058"/>
                  </a:cubicBezTo>
                  <a:cubicBezTo>
                    <a:pt x="6217" y="1058"/>
                    <a:pt x="6233" y="1058"/>
                    <a:pt x="6233" y="1058"/>
                  </a:cubicBezTo>
                  <a:cubicBezTo>
                    <a:pt x="6306" y="1058"/>
                    <a:pt x="6336" y="1116"/>
                    <a:pt x="6366" y="1159"/>
                  </a:cubicBezTo>
                  <a:cubicBezTo>
                    <a:pt x="6394" y="1189"/>
                    <a:pt x="6411" y="1217"/>
                    <a:pt x="6439" y="1246"/>
                  </a:cubicBezTo>
                  <a:cubicBezTo>
                    <a:pt x="6469" y="1276"/>
                    <a:pt x="6543" y="1290"/>
                    <a:pt x="6632" y="1290"/>
                  </a:cubicBezTo>
                  <a:cubicBezTo>
                    <a:pt x="6676" y="1290"/>
                    <a:pt x="6720" y="1290"/>
                    <a:pt x="6720" y="1290"/>
                  </a:cubicBezTo>
                  <a:cubicBezTo>
                    <a:pt x="6779" y="1290"/>
                    <a:pt x="6881" y="1347"/>
                    <a:pt x="6881" y="1478"/>
                  </a:cubicBezTo>
                  <a:cubicBezTo>
                    <a:pt x="6881" y="1521"/>
                    <a:pt x="6898" y="1565"/>
                    <a:pt x="6926" y="1608"/>
                  </a:cubicBezTo>
                  <a:cubicBezTo>
                    <a:pt x="6940" y="1652"/>
                    <a:pt x="6970" y="1711"/>
                    <a:pt x="6956" y="1798"/>
                  </a:cubicBezTo>
                  <a:cubicBezTo>
                    <a:pt x="6926" y="1943"/>
                    <a:pt x="6912" y="2059"/>
                    <a:pt x="7028" y="2101"/>
                  </a:cubicBezTo>
                  <a:cubicBezTo>
                    <a:pt x="7161" y="2131"/>
                    <a:pt x="7294" y="2160"/>
                    <a:pt x="7294" y="2160"/>
                  </a:cubicBezTo>
                  <a:cubicBezTo>
                    <a:pt x="7294" y="2160"/>
                    <a:pt x="7338" y="2174"/>
                    <a:pt x="7368" y="2174"/>
                  </a:cubicBezTo>
                  <a:cubicBezTo>
                    <a:pt x="7399" y="2174"/>
                    <a:pt x="7413" y="2174"/>
                    <a:pt x="7427" y="2160"/>
                  </a:cubicBezTo>
                  <a:cubicBezTo>
                    <a:pt x="7443" y="2131"/>
                    <a:pt x="7457" y="2087"/>
                    <a:pt x="7443" y="2044"/>
                  </a:cubicBezTo>
                  <a:cubicBezTo>
                    <a:pt x="7427" y="1972"/>
                    <a:pt x="7427" y="1972"/>
                    <a:pt x="7427" y="1972"/>
                  </a:cubicBezTo>
                  <a:cubicBezTo>
                    <a:pt x="7487" y="2016"/>
                    <a:pt x="7487" y="2016"/>
                    <a:pt x="7487" y="2016"/>
                  </a:cubicBezTo>
                  <a:cubicBezTo>
                    <a:pt x="7487" y="2016"/>
                    <a:pt x="7574" y="2059"/>
                    <a:pt x="7634" y="2059"/>
                  </a:cubicBezTo>
                  <a:cubicBezTo>
                    <a:pt x="7664" y="2059"/>
                    <a:pt x="7678" y="2059"/>
                    <a:pt x="7692" y="2044"/>
                  </a:cubicBezTo>
                  <a:cubicBezTo>
                    <a:pt x="7723" y="2000"/>
                    <a:pt x="7751" y="1986"/>
                    <a:pt x="7781" y="1986"/>
                  </a:cubicBezTo>
                  <a:cubicBezTo>
                    <a:pt x="7795" y="1986"/>
                    <a:pt x="7811" y="1986"/>
                    <a:pt x="7825" y="1986"/>
                  </a:cubicBezTo>
                  <a:cubicBezTo>
                    <a:pt x="7839" y="2000"/>
                    <a:pt x="7855" y="2000"/>
                    <a:pt x="7884" y="2000"/>
                  </a:cubicBezTo>
                  <a:cubicBezTo>
                    <a:pt x="7914" y="2000"/>
                    <a:pt x="7944" y="1972"/>
                    <a:pt x="7958" y="1927"/>
                  </a:cubicBezTo>
                  <a:cubicBezTo>
                    <a:pt x="7972" y="1885"/>
                    <a:pt x="7944" y="1842"/>
                    <a:pt x="7884" y="1812"/>
                  </a:cubicBezTo>
                  <a:cubicBezTo>
                    <a:pt x="7839" y="1783"/>
                    <a:pt x="7781" y="1769"/>
                    <a:pt x="7723" y="1739"/>
                  </a:cubicBezTo>
                  <a:cubicBezTo>
                    <a:pt x="7604" y="1695"/>
                    <a:pt x="7501" y="1652"/>
                    <a:pt x="7457" y="1551"/>
                  </a:cubicBezTo>
                  <a:cubicBezTo>
                    <a:pt x="7457" y="1508"/>
                    <a:pt x="7457" y="1508"/>
                    <a:pt x="7457" y="1508"/>
                  </a:cubicBezTo>
                  <a:cubicBezTo>
                    <a:pt x="7413" y="1407"/>
                    <a:pt x="7382" y="1320"/>
                    <a:pt x="7545" y="1203"/>
                  </a:cubicBezTo>
                  <a:cubicBezTo>
                    <a:pt x="7590" y="1173"/>
                    <a:pt x="7590" y="1173"/>
                    <a:pt x="7590" y="1173"/>
                  </a:cubicBezTo>
                  <a:cubicBezTo>
                    <a:pt x="7706" y="1088"/>
                    <a:pt x="7737" y="1058"/>
                    <a:pt x="7869" y="1015"/>
                  </a:cubicBezTo>
                  <a:cubicBezTo>
                    <a:pt x="7914" y="1001"/>
                    <a:pt x="7958" y="1001"/>
                    <a:pt x="8002" y="1001"/>
                  </a:cubicBezTo>
                  <a:cubicBezTo>
                    <a:pt x="8032" y="1001"/>
                    <a:pt x="8061" y="1001"/>
                    <a:pt x="8091" y="1015"/>
                  </a:cubicBezTo>
                  <a:cubicBezTo>
                    <a:pt x="8121" y="1015"/>
                    <a:pt x="8149" y="1015"/>
                    <a:pt x="8179" y="1015"/>
                  </a:cubicBezTo>
                  <a:cubicBezTo>
                    <a:pt x="8224" y="1015"/>
                    <a:pt x="8445" y="1029"/>
                    <a:pt x="8503" y="1145"/>
                  </a:cubicBezTo>
                  <a:cubicBezTo>
                    <a:pt x="8534" y="1203"/>
                    <a:pt x="8578" y="1233"/>
                    <a:pt x="8578" y="1233"/>
                  </a:cubicBezTo>
                  <a:cubicBezTo>
                    <a:pt x="8578" y="1189"/>
                    <a:pt x="8608" y="1173"/>
                    <a:pt x="8636" y="1173"/>
                  </a:cubicBezTo>
                  <a:cubicBezTo>
                    <a:pt x="8666" y="1173"/>
                    <a:pt x="8725" y="1189"/>
                    <a:pt x="8813" y="1246"/>
                  </a:cubicBezTo>
                  <a:lnTo>
                    <a:pt x="8827" y="1246"/>
                  </a:lnTo>
                  <a:cubicBezTo>
                    <a:pt x="8902" y="1246"/>
                    <a:pt x="8990" y="1203"/>
                    <a:pt x="9020" y="1173"/>
                  </a:cubicBezTo>
                  <a:cubicBezTo>
                    <a:pt x="9035" y="1173"/>
                    <a:pt x="9063" y="1173"/>
                    <a:pt x="9093" y="1173"/>
                  </a:cubicBezTo>
                  <a:cubicBezTo>
                    <a:pt x="9137" y="1173"/>
                    <a:pt x="9198" y="1173"/>
                    <a:pt x="9240" y="1233"/>
                  </a:cubicBezTo>
                  <a:cubicBezTo>
                    <a:pt x="9328" y="1306"/>
                    <a:pt x="9284" y="1478"/>
                    <a:pt x="9284" y="1508"/>
                  </a:cubicBezTo>
                  <a:cubicBezTo>
                    <a:pt x="9270" y="1508"/>
                    <a:pt x="9240" y="1595"/>
                    <a:pt x="9300" y="1652"/>
                  </a:cubicBezTo>
                  <a:cubicBezTo>
                    <a:pt x="9344" y="1711"/>
                    <a:pt x="9403" y="1739"/>
                    <a:pt x="9433" y="1739"/>
                  </a:cubicBezTo>
                  <a:cubicBezTo>
                    <a:pt x="9447" y="1739"/>
                    <a:pt x="9461" y="1739"/>
                    <a:pt x="9477" y="1725"/>
                  </a:cubicBezTo>
                  <a:cubicBezTo>
                    <a:pt x="9505" y="1695"/>
                    <a:pt x="9522" y="1682"/>
                    <a:pt x="9550" y="1682"/>
                  </a:cubicBezTo>
                  <a:cubicBezTo>
                    <a:pt x="9580" y="1682"/>
                    <a:pt x="9594" y="1695"/>
                    <a:pt x="9610" y="1711"/>
                  </a:cubicBezTo>
                  <a:cubicBezTo>
                    <a:pt x="9624" y="1725"/>
                    <a:pt x="9638" y="1739"/>
                    <a:pt x="9654" y="1739"/>
                  </a:cubicBezTo>
                  <a:cubicBezTo>
                    <a:pt x="9668" y="1739"/>
                    <a:pt x="9683" y="1739"/>
                    <a:pt x="9683" y="1739"/>
                  </a:cubicBezTo>
                  <a:cubicBezTo>
                    <a:pt x="9699" y="1739"/>
                    <a:pt x="9713" y="1739"/>
                    <a:pt x="9713" y="1739"/>
                  </a:cubicBezTo>
                  <a:cubicBezTo>
                    <a:pt x="9743" y="1739"/>
                    <a:pt x="9757" y="1739"/>
                    <a:pt x="9771" y="1725"/>
                  </a:cubicBezTo>
                  <a:cubicBezTo>
                    <a:pt x="9787" y="1711"/>
                    <a:pt x="9801" y="1652"/>
                    <a:pt x="9787" y="1537"/>
                  </a:cubicBezTo>
                  <a:cubicBezTo>
                    <a:pt x="9787" y="1434"/>
                    <a:pt x="9787" y="1347"/>
                    <a:pt x="9787" y="1262"/>
                  </a:cubicBezTo>
                  <a:cubicBezTo>
                    <a:pt x="9801" y="1132"/>
                    <a:pt x="9801" y="1015"/>
                    <a:pt x="9743" y="928"/>
                  </a:cubicBezTo>
                  <a:cubicBezTo>
                    <a:pt x="9654" y="768"/>
                    <a:pt x="9624" y="493"/>
                    <a:pt x="9624" y="493"/>
                  </a:cubicBezTo>
                  <a:cubicBezTo>
                    <a:pt x="9624" y="479"/>
                    <a:pt x="9624" y="479"/>
                    <a:pt x="9624" y="479"/>
                  </a:cubicBezTo>
                  <a:cubicBezTo>
                    <a:pt x="9638" y="463"/>
                    <a:pt x="9638" y="463"/>
                    <a:pt x="9638" y="463"/>
                  </a:cubicBezTo>
                  <a:cubicBezTo>
                    <a:pt x="9638" y="463"/>
                    <a:pt x="9727" y="392"/>
                    <a:pt x="9846" y="319"/>
                  </a:cubicBezTo>
                  <a:cubicBezTo>
                    <a:pt x="9948" y="261"/>
                    <a:pt x="10023" y="218"/>
                    <a:pt x="10037" y="160"/>
                  </a:cubicBezTo>
                  <a:cubicBezTo>
                    <a:pt x="10067" y="87"/>
                    <a:pt x="10155" y="87"/>
                    <a:pt x="10184" y="87"/>
                  </a:cubicBezTo>
                  <a:cubicBezTo>
                    <a:pt x="10214" y="87"/>
                    <a:pt x="10228" y="101"/>
                    <a:pt x="10258" y="101"/>
                  </a:cubicBezTo>
                  <a:cubicBezTo>
                    <a:pt x="10272" y="101"/>
                    <a:pt x="10302" y="101"/>
                    <a:pt x="10316" y="101"/>
                  </a:cubicBezTo>
                  <a:cubicBezTo>
                    <a:pt x="10361" y="101"/>
                    <a:pt x="10391" y="117"/>
                    <a:pt x="10421" y="144"/>
                  </a:cubicBezTo>
                  <a:cubicBezTo>
                    <a:pt x="10465" y="218"/>
                    <a:pt x="10465" y="348"/>
                    <a:pt x="10435" y="406"/>
                  </a:cubicBezTo>
                  <a:cubicBezTo>
                    <a:pt x="10435" y="435"/>
                    <a:pt x="10435" y="506"/>
                    <a:pt x="10479" y="566"/>
                  </a:cubicBezTo>
                  <a:cubicBezTo>
                    <a:pt x="10494" y="594"/>
                    <a:pt x="10510" y="623"/>
                    <a:pt x="10554" y="637"/>
                  </a:cubicBezTo>
                  <a:cubicBezTo>
                    <a:pt x="10687" y="667"/>
                    <a:pt x="10715" y="754"/>
                    <a:pt x="10745" y="841"/>
                  </a:cubicBezTo>
                  <a:cubicBezTo>
                    <a:pt x="10759" y="914"/>
                    <a:pt x="10819" y="1015"/>
                    <a:pt x="10878" y="1015"/>
                  </a:cubicBezTo>
                  <a:cubicBezTo>
                    <a:pt x="10892" y="1015"/>
                    <a:pt x="10908" y="1015"/>
                    <a:pt x="10922" y="1001"/>
                  </a:cubicBezTo>
                  <a:cubicBezTo>
                    <a:pt x="10950" y="971"/>
                    <a:pt x="10980" y="928"/>
                    <a:pt x="11011" y="898"/>
                  </a:cubicBezTo>
                  <a:cubicBezTo>
                    <a:pt x="11055" y="855"/>
                    <a:pt x="11085" y="811"/>
                    <a:pt x="11127" y="811"/>
                  </a:cubicBezTo>
                  <a:cubicBezTo>
                    <a:pt x="11143" y="811"/>
                    <a:pt x="11158" y="811"/>
                    <a:pt x="11172" y="811"/>
                  </a:cubicBezTo>
                  <a:cubicBezTo>
                    <a:pt x="11216" y="841"/>
                    <a:pt x="11232" y="855"/>
                    <a:pt x="11260" y="884"/>
                  </a:cubicBezTo>
                  <a:cubicBezTo>
                    <a:pt x="11290" y="914"/>
                    <a:pt x="11304" y="928"/>
                    <a:pt x="11335" y="928"/>
                  </a:cubicBezTo>
                  <a:cubicBezTo>
                    <a:pt x="11365" y="928"/>
                    <a:pt x="11379" y="914"/>
                    <a:pt x="11409" y="914"/>
                  </a:cubicBezTo>
                  <a:cubicBezTo>
                    <a:pt x="11556" y="841"/>
                    <a:pt x="11777" y="754"/>
                    <a:pt x="11924" y="754"/>
                  </a:cubicBezTo>
                  <a:cubicBezTo>
                    <a:pt x="11983" y="754"/>
                    <a:pt x="12013" y="754"/>
                    <a:pt x="12013" y="797"/>
                  </a:cubicBezTo>
                  <a:cubicBezTo>
                    <a:pt x="12027" y="811"/>
                    <a:pt x="12027" y="811"/>
                    <a:pt x="12101" y="811"/>
                  </a:cubicBezTo>
                  <a:cubicBezTo>
                    <a:pt x="12278" y="811"/>
                    <a:pt x="12292" y="811"/>
                    <a:pt x="12411" y="754"/>
                  </a:cubicBezTo>
                  <a:cubicBezTo>
                    <a:pt x="12455" y="724"/>
                    <a:pt x="12514" y="710"/>
                    <a:pt x="12558" y="696"/>
                  </a:cubicBezTo>
                  <a:cubicBezTo>
                    <a:pt x="12558" y="696"/>
                    <a:pt x="12574" y="696"/>
                    <a:pt x="12588" y="696"/>
                  </a:cubicBezTo>
                  <a:cubicBezTo>
                    <a:pt x="12647" y="696"/>
                    <a:pt x="12691" y="724"/>
                    <a:pt x="12721" y="754"/>
                  </a:cubicBezTo>
                  <a:cubicBezTo>
                    <a:pt x="12735" y="797"/>
                    <a:pt x="12749" y="841"/>
                    <a:pt x="12749" y="914"/>
                  </a:cubicBezTo>
                  <a:cubicBezTo>
                    <a:pt x="12765" y="1001"/>
                    <a:pt x="12779" y="1116"/>
                    <a:pt x="12838" y="1132"/>
                  </a:cubicBezTo>
                  <a:cubicBezTo>
                    <a:pt x="12957" y="1173"/>
                    <a:pt x="13059" y="1217"/>
                    <a:pt x="13148" y="1217"/>
                  </a:cubicBezTo>
                  <a:cubicBezTo>
                    <a:pt x="13164" y="1217"/>
                    <a:pt x="13222" y="1217"/>
                    <a:pt x="13458" y="1347"/>
                  </a:cubicBezTo>
                  <a:cubicBezTo>
                    <a:pt x="13472" y="1347"/>
                    <a:pt x="13472" y="1347"/>
                    <a:pt x="13472" y="1347"/>
                  </a:cubicBezTo>
                  <a:cubicBezTo>
                    <a:pt x="13472" y="1363"/>
                    <a:pt x="13472" y="1363"/>
                    <a:pt x="13472" y="1363"/>
                  </a:cubicBezTo>
                  <a:cubicBezTo>
                    <a:pt x="13502" y="1407"/>
                    <a:pt x="13562" y="1508"/>
                    <a:pt x="13532" y="1595"/>
                  </a:cubicBezTo>
                  <a:cubicBezTo>
                    <a:pt x="13516" y="1638"/>
                    <a:pt x="13488" y="1668"/>
                    <a:pt x="13458" y="1682"/>
                  </a:cubicBezTo>
                  <a:cubicBezTo>
                    <a:pt x="13413" y="1711"/>
                    <a:pt x="13385" y="1739"/>
                    <a:pt x="13385" y="1783"/>
                  </a:cubicBezTo>
                  <a:cubicBezTo>
                    <a:pt x="13385" y="1842"/>
                    <a:pt x="13427" y="1870"/>
                    <a:pt x="13472" y="1899"/>
                  </a:cubicBezTo>
                  <a:cubicBezTo>
                    <a:pt x="13546" y="1913"/>
                    <a:pt x="13576" y="1943"/>
                    <a:pt x="13605" y="1957"/>
                  </a:cubicBezTo>
                  <a:cubicBezTo>
                    <a:pt x="13649" y="1986"/>
                    <a:pt x="13679" y="2016"/>
                    <a:pt x="13768" y="2030"/>
                  </a:cubicBezTo>
                  <a:cubicBezTo>
                    <a:pt x="13842" y="2030"/>
                    <a:pt x="13886" y="2073"/>
                    <a:pt x="13900" y="2131"/>
                  </a:cubicBezTo>
                  <a:cubicBezTo>
                    <a:pt x="13931" y="2218"/>
                    <a:pt x="13914" y="2319"/>
                    <a:pt x="13856" y="2362"/>
                  </a:cubicBezTo>
                  <a:cubicBezTo>
                    <a:pt x="13826" y="2406"/>
                    <a:pt x="13798" y="2479"/>
                    <a:pt x="13812" y="2552"/>
                  </a:cubicBezTo>
                  <a:cubicBezTo>
                    <a:pt x="13812" y="2596"/>
                    <a:pt x="13826" y="2639"/>
                    <a:pt x="13856" y="2667"/>
                  </a:cubicBezTo>
                  <a:cubicBezTo>
                    <a:pt x="13870" y="2683"/>
                    <a:pt x="13900" y="2697"/>
                    <a:pt x="13931" y="2710"/>
                  </a:cubicBezTo>
                  <a:cubicBezTo>
                    <a:pt x="14003" y="2740"/>
                    <a:pt x="14077" y="2784"/>
                    <a:pt x="14136" y="2898"/>
                  </a:cubicBezTo>
                  <a:cubicBezTo>
                    <a:pt x="14180" y="2987"/>
                    <a:pt x="14238" y="3015"/>
                    <a:pt x="14343" y="3059"/>
                  </a:cubicBezTo>
                  <a:cubicBezTo>
                    <a:pt x="14401" y="3088"/>
                    <a:pt x="14460" y="3116"/>
                    <a:pt x="14534" y="3175"/>
                  </a:cubicBezTo>
                  <a:cubicBezTo>
                    <a:pt x="14578" y="3203"/>
                    <a:pt x="14609" y="3233"/>
                    <a:pt x="14637" y="3247"/>
                  </a:cubicBezTo>
                  <a:cubicBezTo>
                    <a:pt x="14725" y="3320"/>
                    <a:pt x="14770" y="3349"/>
                    <a:pt x="14888" y="3377"/>
                  </a:cubicBezTo>
                  <a:cubicBezTo>
                    <a:pt x="15007" y="3393"/>
                    <a:pt x="15124" y="3450"/>
                    <a:pt x="15138" y="3524"/>
                  </a:cubicBezTo>
                  <a:cubicBezTo>
                    <a:pt x="15154" y="3567"/>
                    <a:pt x="15138" y="3609"/>
                    <a:pt x="15110" y="3654"/>
                  </a:cubicBezTo>
                  <a:cubicBezTo>
                    <a:pt x="15080" y="3668"/>
                    <a:pt x="15080" y="3698"/>
                    <a:pt x="15080" y="3711"/>
                  </a:cubicBezTo>
                  <a:cubicBezTo>
                    <a:pt x="15080" y="3725"/>
                    <a:pt x="15124" y="3769"/>
                    <a:pt x="15257" y="3826"/>
                  </a:cubicBezTo>
                  <a:cubicBezTo>
                    <a:pt x="15331" y="3856"/>
                    <a:pt x="15389" y="3886"/>
                    <a:pt x="15389" y="3943"/>
                  </a:cubicBezTo>
                  <a:cubicBezTo>
                    <a:pt x="15420" y="4030"/>
                    <a:pt x="15359" y="4117"/>
                    <a:pt x="15301" y="4190"/>
                  </a:cubicBezTo>
                  <a:cubicBezTo>
                    <a:pt x="15182" y="4305"/>
                    <a:pt x="15168" y="4364"/>
                    <a:pt x="15110" y="4536"/>
                  </a:cubicBezTo>
                  <a:cubicBezTo>
                    <a:pt x="15096" y="4552"/>
                    <a:pt x="15096" y="4552"/>
                    <a:pt x="15096" y="4552"/>
                  </a:cubicBezTo>
                  <a:cubicBezTo>
                    <a:pt x="15080" y="4610"/>
                    <a:pt x="15065" y="4653"/>
                    <a:pt x="15080" y="4669"/>
                  </a:cubicBezTo>
                  <a:cubicBezTo>
                    <a:pt x="15110" y="4697"/>
                    <a:pt x="15138" y="4697"/>
                    <a:pt x="15138" y="4697"/>
                  </a:cubicBezTo>
                  <a:cubicBezTo>
                    <a:pt x="15243" y="4697"/>
                    <a:pt x="15243" y="4697"/>
                    <a:pt x="15243" y="4697"/>
                  </a:cubicBezTo>
                  <a:cubicBezTo>
                    <a:pt x="15154" y="4754"/>
                    <a:pt x="15154" y="4754"/>
                    <a:pt x="15154" y="4754"/>
                  </a:cubicBezTo>
                  <a:cubicBezTo>
                    <a:pt x="15154" y="4754"/>
                    <a:pt x="14991" y="4843"/>
                    <a:pt x="14902" y="4944"/>
                  </a:cubicBezTo>
                  <a:cubicBezTo>
                    <a:pt x="14830" y="5045"/>
                    <a:pt x="14858" y="5088"/>
                    <a:pt x="14933" y="5175"/>
                  </a:cubicBezTo>
                  <a:cubicBezTo>
                    <a:pt x="14991" y="5249"/>
                    <a:pt x="15168" y="5320"/>
                    <a:pt x="15273" y="5350"/>
                  </a:cubicBezTo>
                  <a:cubicBezTo>
                    <a:pt x="15404" y="5379"/>
                    <a:pt x="15359" y="5581"/>
                    <a:pt x="15345" y="5668"/>
                  </a:cubicBezTo>
                  <a:cubicBezTo>
                    <a:pt x="15331" y="5712"/>
                    <a:pt x="15359" y="5725"/>
                    <a:pt x="15434" y="5755"/>
                  </a:cubicBezTo>
                  <a:cubicBezTo>
                    <a:pt x="15464" y="5785"/>
                    <a:pt x="15508" y="5799"/>
                    <a:pt x="15522" y="5828"/>
                  </a:cubicBezTo>
                  <a:cubicBezTo>
                    <a:pt x="15567" y="5900"/>
                    <a:pt x="15699" y="6262"/>
                    <a:pt x="15727" y="6364"/>
                  </a:cubicBezTo>
                  <a:cubicBezTo>
                    <a:pt x="15774" y="6378"/>
                    <a:pt x="15921" y="6436"/>
                    <a:pt x="15935" y="6552"/>
                  </a:cubicBezTo>
                  <a:cubicBezTo>
                    <a:pt x="15949" y="6596"/>
                    <a:pt x="15949" y="6653"/>
                    <a:pt x="15949" y="6713"/>
                  </a:cubicBezTo>
                  <a:cubicBezTo>
                    <a:pt x="15949" y="6827"/>
                    <a:pt x="15949" y="6972"/>
                    <a:pt x="15995" y="7031"/>
                  </a:cubicBezTo>
                  <a:cubicBezTo>
                    <a:pt x="16009" y="7045"/>
                    <a:pt x="16023" y="7045"/>
                    <a:pt x="16053" y="7045"/>
                  </a:cubicBezTo>
                  <a:cubicBezTo>
                    <a:pt x="16245" y="7045"/>
                    <a:pt x="16480" y="7278"/>
                    <a:pt x="16555" y="7466"/>
                  </a:cubicBezTo>
                  <a:cubicBezTo>
                    <a:pt x="16585" y="7567"/>
                    <a:pt x="16643" y="7581"/>
                    <a:pt x="16701" y="7581"/>
                  </a:cubicBezTo>
                  <a:cubicBezTo>
                    <a:pt x="16762" y="7581"/>
                    <a:pt x="16848" y="7553"/>
                    <a:pt x="16953" y="7538"/>
                  </a:cubicBezTo>
                  <a:cubicBezTo>
                    <a:pt x="16997" y="7524"/>
                    <a:pt x="16997" y="7524"/>
                    <a:pt x="16997" y="7524"/>
                  </a:cubicBezTo>
                  <a:cubicBezTo>
                    <a:pt x="17025" y="7510"/>
                    <a:pt x="17070" y="7510"/>
                    <a:pt x="17100" y="7510"/>
                  </a:cubicBezTo>
                  <a:cubicBezTo>
                    <a:pt x="17321" y="7510"/>
                    <a:pt x="17512" y="7698"/>
                    <a:pt x="17615" y="7799"/>
                  </a:cubicBezTo>
                  <a:cubicBezTo>
                    <a:pt x="17645" y="7828"/>
                    <a:pt x="17645" y="7828"/>
                    <a:pt x="17645" y="7828"/>
                  </a:cubicBezTo>
                  <a:cubicBezTo>
                    <a:pt x="17734" y="7916"/>
                    <a:pt x="17822" y="8016"/>
                    <a:pt x="17911" y="8133"/>
                  </a:cubicBezTo>
                  <a:cubicBezTo>
                    <a:pt x="17941" y="8177"/>
                    <a:pt x="17955" y="8220"/>
                    <a:pt x="17985" y="8248"/>
                  </a:cubicBezTo>
                  <a:cubicBezTo>
                    <a:pt x="17999" y="8307"/>
                    <a:pt x="18030" y="8365"/>
                    <a:pt x="18088" y="8394"/>
                  </a:cubicBezTo>
                  <a:cubicBezTo>
                    <a:pt x="18191" y="8452"/>
                    <a:pt x="18382" y="8596"/>
                    <a:pt x="18398" y="8727"/>
                  </a:cubicBezTo>
                  <a:cubicBezTo>
                    <a:pt x="18426" y="8814"/>
                    <a:pt x="18517" y="8901"/>
                    <a:pt x="18545" y="8930"/>
                  </a:cubicBezTo>
                  <a:cubicBezTo>
                    <a:pt x="18603" y="8930"/>
                    <a:pt x="18885" y="8930"/>
                    <a:pt x="18987" y="8960"/>
                  </a:cubicBezTo>
                  <a:cubicBezTo>
                    <a:pt x="19120" y="8988"/>
                    <a:pt x="19430" y="9336"/>
                    <a:pt x="19474" y="9453"/>
                  </a:cubicBezTo>
                  <a:cubicBezTo>
                    <a:pt x="19503" y="9510"/>
                    <a:pt x="19474" y="9597"/>
                    <a:pt x="19460" y="9684"/>
                  </a:cubicBezTo>
                  <a:cubicBezTo>
                    <a:pt x="19444" y="9714"/>
                    <a:pt x="19430" y="9771"/>
                    <a:pt x="19430" y="9785"/>
                  </a:cubicBezTo>
                  <a:cubicBezTo>
                    <a:pt x="19444" y="9799"/>
                    <a:pt x="19444" y="9799"/>
                    <a:pt x="19444" y="9799"/>
                  </a:cubicBezTo>
                  <a:cubicBezTo>
                    <a:pt x="19533" y="9815"/>
                    <a:pt x="19680" y="9872"/>
                    <a:pt x="19829" y="9989"/>
                  </a:cubicBezTo>
                  <a:cubicBezTo>
                    <a:pt x="19857" y="10017"/>
                    <a:pt x="19873" y="10017"/>
                    <a:pt x="19873" y="10017"/>
                  </a:cubicBezTo>
                  <a:cubicBezTo>
                    <a:pt x="19887" y="10017"/>
                    <a:pt x="19901" y="9989"/>
                    <a:pt x="19915" y="9959"/>
                  </a:cubicBezTo>
                  <a:cubicBezTo>
                    <a:pt x="19931" y="9916"/>
                    <a:pt x="19961" y="9842"/>
                    <a:pt x="20034" y="9842"/>
                  </a:cubicBezTo>
                  <a:cubicBezTo>
                    <a:pt x="20050" y="9842"/>
                    <a:pt x="20050" y="9842"/>
                    <a:pt x="20064" y="9858"/>
                  </a:cubicBezTo>
                  <a:cubicBezTo>
                    <a:pt x="20227" y="9902"/>
                    <a:pt x="20402" y="9945"/>
                    <a:pt x="20477" y="10119"/>
                  </a:cubicBezTo>
                  <a:cubicBezTo>
                    <a:pt x="20551" y="10278"/>
                    <a:pt x="20609" y="10351"/>
                    <a:pt x="20728" y="10365"/>
                  </a:cubicBezTo>
                  <a:cubicBezTo>
                    <a:pt x="20742" y="10365"/>
                    <a:pt x="20756" y="10365"/>
                    <a:pt x="20772" y="10365"/>
                  </a:cubicBezTo>
                  <a:cubicBezTo>
                    <a:pt x="20817" y="10365"/>
                    <a:pt x="20845" y="10365"/>
                    <a:pt x="20889" y="10351"/>
                  </a:cubicBezTo>
                  <a:cubicBezTo>
                    <a:pt x="20919" y="10351"/>
                    <a:pt x="20933" y="10335"/>
                    <a:pt x="20963" y="10335"/>
                  </a:cubicBezTo>
                  <a:cubicBezTo>
                    <a:pt x="21008" y="10335"/>
                    <a:pt x="21022" y="10365"/>
                    <a:pt x="21022" y="10394"/>
                  </a:cubicBezTo>
                  <a:cubicBezTo>
                    <a:pt x="21052" y="10452"/>
                    <a:pt x="21155" y="10626"/>
                    <a:pt x="21229" y="10713"/>
                  </a:cubicBezTo>
                  <a:cubicBezTo>
                    <a:pt x="21273" y="10786"/>
                    <a:pt x="21302" y="10844"/>
                    <a:pt x="21346" y="10917"/>
                  </a:cubicBezTo>
                  <a:cubicBezTo>
                    <a:pt x="21362" y="10944"/>
                    <a:pt x="21376" y="10974"/>
                    <a:pt x="21390" y="11018"/>
                  </a:cubicBezTo>
                  <a:cubicBezTo>
                    <a:pt x="21450" y="11119"/>
                    <a:pt x="21434" y="11192"/>
                    <a:pt x="21406" y="11293"/>
                  </a:cubicBezTo>
                  <a:cubicBezTo>
                    <a:pt x="21406" y="11336"/>
                    <a:pt x="21390" y="11380"/>
                    <a:pt x="21390" y="11437"/>
                  </a:cubicBezTo>
                  <a:cubicBezTo>
                    <a:pt x="21376" y="11570"/>
                    <a:pt x="21390" y="11597"/>
                    <a:pt x="21434" y="11641"/>
                  </a:cubicBezTo>
                  <a:cubicBezTo>
                    <a:pt x="21450" y="11655"/>
                    <a:pt x="21465" y="11670"/>
                    <a:pt x="21479" y="11714"/>
                  </a:cubicBezTo>
                  <a:cubicBezTo>
                    <a:pt x="21539" y="11801"/>
                    <a:pt x="21509" y="11902"/>
                    <a:pt x="21465" y="12033"/>
                  </a:cubicBezTo>
                  <a:cubicBezTo>
                    <a:pt x="21450" y="12090"/>
                    <a:pt x="21434" y="12149"/>
                    <a:pt x="21420" y="12220"/>
                  </a:cubicBezTo>
                  <a:cubicBezTo>
                    <a:pt x="21376" y="12365"/>
                    <a:pt x="21346" y="12408"/>
                    <a:pt x="21287" y="12438"/>
                  </a:cubicBezTo>
                  <a:cubicBezTo>
                    <a:pt x="21257" y="12452"/>
                    <a:pt x="21229" y="12482"/>
                    <a:pt x="21199" y="12525"/>
                  </a:cubicBezTo>
                  <a:cubicBezTo>
                    <a:pt x="21171" y="12583"/>
                    <a:pt x="21155" y="12626"/>
                    <a:pt x="21141" y="12670"/>
                  </a:cubicBezTo>
                  <a:cubicBezTo>
                    <a:pt x="21110" y="12729"/>
                    <a:pt x="21096" y="12786"/>
                    <a:pt x="21036" y="12816"/>
                  </a:cubicBezTo>
                  <a:cubicBezTo>
                    <a:pt x="21022" y="12830"/>
                    <a:pt x="21008" y="12844"/>
                    <a:pt x="20978" y="12844"/>
                  </a:cubicBezTo>
                  <a:cubicBezTo>
                    <a:pt x="20919" y="12844"/>
                    <a:pt x="20845" y="12772"/>
                    <a:pt x="20786" y="12699"/>
                  </a:cubicBezTo>
                  <a:cubicBezTo>
                    <a:pt x="20756" y="12670"/>
                    <a:pt x="20728" y="12642"/>
                    <a:pt x="20698" y="12626"/>
                  </a:cubicBezTo>
                  <a:cubicBezTo>
                    <a:pt x="20654" y="12583"/>
                    <a:pt x="20579" y="12569"/>
                    <a:pt x="20507" y="12555"/>
                  </a:cubicBezTo>
                  <a:cubicBezTo>
                    <a:pt x="20432" y="12539"/>
                    <a:pt x="20358" y="12525"/>
                    <a:pt x="20285" y="12495"/>
                  </a:cubicBezTo>
                  <a:cubicBezTo>
                    <a:pt x="20183" y="12452"/>
                    <a:pt x="20153" y="12408"/>
                    <a:pt x="20122" y="12381"/>
                  </a:cubicBezTo>
                  <a:lnTo>
                    <a:pt x="20108" y="12365"/>
                  </a:lnTo>
                  <a:cubicBezTo>
                    <a:pt x="20108" y="12365"/>
                    <a:pt x="20092" y="12381"/>
                    <a:pt x="20078" y="12395"/>
                  </a:cubicBezTo>
                  <a:cubicBezTo>
                    <a:pt x="20050" y="12424"/>
                    <a:pt x="20034" y="12452"/>
                    <a:pt x="20034" y="12468"/>
                  </a:cubicBezTo>
                  <a:cubicBezTo>
                    <a:pt x="20020" y="12495"/>
                    <a:pt x="20006" y="12525"/>
                    <a:pt x="19915" y="12583"/>
                  </a:cubicBezTo>
                  <a:cubicBezTo>
                    <a:pt x="19857" y="12612"/>
                    <a:pt x="19829" y="12626"/>
                    <a:pt x="19812" y="12626"/>
                  </a:cubicBezTo>
                  <a:cubicBezTo>
                    <a:pt x="19798" y="12642"/>
                    <a:pt x="19798" y="12642"/>
                    <a:pt x="19798" y="12642"/>
                  </a:cubicBezTo>
                  <a:cubicBezTo>
                    <a:pt x="19798" y="12642"/>
                    <a:pt x="19798" y="12656"/>
                    <a:pt x="19798" y="12685"/>
                  </a:cubicBezTo>
                  <a:cubicBezTo>
                    <a:pt x="19798" y="12786"/>
                    <a:pt x="19887" y="13034"/>
                    <a:pt x="19887" y="13034"/>
                  </a:cubicBezTo>
                  <a:cubicBezTo>
                    <a:pt x="19887" y="13047"/>
                    <a:pt x="19887" y="13047"/>
                    <a:pt x="19887" y="13047"/>
                  </a:cubicBezTo>
                  <a:cubicBezTo>
                    <a:pt x="19887" y="13061"/>
                    <a:pt x="19887" y="13061"/>
                    <a:pt x="19887" y="13061"/>
                  </a:cubicBezTo>
                  <a:cubicBezTo>
                    <a:pt x="19887" y="13061"/>
                    <a:pt x="19843" y="13192"/>
                    <a:pt x="19798" y="13352"/>
                  </a:cubicBezTo>
                  <a:cubicBezTo>
                    <a:pt x="19768" y="13423"/>
                    <a:pt x="19768" y="13483"/>
                    <a:pt x="19768" y="13554"/>
                  </a:cubicBezTo>
                  <a:cubicBezTo>
                    <a:pt x="19768" y="13627"/>
                    <a:pt x="19768" y="13714"/>
                    <a:pt x="19754" y="13815"/>
                  </a:cubicBezTo>
                  <a:cubicBezTo>
                    <a:pt x="19696" y="14047"/>
                    <a:pt x="19062" y="14395"/>
                    <a:pt x="18885" y="14438"/>
                  </a:cubicBezTo>
                  <a:cubicBezTo>
                    <a:pt x="18824" y="14454"/>
                    <a:pt x="18752" y="14468"/>
                    <a:pt x="18692" y="14482"/>
                  </a:cubicBezTo>
                  <a:cubicBezTo>
                    <a:pt x="18545" y="14511"/>
                    <a:pt x="18368" y="14555"/>
                    <a:pt x="18251" y="14598"/>
                  </a:cubicBezTo>
                  <a:cubicBezTo>
                    <a:pt x="18074" y="14672"/>
                    <a:pt x="17822" y="14933"/>
                    <a:pt x="17778" y="14990"/>
                  </a:cubicBezTo>
                  <a:cubicBezTo>
                    <a:pt x="17750" y="15034"/>
                    <a:pt x="17704" y="15034"/>
                    <a:pt x="17675" y="15034"/>
                  </a:cubicBezTo>
                  <a:cubicBezTo>
                    <a:pt x="17645" y="15034"/>
                    <a:pt x="17631" y="15034"/>
                    <a:pt x="17615" y="15034"/>
                  </a:cubicBezTo>
                  <a:cubicBezTo>
                    <a:pt x="17601" y="15034"/>
                    <a:pt x="17571" y="15034"/>
                    <a:pt x="17557" y="15034"/>
                  </a:cubicBezTo>
                  <a:cubicBezTo>
                    <a:pt x="17512" y="15034"/>
                    <a:pt x="17484" y="15034"/>
                    <a:pt x="17454" y="15048"/>
                  </a:cubicBezTo>
                  <a:cubicBezTo>
                    <a:pt x="17380" y="15061"/>
                    <a:pt x="17380" y="15105"/>
                    <a:pt x="17365" y="15164"/>
                  </a:cubicBezTo>
                  <a:cubicBezTo>
                    <a:pt x="17351" y="15222"/>
                    <a:pt x="17335" y="15295"/>
                    <a:pt x="17277" y="15366"/>
                  </a:cubicBezTo>
                  <a:cubicBezTo>
                    <a:pt x="17219" y="15469"/>
                    <a:pt x="17144" y="15513"/>
                    <a:pt x="17070" y="15554"/>
                  </a:cubicBezTo>
                  <a:cubicBezTo>
                    <a:pt x="17011" y="15584"/>
                    <a:pt x="16953" y="15613"/>
                    <a:pt x="16923" y="15687"/>
                  </a:cubicBezTo>
                  <a:cubicBezTo>
                    <a:pt x="16879" y="15758"/>
                    <a:pt x="16864" y="15815"/>
                    <a:pt x="16879" y="15888"/>
                  </a:cubicBezTo>
                  <a:cubicBezTo>
                    <a:pt x="16909" y="15946"/>
                    <a:pt x="16953" y="16005"/>
                    <a:pt x="17042" y="16049"/>
                  </a:cubicBezTo>
                  <a:cubicBezTo>
                    <a:pt x="17086" y="16063"/>
                    <a:pt x="17130" y="16092"/>
                    <a:pt x="17174" y="16106"/>
                  </a:cubicBezTo>
                  <a:cubicBezTo>
                    <a:pt x="17291" y="16150"/>
                    <a:pt x="17380" y="16179"/>
                    <a:pt x="17396" y="16308"/>
                  </a:cubicBezTo>
                  <a:cubicBezTo>
                    <a:pt x="17424" y="16454"/>
                    <a:pt x="17528" y="16585"/>
                    <a:pt x="17645" y="16628"/>
                  </a:cubicBezTo>
                  <a:cubicBezTo>
                    <a:pt x="17750" y="16656"/>
                    <a:pt x="17808" y="16773"/>
                    <a:pt x="17867" y="16903"/>
                  </a:cubicBezTo>
                  <a:cubicBezTo>
                    <a:pt x="17911" y="16977"/>
                    <a:pt x="17955" y="17064"/>
                    <a:pt x="18013" y="17151"/>
                  </a:cubicBezTo>
                  <a:cubicBezTo>
                    <a:pt x="18132" y="17352"/>
                    <a:pt x="18013" y="17513"/>
                    <a:pt x="17925" y="17657"/>
                  </a:cubicBezTo>
                  <a:cubicBezTo>
                    <a:pt x="17881" y="17714"/>
                    <a:pt x="17852" y="17758"/>
                    <a:pt x="17836" y="17817"/>
                  </a:cubicBezTo>
                  <a:cubicBezTo>
                    <a:pt x="17808" y="17875"/>
                    <a:pt x="17778" y="17918"/>
                    <a:pt x="17750" y="17962"/>
                  </a:cubicBezTo>
                  <a:cubicBezTo>
                    <a:pt x="17704" y="18019"/>
                    <a:pt x="17675" y="18049"/>
                    <a:pt x="17720" y="18150"/>
                  </a:cubicBezTo>
                  <a:cubicBezTo>
                    <a:pt x="17720" y="18179"/>
                    <a:pt x="17720" y="18179"/>
                    <a:pt x="17720" y="18179"/>
                  </a:cubicBezTo>
                  <a:cubicBezTo>
                    <a:pt x="17764" y="18251"/>
                    <a:pt x="17778" y="18280"/>
                    <a:pt x="17792" y="18280"/>
                  </a:cubicBezTo>
                  <a:cubicBezTo>
                    <a:pt x="17836" y="18280"/>
                    <a:pt x="17925" y="18237"/>
                    <a:pt x="18013" y="18179"/>
                  </a:cubicBezTo>
                  <a:cubicBezTo>
                    <a:pt x="18058" y="18150"/>
                    <a:pt x="18118" y="18136"/>
                    <a:pt x="18162" y="18136"/>
                  </a:cubicBezTo>
                  <a:cubicBezTo>
                    <a:pt x="18323" y="18136"/>
                    <a:pt x="18412" y="18310"/>
                    <a:pt x="18486" y="18468"/>
                  </a:cubicBezTo>
                  <a:cubicBezTo>
                    <a:pt x="18517" y="18512"/>
                    <a:pt x="18531" y="18555"/>
                    <a:pt x="18559" y="18585"/>
                  </a:cubicBezTo>
                  <a:cubicBezTo>
                    <a:pt x="18678" y="18773"/>
                    <a:pt x="18575" y="18876"/>
                    <a:pt x="18456" y="19006"/>
                  </a:cubicBezTo>
                  <a:cubicBezTo>
                    <a:pt x="18412" y="19050"/>
                    <a:pt x="18412" y="19050"/>
                    <a:pt x="18412" y="19050"/>
                  </a:cubicBezTo>
                  <a:cubicBezTo>
                    <a:pt x="18323" y="19151"/>
                    <a:pt x="18354" y="19238"/>
                    <a:pt x="18368" y="19309"/>
                  </a:cubicBezTo>
                  <a:cubicBezTo>
                    <a:pt x="18368" y="19353"/>
                    <a:pt x="18382" y="19382"/>
                    <a:pt x="18382" y="19412"/>
                  </a:cubicBezTo>
                  <a:cubicBezTo>
                    <a:pt x="18382" y="19455"/>
                    <a:pt x="18398" y="19483"/>
                    <a:pt x="18412" y="19513"/>
                  </a:cubicBezTo>
                  <a:cubicBezTo>
                    <a:pt x="18456" y="19570"/>
                    <a:pt x="18486" y="19630"/>
                    <a:pt x="18412" y="19701"/>
                  </a:cubicBezTo>
                  <a:cubicBezTo>
                    <a:pt x="18382" y="19730"/>
                    <a:pt x="18368" y="19760"/>
                    <a:pt x="18354" y="19788"/>
                  </a:cubicBezTo>
                  <a:cubicBezTo>
                    <a:pt x="18323" y="19831"/>
                    <a:pt x="18295" y="19875"/>
                    <a:pt x="18221" y="19875"/>
                  </a:cubicBezTo>
                  <a:cubicBezTo>
                    <a:pt x="18207" y="19875"/>
                    <a:pt x="18207" y="19875"/>
                    <a:pt x="18191" y="19875"/>
                  </a:cubicBezTo>
                  <a:cubicBezTo>
                    <a:pt x="18074" y="19845"/>
                    <a:pt x="18074" y="19845"/>
                    <a:pt x="17881" y="19804"/>
                  </a:cubicBezTo>
                  <a:cubicBezTo>
                    <a:pt x="17778" y="19774"/>
                    <a:pt x="17704" y="19701"/>
                    <a:pt x="17615" y="19614"/>
                  </a:cubicBezTo>
                  <a:cubicBezTo>
                    <a:pt x="17557" y="19542"/>
                    <a:pt x="17484" y="19469"/>
                    <a:pt x="17410" y="19440"/>
                  </a:cubicBezTo>
                  <a:cubicBezTo>
                    <a:pt x="17263" y="19396"/>
                    <a:pt x="17158" y="19281"/>
                    <a:pt x="17130" y="19178"/>
                  </a:cubicBezTo>
                  <a:cubicBezTo>
                    <a:pt x="17114" y="19135"/>
                    <a:pt x="17130" y="19091"/>
                    <a:pt x="17158" y="19064"/>
                  </a:cubicBezTo>
                  <a:cubicBezTo>
                    <a:pt x="17174" y="19050"/>
                    <a:pt x="17188" y="19034"/>
                    <a:pt x="17202" y="19020"/>
                  </a:cubicBezTo>
                  <a:cubicBezTo>
                    <a:pt x="17233" y="18991"/>
                    <a:pt x="17263" y="18961"/>
                    <a:pt x="17263" y="18947"/>
                  </a:cubicBezTo>
                  <a:cubicBezTo>
                    <a:pt x="17263" y="18947"/>
                    <a:pt x="17263" y="18933"/>
                    <a:pt x="17202" y="18903"/>
                  </a:cubicBezTo>
                  <a:cubicBezTo>
                    <a:pt x="17086" y="18860"/>
                    <a:pt x="17056" y="18789"/>
                    <a:pt x="17025" y="18716"/>
                  </a:cubicBezTo>
                  <a:cubicBezTo>
                    <a:pt x="17011" y="18672"/>
                    <a:pt x="16997" y="18642"/>
                    <a:pt x="16953" y="18599"/>
                  </a:cubicBezTo>
                  <a:cubicBezTo>
                    <a:pt x="16923" y="18571"/>
                    <a:pt x="16879" y="18555"/>
                    <a:pt x="16804" y="18555"/>
                  </a:cubicBezTo>
                  <a:cubicBezTo>
                    <a:pt x="16746" y="18555"/>
                    <a:pt x="16687" y="18555"/>
                    <a:pt x="16629" y="18571"/>
                  </a:cubicBezTo>
                  <a:cubicBezTo>
                    <a:pt x="16569" y="18571"/>
                    <a:pt x="16569" y="18571"/>
                    <a:pt x="16569" y="18571"/>
                  </a:cubicBezTo>
                  <a:cubicBezTo>
                    <a:pt x="16422" y="18585"/>
                    <a:pt x="16363" y="18658"/>
                    <a:pt x="16275" y="18759"/>
                  </a:cubicBezTo>
                  <a:cubicBezTo>
                    <a:pt x="16259" y="18789"/>
                    <a:pt x="16231" y="18816"/>
                    <a:pt x="16200" y="18846"/>
                  </a:cubicBezTo>
                  <a:cubicBezTo>
                    <a:pt x="16142" y="18933"/>
                    <a:pt x="16082" y="18961"/>
                    <a:pt x="16023" y="18961"/>
                  </a:cubicBezTo>
                  <a:cubicBezTo>
                    <a:pt x="15979" y="18961"/>
                    <a:pt x="15935" y="18947"/>
                    <a:pt x="15890" y="18933"/>
                  </a:cubicBezTo>
                  <a:cubicBezTo>
                    <a:pt x="15876" y="18917"/>
                    <a:pt x="15846" y="18917"/>
                    <a:pt x="15832" y="18903"/>
                  </a:cubicBezTo>
                  <a:cubicBezTo>
                    <a:pt x="15713" y="18860"/>
                    <a:pt x="15641" y="18729"/>
                    <a:pt x="15597" y="18628"/>
                  </a:cubicBezTo>
                  <a:cubicBezTo>
                    <a:pt x="15567" y="18585"/>
                    <a:pt x="15552" y="18555"/>
                    <a:pt x="15536" y="18528"/>
                  </a:cubicBezTo>
                  <a:cubicBezTo>
                    <a:pt x="15522" y="18498"/>
                    <a:pt x="15448" y="18468"/>
                    <a:pt x="15345" y="18468"/>
                  </a:cubicBezTo>
                  <a:cubicBezTo>
                    <a:pt x="15243" y="18468"/>
                    <a:pt x="15110" y="18498"/>
                    <a:pt x="14991" y="18541"/>
                  </a:cubicBezTo>
                  <a:cubicBezTo>
                    <a:pt x="14858" y="18599"/>
                    <a:pt x="14786" y="18615"/>
                    <a:pt x="14741" y="18615"/>
                  </a:cubicBezTo>
                  <a:cubicBezTo>
                    <a:pt x="14711" y="18615"/>
                    <a:pt x="14697" y="18599"/>
                    <a:pt x="14681" y="18585"/>
                  </a:cubicBezTo>
                  <a:cubicBezTo>
                    <a:pt x="14667" y="18555"/>
                    <a:pt x="14681" y="18528"/>
                    <a:pt x="14697" y="18498"/>
                  </a:cubicBezTo>
                  <a:cubicBezTo>
                    <a:pt x="14741" y="18411"/>
                    <a:pt x="14756" y="18251"/>
                    <a:pt x="14741" y="18237"/>
                  </a:cubicBezTo>
                  <a:cubicBezTo>
                    <a:pt x="14681" y="18237"/>
                    <a:pt x="14637" y="18296"/>
                    <a:pt x="14578" y="18367"/>
                  </a:cubicBezTo>
                  <a:cubicBezTo>
                    <a:pt x="14548" y="18411"/>
                    <a:pt x="14504" y="18468"/>
                    <a:pt x="14446" y="18512"/>
                  </a:cubicBezTo>
                  <a:cubicBezTo>
                    <a:pt x="14343" y="18615"/>
                    <a:pt x="14387" y="18702"/>
                    <a:pt x="14490" y="18860"/>
                  </a:cubicBezTo>
                  <a:cubicBezTo>
                    <a:pt x="14520" y="18903"/>
                    <a:pt x="14520" y="18903"/>
                    <a:pt x="14520" y="18903"/>
                  </a:cubicBezTo>
                  <a:cubicBezTo>
                    <a:pt x="14593" y="19006"/>
                    <a:pt x="14609" y="19064"/>
                    <a:pt x="14593" y="19091"/>
                  </a:cubicBezTo>
                  <a:cubicBezTo>
                    <a:pt x="14578" y="19135"/>
                    <a:pt x="14534" y="19135"/>
                    <a:pt x="14460" y="19151"/>
                  </a:cubicBezTo>
                  <a:cubicBezTo>
                    <a:pt x="14387" y="19165"/>
                    <a:pt x="14343" y="19165"/>
                    <a:pt x="14285" y="19165"/>
                  </a:cubicBezTo>
                  <a:cubicBezTo>
                    <a:pt x="14238" y="19165"/>
                    <a:pt x="14194" y="19165"/>
                    <a:pt x="14122" y="19151"/>
                  </a:cubicBezTo>
                  <a:cubicBezTo>
                    <a:pt x="14063" y="19135"/>
                    <a:pt x="13975" y="19135"/>
                    <a:pt x="13900" y="19121"/>
                  </a:cubicBezTo>
                  <a:cubicBezTo>
                    <a:pt x="13812" y="19107"/>
                    <a:pt x="13737" y="19091"/>
                    <a:pt x="13665" y="19091"/>
                  </a:cubicBezTo>
                  <a:cubicBezTo>
                    <a:pt x="13665" y="19078"/>
                    <a:pt x="13649" y="19078"/>
                    <a:pt x="13635" y="19078"/>
                  </a:cubicBezTo>
                  <a:cubicBezTo>
                    <a:pt x="13472" y="19078"/>
                    <a:pt x="13075" y="19208"/>
                    <a:pt x="12942" y="19325"/>
                  </a:cubicBezTo>
                  <a:cubicBezTo>
                    <a:pt x="12882" y="19382"/>
                    <a:pt x="12796" y="19396"/>
                    <a:pt x="12677" y="19396"/>
                  </a:cubicBezTo>
                  <a:cubicBezTo>
                    <a:pt x="12602" y="19396"/>
                    <a:pt x="12528" y="19396"/>
                    <a:pt x="12470" y="19382"/>
                  </a:cubicBezTo>
                  <a:cubicBezTo>
                    <a:pt x="12397" y="19382"/>
                    <a:pt x="12353" y="19368"/>
                    <a:pt x="12292" y="19368"/>
                  </a:cubicBezTo>
                  <a:cubicBezTo>
                    <a:pt x="12278" y="19368"/>
                    <a:pt x="12264" y="19382"/>
                    <a:pt x="12234" y="19382"/>
                  </a:cubicBezTo>
                  <a:cubicBezTo>
                    <a:pt x="12190" y="19382"/>
                    <a:pt x="12190" y="19382"/>
                    <a:pt x="12190" y="19382"/>
                  </a:cubicBezTo>
                  <a:cubicBezTo>
                    <a:pt x="12043" y="19396"/>
                    <a:pt x="11924" y="19412"/>
                    <a:pt x="11808" y="19570"/>
                  </a:cubicBezTo>
                  <a:cubicBezTo>
                    <a:pt x="11747" y="19657"/>
                    <a:pt x="11761" y="19687"/>
                    <a:pt x="11777" y="19730"/>
                  </a:cubicBezTo>
                  <a:cubicBezTo>
                    <a:pt x="11777" y="19760"/>
                    <a:pt x="11808" y="19804"/>
                    <a:pt x="11733" y="19861"/>
                  </a:cubicBezTo>
                  <a:cubicBezTo>
                    <a:pt x="11659" y="19918"/>
                    <a:pt x="11556" y="19932"/>
                    <a:pt x="11482" y="19932"/>
                  </a:cubicBezTo>
                  <a:cubicBezTo>
                    <a:pt x="11423" y="19932"/>
                    <a:pt x="11379" y="19918"/>
                    <a:pt x="11321" y="19918"/>
                  </a:cubicBezTo>
                  <a:cubicBezTo>
                    <a:pt x="11276" y="19918"/>
                    <a:pt x="11232" y="19918"/>
                    <a:pt x="11188" y="19918"/>
                  </a:cubicBezTo>
                  <a:cubicBezTo>
                    <a:pt x="11025" y="19918"/>
                    <a:pt x="11011" y="19962"/>
                    <a:pt x="10995" y="20150"/>
                  </a:cubicBezTo>
                  <a:cubicBezTo>
                    <a:pt x="10980" y="20223"/>
                    <a:pt x="10995" y="20237"/>
                    <a:pt x="10995" y="20237"/>
                  </a:cubicBezTo>
                  <a:cubicBezTo>
                    <a:pt x="10995" y="20237"/>
                    <a:pt x="11011" y="20223"/>
                    <a:pt x="11025" y="20209"/>
                  </a:cubicBezTo>
                  <a:cubicBezTo>
                    <a:pt x="11085" y="20136"/>
                    <a:pt x="11085" y="20136"/>
                    <a:pt x="11085" y="20136"/>
                  </a:cubicBezTo>
                  <a:cubicBezTo>
                    <a:pt x="11085" y="20397"/>
                    <a:pt x="11085" y="20397"/>
                    <a:pt x="11085" y="20397"/>
                  </a:cubicBezTo>
                  <a:cubicBezTo>
                    <a:pt x="11039" y="20381"/>
                    <a:pt x="11039" y="20381"/>
                    <a:pt x="11039" y="20381"/>
                  </a:cubicBezTo>
                  <a:cubicBezTo>
                    <a:pt x="11039" y="20381"/>
                    <a:pt x="10950" y="20367"/>
                    <a:pt x="10789" y="20340"/>
                  </a:cubicBezTo>
                  <a:cubicBezTo>
                    <a:pt x="10789" y="20340"/>
                    <a:pt x="10773" y="20340"/>
                    <a:pt x="10759" y="20340"/>
                  </a:cubicBezTo>
                  <a:cubicBezTo>
                    <a:pt x="10656" y="20340"/>
                    <a:pt x="10598" y="20427"/>
                    <a:pt x="10510" y="20542"/>
                  </a:cubicBezTo>
                  <a:cubicBezTo>
                    <a:pt x="10479" y="20571"/>
                    <a:pt x="10479" y="20571"/>
                    <a:pt x="10479" y="20571"/>
                  </a:cubicBezTo>
                  <a:cubicBezTo>
                    <a:pt x="10421" y="20658"/>
                    <a:pt x="10391" y="20702"/>
                    <a:pt x="10333" y="20702"/>
                  </a:cubicBezTo>
                  <a:cubicBezTo>
                    <a:pt x="10302" y="20702"/>
                    <a:pt x="10272" y="20688"/>
                    <a:pt x="10228" y="20672"/>
                  </a:cubicBezTo>
                  <a:cubicBezTo>
                    <a:pt x="10200" y="20658"/>
                    <a:pt x="10200" y="20658"/>
                    <a:pt x="10200" y="20658"/>
                  </a:cubicBezTo>
                  <a:cubicBezTo>
                    <a:pt x="10141" y="20629"/>
                    <a:pt x="10125" y="20599"/>
                    <a:pt x="10125" y="20571"/>
                  </a:cubicBezTo>
                  <a:cubicBezTo>
                    <a:pt x="10125" y="20528"/>
                    <a:pt x="10141" y="20484"/>
                    <a:pt x="10170" y="20455"/>
                  </a:cubicBezTo>
                  <a:cubicBezTo>
                    <a:pt x="10111" y="20470"/>
                    <a:pt x="10051" y="20498"/>
                    <a:pt x="9978" y="20514"/>
                  </a:cubicBezTo>
                  <a:cubicBezTo>
                    <a:pt x="9787" y="20585"/>
                    <a:pt x="9550" y="20658"/>
                    <a:pt x="9359" y="20672"/>
                  </a:cubicBezTo>
                  <a:cubicBezTo>
                    <a:pt x="9344" y="20672"/>
                    <a:pt x="9328" y="20688"/>
                    <a:pt x="9300" y="20688"/>
                  </a:cubicBezTo>
                  <a:cubicBezTo>
                    <a:pt x="9063" y="20688"/>
                    <a:pt x="9035" y="20542"/>
                    <a:pt x="9020" y="20455"/>
                  </a:cubicBezTo>
                  <a:cubicBezTo>
                    <a:pt x="9020" y="20427"/>
                    <a:pt x="9020" y="20427"/>
                    <a:pt x="9020" y="20427"/>
                  </a:cubicBezTo>
                  <a:cubicBezTo>
                    <a:pt x="8990" y="20354"/>
                    <a:pt x="8902" y="20166"/>
                    <a:pt x="8799" y="20166"/>
                  </a:cubicBezTo>
                  <a:cubicBezTo>
                    <a:pt x="8680" y="20166"/>
                    <a:pt x="8680" y="20166"/>
                    <a:pt x="8680" y="20166"/>
                  </a:cubicBezTo>
                  <a:cubicBezTo>
                    <a:pt x="8578" y="20166"/>
                    <a:pt x="8503" y="20150"/>
                    <a:pt x="8489" y="20106"/>
                  </a:cubicBezTo>
                  <a:cubicBezTo>
                    <a:pt x="8473" y="20063"/>
                    <a:pt x="8534" y="20019"/>
                    <a:pt x="8562" y="19992"/>
                  </a:cubicBezTo>
                  <a:cubicBezTo>
                    <a:pt x="8622" y="19962"/>
                    <a:pt x="8636" y="19918"/>
                    <a:pt x="8622" y="19889"/>
                  </a:cubicBezTo>
                  <a:cubicBezTo>
                    <a:pt x="8608" y="19845"/>
                    <a:pt x="8562" y="19817"/>
                    <a:pt x="8503" y="19817"/>
                  </a:cubicBezTo>
                  <a:cubicBezTo>
                    <a:pt x="8473" y="19817"/>
                    <a:pt x="8445" y="19831"/>
                    <a:pt x="8415" y="19845"/>
                  </a:cubicBezTo>
                  <a:cubicBezTo>
                    <a:pt x="8326" y="19889"/>
                    <a:pt x="8254" y="19918"/>
                    <a:pt x="8179" y="19918"/>
                  </a:cubicBezTo>
                  <a:cubicBezTo>
                    <a:pt x="8121" y="19918"/>
                    <a:pt x="8077" y="19905"/>
                    <a:pt x="8016" y="19861"/>
                  </a:cubicBezTo>
                  <a:cubicBezTo>
                    <a:pt x="7972" y="19831"/>
                    <a:pt x="7884" y="19788"/>
                    <a:pt x="7781" y="19760"/>
                  </a:cubicBezTo>
                  <a:cubicBezTo>
                    <a:pt x="7706" y="19730"/>
                    <a:pt x="7620" y="19701"/>
                    <a:pt x="7574" y="19671"/>
                  </a:cubicBezTo>
                  <a:cubicBezTo>
                    <a:pt x="7515" y="19630"/>
                    <a:pt x="7457" y="19614"/>
                    <a:pt x="7413" y="19614"/>
                  </a:cubicBezTo>
                  <a:cubicBezTo>
                    <a:pt x="7354" y="19614"/>
                    <a:pt x="7310" y="19643"/>
                    <a:pt x="7294" y="19687"/>
                  </a:cubicBezTo>
                  <a:cubicBezTo>
                    <a:pt x="7250" y="19817"/>
                    <a:pt x="7044" y="19831"/>
                    <a:pt x="6956" y="19831"/>
                  </a:cubicBezTo>
                  <a:cubicBezTo>
                    <a:pt x="6912" y="19831"/>
                    <a:pt x="6867" y="19831"/>
                    <a:pt x="6823" y="19831"/>
                  </a:cubicBezTo>
                  <a:cubicBezTo>
                    <a:pt x="6763" y="19817"/>
                    <a:pt x="6720" y="19760"/>
                    <a:pt x="6690" y="19687"/>
                  </a:cubicBezTo>
                  <a:cubicBezTo>
                    <a:pt x="6690" y="19744"/>
                    <a:pt x="6676" y="19788"/>
                    <a:pt x="6660" y="19875"/>
                  </a:cubicBezTo>
                  <a:cubicBezTo>
                    <a:pt x="6616" y="20019"/>
                    <a:pt x="6660" y="20049"/>
                    <a:pt x="6735" y="20079"/>
                  </a:cubicBezTo>
                  <a:cubicBezTo>
                    <a:pt x="6763" y="20092"/>
                    <a:pt x="6793" y="20136"/>
                    <a:pt x="6807" y="20180"/>
                  </a:cubicBezTo>
                  <a:cubicBezTo>
                    <a:pt x="6837" y="20296"/>
                    <a:pt x="6823" y="20470"/>
                    <a:pt x="6763" y="20557"/>
                  </a:cubicBezTo>
                  <a:cubicBezTo>
                    <a:pt x="6749" y="20585"/>
                    <a:pt x="6720" y="20629"/>
                    <a:pt x="6704" y="20672"/>
                  </a:cubicBezTo>
                  <a:cubicBezTo>
                    <a:pt x="6676" y="20759"/>
                    <a:pt x="6646" y="20832"/>
                    <a:pt x="6557" y="20860"/>
                  </a:cubicBezTo>
                  <a:cubicBezTo>
                    <a:pt x="6483" y="20876"/>
                    <a:pt x="6306" y="21020"/>
                    <a:pt x="6217" y="21238"/>
                  </a:cubicBezTo>
                  <a:cubicBezTo>
                    <a:pt x="6131" y="21456"/>
                    <a:pt x="5837" y="21543"/>
                    <a:pt x="5660" y="21586"/>
                  </a:cubicBezTo>
                  <a:cubicBezTo>
                    <a:pt x="5616" y="21600"/>
                    <a:pt x="5616" y="21600"/>
                    <a:pt x="5616" y="21600"/>
                  </a:cubicBezTo>
                  <a:cubicBezTo>
                    <a:pt x="5586" y="21600"/>
                    <a:pt x="5557" y="21600"/>
                    <a:pt x="5541" y="21600"/>
                  </a:cubicBezTo>
                </a:path>
              </a:pathLst>
            </a:custGeom>
            <a:grpFill/>
            <a:ln w="2857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49" name="AutoShape 9"/>
            <p:cNvSpPr>
              <a:spLocks/>
            </p:cNvSpPr>
            <p:nvPr/>
          </p:nvSpPr>
          <p:spPr bwMode="auto">
            <a:xfrm>
              <a:off x="2155200" y="4910131"/>
              <a:ext cx="3552833" cy="3590993"/>
            </a:xfrm>
            <a:custGeom>
              <a:avLst/>
              <a:gdLst>
                <a:gd name="T0" fmla="+- 0 10819 63"/>
                <a:gd name="T1" fmla="*/ T0 w 21512"/>
                <a:gd name="T2" fmla="*/ 10800 h 21600"/>
                <a:gd name="T3" fmla="+- 0 10819 63"/>
                <a:gd name="T4" fmla="*/ T3 w 21512"/>
                <a:gd name="T5" fmla="*/ 10800 h 21600"/>
                <a:gd name="T6" fmla="+- 0 10819 63"/>
                <a:gd name="T7" fmla="*/ T6 w 21512"/>
                <a:gd name="T8" fmla="*/ 10800 h 21600"/>
                <a:gd name="T9" fmla="+- 0 10819 63"/>
                <a:gd name="T10" fmla="*/ T9 w 21512"/>
                <a:gd name="T11" fmla="*/ 10800 h 21600"/>
              </a:gdLst>
              <a:ahLst/>
              <a:cxnLst>
                <a:cxn ang="0">
                  <a:pos x="T1" y="T2"/>
                </a:cxn>
                <a:cxn ang="0">
                  <a:pos x="T4" y="T5"/>
                </a:cxn>
                <a:cxn ang="0">
                  <a:pos x="T7" y="T8"/>
                </a:cxn>
                <a:cxn ang="0">
                  <a:pos x="T10" y="T11"/>
                </a:cxn>
              </a:cxnLst>
              <a:rect l="0" t="0" r="r" b="b"/>
              <a:pathLst>
                <a:path w="21512" h="21600">
                  <a:moveTo>
                    <a:pt x="5187" y="73"/>
                  </a:moveTo>
                  <a:cubicBezTo>
                    <a:pt x="5203" y="73"/>
                    <a:pt x="5231" y="87"/>
                    <a:pt x="5275" y="130"/>
                  </a:cubicBezTo>
                  <a:cubicBezTo>
                    <a:pt x="5394" y="260"/>
                    <a:pt x="5452" y="434"/>
                    <a:pt x="5614" y="461"/>
                  </a:cubicBezTo>
                  <a:cubicBezTo>
                    <a:pt x="5775" y="477"/>
                    <a:pt x="5703" y="548"/>
                    <a:pt x="5819" y="678"/>
                  </a:cubicBezTo>
                  <a:cubicBezTo>
                    <a:pt x="5938" y="824"/>
                    <a:pt x="5952" y="868"/>
                    <a:pt x="6026" y="982"/>
                  </a:cubicBezTo>
                  <a:cubicBezTo>
                    <a:pt x="6084" y="1069"/>
                    <a:pt x="6114" y="1142"/>
                    <a:pt x="6184" y="1142"/>
                  </a:cubicBezTo>
                  <a:cubicBezTo>
                    <a:pt x="6200" y="1142"/>
                    <a:pt x="6215" y="1142"/>
                    <a:pt x="6229" y="1128"/>
                  </a:cubicBezTo>
                  <a:lnTo>
                    <a:pt x="6245" y="1128"/>
                  </a:lnTo>
                  <a:cubicBezTo>
                    <a:pt x="6347" y="1128"/>
                    <a:pt x="6347" y="1242"/>
                    <a:pt x="6435" y="1315"/>
                  </a:cubicBezTo>
                  <a:cubicBezTo>
                    <a:pt x="6479" y="1345"/>
                    <a:pt x="6582" y="1359"/>
                    <a:pt x="6656" y="1359"/>
                  </a:cubicBezTo>
                  <a:cubicBezTo>
                    <a:pt x="6700" y="1359"/>
                    <a:pt x="6730" y="1359"/>
                    <a:pt x="6730" y="1359"/>
                  </a:cubicBezTo>
                  <a:cubicBezTo>
                    <a:pt x="6730" y="1359"/>
                    <a:pt x="6861" y="1372"/>
                    <a:pt x="6861" y="1516"/>
                  </a:cubicBezTo>
                  <a:cubicBezTo>
                    <a:pt x="6861" y="1646"/>
                    <a:pt x="6949" y="1690"/>
                    <a:pt x="6935" y="1820"/>
                  </a:cubicBezTo>
                  <a:cubicBezTo>
                    <a:pt x="6907" y="1964"/>
                    <a:pt x="6891" y="2110"/>
                    <a:pt x="7023" y="2153"/>
                  </a:cubicBezTo>
                  <a:cubicBezTo>
                    <a:pt x="7156" y="2210"/>
                    <a:pt x="7288" y="2224"/>
                    <a:pt x="7288" y="2224"/>
                  </a:cubicBezTo>
                  <a:cubicBezTo>
                    <a:pt x="7288" y="2224"/>
                    <a:pt x="7332" y="2240"/>
                    <a:pt x="7376" y="2240"/>
                  </a:cubicBezTo>
                  <a:cubicBezTo>
                    <a:pt x="7435" y="2240"/>
                    <a:pt x="7509" y="2210"/>
                    <a:pt x="7479" y="2066"/>
                  </a:cubicBezTo>
                  <a:cubicBezTo>
                    <a:pt x="7479" y="2066"/>
                    <a:pt x="7567" y="2124"/>
                    <a:pt x="7641" y="2124"/>
                  </a:cubicBezTo>
                  <a:cubicBezTo>
                    <a:pt x="7686" y="2124"/>
                    <a:pt x="7714" y="2124"/>
                    <a:pt x="7730" y="2096"/>
                  </a:cubicBezTo>
                  <a:cubicBezTo>
                    <a:pt x="7758" y="2053"/>
                    <a:pt x="7774" y="2053"/>
                    <a:pt x="7788" y="2053"/>
                  </a:cubicBezTo>
                  <a:cubicBezTo>
                    <a:pt x="7818" y="2053"/>
                    <a:pt x="7832" y="2066"/>
                    <a:pt x="7890" y="2066"/>
                  </a:cubicBezTo>
                  <a:cubicBezTo>
                    <a:pt x="7979" y="2066"/>
                    <a:pt x="8067" y="1907"/>
                    <a:pt x="7906" y="1820"/>
                  </a:cubicBezTo>
                  <a:cubicBezTo>
                    <a:pt x="7744" y="1733"/>
                    <a:pt x="7537" y="1719"/>
                    <a:pt x="7495" y="1575"/>
                  </a:cubicBezTo>
                  <a:cubicBezTo>
                    <a:pt x="7451" y="1445"/>
                    <a:pt x="7407" y="1372"/>
                    <a:pt x="7567" y="1272"/>
                  </a:cubicBezTo>
                  <a:cubicBezTo>
                    <a:pt x="7730" y="1155"/>
                    <a:pt x="7744" y="1128"/>
                    <a:pt x="7890" y="1084"/>
                  </a:cubicBezTo>
                  <a:cubicBezTo>
                    <a:pt x="7934" y="1069"/>
                    <a:pt x="7965" y="1069"/>
                    <a:pt x="8009" y="1069"/>
                  </a:cubicBezTo>
                  <a:cubicBezTo>
                    <a:pt x="8067" y="1069"/>
                    <a:pt x="8127" y="1084"/>
                    <a:pt x="8185" y="1084"/>
                  </a:cubicBezTo>
                  <a:cubicBezTo>
                    <a:pt x="8274" y="1084"/>
                    <a:pt x="8436" y="1112"/>
                    <a:pt x="8478" y="1199"/>
                  </a:cubicBezTo>
                  <a:cubicBezTo>
                    <a:pt x="8508" y="1256"/>
                    <a:pt x="8553" y="1301"/>
                    <a:pt x="8583" y="1301"/>
                  </a:cubicBezTo>
                  <a:cubicBezTo>
                    <a:pt x="8613" y="1301"/>
                    <a:pt x="8613" y="1286"/>
                    <a:pt x="8613" y="1272"/>
                  </a:cubicBezTo>
                  <a:cubicBezTo>
                    <a:pt x="8613" y="1242"/>
                    <a:pt x="8627" y="1242"/>
                    <a:pt x="8641" y="1242"/>
                  </a:cubicBezTo>
                  <a:cubicBezTo>
                    <a:pt x="8685" y="1242"/>
                    <a:pt x="8743" y="1286"/>
                    <a:pt x="8803" y="1315"/>
                  </a:cubicBezTo>
                  <a:cubicBezTo>
                    <a:pt x="8803" y="1315"/>
                    <a:pt x="8817" y="1315"/>
                    <a:pt x="8831" y="1315"/>
                  </a:cubicBezTo>
                  <a:cubicBezTo>
                    <a:pt x="8920" y="1315"/>
                    <a:pt x="9052" y="1242"/>
                    <a:pt x="9052" y="1242"/>
                  </a:cubicBezTo>
                  <a:cubicBezTo>
                    <a:pt x="9052" y="1242"/>
                    <a:pt x="9066" y="1242"/>
                    <a:pt x="9096" y="1242"/>
                  </a:cubicBezTo>
                  <a:cubicBezTo>
                    <a:pt x="9126" y="1242"/>
                    <a:pt x="9185" y="1242"/>
                    <a:pt x="9229" y="1286"/>
                  </a:cubicBezTo>
                  <a:cubicBezTo>
                    <a:pt x="9303" y="1359"/>
                    <a:pt x="9259" y="1532"/>
                    <a:pt x="9259" y="1532"/>
                  </a:cubicBezTo>
                  <a:cubicBezTo>
                    <a:pt x="9259" y="1532"/>
                    <a:pt x="9201" y="1646"/>
                    <a:pt x="9273" y="1719"/>
                  </a:cubicBezTo>
                  <a:cubicBezTo>
                    <a:pt x="9317" y="1763"/>
                    <a:pt x="9377" y="1806"/>
                    <a:pt x="9436" y="1806"/>
                  </a:cubicBezTo>
                  <a:cubicBezTo>
                    <a:pt x="9464" y="1806"/>
                    <a:pt x="9480" y="1806"/>
                    <a:pt x="9508" y="1777"/>
                  </a:cubicBezTo>
                  <a:cubicBezTo>
                    <a:pt x="9524" y="1763"/>
                    <a:pt x="9538" y="1749"/>
                    <a:pt x="9552" y="1749"/>
                  </a:cubicBezTo>
                  <a:cubicBezTo>
                    <a:pt x="9582" y="1749"/>
                    <a:pt x="9612" y="1806"/>
                    <a:pt x="9656" y="1806"/>
                  </a:cubicBezTo>
                  <a:cubicBezTo>
                    <a:pt x="9684" y="1806"/>
                    <a:pt x="9700" y="1806"/>
                    <a:pt x="9714" y="1806"/>
                  </a:cubicBezTo>
                  <a:cubicBezTo>
                    <a:pt x="9773" y="1806"/>
                    <a:pt x="9833" y="1777"/>
                    <a:pt x="9817" y="1575"/>
                  </a:cubicBezTo>
                  <a:cubicBezTo>
                    <a:pt x="9803" y="1315"/>
                    <a:pt x="9861" y="1112"/>
                    <a:pt x="9773" y="954"/>
                  </a:cubicBezTo>
                  <a:cubicBezTo>
                    <a:pt x="9684" y="795"/>
                    <a:pt x="9656" y="534"/>
                    <a:pt x="9656" y="534"/>
                  </a:cubicBezTo>
                  <a:cubicBezTo>
                    <a:pt x="9656" y="534"/>
                    <a:pt x="9759" y="461"/>
                    <a:pt x="9861" y="390"/>
                  </a:cubicBezTo>
                  <a:cubicBezTo>
                    <a:pt x="9979" y="333"/>
                    <a:pt x="10052" y="288"/>
                    <a:pt x="10068" y="217"/>
                  </a:cubicBezTo>
                  <a:cubicBezTo>
                    <a:pt x="10082" y="174"/>
                    <a:pt x="10126" y="174"/>
                    <a:pt x="10184" y="174"/>
                  </a:cubicBezTo>
                  <a:cubicBezTo>
                    <a:pt x="10228" y="174"/>
                    <a:pt x="10272" y="174"/>
                    <a:pt x="10317" y="174"/>
                  </a:cubicBezTo>
                  <a:cubicBezTo>
                    <a:pt x="10435" y="174"/>
                    <a:pt x="10435" y="377"/>
                    <a:pt x="10405" y="434"/>
                  </a:cubicBezTo>
                  <a:cubicBezTo>
                    <a:pt x="10391" y="505"/>
                    <a:pt x="10435" y="678"/>
                    <a:pt x="10553" y="708"/>
                  </a:cubicBezTo>
                  <a:cubicBezTo>
                    <a:pt x="10656" y="722"/>
                    <a:pt x="10686" y="795"/>
                    <a:pt x="10714" y="881"/>
                  </a:cubicBezTo>
                  <a:cubicBezTo>
                    <a:pt x="10730" y="954"/>
                    <a:pt x="10788" y="1084"/>
                    <a:pt x="10876" y="1084"/>
                  </a:cubicBezTo>
                  <a:cubicBezTo>
                    <a:pt x="10891" y="1084"/>
                    <a:pt x="10921" y="1084"/>
                    <a:pt x="10935" y="1069"/>
                  </a:cubicBezTo>
                  <a:cubicBezTo>
                    <a:pt x="11037" y="982"/>
                    <a:pt x="11067" y="881"/>
                    <a:pt x="11125" y="881"/>
                  </a:cubicBezTo>
                  <a:cubicBezTo>
                    <a:pt x="11141" y="881"/>
                    <a:pt x="11155" y="881"/>
                    <a:pt x="11155" y="881"/>
                  </a:cubicBezTo>
                  <a:cubicBezTo>
                    <a:pt x="11230" y="925"/>
                    <a:pt x="11258" y="998"/>
                    <a:pt x="11332" y="998"/>
                  </a:cubicBezTo>
                  <a:cubicBezTo>
                    <a:pt x="11362" y="998"/>
                    <a:pt x="11376" y="998"/>
                    <a:pt x="11406" y="982"/>
                  </a:cubicBezTo>
                  <a:cubicBezTo>
                    <a:pt x="11553" y="911"/>
                    <a:pt x="11774" y="824"/>
                    <a:pt x="11920" y="824"/>
                  </a:cubicBezTo>
                  <a:cubicBezTo>
                    <a:pt x="12053" y="824"/>
                    <a:pt x="11920" y="881"/>
                    <a:pt x="12097" y="881"/>
                  </a:cubicBezTo>
                  <a:cubicBezTo>
                    <a:pt x="12273" y="881"/>
                    <a:pt x="12303" y="881"/>
                    <a:pt x="12420" y="824"/>
                  </a:cubicBezTo>
                  <a:cubicBezTo>
                    <a:pt x="12464" y="795"/>
                    <a:pt x="12508" y="781"/>
                    <a:pt x="12552" y="765"/>
                  </a:cubicBezTo>
                  <a:cubicBezTo>
                    <a:pt x="12568" y="765"/>
                    <a:pt x="12568" y="781"/>
                    <a:pt x="12568" y="781"/>
                  </a:cubicBezTo>
                  <a:cubicBezTo>
                    <a:pt x="12568" y="781"/>
                    <a:pt x="12568" y="765"/>
                    <a:pt x="12552" y="765"/>
                  </a:cubicBezTo>
                  <a:cubicBezTo>
                    <a:pt x="12568" y="765"/>
                    <a:pt x="12568" y="765"/>
                    <a:pt x="12582" y="765"/>
                  </a:cubicBezTo>
                  <a:cubicBezTo>
                    <a:pt x="12626" y="765"/>
                    <a:pt x="12671" y="781"/>
                    <a:pt x="12685" y="824"/>
                  </a:cubicBezTo>
                  <a:cubicBezTo>
                    <a:pt x="12729" y="881"/>
                    <a:pt x="12715" y="1155"/>
                    <a:pt x="12817" y="1199"/>
                  </a:cubicBezTo>
                  <a:cubicBezTo>
                    <a:pt x="12936" y="1242"/>
                    <a:pt x="13052" y="1286"/>
                    <a:pt x="13140" y="1286"/>
                  </a:cubicBezTo>
                  <a:cubicBezTo>
                    <a:pt x="13200" y="1286"/>
                    <a:pt x="13347" y="1359"/>
                    <a:pt x="13449" y="1416"/>
                  </a:cubicBezTo>
                  <a:cubicBezTo>
                    <a:pt x="13463" y="1445"/>
                    <a:pt x="13554" y="1633"/>
                    <a:pt x="13435" y="1690"/>
                  </a:cubicBezTo>
                  <a:cubicBezTo>
                    <a:pt x="13303" y="1763"/>
                    <a:pt x="13317" y="1907"/>
                    <a:pt x="13463" y="1964"/>
                  </a:cubicBezTo>
                  <a:cubicBezTo>
                    <a:pt x="13596" y="2009"/>
                    <a:pt x="13596" y="2066"/>
                    <a:pt x="13758" y="2096"/>
                  </a:cubicBezTo>
                  <a:cubicBezTo>
                    <a:pt x="13921" y="2110"/>
                    <a:pt x="13891" y="2311"/>
                    <a:pt x="13817" y="2384"/>
                  </a:cubicBezTo>
                  <a:cubicBezTo>
                    <a:pt x="13758" y="2457"/>
                    <a:pt x="13728" y="2658"/>
                    <a:pt x="13817" y="2717"/>
                  </a:cubicBezTo>
                  <a:cubicBezTo>
                    <a:pt x="13921" y="2788"/>
                    <a:pt x="14023" y="2788"/>
                    <a:pt x="14098" y="2948"/>
                  </a:cubicBezTo>
                  <a:cubicBezTo>
                    <a:pt x="14170" y="3092"/>
                    <a:pt x="14332" y="3092"/>
                    <a:pt x="14509" y="3236"/>
                  </a:cubicBezTo>
                  <a:cubicBezTo>
                    <a:pt x="14686" y="3366"/>
                    <a:pt x="14714" y="3409"/>
                    <a:pt x="14876" y="3439"/>
                  </a:cubicBezTo>
                  <a:cubicBezTo>
                    <a:pt x="15023" y="3452"/>
                    <a:pt x="15169" y="3569"/>
                    <a:pt x="15083" y="3656"/>
                  </a:cubicBezTo>
                  <a:cubicBezTo>
                    <a:pt x="14979" y="3742"/>
                    <a:pt x="15053" y="3813"/>
                    <a:pt x="15229" y="3886"/>
                  </a:cubicBezTo>
                  <a:cubicBezTo>
                    <a:pt x="15420" y="3945"/>
                    <a:pt x="15376" y="4060"/>
                    <a:pt x="15259" y="4190"/>
                  </a:cubicBezTo>
                  <a:cubicBezTo>
                    <a:pt x="15141" y="4334"/>
                    <a:pt x="15125" y="4393"/>
                    <a:pt x="15053" y="4580"/>
                  </a:cubicBezTo>
                  <a:cubicBezTo>
                    <a:pt x="14979" y="4754"/>
                    <a:pt x="15125" y="4754"/>
                    <a:pt x="15125" y="4754"/>
                  </a:cubicBezTo>
                  <a:cubicBezTo>
                    <a:pt x="15125" y="4754"/>
                    <a:pt x="14964" y="4841"/>
                    <a:pt x="14876" y="4955"/>
                  </a:cubicBezTo>
                  <a:cubicBezTo>
                    <a:pt x="14774" y="5071"/>
                    <a:pt x="14832" y="5128"/>
                    <a:pt x="14890" y="5215"/>
                  </a:cubicBezTo>
                  <a:cubicBezTo>
                    <a:pt x="14964" y="5316"/>
                    <a:pt x="15169" y="5375"/>
                    <a:pt x="15259" y="5404"/>
                  </a:cubicBezTo>
                  <a:cubicBezTo>
                    <a:pt x="15346" y="5418"/>
                    <a:pt x="15332" y="5576"/>
                    <a:pt x="15302" y="5692"/>
                  </a:cubicBezTo>
                  <a:cubicBezTo>
                    <a:pt x="15274" y="5809"/>
                    <a:pt x="15434" y="5809"/>
                    <a:pt x="15478" y="5866"/>
                  </a:cubicBezTo>
                  <a:cubicBezTo>
                    <a:pt x="15522" y="5939"/>
                    <a:pt x="15685" y="6400"/>
                    <a:pt x="15685" y="6400"/>
                  </a:cubicBezTo>
                  <a:cubicBezTo>
                    <a:pt x="15685" y="6400"/>
                    <a:pt x="15876" y="6444"/>
                    <a:pt x="15890" y="6587"/>
                  </a:cubicBezTo>
                  <a:cubicBezTo>
                    <a:pt x="15920" y="6718"/>
                    <a:pt x="15848" y="7094"/>
                    <a:pt x="16038" y="7094"/>
                  </a:cubicBezTo>
                  <a:cubicBezTo>
                    <a:pt x="16215" y="7094"/>
                    <a:pt x="16436" y="7325"/>
                    <a:pt x="16508" y="7498"/>
                  </a:cubicBezTo>
                  <a:cubicBezTo>
                    <a:pt x="16538" y="7599"/>
                    <a:pt x="16596" y="7629"/>
                    <a:pt x="16684" y="7629"/>
                  </a:cubicBezTo>
                  <a:cubicBezTo>
                    <a:pt x="16759" y="7629"/>
                    <a:pt x="16861" y="7599"/>
                    <a:pt x="16993" y="7571"/>
                  </a:cubicBezTo>
                  <a:cubicBezTo>
                    <a:pt x="17024" y="7556"/>
                    <a:pt x="17052" y="7556"/>
                    <a:pt x="17082" y="7556"/>
                  </a:cubicBezTo>
                  <a:cubicBezTo>
                    <a:pt x="17317" y="7556"/>
                    <a:pt x="17493" y="7759"/>
                    <a:pt x="17595" y="7859"/>
                  </a:cubicBezTo>
                  <a:cubicBezTo>
                    <a:pt x="17714" y="7976"/>
                    <a:pt x="17802" y="8076"/>
                    <a:pt x="17876" y="8177"/>
                  </a:cubicBezTo>
                  <a:cubicBezTo>
                    <a:pt x="17935" y="8263"/>
                    <a:pt x="17935" y="8380"/>
                    <a:pt x="18053" y="8437"/>
                  </a:cubicBezTo>
                  <a:cubicBezTo>
                    <a:pt x="18169" y="8510"/>
                    <a:pt x="18332" y="8640"/>
                    <a:pt x="18346" y="8756"/>
                  </a:cubicBezTo>
                  <a:cubicBezTo>
                    <a:pt x="18376" y="8871"/>
                    <a:pt x="18509" y="8973"/>
                    <a:pt x="18509" y="8973"/>
                  </a:cubicBezTo>
                  <a:cubicBezTo>
                    <a:pt x="18509" y="8973"/>
                    <a:pt x="18846" y="8973"/>
                    <a:pt x="18964" y="9001"/>
                  </a:cubicBezTo>
                  <a:cubicBezTo>
                    <a:pt x="19083" y="9015"/>
                    <a:pt x="19376" y="9362"/>
                    <a:pt x="19420" y="9464"/>
                  </a:cubicBezTo>
                  <a:cubicBezTo>
                    <a:pt x="19464" y="9579"/>
                    <a:pt x="19331" y="9809"/>
                    <a:pt x="19390" y="9825"/>
                  </a:cubicBezTo>
                  <a:cubicBezTo>
                    <a:pt x="19464" y="9853"/>
                    <a:pt x="19626" y="9898"/>
                    <a:pt x="19787" y="10026"/>
                  </a:cubicBezTo>
                  <a:cubicBezTo>
                    <a:pt x="19817" y="10056"/>
                    <a:pt x="19831" y="10056"/>
                    <a:pt x="19847" y="10056"/>
                  </a:cubicBezTo>
                  <a:cubicBezTo>
                    <a:pt x="19919" y="10056"/>
                    <a:pt x="19905" y="9882"/>
                    <a:pt x="20008" y="9882"/>
                  </a:cubicBezTo>
                  <a:cubicBezTo>
                    <a:pt x="20008" y="9882"/>
                    <a:pt x="20024" y="9898"/>
                    <a:pt x="20038" y="9898"/>
                  </a:cubicBezTo>
                  <a:cubicBezTo>
                    <a:pt x="20200" y="9939"/>
                    <a:pt x="20347" y="9983"/>
                    <a:pt x="20419" y="10142"/>
                  </a:cubicBezTo>
                  <a:cubicBezTo>
                    <a:pt x="20493" y="10302"/>
                    <a:pt x="20552" y="10389"/>
                    <a:pt x="20700" y="10403"/>
                  </a:cubicBezTo>
                  <a:cubicBezTo>
                    <a:pt x="20714" y="10403"/>
                    <a:pt x="20728" y="10417"/>
                    <a:pt x="20744" y="10417"/>
                  </a:cubicBezTo>
                  <a:cubicBezTo>
                    <a:pt x="20817" y="10417"/>
                    <a:pt x="20891" y="10389"/>
                    <a:pt x="20935" y="10389"/>
                  </a:cubicBezTo>
                  <a:cubicBezTo>
                    <a:pt x="20949" y="10389"/>
                    <a:pt x="20965" y="10389"/>
                    <a:pt x="20965" y="10403"/>
                  </a:cubicBezTo>
                  <a:cubicBezTo>
                    <a:pt x="20993" y="10476"/>
                    <a:pt x="21112" y="10649"/>
                    <a:pt x="21170" y="10750"/>
                  </a:cubicBezTo>
                  <a:cubicBezTo>
                    <a:pt x="21244" y="10836"/>
                    <a:pt x="21258" y="10894"/>
                    <a:pt x="21332" y="11038"/>
                  </a:cubicBezTo>
                  <a:cubicBezTo>
                    <a:pt x="21405" y="11168"/>
                    <a:pt x="21360" y="11241"/>
                    <a:pt x="21332" y="11428"/>
                  </a:cubicBezTo>
                  <a:cubicBezTo>
                    <a:pt x="21302" y="11631"/>
                    <a:pt x="21360" y="11615"/>
                    <a:pt x="21421" y="11732"/>
                  </a:cubicBezTo>
                  <a:cubicBezTo>
                    <a:pt x="21493" y="11832"/>
                    <a:pt x="21405" y="11992"/>
                    <a:pt x="21360" y="12223"/>
                  </a:cubicBezTo>
                  <a:cubicBezTo>
                    <a:pt x="21302" y="12439"/>
                    <a:pt x="21244" y="12367"/>
                    <a:pt x="21156" y="12512"/>
                  </a:cubicBezTo>
                  <a:cubicBezTo>
                    <a:pt x="21051" y="12643"/>
                    <a:pt x="21081" y="12729"/>
                    <a:pt x="20993" y="12800"/>
                  </a:cubicBezTo>
                  <a:cubicBezTo>
                    <a:pt x="20979" y="12800"/>
                    <a:pt x="20965" y="12816"/>
                    <a:pt x="20949" y="12816"/>
                  </a:cubicBezTo>
                  <a:cubicBezTo>
                    <a:pt x="20861" y="12816"/>
                    <a:pt x="20772" y="12656"/>
                    <a:pt x="20700" y="12599"/>
                  </a:cubicBezTo>
                  <a:cubicBezTo>
                    <a:pt x="20596" y="12526"/>
                    <a:pt x="20449" y="12526"/>
                    <a:pt x="20259" y="12469"/>
                  </a:cubicBezTo>
                  <a:cubicBezTo>
                    <a:pt x="20126" y="12410"/>
                    <a:pt x="20110" y="12339"/>
                    <a:pt x="20082" y="12339"/>
                  </a:cubicBezTo>
                  <a:cubicBezTo>
                    <a:pt x="20066" y="12339"/>
                    <a:pt x="20052" y="12353"/>
                    <a:pt x="20038" y="12367"/>
                  </a:cubicBezTo>
                  <a:cubicBezTo>
                    <a:pt x="19950" y="12469"/>
                    <a:pt x="20008" y="12469"/>
                    <a:pt x="19875" y="12556"/>
                  </a:cubicBezTo>
                  <a:cubicBezTo>
                    <a:pt x="19743" y="12643"/>
                    <a:pt x="19743" y="12570"/>
                    <a:pt x="19743" y="12686"/>
                  </a:cubicBezTo>
                  <a:cubicBezTo>
                    <a:pt x="19743" y="12800"/>
                    <a:pt x="19831" y="13047"/>
                    <a:pt x="19831" y="13047"/>
                  </a:cubicBezTo>
                  <a:cubicBezTo>
                    <a:pt x="19831" y="13047"/>
                    <a:pt x="19787" y="13177"/>
                    <a:pt x="19743" y="13335"/>
                  </a:cubicBezTo>
                  <a:cubicBezTo>
                    <a:pt x="19699" y="13494"/>
                    <a:pt x="19743" y="13611"/>
                    <a:pt x="19699" y="13798"/>
                  </a:cubicBezTo>
                  <a:cubicBezTo>
                    <a:pt x="19655" y="14001"/>
                    <a:pt x="19038" y="14362"/>
                    <a:pt x="18846" y="14405"/>
                  </a:cubicBezTo>
                  <a:cubicBezTo>
                    <a:pt x="18669" y="14449"/>
                    <a:pt x="18390" y="14492"/>
                    <a:pt x="18214" y="14563"/>
                  </a:cubicBezTo>
                  <a:cubicBezTo>
                    <a:pt x="18037" y="14636"/>
                    <a:pt x="17788" y="14896"/>
                    <a:pt x="17744" y="14967"/>
                  </a:cubicBezTo>
                  <a:cubicBezTo>
                    <a:pt x="17714" y="14997"/>
                    <a:pt x="17684" y="14997"/>
                    <a:pt x="17656" y="14997"/>
                  </a:cubicBezTo>
                  <a:cubicBezTo>
                    <a:pt x="17612" y="14997"/>
                    <a:pt x="17581" y="14997"/>
                    <a:pt x="17537" y="14997"/>
                  </a:cubicBezTo>
                  <a:cubicBezTo>
                    <a:pt x="17493" y="14997"/>
                    <a:pt x="17465" y="14997"/>
                    <a:pt x="17419" y="15011"/>
                  </a:cubicBezTo>
                  <a:cubicBezTo>
                    <a:pt x="17288" y="15054"/>
                    <a:pt x="17347" y="15170"/>
                    <a:pt x="17244" y="15344"/>
                  </a:cubicBezTo>
                  <a:cubicBezTo>
                    <a:pt x="17126" y="15531"/>
                    <a:pt x="16965" y="15503"/>
                    <a:pt x="16875" y="15661"/>
                  </a:cubicBezTo>
                  <a:cubicBezTo>
                    <a:pt x="16787" y="15821"/>
                    <a:pt x="16831" y="15979"/>
                    <a:pt x="17007" y="16065"/>
                  </a:cubicBezTo>
                  <a:cubicBezTo>
                    <a:pt x="17184" y="16152"/>
                    <a:pt x="17333" y="16152"/>
                    <a:pt x="17347" y="16312"/>
                  </a:cubicBezTo>
                  <a:cubicBezTo>
                    <a:pt x="17377" y="16470"/>
                    <a:pt x="17493" y="16602"/>
                    <a:pt x="17626" y="16643"/>
                  </a:cubicBezTo>
                  <a:cubicBezTo>
                    <a:pt x="17758" y="16687"/>
                    <a:pt x="17802" y="16919"/>
                    <a:pt x="17965" y="17164"/>
                  </a:cubicBezTo>
                  <a:cubicBezTo>
                    <a:pt x="18125" y="17410"/>
                    <a:pt x="17846" y="17597"/>
                    <a:pt x="17788" y="17785"/>
                  </a:cubicBezTo>
                  <a:cubicBezTo>
                    <a:pt x="17714" y="17958"/>
                    <a:pt x="17595" y="17958"/>
                    <a:pt x="17670" y="18146"/>
                  </a:cubicBezTo>
                  <a:cubicBezTo>
                    <a:pt x="17714" y="18248"/>
                    <a:pt x="17730" y="18305"/>
                    <a:pt x="17772" y="18305"/>
                  </a:cubicBezTo>
                  <a:cubicBezTo>
                    <a:pt x="17816" y="18305"/>
                    <a:pt x="17891" y="18262"/>
                    <a:pt x="18009" y="18189"/>
                  </a:cubicBezTo>
                  <a:cubicBezTo>
                    <a:pt x="18053" y="18161"/>
                    <a:pt x="18097" y="18146"/>
                    <a:pt x="18141" y="18146"/>
                  </a:cubicBezTo>
                  <a:cubicBezTo>
                    <a:pt x="18318" y="18146"/>
                    <a:pt x="18420" y="18435"/>
                    <a:pt x="18509" y="18595"/>
                  </a:cubicBezTo>
                  <a:cubicBezTo>
                    <a:pt x="18625" y="18769"/>
                    <a:pt x="18509" y="18855"/>
                    <a:pt x="18376" y="19013"/>
                  </a:cubicBezTo>
                  <a:cubicBezTo>
                    <a:pt x="18244" y="19173"/>
                    <a:pt x="18332" y="19273"/>
                    <a:pt x="18332" y="19390"/>
                  </a:cubicBezTo>
                  <a:cubicBezTo>
                    <a:pt x="18332" y="19504"/>
                    <a:pt x="18464" y="19577"/>
                    <a:pt x="18376" y="19664"/>
                  </a:cubicBezTo>
                  <a:cubicBezTo>
                    <a:pt x="18288" y="19737"/>
                    <a:pt x="18288" y="19822"/>
                    <a:pt x="18200" y="19822"/>
                  </a:cubicBezTo>
                  <a:cubicBezTo>
                    <a:pt x="18186" y="19822"/>
                    <a:pt x="18186" y="19822"/>
                    <a:pt x="18169" y="19822"/>
                  </a:cubicBezTo>
                  <a:cubicBezTo>
                    <a:pt x="18053" y="19794"/>
                    <a:pt x="18053" y="19794"/>
                    <a:pt x="17876" y="19751"/>
                  </a:cubicBezTo>
                  <a:cubicBezTo>
                    <a:pt x="17684" y="19707"/>
                    <a:pt x="17581" y="19461"/>
                    <a:pt x="17391" y="19390"/>
                  </a:cubicBezTo>
                  <a:cubicBezTo>
                    <a:pt x="17214" y="19331"/>
                    <a:pt x="17082" y="19143"/>
                    <a:pt x="17170" y="19057"/>
                  </a:cubicBezTo>
                  <a:cubicBezTo>
                    <a:pt x="17258" y="18970"/>
                    <a:pt x="17347" y="18926"/>
                    <a:pt x="17184" y="18855"/>
                  </a:cubicBezTo>
                  <a:cubicBezTo>
                    <a:pt x="17038" y="18782"/>
                    <a:pt x="17052" y="18652"/>
                    <a:pt x="16965" y="18566"/>
                  </a:cubicBezTo>
                  <a:cubicBezTo>
                    <a:pt x="16919" y="18522"/>
                    <a:pt x="16861" y="18493"/>
                    <a:pt x="16787" y="18493"/>
                  </a:cubicBezTo>
                  <a:cubicBezTo>
                    <a:pt x="16714" y="18493"/>
                    <a:pt x="16640" y="18508"/>
                    <a:pt x="16552" y="18522"/>
                  </a:cubicBezTo>
                  <a:cubicBezTo>
                    <a:pt x="16347" y="18536"/>
                    <a:pt x="16303" y="18652"/>
                    <a:pt x="16171" y="18812"/>
                  </a:cubicBezTo>
                  <a:cubicBezTo>
                    <a:pt x="16096" y="18883"/>
                    <a:pt x="16052" y="18913"/>
                    <a:pt x="16008" y="18913"/>
                  </a:cubicBezTo>
                  <a:cubicBezTo>
                    <a:pt x="15950" y="18913"/>
                    <a:pt x="15890" y="18883"/>
                    <a:pt x="15831" y="18855"/>
                  </a:cubicBezTo>
                  <a:cubicBezTo>
                    <a:pt x="15685" y="18812"/>
                    <a:pt x="15627" y="18609"/>
                    <a:pt x="15552" y="18493"/>
                  </a:cubicBezTo>
                  <a:cubicBezTo>
                    <a:pt x="15522" y="18449"/>
                    <a:pt x="15434" y="18422"/>
                    <a:pt x="15332" y="18422"/>
                  </a:cubicBezTo>
                  <a:cubicBezTo>
                    <a:pt x="15213" y="18422"/>
                    <a:pt x="15083" y="18449"/>
                    <a:pt x="14964" y="18493"/>
                  </a:cubicBezTo>
                  <a:cubicBezTo>
                    <a:pt x="14846" y="18536"/>
                    <a:pt x="14774" y="18566"/>
                    <a:pt x="14730" y="18566"/>
                  </a:cubicBezTo>
                  <a:cubicBezTo>
                    <a:pt x="14700" y="18566"/>
                    <a:pt x="14686" y="18536"/>
                    <a:pt x="14714" y="18493"/>
                  </a:cubicBezTo>
                  <a:cubicBezTo>
                    <a:pt x="14758" y="18406"/>
                    <a:pt x="14802" y="18189"/>
                    <a:pt x="14730" y="18189"/>
                  </a:cubicBezTo>
                  <a:cubicBezTo>
                    <a:pt x="14714" y="18189"/>
                    <a:pt x="14714" y="18189"/>
                    <a:pt x="14714" y="18189"/>
                  </a:cubicBezTo>
                  <a:cubicBezTo>
                    <a:pt x="14625" y="18205"/>
                    <a:pt x="14553" y="18349"/>
                    <a:pt x="14421" y="18479"/>
                  </a:cubicBezTo>
                  <a:cubicBezTo>
                    <a:pt x="14274" y="18609"/>
                    <a:pt x="14376" y="18725"/>
                    <a:pt x="14479" y="18897"/>
                  </a:cubicBezTo>
                  <a:cubicBezTo>
                    <a:pt x="14597" y="19086"/>
                    <a:pt x="14581" y="19086"/>
                    <a:pt x="14435" y="19100"/>
                  </a:cubicBezTo>
                  <a:cubicBezTo>
                    <a:pt x="14376" y="19114"/>
                    <a:pt x="14332" y="19114"/>
                    <a:pt x="14274" y="19114"/>
                  </a:cubicBezTo>
                  <a:cubicBezTo>
                    <a:pt x="14228" y="19114"/>
                    <a:pt x="14184" y="19114"/>
                    <a:pt x="14126" y="19100"/>
                  </a:cubicBezTo>
                  <a:cubicBezTo>
                    <a:pt x="13979" y="19086"/>
                    <a:pt x="13803" y="19057"/>
                    <a:pt x="13670" y="19029"/>
                  </a:cubicBezTo>
                  <a:cubicBezTo>
                    <a:pt x="13656" y="19029"/>
                    <a:pt x="13640" y="19029"/>
                    <a:pt x="13626" y="19029"/>
                  </a:cubicBezTo>
                  <a:cubicBezTo>
                    <a:pt x="13463" y="19029"/>
                    <a:pt x="13068" y="19157"/>
                    <a:pt x="12919" y="19273"/>
                  </a:cubicBezTo>
                  <a:cubicBezTo>
                    <a:pt x="12847" y="19331"/>
                    <a:pt x="12759" y="19346"/>
                    <a:pt x="12671" y="19346"/>
                  </a:cubicBezTo>
                  <a:cubicBezTo>
                    <a:pt x="12538" y="19346"/>
                    <a:pt x="12392" y="19317"/>
                    <a:pt x="12287" y="19317"/>
                  </a:cubicBezTo>
                  <a:cubicBezTo>
                    <a:pt x="12273" y="19317"/>
                    <a:pt x="12243" y="19317"/>
                    <a:pt x="12229" y="19331"/>
                  </a:cubicBezTo>
                  <a:cubicBezTo>
                    <a:pt x="12053" y="19346"/>
                    <a:pt x="11920" y="19346"/>
                    <a:pt x="11774" y="19534"/>
                  </a:cubicBezTo>
                  <a:cubicBezTo>
                    <a:pt x="11641" y="19707"/>
                    <a:pt x="11818" y="19721"/>
                    <a:pt x="11713" y="19822"/>
                  </a:cubicBezTo>
                  <a:cubicBezTo>
                    <a:pt x="11655" y="19865"/>
                    <a:pt x="11567" y="19865"/>
                    <a:pt x="11479" y="19865"/>
                  </a:cubicBezTo>
                  <a:cubicBezTo>
                    <a:pt x="11376" y="19865"/>
                    <a:pt x="11274" y="19865"/>
                    <a:pt x="11186" y="19865"/>
                  </a:cubicBezTo>
                  <a:cubicBezTo>
                    <a:pt x="11009" y="19865"/>
                    <a:pt x="10979" y="19924"/>
                    <a:pt x="10965" y="20125"/>
                  </a:cubicBezTo>
                  <a:cubicBezTo>
                    <a:pt x="10949" y="20212"/>
                    <a:pt x="10965" y="20241"/>
                    <a:pt x="10979" y="20241"/>
                  </a:cubicBezTo>
                  <a:cubicBezTo>
                    <a:pt x="11009" y="20241"/>
                    <a:pt x="11053" y="20198"/>
                    <a:pt x="11053" y="20198"/>
                  </a:cubicBezTo>
                  <a:cubicBezTo>
                    <a:pt x="11053" y="20328"/>
                    <a:pt x="11053" y="20328"/>
                    <a:pt x="11053" y="20328"/>
                  </a:cubicBezTo>
                  <a:cubicBezTo>
                    <a:pt x="11053" y="20328"/>
                    <a:pt x="10965" y="20314"/>
                    <a:pt x="10802" y="20285"/>
                  </a:cubicBezTo>
                  <a:cubicBezTo>
                    <a:pt x="10788" y="20285"/>
                    <a:pt x="10772" y="20285"/>
                    <a:pt x="10758" y="20285"/>
                  </a:cubicBezTo>
                  <a:cubicBezTo>
                    <a:pt x="10626" y="20285"/>
                    <a:pt x="10567" y="20385"/>
                    <a:pt x="10465" y="20531"/>
                  </a:cubicBezTo>
                  <a:cubicBezTo>
                    <a:pt x="10391" y="20616"/>
                    <a:pt x="10361" y="20646"/>
                    <a:pt x="10333" y="20646"/>
                  </a:cubicBezTo>
                  <a:cubicBezTo>
                    <a:pt x="10303" y="20646"/>
                    <a:pt x="10272" y="20632"/>
                    <a:pt x="10214" y="20602"/>
                  </a:cubicBezTo>
                  <a:cubicBezTo>
                    <a:pt x="10068" y="20531"/>
                    <a:pt x="10258" y="20372"/>
                    <a:pt x="10258" y="20372"/>
                  </a:cubicBezTo>
                  <a:cubicBezTo>
                    <a:pt x="10098" y="20401"/>
                    <a:pt x="9656" y="20602"/>
                    <a:pt x="9361" y="20616"/>
                  </a:cubicBezTo>
                  <a:cubicBezTo>
                    <a:pt x="9347" y="20616"/>
                    <a:pt x="9331" y="20616"/>
                    <a:pt x="9303" y="20616"/>
                  </a:cubicBezTo>
                  <a:cubicBezTo>
                    <a:pt x="9066" y="20616"/>
                    <a:pt x="9066" y="20488"/>
                    <a:pt x="9052" y="20401"/>
                  </a:cubicBezTo>
                  <a:cubicBezTo>
                    <a:pt x="9024" y="20314"/>
                    <a:pt x="8936" y="20111"/>
                    <a:pt x="8803" y="20111"/>
                  </a:cubicBezTo>
                  <a:cubicBezTo>
                    <a:pt x="8759" y="20111"/>
                    <a:pt x="8715" y="20111"/>
                    <a:pt x="8685" y="20111"/>
                  </a:cubicBezTo>
                  <a:cubicBezTo>
                    <a:pt x="8567" y="20111"/>
                    <a:pt x="8450" y="20098"/>
                    <a:pt x="8597" y="19995"/>
                  </a:cubicBezTo>
                  <a:cubicBezTo>
                    <a:pt x="8729" y="19894"/>
                    <a:pt x="8641" y="19764"/>
                    <a:pt x="8508" y="19764"/>
                  </a:cubicBezTo>
                  <a:cubicBezTo>
                    <a:pt x="8478" y="19764"/>
                    <a:pt x="8436" y="19780"/>
                    <a:pt x="8406" y="19794"/>
                  </a:cubicBezTo>
                  <a:cubicBezTo>
                    <a:pt x="8318" y="19837"/>
                    <a:pt x="8260" y="19865"/>
                    <a:pt x="8185" y="19865"/>
                  </a:cubicBezTo>
                  <a:cubicBezTo>
                    <a:pt x="8141" y="19865"/>
                    <a:pt x="8083" y="19851"/>
                    <a:pt x="8053" y="19822"/>
                  </a:cubicBezTo>
                  <a:cubicBezTo>
                    <a:pt x="7950" y="19751"/>
                    <a:pt x="7700" y="19678"/>
                    <a:pt x="7597" y="19620"/>
                  </a:cubicBezTo>
                  <a:cubicBezTo>
                    <a:pt x="7537" y="19591"/>
                    <a:pt x="7479" y="19563"/>
                    <a:pt x="7421" y="19563"/>
                  </a:cubicBezTo>
                  <a:cubicBezTo>
                    <a:pt x="7346" y="19563"/>
                    <a:pt x="7302" y="19591"/>
                    <a:pt x="7274" y="19664"/>
                  </a:cubicBezTo>
                  <a:cubicBezTo>
                    <a:pt x="7244" y="19751"/>
                    <a:pt x="7098" y="19780"/>
                    <a:pt x="6965" y="19780"/>
                  </a:cubicBezTo>
                  <a:cubicBezTo>
                    <a:pt x="6921" y="19780"/>
                    <a:pt x="6877" y="19780"/>
                    <a:pt x="6847" y="19780"/>
                  </a:cubicBezTo>
                  <a:cubicBezTo>
                    <a:pt x="6744" y="19751"/>
                    <a:pt x="6670" y="19534"/>
                    <a:pt x="6656" y="19534"/>
                  </a:cubicBezTo>
                  <a:lnTo>
                    <a:pt x="6656" y="19547"/>
                  </a:lnTo>
                  <a:cubicBezTo>
                    <a:pt x="6656" y="19620"/>
                    <a:pt x="6686" y="19678"/>
                    <a:pt x="6642" y="19837"/>
                  </a:cubicBezTo>
                  <a:cubicBezTo>
                    <a:pt x="6596" y="19995"/>
                    <a:pt x="6642" y="20038"/>
                    <a:pt x="6730" y="20082"/>
                  </a:cubicBezTo>
                  <a:cubicBezTo>
                    <a:pt x="6817" y="20125"/>
                    <a:pt x="6817" y="20401"/>
                    <a:pt x="6744" y="20516"/>
                  </a:cubicBezTo>
                  <a:cubicBezTo>
                    <a:pt x="6686" y="20616"/>
                    <a:pt x="6656" y="20776"/>
                    <a:pt x="6568" y="20805"/>
                  </a:cubicBezTo>
                  <a:cubicBezTo>
                    <a:pt x="6479" y="20819"/>
                    <a:pt x="6289" y="20979"/>
                    <a:pt x="6200" y="21210"/>
                  </a:cubicBezTo>
                  <a:cubicBezTo>
                    <a:pt x="6114" y="21426"/>
                    <a:pt x="5775" y="21497"/>
                    <a:pt x="5614" y="21541"/>
                  </a:cubicBezTo>
                  <a:cubicBezTo>
                    <a:pt x="5598" y="21541"/>
                    <a:pt x="5570" y="21541"/>
                    <a:pt x="5554" y="21541"/>
                  </a:cubicBezTo>
                  <a:cubicBezTo>
                    <a:pt x="5452" y="21541"/>
                    <a:pt x="5438" y="21440"/>
                    <a:pt x="5526" y="21383"/>
                  </a:cubicBezTo>
                  <a:cubicBezTo>
                    <a:pt x="5614" y="21310"/>
                    <a:pt x="5614" y="21180"/>
                    <a:pt x="5659" y="20979"/>
                  </a:cubicBezTo>
                  <a:cubicBezTo>
                    <a:pt x="5687" y="20849"/>
                    <a:pt x="5614" y="20762"/>
                    <a:pt x="5540" y="20762"/>
                  </a:cubicBezTo>
                  <a:cubicBezTo>
                    <a:pt x="5496" y="20762"/>
                    <a:pt x="5466" y="20776"/>
                    <a:pt x="5452" y="20819"/>
                  </a:cubicBezTo>
                  <a:cubicBezTo>
                    <a:pt x="5422" y="20906"/>
                    <a:pt x="5319" y="20949"/>
                    <a:pt x="5217" y="20949"/>
                  </a:cubicBezTo>
                  <a:cubicBezTo>
                    <a:pt x="5159" y="20949"/>
                    <a:pt x="5113" y="20936"/>
                    <a:pt x="5069" y="20906"/>
                  </a:cubicBezTo>
                  <a:cubicBezTo>
                    <a:pt x="4952" y="20849"/>
                    <a:pt x="4952" y="20719"/>
                    <a:pt x="5069" y="20602"/>
                  </a:cubicBezTo>
                  <a:cubicBezTo>
                    <a:pt x="5173" y="20488"/>
                    <a:pt x="5010" y="20212"/>
                    <a:pt x="4938" y="20212"/>
                  </a:cubicBezTo>
                  <a:cubicBezTo>
                    <a:pt x="4922" y="20228"/>
                    <a:pt x="4908" y="20228"/>
                    <a:pt x="4892" y="20228"/>
                  </a:cubicBezTo>
                  <a:cubicBezTo>
                    <a:pt x="4806" y="20228"/>
                    <a:pt x="4687" y="20184"/>
                    <a:pt x="4613" y="20111"/>
                  </a:cubicBezTo>
                  <a:cubicBezTo>
                    <a:pt x="4525" y="20025"/>
                    <a:pt x="4497" y="19881"/>
                    <a:pt x="4452" y="19822"/>
                  </a:cubicBezTo>
                  <a:cubicBezTo>
                    <a:pt x="4438" y="19794"/>
                    <a:pt x="4408" y="19794"/>
                    <a:pt x="4348" y="19794"/>
                  </a:cubicBezTo>
                  <a:cubicBezTo>
                    <a:pt x="4246" y="19794"/>
                    <a:pt x="4099" y="19822"/>
                    <a:pt x="3997" y="19837"/>
                  </a:cubicBezTo>
                  <a:cubicBezTo>
                    <a:pt x="3981" y="19837"/>
                    <a:pt x="3967" y="19837"/>
                    <a:pt x="3953" y="19837"/>
                  </a:cubicBezTo>
                  <a:cubicBezTo>
                    <a:pt x="3848" y="19837"/>
                    <a:pt x="3804" y="19751"/>
                    <a:pt x="3834" y="19620"/>
                  </a:cubicBezTo>
                  <a:cubicBezTo>
                    <a:pt x="3864" y="19504"/>
                    <a:pt x="3776" y="19447"/>
                    <a:pt x="3688" y="19447"/>
                  </a:cubicBezTo>
                  <a:cubicBezTo>
                    <a:pt x="3658" y="19447"/>
                    <a:pt x="3614" y="19461"/>
                    <a:pt x="3583" y="19476"/>
                  </a:cubicBezTo>
                  <a:cubicBezTo>
                    <a:pt x="3497" y="19547"/>
                    <a:pt x="3453" y="19794"/>
                    <a:pt x="3453" y="19794"/>
                  </a:cubicBezTo>
                  <a:cubicBezTo>
                    <a:pt x="3453" y="19794"/>
                    <a:pt x="3453" y="19794"/>
                    <a:pt x="3453" y="19808"/>
                  </a:cubicBezTo>
                  <a:cubicBezTo>
                    <a:pt x="3349" y="19794"/>
                    <a:pt x="3158" y="19764"/>
                    <a:pt x="3070" y="19707"/>
                  </a:cubicBezTo>
                  <a:cubicBezTo>
                    <a:pt x="2923" y="19620"/>
                    <a:pt x="2819" y="19591"/>
                    <a:pt x="2907" y="19504"/>
                  </a:cubicBezTo>
                  <a:cubicBezTo>
                    <a:pt x="2995" y="19417"/>
                    <a:pt x="3232" y="19390"/>
                    <a:pt x="3363" y="19374"/>
                  </a:cubicBezTo>
                  <a:cubicBezTo>
                    <a:pt x="3497" y="19346"/>
                    <a:pt x="3658" y="19260"/>
                    <a:pt x="3746" y="19143"/>
                  </a:cubicBezTo>
                  <a:cubicBezTo>
                    <a:pt x="3820" y="19070"/>
                    <a:pt x="3879" y="18970"/>
                    <a:pt x="3997" y="18970"/>
                  </a:cubicBezTo>
                  <a:cubicBezTo>
                    <a:pt x="4041" y="18970"/>
                    <a:pt x="4085" y="18986"/>
                    <a:pt x="4127" y="19013"/>
                  </a:cubicBezTo>
                  <a:cubicBezTo>
                    <a:pt x="4202" y="19043"/>
                    <a:pt x="4262" y="19057"/>
                    <a:pt x="4320" y="19057"/>
                  </a:cubicBezTo>
                  <a:cubicBezTo>
                    <a:pt x="4438" y="19057"/>
                    <a:pt x="4541" y="18999"/>
                    <a:pt x="4629" y="18926"/>
                  </a:cubicBezTo>
                  <a:cubicBezTo>
                    <a:pt x="4687" y="18883"/>
                    <a:pt x="4731" y="18869"/>
                    <a:pt x="4776" y="18869"/>
                  </a:cubicBezTo>
                  <a:cubicBezTo>
                    <a:pt x="4864" y="18869"/>
                    <a:pt x="4952" y="18926"/>
                    <a:pt x="4982" y="18986"/>
                  </a:cubicBezTo>
                  <a:cubicBezTo>
                    <a:pt x="4982" y="18999"/>
                    <a:pt x="4996" y="19013"/>
                    <a:pt x="5010" y="19013"/>
                  </a:cubicBezTo>
                  <a:cubicBezTo>
                    <a:pt x="5085" y="19013"/>
                    <a:pt x="5261" y="18782"/>
                    <a:pt x="5159" y="18536"/>
                  </a:cubicBezTo>
                  <a:cubicBezTo>
                    <a:pt x="5040" y="18278"/>
                    <a:pt x="4878" y="18161"/>
                    <a:pt x="5026" y="18075"/>
                  </a:cubicBezTo>
                  <a:cubicBezTo>
                    <a:pt x="5159" y="17988"/>
                    <a:pt x="5319" y="18002"/>
                    <a:pt x="5113" y="17828"/>
                  </a:cubicBezTo>
                  <a:cubicBezTo>
                    <a:pt x="4908" y="17655"/>
                    <a:pt x="4982" y="17597"/>
                    <a:pt x="5040" y="17381"/>
                  </a:cubicBezTo>
                  <a:cubicBezTo>
                    <a:pt x="5113" y="17164"/>
                    <a:pt x="4834" y="17063"/>
                    <a:pt x="4982" y="16963"/>
                  </a:cubicBezTo>
                  <a:cubicBezTo>
                    <a:pt x="5113" y="16846"/>
                    <a:pt x="5245" y="16513"/>
                    <a:pt x="5245" y="16312"/>
                  </a:cubicBezTo>
                  <a:cubicBezTo>
                    <a:pt x="5245" y="16109"/>
                    <a:pt x="4908" y="15661"/>
                    <a:pt x="4878" y="15344"/>
                  </a:cubicBezTo>
                  <a:cubicBezTo>
                    <a:pt x="4864" y="15040"/>
                    <a:pt x="4878" y="14940"/>
                    <a:pt x="4878" y="14940"/>
                  </a:cubicBezTo>
                  <a:cubicBezTo>
                    <a:pt x="4878" y="14940"/>
                    <a:pt x="4613" y="14520"/>
                    <a:pt x="4481" y="14433"/>
                  </a:cubicBezTo>
                  <a:cubicBezTo>
                    <a:pt x="4334" y="14346"/>
                    <a:pt x="4497" y="14362"/>
                    <a:pt x="4613" y="14115"/>
                  </a:cubicBezTo>
                  <a:cubicBezTo>
                    <a:pt x="4717" y="13885"/>
                    <a:pt x="4892" y="13668"/>
                    <a:pt x="4996" y="13668"/>
                  </a:cubicBezTo>
                  <a:cubicBezTo>
                    <a:pt x="5010" y="13668"/>
                    <a:pt x="5010" y="13668"/>
                    <a:pt x="5026" y="13668"/>
                  </a:cubicBezTo>
                  <a:cubicBezTo>
                    <a:pt x="5085" y="13697"/>
                    <a:pt x="5143" y="13784"/>
                    <a:pt x="5217" y="13784"/>
                  </a:cubicBezTo>
                  <a:cubicBezTo>
                    <a:pt x="5245" y="13784"/>
                    <a:pt x="5275" y="13768"/>
                    <a:pt x="5319" y="13741"/>
                  </a:cubicBezTo>
                  <a:cubicBezTo>
                    <a:pt x="5452" y="13624"/>
                    <a:pt x="5570" y="13581"/>
                    <a:pt x="5659" y="13552"/>
                  </a:cubicBezTo>
                  <a:cubicBezTo>
                    <a:pt x="5747" y="13538"/>
                    <a:pt x="5584" y="13494"/>
                    <a:pt x="5614" y="13408"/>
                  </a:cubicBezTo>
                  <a:cubicBezTo>
                    <a:pt x="5628" y="13364"/>
                    <a:pt x="5659" y="13350"/>
                    <a:pt x="5687" y="13350"/>
                  </a:cubicBezTo>
                  <a:cubicBezTo>
                    <a:pt x="5731" y="13350"/>
                    <a:pt x="5775" y="13364"/>
                    <a:pt x="5819" y="13408"/>
                  </a:cubicBezTo>
                  <a:lnTo>
                    <a:pt x="5833" y="13408"/>
                  </a:lnTo>
                  <a:cubicBezTo>
                    <a:pt x="5907" y="13408"/>
                    <a:pt x="6010" y="13076"/>
                    <a:pt x="5893" y="12930"/>
                  </a:cubicBezTo>
                  <a:cubicBezTo>
                    <a:pt x="5775" y="12800"/>
                    <a:pt x="5805" y="12743"/>
                    <a:pt x="5893" y="12743"/>
                  </a:cubicBezTo>
                  <a:cubicBezTo>
                    <a:pt x="5907" y="12743"/>
                    <a:pt x="5938" y="12757"/>
                    <a:pt x="5952" y="12757"/>
                  </a:cubicBezTo>
                  <a:cubicBezTo>
                    <a:pt x="5952" y="12757"/>
                    <a:pt x="5584" y="12570"/>
                    <a:pt x="5643" y="12396"/>
                  </a:cubicBezTo>
                  <a:cubicBezTo>
                    <a:pt x="5673" y="12266"/>
                    <a:pt x="5687" y="12223"/>
                    <a:pt x="5775" y="12223"/>
                  </a:cubicBezTo>
                  <a:cubicBezTo>
                    <a:pt x="5805" y="12223"/>
                    <a:pt x="5849" y="12223"/>
                    <a:pt x="5907" y="12236"/>
                  </a:cubicBezTo>
                  <a:cubicBezTo>
                    <a:pt x="6084" y="12282"/>
                    <a:pt x="6156" y="12426"/>
                    <a:pt x="6215" y="12426"/>
                  </a:cubicBezTo>
                  <a:cubicBezTo>
                    <a:pt x="6229" y="12426"/>
                    <a:pt x="6245" y="12426"/>
                    <a:pt x="6245" y="12426"/>
                  </a:cubicBezTo>
                  <a:cubicBezTo>
                    <a:pt x="6289" y="12382"/>
                    <a:pt x="6361" y="12367"/>
                    <a:pt x="6421" y="12367"/>
                  </a:cubicBezTo>
                  <a:cubicBezTo>
                    <a:pt x="6449" y="12367"/>
                    <a:pt x="6493" y="12367"/>
                    <a:pt x="6524" y="12367"/>
                  </a:cubicBezTo>
                  <a:cubicBezTo>
                    <a:pt x="6596" y="12367"/>
                    <a:pt x="6730" y="12266"/>
                    <a:pt x="6642" y="12108"/>
                  </a:cubicBezTo>
                  <a:cubicBezTo>
                    <a:pt x="6538" y="11949"/>
                    <a:pt x="6449" y="12065"/>
                    <a:pt x="6391" y="11935"/>
                  </a:cubicBezTo>
                  <a:cubicBezTo>
                    <a:pt x="6317" y="11789"/>
                    <a:pt x="6317" y="11631"/>
                    <a:pt x="6405" y="11501"/>
                  </a:cubicBezTo>
                  <a:cubicBezTo>
                    <a:pt x="6493" y="11371"/>
                    <a:pt x="6449" y="11254"/>
                    <a:pt x="6405" y="11183"/>
                  </a:cubicBezTo>
                  <a:cubicBezTo>
                    <a:pt x="6361" y="11124"/>
                    <a:pt x="6479" y="11168"/>
                    <a:pt x="6493" y="11081"/>
                  </a:cubicBezTo>
                  <a:cubicBezTo>
                    <a:pt x="6524" y="10994"/>
                    <a:pt x="6493" y="10560"/>
                    <a:pt x="6245" y="10316"/>
                  </a:cubicBezTo>
                  <a:cubicBezTo>
                    <a:pt x="5996" y="10069"/>
                    <a:pt x="5863" y="9999"/>
                    <a:pt x="5703" y="9955"/>
                  </a:cubicBezTo>
                  <a:cubicBezTo>
                    <a:pt x="5540" y="9912"/>
                    <a:pt x="5614" y="9825"/>
                    <a:pt x="5584" y="9738"/>
                  </a:cubicBezTo>
                  <a:cubicBezTo>
                    <a:pt x="5570" y="9651"/>
                    <a:pt x="5452" y="9665"/>
                    <a:pt x="5408" y="9608"/>
                  </a:cubicBezTo>
                  <a:cubicBezTo>
                    <a:pt x="5364" y="9535"/>
                    <a:pt x="5438" y="9464"/>
                    <a:pt x="5526" y="9405"/>
                  </a:cubicBezTo>
                  <a:cubicBezTo>
                    <a:pt x="5614" y="9334"/>
                    <a:pt x="5614" y="9247"/>
                    <a:pt x="5452" y="9174"/>
                  </a:cubicBezTo>
                  <a:cubicBezTo>
                    <a:pt x="5289" y="9117"/>
                    <a:pt x="5026" y="8884"/>
                    <a:pt x="5026" y="8683"/>
                  </a:cubicBezTo>
                  <a:cubicBezTo>
                    <a:pt x="5026" y="8480"/>
                    <a:pt x="5159" y="8323"/>
                    <a:pt x="5069" y="8236"/>
                  </a:cubicBezTo>
                  <a:cubicBezTo>
                    <a:pt x="4982" y="8149"/>
                    <a:pt x="4878" y="7903"/>
                    <a:pt x="4952" y="7772"/>
                  </a:cubicBezTo>
                  <a:cubicBezTo>
                    <a:pt x="5010" y="7672"/>
                    <a:pt x="5099" y="7658"/>
                    <a:pt x="5143" y="7658"/>
                  </a:cubicBezTo>
                  <a:lnTo>
                    <a:pt x="5159" y="7658"/>
                  </a:lnTo>
                  <a:cubicBezTo>
                    <a:pt x="5159" y="7658"/>
                    <a:pt x="5143" y="7412"/>
                    <a:pt x="5040" y="7368"/>
                  </a:cubicBezTo>
                  <a:cubicBezTo>
                    <a:pt x="4952" y="7325"/>
                    <a:pt x="4878" y="7297"/>
                    <a:pt x="4908" y="7138"/>
                  </a:cubicBezTo>
                  <a:cubicBezTo>
                    <a:pt x="4938" y="6992"/>
                    <a:pt x="4864" y="6964"/>
                    <a:pt x="4834" y="6791"/>
                  </a:cubicBezTo>
                  <a:cubicBezTo>
                    <a:pt x="4834" y="6704"/>
                    <a:pt x="4806" y="6674"/>
                    <a:pt x="4762" y="6674"/>
                  </a:cubicBezTo>
                  <a:cubicBezTo>
                    <a:pt x="4717" y="6674"/>
                    <a:pt x="4657" y="6733"/>
                    <a:pt x="4613" y="6804"/>
                  </a:cubicBezTo>
                  <a:cubicBezTo>
                    <a:pt x="4541" y="6950"/>
                    <a:pt x="4613" y="6992"/>
                    <a:pt x="4378" y="7037"/>
                  </a:cubicBezTo>
                  <a:cubicBezTo>
                    <a:pt x="4364" y="7037"/>
                    <a:pt x="4334" y="7037"/>
                    <a:pt x="4304" y="7037"/>
                  </a:cubicBezTo>
                  <a:cubicBezTo>
                    <a:pt x="4143" y="7037"/>
                    <a:pt x="4113" y="6907"/>
                    <a:pt x="4113" y="6761"/>
                  </a:cubicBezTo>
                  <a:cubicBezTo>
                    <a:pt x="4113" y="6631"/>
                    <a:pt x="4041" y="6386"/>
                    <a:pt x="3981" y="6386"/>
                  </a:cubicBezTo>
                  <a:cubicBezTo>
                    <a:pt x="3967" y="6386"/>
                    <a:pt x="3967" y="6386"/>
                    <a:pt x="3953" y="6400"/>
                  </a:cubicBezTo>
                  <a:cubicBezTo>
                    <a:pt x="3909" y="6473"/>
                    <a:pt x="3804" y="6617"/>
                    <a:pt x="3746" y="6617"/>
                  </a:cubicBezTo>
                  <a:cubicBezTo>
                    <a:pt x="3716" y="6617"/>
                    <a:pt x="3716" y="6560"/>
                    <a:pt x="3776" y="6400"/>
                  </a:cubicBezTo>
                  <a:cubicBezTo>
                    <a:pt x="3909" y="6010"/>
                    <a:pt x="3937" y="6069"/>
                    <a:pt x="3820" y="6026"/>
                  </a:cubicBezTo>
                  <a:cubicBezTo>
                    <a:pt x="3702" y="5982"/>
                    <a:pt x="3688" y="5909"/>
                    <a:pt x="3702" y="5822"/>
                  </a:cubicBezTo>
                  <a:cubicBezTo>
                    <a:pt x="3716" y="5736"/>
                    <a:pt x="3672" y="5505"/>
                    <a:pt x="3555" y="5505"/>
                  </a:cubicBezTo>
                  <a:cubicBezTo>
                    <a:pt x="3539" y="5505"/>
                    <a:pt x="3525" y="5505"/>
                    <a:pt x="3525" y="5519"/>
                  </a:cubicBezTo>
                  <a:cubicBezTo>
                    <a:pt x="3407" y="5548"/>
                    <a:pt x="3363" y="5722"/>
                    <a:pt x="3276" y="5722"/>
                  </a:cubicBezTo>
                  <a:cubicBezTo>
                    <a:pt x="3246" y="5722"/>
                    <a:pt x="3216" y="5706"/>
                    <a:pt x="3172" y="5663"/>
                  </a:cubicBezTo>
                  <a:cubicBezTo>
                    <a:pt x="3114" y="5606"/>
                    <a:pt x="3084" y="5576"/>
                    <a:pt x="3056" y="5576"/>
                  </a:cubicBezTo>
                  <a:cubicBezTo>
                    <a:pt x="3026" y="5576"/>
                    <a:pt x="3012" y="5621"/>
                    <a:pt x="2951" y="5706"/>
                  </a:cubicBezTo>
                  <a:cubicBezTo>
                    <a:pt x="2923" y="5749"/>
                    <a:pt x="2893" y="5779"/>
                    <a:pt x="2879" y="5779"/>
                  </a:cubicBezTo>
                  <a:cubicBezTo>
                    <a:pt x="2835" y="5779"/>
                    <a:pt x="2849" y="5649"/>
                    <a:pt x="2863" y="5519"/>
                  </a:cubicBezTo>
                  <a:cubicBezTo>
                    <a:pt x="2879" y="5331"/>
                    <a:pt x="2907" y="5115"/>
                    <a:pt x="2835" y="5085"/>
                  </a:cubicBezTo>
                  <a:cubicBezTo>
                    <a:pt x="2819" y="5085"/>
                    <a:pt x="2805" y="5085"/>
                    <a:pt x="2791" y="5085"/>
                  </a:cubicBezTo>
                  <a:cubicBezTo>
                    <a:pt x="2747" y="5085"/>
                    <a:pt x="2717" y="5101"/>
                    <a:pt x="2628" y="5158"/>
                  </a:cubicBezTo>
                  <a:cubicBezTo>
                    <a:pt x="2540" y="5215"/>
                    <a:pt x="2482" y="5274"/>
                    <a:pt x="2422" y="5274"/>
                  </a:cubicBezTo>
                  <a:cubicBezTo>
                    <a:pt x="2407" y="5274"/>
                    <a:pt x="2393" y="5274"/>
                    <a:pt x="2379" y="5274"/>
                  </a:cubicBezTo>
                  <a:cubicBezTo>
                    <a:pt x="2319" y="5215"/>
                    <a:pt x="2319" y="5128"/>
                    <a:pt x="2247" y="5115"/>
                  </a:cubicBezTo>
                  <a:cubicBezTo>
                    <a:pt x="2231" y="5101"/>
                    <a:pt x="2231" y="5101"/>
                    <a:pt x="2217" y="5101"/>
                  </a:cubicBezTo>
                  <a:cubicBezTo>
                    <a:pt x="2173" y="5101"/>
                    <a:pt x="2173" y="5158"/>
                    <a:pt x="2084" y="5201"/>
                  </a:cubicBezTo>
                  <a:cubicBezTo>
                    <a:pt x="2070" y="5201"/>
                    <a:pt x="2070" y="5215"/>
                    <a:pt x="2054" y="5215"/>
                  </a:cubicBezTo>
                  <a:cubicBezTo>
                    <a:pt x="1996" y="5215"/>
                    <a:pt x="1982" y="5128"/>
                    <a:pt x="1908" y="5128"/>
                  </a:cubicBezTo>
                  <a:cubicBezTo>
                    <a:pt x="1894" y="5128"/>
                    <a:pt x="1894" y="5128"/>
                    <a:pt x="1878" y="5128"/>
                  </a:cubicBezTo>
                  <a:cubicBezTo>
                    <a:pt x="1775" y="5158"/>
                    <a:pt x="1657" y="5172"/>
                    <a:pt x="1571" y="5245"/>
                  </a:cubicBezTo>
                  <a:cubicBezTo>
                    <a:pt x="1466" y="5316"/>
                    <a:pt x="1422" y="5448"/>
                    <a:pt x="1422" y="5448"/>
                  </a:cubicBezTo>
                  <a:cubicBezTo>
                    <a:pt x="1422" y="5448"/>
                    <a:pt x="1422" y="5489"/>
                    <a:pt x="1540" y="5519"/>
                  </a:cubicBezTo>
                  <a:cubicBezTo>
                    <a:pt x="1555" y="5519"/>
                    <a:pt x="1585" y="5519"/>
                    <a:pt x="1599" y="5519"/>
                  </a:cubicBezTo>
                  <a:cubicBezTo>
                    <a:pt x="1643" y="5519"/>
                    <a:pt x="1673" y="5505"/>
                    <a:pt x="1717" y="5505"/>
                  </a:cubicBezTo>
                  <a:cubicBezTo>
                    <a:pt x="1761" y="5505"/>
                    <a:pt x="1805" y="5519"/>
                    <a:pt x="1833" y="5562"/>
                  </a:cubicBezTo>
                  <a:cubicBezTo>
                    <a:pt x="1922" y="5649"/>
                    <a:pt x="1922" y="5765"/>
                    <a:pt x="1878" y="5852"/>
                  </a:cubicBezTo>
                  <a:cubicBezTo>
                    <a:pt x="1833" y="5939"/>
                    <a:pt x="1952" y="6010"/>
                    <a:pt x="1717" y="6026"/>
                  </a:cubicBezTo>
                  <a:cubicBezTo>
                    <a:pt x="1496" y="6053"/>
                    <a:pt x="1276" y="6026"/>
                    <a:pt x="1276" y="6256"/>
                  </a:cubicBezTo>
                  <a:cubicBezTo>
                    <a:pt x="1276" y="6473"/>
                    <a:pt x="1129" y="6444"/>
                    <a:pt x="997" y="6516"/>
                  </a:cubicBezTo>
                  <a:cubicBezTo>
                    <a:pt x="967" y="6530"/>
                    <a:pt x="936" y="6530"/>
                    <a:pt x="908" y="6530"/>
                  </a:cubicBezTo>
                  <a:cubicBezTo>
                    <a:pt x="820" y="6530"/>
                    <a:pt x="746" y="6516"/>
                    <a:pt x="674" y="6516"/>
                  </a:cubicBezTo>
                  <a:cubicBezTo>
                    <a:pt x="629" y="6516"/>
                    <a:pt x="599" y="6516"/>
                    <a:pt x="569" y="6530"/>
                  </a:cubicBezTo>
                  <a:cubicBezTo>
                    <a:pt x="569" y="6501"/>
                    <a:pt x="555" y="6457"/>
                    <a:pt x="541" y="6430"/>
                  </a:cubicBezTo>
                  <a:cubicBezTo>
                    <a:pt x="525" y="6414"/>
                    <a:pt x="511" y="6400"/>
                    <a:pt x="481" y="6400"/>
                  </a:cubicBezTo>
                  <a:cubicBezTo>
                    <a:pt x="467" y="6400"/>
                    <a:pt x="467" y="6400"/>
                    <a:pt x="453" y="6400"/>
                  </a:cubicBezTo>
                  <a:cubicBezTo>
                    <a:pt x="423" y="6400"/>
                    <a:pt x="393" y="6400"/>
                    <a:pt x="409" y="6313"/>
                  </a:cubicBezTo>
                  <a:cubicBezTo>
                    <a:pt x="423" y="6156"/>
                    <a:pt x="497" y="6270"/>
                    <a:pt x="541" y="6140"/>
                  </a:cubicBezTo>
                  <a:cubicBezTo>
                    <a:pt x="585" y="6010"/>
                    <a:pt x="541" y="5953"/>
                    <a:pt x="541" y="5822"/>
                  </a:cubicBezTo>
                  <a:cubicBezTo>
                    <a:pt x="541" y="5692"/>
                    <a:pt x="613" y="5765"/>
                    <a:pt x="657" y="5606"/>
                  </a:cubicBezTo>
                  <a:cubicBezTo>
                    <a:pt x="702" y="5448"/>
                    <a:pt x="657" y="5404"/>
                    <a:pt x="629" y="5245"/>
                  </a:cubicBezTo>
                  <a:cubicBezTo>
                    <a:pt x="613" y="5085"/>
                    <a:pt x="541" y="4998"/>
                    <a:pt x="467" y="4884"/>
                  </a:cubicBezTo>
                  <a:cubicBezTo>
                    <a:pt x="409" y="4768"/>
                    <a:pt x="262" y="4580"/>
                    <a:pt x="216" y="4377"/>
                  </a:cubicBezTo>
                  <a:cubicBezTo>
                    <a:pt x="172" y="4176"/>
                    <a:pt x="172" y="3930"/>
                    <a:pt x="216" y="3843"/>
                  </a:cubicBezTo>
                  <a:cubicBezTo>
                    <a:pt x="262" y="3742"/>
                    <a:pt x="334" y="3569"/>
                    <a:pt x="216" y="3496"/>
                  </a:cubicBezTo>
                  <a:cubicBezTo>
                    <a:pt x="114" y="3439"/>
                    <a:pt x="11" y="3366"/>
                    <a:pt x="86" y="3208"/>
                  </a:cubicBezTo>
                  <a:cubicBezTo>
                    <a:pt x="158" y="3048"/>
                    <a:pt x="172" y="2991"/>
                    <a:pt x="364" y="2918"/>
                  </a:cubicBezTo>
                  <a:cubicBezTo>
                    <a:pt x="409" y="2904"/>
                    <a:pt x="437" y="2904"/>
                    <a:pt x="467" y="2904"/>
                  </a:cubicBezTo>
                  <a:cubicBezTo>
                    <a:pt x="569" y="2904"/>
                    <a:pt x="629" y="2948"/>
                    <a:pt x="702" y="2948"/>
                  </a:cubicBezTo>
                  <a:lnTo>
                    <a:pt x="716" y="2948"/>
                  </a:lnTo>
                  <a:cubicBezTo>
                    <a:pt x="732" y="2948"/>
                    <a:pt x="732" y="2932"/>
                    <a:pt x="732" y="2932"/>
                  </a:cubicBezTo>
                  <a:cubicBezTo>
                    <a:pt x="806" y="2932"/>
                    <a:pt x="716" y="3078"/>
                    <a:pt x="716" y="3078"/>
                  </a:cubicBezTo>
                  <a:cubicBezTo>
                    <a:pt x="716" y="3078"/>
                    <a:pt x="908" y="2804"/>
                    <a:pt x="1025" y="2788"/>
                  </a:cubicBezTo>
                  <a:cubicBezTo>
                    <a:pt x="1085" y="2774"/>
                    <a:pt x="1201" y="2760"/>
                    <a:pt x="1290" y="2760"/>
                  </a:cubicBezTo>
                  <a:cubicBezTo>
                    <a:pt x="1364" y="2760"/>
                    <a:pt x="1438" y="2760"/>
                    <a:pt x="1466" y="2788"/>
                  </a:cubicBezTo>
                  <a:cubicBezTo>
                    <a:pt x="1571" y="2831"/>
                    <a:pt x="1657" y="2904"/>
                    <a:pt x="1717" y="2991"/>
                  </a:cubicBezTo>
                  <a:cubicBezTo>
                    <a:pt x="1775" y="3062"/>
                    <a:pt x="1894" y="3135"/>
                    <a:pt x="2010" y="3135"/>
                  </a:cubicBezTo>
                  <a:cubicBezTo>
                    <a:pt x="2040" y="3135"/>
                    <a:pt x="2070" y="3135"/>
                    <a:pt x="2084" y="3121"/>
                  </a:cubicBezTo>
                  <a:cubicBezTo>
                    <a:pt x="2231" y="3078"/>
                    <a:pt x="2291" y="3005"/>
                    <a:pt x="2291" y="2904"/>
                  </a:cubicBezTo>
                  <a:cubicBezTo>
                    <a:pt x="2291" y="2788"/>
                    <a:pt x="2407" y="2745"/>
                    <a:pt x="2407" y="2658"/>
                  </a:cubicBezTo>
                  <a:cubicBezTo>
                    <a:pt x="2407" y="2557"/>
                    <a:pt x="2275" y="2587"/>
                    <a:pt x="2275" y="2471"/>
                  </a:cubicBezTo>
                  <a:cubicBezTo>
                    <a:pt x="2275" y="2354"/>
                    <a:pt x="2247" y="2137"/>
                    <a:pt x="2247" y="2137"/>
                  </a:cubicBezTo>
                  <a:cubicBezTo>
                    <a:pt x="2247" y="2137"/>
                    <a:pt x="2482" y="2137"/>
                    <a:pt x="2540" y="2210"/>
                  </a:cubicBezTo>
                  <a:cubicBezTo>
                    <a:pt x="2556" y="2224"/>
                    <a:pt x="2584" y="2224"/>
                    <a:pt x="2628" y="2224"/>
                  </a:cubicBezTo>
                  <a:cubicBezTo>
                    <a:pt x="2747" y="2224"/>
                    <a:pt x="2951" y="2153"/>
                    <a:pt x="2951" y="2153"/>
                  </a:cubicBezTo>
                  <a:cubicBezTo>
                    <a:pt x="2951" y="2153"/>
                    <a:pt x="2733" y="2110"/>
                    <a:pt x="2835" y="2009"/>
                  </a:cubicBezTo>
                  <a:cubicBezTo>
                    <a:pt x="2951" y="1893"/>
                    <a:pt x="3040" y="1964"/>
                    <a:pt x="3128" y="1849"/>
                  </a:cubicBezTo>
                  <a:cubicBezTo>
                    <a:pt x="3232" y="1733"/>
                    <a:pt x="3290" y="1690"/>
                    <a:pt x="3290" y="1532"/>
                  </a:cubicBezTo>
                  <a:cubicBezTo>
                    <a:pt x="3290" y="1372"/>
                    <a:pt x="3128" y="1272"/>
                    <a:pt x="3276" y="1084"/>
                  </a:cubicBezTo>
                  <a:cubicBezTo>
                    <a:pt x="3349" y="998"/>
                    <a:pt x="3379" y="954"/>
                    <a:pt x="3423" y="954"/>
                  </a:cubicBezTo>
                  <a:cubicBezTo>
                    <a:pt x="3453" y="954"/>
                    <a:pt x="3497" y="982"/>
                    <a:pt x="3539" y="1025"/>
                  </a:cubicBezTo>
                  <a:cubicBezTo>
                    <a:pt x="3583" y="1041"/>
                    <a:pt x="3644" y="1055"/>
                    <a:pt x="3716" y="1055"/>
                  </a:cubicBezTo>
                  <a:cubicBezTo>
                    <a:pt x="3848" y="1055"/>
                    <a:pt x="3997" y="1011"/>
                    <a:pt x="4085" y="925"/>
                  </a:cubicBezTo>
                  <a:cubicBezTo>
                    <a:pt x="4232" y="795"/>
                    <a:pt x="4378" y="722"/>
                    <a:pt x="4452" y="621"/>
                  </a:cubicBezTo>
                  <a:cubicBezTo>
                    <a:pt x="4525" y="505"/>
                    <a:pt x="4452" y="420"/>
                    <a:pt x="4541" y="304"/>
                  </a:cubicBezTo>
                  <a:cubicBezTo>
                    <a:pt x="4585" y="260"/>
                    <a:pt x="4629" y="217"/>
                    <a:pt x="4673" y="187"/>
                  </a:cubicBezTo>
                  <a:cubicBezTo>
                    <a:pt x="4701" y="231"/>
                    <a:pt x="4701" y="231"/>
                    <a:pt x="4701" y="231"/>
                  </a:cubicBezTo>
                  <a:cubicBezTo>
                    <a:pt x="4673" y="187"/>
                    <a:pt x="4673" y="187"/>
                    <a:pt x="4673" y="187"/>
                  </a:cubicBezTo>
                  <a:cubicBezTo>
                    <a:pt x="4731" y="130"/>
                    <a:pt x="4806" y="101"/>
                    <a:pt x="4834" y="87"/>
                  </a:cubicBezTo>
                  <a:cubicBezTo>
                    <a:pt x="4850" y="73"/>
                    <a:pt x="4864" y="73"/>
                    <a:pt x="4864" y="73"/>
                  </a:cubicBezTo>
                  <a:cubicBezTo>
                    <a:pt x="4892" y="73"/>
                    <a:pt x="4878" y="130"/>
                    <a:pt x="4996" y="130"/>
                  </a:cubicBezTo>
                  <a:cubicBezTo>
                    <a:pt x="5085" y="130"/>
                    <a:pt x="5129" y="73"/>
                    <a:pt x="5187" y="73"/>
                  </a:cubicBezTo>
                  <a:lnTo>
                    <a:pt x="5187" y="0"/>
                  </a:lnTo>
                  <a:cubicBezTo>
                    <a:pt x="5143" y="0"/>
                    <a:pt x="5113" y="30"/>
                    <a:pt x="5085" y="43"/>
                  </a:cubicBezTo>
                  <a:cubicBezTo>
                    <a:pt x="5055" y="57"/>
                    <a:pt x="5040" y="73"/>
                    <a:pt x="4996" y="73"/>
                  </a:cubicBezTo>
                  <a:cubicBezTo>
                    <a:pt x="4952" y="73"/>
                    <a:pt x="4938" y="57"/>
                    <a:pt x="4938" y="43"/>
                  </a:cubicBezTo>
                  <a:cubicBezTo>
                    <a:pt x="4922" y="43"/>
                    <a:pt x="4908" y="14"/>
                    <a:pt x="4864" y="14"/>
                  </a:cubicBezTo>
                  <a:cubicBezTo>
                    <a:pt x="4850" y="14"/>
                    <a:pt x="4834" y="14"/>
                    <a:pt x="4820" y="30"/>
                  </a:cubicBezTo>
                  <a:cubicBezTo>
                    <a:pt x="4776" y="43"/>
                    <a:pt x="4731" y="57"/>
                    <a:pt x="4673" y="101"/>
                  </a:cubicBezTo>
                  <a:cubicBezTo>
                    <a:pt x="4629" y="144"/>
                    <a:pt x="4629" y="144"/>
                    <a:pt x="4629" y="144"/>
                  </a:cubicBezTo>
                  <a:cubicBezTo>
                    <a:pt x="4585" y="174"/>
                    <a:pt x="4585" y="174"/>
                    <a:pt x="4585" y="174"/>
                  </a:cubicBezTo>
                  <a:cubicBezTo>
                    <a:pt x="4555" y="203"/>
                    <a:pt x="4525" y="231"/>
                    <a:pt x="4497" y="274"/>
                  </a:cubicBezTo>
                  <a:cubicBezTo>
                    <a:pt x="4438" y="347"/>
                    <a:pt x="4438" y="420"/>
                    <a:pt x="4422" y="461"/>
                  </a:cubicBezTo>
                  <a:cubicBezTo>
                    <a:pt x="4422" y="521"/>
                    <a:pt x="4422" y="548"/>
                    <a:pt x="4408" y="593"/>
                  </a:cubicBezTo>
                  <a:cubicBezTo>
                    <a:pt x="4364" y="635"/>
                    <a:pt x="4304" y="678"/>
                    <a:pt x="4232" y="737"/>
                  </a:cubicBezTo>
                  <a:cubicBezTo>
                    <a:pt x="4174" y="781"/>
                    <a:pt x="4113" y="824"/>
                    <a:pt x="4041" y="881"/>
                  </a:cubicBezTo>
                  <a:cubicBezTo>
                    <a:pt x="3981" y="954"/>
                    <a:pt x="3848" y="998"/>
                    <a:pt x="3716" y="998"/>
                  </a:cubicBezTo>
                  <a:cubicBezTo>
                    <a:pt x="3658" y="998"/>
                    <a:pt x="3600" y="982"/>
                    <a:pt x="3569" y="968"/>
                  </a:cubicBezTo>
                  <a:cubicBezTo>
                    <a:pt x="3569" y="968"/>
                    <a:pt x="3555" y="954"/>
                    <a:pt x="3539" y="954"/>
                  </a:cubicBezTo>
                  <a:cubicBezTo>
                    <a:pt x="3497" y="925"/>
                    <a:pt x="3467" y="895"/>
                    <a:pt x="3423" y="895"/>
                  </a:cubicBezTo>
                  <a:cubicBezTo>
                    <a:pt x="3349" y="895"/>
                    <a:pt x="3290" y="954"/>
                    <a:pt x="3216" y="1055"/>
                  </a:cubicBezTo>
                  <a:cubicBezTo>
                    <a:pt x="3114" y="1199"/>
                    <a:pt x="3158" y="1315"/>
                    <a:pt x="3202" y="1402"/>
                  </a:cubicBezTo>
                  <a:cubicBezTo>
                    <a:pt x="3216" y="1445"/>
                    <a:pt x="3232" y="1489"/>
                    <a:pt x="3232" y="1532"/>
                  </a:cubicBezTo>
                  <a:cubicBezTo>
                    <a:pt x="3232" y="1646"/>
                    <a:pt x="3202" y="1676"/>
                    <a:pt x="3128" y="1749"/>
                  </a:cubicBezTo>
                  <a:cubicBezTo>
                    <a:pt x="3114" y="1777"/>
                    <a:pt x="3100" y="1792"/>
                    <a:pt x="3084" y="1806"/>
                  </a:cubicBezTo>
                  <a:cubicBezTo>
                    <a:pt x="3056" y="1849"/>
                    <a:pt x="3026" y="1863"/>
                    <a:pt x="2981" y="1863"/>
                  </a:cubicBezTo>
                  <a:cubicBezTo>
                    <a:pt x="2923" y="1879"/>
                    <a:pt x="2863" y="1893"/>
                    <a:pt x="2791" y="1964"/>
                  </a:cubicBezTo>
                  <a:cubicBezTo>
                    <a:pt x="2747" y="2009"/>
                    <a:pt x="2747" y="2066"/>
                    <a:pt x="2747" y="2096"/>
                  </a:cubicBezTo>
                  <a:cubicBezTo>
                    <a:pt x="2761" y="2110"/>
                    <a:pt x="2761" y="2124"/>
                    <a:pt x="2775" y="2137"/>
                  </a:cubicBezTo>
                  <a:cubicBezTo>
                    <a:pt x="2733" y="2153"/>
                    <a:pt x="2672" y="2167"/>
                    <a:pt x="2628" y="2167"/>
                  </a:cubicBezTo>
                  <a:cubicBezTo>
                    <a:pt x="2598" y="2167"/>
                    <a:pt x="2584" y="2167"/>
                    <a:pt x="2584" y="2167"/>
                  </a:cubicBezTo>
                  <a:cubicBezTo>
                    <a:pt x="2512" y="2080"/>
                    <a:pt x="2291" y="2080"/>
                    <a:pt x="2247" y="2080"/>
                  </a:cubicBezTo>
                  <a:cubicBezTo>
                    <a:pt x="2173" y="2080"/>
                    <a:pt x="2173" y="2080"/>
                    <a:pt x="2173" y="2080"/>
                  </a:cubicBezTo>
                  <a:cubicBezTo>
                    <a:pt x="2187" y="2137"/>
                    <a:pt x="2187" y="2137"/>
                    <a:pt x="2187" y="2137"/>
                  </a:cubicBezTo>
                  <a:cubicBezTo>
                    <a:pt x="2187" y="2153"/>
                    <a:pt x="2203" y="2370"/>
                    <a:pt x="2203" y="2471"/>
                  </a:cubicBezTo>
                  <a:cubicBezTo>
                    <a:pt x="2203" y="2571"/>
                    <a:pt x="2275" y="2601"/>
                    <a:pt x="2319" y="2630"/>
                  </a:cubicBezTo>
                  <a:cubicBezTo>
                    <a:pt x="2349" y="2644"/>
                    <a:pt x="2349" y="2644"/>
                    <a:pt x="2349" y="2658"/>
                  </a:cubicBezTo>
                  <a:cubicBezTo>
                    <a:pt x="2349" y="2674"/>
                    <a:pt x="2335" y="2687"/>
                    <a:pt x="2305" y="2717"/>
                  </a:cubicBezTo>
                  <a:cubicBezTo>
                    <a:pt x="2275" y="2760"/>
                    <a:pt x="2231" y="2818"/>
                    <a:pt x="2231" y="2904"/>
                  </a:cubicBezTo>
                  <a:cubicBezTo>
                    <a:pt x="2231" y="2961"/>
                    <a:pt x="2217" y="3021"/>
                    <a:pt x="2070" y="3062"/>
                  </a:cubicBezTo>
                  <a:cubicBezTo>
                    <a:pt x="2054" y="3062"/>
                    <a:pt x="2026" y="3078"/>
                    <a:pt x="2010" y="3078"/>
                  </a:cubicBezTo>
                  <a:cubicBezTo>
                    <a:pt x="1922" y="3078"/>
                    <a:pt x="1819" y="3005"/>
                    <a:pt x="1775" y="2948"/>
                  </a:cubicBezTo>
                  <a:cubicBezTo>
                    <a:pt x="1687" y="2831"/>
                    <a:pt x="1585" y="2774"/>
                    <a:pt x="1496" y="2731"/>
                  </a:cubicBezTo>
                  <a:cubicBezTo>
                    <a:pt x="1452" y="2717"/>
                    <a:pt x="1394" y="2701"/>
                    <a:pt x="1290" y="2701"/>
                  </a:cubicBezTo>
                  <a:cubicBezTo>
                    <a:pt x="1187" y="2701"/>
                    <a:pt x="1069" y="2717"/>
                    <a:pt x="1011" y="2731"/>
                  </a:cubicBezTo>
                  <a:cubicBezTo>
                    <a:pt x="936" y="2745"/>
                    <a:pt x="850" y="2818"/>
                    <a:pt x="790" y="2889"/>
                  </a:cubicBezTo>
                  <a:cubicBezTo>
                    <a:pt x="776" y="2889"/>
                    <a:pt x="762" y="2875"/>
                    <a:pt x="732" y="2875"/>
                  </a:cubicBezTo>
                  <a:cubicBezTo>
                    <a:pt x="732" y="2875"/>
                    <a:pt x="716" y="2875"/>
                    <a:pt x="702" y="2889"/>
                  </a:cubicBezTo>
                  <a:cubicBezTo>
                    <a:pt x="674" y="2889"/>
                    <a:pt x="657" y="2875"/>
                    <a:pt x="629" y="2875"/>
                  </a:cubicBezTo>
                  <a:cubicBezTo>
                    <a:pt x="585" y="2861"/>
                    <a:pt x="541" y="2831"/>
                    <a:pt x="467" y="2831"/>
                  </a:cubicBezTo>
                  <a:cubicBezTo>
                    <a:pt x="423" y="2831"/>
                    <a:pt x="379" y="2847"/>
                    <a:pt x="334" y="2861"/>
                  </a:cubicBezTo>
                  <a:cubicBezTo>
                    <a:pt x="144" y="2932"/>
                    <a:pt x="100" y="3021"/>
                    <a:pt x="41" y="3165"/>
                  </a:cubicBezTo>
                  <a:cubicBezTo>
                    <a:pt x="25" y="3192"/>
                    <a:pt x="25" y="3192"/>
                    <a:pt x="25" y="3192"/>
                  </a:cubicBezTo>
                  <a:cubicBezTo>
                    <a:pt x="-63" y="3395"/>
                    <a:pt x="100" y="3496"/>
                    <a:pt x="188" y="3555"/>
                  </a:cubicBezTo>
                  <a:cubicBezTo>
                    <a:pt x="276" y="3598"/>
                    <a:pt x="172" y="3786"/>
                    <a:pt x="172" y="3813"/>
                  </a:cubicBezTo>
                  <a:cubicBezTo>
                    <a:pt x="114" y="3930"/>
                    <a:pt x="114" y="4190"/>
                    <a:pt x="158" y="4393"/>
                  </a:cubicBezTo>
                  <a:cubicBezTo>
                    <a:pt x="202" y="4564"/>
                    <a:pt x="320" y="4754"/>
                    <a:pt x="393" y="4870"/>
                  </a:cubicBezTo>
                  <a:cubicBezTo>
                    <a:pt x="423" y="4912"/>
                    <a:pt x="423" y="4912"/>
                    <a:pt x="423" y="4912"/>
                  </a:cubicBezTo>
                  <a:cubicBezTo>
                    <a:pt x="453" y="4955"/>
                    <a:pt x="453" y="4955"/>
                    <a:pt x="453" y="4955"/>
                  </a:cubicBezTo>
                  <a:cubicBezTo>
                    <a:pt x="511" y="5057"/>
                    <a:pt x="555" y="5128"/>
                    <a:pt x="569" y="5259"/>
                  </a:cubicBezTo>
                  <a:cubicBezTo>
                    <a:pt x="585" y="5302"/>
                    <a:pt x="585" y="5345"/>
                    <a:pt x="599" y="5375"/>
                  </a:cubicBezTo>
                  <a:cubicBezTo>
                    <a:pt x="613" y="5448"/>
                    <a:pt x="629" y="5489"/>
                    <a:pt x="599" y="5592"/>
                  </a:cubicBezTo>
                  <a:cubicBezTo>
                    <a:pt x="585" y="5649"/>
                    <a:pt x="555" y="5663"/>
                    <a:pt x="541" y="5679"/>
                  </a:cubicBezTo>
                  <a:cubicBezTo>
                    <a:pt x="511" y="5706"/>
                    <a:pt x="481" y="5736"/>
                    <a:pt x="481" y="5822"/>
                  </a:cubicBezTo>
                  <a:cubicBezTo>
                    <a:pt x="481" y="5880"/>
                    <a:pt x="481" y="5923"/>
                    <a:pt x="497" y="5953"/>
                  </a:cubicBezTo>
                  <a:cubicBezTo>
                    <a:pt x="497" y="6010"/>
                    <a:pt x="511" y="6053"/>
                    <a:pt x="481" y="6126"/>
                  </a:cubicBezTo>
                  <a:cubicBezTo>
                    <a:pt x="467" y="6156"/>
                    <a:pt x="467" y="6156"/>
                    <a:pt x="453" y="6156"/>
                  </a:cubicBezTo>
                  <a:cubicBezTo>
                    <a:pt x="393" y="6183"/>
                    <a:pt x="364" y="6213"/>
                    <a:pt x="348" y="6313"/>
                  </a:cubicBezTo>
                  <a:cubicBezTo>
                    <a:pt x="334" y="6343"/>
                    <a:pt x="334" y="6400"/>
                    <a:pt x="364" y="6430"/>
                  </a:cubicBezTo>
                  <a:cubicBezTo>
                    <a:pt x="393" y="6473"/>
                    <a:pt x="437" y="6473"/>
                    <a:pt x="453" y="6473"/>
                  </a:cubicBezTo>
                  <a:lnTo>
                    <a:pt x="467" y="6473"/>
                  </a:lnTo>
                  <a:cubicBezTo>
                    <a:pt x="481" y="6457"/>
                    <a:pt x="481" y="6457"/>
                    <a:pt x="481" y="6457"/>
                  </a:cubicBezTo>
                  <a:cubicBezTo>
                    <a:pt x="497" y="6457"/>
                    <a:pt x="497" y="6473"/>
                    <a:pt x="497" y="6473"/>
                  </a:cubicBezTo>
                  <a:cubicBezTo>
                    <a:pt x="497" y="6473"/>
                    <a:pt x="511" y="6487"/>
                    <a:pt x="511" y="6546"/>
                  </a:cubicBezTo>
                  <a:cubicBezTo>
                    <a:pt x="511" y="6647"/>
                    <a:pt x="511" y="6647"/>
                    <a:pt x="511" y="6647"/>
                  </a:cubicBezTo>
                  <a:cubicBezTo>
                    <a:pt x="599" y="6587"/>
                    <a:pt x="599" y="6587"/>
                    <a:pt x="599" y="6587"/>
                  </a:cubicBezTo>
                  <a:cubicBezTo>
                    <a:pt x="613" y="6574"/>
                    <a:pt x="643" y="6574"/>
                    <a:pt x="674" y="6574"/>
                  </a:cubicBezTo>
                  <a:cubicBezTo>
                    <a:pt x="702" y="6574"/>
                    <a:pt x="732" y="6574"/>
                    <a:pt x="776" y="6587"/>
                  </a:cubicBezTo>
                  <a:cubicBezTo>
                    <a:pt x="820" y="6587"/>
                    <a:pt x="864" y="6603"/>
                    <a:pt x="908" y="6603"/>
                  </a:cubicBezTo>
                  <a:cubicBezTo>
                    <a:pt x="952" y="6603"/>
                    <a:pt x="983" y="6587"/>
                    <a:pt x="1025" y="6574"/>
                  </a:cubicBezTo>
                  <a:cubicBezTo>
                    <a:pt x="1055" y="6560"/>
                    <a:pt x="1085" y="6546"/>
                    <a:pt x="1113" y="6546"/>
                  </a:cubicBezTo>
                  <a:cubicBezTo>
                    <a:pt x="1217" y="6501"/>
                    <a:pt x="1334" y="6457"/>
                    <a:pt x="1334" y="6256"/>
                  </a:cubicBezTo>
                  <a:cubicBezTo>
                    <a:pt x="1334" y="6126"/>
                    <a:pt x="1408" y="6112"/>
                    <a:pt x="1629" y="6097"/>
                  </a:cubicBezTo>
                  <a:cubicBezTo>
                    <a:pt x="1657" y="6097"/>
                    <a:pt x="1701" y="6083"/>
                    <a:pt x="1731" y="6083"/>
                  </a:cubicBezTo>
                  <a:cubicBezTo>
                    <a:pt x="1894" y="6069"/>
                    <a:pt x="1938" y="6026"/>
                    <a:pt x="1938" y="5923"/>
                  </a:cubicBezTo>
                  <a:cubicBezTo>
                    <a:pt x="1938" y="5895"/>
                    <a:pt x="1938" y="5895"/>
                    <a:pt x="1938" y="5880"/>
                  </a:cubicBezTo>
                  <a:cubicBezTo>
                    <a:pt x="1996" y="5749"/>
                    <a:pt x="1982" y="5606"/>
                    <a:pt x="1878" y="5519"/>
                  </a:cubicBezTo>
                  <a:cubicBezTo>
                    <a:pt x="1819" y="5462"/>
                    <a:pt x="1761" y="5448"/>
                    <a:pt x="1717" y="5448"/>
                  </a:cubicBezTo>
                  <a:cubicBezTo>
                    <a:pt x="1701" y="5448"/>
                    <a:pt x="1673" y="5448"/>
                    <a:pt x="1657" y="5448"/>
                  </a:cubicBezTo>
                  <a:cubicBezTo>
                    <a:pt x="1629" y="5462"/>
                    <a:pt x="1615" y="5462"/>
                    <a:pt x="1599" y="5462"/>
                  </a:cubicBezTo>
                  <a:cubicBezTo>
                    <a:pt x="1585" y="5462"/>
                    <a:pt x="1571" y="5462"/>
                    <a:pt x="1555" y="5448"/>
                  </a:cubicBezTo>
                  <a:cubicBezTo>
                    <a:pt x="1526" y="5448"/>
                    <a:pt x="1510" y="5448"/>
                    <a:pt x="1496" y="5432"/>
                  </a:cubicBezTo>
                  <a:cubicBezTo>
                    <a:pt x="1510" y="5404"/>
                    <a:pt x="1555" y="5331"/>
                    <a:pt x="1599" y="5288"/>
                  </a:cubicBezTo>
                  <a:cubicBezTo>
                    <a:pt x="1687" y="5231"/>
                    <a:pt x="1791" y="5215"/>
                    <a:pt x="1894" y="5188"/>
                  </a:cubicBezTo>
                  <a:lnTo>
                    <a:pt x="1908" y="5188"/>
                  </a:lnTo>
                  <a:cubicBezTo>
                    <a:pt x="1922" y="5188"/>
                    <a:pt x="1938" y="5201"/>
                    <a:pt x="1952" y="5215"/>
                  </a:cubicBezTo>
                  <a:cubicBezTo>
                    <a:pt x="1968" y="5245"/>
                    <a:pt x="2010" y="5274"/>
                    <a:pt x="2054" y="5274"/>
                  </a:cubicBezTo>
                  <a:cubicBezTo>
                    <a:pt x="2070" y="5274"/>
                    <a:pt x="2098" y="5259"/>
                    <a:pt x="2114" y="5259"/>
                  </a:cubicBezTo>
                  <a:cubicBezTo>
                    <a:pt x="2159" y="5231"/>
                    <a:pt x="2187" y="5201"/>
                    <a:pt x="2217" y="5188"/>
                  </a:cubicBezTo>
                  <a:cubicBezTo>
                    <a:pt x="2217" y="5172"/>
                    <a:pt x="2231" y="5172"/>
                    <a:pt x="2231" y="5158"/>
                  </a:cubicBezTo>
                  <a:cubicBezTo>
                    <a:pt x="2247" y="5172"/>
                    <a:pt x="2247" y="5188"/>
                    <a:pt x="2261" y="5215"/>
                  </a:cubicBezTo>
                  <a:cubicBezTo>
                    <a:pt x="2275" y="5245"/>
                    <a:pt x="2305" y="5288"/>
                    <a:pt x="2349" y="5316"/>
                  </a:cubicBezTo>
                  <a:cubicBezTo>
                    <a:pt x="2379" y="5331"/>
                    <a:pt x="2393" y="5331"/>
                    <a:pt x="2422" y="5331"/>
                  </a:cubicBezTo>
                  <a:cubicBezTo>
                    <a:pt x="2482" y="5331"/>
                    <a:pt x="2526" y="5302"/>
                    <a:pt x="2584" y="5259"/>
                  </a:cubicBezTo>
                  <a:cubicBezTo>
                    <a:pt x="2614" y="5245"/>
                    <a:pt x="2628" y="5231"/>
                    <a:pt x="2658" y="5201"/>
                  </a:cubicBezTo>
                  <a:cubicBezTo>
                    <a:pt x="2702" y="5188"/>
                    <a:pt x="2702" y="5188"/>
                    <a:pt x="2702" y="5188"/>
                  </a:cubicBezTo>
                  <a:cubicBezTo>
                    <a:pt x="2761" y="5158"/>
                    <a:pt x="2775" y="5144"/>
                    <a:pt x="2791" y="5144"/>
                  </a:cubicBezTo>
                  <a:cubicBezTo>
                    <a:pt x="2805" y="5144"/>
                    <a:pt x="2805" y="5144"/>
                    <a:pt x="2805" y="5144"/>
                  </a:cubicBezTo>
                  <a:cubicBezTo>
                    <a:pt x="2819" y="5172"/>
                    <a:pt x="2835" y="5245"/>
                    <a:pt x="2805" y="5505"/>
                  </a:cubicBezTo>
                  <a:cubicBezTo>
                    <a:pt x="2775" y="5722"/>
                    <a:pt x="2791" y="5779"/>
                    <a:pt x="2819" y="5809"/>
                  </a:cubicBezTo>
                  <a:cubicBezTo>
                    <a:pt x="2835" y="5822"/>
                    <a:pt x="2863" y="5836"/>
                    <a:pt x="2879" y="5836"/>
                  </a:cubicBezTo>
                  <a:cubicBezTo>
                    <a:pt x="2937" y="5836"/>
                    <a:pt x="2967" y="5793"/>
                    <a:pt x="2995" y="5749"/>
                  </a:cubicBezTo>
                  <a:cubicBezTo>
                    <a:pt x="3026" y="5706"/>
                    <a:pt x="3040" y="5679"/>
                    <a:pt x="3056" y="5663"/>
                  </a:cubicBezTo>
                  <a:cubicBezTo>
                    <a:pt x="3070" y="5649"/>
                    <a:pt x="3070" y="5649"/>
                    <a:pt x="3070" y="5649"/>
                  </a:cubicBezTo>
                  <a:cubicBezTo>
                    <a:pt x="3084" y="5663"/>
                    <a:pt x="3114" y="5692"/>
                    <a:pt x="3142" y="5706"/>
                  </a:cubicBezTo>
                  <a:cubicBezTo>
                    <a:pt x="3188" y="5749"/>
                    <a:pt x="3232" y="5779"/>
                    <a:pt x="3276" y="5779"/>
                  </a:cubicBezTo>
                  <a:cubicBezTo>
                    <a:pt x="3349" y="5779"/>
                    <a:pt x="3393" y="5722"/>
                    <a:pt x="3437" y="5663"/>
                  </a:cubicBezTo>
                  <a:cubicBezTo>
                    <a:pt x="3481" y="5621"/>
                    <a:pt x="3511" y="5576"/>
                    <a:pt x="3539" y="5562"/>
                  </a:cubicBezTo>
                  <a:cubicBezTo>
                    <a:pt x="3539" y="5562"/>
                    <a:pt x="3539" y="5562"/>
                    <a:pt x="3555" y="5562"/>
                  </a:cubicBezTo>
                  <a:cubicBezTo>
                    <a:pt x="3569" y="5562"/>
                    <a:pt x="3583" y="5576"/>
                    <a:pt x="3583" y="5592"/>
                  </a:cubicBezTo>
                  <a:cubicBezTo>
                    <a:pt x="3628" y="5649"/>
                    <a:pt x="3658" y="5765"/>
                    <a:pt x="3644" y="5809"/>
                  </a:cubicBezTo>
                  <a:cubicBezTo>
                    <a:pt x="3614" y="5939"/>
                    <a:pt x="3658" y="6026"/>
                    <a:pt x="3790" y="6083"/>
                  </a:cubicBezTo>
                  <a:cubicBezTo>
                    <a:pt x="3804" y="6083"/>
                    <a:pt x="3820" y="6083"/>
                    <a:pt x="3820" y="6097"/>
                  </a:cubicBezTo>
                  <a:cubicBezTo>
                    <a:pt x="3820" y="6112"/>
                    <a:pt x="3804" y="6126"/>
                    <a:pt x="3804" y="6156"/>
                  </a:cubicBezTo>
                  <a:cubicBezTo>
                    <a:pt x="3776" y="6199"/>
                    <a:pt x="3746" y="6270"/>
                    <a:pt x="3716" y="6386"/>
                  </a:cubicBezTo>
                  <a:cubicBezTo>
                    <a:pt x="3658" y="6546"/>
                    <a:pt x="3658" y="6603"/>
                    <a:pt x="3688" y="6647"/>
                  </a:cubicBezTo>
                  <a:cubicBezTo>
                    <a:pt x="3702" y="6660"/>
                    <a:pt x="3732" y="6674"/>
                    <a:pt x="3746" y="6674"/>
                  </a:cubicBezTo>
                  <a:cubicBezTo>
                    <a:pt x="3834" y="6674"/>
                    <a:pt x="3937" y="6530"/>
                    <a:pt x="3981" y="6473"/>
                  </a:cubicBezTo>
                  <a:cubicBezTo>
                    <a:pt x="4011" y="6530"/>
                    <a:pt x="4055" y="6660"/>
                    <a:pt x="4055" y="6761"/>
                  </a:cubicBezTo>
                  <a:cubicBezTo>
                    <a:pt x="4055" y="7037"/>
                    <a:pt x="4188" y="7094"/>
                    <a:pt x="4304" y="7094"/>
                  </a:cubicBezTo>
                  <a:cubicBezTo>
                    <a:pt x="4334" y="7094"/>
                    <a:pt x="4364" y="7094"/>
                    <a:pt x="4392" y="7094"/>
                  </a:cubicBezTo>
                  <a:cubicBezTo>
                    <a:pt x="4585" y="7051"/>
                    <a:pt x="4613" y="7007"/>
                    <a:pt x="4643" y="6921"/>
                  </a:cubicBezTo>
                  <a:cubicBezTo>
                    <a:pt x="4643" y="6891"/>
                    <a:pt x="4657" y="6863"/>
                    <a:pt x="4673" y="6834"/>
                  </a:cubicBezTo>
                  <a:cubicBezTo>
                    <a:pt x="4701" y="6761"/>
                    <a:pt x="4745" y="6733"/>
                    <a:pt x="4762" y="6733"/>
                  </a:cubicBezTo>
                  <a:cubicBezTo>
                    <a:pt x="4762" y="6733"/>
                    <a:pt x="4776" y="6761"/>
                    <a:pt x="4776" y="6791"/>
                  </a:cubicBezTo>
                  <a:cubicBezTo>
                    <a:pt x="4790" y="6877"/>
                    <a:pt x="4806" y="6934"/>
                    <a:pt x="4820" y="6978"/>
                  </a:cubicBezTo>
                  <a:cubicBezTo>
                    <a:pt x="4850" y="7021"/>
                    <a:pt x="4864" y="7065"/>
                    <a:pt x="4850" y="7138"/>
                  </a:cubicBezTo>
                  <a:cubicBezTo>
                    <a:pt x="4820" y="7325"/>
                    <a:pt x="4922" y="7368"/>
                    <a:pt x="4996" y="7412"/>
                  </a:cubicBezTo>
                  <a:cubicBezTo>
                    <a:pt x="5010" y="7425"/>
                    <a:pt x="5010" y="7425"/>
                    <a:pt x="5010" y="7425"/>
                  </a:cubicBezTo>
                  <a:cubicBezTo>
                    <a:pt x="5040" y="7441"/>
                    <a:pt x="5069" y="7512"/>
                    <a:pt x="5085" y="7599"/>
                  </a:cubicBezTo>
                  <a:cubicBezTo>
                    <a:pt x="5026" y="7615"/>
                    <a:pt x="4952" y="7642"/>
                    <a:pt x="4892" y="7745"/>
                  </a:cubicBezTo>
                  <a:cubicBezTo>
                    <a:pt x="4820" y="7903"/>
                    <a:pt x="4922" y="8177"/>
                    <a:pt x="5026" y="8279"/>
                  </a:cubicBezTo>
                  <a:cubicBezTo>
                    <a:pt x="5055" y="8307"/>
                    <a:pt x="5040" y="8350"/>
                    <a:pt x="5010" y="8437"/>
                  </a:cubicBezTo>
                  <a:cubicBezTo>
                    <a:pt x="4982" y="8510"/>
                    <a:pt x="4966" y="8597"/>
                    <a:pt x="4966" y="8683"/>
                  </a:cubicBezTo>
                  <a:cubicBezTo>
                    <a:pt x="4966" y="8930"/>
                    <a:pt x="5275" y="9161"/>
                    <a:pt x="5438" y="9232"/>
                  </a:cubicBezTo>
                  <a:cubicBezTo>
                    <a:pt x="5496" y="9261"/>
                    <a:pt x="5526" y="9291"/>
                    <a:pt x="5526" y="9304"/>
                  </a:cubicBezTo>
                  <a:cubicBezTo>
                    <a:pt x="5526" y="9318"/>
                    <a:pt x="5510" y="9334"/>
                    <a:pt x="5482" y="9348"/>
                  </a:cubicBezTo>
                  <a:cubicBezTo>
                    <a:pt x="5422" y="9405"/>
                    <a:pt x="5275" y="9508"/>
                    <a:pt x="5364" y="9636"/>
                  </a:cubicBezTo>
                  <a:cubicBezTo>
                    <a:pt x="5394" y="9681"/>
                    <a:pt x="5438" y="9695"/>
                    <a:pt x="5482" y="9709"/>
                  </a:cubicBezTo>
                  <a:cubicBezTo>
                    <a:pt x="5510" y="9724"/>
                    <a:pt x="5526" y="9738"/>
                    <a:pt x="5526" y="9752"/>
                  </a:cubicBezTo>
                  <a:cubicBezTo>
                    <a:pt x="5540" y="9766"/>
                    <a:pt x="5540" y="9795"/>
                    <a:pt x="5540" y="9809"/>
                  </a:cubicBezTo>
                  <a:cubicBezTo>
                    <a:pt x="5526" y="9868"/>
                    <a:pt x="5526" y="9969"/>
                    <a:pt x="5687" y="10012"/>
                  </a:cubicBezTo>
                  <a:cubicBezTo>
                    <a:pt x="5849" y="10056"/>
                    <a:pt x="5966" y="10129"/>
                    <a:pt x="6200" y="10359"/>
                  </a:cubicBezTo>
                  <a:cubicBezTo>
                    <a:pt x="6435" y="10590"/>
                    <a:pt x="6465" y="10980"/>
                    <a:pt x="6435" y="11067"/>
                  </a:cubicBezTo>
                  <a:cubicBezTo>
                    <a:pt x="6435" y="11067"/>
                    <a:pt x="6435" y="11081"/>
                    <a:pt x="6405" y="11081"/>
                  </a:cubicBezTo>
                  <a:cubicBezTo>
                    <a:pt x="6391" y="11097"/>
                    <a:pt x="6347" y="11111"/>
                    <a:pt x="6347" y="11140"/>
                  </a:cubicBezTo>
                  <a:cubicBezTo>
                    <a:pt x="6333" y="11183"/>
                    <a:pt x="6347" y="11211"/>
                    <a:pt x="6361" y="11227"/>
                  </a:cubicBezTo>
                  <a:cubicBezTo>
                    <a:pt x="6421" y="11314"/>
                    <a:pt x="6421" y="11385"/>
                    <a:pt x="6361" y="11471"/>
                  </a:cubicBezTo>
                  <a:cubicBezTo>
                    <a:pt x="6259" y="11615"/>
                    <a:pt x="6245" y="11789"/>
                    <a:pt x="6333" y="11949"/>
                  </a:cubicBezTo>
                  <a:cubicBezTo>
                    <a:pt x="6377" y="12049"/>
                    <a:pt x="6435" y="12065"/>
                    <a:pt x="6479" y="12065"/>
                  </a:cubicBezTo>
                  <a:cubicBezTo>
                    <a:pt x="6524" y="12079"/>
                    <a:pt x="6554" y="12079"/>
                    <a:pt x="6582" y="12136"/>
                  </a:cubicBezTo>
                  <a:cubicBezTo>
                    <a:pt x="6612" y="12179"/>
                    <a:pt x="6612" y="12223"/>
                    <a:pt x="6596" y="12266"/>
                  </a:cubicBezTo>
                  <a:cubicBezTo>
                    <a:pt x="6568" y="12296"/>
                    <a:pt x="6538" y="12309"/>
                    <a:pt x="6524" y="12309"/>
                  </a:cubicBezTo>
                  <a:cubicBezTo>
                    <a:pt x="6510" y="12309"/>
                    <a:pt x="6493" y="12309"/>
                    <a:pt x="6479" y="12309"/>
                  </a:cubicBezTo>
                  <a:cubicBezTo>
                    <a:pt x="6465" y="12309"/>
                    <a:pt x="6435" y="12309"/>
                    <a:pt x="6421" y="12309"/>
                  </a:cubicBezTo>
                  <a:cubicBezTo>
                    <a:pt x="6361" y="12309"/>
                    <a:pt x="6273" y="12325"/>
                    <a:pt x="6215" y="12367"/>
                  </a:cubicBezTo>
                  <a:cubicBezTo>
                    <a:pt x="6200" y="12367"/>
                    <a:pt x="6184" y="12339"/>
                    <a:pt x="6170" y="12339"/>
                  </a:cubicBezTo>
                  <a:cubicBezTo>
                    <a:pt x="6128" y="12282"/>
                    <a:pt x="6040" y="12209"/>
                    <a:pt x="5924" y="12179"/>
                  </a:cubicBezTo>
                  <a:cubicBezTo>
                    <a:pt x="5849" y="12165"/>
                    <a:pt x="5805" y="12165"/>
                    <a:pt x="5775" y="12165"/>
                  </a:cubicBezTo>
                  <a:cubicBezTo>
                    <a:pt x="5628" y="12165"/>
                    <a:pt x="5598" y="12266"/>
                    <a:pt x="5584" y="12382"/>
                  </a:cubicBezTo>
                  <a:cubicBezTo>
                    <a:pt x="5540" y="12526"/>
                    <a:pt x="5673" y="12643"/>
                    <a:pt x="5791" y="12729"/>
                  </a:cubicBezTo>
                  <a:cubicBezTo>
                    <a:pt x="5775" y="12729"/>
                    <a:pt x="5761" y="12743"/>
                    <a:pt x="5761" y="12757"/>
                  </a:cubicBezTo>
                  <a:cubicBezTo>
                    <a:pt x="5731" y="12830"/>
                    <a:pt x="5791" y="12917"/>
                    <a:pt x="5833" y="12974"/>
                  </a:cubicBezTo>
                  <a:cubicBezTo>
                    <a:pt x="5877" y="13017"/>
                    <a:pt x="5893" y="13090"/>
                    <a:pt x="5877" y="13177"/>
                  </a:cubicBezTo>
                  <a:cubicBezTo>
                    <a:pt x="5877" y="13250"/>
                    <a:pt x="5849" y="13307"/>
                    <a:pt x="5833" y="13335"/>
                  </a:cubicBezTo>
                  <a:cubicBezTo>
                    <a:pt x="5791" y="13307"/>
                    <a:pt x="5731" y="13277"/>
                    <a:pt x="5687" y="13277"/>
                  </a:cubicBezTo>
                  <a:cubicBezTo>
                    <a:pt x="5628" y="13277"/>
                    <a:pt x="5570" y="13321"/>
                    <a:pt x="5554" y="13394"/>
                  </a:cubicBezTo>
                  <a:cubicBezTo>
                    <a:pt x="5540" y="13437"/>
                    <a:pt x="5570" y="13481"/>
                    <a:pt x="5584" y="13524"/>
                  </a:cubicBezTo>
                  <a:cubicBezTo>
                    <a:pt x="5482" y="13552"/>
                    <a:pt x="5378" y="13611"/>
                    <a:pt x="5275" y="13697"/>
                  </a:cubicBezTo>
                  <a:cubicBezTo>
                    <a:pt x="5261" y="13711"/>
                    <a:pt x="5231" y="13725"/>
                    <a:pt x="5217" y="13725"/>
                  </a:cubicBezTo>
                  <a:cubicBezTo>
                    <a:pt x="5187" y="13725"/>
                    <a:pt x="5159" y="13697"/>
                    <a:pt x="5129" y="13668"/>
                  </a:cubicBezTo>
                  <a:cubicBezTo>
                    <a:pt x="5099" y="13654"/>
                    <a:pt x="5085" y="13638"/>
                    <a:pt x="5055" y="13611"/>
                  </a:cubicBezTo>
                  <a:cubicBezTo>
                    <a:pt x="5040" y="13611"/>
                    <a:pt x="5010" y="13611"/>
                    <a:pt x="4996" y="13611"/>
                  </a:cubicBezTo>
                  <a:cubicBezTo>
                    <a:pt x="4834" y="13611"/>
                    <a:pt x="4643" y="13899"/>
                    <a:pt x="4555" y="14086"/>
                  </a:cubicBezTo>
                  <a:cubicBezTo>
                    <a:pt x="4511" y="14188"/>
                    <a:pt x="4467" y="14246"/>
                    <a:pt x="4422" y="14275"/>
                  </a:cubicBezTo>
                  <a:cubicBezTo>
                    <a:pt x="4392" y="14303"/>
                    <a:pt x="4364" y="14332"/>
                    <a:pt x="4364" y="14376"/>
                  </a:cubicBezTo>
                  <a:cubicBezTo>
                    <a:pt x="4364" y="14433"/>
                    <a:pt x="4408" y="14462"/>
                    <a:pt x="4438" y="14476"/>
                  </a:cubicBezTo>
                  <a:cubicBezTo>
                    <a:pt x="4541" y="14549"/>
                    <a:pt x="4731" y="14823"/>
                    <a:pt x="4820" y="14953"/>
                  </a:cubicBezTo>
                  <a:cubicBezTo>
                    <a:pt x="4820" y="15011"/>
                    <a:pt x="4806" y="15113"/>
                    <a:pt x="4820" y="15344"/>
                  </a:cubicBezTo>
                  <a:cubicBezTo>
                    <a:pt x="4834" y="15531"/>
                    <a:pt x="4952" y="15748"/>
                    <a:pt x="5040" y="15935"/>
                  </a:cubicBezTo>
                  <a:cubicBezTo>
                    <a:pt x="5113" y="16081"/>
                    <a:pt x="5187" y="16225"/>
                    <a:pt x="5187" y="16312"/>
                  </a:cubicBezTo>
                  <a:cubicBezTo>
                    <a:pt x="5187" y="16499"/>
                    <a:pt x="5055" y="16817"/>
                    <a:pt x="4938" y="16903"/>
                  </a:cubicBezTo>
                  <a:cubicBezTo>
                    <a:pt x="4834" y="17006"/>
                    <a:pt x="4892" y="17093"/>
                    <a:pt x="4938" y="17164"/>
                  </a:cubicBezTo>
                  <a:cubicBezTo>
                    <a:pt x="4966" y="17221"/>
                    <a:pt x="5010" y="17280"/>
                    <a:pt x="4982" y="17367"/>
                  </a:cubicBezTo>
                  <a:cubicBezTo>
                    <a:pt x="4982" y="17394"/>
                    <a:pt x="4966" y="17424"/>
                    <a:pt x="4952" y="17454"/>
                  </a:cubicBezTo>
                  <a:cubicBezTo>
                    <a:pt x="4892" y="17611"/>
                    <a:pt x="4878" y="17698"/>
                    <a:pt x="5069" y="17872"/>
                  </a:cubicBezTo>
                  <a:cubicBezTo>
                    <a:pt x="5113" y="17915"/>
                    <a:pt x="5143" y="17931"/>
                    <a:pt x="5143" y="17944"/>
                  </a:cubicBezTo>
                  <a:cubicBezTo>
                    <a:pt x="5129" y="17958"/>
                    <a:pt x="5113" y="17958"/>
                    <a:pt x="5099" y="17972"/>
                  </a:cubicBezTo>
                  <a:cubicBezTo>
                    <a:pt x="5069" y="17988"/>
                    <a:pt x="5026" y="18002"/>
                    <a:pt x="4982" y="18017"/>
                  </a:cubicBezTo>
                  <a:cubicBezTo>
                    <a:pt x="4850" y="18118"/>
                    <a:pt x="4922" y="18232"/>
                    <a:pt x="4996" y="18349"/>
                  </a:cubicBezTo>
                  <a:cubicBezTo>
                    <a:pt x="5026" y="18422"/>
                    <a:pt x="5069" y="18479"/>
                    <a:pt x="5099" y="18566"/>
                  </a:cubicBezTo>
                  <a:cubicBezTo>
                    <a:pt x="5159" y="18682"/>
                    <a:pt x="5113" y="18796"/>
                    <a:pt x="5085" y="18840"/>
                  </a:cubicBezTo>
                  <a:cubicBezTo>
                    <a:pt x="5069" y="18897"/>
                    <a:pt x="5040" y="18926"/>
                    <a:pt x="5010" y="18940"/>
                  </a:cubicBezTo>
                  <a:cubicBezTo>
                    <a:pt x="4966" y="18869"/>
                    <a:pt x="4878" y="18812"/>
                    <a:pt x="4776" y="18812"/>
                  </a:cubicBezTo>
                  <a:cubicBezTo>
                    <a:pt x="4717" y="18812"/>
                    <a:pt x="4643" y="18840"/>
                    <a:pt x="4599" y="18883"/>
                  </a:cubicBezTo>
                  <a:cubicBezTo>
                    <a:pt x="4525" y="18940"/>
                    <a:pt x="4422" y="18999"/>
                    <a:pt x="4320" y="18999"/>
                  </a:cubicBezTo>
                  <a:cubicBezTo>
                    <a:pt x="4276" y="18999"/>
                    <a:pt x="4218" y="18986"/>
                    <a:pt x="4157" y="18956"/>
                  </a:cubicBezTo>
                  <a:cubicBezTo>
                    <a:pt x="4099" y="18926"/>
                    <a:pt x="4055" y="18913"/>
                    <a:pt x="3997" y="18913"/>
                  </a:cubicBezTo>
                  <a:cubicBezTo>
                    <a:pt x="3864" y="18913"/>
                    <a:pt x="3776" y="19013"/>
                    <a:pt x="3716" y="19086"/>
                  </a:cubicBezTo>
                  <a:cubicBezTo>
                    <a:pt x="3702" y="19114"/>
                    <a:pt x="3702" y="19114"/>
                    <a:pt x="3702" y="19114"/>
                  </a:cubicBezTo>
                  <a:cubicBezTo>
                    <a:pt x="3614" y="19200"/>
                    <a:pt x="3481" y="19287"/>
                    <a:pt x="3349" y="19317"/>
                  </a:cubicBezTo>
                  <a:cubicBezTo>
                    <a:pt x="3335" y="19317"/>
                    <a:pt x="3305" y="19317"/>
                    <a:pt x="3290" y="19317"/>
                  </a:cubicBezTo>
                  <a:cubicBezTo>
                    <a:pt x="3142" y="19346"/>
                    <a:pt x="2951" y="19374"/>
                    <a:pt x="2863" y="19461"/>
                  </a:cubicBezTo>
                  <a:cubicBezTo>
                    <a:pt x="2849" y="19476"/>
                    <a:pt x="2805" y="19520"/>
                    <a:pt x="2819" y="19577"/>
                  </a:cubicBezTo>
                  <a:cubicBezTo>
                    <a:pt x="2819" y="19634"/>
                    <a:pt x="2879" y="19664"/>
                    <a:pt x="2951" y="19707"/>
                  </a:cubicBezTo>
                  <a:cubicBezTo>
                    <a:pt x="2967" y="19721"/>
                    <a:pt x="2995" y="19737"/>
                    <a:pt x="3026" y="19751"/>
                  </a:cubicBezTo>
                  <a:cubicBezTo>
                    <a:pt x="3128" y="19822"/>
                    <a:pt x="3321" y="19851"/>
                    <a:pt x="3453" y="19865"/>
                  </a:cubicBezTo>
                  <a:cubicBezTo>
                    <a:pt x="3525" y="19881"/>
                    <a:pt x="3525" y="19881"/>
                    <a:pt x="3525" y="19881"/>
                  </a:cubicBezTo>
                  <a:cubicBezTo>
                    <a:pt x="3511" y="19808"/>
                    <a:pt x="3511" y="19808"/>
                    <a:pt x="3511" y="19808"/>
                  </a:cubicBezTo>
                  <a:cubicBezTo>
                    <a:pt x="3511" y="19794"/>
                    <a:pt x="3511" y="19794"/>
                    <a:pt x="3511" y="19794"/>
                  </a:cubicBezTo>
                  <a:cubicBezTo>
                    <a:pt x="3539" y="19707"/>
                    <a:pt x="3583" y="19563"/>
                    <a:pt x="3628" y="19534"/>
                  </a:cubicBezTo>
                  <a:cubicBezTo>
                    <a:pt x="3644" y="19520"/>
                    <a:pt x="3672" y="19504"/>
                    <a:pt x="3688" y="19504"/>
                  </a:cubicBezTo>
                  <a:cubicBezTo>
                    <a:pt x="3732" y="19504"/>
                    <a:pt x="3760" y="19520"/>
                    <a:pt x="3776" y="19547"/>
                  </a:cubicBezTo>
                  <a:cubicBezTo>
                    <a:pt x="3776" y="19547"/>
                    <a:pt x="3790" y="19563"/>
                    <a:pt x="3776" y="19607"/>
                  </a:cubicBezTo>
                  <a:cubicBezTo>
                    <a:pt x="3746" y="19721"/>
                    <a:pt x="3776" y="19794"/>
                    <a:pt x="3804" y="19837"/>
                  </a:cubicBezTo>
                  <a:cubicBezTo>
                    <a:pt x="3834" y="19881"/>
                    <a:pt x="3893" y="19908"/>
                    <a:pt x="3953" y="19908"/>
                  </a:cubicBezTo>
                  <a:cubicBezTo>
                    <a:pt x="3981" y="19908"/>
                    <a:pt x="3997" y="19894"/>
                    <a:pt x="4011" y="19894"/>
                  </a:cubicBezTo>
                  <a:cubicBezTo>
                    <a:pt x="4025" y="19894"/>
                    <a:pt x="4055" y="19894"/>
                    <a:pt x="4085" y="19881"/>
                  </a:cubicBezTo>
                  <a:cubicBezTo>
                    <a:pt x="4174" y="19865"/>
                    <a:pt x="4276" y="19851"/>
                    <a:pt x="4348" y="19851"/>
                  </a:cubicBezTo>
                  <a:cubicBezTo>
                    <a:pt x="4392" y="19851"/>
                    <a:pt x="4392" y="19851"/>
                    <a:pt x="4408" y="19851"/>
                  </a:cubicBezTo>
                  <a:cubicBezTo>
                    <a:pt x="4422" y="19881"/>
                    <a:pt x="4422" y="19908"/>
                    <a:pt x="4438" y="19938"/>
                  </a:cubicBezTo>
                  <a:cubicBezTo>
                    <a:pt x="4467" y="19995"/>
                    <a:pt x="4497" y="20082"/>
                    <a:pt x="4569" y="20155"/>
                  </a:cubicBezTo>
                  <a:cubicBezTo>
                    <a:pt x="4657" y="20241"/>
                    <a:pt x="4806" y="20285"/>
                    <a:pt x="4892" y="20285"/>
                  </a:cubicBezTo>
                  <a:cubicBezTo>
                    <a:pt x="4908" y="20285"/>
                    <a:pt x="4922" y="20285"/>
                    <a:pt x="4938" y="20285"/>
                  </a:cubicBezTo>
                  <a:cubicBezTo>
                    <a:pt x="4966" y="20299"/>
                    <a:pt x="5026" y="20372"/>
                    <a:pt x="5040" y="20458"/>
                  </a:cubicBezTo>
                  <a:cubicBezTo>
                    <a:pt x="5040" y="20488"/>
                    <a:pt x="5055" y="20531"/>
                    <a:pt x="5026" y="20559"/>
                  </a:cubicBezTo>
                  <a:cubicBezTo>
                    <a:pt x="4952" y="20632"/>
                    <a:pt x="4908" y="20719"/>
                    <a:pt x="4922" y="20805"/>
                  </a:cubicBezTo>
                  <a:cubicBezTo>
                    <a:pt x="4938" y="20863"/>
                    <a:pt x="4966" y="20920"/>
                    <a:pt x="5040" y="20963"/>
                  </a:cubicBezTo>
                  <a:cubicBezTo>
                    <a:pt x="5085" y="20993"/>
                    <a:pt x="5159" y="21007"/>
                    <a:pt x="5217" y="21007"/>
                  </a:cubicBezTo>
                  <a:cubicBezTo>
                    <a:pt x="5364" y="21007"/>
                    <a:pt x="5482" y="20949"/>
                    <a:pt x="5510" y="20849"/>
                  </a:cubicBezTo>
                  <a:cubicBezTo>
                    <a:pt x="5526" y="20819"/>
                    <a:pt x="5526" y="20819"/>
                    <a:pt x="5540" y="20819"/>
                  </a:cubicBezTo>
                  <a:cubicBezTo>
                    <a:pt x="5540" y="20819"/>
                    <a:pt x="5570" y="20819"/>
                    <a:pt x="5584" y="20849"/>
                  </a:cubicBezTo>
                  <a:cubicBezTo>
                    <a:pt x="5598" y="20863"/>
                    <a:pt x="5614" y="20906"/>
                    <a:pt x="5598" y="20963"/>
                  </a:cubicBezTo>
                  <a:cubicBezTo>
                    <a:pt x="5584" y="21022"/>
                    <a:pt x="5584" y="21066"/>
                    <a:pt x="5570" y="21109"/>
                  </a:cubicBezTo>
                  <a:cubicBezTo>
                    <a:pt x="5554" y="21223"/>
                    <a:pt x="5540" y="21296"/>
                    <a:pt x="5482" y="21340"/>
                  </a:cubicBezTo>
                  <a:cubicBezTo>
                    <a:pt x="5422" y="21383"/>
                    <a:pt x="5394" y="21456"/>
                    <a:pt x="5422" y="21513"/>
                  </a:cubicBezTo>
                  <a:cubicBezTo>
                    <a:pt x="5438" y="21570"/>
                    <a:pt x="5482" y="21600"/>
                    <a:pt x="5554" y="21600"/>
                  </a:cubicBezTo>
                  <a:cubicBezTo>
                    <a:pt x="5584" y="21600"/>
                    <a:pt x="5598" y="21600"/>
                    <a:pt x="5628" y="21600"/>
                  </a:cubicBezTo>
                  <a:cubicBezTo>
                    <a:pt x="5643" y="21584"/>
                    <a:pt x="5659" y="21584"/>
                    <a:pt x="5687" y="21584"/>
                  </a:cubicBezTo>
                  <a:cubicBezTo>
                    <a:pt x="5863" y="21527"/>
                    <a:pt x="6170" y="21456"/>
                    <a:pt x="6259" y="21223"/>
                  </a:cubicBezTo>
                  <a:cubicBezTo>
                    <a:pt x="6347" y="21022"/>
                    <a:pt x="6510" y="20878"/>
                    <a:pt x="6582" y="20863"/>
                  </a:cubicBezTo>
                  <a:cubicBezTo>
                    <a:pt x="6670" y="20833"/>
                    <a:pt x="6714" y="20746"/>
                    <a:pt x="6744" y="20661"/>
                  </a:cubicBezTo>
                  <a:cubicBezTo>
                    <a:pt x="6758" y="20616"/>
                    <a:pt x="6788" y="20573"/>
                    <a:pt x="6803" y="20545"/>
                  </a:cubicBezTo>
                  <a:cubicBezTo>
                    <a:pt x="6861" y="20445"/>
                    <a:pt x="6877" y="20271"/>
                    <a:pt x="6847" y="20155"/>
                  </a:cubicBezTo>
                  <a:cubicBezTo>
                    <a:pt x="6817" y="20098"/>
                    <a:pt x="6788" y="20054"/>
                    <a:pt x="6758" y="20025"/>
                  </a:cubicBezTo>
                  <a:cubicBezTo>
                    <a:pt x="6686" y="19995"/>
                    <a:pt x="6656" y="19981"/>
                    <a:pt x="6700" y="19851"/>
                  </a:cubicBezTo>
                  <a:cubicBezTo>
                    <a:pt x="6700" y="19822"/>
                    <a:pt x="6714" y="19780"/>
                    <a:pt x="6714" y="19751"/>
                  </a:cubicBezTo>
                  <a:cubicBezTo>
                    <a:pt x="6744" y="19794"/>
                    <a:pt x="6788" y="19822"/>
                    <a:pt x="6833" y="19837"/>
                  </a:cubicBezTo>
                  <a:cubicBezTo>
                    <a:pt x="6861" y="19837"/>
                    <a:pt x="6921" y="19837"/>
                    <a:pt x="6965" y="19837"/>
                  </a:cubicBezTo>
                  <a:cubicBezTo>
                    <a:pt x="7081" y="19837"/>
                    <a:pt x="7288" y="19822"/>
                    <a:pt x="7332" y="19678"/>
                  </a:cubicBezTo>
                  <a:cubicBezTo>
                    <a:pt x="7332" y="19648"/>
                    <a:pt x="7362" y="19620"/>
                    <a:pt x="7421" y="19620"/>
                  </a:cubicBezTo>
                  <a:cubicBezTo>
                    <a:pt x="7465" y="19620"/>
                    <a:pt x="7509" y="19634"/>
                    <a:pt x="7553" y="19664"/>
                  </a:cubicBezTo>
                  <a:cubicBezTo>
                    <a:pt x="7611" y="19707"/>
                    <a:pt x="7700" y="19737"/>
                    <a:pt x="7788" y="19764"/>
                  </a:cubicBezTo>
                  <a:cubicBezTo>
                    <a:pt x="7876" y="19794"/>
                    <a:pt x="7965" y="19837"/>
                    <a:pt x="8009" y="19865"/>
                  </a:cubicBezTo>
                  <a:cubicBezTo>
                    <a:pt x="8067" y="19908"/>
                    <a:pt x="8127" y="19924"/>
                    <a:pt x="8185" y="19924"/>
                  </a:cubicBezTo>
                  <a:cubicBezTo>
                    <a:pt x="8260" y="19924"/>
                    <a:pt x="8348" y="19894"/>
                    <a:pt x="8436" y="19851"/>
                  </a:cubicBezTo>
                  <a:cubicBezTo>
                    <a:pt x="8464" y="19837"/>
                    <a:pt x="8478" y="19822"/>
                    <a:pt x="8508" y="19822"/>
                  </a:cubicBezTo>
                  <a:cubicBezTo>
                    <a:pt x="8553" y="19822"/>
                    <a:pt x="8597" y="19851"/>
                    <a:pt x="8597" y="19881"/>
                  </a:cubicBezTo>
                  <a:cubicBezTo>
                    <a:pt x="8613" y="19908"/>
                    <a:pt x="8567" y="19938"/>
                    <a:pt x="8553" y="19954"/>
                  </a:cubicBezTo>
                  <a:cubicBezTo>
                    <a:pt x="8522" y="19967"/>
                    <a:pt x="8450" y="20025"/>
                    <a:pt x="8464" y="20098"/>
                  </a:cubicBezTo>
                  <a:cubicBezTo>
                    <a:pt x="8494" y="20169"/>
                    <a:pt x="8583" y="20169"/>
                    <a:pt x="8685" y="20169"/>
                  </a:cubicBezTo>
                  <a:cubicBezTo>
                    <a:pt x="8699" y="20169"/>
                    <a:pt x="8729" y="20169"/>
                    <a:pt x="8743" y="20169"/>
                  </a:cubicBezTo>
                  <a:cubicBezTo>
                    <a:pt x="8759" y="20169"/>
                    <a:pt x="8773" y="20169"/>
                    <a:pt x="8803" y="20169"/>
                  </a:cubicBezTo>
                  <a:cubicBezTo>
                    <a:pt x="8892" y="20169"/>
                    <a:pt x="8964" y="20328"/>
                    <a:pt x="8994" y="20415"/>
                  </a:cubicBezTo>
                  <a:cubicBezTo>
                    <a:pt x="8994" y="20415"/>
                    <a:pt x="8994" y="20429"/>
                    <a:pt x="8994" y="20445"/>
                  </a:cubicBezTo>
                  <a:cubicBezTo>
                    <a:pt x="9008" y="20531"/>
                    <a:pt x="9038" y="20689"/>
                    <a:pt x="9303" y="20689"/>
                  </a:cubicBezTo>
                  <a:cubicBezTo>
                    <a:pt x="9331" y="20689"/>
                    <a:pt x="9347" y="20689"/>
                    <a:pt x="9377" y="20675"/>
                  </a:cubicBezTo>
                  <a:cubicBezTo>
                    <a:pt x="9552" y="20661"/>
                    <a:pt x="9803" y="20589"/>
                    <a:pt x="9993" y="20516"/>
                  </a:cubicBezTo>
                  <a:cubicBezTo>
                    <a:pt x="10024" y="20502"/>
                    <a:pt x="10068" y="20488"/>
                    <a:pt x="10112" y="20472"/>
                  </a:cubicBezTo>
                  <a:cubicBezTo>
                    <a:pt x="10098" y="20502"/>
                    <a:pt x="10098" y="20531"/>
                    <a:pt x="10098" y="20545"/>
                  </a:cubicBezTo>
                  <a:cubicBezTo>
                    <a:pt x="10098" y="20573"/>
                    <a:pt x="10112" y="20616"/>
                    <a:pt x="10184" y="20646"/>
                  </a:cubicBezTo>
                  <a:cubicBezTo>
                    <a:pt x="10214" y="20675"/>
                    <a:pt x="10214" y="20675"/>
                    <a:pt x="10214" y="20675"/>
                  </a:cubicBezTo>
                  <a:cubicBezTo>
                    <a:pt x="10258" y="20689"/>
                    <a:pt x="10288" y="20705"/>
                    <a:pt x="10333" y="20705"/>
                  </a:cubicBezTo>
                  <a:cubicBezTo>
                    <a:pt x="10405" y="20705"/>
                    <a:pt x="10435" y="20661"/>
                    <a:pt x="10509" y="20573"/>
                  </a:cubicBezTo>
                  <a:cubicBezTo>
                    <a:pt x="10523" y="20545"/>
                    <a:pt x="10523" y="20545"/>
                    <a:pt x="10523" y="20545"/>
                  </a:cubicBezTo>
                  <a:cubicBezTo>
                    <a:pt x="10626" y="20401"/>
                    <a:pt x="10670" y="20342"/>
                    <a:pt x="10758" y="20342"/>
                  </a:cubicBezTo>
                  <a:cubicBezTo>
                    <a:pt x="10772" y="20342"/>
                    <a:pt x="10772" y="20342"/>
                    <a:pt x="10788" y="20342"/>
                  </a:cubicBezTo>
                  <a:cubicBezTo>
                    <a:pt x="10949" y="20372"/>
                    <a:pt x="11037" y="20385"/>
                    <a:pt x="11037" y="20385"/>
                  </a:cubicBezTo>
                  <a:cubicBezTo>
                    <a:pt x="11111" y="20401"/>
                    <a:pt x="11111" y="20401"/>
                    <a:pt x="11111" y="20401"/>
                  </a:cubicBezTo>
                  <a:cubicBezTo>
                    <a:pt x="11111" y="20328"/>
                    <a:pt x="11111" y="20328"/>
                    <a:pt x="11111" y="20328"/>
                  </a:cubicBezTo>
                  <a:cubicBezTo>
                    <a:pt x="11111" y="20198"/>
                    <a:pt x="11111" y="20198"/>
                    <a:pt x="11111" y="20198"/>
                  </a:cubicBezTo>
                  <a:cubicBezTo>
                    <a:pt x="11111" y="20025"/>
                    <a:pt x="11111" y="20025"/>
                    <a:pt x="11111" y="20025"/>
                  </a:cubicBezTo>
                  <a:cubicBezTo>
                    <a:pt x="11023" y="20141"/>
                    <a:pt x="11023" y="20141"/>
                    <a:pt x="11023" y="20141"/>
                  </a:cubicBezTo>
                  <a:cubicBezTo>
                    <a:pt x="11037" y="19938"/>
                    <a:pt x="11053" y="19924"/>
                    <a:pt x="11186" y="19924"/>
                  </a:cubicBezTo>
                  <a:cubicBezTo>
                    <a:pt x="11230" y="19924"/>
                    <a:pt x="11274" y="19924"/>
                    <a:pt x="11318" y="19924"/>
                  </a:cubicBezTo>
                  <a:cubicBezTo>
                    <a:pt x="11376" y="19924"/>
                    <a:pt x="11420" y="19938"/>
                    <a:pt x="11479" y="19938"/>
                  </a:cubicBezTo>
                  <a:cubicBezTo>
                    <a:pt x="11553" y="19938"/>
                    <a:pt x="11671" y="19924"/>
                    <a:pt x="11743" y="19865"/>
                  </a:cubicBezTo>
                  <a:cubicBezTo>
                    <a:pt x="11832" y="19794"/>
                    <a:pt x="11804" y="19737"/>
                    <a:pt x="11788" y="19693"/>
                  </a:cubicBezTo>
                  <a:cubicBezTo>
                    <a:pt x="11788" y="19664"/>
                    <a:pt x="11774" y="19634"/>
                    <a:pt x="11832" y="19563"/>
                  </a:cubicBezTo>
                  <a:cubicBezTo>
                    <a:pt x="11934" y="19417"/>
                    <a:pt x="12038" y="19404"/>
                    <a:pt x="12185" y="19390"/>
                  </a:cubicBezTo>
                  <a:cubicBezTo>
                    <a:pt x="12243" y="19390"/>
                    <a:pt x="12243" y="19390"/>
                    <a:pt x="12243" y="19390"/>
                  </a:cubicBezTo>
                  <a:cubicBezTo>
                    <a:pt x="12259" y="19390"/>
                    <a:pt x="12273" y="19390"/>
                    <a:pt x="12287" y="19390"/>
                  </a:cubicBezTo>
                  <a:cubicBezTo>
                    <a:pt x="12331" y="19390"/>
                    <a:pt x="12392" y="19390"/>
                    <a:pt x="12450" y="19390"/>
                  </a:cubicBezTo>
                  <a:cubicBezTo>
                    <a:pt x="12522" y="19404"/>
                    <a:pt x="12596" y="19404"/>
                    <a:pt x="12671" y="19404"/>
                  </a:cubicBezTo>
                  <a:cubicBezTo>
                    <a:pt x="12803" y="19404"/>
                    <a:pt x="12891" y="19374"/>
                    <a:pt x="12950" y="19331"/>
                  </a:cubicBezTo>
                  <a:cubicBezTo>
                    <a:pt x="13082" y="19216"/>
                    <a:pt x="13463" y="19086"/>
                    <a:pt x="13626" y="19086"/>
                  </a:cubicBezTo>
                  <a:cubicBezTo>
                    <a:pt x="13640" y="19086"/>
                    <a:pt x="13640" y="19086"/>
                    <a:pt x="13656" y="19100"/>
                  </a:cubicBezTo>
                  <a:cubicBezTo>
                    <a:pt x="13728" y="19100"/>
                    <a:pt x="13803" y="19114"/>
                    <a:pt x="13877" y="19129"/>
                  </a:cubicBezTo>
                  <a:cubicBezTo>
                    <a:pt x="13965" y="19143"/>
                    <a:pt x="14037" y="19143"/>
                    <a:pt x="14112" y="19157"/>
                  </a:cubicBezTo>
                  <a:cubicBezTo>
                    <a:pt x="14170" y="19173"/>
                    <a:pt x="14228" y="19173"/>
                    <a:pt x="14274" y="19173"/>
                  </a:cubicBezTo>
                  <a:cubicBezTo>
                    <a:pt x="14332" y="19173"/>
                    <a:pt x="14376" y="19173"/>
                    <a:pt x="14449" y="19157"/>
                  </a:cubicBezTo>
                  <a:cubicBezTo>
                    <a:pt x="14537" y="19143"/>
                    <a:pt x="14581" y="19143"/>
                    <a:pt x="14611" y="19086"/>
                  </a:cubicBezTo>
                  <a:cubicBezTo>
                    <a:pt x="14641" y="19029"/>
                    <a:pt x="14611" y="18970"/>
                    <a:pt x="14537" y="18869"/>
                  </a:cubicBezTo>
                  <a:cubicBezTo>
                    <a:pt x="14509" y="18826"/>
                    <a:pt x="14509" y="18826"/>
                    <a:pt x="14509" y="18826"/>
                  </a:cubicBezTo>
                  <a:cubicBezTo>
                    <a:pt x="14405" y="18666"/>
                    <a:pt x="14376" y="18609"/>
                    <a:pt x="14465" y="18522"/>
                  </a:cubicBezTo>
                  <a:cubicBezTo>
                    <a:pt x="14509" y="18465"/>
                    <a:pt x="14553" y="18422"/>
                    <a:pt x="14597" y="18362"/>
                  </a:cubicBezTo>
                  <a:cubicBezTo>
                    <a:pt x="14641" y="18319"/>
                    <a:pt x="14669" y="18278"/>
                    <a:pt x="14700" y="18248"/>
                  </a:cubicBezTo>
                  <a:cubicBezTo>
                    <a:pt x="14700" y="18305"/>
                    <a:pt x="14686" y="18406"/>
                    <a:pt x="14655" y="18465"/>
                  </a:cubicBezTo>
                  <a:cubicBezTo>
                    <a:pt x="14641" y="18493"/>
                    <a:pt x="14625" y="18536"/>
                    <a:pt x="14655" y="18579"/>
                  </a:cubicBezTo>
                  <a:cubicBezTo>
                    <a:pt x="14655" y="18609"/>
                    <a:pt x="14686" y="18623"/>
                    <a:pt x="14730" y="18623"/>
                  </a:cubicBezTo>
                  <a:cubicBezTo>
                    <a:pt x="14788" y="18623"/>
                    <a:pt x="14862" y="18609"/>
                    <a:pt x="14979" y="18552"/>
                  </a:cubicBezTo>
                  <a:cubicBezTo>
                    <a:pt x="15097" y="18508"/>
                    <a:pt x="15229" y="18479"/>
                    <a:pt x="15332" y="18479"/>
                  </a:cubicBezTo>
                  <a:cubicBezTo>
                    <a:pt x="15434" y="18479"/>
                    <a:pt x="15494" y="18508"/>
                    <a:pt x="15508" y="18522"/>
                  </a:cubicBezTo>
                  <a:cubicBezTo>
                    <a:pt x="15522" y="18552"/>
                    <a:pt x="15538" y="18579"/>
                    <a:pt x="15552" y="18609"/>
                  </a:cubicBezTo>
                  <a:cubicBezTo>
                    <a:pt x="15611" y="18725"/>
                    <a:pt x="15685" y="18869"/>
                    <a:pt x="15803" y="18913"/>
                  </a:cubicBezTo>
                  <a:cubicBezTo>
                    <a:pt x="15831" y="18926"/>
                    <a:pt x="15848" y="18926"/>
                    <a:pt x="15862" y="18940"/>
                  </a:cubicBezTo>
                  <a:cubicBezTo>
                    <a:pt x="15906" y="18956"/>
                    <a:pt x="15950" y="18970"/>
                    <a:pt x="16008" y="18970"/>
                  </a:cubicBezTo>
                  <a:cubicBezTo>
                    <a:pt x="16082" y="18970"/>
                    <a:pt x="16141" y="18926"/>
                    <a:pt x="16215" y="18855"/>
                  </a:cubicBezTo>
                  <a:cubicBezTo>
                    <a:pt x="16243" y="18826"/>
                    <a:pt x="16259" y="18796"/>
                    <a:pt x="16287" y="18769"/>
                  </a:cubicBezTo>
                  <a:cubicBezTo>
                    <a:pt x="16375" y="18652"/>
                    <a:pt x="16419" y="18595"/>
                    <a:pt x="16568" y="18579"/>
                  </a:cubicBezTo>
                  <a:cubicBezTo>
                    <a:pt x="16612" y="18579"/>
                    <a:pt x="16612" y="18579"/>
                    <a:pt x="16612" y="18579"/>
                  </a:cubicBezTo>
                  <a:cubicBezTo>
                    <a:pt x="16684" y="18566"/>
                    <a:pt x="16729" y="18566"/>
                    <a:pt x="16787" y="18566"/>
                  </a:cubicBezTo>
                  <a:cubicBezTo>
                    <a:pt x="16847" y="18566"/>
                    <a:pt x="16891" y="18579"/>
                    <a:pt x="16919" y="18609"/>
                  </a:cubicBezTo>
                  <a:cubicBezTo>
                    <a:pt x="16949" y="18639"/>
                    <a:pt x="16965" y="18666"/>
                    <a:pt x="16979" y="18709"/>
                  </a:cubicBezTo>
                  <a:cubicBezTo>
                    <a:pt x="17007" y="18782"/>
                    <a:pt x="17052" y="18855"/>
                    <a:pt x="17170" y="18913"/>
                  </a:cubicBezTo>
                  <a:cubicBezTo>
                    <a:pt x="17184" y="18926"/>
                    <a:pt x="17200" y="18926"/>
                    <a:pt x="17214" y="18926"/>
                  </a:cubicBezTo>
                  <a:cubicBezTo>
                    <a:pt x="17200" y="18940"/>
                    <a:pt x="17184" y="18956"/>
                    <a:pt x="17170" y="18970"/>
                  </a:cubicBezTo>
                  <a:cubicBezTo>
                    <a:pt x="17156" y="18986"/>
                    <a:pt x="17140" y="18999"/>
                    <a:pt x="17126" y="19013"/>
                  </a:cubicBezTo>
                  <a:cubicBezTo>
                    <a:pt x="17082" y="19057"/>
                    <a:pt x="17068" y="19114"/>
                    <a:pt x="17082" y="19173"/>
                  </a:cubicBezTo>
                  <a:cubicBezTo>
                    <a:pt x="17112" y="19273"/>
                    <a:pt x="17228" y="19390"/>
                    <a:pt x="17377" y="19447"/>
                  </a:cubicBezTo>
                  <a:cubicBezTo>
                    <a:pt x="17449" y="19476"/>
                    <a:pt x="17509" y="19547"/>
                    <a:pt x="17581" y="19607"/>
                  </a:cubicBezTo>
                  <a:cubicBezTo>
                    <a:pt x="17656" y="19693"/>
                    <a:pt x="17744" y="19780"/>
                    <a:pt x="17860" y="19808"/>
                  </a:cubicBezTo>
                  <a:cubicBezTo>
                    <a:pt x="18037" y="19851"/>
                    <a:pt x="18037" y="19851"/>
                    <a:pt x="18155" y="19881"/>
                  </a:cubicBezTo>
                  <a:cubicBezTo>
                    <a:pt x="18169" y="19881"/>
                    <a:pt x="18186" y="19881"/>
                    <a:pt x="18200" y="19881"/>
                  </a:cubicBezTo>
                  <a:cubicBezTo>
                    <a:pt x="18288" y="19881"/>
                    <a:pt x="18332" y="19822"/>
                    <a:pt x="18360" y="19780"/>
                  </a:cubicBezTo>
                  <a:cubicBezTo>
                    <a:pt x="18376" y="19751"/>
                    <a:pt x="18390" y="19721"/>
                    <a:pt x="18420" y="19707"/>
                  </a:cubicBezTo>
                  <a:cubicBezTo>
                    <a:pt x="18509" y="19620"/>
                    <a:pt x="18450" y="19534"/>
                    <a:pt x="18420" y="19476"/>
                  </a:cubicBezTo>
                  <a:cubicBezTo>
                    <a:pt x="18404" y="19447"/>
                    <a:pt x="18390" y="19417"/>
                    <a:pt x="18390" y="19390"/>
                  </a:cubicBezTo>
                  <a:cubicBezTo>
                    <a:pt x="18390" y="19360"/>
                    <a:pt x="18376" y="19317"/>
                    <a:pt x="18376" y="19287"/>
                  </a:cubicBezTo>
                  <a:cubicBezTo>
                    <a:pt x="18360" y="19200"/>
                    <a:pt x="18346" y="19143"/>
                    <a:pt x="18420" y="19057"/>
                  </a:cubicBezTo>
                  <a:cubicBezTo>
                    <a:pt x="18434" y="19029"/>
                    <a:pt x="18450" y="19013"/>
                    <a:pt x="18464" y="18999"/>
                  </a:cubicBezTo>
                  <a:cubicBezTo>
                    <a:pt x="18581" y="18869"/>
                    <a:pt x="18685" y="18753"/>
                    <a:pt x="18567" y="18552"/>
                  </a:cubicBezTo>
                  <a:cubicBezTo>
                    <a:pt x="18537" y="18522"/>
                    <a:pt x="18523" y="18479"/>
                    <a:pt x="18495" y="18435"/>
                  </a:cubicBezTo>
                  <a:cubicBezTo>
                    <a:pt x="18420" y="18278"/>
                    <a:pt x="18318" y="18075"/>
                    <a:pt x="18141" y="18075"/>
                  </a:cubicBezTo>
                  <a:cubicBezTo>
                    <a:pt x="18081" y="18075"/>
                    <a:pt x="18037" y="18104"/>
                    <a:pt x="17979" y="18132"/>
                  </a:cubicBezTo>
                  <a:cubicBezTo>
                    <a:pt x="17935" y="18161"/>
                    <a:pt x="17816" y="18232"/>
                    <a:pt x="17772" y="18232"/>
                  </a:cubicBezTo>
                  <a:cubicBezTo>
                    <a:pt x="17772" y="18232"/>
                    <a:pt x="17744" y="18189"/>
                    <a:pt x="17730" y="18146"/>
                  </a:cubicBezTo>
                  <a:cubicBezTo>
                    <a:pt x="17730" y="18118"/>
                    <a:pt x="17730" y="18118"/>
                    <a:pt x="17730" y="18118"/>
                  </a:cubicBezTo>
                  <a:cubicBezTo>
                    <a:pt x="17700" y="18031"/>
                    <a:pt x="17714" y="18017"/>
                    <a:pt x="17744" y="17958"/>
                  </a:cubicBezTo>
                  <a:cubicBezTo>
                    <a:pt x="17772" y="17915"/>
                    <a:pt x="17816" y="17872"/>
                    <a:pt x="17846" y="17801"/>
                  </a:cubicBezTo>
                  <a:cubicBezTo>
                    <a:pt x="17860" y="17757"/>
                    <a:pt x="17891" y="17714"/>
                    <a:pt x="17935" y="17655"/>
                  </a:cubicBezTo>
                  <a:cubicBezTo>
                    <a:pt x="18023" y="17511"/>
                    <a:pt x="18155" y="17337"/>
                    <a:pt x="18023" y="17120"/>
                  </a:cubicBezTo>
                  <a:cubicBezTo>
                    <a:pt x="17965" y="17034"/>
                    <a:pt x="17921" y="16947"/>
                    <a:pt x="17876" y="16876"/>
                  </a:cubicBezTo>
                  <a:cubicBezTo>
                    <a:pt x="17816" y="16730"/>
                    <a:pt x="17758" y="16629"/>
                    <a:pt x="17640" y="16586"/>
                  </a:cubicBezTo>
                  <a:cubicBezTo>
                    <a:pt x="17523" y="16543"/>
                    <a:pt x="17435" y="16428"/>
                    <a:pt x="17405" y="16296"/>
                  </a:cubicBezTo>
                  <a:cubicBezTo>
                    <a:pt x="17391" y="16152"/>
                    <a:pt x="17272" y="16109"/>
                    <a:pt x="17170" y="16065"/>
                  </a:cubicBezTo>
                  <a:cubicBezTo>
                    <a:pt x="17126" y="16052"/>
                    <a:pt x="17082" y="16038"/>
                    <a:pt x="17038" y="16008"/>
                  </a:cubicBezTo>
                  <a:cubicBezTo>
                    <a:pt x="16965" y="15965"/>
                    <a:pt x="16919" y="15921"/>
                    <a:pt x="16891" y="15864"/>
                  </a:cubicBezTo>
                  <a:cubicBezTo>
                    <a:pt x="16875" y="15805"/>
                    <a:pt x="16891" y="15748"/>
                    <a:pt x="16919" y="15691"/>
                  </a:cubicBezTo>
                  <a:cubicBezTo>
                    <a:pt x="16965" y="15634"/>
                    <a:pt x="17007" y="15604"/>
                    <a:pt x="17068" y="15561"/>
                  </a:cubicBezTo>
                  <a:cubicBezTo>
                    <a:pt x="17140" y="15531"/>
                    <a:pt x="17228" y="15488"/>
                    <a:pt x="17288" y="15373"/>
                  </a:cubicBezTo>
                  <a:cubicBezTo>
                    <a:pt x="17347" y="15287"/>
                    <a:pt x="17361" y="15214"/>
                    <a:pt x="17377" y="15170"/>
                  </a:cubicBezTo>
                  <a:cubicBezTo>
                    <a:pt x="17391" y="15097"/>
                    <a:pt x="17391" y="15084"/>
                    <a:pt x="17435" y="15070"/>
                  </a:cubicBezTo>
                  <a:cubicBezTo>
                    <a:pt x="17465" y="15054"/>
                    <a:pt x="17493" y="15054"/>
                    <a:pt x="17537" y="15054"/>
                  </a:cubicBezTo>
                  <a:cubicBezTo>
                    <a:pt x="17551" y="15054"/>
                    <a:pt x="17581" y="15054"/>
                    <a:pt x="17595" y="15054"/>
                  </a:cubicBezTo>
                  <a:cubicBezTo>
                    <a:pt x="17612" y="15054"/>
                    <a:pt x="17626" y="15054"/>
                    <a:pt x="17656" y="15054"/>
                  </a:cubicBezTo>
                  <a:cubicBezTo>
                    <a:pt x="17670" y="15054"/>
                    <a:pt x="17744" y="15054"/>
                    <a:pt x="17788" y="14997"/>
                  </a:cubicBezTo>
                  <a:cubicBezTo>
                    <a:pt x="17832" y="14926"/>
                    <a:pt x="18081" y="14679"/>
                    <a:pt x="18244" y="14620"/>
                  </a:cubicBezTo>
                  <a:cubicBezTo>
                    <a:pt x="18360" y="14579"/>
                    <a:pt x="18523" y="14535"/>
                    <a:pt x="18669" y="14506"/>
                  </a:cubicBezTo>
                  <a:cubicBezTo>
                    <a:pt x="18743" y="14492"/>
                    <a:pt x="18802" y="14476"/>
                    <a:pt x="18862" y="14462"/>
                  </a:cubicBezTo>
                  <a:cubicBezTo>
                    <a:pt x="19052" y="14419"/>
                    <a:pt x="19699" y="14058"/>
                    <a:pt x="19759" y="13812"/>
                  </a:cubicBezTo>
                  <a:cubicBezTo>
                    <a:pt x="19773" y="13711"/>
                    <a:pt x="19773" y="13624"/>
                    <a:pt x="19773" y="13552"/>
                  </a:cubicBezTo>
                  <a:cubicBezTo>
                    <a:pt x="19773" y="13481"/>
                    <a:pt x="19773" y="13421"/>
                    <a:pt x="19803" y="13350"/>
                  </a:cubicBezTo>
                  <a:cubicBezTo>
                    <a:pt x="19847" y="13204"/>
                    <a:pt x="19889" y="13061"/>
                    <a:pt x="19889" y="13061"/>
                  </a:cubicBezTo>
                  <a:cubicBezTo>
                    <a:pt x="19889" y="13047"/>
                    <a:pt x="19889" y="13047"/>
                    <a:pt x="19889" y="13047"/>
                  </a:cubicBezTo>
                  <a:cubicBezTo>
                    <a:pt x="19889" y="13017"/>
                    <a:pt x="19889" y="13017"/>
                    <a:pt x="19889" y="13017"/>
                  </a:cubicBezTo>
                  <a:cubicBezTo>
                    <a:pt x="19861" y="12960"/>
                    <a:pt x="19803" y="12773"/>
                    <a:pt x="19803" y="12686"/>
                  </a:cubicBezTo>
                  <a:cubicBezTo>
                    <a:pt x="19803" y="12670"/>
                    <a:pt x="19803" y="12670"/>
                    <a:pt x="19803" y="12656"/>
                  </a:cubicBezTo>
                  <a:cubicBezTo>
                    <a:pt x="19817" y="12656"/>
                    <a:pt x="19861" y="12643"/>
                    <a:pt x="19905" y="12599"/>
                  </a:cubicBezTo>
                  <a:cubicBezTo>
                    <a:pt x="19994" y="12540"/>
                    <a:pt x="20008" y="12512"/>
                    <a:pt x="20038" y="12483"/>
                  </a:cubicBezTo>
                  <a:cubicBezTo>
                    <a:pt x="20038" y="12453"/>
                    <a:pt x="20052" y="12439"/>
                    <a:pt x="20082" y="12410"/>
                  </a:cubicBezTo>
                  <a:cubicBezTo>
                    <a:pt x="20110" y="12439"/>
                    <a:pt x="20156" y="12483"/>
                    <a:pt x="20243" y="12526"/>
                  </a:cubicBezTo>
                  <a:cubicBezTo>
                    <a:pt x="20317" y="12556"/>
                    <a:pt x="20405" y="12570"/>
                    <a:pt x="20463" y="12583"/>
                  </a:cubicBezTo>
                  <a:cubicBezTo>
                    <a:pt x="20552" y="12599"/>
                    <a:pt x="20612" y="12613"/>
                    <a:pt x="20656" y="12643"/>
                  </a:cubicBezTo>
                  <a:cubicBezTo>
                    <a:pt x="20684" y="12656"/>
                    <a:pt x="20714" y="12700"/>
                    <a:pt x="20744" y="12729"/>
                  </a:cubicBezTo>
                  <a:cubicBezTo>
                    <a:pt x="20802" y="12800"/>
                    <a:pt x="20875" y="12873"/>
                    <a:pt x="20949" y="12873"/>
                  </a:cubicBezTo>
                  <a:cubicBezTo>
                    <a:pt x="20979" y="12873"/>
                    <a:pt x="21007" y="12859"/>
                    <a:pt x="21023" y="12844"/>
                  </a:cubicBezTo>
                  <a:cubicBezTo>
                    <a:pt x="21095" y="12800"/>
                    <a:pt x="21112" y="12743"/>
                    <a:pt x="21126" y="12686"/>
                  </a:cubicBezTo>
                  <a:cubicBezTo>
                    <a:pt x="21156" y="12643"/>
                    <a:pt x="21170" y="12599"/>
                    <a:pt x="21200" y="12540"/>
                  </a:cubicBezTo>
                  <a:cubicBezTo>
                    <a:pt x="21228" y="12497"/>
                    <a:pt x="21258" y="12483"/>
                    <a:pt x="21272" y="12469"/>
                  </a:cubicBezTo>
                  <a:cubicBezTo>
                    <a:pt x="21332" y="12426"/>
                    <a:pt x="21390" y="12382"/>
                    <a:pt x="21421" y="12223"/>
                  </a:cubicBezTo>
                  <a:cubicBezTo>
                    <a:pt x="21435" y="12165"/>
                    <a:pt x="21449" y="12108"/>
                    <a:pt x="21465" y="12049"/>
                  </a:cubicBezTo>
                  <a:cubicBezTo>
                    <a:pt x="21509" y="11905"/>
                    <a:pt x="21537" y="11789"/>
                    <a:pt x="21479" y="11688"/>
                  </a:cubicBezTo>
                  <a:cubicBezTo>
                    <a:pt x="21449" y="11659"/>
                    <a:pt x="21435" y="11645"/>
                    <a:pt x="21421" y="11631"/>
                  </a:cubicBezTo>
                  <a:cubicBezTo>
                    <a:pt x="21390" y="11588"/>
                    <a:pt x="21376" y="11574"/>
                    <a:pt x="21390" y="11442"/>
                  </a:cubicBezTo>
                  <a:cubicBezTo>
                    <a:pt x="21405" y="11385"/>
                    <a:pt x="21405" y="11341"/>
                    <a:pt x="21405" y="11314"/>
                  </a:cubicBezTo>
                  <a:cubicBezTo>
                    <a:pt x="21435" y="11197"/>
                    <a:pt x="21449" y="11124"/>
                    <a:pt x="21390" y="11010"/>
                  </a:cubicBezTo>
                  <a:cubicBezTo>
                    <a:pt x="21360" y="10967"/>
                    <a:pt x="21346" y="10937"/>
                    <a:pt x="21332" y="10907"/>
                  </a:cubicBezTo>
                  <a:cubicBezTo>
                    <a:pt x="21302" y="10836"/>
                    <a:pt x="21272" y="10777"/>
                    <a:pt x="21214" y="10706"/>
                  </a:cubicBezTo>
                  <a:cubicBezTo>
                    <a:pt x="21156" y="10620"/>
                    <a:pt x="21037" y="10446"/>
                    <a:pt x="21023" y="10389"/>
                  </a:cubicBezTo>
                  <a:cubicBezTo>
                    <a:pt x="21007" y="10344"/>
                    <a:pt x="20979" y="10316"/>
                    <a:pt x="20935" y="10316"/>
                  </a:cubicBezTo>
                  <a:cubicBezTo>
                    <a:pt x="20905" y="10316"/>
                    <a:pt x="20875" y="10330"/>
                    <a:pt x="20847" y="10330"/>
                  </a:cubicBezTo>
                  <a:cubicBezTo>
                    <a:pt x="20817" y="10344"/>
                    <a:pt x="20772" y="10344"/>
                    <a:pt x="20744" y="10344"/>
                  </a:cubicBezTo>
                  <a:cubicBezTo>
                    <a:pt x="20728" y="10344"/>
                    <a:pt x="20714" y="10344"/>
                    <a:pt x="20700" y="10344"/>
                  </a:cubicBezTo>
                  <a:cubicBezTo>
                    <a:pt x="20596" y="10330"/>
                    <a:pt x="20552" y="10273"/>
                    <a:pt x="20479" y="10113"/>
                  </a:cubicBezTo>
                  <a:cubicBezTo>
                    <a:pt x="20391" y="9926"/>
                    <a:pt x="20214" y="9882"/>
                    <a:pt x="20052" y="9839"/>
                  </a:cubicBezTo>
                  <a:cubicBezTo>
                    <a:pt x="20038" y="9825"/>
                    <a:pt x="20024" y="9825"/>
                    <a:pt x="20008" y="9825"/>
                  </a:cubicBezTo>
                  <a:cubicBezTo>
                    <a:pt x="19905" y="9825"/>
                    <a:pt x="19875" y="9912"/>
                    <a:pt x="19861" y="9969"/>
                  </a:cubicBezTo>
                  <a:cubicBezTo>
                    <a:pt x="19847" y="9969"/>
                    <a:pt x="19847" y="9983"/>
                    <a:pt x="19847" y="9999"/>
                  </a:cubicBezTo>
                  <a:cubicBezTo>
                    <a:pt x="19831" y="9999"/>
                    <a:pt x="19831" y="9983"/>
                    <a:pt x="19817" y="9983"/>
                  </a:cubicBezTo>
                  <a:cubicBezTo>
                    <a:pt x="19671" y="9853"/>
                    <a:pt x="19522" y="9795"/>
                    <a:pt x="19436" y="9782"/>
                  </a:cubicBezTo>
                  <a:cubicBezTo>
                    <a:pt x="19450" y="9752"/>
                    <a:pt x="19450" y="9724"/>
                    <a:pt x="19464" y="9695"/>
                  </a:cubicBezTo>
                  <a:cubicBezTo>
                    <a:pt x="19478" y="9608"/>
                    <a:pt x="19508" y="9521"/>
                    <a:pt x="19478" y="9448"/>
                  </a:cubicBezTo>
                  <a:cubicBezTo>
                    <a:pt x="19436" y="9318"/>
                    <a:pt x="19125" y="8973"/>
                    <a:pt x="18978" y="8944"/>
                  </a:cubicBezTo>
                  <a:cubicBezTo>
                    <a:pt x="18876" y="8914"/>
                    <a:pt x="18611" y="8914"/>
                    <a:pt x="18537" y="8914"/>
                  </a:cubicBezTo>
                  <a:cubicBezTo>
                    <a:pt x="18495" y="8884"/>
                    <a:pt x="18420" y="8800"/>
                    <a:pt x="18404" y="8741"/>
                  </a:cubicBezTo>
                  <a:cubicBezTo>
                    <a:pt x="18376" y="8597"/>
                    <a:pt x="18200" y="8453"/>
                    <a:pt x="18081" y="8394"/>
                  </a:cubicBezTo>
                  <a:cubicBezTo>
                    <a:pt x="18037" y="8350"/>
                    <a:pt x="18009" y="8307"/>
                    <a:pt x="17979" y="8250"/>
                  </a:cubicBezTo>
                  <a:cubicBezTo>
                    <a:pt x="17965" y="8222"/>
                    <a:pt x="17949" y="8177"/>
                    <a:pt x="17921" y="8133"/>
                  </a:cubicBezTo>
                  <a:cubicBezTo>
                    <a:pt x="17832" y="8019"/>
                    <a:pt x="17744" y="7903"/>
                    <a:pt x="17640" y="7816"/>
                  </a:cubicBezTo>
                  <a:cubicBezTo>
                    <a:pt x="17626" y="7802"/>
                    <a:pt x="17626" y="7802"/>
                    <a:pt x="17626" y="7802"/>
                  </a:cubicBezTo>
                  <a:cubicBezTo>
                    <a:pt x="17509" y="7686"/>
                    <a:pt x="17317" y="7498"/>
                    <a:pt x="17082" y="7498"/>
                  </a:cubicBezTo>
                  <a:cubicBezTo>
                    <a:pt x="17038" y="7498"/>
                    <a:pt x="17007" y="7498"/>
                    <a:pt x="16965" y="7512"/>
                  </a:cubicBezTo>
                  <a:cubicBezTo>
                    <a:pt x="16935" y="7528"/>
                    <a:pt x="16935" y="7528"/>
                    <a:pt x="16935" y="7528"/>
                  </a:cubicBezTo>
                  <a:cubicBezTo>
                    <a:pt x="16831" y="7542"/>
                    <a:pt x="16745" y="7571"/>
                    <a:pt x="16684" y="7571"/>
                  </a:cubicBezTo>
                  <a:cubicBezTo>
                    <a:pt x="16626" y="7571"/>
                    <a:pt x="16596" y="7556"/>
                    <a:pt x="16568" y="7485"/>
                  </a:cubicBezTo>
                  <a:cubicBezTo>
                    <a:pt x="16494" y="7281"/>
                    <a:pt x="16243" y="7037"/>
                    <a:pt x="16038" y="7037"/>
                  </a:cubicBezTo>
                  <a:cubicBezTo>
                    <a:pt x="16008" y="7037"/>
                    <a:pt x="16008" y="7037"/>
                    <a:pt x="16008" y="7037"/>
                  </a:cubicBezTo>
                  <a:cubicBezTo>
                    <a:pt x="15964" y="6978"/>
                    <a:pt x="15964" y="6834"/>
                    <a:pt x="15964" y="6733"/>
                  </a:cubicBezTo>
                  <a:cubicBezTo>
                    <a:pt x="15964" y="6674"/>
                    <a:pt x="15964" y="6617"/>
                    <a:pt x="15950" y="6574"/>
                  </a:cubicBezTo>
                  <a:cubicBezTo>
                    <a:pt x="15934" y="6444"/>
                    <a:pt x="15803" y="6386"/>
                    <a:pt x="15743" y="6357"/>
                  </a:cubicBezTo>
                  <a:cubicBezTo>
                    <a:pt x="15699" y="6240"/>
                    <a:pt x="15583" y="5895"/>
                    <a:pt x="15538" y="5836"/>
                  </a:cubicBezTo>
                  <a:cubicBezTo>
                    <a:pt x="15508" y="5793"/>
                    <a:pt x="15464" y="5779"/>
                    <a:pt x="15420" y="5765"/>
                  </a:cubicBezTo>
                  <a:cubicBezTo>
                    <a:pt x="15362" y="5722"/>
                    <a:pt x="15362" y="5722"/>
                    <a:pt x="15362" y="5706"/>
                  </a:cubicBezTo>
                  <a:cubicBezTo>
                    <a:pt x="15376" y="5621"/>
                    <a:pt x="15434" y="5375"/>
                    <a:pt x="15274" y="5345"/>
                  </a:cubicBezTo>
                  <a:cubicBezTo>
                    <a:pt x="15141" y="5316"/>
                    <a:pt x="14995" y="5245"/>
                    <a:pt x="14934" y="5188"/>
                  </a:cubicBezTo>
                  <a:cubicBezTo>
                    <a:pt x="14876" y="5101"/>
                    <a:pt x="14862" y="5071"/>
                    <a:pt x="14920" y="4984"/>
                  </a:cubicBezTo>
                  <a:cubicBezTo>
                    <a:pt x="14995" y="4884"/>
                    <a:pt x="15155" y="4811"/>
                    <a:pt x="15155" y="4811"/>
                  </a:cubicBezTo>
                  <a:cubicBezTo>
                    <a:pt x="15346" y="4697"/>
                    <a:pt x="15346" y="4697"/>
                    <a:pt x="15346" y="4697"/>
                  </a:cubicBezTo>
                  <a:cubicBezTo>
                    <a:pt x="15125" y="4697"/>
                    <a:pt x="15125" y="4697"/>
                    <a:pt x="15125" y="4697"/>
                  </a:cubicBezTo>
                  <a:cubicBezTo>
                    <a:pt x="15125" y="4697"/>
                    <a:pt x="15111" y="4697"/>
                    <a:pt x="15097" y="4681"/>
                  </a:cubicBezTo>
                  <a:cubicBezTo>
                    <a:pt x="15097" y="4667"/>
                    <a:pt x="15097" y="4637"/>
                    <a:pt x="15111" y="4594"/>
                  </a:cubicBezTo>
                  <a:cubicBezTo>
                    <a:pt x="15111" y="4580"/>
                    <a:pt x="15111" y="4580"/>
                    <a:pt x="15111" y="4580"/>
                  </a:cubicBezTo>
                  <a:cubicBezTo>
                    <a:pt x="15185" y="4407"/>
                    <a:pt x="15199" y="4350"/>
                    <a:pt x="15302" y="4233"/>
                  </a:cubicBezTo>
                  <a:cubicBezTo>
                    <a:pt x="15376" y="4146"/>
                    <a:pt x="15434" y="4060"/>
                    <a:pt x="15406" y="3959"/>
                  </a:cubicBezTo>
                  <a:cubicBezTo>
                    <a:pt x="15390" y="3900"/>
                    <a:pt x="15346" y="3857"/>
                    <a:pt x="15259" y="3829"/>
                  </a:cubicBezTo>
                  <a:cubicBezTo>
                    <a:pt x="15111" y="3772"/>
                    <a:pt x="15097" y="3742"/>
                    <a:pt x="15097" y="3728"/>
                  </a:cubicBezTo>
                  <a:cubicBezTo>
                    <a:pt x="15097" y="3728"/>
                    <a:pt x="15097" y="3713"/>
                    <a:pt x="15111" y="3699"/>
                  </a:cubicBezTo>
                  <a:cubicBezTo>
                    <a:pt x="15155" y="3656"/>
                    <a:pt x="15169" y="3598"/>
                    <a:pt x="15155" y="3555"/>
                  </a:cubicBezTo>
                  <a:cubicBezTo>
                    <a:pt x="15125" y="3468"/>
                    <a:pt x="15009" y="3395"/>
                    <a:pt x="14876" y="3381"/>
                  </a:cubicBezTo>
                  <a:cubicBezTo>
                    <a:pt x="14774" y="3352"/>
                    <a:pt x="14744" y="3338"/>
                    <a:pt x="14641" y="3265"/>
                  </a:cubicBezTo>
                  <a:cubicBezTo>
                    <a:pt x="14611" y="3236"/>
                    <a:pt x="14581" y="3208"/>
                    <a:pt x="14537" y="3178"/>
                  </a:cubicBezTo>
                  <a:cubicBezTo>
                    <a:pt x="14465" y="3135"/>
                    <a:pt x="14405" y="3092"/>
                    <a:pt x="14332" y="3062"/>
                  </a:cubicBezTo>
                  <a:cubicBezTo>
                    <a:pt x="14244" y="3021"/>
                    <a:pt x="14184" y="2991"/>
                    <a:pt x="14156" y="2918"/>
                  </a:cubicBezTo>
                  <a:cubicBezTo>
                    <a:pt x="14098" y="2788"/>
                    <a:pt x="14009" y="2745"/>
                    <a:pt x="13935" y="2717"/>
                  </a:cubicBezTo>
                  <a:cubicBezTo>
                    <a:pt x="13905" y="2701"/>
                    <a:pt x="13877" y="2687"/>
                    <a:pt x="13861" y="2674"/>
                  </a:cubicBezTo>
                  <a:cubicBezTo>
                    <a:pt x="13847" y="2658"/>
                    <a:pt x="13833" y="2630"/>
                    <a:pt x="13833" y="2587"/>
                  </a:cubicBezTo>
                  <a:cubicBezTo>
                    <a:pt x="13817" y="2514"/>
                    <a:pt x="13847" y="2441"/>
                    <a:pt x="13861" y="2427"/>
                  </a:cubicBezTo>
                  <a:cubicBezTo>
                    <a:pt x="13935" y="2370"/>
                    <a:pt x="13949" y="2254"/>
                    <a:pt x="13921" y="2167"/>
                  </a:cubicBezTo>
                  <a:cubicBezTo>
                    <a:pt x="13905" y="2096"/>
                    <a:pt x="13847" y="2053"/>
                    <a:pt x="13758" y="2037"/>
                  </a:cubicBezTo>
                  <a:cubicBezTo>
                    <a:pt x="13684" y="2023"/>
                    <a:pt x="13656" y="2009"/>
                    <a:pt x="13626" y="1980"/>
                  </a:cubicBezTo>
                  <a:cubicBezTo>
                    <a:pt x="13582" y="1950"/>
                    <a:pt x="13554" y="1922"/>
                    <a:pt x="13479" y="1907"/>
                  </a:cubicBezTo>
                  <a:cubicBezTo>
                    <a:pt x="13435" y="1893"/>
                    <a:pt x="13405" y="1863"/>
                    <a:pt x="13405" y="1820"/>
                  </a:cubicBezTo>
                  <a:cubicBezTo>
                    <a:pt x="13405" y="1792"/>
                    <a:pt x="13419" y="1763"/>
                    <a:pt x="13463" y="1749"/>
                  </a:cubicBezTo>
                  <a:cubicBezTo>
                    <a:pt x="13507" y="1719"/>
                    <a:pt x="13538" y="1690"/>
                    <a:pt x="13554" y="1646"/>
                  </a:cubicBezTo>
                  <a:cubicBezTo>
                    <a:pt x="13582" y="1546"/>
                    <a:pt x="13524" y="1429"/>
                    <a:pt x="13493" y="1386"/>
                  </a:cubicBezTo>
                  <a:cubicBezTo>
                    <a:pt x="13493" y="1359"/>
                    <a:pt x="13493" y="1359"/>
                    <a:pt x="13493" y="1359"/>
                  </a:cubicBezTo>
                  <a:cubicBezTo>
                    <a:pt x="13463" y="1359"/>
                    <a:pt x="13463" y="1359"/>
                    <a:pt x="13463" y="1359"/>
                  </a:cubicBezTo>
                  <a:cubicBezTo>
                    <a:pt x="13229" y="1228"/>
                    <a:pt x="13170" y="1228"/>
                    <a:pt x="13140" y="1228"/>
                  </a:cubicBezTo>
                  <a:cubicBezTo>
                    <a:pt x="13068" y="1228"/>
                    <a:pt x="12950" y="1185"/>
                    <a:pt x="12847" y="1142"/>
                  </a:cubicBezTo>
                  <a:cubicBezTo>
                    <a:pt x="12803" y="1128"/>
                    <a:pt x="12789" y="1011"/>
                    <a:pt x="12773" y="939"/>
                  </a:cubicBezTo>
                  <a:cubicBezTo>
                    <a:pt x="12773" y="881"/>
                    <a:pt x="12759" y="824"/>
                    <a:pt x="12743" y="781"/>
                  </a:cubicBezTo>
                  <a:cubicBezTo>
                    <a:pt x="12699" y="737"/>
                    <a:pt x="12641" y="708"/>
                    <a:pt x="12582" y="708"/>
                  </a:cubicBezTo>
                  <a:cubicBezTo>
                    <a:pt x="12568" y="708"/>
                    <a:pt x="12568" y="708"/>
                    <a:pt x="12568" y="708"/>
                  </a:cubicBezTo>
                  <a:cubicBezTo>
                    <a:pt x="12552" y="708"/>
                    <a:pt x="12552" y="708"/>
                    <a:pt x="12552" y="708"/>
                  </a:cubicBezTo>
                  <a:cubicBezTo>
                    <a:pt x="12494" y="708"/>
                    <a:pt x="12436" y="737"/>
                    <a:pt x="12376" y="765"/>
                  </a:cubicBezTo>
                  <a:cubicBezTo>
                    <a:pt x="12287" y="824"/>
                    <a:pt x="12273" y="824"/>
                    <a:pt x="12097" y="824"/>
                  </a:cubicBezTo>
                  <a:cubicBezTo>
                    <a:pt x="12067" y="824"/>
                    <a:pt x="12053" y="824"/>
                    <a:pt x="12038" y="824"/>
                  </a:cubicBezTo>
                  <a:cubicBezTo>
                    <a:pt x="12022" y="765"/>
                    <a:pt x="11964" y="751"/>
                    <a:pt x="11920" y="751"/>
                  </a:cubicBezTo>
                  <a:cubicBezTo>
                    <a:pt x="11774" y="751"/>
                    <a:pt x="11537" y="852"/>
                    <a:pt x="11390" y="925"/>
                  </a:cubicBezTo>
                  <a:cubicBezTo>
                    <a:pt x="11362" y="925"/>
                    <a:pt x="11346" y="939"/>
                    <a:pt x="11332" y="939"/>
                  </a:cubicBezTo>
                  <a:cubicBezTo>
                    <a:pt x="11318" y="939"/>
                    <a:pt x="11302" y="925"/>
                    <a:pt x="11274" y="895"/>
                  </a:cubicBezTo>
                  <a:cubicBezTo>
                    <a:pt x="11258" y="881"/>
                    <a:pt x="11230" y="852"/>
                    <a:pt x="11186" y="838"/>
                  </a:cubicBezTo>
                  <a:cubicBezTo>
                    <a:pt x="11169" y="824"/>
                    <a:pt x="11155" y="824"/>
                    <a:pt x="11125" y="824"/>
                  </a:cubicBezTo>
                  <a:cubicBezTo>
                    <a:pt x="11067" y="824"/>
                    <a:pt x="11023" y="868"/>
                    <a:pt x="10979" y="925"/>
                  </a:cubicBezTo>
                  <a:cubicBezTo>
                    <a:pt x="10965" y="954"/>
                    <a:pt x="10935" y="982"/>
                    <a:pt x="10891" y="1011"/>
                  </a:cubicBezTo>
                  <a:cubicBezTo>
                    <a:pt x="10891" y="1025"/>
                    <a:pt x="10876" y="1025"/>
                    <a:pt x="10876" y="1025"/>
                  </a:cubicBezTo>
                  <a:cubicBezTo>
                    <a:pt x="10846" y="1025"/>
                    <a:pt x="10788" y="954"/>
                    <a:pt x="10772" y="868"/>
                  </a:cubicBezTo>
                  <a:cubicBezTo>
                    <a:pt x="10744" y="795"/>
                    <a:pt x="10714" y="678"/>
                    <a:pt x="10567" y="651"/>
                  </a:cubicBezTo>
                  <a:cubicBezTo>
                    <a:pt x="10537" y="635"/>
                    <a:pt x="10509" y="621"/>
                    <a:pt x="10493" y="593"/>
                  </a:cubicBezTo>
                  <a:cubicBezTo>
                    <a:pt x="10465" y="534"/>
                    <a:pt x="10465" y="477"/>
                    <a:pt x="10465" y="461"/>
                  </a:cubicBezTo>
                  <a:cubicBezTo>
                    <a:pt x="10493" y="404"/>
                    <a:pt x="10493" y="260"/>
                    <a:pt x="10435" y="174"/>
                  </a:cubicBezTo>
                  <a:cubicBezTo>
                    <a:pt x="10405" y="130"/>
                    <a:pt x="10361" y="116"/>
                    <a:pt x="10317" y="116"/>
                  </a:cubicBezTo>
                  <a:cubicBezTo>
                    <a:pt x="10303" y="116"/>
                    <a:pt x="10272" y="116"/>
                    <a:pt x="10258" y="116"/>
                  </a:cubicBezTo>
                  <a:cubicBezTo>
                    <a:pt x="10228" y="101"/>
                    <a:pt x="10214" y="101"/>
                    <a:pt x="10184" y="101"/>
                  </a:cubicBezTo>
                  <a:cubicBezTo>
                    <a:pt x="10142" y="101"/>
                    <a:pt x="10038" y="101"/>
                    <a:pt x="10008" y="203"/>
                  </a:cubicBezTo>
                  <a:cubicBezTo>
                    <a:pt x="9993" y="246"/>
                    <a:pt x="9935" y="288"/>
                    <a:pt x="9833" y="347"/>
                  </a:cubicBezTo>
                  <a:cubicBezTo>
                    <a:pt x="9714" y="404"/>
                    <a:pt x="9626" y="477"/>
                    <a:pt x="9626" y="477"/>
                  </a:cubicBezTo>
                  <a:cubicBezTo>
                    <a:pt x="9596" y="505"/>
                    <a:pt x="9596" y="505"/>
                    <a:pt x="9596" y="505"/>
                  </a:cubicBezTo>
                  <a:cubicBezTo>
                    <a:pt x="9596" y="534"/>
                    <a:pt x="9596" y="534"/>
                    <a:pt x="9596" y="534"/>
                  </a:cubicBezTo>
                  <a:cubicBezTo>
                    <a:pt x="9596" y="548"/>
                    <a:pt x="9626" y="808"/>
                    <a:pt x="9714" y="982"/>
                  </a:cubicBezTo>
                  <a:cubicBezTo>
                    <a:pt x="9773" y="1069"/>
                    <a:pt x="9759" y="1171"/>
                    <a:pt x="9759" y="1301"/>
                  </a:cubicBezTo>
                  <a:cubicBezTo>
                    <a:pt x="9759" y="1386"/>
                    <a:pt x="9745" y="1473"/>
                    <a:pt x="9759" y="1589"/>
                  </a:cubicBezTo>
                  <a:cubicBezTo>
                    <a:pt x="9773" y="1706"/>
                    <a:pt x="9745" y="1733"/>
                    <a:pt x="9745" y="1733"/>
                  </a:cubicBezTo>
                  <a:cubicBezTo>
                    <a:pt x="9745" y="1733"/>
                    <a:pt x="9745" y="1749"/>
                    <a:pt x="9714" y="1749"/>
                  </a:cubicBezTo>
                  <a:cubicBezTo>
                    <a:pt x="9714" y="1749"/>
                    <a:pt x="9700" y="1749"/>
                    <a:pt x="9684" y="1749"/>
                  </a:cubicBezTo>
                  <a:cubicBezTo>
                    <a:pt x="9684" y="1749"/>
                    <a:pt x="9670" y="1749"/>
                    <a:pt x="9656" y="1749"/>
                  </a:cubicBezTo>
                  <a:cubicBezTo>
                    <a:pt x="9656" y="1749"/>
                    <a:pt x="9640" y="1733"/>
                    <a:pt x="9626" y="1733"/>
                  </a:cubicBezTo>
                  <a:cubicBezTo>
                    <a:pt x="9612" y="1719"/>
                    <a:pt x="9582" y="1690"/>
                    <a:pt x="9552" y="1690"/>
                  </a:cubicBezTo>
                  <a:cubicBezTo>
                    <a:pt x="9524" y="1690"/>
                    <a:pt x="9494" y="1706"/>
                    <a:pt x="9464" y="1733"/>
                  </a:cubicBezTo>
                  <a:cubicBezTo>
                    <a:pt x="9450" y="1749"/>
                    <a:pt x="9450" y="1749"/>
                    <a:pt x="9436" y="1749"/>
                  </a:cubicBezTo>
                  <a:cubicBezTo>
                    <a:pt x="9419" y="1749"/>
                    <a:pt x="9391" y="1733"/>
                    <a:pt x="9317" y="1676"/>
                  </a:cubicBezTo>
                  <a:cubicBezTo>
                    <a:pt x="9273" y="1633"/>
                    <a:pt x="9303" y="1560"/>
                    <a:pt x="9303" y="1560"/>
                  </a:cubicBezTo>
                  <a:cubicBezTo>
                    <a:pt x="9303" y="1546"/>
                    <a:pt x="9303" y="1546"/>
                    <a:pt x="9303" y="1546"/>
                  </a:cubicBezTo>
                  <a:cubicBezTo>
                    <a:pt x="9317" y="1546"/>
                    <a:pt x="9317" y="1546"/>
                    <a:pt x="9317" y="1546"/>
                  </a:cubicBezTo>
                  <a:cubicBezTo>
                    <a:pt x="9317" y="1516"/>
                    <a:pt x="9361" y="1329"/>
                    <a:pt x="9273" y="1242"/>
                  </a:cubicBezTo>
                  <a:cubicBezTo>
                    <a:pt x="9215" y="1185"/>
                    <a:pt x="9141" y="1185"/>
                    <a:pt x="9096" y="1185"/>
                  </a:cubicBezTo>
                  <a:cubicBezTo>
                    <a:pt x="9066" y="1185"/>
                    <a:pt x="9038" y="1185"/>
                    <a:pt x="9038" y="1185"/>
                  </a:cubicBezTo>
                  <a:cubicBezTo>
                    <a:pt x="9024" y="1185"/>
                    <a:pt x="9024" y="1185"/>
                    <a:pt x="9024" y="1185"/>
                  </a:cubicBezTo>
                  <a:cubicBezTo>
                    <a:pt x="9008" y="1199"/>
                    <a:pt x="9008" y="1199"/>
                    <a:pt x="9008" y="1199"/>
                  </a:cubicBezTo>
                  <a:cubicBezTo>
                    <a:pt x="8964" y="1213"/>
                    <a:pt x="8892" y="1256"/>
                    <a:pt x="8831" y="1256"/>
                  </a:cubicBezTo>
                  <a:cubicBezTo>
                    <a:pt x="8743" y="1199"/>
                    <a:pt x="8685" y="1171"/>
                    <a:pt x="8641" y="1171"/>
                  </a:cubicBezTo>
                  <a:cubicBezTo>
                    <a:pt x="8613" y="1171"/>
                    <a:pt x="8597" y="1185"/>
                    <a:pt x="8583" y="1199"/>
                  </a:cubicBezTo>
                  <a:cubicBezTo>
                    <a:pt x="8567" y="1199"/>
                    <a:pt x="8567" y="1213"/>
                    <a:pt x="8567" y="1213"/>
                  </a:cubicBezTo>
                  <a:cubicBezTo>
                    <a:pt x="8553" y="1213"/>
                    <a:pt x="8538" y="1199"/>
                    <a:pt x="8538" y="1171"/>
                  </a:cubicBezTo>
                  <a:cubicBezTo>
                    <a:pt x="8464" y="1041"/>
                    <a:pt x="8243" y="1025"/>
                    <a:pt x="8185" y="1025"/>
                  </a:cubicBezTo>
                  <a:cubicBezTo>
                    <a:pt x="8155" y="1025"/>
                    <a:pt x="8141" y="1025"/>
                    <a:pt x="8111" y="1011"/>
                  </a:cubicBezTo>
                  <a:cubicBezTo>
                    <a:pt x="8083" y="1011"/>
                    <a:pt x="8039" y="1011"/>
                    <a:pt x="8009" y="1011"/>
                  </a:cubicBezTo>
                  <a:cubicBezTo>
                    <a:pt x="7965" y="1011"/>
                    <a:pt x="7920" y="1011"/>
                    <a:pt x="7862" y="1025"/>
                  </a:cubicBezTo>
                  <a:cubicBezTo>
                    <a:pt x="7730" y="1069"/>
                    <a:pt x="7700" y="1098"/>
                    <a:pt x="7581" y="1185"/>
                  </a:cubicBezTo>
                  <a:cubicBezTo>
                    <a:pt x="7537" y="1213"/>
                    <a:pt x="7537" y="1213"/>
                    <a:pt x="7537" y="1213"/>
                  </a:cubicBezTo>
                  <a:cubicBezTo>
                    <a:pt x="7346" y="1345"/>
                    <a:pt x="7391" y="1445"/>
                    <a:pt x="7435" y="1560"/>
                  </a:cubicBezTo>
                  <a:cubicBezTo>
                    <a:pt x="7435" y="1603"/>
                    <a:pt x="7435" y="1603"/>
                    <a:pt x="7435" y="1603"/>
                  </a:cubicBezTo>
                  <a:cubicBezTo>
                    <a:pt x="7479" y="1719"/>
                    <a:pt x="7597" y="1763"/>
                    <a:pt x="7730" y="1806"/>
                  </a:cubicBezTo>
                  <a:cubicBezTo>
                    <a:pt x="7774" y="1836"/>
                    <a:pt x="7832" y="1849"/>
                    <a:pt x="7876" y="1879"/>
                  </a:cubicBezTo>
                  <a:cubicBezTo>
                    <a:pt x="7906" y="1893"/>
                    <a:pt x="7950" y="1922"/>
                    <a:pt x="7934" y="1964"/>
                  </a:cubicBezTo>
                  <a:cubicBezTo>
                    <a:pt x="7920" y="1993"/>
                    <a:pt x="7906" y="2009"/>
                    <a:pt x="7890" y="2009"/>
                  </a:cubicBezTo>
                  <a:cubicBezTo>
                    <a:pt x="7862" y="2009"/>
                    <a:pt x="7846" y="2009"/>
                    <a:pt x="7846" y="1993"/>
                  </a:cubicBezTo>
                  <a:cubicBezTo>
                    <a:pt x="7832" y="1993"/>
                    <a:pt x="7802" y="1980"/>
                    <a:pt x="7788" y="1980"/>
                  </a:cubicBezTo>
                  <a:cubicBezTo>
                    <a:pt x="7744" y="1980"/>
                    <a:pt x="7700" y="2023"/>
                    <a:pt x="7686" y="2053"/>
                  </a:cubicBezTo>
                  <a:cubicBezTo>
                    <a:pt x="7671" y="2066"/>
                    <a:pt x="7671" y="2066"/>
                    <a:pt x="7641" y="2066"/>
                  </a:cubicBezTo>
                  <a:cubicBezTo>
                    <a:pt x="7597" y="2066"/>
                    <a:pt x="7523" y="2037"/>
                    <a:pt x="7509" y="2023"/>
                  </a:cubicBezTo>
                  <a:cubicBezTo>
                    <a:pt x="7391" y="1950"/>
                    <a:pt x="7391" y="1950"/>
                    <a:pt x="7391" y="1950"/>
                  </a:cubicBezTo>
                  <a:cubicBezTo>
                    <a:pt x="7421" y="2080"/>
                    <a:pt x="7421" y="2080"/>
                    <a:pt x="7421" y="2080"/>
                  </a:cubicBezTo>
                  <a:cubicBezTo>
                    <a:pt x="7435" y="2153"/>
                    <a:pt x="7421" y="2167"/>
                    <a:pt x="7407" y="2167"/>
                  </a:cubicBezTo>
                  <a:cubicBezTo>
                    <a:pt x="7407" y="2181"/>
                    <a:pt x="7391" y="2181"/>
                    <a:pt x="7376" y="2181"/>
                  </a:cubicBezTo>
                  <a:cubicBezTo>
                    <a:pt x="7346" y="2181"/>
                    <a:pt x="7318" y="2167"/>
                    <a:pt x="7318" y="2167"/>
                  </a:cubicBezTo>
                  <a:cubicBezTo>
                    <a:pt x="7302" y="2167"/>
                    <a:pt x="7302" y="2167"/>
                    <a:pt x="7302" y="2167"/>
                  </a:cubicBezTo>
                  <a:cubicBezTo>
                    <a:pt x="7302" y="2167"/>
                    <a:pt x="7170" y="2137"/>
                    <a:pt x="7037" y="2110"/>
                  </a:cubicBezTo>
                  <a:cubicBezTo>
                    <a:pt x="6965" y="2080"/>
                    <a:pt x="6965" y="1993"/>
                    <a:pt x="6993" y="1836"/>
                  </a:cubicBezTo>
                  <a:cubicBezTo>
                    <a:pt x="7009" y="1749"/>
                    <a:pt x="6979" y="1690"/>
                    <a:pt x="6949" y="1633"/>
                  </a:cubicBezTo>
                  <a:cubicBezTo>
                    <a:pt x="6935" y="1589"/>
                    <a:pt x="6921" y="1560"/>
                    <a:pt x="6921" y="1516"/>
                  </a:cubicBezTo>
                  <a:cubicBezTo>
                    <a:pt x="6921" y="1359"/>
                    <a:pt x="6803" y="1301"/>
                    <a:pt x="6730" y="1301"/>
                  </a:cubicBezTo>
                  <a:cubicBezTo>
                    <a:pt x="6714" y="1301"/>
                    <a:pt x="6714" y="1301"/>
                    <a:pt x="6714" y="1301"/>
                  </a:cubicBezTo>
                  <a:cubicBezTo>
                    <a:pt x="6714" y="1301"/>
                    <a:pt x="6686" y="1301"/>
                    <a:pt x="6656" y="1301"/>
                  </a:cubicBezTo>
                  <a:cubicBezTo>
                    <a:pt x="6568" y="1301"/>
                    <a:pt x="6493" y="1286"/>
                    <a:pt x="6465" y="1256"/>
                  </a:cubicBezTo>
                  <a:cubicBezTo>
                    <a:pt x="6435" y="1242"/>
                    <a:pt x="6421" y="1213"/>
                    <a:pt x="6405" y="1185"/>
                  </a:cubicBezTo>
                  <a:cubicBezTo>
                    <a:pt x="6377" y="1142"/>
                    <a:pt x="6333" y="1069"/>
                    <a:pt x="6245" y="1069"/>
                  </a:cubicBezTo>
                  <a:cubicBezTo>
                    <a:pt x="6245" y="1069"/>
                    <a:pt x="6229" y="1069"/>
                    <a:pt x="6215" y="1069"/>
                  </a:cubicBezTo>
                  <a:cubicBezTo>
                    <a:pt x="6200" y="1069"/>
                    <a:pt x="6200" y="1069"/>
                    <a:pt x="6184" y="1069"/>
                  </a:cubicBezTo>
                  <a:cubicBezTo>
                    <a:pt x="6156" y="1069"/>
                    <a:pt x="6142" y="1069"/>
                    <a:pt x="6098" y="982"/>
                  </a:cubicBezTo>
                  <a:cubicBezTo>
                    <a:pt x="6084" y="968"/>
                    <a:pt x="6084" y="954"/>
                    <a:pt x="6070" y="939"/>
                  </a:cubicBezTo>
                  <a:cubicBezTo>
                    <a:pt x="6054" y="911"/>
                    <a:pt x="6054" y="911"/>
                    <a:pt x="6054" y="911"/>
                  </a:cubicBezTo>
                  <a:cubicBezTo>
                    <a:pt x="5996" y="824"/>
                    <a:pt x="5966" y="765"/>
                    <a:pt x="5863" y="651"/>
                  </a:cubicBezTo>
                  <a:cubicBezTo>
                    <a:pt x="5833" y="607"/>
                    <a:pt x="5819" y="564"/>
                    <a:pt x="5805" y="534"/>
                  </a:cubicBezTo>
                  <a:cubicBezTo>
                    <a:pt x="5775" y="461"/>
                    <a:pt x="5747" y="420"/>
                    <a:pt x="5628" y="404"/>
                  </a:cubicBezTo>
                  <a:cubicBezTo>
                    <a:pt x="5540" y="390"/>
                    <a:pt x="5482" y="304"/>
                    <a:pt x="5408" y="217"/>
                  </a:cubicBezTo>
                  <a:cubicBezTo>
                    <a:pt x="5378" y="174"/>
                    <a:pt x="5350" y="130"/>
                    <a:pt x="5319" y="87"/>
                  </a:cubicBezTo>
                  <a:cubicBezTo>
                    <a:pt x="5289" y="43"/>
                    <a:pt x="5245" y="0"/>
                    <a:pt x="5187" y="0"/>
                  </a:cubicBezTo>
                  <a:lnTo>
                    <a:pt x="5187" y="73"/>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0" name="AutoShape 10"/>
            <p:cNvSpPr>
              <a:spLocks/>
            </p:cNvSpPr>
            <p:nvPr/>
          </p:nvSpPr>
          <p:spPr bwMode="auto">
            <a:xfrm>
              <a:off x="118111" y="4489938"/>
              <a:ext cx="1704703" cy="2176183"/>
            </a:xfrm>
            <a:custGeom>
              <a:avLst/>
              <a:gdLst>
                <a:gd name="T0" fmla="+- 0 10827 83"/>
                <a:gd name="T1" fmla="*/ T0 w 21489"/>
                <a:gd name="T2" fmla="*/ 10800 h 21600"/>
                <a:gd name="T3" fmla="+- 0 10827 83"/>
                <a:gd name="T4" fmla="*/ T3 w 21489"/>
                <a:gd name="T5" fmla="*/ 10800 h 21600"/>
                <a:gd name="T6" fmla="+- 0 10827 83"/>
                <a:gd name="T7" fmla="*/ T6 w 21489"/>
                <a:gd name="T8" fmla="*/ 10800 h 21600"/>
                <a:gd name="T9" fmla="+- 0 10827 83"/>
                <a:gd name="T10" fmla="*/ T9 w 21489"/>
                <a:gd name="T11" fmla="*/ 10800 h 21600"/>
              </a:gdLst>
              <a:ahLst/>
              <a:cxnLst>
                <a:cxn ang="0">
                  <a:pos x="T1" y="T2"/>
                </a:cxn>
                <a:cxn ang="0">
                  <a:pos x="T4" y="T5"/>
                </a:cxn>
                <a:cxn ang="0">
                  <a:pos x="T7" y="T8"/>
                </a:cxn>
                <a:cxn ang="0">
                  <a:pos x="T10" y="T11"/>
                </a:cxn>
              </a:cxnLst>
              <a:rect l="0" t="0" r="r" b="b"/>
              <a:pathLst>
                <a:path w="21489" h="21600">
                  <a:moveTo>
                    <a:pt x="18636" y="21577"/>
                  </a:moveTo>
                  <a:cubicBezTo>
                    <a:pt x="18544" y="21506"/>
                    <a:pt x="18268" y="21317"/>
                    <a:pt x="18055" y="21317"/>
                  </a:cubicBezTo>
                  <a:cubicBezTo>
                    <a:pt x="17779" y="21317"/>
                    <a:pt x="17595" y="21197"/>
                    <a:pt x="17440" y="21102"/>
                  </a:cubicBezTo>
                  <a:cubicBezTo>
                    <a:pt x="17411" y="21102"/>
                    <a:pt x="17382" y="21076"/>
                    <a:pt x="17348" y="21053"/>
                  </a:cubicBezTo>
                  <a:cubicBezTo>
                    <a:pt x="17256" y="21005"/>
                    <a:pt x="17135" y="20959"/>
                    <a:pt x="16985" y="20910"/>
                  </a:cubicBezTo>
                  <a:cubicBezTo>
                    <a:pt x="16830" y="20839"/>
                    <a:pt x="16617" y="20767"/>
                    <a:pt x="16491" y="20695"/>
                  </a:cubicBezTo>
                  <a:cubicBezTo>
                    <a:pt x="16370" y="20601"/>
                    <a:pt x="16278" y="20575"/>
                    <a:pt x="16215" y="20575"/>
                  </a:cubicBezTo>
                  <a:cubicBezTo>
                    <a:pt x="16157" y="20575"/>
                    <a:pt x="16094" y="20601"/>
                    <a:pt x="16002" y="20647"/>
                  </a:cubicBezTo>
                  <a:cubicBezTo>
                    <a:pt x="15910" y="20718"/>
                    <a:pt x="15789" y="20744"/>
                    <a:pt x="15697" y="20744"/>
                  </a:cubicBezTo>
                  <a:cubicBezTo>
                    <a:pt x="15605" y="20744"/>
                    <a:pt x="15513" y="20718"/>
                    <a:pt x="15387" y="20673"/>
                  </a:cubicBezTo>
                  <a:cubicBezTo>
                    <a:pt x="15329" y="20647"/>
                    <a:pt x="15329" y="20647"/>
                    <a:pt x="15329" y="20647"/>
                  </a:cubicBezTo>
                  <a:cubicBezTo>
                    <a:pt x="15208" y="20624"/>
                    <a:pt x="15145" y="20552"/>
                    <a:pt x="15082" y="20481"/>
                  </a:cubicBezTo>
                  <a:cubicBezTo>
                    <a:pt x="15053" y="20458"/>
                    <a:pt x="15024" y="20432"/>
                    <a:pt x="14990" y="20432"/>
                  </a:cubicBezTo>
                  <a:lnTo>
                    <a:pt x="14961" y="20432"/>
                  </a:lnTo>
                  <a:cubicBezTo>
                    <a:pt x="14898" y="20458"/>
                    <a:pt x="14869" y="20481"/>
                    <a:pt x="14806" y="20507"/>
                  </a:cubicBezTo>
                  <a:cubicBezTo>
                    <a:pt x="14714" y="20552"/>
                    <a:pt x="14622" y="20601"/>
                    <a:pt x="14472" y="20601"/>
                  </a:cubicBezTo>
                  <a:cubicBezTo>
                    <a:pt x="14438" y="20601"/>
                    <a:pt x="14380" y="20601"/>
                    <a:pt x="14317" y="20575"/>
                  </a:cubicBezTo>
                  <a:cubicBezTo>
                    <a:pt x="14288" y="20575"/>
                    <a:pt x="14254" y="20552"/>
                    <a:pt x="14225" y="20552"/>
                  </a:cubicBezTo>
                  <a:cubicBezTo>
                    <a:pt x="14196" y="20529"/>
                    <a:pt x="14162" y="20529"/>
                    <a:pt x="14133" y="20529"/>
                  </a:cubicBezTo>
                  <a:cubicBezTo>
                    <a:pt x="14104" y="20529"/>
                    <a:pt x="14041" y="20552"/>
                    <a:pt x="13983" y="20601"/>
                  </a:cubicBezTo>
                  <a:cubicBezTo>
                    <a:pt x="13920" y="20647"/>
                    <a:pt x="13857" y="20647"/>
                    <a:pt x="13794" y="20647"/>
                  </a:cubicBezTo>
                  <a:cubicBezTo>
                    <a:pt x="13552" y="20647"/>
                    <a:pt x="13334" y="20337"/>
                    <a:pt x="13305" y="20266"/>
                  </a:cubicBezTo>
                  <a:cubicBezTo>
                    <a:pt x="13276" y="20220"/>
                    <a:pt x="13247" y="20194"/>
                    <a:pt x="13184" y="20194"/>
                  </a:cubicBezTo>
                  <a:cubicBezTo>
                    <a:pt x="13155" y="20194"/>
                    <a:pt x="13121" y="20194"/>
                    <a:pt x="13092" y="20243"/>
                  </a:cubicBezTo>
                  <a:cubicBezTo>
                    <a:pt x="13029" y="20266"/>
                    <a:pt x="13000" y="20289"/>
                    <a:pt x="12971" y="20289"/>
                  </a:cubicBezTo>
                  <a:cubicBezTo>
                    <a:pt x="12879" y="20289"/>
                    <a:pt x="12787" y="20220"/>
                    <a:pt x="12661" y="20149"/>
                  </a:cubicBezTo>
                  <a:cubicBezTo>
                    <a:pt x="12603" y="20100"/>
                    <a:pt x="12511" y="20028"/>
                    <a:pt x="12419" y="19980"/>
                  </a:cubicBezTo>
                  <a:cubicBezTo>
                    <a:pt x="12201" y="19862"/>
                    <a:pt x="12201" y="19719"/>
                    <a:pt x="12201" y="19550"/>
                  </a:cubicBezTo>
                  <a:cubicBezTo>
                    <a:pt x="12201" y="19504"/>
                    <a:pt x="12201" y="19433"/>
                    <a:pt x="12201" y="19361"/>
                  </a:cubicBezTo>
                  <a:cubicBezTo>
                    <a:pt x="12172" y="19264"/>
                    <a:pt x="12051" y="19241"/>
                    <a:pt x="11867" y="19218"/>
                  </a:cubicBezTo>
                  <a:cubicBezTo>
                    <a:pt x="11775" y="19218"/>
                    <a:pt x="11683" y="19218"/>
                    <a:pt x="11620" y="19169"/>
                  </a:cubicBezTo>
                  <a:cubicBezTo>
                    <a:pt x="11620" y="19169"/>
                    <a:pt x="11591" y="19169"/>
                    <a:pt x="11528" y="19169"/>
                  </a:cubicBezTo>
                  <a:cubicBezTo>
                    <a:pt x="11344" y="19169"/>
                    <a:pt x="11102" y="19241"/>
                    <a:pt x="11039" y="19241"/>
                  </a:cubicBezTo>
                  <a:cubicBezTo>
                    <a:pt x="11010" y="19264"/>
                    <a:pt x="10826" y="19407"/>
                    <a:pt x="10826" y="19407"/>
                  </a:cubicBezTo>
                  <a:cubicBezTo>
                    <a:pt x="10826" y="19312"/>
                    <a:pt x="10826" y="19312"/>
                    <a:pt x="10826" y="19312"/>
                  </a:cubicBezTo>
                  <a:cubicBezTo>
                    <a:pt x="10792" y="19218"/>
                    <a:pt x="10792" y="19120"/>
                    <a:pt x="10763" y="19075"/>
                  </a:cubicBezTo>
                  <a:cubicBezTo>
                    <a:pt x="10763" y="19003"/>
                    <a:pt x="10700" y="18981"/>
                    <a:pt x="10608" y="18932"/>
                  </a:cubicBezTo>
                  <a:cubicBezTo>
                    <a:pt x="10516" y="18883"/>
                    <a:pt x="10428" y="18834"/>
                    <a:pt x="10366" y="18763"/>
                  </a:cubicBezTo>
                  <a:cubicBezTo>
                    <a:pt x="10182" y="18597"/>
                    <a:pt x="10274" y="18502"/>
                    <a:pt x="10395" y="18359"/>
                  </a:cubicBezTo>
                  <a:cubicBezTo>
                    <a:pt x="10428" y="18336"/>
                    <a:pt x="10428" y="18310"/>
                    <a:pt x="10458" y="18287"/>
                  </a:cubicBezTo>
                  <a:cubicBezTo>
                    <a:pt x="10642" y="18095"/>
                    <a:pt x="10671" y="18050"/>
                    <a:pt x="10855" y="17952"/>
                  </a:cubicBezTo>
                  <a:cubicBezTo>
                    <a:pt x="10976" y="17881"/>
                    <a:pt x="11010" y="17881"/>
                    <a:pt x="11068" y="17858"/>
                  </a:cubicBezTo>
                  <a:cubicBezTo>
                    <a:pt x="11102" y="17858"/>
                    <a:pt x="11131" y="17858"/>
                    <a:pt x="11194" y="17809"/>
                  </a:cubicBezTo>
                  <a:cubicBezTo>
                    <a:pt x="11286" y="17715"/>
                    <a:pt x="11344" y="17523"/>
                    <a:pt x="11378" y="17357"/>
                  </a:cubicBezTo>
                  <a:cubicBezTo>
                    <a:pt x="11378" y="17308"/>
                    <a:pt x="11378" y="17308"/>
                    <a:pt x="11378" y="17308"/>
                  </a:cubicBezTo>
                  <a:cubicBezTo>
                    <a:pt x="11378" y="17236"/>
                    <a:pt x="11378" y="17191"/>
                    <a:pt x="11315" y="17142"/>
                  </a:cubicBezTo>
                  <a:cubicBezTo>
                    <a:pt x="11286" y="17096"/>
                    <a:pt x="11223" y="17096"/>
                    <a:pt x="11131" y="17096"/>
                  </a:cubicBezTo>
                  <a:lnTo>
                    <a:pt x="11102" y="17096"/>
                  </a:lnTo>
                  <a:cubicBezTo>
                    <a:pt x="11068" y="17096"/>
                    <a:pt x="11039" y="17096"/>
                    <a:pt x="11039" y="17096"/>
                  </a:cubicBezTo>
                  <a:cubicBezTo>
                    <a:pt x="10763" y="17096"/>
                    <a:pt x="10516" y="16904"/>
                    <a:pt x="10487" y="16810"/>
                  </a:cubicBezTo>
                  <a:cubicBezTo>
                    <a:pt x="10458" y="16713"/>
                    <a:pt x="10395" y="16595"/>
                    <a:pt x="10182" y="16426"/>
                  </a:cubicBezTo>
                  <a:cubicBezTo>
                    <a:pt x="10090" y="16355"/>
                    <a:pt x="10061" y="16309"/>
                    <a:pt x="10061" y="16237"/>
                  </a:cubicBezTo>
                  <a:cubicBezTo>
                    <a:pt x="10090" y="16143"/>
                    <a:pt x="10211" y="16094"/>
                    <a:pt x="10428" y="16023"/>
                  </a:cubicBezTo>
                  <a:cubicBezTo>
                    <a:pt x="10458" y="16023"/>
                    <a:pt x="10487" y="15997"/>
                    <a:pt x="10487" y="15997"/>
                  </a:cubicBezTo>
                  <a:cubicBezTo>
                    <a:pt x="10487" y="15951"/>
                    <a:pt x="10458" y="15879"/>
                    <a:pt x="10428" y="15808"/>
                  </a:cubicBezTo>
                  <a:cubicBezTo>
                    <a:pt x="10366" y="15710"/>
                    <a:pt x="10303" y="15616"/>
                    <a:pt x="10337" y="15522"/>
                  </a:cubicBezTo>
                  <a:cubicBezTo>
                    <a:pt x="10395" y="15450"/>
                    <a:pt x="10395" y="15450"/>
                    <a:pt x="10395" y="15450"/>
                  </a:cubicBezTo>
                  <a:cubicBezTo>
                    <a:pt x="10428" y="15330"/>
                    <a:pt x="10487" y="15235"/>
                    <a:pt x="10458" y="15141"/>
                  </a:cubicBezTo>
                  <a:cubicBezTo>
                    <a:pt x="10428" y="15043"/>
                    <a:pt x="10274" y="14949"/>
                    <a:pt x="10148" y="14949"/>
                  </a:cubicBezTo>
                  <a:lnTo>
                    <a:pt x="10119" y="14949"/>
                  </a:lnTo>
                  <a:cubicBezTo>
                    <a:pt x="10090" y="14975"/>
                    <a:pt x="10027" y="14975"/>
                    <a:pt x="9998" y="14975"/>
                  </a:cubicBezTo>
                  <a:cubicBezTo>
                    <a:pt x="9814" y="14975"/>
                    <a:pt x="9567" y="14877"/>
                    <a:pt x="9475" y="14734"/>
                  </a:cubicBezTo>
                  <a:cubicBezTo>
                    <a:pt x="9417" y="14689"/>
                    <a:pt x="9325" y="14591"/>
                    <a:pt x="9291" y="14591"/>
                  </a:cubicBezTo>
                  <a:cubicBezTo>
                    <a:pt x="9291" y="14591"/>
                    <a:pt x="9262" y="14591"/>
                    <a:pt x="9199" y="14662"/>
                  </a:cubicBezTo>
                  <a:cubicBezTo>
                    <a:pt x="9170" y="14711"/>
                    <a:pt x="9107" y="14734"/>
                    <a:pt x="9078" y="14734"/>
                  </a:cubicBezTo>
                  <a:cubicBezTo>
                    <a:pt x="8957" y="14734"/>
                    <a:pt x="8865" y="14662"/>
                    <a:pt x="8773" y="14568"/>
                  </a:cubicBezTo>
                  <a:cubicBezTo>
                    <a:pt x="8710" y="14519"/>
                    <a:pt x="8647" y="14471"/>
                    <a:pt x="8589" y="14448"/>
                  </a:cubicBezTo>
                  <a:cubicBezTo>
                    <a:pt x="8526" y="14425"/>
                    <a:pt x="8434" y="14353"/>
                    <a:pt x="8376" y="14305"/>
                  </a:cubicBezTo>
                  <a:cubicBezTo>
                    <a:pt x="8284" y="14233"/>
                    <a:pt x="8187" y="14139"/>
                    <a:pt x="8100" y="14139"/>
                  </a:cubicBezTo>
                  <a:cubicBezTo>
                    <a:pt x="8066" y="14116"/>
                    <a:pt x="8008" y="14116"/>
                    <a:pt x="7974" y="14116"/>
                  </a:cubicBezTo>
                  <a:cubicBezTo>
                    <a:pt x="7790" y="14116"/>
                    <a:pt x="7485" y="14161"/>
                    <a:pt x="7180" y="14282"/>
                  </a:cubicBezTo>
                  <a:cubicBezTo>
                    <a:pt x="6812" y="14425"/>
                    <a:pt x="6594" y="14519"/>
                    <a:pt x="6352" y="14617"/>
                  </a:cubicBezTo>
                  <a:cubicBezTo>
                    <a:pt x="6197" y="14689"/>
                    <a:pt x="6197" y="14689"/>
                    <a:pt x="6197" y="14689"/>
                  </a:cubicBezTo>
                  <a:cubicBezTo>
                    <a:pt x="6013" y="14783"/>
                    <a:pt x="5829" y="14854"/>
                    <a:pt x="5679" y="14877"/>
                  </a:cubicBezTo>
                  <a:cubicBezTo>
                    <a:pt x="5524" y="14900"/>
                    <a:pt x="5403" y="14949"/>
                    <a:pt x="5189" y="15069"/>
                  </a:cubicBezTo>
                  <a:cubicBezTo>
                    <a:pt x="5127" y="15092"/>
                    <a:pt x="5064" y="15092"/>
                    <a:pt x="5001" y="15092"/>
                  </a:cubicBezTo>
                  <a:cubicBezTo>
                    <a:pt x="4943" y="15092"/>
                    <a:pt x="4880" y="15092"/>
                    <a:pt x="4822" y="15069"/>
                  </a:cubicBezTo>
                  <a:cubicBezTo>
                    <a:pt x="4788" y="15069"/>
                    <a:pt x="4759" y="15069"/>
                    <a:pt x="4696" y="15069"/>
                  </a:cubicBezTo>
                  <a:cubicBezTo>
                    <a:pt x="4667" y="15069"/>
                    <a:pt x="4633" y="15069"/>
                    <a:pt x="4604" y="15115"/>
                  </a:cubicBezTo>
                  <a:cubicBezTo>
                    <a:pt x="4391" y="15284"/>
                    <a:pt x="4207" y="15330"/>
                    <a:pt x="4086" y="15330"/>
                  </a:cubicBezTo>
                  <a:cubicBezTo>
                    <a:pt x="4023" y="15330"/>
                    <a:pt x="3960" y="15284"/>
                    <a:pt x="3902" y="15235"/>
                  </a:cubicBezTo>
                  <a:cubicBezTo>
                    <a:pt x="3839" y="15212"/>
                    <a:pt x="3776" y="15141"/>
                    <a:pt x="3655" y="15141"/>
                  </a:cubicBezTo>
                  <a:cubicBezTo>
                    <a:pt x="3655" y="15141"/>
                    <a:pt x="3655" y="15141"/>
                    <a:pt x="3626" y="15164"/>
                  </a:cubicBezTo>
                  <a:cubicBezTo>
                    <a:pt x="3592" y="15164"/>
                    <a:pt x="3563" y="15164"/>
                    <a:pt x="3500" y="15164"/>
                  </a:cubicBezTo>
                  <a:cubicBezTo>
                    <a:pt x="3228" y="15164"/>
                    <a:pt x="2827" y="15092"/>
                    <a:pt x="2522" y="14975"/>
                  </a:cubicBezTo>
                  <a:cubicBezTo>
                    <a:pt x="2493" y="14975"/>
                    <a:pt x="2430" y="14975"/>
                    <a:pt x="2401" y="14975"/>
                  </a:cubicBezTo>
                  <a:cubicBezTo>
                    <a:pt x="2309" y="14975"/>
                    <a:pt x="2183" y="14998"/>
                    <a:pt x="2062" y="15069"/>
                  </a:cubicBezTo>
                  <a:cubicBezTo>
                    <a:pt x="1907" y="15141"/>
                    <a:pt x="1907" y="15141"/>
                    <a:pt x="1907" y="15141"/>
                  </a:cubicBezTo>
                  <a:cubicBezTo>
                    <a:pt x="1970" y="15020"/>
                    <a:pt x="1970" y="15020"/>
                    <a:pt x="1970" y="15020"/>
                  </a:cubicBezTo>
                  <a:cubicBezTo>
                    <a:pt x="1970" y="14949"/>
                    <a:pt x="1999" y="14900"/>
                    <a:pt x="2033" y="14828"/>
                  </a:cubicBezTo>
                  <a:cubicBezTo>
                    <a:pt x="2062" y="14783"/>
                    <a:pt x="2091" y="14711"/>
                    <a:pt x="2125" y="14662"/>
                  </a:cubicBezTo>
                  <a:cubicBezTo>
                    <a:pt x="2154" y="14448"/>
                    <a:pt x="2338" y="14305"/>
                    <a:pt x="2551" y="14116"/>
                  </a:cubicBezTo>
                  <a:cubicBezTo>
                    <a:pt x="2735" y="13995"/>
                    <a:pt x="2735" y="13901"/>
                    <a:pt x="2735" y="13758"/>
                  </a:cubicBezTo>
                  <a:cubicBezTo>
                    <a:pt x="2769" y="13709"/>
                    <a:pt x="2769" y="13660"/>
                    <a:pt x="2769" y="13589"/>
                  </a:cubicBezTo>
                  <a:cubicBezTo>
                    <a:pt x="2827" y="13351"/>
                    <a:pt x="2953" y="13302"/>
                    <a:pt x="3166" y="13231"/>
                  </a:cubicBezTo>
                  <a:cubicBezTo>
                    <a:pt x="3195" y="13208"/>
                    <a:pt x="3258" y="13185"/>
                    <a:pt x="3316" y="13162"/>
                  </a:cubicBezTo>
                  <a:cubicBezTo>
                    <a:pt x="3471" y="13091"/>
                    <a:pt x="3471" y="12970"/>
                    <a:pt x="3471" y="12778"/>
                  </a:cubicBezTo>
                  <a:cubicBezTo>
                    <a:pt x="3471" y="12661"/>
                    <a:pt x="3471" y="12541"/>
                    <a:pt x="3534" y="12447"/>
                  </a:cubicBezTo>
                  <a:cubicBezTo>
                    <a:pt x="3563" y="12349"/>
                    <a:pt x="3592" y="12303"/>
                    <a:pt x="3534" y="12255"/>
                  </a:cubicBezTo>
                  <a:cubicBezTo>
                    <a:pt x="3471" y="12183"/>
                    <a:pt x="3350" y="12134"/>
                    <a:pt x="3166" y="12134"/>
                  </a:cubicBezTo>
                  <a:cubicBezTo>
                    <a:pt x="2827" y="12134"/>
                    <a:pt x="2493" y="12040"/>
                    <a:pt x="2493" y="11802"/>
                  </a:cubicBezTo>
                  <a:cubicBezTo>
                    <a:pt x="2493" y="11636"/>
                    <a:pt x="2459" y="11636"/>
                    <a:pt x="2401" y="11636"/>
                  </a:cubicBezTo>
                  <a:cubicBezTo>
                    <a:pt x="2338" y="11636"/>
                    <a:pt x="2275" y="11659"/>
                    <a:pt x="2183" y="11659"/>
                  </a:cubicBezTo>
                  <a:cubicBezTo>
                    <a:pt x="2154" y="11659"/>
                    <a:pt x="2125" y="11659"/>
                    <a:pt x="2091" y="11659"/>
                  </a:cubicBezTo>
                  <a:cubicBezTo>
                    <a:pt x="1907" y="11659"/>
                    <a:pt x="1786" y="11565"/>
                    <a:pt x="1665" y="11493"/>
                  </a:cubicBezTo>
                  <a:cubicBezTo>
                    <a:pt x="1602" y="11444"/>
                    <a:pt x="1539" y="11395"/>
                    <a:pt x="1481" y="11350"/>
                  </a:cubicBezTo>
                  <a:cubicBezTo>
                    <a:pt x="1176" y="11230"/>
                    <a:pt x="1021" y="10992"/>
                    <a:pt x="958" y="10683"/>
                  </a:cubicBezTo>
                  <a:cubicBezTo>
                    <a:pt x="929" y="10442"/>
                    <a:pt x="837" y="10397"/>
                    <a:pt x="682" y="10299"/>
                  </a:cubicBezTo>
                  <a:cubicBezTo>
                    <a:pt x="653" y="10276"/>
                    <a:pt x="590" y="10227"/>
                    <a:pt x="561" y="10205"/>
                  </a:cubicBezTo>
                  <a:cubicBezTo>
                    <a:pt x="440" y="10110"/>
                    <a:pt x="377" y="9941"/>
                    <a:pt x="285" y="9775"/>
                  </a:cubicBezTo>
                  <a:cubicBezTo>
                    <a:pt x="222" y="9655"/>
                    <a:pt x="164" y="9537"/>
                    <a:pt x="72" y="9417"/>
                  </a:cubicBezTo>
                  <a:cubicBezTo>
                    <a:pt x="-83" y="9202"/>
                    <a:pt x="38" y="8988"/>
                    <a:pt x="193" y="8750"/>
                  </a:cubicBezTo>
                  <a:cubicBezTo>
                    <a:pt x="222" y="8656"/>
                    <a:pt x="285" y="8584"/>
                    <a:pt x="314" y="8486"/>
                  </a:cubicBezTo>
                  <a:cubicBezTo>
                    <a:pt x="377" y="8369"/>
                    <a:pt x="377" y="8298"/>
                    <a:pt x="377" y="8249"/>
                  </a:cubicBezTo>
                  <a:cubicBezTo>
                    <a:pt x="406" y="8155"/>
                    <a:pt x="406" y="8128"/>
                    <a:pt x="561" y="8034"/>
                  </a:cubicBezTo>
                  <a:cubicBezTo>
                    <a:pt x="653" y="7963"/>
                    <a:pt x="716" y="7963"/>
                    <a:pt x="774" y="7940"/>
                  </a:cubicBezTo>
                  <a:cubicBezTo>
                    <a:pt x="774" y="7940"/>
                    <a:pt x="808" y="7940"/>
                    <a:pt x="808" y="7917"/>
                  </a:cubicBezTo>
                  <a:cubicBezTo>
                    <a:pt x="808" y="7917"/>
                    <a:pt x="745" y="7868"/>
                    <a:pt x="745" y="7819"/>
                  </a:cubicBezTo>
                  <a:cubicBezTo>
                    <a:pt x="590" y="7582"/>
                    <a:pt x="745" y="7344"/>
                    <a:pt x="958" y="7224"/>
                  </a:cubicBezTo>
                  <a:cubicBezTo>
                    <a:pt x="1021" y="7175"/>
                    <a:pt x="1113" y="7152"/>
                    <a:pt x="1234" y="7129"/>
                  </a:cubicBezTo>
                  <a:cubicBezTo>
                    <a:pt x="1418" y="7081"/>
                    <a:pt x="1602" y="7009"/>
                    <a:pt x="1694" y="6866"/>
                  </a:cubicBezTo>
                  <a:cubicBezTo>
                    <a:pt x="1786" y="6674"/>
                    <a:pt x="1941" y="6557"/>
                    <a:pt x="2125" y="6557"/>
                  </a:cubicBezTo>
                  <a:cubicBezTo>
                    <a:pt x="2183" y="6557"/>
                    <a:pt x="2275" y="6580"/>
                    <a:pt x="2338" y="6628"/>
                  </a:cubicBezTo>
                  <a:cubicBezTo>
                    <a:pt x="2401" y="6651"/>
                    <a:pt x="2430" y="6651"/>
                    <a:pt x="2459" y="6651"/>
                  </a:cubicBezTo>
                  <a:cubicBezTo>
                    <a:pt x="2580" y="6651"/>
                    <a:pt x="2677" y="6557"/>
                    <a:pt x="2827" y="6436"/>
                  </a:cubicBezTo>
                  <a:cubicBezTo>
                    <a:pt x="2861" y="6391"/>
                    <a:pt x="2861" y="6365"/>
                    <a:pt x="2861" y="6342"/>
                  </a:cubicBezTo>
                  <a:cubicBezTo>
                    <a:pt x="2861" y="6319"/>
                    <a:pt x="2798" y="6270"/>
                    <a:pt x="2735" y="6244"/>
                  </a:cubicBezTo>
                  <a:cubicBezTo>
                    <a:pt x="2706" y="6222"/>
                    <a:pt x="2643" y="6199"/>
                    <a:pt x="2614" y="6173"/>
                  </a:cubicBezTo>
                  <a:cubicBezTo>
                    <a:pt x="2580" y="6150"/>
                    <a:pt x="2580" y="6150"/>
                    <a:pt x="2580" y="6150"/>
                  </a:cubicBezTo>
                  <a:cubicBezTo>
                    <a:pt x="2614" y="6078"/>
                    <a:pt x="2614" y="6078"/>
                    <a:pt x="2614" y="6078"/>
                  </a:cubicBezTo>
                  <a:cubicBezTo>
                    <a:pt x="2643" y="5961"/>
                    <a:pt x="2677" y="5841"/>
                    <a:pt x="2827" y="5818"/>
                  </a:cubicBezTo>
                  <a:cubicBezTo>
                    <a:pt x="2861" y="5818"/>
                    <a:pt x="2890" y="5818"/>
                    <a:pt x="2919" y="5818"/>
                  </a:cubicBezTo>
                  <a:cubicBezTo>
                    <a:pt x="3074" y="5818"/>
                    <a:pt x="3166" y="5890"/>
                    <a:pt x="3258" y="6007"/>
                  </a:cubicBezTo>
                  <a:cubicBezTo>
                    <a:pt x="3258" y="6033"/>
                    <a:pt x="3287" y="6078"/>
                    <a:pt x="3316" y="6127"/>
                  </a:cubicBezTo>
                  <a:cubicBezTo>
                    <a:pt x="3379" y="6222"/>
                    <a:pt x="3442" y="6342"/>
                    <a:pt x="3500" y="6342"/>
                  </a:cubicBezTo>
                  <a:cubicBezTo>
                    <a:pt x="3563" y="6342"/>
                    <a:pt x="3592" y="6319"/>
                    <a:pt x="3655" y="6270"/>
                  </a:cubicBezTo>
                  <a:cubicBezTo>
                    <a:pt x="3931" y="6033"/>
                    <a:pt x="4052" y="5961"/>
                    <a:pt x="4299" y="5890"/>
                  </a:cubicBezTo>
                  <a:cubicBezTo>
                    <a:pt x="4362" y="5890"/>
                    <a:pt x="4391" y="5890"/>
                    <a:pt x="4420" y="5890"/>
                  </a:cubicBezTo>
                  <a:cubicBezTo>
                    <a:pt x="4667" y="5890"/>
                    <a:pt x="4851" y="6056"/>
                    <a:pt x="4914" y="6127"/>
                  </a:cubicBezTo>
                  <a:cubicBezTo>
                    <a:pt x="4972" y="6199"/>
                    <a:pt x="5035" y="6222"/>
                    <a:pt x="5093" y="6222"/>
                  </a:cubicBezTo>
                  <a:cubicBezTo>
                    <a:pt x="5127" y="6222"/>
                    <a:pt x="5156" y="6222"/>
                    <a:pt x="5156" y="6173"/>
                  </a:cubicBezTo>
                  <a:cubicBezTo>
                    <a:pt x="5189" y="6104"/>
                    <a:pt x="5219" y="6104"/>
                    <a:pt x="5248" y="6104"/>
                  </a:cubicBezTo>
                  <a:cubicBezTo>
                    <a:pt x="5311" y="6104"/>
                    <a:pt x="5369" y="6150"/>
                    <a:pt x="5432" y="6199"/>
                  </a:cubicBezTo>
                  <a:cubicBezTo>
                    <a:pt x="5461" y="6222"/>
                    <a:pt x="5495" y="6244"/>
                    <a:pt x="5524" y="6270"/>
                  </a:cubicBezTo>
                  <a:cubicBezTo>
                    <a:pt x="5553" y="6293"/>
                    <a:pt x="5587" y="6319"/>
                    <a:pt x="5645" y="6319"/>
                  </a:cubicBezTo>
                  <a:cubicBezTo>
                    <a:pt x="5771" y="6319"/>
                    <a:pt x="5863" y="6270"/>
                    <a:pt x="5955" y="6244"/>
                  </a:cubicBezTo>
                  <a:cubicBezTo>
                    <a:pt x="6105" y="6173"/>
                    <a:pt x="6139" y="6078"/>
                    <a:pt x="6105" y="5961"/>
                  </a:cubicBezTo>
                  <a:cubicBezTo>
                    <a:pt x="6105" y="5890"/>
                    <a:pt x="6139" y="5792"/>
                    <a:pt x="6197" y="5747"/>
                  </a:cubicBezTo>
                  <a:cubicBezTo>
                    <a:pt x="6260" y="5649"/>
                    <a:pt x="6289" y="5626"/>
                    <a:pt x="6231" y="5603"/>
                  </a:cubicBezTo>
                  <a:cubicBezTo>
                    <a:pt x="6197" y="5555"/>
                    <a:pt x="6168" y="5555"/>
                    <a:pt x="6105" y="5532"/>
                  </a:cubicBezTo>
                  <a:cubicBezTo>
                    <a:pt x="6013" y="5483"/>
                    <a:pt x="5921" y="5434"/>
                    <a:pt x="5921" y="5291"/>
                  </a:cubicBezTo>
                  <a:cubicBezTo>
                    <a:pt x="5921" y="5245"/>
                    <a:pt x="5921" y="5219"/>
                    <a:pt x="5921" y="5197"/>
                  </a:cubicBezTo>
                  <a:cubicBezTo>
                    <a:pt x="5921" y="5076"/>
                    <a:pt x="5921" y="4982"/>
                    <a:pt x="6105" y="4865"/>
                  </a:cubicBezTo>
                  <a:cubicBezTo>
                    <a:pt x="6139" y="4816"/>
                    <a:pt x="6197" y="4793"/>
                    <a:pt x="6260" y="4793"/>
                  </a:cubicBezTo>
                  <a:cubicBezTo>
                    <a:pt x="6381" y="4793"/>
                    <a:pt x="6473" y="4887"/>
                    <a:pt x="6565" y="4959"/>
                  </a:cubicBezTo>
                  <a:cubicBezTo>
                    <a:pt x="6565" y="4959"/>
                    <a:pt x="6594" y="4982"/>
                    <a:pt x="6628" y="5005"/>
                  </a:cubicBezTo>
                  <a:cubicBezTo>
                    <a:pt x="6686" y="5053"/>
                    <a:pt x="6812" y="5151"/>
                    <a:pt x="6933" y="5151"/>
                  </a:cubicBezTo>
                  <a:cubicBezTo>
                    <a:pt x="6996" y="5151"/>
                    <a:pt x="7025" y="5151"/>
                    <a:pt x="7054" y="5102"/>
                  </a:cubicBezTo>
                  <a:cubicBezTo>
                    <a:pt x="7238" y="4933"/>
                    <a:pt x="7301" y="4793"/>
                    <a:pt x="7272" y="4722"/>
                  </a:cubicBezTo>
                  <a:cubicBezTo>
                    <a:pt x="7209" y="4647"/>
                    <a:pt x="7180" y="4530"/>
                    <a:pt x="7238" y="4435"/>
                  </a:cubicBezTo>
                  <a:cubicBezTo>
                    <a:pt x="7272" y="4364"/>
                    <a:pt x="7364" y="4338"/>
                    <a:pt x="7456" y="4315"/>
                  </a:cubicBezTo>
                  <a:cubicBezTo>
                    <a:pt x="7577" y="4315"/>
                    <a:pt x="7577" y="4292"/>
                    <a:pt x="7577" y="4194"/>
                  </a:cubicBezTo>
                  <a:cubicBezTo>
                    <a:pt x="7606" y="4172"/>
                    <a:pt x="7606" y="4172"/>
                    <a:pt x="7606" y="4149"/>
                  </a:cubicBezTo>
                  <a:cubicBezTo>
                    <a:pt x="7640" y="4028"/>
                    <a:pt x="7853" y="4006"/>
                    <a:pt x="8037" y="4006"/>
                  </a:cubicBezTo>
                  <a:cubicBezTo>
                    <a:pt x="8100" y="4006"/>
                    <a:pt x="8158" y="4006"/>
                    <a:pt x="8187" y="3980"/>
                  </a:cubicBezTo>
                  <a:cubicBezTo>
                    <a:pt x="8221" y="3980"/>
                    <a:pt x="8250" y="3957"/>
                    <a:pt x="8313" y="3885"/>
                  </a:cubicBezTo>
                  <a:cubicBezTo>
                    <a:pt x="8342" y="3836"/>
                    <a:pt x="8376" y="3791"/>
                    <a:pt x="8434" y="3719"/>
                  </a:cubicBezTo>
                  <a:cubicBezTo>
                    <a:pt x="8497" y="3671"/>
                    <a:pt x="8555" y="3648"/>
                    <a:pt x="8647" y="3648"/>
                  </a:cubicBezTo>
                  <a:cubicBezTo>
                    <a:pt x="8710" y="3648"/>
                    <a:pt x="8802" y="3671"/>
                    <a:pt x="8865" y="3693"/>
                  </a:cubicBezTo>
                  <a:cubicBezTo>
                    <a:pt x="8923" y="3693"/>
                    <a:pt x="8986" y="3719"/>
                    <a:pt x="9015" y="3719"/>
                  </a:cubicBezTo>
                  <a:cubicBezTo>
                    <a:pt x="9170" y="3719"/>
                    <a:pt x="9291" y="3671"/>
                    <a:pt x="9475" y="3553"/>
                  </a:cubicBezTo>
                  <a:cubicBezTo>
                    <a:pt x="9538" y="3527"/>
                    <a:pt x="9567" y="3505"/>
                    <a:pt x="9630" y="3456"/>
                  </a:cubicBezTo>
                  <a:cubicBezTo>
                    <a:pt x="9785" y="3361"/>
                    <a:pt x="9935" y="3241"/>
                    <a:pt x="10090" y="3241"/>
                  </a:cubicBezTo>
                  <a:cubicBezTo>
                    <a:pt x="10182" y="3241"/>
                    <a:pt x="10274" y="3290"/>
                    <a:pt x="10366" y="3313"/>
                  </a:cubicBezTo>
                  <a:cubicBezTo>
                    <a:pt x="10458" y="3361"/>
                    <a:pt x="10550" y="3407"/>
                    <a:pt x="10642" y="3407"/>
                  </a:cubicBezTo>
                  <a:cubicBezTo>
                    <a:pt x="10671" y="3407"/>
                    <a:pt x="10671" y="3384"/>
                    <a:pt x="10700" y="3384"/>
                  </a:cubicBezTo>
                  <a:cubicBezTo>
                    <a:pt x="10763" y="3361"/>
                    <a:pt x="10826" y="3339"/>
                    <a:pt x="10918" y="3290"/>
                  </a:cubicBezTo>
                  <a:cubicBezTo>
                    <a:pt x="11039" y="3241"/>
                    <a:pt x="11223" y="3195"/>
                    <a:pt x="11286" y="3124"/>
                  </a:cubicBezTo>
                  <a:cubicBezTo>
                    <a:pt x="11344" y="3052"/>
                    <a:pt x="11378" y="3026"/>
                    <a:pt x="11407" y="2955"/>
                  </a:cubicBezTo>
                  <a:cubicBezTo>
                    <a:pt x="11436" y="2909"/>
                    <a:pt x="11470" y="2860"/>
                    <a:pt x="11528" y="2789"/>
                  </a:cubicBezTo>
                  <a:cubicBezTo>
                    <a:pt x="11683" y="2597"/>
                    <a:pt x="11959" y="2480"/>
                    <a:pt x="12143" y="2431"/>
                  </a:cubicBezTo>
                  <a:cubicBezTo>
                    <a:pt x="12172" y="2431"/>
                    <a:pt x="12201" y="2431"/>
                    <a:pt x="12264" y="2431"/>
                  </a:cubicBezTo>
                  <a:cubicBezTo>
                    <a:pt x="12389" y="2408"/>
                    <a:pt x="12569" y="2385"/>
                    <a:pt x="12753" y="2288"/>
                  </a:cubicBezTo>
                  <a:cubicBezTo>
                    <a:pt x="12787" y="2265"/>
                    <a:pt x="12845" y="2239"/>
                    <a:pt x="12879" y="2216"/>
                  </a:cubicBezTo>
                  <a:cubicBezTo>
                    <a:pt x="13000" y="2144"/>
                    <a:pt x="13092" y="2073"/>
                    <a:pt x="13184" y="2073"/>
                  </a:cubicBezTo>
                  <a:cubicBezTo>
                    <a:pt x="13213" y="2073"/>
                    <a:pt x="13305" y="2099"/>
                    <a:pt x="13305" y="2167"/>
                  </a:cubicBezTo>
                  <a:cubicBezTo>
                    <a:pt x="13305" y="2193"/>
                    <a:pt x="13334" y="2193"/>
                    <a:pt x="13334" y="2193"/>
                  </a:cubicBezTo>
                  <a:cubicBezTo>
                    <a:pt x="13334" y="2193"/>
                    <a:pt x="13431" y="2144"/>
                    <a:pt x="13431" y="2073"/>
                  </a:cubicBezTo>
                  <a:cubicBezTo>
                    <a:pt x="13460" y="1930"/>
                    <a:pt x="13581" y="1930"/>
                    <a:pt x="13702" y="1907"/>
                  </a:cubicBezTo>
                  <a:cubicBezTo>
                    <a:pt x="13765" y="1907"/>
                    <a:pt x="13857" y="1907"/>
                    <a:pt x="13949" y="1881"/>
                  </a:cubicBezTo>
                  <a:cubicBezTo>
                    <a:pt x="14041" y="1881"/>
                    <a:pt x="14070" y="1858"/>
                    <a:pt x="14104" y="1858"/>
                  </a:cubicBezTo>
                  <a:cubicBezTo>
                    <a:pt x="14133" y="1835"/>
                    <a:pt x="14133" y="1812"/>
                    <a:pt x="14162" y="1764"/>
                  </a:cubicBezTo>
                  <a:cubicBezTo>
                    <a:pt x="14162" y="1715"/>
                    <a:pt x="14162" y="1669"/>
                    <a:pt x="14196" y="1643"/>
                  </a:cubicBezTo>
                  <a:cubicBezTo>
                    <a:pt x="14225" y="1526"/>
                    <a:pt x="14254" y="1429"/>
                    <a:pt x="14380" y="1334"/>
                  </a:cubicBezTo>
                  <a:cubicBezTo>
                    <a:pt x="14472" y="1240"/>
                    <a:pt x="14564" y="1168"/>
                    <a:pt x="14656" y="1119"/>
                  </a:cubicBezTo>
                  <a:cubicBezTo>
                    <a:pt x="14714" y="1097"/>
                    <a:pt x="14777" y="1071"/>
                    <a:pt x="14806" y="1048"/>
                  </a:cubicBezTo>
                  <a:cubicBezTo>
                    <a:pt x="14869" y="999"/>
                    <a:pt x="14898" y="882"/>
                    <a:pt x="14898" y="787"/>
                  </a:cubicBezTo>
                  <a:cubicBezTo>
                    <a:pt x="14898" y="739"/>
                    <a:pt x="14932" y="690"/>
                    <a:pt x="14932" y="641"/>
                  </a:cubicBezTo>
                  <a:cubicBezTo>
                    <a:pt x="14932" y="618"/>
                    <a:pt x="14932" y="573"/>
                    <a:pt x="14932" y="547"/>
                  </a:cubicBezTo>
                  <a:cubicBezTo>
                    <a:pt x="14932" y="403"/>
                    <a:pt x="14932" y="260"/>
                    <a:pt x="15145" y="143"/>
                  </a:cubicBezTo>
                  <a:cubicBezTo>
                    <a:pt x="15329" y="46"/>
                    <a:pt x="15450" y="0"/>
                    <a:pt x="15542" y="0"/>
                  </a:cubicBezTo>
                  <a:cubicBezTo>
                    <a:pt x="15634" y="0"/>
                    <a:pt x="15697" y="23"/>
                    <a:pt x="15755" y="72"/>
                  </a:cubicBezTo>
                  <a:cubicBezTo>
                    <a:pt x="15881" y="215"/>
                    <a:pt x="15881" y="403"/>
                    <a:pt x="15755" y="547"/>
                  </a:cubicBezTo>
                  <a:cubicBezTo>
                    <a:pt x="15726" y="573"/>
                    <a:pt x="15726" y="595"/>
                    <a:pt x="15755" y="595"/>
                  </a:cubicBezTo>
                  <a:cubicBezTo>
                    <a:pt x="15755" y="667"/>
                    <a:pt x="15910" y="713"/>
                    <a:pt x="16002" y="739"/>
                  </a:cubicBezTo>
                  <a:cubicBezTo>
                    <a:pt x="16002" y="761"/>
                    <a:pt x="16002" y="761"/>
                    <a:pt x="16002" y="761"/>
                  </a:cubicBezTo>
                  <a:cubicBezTo>
                    <a:pt x="16157" y="810"/>
                    <a:pt x="16278" y="905"/>
                    <a:pt x="16370" y="1025"/>
                  </a:cubicBezTo>
                  <a:cubicBezTo>
                    <a:pt x="16399" y="1071"/>
                    <a:pt x="16491" y="1097"/>
                    <a:pt x="16554" y="1097"/>
                  </a:cubicBezTo>
                  <a:cubicBezTo>
                    <a:pt x="16583" y="1097"/>
                    <a:pt x="16617" y="1097"/>
                    <a:pt x="16617" y="1097"/>
                  </a:cubicBezTo>
                  <a:cubicBezTo>
                    <a:pt x="16675" y="1097"/>
                    <a:pt x="16922" y="1119"/>
                    <a:pt x="16985" y="1263"/>
                  </a:cubicBezTo>
                  <a:cubicBezTo>
                    <a:pt x="17014" y="1357"/>
                    <a:pt x="16951" y="1500"/>
                    <a:pt x="16888" y="1598"/>
                  </a:cubicBezTo>
                  <a:cubicBezTo>
                    <a:pt x="16888" y="1620"/>
                    <a:pt x="16859" y="1620"/>
                    <a:pt x="16859" y="1643"/>
                  </a:cubicBezTo>
                  <a:cubicBezTo>
                    <a:pt x="16830" y="1715"/>
                    <a:pt x="16830" y="1930"/>
                    <a:pt x="16922" y="1978"/>
                  </a:cubicBezTo>
                  <a:cubicBezTo>
                    <a:pt x="16951" y="2027"/>
                    <a:pt x="17014" y="2050"/>
                    <a:pt x="17077" y="2073"/>
                  </a:cubicBezTo>
                  <a:cubicBezTo>
                    <a:pt x="17135" y="2122"/>
                    <a:pt x="17256" y="2193"/>
                    <a:pt x="17319" y="2265"/>
                  </a:cubicBezTo>
                  <a:cubicBezTo>
                    <a:pt x="17348" y="2288"/>
                    <a:pt x="17382" y="2336"/>
                    <a:pt x="17440" y="2359"/>
                  </a:cubicBezTo>
                  <a:cubicBezTo>
                    <a:pt x="17537" y="2408"/>
                    <a:pt x="17658" y="2480"/>
                    <a:pt x="17624" y="2597"/>
                  </a:cubicBezTo>
                  <a:cubicBezTo>
                    <a:pt x="17595" y="2623"/>
                    <a:pt x="17595" y="2668"/>
                    <a:pt x="17624" y="2668"/>
                  </a:cubicBezTo>
                  <a:cubicBezTo>
                    <a:pt x="17624" y="2694"/>
                    <a:pt x="17687" y="2694"/>
                    <a:pt x="17716" y="2694"/>
                  </a:cubicBezTo>
                  <a:cubicBezTo>
                    <a:pt x="17750" y="2694"/>
                    <a:pt x="17779" y="2694"/>
                    <a:pt x="17808" y="2694"/>
                  </a:cubicBezTo>
                  <a:cubicBezTo>
                    <a:pt x="17842" y="2694"/>
                    <a:pt x="17871" y="2668"/>
                    <a:pt x="17900" y="2668"/>
                  </a:cubicBezTo>
                  <a:cubicBezTo>
                    <a:pt x="17963" y="2668"/>
                    <a:pt x="18026" y="2645"/>
                    <a:pt x="18055" y="2645"/>
                  </a:cubicBezTo>
                  <a:cubicBezTo>
                    <a:pt x="18118" y="2645"/>
                    <a:pt x="18210" y="2668"/>
                    <a:pt x="18210" y="2766"/>
                  </a:cubicBezTo>
                  <a:lnTo>
                    <a:pt x="18210" y="2789"/>
                  </a:lnTo>
                  <a:cubicBezTo>
                    <a:pt x="18210" y="2955"/>
                    <a:pt x="18210" y="2955"/>
                    <a:pt x="18210" y="2955"/>
                  </a:cubicBezTo>
                  <a:cubicBezTo>
                    <a:pt x="18210" y="3075"/>
                    <a:pt x="18239" y="3195"/>
                    <a:pt x="18331" y="3313"/>
                  </a:cubicBezTo>
                  <a:cubicBezTo>
                    <a:pt x="18452" y="3505"/>
                    <a:pt x="18636" y="3862"/>
                    <a:pt x="18452" y="4100"/>
                  </a:cubicBezTo>
                  <a:cubicBezTo>
                    <a:pt x="18423" y="4123"/>
                    <a:pt x="18394" y="4172"/>
                    <a:pt x="18360" y="4220"/>
                  </a:cubicBezTo>
                  <a:cubicBezTo>
                    <a:pt x="18239" y="4409"/>
                    <a:pt x="18147" y="4578"/>
                    <a:pt x="17963" y="4578"/>
                  </a:cubicBezTo>
                  <a:cubicBezTo>
                    <a:pt x="17934" y="4578"/>
                    <a:pt x="17934" y="4578"/>
                    <a:pt x="17934" y="4578"/>
                  </a:cubicBezTo>
                  <a:cubicBezTo>
                    <a:pt x="17808" y="4578"/>
                    <a:pt x="17750" y="4507"/>
                    <a:pt x="17687" y="4458"/>
                  </a:cubicBezTo>
                  <a:cubicBezTo>
                    <a:pt x="17658" y="4409"/>
                    <a:pt x="17595" y="4364"/>
                    <a:pt x="17537" y="4364"/>
                  </a:cubicBezTo>
                  <a:lnTo>
                    <a:pt x="17503" y="4364"/>
                  </a:lnTo>
                  <a:cubicBezTo>
                    <a:pt x="17382" y="4364"/>
                    <a:pt x="17290" y="4435"/>
                    <a:pt x="17227" y="4530"/>
                  </a:cubicBezTo>
                  <a:cubicBezTo>
                    <a:pt x="17198" y="4578"/>
                    <a:pt x="17135" y="4601"/>
                    <a:pt x="17106" y="4624"/>
                  </a:cubicBezTo>
                  <a:cubicBezTo>
                    <a:pt x="17014" y="4722"/>
                    <a:pt x="16922" y="4793"/>
                    <a:pt x="16951" y="4887"/>
                  </a:cubicBezTo>
                  <a:cubicBezTo>
                    <a:pt x="16951" y="4933"/>
                    <a:pt x="16985" y="5005"/>
                    <a:pt x="17014" y="5053"/>
                  </a:cubicBezTo>
                  <a:cubicBezTo>
                    <a:pt x="17043" y="5151"/>
                    <a:pt x="17106" y="5268"/>
                    <a:pt x="17077" y="5363"/>
                  </a:cubicBezTo>
                  <a:cubicBezTo>
                    <a:pt x="17077" y="5411"/>
                    <a:pt x="17077" y="5434"/>
                    <a:pt x="17077" y="5460"/>
                  </a:cubicBezTo>
                  <a:cubicBezTo>
                    <a:pt x="17043" y="5577"/>
                    <a:pt x="17043" y="5649"/>
                    <a:pt x="16888" y="5769"/>
                  </a:cubicBezTo>
                  <a:cubicBezTo>
                    <a:pt x="16830" y="5792"/>
                    <a:pt x="16830" y="5792"/>
                    <a:pt x="16830" y="5792"/>
                  </a:cubicBezTo>
                  <a:cubicBezTo>
                    <a:pt x="16801" y="5818"/>
                    <a:pt x="16738" y="5864"/>
                    <a:pt x="16738" y="5890"/>
                  </a:cubicBezTo>
                  <a:cubicBezTo>
                    <a:pt x="16767" y="5890"/>
                    <a:pt x="16801" y="5890"/>
                    <a:pt x="16888" y="5890"/>
                  </a:cubicBezTo>
                  <a:cubicBezTo>
                    <a:pt x="17198" y="5935"/>
                    <a:pt x="17348" y="6056"/>
                    <a:pt x="17474" y="6150"/>
                  </a:cubicBezTo>
                  <a:cubicBezTo>
                    <a:pt x="17537" y="6199"/>
                    <a:pt x="17537" y="6199"/>
                    <a:pt x="17537" y="6199"/>
                  </a:cubicBezTo>
                  <a:cubicBezTo>
                    <a:pt x="17624" y="6270"/>
                    <a:pt x="17658" y="6342"/>
                    <a:pt x="17687" y="6414"/>
                  </a:cubicBezTo>
                  <a:cubicBezTo>
                    <a:pt x="17687" y="6459"/>
                    <a:pt x="17687" y="6485"/>
                    <a:pt x="17716" y="6531"/>
                  </a:cubicBezTo>
                  <a:cubicBezTo>
                    <a:pt x="17750" y="6602"/>
                    <a:pt x="17779" y="6628"/>
                    <a:pt x="17842" y="6674"/>
                  </a:cubicBezTo>
                  <a:cubicBezTo>
                    <a:pt x="17871" y="6700"/>
                    <a:pt x="17900" y="6723"/>
                    <a:pt x="17963" y="6772"/>
                  </a:cubicBezTo>
                  <a:cubicBezTo>
                    <a:pt x="18084" y="6915"/>
                    <a:pt x="18147" y="7103"/>
                    <a:pt x="18118" y="7247"/>
                  </a:cubicBezTo>
                  <a:cubicBezTo>
                    <a:pt x="18084" y="7318"/>
                    <a:pt x="18055" y="7533"/>
                    <a:pt x="17871" y="7533"/>
                  </a:cubicBezTo>
                  <a:cubicBezTo>
                    <a:pt x="17808" y="7533"/>
                    <a:pt x="17750" y="7510"/>
                    <a:pt x="17687" y="7487"/>
                  </a:cubicBezTo>
                  <a:cubicBezTo>
                    <a:pt x="17624" y="7439"/>
                    <a:pt x="17537" y="7439"/>
                    <a:pt x="17503" y="7439"/>
                  </a:cubicBezTo>
                  <a:cubicBezTo>
                    <a:pt x="17411" y="7439"/>
                    <a:pt x="17319" y="7461"/>
                    <a:pt x="17290" y="7487"/>
                  </a:cubicBezTo>
                  <a:cubicBezTo>
                    <a:pt x="17290" y="7510"/>
                    <a:pt x="17290" y="7510"/>
                    <a:pt x="17290" y="7510"/>
                  </a:cubicBezTo>
                  <a:cubicBezTo>
                    <a:pt x="17290" y="7533"/>
                    <a:pt x="17319" y="7533"/>
                    <a:pt x="17382" y="7559"/>
                  </a:cubicBezTo>
                  <a:cubicBezTo>
                    <a:pt x="17440" y="7559"/>
                    <a:pt x="17566" y="7582"/>
                    <a:pt x="17566" y="7676"/>
                  </a:cubicBezTo>
                  <a:cubicBezTo>
                    <a:pt x="17595" y="7771"/>
                    <a:pt x="17566" y="7891"/>
                    <a:pt x="17503" y="7940"/>
                  </a:cubicBezTo>
                  <a:cubicBezTo>
                    <a:pt x="17440" y="7985"/>
                    <a:pt x="17382" y="8011"/>
                    <a:pt x="17319" y="8011"/>
                  </a:cubicBezTo>
                  <a:cubicBezTo>
                    <a:pt x="17256" y="8011"/>
                    <a:pt x="17227" y="8011"/>
                    <a:pt x="17169" y="7985"/>
                  </a:cubicBezTo>
                  <a:cubicBezTo>
                    <a:pt x="17106" y="7963"/>
                    <a:pt x="17043" y="7917"/>
                    <a:pt x="16985" y="7891"/>
                  </a:cubicBezTo>
                  <a:cubicBezTo>
                    <a:pt x="16922" y="7842"/>
                    <a:pt x="16859" y="7819"/>
                    <a:pt x="16830" y="7819"/>
                  </a:cubicBezTo>
                  <a:cubicBezTo>
                    <a:pt x="16801" y="7819"/>
                    <a:pt x="16801" y="7819"/>
                    <a:pt x="16738" y="7868"/>
                  </a:cubicBezTo>
                  <a:cubicBezTo>
                    <a:pt x="16675" y="7940"/>
                    <a:pt x="16554" y="7985"/>
                    <a:pt x="16462" y="8057"/>
                  </a:cubicBezTo>
                  <a:cubicBezTo>
                    <a:pt x="16399" y="8083"/>
                    <a:pt x="16341" y="8128"/>
                    <a:pt x="16278" y="8177"/>
                  </a:cubicBezTo>
                  <a:cubicBezTo>
                    <a:pt x="16249" y="8200"/>
                    <a:pt x="16186" y="8226"/>
                    <a:pt x="16123" y="8272"/>
                  </a:cubicBezTo>
                  <a:cubicBezTo>
                    <a:pt x="16031" y="8320"/>
                    <a:pt x="15910" y="8392"/>
                    <a:pt x="15910" y="8441"/>
                  </a:cubicBezTo>
                  <a:cubicBezTo>
                    <a:pt x="15910" y="8441"/>
                    <a:pt x="15910" y="8441"/>
                    <a:pt x="15939" y="8464"/>
                  </a:cubicBezTo>
                  <a:cubicBezTo>
                    <a:pt x="16031" y="8558"/>
                    <a:pt x="16157" y="8584"/>
                    <a:pt x="16249" y="8607"/>
                  </a:cubicBezTo>
                  <a:cubicBezTo>
                    <a:pt x="16278" y="8607"/>
                    <a:pt x="16278" y="8607"/>
                    <a:pt x="16278" y="8607"/>
                  </a:cubicBezTo>
                  <a:cubicBezTo>
                    <a:pt x="16433" y="8656"/>
                    <a:pt x="16525" y="8799"/>
                    <a:pt x="16462" y="8939"/>
                  </a:cubicBezTo>
                  <a:cubicBezTo>
                    <a:pt x="16462" y="9036"/>
                    <a:pt x="16433" y="9131"/>
                    <a:pt x="16307" y="9131"/>
                  </a:cubicBezTo>
                  <a:cubicBezTo>
                    <a:pt x="16278" y="9131"/>
                    <a:pt x="16215" y="9108"/>
                    <a:pt x="16157" y="9085"/>
                  </a:cubicBezTo>
                  <a:cubicBezTo>
                    <a:pt x="16094" y="9085"/>
                    <a:pt x="16031" y="9059"/>
                    <a:pt x="15973" y="9036"/>
                  </a:cubicBezTo>
                  <a:cubicBezTo>
                    <a:pt x="15881" y="9010"/>
                    <a:pt x="15789" y="8988"/>
                    <a:pt x="15755" y="8988"/>
                  </a:cubicBezTo>
                  <a:cubicBezTo>
                    <a:pt x="15726" y="8988"/>
                    <a:pt x="15726" y="8988"/>
                    <a:pt x="15726" y="8988"/>
                  </a:cubicBezTo>
                  <a:cubicBezTo>
                    <a:pt x="15663" y="9036"/>
                    <a:pt x="15634" y="9131"/>
                    <a:pt x="15634" y="9202"/>
                  </a:cubicBezTo>
                  <a:cubicBezTo>
                    <a:pt x="15605" y="9251"/>
                    <a:pt x="15605" y="9274"/>
                    <a:pt x="15576" y="9297"/>
                  </a:cubicBezTo>
                  <a:cubicBezTo>
                    <a:pt x="15542" y="9368"/>
                    <a:pt x="15484" y="9394"/>
                    <a:pt x="15450" y="9394"/>
                  </a:cubicBezTo>
                  <a:cubicBezTo>
                    <a:pt x="15387" y="9394"/>
                    <a:pt x="15358" y="9394"/>
                    <a:pt x="15295" y="9440"/>
                  </a:cubicBezTo>
                  <a:cubicBezTo>
                    <a:pt x="15174" y="9511"/>
                    <a:pt x="15082" y="9632"/>
                    <a:pt x="15116" y="9726"/>
                  </a:cubicBezTo>
                  <a:cubicBezTo>
                    <a:pt x="15116" y="9726"/>
                    <a:pt x="15116" y="9752"/>
                    <a:pt x="15174" y="9775"/>
                  </a:cubicBezTo>
                  <a:cubicBezTo>
                    <a:pt x="15208" y="9798"/>
                    <a:pt x="15266" y="9798"/>
                    <a:pt x="15295" y="9824"/>
                  </a:cubicBezTo>
                  <a:cubicBezTo>
                    <a:pt x="15450" y="9869"/>
                    <a:pt x="15605" y="9918"/>
                    <a:pt x="15663" y="10110"/>
                  </a:cubicBezTo>
                  <a:cubicBezTo>
                    <a:pt x="15726" y="10325"/>
                    <a:pt x="15789" y="10514"/>
                    <a:pt x="15939" y="10536"/>
                  </a:cubicBezTo>
                  <a:cubicBezTo>
                    <a:pt x="15973" y="10562"/>
                    <a:pt x="16031" y="10562"/>
                    <a:pt x="16157" y="10562"/>
                  </a:cubicBezTo>
                  <a:cubicBezTo>
                    <a:pt x="16307" y="10562"/>
                    <a:pt x="16491" y="10562"/>
                    <a:pt x="16525" y="10536"/>
                  </a:cubicBezTo>
                  <a:cubicBezTo>
                    <a:pt x="16646" y="10465"/>
                    <a:pt x="16767" y="10442"/>
                    <a:pt x="16859" y="10419"/>
                  </a:cubicBezTo>
                  <a:cubicBezTo>
                    <a:pt x="16951" y="10397"/>
                    <a:pt x="17014" y="10370"/>
                    <a:pt x="17077" y="10325"/>
                  </a:cubicBezTo>
                  <a:cubicBezTo>
                    <a:pt x="17227" y="10227"/>
                    <a:pt x="17382" y="10205"/>
                    <a:pt x="17595" y="10133"/>
                  </a:cubicBezTo>
                  <a:cubicBezTo>
                    <a:pt x="17871" y="10061"/>
                    <a:pt x="17871" y="10061"/>
                    <a:pt x="17871" y="10061"/>
                  </a:cubicBezTo>
                  <a:cubicBezTo>
                    <a:pt x="18118" y="9990"/>
                    <a:pt x="18394" y="9895"/>
                    <a:pt x="18544" y="9895"/>
                  </a:cubicBezTo>
                  <a:cubicBezTo>
                    <a:pt x="18578" y="9869"/>
                    <a:pt x="18578" y="9869"/>
                    <a:pt x="18578" y="9869"/>
                  </a:cubicBezTo>
                  <a:cubicBezTo>
                    <a:pt x="18636" y="9869"/>
                    <a:pt x="18762" y="9847"/>
                    <a:pt x="18883" y="9847"/>
                  </a:cubicBezTo>
                  <a:cubicBezTo>
                    <a:pt x="19038" y="9847"/>
                    <a:pt x="19159" y="9869"/>
                    <a:pt x="19217" y="9941"/>
                  </a:cubicBezTo>
                  <a:cubicBezTo>
                    <a:pt x="19280" y="9990"/>
                    <a:pt x="19309" y="10013"/>
                    <a:pt x="19372" y="10061"/>
                  </a:cubicBezTo>
                  <a:cubicBezTo>
                    <a:pt x="19493" y="10133"/>
                    <a:pt x="19585" y="10227"/>
                    <a:pt x="19711" y="10348"/>
                  </a:cubicBezTo>
                  <a:cubicBezTo>
                    <a:pt x="19740" y="10397"/>
                    <a:pt x="19803" y="10442"/>
                    <a:pt x="19861" y="10491"/>
                  </a:cubicBezTo>
                  <a:cubicBezTo>
                    <a:pt x="19987" y="10585"/>
                    <a:pt x="20137" y="10706"/>
                    <a:pt x="20108" y="10872"/>
                  </a:cubicBezTo>
                  <a:cubicBezTo>
                    <a:pt x="20079" y="10992"/>
                    <a:pt x="20016" y="11373"/>
                    <a:pt x="20108" y="11539"/>
                  </a:cubicBezTo>
                  <a:cubicBezTo>
                    <a:pt x="20137" y="11610"/>
                    <a:pt x="20171" y="11636"/>
                    <a:pt x="20200" y="11636"/>
                  </a:cubicBezTo>
                  <a:cubicBezTo>
                    <a:pt x="20229" y="11659"/>
                    <a:pt x="20292" y="11659"/>
                    <a:pt x="20355" y="11731"/>
                  </a:cubicBezTo>
                  <a:cubicBezTo>
                    <a:pt x="20413" y="11802"/>
                    <a:pt x="20413" y="11923"/>
                    <a:pt x="20413" y="12040"/>
                  </a:cubicBezTo>
                  <a:cubicBezTo>
                    <a:pt x="20413" y="12111"/>
                    <a:pt x="20413" y="12160"/>
                    <a:pt x="20413" y="12209"/>
                  </a:cubicBezTo>
                  <a:cubicBezTo>
                    <a:pt x="20442" y="12255"/>
                    <a:pt x="20442" y="12277"/>
                    <a:pt x="20442" y="12303"/>
                  </a:cubicBezTo>
                  <a:cubicBezTo>
                    <a:pt x="20476" y="12420"/>
                    <a:pt x="20476" y="12590"/>
                    <a:pt x="20597" y="12590"/>
                  </a:cubicBezTo>
                  <a:cubicBezTo>
                    <a:pt x="20689" y="12612"/>
                    <a:pt x="20752" y="12635"/>
                    <a:pt x="20810" y="12684"/>
                  </a:cubicBezTo>
                  <a:cubicBezTo>
                    <a:pt x="20873" y="12707"/>
                    <a:pt x="20936" y="12756"/>
                    <a:pt x="21057" y="12756"/>
                  </a:cubicBezTo>
                  <a:cubicBezTo>
                    <a:pt x="21120" y="12756"/>
                    <a:pt x="21120" y="12756"/>
                    <a:pt x="21120" y="12756"/>
                  </a:cubicBezTo>
                  <a:cubicBezTo>
                    <a:pt x="21178" y="12778"/>
                    <a:pt x="21241" y="12778"/>
                    <a:pt x="21270" y="12827"/>
                  </a:cubicBezTo>
                  <a:cubicBezTo>
                    <a:pt x="21304" y="12876"/>
                    <a:pt x="21241" y="12922"/>
                    <a:pt x="21091" y="13065"/>
                  </a:cubicBezTo>
                  <a:cubicBezTo>
                    <a:pt x="20994" y="13136"/>
                    <a:pt x="20965" y="13208"/>
                    <a:pt x="20902" y="13280"/>
                  </a:cubicBezTo>
                  <a:cubicBezTo>
                    <a:pt x="20873" y="13374"/>
                    <a:pt x="20810" y="13449"/>
                    <a:pt x="20597" y="13494"/>
                  </a:cubicBezTo>
                  <a:cubicBezTo>
                    <a:pt x="20263" y="13543"/>
                    <a:pt x="20200" y="13589"/>
                    <a:pt x="20171" y="13732"/>
                  </a:cubicBezTo>
                  <a:cubicBezTo>
                    <a:pt x="20137" y="13901"/>
                    <a:pt x="20200" y="13995"/>
                    <a:pt x="20321" y="14090"/>
                  </a:cubicBezTo>
                  <a:cubicBezTo>
                    <a:pt x="20534" y="14210"/>
                    <a:pt x="20631" y="14425"/>
                    <a:pt x="20660" y="14568"/>
                  </a:cubicBezTo>
                  <a:cubicBezTo>
                    <a:pt x="20689" y="14640"/>
                    <a:pt x="20752" y="14711"/>
                    <a:pt x="20752" y="14757"/>
                  </a:cubicBezTo>
                  <a:cubicBezTo>
                    <a:pt x="20810" y="14806"/>
                    <a:pt x="20810" y="14806"/>
                    <a:pt x="20810" y="14806"/>
                  </a:cubicBezTo>
                  <a:cubicBezTo>
                    <a:pt x="20752" y="14828"/>
                    <a:pt x="20752" y="14828"/>
                    <a:pt x="20752" y="14828"/>
                  </a:cubicBezTo>
                  <a:cubicBezTo>
                    <a:pt x="20723" y="14998"/>
                    <a:pt x="20660" y="15450"/>
                    <a:pt x="20810" y="15593"/>
                  </a:cubicBezTo>
                  <a:cubicBezTo>
                    <a:pt x="20844" y="15665"/>
                    <a:pt x="20902" y="15710"/>
                    <a:pt x="20965" y="15759"/>
                  </a:cubicBezTo>
                  <a:cubicBezTo>
                    <a:pt x="21091" y="15879"/>
                    <a:pt x="21212" y="15974"/>
                    <a:pt x="21028" y="16143"/>
                  </a:cubicBezTo>
                  <a:cubicBezTo>
                    <a:pt x="20994" y="16189"/>
                    <a:pt x="20965" y="16237"/>
                    <a:pt x="20994" y="16260"/>
                  </a:cubicBezTo>
                  <a:cubicBezTo>
                    <a:pt x="21028" y="16332"/>
                    <a:pt x="21149" y="16355"/>
                    <a:pt x="21241" y="16355"/>
                  </a:cubicBezTo>
                  <a:cubicBezTo>
                    <a:pt x="21270" y="16355"/>
                    <a:pt x="21304" y="16355"/>
                    <a:pt x="21304" y="16355"/>
                  </a:cubicBezTo>
                  <a:cubicBezTo>
                    <a:pt x="21333" y="16355"/>
                    <a:pt x="21333" y="16355"/>
                    <a:pt x="21333" y="16355"/>
                  </a:cubicBezTo>
                  <a:cubicBezTo>
                    <a:pt x="21396" y="16355"/>
                    <a:pt x="21425" y="16355"/>
                    <a:pt x="21454" y="16381"/>
                  </a:cubicBezTo>
                  <a:cubicBezTo>
                    <a:pt x="21517" y="16452"/>
                    <a:pt x="21488" y="16618"/>
                    <a:pt x="21425" y="16833"/>
                  </a:cubicBezTo>
                  <a:cubicBezTo>
                    <a:pt x="21396" y="16927"/>
                    <a:pt x="21396" y="17025"/>
                    <a:pt x="21396" y="17070"/>
                  </a:cubicBezTo>
                  <a:cubicBezTo>
                    <a:pt x="21396" y="17191"/>
                    <a:pt x="21304" y="17262"/>
                    <a:pt x="21212" y="17308"/>
                  </a:cubicBezTo>
                  <a:cubicBezTo>
                    <a:pt x="21149" y="17383"/>
                    <a:pt x="21091" y="17428"/>
                    <a:pt x="21057" y="17523"/>
                  </a:cubicBezTo>
                  <a:cubicBezTo>
                    <a:pt x="21028" y="17620"/>
                    <a:pt x="21028" y="17620"/>
                    <a:pt x="21057" y="17643"/>
                  </a:cubicBezTo>
                  <a:cubicBezTo>
                    <a:pt x="21120" y="17692"/>
                    <a:pt x="21178" y="17741"/>
                    <a:pt x="21178" y="17907"/>
                  </a:cubicBezTo>
                  <a:cubicBezTo>
                    <a:pt x="21178" y="18167"/>
                    <a:pt x="21120" y="18216"/>
                    <a:pt x="20936" y="18287"/>
                  </a:cubicBezTo>
                  <a:cubicBezTo>
                    <a:pt x="20902" y="18310"/>
                    <a:pt x="20844" y="18336"/>
                    <a:pt x="20781" y="18359"/>
                  </a:cubicBezTo>
                  <a:cubicBezTo>
                    <a:pt x="20505" y="18502"/>
                    <a:pt x="20413" y="18668"/>
                    <a:pt x="20476" y="18860"/>
                  </a:cubicBezTo>
                  <a:cubicBezTo>
                    <a:pt x="20568" y="19049"/>
                    <a:pt x="20413" y="19169"/>
                    <a:pt x="20292" y="19264"/>
                  </a:cubicBezTo>
                  <a:cubicBezTo>
                    <a:pt x="20263" y="19290"/>
                    <a:pt x="20200" y="19312"/>
                    <a:pt x="20200" y="19335"/>
                  </a:cubicBezTo>
                  <a:cubicBezTo>
                    <a:pt x="20137" y="19384"/>
                    <a:pt x="20137" y="19478"/>
                    <a:pt x="20171" y="19599"/>
                  </a:cubicBezTo>
                  <a:cubicBezTo>
                    <a:pt x="20171" y="19693"/>
                    <a:pt x="20171" y="19791"/>
                    <a:pt x="20137" y="19908"/>
                  </a:cubicBezTo>
                  <a:cubicBezTo>
                    <a:pt x="20137" y="20051"/>
                    <a:pt x="20016" y="20194"/>
                    <a:pt x="19895" y="20360"/>
                  </a:cubicBezTo>
                  <a:cubicBezTo>
                    <a:pt x="19740" y="20529"/>
                    <a:pt x="19585" y="20718"/>
                    <a:pt x="19435" y="21005"/>
                  </a:cubicBezTo>
                  <a:cubicBezTo>
                    <a:pt x="19188" y="21434"/>
                    <a:pt x="18941" y="21506"/>
                    <a:pt x="18883" y="21506"/>
                  </a:cubicBezTo>
                  <a:cubicBezTo>
                    <a:pt x="18670" y="21600"/>
                    <a:pt x="18670" y="21600"/>
                    <a:pt x="18670" y="21600"/>
                  </a:cubicBezTo>
                  <a:lnTo>
                    <a:pt x="18636" y="21577"/>
                  </a:lnTo>
                </a:path>
              </a:pathLst>
            </a:custGeom>
            <a:grpFill/>
            <a:ln w="2857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1" name="AutoShape 11"/>
            <p:cNvSpPr>
              <a:spLocks/>
            </p:cNvSpPr>
            <p:nvPr/>
          </p:nvSpPr>
          <p:spPr bwMode="auto">
            <a:xfrm>
              <a:off x="111902" y="4485215"/>
              <a:ext cx="1715074" cy="2184053"/>
            </a:xfrm>
            <a:custGeom>
              <a:avLst/>
              <a:gdLst>
                <a:gd name="T0" fmla="+- 0 10825 84"/>
                <a:gd name="T1" fmla="*/ T0 w 21482"/>
                <a:gd name="T2" fmla="*/ 10800 h 21600"/>
                <a:gd name="T3" fmla="+- 0 10825 84"/>
                <a:gd name="T4" fmla="*/ T3 w 21482"/>
                <a:gd name="T5" fmla="*/ 10800 h 21600"/>
                <a:gd name="T6" fmla="+- 0 10825 84"/>
                <a:gd name="T7" fmla="*/ T6 w 21482"/>
                <a:gd name="T8" fmla="*/ 10800 h 21600"/>
                <a:gd name="T9" fmla="+- 0 10825 84"/>
                <a:gd name="T10" fmla="*/ T9 w 21482"/>
                <a:gd name="T11" fmla="*/ 10800 h 21600"/>
              </a:gdLst>
              <a:ahLst/>
              <a:cxnLst>
                <a:cxn ang="0">
                  <a:pos x="T1" y="T2"/>
                </a:cxn>
                <a:cxn ang="0">
                  <a:pos x="T4" y="T5"/>
                </a:cxn>
                <a:cxn ang="0">
                  <a:pos x="T7" y="T8"/>
                </a:cxn>
                <a:cxn ang="0">
                  <a:pos x="T10" y="T11"/>
                </a:cxn>
              </a:cxnLst>
              <a:rect l="0" t="0" r="r" b="b"/>
              <a:pathLst>
                <a:path w="21482" h="21600">
                  <a:moveTo>
                    <a:pt x="15513" y="94"/>
                  </a:moveTo>
                  <a:cubicBezTo>
                    <a:pt x="15576" y="94"/>
                    <a:pt x="15634" y="120"/>
                    <a:pt x="15667" y="165"/>
                  </a:cubicBezTo>
                  <a:cubicBezTo>
                    <a:pt x="15788" y="262"/>
                    <a:pt x="15788" y="428"/>
                    <a:pt x="15667" y="570"/>
                  </a:cubicBezTo>
                  <a:cubicBezTo>
                    <a:pt x="15576" y="713"/>
                    <a:pt x="15817" y="784"/>
                    <a:pt x="15971" y="855"/>
                  </a:cubicBezTo>
                  <a:cubicBezTo>
                    <a:pt x="16091" y="904"/>
                    <a:pt x="16216" y="972"/>
                    <a:pt x="16274" y="1092"/>
                  </a:cubicBezTo>
                  <a:cubicBezTo>
                    <a:pt x="16336" y="1163"/>
                    <a:pt x="16457" y="1186"/>
                    <a:pt x="16519" y="1186"/>
                  </a:cubicBezTo>
                  <a:cubicBezTo>
                    <a:pt x="16582" y="1186"/>
                    <a:pt x="16582" y="1186"/>
                    <a:pt x="16582" y="1186"/>
                  </a:cubicBezTo>
                  <a:cubicBezTo>
                    <a:pt x="16582" y="1186"/>
                    <a:pt x="16852" y="1212"/>
                    <a:pt x="16885" y="1305"/>
                  </a:cubicBezTo>
                  <a:cubicBezTo>
                    <a:pt x="16914" y="1425"/>
                    <a:pt x="16794" y="1591"/>
                    <a:pt x="16765" y="1662"/>
                  </a:cubicBezTo>
                  <a:cubicBezTo>
                    <a:pt x="16731" y="1756"/>
                    <a:pt x="16731" y="1970"/>
                    <a:pt x="16852" y="2067"/>
                  </a:cubicBezTo>
                  <a:cubicBezTo>
                    <a:pt x="16947" y="2138"/>
                    <a:pt x="17130" y="2232"/>
                    <a:pt x="17218" y="2326"/>
                  </a:cubicBezTo>
                  <a:cubicBezTo>
                    <a:pt x="17342" y="2446"/>
                    <a:pt x="17554" y="2491"/>
                    <a:pt x="17525" y="2634"/>
                  </a:cubicBezTo>
                  <a:cubicBezTo>
                    <a:pt x="17496" y="2753"/>
                    <a:pt x="17554" y="2776"/>
                    <a:pt x="17675" y="2776"/>
                  </a:cubicBezTo>
                  <a:cubicBezTo>
                    <a:pt x="17708" y="2776"/>
                    <a:pt x="17766" y="2776"/>
                    <a:pt x="17800" y="2776"/>
                  </a:cubicBezTo>
                  <a:cubicBezTo>
                    <a:pt x="17891" y="2753"/>
                    <a:pt x="17949" y="2731"/>
                    <a:pt x="18012" y="2731"/>
                  </a:cubicBezTo>
                  <a:cubicBezTo>
                    <a:pt x="18074" y="2731"/>
                    <a:pt x="18103" y="2753"/>
                    <a:pt x="18103" y="2825"/>
                  </a:cubicBezTo>
                  <a:cubicBezTo>
                    <a:pt x="18103" y="2873"/>
                    <a:pt x="18103" y="2919"/>
                    <a:pt x="18103" y="2967"/>
                  </a:cubicBezTo>
                  <a:cubicBezTo>
                    <a:pt x="17983" y="3110"/>
                    <a:pt x="17891" y="3252"/>
                    <a:pt x="17891" y="3252"/>
                  </a:cubicBezTo>
                  <a:cubicBezTo>
                    <a:pt x="17891" y="3252"/>
                    <a:pt x="17983" y="3110"/>
                    <a:pt x="18103" y="2967"/>
                  </a:cubicBezTo>
                  <a:cubicBezTo>
                    <a:pt x="18103" y="3087"/>
                    <a:pt x="18103" y="3252"/>
                    <a:pt x="18224" y="3372"/>
                  </a:cubicBezTo>
                  <a:cubicBezTo>
                    <a:pt x="18348" y="3586"/>
                    <a:pt x="18498" y="3894"/>
                    <a:pt x="18348" y="4107"/>
                  </a:cubicBezTo>
                  <a:cubicBezTo>
                    <a:pt x="18224" y="4273"/>
                    <a:pt x="18103" y="4558"/>
                    <a:pt x="17920" y="4558"/>
                  </a:cubicBezTo>
                  <a:cubicBezTo>
                    <a:pt x="17920" y="4558"/>
                    <a:pt x="17920" y="4558"/>
                    <a:pt x="17891" y="4558"/>
                  </a:cubicBezTo>
                  <a:cubicBezTo>
                    <a:pt x="17737" y="4535"/>
                    <a:pt x="17675" y="4367"/>
                    <a:pt x="17525" y="4344"/>
                  </a:cubicBezTo>
                  <a:cubicBezTo>
                    <a:pt x="17496" y="4344"/>
                    <a:pt x="17463" y="4344"/>
                    <a:pt x="17463" y="4344"/>
                  </a:cubicBezTo>
                  <a:cubicBezTo>
                    <a:pt x="17309" y="4344"/>
                    <a:pt x="17218" y="4438"/>
                    <a:pt x="17130" y="4535"/>
                  </a:cubicBezTo>
                  <a:cubicBezTo>
                    <a:pt x="17006" y="4652"/>
                    <a:pt x="16794" y="4749"/>
                    <a:pt x="16852" y="4914"/>
                  </a:cubicBezTo>
                  <a:cubicBezTo>
                    <a:pt x="16885" y="5079"/>
                    <a:pt x="17006" y="5222"/>
                    <a:pt x="16977" y="5387"/>
                  </a:cubicBezTo>
                  <a:cubicBezTo>
                    <a:pt x="16947" y="5555"/>
                    <a:pt x="16977" y="5601"/>
                    <a:pt x="16794" y="5743"/>
                  </a:cubicBezTo>
                  <a:cubicBezTo>
                    <a:pt x="16640" y="5886"/>
                    <a:pt x="16519" y="5934"/>
                    <a:pt x="16852" y="5957"/>
                  </a:cubicBezTo>
                  <a:cubicBezTo>
                    <a:pt x="17159" y="6006"/>
                    <a:pt x="17309" y="6126"/>
                    <a:pt x="17434" y="6242"/>
                  </a:cubicBezTo>
                  <a:cubicBezTo>
                    <a:pt x="17583" y="6362"/>
                    <a:pt x="17554" y="6433"/>
                    <a:pt x="17617" y="6576"/>
                  </a:cubicBezTo>
                  <a:cubicBezTo>
                    <a:pt x="17675" y="6718"/>
                    <a:pt x="17766" y="6718"/>
                    <a:pt x="17858" y="6812"/>
                  </a:cubicBezTo>
                  <a:cubicBezTo>
                    <a:pt x="17983" y="6932"/>
                    <a:pt x="18041" y="7097"/>
                    <a:pt x="18012" y="7263"/>
                  </a:cubicBezTo>
                  <a:cubicBezTo>
                    <a:pt x="17983" y="7382"/>
                    <a:pt x="17920" y="7502"/>
                    <a:pt x="17829" y="7502"/>
                  </a:cubicBezTo>
                  <a:cubicBezTo>
                    <a:pt x="17800" y="7502"/>
                    <a:pt x="17737" y="7476"/>
                    <a:pt x="17675" y="7454"/>
                  </a:cubicBezTo>
                  <a:cubicBezTo>
                    <a:pt x="17617" y="7428"/>
                    <a:pt x="17525" y="7405"/>
                    <a:pt x="17463" y="7405"/>
                  </a:cubicBezTo>
                  <a:cubicBezTo>
                    <a:pt x="17309" y="7405"/>
                    <a:pt x="17159" y="7454"/>
                    <a:pt x="17189" y="7548"/>
                  </a:cubicBezTo>
                  <a:cubicBezTo>
                    <a:pt x="17218" y="7645"/>
                    <a:pt x="17434" y="7574"/>
                    <a:pt x="17463" y="7713"/>
                  </a:cubicBezTo>
                  <a:cubicBezTo>
                    <a:pt x="17496" y="7810"/>
                    <a:pt x="17434" y="7975"/>
                    <a:pt x="17280" y="7975"/>
                  </a:cubicBezTo>
                  <a:cubicBezTo>
                    <a:pt x="17251" y="7975"/>
                    <a:pt x="17218" y="7975"/>
                    <a:pt x="17159" y="7953"/>
                  </a:cubicBezTo>
                  <a:cubicBezTo>
                    <a:pt x="16977" y="7881"/>
                    <a:pt x="16885" y="7784"/>
                    <a:pt x="16794" y="7784"/>
                  </a:cubicBezTo>
                  <a:cubicBezTo>
                    <a:pt x="16731" y="7784"/>
                    <a:pt x="16702" y="7810"/>
                    <a:pt x="16673" y="7833"/>
                  </a:cubicBezTo>
                  <a:cubicBezTo>
                    <a:pt x="16519" y="7975"/>
                    <a:pt x="16336" y="8024"/>
                    <a:pt x="16216" y="8140"/>
                  </a:cubicBezTo>
                  <a:cubicBezTo>
                    <a:pt x="16062" y="8260"/>
                    <a:pt x="15696" y="8403"/>
                    <a:pt x="15850" y="8497"/>
                  </a:cubicBezTo>
                  <a:cubicBezTo>
                    <a:pt x="16000" y="8617"/>
                    <a:pt x="16124" y="8639"/>
                    <a:pt x="16245" y="8665"/>
                  </a:cubicBezTo>
                  <a:cubicBezTo>
                    <a:pt x="16336" y="8688"/>
                    <a:pt x="16428" y="8808"/>
                    <a:pt x="16365" y="8947"/>
                  </a:cubicBezTo>
                  <a:cubicBezTo>
                    <a:pt x="16365" y="9044"/>
                    <a:pt x="16336" y="9093"/>
                    <a:pt x="16274" y="9093"/>
                  </a:cubicBezTo>
                  <a:cubicBezTo>
                    <a:pt x="16245" y="9093"/>
                    <a:pt x="16216" y="9067"/>
                    <a:pt x="16124" y="9044"/>
                  </a:cubicBezTo>
                  <a:cubicBezTo>
                    <a:pt x="15971" y="9018"/>
                    <a:pt x="15817" y="8947"/>
                    <a:pt x="15725" y="8947"/>
                  </a:cubicBezTo>
                  <a:cubicBezTo>
                    <a:pt x="15696" y="8947"/>
                    <a:pt x="15667" y="8947"/>
                    <a:pt x="15634" y="8973"/>
                  </a:cubicBezTo>
                  <a:cubicBezTo>
                    <a:pt x="15576" y="9044"/>
                    <a:pt x="15546" y="9209"/>
                    <a:pt x="15484" y="9303"/>
                  </a:cubicBezTo>
                  <a:cubicBezTo>
                    <a:pt x="15455" y="9375"/>
                    <a:pt x="15359" y="9303"/>
                    <a:pt x="15210" y="9401"/>
                  </a:cubicBezTo>
                  <a:cubicBezTo>
                    <a:pt x="15089" y="9517"/>
                    <a:pt x="14906" y="9731"/>
                    <a:pt x="15118" y="9828"/>
                  </a:cubicBezTo>
                  <a:cubicBezTo>
                    <a:pt x="15330" y="9899"/>
                    <a:pt x="15484" y="9899"/>
                    <a:pt x="15576" y="10136"/>
                  </a:cubicBezTo>
                  <a:cubicBezTo>
                    <a:pt x="15634" y="10350"/>
                    <a:pt x="15696" y="10538"/>
                    <a:pt x="15879" y="10586"/>
                  </a:cubicBezTo>
                  <a:cubicBezTo>
                    <a:pt x="15941" y="10609"/>
                    <a:pt x="16033" y="10609"/>
                    <a:pt x="16124" y="10609"/>
                  </a:cubicBezTo>
                  <a:cubicBezTo>
                    <a:pt x="16307" y="10609"/>
                    <a:pt x="16519" y="10586"/>
                    <a:pt x="16519" y="10586"/>
                  </a:cubicBezTo>
                  <a:cubicBezTo>
                    <a:pt x="16731" y="10466"/>
                    <a:pt x="16914" y="10492"/>
                    <a:pt x="17097" y="10372"/>
                  </a:cubicBezTo>
                  <a:cubicBezTo>
                    <a:pt x="17251" y="10256"/>
                    <a:pt x="17401" y="10230"/>
                    <a:pt x="17675" y="10159"/>
                  </a:cubicBezTo>
                  <a:cubicBezTo>
                    <a:pt x="17983" y="10065"/>
                    <a:pt x="18315" y="9971"/>
                    <a:pt x="18498" y="9945"/>
                  </a:cubicBezTo>
                  <a:cubicBezTo>
                    <a:pt x="18589" y="9922"/>
                    <a:pt x="18714" y="9899"/>
                    <a:pt x="18835" y="9899"/>
                  </a:cubicBezTo>
                  <a:cubicBezTo>
                    <a:pt x="18926" y="9899"/>
                    <a:pt x="19047" y="9922"/>
                    <a:pt x="19138" y="9993"/>
                  </a:cubicBezTo>
                  <a:cubicBezTo>
                    <a:pt x="19321" y="10136"/>
                    <a:pt x="19442" y="10207"/>
                    <a:pt x="19595" y="10372"/>
                  </a:cubicBezTo>
                  <a:cubicBezTo>
                    <a:pt x="19749" y="10538"/>
                    <a:pt x="20024" y="10657"/>
                    <a:pt x="19990" y="10871"/>
                  </a:cubicBezTo>
                  <a:cubicBezTo>
                    <a:pt x="19961" y="11085"/>
                    <a:pt x="19899" y="11393"/>
                    <a:pt x="19990" y="11561"/>
                  </a:cubicBezTo>
                  <a:cubicBezTo>
                    <a:pt x="20053" y="11726"/>
                    <a:pt x="20115" y="11633"/>
                    <a:pt x="20236" y="11749"/>
                  </a:cubicBezTo>
                  <a:cubicBezTo>
                    <a:pt x="20327" y="11869"/>
                    <a:pt x="20265" y="12083"/>
                    <a:pt x="20298" y="12225"/>
                  </a:cubicBezTo>
                  <a:cubicBezTo>
                    <a:pt x="20327" y="12368"/>
                    <a:pt x="20327" y="12604"/>
                    <a:pt x="20510" y="12627"/>
                  </a:cubicBezTo>
                  <a:cubicBezTo>
                    <a:pt x="20693" y="12653"/>
                    <a:pt x="20751" y="12770"/>
                    <a:pt x="20967" y="12795"/>
                  </a:cubicBezTo>
                  <a:cubicBezTo>
                    <a:pt x="21179" y="12818"/>
                    <a:pt x="21208" y="12795"/>
                    <a:pt x="20967" y="13009"/>
                  </a:cubicBezTo>
                  <a:cubicBezTo>
                    <a:pt x="20722" y="13246"/>
                    <a:pt x="20843" y="13388"/>
                    <a:pt x="20510" y="13437"/>
                  </a:cubicBezTo>
                  <a:cubicBezTo>
                    <a:pt x="20207" y="13482"/>
                    <a:pt x="20082" y="13553"/>
                    <a:pt x="20053" y="13719"/>
                  </a:cubicBezTo>
                  <a:cubicBezTo>
                    <a:pt x="20024" y="13861"/>
                    <a:pt x="20053" y="14004"/>
                    <a:pt x="20236" y="14124"/>
                  </a:cubicBezTo>
                  <a:cubicBezTo>
                    <a:pt x="20419" y="14243"/>
                    <a:pt x="20510" y="14431"/>
                    <a:pt x="20539" y="14551"/>
                  </a:cubicBezTo>
                  <a:cubicBezTo>
                    <a:pt x="20572" y="14622"/>
                    <a:pt x="20601" y="14694"/>
                    <a:pt x="20664" y="14765"/>
                  </a:cubicBezTo>
                  <a:cubicBezTo>
                    <a:pt x="20631" y="14765"/>
                    <a:pt x="20631" y="14765"/>
                    <a:pt x="20631" y="14765"/>
                  </a:cubicBezTo>
                  <a:cubicBezTo>
                    <a:pt x="20631" y="14765"/>
                    <a:pt x="20510" y="15380"/>
                    <a:pt x="20693" y="15620"/>
                  </a:cubicBezTo>
                  <a:cubicBezTo>
                    <a:pt x="20876" y="15834"/>
                    <a:pt x="21117" y="15905"/>
                    <a:pt x="20934" y="16093"/>
                  </a:cubicBezTo>
                  <a:cubicBezTo>
                    <a:pt x="20751" y="16258"/>
                    <a:pt x="20967" y="16378"/>
                    <a:pt x="21179" y="16378"/>
                  </a:cubicBezTo>
                  <a:cubicBezTo>
                    <a:pt x="21208" y="16378"/>
                    <a:pt x="21242" y="16378"/>
                    <a:pt x="21271" y="16378"/>
                  </a:cubicBezTo>
                  <a:cubicBezTo>
                    <a:pt x="21483" y="16378"/>
                    <a:pt x="21271" y="16854"/>
                    <a:pt x="21271" y="17042"/>
                  </a:cubicBezTo>
                  <a:cubicBezTo>
                    <a:pt x="21271" y="17233"/>
                    <a:pt x="21030" y="17256"/>
                    <a:pt x="20934" y="17470"/>
                  </a:cubicBezTo>
                  <a:cubicBezTo>
                    <a:pt x="20843" y="17710"/>
                    <a:pt x="21059" y="17590"/>
                    <a:pt x="21059" y="17875"/>
                  </a:cubicBezTo>
                  <a:cubicBezTo>
                    <a:pt x="21059" y="18182"/>
                    <a:pt x="20967" y="18134"/>
                    <a:pt x="20693" y="18276"/>
                  </a:cubicBezTo>
                  <a:cubicBezTo>
                    <a:pt x="20419" y="18442"/>
                    <a:pt x="20265" y="18610"/>
                    <a:pt x="20356" y="18847"/>
                  </a:cubicBezTo>
                  <a:cubicBezTo>
                    <a:pt x="20448" y="19060"/>
                    <a:pt x="20173" y="19180"/>
                    <a:pt x="20082" y="19274"/>
                  </a:cubicBezTo>
                  <a:cubicBezTo>
                    <a:pt x="19990" y="19394"/>
                    <a:pt x="20082" y="19608"/>
                    <a:pt x="20024" y="19867"/>
                  </a:cubicBezTo>
                  <a:cubicBezTo>
                    <a:pt x="19990" y="20129"/>
                    <a:pt x="19625" y="20366"/>
                    <a:pt x="19321" y="20936"/>
                  </a:cubicBezTo>
                  <a:cubicBezTo>
                    <a:pt x="19080" y="21386"/>
                    <a:pt x="18835" y="21412"/>
                    <a:pt x="18801" y="21412"/>
                  </a:cubicBezTo>
                  <a:cubicBezTo>
                    <a:pt x="18623" y="21480"/>
                    <a:pt x="18623" y="21480"/>
                    <a:pt x="18623" y="21480"/>
                  </a:cubicBezTo>
                  <a:cubicBezTo>
                    <a:pt x="18498" y="21412"/>
                    <a:pt x="18224" y="21221"/>
                    <a:pt x="18012" y="21221"/>
                  </a:cubicBezTo>
                  <a:cubicBezTo>
                    <a:pt x="17737" y="21221"/>
                    <a:pt x="17525" y="21078"/>
                    <a:pt x="17342" y="20959"/>
                  </a:cubicBezTo>
                  <a:cubicBezTo>
                    <a:pt x="17159" y="20865"/>
                    <a:pt x="16731" y="20745"/>
                    <a:pt x="16490" y="20602"/>
                  </a:cubicBezTo>
                  <a:cubicBezTo>
                    <a:pt x="16365" y="20508"/>
                    <a:pt x="16274" y="20463"/>
                    <a:pt x="16183" y="20463"/>
                  </a:cubicBezTo>
                  <a:cubicBezTo>
                    <a:pt x="16124" y="20463"/>
                    <a:pt x="16033" y="20508"/>
                    <a:pt x="15941" y="20557"/>
                  </a:cubicBezTo>
                  <a:cubicBezTo>
                    <a:pt x="15817" y="20628"/>
                    <a:pt x="15758" y="20651"/>
                    <a:pt x="15667" y="20651"/>
                  </a:cubicBezTo>
                  <a:cubicBezTo>
                    <a:pt x="15576" y="20651"/>
                    <a:pt x="15455" y="20602"/>
                    <a:pt x="15330" y="20557"/>
                  </a:cubicBezTo>
                  <a:cubicBezTo>
                    <a:pt x="15118" y="20508"/>
                    <a:pt x="15089" y="20317"/>
                    <a:pt x="14964" y="20317"/>
                  </a:cubicBezTo>
                  <a:cubicBezTo>
                    <a:pt x="14935" y="20317"/>
                    <a:pt x="14935" y="20343"/>
                    <a:pt x="14906" y="20343"/>
                  </a:cubicBezTo>
                  <a:cubicBezTo>
                    <a:pt x="14752" y="20414"/>
                    <a:pt x="14632" y="20508"/>
                    <a:pt x="14449" y="20508"/>
                  </a:cubicBezTo>
                  <a:cubicBezTo>
                    <a:pt x="14416" y="20508"/>
                    <a:pt x="14387" y="20508"/>
                    <a:pt x="14324" y="20486"/>
                  </a:cubicBezTo>
                  <a:cubicBezTo>
                    <a:pt x="14204" y="20463"/>
                    <a:pt x="14175" y="20437"/>
                    <a:pt x="14112" y="20437"/>
                  </a:cubicBezTo>
                  <a:cubicBezTo>
                    <a:pt x="14083" y="20437"/>
                    <a:pt x="14021" y="20463"/>
                    <a:pt x="13900" y="20531"/>
                  </a:cubicBezTo>
                  <a:cubicBezTo>
                    <a:pt x="13867" y="20557"/>
                    <a:pt x="13838" y="20557"/>
                    <a:pt x="13776" y="20557"/>
                  </a:cubicBezTo>
                  <a:cubicBezTo>
                    <a:pt x="13597" y="20557"/>
                    <a:pt x="13381" y="20295"/>
                    <a:pt x="13352" y="20201"/>
                  </a:cubicBezTo>
                  <a:cubicBezTo>
                    <a:pt x="13318" y="20129"/>
                    <a:pt x="13231" y="20107"/>
                    <a:pt x="13169" y="20107"/>
                  </a:cubicBezTo>
                  <a:cubicBezTo>
                    <a:pt x="13106" y="20107"/>
                    <a:pt x="13048" y="20107"/>
                    <a:pt x="13015" y="20152"/>
                  </a:cubicBezTo>
                  <a:cubicBezTo>
                    <a:pt x="12986" y="20178"/>
                    <a:pt x="12986" y="20201"/>
                    <a:pt x="12957" y="20201"/>
                  </a:cubicBezTo>
                  <a:cubicBezTo>
                    <a:pt x="12832" y="20201"/>
                    <a:pt x="12682" y="20032"/>
                    <a:pt x="12437" y="19916"/>
                  </a:cubicBezTo>
                  <a:cubicBezTo>
                    <a:pt x="12163" y="19750"/>
                    <a:pt x="12316" y="19537"/>
                    <a:pt x="12254" y="19323"/>
                  </a:cubicBezTo>
                  <a:cubicBezTo>
                    <a:pt x="12225" y="19109"/>
                    <a:pt x="11797" y="19180"/>
                    <a:pt x="11647" y="19109"/>
                  </a:cubicBezTo>
                  <a:cubicBezTo>
                    <a:pt x="11614" y="19083"/>
                    <a:pt x="11585" y="19083"/>
                    <a:pt x="11522" y="19083"/>
                  </a:cubicBezTo>
                  <a:cubicBezTo>
                    <a:pt x="11310" y="19083"/>
                    <a:pt x="10974" y="19180"/>
                    <a:pt x="10974" y="19180"/>
                  </a:cubicBezTo>
                  <a:cubicBezTo>
                    <a:pt x="10974" y="19180"/>
                    <a:pt x="10945" y="19203"/>
                    <a:pt x="10882" y="19274"/>
                  </a:cubicBezTo>
                  <a:cubicBezTo>
                    <a:pt x="10853" y="19154"/>
                    <a:pt x="10853" y="19083"/>
                    <a:pt x="10824" y="19012"/>
                  </a:cubicBezTo>
                  <a:cubicBezTo>
                    <a:pt x="10791" y="18895"/>
                    <a:pt x="10579" y="18847"/>
                    <a:pt x="10396" y="18681"/>
                  </a:cubicBezTo>
                  <a:cubicBezTo>
                    <a:pt x="10242" y="18539"/>
                    <a:pt x="10338" y="18468"/>
                    <a:pt x="10516" y="18276"/>
                  </a:cubicBezTo>
                  <a:cubicBezTo>
                    <a:pt x="10699" y="18089"/>
                    <a:pt x="10733" y="18063"/>
                    <a:pt x="10916" y="17946"/>
                  </a:cubicBezTo>
                  <a:cubicBezTo>
                    <a:pt x="11065" y="17849"/>
                    <a:pt x="11065" y="17920"/>
                    <a:pt x="11219" y="17803"/>
                  </a:cubicBezTo>
                  <a:cubicBezTo>
                    <a:pt x="11373" y="17710"/>
                    <a:pt x="11402" y="17447"/>
                    <a:pt x="11431" y="17279"/>
                  </a:cubicBezTo>
                  <a:cubicBezTo>
                    <a:pt x="11464" y="17139"/>
                    <a:pt x="11340" y="17020"/>
                    <a:pt x="11128" y="17020"/>
                  </a:cubicBezTo>
                  <a:cubicBezTo>
                    <a:pt x="11128" y="17020"/>
                    <a:pt x="11098" y="17020"/>
                    <a:pt x="11065" y="17020"/>
                  </a:cubicBezTo>
                  <a:lnTo>
                    <a:pt x="11036" y="17020"/>
                  </a:lnTo>
                  <a:cubicBezTo>
                    <a:pt x="10791" y="17020"/>
                    <a:pt x="10579" y="16854"/>
                    <a:pt x="10550" y="16757"/>
                  </a:cubicBezTo>
                  <a:cubicBezTo>
                    <a:pt x="10516" y="16686"/>
                    <a:pt x="10458" y="16543"/>
                    <a:pt x="10242" y="16378"/>
                  </a:cubicBezTo>
                  <a:cubicBezTo>
                    <a:pt x="10030" y="16213"/>
                    <a:pt x="10151" y="16142"/>
                    <a:pt x="10458" y="16045"/>
                  </a:cubicBezTo>
                  <a:cubicBezTo>
                    <a:pt x="10733" y="15973"/>
                    <a:pt x="10338" y="15688"/>
                    <a:pt x="10396" y="15523"/>
                  </a:cubicBezTo>
                  <a:cubicBezTo>
                    <a:pt x="10487" y="15358"/>
                    <a:pt x="10550" y="15238"/>
                    <a:pt x="10516" y="15121"/>
                  </a:cubicBezTo>
                  <a:cubicBezTo>
                    <a:pt x="10487" y="15001"/>
                    <a:pt x="10304" y="14882"/>
                    <a:pt x="10151" y="14882"/>
                  </a:cubicBezTo>
                  <a:cubicBezTo>
                    <a:pt x="10122" y="14882"/>
                    <a:pt x="10122" y="14882"/>
                    <a:pt x="10092" y="14882"/>
                  </a:cubicBezTo>
                  <a:cubicBezTo>
                    <a:pt x="10063" y="14907"/>
                    <a:pt x="10030" y="14907"/>
                    <a:pt x="10001" y="14907"/>
                  </a:cubicBezTo>
                  <a:cubicBezTo>
                    <a:pt x="9847" y="14907"/>
                    <a:pt x="9635" y="14836"/>
                    <a:pt x="9515" y="14694"/>
                  </a:cubicBezTo>
                  <a:cubicBezTo>
                    <a:pt x="9452" y="14600"/>
                    <a:pt x="9390" y="14525"/>
                    <a:pt x="9298" y="14525"/>
                  </a:cubicBezTo>
                  <a:cubicBezTo>
                    <a:pt x="9269" y="14525"/>
                    <a:pt x="9240" y="14551"/>
                    <a:pt x="9178" y="14622"/>
                  </a:cubicBezTo>
                  <a:cubicBezTo>
                    <a:pt x="9149" y="14645"/>
                    <a:pt x="9116" y="14671"/>
                    <a:pt x="9086" y="14671"/>
                  </a:cubicBezTo>
                  <a:cubicBezTo>
                    <a:pt x="8933" y="14671"/>
                    <a:pt x="8783" y="14454"/>
                    <a:pt x="8629" y="14386"/>
                  </a:cubicBezTo>
                  <a:cubicBezTo>
                    <a:pt x="8480" y="14315"/>
                    <a:pt x="8326" y="14101"/>
                    <a:pt x="8114" y="14075"/>
                  </a:cubicBezTo>
                  <a:cubicBezTo>
                    <a:pt x="8080" y="14052"/>
                    <a:pt x="8022" y="14052"/>
                    <a:pt x="7989" y="14052"/>
                  </a:cubicBezTo>
                  <a:cubicBezTo>
                    <a:pt x="7777" y="14052"/>
                    <a:pt x="7440" y="14124"/>
                    <a:pt x="7166" y="14243"/>
                  </a:cubicBezTo>
                  <a:cubicBezTo>
                    <a:pt x="6804" y="14360"/>
                    <a:pt x="6588" y="14454"/>
                    <a:pt x="6347" y="14551"/>
                  </a:cubicBezTo>
                  <a:cubicBezTo>
                    <a:pt x="6102" y="14671"/>
                    <a:pt x="5890" y="14788"/>
                    <a:pt x="5707" y="14810"/>
                  </a:cubicBezTo>
                  <a:cubicBezTo>
                    <a:pt x="5524" y="14836"/>
                    <a:pt x="5399" y="14882"/>
                    <a:pt x="5187" y="15001"/>
                  </a:cubicBezTo>
                  <a:cubicBezTo>
                    <a:pt x="5125" y="15024"/>
                    <a:pt x="5096" y="15024"/>
                    <a:pt x="5033" y="15024"/>
                  </a:cubicBezTo>
                  <a:cubicBezTo>
                    <a:pt x="4946" y="15024"/>
                    <a:pt x="4821" y="15001"/>
                    <a:pt x="4730" y="15001"/>
                  </a:cubicBezTo>
                  <a:cubicBezTo>
                    <a:pt x="4668" y="15001"/>
                    <a:pt x="4638" y="15001"/>
                    <a:pt x="4580" y="15050"/>
                  </a:cubicBezTo>
                  <a:cubicBezTo>
                    <a:pt x="4397" y="15215"/>
                    <a:pt x="4214" y="15238"/>
                    <a:pt x="4123" y="15238"/>
                  </a:cubicBezTo>
                  <a:cubicBezTo>
                    <a:pt x="4031" y="15238"/>
                    <a:pt x="3907" y="15073"/>
                    <a:pt x="3695" y="15073"/>
                  </a:cubicBezTo>
                  <a:cubicBezTo>
                    <a:pt x="3695" y="15073"/>
                    <a:pt x="3666" y="15073"/>
                    <a:pt x="3666" y="15095"/>
                  </a:cubicBezTo>
                  <a:cubicBezTo>
                    <a:pt x="3632" y="15095"/>
                    <a:pt x="3574" y="15095"/>
                    <a:pt x="3541" y="15095"/>
                  </a:cubicBezTo>
                  <a:cubicBezTo>
                    <a:pt x="3271" y="15095"/>
                    <a:pt x="2872" y="15024"/>
                    <a:pt x="2597" y="14930"/>
                  </a:cubicBezTo>
                  <a:cubicBezTo>
                    <a:pt x="2539" y="14907"/>
                    <a:pt x="2506" y="14907"/>
                    <a:pt x="2448" y="14907"/>
                  </a:cubicBezTo>
                  <a:cubicBezTo>
                    <a:pt x="2323" y="14907"/>
                    <a:pt x="2173" y="14956"/>
                    <a:pt x="2082" y="15001"/>
                  </a:cubicBezTo>
                  <a:cubicBezTo>
                    <a:pt x="2111" y="14882"/>
                    <a:pt x="2202" y="14765"/>
                    <a:pt x="2231" y="14645"/>
                  </a:cubicBezTo>
                  <a:cubicBezTo>
                    <a:pt x="2265" y="14480"/>
                    <a:pt x="2414" y="14315"/>
                    <a:pt x="2626" y="14146"/>
                  </a:cubicBezTo>
                  <a:cubicBezTo>
                    <a:pt x="2872" y="13958"/>
                    <a:pt x="2843" y="13839"/>
                    <a:pt x="2872" y="13576"/>
                  </a:cubicBezTo>
                  <a:cubicBezTo>
                    <a:pt x="2934" y="13340"/>
                    <a:pt x="3055" y="13340"/>
                    <a:pt x="3391" y="13174"/>
                  </a:cubicBezTo>
                  <a:cubicBezTo>
                    <a:pt x="3728" y="13032"/>
                    <a:pt x="3483" y="12698"/>
                    <a:pt x="3632" y="12439"/>
                  </a:cubicBezTo>
                  <a:cubicBezTo>
                    <a:pt x="3786" y="12203"/>
                    <a:pt x="3483" y="12083"/>
                    <a:pt x="3208" y="12083"/>
                  </a:cubicBezTo>
                  <a:cubicBezTo>
                    <a:pt x="2934" y="12083"/>
                    <a:pt x="2597" y="12012"/>
                    <a:pt x="2597" y="11798"/>
                  </a:cubicBezTo>
                  <a:cubicBezTo>
                    <a:pt x="2597" y="11633"/>
                    <a:pt x="2568" y="11584"/>
                    <a:pt x="2448" y="11584"/>
                  </a:cubicBezTo>
                  <a:cubicBezTo>
                    <a:pt x="2385" y="11584"/>
                    <a:pt x="2323" y="11584"/>
                    <a:pt x="2231" y="11607"/>
                  </a:cubicBezTo>
                  <a:cubicBezTo>
                    <a:pt x="2202" y="11607"/>
                    <a:pt x="2173" y="11607"/>
                    <a:pt x="2140" y="11607"/>
                  </a:cubicBezTo>
                  <a:cubicBezTo>
                    <a:pt x="1866" y="11607"/>
                    <a:pt x="1778" y="11419"/>
                    <a:pt x="1562" y="11322"/>
                  </a:cubicBezTo>
                  <a:cubicBezTo>
                    <a:pt x="1321" y="11205"/>
                    <a:pt x="1138" y="11014"/>
                    <a:pt x="1076" y="10683"/>
                  </a:cubicBezTo>
                  <a:cubicBezTo>
                    <a:pt x="1047" y="10350"/>
                    <a:pt x="864" y="10327"/>
                    <a:pt x="681" y="10181"/>
                  </a:cubicBezTo>
                  <a:cubicBezTo>
                    <a:pt x="465" y="10016"/>
                    <a:pt x="373" y="9660"/>
                    <a:pt x="195" y="9401"/>
                  </a:cubicBezTo>
                  <a:cubicBezTo>
                    <a:pt x="7" y="9138"/>
                    <a:pt x="282" y="8853"/>
                    <a:pt x="436" y="8523"/>
                  </a:cubicBezTo>
                  <a:cubicBezTo>
                    <a:pt x="556" y="8189"/>
                    <a:pt x="436" y="8238"/>
                    <a:pt x="681" y="8069"/>
                  </a:cubicBezTo>
                  <a:cubicBezTo>
                    <a:pt x="893" y="7930"/>
                    <a:pt x="984" y="8047"/>
                    <a:pt x="864" y="7833"/>
                  </a:cubicBezTo>
                  <a:cubicBezTo>
                    <a:pt x="710" y="7596"/>
                    <a:pt x="864" y="7382"/>
                    <a:pt x="1047" y="7263"/>
                  </a:cubicBezTo>
                  <a:cubicBezTo>
                    <a:pt x="1230" y="7169"/>
                    <a:pt x="1654" y="7169"/>
                    <a:pt x="1807" y="6906"/>
                  </a:cubicBezTo>
                  <a:cubicBezTo>
                    <a:pt x="1899" y="6718"/>
                    <a:pt x="2019" y="6647"/>
                    <a:pt x="2173" y="6647"/>
                  </a:cubicBezTo>
                  <a:cubicBezTo>
                    <a:pt x="2231" y="6647"/>
                    <a:pt x="2294" y="6647"/>
                    <a:pt x="2356" y="6693"/>
                  </a:cubicBezTo>
                  <a:cubicBezTo>
                    <a:pt x="2414" y="6718"/>
                    <a:pt x="2477" y="6718"/>
                    <a:pt x="2506" y="6718"/>
                  </a:cubicBezTo>
                  <a:cubicBezTo>
                    <a:pt x="2660" y="6718"/>
                    <a:pt x="2780" y="6599"/>
                    <a:pt x="2934" y="6456"/>
                  </a:cubicBezTo>
                  <a:cubicBezTo>
                    <a:pt x="3084" y="6313"/>
                    <a:pt x="2872" y="6265"/>
                    <a:pt x="2689" y="6148"/>
                  </a:cubicBezTo>
                  <a:cubicBezTo>
                    <a:pt x="2751" y="6028"/>
                    <a:pt x="2751" y="5912"/>
                    <a:pt x="2872" y="5886"/>
                  </a:cubicBezTo>
                  <a:cubicBezTo>
                    <a:pt x="2905" y="5886"/>
                    <a:pt x="2934" y="5886"/>
                    <a:pt x="2963" y="5886"/>
                  </a:cubicBezTo>
                  <a:cubicBezTo>
                    <a:pt x="3084" y="5886"/>
                    <a:pt x="3146" y="5934"/>
                    <a:pt x="3237" y="6054"/>
                  </a:cubicBezTo>
                  <a:cubicBezTo>
                    <a:pt x="3329" y="6148"/>
                    <a:pt x="3391" y="6411"/>
                    <a:pt x="3541" y="6411"/>
                  </a:cubicBezTo>
                  <a:cubicBezTo>
                    <a:pt x="3603" y="6411"/>
                    <a:pt x="3666" y="6385"/>
                    <a:pt x="3728" y="6339"/>
                  </a:cubicBezTo>
                  <a:cubicBezTo>
                    <a:pt x="3998" y="6077"/>
                    <a:pt x="4123" y="6028"/>
                    <a:pt x="4364" y="5957"/>
                  </a:cubicBezTo>
                  <a:cubicBezTo>
                    <a:pt x="4397" y="5957"/>
                    <a:pt x="4426" y="5957"/>
                    <a:pt x="4455" y="5957"/>
                  </a:cubicBezTo>
                  <a:cubicBezTo>
                    <a:pt x="4668" y="5957"/>
                    <a:pt x="4792" y="6100"/>
                    <a:pt x="4884" y="6194"/>
                  </a:cubicBezTo>
                  <a:cubicBezTo>
                    <a:pt x="4946" y="6242"/>
                    <a:pt x="5067" y="6291"/>
                    <a:pt x="5125" y="6291"/>
                  </a:cubicBezTo>
                  <a:cubicBezTo>
                    <a:pt x="5187" y="6291"/>
                    <a:pt x="5220" y="6265"/>
                    <a:pt x="5249" y="6220"/>
                  </a:cubicBezTo>
                  <a:cubicBezTo>
                    <a:pt x="5249" y="6171"/>
                    <a:pt x="5279" y="6171"/>
                    <a:pt x="5279" y="6171"/>
                  </a:cubicBezTo>
                  <a:cubicBezTo>
                    <a:pt x="5341" y="6171"/>
                    <a:pt x="5432" y="6265"/>
                    <a:pt x="5491" y="6339"/>
                  </a:cubicBezTo>
                  <a:cubicBezTo>
                    <a:pt x="5553" y="6362"/>
                    <a:pt x="5615" y="6385"/>
                    <a:pt x="5674" y="6385"/>
                  </a:cubicBezTo>
                  <a:cubicBezTo>
                    <a:pt x="5798" y="6385"/>
                    <a:pt x="5919" y="6339"/>
                    <a:pt x="6010" y="6291"/>
                  </a:cubicBezTo>
                  <a:cubicBezTo>
                    <a:pt x="6193" y="6220"/>
                    <a:pt x="6222" y="6100"/>
                    <a:pt x="6193" y="5957"/>
                  </a:cubicBezTo>
                  <a:cubicBezTo>
                    <a:pt x="6164" y="5841"/>
                    <a:pt x="6438" y="5698"/>
                    <a:pt x="6314" y="5578"/>
                  </a:cubicBezTo>
                  <a:cubicBezTo>
                    <a:pt x="6164" y="5484"/>
                    <a:pt x="6010" y="5507"/>
                    <a:pt x="6010" y="5316"/>
                  </a:cubicBezTo>
                  <a:cubicBezTo>
                    <a:pt x="6010" y="5102"/>
                    <a:pt x="5981" y="5057"/>
                    <a:pt x="6164" y="4914"/>
                  </a:cubicBezTo>
                  <a:cubicBezTo>
                    <a:pt x="6222" y="4891"/>
                    <a:pt x="6255" y="4866"/>
                    <a:pt x="6285" y="4866"/>
                  </a:cubicBezTo>
                  <a:cubicBezTo>
                    <a:pt x="6405" y="4866"/>
                    <a:pt x="6497" y="5008"/>
                    <a:pt x="6588" y="5057"/>
                  </a:cubicBezTo>
                  <a:cubicBezTo>
                    <a:pt x="6680" y="5128"/>
                    <a:pt x="6804" y="5245"/>
                    <a:pt x="6954" y="5245"/>
                  </a:cubicBezTo>
                  <a:cubicBezTo>
                    <a:pt x="7016" y="5245"/>
                    <a:pt x="7074" y="5222"/>
                    <a:pt x="7108" y="5176"/>
                  </a:cubicBezTo>
                  <a:cubicBezTo>
                    <a:pt x="7291" y="5008"/>
                    <a:pt x="7411" y="4843"/>
                    <a:pt x="7320" y="4723"/>
                  </a:cubicBezTo>
                  <a:cubicBezTo>
                    <a:pt x="7257" y="4629"/>
                    <a:pt x="7257" y="4415"/>
                    <a:pt x="7474" y="4393"/>
                  </a:cubicBezTo>
                  <a:cubicBezTo>
                    <a:pt x="7686" y="4367"/>
                    <a:pt x="7656" y="4295"/>
                    <a:pt x="7686" y="4179"/>
                  </a:cubicBezTo>
                  <a:cubicBezTo>
                    <a:pt x="7715" y="4059"/>
                    <a:pt x="8114" y="4107"/>
                    <a:pt x="8201" y="4059"/>
                  </a:cubicBezTo>
                  <a:cubicBezTo>
                    <a:pt x="8326" y="4036"/>
                    <a:pt x="8355" y="3939"/>
                    <a:pt x="8509" y="3797"/>
                  </a:cubicBezTo>
                  <a:cubicBezTo>
                    <a:pt x="8538" y="3751"/>
                    <a:pt x="8600" y="3725"/>
                    <a:pt x="8658" y="3725"/>
                  </a:cubicBezTo>
                  <a:cubicBezTo>
                    <a:pt x="8783" y="3725"/>
                    <a:pt x="8904" y="3797"/>
                    <a:pt x="9024" y="3797"/>
                  </a:cubicBezTo>
                  <a:cubicBezTo>
                    <a:pt x="9207" y="3797"/>
                    <a:pt x="9361" y="3725"/>
                    <a:pt x="9515" y="3631"/>
                  </a:cubicBezTo>
                  <a:cubicBezTo>
                    <a:pt x="9698" y="3511"/>
                    <a:pt x="9910" y="3324"/>
                    <a:pt x="10092" y="3324"/>
                  </a:cubicBezTo>
                  <a:cubicBezTo>
                    <a:pt x="10242" y="3324"/>
                    <a:pt x="10458" y="3489"/>
                    <a:pt x="10641" y="3489"/>
                  </a:cubicBezTo>
                  <a:cubicBezTo>
                    <a:pt x="10670" y="3489"/>
                    <a:pt x="10699" y="3466"/>
                    <a:pt x="10733" y="3466"/>
                  </a:cubicBezTo>
                  <a:cubicBezTo>
                    <a:pt x="10916" y="3372"/>
                    <a:pt x="11219" y="3301"/>
                    <a:pt x="11340" y="3181"/>
                  </a:cubicBezTo>
                  <a:cubicBezTo>
                    <a:pt x="11431" y="3087"/>
                    <a:pt x="11431" y="3039"/>
                    <a:pt x="11585" y="2847"/>
                  </a:cubicBezTo>
                  <a:cubicBezTo>
                    <a:pt x="11705" y="2660"/>
                    <a:pt x="12013" y="2562"/>
                    <a:pt x="12134" y="2517"/>
                  </a:cubicBezTo>
                  <a:cubicBezTo>
                    <a:pt x="12283" y="2491"/>
                    <a:pt x="12528" y="2491"/>
                    <a:pt x="12774" y="2349"/>
                  </a:cubicBezTo>
                  <a:cubicBezTo>
                    <a:pt x="12957" y="2255"/>
                    <a:pt x="13077" y="2161"/>
                    <a:pt x="13169" y="2161"/>
                  </a:cubicBezTo>
                  <a:cubicBezTo>
                    <a:pt x="13198" y="2161"/>
                    <a:pt x="13231" y="2183"/>
                    <a:pt x="13231" y="2232"/>
                  </a:cubicBezTo>
                  <a:cubicBezTo>
                    <a:pt x="13260" y="2277"/>
                    <a:pt x="13260" y="2277"/>
                    <a:pt x="13289" y="2277"/>
                  </a:cubicBezTo>
                  <a:cubicBezTo>
                    <a:pt x="13381" y="2277"/>
                    <a:pt x="13472" y="2206"/>
                    <a:pt x="13472" y="2112"/>
                  </a:cubicBezTo>
                  <a:cubicBezTo>
                    <a:pt x="13505" y="1970"/>
                    <a:pt x="13655" y="2041"/>
                    <a:pt x="13929" y="1970"/>
                  </a:cubicBezTo>
                  <a:cubicBezTo>
                    <a:pt x="14233" y="1921"/>
                    <a:pt x="14112" y="1995"/>
                    <a:pt x="14204" y="1804"/>
                  </a:cubicBezTo>
                  <a:cubicBezTo>
                    <a:pt x="14266" y="1613"/>
                    <a:pt x="14266" y="1542"/>
                    <a:pt x="14387" y="1399"/>
                  </a:cubicBezTo>
                  <a:cubicBezTo>
                    <a:pt x="14540" y="1257"/>
                    <a:pt x="14723" y="1212"/>
                    <a:pt x="14815" y="1114"/>
                  </a:cubicBezTo>
                  <a:cubicBezTo>
                    <a:pt x="14935" y="1043"/>
                    <a:pt x="14935" y="855"/>
                    <a:pt x="14964" y="713"/>
                  </a:cubicBezTo>
                  <a:cubicBezTo>
                    <a:pt x="14998" y="570"/>
                    <a:pt x="14906" y="379"/>
                    <a:pt x="15147" y="236"/>
                  </a:cubicBezTo>
                  <a:cubicBezTo>
                    <a:pt x="15301" y="143"/>
                    <a:pt x="15422" y="94"/>
                    <a:pt x="15513" y="94"/>
                  </a:cubicBezTo>
                  <a:lnTo>
                    <a:pt x="15513" y="0"/>
                  </a:lnTo>
                  <a:cubicBezTo>
                    <a:pt x="15422" y="0"/>
                    <a:pt x="15268" y="49"/>
                    <a:pt x="15056" y="165"/>
                  </a:cubicBezTo>
                  <a:cubicBezTo>
                    <a:pt x="14844" y="285"/>
                    <a:pt x="14844" y="450"/>
                    <a:pt x="14844" y="593"/>
                  </a:cubicBezTo>
                  <a:cubicBezTo>
                    <a:pt x="14844" y="619"/>
                    <a:pt x="14844" y="664"/>
                    <a:pt x="14844" y="687"/>
                  </a:cubicBezTo>
                  <a:cubicBezTo>
                    <a:pt x="14844" y="735"/>
                    <a:pt x="14815" y="758"/>
                    <a:pt x="14815" y="807"/>
                  </a:cubicBezTo>
                  <a:cubicBezTo>
                    <a:pt x="14815" y="904"/>
                    <a:pt x="14782" y="1020"/>
                    <a:pt x="14723" y="1043"/>
                  </a:cubicBezTo>
                  <a:cubicBezTo>
                    <a:pt x="14690" y="1069"/>
                    <a:pt x="14661" y="1092"/>
                    <a:pt x="14599" y="1140"/>
                  </a:cubicBezTo>
                  <a:cubicBezTo>
                    <a:pt x="14507" y="1186"/>
                    <a:pt x="14387" y="1234"/>
                    <a:pt x="14295" y="1328"/>
                  </a:cubicBezTo>
                  <a:cubicBezTo>
                    <a:pt x="14175" y="1448"/>
                    <a:pt x="14141" y="1542"/>
                    <a:pt x="14112" y="1684"/>
                  </a:cubicBezTo>
                  <a:cubicBezTo>
                    <a:pt x="14083" y="1710"/>
                    <a:pt x="14083" y="1733"/>
                    <a:pt x="14083" y="1782"/>
                  </a:cubicBezTo>
                  <a:cubicBezTo>
                    <a:pt x="14050" y="1804"/>
                    <a:pt x="14050" y="1827"/>
                    <a:pt x="14050" y="1853"/>
                  </a:cubicBezTo>
                  <a:cubicBezTo>
                    <a:pt x="14021" y="1853"/>
                    <a:pt x="13963" y="1876"/>
                    <a:pt x="13900" y="1876"/>
                  </a:cubicBezTo>
                  <a:cubicBezTo>
                    <a:pt x="13838" y="1898"/>
                    <a:pt x="13746" y="1898"/>
                    <a:pt x="13684" y="1898"/>
                  </a:cubicBezTo>
                  <a:cubicBezTo>
                    <a:pt x="13564" y="1921"/>
                    <a:pt x="13414" y="1921"/>
                    <a:pt x="13352" y="2089"/>
                  </a:cubicBezTo>
                  <a:cubicBezTo>
                    <a:pt x="13352" y="2112"/>
                    <a:pt x="13352" y="2138"/>
                    <a:pt x="13318" y="2138"/>
                  </a:cubicBezTo>
                  <a:cubicBezTo>
                    <a:pt x="13289" y="2067"/>
                    <a:pt x="13198" y="2067"/>
                    <a:pt x="13169" y="2067"/>
                  </a:cubicBezTo>
                  <a:cubicBezTo>
                    <a:pt x="13077" y="2067"/>
                    <a:pt x="12957" y="2138"/>
                    <a:pt x="12832" y="2206"/>
                  </a:cubicBezTo>
                  <a:cubicBezTo>
                    <a:pt x="12774" y="2232"/>
                    <a:pt x="12740" y="2255"/>
                    <a:pt x="12711" y="2277"/>
                  </a:cubicBezTo>
                  <a:cubicBezTo>
                    <a:pt x="12528" y="2374"/>
                    <a:pt x="12379" y="2397"/>
                    <a:pt x="12225" y="2423"/>
                  </a:cubicBezTo>
                  <a:cubicBezTo>
                    <a:pt x="12192" y="2423"/>
                    <a:pt x="12134" y="2423"/>
                    <a:pt x="12100" y="2423"/>
                  </a:cubicBezTo>
                  <a:cubicBezTo>
                    <a:pt x="11951" y="2468"/>
                    <a:pt x="11614" y="2588"/>
                    <a:pt x="11464" y="2802"/>
                  </a:cubicBezTo>
                  <a:cubicBezTo>
                    <a:pt x="11402" y="2873"/>
                    <a:pt x="11373" y="2919"/>
                    <a:pt x="11340" y="2967"/>
                  </a:cubicBezTo>
                  <a:cubicBezTo>
                    <a:pt x="11310" y="3039"/>
                    <a:pt x="11281" y="3061"/>
                    <a:pt x="11219" y="3132"/>
                  </a:cubicBezTo>
                  <a:cubicBezTo>
                    <a:pt x="11157" y="3181"/>
                    <a:pt x="11007" y="3252"/>
                    <a:pt x="10882" y="3301"/>
                  </a:cubicBezTo>
                  <a:cubicBezTo>
                    <a:pt x="10791" y="3324"/>
                    <a:pt x="10733" y="3346"/>
                    <a:pt x="10670" y="3372"/>
                  </a:cubicBezTo>
                  <a:lnTo>
                    <a:pt x="10641" y="3372"/>
                  </a:lnTo>
                  <a:cubicBezTo>
                    <a:pt x="10579" y="3372"/>
                    <a:pt x="10487" y="3346"/>
                    <a:pt x="10396" y="3324"/>
                  </a:cubicBezTo>
                  <a:cubicBezTo>
                    <a:pt x="10304" y="3275"/>
                    <a:pt x="10184" y="3230"/>
                    <a:pt x="10092" y="3230"/>
                  </a:cubicBezTo>
                  <a:cubicBezTo>
                    <a:pt x="9910" y="3230"/>
                    <a:pt x="9756" y="3346"/>
                    <a:pt x="9573" y="3466"/>
                  </a:cubicBezTo>
                  <a:cubicBezTo>
                    <a:pt x="9544" y="3489"/>
                    <a:pt x="9481" y="3511"/>
                    <a:pt x="9452" y="3560"/>
                  </a:cubicBezTo>
                  <a:cubicBezTo>
                    <a:pt x="9269" y="3657"/>
                    <a:pt x="9178" y="3703"/>
                    <a:pt x="9024" y="3703"/>
                  </a:cubicBezTo>
                  <a:cubicBezTo>
                    <a:pt x="8995" y="3703"/>
                    <a:pt x="8933" y="3680"/>
                    <a:pt x="8874" y="3680"/>
                  </a:cubicBezTo>
                  <a:cubicBezTo>
                    <a:pt x="8812" y="3657"/>
                    <a:pt x="8750" y="3631"/>
                    <a:pt x="8658" y="3631"/>
                  </a:cubicBezTo>
                  <a:cubicBezTo>
                    <a:pt x="8567" y="3631"/>
                    <a:pt x="8480" y="3657"/>
                    <a:pt x="8388" y="3725"/>
                  </a:cubicBezTo>
                  <a:cubicBezTo>
                    <a:pt x="8355" y="3797"/>
                    <a:pt x="8297" y="3845"/>
                    <a:pt x="8263" y="3894"/>
                  </a:cubicBezTo>
                  <a:cubicBezTo>
                    <a:pt x="8234" y="3916"/>
                    <a:pt x="8201" y="3965"/>
                    <a:pt x="8172" y="3965"/>
                  </a:cubicBezTo>
                  <a:cubicBezTo>
                    <a:pt x="8172" y="3988"/>
                    <a:pt x="8080" y="3988"/>
                    <a:pt x="8051" y="3988"/>
                  </a:cubicBezTo>
                  <a:cubicBezTo>
                    <a:pt x="7839" y="3988"/>
                    <a:pt x="7623" y="4010"/>
                    <a:pt x="7565" y="4153"/>
                  </a:cubicBezTo>
                  <a:cubicBezTo>
                    <a:pt x="7565" y="4179"/>
                    <a:pt x="7565" y="4201"/>
                    <a:pt x="7532" y="4224"/>
                  </a:cubicBezTo>
                  <a:cubicBezTo>
                    <a:pt x="7532" y="4295"/>
                    <a:pt x="7532" y="4295"/>
                    <a:pt x="7440" y="4295"/>
                  </a:cubicBezTo>
                  <a:cubicBezTo>
                    <a:pt x="7349" y="4321"/>
                    <a:pt x="7257" y="4367"/>
                    <a:pt x="7199" y="4438"/>
                  </a:cubicBezTo>
                  <a:cubicBezTo>
                    <a:pt x="7137" y="4558"/>
                    <a:pt x="7166" y="4674"/>
                    <a:pt x="7228" y="4772"/>
                  </a:cubicBezTo>
                  <a:cubicBezTo>
                    <a:pt x="7257" y="4820"/>
                    <a:pt x="7199" y="4937"/>
                    <a:pt x="7016" y="5102"/>
                  </a:cubicBezTo>
                  <a:cubicBezTo>
                    <a:pt x="6983" y="5128"/>
                    <a:pt x="6983" y="5128"/>
                    <a:pt x="6954" y="5128"/>
                  </a:cubicBezTo>
                  <a:cubicBezTo>
                    <a:pt x="6862" y="5128"/>
                    <a:pt x="6742" y="5031"/>
                    <a:pt x="6680" y="4985"/>
                  </a:cubicBezTo>
                  <a:cubicBezTo>
                    <a:pt x="6650" y="4985"/>
                    <a:pt x="6650" y="4959"/>
                    <a:pt x="6617" y="4937"/>
                  </a:cubicBezTo>
                  <a:cubicBezTo>
                    <a:pt x="6559" y="4866"/>
                    <a:pt x="6438" y="4772"/>
                    <a:pt x="6285" y="4772"/>
                  </a:cubicBezTo>
                  <a:cubicBezTo>
                    <a:pt x="6222" y="4772"/>
                    <a:pt x="6131" y="4794"/>
                    <a:pt x="6073" y="4843"/>
                  </a:cubicBezTo>
                  <a:cubicBezTo>
                    <a:pt x="5890" y="4985"/>
                    <a:pt x="5890" y="5079"/>
                    <a:pt x="5890" y="5222"/>
                  </a:cubicBezTo>
                  <a:cubicBezTo>
                    <a:pt x="5890" y="5245"/>
                    <a:pt x="5890" y="5270"/>
                    <a:pt x="5890" y="5316"/>
                  </a:cubicBezTo>
                  <a:cubicBezTo>
                    <a:pt x="5890" y="5484"/>
                    <a:pt x="6010" y="5555"/>
                    <a:pt x="6102" y="5601"/>
                  </a:cubicBezTo>
                  <a:cubicBezTo>
                    <a:pt x="6164" y="5601"/>
                    <a:pt x="6193" y="5627"/>
                    <a:pt x="6222" y="5649"/>
                  </a:cubicBezTo>
                  <a:cubicBezTo>
                    <a:pt x="6222" y="5672"/>
                    <a:pt x="6193" y="5721"/>
                    <a:pt x="6164" y="5743"/>
                  </a:cubicBezTo>
                  <a:cubicBezTo>
                    <a:pt x="6131" y="5815"/>
                    <a:pt x="6039" y="5886"/>
                    <a:pt x="6073" y="5983"/>
                  </a:cubicBezTo>
                  <a:cubicBezTo>
                    <a:pt x="6102" y="6100"/>
                    <a:pt x="6073" y="6171"/>
                    <a:pt x="5948" y="6220"/>
                  </a:cubicBezTo>
                  <a:cubicBezTo>
                    <a:pt x="5890" y="6242"/>
                    <a:pt x="5765" y="6265"/>
                    <a:pt x="5674" y="6265"/>
                  </a:cubicBezTo>
                  <a:cubicBezTo>
                    <a:pt x="5644" y="6265"/>
                    <a:pt x="5615" y="6265"/>
                    <a:pt x="5582" y="6265"/>
                  </a:cubicBezTo>
                  <a:cubicBezTo>
                    <a:pt x="5553" y="6242"/>
                    <a:pt x="5524" y="6220"/>
                    <a:pt x="5524" y="6194"/>
                  </a:cubicBezTo>
                  <a:cubicBezTo>
                    <a:pt x="5432" y="6126"/>
                    <a:pt x="5370" y="6077"/>
                    <a:pt x="5279" y="6077"/>
                  </a:cubicBezTo>
                  <a:cubicBezTo>
                    <a:pt x="5249" y="6077"/>
                    <a:pt x="5158" y="6077"/>
                    <a:pt x="5125" y="6194"/>
                  </a:cubicBezTo>
                  <a:cubicBezTo>
                    <a:pt x="5096" y="6194"/>
                    <a:pt x="5033" y="6171"/>
                    <a:pt x="5004" y="6126"/>
                  </a:cubicBezTo>
                  <a:cubicBezTo>
                    <a:pt x="4913" y="6054"/>
                    <a:pt x="4730" y="5863"/>
                    <a:pt x="4455" y="5863"/>
                  </a:cubicBezTo>
                  <a:cubicBezTo>
                    <a:pt x="4426" y="5863"/>
                    <a:pt x="4364" y="5863"/>
                    <a:pt x="4335" y="5863"/>
                  </a:cubicBezTo>
                  <a:cubicBezTo>
                    <a:pt x="4061" y="5934"/>
                    <a:pt x="3940" y="6006"/>
                    <a:pt x="3632" y="6265"/>
                  </a:cubicBezTo>
                  <a:cubicBezTo>
                    <a:pt x="3574" y="6313"/>
                    <a:pt x="3541" y="6313"/>
                    <a:pt x="3541" y="6313"/>
                  </a:cubicBezTo>
                  <a:cubicBezTo>
                    <a:pt x="3512" y="6291"/>
                    <a:pt x="3449" y="6171"/>
                    <a:pt x="3420" y="6126"/>
                  </a:cubicBezTo>
                  <a:cubicBezTo>
                    <a:pt x="3391" y="6077"/>
                    <a:pt x="3358" y="6028"/>
                    <a:pt x="3329" y="6006"/>
                  </a:cubicBezTo>
                  <a:cubicBezTo>
                    <a:pt x="3237" y="5886"/>
                    <a:pt x="3146" y="5792"/>
                    <a:pt x="2963" y="5792"/>
                  </a:cubicBezTo>
                  <a:cubicBezTo>
                    <a:pt x="2934" y="5792"/>
                    <a:pt x="2905" y="5792"/>
                    <a:pt x="2843" y="5792"/>
                  </a:cubicBezTo>
                  <a:cubicBezTo>
                    <a:pt x="2660" y="5815"/>
                    <a:pt x="2626" y="5983"/>
                    <a:pt x="2597" y="6100"/>
                  </a:cubicBezTo>
                  <a:cubicBezTo>
                    <a:pt x="2568" y="6126"/>
                    <a:pt x="2568" y="6126"/>
                    <a:pt x="2568" y="6126"/>
                  </a:cubicBezTo>
                  <a:cubicBezTo>
                    <a:pt x="2568" y="6194"/>
                    <a:pt x="2568" y="6194"/>
                    <a:pt x="2568" y="6194"/>
                  </a:cubicBezTo>
                  <a:cubicBezTo>
                    <a:pt x="2626" y="6220"/>
                    <a:pt x="2626" y="6220"/>
                    <a:pt x="2626" y="6220"/>
                  </a:cubicBezTo>
                  <a:cubicBezTo>
                    <a:pt x="2660" y="6265"/>
                    <a:pt x="2689" y="6265"/>
                    <a:pt x="2751" y="6291"/>
                  </a:cubicBezTo>
                  <a:cubicBezTo>
                    <a:pt x="2780" y="6313"/>
                    <a:pt x="2843" y="6362"/>
                    <a:pt x="2843" y="6385"/>
                  </a:cubicBezTo>
                  <a:cubicBezTo>
                    <a:pt x="2843" y="6385"/>
                    <a:pt x="2843" y="6385"/>
                    <a:pt x="2843" y="6411"/>
                  </a:cubicBezTo>
                  <a:cubicBezTo>
                    <a:pt x="2813" y="6411"/>
                    <a:pt x="2813" y="6411"/>
                    <a:pt x="2813" y="6411"/>
                  </a:cubicBezTo>
                  <a:cubicBezTo>
                    <a:pt x="2689" y="6527"/>
                    <a:pt x="2597" y="6621"/>
                    <a:pt x="2506" y="6621"/>
                  </a:cubicBezTo>
                  <a:cubicBezTo>
                    <a:pt x="2477" y="6621"/>
                    <a:pt x="2448" y="6621"/>
                    <a:pt x="2414" y="6599"/>
                  </a:cubicBezTo>
                  <a:cubicBezTo>
                    <a:pt x="2323" y="6550"/>
                    <a:pt x="2231" y="6527"/>
                    <a:pt x="2173" y="6527"/>
                  </a:cubicBezTo>
                  <a:cubicBezTo>
                    <a:pt x="1957" y="6527"/>
                    <a:pt x="1807" y="6647"/>
                    <a:pt x="1687" y="6861"/>
                  </a:cubicBezTo>
                  <a:cubicBezTo>
                    <a:pt x="1625" y="7003"/>
                    <a:pt x="1442" y="7049"/>
                    <a:pt x="1259" y="7097"/>
                  </a:cubicBezTo>
                  <a:cubicBezTo>
                    <a:pt x="1138" y="7120"/>
                    <a:pt x="1047" y="7146"/>
                    <a:pt x="955" y="7191"/>
                  </a:cubicBezTo>
                  <a:cubicBezTo>
                    <a:pt x="739" y="7334"/>
                    <a:pt x="556" y="7596"/>
                    <a:pt x="739" y="7855"/>
                  </a:cubicBezTo>
                  <a:cubicBezTo>
                    <a:pt x="739" y="7881"/>
                    <a:pt x="772" y="7904"/>
                    <a:pt x="772" y="7904"/>
                  </a:cubicBezTo>
                  <a:cubicBezTo>
                    <a:pt x="710" y="7930"/>
                    <a:pt x="648" y="7953"/>
                    <a:pt x="589" y="7998"/>
                  </a:cubicBezTo>
                  <a:cubicBezTo>
                    <a:pt x="436" y="8095"/>
                    <a:pt x="407" y="8140"/>
                    <a:pt x="373" y="8260"/>
                  </a:cubicBezTo>
                  <a:cubicBezTo>
                    <a:pt x="373" y="8309"/>
                    <a:pt x="373" y="8380"/>
                    <a:pt x="315" y="8497"/>
                  </a:cubicBezTo>
                  <a:cubicBezTo>
                    <a:pt x="282" y="8568"/>
                    <a:pt x="224" y="8665"/>
                    <a:pt x="195" y="8737"/>
                  </a:cubicBezTo>
                  <a:cubicBezTo>
                    <a:pt x="41" y="8973"/>
                    <a:pt x="-84" y="9209"/>
                    <a:pt x="70" y="9446"/>
                  </a:cubicBezTo>
                  <a:cubicBezTo>
                    <a:pt x="161" y="9543"/>
                    <a:pt x="224" y="9686"/>
                    <a:pt x="282" y="9802"/>
                  </a:cubicBezTo>
                  <a:cubicBezTo>
                    <a:pt x="373" y="9971"/>
                    <a:pt x="436" y="10136"/>
                    <a:pt x="589" y="10256"/>
                  </a:cubicBezTo>
                  <a:cubicBezTo>
                    <a:pt x="619" y="10278"/>
                    <a:pt x="681" y="10301"/>
                    <a:pt x="710" y="10327"/>
                  </a:cubicBezTo>
                  <a:cubicBezTo>
                    <a:pt x="831" y="10421"/>
                    <a:pt x="922" y="10492"/>
                    <a:pt x="955" y="10706"/>
                  </a:cubicBezTo>
                  <a:cubicBezTo>
                    <a:pt x="1013" y="11014"/>
                    <a:pt x="1196" y="11250"/>
                    <a:pt x="1500" y="11393"/>
                  </a:cubicBezTo>
                  <a:cubicBezTo>
                    <a:pt x="1562" y="11419"/>
                    <a:pt x="1625" y="11464"/>
                    <a:pt x="1687" y="11513"/>
                  </a:cubicBezTo>
                  <a:cubicBezTo>
                    <a:pt x="1778" y="11607"/>
                    <a:pt x="1928" y="11701"/>
                    <a:pt x="2140" y="11701"/>
                  </a:cubicBezTo>
                  <a:cubicBezTo>
                    <a:pt x="2173" y="11701"/>
                    <a:pt x="2202" y="11701"/>
                    <a:pt x="2231" y="11701"/>
                  </a:cubicBezTo>
                  <a:cubicBezTo>
                    <a:pt x="2323" y="11701"/>
                    <a:pt x="2385" y="11678"/>
                    <a:pt x="2448" y="11678"/>
                  </a:cubicBezTo>
                  <a:cubicBezTo>
                    <a:pt x="2448" y="11678"/>
                    <a:pt x="2448" y="11678"/>
                    <a:pt x="2477" y="11678"/>
                  </a:cubicBezTo>
                  <a:cubicBezTo>
                    <a:pt x="2477" y="11701"/>
                    <a:pt x="2477" y="11726"/>
                    <a:pt x="2477" y="11798"/>
                  </a:cubicBezTo>
                  <a:cubicBezTo>
                    <a:pt x="2477" y="12034"/>
                    <a:pt x="2751" y="12177"/>
                    <a:pt x="3208" y="12177"/>
                  </a:cubicBezTo>
                  <a:cubicBezTo>
                    <a:pt x="3358" y="12177"/>
                    <a:pt x="3483" y="12225"/>
                    <a:pt x="3512" y="12271"/>
                  </a:cubicBezTo>
                  <a:cubicBezTo>
                    <a:pt x="3541" y="12297"/>
                    <a:pt x="3541" y="12342"/>
                    <a:pt x="3512" y="12413"/>
                  </a:cubicBezTo>
                  <a:cubicBezTo>
                    <a:pt x="3449" y="12533"/>
                    <a:pt x="3449" y="12676"/>
                    <a:pt x="3449" y="12770"/>
                  </a:cubicBezTo>
                  <a:cubicBezTo>
                    <a:pt x="3449" y="12961"/>
                    <a:pt x="3449" y="13032"/>
                    <a:pt x="3329" y="13103"/>
                  </a:cubicBezTo>
                  <a:cubicBezTo>
                    <a:pt x="3271" y="13126"/>
                    <a:pt x="3208" y="13152"/>
                    <a:pt x="3179" y="13174"/>
                  </a:cubicBezTo>
                  <a:cubicBezTo>
                    <a:pt x="2934" y="13268"/>
                    <a:pt x="2813" y="13317"/>
                    <a:pt x="2751" y="13576"/>
                  </a:cubicBezTo>
                  <a:cubicBezTo>
                    <a:pt x="2751" y="13625"/>
                    <a:pt x="2751" y="13673"/>
                    <a:pt x="2722" y="13719"/>
                  </a:cubicBezTo>
                  <a:cubicBezTo>
                    <a:pt x="2722" y="13887"/>
                    <a:pt x="2722" y="13958"/>
                    <a:pt x="2568" y="14075"/>
                  </a:cubicBezTo>
                  <a:cubicBezTo>
                    <a:pt x="2323" y="14243"/>
                    <a:pt x="2140" y="14409"/>
                    <a:pt x="2111" y="14645"/>
                  </a:cubicBezTo>
                  <a:cubicBezTo>
                    <a:pt x="2082" y="14694"/>
                    <a:pt x="2049" y="14739"/>
                    <a:pt x="2019" y="14810"/>
                  </a:cubicBezTo>
                  <a:cubicBezTo>
                    <a:pt x="1990" y="14859"/>
                    <a:pt x="1957" y="14907"/>
                    <a:pt x="1957" y="14979"/>
                  </a:cubicBezTo>
                  <a:cubicBezTo>
                    <a:pt x="1866" y="15215"/>
                    <a:pt x="1866" y="15215"/>
                    <a:pt x="1866" y="15215"/>
                  </a:cubicBezTo>
                  <a:cubicBezTo>
                    <a:pt x="2140" y="15073"/>
                    <a:pt x="2140" y="15073"/>
                    <a:pt x="2140" y="15073"/>
                  </a:cubicBezTo>
                  <a:cubicBezTo>
                    <a:pt x="2265" y="15024"/>
                    <a:pt x="2356" y="15001"/>
                    <a:pt x="2448" y="15001"/>
                  </a:cubicBezTo>
                  <a:cubicBezTo>
                    <a:pt x="2477" y="15001"/>
                    <a:pt x="2506" y="15001"/>
                    <a:pt x="2539" y="15001"/>
                  </a:cubicBezTo>
                  <a:cubicBezTo>
                    <a:pt x="2843" y="15121"/>
                    <a:pt x="3271" y="15193"/>
                    <a:pt x="3541" y="15193"/>
                  </a:cubicBezTo>
                  <a:cubicBezTo>
                    <a:pt x="3603" y="15193"/>
                    <a:pt x="3632" y="15193"/>
                    <a:pt x="3666" y="15193"/>
                  </a:cubicBezTo>
                  <a:cubicBezTo>
                    <a:pt x="3695" y="15193"/>
                    <a:pt x="3695" y="15193"/>
                    <a:pt x="3695" y="15193"/>
                  </a:cubicBezTo>
                  <a:cubicBezTo>
                    <a:pt x="3786" y="15193"/>
                    <a:pt x="3849" y="15215"/>
                    <a:pt x="3907" y="15264"/>
                  </a:cubicBezTo>
                  <a:cubicBezTo>
                    <a:pt x="3969" y="15309"/>
                    <a:pt x="4031" y="15358"/>
                    <a:pt x="4123" y="15358"/>
                  </a:cubicBezTo>
                  <a:cubicBezTo>
                    <a:pt x="4273" y="15358"/>
                    <a:pt x="4455" y="15309"/>
                    <a:pt x="4668" y="15121"/>
                  </a:cubicBezTo>
                  <a:cubicBezTo>
                    <a:pt x="4701" y="15095"/>
                    <a:pt x="4730" y="15095"/>
                    <a:pt x="4730" y="15095"/>
                  </a:cubicBezTo>
                  <a:cubicBezTo>
                    <a:pt x="4763" y="15095"/>
                    <a:pt x="4821" y="15095"/>
                    <a:pt x="4855" y="15095"/>
                  </a:cubicBezTo>
                  <a:cubicBezTo>
                    <a:pt x="4913" y="15121"/>
                    <a:pt x="4975" y="15144"/>
                    <a:pt x="5033" y="15144"/>
                  </a:cubicBezTo>
                  <a:cubicBezTo>
                    <a:pt x="5125" y="15144"/>
                    <a:pt x="5187" y="15121"/>
                    <a:pt x="5249" y="15073"/>
                  </a:cubicBezTo>
                  <a:cubicBezTo>
                    <a:pt x="5461" y="14979"/>
                    <a:pt x="5582" y="14930"/>
                    <a:pt x="5736" y="14907"/>
                  </a:cubicBezTo>
                  <a:cubicBezTo>
                    <a:pt x="5890" y="14882"/>
                    <a:pt x="6073" y="14810"/>
                    <a:pt x="6255" y="14716"/>
                  </a:cubicBezTo>
                  <a:cubicBezTo>
                    <a:pt x="6314" y="14694"/>
                    <a:pt x="6347" y="14671"/>
                    <a:pt x="6405" y="14645"/>
                  </a:cubicBezTo>
                  <a:cubicBezTo>
                    <a:pt x="6650" y="14551"/>
                    <a:pt x="6833" y="14454"/>
                    <a:pt x="7199" y="14315"/>
                  </a:cubicBezTo>
                  <a:cubicBezTo>
                    <a:pt x="7474" y="14218"/>
                    <a:pt x="7777" y="14146"/>
                    <a:pt x="7989" y="14146"/>
                  </a:cubicBezTo>
                  <a:cubicBezTo>
                    <a:pt x="8022" y="14146"/>
                    <a:pt x="8051" y="14172"/>
                    <a:pt x="8080" y="14172"/>
                  </a:cubicBezTo>
                  <a:cubicBezTo>
                    <a:pt x="8172" y="14172"/>
                    <a:pt x="8263" y="14243"/>
                    <a:pt x="8355" y="14315"/>
                  </a:cubicBezTo>
                  <a:cubicBezTo>
                    <a:pt x="8417" y="14386"/>
                    <a:pt x="8480" y="14431"/>
                    <a:pt x="8567" y="14480"/>
                  </a:cubicBezTo>
                  <a:cubicBezTo>
                    <a:pt x="8629" y="14503"/>
                    <a:pt x="8658" y="14551"/>
                    <a:pt x="8721" y="14600"/>
                  </a:cubicBezTo>
                  <a:cubicBezTo>
                    <a:pt x="8845" y="14671"/>
                    <a:pt x="8933" y="14765"/>
                    <a:pt x="9086" y="14765"/>
                  </a:cubicBezTo>
                  <a:cubicBezTo>
                    <a:pt x="9116" y="14765"/>
                    <a:pt x="9207" y="14739"/>
                    <a:pt x="9269" y="14671"/>
                  </a:cubicBezTo>
                  <a:cubicBezTo>
                    <a:pt x="9298" y="14645"/>
                    <a:pt x="9298" y="14645"/>
                    <a:pt x="9298" y="14645"/>
                  </a:cubicBezTo>
                  <a:cubicBezTo>
                    <a:pt x="9332" y="14671"/>
                    <a:pt x="9390" y="14716"/>
                    <a:pt x="9423" y="14765"/>
                  </a:cubicBezTo>
                  <a:cubicBezTo>
                    <a:pt x="9544" y="14907"/>
                    <a:pt x="9789" y="15001"/>
                    <a:pt x="10001" y="15001"/>
                  </a:cubicBezTo>
                  <a:cubicBezTo>
                    <a:pt x="10030" y="15001"/>
                    <a:pt x="10092" y="15001"/>
                    <a:pt x="10151" y="14979"/>
                  </a:cubicBezTo>
                  <a:cubicBezTo>
                    <a:pt x="10242" y="14979"/>
                    <a:pt x="10367" y="15050"/>
                    <a:pt x="10396" y="15121"/>
                  </a:cubicBezTo>
                  <a:cubicBezTo>
                    <a:pt x="10429" y="15215"/>
                    <a:pt x="10367" y="15287"/>
                    <a:pt x="10338" y="15406"/>
                  </a:cubicBezTo>
                  <a:cubicBezTo>
                    <a:pt x="10304" y="15429"/>
                    <a:pt x="10304" y="15478"/>
                    <a:pt x="10275" y="15500"/>
                  </a:cubicBezTo>
                  <a:cubicBezTo>
                    <a:pt x="10242" y="15594"/>
                    <a:pt x="10304" y="15714"/>
                    <a:pt x="10367" y="15808"/>
                  </a:cubicBezTo>
                  <a:cubicBezTo>
                    <a:pt x="10396" y="15857"/>
                    <a:pt x="10429" y="15928"/>
                    <a:pt x="10429" y="15951"/>
                  </a:cubicBezTo>
                  <a:cubicBezTo>
                    <a:pt x="10429" y="15951"/>
                    <a:pt x="10429" y="15951"/>
                    <a:pt x="10396" y="15951"/>
                  </a:cubicBezTo>
                  <a:cubicBezTo>
                    <a:pt x="10213" y="15999"/>
                    <a:pt x="10030" y="16070"/>
                    <a:pt x="10001" y="16190"/>
                  </a:cubicBezTo>
                  <a:cubicBezTo>
                    <a:pt x="9972" y="16307"/>
                    <a:pt x="10092" y="16427"/>
                    <a:pt x="10151" y="16449"/>
                  </a:cubicBezTo>
                  <a:cubicBezTo>
                    <a:pt x="10338" y="16592"/>
                    <a:pt x="10396" y="16712"/>
                    <a:pt x="10429" y="16806"/>
                  </a:cubicBezTo>
                  <a:cubicBezTo>
                    <a:pt x="10487" y="16900"/>
                    <a:pt x="10733" y="17113"/>
                    <a:pt x="11036" y="17113"/>
                  </a:cubicBezTo>
                  <a:cubicBezTo>
                    <a:pt x="11065" y="17113"/>
                    <a:pt x="11065" y="17113"/>
                    <a:pt x="11098" y="17113"/>
                  </a:cubicBezTo>
                  <a:cubicBezTo>
                    <a:pt x="11128" y="17113"/>
                    <a:pt x="11128" y="17113"/>
                    <a:pt x="11128" y="17113"/>
                  </a:cubicBezTo>
                  <a:cubicBezTo>
                    <a:pt x="11190" y="17113"/>
                    <a:pt x="11248" y="17113"/>
                    <a:pt x="11281" y="17139"/>
                  </a:cubicBezTo>
                  <a:cubicBezTo>
                    <a:pt x="11310" y="17185"/>
                    <a:pt x="11310" y="17233"/>
                    <a:pt x="11310" y="17279"/>
                  </a:cubicBezTo>
                  <a:cubicBezTo>
                    <a:pt x="11310" y="17327"/>
                    <a:pt x="11310" y="17327"/>
                    <a:pt x="11310" y="17327"/>
                  </a:cubicBezTo>
                  <a:cubicBezTo>
                    <a:pt x="11281" y="17470"/>
                    <a:pt x="11219" y="17661"/>
                    <a:pt x="11128" y="17732"/>
                  </a:cubicBezTo>
                  <a:cubicBezTo>
                    <a:pt x="11098" y="17778"/>
                    <a:pt x="11065" y="17778"/>
                    <a:pt x="11036" y="17778"/>
                  </a:cubicBezTo>
                  <a:cubicBezTo>
                    <a:pt x="10974" y="17803"/>
                    <a:pt x="10916" y="17803"/>
                    <a:pt x="10824" y="17875"/>
                  </a:cubicBezTo>
                  <a:cubicBezTo>
                    <a:pt x="10641" y="17991"/>
                    <a:pt x="10608" y="18017"/>
                    <a:pt x="10396" y="18231"/>
                  </a:cubicBezTo>
                  <a:cubicBezTo>
                    <a:pt x="10396" y="18254"/>
                    <a:pt x="10367" y="18276"/>
                    <a:pt x="10338" y="18302"/>
                  </a:cubicBezTo>
                  <a:cubicBezTo>
                    <a:pt x="10213" y="18442"/>
                    <a:pt x="10092" y="18561"/>
                    <a:pt x="10304" y="18753"/>
                  </a:cubicBezTo>
                  <a:cubicBezTo>
                    <a:pt x="10396" y="18847"/>
                    <a:pt x="10487" y="18895"/>
                    <a:pt x="10579" y="18918"/>
                  </a:cubicBezTo>
                  <a:cubicBezTo>
                    <a:pt x="10641" y="18966"/>
                    <a:pt x="10699" y="19012"/>
                    <a:pt x="10699" y="19038"/>
                  </a:cubicBezTo>
                  <a:cubicBezTo>
                    <a:pt x="10733" y="19083"/>
                    <a:pt x="10733" y="19154"/>
                    <a:pt x="10762" y="19274"/>
                  </a:cubicBezTo>
                  <a:cubicBezTo>
                    <a:pt x="10791" y="19488"/>
                    <a:pt x="10791" y="19488"/>
                    <a:pt x="10791" y="19488"/>
                  </a:cubicBezTo>
                  <a:cubicBezTo>
                    <a:pt x="10974" y="19323"/>
                    <a:pt x="10974" y="19323"/>
                    <a:pt x="10974" y="19323"/>
                  </a:cubicBezTo>
                  <a:cubicBezTo>
                    <a:pt x="11007" y="19297"/>
                    <a:pt x="11036" y="19274"/>
                    <a:pt x="11065" y="19251"/>
                  </a:cubicBezTo>
                  <a:cubicBezTo>
                    <a:pt x="11157" y="19226"/>
                    <a:pt x="11402" y="19180"/>
                    <a:pt x="11522" y="19180"/>
                  </a:cubicBezTo>
                  <a:cubicBezTo>
                    <a:pt x="11556" y="19180"/>
                    <a:pt x="11585" y="19180"/>
                    <a:pt x="11585" y="19180"/>
                  </a:cubicBezTo>
                  <a:cubicBezTo>
                    <a:pt x="11647" y="19226"/>
                    <a:pt x="11734" y="19226"/>
                    <a:pt x="11859" y="19226"/>
                  </a:cubicBezTo>
                  <a:cubicBezTo>
                    <a:pt x="12042" y="19251"/>
                    <a:pt x="12134" y="19274"/>
                    <a:pt x="12134" y="19323"/>
                  </a:cubicBezTo>
                  <a:cubicBezTo>
                    <a:pt x="12134" y="19394"/>
                    <a:pt x="12134" y="19439"/>
                    <a:pt x="12134" y="19511"/>
                  </a:cubicBezTo>
                  <a:cubicBezTo>
                    <a:pt x="12134" y="19679"/>
                    <a:pt x="12134" y="19844"/>
                    <a:pt x="12379" y="19987"/>
                  </a:cubicBezTo>
                  <a:cubicBezTo>
                    <a:pt x="12466" y="20032"/>
                    <a:pt x="12558" y="20081"/>
                    <a:pt x="12620" y="20129"/>
                  </a:cubicBezTo>
                  <a:cubicBezTo>
                    <a:pt x="12740" y="20223"/>
                    <a:pt x="12832" y="20295"/>
                    <a:pt x="12957" y="20295"/>
                  </a:cubicBezTo>
                  <a:cubicBezTo>
                    <a:pt x="13015" y="20295"/>
                    <a:pt x="13077" y="20272"/>
                    <a:pt x="13106" y="20223"/>
                  </a:cubicBezTo>
                  <a:cubicBezTo>
                    <a:pt x="13140" y="20201"/>
                    <a:pt x="13140" y="20201"/>
                    <a:pt x="13169" y="20201"/>
                  </a:cubicBezTo>
                  <a:cubicBezTo>
                    <a:pt x="13169" y="20201"/>
                    <a:pt x="13198" y="20201"/>
                    <a:pt x="13231" y="20223"/>
                  </a:cubicBezTo>
                  <a:cubicBezTo>
                    <a:pt x="13260" y="20295"/>
                    <a:pt x="13472" y="20651"/>
                    <a:pt x="13776" y="20651"/>
                  </a:cubicBezTo>
                  <a:cubicBezTo>
                    <a:pt x="13867" y="20651"/>
                    <a:pt x="13929" y="20651"/>
                    <a:pt x="13992" y="20602"/>
                  </a:cubicBezTo>
                  <a:cubicBezTo>
                    <a:pt x="14021" y="20580"/>
                    <a:pt x="14112" y="20531"/>
                    <a:pt x="14112" y="20531"/>
                  </a:cubicBezTo>
                  <a:cubicBezTo>
                    <a:pt x="14112" y="20531"/>
                    <a:pt x="14141" y="20531"/>
                    <a:pt x="14175" y="20557"/>
                  </a:cubicBezTo>
                  <a:cubicBezTo>
                    <a:pt x="14204" y="20557"/>
                    <a:pt x="14233" y="20580"/>
                    <a:pt x="14295" y="20580"/>
                  </a:cubicBezTo>
                  <a:cubicBezTo>
                    <a:pt x="14358" y="20602"/>
                    <a:pt x="14387" y="20602"/>
                    <a:pt x="14449" y="20602"/>
                  </a:cubicBezTo>
                  <a:cubicBezTo>
                    <a:pt x="14599" y="20602"/>
                    <a:pt x="14723" y="20557"/>
                    <a:pt x="14815" y="20486"/>
                  </a:cubicBezTo>
                  <a:cubicBezTo>
                    <a:pt x="14873" y="20463"/>
                    <a:pt x="14906" y="20437"/>
                    <a:pt x="14964" y="20437"/>
                  </a:cubicBezTo>
                  <a:cubicBezTo>
                    <a:pt x="14964" y="20437"/>
                    <a:pt x="14998" y="20463"/>
                    <a:pt x="14998" y="20486"/>
                  </a:cubicBezTo>
                  <a:cubicBezTo>
                    <a:pt x="15056" y="20531"/>
                    <a:pt x="15147" y="20602"/>
                    <a:pt x="15268" y="20651"/>
                  </a:cubicBezTo>
                  <a:cubicBezTo>
                    <a:pt x="15301" y="20674"/>
                    <a:pt x="15330" y="20674"/>
                    <a:pt x="15359" y="20674"/>
                  </a:cubicBezTo>
                  <a:cubicBezTo>
                    <a:pt x="15455" y="20722"/>
                    <a:pt x="15546" y="20745"/>
                    <a:pt x="15667" y="20745"/>
                  </a:cubicBezTo>
                  <a:cubicBezTo>
                    <a:pt x="15788" y="20745"/>
                    <a:pt x="15908" y="20722"/>
                    <a:pt x="16000" y="20651"/>
                  </a:cubicBezTo>
                  <a:cubicBezTo>
                    <a:pt x="16091" y="20602"/>
                    <a:pt x="16153" y="20580"/>
                    <a:pt x="16183" y="20580"/>
                  </a:cubicBezTo>
                  <a:cubicBezTo>
                    <a:pt x="16245" y="20580"/>
                    <a:pt x="16307" y="20602"/>
                    <a:pt x="16428" y="20674"/>
                  </a:cubicBezTo>
                  <a:cubicBezTo>
                    <a:pt x="16548" y="20771"/>
                    <a:pt x="16765" y="20842"/>
                    <a:pt x="16947" y="20913"/>
                  </a:cubicBezTo>
                  <a:cubicBezTo>
                    <a:pt x="17068" y="20959"/>
                    <a:pt x="17189" y="21007"/>
                    <a:pt x="17280" y="21056"/>
                  </a:cubicBezTo>
                  <a:cubicBezTo>
                    <a:pt x="17309" y="21056"/>
                    <a:pt x="17309" y="21078"/>
                    <a:pt x="17342" y="21101"/>
                  </a:cubicBezTo>
                  <a:cubicBezTo>
                    <a:pt x="17525" y="21195"/>
                    <a:pt x="17737" y="21315"/>
                    <a:pt x="18012" y="21315"/>
                  </a:cubicBezTo>
                  <a:cubicBezTo>
                    <a:pt x="18165" y="21315"/>
                    <a:pt x="18377" y="21435"/>
                    <a:pt x="18531" y="21551"/>
                  </a:cubicBezTo>
                  <a:cubicBezTo>
                    <a:pt x="18589" y="21600"/>
                    <a:pt x="18589" y="21600"/>
                    <a:pt x="18589" y="21600"/>
                  </a:cubicBezTo>
                  <a:cubicBezTo>
                    <a:pt x="18681" y="21577"/>
                    <a:pt x="18681" y="21577"/>
                    <a:pt x="18681" y="21577"/>
                  </a:cubicBezTo>
                  <a:cubicBezTo>
                    <a:pt x="18835" y="21506"/>
                    <a:pt x="18835" y="21506"/>
                    <a:pt x="18835" y="21506"/>
                  </a:cubicBezTo>
                  <a:cubicBezTo>
                    <a:pt x="18955" y="21480"/>
                    <a:pt x="19230" y="21386"/>
                    <a:pt x="19442" y="20959"/>
                  </a:cubicBezTo>
                  <a:cubicBezTo>
                    <a:pt x="19595" y="20699"/>
                    <a:pt x="19749" y="20508"/>
                    <a:pt x="19870" y="20343"/>
                  </a:cubicBezTo>
                  <a:cubicBezTo>
                    <a:pt x="20024" y="20178"/>
                    <a:pt x="20144" y="20032"/>
                    <a:pt x="20144" y="19893"/>
                  </a:cubicBezTo>
                  <a:cubicBezTo>
                    <a:pt x="20173" y="19750"/>
                    <a:pt x="20173" y="19653"/>
                    <a:pt x="20173" y="19559"/>
                  </a:cubicBezTo>
                  <a:cubicBezTo>
                    <a:pt x="20173" y="19465"/>
                    <a:pt x="20144" y="19368"/>
                    <a:pt x="20173" y="19345"/>
                  </a:cubicBezTo>
                  <a:cubicBezTo>
                    <a:pt x="20207" y="19323"/>
                    <a:pt x="20236" y="19297"/>
                    <a:pt x="20265" y="19251"/>
                  </a:cubicBezTo>
                  <a:cubicBezTo>
                    <a:pt x="20385" y="19180"/>
                    <a:pt x="20572" y="19038"/>
                    <a:pt x="20477" y="18798"/>
                  </a:cubicBezTo>
                  <a:cubicBezTo>
                    <a:pt x="20448" y="18753"/>
                    <a:pt x="20385" y="18561"/>
                    <a:pt x="20751" y="18374"/>
                  </a:cubicBezTo>
                  <a:cubicBezTo>
                    <a:pt x="20813" y="18348"/>
                    <a:pt x="20876" y="18325"/>
                    <a:pt x="20905" y="18302"/>
                  </a:cubicBezTo>
                  <a:cubicBezTo>
                    <a:pt x="21117" y="18205"/>
                    <a:pt x="21208" y="18160"/>
                    <a:pt x="21208" y="17875"/>
                  </a:cubicBezTo>
                  <a:cubicBezTo>
                    <a:pt x="21208" y="17710"/>
                    <a:pt x="21117" y="17635"/>
                    <a:pt x="21059" y="17590"/>
                  </a:cubicBezTo>
                  <a:lnTo>
                    <a:pt x="21030" y="17564"/>
                  </a:lnTo>
                  <a:cubicBezTo>
                    <a:pt x="21030" y="17564"/>
                    <a:pt x="21030" y="17541"/>
                    <a:pt x="21059" y="17518"/>
                  </a:cubicBezTo>
                  <a:cubicBezTo>
                    <a:pt x="21088" y="17424"/>
                    <a:pt x="21150" y="17376"/>
                    <a:pt x="21208" y="17327"/>
                  </a:cubicBezTo>
                  <a:cubicBezTo>
                    <a:pt x="21300" y="17256"/>
                    <a:pt x="21391" y="17185"/>
                    <a:pt x="21391" y="17042"/>
                  </a:cubicBezTo>
                  <a:cubicBezTo>
                    <a:pt x="21391" y="16997"/>
                    <a:pt x="21391" y="16900"/>
                    <a:pt x="21425" y="16806"/>
                  </a:cubicBezTo>
                  <a:cubicBezTo>
                    <a:pt x="21483" y="16569"/>
                    <a:pt x="21516" y="16427"/>
                    <a:pt x="21425" y="16330"/>
                  </a:cubicBezTo>
                  <a:cubicBezTo>
                    <a:pt x="21391" y="16307"/>
                    <a:pt x="21333" y="16284"/>
                    <a:pt x="21271" y="16284"/>
                  </a:cubicBezTo>
                  <a:lnTo>
                    <a:pt x="21242" y="16284"/>
                  </a:lnTo>
                  <a:cubicBezTo>
                    <a:pt x="21208" y="16284"/>
                    <a:pt x="21208" y="16284"/>
                    <a:pt x="21179" y="16284"/>
                  </a:cubicBezTo>
                  <a:cubicBezTo>
                    <a:pt x="21088" y="16284"/>
                    <a:pt x="21030" y="16258"/>
                    <a:pt x="20996" y="16213"/>
                  </a:cubicBezTo>
                  <a:cubicBezTo>
                    <a:pt x="20996" y="16213"/>
                    <a:pt x="20996" y="16190"/>
                    <a:pt x="21030" y="16142"/>
                  </a:cubicBezTo>
                  <a:cubicBezTo>
                    <a:pt x="21242" y="15951"/>
                    <a:pt x="21059" y="15808"/>
                    <a:pt x="20934" y="15688"/>
                  </a:cubicBezTo>
                  <a:cubicBezTo>
                    <a:pt x="20905" y="15666"/>
                    <a:pt x="20843" y="15620"/>
                    <a:pt x="20784" y="15549"/>
                  </a:cubicBezTo>
                  <a:cubicBezTo>
                    <a:pt x="20693" y="15429"/>
                    <a:pt x="20722" y="15073"/>
                    <a:pt x="20751" y="14836"/>
                  </a:cubicBezTo>
                  <a:cubicBezTo>
                    <a:pt x="20843" y="14836"/>
                    <a:pt x="20843" y="14836"/>
                    <a:pt x="20843" y="14836"/>
                  </a:cubicBezTo>
                  <a:cubicBezTo>
                    <a:pt x="20751" y="14716"/>
                    <a:pt x="20751" y="14716"/>
                    <a:pt x="20751" y="14716"/>
                  </a:cubicBezTo>
                  <a:cubicBezTo>
                    <a:pt x="20722" y="14645"/>
                    <a:pt x="20693" y="14600"/>
                    <a:pt x="20664" y="14551"/>
                  </a:cubicBezTo>
                  <a:cubicBezTo>
                    <a:pt x="20631" y="14386"/>
                    <a:pt x="20510" y="14172"/>
                    <a:pt x="20327" y="14052"/>
                  </a:cubicBezTo>
                  <a:cubicBezTo>
                    <a:pt x="20173" y="13958"/>
                    <a:pt x="20144" y="13861"/>
                    <a:pt x="20173" y="13719"/>
                  </a:cubicBezTo>
                  <a:cubicBezTo>
                    <a:pt x="20207" y="13625"/>
                    <a:pt x="20236" y="13576"/>
                    <a:pt x="20539" y="13531"/>
                  </a:cubicBezTo>
                  <a:cubicBezTo>
                    <a:pt x="20784" y="13482"/>
                    <a:pt x="20843" y="13388"/>
                    <a:pt x="20905" y="13291"/>
                  </a:cubicBezTo>
                  <a:cubicBezTo>
                    <a:pt x="20934" y="13220"/>
                    <a:pt x="20996" y="13152"/>
                    <a:pt x="21059" y="13081"/>
                  </a:cubicBezTo>
                  <a:cubicBezTo>
                    <a:pt x="21242" y="12935"/>
                    <a:pt x="21300" y="12889"/>
                    <a:pt x="21271" y="12795"/>
                  </a:cubicBezTo>
                  <a:cubicBezTo>
                    <a:pt x="21242" y="12724"/>
                    <a:pt x="21150" y="12724"/>
                    <a:pt x="21059" y="12698"/>
                  </a:cubicBezTo>
                  <a:cubicBezTo>
                    <a:pt x="21030" y="12698"/>
                    <a:pt x="21030" y="12698"/>
                    <a:pt x="20996" y="12698"/>
                  </a:cubicBezTo>
                  <a:cubicBezTo>
                    <a:pt x="20905" y="12698"/>
                    <a:pt x="20843" y="12653"/>
                    <a:pt x="20784" y="12627"/>
                  </a:cubicBezTo>
                  <a:cubicBezTo>
                    <a:pt x="20722" y="12604"/>
                    <a:pt x="20664" y="12556"/>
                    <a:pt x="20539" y="12533"/>
                  </a:cubicBezTo>
                  <a:cubicBezTo>
                    <a:pt x="20477" y="12533"/>
                    <a:pt x="20448" y="12368"/>
                    <a:pt x="20448" y="12297"/>
                  </a:cubicBezTo>
                  <a:cubicBezTo>
                    <a:pt x="20448" y="12271"/>
                    <a:pt x="20448" y="12225"/>
                    <a:pt x="20419" y="12203"/>
                  </a:cubicBezTo>
                  <a:cubicBezTo>
                    <a:pt x="20419" y="12154"/>
                    <a:pt x="20419" y="12105"/>
                    <a:pt x="20419" y="12034"/>
                  </a:cubicBezTo>
                  <a:cubicBezTo>
                    <a:pt x="20419" y="11918"/>
                    <a:pt x="20419" y="11798"/>
                    <a:pt x="20327" y="11701"/>
                  </a:cubicBezTo>
                  <a:cubicBezTo>
                    <a:pt x="20265" y="11633"/>
                    <a:pt x="20207" y="11607"/>
                    <a:pt x="20173" y="11584"/>
                  </a:cubicBezTo>
                  <a:cubicBezTo>
                    <a:pt x="20144" y="11584"/>
                    <a:pt x="20115" y="11584"/>
                    <a:pt x="20115" y="11535"/>
                  </a:cubicBezTo>
                  <a:cubicBezTo>
                    <a:pt x="20024" y="11370"/>
                    <a:pt x="20082" y="10991"/>
                    <a:pt x="20115" y="10871"/>
                  </a:cubicBezTo>
                  <a:cubicBezTo>
                    <a:pt x="20144" y="10683"/>
                    <a:pt x="19990" y="10564"/>
                    <a:pt x="19841" y="10444"/>
                  </a:cubicBezTo>
                  <a:cubicBezTo>
                    <a:pt x="19778" y="10398"/>
                    <a:pt x="19749" y="10372"/>
                    <a:pt x="19687" y="10327"/>
                  </a:cubicBezTo>
                  <a:cubicBezTo>
                    <a:pt x="19595" y="10181"/>
                    <a:pt x="19475" y="10113"/>
                    <a:pt x="19350" y="10016"/>
                  </a:cubicBezTo>
                  <a:cubicBezTo>
                    <a:pt x="19321" y="9993"/>
                    <a:pt x="19259" y="9945"/>
                    <a:pt x="19230" y="9922"/>
                  </a:cubicBezTo>
                  <a:cubicBezTo>
                    <a:pt x="19138" y="9851"/>
                    <a:pt x="18989" y="9802"/>
                    <a:pt x="18835" y="9802"/>
                  </a:cubicBezTo>
                  <a:cubicBezTo>
                    <a:pt x="18714" y="9802"/>
                    <a:pt x="18589" y="9828"/>
                    <a:pt x="18498" y="9828"/>
                  </a:cubicBezTo>
                  <a:cubicBezTo>
                    <a:pt x="18469" y="9828"/>
                    <a:pt x="18469" y="9828"/>
                    <a:pt x="18469" y="9828"/>
                  </a:cubicBezTo>
                  <a:cubicBezTo>
                    <a:pt x="18315" y="9851"/>
                    <a:pt x="18074" y="9945"/>
                    <a:pt x="17800" y="10016"/>
                  </a:cubicBezTo>
                  <a:cubicBezTo>
                    <a:pt x="17646" y="10065"/>
                    <a:pt x="17646" y="10065"/>
                    <a:pt x="17646" y="10065"/>
                  </a:cubicBezTo>
                  <a:cubicBezTo>
                    <a:pt x="17525" y="10087"/>
                    <a:pt x="17525" y="10087"/>
                    <a:pt x="17525" y="10087"/>
                  </a:cubicBezTo>
                  <a:cubicBezTo>
                    <a:pt x="17309" y="10159"/>
                    <a:pt x="17159" y="10207"/>
                    <a:pt x="17006" y="10301"/>
                  </a:cubicBezTo>
                  <a:cubicBezTo>
                    <a:pt x="16947" y="10350"/>
                    <a:pt x="16885" y="10350"/>
                    <a:pt x="16794" y="10372"/>
                  </a:cubicBezTo>
                  <a:cubicBezTo>
                    <a:pt x="16702" y="10398"/>
                    <a:pt x="16582" y="10421"/>
                    <a:pt x="16457" y="10492"/>
                  </a:cubicBezTo>
                  <a:cubicBezTo>
                    <a:pt x="16399" y="10515"/>
                    <a:pt x="16274" y="10515"/>
                    <a:pt x="16124" y="10515"/>
                  </a:cubicBezTo>
                  <a:cubicBezTo>
                    <a:pt x="16000" y="10515"/>
                    <a:pt x="15941" y="10515"/>
                    <a:pt x="15941" y="10515"/>
                  </a:cubicBezTo>
                  <a:cubicBezTo>
                    <a:pt x="15817" y="10466"/>
                    <a:pt x="15758" y="10301"/>
                    <a:pt x="15696" y="10113"/>
                  </a:cubicBezTo>
                  <a:cubicBezTo>
                    <a:pt x="15605" y="9874"/>
                    <a:pt x="15455" y="9828"/>
                    <a:pt x="15301" y="9780"/>
                  </a:cubicBezTo>
                  <a:cubicBezTo>
                    <a:pt x="15239" y="9757"/>
                    <a:pt x="15210" y="9757"/>
                    <a:pt x="15181" y="9731"/>
                  </a:cubicBezTo>
                  <a:cubicBezTo>
                    <a:pt x="15147" y="9731"/>
                    <a:pt x="15147" y="9708"/>
                    <a:pt x="15147" y="9708"/>
                  </a:cubicBezTo>
                  <a:cubicBezTo>
                    <a:pt x="15118" y="9660"/>
                    <a:pt x="15210" y="9566"/>
                    <a:pt x="15301" y="9472"/>
                  </a:cubicBezTo>
                  <a:cubicBezTo>
                    <a:pt x="15330" y="9446"/>
                    <a:pt x="15359" y="9446"/>
                    <a:pt x="15422" y="9446"/>
                  </a:cubicBezTo>
                  <a:cubicBezTo>
                    <a:pt x="15455" y="9446"/>
                    <a:pt x="15576" y="9423"/>
                    <a:pt x="15605" y="9329"/>
                  </a:cubicBezTo>
                  <a:cubicBezTo>
                    <a:pt x="15634" y="9303"/>
                    <a:pt x="15634" y="9281"/>
                    <a:pt x="15667" y="9232"/>
                  </a:cubicBezTo>
                  <a:cubicBezTo>
                    <a:pt x="15667" y="9164"/>
                    <a:pt x="15696" y="9093"/>
                    <a:pt x="15725" y="9044"/>
                  </a:cubicBezTo>
                  <a:cubicBezTo>
                    <a:pt x="15788" y="9044"/>
                    <a:pt x="15850" y="9067"/>
                    <a:pt x="15908" y="9093"/>
                  </a:cubicBezTo>
                  <a:cubicBezTo>
                    <a:pt x="15971" y="9116"/>
                    <a:pt x="16033" y="9138"/>
                    <a:pt x="16091" y="9138"/>
                  </a:cubicBezTo>
                  <a:cubicBezTo>
                    <a:pt x="16183" y="9164"/>
                    <a:pt x="16245" y="9187"/>
                    <a:pt x="16274" y="9187"/>
                  </a:cubicBezTo>
                  <a:cubicBezTo>
                    <a:pt x="16457" y="9187"/>
                    <a:pt x="16490" y="9067"/>
                    <a:pt x="16490" y="8973"/>
                  </a:cubicBezTo>
                  <a:cubicBezTo>
                    <a:pt x="16519" y="8973"/>
                    <a:pt x="16519" y="8973"/>
                    <a:pt x="16519" y="8973"/>
                  </a:cubicBezTo>
                  <a:cubicBezTo>
                    <a:pt x="16548" y="8782"/>
                    <a:pt x="16457" y="8617"/>
                    <a:pt x="16274" y="8568"/>
                  </a:cubicBezTo>
                  <a:cubicBezTo>
                    <a:pt x="16245" y="8568"/>
                    <a:pt x="16245" y="8568"/>
                    <a:pt x="16245" y="8568"/>
                  </a:cubicBezTo>
                  <a:cubicBezTo>
                    <a:pt x="16153" y="8545"/>
                    <a:pt x="16062" y="8523"/>
                    <a:pt x="15941" y="8451"/>
                  </a:cubicBezTo>
                  <a:cubicBezTo>
                    <a:pt x="15971" y="8403"/>
                    <a:pt x="16091" y="8354"/>
                    <a:pt x="16124" y="8309"/>
                  </a:cubicBezTo>
                  <a:cubicBezTo>
                    <a:pt x="16183" y="8283"/>
                    <a:pt x="16245" y="8238"/>
                    <a:pt x="16307" y="8212"/>
                  </a:cubicBezTo>
                  <a:cubicBezTo>
                    <a:pt x="16336" y="8166"/>
                    <a:pt x="16399" y="8140"/>
                    <a:pt x="16457" y="8095"/>
                  </a:cubicBezTo>
                  <a:cubicBezTo>
                    <a:pt x="16548" y="8047"/>
                    <a:pt x="16673" y="7998"/>
                    <a:pt x="16765" y="7904"/>
                  </a:cubicBezTo>
                  <a:cubicBezTo>
                    <a:pt x="16794" y="7881"/>
                    <a:pt x="16794" y="7881"/>
                    <a:pt x="16794" y="7881"/>
                  </a:cubicBezTo>
                  <a:cubicBezTo>
                    <a:pt x="16794" y="7881"/>
                    <a:pt x="16852" y="7930"/>
                    <a:pt x="16914" y="7953"/>
                  </a:cubicBezTo>
                  <a:cubicBezTo>
                    <a:pt x="16977" y="7975"/>
                    <a:pt x="17039" y="7998"/>
                    <a:pt x="17097" y="8047"/>
                  </a:cubicBezTo>
                  <a:cubicBezTo>
                    <a:pt x="17159" y="8069"/>
                    <a:pt x="17218" y="8069"/>
                    <a:pt x="17280" y="8069"/>
                  </a:cubicBezTo>
                  <a:cubicBezTo>
                    <a:pt x="17371" y="8069"/>
                    <a:pt x="17463" y="8047"/>
                    <a:pt x="17525" y="7998"/>
                  </a:cubicBezTo>
                  <a:cubicBezTo>
                    <a:pt x="17617" y="7904"/>
                    <a:pt x="17617" y="7761"/>
                    <a:pt x="17583" y="7690"/>
                  </a:cubicBezTo>
                  <a:cubicBezTo>
                    <a:pt x="17554" y="7548"/>
                    <a:pt x="17434" y="7525"/>
                    <a:pt x="17371" y="7525"/>
                  </a:cubicBezTo>
                  <a:cubicBezTo>
                    <a:pt x="17371" y="7502"/>
                    <a:pt x="17401" y="7502"/>
                    <a:pt x="17463" y="7502"/>
                  </a:cubicBezTo>
                  <a:cubicBezTo>
                    <a:pt x="17496" y="7502"/>
                    <a:pt x="17554" y="7502"/>
                    <a:pt x="17617" y="7548"/>
                  </a:cubicBezTo>
                  <a:cubicBezTo>
                    <a:pt x="17675" y="7574"/>
                    <a:pt x="17766" y="7596"/>
                    <a:pt x="17829" y="7596"/>
                  </a:cubicBezTo>
                  <a:cubicBezTo>
                    <a:pt x="18074" y="7596"/>
                    <a:pt x="18103" y="7360"/>
                    <a:pt x="18132" y="7289"/>
                  </a:cubicBezTo>
                  <a:cubicBezTo>
                    <a:pt x="18165" y="7097"/>
                    <a:pt x="18103" y="6906"/>
                    <a:pt x="17949" y="6764"/>
                  </a:cubicBezTo>
                  <a:cubicBezTo>
                    <a:pt x="17920" y="6718"/>
                    <a:pt x="17891" y="6693"/>
                    <a:pt x="17829" y="6670"/>
                  </a:cubicBezTo>
                  <a:cubicBezTo>
                    <a:pt x="17800" y="6621"/>
                    <a:pt x="17766" y="6599"/>
                    <a:pt x="17737" y="6527"/>
                  </a:cubicBezTo>
                  <a:cubicBezTo>
                    <a:pt x="17708" y="6505"/>
                    <a:pt x="17708" y="6456"/>
                    <a:pt x="17708" y="6433"/>
                  </a:cubicBezTo>
                  <a:cubicBezTo>
                    <a:pt x="17675" y="6362"/>
                    <a:pt x="17646" y="6265"/>
                    <a:pt x="17525" y="6171"/>
                  </a:cubicBezTo>
                  <a:cubicBezTo>
                    <a:pt x="17496" y="6148"/>
                    <a:pt x="17496" y="6148"/>
                    <a:pt x="17496" y="6148"/>
                  </a:cubicBezTo>
                  <a:cubicBezTo>
                    <a:pt x="17342" y="6028"/>
                    <a:pt x="17189" y="5912"/>
                    <a:pt x="16852" y="5863"/>
                  </a:cubicBezTo>
                  <a:lnTo>
                    <a:pt x="16823" y="5863"/>
                  </a:lnTo>
                  <a:lnTo>
                    <a:pt x="16852" y="5863"/>
                  </a:lnTo>
                  <a:cubicBezTo>
                    <a:pt x="16885" y="5815"/>
                    <a:pt x="16885" y="5815"/>
                    <a:pt x="16885" y="5815"/>
                  </a:cubicBezTo>
                  <a:cubicBezTo>
                    <a:pt x="17068" y="5698"/>
                    <a:pt x="17068" y="5601"/>
                    <a:pt x="17097" y="5484"/>
                  </a:cubicBezTo>
                  <a:cubicBezTo>
                    <a:pt x="17097" y="5458"/>
                    <a:pt x="17097" y="5436"/>
                    <a:pt x="17097" y="5413"/>
                  </a:cubicBezTo>
                  <a:cubicBezTo>
                    <a:pt x="17130" y="5270"/>
                    <a:pt x="17068" y="5176"/>
                    <a:pt x="17039" y="5079"/>
                  </a:cubicBezTo>
                  <a:cubicBezTo>
                    <a:pt x="17006" y="5008"/>
                    <a:pt x="16977" y="4959"/>
                    <a:pt x="16977" y="4914"/>
                  </a:cubicBezTo>
                  <a:cubicBezTo>
                    <a:pt x="16947" y="4843"/>
                    <a:pt x="17006" y="4772"/>
                    <a:pt x="17130" y="4700"/>
                  </a:cubicBezTo>
                  <a:cubicBezTo>
                    <a:pt x="17159" y="4652"/>
                    <a:pt x="17189" y="4629"/>
                    <a:pt x="17218" y="4606"/>
                  </a:cubicBezTo>
                  <a:cubicBezTo>
                    <a:pt x="17309" y="4487"/>
                    <a:pt x="17371" y="4438"/>
                    <a:pt x="17463" y="4438"/>
                  </a:cubicBezTo>
                  <a:cubicBezTo>
                    <a:pt x="17463" y="4438"/>
                    <a:pt x="17463" y="4438"/>
                    <a:pt x="17496" y="4438"/>
                  </a:cubicBezTo>
                  <a:cubicBezTo>
                    <a:pt x="17525" y="4438"/>
                    <a:pt x="17554" y="4464"/>
                    <a:pt x="17617" y="4509"/>
                  </a:cubicBezTo>
                  <a:cubicBezTo>
                    <a:pt x="17675" y="4580"/>
                    <a:pt x="17737" y="4629"/>
                    <a:pt x="17891" y="4652"/>
                  </a:cubicBezTo>
                  <a:lnTo>
                    <a:pt x="17920" y="4652"/>
                  </a:lnTo>
                  <a:cubicBezTo>
                    <a:pt x="18132" y="4652"/>
                    <a:pt x="18257" y="4487"/>
                    <a:pt x="18377" y="4273"/>
                  </a:cubicBezTo>
                  <a:cubicBezTo>
                    <a:pt x="18407" y="4224"/>
                    <a:pt x="18436" y="4179"/>
                    <a:pt x="18469" y="4153"/>
                  </a:cubicBezTo>
                  <a:cubicBezTo>
                    <a:pt x="18652" y="3894"/>
                    <a:pt x="18469" y="3511"/>
                    <a:pt x="18315" y="3324"/>
                  </a:cubicBezTo>
                  <a:cubicBezTo>
                    <a:pt x="18257" y="3230"/>
                    <a:pt x="18224" y="3110"/>
                    <a:pt x="18224" y="2990"/>
                  </a:cubicBezTo>
                  <a:cubicBezTo>
                    <a:pt x="18224" y="2967"/>
                    <a:pt x="18224" y="2967"/>
                    <a:pt x="18224" y="2967"/>
                  </a:cubicBezTo>
                  <a:cubicBezTo>
                    <a:pt x="18224" y="2945"/>
                    <a:pt x="18224" y="2945"/>
                    <a:pt x="18224" y="2945"/>
                  </a:cubicBezTo>
                  <a:cubicBezTo>
                    <a:pt x="18224" y="2919"/>
                    <a:pt x="18224" y="2919"/>
                    <a:pt x="18224" y="2896"/>
                  </a:cubicBezTo>
                  <a:cubicBezTo>
                    <a:pt x="18224" y="2873"/>
                    <a:pt x="18224" y="2847"/>
                    <a:pt x="18224" y="2825"/>
                  </a:cubicBezTo>
                  <a:cubicBezTo>
                    <a:pt x="18224" y="2825"/>
                    <a:pt x="18224" y="2825"/>
                    <a:pt x="18224" y="2802"/>
                  </a:cubicBezTo>
                  <a:cubicBezTo>
                    <a:pt x="18257" y="2611"/>
                    <a:pt x="18257" y="2611"/>
                    <a:pt x="18257" y="2611"/>
                  </a:cubicBezTo>
                  <a:cubicBezTo>
                    <a:pt x="18195" y="2682"/>
                    <a:pt x="18195" y="2682"/>
                    <a:pt x="18195" y="2682"/>
                  </a:cubicBezTo>
                  <a:cubicBezTo>
                    <a:pt x="18132" y="2660"/>
                    <a:pt x="18074" y="2634"/>
                    <a:pt x="18012" y="2634"/>
                  </a:cubicBezTo>
                  <a:cubicBezTo>
                    <a:pt x="17983" y="2634"/>
                    <a:pt x="17920" y="2660"/>
                    <a:pt x="17858" y="2660"/>
                  </a:cubicBezTo>
                  <a:cubicBezTo>
                    <a:pt x="17829" y="2660"/>
                    <a:pt x="17800" y="2682"/>
                    <a:pt x="17766" y="2682"/>
                  </a:cubicBezTo>
                  <a:cubicBezTo>
                    <a:pt x="17737" y="2682"/>
                    <a:pt x="17708" y="2682"/>
                    <a:pt x="17675" y="2682"/>
                  </a:cubicBezTo>
                  <a:cubicBezTo>
                    <a:pt x="17646" y="2682"/>
                    <a:pt x="17646" y="2682"/>
                    <a:pt x="17646" y="2682"/>
                  </a:cubicBezTo>
                  <a:lnTo>
                    <a:pt x="17646" y="2660"/>
                  </a:lnTo>
                  <a:cubicBezTo>
                    <a:pt x="17675" y="2517"/>
                    <a:pt x="17525" y="2423"/>
                    <a:pt x="17434" y="2349"/>
                  </a:cubicBezTo>
                  <a:cubicBezTo>
                    <a:pt x="17401" y="2326"/>
                    <a:pt x="17371" y="2303"/>
                    <a:pt x="17342" y="2277"/>
                  </a:cubicBezTo>
                  <a:cubicBezTo>
                    <a:pt x="17251" y="2206"/>
                    <a:pt x="17159" y="2138"/>
                    <a:pt x="17068" y="2089"/>
                  </a:cubicBezTo>
                  <a:cubicBezTo>
                    <a:pt x="17006" y="2041"/>
                    <a:pt x="16977" y="2018"/>
                    <a:pt x="16914" y="1995"/>
                  </a:cubicBezTo>
                  <a:cubicBezTo>
                    <a:pt x="16885" y="1947"/>
                    <a:pt x="16852" y="1782"/>
                    <a:pt x="16885" y="1710"/>
                  </a:cubicBezTo>
                  <a:cubicBezTo>
                    <a:pt x="16885" y="1684"/>
                    <a:pt x="16914" y="1662"/>
                    <a:pt x="16914" y="1662"/>
                  </a:cubicBezTo>
                  <a:cubicBezTo>
                    <a:pt x="16977" y="1542"/>
                    <a:pt x="17039" y="1399"/>
                    <a:pt x="17006" y="1283"/>
                  </a:cubicBezTo>
                  <a:cubicBezTo>
                    <a:pt x="16947" y="1114"/>
                    <a:pt x="16640" y="1092"/>
                    <a:pt x="16611" y="1069"/>
                  </a:cubicBezTo>
                  <a:cubicBezTo>
                    <a:pt x="16582" y="1069"/>
                    <a:pt x="16582" y="1069"/>
                    <a:pt x="16582" y="1069"/>
                  </a:cubicBezTo>
                  <a:cubicBezTo>
                    <a:pt x="16582" y="1069"/>
                    <a:pt x="16548" y="1092"/>
                    <a:pt x="16519" y="1092"/>
                  </a:cubicBezTo>
                  <a:cubicBezTo>
                    <a:pt x="16457" y="1092"/>
                    <a:pt x="16399" y="1069"/>
                    <a:pt x="16399" y="1043"/>
                  </a:cubicBezTo>
                  <a:cubicBezTo>
                    <a:pt x="16307" y="926"/>
                    <a:pt x="16183" y="833"/>
                    <a:pt x="16000" y="758"/>
                  </a:cubicBezTo>
                  <a:cubicBezTo>
                    <a:pt x="15971" y="735"/>
                    <a:pt x="15971" y="735"/>
                    <a:pt x="15971" y="735"/>
                  </a:cubicBezTo>
                  <a:cubicBezTo>
                    <a:pt x="15941" y="735"/>
                    <a:pt x="15788" y="664"/>
                    <a:pt x="15788" y="641"/>
                  </a:cubicBezTo>
                  <a:cubicBezTo>
                    <a:pt x="15788" y="641"/>
                    <a:pt x="15788" y="641"/>
                    <a:pt x="15788" y="619"/>
                  </a:cubicBezTo>
                  <a:cubicBezTo>
                    <a:pt x="15908" y="450"/>
                    <a:pt x="15908" y="236"/>
                    <a:pt x="15788" y="94"/>
                  </a:cubicBezTo>
                  <a:cubicBezTo>
                    <a:pt x="15725" y="23"/>
                    <a:pt x="15634" y="0"/>
                    <a:pt x="15513" y="0"/>
                  </a:cubicBezTo>
                  <a:lnTo>
                    <a:pt x="15513" y="94"/>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2" name="AutoShape 12"/>
            <p:cNvSpPr>
              <a:spLocks/>
            </p:cNvSpPr>
            <p:nvPr/>
          </p:nvSpPr>
          <p:spPr bwMode="auto">
            <a:xfrm>
              <a:off x="1304438" y="3728237"/>
              <a:ext cx="1726084" cy="24515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492" y="21600"/>
                  </a:moveTo>
                  <a:cubicBezTo>
                    <a:pt x="9430" y="21600"/>
                    <a:pt x="9401" y="21580"/>
                    <a:pt x="9372" y="21560"/>
                  </a:cubicBezTo>
                  <a:cubicBezTo>
                    <a:pt x="9309" y="21536"/>
                    <a:pt x="9309" y="21453"/>
                    <a:pt x="9309" y="21369"/>
                  </a:cubicBezTo>
                  <a:cubicBezTo>
                    <a:pt x="9338" y="21199"/>
                    <a:pt x="9338" y="21199"/>
                    <a:pt x="9338" y="21199"/>
                  </a:cubicBezTo>
                  <a:cubicBezTo>
                    <a:pt x="9338" y="20924"/>
                    <a:pt x="9338" y="20881"/>
                    <a:pt x="9554" y="20861"/>
                  </a:cubicBezTo>
                  <a:cubicBezTo>
                    <a:pt x="9583" y="20861"/>
                    <a:pt x="9612" y="20861"/>
                    <a:pt x="9646" y="20861"/>
                  </a:cubicBezTo>
                  <a:cubicBezTo>
                    <a:pt x="9795" y="20841"/>
                    <a:pt x="9949" y="20734"/>
                    <a:pt x="9920" y="20670"/>
                  </a:cubicBezTo>
                  <a:cubicBezTo>
                    <a:pt x="9920" y="20627"/>
                    <a:pt x="9857" y="20627"/>
                    <a:pt x="9795" y="20627"/>
                  </a:cubicBezTo>
                  <a:cubicBezTo>
                    <a:pt x="9463" y="20627"/>
                    <a:pt x="9309" y="20586"/>
                    <a:pt x="9251" y="20436"/>
                  </a:cubicBezTo>
                  <a:cubicBezTo>
                    <a:pt x="9127" y="20480"/>
                    <a:pt x="8915" y="20523"/>
                    <a:pt x="8703" y="20523"/>
                  </a:cubicBezTo>
                  <a:cubicBezTo>
                    <a:pt x="8458" y="20523"/>
                    <a:pt x="8155" y="20459"/>
                    <a:pt x="8093" y="20162"/>
                  </a:cubicBezTo>
                  <a:cubicBezTo>
                    <a:pt x="8064" y="20055"/>
                    <a:pt x="8030" y="19971"/>
                    <a:pt x="8030" y="19908"/>
                  </a:cubicBezTo>
                  <a:cubicBezTo>
                    <a:pt x="7939" y="19547"/>
                    <a:pt x="7939" y="19506"/>
                    <a:pt x="7756" y="19506"/>
                  </a:cubicBezTo>
                  <a:cubicBezTo>
                    <a:pt x="7756" y="19506"/>
                    <a:pt x="7727" y="19506"/>
                    <a:pt x="7698" y="19506"/>
                  </a:cubicBezTo>
                  <a:cubicBezTo>
                    <a:pt x="7574" y="19527"/>
                    <a:pt x="7453" y="19547"/>
                    <a:pt x="7391" y="19610"/>
                  </a:cubicBezTo>
                  <a:cubicBezTo>
                    <a:pt x="7333" y="19697"/>
                    <a:pt x="7304" y="19824"/>
                    <a:pt x="7362" y="19971"/>
                  </a:cubicBezTo>
                  <a:cubicBezTo>
                    <a:pt x="7424" y="20142"/>
                    <a:pt x="7391" y="20309"/>
                    <a:pt x="7271" y="20396"/>
                  </a:cubicBezTo>
                  <a:cubicBezTo>
                    <a:pt x="7212" y="20459"/>
                    <a:pt x="7121" y="20480"/>
                    <a:pt x="7026" y="20480"/>
                  </a:cubicBezTo>
                  <a:cubicBezTo>
                    <a:pt x="6967" y="20480"/>
                    <a:pt x="6905" y="20480"/>
                    <a:pt x="6847" y="20459"/>
                  </a:cubicBezTo>
                  <a:cubicBezTo>
                    <a:pt x="6693" y="20396"/>
                    <a:pt x="6540" y="20246"/>
                    <a:pt x="6390" y="20098"/>
                  </a:cubicBezTo>
                  <a:cubicBezTo>
                    <a:pt x="6237" y="19951"/>
                    <a:pt x="6087" y="19801"/>
                    <a:pt x="5963" y="19801"/>
                  </a:cubicBezTo>
                  <a:cubicBezTo>
                    <a:pt x="5689" y="19864"/>
                    <a:pt x="5689" y="19864"/>
                    <a:pt x="5689" y="19864"/>
                  </a:cubicBezTo>
                  <a:cubicBezTo>
                    <a:pt x="5660" y="19844"/>
                    <a:pt x="5660" y="19844"/>
                    <a:pt x="5660" y="19844"/>
                  </a:cubicBezTo>
                  <a:cubicBezTo>
                    <a:pt x="5630" y="19801"/>
                    <a:pt x="5568" y="19717"/>
                    <a:pt x="5535" y="19654"/>
                  </a:cubicBezTo>
                  <a:cubicBezTo>
                    <a:pt x="5506" y="19527"/>
                    <a:pt x="5415" y="19379"/>
                    <a:pt x="5265" y="19273"/>
                  </a:cubicBezTo>
                  <a:cubicBezTo>
                    <a:pt x="5082" y="19189"/>
                    <a:pt x="5020" y="19062"/>
                    <a:pt x="5049" y="18871"/>
                  </a:cubicBezTo>
                  <a:cubicBezTo>
                    <a:pt x="5082" y="18701"/>
                    <a:pt x="5232" y="18640"/>
                    <a:pt x="5568" y="18597"/>
                  </a:cubicBezTo>
                  <a:cubicBezTo>
                    <a:pt x="5722" y="18574"/>
                    <a:pt x="5751" y="18533"/>
                    <a:pt x="5809" y="18447"/>
                  </a:cubicBezTo>
                  <a:cubicBezTo>
                    <a:pt x="5842" y="18386"/>
                    <a:pt x="5871" y="18322"/>
                    <a:pt x="5992" y="18236"/>
                  </a:cubicBezTo>
                  <a:cubicBezTo>
                    <a:pt x="6025" y="18193"/>
                    <a:pt x="6087" y="18152"/>
                    <a:pt x="6116" y="18132"/>
                  </a:cubicBezTo>
                  <a:lnTo>
                    <a:pt x="6025" y="18109"/>
                  </a:lnTo>
                  <a:cubicBezTo>
                    <a:pt x="5900" y="18109"/>
                    <a:pt x="5809" y="18068"/>
                    <a:pt x="5751" y="18025"/>
                  </a:cubicBezTo>
                  <a:cubicBezTo>
                    <a:pt x="5689" y="18005"/>
                    <a:pt x="5630" y="17982"/>
                    <a:pt x="5568" y="17961"/>
                  </a:cubicBezTo>
                  <a:cubicBezTo>
                    <a:pt x="5385" y="17941"/>
                    <a:pt x="5356" y="17771"/>
                    <a:pt x="5323" y="17644"/>
                  </a:cubicBezTo>
                  <a:cubicBezTo>
                    <a:pt x="5323" y="17624"/>
                    <a:pt x="5294" y="17580"/>
                    <a:pt x="5294" y="17560"/>
                  </a:cubicBezTo>
                  <a:cubicBezTo>
                    <a:pt x="5294" y="17517"/>
                    <a:pt x="5294" y="17453"/>
                    <a:pt x="5294" y="17390"/>
                  </a:cubicBezTo>
                  <a:cubicBezTo>
                    <a:pt x="5294" y="17306"/>
                    <a:pt x="5294" y="17222"/>
                    <a:pt x="5232" y="17156"/>
                  </a:cubicBezTo>
                  <a:cubicBezTo>
                    <a:pt x="5203" y="17136"/>
                    <a:pt x="5174" y="17136"/>
                    <a:pt x="5140" y="17115"/>
                  </a:cubicBezTo>
                  <a:cubicBezTo>
                    <a:pt x="5082" y="17092"/>
                    <a:pt x="5020" y="17072"/>
                    <a:pt x="4991" y="16988"/>
                  </a:cubicBezTo>
                  <a:cubicBezTo>
                    <a:pt x="4900" y="16818"/>
                    <a:pt x="4958" y="16544"/>
                    <a:pt x="4991" y="16353"/>
                  </a:cubicBezTo>
                  <a:cubicBezTo>
                    <a:pt x="4991" y="16226"/>
                    <a:pt x="4900" y="16162"/>
                    <a:pt x="4775" y="16079"/>
                  </a:cubicBezTo>
                  <a:cubicBezTo>
                    <a:pt x="4717" y="16035"/>
                    <a:pt x="4655" y="15992"/>
                    <a:pt x="4592" y="15931"/>
                  </a:cubicBezTo>
                  <a:cubicBezTo>
                    <a:pt x="4501" y="15825"/>
                    <a:pt x="4410" y="15761"/>
                    <a:pt x="4289" y="15698"/>
                  </a:cubicBezTo>
                  <a:cubicBezTo>
                    <a:pt x="4227" y="15654"/>
                    <a:pt x="4198" y="15634"/>
                    <a:pt x="4140" y="15591"/>
                  </a:cubicBezTo>
                  <a:cubicBezTo>
                    <a:pt x="4078" y="15550"/>
                    <a:pt x="3986" y="15527"/>
                    <a:pt x="3895" y="15527"/>
                  </a:cubicBezTo>
                  <a:cubicBezTo>
                    <a:pt x="3774" y="15527"/>
                    <a:pt x="3683" y="15550"/>
                    <a:pt x="3592" y="15550"/>
                  </a:cubicBezTo>
                  <a:cubicBezTo>
                    <a:pt x="3558" y="15570"/>
                    <a:pt x="3558" y="15570"/>
                    <a:pt x="3558" y="15570"/>
                  </a:cubicBezTo>
                  <a:cubicBezTo>
                    <a:pt x="3438" y="15570"/>
                    <a:pt x="3164" y="15654"/>
                    <a:pt x="2952" y="15718"/>
                  </a:cubicBezTo>
                  <a:cubicBezTo>
                    <a:pt x="2645" y="15781"/>
                    <a:pt x="2645" y="15781"/>
                    <a:pt x="2645" y="15781"/>
                  </a:cubicBezTo>
                  <a:cubicBezTo>
                    <a:pt x="2433" y="15845"/>
                    <a:pt x="2342" y="15868"/>
                    <a:pt x="2192" y="15952"/>
                  </a:cubicBezTo>
                  <a:cubicBezTo>
                    <a:pt x="2101" y="15992"/>
                    <a:pt x="2010" y="16015"/>
                    <a:pt x="1914" y="16035"/>
                  </a:cubicBezTo>
                  <a:cubicBezTo>
                    <a:pt x="1827" y="16056"/>
                    <a:pt x="1736" y="16079"/>
                    <a:pt x="1611" y="16142"/>
                  </a:cubicBezTo>
                  <a:cubicBezTo>
                    <a:pt x="1582" y="16142"/>
                    <a:pt x="1582" y="16142"/>
                    <a:pt x="1582" y="16142"/>
                  </a:cubicBezTo>
                  <a:cubicBezTo>
                    <a:pt x="1582" y="16142"/>
                    <a:pt x="1370" y="16162"/>
                    <a:pt x="1188" y="16162"/>
                  </a:cubicBezTo>
                  <a:cubicBezTo>
                    <a:pt x="1063" y="16162"/>
                    <a:pt x="972" y="16162"/>
                    <a:pt x="913" y="16142"/>
                  </a:cubicBezTo>
                  <a:cubicBezTo>
                    <a:pt x="698" y="16079"/>
                    <a:pt x="639" y="15888"/>
                    <a:pt x="577" y="15698"/>
                  </a:cubicBezTo>
                  <a:cubicBezTo>
                    <a:pt x="519" y="15570"/>
                    <a:pt x="424" y="15550"/>
                    <a:pt x="274" y="15507"/>
                  </a:cubicBezTo>
                  <a:cubicBezTo>
                    <a:pt x="245" y="15487"/>
                    <a:pt x="183" y="15487"/>
                    <a:pt x="154" y="15464"/>
                  </a:cubicBezTo>
                  <a:cubicBezTo>
                    <a:pt x="62" y="15443"/>
                    <a:pt x="29" y="15400"/>
                    <a:pt x="0" y="15337"/>
                  </a:cubicBezTo>
                  <a:cubicBezTo>
                    <a:pt x="0" y="15233"/>
                    <a:pt x="120" y="15106"/>
                    <a:pt x="245" y="15019"/>
                  </a:cubicBezTo>
                  <a:cubicBezTo>
                    <a:pt x="332" y="14955"/>
                    <a:pt x="394" y="14955"/>
                    <a:pt x="457" y="14955"/>
                  </a:cubicBezTo>
                  <a:cubicBezTo>
                    <a:pt x="486" y="14955"/>
                    <a:pt x="486" y="14955"/>
                    <a:pt x="486" y="14935"/>
                  </a:cubicBezTo>
                  <a:cubicBezTo>
                    <a:pt x="519" y="14915"/>
                    <a:pt x="519" y="14892"/>
                    <a:pt x="548" y="14851"/>
                  </a:cubicBezTo>
                  <a:cubicBezTo>
                    <a:pt x="548" y="14788"/>
                    <a:pt x="610" y="14681"/>
                    <a:pt x="639" y="14638"/>
                  </a:cubicBezTo>
                  <a:cubicBezTo>
                    <a:pt x="669" y="14618"/>
                    <a:pt x="698" y="14597"/>
                    <a:pt x="789" y="14597"/>
                  </a:cubicBezTo>
                  <a:cubicBezTo>
                    <a:pt x="851" y="14597"/>
                    <a:pt x="943" y="14618"/>
                    <a:pt x="1034" y="14638"/>
                  </a:cubicBezTo>
                  <a:cubicBezTo>
                    <a:pt x="1096" y="14661"/>
                    <a:pt x="1154" y="14681"/>
                    <a:pt x="1217" y="14681"/>
                  </a:cubicBezTo>
                  <a:cubicBezTo>
                    <a:pt x="1246" y="14701"/>
                    <a:pt x="1308" y="14701"/>
                    <a:pt x="1337" y="14701"/>
                  </a:cubicBezTo>
                  <a:cubicBezTo>
                    <a:pt x="1370" y="14701"/>
                    <a:pt x="1370" y="14661"/>
                    <a:pt x="1370" y="14638"/>
                  </a:cubicBezTo>
                  <a:cubicBezTo>
                    <a:pt x="1399" y="14514"/>
                    <a:pt x="1337" y="14450"/>
                    <a:pt x="1279" y="14427"/>
                  </a:cubicBezTo>
                  <a:cubicBezTo>
                    <a:pt x="1246" y="14427"/>
                    <a:pt x="1246" y="14427"/>
                    <a:pt x="1246" y="14427"/>
                  </a:cubicBezTo>
                  <a:cubicBezTo>
                    <a:pt x="1154" y="14407"/>
                    <a:pt x="1005" y="14363"/>
                    <a:pt x="880" y="14280"/>
                  </a:cubicBezTo>
                  <a:cubicBezTo>
                    <a:pt x="822" y="14236"/>
                    <a:pt x="822" y="14216"/>
                    <a:pt x="822" y="14196"/>
                  </a:cubicBezTo>
                  <a:cubicBezTo>
                    <a:pt x="822" y="14109"/>
                    <a:pt x="943" y="14046"/>
                    <a:pt x="1096" y="13962"/>
                  </a:cubicBezTo>
                  <a:cubicBezTo>
                    <a:pt x="1125" y="13942"/>
                    <a:pt x="1188" y="13919"/>
                    <a:pt x="1217" y="13899"/>
                  </a:cubicBezTo>
                  <a:cubicBezTo>
                    <a:pt x="1279" y="13855"/>
                    <a:pt x="1370" y="13815"/>
                    <a:pt x="1428" y="13771"/>
                  </a:cubicBezTo>
                  <a:cubicBezTo>
                    <a:pt x="1520" y="13731"/>
                    <a:pt x="1611" y="13688"/>
                    <a:pt x="1673" y="13624"/>
                  </a:cubicBezTo>
                  <a:cubicBezTo>
                    <a:pt x="1736" y="13581"/>
                    <a:pt x="1794" y="13561"/>
                    <a:pt x="1856" y="13561"/>
                  </a:cubicBezTo>
                  <a:cubicBezTo>
                    <a:pt x="1914" y="13561"/>
                    <a:pt x="2010" y="13601"/>
                    <a:pt x="2101" y="13644"/>
                  </a:cubicBezTo>
                  <a:cubicBezTo>
                    <a:pt x="2130" y="13665"/>
                    <a:pt x="2192" y="13688"/>
                    <a:pt x="2251" y="13708"/>
                  </a:cubicBezTo>
                  <a:cubicBezTo>
                    <a:pt x="2280" y="13731"/>
                    <a:pt x="2313" y="13731"/>
                    <a:pt x="2342" y="13731"/>
                  </a:cubicBezTo>
                  <a:cubicBezTo>
                    <a:pt x="2371" y="13731"/>
                    <a:pt x="2404" y="13731"/>
                    <a:pt x="2433" y="13708"/>
                  </a:cubicBezTo>
                  <a:cubicBezTo>
                    <a:pt x="2462" y="13665"/>
                    <a:pt x="2496" y="13601"/>
                    <a:pt x="2462" y="13538"/>
                  </a:cubicBezTo>
                  <a:cubicBezTo>
                    <a:pt x="2462" y="13497"/>
                    <a:pt x="2433" y="13497"/>
                    <a:pt x="2371" y="13497"/>
                  </a:cubicBezTo>
                  <a:cubicBezTo>
                    <a:pt x="2313" y="13477"/>
                    <a:pt x="2221" y="13477"/>
                    <a:pt x="2192" y="13390"/>
                  </a:cubicBezTo>
                  <a:cubicBezTo>
                    <a:pt x="2192" y="13370"/>
                    <a:pt x="2192" y="13327"/>
                    <a:pt x="2221" y="13307"/>
                  </a:cubicBezTo>
                  <a:cubicBezTo>
                    <a:pt x="2280" y="13243"/>
                    <a:pt x="2404" y="13223"/>
                    <a:pt x="2525" y="13223"/>
                  </a:cubicBezTo>
                  <a:cubicBezTo>
                    <a:pt x="2587" y="13223"/>
                    <a:pt x="2678" y="13223"/>
                    <a:pt x="2799" y="13263"/>
                  </a:cubicBezTo>
                  <a:cubicBezTo>
                    <a:pt x="2828" y="13283"/>
                    <a:pt x="2861" y="13307"/>
                    <a:pt x="2890" y="13307"/>
                  </a:cubicBezTo>
                  <a:cubicBezTo>
                    <a:pt x="2952" y="13307"/>
                    <a:pt x="2981" y="13243"/>
                    <a:pt x="3010" y="13136"/>
                  </a:cubicBezTo>
                  <a:cubicBezTo>
                    <a:pt x="3044" y="12989"/>
                    <a:pt x="2952" y="12842"/>
                    <a:pt x="2890" y="12778"/>
                  </a:cubicBezTo>
                  <a:cubicBezTo>
                    <a:pt x="2828" y="12735"/>
                    <a:pt x="2799" y="12715"/>
                    <a:pt x="2770" y="12691"/>
                  </a:cubicBezTo>
                  <a:cubicBezTo>
                    <a:pt x="2707" y="12651"/>
                    <a:pt x="2678" y="12628"/>
                    <a:pt x="2616" y="12544"/>
                  </a:cubicBezTo>
                  <a:cubicBezTo>
                    <a:pt x="2587" y="12501"/>
                    <a:pt x="2587" y="12460"/>
                    <a:pt x="2558" y="12417"/>
                  </a:cubicBezTo>
                  <a:cubicBezTo>
                    <a:pt x="2558" y="12354"/>
                    <a:pt x="2525" y="12313"/>
                    <a:pt x="2462" y="12270"/>
                  </a:cubicBezTo>
                  <a:cubicBezTo>
                    <a:pt x="2404" y="12227"/>
                    <a:pt x="2404" y="12227"/>
                    <a:pt x="2404" y="12227"/>
                  </a:cubicBezTo>
                  <a:cubicBezTo>
                    <a:pt x="2280" y="12143"/>
                    <a:pt x="2159" y="12036"/>
                    <a:pt x="1885" y="12036"/>
                  </a:cubicBezTo>
                  <a:cubicBezTo>
                    <a:pt x="1765" y="12016"/>
                    <a:pt x="1673" y="11996"/>
                    <a:pt x="1644" y="11952"/>
                  </a:cubicBezTo>
                  <a:cubicBezTo>
                    <a:pt x="1611" y="11889"/>
                    <a:pt x="1673" y="11845"/>
                    <a:pt x="1765" y="11782"/>
                  </a:cubicBezTo>
                  <a:cubicBezTo>
                    <a:pt x="1827" y="11762"/>
                    <a:pt x="1827" y="11762"/>
                    <a:pt x="1827" y="11762"/>
                  </a:cubicBezTo>
                  <a:cubicBezTo>
                    <a:pt x="1947" y="11678"/>
                    <a:pt x="1947" y="11635"/>
                    <a:pt x="1976" y="11551"/>
                  </a:cubicBezTo>
                  <a:cubicBezTo>
                    <a:pt x="1976" y="11528"/>
                    <a:pt x="1976" y="11487"/>
                    <a:pt x="1976" y="11464"/>
                  </a:cubicBezTo>
                  <a:cubicBezTo>
                    <a:pt x="2010" y="11380"/>
                    <a:pt x="1947" y="11297"/>
                    <a:pt x="1914" y="11233"/>
                  </a:cubicBezTo>
                  <a:cubicBezTo>
                    <a:pt x="1885" y="11170"/>
                    <a:pt x="1856" y="11126"/>
                    <a:pt x="1827" y="11063"/>
                  </a:cubicBezTo>
                  <a:cubicBezTo>
                    <a:pt x="1794" y="10916"/>
                    <a:pt x="1947" y="10829"/>
                    <a:pt x="2039" y="10745"/>
                  </a:cubicBezTo>
                  <a:cubicBezTo>
                    <a:pt x="2068" y="10725"/>
                    <a:pt x="2101" y="10705"/>
                    <a:pt x="2130" y="10682"/>
                  </a:cubicBezTo>
                  <a:cubicBezTo>
                    <a:pt x="2221" y="10598"/>
                    <a:pt x="2342" y="10491"/>
                    <a:pt x="2525" y="10491"/>
                  </a:cubicBezTo>
                  <a:cubicBezTo>
                    <a:pt x="2558" y="10491"/>
                    <a:pt x="2558" y="10491"/>
                    <a:pt x="2587" y="10491"/>
                  </a:cubicBezTo>
                  <a:cubicBezTo>
                    <a:pt x="2707" y="10514"/>
                    <a:pt x="2770" y="10555"/>
                    <a:pt x="2828" y="10598"/>
                  </a:cubicBezTo>
                  <a:cubicBezTo>
                    <a:pt x="2861" y="10641"/>
                    <a:pt x="2919" y="10682"/>
                    <a:pt x="2981" y="10682"/>
                  </a:cubicBezTo>
                  <a:cubicBezTo>
                    <a:pt x="3073" y="10682"/>
                    <a:pt x="3193" y="10534"/>
                    <a:pt x="3255" y="10427"/>
                  </a:cubicBezTo>
                  <a:cubicBezTo>
                    <a:pt x="3318" y="10364"/>
                    <a:pt x="3347" y="10324"/>
                    <a:pt x="3376" y="10300"/>
                  </a:cubicBezTo>
                  <a:cubicBezTo>
                    <a:pt x="3496" y="10133"/>
                    <a:pt x="3347" y="9859"/>
                    <a:pt x="3226" y="9688"/>
                  </a:cubicBezTo>
                  <a:cubicBezTo>
                    <a:pt x="3102" y="9561"/>
                    <a:pt x="3102" y="9434"/>
                    <a:pt x="3102" y="9307"/>
                  </a:cubicBezTo>
                  <a:cubicBezTo>
                    <a:pt x="3102" y="9287"/>
                    <a:pt x="3102" y="9287"/>
                    <a:pt x="3102" y="9287"/>
                  </a:cubicBezTo>
                  <a:cubicBezTo>
                    <a:pt x="3193" y="9200"/>
                    <a:pt x="3255" y="9137"/>
                    <a:pt x="3347" y="9053"/>
                  </a:cubicBezTo>
                  <a:cubicBezTo>
                    <a:pt x="3467" y="8926"/>
                    <a:pt x="3467" y="8862"/>
                    <a:pt x="3438" y="8735"/>
                  </a:cubicBezTo>
                  <a:cubicBezTo>
                    <a:pt x="3409" y="8692"/>
                    <a:pt x="3409" y="8652"/>
                    <a:pt x="3409" y="8608"/>
                  </a:cubicBezTo>
                  <a:cubicBezTo>
                    <a:pt x="3376" y="8504"/>
                    <a:pt x="3347" y="8481"/>
                    <a:pt x="3318" y="8461"/>
                  </a:cubicBezTo>
                  <a:cubicBezTo>
                    <a:pt x="3284" y="8418"/>
                    <a:pt x="3226" y="8397"/>
                    <a:pt x="3226" y="8314"/>
                  </a:cubicBezTo>
                  <a:cubicBezTo>
                    <a:pt x="3193" y="8187"/>
                    <a:pt x="3284" y="8143"/>
                    <a:pt x="3376" y="8100"/>
                  </a:cubicBezTo>
                  <a:cubicBezTo>
                    <a:pt x="3438" y="8080"/>
                    <a:pt x="3496" y="8060"/>
                    <a:pt x="3529" y="8016"/>
                  </a:cubicBezTo>
                  <a:cubicBezTo>
                    <a:pt x="3650" y="7869"/>
                    <a:pt x="3774" y="7826"/>
                    <a:pt x="3986" y="7742"/>
                  </a:cubicBezTo>
                  <a:cubicBezTo>
                    <a:pt x="4078" y="7719"/>
                    <a:pt x="4078" y="7719"/>
                    <a:pt x="4078" y="7719"/>
                  </a:cubicBezTo>
                  <a:cubicBezTo>
                    <a:pt x="4260" y="7655"/>
                    <a:pt x="4289" y="7615"/>
                    <a:pt x="4318" y="7508"/>
                  </a:cubicBezTo>
                  <a:cubicBezTo>
                    <a:pt x="4352" y="7468"/>
                    <a:pt x="4352" y="7444"/>
                    <a:pt x="4381" y="7404"/>
                  </a:cubicBezTo>
                  <a:cubicBezTo>
                    <a:pt x="4410" y="7338"/>
                    <a:pt x="4472" y="7274"/>
                    <a:pt x="4563" y="7274"/>
                  </a:cubicBezTo>
                  <a:cubicBezTo>
                    <a:pt x="4655" y="7274"/>
                    <a:pt x="4717" y="7338"/>
                    <a:pt x="4775" y="7424"/>
                  </a:cubicBezTo>
                  <a:cubicBezTo>
                    <a:pt x="4866" y="7508"/>
                    <a:pt x="4900" y="7551"/>
                    <a:pt x="5049" y="7551"/>
                  </a:cubicBezTo>
                  <a:cubicBezTo>
                    <a:pt x="5111" y="7551"/>
                    <a:pt x="5174" y="7528"/>
                    <a:pt x="5265" y="7528"/>
                  </a:cubicBezTo>
                  <a:cubicBezTo>
                    <a:pt x="5535" y="7468"/>
                    <a:pt x="5535" y="7444"/>
                    <a:pt x="5597" y="7381"/>
                  </a:cubicBezTo>
                  <a:cubicBezTo>
                    <a:pt x="5597" y="7361"/>
                    <a:pt x="5630" y="7317"/>
                    <a:pt x="5660" y="7274"/>
                  </a:cubicBezTo>
                  <a:cubicBezTo>
                    <a:pt x="5780" y="7127"/>
                    <a:pt x="5809" y="7107"/>
                    <a:pt x="5934" y="7063"/>
                  </a:cubicBezTo>
                  <a:cubicBezTo>
                    <a:pt x="5963" y="7043"/>
                    <a:pt x="5992" y="7023"/>
                    <a:pt x="6025" y="7023"/>
                  </a:cubicBezTo>
                  <a:cubicBezTo>
                    <a:pt x="6116" y="6980"/>
                    <a:pt x="6116" y="6959"/>
                    <a:pt x="6116" y="6959"/>
                  </a:cubicBezTo>
                  <a:lnTo>
                    <a:pt x="6116" y="6936"/>
                  </a:lnTo>
                  <a:cubicBezTo>
                    <a:pt x="6087" y="6916"/>
                    <a:pt x="6087" y="6853"/>
                    <a:pt x="6087" y="6769"/>
                  </a:cubicBezTo>
                  <a:cubicBezTo>
                    <a:pt x="6087" y="6642"/>
                    <a:pt x="6145" y="6598"/>
                    <a:pt x="6237" y="6535"/>
                  </a:cubicBezTo>
                  <a:cubicBezTo>
                    <a:pt x="6266" y="6515"/>
                    <a:pt x="6328" y="6471"/>
                    <a:pt x="6357" y="6408"/>
                  </a:cubicBezTo>
                  <a:cubicBezTo>
                    <a:pt x="6448" y="6301"/>
                    <a:pt x="6540" y="6261"/>
                    <a:pt x="6602" y="6217"/>
                  </a:cubicBezTo>
                  <a:cubicBezTo>
                    <a:pt x="6664" y="6197"/>
                    <a:pt x="6693" y="6174"/>
                    <a:pt x="6756" y="6133"/>
                  </a:cubicBezTo>
                  <a:lnTo>
                    <a:pt x="6847" y="6070"/>
                  </a:lnTo>
                  <a:cubicBezTo>
                    <a:pt x="6847" y="6070"/>
                    <a:pt x="6814" y="6070"/>
                    <a:pt x="6785" y="6050"/>
                  </a:cubicBezTo>
                  <a:cubicBezTo>
                    <a:pt x="6664" y="5963"/>
                    <a:pt x="6602" y="5859"/>
                    <a:pt x="6540" y="5625"/>
                  </a:cubicBezTo>
                  <a:cubicBezTo>
                    <a:pt x="6482" y="5478"/>
                    <a:pt x="6540" y="5435"/>
                    <a:pt x="6693" y="5391"/>
                  </a:cubicBezTo>
                  <a:cubicBezTo>
                    <a:pt x="6722" y="5371"/>
                    <a:pt x="6785" y="5351"/>
                    <a:pt x="6876" y="5287"/>
                  </a:cubicBezTo>
                  <a:cubicBezTo>
                    <a:pt x="6967" y="5244"/>
                    <a:pt x="7059" y="5224"/>
                    <a:pt x="7179" y="5224"/>
                  </a:cubicBezTo>
                  <a:cubicBezTo>
                    <a:pt x="7304" y="5224"/>
                    <a:pt x="7424" y="5244"/>
                    <a:pt x="7516" y="5264"/>
                  </a:cubicBezTo>
                  <a:cubicBezTo>
                    <a:pt x="7607" y="5264"/>
                    <a:pt x="7698" y="5287"/>
                    <a:pt x="7756" y="5287"/>
                  </a:cubicBezTo>
                  <a:cubicBezTo>
                    <a:pt x="7848" y="5287"/>
                    <a:pt x="7910" y="5308"/>
                    <a:pt x="7939" y="5328"/>
                  </a:cubicBezTo>
                  <a:cubicBezTo>
                    <a:pt x="8001" y="5264"/>
                    <a:pt x="8093" y="5201"/>
                    <a:pt x="8246" y="5181"/>
                  </a:cubicBezTo>
                  <a:cubicBezTo>
                    <a:pt x="8275" y="5181"/>
                    <a:pt x="8275" y="5181"/>
                    <a:pt x="8304" y="5181"/>
                  </a:cubicBezTo>
                  <a:cubicBezTo>
                    <a:pt x="8275" y="5160"/>
                    <a:pt x="8275" y="5160"/>
                    <a:pt x="8246" y="5137"/>
                  </a:cubicBezTo>
                  <a:cubicBezTo>
                    <a:pt x="8064" y="5013"/>
                    <a:pt x="8184" y="4926"/>
                    <a:pt x="8275" y="4843"/>
                  </a:cubicBezTo>
                  <a:cubicBezTo>
                    <a:pt x="8304" y="4820"/>
                    <a:pt x="8338" y="4799"/>
                    <a:pt x="8338" y="4779"/>
                  </a:cubicBezTo>
                  <a:cubicBezTo>
                    <a:pt x="8396" y="4736"/>
                    <a:pt x="8458" y="4695"/>
                    <a:pt x="8520" y="4672"/>
                  </a:cubicBezTo>
                  <a:cubicBezTo>
                    <a:pt x="8579" y="4632"/>
                    <a:pt x="8641" y="4609"/>
                    <a:pt x="8703" y="4528"/>
                  </a:cubicBezTo>
                  <a:cubicBezTo>
                    <a:pt x="8794" y="4381"/>
                    <a:pt x="8794" y="4381"/>
                    <a:pt x="8732" y="4294"/>
                  </a:cubicBezTo>
                  <a:cubicBezTo>
                    <a:pt x="8670" y="4190"/>
                    <a:pt x="8612" y="4127"/>
                    <a:pt x="8549" y="3916"/>
                  </a:cubicBezTo>
                  <a:cubicBezTo>
                    <a:pt x="8520" y="3872"/>
                    <a:pt x="8520" y="3829"/>
                    <a:pt x="8520" y="3786"/>
                  </a:cubicBezTo>
                  <a:cubicBezTo>
                    <a:pt x="8487" y="3702"/>
                    <a:pt x="8487" y="3702"/>
                    <a:pt x="8429" y="3702"/>
                  </a:cubicBezTo>
                  <a:cubicBezTo>
                    <a:pt x="8429" y="3702"/>
                    <a:pt x="8396" y="3702"/>
                    <a:pt x="8367" y="3702"/>
                  </a:cubicBezTo>
                  <a:cubicBezTo>
                    <a:pt x="8122" y="3722"/>
                    <a:pt x="8001" y="3786"/>
                    <a:pt x="7848" y="3872"/>
                  </a:cubicBezTo>
                  <a:cubicBezTo>
                    <a:pt x="7727" y="3936"/>
                    <a:pt x="7607" y="3976"/>
                    <a:pt x="7482" y="3976"/>
                  </a:cubicBezTo>
                  <a:cubicBezTo>
                    <a:pt x="7424" y="3976"/>
                    <a:pt x="7362" y="3976"/>
                    <a:pt x="7304" y="3936"/>
                  </a:cubicBezTo>
                  <a:cubicBezTo>
                    <a:pt x="7212" y="3893"/>
                    <a:pt x="7179" y="3849"/>
                    <a:pt x="7179" y="3809"/>
                  </a:cubicBezTo>
                  <a:cubicBezTo>
                    <a:pt x="7150" y="3786"/>
                    <a:pt x="7150" y="3745"/>
                    <a:pt x="7088" y="3682"/>
                  </a:cubicBezTo>
                  <a:cubicBezTo>
                    <a:pt x="6934" y="3575"/>
                    <a:pt x="7026" y="3491"/>
                    <a:pt x="7150" y="3384"/>
                  </a:cubicBezTo>
                  <a:cubicBezTo>
                    <a:pt x="7179" y="3344"/>
                    <a:pt x="7242" y="3280"/>
                    <a:pt x="7271" y="3217"/>
                  </a:cubicBezTo>
                  <a:cubicBezTo>
                    <a:pt x="7424" y="3047"/>
                    <a:pt x="7482" y="3026"/>
                    <a:pt x="7636" y="2940"/>
                  </a:cubicBezTo>
                  <a:cubicBezTo>
                    <a:pt x="7669" y="2919"/>
                    <a:pt x="7727" y="2899"/>
                    <a:pt x="7790" y="2856"/>
                  </a:cubicBezTo>
                  <a:cubicBezTo>
                    <a:pt x="7910" y="2813"/>
                    <a:pt x="7972" y="2749"/>
                    <a:pt x="8001" y="2729"/>
                  </a:cubicBezTo>
                  <a:cubicBezTo>
                    <a:pt x="8030" y="2665"/>
                    <a:pt x="8093" y="2645"/>
                    <a:pt x="8213" y="2645"/>
                  </a:cubicBezTo>
                  <a:cubicBezTo>
                    <a:pt x="8275" y="2645"/>
                    <a:pt x="8304" y="2645"/>
                    <a:pt x="8367" y="2645"/>
                  </a:cubicBezTo>
                  <a:cubicBezTo>
                    <a:pt x="8429" y="2645"/>
                    <a:pt x="8458" y="2645"/>
                    <a:pt x="8487" y="2645"/>
                  </a:cubicBezTo>
                  <a:cubicBezTo>
                    <a:pt x="8612" y="2645"/>
                    <a:pt x="8703" y="2622"/>
                    <a:pt x="8761" y="2582"/>
                  </a:cubicBezTo>
                  <a:cubicBezTo>
                    <a:pt x="8886" y="2498"/>
                    <a:pt x="8973" y="2475"/>
                    <a:pt x="9098" y="2475"/>
                  </a:cubicBezTo>
                  <a:cubicBezTo>
                    <a:pt x="9218" y="2475"/>
                    <a:pt x="9309" y="2498"/>
                    <a:pt x="9430" y="2538"/>
                  </a:cubicBezTo>
                  <a:cubicBezTo>
                    <a:pt x="9463" y="2561"/>
                    <a:pt x="9521" y="2582"/>
                    <a:pt x="9583" y="2582"/>
                  </a:cubicBezTo>
                  <a:cubicBezTo>
                    <a:pt x="9737" y="2582"/>
                    <a:pt x="9887" y="2538"/>
                    <a:pt x="10040" y="2518"/>
                  </a:cubicBezTo>
                  <a:cubicBezTo>
                    <a:pt x="10131" y="2498"/>
                    <a:pt x="10223" y="2475"/>
                    <a:pt x="10285" y="2475"/>
                  </a:cubicBezTo>
                  <a:cubicBezTo>
                    <a:pt x="10376" y="2455"/>
                    <a:pt x="10435" y="2431"/>
                    <a:pt x="10468" y="2391"/>
                  </a:cubicBezTo>
                  <a:cubicBezTo>
                    <a:pt x="10497" y="2348"/>
                    <a:pt x="10468" y="2284"/>
                    <a:pt x="10435" y="2244"/>
                  </a:cubicBezTo>
                  <a:cubicBezTo>
                    <a:pt x="10406" y="2200"/>
                    <a:pt x="10343" y="2157"/>
                    <a:pt x="10252" y="2114"/>
                  </a:cubicBezTo>
                  <a:cubicBezTo>
                    <a:pt x="10161" y="2073"/>
                    <a:pt x="10069" y="2030"/>
                    <a:pt x="9978" y="1946"/>
                  </a:cubicBezTo>
                  <a:cubicBezTo>
                    <a:pt x="9857" y="1839"/>
                    <a:pt x="9795" y="1799"/>
                    <a:pt x="9795" y="1736"/>
                  </a:cubicBezTo>
                  <a:cubicBezTo>
                    <a:pt x="9795" y="1672"/>
                    <a:pt x="9857" y="1629"/>
                    <a:pt x="9978" y="1565"/>
                  </a:cubicBezTo>
                  <a:cubicBezTo>
                    <a:pt x="10161" y="1481"/>
                    <a:pt x="10406" y="1418"/>
                    <a:pt x="10617" y="1354"/>
                  </a:cubicBezTo>
                  <a:cubicBezTo>
                    <a:pt x="10709" y="1331"/>
                    <a:pt x="10800" y="1311"/>
                    <a:pt x="10891" y="1291"/>
                  </a:cubicBezTo>
                  <a:cubicBezTo>
                    <a:pt x="10920" y="1268"/>
                    <a:pt x="10954" y="1268"/>
                    <a:pt x="11012" y="1268"/>
                  </a:cubicBezTo>
                  <a:cubicBezTo>
                    <a:pt x="11136" y="1268"/>
                    <a:pt x="11228" y="1331"/>
                    <a:pt x="11319" y="1375"/>
                  </a:cubicBezTo>
                  <a:cubicBezTo>
                    <a:pt x="11410" y="1418"/>
                    <a:pt x="11469" y="1438"/>
                    <a:pt x="11531" y="1461"/>
                  </a:cubicBezTo>
                  <a:cubicBezTo>
                    <a:pt x="11651" y="1502"/>
                    <a:pt x="11776" y="1522"/>
                    <a:pt x="11805" y="1585"/>
                  </a:cubicBezTo>
                  <a:cubicBezTo>
                    <a:pt x="11834" y="1629"/>
                    <a:pt x="11805" y="1692"/>
                    <a:pt x="11776" y="1736"/>
                  </a:cubicBezTo>
                  <a:cubicBezTo>
                    <a:pt x="11743" y="1799"/>
                    <a:pt x="11743" y="1863"/>
                    <a:pt x="11776" y="1903"/>
                  </a:cubicBezTo>
                  <a:cubicBezTo>
                    <a:pt x="11834" y="1967"/>
                    <a:pt x="11925" y="2010"/>
                    <a:pt x="12079" y="2030"/>
                  </a:cubicBezTo>
                  <a:lnTo>
                    <a:pt x="12108" y="2030"/>
                  </a:lnTo>
                  <a:cubicBezTo>
                    <a:pt x="12291" y="2030"/>
                    <a:pt x="12382" y="1946"/>
                    <a:pt x="12473" y="1863"/>
                  </a:cubicBezTo>
                  <a:cubicBezTo>
                    <a:pt x="12536" y="1839"/>
                    <a:pt x="12565" y="1799"/>
                    <a:pt x="12627" y="1756"/>
                  </a:cubicBezTo>
                  <a:cubicBezTo>
                    <a:pt x="12747" y="1692"/>
                    <a:pt x="13021" y="1502"/>
                    <a:pt x="13478" y="1207"/>
                  </a:cubicBezTo>
                  <a:cubicBezTo>
                    <a:pt x="13661" y="1077"/>
                    <a:pt x="13844" y="826"/>
                    <a:pt x="13906" y="699"/>
                  </a:cubicBezTo>
                  <a:cubicBezTo>
                    <a:pt x="13935" y="656"/>
                    <a:pt x="13935" y="656"/>
                    <a:pt x="13873" y="635"/>
                  </a:cubicBezTo>
                  <a:cubicBezTo>
                    <a:pt x="13815" y="612"/>
                    <a:pt x="13723" y="572"/>
                    <a:pt x="13723" y="485"/>
                  </a:cubicBezTo>
                  <a:cubicBezTo>
                    <a:pt x="13723" y="358"/>
                    <a:pt x="13935" y="274"/>
                    <a:pt x="14271" y="274"/>
                  </a:cubicBezTo>
                  <a:cubicBezTo>
                    <a:pt x="14363" y="274"/>
                    <a:pt x="14450" y="254"/>
                    <a:pt x="14512" y="211"/>
                  </a:cubicBezTo>
                  <a:cubicBezTo>
                    <a:pt x="14363" y="211"/>
                    <a:pt x="14363" y="211"/>
                    <a:pt x="14363" y="211"/>
                  </a:cubicBezTo>
                  <a:cubicBezTo>
                    <a:pt x="14512" y="127"/>
                    <a:pt x="14512" y="127"/>
                    <a:pt x="14512" y="127"/>
                  </a:cubicBezTo>
                  <a:cubicBezTo>
                    <a:pt x="14666" y="43"/>
                    <a:pt x="14786" y="0"/>
                    <a:pt x="14878" y="0"/>
                  </a:cubicBezTo>
                  <a:cubicBezTo>
                    <a:pt x="14878" y="0"/>
                    <a:pt x="14907" y="0"/>
                    <a:pt x="14907" y="20"/>
                  </a:cubicBezTo>
                  <a:cubicBezTo>
                    <a:pt x="15031" y="20"/>
                    <a:pt x="15089" y="107"/>
                    <a:pt x="15122" y="167"/>
                  </a:cubicBezTo>
                  <a:cubicBezTo>
                    <a:pt x="15181" y="231"/>
                    <a:pt x="15214" y="254"/>
                    <a:pt x="15243" y="254"/>
                  </a:cubicBezTo>
                  <a:cubicBezTo>
                    <a:pt x="15272" y="254"/>
                    <a:pt x="15305" y="254"/>
                    <a:pt x="15363" y="254"/>
                  </a:cubicBezTo>
                  <a:cubicBezTo>
                    <a:pt x="15397" y="254"/>
                    <a:pt x="15426" y="254"/>
                    <a:pt x="15455" y="254"/>
                  </a:cubicBezTo>
                  <a:cubicBezTo>
                    <a:pt x="15517" y="254"/>
                    <a:pt x="15637" y="254"/>
                    <a:pt x="15762" y="211"/>
                  </a:cubicBezTo>
                  <a:cubicBezTo>
                    <a:pt x="15882" y="167"/>
                    <a:pt x="16003" y="147"/>
                    <a:pt x="16094" y="147"/>
                  </a:cubicBezTo>
                  <a:cubicBezTo>
                    <a:pt x="16248" y="147"/>
                    <a:pt x="16339" y="191"/>
                    <a:pt x="16368" y="274"/>
                  </a:cubicBezTo>
                  <a:cubicBezTo>
                    <a:pt x="16397" y="358"/>
                    <a:pt x="16580" y="485"/>
                    <a:pt x="16763" y="549"/>
                  </a:cubicBezTo>
                  <a:cubicBezTo>
                    <a:pt x="16854" y="592"/>
                    <a:pt x="16854" y="676"/>
                    <a:pt x="16825" y="739"/>
                  </a:cubicBezTo>
                  <a:cubicBezTo>
                    <a:pt x="16796" y="803"/>
                    <a:pt x="16734" y="846"/>
                    <a:pt x="16642" y="846"/>
                  </a:cubicBezTo>
                  <a:cubicBezTo>
                    <a:pt x="16613" y="846"/>
                    <a:pt x="16580" y="846"/>
                    <a:pt x="16522" y="826"/>
                  </a:cubicBezTo>
                  <a:cubicBezTo>
                    <a:pt x="16430" y="803"/>
                    <a:pt x="16368" y="783"/>
                    <a:pt x="16310" y="783"/>
                  </a:cubicBezTo>
                  <a:cubicBezTo>
                    <a:pt x="16277" y="783"/>
                    <a:pt x="16277" y="803"/>
                    <a:pt x="16277" y="803"/>
                  </a:cubicBezTo>
                  <a:cubicBezTo>
                    <a:pt x="16368" y="889"/>
                    <a:pt x="16460" y="973"/>
                    <a:pt x="16397" y="1014"/>
                  </a:cubicBezTo>
                  <a:cubicBezTo>
                    <a:pt x="16397" y="1037"/>
                    <a:pt x="16368" y="1057"/>
                    <a:pt x="16277" y="1057"/>
                  </a:cubicBezTo>
                  <a:cubicBezTo>
                    <a:pt x="16277" y="1057"/>
                    <a:pt x="16248" y="1057"/>
                    <a:pt x="16215" y="1057"/>
                  </a:cubicBezTo>
                  <a:cubicBezTo>
                    <a:pt x="16248" y="1100"/>
                    <a:pt x="16310" y="1207"/>
                    <a:pt x="16156" y="1268"/>
                  </a:cubicBezTo>
                  <a:cubicBezTo>
                    <a:pt x="16094" y="1311"/>
                    <a:pt x="16065" y="1331"/>
                    <a:pt x="16065" y="1375"/>
                  </a:cubicBezTo>
                  <a:cubicBezTo>
                    <a:pt x="16065" y="1418"/>
                    <a:pt x="16094" y="1461"/>
                    <a:pt x="16123" y="1502"/>
                  </a:cubicBezTo>
                  <a:cubicBezTo>
                    <a:pt x="16248" y="1565"/>
                    <a:pt x="16397" y="1839"/>
                    <a:pt x="16368" y="1946"/>
                  </a:cubicBezTo>
                  <a:cubicBezTo>
                    <a:pt x="16368" y="1967"/>
                    <a:pt x="16368" y="1990"/>
                    <a:pt x="16397" y="2030"/>
                  </a:cubicBezTo>
                  <a:cubicBezTo>
                    <a:pt x="16460" y="2073"/>
                    <a:pt x="16522" y="2157"/>
                    <a:pt x="16430" y="2264"/>
                  </a:cubicBezTo>
                  <a:cubicBezTo>
                    <a:pt x="16397" y="2284"/>
                    <a:pt x="16397" y="2304"/>
                    <a:pt x="16397" y="2327"/>
                  </a:cubicBezTo>
                  <a:cubicBezTo>
                    <a:pt x="16310" y="2431"/>
                    <a:pt x="16310" y="2455"/>
                    <a:pt x="16065" y="2475"/>
                  </a:cubicBezTo>
                  <a:cubicBezTo>
                    <a:pt x="15853" y="2498"/>
                    <a:pt x="15820" y="2561"/>
                    <a:pt x="15791" y="2665"/>
                  </a:cubicBezTo>
                  <a:cubicBezTo>
                    <a:pt x="15791" y="2709"/>
                    <a:pt x="15791" y="2709"/>
                    <a:pt x="15791" y="2709"/>
                  </a:cubicBezTo>
                  <a:cubicBezTo>
                    <a:pt x="15762" y="2813"/>
                    <a:pt x="15729" y="2899"/>
                    <a:pt x="15911" y="2963"/>
                  </a:cubicBezTo>
                  <a:cubicBezTo>
                    <a:pt x="16003" y="3003"/>
                    <a:pt x="16156" y="3047"/>
                    <a:pt x="16310" y="3090"/>
                  </a:cubicBezTo>
                  <a:cubicBezTo>
                    <a:pt x="16580" y="3150"/>
                    <a:pt x="16825" y="3217"/>
                    <a:pt x="16887" y="3301"/>
                  </a:cubicBezTo>
                  <a:cubicBezTo>
                    <a:pt x="17008" y="3407"/>
                    <a:pt x="17099" y="3428"/>
                    <a:pt x="17128" y="3428"/>
                  </a:cubicBezTo>
                  <a:cubicBezTo>
                    <a:pt x="17157" y="3428"/>
                    <a:pt x="17219" y="3407"/>
                    <a:pt x="17253" y="3384"/>
                  </a:cubicBezTo>
                  <a:cubicBezTo>
                    <a:pt x="17282" y="3364"/>
                    <a:pt x="17282" y="3364"/>
                    <a:pt x="17282" y="3364"/>
                  </a:cubicBezTo>
                  <a:cubicBezTo>
                    <a:pt x="17373" y="3321"/>
                    <a:pt x="17435" y="3257"/>
                    <a:pt x="17435" y="3237"/>
                  </a:cubicBezTo>
                  <a:cubicBezTo>
                    <a:pt x="17435" y="3237"/>
                    <a:pt x="17435" y="3217"/>
                    <a:pt x="17344" y="3194"/>
                  </a:cubicBezTo>
                  <a:cubicBezTo>
                    <a:pt x="17070" y="3110"/>
                    <a:pt x="16945" y="2940"/>
                    <a:pt x="16945" y="2856"/>
                  </a:cubicBezTo>
                  <a:cubicBezTo>
                    <a:pt x="16945" y="2792"/>
                    <a:pt x="16979" y="2772"/>
                    <a:pt x="17037" y="2749"/>
                  </a:cubicBezTo>
                  <a:cubicBezTo>
                    <a:pt x="17070" y="2749"/>
                    <a:pt x="17128" y="2729"/>
                    <a:pt x="17219" y="2686"/>
                  </a:cubicBezTo>
                  <a:cubicBezTo>
                    <a:pt x="17282" y="2665"/>
                    <a:pt x="17344" y="2645"/>
                    <a:pt x="17402" y="2622"/>
                  </a:cubicBezTo>
                  <a:cubicBezTo>
                    <a:pt x="17556" y="2561"/>
                    <a:pt x="17647" y="2518"/>
                    <a:pt x="17705" y="2431"/>
                  </a:cubicBezTo>
                  <a:cubicBezTo>
                    <a:pt x="17738" y="2348"/>
                    <a:pt x="17892" y="2264"/>
                    <a:pt x="18012" y="2264"/>
                  </a:cubicBezTo>
                  <a:cubicBezTo>
                    <a:pt x="18071" y="2264"/>
                    <a:pt x="18133" y="2284"/>
                    <a:pt x="18162" y="2327"/>
                  </a:cubicBezTo>
                  <a:cubicBezTo>
                    <a:pt x="18195" y="2284"/>
                    <a:pt x="18224" y="2244"/>
                    <a:pt x="18287" y="2221"/>
                  </a:cubicBezTo>
                  <a:cubicBezTo>
                    <a:pt x="18378" y="2200"/>
                    <a:pt x="18407" y="2200"/>
                    <a:pt x="18469" y="2200"/>
                  </a:cubicBezTo>
                  <a:cubicBezTo>
                    <a:pt x="18590" y="2200"/>
                    <a:pt x="18652" y="2221"/>
                    <a:pt x="18743" y="2284"/>
                  </a:cubicBezTo>
                  <a:cubicBezTo>
                    <a:pt x="18864" y="2327"/>
                    <a:pt x="18926" y="2411"/>
                    <a:pt x="18955" y="2518"/>
                  </a:cubicBezTo>
                  <a:lnTo>
                    <a:pt x="18984" y="2582"/>
                  </a:lnTo>
                  <a:lnTo>
                    <a:pt x="18984" y="2602"/>
                  </a:lnTo>
                  <a:cubicBezTo>
                    <a:pt x="18984" y="2622"/>
                    <a:pt x="18984" y="2665"/>
                    <a:pt x="18984" y="2686"/>
                  </a:cubicBezTo>
                  <a:cubicBezTo>
                    <a:pt x="18955" y="2792"/>
                    <a:pt x="18955" y="2963"/>
                    <a:pt x="19017" y="3003"/>
                  </a:cubicBezTo>
                  <a:cubicBezTo>
                    <a:pt x="19138" y="3067"/>
                    <a:pt x="19138" y="3130"/>
                    <a:pt x="19167" y="3194"/>
                  </a:cubicBezTo>
                  <a:cubicBezTo>
                    <a:pt x="19167" y="3237"/>
                    <a:pt x="19167" y="3280"/>
                    <a:pt x="19229" y="3321"/>
                  </a:cubicBezTo>
                  <a:cubicBezTo>
                    <a:pt x="19320" y="3428"/>
                    <a:pt x="19412" y="3491"/>
                    <a:pt x="19624" y="3491"/>
                  </a:cubicBezTo>
                  <a:cubicBezTo>
                    <a:pt x="19869" y="3491"/>
                    <a:pt x="19927" y="3598"/>
                    <a:pt x="19989" y="3702"/>
                  </a:cubicBezTo>
                  <a:cubicBezTo>
                    <a:pt x="19989" y="3722"/>
                    <a:pt x="19989" y="3745"/>
                    <a:pt x="19989" y="3766"/>
                  </a:cubicBezTo>
                  <a:cubicBezTo>
                    <a:pt x="20051" y="3893"/>
                    <a:pt x="20383" y="4063"/>
                    <a:pt x="20628" y="4083"/>
                  </a:cubicBezTo>
                  <a:cubicBezTo>
                    <a:pt x="20873" y="4103"/>
                    <a:pt x="21388" y="4317"/>
                    <a:pt x="21480" y="4358"/>
                  </a:cubicBezTo>
                  <a:cubicBezTo>
                    <a:pt x="21571" y="4401"/>
                    <a:pt x="21600" y="4444"/>
                    <a:pt x="21600" y="4505"/>
                  </a:cubicBezTo>
                  <a:cubicBezTo>
                    <a:pt x="21600" y="4568"/>
                    <a:pt x="21542" y="4632"/>
                    <a:pt x="21421" y="4672"/>
                  </a:cubicBezTo>
                  <a:cubicBezTo>
                    <a:pt x="21359" y="4716"/>
                    <a:pt x="21359" y="4736"/>
                    <a:pt x="21359" y="4820"/>
                  </a:cubicBezTo>
                  <a:cubicBezTo>
                    <a:pt x="21388" y="4883"/>
                    <a:pt x="21388" y="4926"/>
                    <a:pt x="21388" y="4990"/>
                  </a:cubicBezTo>
                  <a:cubicBezTo>
                    <a:pt x="21359" y="5033"/>
                    <a:pt x="21359" y="5117"/>
                    <a:pt x="21235" y="5117"/>
                  </a:cubicBezTo>
                  <a:cubicBezTo>
                    <a:pt x="21176" y="5117"/>
                    <a:pt x="21114" y="5074"/>
                    <a:pt x="21056" y="4950"/>
                  </a:cubicBezTo>
                  <a:cubicBezTo>
                    <a:pt x="20965" y="4820"/>
                    <a:pt x="20902" y="4820"/>
                    <a:pt x="20902" y="4820"/>
                  </a:cubicBezTo>
                  <a:cubicBezTo>
                    <a:pt x="20873" y="4820"/>
                    <a:pt x="20811" y="4843"/>
                    <a:pt x="20749" y="4863"/>
                  </a:cubicBezTo>
                  <a:cubicBezTo>
                    <a:pt x="20691" y="4906"/>
                    <a:pt x="20657" y="4926"/>
                    <a:pt x="20657" y="4950"/>
                  </a:cubicBezTo>
                  <a:cubicBezTo>
                    <a:pt x="20657" y="4970"/>
                    <a:pt x="20691" y="5013"/>
                    <a:pt x="20811" y="5053"/>
                  </a:cubicBezTo>
                  <a:cubicBezTo>
                    <a:pt x="21023" y="5117"/>
                    <a:pt x="21235" y="5160"/>
                    <a:pt x="21235" y="5160"/>
                  </a:cubicBezTo>
                  <a:cubicBezTo>
                    <a:pt x="21297" y="5181"/>
                    <a:pt x="21297" y="5181"/>
                    <a:pt x="21297" y="5181"/>
                  </a:cubicBezTo>
                  <a:cubicBezTo>
                    <a:pt x="21268" y="5224"/>
                    <a:pt x="21268" y="5224"/>
                    <a:pt x="21268" y="5224"/>
                  </a:cubicBezTo>
                  <a:cubicBezTo>
                    <a:pt x="21268" y="5224"/>
                    <a:pt x="21235" y="5287"/>
                    <a:pt x="21085" y="5391"/>
                  </a:cubicBezTo>
                  <a:cubicBezTo>
                    <a:pt x="21023" y="5414"/>
                    <a:pt x="21023" y="5414"/>
                    <a:pt x="21023" y="5414"/>
                  </a:cubicBezTo>
                  <a:cubicBezTo>
                    <a:pt x="20994" y="5435"/>
                    <a:pt x="20965" y="5478"/>
                    <a:pt x="20965" y="5478"/>
                  </a:cubicBezTo>
                  <a:cubicBezTo>
                    <a:pt x="20965" y="5498"/>
                    <a:pt x="20965" y="5498"/>
                    <a:pt x="21023" y="5541"/>
                  </a:cubicBezTo>
                  <a:cubicBezTo>
                    <a:pt x="21085" y="5582"/>
                    <a:pt x="21114" y="5605"/>
                    <a:pt x="21176" y="5625"/>
                  </a:cubicBezTo>
                  <a:cubicBezTo>
                    <a:pt x="21235" y="5645"/>
                    <a:pt x="21297" y="5669"/>
                    <a:pt x="21330" y="5732"/>
                  </a:cubicBezTo>
                  <a:cubicBezTo>
                    <a:pt x="21359" y="5732"/>
                    <a:pt x="21359" y="5752"/>
                    <a:pt x="21388" y="5752"/>
                  </a:cubicBezTo>
                  <a:cubicBezTo>
                    <a:pt x="21451" y="5816"/>
                    <a:pt x="21542" y="5900"/>
                    <a:pt x="21421" y="6070"/>
                  </a:cubicBezTo>
                  <a:cubicBezTo>
                    <a:pt x="21359" y="6113"/>
                    <a:pt x="21359" y="6154"/>
                    <a:pt x="21330" y="6197"/>
                  </a:cubicBezTo>
                  <a:cubicBezTo>
                    <a:pt x="21268" y="6261"/>
                    <a:pt x="21235" y="6344"/>
                    <a:pt x="21085" y="6344"/>
                  </a:cubicBezTo>
                  <a:cubicBezTo>
                    <a:pt x="21056" y="6344"/>
                    <a:pt x="21023" y="6344"/>
                    <a:pt x="20994" y="6324"/>
                  </a:cubicBezTo>
                  <a:cubicBezTo>
                    <a:pt x="20840" y="6301"/>
                    <a:pt x="20778" y="6237"/>
                    <a:pt x="20720" y="6197"/>
                  </a:cubicBezTo>
                  <a:cubicBezTo>
                    <a:pt x="20691" y="6174"/>
                    <a:pt x="20657" y="6133"/>
                    <a:pt x="20628" y="6133"/>
                  </a:cubicBezTo>
                  <a:cubicBezTo>
                    <a:pt x="20508" y="6197"/>
                    <a:pt x="20383" y="6261"/>
                    <a:pt x="20292" y="6261"/>
                  </a:cubicBezTo>
                  <a:cubicBezTo>
                    <a:pt x="20201" y="6261"/>
                    <a:pt x="20143" y="6237"/>
                    <a:pt x="20109" y="6197"/>
                  </a:cubicBezTo>
                  <a:cubicBezTo>
                    <a:pt x="20080" y="6154"/>
                    <a:pt x="19989" y="6133"/>
                    <a:pt x="19927" y="6133"/>
                  </a:cubicBezTo>
                  <a:cubicBezTo>
                    <a:pt x="19927" y="6133"/>
                    <a:pt x="19898" y="6133"/>
                    <a:pt x="19869" y="6154"/>
                  </a:cubicBezTo>
                  <a:cubicBezTo>
                    <a:pt x="19869" y="6154"/>
                    <a:pt x="19869" y="6197"/>
                    <a:pt x="19869" y="6217"/>
                  </a:cubicBezTo>
                  <a:cubicBezTo>
                    <a:pt x="19927" y="6492"/>
                    <a:pt x="20018" y="6578"/>
                    <a:pt x="20080" y="6619"/>
                  </a:cubicBezTo>
                  <a:cubicBezTo>
                    <a:pt x="20172" y="6662"/>
                    <a:pt x="20292" y="6725"/>
                    <a:pt x="20263" y="6809"/>
                  </a:cubicBezTo>
                  <a:cubicBezTo>
                    <a:pt x="20234" y="6853"/>
                    <a:pt x="20109" y="6873"/>
                    <a:pt x="19989" y="6873"/>
                  </a:cubicBezTo>
                  <a:cubicBezTo>
                    <a:pt x="19594" y="6873"/>
                    <a:pt x="19474" y="6853"/>
                    <a:pt x="19349" y="6809"/>
                  </a:cubicBezTo>
                  <a:cubicBezTo>
                    <a:pt x="19349" y="6809"/>
                    <a:pt x="19349" y="6809"/>
                    <a:pt x="19320" y="6809"/>
                  </a:cubicBezTo>
                  <a:cubicBezTo>
                    <a:pt x="19291" y="6809"/>
                    <a:pt x="19258" y="6832"/>
                    <a:pt x="19258" y="6853"/>
                  </a:cubicBezTo>
                  <a:cubicBezTo>
                    <a:pt x="19258" y="6853"/>
                    <a:pt x="19258" y="6853"/>
                    <a:pt x="19258" y="6873"/>
                  </a:cubicBezTo>
                  <a:cubicBezTo>
                    <a:pt x="19349" y="6896"/>
                    <a:pt x="19412" y="6916"/>
                    <a:pt x="19474" y="6916"/>
                  </a:cubicBezTo>
                  <a:cubicBezTo>
                    <a:pt x="19532" y="6936"/>
                    <a:pt x="19594" y="6936"/>
                    <a:pt x="19653" y="6959"/>
                  </a:cubicBezTo>
                  <a:cubicBezTo>
                    <a:pt x="19777" y="7000"/>
                    <a:pt x="19898" y="7063"/>
                    <a:pt x="20051" y="7170"/>
                  </a:cubicBezTo>
                  <a:cubicBezTo>
                    <a:pt x="20109" y="7213"/>
                    <a:pt x="20109" y="7213"/>
                    <a:pt x="20109" y="7213"/>
                  </a:cubicBezTo>
                  <a:cubicBezTo>
                    <a:pt x="20234" y="7274"/>
                    <a:pt x="20325" y="7338"/>
                    <a:pt x="20292" y="7404"/>
                  </a:cubicBezTo>
                  <a:cubicBezTo>
                    <a:pt x="20263" y="7468"/>
                    <a:pt x="20143" y="7488"/>
                    <a:pt x="20051" y="7488"/>
                  </a:cubicBezTo>
                  <a:cubicBezTo>
                    <a:pt x="19869" y="7488"/>
                    <a:pt x="19839" y="7528"/>
                    <a:pt x="19839" y="7528"/>
                  </a:cubicBezTo>
                  <a:cubicBezTo>
                    <a:pt x="19839" y="7551"/>
                    <a:pt x="19869" y="7592"/>
                    <a:pt x="19898" y="7615"/>
                  </a:cubicBezTo>
                  <a:cubicBezTo>
                    <a:pt x="19960" y="7678"/>
                    <a:pt x="20018" y="7762"/>
                    <a:pt x="19960" y="7846"/>
                  </a:cubicBezTo>
                  <a:cubicBezTo>
                    <a:pt x="19927" y="7889"/>
                    <a:pt x="19869" y="7909"/>
                    <a:pt x="19777" y="7909"/>
                  </a:cubicBezTo>
                  <a:cubicBezTo>
                    <a:pt x="19561" y="7909"/>
                    <a:pt x="19320" y="7953"/>
                    <a:pt x="19258" y="8100"/>
                  </a:cubicBezTo>
                  <a:cubicBezTo>
                    <a:pt x="19229" y="8143"/>
                    <a:pt x="19258" y="8187"/>
                    <a:pt x="19258" y="8250"/>
                  </a:cubicBezTo>
                  <a:cubicBezTo>
                    <a:pt x="19291" y="8314"/>
                    <a:pt x="19349" y="8418"/>
                    <a:pt x="19196" y="8481"/>
                  </a:cubicBezTo>
                  <a:cubicBezTo>
                    <a:pt x="19138" y="8524"/>
                    <a:pt x="19075" y="8545"/>
                    <a:pt x="19046" y="8545"/>
                  </a:cubicBezTo>
                  <a:lnTo>
                    <a:pt x="19017" y="8568"/>
                  </a:lnTo>
                  <a:cubicBezTo>
                    <a:pt x="19017" y="8568"/>
                    <a:pt x="19046" y="8568"/>
                    <a:pt x="19075" y="8588"/>
                  </a:cubicBezTo>
                  <a:cubicBezTo>
                    <a:pt x="19229" y="8692"/>
                    <a:pt x="19258" y="8822"/>
                    <a:pt x="19109" y="8969"/>
                  </a:cubicBezTo>
                  <a:cubicBezTo>
                    <a:pt x="19075" y="8989"/>
                    <a:pt x="19046" y="9053"/>
                    <a:pt x="19017" y="9096"/>
                  </a:cubicBezTo>
                  <a:cubicBezTo>
                    <a:pt x="18955" y="9223"/>
                    <a:pt x="18864" y="9350"/>
                    <a:pt x="18710" y="9350"/>
                  </a:cubicBezTo>
                  <a:cubicBezTo>
                    <a:pt x="18681" y="9350"/>
                    <a:pt x="18681" y="9350"/>
                    <a:pt x="18652" y="9350"/>
                  </a:cubicBezTo>
                  <a:cubicBezTo>
                    <a:pt x="18652" y="9371"/>
                    <a:pt x="18652" y="9434"/>
                    <a:pt x="18681" y="9498"/>
                  </a:cubicBezTo>
                  <a:cubicBezTo>
                    <a:pt x="18710" y="9541"/>
                    <a:pt x="18710" y="9541"/>
                    <a:pt x="18710" y="9541"/>
                  </a:cubicBezTo>
                  <a:cubicBezTo>
                    <a:pt x="18743" y="9688"/>
                    <a:pt x="18801" y="9729"/>
                    <a:pt x="18955" y="9729"/>
                  </a:cubicBezTo>
                  <a:cubicBezTo>
                    <a:pt x="19075" y="9729"/>
                    <a:pt x="19291" y="9729"/>
                    <a:pt x="19320" y="9688"/>
                  </a:cubicBezTo>
                  <a:cubicBezTo>
                    <a:pt x="19349" y="9688"/>
                    <a:pt x="19320" y="9668"/>
                    <a:pt x="19320" y="9645"/>
                  </a:cubicBezTo>
                  <a:cubicBezTo>
                    <a:pt x="19291" y="9581"/>
                    <a:pt x="19229" y="9518"/>
                    <a:pt x="19258" y="9454"/>
                  </a:cubicBezTo>
                  <a:cubicBezTo>
                    <a:pt x="19291" y="9391"/>
                    <a:pt x="19383" y="9350"/>
                    <a:pt x="19503" y="9307"/>
                  </a:cubicBezTo>
                  <a:cubicBezTo>
                    <a:pt x="19532" y="9307"/>
                    <a:pt x="19561" y="9287"/>
                    <a:pt x="19594" y="9287"/>
                  </a:cubicBezTo>
                  <a:cubicBezTo>
                    <a:pt x="19715" y="9244"/>
                    <a:pt x="19777" y="9200"/>
                    <a:pt x="19898" y="9200"/>
                  </a:cubicBezTo>
                  <a:cubicBezTo>
                    <a:pt x="19927" y="9200"/>
                    <a:pt x="19960" y="9200"/>
                    <a:pt x="19989" y="9223"/>
                  </a:cubicBezTo>
                  <a:cubicBezTo>
                    <a:pt x="20143" y="9244"/>
                    <a:pt x="20172" y="9307"/>
                    <a:pt x="20201" y="9371"/>
                  </a:cubicBezTo>
                  <a:cubicBezTo>
                    <a:pt x="20234" y="9414"/>
                    <a:pt x="20263" y="9454"/>
                    <a:pt x="20292" y="9498"/>
                  </a:cubicBezTo>
                  <a:cubicBezTo>
                    <a:pt x="20475" y="9645"/>
                    <a:pt x="20383" y="9815"/>
                    <a:pt x="20354" y="9879"/>
                  </a:cubicBezTo>
                  <a:cubicBezTo>
                    <a:pt x="20354" y="9922"/>
                    <a:pt x="20325" y="9942"/>
                    <a:pt x="20292" y="9942"/>
                  </a:cubicBezTo>
                  <a:cubicBezTo>
                    <a:pt x="20234" y="9942"/>
                    <a:pt x="20234" y="9922"/>
                    <a:pt x="20201" y="9899"/>
                  </a:cubicBezTo>
                  <a:lnTo>
                    <a:pt x="20201" y="9922"/>
                  </a:lnTo>
                  <a:cubicBezTo>
                    <a:pt x="20143" y="10006"/>
                    <a:pt x="20143" y="10046"/>
                    <a:pt x="20172" y="10133"/>
                  </a:cubicBezTo>
                  <a:cubicBezTo>
                    <a:pt x="20201" y="10173"/>
                    <a:pt x="20201" y="10217"/>
                    <a:pt x="20201" y="10260"/>
                  </a:cubicBezTo>
                  <a:cubicBezTo>
                    <a:pt x="20234" y="10407"/>
                    <a:pt x="20292" y="10578"/>
                    <a:pt x="20325" y="10618"/>
                  </a:cubicBezTo>
                  <a:cubicBezTo>
                    <a:pt x="20417" y="10682"/>
                    <a:pt x="20417" y="10682"/>
                    <a:pt x="20417" y="10682"/>
                  </a:cubicBezTo>
                  <a:cubicBezTo>
                    <a:pt x="20354" y="10705"/>
                    <a:pt x="20354" y="10705"/>
                    <a:pt x="20354" y="10705"/>
                  </a:cubicBezTo>
                  <a:cubicBezTo>
                    <a:pt x="20263" y="10768"/>
                    <a:pt x="20172" y="10829"/>
                    <a:pt x="20109" y="10872"/>
                  </a:cubicBezTo>
                  <a:cubicBezTo>
                    <a:pt x="20018" y="10959"/>
                    <a:pt x="20018" y="11022"/>
                    <a:pt x="20018" y="11106"/>
                  </a:cubicBezTo>
                  <a:cubicBezTo>
                    <a:pt x="19989" y="11170"/>
                    <a:pt x="19989" y="11253"/>
                    <a:pt x="19927" y="11337"/>
                  </a:cubicBezTo>
                  <a:cubicBezTo>
                    <a:pt x="19839" y="11444"/>
                    <a:pt x="19686" y="11507"/>
                    <a:pt x="19532" y="11591"/>
                  </a:cubicBezTo>
                  <a:cubicBezTo>
                    <a:pt x="19412" y="11655"/>
                    <a:pt x="19291" y="11718"/>
                    <a:pt x="19167" y="11805"/>
                  </a:cubicBezTo>
                  <a:cubicBezTo>
                    <a:pt x="18955" y="11952"/>
                    <a:pt x="18619" y="11996"/>
                    <a:pt x="18345" y="11996"/>
                  </a:cubicBezTo>
                  <a:cubicBezTo>
                    <a:pt x="18195" y="11996"/>
                    <a:pt x="18042" y="11972"/>
                    <a:pt x="17950" y="11932"/>
                  </a:cubicBezTo>
                  <a:cubicBezTo>
                    <a:pt x="17892" y="11909"/>
                    <a:pt x="17892" y="11909"/>
                    <a:pt x="17892" y="11909"/>
                  </a:cubicBezTo>
                  <a:cubicBezTo>
                    <a:pt x="17830" y="11889"/>
                    <a:pt x="17767" y="11868"/>
                    <a:pt x="17738" y="11868"/>
                  </a:cubicBezTo>
                  <a:cubicBezTo>
                    <a:pt x="17676" y="11868"/>
                    <a:pt x="17585" y="11909"/>
                    <a:pt x="17464" y="12016"/>
                  </a:cubicBezTo>
                  <a:cubicBezTo>
                    <a:pt x="17311" y="12183"/>
                    <a:pt x="17373" y="12290"/>
                    <a:pt x="17435" y="12417"/>
                  </a:cubicBezTo>
                  <a:cubicBezTo>
                    <a:pt x="17493" y="12481"/>
                    <a:pt x="17527" y="12564"/>
                    <a:pt x="17527" y="12651"/>
                  </a:cubicBezTo>
                  <a:cubicBezTo>
                    <a:pt x="17527" y="12862"/>
                    <a:pt x="17435" y="12946"/>
                    <a:pt x="17282" y="13052"/>
                  </a:cubicBezTo>
                  <a:cubicBezTo>
                    <a:pt x="17253" y="13096"/>
                    <a:pt x="17219" y="13116"/>
                    <a:pt x="17190" y="13136"/>
                  </a:cubicBezTo>
                  <a:cubicBezTo>
                    <a:pt x="17070" y="13243"/>
                    <a:pt x="16979" y="13243"/>
                    <a:pt x="16854" y="13263"/>
                  </a:cubicBezTo>
                  <a:cubicBezTo>
                    <a:pt x="16763" y="13283"/>
                    <a:pt x="16671" y="13307"/>
                    <a:pt x="16580" y="13370"/>
                  </a:cubicBezTo>
                  <a:cubicBezTo>
                    <a:pt x="16551" y="13390"/>
                    <a:pt x="16522" y="13413"/>
                    <a:pt x="16522" y="13434"/>
                  </a:cubicBezTo>
                  <a:cubicBezTo>
                    <a:pt x="16551" y="13477"/>
                    <a:pt x="16671" y="13517"/>
                    <a:pt x="16763" y="13517"/>
                  </a:cubicBezTo>
                  <a:cubicBezTo>
                    <a:pt x="17008" y="13561"/>
                    <a:pt x="17008" y="13561"/>
                    <a:pt x="17008" y="13561"/>
                  </a:cubicBezTo>
                  <a:cubicBezTo>
                    <a:pt x="16796" y="13601"/>
                    <a:pt x="16796" y="13601"/>
                    <a:pt x="16796" y="13601"/>
                  </a:cubicBezTo>
                  <a:cubicBezTo>
                    <a:pt x="16763" y="13624"/>
                    <a:pt x="16368" y="13708"/>
                    <a:pt x="16094" y="13708"/>
                  </a:cubicBezTo>
                  <a:cubicBezTo>
                    <a:pt x="15974" y="13708"/>
                    <a:pt x="15911" y="13688"/>
                    <a:pt x="15882" y="13665"/>
                  </a:cubicBezTo>
                  <a:cubicBezTo>
                    <a:pt x="15791" y="13601"/>
                    <a:pt x="15546" y="13581"/>
                    <a:pt x="15363" y="13581"/>
                  </a:cubicBezTo>
                  <a:cubicBezTo>
                    <a:pt x="15397" y="13688"/>
                    <a:pt x="15426" y="13899"/>
                    <a:pt x="15426" y="14026"/>
                  </a:cubicBezTo>
                  <a:cubicBezTo>
                    <a:pt x="15426" y="14089"/>
                    <a:pt x="15455" y="14109"/>
                    <a:pt x="15546" y="14132"/>
                  </a:cubicBezTo>
                  <a:cubicBezTo>
                    <a:pt x="15608" y="14173"/>
                    <a:pt x="15700" y="14196"/>
                    <a:pt x="15700" y="14300"/>
                  </a:cubicBezTo>
                  <a:cubicBezTo>
                    <a:pt x="15700" y="14363"/>
                    <a:pt x="15637" y="14427"/>
                    <a:pt x="15579" y="14470"/>
                  </a:cubicBezTo>
                  <a:cubicBezTo>
                    <a:pt x="15517" y="14534"/>
                    <a:pt x="15455" y="14577"/>
                    <a:pt x="15455" y="14661"/>
                  </a:cubicBezTo>
                  <a:cubicBezTo>
                    <a:pt x="15455" y="14831"/>
                    <a:pt x="15305" y="14935"/>
                    <a:pt x="14998" y="15019"/>
                  </a:cubicBezTo>
                  <a:cubicBezTo>
                    <a:pt x="14940" y="15042"/>
                    <a:pt x="14878" y="15042"/>
                    <a:pt x="14815" y="15042"/>
                  </a:cubicBezTo>
                  <a:cubicBezTo>
                    <a:pt x="14541" y="15042"/>
                    <a:pt x="14300" y="14915"/>
                    <a:pt x="14176" y="14808"/>
                  </a:cubicBezTo>
                  <a:cubicBezTo>
                    <a:pt x="14026" y="14661"/>
                    <a:pt x="13815" y="14577"/>
                    <a:pt x="13690" y="14534"/>
                  </a:cubicBezTo>
                  <a:cubicBezTo>
                    <a:pt x="13632" y="14514"/>
                    <a:pt x="13507" y="14490"/>
                    <a:pt x="13325" y="14490"/>
                  </a:cubicBezTo>
                  <a:cubicBezTo>
                    <a:pt x="13142" y="14490"/>
                    <a:pt x="12901" y="14514"/>
                    <a:pt x="12776" y="14534"/>
                  </a:cubicBezTo>
                  <a:cubicBezTo>
                    <a:pt x="12627" y="14554"/>
                    <a:pt x="12353" y="14788"/>
                    <a:pt x="12199" y="14935"/>
                  </a:cubicBezTo>
                  <a:cubicBezTo>
                    <a:pt x="12108" y="14892"/>
                    <a:pt x="12108" y="14892"/>
                    <a:pt x="12108" y="14892"/>
                  </a:cubicBezTo>
                  <a:cubicBezTo>
                    <a:pt x="12137" y="14831"/>
                    <a:pt x="12170" y="14768"/>
                    <a:pt x="12170" y="14745"/>
                  </a:cubicBezTo>
                  <a:cubicBezTo>
                    <a:pt x="12137" y="14768"/>
                    <a:pt x="12108" y="14768"/>
                    <a:pt x="12108" y="14768"/>
                  </a:cubicBezTo>
                  <a:cubicBezTo>
                    <a:pt x="12017" y="14768"/>
                    <a:pt x="11958" y="14745"/>
                    <a:pt x="11896" y="14724"/>
                  </a:cubicBezTo>
                  <a:cubicBezTo>
                    <a:pt x="11834" y="14724"/>
                    <a:pt x="11743" y="14701"/>
                    <a:pt x="11622" y="14701"/>
                  </a:cubicBezTo>
                  <a:cubicBezTo>
                    <a:pt x="11560" y="14701"/>
                    <a:pt x="11502" y="14701"/>
                    <a:pt x="11410" y="14724"/>
                  </a:cubicBezTo>
                  <a:cubicBezTo>
                    <a:pt x="11074" y="14808"/>
                    <a:pt x="11045" y="14892"/>
                    <a:pt x="10891" y="15106"/>
                  </a:cubicBezTo>
                  <a:cubicBezTo>
                    <a:pt x="10891" y="15126"/>
                    <a:pt x="10891" y="15126"/>
                    <a:pt x="10891" y="15126"/>
                  </a:cubicBezTo>
                  <a:cubicBezTo>
                    <a:pt x="10771" y="15316"/>
                    <a:pt x="10920" y="15400"/>
                    <a:pt x="11136" y="15507"/>
                  </a:cubicBezTo>
                  <a:cubicBezTo>
                    <a:pt x="11439" y="15614"/>
                    <a:pt x="11257" y="15931"/>
                    <a:pt x="11165" y="16035"/>
                  </a:cubicBezTo>
                  <a:cubicBezTo>
                    <a:pt x="11074" y="16162"/>
                    <a:pt x="11074" y="16523"/>
                    <a:pt x="11165" y="16798"/>
                  </a:cubicBezTo>
                  <a:cubicBezTo>
                    <a:pt x="11257" y="17052"/>
                    <a:pt x="11469" y="17306"/>
                    <a:pt x="11622" y="17473"/>
                  </a:cubicBezTo>
                  <a:cubicBezTo>
                    <a:pt x="11743" y="17601"/>
                    <a:pt x="11743" y="17601"/>
                    <a:pt x="11743" y="17601"/>
                  </a:cubicBezTo>
                  <a:cubicBezTo>
                    <a:pt x="11867" y="17751"/>
                    <a:pt x="11988" y="17878"/>
                    <a:pt x="12017" y="18089"/>
                  </a:cubicBezTo>
                  <a:cubicBezTo>
                    <a:pt x="12050" y="18152"/>
                    <a:pt x="12050" y="18193"/>
                    <a:pt x="12079" y="18259"/>
                  </a:cubicBezTo>
                  <a:cubicBezTo>
                    <a:pt x="12108" y="18363"/>
                    <a:pt x="12137" y="18447"/>
                    <a:pt x="12079" y="18617"/>
                  </a:cubicBezTo>
                  <a:cubicBezTo>
                    <a:pt x="12017" y="18744"/>
                    <a:pt x="11958" y="18787"/>
                    <a:pt x="11896" y="18808"/>
                  </a:cubicBezTo>
                  <a:cubicBezTo>
                    <a:pt x="11867" y="18851"/>
                    <a:pt x="11834" y="18851"/>
                    <a:pt x="11834" y="18935"/>
                  </a:cubicBezTo>
                  <a:cubicBezTo>
                    <a:pt x="11834" y="18998"/>
                    <a:pt x="11834" y="19062"/>
                    <a:pt x="11867" y="19105"/>
                  </a:cubicBezTo>
                  <a:cubicBezTo>
                    <a:pt x="11896" y="19189"/>
                    <a:pt x="11896" y="19273"/>
                    <a:pt x="11834" y="19400"/>
                  </a:cubicBezTo>
                  <a:cubicBezTo>
                    <a:pt x="11776" y="19506"/>
                    <a:pt x="11713" y="19547"/>
                    <a:pt x="11651" y="19547"/>
                  </a:cubicBezTo>
                  <a:cubicBezTo>
                    <a:pt x="11593" y="19570"/>
                    <a:pt x="11560" y="19570"/>
                    <a:pt x="11560" y="19677"/>
                  </a:cubicBezTo>
                  <a:cubicBezTo>
                    <a:pt x="11531" y="19740"/>
                    <a:pt x="11560" y="19740"/>
                    <a:pt x="11560" y="19740"/>
                  </a:cubicBezTo>
                  <a:cubicBezTo>
                    <a:pt x="11622" y="19740"/>
                    <a:pt x="11622" y="19740"/>
                    <a:pt x="11622" y="19740"/>
                  </a:cubicBezTo>
                  <a:lnTo>
                    <a:pt x="11651" y="19740"/>
                  </a:lnTo>
                  <a:cubicBezTo>
                    <a:pt x="11684" y="19740"/>
                    <a:pt x="11776" y="19740"/>
                    <a:pt x="11834" y="19801"/>
                  </a:cubicBezTo>
                  <a:cubicBezTo>
                    <a:pt x="11867" y="19844"/>
                    <a:pt x="11896" y="19908"/>
                    <a:pt x="11896" y="19971"/>
                  </a:cubicBezTo>
                  <a:cubicBezTo>
                    <a:pt x="11896" y="19994"/>
                    <a:pt x="11896" y="19994"/>
                    <a:pt x="11896" y="19994"/>
                  </a:cubicBezTo>
                  <a:cubicBezTo>
                    <a:pt x="11684" y="20119"/>
                    <a:pt x="11684" y="20119"/>
                    <a:pt x="11684" y="20119"/>
                  </a:cubicBezTo>
                  <a:cubicBezTo>
                    <a:pt x="12017" y="20480"/>
                    <a:pt x="12017" y="20480"/>
                    <a:pt x="12017" y="20480"/>
                  </a:cubicBezTo>
                  <a:cubicBezTo>
                    <a:pt x="11925" y="20543"/>
                    <a:pt x="11925" y="20543"/>
                    <a:pt x="11925" y="20543"/>
                  </a:cubicBezTo>
                  <a:cubicBezTo>
                    <a:pt x="11867" y="20523"/>
                    <a:pt x="11651" y="20436"/>
                    <a:pt x="11531" y="20436"/>
                  </a:cubicBezTo>
                  <a:cubicBezTo>
                    <a:pt x="11439" y="20436"/>
                    <a:pt x="11410" y="20459"/>
                    <a:pt x="11410" y="20459"/>
                  </a:cubicBezTo>
                  <a:cubicBezTo>
                    <a:pt x="11377" y="20500"/>
                    <a:pt x="11348" y="20543"/>
                    <a:pt x="11319" y="20586"/>
                  </a:cubicBezTo>
                  <a:cubicBezTo>
                    <a:pt x="11257" y="20670"/>
                    <a:pt x="11228" y="20777"/>
                    <a:pt x="11074" y="20777"/>
                  </a:cubicBezTo>
                  <a:cubicBezTo>
                    <a:pt x="11012" y="20777"/>
                    <a:pt x="10920" y="20754"/>
                    <a:pt x="10833" y="20713"/>
                  </a:cubicBezTo>
                  <a:cubicBezTo>
                    <a:pt x="10742" y="20670"/>
                    <a:pt x="10680" y="20627"/>
                    <a:pt x="10617" y="20627"/>
                  </a:cubicBezTo>
                  <a:cubicBezTo>
                    <a:pt x="10526" y="20627"/>
                    <a:pt x="10497" y="20690"/>
                    <a:pt x="10435" y="20861"/>
                  </a:cubicBezTo>
                  <a:cubicBezTo>
                    <a:pt x="10406" y="20924"/>
                    <a:pt x="10376" y="20988"/>
                    <a:pt x="10376" y="21031"/>
                  </a:cubicBezTo>
                  <a:cubicBezTo>
                    <a:pt x="10376" y="21115"/>
                    <a:pt x="10343" y="21178"/>
                    <a:pt x="10194" y="21242"/>
                  </a:cubicBezTo>
                  <a:cubicBezTo>
                    <a:pt x="10161" y="21242"/>
                    <a:pt x="10069" y="21305"/>
                    <a:pt x="10011" y="21369"/>
                  </a:cubicBezTo>
                  <a:cubicBezTo>
                    <a:pt x="9766" y="21496"/>
                    <a:pt x="9612" y="21600"/>
                    <a:pt x="9492"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3" name="AutoShape 13"/>
            <p:cNvSpPr>
              <a:spLocks/>
            </p:cNvSpPr>
            <p:nvPr/>
          </p:nvSpPr>
          <p:spPr bwMode="auto">
            <a:xfrm>
              <a:off x="1300271" y="3723516"/>
              <a:ext cx="1733399" cy="2462608"/>
            </a:xfrm>
            <a:custGeom>
              <a:avLst/>
              <a:gdLst>
                <a:gd name="T0" fmla="+- 0 10813 26"/>
                <a:gd name="T1" fmla="*/ T0 w 21574"/>
                <a:gd name="T2" fmla="*/ 10800 h 21600"/>
                <a:gd name="T3" fmla="+- 0 10813 26"/>
                <a:gd name="T4" fmla="*/ T3 w 21574"/>
                <a:gd name="T5" fmla="*/ 10800 h 21600"/>
                <a:gd name="T6" fmla="+- 0 10813 26"/>
                <a:gd name="T7" fmla="*/ T6 w 21574"/>
                <a:gd name="T8" fmla="*/ 10800 h 21600"/>
                <a:gd name="T9" fmla="+- 0 10813 26"/>
                <a:gd name="T10" fmla="*/ T9 w 21574"/>
                <a:gd name="T11" fmla="*/ 10800 h 21600"/>
              </a:gdLst>
              <a:ahLst/>
              <a:cxnLst>
                <a:cxn ang="0">
                  <a:pos x="T1" y="T2"/>
                </a:cxn>
                <a:cxn ang="0">
                  <a:pos x="T4" y="T5"/>
                </a:cxn>
                <a:cxn ang="0">
                  <a:pos x="T7" y="T8"/>
                </a:cxn>
                <a:cxn ang="0">
                  <a:pos x="T10" y="T11"/>
                </a:cxn>
              </a:cxnLst>
              <a:rect l="0" t="0" r="r" b="b"/>
              <a:pathLst>
                <a:path w="21574" h="21600">
                  <a:moveTo>
                    <a:pt x="14837" y="86"/>
                  </a:moveTo>
                  <a:cubicBezTo>
                    <a:pt x="14837" y="86"/>
                    <a:pt x="14866" y="86"/>
                    <a:pt x="14866" y="106"/>
                  </a:cubicBezTo>
                  <a:cubicBezTo>
                    <a:pt x="15047" y="127"/>
                    <a:pt x="15019" y="337"/>
                    <a:pt x="15200" y="337"/>
                  </a:cubicBezTo>
                  <a:cubicBezTo>
                    <a:pt x="15262" y="337"/>
                    <a:pt x="15353" y="337"/>
                    <a:pt x="15410" y="337"/>
                  </a:cubicBezTo>
                  <a:cubicBezTo>
                    <a:pt x="15501" y="337"/>
                    <a:pt x="15592" y="337"/>
                    <a:pt x="15744" y="296"/>
                  </a:cubicBezTo>
                  <a:cubicBezTo>
                    <a:pt x="15835" y="253"/>
                    <a:pt x="15954" y="233"/>
                    <a:pt x="16045" y="233"/>
                  </a:cubicBezTo>
                  <a:cubicBezTo>
                    <a:pt x="16165" y="233"/>
                    <a:pt x="16227" y="253"/>
                    <a:pt x="16260" y="316"/>
                  </a:cubicBezTo>
                  <a:cubicBezTo>
                    <a:pt x="16288" y="443"/>
                    <a:pt x="16561" y="590"/>
                    <a:pt x="16680" y="633"/>
                  </a:cubicBezTo>
                  <a:cubicBezTo>
                    <a:pt x="16771" y="676"/>
                    <a:pt x="16742" y="843"/>
                    <a:pt x="16589" y="843"/>
                  </a:cubicBezTo>
                  <a:cubicBezTo>
                    <a:pt x="16561" y="843"/>
                    <a:pt x="16528" y="843"/>
                    <a:pt x="16499" y="823"/>
                  </a:cubicBezTo>
                  <a:cubicBezTo>
                    <a:pt x="16408" y="802"/>
                    <a:pt x="16317" y="779"/>
                    <a:pt x="16260" y="779"/>
                  </a:cubicBezTo>
                  <a:cubicBezTo>
                    <a:pt x="16165" y="779"/>
                    <a:pt x="16107" y="823"/>
                    <a:pt x="16198" y="886"/>
                  </a:cubicBezTo>
                  <a:cubicBezTo>
                    <a:pt x="16288" y="969"/>
                    <a:pt x="16379" y="1053"/>
                    <a:pt x="16227" y="1053"/>
                  </a:cubicBezTo>
                  <a:lnTo>
                    <a:pt x="16198" y="1053"/>
                  </a:lnTo>
                  <a:cubicBezTo>
                    <a:pt x="16165" y="1053"/>
                    <a:pt x="16165" y="1053"/>
                    <a:pt x="16136" y="1053"/>
                  </a:cubicBezTo>
                  <a:cubicBezTo>
                    <a:pt x="16016" y="1053"/>
                    <a:pt x="16227" y="1182"/>
                    <a:pt x="16074" y="1266"/>
                  </a:cubicBezTo>
                  <a:cubicBezTo>
                    <a:pt x="15897" y="1369"/>
                    <a:pt x="15926" y="1498"/>
                    <a:pt x="16045" y="1559"/>
                  </a:cubicBezTo>
                  <a:cubicBezTo>
                    <a:pt x="16136" y="1645"/>
                    <a:pt x="16288" y="1875"/>
                    <a:pt x="16260" y="1982"/>
                  </a:cubicBezTo>
                  <a:cubicBezTo>
                    <a:pt x="16227" y="2088"/>
                    <a:pt x="16437" y="2128"/>
                    <a:pt x="16317" y="2278"/>
                  </a:cubicBezTo>
                  <a:cubicBezTo>
                    <a:pt x="16227" y="2425"/>
                    <a:pt x="16260" y="2445"/>
                    <a:pt x="16016" y="2465"/>
                  </a:cubicBezTo>
                  <a:cubicBezTo>
                    <a:pt x="15773" y="2488"/>
                    <a:pt x="15744" y="2571"/>
                    <a:pt x="15682" y="2698"/>
                  </a:cubicBezTo>
                  <a:cubicBezTo>
                    <a:pt x="15653" y="2804"/>
                    <a:pt x="15592" y="2931"/>
                    <a:pt x="15835" y="3034"/>
                  </a:cubicBezTo>
                  <a:cubicBezTo>
                    <a:pt x="16074" y="3121"/>
                    <a:pt x="16680" y="3247"/>
                    <a:pt x="16771" y="3351"/>
                  </a:cubicBezTo>
                  <a:cubicBezTo>
                    <a:pt x="16861" y="3414"/>
                    <a:pt x="16952" y="3497"/>
                    <a:pt x="17072" y="3497"/>
                  </a:cubicBezTo>
                  <a:cubicBezTo>
                    <a:pt x="17134" y="3497"/>
                    <a:pt x="17195" y="3477"/>
                    <a:pt x="17224" y="3457"/>
                  </a:cubicBezTo>
                  <a:cubicBezTo>
                    <a:pt x="17406" y="3331"/>
                    <a:pt x="17554" y="3247"/>
                    <a:pt x="17315" y="3181"/>
                  </a:cubicBezTo>
                  <a:cubicBezTo>
                    <a:pt x="17072" y="3098"/>
                    <a:pt x="16952" y="2951"/>
                    <a:pt x="16952" y="2888"/>
                  </a:cubicBezTo>
                  <a:cubicBezTo>
                    <a:pt x="16952" y="2804"/>
                    <a:pt x="16981" y="2868"/>
                    <a:pt x="17195" y="2761"/>
                  </a:cubicBezTo>
                  <a:cubicBezTo>
                    <a:pt x="17406" y="2655"/>
                    <a:pt x="17616" y="2614"/>
                    <a:pt x="17678" y="2488"/>
                  </a:cubicBezTo>
                  <a:cubicBezTo>
                    <a:pt x="17740" y="2402"/>
                    <a:pt x="17859" y="2338"/>
                    <a:pt x="17950" y="2338"/>
                  </a:cubicBezTo>
                  <a:cubicBezTo>
                    <a:pt x="18008" y="2338"/>
                    <a:pt x="18041" y="2361"/>
                    <a:pt x="18041" y="2402"/>
                  </a:cubicBezTo>
                  <a:cubicBezTo>
                    <a:pt x="18070" y="2488"/>
                    <a:pt x="18160" y="2594"/>
                    <a:pt x="18160" y="2594"/>
                  </a:cubicBezTo>
                  <a:cubicBezTo>
                    <a:pt x="18160" y="2594"/>
                    <a:pt x="18070" y="2338"/>
                    <a:pt x="18251" y="2298"/>
                  </a:cubicBezTo>
                  <a:cubicBezTo>
                    <a:pt x="18313" y="2278"/>
                    <a:pt x="18370" y="2278"/>
                    <a:pt x="18403" y="2278"/>
                  </a:cubicBezTo>
                  <a:cubicBezTo>
                    <a:pt x="18494" y="2278"/>
                    <a:pt x="18552" y="2298"/>
                    <a:pt x="18643" y="2338"/>
                  </a:cubicBezTo>
                  <a:cubicBezTo>
                    <a:pt x="18766" y="2402"/>
                    <a:pt x="18824" y="2508"/>
                    <a:pt x="18857" y="2614"/>
                  </a:cubicBezTo>
                  <a:cubicBezTo>
                    <a:pt x="18766" y="2635"/>
                    <a:pt x="18733" y="2635"/>
                    <a:pt x="18733" y="2635"/>
                  </a:cubicBezTo>
                  <a:cubicBezTo>
                    <a:pt x="18733" y="2635"/>
                    <a:pt x="18766" y="2635"/>
                    <a:pt x="18857" y="2614"/>
                  </a:cubicBezTo>
                  <a:lnTo>
                    <a:pt x="18857" y="2635"/>
                  </a:lnTo>
                  <a:cubicBezTo>
                    <a:pt x="18857" y="2741"/>
                    <a:pt x="18766" y="3014"/>
                    <a:pt x="18915" y="3077"/>
                  </a:cubicBezTo>
                  <a:cubicBezTo>
                    <a:pt x="19067" y="3161"/>
                    <a:pt x="18977" y="3247"/>
                    <a:pt x="19096" y="3374"/>
                  </a:cubicBezTo>
                  <a:cubicBezTo>
                    <a:pt x="19187" y="3497"/>
                    <a:pt x="19311" y="3564"/>
                    <a:pt x="19550" y="3564"/>
                  </a:cubicBezTo>
                  <a:cubicBezTo>
                    <a:pt x="19793" y="3564"/>
                    <a:pt x="19793" y="3667"/>
                    <a:pt x="19851" y="3814"/>
                  </a:cubicBezTo>
                  <a:cubicBezTo>
                    <a:pt x="19941" y="3963"/>
                    <a:pt x="20275" y="4130"/>
                    <a:pt x="20519" y="4153"/>
                  </a:cubicBezTo>
                  <a:cubicBezTo>
                    <a:pt x="20791" y="4173"/>
                    <a:pt x="21273" y="4383"/>
                    <a:pt x="21364" y="4426"/>
                  </a:cubicBezTo>
                  <a:cubicBezTo>
                    <a:pt x="21483" y="4470"/>
                    <a:pt x="21483" y="4593"/>
                    <a:pt x="21302" y="4677"/>
                  </a:cubicBezTo>
                  <a:cubicBezTo>
                    <a:pt x="21120" y="4740"/>
                    <a:pt x="21273" y="4866"/>
                    <a:pt x="21244" y="5013"/>
                  </a:cubicBezTo>
                  <a:cubicBezTo>
                    <a:pt x="21211" y="5076"/>
                    <a:pt x="21182" y="5097"/>
                    <a:pt x="21149" y="5097"/>
                  </a:cubicBezTo>
                  <a:cubicBezTo>
                    <a:pt x="21120" y="5097"/>
                    <a:pt x="21092" y="5056"/>
                    <a:pt x="21030" y="4950"/>
                  </a:cubicBezTo>
                  <a:cubicBezTo>
                    <a:pt x="20972" y="4843"/>
                    <a:pt x="20881" y="4803"/>
                    <a:pt x="20820" y="4803"/>
                  </a:cubicBezTo>
                  <a:cubicBezTo>
                    <a:pt x="20758" y="4803"/>
                    <a:pt x="20696" y="4823"/>
                    <a:pt x="20638" y="4866"/>
                  </a:cubicBezTo>
                  <a:cubicBezTo>
                    <a:pt x="20457" y="4950"/>
                    <a:pt x="20486" y="5036"/>
                    <a:pt x="20696" y="5097"/>
                  </a:cubicBezTo>
                  <a:cubicBezTo>
                    <a:pt x="20910" y="5183"/>
                    <a:pt x="21120" y="5223"/>
                    <a:pt x="21120" y="5223"/>
                  </a:cubicBezTo>
                  <a:cubicBezTo>
                    <a:pt x="21120" y="5223"/>
                    <a:pt x="21092" y="5286"/>
                    <a:pt x="20939" y="5373"/>
                  </a:cubicBezTo>
                  <a:cubicBezTo>
                    <a:pt x="20820" y="5476"/>
                    <a:pt x="20729" y="5499"/>
                    <a:pt x="20881" y="5603"/>
                  </a:cubicBezTo>
                  <a:cubicBezTo>
                    <a:pt x="21030" y="5689"/>
                    <a:pt x="21120" y="5689"/>
                    <a:pt x="21211" y="5772"/>
                  </a:cubicBezTo>
                  <a:cubicBezTo>
                    <a:pt x="21273" y="5836"/>
                    <a:pt x="21393" y="5899"/>
                    <a:pt x="21273" y="6069"/>
                  </a:cubicBezTo>
                  <a:cubicBezTo>
                    <a:pt x="21149" y="6215"/>
                    <a:pt x="21149" y="6319"/>
                    <a:pt x="21001" y="6319"/>
                  </a:cubicBezTo>
                  <a:cubicBezTo>
                    <a:pt x="20972" y="6319"/>
                    <a:pt x="20939" y="6319"/>
                    <a:pt x="20910" y="6299"/>
                  </a:cubicBezTo>
                  <a:cubicBezTo>
                    <a:pt x="20696" y="6256"/>
                    <a:pt x="20638" y="6109"/>
                    <a:pt x="20547" y="6109"/>
                  </a:cubicBezTo>
                  <a:cubicBezTo>
                    <a:pt x="20547" y="6109"/>
                    <a:pt x="20519" y="6132"/>
                    <a:pt x="20486" y="6132"/>
                  </a:cubicBezTo>
                  <a:cubicBezTo>
                    <a:pt x="20395" y="6172"/>
                    <a:pt x="20304" y="6236"/>
                    <a:pt x="20213" y="6236"/>
                  </a:cubicBezTo>
                  <a:cubicBezTo>
                    <a:pt x="20156" y="6236"/>
                    <a:pt x="20123" y="6215"/>
                    <a:pt x="20065" y="6172"/>
                  </a:cubicBezTo>
                  <a:cubicBezTo>
                    <a:pt x="20032" y="6132"/>
                    <a:pt x="19941" y="6109"/>
                    <a:pt x="19851" y="6109"/>
                  </a:cubicBezTo>
                  <a:cubicBezTo>
                    <a:pt x="19764" y="6109"/>
                    <a:pt x="19702" y="6152"/>
                    <a:pt x="19731" y="6236"/>
                  </a:cubicBezTo>
                  <a:cubicBezTo>
                    <a:pt x="19764" y="6405"/>
                    <a:pt x="19822" y="6595"/>
                    <a:pt x="19974" y="6678"/>
                  </a:cubicBezTo>
                  <a:cubicBezTo>
                    <a:pt x="20123" y="6742"/>
                    <a:pt x="20275" y="6848"/>
                    <a:pt x="19912" y="6848"/>
                  </a:cubicBezTo>
                  <a:cubicBezTo>
                    <a:pt x="19521" y="6848"/>
                    <a:pt x="19401" y="6825"/>
                    <a:pt x="19311" y="6785"/>
                  </a:cubicBezTo>
                  <a:cubicBezTo>
                    <a:pt x="19278" y="6785"/>
                    <a:pt x="19278" y="6785"/>
                    <a:pt x="19249" y="6785"/>
                  </a:cubicBezTo>
                  <a:cubicBezTo>
                    <a:pt x="19158" y="6785"/>
                    <a:pt x="19038" y="6848"/>
                    <a:pt x="19158" y="6911"/>
                  </a:cubicBezTo>
                  <a:cubicBezTo>
                    <a:pt x="19311" y="6995"/>
                    <a:pt x="19401" y="6975"/>
                    <a:pt x="19550" y="7015"/>
                  </a:cubicBezTo>
                  <a:cubicBezTo>
                    <a:pt x="19702" y="7058"/>
                    <a:pt x="19793" y="7121"/>
                    <a:pt x="19941" y="7205"/>
                  </a:cubicBezTo>
                  <a:cubicBezTo>
                    <a:pt x="20065" y="7311"/>
                    <a:pt x="20304" y="7438"/>
                    <a:pt x="19974" y="7458"/>
                  </a:cubicBezTo>
                  <a:cubicBezTo>
                    <a:pt x="19611" y="7481"/>
                    <a:pt x="19702" y="7584"/>
                    <a:pt x="19764" y="7648"/>
                  </a:cubicBezTo>
                  <a:cubicBezTo>
                    <a:pt x="19822" y="7731"/>
                    <a:pt x="19941" y="7881"/>
                    <a:pt x="19702" y="7881"/>
                  </a:cubicBezTo>
                  <a:cubicBezTo>
                    <a:pt x="19430" y="7881"/>
                    <a:pt x="19187" y="7944"/>
                    <a:pt x="19125" y="8091"/>
                  </a:cubicBezTo>
                  <a:cubicBezTo>
                    <a:pt x="19067" y="8237"/>
                    <a:pt x="19278" y="8364"/>
                    <a:pt x="19096" y="8450"/>
                  </a:cubicBezTo>
                  <a:cubicBezTo>
                    <a:pt x="18915" y="8554"/>
                    <a:pt x="18766" y="8534"/>
                    <a:pt x="18948" y="8637"/>
                  </a:cubicBezTo>
                  <a:cubicBezTo>
                    <a:pt x="19125" y="8723"/>
                    <a:pt x="19096" y="8850"/>
                    <a:pt x="18977" y="8954"/>
                  </a:cubicBezTo>
                  <a:cubicBezTo>
                    <a:pt x="18886" y="9040"/>
                    <a:pt x="18824" y="9313"/>
                    <a:pt x="18643" y="9313"/>
                  </a:cubicBezTo>
                  <a:cubicBezTo>
                    <a:pt x="18461" y="9313"/>
                    <a:pt x="18523" y="9440"/>
                    <a:pt x="18552" y="9566"/>
                  </a:cubicBezTo>
                  <a:cubicBezTo>
                    <a:pt x="18614" y="9673"/>
                    <a:pt x="18676" y="9776"/>
                    <a:pt x="18886" y="9776"/>
                  </a:cubicBezTo>
                  <a:cubicBezTo>
                    <a:pt x="19096" y="9776"/>
                    <a:pt x="19401" y="9776"/>
                    <a:pt x="19311" y="9629"/>
                  </a:cubicBezTo>
                  <a:cubicBezTo>
                    <a:pt x="19187" y="9483"/>
                    <a:pt x="19249" y="9440"/>
                    <a:pt x="19430" y="9356"/>
                  </a:cubicBezTo>
                  <a:cubicBezTo>
                    <a:pt x="19611" y="9293"/>
                    <a:pt x="19702" y="9250"/>
                    <a:pt x="19822" y="9250"/>
                  </a:cubicBezTo>
                  <a:cubicBezTo>
                    <a:pt x="19851" y="9250"/>
                    <a:pt x="19884" y="9250"/>
                    <a:pt x="19912" y="9270"/>
                  </a:cubicBezTo>
                  <a:cubicBezTo>
                    <a:pt x="20065" y="9293"/>
                    <a:pt x="20032" y="9419"/>
                    <a:pt x="20185" y="9523"/>
                  </a:cubicBezTo>
                  <a:cubicBezTo>
                    <a:pt x="20304" y="9650"/>
                    <a:pt x="20246" y="9796"/>
                    <a:pt x="20213" y="9883"/>
                  </a:cubicBezTo>
                  <a:cubicBezTo>
                    <a:pt x="20185" y="9883"/>
                    <a:pt x="20185" y="9839"/>
                    <a:pt x="20156" y="9839"/>
                  </a:cubicBezTo>
                  <a:cubicBezTo>
                    <a:pt x="20123" y="9839"/>
                    <a:pt x="20094" y="9862"/>
                    <a:pt x="20065" y="9903"/>
                  </a:cubicBezTo>
                  <a:cubicBezTo>
                    <a:pt x="19974" y="10049"/>
                    <a:pt x="20032" y="10092"/>
                    <a:pt x="20065" y="10262"/>
                  </a:cubicBezTo>
                  <a:cubicBezTo>
                    <a:pt x="20123" y="10429"/>
                    <a:pt x="20185" y="10642"/>
                    <a:pt x="20185" y="10642"/>
                  </a:cubicBezTo>
                  <a:cubicBezTo>
                    <a:pt x="20246" y="10682"/>
                    <a:pt x="20246" y="10682"/>
                    <a:pt x="20246" y="10682"/>
                  </a:cubicBezTo>
                  <a:cubicBezTo>
                    <a:pt x="20156" y="10725"/>
                    <a:pt x="20065" y="10788"/>
                    <a:pt x="19974" y="10852"/>
                  </a:cubicBezTo>
                  <a:cubicBezTo>
                    <a:pt x="19793" y="11021"/>
                    <a:pt x="19941" y="11145"/>
                    <a:pt x="19793" y="11315"/>
                  </a:cubicBezTo>
                  <a:cubicBezTo>
                    <a:pt x="19640" y="11462"/>
                    <a:pt x="19339" y="11568"/>
                    <a:pt x="19038" y="11758"/>
                  </a:cubicBezTo>
                  <a:cubicBezTo>
                    <a:pt x="18857" y="11884"/>
                    <a:pt x="18552" y="11948"/>
                    <a:pt x="18280" y="11948"/>
                  </a:cubicBezTo>
                  <a:cubicBezTo>
                    <a:pt x="18131" y="11948"/>
                    <a:pt x="18008" y="11927"/>
                    <a:pt x="17917" y="11904"/>
                  </a:cubicBezTo>
                  <a:cubicBezTo>
                    <a:pt x="17830" y="11841"/>
                    <a:pt x="17740" y="11801"/>
                    <a:pt x="17678" y="11801"/>
                  </a:cubicBezTo>
                  <a:cubicBezTo>
                    <a:pt x="17587" y="11801"/>
                    <a:pt x="17525" y="11864"/>
                    <a:pt x="17377" y="11991"/>
                  </a:cubicBezTo>
                  <a:cubicBezTo>
                    <a:pt x="17072" y="12264"/>
                    <a:pt x="17406" y="12411"/>
                    <a:pt x="17406" y="12644"/>
                  </a:cubicBezTo>
                  <a:cubicBezTo>
                    <a:pt x="17406" y="12874"/>
                    <a:pt x="17286" y="12937"/>
                    <a:pt x="17072" y="13107"/>
                  </a:cubicBezTo>
                  <a:cubicBezTo>
                    <a:pt x="16890" y="13274"/>
                    <a:pt x="16709" y="13170"/>
                    <a:pt x="16470" y="13340"/>
                  </a:cubicBezTo>
                  <a:cubicBezTo>
                    <a:pt x="16260" y="13486"/>
                    <a:pt x="16709" y="13550"/>
                    <a:pt x="16709" y="13550"/>
                  </a:cubicBezTo>
                  <a:cubicBezTo>
                    <a:pt x="16709" y="13550"/>
                    <a:pt x="16288" y="13653"/>
                    <a:pt x="16045" y="13653"/>
                  </a:cubicBezTo>
                  <a:cubicBezTo>
                    <a:pt x="15954" y="13653"/>
                    <a:pt x="15897" y="13653"/>
                    <a:pt x="15864" y="13633"/>
                  </a:cubicBezTo>
                  <a:cubicBezTo>
                    <a:pt x="15744" y="13527"/>
                    <a:pt x="15262" y="13527"/>
                    <a:pt x="15262" y="13527"/>
                  </a:cubicBezTo>
                  <a:cubicBezTo>
                    <a:pt x="15262" y="13527"/>
                    <a:pt x="15320" y="13843"/>
                    <a:pt x="15320" y="14013"/>
                  </a:cubicBezTo>
                  <a:cubicBezTo>
                    <a:pt x="15320" y="14182"/>
                    <a:pt x="15592" y="14139"/>
                    <a:pt x="15592" y="14286"/>
                  </a:cubicBezTo>
                  <a:cubicBezTo>
                    <a:pt x="15592" y="14412"/>
                    <a:pt x="15353" y="14476"/>
                    <a:pt x="15353" y="14645"/>
                  </a:cubicBezTo>
                  <a:cubicBezTo>
                    <a:pt x="15353" y="14792"/>
                    <a:pt x="15229" y="14899"/>
                    <a:pt x="14928" y="14962"/>
                  </a:cubicBezTo>
                  <a:cubicBezTo>
                    <a:pt x="14899" y="14982"/>
                    <a:pt x="14837" y="14982"/>
                    <a:pt x="14775" y="14982"/>
                  </a:cubicBezTo>
                  <a:cubicBezTo>
                    <a:pt x="14536" y="14982"/>
                    <a:pt x="14293" y="14876"/>
                    <a:pt x="14173" y="14772"/>
                  </a:cubicBezTo>
                  <a:cubicBezTo>
                    <a:pt x="14050" y="14645"/>
                    <a:pt x="13872" y="14539"/>
                    <a:pt x="13658" y="14476"/>
                  </a:cubicBezTo>
                  <a:cubicBezTo>
                    <a:pt x="13600" y="14435"/>
                    <a:pt x="13448" y="14435"/>
                    <a:pt x="13295" y="14435"/>
                  </a:cubicBezTo>
                  <a:cubicBezTo>
                    <a:pt x="13114" y="14435"/>
                    <a:pt x="12875" y="14456"/>
                    <a:pt x="12751" y="14476"/>
                  </a:cubicBezTo>
                  <a:cubicBezTo>
                    <a:pt x="12512" y="14499"/>
                    <a:pt x="12116" y="14899"/>
                    <a:pt x="12116" y="14899"/>
                  </a:cubicBezTo>
                  <a:cubicBezTo>
                    <a:pt x="12116" y="14899"/>
                    <a:pt x="12302" y="14686"/>
                    <a:pt x="12149" y="14686"/>
                  </a:cubicBezTo>
                  <a:cubicBezTo>
                    <a:pt x="12149" y="14686"/>
                    <a:pt x="12149" y="14709"/>
                    <a:pt x="12116" y="14709"/>
                  </a:cubicBezTo>
                  <a:lnTo>
                    <a:pt x="12087" y="14709"/>
                  </a:lnTo>
                  <a:cubicBezTo>
                    <a:pt x="11939" y="14709"/>
                    <a:pt x="11815" y="14645"/>
                    <a:pt x="11605" y="14645"/>
                  </a:cubicBezTo>
                  <a:cubicBezTo>
                    <a:pt x="11543" y="14645"/>
                    <a:pt x="11485" y="14645"/>
                    <a:pt x="11395" y="14666"/>
                  </a:cubicBezTo>
                  <a:cubicBezTo>
                    <a:pt x="10999" y="14772"/>
                    <a:pt x="10970" y="14855"/>
                    <a:pt x="10821" y="15088"/>
                  </a:cubicBezTo>
                  <a:cubicBezTo>
                    <a:pt x="10669" y="15318"/>
                    <a:pt x="10879" y="15425"/>
                    <a:pt x="11089" y="15508"/>
                  </a:cubicBezTo>
                  <a:cubicBezTo>
                    <a:pt x="11333" y="15615"/>
                    <a:pt x="11184" y="15868"/>
                    <a:pt x="11089" y="16014"/>
                  </a:cubicBezTo>
                  <a:cubicBezTo>
                    <a:pt x="10999" y="16141"/>
                    <a:pt x="10999" y="16501"/>
                    <a:pt x="11089" y="16794"/>
                  </a:cubicBezTo>
                  <a:cubicBezTo>
                    <a:pt x="11184" y="17090"/>
                    <a:pt x="11485" y="17363"/>
                    <a:pt x="11605" y="17533"/>
                  </a:cubicBezTo>
                  <a:cubicBezTo>
                    <a:pt x="11757" y="17700"/>
                    <a:pt x="11906" y="17826"/>
                    <a:pt x="11939" y="18059"/>
                  </a:cubicBezTo>
                  <a:cubicBezTo>
                    <a:pt x="11996" y="18292"/>
                    <a:pt x="12087" y="18356"/>
                    <a:pt x="11996" y="18586"/>
                  </a:cubicBezTo>
                  <a:cubicBezTo>
                    <a:pt x="11906" y="18819"/>
                    <a:pt x="11757" y="18712"/>
                    <a:pt x="11757" y="18902"/>
                  </a:cubicBezTo>
                  <a:cubicBezTo>
                    <a:pt x="11757" y="19092"/>
                    <a:pt x="11848" y="19175"/>
                    <a:pt x="11757" y="19365"/>
                  </a:cubicBezTo>
                  <a:cubicBezTo>
                    <a:pt x="11667" y="19555"/>
                    <a:pt x="11514" y="19388"/>
                    <a:pt x="11485" y="19618"/>
                  </a:cubicBezTo>
                  <a:cubicBezTo>
                    <a:pt x="11452" y="19745"/>
                    <a:pt x="11514" y="19745"/>
                    <a:pt x="11576" y="19745"/>
                  </a:cubicBezTo>
                  <a:cubicBezTo>
                    <a:pt x="11605" y="19745"/>
                    <a:pt x="11605" y="19745"/>
                    <a:pt x="11634" y="19745"/>
                  </a:cubicBezTo>
                  <a:cubicBezTo>
                    <a:pt x="11695" y="19745"/>
                    <a:pt x="11724" y="19765"/>
                    <a:pt x="11757" y="19788"/>
                  </a:cubicBezTo>
                  <a:cubicBezTo>
                    <a:pt x="11786" y="19828"/>
                    <a:pt x="11815" y="19892"/>
                    <a:pt x="11815" y="19935"/>
                  </a:cubicBezTo>
                  <a:cubicBezTo>
                    <a:pt x="11815" y="19958"/>
                    <a:pt x="11815" y="19958"/>
                    <a:pt x="11815" y="19958"/>
                  </a:cubicBezTo>
                  <a:cubicBezTo>
                    <a:pt x="11576" y="20081"/>
                    <a:pt x="11576" y="20081"/>
                    <a:pt x="11576" y="20081"/>
                  </a:cubicBezTo>
                  <a:cubicBezTo>
                    <a:pt x="11939" y="20461"/>
                    <a:pt x="11939" y="20461"/>
                    <a:pt x="11939" y="20461"/>
                  </a:cubicBezTo>
                  <a:cubicBezTo>
                    <a:pt x="11939" y="20461"/>
                    <a:pt x="11695" y="20357"/>
                    <a:pt x="11514" y="20357"/>
                  </a:cubicBezTo>
                  <a:cubicBezTo>
                    <a:pt x="11423" y="20357"/>
                    <a:pt x="11362" y="20357"/>
                    <a:pt x="11333" y="20398"/>
                  </a:cubicBezTo>
                  <a:cubicBezTo>
                    <a:pt x="11242" y="20524"/>
                    <a:pt x="11213" y="20694"/>
                    <a:pt x="11061" y="20694"/>
                  </a:cubicBezTo>
                  <a:cubicBezTo>
                    <a:pt x="10999" y="20694"/>
                    <a:pt x="10941" y="20674"/>
                    <a:pt x="10879" y="20631"/>
                  </a:cubicBezTo>
                  <a:cubicBezTo>
                    <a:pt x="10760" y="20588"/>
                    <a:pt x="10669" y="20547"/>
                    <a:pt x="10607" y="20547"/>
                  </a:cubicBezTo>
                  <a:cubicBezTo>
                    <a:pt x="10487" y="20547"/>
                    <a:pt x="10426" y="20651"/>
                    <a:pt x="10368" y="20800"/>
                  </a:cubicBezTo>
                  <a:cubicBezTo>
                    <a:pt x="10277" y="21031"/>
                    <a:pt x="10368" y="21094"/>
                    <a:pt x="10154" y="21157"/>
                  </a:cubicBezTo>
                  <a:cubicBezTo>
                    <a:pt x="10034" y="21200"/>
                    <a:pt x="9671" y="21517"/>
                    <a:pt x="9490" y="21517"/>
                  </a:cubicBezTo>
                  <a:cubicBezTo>
                    <a:pt x="9399" y="21517"/>
                    <a:pt x="9370" y="21453"/>
                    <a:pt x="9370" y="21327"/>
                  </a:cubicBezTo>
                  <a:cubicBezTo>
                    <a:pt x="9428" y="20821"/>
                    <a:pt x="9370" y="20904"/>
                    <a:pt x="9642" y="20861"/>
                  </a:cubicBezTo>
                  <a:cubicBezTo>
                    <a:pt x="9943" y="20821"/>
                    <a:pt x="10154" y="20547"/>
                    <a:pt x="9791" y="20547"/>
                  </a:cubicBezTo>
                  <a:cubicBezTo>
                    <a:pt x="9428" y="20547"/>
                    <a:pt x="9337" y="20504"/>
                    <a:pt x="9279" y="20334"/>
                  </a:cubicBezTo>
                  <a:cubicBezTo>
                    <a:pt x="9279" y="20334"/>
                    <a:pt x="8974" y="20441"/>
                    <a:pt x="8706" y="20441"/>
                  </a:cubicBezTo>
                  <a:cubicBezTo>
                    <a:pt x="8463" y="20441"/>
                    <a:pt x="8220" y="20378"/>
                    <a:pt x="8162" y="20104"/>
                  </a:cubicBezTo>
                  <a:cubicBezTo>
                    <a:pt x="8038" y="19575"/>
                    <a:pt x="8071" y="19428"/>
                    <a:pt x="7766" y="19428"/>
                  </a:cubicBezTo>
                  <a:cubicBezTo>
                    <a:pt x="7766" y="19428"/>
                    <a:pt x="7737" y="19428"/>
                    <a:pt x="7680" y="19428"/>
                  </a:cubicBezTo>
                  <a:cubicBezTo>
                    <a:pt x="7317" y="19452"/>
                    <a:pt x="7226" y="19682"/>
                    <a:pt x="7317" y="19958"/>
                  </a:cubicBezTo>
                  <a:cubicBezTo>
                    <a:pt x="7404" y="20168"/>
                    <a:pt x="7284" y="20398"/>
                    <a:pt x="7041" y="20398"/>
                  </a:cubicBezTo>
                  <a:cubicBezTo>
                    <a:pt x="7012" y="20398"/>
                    <a:pt x="6950" y="20398"/>
                    <a:pt x="6892" y="20378"/>
                  </a:cubicBezTo>
                  <a:cubicBezTo>
                    <a:pt x="6591" y="20251"/>
                    <a:pt x="6228" y="19725"/>
                    <a:pt x="5985" y="19725"/>
                  </a:cubicBezTo>
                  <a:cubicBezTo>
                    <a:pt x="5985" y="19725"/>
                    <a:pt x="5985" y="19725"/>
                    <a:pt x="5956" y="19725"/>
                  </a:cubicBezTo>
                  <a:cubicBezTo>
                    <a:pt x="5804" y="19765"/>
                    <a:pt x="5746" y="19788"/>
                    <a:pt x="5746" y="19788"/>
                  </a:cubicBezTo>
                  <a:cubicBezTo>
                    <a:pt x="5684" y="19725"/>
                    <a:pt x="5655" y="19661"/>
                    <a:pt x="5622" y="19598"/>
                  </a:cubicBezTo>
                  <a:cubicBezTo>
                    <a:pt x="5594" y="19492"/>
                    <a:pt x="5503" y="19325"/>
                    <a:pt x="5321" y="19219"/>
                  </a:cubicBezTo>
                  <a:cubicBezTo>
                    <a:pt x="5140" y="19112"/>
                    <a:pt x="5111" y="18986"/>
                    <a:pt x="5140" y="18859"/>
                  </a:cubicBezTo>
                  <a:cubicBezTo>
                    <a:pt x="5169" y="18712"/>
                    <a:pt x="5293" y="18649"/>
                    <a:pt x="5594" y="18609"/>
                  </a:cubicBezTo>
                  <a:cubicBezTo>
                    <a:pt x="5923" y="18566"/>
                    <a:pt x="5804" y="18439"/>
                    <a:pt x="6047" y="18229"/>
                  </a:cubicBezTo>
                  <a:cubicBezTo>
                    <a:pt x="6286" y="18039"/>
                    <a:pt x="6257" y="18059"/>
                    <a:pt x="6047" y="18039"/>
                  </a:cubicBezTo>
                  <a:cubicBezTo>
                    <a:pt x="5833" y="18016"/>
                    <a:pt x="5775" y="17913"/>
                    <a:pt x="5594" y="17890"/>
                  </a:cubicBezTo>
                  <a:cubicBezTo>
                    <a:pt x="5412" y="17870"/>
                    <a:pt x="5412" y="17660"/>
                    <a:pt x="5383" y="17533"/>
                  </a:cubicBezTo>
                  <a:cubicBezTo>
                    <a:pt x="5350" y="17407"/>
                    <a:pt x="5412" y="17217"/>
                    <a:pt x="5321" y="17110"/>
                  </a:cubicBezTo>
                  <a:cubicBezTo>
                    <a:pt x="5202" y="17007"/>
                    <a:pt x="5140" y="17090"/>
                    <a:pt x="5078" y="16943"/>
                  </a:cubicBezTo>
                  <a:cubicBezTo>
                    <a:pt x="4987" y="16794"/>
                    <a:pt x="5049" y="16521"/>
                    <a:pt x="5078" y="16331"/>
                  </a:cubicBezTo>
                  <a:cubicBezTo>
                    <a:pt x="5111" y="16141"/>
                    <a:pt x="4839" y="16035"/>
                    <a:pt x="4687" y="15888"/>
                  </a:cubicBezTo>
                  <a:cubicBezTo>
                    <a:pt x="4534" y="15741"/>
                    <a:pt x="4414" y="15678"/>
                    <a:pt x="4233" y="15551"/>
                  </a:cubicBezTo>
                  <a:cubicBezTo>
                    <a:pt x="4142" y="15488"/>
                    <a:pt x="4023" y="15468"/>
                    <a:pt x="3932" y="15468"/>
                  </a:cubicBezTo>
                  <a:cubicBezTo>
                    <a:pt x="3812" y="15468"/>
                    <a:pt x="3689" y="15488"/>
                    <a:pt x="3598" y="15508"/>
                  </a:cubicBezTo>
                  <a:cubicBezTo>
                    <a:pt x="3417" y="15531"/>
                    <a:pt x="3087" y="15615"/>
                    <a:pt x="2782" y="15698"/>
                  </a:cubicBezTo>
                  <a:cubicBezTo>
                    <a:pt x="2510" y="15761"/>
                    <a:pt x="2361" y="15784"/>
                    <a:pt x="2209" y="15888"/>
                  </a:cubicBezTo>
                  <a:cubicBezTo>
                    <a:pt x="2027" y="15994"/>
                    <a:pt x="1846" y="15971"/>
                    <a:pt x="1636" y="16078"/>
                  </a:cubicBezTo>
                  <a:cubicBezTo>
                    <a:pt x="1636" y="16078"/>
                    <a:pt x="1425" y="16098"/>
                    <a:pt x="1244" y="16098"/>
                  </a:cubicBezTo>
                  <a:cubicBezTo>
                    <a:pt x="1153" y="16098"/>
                    <a:pt x="1062" y="16098"/>
                    <a:pt x="1001" y="16078"/>
                  </a:cubicBezTo>
                  <a:cubicBezTo>
                    <a:pt x="819" y="16035"/>
                    <a:pt x="757" y="15868"/>
                    <a:pt x="700" y="15678"/>
                  </a:cubicBezTo>
                  <a:cubicBezTo>
                    <a:pt x="609" y="15468"/>
                    <a:pt x="456" y="15468"/>
                    <a:pt x="246" y="15405"/>
                  </a:cubicBezTo>
                  <a:cubicBezTo>
                    <a:pt x="36" y="15318"/>
                    <a:pt x="217" y="15129"/>
                    <a:pt x="337" y="15025"/>
                  </a:cubicBezTo>
                  <a:cubicBezTo>
                    <a:pt x="485" y="14939"/>
                    <a:pt x="580" y="15002"/>
                    <a:pt x="609" y="14939"/>
                  </a:cubicBezTo>
                  <a:cubicBezTo>
                    <a:pt x="671" y="14855"/>
                    <a:pt x="700" y="14709"/>
                    <a:pt x="757" y="14645"/>
                  </a:cubicBezTo>
                  <a:cubicBezTo>
                    <a:pt x="790" y="14622"/>
                    <a:pt x="819" y="14622"/>
                    <a:pt x="848" y="14622"/>
                  </a:cubicBezTo>
                  <a:cubicBezTo>
                    <a:pt x="939" y="14622"/>
                    <a:pt x="1091" y="14686"/>
                    <a:pt x="1244" y="14709"/>
                  </a:cubicBezTo>
                  <a:cubicBezTo>
                    <a:pt x="1335" y="14729"/>
                    <a:pt x="1363" y="14752"/>
                    <a:pt x="1392" y="14752"/>
                  </a:cubicBezTo>
                  <a:cubicBezTo>
                    <a:pt x="1454" y="14752"/>
                    <a:pt x="1483" y="14709"/>
                    <a:pt x="1483" y="14622"/>
                  </a:cubicBezTo>
                  <a:cubicBezTo>
                    <a:pt x="1545" y="14499"/>
                    <a:pt x="1454" y="14392"/>
                    <a:pt x="1363" y="14372"/>
                  </a:cubicBezTo>
                  <a:cubicBezTo>
                    <a:pt x="1244" y="14349"/>
                    <a:pt x="1120" y="14329"/>
                    <a:pt x="972" y="14223"/>
                  </a:cubicBezTo>
                  <a:cubicBezTo>
                    <a:pt x="819" y="14139"/>
                    <a:pt x="1182" y="14013"/>
                    <a:pt x="1335" y="13906"/>
                  </a:cubicBezTo>
                  <a:cubicBezTo>
                    <a:pt x="1454" y="13803"/>
                    <a:pt x="1636" y="13760"/>
                    <a:pt x="1788" y="13633"/>
                  </a:cubicBezTo>
                  <a:cubicBezTo>
                    <a:pt x="1817" y="13613"/>
                    <a:pt x="1846" y="13590"/>
                    <a:pt x="1908" y="13590"/>
                  </a:cubicBezTo>
                  <a:cubicBezTo>
                    <a:pt x="1998" y="13590"/>
                    <a:pt x="2089" y="13676"/>
                    <a:pt x="2270" y="13739"/>
                  </a:cubicBezTo>
                  <a:cubicBezTo>
                    <a:pt x="2328" y="13760"/>
                    <a:pt x="2361" y="13760"/>
                    <a:pt x="2390" y="13760"/>
                  </a:cubicBezTo>
                  <a:cubicBezTo>
                    <a:pt x="2543" y="13760"/>
                    <a:pt x="2604" y="13613"/>
                    <a:pt x="2571" y="13527"/>
                  </a:cubicBezTo>
                  <a:cubicBezTo>
                    <a:pt x="2543" y="13403"/>
                    <a:pt x="2328" y="13466"/>
                    <a:pt x="2299" y="13380"/>
                  </a:cubicBezTo>
                  <a:cubicBezTo>
                    <a:pt x="2270" y="13297"/>
                    <a:pt x="2419" y="13253"/>
                    <a:pt x="2571" y="13253"/>
                  </a:cubicBezTo>
                  <a:cubicBezTo>
                    <a:pt x="2633" y="13253"/>
                    <a:pt x="2724" y="13274"/>
                    <a:pt x="2782" y="13297"/>
                  </a:cubicBezTo>
                  <a:cubicBezTo>
                    <a:pt x="2844" y="13317"/>
                    <a:pt x="2905" y="13340"/>
                    <a:pt x="2934" y="13340"/>
                  </a:cubicBezTo>
                  <a:cubicBezTo>
                    <a:pt x="3025" y="13340"/>
                    <a:pt x="3087" y="13233"/>
                    <a:pt x="3116" y="13127"/>
                  </a:cubicBezTo>
                  <a:cubicBezTo>
                    <a:pt x="3145" y="12980"/>
                    <a:pt x="3087" y="12833"/>
                    <a:pt x="2963" y="12727"/>
                  </a:cubicBezTo>
                  <a:cubicBezTo>
                    <a:pt x="2872" y="12644"/>
                    <a:pt x="2782" y="12644"/>
                    <a:pt x="2724" y="12517"/>
                  </a:cubicBezTo>
                  <a:cubicBezTo>
                    <a:pt x="2662" y="12391"/>
                    <a:pt x="2691" y="12327"/>
                    <a:pt x="2543" y="12221"/>
                  </a:cubicBezTo>
                  <a:cubicBezTo>
                    <a:pt x="2419" y="12117"/>
                    <a:pt x="2270" y="12011"/>
                    <a:pt x="1965" y="11968"/>
                  </a:cubicBezTo>
                  <a:cubicBezTo>
                    <a:pt x="1636" y="11948"/>
                    <a:pt x="1755" y="11904"/>
                    <a:pt x="1908" y="11778"/>
                  </a:cubicBezTo>
                  <a:cubicBezTo>
                    <a:pt x="2089" y="11651"/>
                    <a:pt x="2060" y="11611"/>
                    <a:pt x="2089" y="11462"/>
                  </a:cubicBezTo>
                  <a:cubicBezTo>
                    <a:pt x="2118" y="11315"/>
                    <a:pt x="1998" y="11188"/>
                    <a:pt x="1965" y="11042"/>
                  </a:cubicBezTo>
                  <a:cubicBezTo>
                    <a:pt x="1908" y="10895"/>
                    <a:pt x="2118" y="10809"/>
                    <a:pt x="2242" y="10705"/>
                  </a:cubicBezTo>
                  <a:cubicBezTo>
                    <a:pt x="2328" y="10619"/>
                    <a:pt x="2419" y="10535"/>
                    <a:pt x="2571" y="10535"/>
                  </a:cubicBezTo>
                  <a:cubicBezTo>
                    <a:pt x="2571" y="10535"/>
                    <a:pt x="2604" y="10535"/>
                    <a:pt x="2633" y="10535"/>
                  </a:cubicBezTo>
                  <a:cubicBezTo>
                    <a:pt x="2782" y="10556"/>
                    <a:pt x="2844" y="10705"/>
                    <a:pt x="2996" y="10725"/>
                  </a:cubicBezTo>
                  <a:cubicBezTo>
                    <a:pt x="3025" y="10725"/>
                    <a:pt x="3025" y="10725"/>
                    <a:pt x="3025" y="10725"/>
                  </a:cubicBezTo>
                  <a:cubicBezTo>
                    <a:pt x="3206" y="10725"/>
                    <a:pt x="3326" y="10472"/>
                    <a:pt x="3450" y="10325"/>
                  </a:cubicBezTo>
                  <a:cubicBezTo>
                    <a:pt x="3598" y="10136"/>
                    <a:pt x="3450" y="9862"/>
                    <a:pt x="3326" y="9673"/>
                  </a:cubicBezTo>
                  <a:cubicBezTo>
                    <a:pt x="3206" y="9566"/>
                    <a:pt x="3206" y="9419"/>
                    <a:pt x="3206" y="9313"/>
                  </a:cubicBezTo>
                  <a:cubicBezTo>
                    <a:pt x="3268" y="9250"/>
                    <a:pt x="3359" y="9166"/>
                    <a:pt x="3417" y="9103"/>
                  </a:cubicBezTo>
                  <a:cubicBezTo>
                    <a:pt x="3631" y="8890"/>
                    <a:pt x="3536" y="8830"/>
                    <a:pt x="3507" y="8597"/>
                  </a:cubicBezTo>
                  <a:cubicBezTo>
                    <a:pt x="3450" y="8384"/>
                    <a:pt x="3359" y="8490"/>
                    <a:pt x="3326" y="8301"/>
                  </a:cubicBezTo>
                  <a:cubicBezTo>
                    <a:pt x="3297" y="8134"/>
                    <a:pt x="3536" y="8197"/>
                    <a:pt x="3631" y="8048"/>
                  </a:cubicBezTo>
                  <a:cubicBezTo>
                    <a:pt x="3751" y="7901"/>
                    <a:pt x="3841" y="7881"/>
                    <a:pt x="4113" y="7774"/>
                  </a:cubicBezTo>
                  <a:cubicBezTo>
                    <a:pt x="4414" y="7668"/>
                    <a:pt x="4386" y="7605"/>
                    <a:pt x="4476" y="7438"/>
                  </a:cubicBezTo>
                  <a:cubicBezTo>
                    <a:pt x="4534" y="7351"/>
                    <a:pt x="4567" y="7331"/>
                    <a:pt x="4596" y="7331"/>
                  </a:cubicBezTo>
                  <a:cubicBezTo>
                    <a:pt x="4658" y="7331"/>
                    <a:pt x="4687" y="7374"/>
                    <a:pt x="4748" y="7458"/>
                  </a:cubicBezTo>
                  <a:cubicBezTo>
                    <a:pt x="4839" y="7541"/>
                    <a:pt x="4897" y="7605"/>
                    <a:pt x="5078" y="7605"/>
                  </a:cubicBezTo>
                  <a:cubicBezTo>
                    <a:pt x="5140" y="7605"/>
                    <a:pt x="5202" y="7605"/>
                    <a:pt x="5321" y="7584"/>
                  </a:cubicBezTo>
                  <a:cubicBezTo>
                    <a:pt x="5713" y="7501"/>
                    <a:pt x="5594" y="7481"/>
                    <a:pt x="5746" y="7311"/>
                  </a:cubicBezTo>
                  <a:cubicBezTo>
                    <a:pt x="5866" y="7142"/>
                    <a:pt x="5866" y="7165"/>
                    <a:pt x="6076" y="7058"/>
                  </a:cubicBezTo>
                  <a:cubicBezTo>
                    <a:pt x="6286" y="6975"/>
                    <a:pt x="6167" y="6995"/>
                    <a:pt x="6167" y="6785"/>
                  </a:cubicBezTo>
                  <a:cubicBezTo>
                    <a:pt x="6167" y="6595"/>
                    <a:pt x="6286" y="6615"/>
                    <a:pt x="6439" y="6445"/>
                  </a:cubicBezTo>
                  <a:cubicBezTo>
                    <a:pt x="6591" y="6279"/>
                    <a:pt x="6649" y="6299"/>
                    <a:pt x="6830" y="6172"/>
                  </a:cubicBezTo>
                  <a:cubicBezTo>
                    <a:pt x="7012" y="6069"/>
                    <a:pt x="6950" y="6109"/>
                    <a:pt x="6863" y="6046"/>
                  </a:cubicBezTo>
                  <a:cubicBezTo>
                    <a:pt x="6740" y="5962"/>
                    <a:pt x="6682" y="5856"/>
                    <a:pt x="6620" y="5646"/>
                  </a:cubicBezTo>
                  <a:cubicBezTo>
                    <a:pt x="6558" y="5413"/>
                    <a:pt x="6682" y="5499"/>
                    <a:pt x="6921" y="5350"/>
                  </a:cubicBezTo>
                  <a:cubicBezTo>
                    <a:pt x="7012" y="5309"/>
                    <a:pt x="7103" y="5286"/>
                    <a:pt x="7193" y="5286"/>
                  </a:cubicBezTo>
                  <a:cubicBezTo>
                    <a:pt x="7404" y="5286"/>
                    <a:pt x="7618" y="5350"/>
                    <a:pt x="7766" y="5350"/>
                  </a:cubicBezTo>
                  <a:cubicBezTo>
                    <a:pt x="7981" y="5350"/>
                    <a:pt x="7890" y="5476"/>
                    <a:pt x="7890" y="5476"/>
                  </a:cubicBezTo>
                  <a:cubicBezTo>
                    <a:pt x="7890" y="5476"/>
                    <a:pt x="7890" y="5456"/>
                    <a:pt x="7919" y="5456"/>
                  </a:cubicBezTo>
                  <a:cubicBezTo>
                    <a:pt x="7981" y="5373"/>
                    <a:pt x="8100" y="5286"/>
                    <a:pt x="8253" y="5246"/>
                  </a:cubicBezTo>
                  <a:cubicBezTo>
                    <a:pt x="8434" y="5223"/>
                    <a:pt x="8463" y="5246"/>
                    <a:pt x="8311" y="5140"/>
                  </a:cubicBezTo>
                  <a:cubicBezTo>
                    <a:pt x="8129" y="5013"/>
                    <a:pt x="8253" y="4950"/>
                    <a:pt x="8401" y="4843"/>
                  </a:cubicBezTo>
                  <a:cubicBezTo>
                    <a:pt x="8554" y="4720"/>
                    <a:pt x="8645" y="4720"/>
                    <a:pt x="8764" y="4573"/>
                  </a:cubicBezTo>
                  <a:cubicBezTo>
                    <a:pt x="8855" y="4426"/>
                    <a:pt x="8855" y="4406"/>
                    <a:pt x="8797" y="4300"/>
                  </a:cubicBezTo>
                  <a:cubicBezTo>
                    <a:pt x="8706" y="4216"/>
                    <a:pt x="8673" y="4130"/>
                    <a:pt x="8616" y="3943"/>
                  </a:cubicBezTo>
                  <a:cubicBezTo>
                    <a:pt x="8554" y="3774"/>
                    <a:pt x="8583" y="3687"/>
                    <a:pt x="8434" y="3687"/>
                  </a:cubicBezTo>
                  <a:cubicBezTo>
                    <a:pt x="8434" y="3687"/>
                    <a:pt x="8401" y="3687"/>
                    <a:pt x="8372" y="3687"/>
                  </a:cubicBezTo>
                  <a:cubicBezTo>
                    <a:pt x="8129" y="3710"/>
                    <a:pt x="7981" y="3774"/>
                    <a:pt x="7799" y="3857"/>
                  </a:cubicBezTo>
                  <a:cubicBezTo>
                    <a:pt x="7680" y="3920"/>
                    <a:pt x="7585" y="3963"/>
                    <a:pt x="7494" y="3963"/>
                  </a:cubicBezTo>
                  <a:cubicBezTo>
                    <a:pt x="7436" y="3963"/>
                    <a:pt x="7404" y="3963"/>
                    <a:pt x="7346" y="3943"/>
                  </a:cubicBezTo>
                  <a:cubicBezTo>
                    <a:pt x="7226" y="3857"/>
                    <a:pt x="7284" y="3814"/>
                    <a:pt x="7136" y="3687"/>
                  </a:cubicBezTo>
                  <a:cubicBezTo>
                    <a:pt x="7012" y="3564"/>
                    <a:pt x="7164" y="3497"/>
                    <a:pt x="7346" y="3267"/>
                  </a:cubicBezTo>
                  <a:cubicBezTo>
                    <a:pt x="7527" y="3057"/>
                    <a:pt x="7556" y="3077"/>
                    <a:pt x="7828" y="2931"/>
                  </a:cubicBezTo>
                  <a:cubicBezTo>
                    <a:pt x="8129" y="2781"/>
                    <a:pt x="8010" y="2718"/>
                    <a:pt x="8220" y="2718"/>
                  </a:cubicBezTo>
                  <a:cubicBezTo>
                    <a:pt x="8311" y="2718"/>
                    <a:pt x="8401" y="2718"/>
                    <a:pt x="8492" y="2718"/>
                  </a:cubicBezTo>
                  <a:cubicBezTo>
                    <a:pt x="8616" y="2718"/>
                    <a:pt x="8735" y="2698"/>
                    <a:pt x="8826" y="2635"/>
                  </a:cubicBezTo>
                  <a:cubicBezTo>
                    <a:pt x="8917" y="2571"/>
                    <a:pt x="9007" y="2551"/>
                    <a:pt x="9098" y="2551"/>
                  </a:cubicBezTo>
                  <a:cubicBezTo>
                    <a:pt x="9189" y="2551"/>
                    <a:pt x="9279" y="2571"/>
                    <a:pt x="9399" y="2614"/>
                  </a:cubicBezTo>
                  <a:cubicBezTo>
                    <a:pt x="9428" y="2635"/>
                    <a:pt x="9519" y="2655"/>
                    <a:pt x="9580" y="2655"/>
                  </a:cubicBezTo>
                  <a:cubicBezTo>
                    <a:pt x="9791" y="2655"/>
                    <a:pt x="10063" y="2571"/>
                    <a:pt x="10306" y="2551"/>
                  </a:cubicBezTo>
                  <a:cubicBezTo>
                    <a:pt x="10607" y="2488"/>
                    <a:pt x="10545" y="2338"/>
                    <a:pt x="10459" y="2255"/>
                  </a:cubicBezTo>
                  <a:cubicBezTo>
                    <a:pt x="10397" y="2148"/>
                    <a:pt x="10186" y="2108"/>
                    <a:pt x="10005" y="1962"/>
                  </a:cubicBezTo>
                  <a:cubicBezTo>
                    <a:pt x="9853" y="1812"/>
                    <a:pt x="9762" y="1749"/>
                    <a:pt x="10005" y="1645"/>
                  </a:cubicBezTo>
                  <a:cubicBezTo>
                    <a:pt x="10277" y="1519"/>
                    <a:pt x="10640" y="1432"/>
                    <a:pt x="10879" y="1369"/>
                  </a:cubicBezTo>
                  <a:cubicBezTo>
                    <a:pt x="10941" y="1349"/>
                    <a:pt x="10970" y="1349"/>
                    <a:pt x="10999" y="1349"/>
                  </a:cubicBezTo>
                  <a:cubicBezTo>
                    <a:pt x="11184" y="1349"/>
                    <a:pt x="11304" y="1498"/>
                    <a:pt x="11485" y="1539"/>
                  </a:cubicBezTo>
                  <a:cubicBezTo>
                    <a:pt x="11695" y="1582"/>
                    <a:pt x="11815" y="1622"/>
                    <a:pt x="11695" y="1749"/>
                  </a:cubicBezTo>
                  <a:cubicBezTo>
                    <a:pt x="11605" y="1898"/>
                    <a:pt x="11724" y="2088"/>
                    <a:pt x="12058" y="2108"/>
                  </a:cubicBezTo>
                  <a:lnTo>
                    <a:pt x="12087" y="2108"/>
                  </a:lnTo>
                  <a:cubicBezTo>
                    <a:pt x="12392" y="2108"/>
                    <a:pt x="12479" y="1918"/>
                    <a:pt x="12631" y="1835"/>
                  </a:cubicBezTo>
                  <a:cubicBezTo>
                    <a:pt x="12813" y="1729"/>
                    <a:pt x="13295" y="1392"/>
                    <a:pt x="13477" y="1266"/>
                  </a:cubicBezTo>
                  <a:cubicBezTo>
                    <a:pt x="13658" y="1139"/>
                    <a:pt x="13839" y="906"/>
                    <a:pt x="13930" y="759"/>
                  </a:cubicBezTo>
                  <a:cubicBezTo>
                    <a:pt x="14050" y="613"/>
                    <a:pt x="13782" y="653"/>
                    <a:pt x="13782" y="526"/>
                  </a:cubicBezTo>
                  <a:cubicBezTo>
                    <a:pt x="13782" y="423"/>
                    <a:pt x="13992" y="360"/>
                    <a:pt x="14235" y="360"/>
                  </a:cubicBezTo>
                  <a:cubicBezTo>
                    <a:pt x="14474" y="360"/>
                    <a:pt x="14594" y="190"/>
                    <a:pt x="14594" y="190"/>
                  </a:cubicBezTo>
                  <a:cubicBezTo>
                    <a:pt x="14594" y="190"/>
                    <a:pt x="14565" y="190"/>
                    <a:pt x="14503" y="210"/>
                  </a:cubicBezTo>
                  <a:cubicBezTo>
                    <a:pt x="14594" y="150"/>
                    <a:pt x="14746" y="86"/>
                    <a:pt x="14837" y="86"/>
                  </a:cubicBezTo>
                  <a:lnTo>
                    <a:pt x="14837" y="0"/>
                  </a:lnTo>
                  <a:cubicBezTo>
                    <a:pt x="14718" y="0"/>
                    <a:pt x="14594" y="43"/>
                    <a:pt x="14445" y="127"/>
                  </a:cubicBezTo>
                  <a:cubicBezTo>
                    <a:pt x="14173" y="273"/>
                    <a:pt x="14173" y="273"/>
                    <a:pt x="14173" y="273"/>
                  </a:cubicBezTo>
                  <a:cubicBezTo>
                    <a:pt x="13839" y="296"/>
                    <a:pt x="13629" y="380"/>
                    <a:pt x="13629" y="526"/>
                  </a:cubicBezTo>
                  <a:cubicBezTo>
                    <a:pt x="13629" y="653"/>
                    <a:pt x="13749" y="696"/>
                    <a:pt x="13811" y="716"/>
                  </a:cubicBezTo>
                  <a:lnTo>
                    <a:pt x="13839" y="716"/>
                  </a:lnTo>
                  <a:cubicBezTo>
                    <a:pt x="13749" y="843"/>
                    <a:pt x="13567" y="1096"/>
                    <a:pt x="13386" y="1202"/>
                  </a:cubicBezTo>
                  <a:cubicBezTo>
                    <a:pt x="12965" y="1519"/>
                    <a:pt x="12693" y="1708"/>
                    <a:pt x="12570" y="1772"/>
                  </a:cubicBezTo>
                  <a:cubicBezTo>
                    <a:pt x="12512" y="1792"/>
                    <a:pt x="12450" y="1835"/>
                    <a:pt x="12421" y="1875"/>
                  </a:cubicBezTo>
                  <a:cubicBezTo>
                    <a:pt x="12302" y="1962"/>
                    <a:pt x="12240" y="2025"/>
                    <a:pt x="12087" y="2025"/>
                  </a:cubicBezTo>
                  <a:cubicBezTo>
                    <a:pt x="12087" y="2025"/>
                    <a:pt x="12087" y="2025"/>
                    <a:pt x="12058" y="2025"/>
                  </a:cubicBezTo>
                  <a:cubicBezTo>
                    <a:pt x="11939" y="2002"/>
                    <a:pt x="11848" y="1962"/>
                    <a:pt x="11815" y="1918"/>
                  </a:cubicBezTo>
                  <a:cubicBezTo>
                    <a:pt x="11786" y="1875"/>
                    <a:pt x="11786" y="1835"/>
                    <a:pt x="11815" y="1792"/>
                  </a:cubicBezTo>
                  <a:cubicBezTo>
                    <a:pt x="11848" y="1749"/>
                    <a:pt x="11877" y="1665"/>
                    <a:pt x="11848" y="1602"/>
                  </a:cubicBezTo>
                  <a:cubicBezTo>
                    <a:pt x="11786" y="1519"/>
                    <a:pt x="11667" y="1498"/>
                    <a:pt x="11514" y="1455"/>
                  </a:cubicBezTo>
                  <a:cubicBezTo>
                    <a:pt x="11485" y="1455"/>
                    <a:pt x="11423" y="1412"/>
                    <a:pt x="11362" y="1369"/>
                  </a:cubicBezTo>
                  <a:cubicBezTo>
                    <a:pt x="11271" y="1329"/>
                    <a:pt x="11151" y="1266"/>
                    <a:pt x="10999" y="1266"/>
                  </a:cubicBezTo>
                  <a:cubicBezTo>
                    <a:pt x="10941" y="1266"/>
                    <a:pt x="10879" y="1266"/>
                    <a:pt x="10850" y="1286"/>
                  </a:cubicBezTo>
                  <a:cubicBezTo>
                    <a:pt x="10760" y="1306"/>
                    <a:pt x="10698" y="1329"/>
                    <a:pt x="10607" y="1349"/>
                  </a:cubicBezTo>
                  <a:cubicBezTo>
                    <a:pt x="10368" y="1412"/>
                    <a:pt x="10125" y="1475"/>
                    <a:pt x="9943" y="1559"/>
                  </a:cubicBezTo>
                  <a:cubicBezTo>
                    <a:pt x="9853" y="1622"/>
                    <a:pt x="9762" y="1665"/>
                    <a:pt x="9733" y="1749"/>
                  </a:cubicBezTo>
                  <a:cubicBezTo>
                    <a:pt x="9733" y="1835"/>
                    <a:pt x="9791" y="1918"/>
                    <a:pt x="9914" y="2002"/>
                  </a:cubicBezTo>
                  <a:cubicBezTo>
                    <a:pt x="10005" y="2088"/>
                    <a:pt x="10125" y="2148"/>
                    <a:pt x="10215" y="2192"/>
                  </a:cubicBezTo>
                  <a:cubicBezTo>
                    <a:pt x="10277" y="2235"/>
                    <a:pt x="10335" y="2255"/>
                    <a:pt x="10368" y="2298"/>
                  </a:cubicBezTo>
                  <a:cubicBezTo>
                    <a:pt x="10426" y="2361"/>
                    <a:pt x="10397" y="2402"/>
                    <a:pt x="10397" y="2402"/>
                  </a:cubicBezTo>
                  <a:cubicBezTo>
                    <a:pt x="10397" y="2425"/>
                    <a:pt x="10335" y="2445"/>
                    <a:pt x="10277" y="2465"/>
                  </a:cubicBezTo>
                  <a:cubicBezTo>
                    <a:pt x="10186" y="2465"/>
                    <a:pt x="10096" y="2488"/>
                    <a:pt x="10034" y="2508"/>
                  </a:cubicBezTo>
                  <a:cubicBezTo>
                    <a:pt x="9881" y="2531"/>
                    <a:pt x="9700" y="2571"/>
                    <a:pt x="9580" y="2571"/>
                  </a:cubicBezTo>
                  <a:cubicBezTo>
                    <a:pt x="9519" y="2571"/>
                    <a:pt x="9490" y="2551"/>
                    <a:pt x="9461" y="2551"/>
                  </a:cubicBezTo>
                  <a:cubicBezTo>
                    <a:pt x="9337" y="2488"/>
                    <a:pt x="9218" y="2465"/>
                    <a:pt x="9098" y="2465"/>
                  </a:cubicBezTo>
                  <a:cubicBezTo>
                    <a:pt x="8974" y="2465"/>
                    <a:pt x="8855" y="2508"/>
                    <a:pt x="8735" y="2571"/>
                  </a:cubicBezTo>
                  <a:cubicBezTo>
                    <a:pt x="8673" y="2614"/>
                    <a:pt x="8616" y="2635"/>
                    <a:pt x="8492" y="2635"/>
                  </a:cubicBezTo>
                  <a:cubicBezTo>
                    <a:pt x="8463" y="2635"/>
                    <a:pt x="8434" y="2635"/>
                    <a:pt x="8372" y="2635"/>
                  </a:cubicBezTo>
                  <a:cubicBezTo>
                    <a:pt x="8344" y="2635"/>
                    <a:pt x="8282" y="2635"/>
                    <a:pt x="8220" y="2635"/>
                  </a:cubicBezTo>
                  <a:cubicBezTo>
                    <a:pt x="8071" y="2635"/>
                    <a:pt x="8010" y="2678"/>
                    <a:pt x="7948" y="2741"/>
                  </a:cubicBezTo>
                  <a:cubicBezTo>
                    <a:pt x="7919" y="2761"/>
                    <a:pt x="7890" y="2804"/>
                    <a:pt x="7766" y="2868"/>
                  </a:cubicBezTo>
                  <a:cubicBezTo>
                    <a:pt x="7709" y="2888"/>
                    <a:pt x="7647" y="2931"/>
                    <a:pt x="7618" y="2931"/>
                  </a:cubicBezTo>
                  <a:cubicBezTo>
                    <a:pt x="7436" y="3014"/>
                    <a:pt x="7375" y="3057"/>
                    <a:pt x="7255" y="3224"/>
                  </a:cubicBezTo>
                  <a:cubicBezTo>
                    <a:pt x="7193" y="3287"/>
                    <a:pt x="7164" y="3331"/>
                    <a:pt x="7103" y="3374"/>
                  </a:cubicBezTo>
                  <a:cubicBezTo>
                    <a:pt x="7012" y="3497"/>
                    <a:pt x="6892" y="3604"/>
                    <a:pt x="7041" y="3751"/>
                  </a:cubicBezTo>
                  <a:cubicBezTo>
                    <a:pt x="7103" y="3794"/>
                    <a:pt x="7103" y="3814"/>
                    <a:pt x="7136" y="3857"/>
                  </a:cubicBezTo>
                  <a:cubicBezTo>
                    <a:pt x="7136" y="3900"/>
                    <a:pt x="7164" y="3943"/>
                    <a:pt x="7284" y="4004"/>
                  </a:cubicBezTo>
                  <a:cubicBezTo>
                    <a:pt x="7346" y="4047"/>
                    <a:pt x="7404" y="4067"/>
                    <a:pt x="7494" y="4067"/>
                  </a:cubicBezTo>
                  <a:cubicBezTo>
                    <a:pt x="7647" y="4067"/>
                    <a:pt x="7766" y="4004"/>
                    <a:pt x="7890" y="3920"/>
                  </a:cubicBezTo>
                  <a:cubicBezTo>
                    <a:pt x="8071" y="3837"/>
                    <a:pt x="8191" y="3794"/>
                    <a:pt x="8372" y="3774"/>
                  </a:cubicBezTo>
                  <a:cubicBezTo>
                    <a:pt x="8401" y="3774"/>
                    <a:pt x="8434" y="3774"/>
                    <a:pt x="8434" y="3774"/>
                  </a:cubicBezTo>
                  <a:cubicBezTo>
                    <a:pt x="8463" y="3794"/>
                    <a:pt x="8463" y="3814"/>
                    <a:pt x="8463" y="3814"/>
                  </a:cubicBezTo>
                  <a:cubicBezTo>
                    <a:pt x="8463" y="3857"/>
                    <a:pt x="8463" y="3900"/>
                    <a:pt x="8492" y="3963"/>
                  </a:cubicBezTo>
                  <a:cubicBezTo>
                    <a:pt x="8554" y="4153"/>
                    <a:pt x="8583" y="4237"/>
                    <a:pt x="8673" y="4343"/>
                  </a:cubicBezTo>
                  <a:cubicBezTo>
                    <a:pt x="8735" y="4406"/>
                    <a:pt x="8735" y="4406"/>
                    <a:pt x="8645" y="4530"/>
                  </a:cubicBezTo>
                  <a:cubicBezTo>
                    <a:pt x="8583" y="4593"/>
                    <a:pt x="8554" y="4634"/>
                    <a:pt x="8492" y="4657"/>
                  </a:cubicBezTo>
                  <a:cubicBezTo>
                    <a:pt x="8434" y="4697"/>
                    <a:pt x="8372" y="4720"/>
                    <a:pt x="8311" y="4783"/>
                  </a:cubicBezTo>
                  <a:cubicBezTo>
                    <a:pt x="8282" y="4803"/>
                    <a:pt x="8253" y="4823"/>
                    <a:pt x="8220" y="4843"/>
                  </a:cubicBezTo>
                  <a:cubicBezTo>
                    <a:pt x="8129" y="4907"/>
                    <a:pt x="7981" y="5036"/>
                    <a:pt x="8191" y="5183"/>
                  </a:cubicBezTo>
                  <a:cubicBezTo>
                    <a:pt x="8071" y="5203"/>
                    <a:pt x="8010" y="5246"/>
                    <a:pt x="7919" y="5286"/>
                  </a:cubicBezTo>
                  <a:cubicBezTo>
                    <a:pt x="7890" y="5266"/>
                    <a:pt x="7828" y="5266"/>
                    <a:pt x="7766" y="5266"/>
                  </a:cubicBezTo>
                  <a:cubicBezTo>
                    <a:pt x="7709" y="5266"/>
                    <a:pt x="7618" y="5246"/>
                    <a:pt x="7556" y="5246"/>
                  </a:cubicBezTo>
                  <a:cubicBezTo>
                    <a:pt x="7436" y="5223"/>
                    <a:pt x="7317" y="5203"/>
                    <a:pt x="7193" y="5203"/>
                  </a:cubicBezTo>
                  <a:cubicBezTo>
                    <a:pt x="7074" y="5203"/>
                    <a:pt x="6950" y="5223"/>
                    <a:pt x="6863" y="5286"/>
                  </a:cubicBezTo>
                  <a:cubicBezTo>
                    <a:pt x="6773" y="5330"/>
                    <a:pt x="6711" y="5350"/>
                    <a:pt x="6682" y="5373"/>
                  </a:cubicBezTo>
                  <a:cubicBezTo>
                    <a:pt x="6501" y="5413"/>
                    <a:pt x="6439" y="5476"/>
                    <a:pt x="6501" y="5666"/>
                  </a:cubicBezTo>
                  <a:cubicBezTo>
                    <a:pt x="6558" y="5879"/>
                    <a:pt x="6649" y="6005"/>
                    <a:pt x="6773" y="6089"/>
                  </a:cubicBezTo>
                  <a:cubicBezTo>
                    <a:pt x="6773" y="6109"/>
                    <a:pt x="6740" y="6109"/>
                    <a:pt x="6740" y="6109"/>
                  </a:cubicBezTo>
                  <a:cubicBezTo>
                    <a:pt x="6682" y="6152"/>
                    <a:pt x="6649" y="6172"/>
                    <a:pt x="6591" y="6192"/>
                  </a:cubicBezTo>
                  <a:cubicBezTo>
                    <a:pt x="6501" y="6236"/>
                    <a:pt x="6439" y="6279"/>
                    <a:pt x="6319" y="6405"/>
                  </a:cubicBezTo>
                  <a:cubicBezTo>
                    <a:pt x="6286" y="6468"/>
                    <a:pt x="6228" y="6489"/>
                    <a:pt x="6195" y="6532"/>
                  </a:cubicBezTo>
                  <a:cubicBezTo>
                    <a:pt x="6109" y="6572"/>
                    <a:pt x="6047" y="6635"/>
                    <a:pt x="6047" y="6785"/>
                  </a:cubicBezTo>
                  <a:cubicBezTo>
                    <a:pt x="6047" y="6888"/>
                    <a:pt x="6047" y="6932"/>
                    <a:pt x="6076" y="6975"/>
                  </a:cubicBezTo>
                  <a:cubicBezTo>
                    <a:pt x="6076" y="6975"/>
                    <a:pt x="6047" y="6975"/>
                    <a:pt x="6014" y="6995"/>
                  </a:cubicBezTo>
                  <a:cubicBezTo>
                    <a:pt x="5985" y="7015"/>
                    <a:pt x="5956" y="7015"/>
                    <a:pt x="5923" y="7038"/>
                  </a:cubicBezTo>
                  <a:cubicBezTo>
                    <a:pt x="5775" y="7101"/>
                    <a:pt x="5746" y="7121"/>
                    <a:pt x="5622" y="7268"/>
                  </a:cubicBezTo>
                  <a:cubicBezTo>
                    <a:pt x="5594" y="7311"/>
                    <a:pt x="5561" y="7351"/>
                    <a:pt x="5561" y="7374"/>
                  </a:cubicBezTo>
                  <a:cubicBezTo>
                    <a:pt x="5503" y="7438"/>
                    <a:pt x="5503" y="7458"/>
                    <a:pt x="5293" y="7501"/>
                  </a:cubicBezTo>
                  <a:cubicBezTo>
                    <a:pt x="5202" y="7501"/>
                    <a:pt x="5111" y="7521"/>
                    <a:pt x="5078" y="7521"/>
                  </a:cubicBezTo>
                  <a:cubicBezTo>
                    <a:pt x="4959" y="7521"/>
                    <a:pt x="4930" y="7501"/>
                    <a:pt x="4868" y="7418"/>
                  </a:cubicBezTo>
                  <a:cubicBezTo>
                    <a:pt x="4806" y="7331"/>
                    <a:pt x="4715" y="7248"/>
                    <a:pt x="4596" y="7248"/>
                  </a:cubicBezTo>
                  <a:cubicBezTo>
                    <a:pt x="4443" y="7248"/>
                    <a:pt x="4386" y="7351"/>
                    <a:pt x="4353" y="7395"/>
                  </a:cubicBezTo>
                  <a:cubicBezTo>
                    <a:pt x="4324" y="7438"/>
                    <a:pt x="4324" y="7481"/>
                    <a:pt x="4295" y="7501"/>
                  </a:cubicBezTo>
                  <a:cubicBezTo>
                    <a:pt x="4262" y="7605"/>
                    <a:pt x="4233" y="7628"/>
                    <a:pt x="4085" y="7691"/>
                  </a:cubicBezTo>
                  <a:cubicBezTo>
                    <a:pt x="3990" y="7711"/>
                    <a:pt x="3990" y="7711"/>
                    <a:pt x="3990" y="7711"/>
                  </a:cubicBezTo>
                  <a:cubicBezTo>
                    <a:pt x="3751" y="7794"/>
                    <a:pt x="3631" y="7838"/>
                    <a:pt x="3536" y="8007"/>
                  </a:cubicBezTo>
                  <a:cubicBezTo>
                    <a:pt x="3507" y="8048"/>
                    <a:pt x="3450" y="8048"/>
                    <a:pt x="3388" y="8071"/>
                  </a:cubicBezTo>
                  <a:cubicBezTo>
                    <a:pt x="3297" y="8111"/>
                    <a:pt x="3178" y="8174"/>
                    <a:pt x="3206" y="8324"/>
                  </a:cubicBezTo>
                  <a:cubicBezTo>
                    <a:pt x="3206" y="8427"/>
                    <a:pt x="3268" y="8470"/>
                    <a:pt x="3326" y="8490"/>
                  </a:cubicBezTo>
                  <a:cubicBezTo>
                    <a:pt x="3326" y="8513"/>
                    <a:pt x="3359" y="8534"/>
                    <a:pt x="3359" y="8617"/>
                  </a:cubicBezTo>
                  <a:cubicBezTo>
                    <a:pt x="3388" y="8660"/>
                    <a:pt x="3388" y="8723"/>
                    <a:pt x="3417" y="8764"/>
                  </a:cubicBezTo>
                  <a:cubicBezTo>
                    <a:pt x="3450" y="8870"/>
                    <a:pt x="3450" y="8913"/>
                    <a:pt x="3326" y="9040"/>
                  </a:cubicBezTo>
                  <a:cubicBezTo>
                    <a:pt x="3235" y="9123"/>
                    <a:pt x="3145" y="9207"/>
                    <a:pt x="3116" y="9270"/>
                  </a:cubicBezTo>
                  <a:cubicBezTo>
                    <a:pt x="3087" y="9293"/>
                    <a:pt x="3087" y="9293"/>
                    <a:pt x="3087" y="9293"/>
                  </a:cubicBezTo>
                  <a:cubicBezTo>
                    <a:pt x="3087" y="9313"/>
                    <a:pt x="3087" y="9313"/>
                    <a:pt x="3087" y="9313"/>
                  </a:cubicBezTo>
                  <a:cubicBezTo>
                    <a:pt x="3087" y="9440"/>
                    <a:pt x="3087" y="9586"/>
                    <a:pt x="3206" y="9713"/>
                  </a:cubicBezTo>
                  <a:cubicBezTo>
                    <a:pt x="3359" y="9903"/>
                    <a:pt x="3450" y="10156"/>
                    <a:pt x="3359" y="10282"/>
                  </a:cubicBezTo>
                  <a:cubicBezTo>
                    <a:pt x="3326" y="10302"/>
                    <a:pt x="3297" y="10346"/>
                    <a:pt x="3268" y="10409"/>
                  </a:cubicBezTo>
                  <a:cubicBezTo>
                    <a:pt x="3206" y="10472"/>
                    <a:pt x="3087" y="10642"/>
                    <a:pt x="3025" y="10642"/>
                  </a:cubicBezTo>
                  <a:cubicBezTo>
                    <a:pt x="2996" y="10642"/>
                    <a:pt x="2963" y="10619"/>
                    <a:pt x="2905" y="10579"/>
                  </a:cubicBezTo>
                  <a:cubicBezTo>
                    <a:pt x="2844" y="10535"/>
                    <a:pt x="2782" y="10472"/>
                    <a:pt x="2633" y="10452"/>
                  </a:cubicBezTo>
                  <a:cubicBezTo>
                    <a:pt x="2633" y="10452"/>
                    <a:pt x="2604" y="10452"/>
                    <a:pt x="2571" y="10452"/>
                  </a:cubicBezTo>
                  <a:cubicBezTo>
                    <a:pt x="2361" y="10452"/>
                    <a:pt x="2242" y="10556"/>
                    <a:pt x="2151" y="10642"/>
                  </a:cubicBezTo>
                  <a:cubicBezTo>
                    <a:pt x="2118" y="10682"/>
                    <a:pt x="2089" y="10705"/>
                    <a:pt x="2060" y="10725"/>
                  </a:cubicBezTo>
                  <a:cubicBezTo>
                    <a:pt x="1937" y="10809"/>
                    <a:pt x="1788" y="10915"/>
                    <a:pt x="1817" y="11062"/>
                  </a:cubicBezTo>
                  <a:cubicBezTo>
                    <a:pt x="1846" y="11125"/>
                    <a:pt x="1879" y="11188"/>
                    <a:pt x="1908" y="11252"/>
                  </a:cubicBezTo>
                  <a:cubicBezTo>
                    <a:pt x="1937" y="11315"/>
                    <a:pt x="1998" y="11378"/>
                    <a:pt x="1965" y="11441"/>
                  </a:cubicBezTo>
                  <a:cubicBezTo>
                    <a:pt x="1965" y="11485"/>
                    <a:pt x="1965" y="11505"/>
                    <a:pt x="1965" y="11548"/>
                  </a:cubicBezTo>
                  <a:cubicBezTo>
                    <a:pt x="1937" y="11611"/>
                    <a:pt x="1937" y="11651"/>
                    <a:pt x="1817" y="11715"/>
                  </a:cubicBezTo>
                  <a:cubicBezTo>
                    <a:pt x="1788" y="11758"/>
                    <a:pt x="1788" y="11758"/>
                    <a:pt x="1788" y="11758"/>
                  </a:cubicBezTo>
                  <a:cubicBezTo>
                    <a:pt x="1664" y="11821"/>
                    <a:pt x="1607" y="11884"/>
                    <a:pt x="1636" y="11968"/>
                  </a:cubicBezTo>
                  <a:cubicBezTo>
                    <a:pt x="1664" y="12031"/>
                    <a:pt x="1817" y="12054"/>
                    <a:pt x="1937" y="12074"/>
                  </a:cubicBezTo>
                  <a:cubicBezTo>
                    <a:pt x="2180" y="12074"/>
                    <a:pt x="2299" y="12158"/>
                    <a:pt x="2419" y="12264"/>
                  </a:cubicBezTo>
                  <a:cubicBezTo>
                    <a:pt x="2452" y="12284"/>
                    <a:pt x="2452" y="12284"/>
                    <a:pt x="2452" y="12284"/>
                  </a:cubicBezTo>
                  <a:cubicBezTo>
                    <a:pt x="2510" y="12327"/>
                    <a:pt x="2543" y="12370"/>
                    <a:pt x="2543" y="12431"/>
                  </a:cubicBezTo>
                  <a:cubicBezTo>
                    <a:pt x="2571" y="12454"/>
                    <a:pt x="2571" y="12494"/>
                    <a:pt x="2604" y="12557"/>
                  </a:cubicBezTo>
                  <a:cubicBezTo>
                    <a:pt x="2662" y="12644"/>
                    <a:pt x="2724" y="12684"/>
                    <a:pt x="2782" y="12727"/>
                  </a:cubicBezTo>
                  <a:cubicBezTo>
                    <a:pt x="2815" y="12727"/>
                    <a:pt x="2844" y="12747"/>
                    <a:pt x="2872" y="12790"/>
                  </a:cubicBezTo>
                  <a:cubicBezTo>
                    <a:pt x="2934" y="12854"/>
                    <a:pt x="3025" y="12980"/>
                    <a:pt x="2996" y="13107"/>
                  </a:cubicBezTo>
                  <a:cubicBezTo>
                    <a:pt x="2963" y="13213"/>
                    <a:pt x="2934" y="13253"/>
                    <a:pt x="2934" y="13253"/>
                  </a:cubicBezTo>
                  <a:cubicBezTo>
                    <a:pt x="2934" y="13253"/>
                    <a:pt x="2905" y="13253"/>
                    <a:pt x="2872" y="13233"/>
                  </a:cubicBezTo>
                  <a:cubicBezTo>
                    <a:pt x="2782" y="13190"/>
                    <a:pt x="2662" y="13170"/>
                    <a:pt x="2571" y="13170"/>
                  </a:cubicBezTo>
                  <a:cubicBezTo>
                    <a:pt x="2419" y="13170"/>
                    <a:pt x="2299" y="13213"/>
                    <a:pt x="2242" y="13253"/>
                  </a:cubicBezTo>
                  <a:cubicBezTo>
                    <a:pt x="2180" y="13297"/>
                    <a:pt x="2180" y="13340"/>
                    <a:pt x="2180" y="13403"/>
                  </a:cubicBezTo>
                  <a:cubicBezTo>
                    <a:pt x="2209" y="13486"/>
                    <a:pt x="2328" y="13506"/>
                    <a:pt x="2419" y="13527"/>
                  </a:cubicBezTo>
                  <a:lnTo>
                    <a:pt x="2452" y="13527"/>
                  </a:lnTo>
                  <a:cubicBezTo>
                    <a:pt x="2481" y="13570"/>
                    <a:pt x="2452" y="13633"/>
                    <a:pt x="2419" y="13653"/>
                  </a:cubicBezTo>
                  <a:cubicBezTo>
                    <a:pt x="2419" y="13676"/>
                    <a:pt x="2390" y="13676"/>
                    <a:pt x="2390" y="13676"/>
                  </a:cubicBezTo>
                  <a:cubicBezTo>
                    <a:pt x="2390" y="13676"/>
                    <a:pt x="2361" y="13676"/>
                    <a:pt x="2328" y="13653"/>
                  </a:cubicBezTo>
                  <a:cubicBezTo>
                    <a:pt x="2270" y="13633"/>
                    <a:pt x="2209" y="13613"/>
                    <a:pt x="2180" y="13590"/>
                  </a:cubicBezTo>
                  <a:cubicBezTo>
                    <a:pt x="2089" y="13550"/>
                    <a:pt x="1998" y="13506"/>
                    <a:pt x="1908" y="13506"/>
                  </a:cubicBezTo>
                  <a:cubicBezTo>
                    <a:pt x="1817" y="13506"/>
                    <a:pt x="1755" y="13527"/>
                    <a:pt x="1664" y="13590"/>
                  </a:cubicBezTo>
                  <a:cubicBezTo>
                    <a:pt x="1607" y="13653"/>
                    <a:pt x="1516" y="13696"/>
                    <a:pt x="1454" y="13739"/>
                  </a:cubicBezTo>
                  <a:cubicBezTo>
                    <a:pt x="1363" y="13760"/>
                    <a:pt x="1302" y="13803"/>
                    <a:pt x="1244" y="13843"/>
                  </a:cubicBezTo>
                  <a:cubicBezTo>
                    <a:pt x="1211" y="13866"/>
                    <a:pt x="1153" y="13886"/>
                    <a:pt x="1091" y="13929"/>
                  </a:cubicBezTo>
                  <a:cubicBezTo>
                    <a:pt x="972" y="13993"/>
                    <a:pt x="819" y="14076"/>
                    <a:pt x="819" y="14159"/>
                  </a:cubicBezTo>
                  <a:cubicBezTo>
                    <a:pt x="819" y="14203"/>
                    <a:pt x="819" y="14246"/>
                    <a:pt x="881" y="14286"/>
                  </a:cubicBezTo>
                  <a:cubicBezTo>
                    <a:pt x="1029" y="14392"/>
                    <a:pt x="1182" y="14435"/>
                    <a:pt x="1273" y="14456"/>
                  </a:cubicBezTo>
                  <a:cubicBezTo>
                    <a:pt x="1302" y="14456"/>
                    <a:pt x="1302" y="14456"/>
                    <a:pt x="1302" y="14456"/>
                  </a:cubicBezTo>
                  <a:cubicBezTo>
                    <a:pt x="1363" y="14476"/>
                    <a:pt x="1392" y="14519"/>
                    <a:pt x="1363" y="14602"/>
                  </a:cubicBezTo>
                  <a:cubicBezTo>
                    <a:pt x="1363" y="14622"/>
                    <a:pt x="1363" y="14645"/>
                    <a:pt x="1363" y="14645"/>
                  </a:cubicBezTo>
                  <a:cubicBezTo>
                    <a:pt x="1335" y="14645"/>
                    <a:pt x="1335" y="14645"/>
                    <a:pt x="1302" y="14622"/>
                  </a:cubicBezTo>
                  <a:cubicBezTo>
                    <a:pt x="1244" y="14622"/>
                    <a:pt x="1182" y="14602"/>
                    <a:pt x="1120" y="14582"/>
                  </a:cubicBezTo>
                  <a:cubicBezTo>
                    <a:pt x="1029" y="14562"/>
                    <a:pt x="939" y="14539"/>
                    <a:pt x="848" y="14539"/>
                  </a:cubicBezTo>
                  <a:cubicBezTo>
                    <a:pt x="757" y="14539"/>
                    <a:pt x="700" y="14562"/>
                    <a:pt x="671" y="14602"/>
                  </a:cubicBezTo>
                  <a:cubicBezTo>
                    <a:pt x="609" y="14666"/>
                    <a:pt x="547" y="14752"/>
                    <a:pt x="518" y="14835"/>
                  </a:cubicBezTo>
                  <a:cubicBezTo>
                    <a:pt x="518" y="14855"/>
                    <a:pt x="518" y="14876"/>
                    <a:pt x="518" y="14899"/>
                  </a:cubicBezTo>
                  <a:cubicBezTo>
                    <a:pt x="456" y="14899"/>
                    <a:pt x="366" y="14899"/>
                    <a:pt x="246" y="14982"/>
                  </a:cubicBezTo>
                  <a:cubicBezTo>
                    <a:pt x="217" y="15002"/>
                    <a:pt x="-26" y="15172"/>
                    <a:pt x="3" y="15341"/>
                  </a:cubicBezTo>
                  <a:cubicBezTo>
                    <a:pt x="36" y="15405"/>
                    <a:pt x="94" y="15445"/>
                    <a:pt x="184" y="15488"/>
                  </a:cubicBezTo>
                  <a:cubicBezTo>
                    <a:pt x="217" y="15488"/>
                    <a:pt x="275" y="15508"/>
                    <a:pt x="337" y="15531"/>
                  </a:cubicBezTo>
                  <a:cubicBezTo>
                    <a:pt x="456" y="15572"/>
                    <a:pt x="518" y="15572"/>
                    <a:pt x="580" y="15698"/>
                  </a:cubicBezTo>
                  <a:cubicBezTo>
                    <a:pt x="638" y="15888"/>
                    <a:pt x="728" y="16098"/>
                    <a:pt x="972" y="16164"/>
                  </a:cubicBezTo>
                  <a:cubicBezTo>
                    <a:pt x="1029" y="16184"/>
                    <a:pt x="1120" y="16204"/>
                    <a:pt x="1244" y="16204"/>
                  </a:cubicBezTo>
                  <a:cubicBezTo>
                    <a:pt x="1454" y="16204"/>
                    <a:pt x="1636" y="16184"/>
                    <a:pt x="1664" y="16164"/>
                  </a:cubicBezTo>
                  <a:cubicBezTo>
                    <a:pt x="1697" y="16164"/>
                    <a:pt x="1697" y="16164"/>
                    <a:pt x="1697" y="16164"/>
                  </a:cubicBezTo>
                  <a:cubicBezTo>
                    <a:pt x="1726" y="16164"/>
                    <a:pt x="1726" y="16164"/>
                    <a:pt x="1726" y="16164"/>
                  </a:cubicBezTo>
                  <a:cubicBezTo>
                    <a:pt x="1817" y="16098"/>
                    <a:pt x="1908" y="16078"/>
                    <a:pt x="1998" y="16058"/>
                  </a:cubicBezTo>
                  <a:cubicBezTo>
                    <a:pt x="2089" y="16035"/>
                    <a:pt x="2180" y="16014"/>
                    <a:pt x="2270" y="15951"/>
                  </a:cubicBezTo>
                  <a:cubicBezTo>
                    <a:pt x="2419" y="15888"/>
                    <a:pt x="2510" y="15868"/>
                    <a:pt x="2724" y="15805"/>
                  </a:cubicBezTo>
                  <a:cubicBezTo>
                    <a:pt x="2844" y="15784"/>
                    <a:pt x="2844" y="15784"/>
                    <a:pt x="2844" y="15784"/>
                  </a:cubicBezTo>
                  <a:cubicBezTo>
                    <a:pt x="2996" y="15741"/>
                    <a:pt x="2996" y="15741"/>
                    <a:pt x="2996" y="15741"/>
                  </a:cubicBezTo>
                  <a:cubicBezTo>
                    <a:pt x="3235" y="15678"/>
                    <a:pt x="3507" y="15595"/>
                    <a:pt x="3631" y="15595"/>
                  </a:cubicBezTo>
                  <a:cubicBezTo>
                    <a:pt x="3660" y="15572"/>
                    <a:pt x="3660" y="15572"/>
                    <a:pt x="3660" y="15572"/>
                  </a:cubicBezTo>
                  <a:cubicBezTo>
                    <a:pt x="3751" y="15572"/>
                    <a:pt x="3841" y="15551"/>
                    <a:pt x="3932" y="15551"/>
                  </a:cubicBezTo>
                  <a:cubicBezTo>
                    <a:pt x="4023" y="15551"/>
                    <a:pt x="4085" y="15572"/>
                    <a:pt x="4142" y="15615"/>
                  </a:cubicBezTo>
                  <a:cubicBezTo>
                    <a:pt x="4204" y="15635"/>
                    <a:pt x="4233" y="15678"/>
                    <a:pt x="4262" y="15698"/>
                  </a:cubicBezTo>
                  <a:cubicBezTo>
                    <a:pt x="4386" y="15784"/>
                    <a:pt x="4476" y="15848"/>
                    <a:pt x="4596" y="15931"/>
                  </a:cubicBezTo>
                  <a:cubicBezTo>
                    <a:pt x="4625" y="15994"/>
                    <a:pt x="4687" y="16035"/>
                    <a:pt x="4748" y="16078"/>
                  </a:cubicBezTo>
                  <a:cubicBezTo>
                    <a:pt x="4897" y="16164"/>
                    <a:pt x="4959" y="16224"/>
                    <a:pt x="4959" y="16311"/>
                  </a:cubicBezTo>
                  <a:cubicBezTo>
                    <a:pt x="4897" y="16521"/>
                    <a:pt x="4868" y="16794"/>
                    <a:pt x="4959" y="16964"/>
                  </a:cubicBezTo>
                  <a:cubicBezTo>
                    <a:pt x="5020" y="17090"/>
                    <a:pt x="5078" y="17110"/>
                    <a:pt x="5169" y="17130"/>
                  </a:cubicBezTo>
                  <a:cubicBezTo>
                    <a:pt x="5169" y="17130"/>
                    <a:pt x="5202" y="17153"/>
                    <a:pt x="5231" y="17174"/>
                  </a:cubicBezTo>
                  <a:cubicBezTo>
                    <a:pt x="5260" y="17197"/>
                    <a:pt x="5260" y="17280"/>
                    <a:pt x="5260" y="17363"/>
                  </a:cubicBezTo>
                  <a:cubicBezTo>
                    <a:pt x="5260" y="17427"/>
                    <a:pt x="5260" y="17490"/>
                    <a:pt x="5260" y="17553"/>
                  </a:cubicBezTo>
                  <a:cubicBezTo>
                    <a:pt x="5260" y="17573"/>
                    <a:pt x="5293" y="17596"/>
                    <a:pt x="5293" y="17617"/>
                  </a:cubicBezTo>
                  <a:cubicBezTo>
                    <a:pt x="5321" y="17763"/>
                    <a:pt x="5350" y="17953"/>
                    <a:pt x="5561" y="17976"/>
                  </a:cubicBezTo>
                  <a:cubicBezTo>
                    <a:pt x="5622" y="17996"/>
                    <a:pt x="5684" y="18016"/>
                    <a:pt x="5746" y="18039"/>
                  </a:cubicBezTo>
                  <a:cubicBezTo>
                    <a:pt x="5804" y="18059"/>
                    <a:pt x="5895" y="18103"/>
                    <a:pt x="6014" y="18123"/>
                  </a:cubicBezTo>
                  <a:cubicBezTo>
                    <a:pt x="6014" y="18143"/>
                    <a:pt x="5985" y="18163"/>
                    <a:pt x="5956" y="18186"/>
                  </a:cubicBezTo>
                  <a:cubicBezTo>
                    <a:pt x="5866" y="18269"/>
                    <a:pt x="5804" y="18333"/>
                    <a:pt x="5775" y="18396"/>
                  </a:cubicBezTo>
                  <a:cubicBezTo>
                    <a:pt x="5713" y="18479"/>
                    <a:pt x="5713" y="18502"/>
                    <a:pt x="5561" y="18523"/>
                  </a:cubicBezTo>
                  <a:cubicBezTo>
                    <a:pt x="5231" y="18566"/>
                    <a:pt x="5078" y="18629"/>
                    <a:pt x="5020" y="18839"/>
                  </a:cubicBezTo>
                  <a:cubicBezTo>
                    <a:pt x="4959" y="19029"/>
                    <a:pt x="5049" y="19175"/>
                    <a:pt x="5231" y="19282"/>
                  </a:cubicBezTo>
                  <a:cubicBezTo>
                    <a:pt x="5383" y="19365"/>
                    <a:pt x="5470" y="19512"/>
                    <a:pt x="5503" y="19618"/>
                  </a:cubicBezTo>
                  <a:cubicBezTo>
                    <a:pt x="5532" y="19705"/>
                    <a:pt x="5594" y="19765"/>
                    <a:pt x="5622" y="19828"/>
                  </a:cubicBezTo>
                  <a:cubicBezTo>
                    <a:pt x="5684" y="19892"/>
                    <a:pt x="5684" y="19892"/>
                    <a:pt x="5684" y="19892"/>
                  </a:cubicBezTo>
                  <a:cubicBezTo>
                    <a:pt x="5775" y="19871"/>
                    <a:pt x="5775" y="19871"/>
                    <a:pt x="5775" y="19871"/>
                  </a:cubicBezTo>
                  <a:cubicBezTo>
                    <a:pt x="6014" y="19808"/>
                    <a:pt x="6014" y="19808"/>
                    <a:pt x="6014" y="19808"/>
                  </a:cubicBezTo>
                  <a:cubicBezTo>
                    <a:pt x="6076" y="19808"/>
                    <a:pt x="6257" y="19978"/>
                    <a:pt x="6348" y="20081"/>
                  </a:cubicBezTo>
                  <a:cubicBezTo>
                    <a:pt x="6501" y="20231"/>
                    <a:pt x="6649" y="20378"/>
                    <a:pt x="6830" y="20441"/>
                  </a:cubicBezTo>
                  <a:cubicBezTo>
                    <a:pt x="6892" y="20484"/>
                    <a:pt x="6983" y="20484"/>
                    <a:pt x="7041" y="20484"/>
                  </a:cubicBezTo>
                  <a:cubicBezTo>
                    <a:pt x="7164" y="20484"/>
                    <a:pt x="7255" y="20461"/>
                    <a:pt x="7346" y="20398"/>
                  </a:cubicBezTo>
                  <a:cubicBezTo>
                    <a:pt x="7465" y="20271"/>
                    <a:pt x="7494" y="20104"/>
                    <a:pt x="7436" y="19935"/>
                  </a:cubicBezTo>
                  <a:cubicBezTo>
                    <a:pt x="7375" y="19788"/>
                    <a:pt x="7404" y="19682"/>
                    <a:pt x="7465" y="19598"/>
                  </a:cubicBezTo>
                  <a:cubicBezTo>
                    <a:pt x="7527" y="19555"/>
                    <a:pt x="7585" y="19512"/>
                    <a:pt x="7709" y="19512"/>
                  </a:cubicBezTo>
                  <a:cubicBezTo>
                    <a:pt x="7737" y="19512"/>
                    <a:pt x="7766" y="19512"/>
                    <a:pt x="7766" y="19512"/>
                  </a:cubicBezTo>
                  <a:cubicBezTo>
                    <a:pt x="7890" y="19512"/>
                    <a:pt x="7890" y="19512"/>
                    <a:pt x="7981" y="19871"/>
                  </a:cubicBezTo>
                  <a:cubicBezTo>
                    <a:pt x="7981" y="19958"/>
                    <a:pt x="8010" y="20041"/>
                    <a:pt x="8038" y="20125"/>
                  </a:cubicBezTo>
                  <a:cubicBezTo>
                    <a:pt x="8100" y="20398"/>
                    <a:pt x="8344" y="20547"/>
                    <a:pt x="8706" y="20547"/>
                  </a:cubicBezTo>
                  <a:cubicBezTo>
                    <a:pt x="8888" y="20547"/>
                    <a:pt x="9065" y="20504"/>
                    <a:pt x="9189" y="20461"/>
                  </a:cubicBezTo>
                  <a:cubicBezTo>
                    <a:pt x="9279" y="20588"/>
                    <a:pt x="9461" y="20631"/>
                    <a:pt x="9791" y="20631"/>
                  </a:cubicBezTo>
                  <a:cubicBezTo>
                    <a:pt x="9853" y="20631"/>
                    <a:pt x="9853" y="20631"/>
                    <a:pt x="9853" y="20631"/>
                  </a:cubicBezTo>
                  <a:cubicBezTo>
                    <a:pt x="9853" y="20631"/>
                    <a:pt x="9853" y="20651"/>
                    <a:pt x="9824" y="20674"/>
                  </a:cubicBezTo>
                  <a:cubicBezTo>
                    <a:pt x="9791" y="20737"/>
                    <a:pt x="9700" y="20777"/>
                    <a:pt x="9642" y="20777"/>
                  </a:cubicBezTo>
                  <a:cubicBezTo>
                    <a:pt x="9609" y="20777"/>
                    <a:pt x="9580" y="20777"/>
                    <a:pt x="9552" y="20777"/>
                  </a:cubicBezTo>
                  <a:cubicBezTo>
                    <a:pt x="9279" y="20800"/>
                    <a:pt x="9279" y="20884"/>
                    <a:pt x="9251" y="21157"/>
                  </a:cubicBezTo>
                  <a:cubicBezTo>
                    <a:pt x="9251" y="21200"/>
                    <a:pt x="9251" y="21240"/>
                    <a:pt x="9251" y="21304"/>
                  </a:cubicBezTo>
                  <a:cubicBezTo>
                    <a:pt x="9251" y="21430"/>
                    <a:pt x="9251" y="21517"/>
                    <a:pt x="9337" y="21557"/>
                  </a:cubicBezTo>
                  <a:cubicBezTo>
                    <a:pt x="9370" y="21580"/>
                    <a:pt x="9428" y="21600"/>
                    <a:pt x="9490" y="21600"/>
                  </a:cubicBezTo>
                  <a:cubicBezTo>
                    <a:pt x="9642" y="21600"/>
                    <a:pt x="9791" y="21494"/>
                    <a:pt x="10034" y="21347"/>
                  </a:cubicBezTo>
                  <a:cubicBezTo>
                    <a:pt x="10096" y="21304"/>
                    <a:pt x="10186" y="21240"/>
                    <a:pt x="10215" y="21240"/>
                  </a:cubicBezTo>
                  <a:cubicBezTo>
                    <a:pt x="10397" y="21177"/>
                    <a:pt x="10426" y="21094"/>
                    <a:pt x="10426" y="21010"/>
                  </a:cubicBezTo>
                  <a:cubicBezTo>
                    <a:pt x="10426" y="20947"/>
                    <a:pt x="10459" y="20904"/>
                    <a:pt x="10487" y="20821"/>
                  </a:cubicBezTo>
                  <a:cubicBezTo>
                    <a:pt x="10487" y="20777"/>
                    <a:pt x="10545" y="20631"/>
                    <a:pt x="10607" y="20631"/>
                  </a:cubicBezTo>
                  <a:cubicBezTo>
                    <a:pt x="10640" y="20631"/>
                    <a:pt x="10669" y="20651"/>
                    <a:pt x="10788" y="20714"/>
                  </a:cubicBezTo>
                  <a:cubicBezTo>
                    <a:pt x="10879" y="20757"/>
                    <a:pt x="10970" y="20777"/>
                    <a:pt x="11061" y="20777"/>
                  </a:cubicBezTo>
                  <a:cubicBezTo>
                    <a:pt x="11242" y="20777"/>
                    <a:pt x="11304" y="20651"/>
                    <a:pt x="11362" y="20567"/>
                  </a:cubicBezTo>
                  <a:cubicBezTo>
                    <a:pt x="11395" y="20524"/>
                    <a:pt x="11423" y="20484"/>
                    <a:pt x="11452" y="20461"/>
                  </a:cubicBezTo>
                  <a:cubicBezTo>
                    <a:pt x="11452" y="20441"/>
                    <a:pt x="11452" y="20441"/>
                    <a:pt x="11514" y="20441"/>
                  </a:cubicBezTo>
                  <a:cubicBezTo>
                    <a:pt x="11634" y="20441"/>
                    <a:pt x="11815" y="20524"/>
                    <a:pt x="11877" y="20547"/>
                  </a:cubicBezTo>
                  <a:cubicBezTo>
                    <a:pt x="12058" y="20421"/>
                    <a:pt x="12058" y="20421"/>
                    <a:pt x="12058" y="20421"/>
                  </a:cubicBezTo>
                  <a:cubicBezTo>
                    <a:pt x="11724" y="20104"/>
                    <a:pt x="11724" y="20104"/>
                    <a:pt x="11724" y="20104"/>
                  </a:cubicBezTo>
                  <a:cubicBezTo>
                    <a:pt x="11877" y="20018"/>
                    <a:pt x="11877" y="20018"/>
                    <a:pt x="11877" y="20018"/>
                  </a:cubicBezTo>
                  <a:cubicBezTo>
                    <a:pt x="11906" y="20018"/>
                    <a:pt x="11906" y="20018"/>
                    <a:pt x="11906" y="20018"/>
                  </a:cubicBezTo>
                  <a:cubicBezTo>
                    <a:pt x="11939" y="19978"/>
                    <a:pt x="11939" y="19978"/>
                    <a:pt x="11939" y="19978"/>
                  </a:cubicBezTo>
                  <a:cubicBezTo>
                    <a:pt x="11939" y="19935"/>
                    <a:pt x="11939" y="19935"/>
                    <a:pt x="11939" y="19935"/>
                  </a:cubicBezTo>
                  <a:cubicBezTo>
                    <a:pt x="11939" y="19851"/>
                    <a:pt x="11906" y="19788"/>
                    <a:pt x="11848" y="19745"/>
                  </a:cubicBezTo>
                  <a:cubicBezTo>
                    <a:pt x="11815" y="19682"/>
                    <a:pt x="11757" y="19661"/>
                    <a:pt x="11634" y="19661"/>
                  </a:cubicBezTo>
                  <a:lnTo>
                    <a:pt x="11605" y="19661"/>
                  </a:lnTo>
                  <a:lnTo>
                    <a:pt x="11605" y="19641"/>
                  </a:lnTo>
                  <a:cubicBezTo>
                    <a:pt x="11605" y="19575"/>
                    <a:pt x="11634" y="19575"/>
                    <a:pt x="11634" y="19555"/>
                  </a:cubicBezTo>
                  <a:cubicBezTo>
                    <a:pt x="11724" y="19535"/>
                    <a:pt x="11815" y="19512"/>
                    <a:pt x="11877" y="19388"/>
                  </a:cubicBezTo>
                  <a:cubicBezTo>
                    <a:pt x="11939" y="19239"/>
                    <a:pt x="11939" y="19155"/>
                    <a:pt x="11906" y="19072"/>
                  </a:cubicBezTo>
                  <a:cubicBezTo>
                    <a:pt x="11906" y="19029"/>
                    <a:pt x="11877" y="18965"/>
                    <a:pt x="11877" y="18902"/>
                  </a:cubicBezTo>
                  <a:cubicBezTo>
                    <a:pt x="11877" y="18839"/>
                    <a:pt x="11877" y="18839"/>
                    <a:pt x="11939" y="18819"/>
                  </a:cubicBezTo>
                  <a:cubicBezTo>
                    <a:pt x="11968" y="18796"/>
                    <a:pt x="12058" y="18732"/>
                    <a:pt x="12116" y="18609"/>
                  </a:cubicBezTo>
                  <a:cubicBezTo>
                    <a:pt x="12178" y="18416"/>
                    <a:pt x="12149" y="18313"/>
                    <a:pt x="12116" y="18206"/>
                  </a:cubicBezTo>
                  <a:cubicBezTo>
                    <a:pt x="12087" y="18163"/>
                    <a:pt x="12087" y="18103"/>
                    <a:pt x="12058" y="18039"/>
                  </a:cubicBezTo>
                  <a:cubicBezTo>
                    <a:pt x="12029" y="17826"/>
                    <a:pt x="11906" y="17700"/>
                    <a:pt x="11786" y="17553"/>
                  </a:cubicBezTo>
                  <a:cubicBezTo>
                    <a:pt x="11724" y="17490"/>
                    <a:pt x="11724" y="17490"/>
                    <a:pt x="11724" y="17490"/>
                  </a:cubicBezTo>
                  <a:cubicBezTo>
                    <a:pt x="11667" y="17427"/>
                    <a:pt x="11667" y="17427"/>
                    <a:pt x="11667" y="17427"/>
                  </a:cubicBezTo>
                  <a:cubicBezTo>
                    <a:pt x="11514" y="17260"/>
                    <a:pt x="11304" y="17007"/>
                    <a:pt x="11213" y="16774"/>
                  </a:cubicBezTo>
                  <a:cubicBezTo>
                    <a:pt x="11122" y="16478"/>
                    <a:pt x="11151" y="16141"/>
                    <a:pt x="11213" y="16035"/>
                  </a:cubicBezTo>
                  <a:cubicBezTo>
                    <a:pt x="11423" y="15761"/>
                    <a:pt x="11395" y="15531"/>
                    <a:pt x="11151" y="15445"/>
                  </a:cubicBezTo>
                  <a:cubicBezTo>
                    <a:pt x="10908" y="15341"/>
                    <a:pt x="10850" y="15278"/>
                    <a:pt x="10941" y="15129"/>
                  </a:cubicBezTo>
                  <a:cubicBezTo>
                    <a:pt x="10941" y="15108"/>
                    <a:pt x="10941" y="15108"/>
                    <a:pt x="10941" y="15108"/>
                  </a:cubicBezTo>
                  <a:cubicBezTo>
                    <a:pt x="11061" y="14899"/>
                    <a:pt x="11122" y="14835"/>
                    <a:pt x="11423" y="14752"/>
                  </a:cubicBezTo>
                  <a:cubicBezTo>
                    <a:pt x="11485" y="14729"/>
                    <a:pt x="11543" y="14729"/>
                    <a:pt x="11605" y="14729"/>
                  </a:cubicBezTo>
                  <a:cubicBezTo>
                    <a:pt x="11695" y="14729"/>
                    <a:pt x="11786" y="14752"/>
                    <a:pt x="11848" y="14752"/>
                  </a:cubicBezTo>
                  <a:cubicBezTo>
                    <a:pt x="11939" y="14772"/>
                    <a:pt x="11996" y="14792"/>
                    <a:pt x="12058" y="14792"/>
                  </a:cubicBezTo>
                  <a:cubicBezTo>
                    <a:pt x="12058" y="14815"/>
                    <a:pt x="12029" y="14835"/>
                    <a:pt x="12029" y="14855"/>
                  </a:cubicBezTo>
                  <a:cubicBezTo>
                    <a:pt x="12240" y="14939"/>
                    <a:pt x="12240" y="14939"/>
                    <a:pt x="12240" y="14939"/>
                  </a:cubicBezTo>
                  <a:cubicBezTo>
                    <a:pt x="12392" y="14772"/>
                    <a:pt x="12664" y="14582"/>
                    <a:pt x="12751" y="14562"/>
                  </a:cubicBezTo>
                  <a:cubicBezTo>
                    <a:pt x="12903" y="14539"/>
                    <a:pt x="13114" y="14519"/>
                    <a:pt x="13295" y="14519"/>
                  </a:cubicBezTo>
                  <a:cubicBezTo>
                    <a:pt x="13510" y="14519"/>
                    <a:pt x="13600" y="14539"/>
                    <a:pt x="13629" y="14562"/>
                  </a:cubicBezTo>
                  <a:cubicBezTo>
                    <a:pt x="13749" y="14602"/>
                    <a:pt x="13930" y="14686"/>
                    <a:pt x="14083" y="14815"/>
                  </a:cubicBezTo>
                  <a:cubicBezTo>
                    <a:pt x="14202" y="14939"/>
                    <a:pt x="14474" y="15065"/>
                    <a:pt x="14775" y="15065"/>
                  </a:cubicBezTo>
                  <a:cubicBezTo>
                    <a:pt x="14837" y="15065"/>
                    <a:pt x="14899" y="15065"/>
                    <a:pt x="14990" y="15045"/>
                  </a:cubicBezTo>
                  <a:cubicBezTo>
                    <a:pt x="15320" y="14962"/>
                    <a:pt x="15472" y="14835"/>
                    <a:pt x="15472" y="14645"/>
                  </a:cubicBezTo>
                  <a:cubicBezTo>
                    <a:pt x="15472" y="14582"/>
                    <a:pt x="15534" y="14539"/>
                    <a:pt x="15592" y="14499"/>
                  </a:cubicBezTo>
                  <a:cubicBezTo>
                    <a:pt x="15653" y="14435"/>
                    <a:pt x="15715" y="14372"/>
                    <a:pt x="15715" y="14286"/>
                  </a:cubicBezTo>
                  <a:cubicBezTo>
                    <a:pt x="15715" y="14159"/>
                    <a:pt x="15592" y="14119"/>
                    <a:pt x="15534" y="14096"/>
                  </a:cubicBezTo>
                  <a:cubicBezTo>
                    <a:pt x="15443" y="14056"/>
                    <a:pt x="15443" y="14056"/>
                    <a:pt x="15443" y="14013"/>
                  </a:cubicBezTo>
                  <a:cubicBezTo>
                    <a:pt x="15443" y="13906"/>
                    <a:pt x="15410" y="13739"/>
                    <a:pt x="15410" y="13613"/>
                  </a:cubicBezTo>
                  <a:cubicBezTo>
                    <a:pt x="15563" y="13633"/>
                    <a:pt x="15744" y="13653"/>
                    <a:pt x="15773" y="13696"/>
                  </a:cubicBezTo>
                  <a:cubicBezTo>
                    <a:pt x="15835" y="13719"/>
                    <a:pt x="15926" y="13739"/>
                    <a:pt x="16045" y="13739"/>
                  </a:cubicBezTo>
                  <a:cubicBezTo>
                    <a:pt x="16317" y="13739"/>
                    <a:pt x="16742" y="13653"/>
                    <a:pt x="16742" y="13633"/>
                  </a:cubicBezTo>
                  <a:cubicBezTo>
                    <a:pt x="17195" y="13550"/>
                    <a:pt x="17195" y="13550"/>
                    <a:pt x="17195" y="13550"/>
                  </a:cubicBezTo>
                  <a:cubicBezTo>
                    <a:pt x="16742" y="13466"/>
                    <a:pt x="16742" y="13466"/>
                    <a:pt x="16742" y="13466"/>
                  </a:cubicBezTo>
                  <a:cubicBezTo>
                    <a:pt x="16651" y="13466"/>
                    <a:pt x="16561" y="13443"/>
                    <a:pt x="16528" y="13423"/>
                  </a:cubicBezTo>
                  <a:cubicBezTo>
                    <a:pt x="16528" y="13403"/>
                    <a:pt x="16561" y="13403"/>
                    <a:pt x="16561" y="13403"/>
                  </a:cubicBezTo>
                  <a:cubicBezTo>
                    <a:pt x="16651" y="13340"/>
                    <a:pt x="16742" y="13317"/>
                    <a:pt x="16833" y="13297"/>
                  </a:cubicBezTo>
                  <a:cubicBezTo>
                    <a:pt x="16923" y="13297"/>
                    <a:pt x="17072" y="13253"/>
                    <a:pt x="17195" y="13150"/>
                  </a:cubicBezTo>
                  <a:cubicBezTo>
                    <a:pt x="17224" y="13127"/>
                    <a:pt x="17253" y="13107"/>
                    <a:pt x="17286" y="13087"/>
                  </a:cubicBezTo>
                  <a:cubicBezTo>
                    <a:pt x="17406" y="12960"/>
                    <a:pt x="17525" y="12874"/>
                    <a:pt x="17525" y="12644"/>
                  </a:cubicBezTo>
                  <a:cubicBezTo>
                    <a:pt x="17525" y="12557"/>
                    <a:pt x="17496" y="12474"/>
                    <a:pt x="17435" y="12391"/>
                  </a:cubicBezTo>
                  <a:cubicBezTo>
                    <a:pt x="17377" y="12264"/>
                    <a:pt x="17315" y="12178"/>
                    <a:pt x="17468" y="12054"/>
                  </a:cubicBezTo>
                  <a:cubicBezTo>
                    <a:pt x="17616" y="11904"/>
                    <a:pt x="17678" y="11904"/>
                    <a:pt x="17678" y="11904"/>
                  </a:cubicBezTo>
                  <a:cubicBezTo>
                    <a:pt x="17707" y="11904"/>
                    <a:pt x="17740" y="11927"/>
                    <a:pt x="17797" y="11948"/>
                  </a:cubicBezTo>
                  <a:cubicBezTo>
                    <a:pt x="17797" y="11948"/>
                    <a:pt x="17830" y="11968"/>
                    <a:pt x="17859" y="11968"/>
                  </a:cubicBezTo>
                  <a:cubicBezTo>
                    <a:pt x="17950" y="12011"/>
                    <a:pt x="18098" y="12031"/>
                    <a:pt x="18280" y="12031"/>
                  </a:cubicBezTo>
                  <a:cubicBezTo>
                    <a:pt x="18552" y="12031"/>
                    <a:pt x="18915" y="11991"/>
                    <a:pt x="19125" y="11821"/>
                  </a:cubicBezTo>
                  <a:cubicBezTo>
                    <a:pt x="19249" y="11758"/>
                    <a:pt x="19368" y="11694"/>
                    <a:pt x="19488" y="11631"/>
                  </a:cubicBezTo>
                  <a:cubicBezTo>
                    <a:pt x="19640" y="11548"/>
                    <a:pt x="19822" y="11462"/>
                    <a:pt x="19912" y="11358"/>
                  </a:cubicBezTo>
                  <a:cubicBezTo>
                    <a:pt x="19974" y="11252"/>
                    <a:pt x="20003" y="11168"/>
                    <a:pt x="20003" y="11105"/>
                  </a:cubicBezTo>
                  <a:cubicBezTo>
                    <a:pt x="20003" y="11021"/>
                    <a:pt x="20003" y="10978"/>
                    <a:pt x="20094" y="10915"/>
                  </a:cubicBezTo>
                  <a:cubicBezTo>
                    <a:pt x="20156" y="10852"/>
                    <a:pt x="20213" y="10788"/>
                    <a:pt x="20304" y="10745"/>
                  </a:cubicBezTo>
                  <a:cubicBezTo>
                    <a:pt x="20395" y="10682"/>
                    <a:pt x="20395" y="10682"/>
                    <a:pt x="20395" y="10682"/>
                  </a:cubicBezTo>
                  <a:cubicBezTo>
                    <a:pt x="20337" y="10619"/>
                    <a:pt x="20337" y="10619"/>
                    <a:pt x="20337" y="10619"/>
                  </a:cubicBezTo>
                  <a:cubicBezTo>
                    <a:pt x="20304" y="10599"/>
                    <a:pt x="20304" y="10599"/>
                    <a:pt x="20304" y="10599"/>
                  </a:cubicBezTo>
                  <a:cubicBezTo>
                    <a:pt x="20275" y="10535"/>
                    <a:pt x="20213" y="10389"/>
                    <a:pt x="20185" y="10262"/>
                  </a:cubicBezTo>
                  <a:cubicBezTo>
                    <a:pt x="20185" y="10199"/>
                    <a:pt x="20185" y="10176"/>
                    <a:pt x="20156" y="10136"/>
                  </a:cubicBezTo>
                  <a:cubicBezTo>
                    <a:pt x="20156" y="10072"/>
                    <a:pt x="20123" y="10029"/>
                    <a:pt x="20156" y="9966"/>
                  </a:cubicBezTo>
                  <a:cubicBezTo>
                    <a:pt x="20185" y="9986"/>
                    <a:pt x="20185" y="9986"/>
                    <a:pt x="20213" y="9986"/>
                  </a:cubicBezTo>
                  <a:cubicBezTo>
                    <a:pt x="20213" y="9986"/>
                    <a:pt x="20304" y="9966"/>
                    <a:pt x="20337" y="9903"/>
                  </a:cubicBezTo>
                  <a:cubicBezTo>
                    <a:pt x="20366" y="9819"/>
                    <a:pt x="20457" y="9629"/>
                    <a:pt x="20275" y="9483"/>
                  </a:cubicBezTo>
                  <a:cubicBezTo>
                    <a:pt x="20246" y="9440"/>
                    <a:pt x="20213" y="9396"/>
                    <a:pt x="20185" y="9356"/>
                  </a:cubicBezTo>
                  <a:cubicBezTo>
                    <a:pt x="20156" y="9293"/>
                    <a:pt x="20094" y="9207"/>
                    <a:pt x="19912" y="9186"/>
                  </a:cubicBezTo>
                  <a:cubicBezTo>
                    <a:pt x="19884" y="9166"/>
                    <a:pt x="19851" y="9166"/>
                    <a:pt x="19822" y="9166"/>
                  </a:cubicBezTo>
                  <a:cubicBezTo>
                    <a:pt x="19702" y="9166"/>
                    <a:pt x="19611" y="9207"/>
                    <a:pt x="19488" y="9250"/>
                  </a:cubicBezTo>
                  <a:cubicBezTo>
                    <a:pt x="19459" y="9250"/>
                    <a:pt x="19430" y="9270"/>
                    <a:pt x="19401" y="9293"/>
                  </a:cubicBezTo>
                  <a:cubicBezTo>
                    <a:pt x="19249" y="9333"/>
                    <a:pt x="19158" y="9376"/>
                    <a:pt x="19125" y="9440"/>
                  </a:cubicBezTo>
                  <a:cubicBezTo>
                    <a:pt x="19096" y="9523"/>
                    <a:pt x="19158" y="9609"/>
                    <a:pt x="19187" y="9673"/>
                  </a:cubicBezTo>
                  <a:cubicBezTo>
                    <a:pt x="19125" y="9693"/>
                    <a:pt x="18948" y="9693"/>
                    <a:pt x="18886" y="9693"/>
                  </a:cubicBezTo>
                  <a:cubicBezTo>
                    <a:pt x="18795" y="9693"/>
                    <a:pt x="18733" y="9673"/>
                    <a:pt x="18704" y="9546"/>
                  </a:cubicBezTo>
                  <a:cubicBezTo>
                    <a:pt x="18676" y="9523"/>
                    <a:pt x="18676" y="9503"/>
                    <a:pt x="18676" y="9483"/>
                  </a:cubicBezTo>
                  <a:cubicBezTo>
                    <a:pt x="18676" y="9460"/>
                    <a:pt x="18643" y="9419"/>
                    <a:pt x="18643" y="9396"/>
                  </a:cubicBezTo>
                  <a:cubicBezTo>
                    <a:pt x="18857" y="9396"/>
                    <a:pt x="18948" y="9250"/>
                    <a:pt x="19005" y="9123"/>
                  </a:cubicBezTo>
                  <a:cubicBezTo>
                    <a:pt x="19038" y="9080"/>
                    <a:pt x="19067" y="9017"/>
                    <a:pt x="19096" y="8997"/>
                  </a:cubicBezTo>
                  <a:cubicBezTo>
                    <a:pt x="19249" y="8850"/>
                    <a:pt x="19249" y="8680"/>
                    <a:pt x="19067" y="8577"/>
                  </a:cubicBezTo>
                  <a:cubicBezTo>
                    <a:pt x="19096" y="8554"/>
                    <a:pt x="19125" y="8554"/>
                    <a:pt x="19158" y="8534"/>
                  </a:cubicBezTo>
                  <a:cubicBezTo>
                    <a:pt x="19339" y="8427"/>
                    <a:pt x="19278" y="8324"/>
                    <a:pt x="19249" y="8237"/>
                  </a:cubicBezTo>
                  <a:cubicBezTo>
                    <a:pt x="19249" y="8197"/>
                    <a:pt x="19220" y="8154"/>
                    <a:pt x="19249" y="8111"/>
                  </a:cubicBezTo>
                  <a:cubicBezTo>
                    <a:pt x="19311" y="8007"/>
                    <a:pt x="19521" y="7964"/>
                    <a:pt x="19702" y="7964"/>
                  </a:cubicBezTo>
                  <a:cubicBezTo>
                    <a:pt x="19851" y="7964"/>
                    <a:pt x="19912" y="7901"/>
                    <a:pt x="19941" y="7881"/>
                  </a:cubicBezTo>
                  <a:cubicBezTo>
                    <a:pt x="20003" y="7794"/>
                    <a:pt x="19974" y="7711"/>
                    <a:pt x="19851" y="7605"/>
                  </a:cubicBezTo>
                  <a:cubicBezTo>
                    <a:pt x="19851" y="7584"/>
                    <a:pt x="19851" y="7564"/>
                    <a:pt x="19822" y="7564"/>
                  </a:cubicBezTo>
                  <a:cubicBezTo>
                    <a:pt x="19851" y="7564"/>
                    <a:pt x="19884" y="7541"/>
                    <a:pt x="19974" y="7541"/>
                  </a:cubicBezTo>
                  <a:cubicBezTo>
                    <a:pt x="20032" y="7541"/>
                    <a:pt x="20213" y="7521"/>
                    <a:pt x="20275" y="7438"/>
                  </a:cubicBezTo>
                  <a:cubicBezTo>
                    <a:pt x="20304" y="7331"/>
                    <a:pt x="20185" y="7268"/>
                    <a:pt x="20094" y="7185"/>
                  </a:cubicBezTo>
                  <a:cubicBezTo>
                    <a:pt x="20065" y="7165"/>
                    <a:pt x="20032" y="7165"/>
                    <a:pt x="20032" y="7142"/>
                  </a:cubicBezTo>
                  <a:cubicBezTo>
                    <a:pt x="19851" y="7038"/>
                    <a:pt x="19731" y="6995"/>
                    <a:pt x="19611" y="6932"/>
                  </a:cubicBezTo>
                  <a:cubicBezTo>
                    <a:pt x="19579" y="6932"/>
                    <a:pt x="19579" y="6932"/>
                    <a:pt x="19550" y="6911"/>
                  </a:cubicBezTo>
                  <a:cubicBezTo>
                    <a:pt x="19640" y="6932"/>
                    <a:pt x="19764" y="6932"/>
                    <a:pt x="19912" y="6932"/>
                  </a:cubicBezTo>
                  <a:cubicBezTo>
                    <a:pt x="20003" y="6932"/>
                    <a:pt x="20213" y="6932"/>
                    <a:pt x="20246" y="6825"/>
                  </a:cubicBezTo>
                  <a:cubicBezTo>
                    <a:pt x="20304" y="6742"/>
                    <a:pt x="20156" y="6658"/>
                    <a:pt x="20032" y="6595"/>
                  </a:cubicBezTo>
                  <a:cubicBezTo>
                    <a:pt x="20003" y="6572"/>
                    <a:pt x="19912" y="6509"/>
                    <a:pt x="19851" y="6215"/>
                  </a:cubicBezTo>
                  <a:lnTo>
                    <a:pt x="19851" y="6192"/>
                  </a:lnTo>
                  <a:cubicBezTo>
                    <a:pt x="19912" y="6192"/>
                    <a:pt x="19941" y="6215"/>
                    <a:pt x="19974" y="6236"/>
                  </a:cubicBezTo>
                  <a:cubicBezTo>
                    <a:pt x="20032" y="6279"/>
                    <a:pt x="20123" y="6319"/>
                    <a:pt x="20213" y="6319"/>
                  </a:cubicBezTo>
                  <a:cubicBezTo>
                    <a:pt x="20337" y="6319"/>
                    <a:pt x="20457" y="6256"/>
                    <a:pt x="20547" y="6215"/>
                  </a:cubicBezTo>
                  <a:lnTo>
                    <a:pt x="20576" y="6236"/>
                  </a:lnTo>
                  <a:cubicBezTo>
                    <a:pt x="20638" y="6279"/>
                    <a:pt x="20729" y="6362"/>
                    <a:pt x="20881" y="6385"/>
                  </a:cubicBezTo>
                  <a:cubicBezTo>
                    <a:pt x="20939" y="6405"/>
                    <a:pt x="20972" y="6405"/>
                    <a:pt x="21001" y="6405"/>
                  </a:cubicBezTo>
                  <a:cubicBezTo>
                    <a:pt x="21182" y="6405"/>
                    <a:pt x="21244" y="6299"/>
                    <a:pt x="21302" y="6215"/>
                  </a:cubicBezTo>
                  <a:cubicBezTo>
                    <a:pt x="21335" y="6192"/>
                    <a:pt x="21335" y="6152"/>
                    <a:pt x="21364" y="6109"/>
                  </a:cubicBezTo>
                  <a:cubicBezTo>
                    <a:pt x="21545" y="5919"/>
                    <a:pt x="21421" y="5816"/>
                    <a:pt x="21335" y="5752"/>
                  </a:cubicBezTo>
                  <a:cubicBezTo>
                    <a:pt x="21335" y="5729"/>
                    <a:pt x="21302" y="5729"/>
                    <a:pt x="21302" y="5709"/>
                  </a:cubicBezTo>
                  <a:cubicBezTo>
                    <a:pt x="21244" y="5666"/>
                    <a:pt x="21182" y="5646"/>
                    <a:pt x="21120" y="5603"/>
                  </a:cubicBezTo>
                  <a:cubicBezTo>
                    <a:pt x="21092" y="5603"/>
                    <a:pt x="21030" y="5583"/>
                    <a:pt x="20972" y="5539"/>
                  </a:cubicBezTo>
                  <a:cubicBezTo>
                    <a:pt x="20939" y="5519"/>
                    <a:pt x="20939" y="5519"/>
                    <a:pt x="20939" y="5519"/>
                  </a:cubicBezTo>
                  <a:cubicBezTo>
                    <a:pt x="20939" y="5499"/>
                    <a:pt x="20972" y="5476"/>
                    <a:pt x="21001" y="5476"/>
                  </a:cubicBezTo>
                  <a:cubicBezTo>
                    <a:pt x="21030" y="5436"/>
                    <a:pt x="21030" y="5436"/>
                    <a:pt x="21030" y="5436"/>
                  </a:cubicBezTo>
                  <a:cubicBezTo>
                    <a:pt x="21182" y="5330"/>
                    <a:pt x="21244" y="5286"/>
                    <a:pt x="21244" y="5266"/>
                  </a:cubicBezTo>
                  <a:cubicBezTo>
                    <a:pt x="21302" y="5183"/>
                    <a:pt x="21302" y="5183"/>
                    <a:pt x="21302" y="5183"/>
                  </a:cubicBezTo>
                  <a:cubicBezTo>
                    <a:pt x="21273" y="5160"/>
                    <a:pt x="21273" y="5160"/>
                    <a:pt x="21273" y="5160"/>
                  </a:cubicBezTo>
                  <a:cubicBezTo>
                    <a:pt x="21335" y="5140"/>
                    <a:pt x="21364" y="5056"/>
                    <a:pt x="21364" y="5013"/>
                  </a:cubicBezTo>
                  <a:cubicBezTo>
                    <a:pt x="21364" y="4950"/>
                    <a:pt x="21364" y="4887"/>
                    <a:pt x="21364" y="4843"/>
                  </a:cubicBezTo>
                  <a:cubicBezTo>
                    <a:pt x="21335" y="4760"/>
                    <a:pt x="21335" y="4760"/>
                    <a:pt x="21364" y="4740"/>
                  </a:cubicBezTo>
                  <a:cubicBezTo>
                    <a:pt x="21483" y="4697"/>
                    <a:pt x="21574" y="4616"/>
                    <a:pt x="21574" y="4530"/>
                  </a:cubicBezTo>
                  <a:cubicBezTo>
                    <a:pt x="21574" y="4447"/>
                    <a:pt x="21512" y="4383"/>
                    <a:pt x="21454" y="4343"/>
                  </a:cubicBezTo>
                  <a:cubicBezTo>
                    <a:pt x="21364" y="4320"/>
                    <a:pt x="20848" y="4090"/>
                    <a:pt x="20547" y="4067"/>
                  </a:cubicBezTo>
                  <a:cubicBezTo>
                    <a:pt x="20337" y="4047"/>
                    <a:pt x="20032" y="3900"/>
                    <a:pt x="19974" y="3794"/>
                  </a:cubicBezTo>
                  <a:cubicBezTo>
                    <a:pt x="19974" y="3774"/>
                    <a:pt x="19974" y="3751"/>
                    <a:pt x="19974" y="3730"/>
                  </a:cubicBezTo>
                  <a:cubicBezTo>
                    <a:pt x="19912" y="3604"/>
                    <a:pt x="19851" y="3477"/>
                    <a:pt x="19550" y="3477"/>
                  </a:cubicBezTo>
                  <a:cubicBezTo>
                    <a:pt x="19368" y="3477"/>
                    <a:pt x="19278" y="3437"/>
                    <a:pt x="19187" y="3331"/>
                  </a:cubicBezTo>
                  <a:cubicBezTo>
                    <a:pt x="19158" y="3287"/>
                    <a:pt x="19158" y="3247"/>
                    <a:pt x="19158" y="3204"/>
                  </a:cubicBezTo>
                  <a:cubicBezTo>
                    <a:pt x="19125" y="3141"/>
                    <a:pt x="19096" y="3077"/>
                    <a:pt x="19005" y="3014"/>
                  </a:cubicBezTo>
                  <a:cubicBezTo>
                    <a:pt x="18948" y="2971"/>
                    <a:pt x="18948" y="2781"/>
                    <a:pt x="18977" y="2718"/>
                  </a:cubicBezTo>
                  <a:cubicBezTo>
                    <a:pt x="18977" y="2698"/>
                    <a:pt x="18977" y="2698"/>
                    <a:pt x="18977" y="2678"/>
                  </a:cubicBezTo>
                  <a:cubicBezTo>
                    <a:pt x="18977" y="2635"/>
                    <a:pt x="18977" y="2635"/>
                    <a:pt x="18977" y="2635"/>
                  </a:cubicBezTo>
                  <a:lnTo>
                    <a:pt x="18977" y="2614"/>
                  </a:lnTo>
                  <a:cubicBezTo>
                    <a:pt x="18948" y="2508"/>
                    <a:pt x="18948" y="2508"/>
                    <a:pt x="18948" y="2508"/>
                  </a:cubicBezTo>
                  <a:cubicBezTo>
                    <a:pt x="18886" y="2402"/>
                    <a:pt x="18824" y="2338"/>
                    <a:pt x="18704" y="2278"/>
                  </a:cubicBezTo>
                  <a:cubicBezTo>
                    <a:pt x="18614" y="2235"/>
                    <a:pt x="18523" y="2192"/>
                    <a:pt x="18403" y="2192"/>
                  </a:cubicBezTo>
                  <a:cubicBezTo>
                    <a:pt x="18342" y="2192"/>
                    <a:pt x="18280" y="2192"/>
                    <a:pt x="18189" y="2215"/>
                  </a:cubicBezTo>
                  <a:cubicBezTo>
                    <a:pt x="18160" y="2235"/>
                    <a:pt x="18098" y="2255"/>
                    <a:pt x="18070" y="2298"/>
                  </a:cubicBezTo>
                  <a:cubicBezTo>
                    <a:pt x="18041" y="2278"/>
                    <a:pt x="18008" y="2255"/>
                    <a:pt x="17950" y="2255"/>
                  </a:cubicBezTo>
                  <a:cubicBezTo>
                    <a:pt x="17797" y="2255"/>
                    <a:pt x="17645" y="2338"/>
                    <a:pt x="17587" y="2465"/>
                  </a:cubicBezTo>
                  <a:cubicBezTo>
                    <a:pt x="17525" y="2531"/>
                    <a:pt x="17435" y="2571"/>
                    <a:pt x="17315" y="2614"/>
                  </a:cubicBezTo>
                  <a:cubicBezTo>
                    <a:pt x="17253" y="2635"/>
                    <a:pt x="17195" y="2655"/>
                    <a:pt x="17134" y="2698"/>
                  </a:cubicBezTo>
                  <a:cubicBezTo>
                    <a:pt x="17043" y="2718"/>
                    <a:pt x="17014" y="2741"/>
                    <a:pt x="16981" y="2741"/>
                  </a:cubicBezTo>
                  <a:cubicBezTo>
                    <a:pt x="16890" y="2761"/>
                    <a:pt x="16833" y="2781"/>
                    <a:pt x="16833" y="2888"/>
                  </a:cubicBezTo>
                  <a:cubicBezTo>
                    <a:pt x="16833" y="2994"/>
                    <a:pt x="16981" y="3181"/>
                    <a:pt x="17253" y="3267"/>
                  </a:cubicBezTo>
                  <a:cubicBezTo>
                    <a:pt x="17286" y="3267"/>
                    <a:pt x="17286" y="3267"/>
                    <a:pt x="17315" y="3267"/>
                  </a:cubicBezTo>
                  <a:cubicBezTo>
                    <a:pt x="17286" y="3287"/>
                    <a:pt x="17224" y="3331"/>
                    <a:pt x="17195" y="3351"/>
                  </a:cubicBezTo>
                  <a:cubicBezTo>
                    <a:pt x="17134" y="3394"/>
                    <a:pt x="17134" y="3394"/>
                    <a:pt x="17134" y="3394"/>
                  </a:cubicBezTo>
                  <a:cubicBezTo>
                    <a:pt x="17101" y="3414"/>
                    <a:pt x="17101" y="3414"/>
                    <a:pt x="17072" y="3414"/>
                  </a:cubicBezTo>
                  <a:cubicBezTo>
                    <a:pt x="17072" y="3414"/>
                    <a:pt x="16981" y="3394"/>
                    <a:pt x="16890" y="3287"/>
                  </a:cubicBezTo>
                  <a:cubicBezTo>
                    <a:pt x="16800" y="3224"/>
                    <a:pt x="16589" y="3161"/>
                    <a:pt x="16288" y="3077"/>
                  </a:cubicBezTo>
                  <a:cubicBezTo>
                    <a:pt x="16136" y="3034"/>
                    <a:pt x="15983" y="2994"/>
                    <a:pt x="15897" y="2951"/>
                  </a:cubicBezTo>
                  <a:cubicBezTo>
                    <a:pt x="15773" y="2908"/>
                    <a:pt x="15773" y="2868"/>
                    <a:pt x="15806" y="2741"/>
                  </a:cubicBezTo>
                  <a:cubicBezTo>
                    <a:pt x="15806" y="2698"/>
                    <a:pt x="15806" y="2698"/>
                    <a:pt x="15806" y="2698"/>
                  </a:cubicBezTo>
                  <a:cubicBezTo>
                    <a:pt x="15835" y="2614"/>
                    <a:pt x="15864" y="2571"/>
                    <a:pt x="16016" y="2551"/>
                  </a:cubicBezTo>
                  <a:cubicBezTo>
                    <a:pt x="16260" y="2531"/>
                    <a:pt x="16317" y="2488"/>
                    <a:pt x="16408" y="2381"/>
                  </a:cubicBezTo>
                  <a:cubicBezTo>
                    <a:pt x="16408" y="2361"/>
                    <a:pt x="16408" y="2338"/>
                    <a:pt x="16437" y="2318"/>
                  </a:cubicBezTo>
                  <a:cubicBezTo>
                    <a:pt x="16528" y="2192"/>
                    <a:pt x="16437" y="2088"/>
                    <a:pt x="16408" y="2045"/>
                  </a:cubicBezTo>
                  <a:cubicBezTo>
                    <a:pt x="16379" y="2025"/>
                    <a:pt x="16379" y="2002"/>
                    <a:pt x="16379" y="2002"/>
                  </a:cubicBezTo>
                  <a:cubicBezTo>
                    <a:pt x="16437" y="1855"/>
                    <a:pt x="16260" y="1582"/>
                    <a:pt x="16136" y="1498"/>
                  </a:cubicBezTo>
                  <a:cubicBezTo>
                    <a:pt x="16107" y="1475"/>
                    <a:pt x="16074" y="1455"/>
                    <a:pt x="16074" y="1412"/>
                  </a:cubicBezTo>
                  <a:cubicBezTo>
                    <a:pt x="16074" y="1392"/>
                    <a:pt x="16107" y="1369"/>
                    <a:pt x="16165" y="1329"/>
                  </a:cubicBezTo>
                  <a:cubicBezTo>
                    <a:pt x="16260" y="1286"/>
                    <a:pt x="16288" y="1202"/>
                    <a:pt x="16260" y="1139"/>
                  </a:cubicBezTo>
                  <a:cubicBezTo>
                    <a:pt x="16346" y="1139"/>
                    <a:pt x="16408" y="1096"/>
                    <a:pt x="16408" y="1076"/>
                  </a:cubicBezTo>
                  <a:cubicBezTo>
                    <a:pt x="16470" y="1012"/>
                    <a:pt x="16408" y="949"/>
                    <a:pt x="16346" y="886"/>
                  </a:cubicBezTo>
                  <a:cubicBezTo>
                    <a:pt x="16379" y="886"/>
                    <a:pt x="16408" y="906"/>
                    <a:pt x="16437" y="906"/>
                  </a:cubicBezTo>
                  <a:cubicBezTo>
                    <a:pt x="16499" y="929"/>
                    <a:pt x="16561" y="929"/>
                    <a:pt x="16589" y="929"/>
                  </a:cubicBezTo>
                  <a:cubicBezTo>
                    <a:pt x="16709" y="929"/>
                    <a:pt x="16800" y="886"/>
                    <a:pt x="16833" y="802"/>
                  </a:cubicBezTo>
                  <a:cubicBezTo>
                    <a:pt x="16861" y="716"/>
                    <a:pt x="16861" y="613"/>
                    <a:pt x="16742" y="569"/>
                  </a:cubicBezTo>
                  <a:cubicBezTo>
                    <a:pt x="16589" y="486"/>
                    <a:pt x="16408" y="360"/>
                    <a:pt x="16379" y="296"/>
                  </a:cubicBezTo>
                  <a:cubicBezTo>
                    <a:pt x="16346" y="210"/>
                    <a:pt x="16227" y="150"/>
                    <a:pt x="16045" y="150"/>
                  </a:cubicBezTo>
                  <a:cubicBezTo>
                    <a:pt x="15954" y="150"/>
                    <a:pt x="15806" y="170"/>
                    <a:pt x="15682" y="210"/>
                  </a:cubicBezTo>
                  <a:cubicBezTo>
                    <a:pt x="15563" y="253"/>
                    <a:pt x="15501" y="253"/>
                    <a:pt x="15410" y="253"/>
                  </a:cubicBezTo>
                  <a:cubicBezTo>
                    <a:pt x="15381" y="253"/>
                    <a:pt x="15353" y="253"/>
                    <a:pt x="15320" y="253"/>
                  </a:cubicBezTo>
                  <a:cubicBezTo>
                    <a:pt x="15291" y="253"/>
                    <a:pt x="15229" y="253"/>
                    <a:pt x="15200" y="253"/>
                  </a:cubicBezTo>
                  <a:cubicBezTo>
                    <a:pt x="15200" y="253"/>
                    <a:pt x="15171" y="210"/>
                    <a:pt x="15138" y="190"/>
                  </a:cubicBezTo>
                  <a:cubicBezTo>
                    <a:pt x="15109" y="127"/>
                    <a:pt x="15047" y="20"/>
                    <a:pt x="14899" y="0"/>
                  </a:cubicBezTo>
                  <a:cubicBezTo>
                    <a:pt x="14866" y="0"/>
                    <a:pt x="14866" y="0"/>
                    <a:pt x="14837" y="0"/>
                  </a:cubicBezTo>
                  <a:lnTo>
                    <a:pt x="14837" y="86"/>
                  </a:lnTo>
                  <a:close/>
                  <a:moveTo>
                    <a:pt x="20638" y="4973"/>
                  </a:moveTo>
                  <a:cubicBezTo>
                    <a:pt x="20667" y="4973"/>
                    <a:pt x="20667" y="4950"/>
                    <a:pt x="20729" y="4930"/>
                  </a:cubicBezTo>
                  <a:cubicBezTo>
                    <a:pt x="20791" y="4887"/>
                    <a:pt x="20820" y="4887"/>
                    <a:pt x="20820" y="4887"/>
                  </a:cubicBezTo>
                  <a:cubicBezTo>
                    <a:pt x="20820" y="4887"/>
                    <a:pt x="20848" y="4907"/>
                    <a:pt x="20910" y="4993"/>
                  </a:cubicBezTo>
                  <a:cubicBezTo>
                    <a:pt x="20939" y="5036"/>
                    <a:pt x="20939" y="5076"/>
                    <a:pt x="20972" y="5097"/>
                  </a:cubicBezTo>
                  <a:cubicBezTo>
                    <a:pt x="20910" y="5076"/>
                    <a:pt x="20848" y="5056"/>
                    <a:pt x="20758" y="5036"/>
                  </a:cubicBezTo>
                  <a:cubicBezTo>
                    <a:pt x="20667" y="4993"/>
                    <a:pt x="20667" y="4973"/>
                    <a:pt x="20638" y="4973"/>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4" name="AutoShape 14"/>
            <p:cNvSpPr>
              <a:spLocks/>
            </p:cNvSpPr>
            <p:nvPr/>
          </p:nvSpPr>
          <p:spPr bwMode="auto">
            <a:xfrm>
              <a:off x="2784249" y="3717220"/>
              <a:ext cx="1931363" cy="1570286"/>
            </a:xfrm>
            <a:custGeom>
              <a:avLst/>
              <a:gdLst>
                <a:gd name="T0" fmla="+- 0 10800 23"/>
                <a:gd name="T1" fmla="*/ T0 w 21555"/>
                <a:gd name="T2" fmla="*/ 10800 h 21600"/>
                <a:gd name="T3" fmla="+- 0 10800 23"/>
                <a:gd name="T4" fmla="*/ T3 w 21555"/>
                <a:gd name="T5" fmla="*/ 10800 h 21600"/>
                <a:gd name="T6" fmla="+- 0 10800 23"/>
                <a:gd name="T7" fmla="*/ T6 w 21555"/>
                <a:gd name="T8" fmla="*/ 10800 h 21600"/>
                <a:gd name="T9" fmla="+- 0 10800 23"/>
                <a:gd name="T10" fmla="*/ T9 w 21555"/>
                <a:gd name="T11" fmla="*/ 10800 h 21600"/>
              </a:gdLst>
              <a:ahLst/>
              <a:cxnLst>
                <a:cxn ang="0">
                  <a:pos x="T1" y="T2"/>
                </a:cxn>
                <a:cxn ang="0">
                  <a:pos x="T4" y="T5"/>
                </a:cxn>
                <a:cxn ang="0">
                  <a:pos x="T7" y="T8"/>
                </a:cxn>
                <a:cxn ang="0">
                  <a:pos x="T10" y="T11"/>
                </a:cxn>
              </a:cxnLst>
              <a:rect l="0" t="0" r="r" b="b"/>
              <a:pathLst>
                <a:path w="21555" h="21600">
                  <a:moveTo>
                    <a:pt x="6588" y="21600"/>
                  </a:moveTo>
                  <a:cubicBezTo>
                    <a:pt x="6506" y="21600"/>
                    <a:pt x="6425" y="21564"/>
                    <a:pt x="6425" y="21564"/>
                  </a:cubicBezTo>
                  <a:cubicBezTo>
                    <a:pt x="6399" y="21564"/>
                    <a:pt x="6155" y="21496"/>
                    <a:pt x="5911" y="21397"/>
                  </a:cubicBezTo>
                  <a:cubicBezTo>
                    <a:pt x="5611" y="21298"/>
                    <a:pt x="5666" y="20870"/>
                    <a:pt x="5722" y="20572"/>
                  </a:cubicBezTo>
                  <a:cubicBezTo>
                    <a:pt x="5722" y="20442"/>
                    <a:pt x="5692" y="20342"/>
                    <a:pt x="5666" y="20243"/>
                  </a:cubicBezTo>
                  <a:cubicBezTo>
                    <a:pt x="5611" y="20144"/>
                    <a:pt x="5585" y="20013"/>
                    <a:pt x="5585" y="19878"/>
                  </a:cubicBezTo>
                  <a:cubicBezTo>
                    <a:pt x="5585" y="19648"/>
                    <a:pt x="5396" y="19581"/>
                    <a:pt x="5396" y="19581"/>
                  </a:cubicBezTo>
                  <a:cubicBezTo>
                    <a:pt x="5367" y="19581"/>
                    <a:pt x="5315" y="19581"/>
                    <a:pt x="5234" y="19581"/>
                  </a:cubicBezTo>
                  <a:cubicBezTo>
                    <a:pt x="5097" y="19581"/>
                    <a:pt x="4934" y="19549"/>
                    <a:pt x="4797" y="19450"/>
                  </a:cubicBezTo>
                  <a:cubicBezTo>
                    <a:pt x="4745" y="19387"/>
                    <a:pt x="4690" y="19319"/>
                    <a:pt x="4664" y="19220"/>
                  </a:cubicBezTo>
                  <a:cubicBezTo>
                    <a:pt x="4608" y="19121"/>
                    <a:pt x="4583" y="19053"/>
                    <a:pt x="4501" y="19053"/>
                  </a:cubicBezTo>
                  <a:cubicBezTo>
                    <a:pt x="4501" y="19053"/>
                    <a:pt x="4501" y="19053"/>
                    <a:pt x="4472" y="19053"/>
                  </a:cubicBezTo>
                  <a:cubicBezTo>
                    <a:pt x="4446" y="19089"/>
                    <a:pt x="4420" y="19089"/>
                    <a:pt x="4390" y="19089"/>
                  </a:cubicBezTo>
                  <a:cubicBezTo>
                    <a:pt x="4231" y="19089"/>
                    <a:pt x="4179" y="18923"/>
                    <a:pt x="4098" y="18756"/>
                  </a:cubicBezTo>
                  <a:cubicBezTo>
                    <a:pt x="4017" y="18593"/>
                    <a:pt x="4017" y="18593"/>
                    <a:pt x="4017" y="18593"/>
                  </a:cubicBezTo>
                  <a:cubicBezTo>
                    <a:pt x="3909" y="18395"/>
                    <a:pt x="3854" y="18296"/>
                    <a:pt x="3665" y="18030"/>
                  </a:cubicBezTo>
                  <a:cubicBezTo>
                    <a:pt x="3584" y="17899"/>
                    <a:pt x="3554" y="17800"/>
                    <a:pt x="3528" y="17701"/>
                  </a:cubicBezTo>
                  <a:cubicBezTo>
                    <a:pt x="3502" y="17602"/>
                    <a:pt x="3473" y="17566"/>
                    <a:pt x="3340" y="17534"/>
                  </a:cubicBezTo>
                  <a:cubicBezTo>
                    <a:pt x="3095" y="17503"/>
                    <a:pt x="2959" y="17237"/>
                    <a:pt x="2822" y="17007"/>
                  </a:cubicBezTo>
                  <a:cubicBezTo>
                    <a:pt x="2770" y="16908"/>
                    <a:pt x="2714" y="16840"/>
                    <a:pt x="2659" y="16741"/>
                  </a:cubicBezTo>
                  <a:cubicBezTo>
                    <a:pt x="2607" y="16678"/>
                    <a:pt x="2581" y="16642"/>
                    <a:pt x="2552" y="16642"/>
                  </a:cubicBezTo>
                  <a:cubicBezTo>
                    <a:pt x="2526" y="16642"/>
                    <a:pt x="2500" y="16642"/>
                    <a:pt x="2444" y="16678"/>
                  </a:cubicBezTo>
                  <a:cubicBezTo>
                    <a:pt x="2389" y="16709"/>
                    <a:pt x="2308" y="16777"/>
                    <a:pt x="2200" y="16777"/>
                  </a:cubicBezTo>
                  <a:cubicBezTo>
                    <a:pt x="2063" y="16777"/>
                    <a:pt x="2008" y="16709"/>
                    <a:pt x="1956" y="16678"/>
                  </a:cubicBezTo>
                  <a:lnTo>
                    <a:pt x="1956" y="16642"/>
                  </a:lnTo>
                  <a:lnTo>
                    <a:pt x="1930" y="16678"/>
                  </a:lnTo>
                  <a:cubicBezTo>
                    <a:pt x="1849" y="16678"/>
                    <a:pt x="1738" y="16777"/>
                    <a:pt x="1631" y="16876"/>
                  </a:cubicBezTo>
                  <a:cubicBezTo>
                    <a:pt x="1575" y="16939"/>
                    <a:pt x="1575" y="16939"/>
                    <a:pt x="1575" y="16939"/>
                  </a:cubicBezTo>
                  <a:cubicBezTo>
                    <a:pt x="1494" y="16809"/>
                    <a:pt x="1494" y="16809"/>
                    <a:pt x="1494" y="16809"/>
                  </a:cubicBezTo>
                  <a:cubicBezTo>
                    <a:pt x="1494" y="16777"/>
                    <a:pt x="1494" y="16777"/>
                    <a:pt x="1494" y="16777"/>
                  </a:cubicBezTo>
                  <a:cubicBezTo>
                    <a:pt x="1494" y="16777"/>
                    <a:pt x="1412" y="16479"/>
                    <a:pt x="1386" y="16214"/>
                  </a:cubicBezTo>
                  <a:cubicBezTo>
                    <a:pt x="1386" y="16114"/>
                    <a:pt x="1386" y="16083"/>
                    <a:pt x="1361" y="16015"/>
                  </a:cubicBezTo>
                  <a:cubicBezTo>
                    <a:pt x="1331" y="15884"/>
                    <a:pt x="1331" y="15785"/>
                    <a:pt x="1412" y="15587"/>
                  </a:cubicBezTo>
                  <a:cubicBezTo>
                    <a:pt x="1412" y="15519"/>
                    <a:pt x="1468" y="15452"/>
                    <a:pt x="1523" y="15452"/>
                  </a:cubicBezTo>
                  <a:lnTo>
                    <a:pt x="1549" y="15452"/>
                  </a:lnTo>
                  <a:cubicBezTo>
                    <a:pt x="1575" y="15353"/>
                    <a:pt x="1575" y="15222"/>
                    <a:pt x="1494" y="15091"/>
                  </a:cubicBezTo>
                  <a:cubicBezTo>
                    <a:pt x="1442" y="14992"/>
                    <a:pt x="1412" y="14924"/>
                    <a:pt x="1386" y="14861"/>
                  </a:cubicBezTo>
                  <a:cubicBezTo>
                    <a:pt x="1361" y="14726"/>
                    <a:pt x="1331" y="14694"/>
                    <a:pt x="1279" y="14694"/>
                  </a:cubicBezTo>
                  <a:cubicBezTo>
                    <a:pt x="1250" y="14694"/>
                    <a:pt x="1250" y="14663"/>
                    <a:pt x="1224" y="14663"/>
                  </a:cubicBezTo>
                  <a:cubicBezTo>
                    <a:pt x="1142" y="14663"/>
                    <a:pt x="1087" y="14694"/>
                    <a:pt x="1005" y="14762"/>
                  </a:cubicBezTo>
                  <a:cubicBezTo>
                    <a:pt x="980" y="14794"/>
                    <a:pt x="954" y="14794"/>
                    <a:pt x="898" y="14825"/>
                  </a:cubicBezTo>
                  <a:cubicBezTo>
                    <a:pt x="817" y="14893"/>
                    <a:pt x="791" y="14924"/>
                    <a:pt x="765" y="14960"/>
                  </a:cubicBezTo>
                  <a:cubicBezTo>
                    <a:pt x="765" y="14992"/>
                    <a:pt x="765" y="15060"/>
                    <a:pt x="817" y="15159"/>
                  </a:cubicBezTo>
                  <a:cubicBezTo>
                    <a:pt x="846" y="15258"/>
                    <a:pt x="846" y="15321"/>
                    <a:pt x="817" y="15353"/>
                  </a:cubicBezTo>
                  <a:cubicBezTo>
                    <a:pt x="735" y="15488"/>
                    <a:pt x="547" y="15488"/>
                    <a:pt x="384" y="15488"/>
                  </a:cubicBezTo>
                  <a:cubicBezTo>
                    <a:pt x="140" y="15488"/>
                    <a:pt x="58" y="15258"/>
                    <a:pt x="32" y="15091"/>
                  </a:cubicBezTo>
                  <a:cubicBezTo>
                    <a:pt x="32" y="14992"/>
                    <a:pt x="32" y="14992"/>
                    <a:pt x="32" y="14992"/>
                  </a:cubicBezTo>
                  <a:cubicBezTo>
                    <a:pt x="3" y="14893"/>
                    <a:pt x="-23" y="14762"/>
                    <a:pt x="32" y="14694"/>
                  </a:cubicBezTo>
                  <a:cubicBezTo>
                    <a:pt x="58" y="14663"/>
                    <a:pt x="114" y="14627"/>
                    <a:pt x="166" y="14627"/>
                  </a:cubicBezTo>
                  <a:cubicBezTo>
                    <a:pt x="221" y="14627"/>
                    <a:pt x="277" y="14465"/>
                    <a:pt x="328" y="14329"/>
                  </a:cubicBezTo>
                  <a:cubicBezTo>
                    <a:pt x="358" y="14230"/>
                    <a:pt x="384" y="14131"/>
                    <a:pt x="439" y="14068"/>
                  </a:cubicBezTo>
                  <a:cubicBezTo>
                    <a:pt x="491" y="13969"/>
                    <a:pt x="547" y="13802"/>
                    <a:pt x="410" y="13671"/>
                  </a:cubicBezTo>
                  <a:cubicBezTo>
                    <a:pt x="358" y="13635"/>
                    <a:pt x="303" y="13572"/>
                    <a:pt x="328" y="13505"/>
                  </a:cubicBezTo>
                  <a:cubicBezTo>
                    <a:pt x="328" y="13441"/>
                    <a:pt x="358" y="13405"/>
                    <a:pt x="410" y="13405"/>
                  </a:cubicBezTo>
                  <a:cubicBezTo>
                    <a:pt x="439" y="13374"/>
                    <a:pt x="491" y="13342"/>
                    <a:pt x="547" y="13306"/>
                  </a:cubicBezTo>
                  <a:cubicBezTo>
                    <a:pt x="598" y="13239"/>
                    <a:pt x="573" y="13175"/>
                    <a:pt x="547" y="13076"/>
                  </a:cubicBezTo>
                  <a:cubicBezTo>
                    <a:pt x="547" y="12977"/>
                    <a:pt x="521" y="12878"/>
                    <a:pt x="547" y="12747"/>
                  </a:cubicBezTo>
                  <a:cubicBezTo>
                    <a:pt x="598" y="12513"/>
                    <a:pt x="846" y="12351"/>
                    <a:pt x="1116" y="12351"/>
                  </a:cubicBezTo>
                  <a:cubicBezTo>
                    <a:pt x="1142" y="12351"/>
                    <a:pt x="1172" y="12351"/>
                    <a:pt x="1172" y="12351"/>
                  </a:cubicBezTo>
                  <a:cubicBezTo>
                    <a:pt x="1198" y="12315"/>
                    <a:pt x="1172" y="12251"/>
                    <a:pt x="1116" y="12116"/>
                  </a:cubicBezTo>
                  <a:cubicBezTo>
                    <a:pt x="1087" y="12085"/>
                    <a:pt x="1035" y="11954"/>
                    <a:pt x="1061" y="11855"/>
                  </a:cubicBezTo>
                  <a:cubicBezTo>
                    <a:pt x="1116" y="11787"/>
                    <a:pt x="1198" y="11724"/>
                    <a:pt x="1361" y="11724"/>
                  </a:cubicBezTo>
                  <a:cubicBezTo>
                    <a:pt x="1442" y="11688"/>
                    <a:pt x="1468" y="11688"/>
                    <a:pt x="1468" y="11688"/>
                  </a:cubicBezTo>
                  <a:cubicBezTo>
                    <a:pt x="1468" y="11656"/>
                    <a:pt x="1386" y="11557"/>
                    <a:pt x="1331" y="11521"/>
                  </a:cubicBezTo>
                  <a:cubicBezTo>
                    <a:pt x="1279" y="11458"/>
                    <a:pt x="1279" y="11458"/>
                    <a:pt x="1279" y="11458"/>
                  </a:cubicBezTo>
                  <a:cubicBezTo>
                    <a:pt x="1172" y="11291"/>
                    <a:pt x="1061" y="11228"/>
                    <a:pt x="954" y="11161"/>
                  </a:cubicBezTo>
                  <a:cubicBezTo>
                    <a:pt x="898" y="11129"/>
                    <a:pt x="872" y="11129"/>
                    <a:pt x="817" y="11093"/>
                  </a:cubicBezTo>
                  <a:cubicBezTo>
                    <a:pt x="765" y="11093"/>
                    <a:pt x="684" y="11061"/>
                    <a:pt x="598" y="10994"/>
                  </a:cubicBezTo>
                  <a:cubicBezTo>
                    <a:pt x="521" y="10931"/>
                    <a:pt x="521" y="10832"/>
                    <a:pt x="547" y="10795"/>
                  </a:cubicBezTo>
                  <a:cubicBezTo>
                    <a:pt x="573" y="10732"/>
                    <a:pt x="654" y="10665"/>
                    <a:pt x="709" y="10665"/>
                  </a:cubicBezTo>
                  <a:cubicBezTo>
                    <a:pt x="735" y="10665"/>
                    <a:pt x="765" y="10665"/>
                    <a:pt x="791" y="10696"/>
                  </a:cubicBezTo>
                  <a:cubicBezTo>
                    <a:pt x="872" y="10732"/>
                    <a:pt x="954" y="10764"/>
                    <a:pt x="1305" y="10764"/>
                  </a:cubicBezTo>
                  <a:cubicBezTo>
                    <a:pt x="1412" y="10764"/>
                    <a:pt x="1442" y="10732"/>
                    <a:pt x="1442" y="10732"/>
                  </a:cubicBezTo>
                  <a:cubicBezTo>
                    <a:pt x="1442" y="10732"/>
                    <a:pt x="1361" y="10633"/>
                    <a:pt x="1331" y="10597"/>
                  </a:cubicBezTo>
                  <a:cubicBezTo>
                    <a:pt x="1198" y="10498"/>
                    <a:pt x="1116" y="10268"/>
                    <a:pt x="1087" y="9871"/>
                  </a:cubicBezTo>
                  <a:cubicBezTo>
                    <a:pt x="1061" y="9772"/>
                    <a:pt x="1087" y="9709"/>
                    <a:pt x="1116" y="9673"/>
                  </a:cubicBezTo>
                  <a:cubicBezTo>
                    <a:pt x="1142" y="9642"/>
                    <a:pt x="1198" y="9610"/>
                    <a:pt x="1250" y="9610"/>
                  </a:cubicBezTo>
                  <a:cubicBezTo>
                    <a:pt x="1361" y="9610"/>
                    <a:pt x="1442" y="9673"/>
                    <a:pt x="1494" y="9741"/>
                  </a:cubicBezTo>
                  <a:cubicBezTo>
                    <a:pt x="1523" y="9772"/>
                    <a:pt x="1549" y="9804"/>
                    <a:pt x="1575" y="9804"/>
                  </a:cubicBezTo>
                  <a:cubicBezTo>
                    <a:pt x="1631" y="9804"/>
                    <a:pt x="1738" y="9709"/>
                    <a:pt x="1793" y="9642"/>
                  </a:cubicBezTo>
                  <a:cubicBezTo>
                    <a:pt x="1819" y="9642"/>
                    <a:pt x="1849" y="9610"/>
                    <a:pt x="1875" y="9610"/>
                  </a:cubicBezTo>
                  <a:cubicBezTo>
                    <a:pt x="1956" y="9610"/>
                    <a:pt x="1982" y="9673"/>
                    <a:pt x="2037" y="9741"/>
                  </a:cubicBezTo>
                  <a:cubicBezTo>
                    <a:pt x="2093" y="9804"/>
                    <a:pt x="2145" y="9871"/>
                    <a:pt x="2226" y="9903"/>
                  </a:cubicBezTo>
                  <a:cubicBezTo>
                    <a:pt x="2256" y="9939"/>
                    <a:pt x="2282" y="9939"/>
                    <a:pt x="2282" y="9939"/>
                  </a:cubicBezTo>
                  <a:cubicBezTo>
                    <a:pt x="2333" y="9939"/>
                    <a:pt x="2363" y="9903"/>
                    <a:pt x="2389" y="9772"/>
                  </a:cubicBezTo>
                  <a:cubicBezTo>
                    <a:pt x="2415" y="9709"/>
                    <a:pt x="2444" y="9642"/>
                    <a:pt x="2470" y="9574"/>
                  </a:cubicBezTo>
                  <a:cubicBezTo>
                    <a:pt x="2552" y="9376"/>
                    <a:pt x="2526" y="9313"/>
                    <a:pt x="2444" y="9245"/>
                  </a:cubicBezTo>
                  <a:cubicBezTo>
                    <a:pt x="2444" y="9213"/>
                    <a:pt x="2415" y="9213"/>
                    <a:pt x="2415" y="9177"/>
                  </a:cubicBezTo>
                  <a:cubicBezTo>
                    <a:pt x="2389" y="9146"/>
                    <a:pt x="2363" y="9114"/>
                    <a:pt x="2308" y="9078"/>
                  </a:cubicBezTo>
                  <a:cubicBezTo>
                    <a:pt x="2256" y="9047"/>
                    <a:pt x="2200" y="9015"/>
                    <a:pt x="2145" y="8916"/>
                  </a:cubicBezTo>
                  <a:cubicBezTo>
                    <a:pt x="2093" y="8880"/>
                    <a:pt x="2037" y="8817"/>
                    <a:pt x="2037" y="8718"/>
                  </a:cubicBezTo>
                  <a:cubicBezTo>
                    <a:pt x="2037" y="8650"/>
                    <a:pt x="2093" y="8582"/>
                    <a:pt x="2174" y="8519"/>
                  </a:cubicBezTo>
                  <a:cubicBezTo>
                    <a:pt x="2200" y="8483"/>
                    <a:pt x="2200" y="8483"/>
                    <a:pt x="2200" y="8483"/>
                  </a:cubicBezTo>
                  <a:cubicBezTo>
                    <a:pt x="2256" y="8420"/>
                    <a:pt x="2282" y="8352"/>
                    <a:pt x="2308" y="8321"/>
                  </a:cubicBezTo>
                  <a:cubicBezTo>
                    <a:pt x="2226" y="8285"/>
                    <a:pt x="2119" y="8253"/>
                    <a:pt x="1982" y="8154"/>
                  </a:cubicBezTo>
                  <a:cubicBezTo>
                    <a:pt x="1901" y="8123"/>
                    <a:pt x="1819" y="8023"/>
                    <a:pt x="1793" y="7924"/>
                  </a:cubicBezTo>
                  <a:cubicBezTo>
                    <a:pt x="1793" y="7825"/>
                    <a:pt x="1819" y="7757"/>
                    <a:pt x="1930" y="7658"/>
                  </a:cubicBezTo>
                  <a:cubicBezTo>
                    <a:pt x="1982" y="7595"/>
                    <a:pt x="2063" y="7559"/>
                    <a:pt x="2119" y="7559"/>
                  </a:cubicBezTo>
                  <a:cubicBezTo>
                    <a:pt x="2226" y="7559"/>
                    <a:pt x="2308" y="7726"/>
                    <a:pt x="2363" y="7857"/>
                  </a:cubicBezTo>
                  <a:cubicBezTo>
                    <a:pt x="2389" y="7924"/>
                    <a:pt x="2415" y="7992"/>
                    <a:pt x="2415" y="8023"/>
                  </a:cubicBezTo>
                  <a:cubicBezTo>
                    <a:pt x="2415" y="7992"/>
                    <a:pt x="2415" y="7956"/>
                    <a:pt x="2444" y="7924"/>
                  </a:cubicBezTo>
                  <a:cubicBezTo>
                    <a:pt x="2444" y="7857"/>
                    <a:pt x="2444" y="7789"/>
                    <a:pt x="2415" y="7726"/>
                  </a:cubicBezTo>
                  <a:cubicBezTo>
                    <a:pt x="2415" y="7595"/>
                    <a:pt x="2389" y="7460"/>
                    <a:pt x="2526" y="7361"/>
                  </a:cubicBezTo>
                  <a:cubicBezTo>
                    <a:pt x="2581" y="7298"/>
                    <a:pt x="2633" y="7235"/>
                    <a:pt x="2633" y="7198"/>
                  </a:cubicBezTo>
                  <a:cubicBezTo>
                    <a:pt x="2633" y="7135"/>
                    <a:pt x="2607" y="7104"/>
                    <a:pt x="2581" y="7104"/>
                  </a:cubicBezTo>
                  <a:cubicBezTo>
                    <a:pt x="2470" y="7005"/>
                    <a:pt x="2063" y="6707"/>
                    <a:pt x="1849" y="6671"/>
                  </a:cubicBezTo>
                  <a:cubicBezTo>
                    <a:pt x="1631" y="6640"/>
                    <a:pt x="1279" y="6374"/>
                    <a:pt x="1198" y="6112"/>
                  </a:cubicBezTo>
                  <a:cubicBezTo>
                    <a:pt x="1198" y="6076"/>
                    <a:pt x="1198" y="6045"/>
                    <a:pt x="1198" y="6013"/>
                  </a:cubicBezTo>
                  <a:cubicBezTo>
                    <a:pt x="1142" y="5815"/>
                    <a:pt x="1116" y="5747"/>
                    <a:pt x="980" y="5747"/>
                  </a:cubicBezTo>
                  <a:cubicBezTo>
                    <a:pt x="735" y="5747"/>
                    <a:pt x="628" y="5616"/>
                    <a:pt x="521" y="5418"/>
                  </a:cubicBezTo>
                  <a:cubicBezTo>
                    <a:pt x="465" y="5319"/>
                    <a:pt x="465" y="5251"/>
                    <a:pt x="465" y="5152"/>
                  </a:cubicBezTo>
                  <a:cubicBezTo>
                    <a:pt x="439" y="5084"/>
                    <a:pt x="439" y="5021"/>
                    <a:pt x="384" y="4990"/>
                  </a:cubicBezTo>
                  <a:cubicBezTo>
                    <a:pt x="247" y="4855"/>
                    <a:pt x="277" y="4557"/>
                    <a:pt x="277" y="4359"/>
                  </a:cubicBezTo>
                  <a:cubicBezTo>
                    <a:pt x="303" y="4296"/>
                    <a:pt x="303" y="4260"/>
                    <a:pt x="303" y="4228"/>
                  </a:cubicBezTo>
                  <a:cubicBezTo>
                    <a:pt x="277" y="4129"/>
                    <a:pt x="277" y="4129"/>
                    <a:pt x="277" y="4129"/>
                  </a:cubicBezTo>
                  <a:cubicBezTo>
                    <a:pt x="328" y="4129"/>
                    <a:pt x="328" y="4129"/>
                    <a:pt x="328" y="4129"/>
                  </a:cubicBezTo>
                  <a:cubicBezTo>
                    <a:pt x="654" y="3998"/>
                    <a:pt x="791" y="3899"/>
                    <a:pt x="817" y="3831"/>
                  </a:cubicBezTo>
                  <a:cubicBezTo>
                    <a:pt x="898" y="3669"/>
                    <a:pt x="1142" y="3403"/>
                    <a:pt x="1305" y="3372"/>
                  </a:cubicBezTo>
                  <a:cubicBezTo>
                    <a:pt x="1361" y="3372"/>
                    <a:pt x="1442" y="3372"/>
                    <a:pt x="1494" y="3372"/>
                  </a:cubicBezTo>
                  <a:cubicBezTo>
                    <a:pt x="1575" y="3372"/>
                    <a:pt x="1656" y="3372"/>
                    <a:pt x="1738" y="3372"/>
                  </a:cubicBezTo>
                  <a:lnTo>
                    <a:pt x="1767" y="3372"/>
                  </a:lnTo>
                  <a:cubicBezTo>
                    <a:pt x="1901" y="3372"/>
                    <a:pt x="2119" y="3272"/>
                    <a:pt x="2145" y="3173"/>
                  </a:cubicBezTo>
                  <a:cubicBezTo>
                    <a:pt x="2174" y="3106"/>
                    <a:pt x="2200" y="3007"/>
                    <a:pt x="2200" y="2939"/>
                  </a:cubicBezTo>
                  <a:cubicBezTo>
                    <a:pt x="2226" y="2808"/>
                    <a:pt x="2226" y="2677"/>
                    <a:pt x="2333" y="2610"/>
                  </a:cubicBezTo>
                  <a:cubicBezTo>
                    <a:pt x="2333" y="2610"/>
                    <a:pt x="2363" y="2610"/>
                    <a:pt x="2389" y="2610"/>
                  </a:cubicBezTo>
                  <a:cubicBezTo>
                    <a:pt x="2415" y="2610"/>
                    <a:pt x="2470" y="2641"/>
                    <a:pt x="2500" y="2677"/>
                  </a:cubicBezTo>
                  <a:cubicBezTo>
                    <a:pt x="2552" y="2709"/>
                    <a:pt x="2581" y="2741"/>
                    <a:pt x="2607" y="2741"/>
                  </a:cubicBezTo>
                  <a:cubicBezTo>
                    <a:pt x="2633" y="2741"/>
                    <a:pt x="2659" y="2709"/>
                    <a:pt x="2689" y="2709"/>
                  </a:cubicBezTo>
                  <a:cubicBezTo>
                    <a:pt x="2714" y="2677"/>
                    <a:pt x="2770" y="2641"/>
                    <a:pt x="2796" y="2578"/>
                  </a:cubicBezTo>
                  <a:cubicBezTo>
                    <a:pt x="2903" y="2479"/>
                    <a:pt x="3040" y="2380"/>
                    <a:pt x="3095" y="2281"/>
                  </a:cubicBezTo>
                  <a:cubicBezTo>
                    <a:pt x="3203" y="2114"/>
                    <a:pt x="3258" y="2051"/>
                    <a:pt x="3421" y="1952"/>
                  </a:cubicBezTo>
                  <a:cubicBezTo>
                    <a:pt x="3554" y="1848"/>
                    <a:pt x="3584" y="1848"/>
                    <a:pt x="3610" y="1686"/>
                  </a:cubicBezTo>
                  <a:cubicBezTo>
                    <a:pt x="3610" y="1587"/>
                    <a:pt x="3610" y="1587"/>
                    <a:pt x="3610" y="1587"/>
                  </a:cubicBezTo>
                  <a:cubicBezTo>
                    <a:pt x="3610" y="1388"/>
                    <a:pt x="3636" y="1158"/>
                    <a:pt x="3772" y="1091"/>
                  </a:cubicBezTo>
                  <a:cubicBezTo>
                    <a:pt x="3909" y="992"/>
                    <a:pt x="4124" y="992"/>
                    <a:pt x="4205" y="992"/>
                  </a:cubicBezTo>
                  <a:cubicBezTo>
                    <a:pt x="4338" y="992"/>
                    <a:pt x="4608" y="1091"/>
                    <a:pt x="4690" y="1222"/>
                  </a:cubicBezTo>
                  <a:cubicBezTo>
                    <a:pt x="4797" y="1357"/>
                    <a:pt x="4934" y="1519"/>
                    <a:pt x="5015" y="1519"/>
                  </a:cubicBezTo>
                  <a:cubicBezTo>
                    <a:pt x="5041" y="1519"/>
                    <a:pt x="5041" y="1519"/>
                    <a:pt x="5071" y="1487"/>
                  </a:cubicBezTo>
                  <a:cubicBezTo>
                    <a:pt x="5123" y="1456"/>
                    <a:pt x="5149" y="1388"/>
                    <a:pt x="5178" y="1321"/>
                  </a:cubicBezTo>
                  <a:cubicBezTo>
                    <a:pt x="5204" y="1258"/>
                    <a:pt x="5234" y="1190"/>
                    <a:pt x="5315" y="1122"/>
                  </a:cubicBezTo>
                  <a:cubicBezTo>
                    <a:pt x="5367" y="1091"/>
                    <a:pt x="5422" y="1091"/>
                    <a:pt x="5474" y="1091"/>
                  </a:cubicBezTo>
                  <a:cubicBezTo>
                    <a:pt x="5555" y="1091"/>
                    <a:pt x="5611" y="1122"/>
                    <a:pt x="5692" y="1190"/>
                  </a:cubicBezTo>
                  <a:cubicBezTo>
                    <a:pt x="5692" y="1222"/>
                    <a:pt x="5748" y="1222"/>
                    <a:pt x="5774" y="1222"/>
                  </a:cubicBezTo>
                  <a:cubicBezTo>
                    <a:pt x="5829" y="1222"/>
                    <a:pt x="5881" y="1190"/>
                    <a:pt x="5881" y="1190"/>
                  </a:cubicBezTo>
                  <a:cubicBezTo>
                    <a:pt x="5881" y="1158"/>
                    <a:pt x="5881" y="1158"/>
                    <a:pt x="5881" y="1122"/>
                  </a:cubicBezTo>
                  <a:cubicBezTo>
                    <a:pt x="5829" y="1091"/>
                    <a:pt x="5800" y="1059"/>
                    <a:pt x="5748" y="1023"/>
                  </a:cubicBezTo>
                  <a:cubicBezTo>
                    <a:pt x="5692" y="960"/>
                    <a:pt x="5637" y="892"/>
                    <a:pt x="5637" y="726"/>
                  </a:cubicBezTo>
                  <a:cubicBezTo>
                    <a:pt x="5666" y="527"/>
                    <a:pt x="5748" y="464"/>
                    <a:pt x="5911" y="334"/>
                  </a:cubicBezTo>
                  <a:cubicBezTo>
                    <a:pt x="5962" y="297"/>
                    <a:pt x="5962" y="266"/>
                    <a:pt x="5992" y="234"/>
                  </a:cubicBezTo>
                  <a:lnTo>
                    <a:pt x="5992" y="198"/>
                  </a:lnTo>
                  <a:cubicBezTo>
                    <a:pt x="6073" y="68"/>
                    <a:pt x="6073" y="68"/>
                    <a:pt x="6073" y="68"/>
                  </a:cubicBezTo>
                  <a:cubicBezTo>
                    <a:pt x="6099" y="99"/>
                    <a:pt x="6099" y="99"/>
                    <a:pt x="6099" y="99"/>
                  </a:cubicBezTo>
                  <a:cubicBezTo>
                    <a:pt x="6125" y="99"/>
                    <a:pt x="6155" y="68"/>
                    <a:pt x="6181" y="68"/>
                  </a:cubicBezTo>
                  <a:lnTo>
                    <a:pt x="6207" y="68"/>
                  </a:lnTo>
                  <a:cubicBezTo>
                    <a:pt x="6236" y="68"/>
                    <a:pt x="6236" y="99"/>
                    <a:pt x="6262" y="99"/>
                  </a:cubicBezTo>
                  <a:cubicBezTo>
                    <a:pt x="6343" y="99"/>
                    <a:pt x="6425" y="68"/>
                    <a:pt x="6506" y="68"/>
                  </a:cubicBezTo>
                  <a:cubicBezTo>
                    <a:pt x="6613" y="32"/>
                    <a:pt x="6695" y="0"/>
                    <a:pt x="6776" y="0"/>
                  </a:cubicBezTo>
                  <a:cubicBezTo>
                    <a:pt x="6806" y="0"/>
                    <a:pt x="6832" y="32"/>
                    <a:pt x="6884" y="32"/>
                  </a:cubicBezTo>
                  <a:cubicBezTo>
                    <a:pt x="6913" y="32"/>
                    <a:pt x="6965" y="68"/>
                    <a:pt x="7020" y="68"/>
                  </a:cubicBezTo>
                  <a:cubicBezTo>
                    <a:pt x="7131" y="99"/>
                    <a:pt x="7239" y="131"/>
                    <a:pt x="7320" y="198"/>
                  </a:cubicBezTo>
                  <a:cubicBezTo>
                    <a:pt x="7346" y="234"/>
                    <a:pt x="7372" y="266"/>
                    <a:pt x="7401" y="334"/>
                  </a:cubicBezTo>
                  <a:cubicBezTo>
                    <a:pt x="7453" y="397"/>
                    <a:pt x="7509" y="464"/>
                    <a:pt x="7564" y="464"/>
                  </a:cubicBezTo>
                  <a:cubicBezTo>
                    <a:pt x="7616" y="464"/>
                    <a:pt x="7646" y="464"/>
                    <a:pt x="7646" y="464"/>
                  </a:cubicBezTo>
                  <a:cubicBezTo>
                    <a:pt x="7697" y="464"/>
                    <a:pt x="7727" y="464"/>
                    <a:pt x="7753" y="464"/>
                  </a:cubicBezTo>
                  <a:cubicBezTo>
                    <a:pt x="7779" y="496"/>
                    <a:pt x="7808" y="496"/>
                    <a:pt x="7834" y="496"/>
                  </a:cubicBezTo>
                  <a:cubicBezTo>
                    <a:pt x="7942" y="496"/>
                    <a:pt x="8023" y="627"/>
                    <a:pt x="8023" y="762"/>
                  </a:cubicBezTo>
                  <a:cubicBezTo>
                    <a:pt x="8023" y="892"/>
                    <a:pt x="7997" y="992"/>
                    <a:pt x="7860" y="1023"/>
                  </a:cubicBezTo>
                  <a:cubicBezTo>
                    <a:pt x="7727" y="1023"/>
                    <a:pt x="7727" y="1059"/>
                    <a:pt x="7727" y="1059"/>
                  </a:cubicBezTo>
                  <a:cubicBezTo>
                    <a:pt x="7727" y="1059"/>
                    <a:pt x="7697" y="1091"/>
                    <a:pt x="7753" y="1190"/>
                  </a:cubicBezTo>
                  <a:cubicBezTo>
                    <a:pt x="7808" y="1258"/>
                    <a:pt x="7860" y="1321"/>
                    <a:pt x="7916" y="1388"/>
                  </a:cubicBezTo>
                  <a:cubicBezTo>
                    <a:pt x="8023" y="1487"/>
                    <a:pt x="8078" y="1555"/>
                    <a:pt x="8078" y="1654"/>
                  </a:cubicBezTo>
                  <a:cubicBezTo>
                    <a:pt x="8104" y="1686"/>
                    <a:pt x="8078" y="1749"/>
                    <a:pt x="8078" y="1817"/>
                  </a:cubicBezTo>
                  <a:cubicBezTo>
                    <a:pt x="8052" y="1916"/>
                    <a:pt x="8052" y="1952"/>
                    <a:pt x="8078" y="1983"/>
                  </a:cubicBezTo>
                  <a:cubicBezTo>
                    <a:pt x="8160" y="2082"/>
                    <a:pt x="8293" y="2344"/>
                    <a:pt x="8293" y="2511"/>
                  </a:cubicBezTo>
                  <a:cubicBezTo>
                    <a:pt x="8293" y="3007"/>
                    <a:pt x="8293" y="3007"/>
                    <a:pt x="8293" y="3007"/>
                  </a:cubicBezTo>
                  <a:cubicBezTo>
                    <a:pt x="8293" y="3173"/>
                    <a:pt x="8348" y="3304"/>
                    <a:pt x="8430" y="3336"/>
                  </a:cubicBezTo>
                  <a:cubicBezTo>
                    <a:pt x="8485" y="3336"/>
                    <a:pt x="8511" y="3372"/>
                    <a:pt x="8567" y="3372"/>
                  </a:cubicBezTo>
                  <a:cubicBezTo>
                    <a:pt x="8618" y="3372"/>
                    <a:pt x="8674" y="3336"/>
                    <a:pt x="8755" y="3304"/>
                  </a:cubicBezTo>
                  <a:cubicBezTo>
                    <a:pt x="8811" y="3272"/>
                    <a:pt x="8837" y="3272"/>
                    <a:pt x="8866" y="3236"/>
                  </a:cubicBezTo>
                  <a:cubicBezTo>
                    <a:pt x="8918" y="3205"/>
                    <a:pt x="8974" y="3205"/>
                    <a:pt x="9000" y="3205"/>
                  </a:cubicBezTo>
                  <a:cubicBezTo>
                    <a:pt x="9055" y="3205"/>
                    <a:pt x="9081" y="3205"/>
                    <a:pt x="9136" y="3236"/>
                  </a:cubicBezTo>
                  <a:cubicBezTo>
                    <a:pt x="9188" y="3272"/>
                    <a:pt x="9244" y="3304"/>
                    <a:pt x="9325" y="3372"/>
                  </a:cubicBezTo>
                  <a:cubicBezTo>
                    <a:pt x="9432" y="3435"/>
                    <a:pt x="9514" y="3502"/>
                    <a:pt x="9595" y="3534"/>
                  </a:cubicBezTo>
                  <a:cubicBezTo>
                    <a:pt x="9625" y="3570"/>
                    <a:pt x="9676" y="3570"/>
                    <a:pt x="9732" y="3570"/>
                  </a:cubicBezTo>
                  <a:cubicBezTo>
                    <a:pt x="9758" y="3570"/>
                    <a:pt x="9787" y="3570"/>
                    <a:pt x="9813" y="3534"/>
                  </a:cubicBezTo>
                  <a:cubicBezTo>
                    <a:pt x="9869" y="3502"/>
                    <a:pt x="9895" y="3502"/>
                    <a:pt x="9895" y="3502"/>
                  </a:cubicBezTo>
                  <a:cubicBezTo>
                    <a:pt x="9950" y="3502"/>
                    <a:pt x="9976" y="3534"/>
                    <a:pt x="10002" y="3570"/>
                  </a:cubicBezTo>
                  <a:cubicBezTo>
                    <a:pt x="10028" y="3570"/>
                    <a:pt x="10028" y="3570"/>
                    <a:pt x="10028" y="3570"/>
                  </a:cubicBezTo>
                  <a:cubicBezTo>
                    <a:pt x="10083" y="3570"/>
                    <a:pt x="10109" y="3570"/>
                    <a:pt x="10109" y="3534"/>
                  </a:cubicBezTo>
                  <a:cubicBezTo>
                    <a:pt x="10165" y="3502"/>
                    <a:pt x="10191" y="3435"/>
                    <a:pt x="10276" y="3435"/>
                  </a:cubicBezTo>
                  <a:cubicBezTo>
                    <a:pt x="10302" y="3435"/>
                    <a:pt x="10302" y="3435"/>
                    <a:pt x="10328" y="3466"/>
                  </a:cubicBezTo>
                  <a:cubicBezTo>
                    <a:pt x="10409" y="3466"/>
                    <a:pt x="10435" y="3502"/>
                    <a:pt x="10490" y="3534"/>
                  </a:cubicBezTo>
                  <a:cubicBezTo>
                    <a:pt x="10516" y="3570"/>
                    <a:pt x="10546" y="3602"/>
                    <a:pt x="10598" y="3602"/>
                  </a:cubicBezTo>
                  <a:cubicBezTo>
                    <a:pt x="10598" y="3602"/>
                    <a:pt x="10627" y="3602"/>
                    <a:pt x="10627" y="3570"/>
                  </a:cubicBezTo>
                  <a:cubicBezTo>
                    <a:pt x="10709" y="3570"/>
                    <a:pt x="10760" y="3534"/>
                    <a:pt x="10790" y="3502"/>
                  </a:cubicBezTo>
                  <a:cubicBezTo>
                    <a:pt x="10816" y="3466"/>
                    <a:pt x="10842" y="3435"/>
                    <a:pt x="10923" y="3435"/>
                  </a:cubicBezTo>
                  <a:cubicBezTo>
                    <a:pt x="11005" y="3435"/>
                    <a:pt x="11034" y="3534"/>
                    <a:pt x="11034" y="3602"/>
                  </a:cubicBezTo>
                  <a:cubicBezTo>
                    <a:pt x="11060" y="3633"/>
                    <a:pt x="11060" y="3669"/>
                    <a:pt x="11115" y="3669"/>
                  </a:cubicBezTo>
                  <a:cubicBezTo>
                    <a:pt x="11167" y="3669"/>
                    <a:pt x="11223" y="3669"/>
                    <a:pt x="11278" y="3701"/>
                  </a:cubicBezTo>
                  <a:cubicBezTo>
                    <a:pt x="11330" y="3701"/>
                    <a:pt x="11386" y="3732"/>
                    <a:pt x="11467" y="3732"/>
                  </a:cubicBezTo>
                  <a:cubicBezTo>
                    <a:pt x="11574" y="3732"/>
                    <a:pt x="11630" y="3800"/>
                    <a:pt x="11656" y="3863"/>
                  </a:cubicBezTo>
                  <a:cubicBezTo>
                    <a:pt x="11711" y="3962"/>
                    <a:pt x="11685" y="4066"/>
                    <a:pt x="11656" y="4165"/>
                  </a:cubicBezTo>
                  <a:cubicBezTo>
                    <a:pt x="11630" y="4228"/>
                    <a:pt x="11604" y="4228"/>
                    <a:pt x="11630" y="4260"/>
                  </a:cubicBezTo>
                  <a:cubicBezTo>
                    <a:pt x="11630" y="4296"/>
                    <a:pt x="11656" y="4327"/>
                    <a:pt x="11711" y="4359"/>
                  </a:cubicBezTo>
                  <a:cubicBezTo>
                    <a:pt x="11874" y="4426"/>
                    <a:pt x="11900" y="4458"/>
                    <a:pt x="11981" y="4625"/>
                  </a:cubicBezTo>
                  <a:cubicBezTo>
                    <a:pt x="12037" y="4791"/>
                    <a:pt x="12062" y="4823"/>
                    <a:pt x="12199" y="4922"/>
                  </a:cubicBezTo>
                  <a:cubicBezTo>
                    <a:pt x="12225" y="4954"/>
                    <a:pt x="12225" y="4954"/>
                    <a:pt x="12225" y="4954"/>
                  </a:cubicBezTo>
                  <a:cubicBezTo>
                    <a:pt x="12281" y="4990"/>
                    <a:pt x="12307" y="5021"/>
                    <a:pt x="12333" y="5084"/>
                  </a:cubicBezTo>
                  <a:cubicBezTo>
                    <a:pt x="12333" y="5152"/>
                    <a:pt x="12307" y="5220"/>
                    <a:pt x="12199" y="5350"/>
                  </a:cubicBezTo>
                  <a:cubicBezTo>
                    <a:pt x="12144" y="5450"/>
                    <a:pt x="12088" y="5580"/>
                    <a:pt x="12037" y="5684"/>
                  </a:cubicBezTo>
                  <a:cubicBezTo>
                    <a:pt x="11981" y="5846"/>
                    <a:pt x="11926" y="5977"/>
                    <a:pt x="11844" y="5977"/>
                  </a:cubicBezTo>
                  <a:cubicBezTo>
                    <a:pt x="11818" y="5977"/>
                    <a:pt x="11792" y="5945"/>
                    <a:pt x="11763" y="5945"/>
                  </a:cubicBezTo>
                  <a:cubicBezTo>
                    <a:pt x="11737" y="5945"/>
                    <a:pt x="11737" y="5945"/>
                    <a:pt x="11711" y="5945"/>
                  </a:cubicBezTo>
                  <a:cubicBezTo>
                    <a:pt x="11685" y="5945"/>
                    <a:pt x="11630" y="5945"/>
                    <a:pt x="11574" y="6013"/>
                  </a:cubicBezTo>
                  <a:cubicBezTo>
                    <a:pt x="11574" y="6013"/>
                    <a:pt x="11493" y="6076"/>
                    <a:pt x="11493" y="6112"/>
                  </a:cubicBezTo>
                  <a:cubicBezTo>
                    <a:pt x="11493" y="6112"/>
                    <a:pt x="11493" y="6112"/>
                    <a:pt x="11548" y="6175"/>
                  </a:cubicBezTo>
                  <a:cubicBezTo>
                    <a:pt x="11656" y="6311"/>
                    <a:pt x="11818" y="6342"/>
                    <a:pt x="11926" y="6374"/>
                  </a:cubicBezTo>
                  <a:cubicBezTo>
                    <a:pt x="12088" y="6410"/>
                    <a:pt x="12281" y="6509"/>
                    <a:pt x="12307" y="6707"/>
                  </a:cubicBezTo>
                  <a:cubicBezTo>
                    <a:pt x="12333" y="6739"/>
                    <a:pt x="12333" y="6770"/>
                    <a:pt x="12362" y="6806"/>
                  </a:cubicBezTo>
                  <a:cubicBezTo>
                    <a:pt x="12414" y="6937"/>
                    <a:pt x="12469" y="7104"/>
                    <a:pt x="12362" y="7235"/>
                  </a:cubicBezTo>
                  <a:cubicBezTo>
                    <a:pt x="12333" y="7266"/>
                    <a:pt x="12307" y="7266"/>
                    <a:pt x="12281" y="7298"/>
                  </a:cubicBezTo>
                  <a:cubicBezTo>
                    <a:pt x="12199" y="7361"/>
                    <a:pt x="12170" y="7397"/>
                    <a:pt x="12170" y="7428"/>
                  </a:cubicBezTo>
                  <a:cubicBezTo>
                    <a:pt x="12199" y="7559"/>
                    <a:pt x="12251" y="7627"/>
                    <a:pt x="12333" y="7690"/>
                  </a:cubicBezTo>
                  <a:cubicBezTo>
                    <a:pt x="12444" y="7825"/>
                    <a:pt x="12551" y="7893"/>
                    <a:pt x="12632" y="7893"/>
                  </a:cubicBezTo>
                  <a:cubicBezTo>
                    <a:pt x="12632" y="7893"/>
                    <a:pt x="12658" y="7893"/>
                    <a:pt x="12658" y="7857"/>
                  </a:cubicBezTo>
                  <a:cubicBezTo>
                    <a:pt x="12795" y="7825"/>
                    <a:pt x="13065" y="7726"/>
                    <a:pt x="13202" y="7726"/>
                  </a:cubicBezTo>
                  <a:cubicBezTo>
                    <a:pt x="13283" y="7726"/>
                    <a:pt x="13335" y="7757"/>
                    <a:pt x="13391" y="7825"/>
                  </a:cubicBezTo>
                  <a:cubicBezTo>
                    <a:pt x="13420" y="7857"/>
                    <a:pt x="13472" y="7893"/>
                    <a:pt x="13498" y="7893"/>
                  </a:cubicBezTo>
                  <a:cubicBezTo>
                    <a:pt x="13635" y="7893"/>
                    <a:pt x="13772" y="7857"/>
                    <a:pt x="13853" y="7857"/>
                  </a:cubicBezTo>
                  <a:cubicBezTo>
                    <a:pt x="13879" y="7825"/>
                    <a:pt x="13879" y="7825"/>
                    <a:pt x="13879" y="7825"/>
                  </a:cubicBezTo>
                  <a:cubicBezTo>
                    <a:pt x="13960" y="7825"/>
                    <a:pt x="13986" y="7956"/>
                    <a:pt x="14042" y="8055"/>
                  </a:cubicBezTo>
                  <a:cubicBezTo>
                    <a:pt x="14067" y="8123"/>
                    <a:pt x="14067" y="8186"/>
                    <a:pt x="14097" y="8186"/>
                  </a:cubicBezTo>
                  <a:cubicBezTo>
                    <a:pt x="14178" y="8352"/>
                    <a:pt x="14286" y="8452"/>
                    <a:pt x="14367" y="8483"/>
                  </a:cubicBezTo>
                  <a:cubicBezTo>
                    <a:pt x="14423" y="8519"/>
                    <a:pt x="14474" y="8582"/>
                    <a:pt x="14504" y="8618"/>
                  </a:cubicBezTo>
                  <a:cubicBezTo>
                    <a:pt x="14530" y="8681"/>
                    <a:pt x="14530" y="8681"/>
                    <a:pt x="14582" y="8681"/>
                  </a:cubicBezTo>
                  <a:lnTo>
                    <a:pt x="14611" y="8681"/>
                  </a:lnTo>
                  <a:cubicBezTo>
                    <a:pt x="14663" y="8681"/>
                    <a:pt x="14748" y="8681"/>
                    <a:pt x="14830" y="8681"/>
                  </a:cubicBezTo>
                  <a:cubicBezTo>
                    <a:pt x="14963" y="8681"/>
                    <a:pt x="15125" y="8650"/>
                    <a:pt x="15181" y="8618"/>
                  </a:cubicBezTo>
                  <a:cubicBezTo>
                    <a:pt x="15207" y="8582"/>
                    <a:pt x="15207" y="8582"/>
                    <a:pt x="15207" y="8582"/>
                  </a:cubicBezTo>
                  <a:cubicBezTo>
                    <a:pt x="15288" y="8519"/>
                    <a:pt x="15370" y="8483"/>
                    <a:pt x="15451" y="8483"/>
                  </a:cubicBezTo>
                  <a:cubicBezTo>
                    <a:pt x="15507" y="8483"/>
                    <a:pt x="15532" y="8483"/>
                    <a:pt x="15558" y="8519"/>
                  </a:cubicBezTo>
                  <a:cubicBezTo>
                    <a:pt x="15614" y="8551"/>
                    <a:pt x="15640" y="8618"/>
                    <a:pt x="15695" y="8681"/>
                  </a:cubicBezTo>
                  <a:cubicBezTo>
                    <a:pt x="15751" y="8817"/>
                    <a:pt x="15832" y="8947"/>
                    <a:pt x="15939" y="8947"/>
                  </a:cubicBezTo>
                  <a:cubicBezTo>
                    <a:pt x="16128" y="8947"/>
                    <a:pt x="16239" y="9015"/>
                    <a:pt x="16317" y="9245"/>
                  </a:cubicBezTo>
                  <a:cubicBezTo>
                    <a:pt x="16372" y="9407"/>
                    <a:pt x="16454" y="9642"/>
                    <a:pt x="16590" y="9642"/>
                  </a:cubicBezTo>
                  <a:cubicBezTo>
                    <a:pt x="16642" y="9673"/>
                    <a:pt x="16672" y="9673"/>
                    <a:pt x="16724" y="9673"/>
                  </a:cubicBezTo>
                  <a:cubicBezTo>
                    <a:pt x="16753" y="9709"/>
                    <a:pt x="16805" y="9709"/>
                    <a:pt x="16835" y="9709"/>
                  </a:cubicBezTo>
                  <a:cubicBezTo>
                    <a:pt x="16886" y="9709"/>
                    <a:pt x="16916" y="9709"/>
                    <a:pt x="16968" y="9673"/>
                  </a:cubicBezTo>
                  <a:cubicBezTo>
                    <a:pt x="17049" y="9610"/>
                    <a:pt x="17130" y="9574"/>
                    <a:pt x="17212" y="9574"/>
                  </a:cubicBezTo>
                  <a:cubicBezTo>
                    <a:pt x="17293" y="9574"/>
                    <a:pt x="17349" y="9610"/>
                    <a:pt x="17375" y="9673"/>
                  </a:cubicBezTo>
                  <a:cubicBezTo>
                    <a:pt x="17456" y="9804"/>
                    <a:pt x="17486" y="9871"/>
                    <a:pt x="17512" y="9871"/>
                  </a:cubicBezTo>
                  <a:cubicBezTo>
                    <a:pt x="17567" y="9840"/>
                    <a:pt x="17593" y="9804"/>
                    <a:pt x="17619" y="9772"/>
                  </a:cubicBezTo>
                  <a:cubicBezTo>
                    <a:pt x="17674" y="9673"/>
                    <a:pt x="17726" y="9610"/>
                    <a:pt x="17807" y="9610"/>
                  </a:cubicBezTo>
                  <a:cubicBezTo>
                    <a:pt x="17918" y="9610"/>
                    <a:pt x="18000" y="9709"/>
                    <a:pt x="18026" y="9840"/>
                  </a:cubicBezTo>
                  <a:cubicBezTo>
                    <a:pt x="18026" y="9871"/>
                    <a:pt x="18081" y="10002"/>
                    <a:pt x="18133" y="10002"/>
                  </a:cubicBezTo>
                  <a:lnTo>
                    <a:pt x="18163" y="10002"/>
                  </a:lnTo>
                  <a:cubicBezTo>
                    <a:pt x="18244" y="9939"/>
                    <a:pt x="18244" y="9939"/>
                    <a:pt x="18244" y="9871"/>
                  </a:cubicBezTo>
                  <a:cubicBezTo>
                    <a:pt x="18244" y="9840"/>
                    <a:pt x="18244" y="9772"/>
                    <a:pt x="18270" y="9709"/>
                  </a:cubicBezTo>
                  <a:cubicBezTo>
                    <a:pt x="18296" y="9642"/>
                    <a:pt x="18296" y="9642"/>
                    <a:pt x="18296" y="9642"/>
                  </a:cubicBezTo>
                  <a:cubicBezTo>
                    <a:pt x="18351" y="9511"/>
                    <a:pt x="18351" y="9475"/>
                    <a:pt x="18488" y="9344"/>
                  </a:cubicBezTo>
                  <a:cubicBezTo>
                    <a:pt x="18540" y="9276"/>
                    <a:pt x="18677" y="9114"/>
                    <a:pt x="18651" y="8979"/>
                  </a:cubicBezTo>
                  <a:cubicBezTo>
                    <a:pt x="18651" y="8916"/>
                    <a:pt x="18621" y="8916"/>
                    <a:pt x="18569" y="8880"/>
                  </a:cubicBezTo>
                  <a:cubicBezTo>
                    <a:pt x="18488" y="8848"/>
                    <a:pt x="18433" y="8817"/>
                    <a:pt x="18407" y="8681"/>
                  </a:cubicBezTo>
                  <a:cubicBezTo>
                    <a:pt x="18377" y="8650"/>
                    <a:pt x="18377" y="8650"/>
                    <a:pt x="18377" y="8650"/>
                  </a:cubicBezTo>
                  <a:cubicBezTo>
                    <a:pt x="18351" y="8519"/>
                    <a:pt x="18296" y="8352"/>
                    <a:pt x="18407" y="8186"/>
                  </a:cubicBezTo>
                  <a:cubicBezTo>
                    <a:pt x="18459" y="8123"/>
                    <a:pt x="18514" y="7956"/>
                    <a:pt x="18595" y="7789"/>
                  </a:cubicBezTo>
                  <a:cubicBezTo>
                    <a:pt x="18621" y="7757"/>
                    <a:pt x="18621" y="7757"/>
                    <a:pt x="18621" y="7757"/>
                  </a:cubicBezTo>
                  <a:cubicBezTo>
                    <a:pt x="18703" y="7757"/>
                    <a:pt x="18758" y="7757"/>
                    <a:pt x="18784" y="7757"/>
                  </a:cubicBezTo>
                  <a:cubicBezTo>
                    <a:pt x="18921" y="7757"/>
                    <a:pt x="19028" y="7789"/>
                    <a:pt x="19110" y="7956"/>
                  </a:cubicBezTo>
                  <a:cubicBezTo>
                    <a:pt x="19165" y="8055"/>
                    <a:pt x="19272" y="8086"/>
                    <a:pt x="19435" y="8086"/>
                  </a:cubicBezTo>
                  <a:cubicBezTo>
                    <a:pt x="19491" y="8086"/>
                    <a:pt x="19542" y="8086"/>
                    <a:pt x="19598" y="8086"/>
                  </a:cubicBezTo>
                  <a:cubicBezTo>
                    <a:pt x="19735" y="8055"/>
                    <a:pt x="19761" y="8023"/>
                    <a:pt x="19816" y="8023"/>
                  </a:cubicBezTo>
                  <a:cubicBezTo>
                    <a:pt x="19842" y="7992"/>
                    <a:pt x="19868" y="7992"/>
                    <a:pt x="19898" y="7992"/>
                  </a:cubicBezTo>
                  <a:cubicBezTo>
                    <a:pt x="19979" y="7992"/>
                    <a:pt x="20005" y="8055"/>
                    <a:pt x="20031" y="8086"/>
                  </a:cubicBezTo>
                  <a:cubicBezTo>
                    <a:pt x="20060" y="8123"/>
                    <a:pt x="20086" y="8186"/>
                    <a:pt x="20142" y="8186"/>
                  </a:cubicBezTo>
                  <a:cubicBezTo>
                    <a:pt x="20304" y="8222"/>
                    <a:pt x="20412" y="8321"/>
                    <a:pt x="20519" y="8618"/>
                  </a:cubicBezTo>
                  <a:cubicBezTo>
                    <a:pt x="20545" y="8718"/>
                    <a:pt x="20574" y="8781"/>
                    <a:pt x="20574" y="8880"/>
                  </a:cubicBezTo>
                  <a:cubicBezTo>
                    <a:pt x="20600" y="9015"/>
                    <a:pt x="20600" y="9078"/>
                    <a:pt x="20737" y="9114"/>
                  </a:cubicBezTo>
                  <a:cubicBezTo>
                    <a:pt x="20845" y="9146"/>
                    <a:pt x="20870" y="9146"/>
                    <a:pt x="20900" y="9177"/>
                  </a:cubicBezTo>
                  <a:cubicBezTo>
                    <a:pt x="20926" y="9177"/>
                    <a:pt x="20926" y="9177"/>
                    <a:pt x="20926" y="9177"/>
                  </a:cubicBezTo>
                  <a:cubicBezTo>
                    <a:pt x="20952" y="9177"/>
                    <a:pt x="20981" y="9177"/>
                    <a:pt x="21007" y="9146"/>
                  </a:cubicBezTo>
                  <a:cubicBezTo>
                    <a:pt x="21063" y="9146"/>
                    <a:pt x="21089" y="9114"/>
                    <a:pt x="21118" y="9114"/>
                  </a:cubicBezTo>
                  <a:cubicBezTo>
                    <a:pt x="21226" y="9114"/>
                    <a:pt x="21251" y="9245"/>
                    <a:pt x="21277" y="9344"/>
                  </a:cubicBezTo>
                  <a:cubicBezTo>
                    <a:pt x="21277" y="9376"/>
                    <a:pt x="21307" y="9407"/>
                    <a:pt x="21307" y="9443"/>
                  </a:cubicBezTo>
                  <a:cubicBezTo>
                    <a:pt x="21359" y="9574"/>
                    <a:pt x="21359" y="9574"/>
                    <a:pt x="21359" y="9574"/>
                  </a:cubicBezTo>
                  <a:cubicBezTo>
                    <a:pt x="21414" y="9709"/>
                    <a:pt x="21440" y="9871"/>
                    <a:pt x="21496" y="10106"/>
                  </a:cubicBezTo>
                  <a:cubicBezTo>
                    <a:pt x="21522" y="10201"/>
                    <a:pt x="21522" y="10201"/>
                    <a:pt x="21522" y="10201"/>
                  </a:cubicBezTo>
                  <a:cubicBezTo>
                    <a:pt x="21577" y="10466"/>
                    <a:pt x="21577" y="10534"/>
                    <a:pt x="21414" y="10696"/>
                  </a:cubicBezTo>
                  <a:cubicBezTo>
                    <a:pt x="21359" y="10732"/>
                    <a:pt x="21277" y="10764"/>
                    <a:pt x="21089" y="10764"/>
                  </a:cubicBezTo>
                  <a:cubicBezTo>
                    <a:pt x="21007" y="10764"/>
                    <a:pt x="20926" y="10764"/>
                    <a:pt x="20819" y="10764"/>
                  </a:cubicBezTo>
                  <a:cubicBezTo>
                    <a:pt x="20711" y="10732"/>
                    <a:pt x="20630" y="10732"/>
                    <a:pt x="20545" y="10732"/>
                  </a:cubicBezTo>
                  <a:cubicBezTo>
                    <a:pt x="20438" y="10732"/>
                    <a:pt x="20356" y="10764"/>
                    <a:pt x="20304" y="10764"/>
                  </a:cubicBezTo>
                  <a:cubicBezTo>
                    <a:pt x="20168" y="10863"/>
                    <a:pt x="20112" y="10962"/>
                    <a:pt x="20060" y="11129"/>
                  </a:cubicBezTo>
                  <a:cubicBezTo>
                    <a:pt x="20031" y="11161"/>
                    <a:pt x="20005" y="11192"/>
                    <a:pt x="19979" y="11228"/>
                  </a:cubicBezTo>
                  <a:cubicBezTo>
                    <a:pt x="19949" y="11327"/>
                    <a:pt x="19923" y="11458"/>
                    <a:pt x="19923" y="11521"/>
                  </a:cubicBezTo>
                  <a:cubicBezTo>
                    <a:pt x="19898" y="11656"/>
                    <a:pt x="19898" y="11724"/>
                    <a:pt x="19842" y="11756"/>
                  </a:cubicBezTo>
                  <a:cubicBezTo>
                    <a:pt x="19816" y="11787"/>
                    <a:pt x="19816" y="11787"/>
                    <a:pt x="19816" y="11787"/>
                  </a:cubicBezTo>
                  <a:cubicBezTo>
                    <a:pt x="19787" y="11787"/>
                    <a:pt x="19735" y="11787"/>
                    <a:pt x="19679" y="11490"/>
                  </a:cubicBezTo>
                  <a:cubicBezTo>
                    <a:pt x="19653" y="11557"/>
                    <a:pt x="19598" y="11589"/>
                    <a:pt x="19542" y="11620"/>
                  </a:cubicBezTo>
                  <a:cubicBezTo>
                    <a:pt x="19491" y="11656"/>
                    <a:pt x="19435" y="11656"/>
                    <a:pt x="19409" y="11656"/>
                  </a:cubicBezTo>
                  <a:cubicBezTo>
                    <a:pt x="19302" y="11688"/>
                    <a:pt x="19272" y="11688"/>
                    <a:pt x="19272" y="11756"/>
                  </a:cubicBezTo>
                  <a:cubicBezTo>
                    <a:pt x="19272" y="11787"/>
                    <a:pt x="19272" y="11787"/>
                    <a:pt x="19272" y="11787"/>
                  </a:cubicBezTo>
                  <a:cubicBezTo>
                    <a:pt x="19246" y="11918"/>
                    <a:pt x="19217" y="12017"/>
                    <a:pt x="19110" y="12017"/>
                  </a:cubicBezTo>
                  <a:cubicBezTo>
                    <a:pt x="19084" y="12017"/>
                    <a:pt x="19084" y="12017"/>
                    <a:pt x="19058" y="11985"/>
                  </a:cubicBezTo>
                  <a:cubicBezTo>
                    <a:pt x="19002" y="11985"/>
                    <a:pt x="19002" y="11985"/>
                    <a:pt x="19002" y="11985"/>
                  </a:cubicBezTo>
                  <a:cubicBezTo>
                    <a:pt x="18947" y="11954"/>
                    <a:pt x="18895" y="11954"/>
                    <a:pt x="18865" y="11954"/>
                  </a:cubicBezTo>
                  <a:cubicBezTo>
                    <a:pt x="18814" y="11954"/>
                    <a:pt x="18784" y="11954"/>
                    <a:pt x="18758" y="12017"/>
                  </a:cubicBezTo>
                  <a:cubicBezTo>
                    <a:pt x="18732" y="12053"/>
                    <a:pt x="18732" y="12053"/>
                    <a:pt x="18732" y="12085"/>
                  </a:cubicBezTo>
                  <a:cubicBezTo>
                    <a:pt x="18651" y="12184"/>
                    <a:pt x="18651" y="12215"/>
                    <a:pt x="18488" y="12283"/>
                  </a:cubicBezTo>
                  <a:cubicBezTo>
                    <a:pt x="18433" y="12283"/>
                    <a:pt x="18433" y="12283"/>
                    <a:pt x="18433" y="12283"/>
                  </a:cubicBezTo>
                  <a:cubicBezTo>
                    <a:pt x="18433" y="12315"/>
                    <a:pt x="18540" y="12382"/>
                    <a:pt x="18621" y="12414"/>
                  </a:cubicBezTo>
                  <a:cubicBezTo>
                    <a:pt x="18677" y="12414"/>
                    <a:pt x="18677" y="12414"/>
                    <a:pt x="18677" y="12414"/>
                  </a:cubicBezTo>
                  <a:cubicBezTo>
                    <a:pt x="18758" y="12450"/>
                    <a:pt x="18840" y="12450"/>
                    <a:pt x="18865" y="12513"/>
                  </a:cubicBezTo>
                  <a:cubicBezTo>
                    <a:pt x="18895" y="12580"/>
                    <a:pt x="18865" y="12680"/>
                    <a:pt x="18814" y="12747"/>
                  </a:cubicBezTo>
                  <a:cubicBezTo>
                    <a:pt x="18732" y="12910"/>
                    <a:pt x="18621" y="12910"/>
                    <a:pt x="18540" y="12946"/>
                  </a:cubicBezTo>
                  <a:cubicBezTo>
                    <a:pt x="18514" y="12946"/>
                    <a:pt x="18514" y="12946"/>
                    <a:pt x="18488" y="12946"/>
                  </a:cubicBezTo>
                  <a:cubicBezTo>
                    <a:pt x="18407" y="12977"/>
                    <a:pt x="18377" y="13076"/>
                    <a:pt x="18377" y="13239"/>
                  </a:cubicBezTo>
                  <a:cubicBezTo>
                    <a:pt x="18407" y="13239"/>
                    <a:pt x="18407" y="13275"/>
                    <a:pt x="18407" y="13275"/>
                  </a:cubicBezTo>
                  <a:cubicBezTo>
                    <a:pt x="18433" y="13275"/>
                    <a:pt x="18488" y="13207"/>
                    <a:pt x="18514" y="13175"/>
                  </a:cubicBezTo>
                  <a:cubicBezTo>
                    <a:pt x="18514" y="13175"/>
                    <a:pt x="18540" y="13144"/>
                    <a:pt x="18569" y="13144"/>
                  </a:cubicBezTo>
                  <a:cubicBezTo>
                    <a:pt x="18595" y="13108"/>
                    <a:pt x="18621" y="13108"/>
                    <a:pt x="18651" y="13108"/>
                  </a:cubicBezTo>
                  <a:cubicBezTo>
                    <a:pt x="18677" y="13108"/>
                    <a:pt x="18703" y="13144"/>
                    <a:pt x="18732" y="13175"/>
                  </a:cubicBezTo>
                  <a:cubicBezTo>
                    <a:pt x="18784" y="13239"/>
                    <a:pt x="18784" y="13342"/>
                    <a:pt x="18758" y="13441"/>
                  </a:cubicBezTo>
                  <a:cubicBezTo>
                    <a:pt x="18758" y="13541"/>
                    <a:pt x="18732" y="13572"/>
                    <a:pt x="18703" y="13604"/>
                  </a:cubicBezTo>
                  <a:cubicBezTo>
                    <a:pt x="18677" y="13635"/>
                    <a:pt x="18651" y="13671"/>
                    <a:pt x="18677" y="13703"/>
                  </a:cubicBezTo>
                  <a:cubicBezTo>
                    <a:pt x="18703" y="13834"/>
                    <a:pt x="18758" y="13901"/>
                    <a:pt x="18976" y="13937"/>
                  </a:cubicBezTo>
                  <a:cubicBezTo>
                    <a:pt x="19084" y="13969"/>
                    <a:pt x="19135" y="14032"/>
                    <a:pt x="19135" y="14131"/>
                  </a:cubicBezTo>
                  <a:cubicBezTo>
                    <a:pt x="19165" y="14266"/>
                    <a:pt x="19084" y="14465"/>
                    <a:pt x="19002" y="14528"/>
                  </a:cubicBezTo>
                  <a:cubicBezTo>
                    <a:pt x="18921" y="14564"/>
                    <a:pt x="18921" y="14564"/>
                    <a:pt x="18921" y="14564"/>
                  </a:cubicBezTo>
                  <a:cubicBezTo>
                    <a:pt x="18840" y="14595"/>
                    <a:pt x="18840" y="14627"/>
                    <a:pt x="18784" y="14694"/>
                  </a:cubicBezTo>
                  <a:cubicBezTo>
                    <a:pt x="18758" y="14726"/>
                    <a:pt x="18758" y="14726"/>
                    <a:pt x="18758" y="14726"/>
                  </a:cubicBezTo>
                  <a:cubicBezTo>
                    <a:pt x="18732" y="14825"/>
                    <a:pt x="18703" y="14861"/>
                    <a:pt x="18569" y="14924"/>
                  </a:cubicBezTo>
                  <a:cubicBezTo>
                    <a:pt x="18540" y="14924"/>
                    <a:pt x="18488" y="14924"/>
                    <a:pt x="18433" y="14924"/>
                  </a:cubicBezTo>
                  <a:cubicBezTo>
                    <a:pt x="18377" y="14924"/>
                    <a:pt x="18325" y="14924"/>
                    <a:pt x="18296" y="14924"/>
                  </a:cubicBezTo>
                  <a:cubicBezTo>
                    <a:pt x="18244" y="14960"/>
                    <a:pt x="18107" y="15091"/>
                    <a:pt x="17889" y="15091"/>
                  </a:cubicBezTo>
                  <a:cubicBezTo>
                    <a:pt x="17889" y="15123"/>
                    <a:pt x="17889" y="15123"/>
                    <a:pt x="17889" y="15123"/>
                  </a:cubicBezTo>
                  <a:cubicBezTo>
                    <a:pt x="17889" y="15159"/>
                    <a:pt x="17863" y="15190"/>
                    <a:pt x="17837" y="15222"/>
                  </a:cubicBezTo>
                  <a:cubicBezTo>
                    <a:pt x="17782" y="15353"/>
                    <a:pt x="17782" y="15353"/>
                    <a:pt x="17807" y="15452"/>
                  </a:cubicBezTo>
                  <a:cubicBezTo>
                    <a:pt x="17863" y="15555"/>
                    <a:pt x="17889" y="15749"/>
                    <a:pt x="17648" y="15916"/>
                  </a:cubicBezTo>
                  <a:cubicBezTo>
                    <a:pt x="17619" y="15916"/>
                    <a:pt x="17593" y="15916"/>
                    <a:pt x="17567" y="15916"/>
                  </a:cubicBezTo>
                  <a:cubicBezTo>
                    <a:pt x="17486" y="15916"/>
                    <a:pt x="17456" y="15848"/>
                    <a:pt x="17456" y="15785"/>
                  </a:cubicBezTo>
                  <a:cubicBezTo>
                    <a:pt x="17430" y="15749"/>
                    <a:pt x="17430" y="15718"/>
                    <a:pt x="17430" y="15718"/>
                  </a:cubicBezTo>
                  <a:cubicBezTo>
                    <a:pt x="17430" y="15718"/>
                    <a:pt x="17401" y="15749"/>
                    <a:pt x="17401" y="15785"/>
                  </a:cubicBezTo>
                  <a:cubicBezTo>
                    <a:pt x="17401" y="15848"/>
                    <a:pt x="17375" y="15984"/>
                    <a:pt x="17267" y="16083"/>
                  </a:cubicBezTo>
                  <a:cubicBezTo>
                    <a:pt x="17241" y="16146"/>
                    <a:pt x="17186" y="16182"/>
                    <a:pt x="17105" y="16182"/>
                  </a:cubicBezTo>
                  <a:cubicBezTo>
                    <a:pt x="16968" y="16182"/>
                    <a:pt x="16835" y="15984"/>
                    <a:pt x="16805" y="15848"/>
                  </a:cubicBezTo>
                  <a:cubicBezTo>
                    <a:pt x="16779" y="15749"/>
                    <a:pt x="16835" y="15619"/>
                    <a:pt x="16860" y="15555"/>
                  </a:cubicBezTo>
                  <a:cubicBezTo>
                    <a:pt x="16805" y="15488"/>
                    <a:pt x="16724" y="15353"/>
                    <a:pt x="16724" y="15222"/>
                  </a:cubicBezTo>
                  <a:cubicBezTo>
                    <a:pt x="16724" y="15190"/>
                    <a:pt x="16724" y="15123"/>
                    <a:pt x="16753" y="15091"/>
                  </a:cubicBezTo>
                  <a:cubicBezTo>
                    <a:pt x="16753" y="15091"/>
                    <a:pt x="16724" y="15060"/>
                    <a:pt x="16698" y="15060"/>
                  </a:cubicBezTo>
                  <a:cubicBezTo>
                    <a:pt x="16672" y="15060"/>
                    <a:pt x="16672" y="15091"/>
                    <a:pt x="16642" y="15123"/>
                  </a:cubicBezTo>
                  <a:cubicBezTo>
                    <a:pt x="16616" y="15222"/>
                    <a:pt x="16590" y="15258"/>
                    <a:pt x="16509" y="15289"/>
                  </a:cubicBezTo>
                  <a:cubicBezTo>
                    <a:pt x="16479" y="15321"/>
                    <a:pt x="16454" y="15321"/>
                    <a:pt x="16428" y="15353"/>
                  </a:cubicBezTo>
                  <a:cubicBezTo>
                    <a:pt x="16265" y="15488"/>
                    <a:pt x="16209" y="15519"/>
                    <a:pt x="16158" y="15718"/>
                  </a:cubicBezTo>
                  <a:cubicBezTo>
                    <a:pt x="16158" y="15749"/>
                    <a:pt x="16158" y="15749"/>
                    <a:pt x="16158" y="15749"/>
                  </a:cubicBezTo>
                  <a:cubicBezTo>
                    <a:pt x="16072" y="15984"/>
                    <a:pt x="16047" y="16146"/>
                    <a:pt x="15858" y="16182"/>
                  </a:cubicBezTo>
                  <a:cubicBezTo>
                    <a:pt x="15802" y="16182"/>
                    <a:pt x="15802" y="16214"/>
                    <a:pt x="15802" y="16245"/>
                  </a:cubicBezTo>
                  <a:cubicBezTo>
                    <a:pt x="15777" y="16281"/>
                    <a:pt x="15751" y="16344"/>
                    <a:pt x="15802" y="16543"/>
                  </a:cubicBezTo>
                  <a:cubicBezTo>
                    <a:pt x="15832" y="16610"/>
                    <a:pt x="15858" y="16642"/>
                    <a:pt x="15858" y="16642"/>
                  </a:cubicBezTo>
                  <a:cubicBezTo>
                    <a:pt x="15884" y="16642"/>
                    <a:pt x="15913" y="16642"/>
                    <a:pt x="15965" y="16579"/>
                  </a:cubicBezTo>
                  <a:cubicBezTo>
                    <a:pt x="15991" y="16511"/>
                    <a:pt x="16047" y="16511"/>
                    <a:pt x="16072" y="16511"/>
                  </a:cubicBezTo>
                  <a:cubicBezTo>
                    <a:pt x="16209" y="16511"/>
                    <a:pt x="16317" y="16709"/>
                    <a:pt x="16372" y="16939"/>
                  </a:cubicBezTo>
                  <a:cubicBezTo>
                    <a:pt x="16454" y="17237"/>
                    <a:pt x="16398" y="17336"/>
                    <a:pt x="16158" y="17503"/>
                  </a:cubicBezTo>
                  <a:cubicBezTo>
                    <a:pt x="15939" y="17665"/>
                    <a:pt x="15939" y="17701"/>
                    <a:pt x="15832" y="17863"/>
                  </a:cubicBezTo>
                  <a:cubicBezTo>
                    <a:pt x="15858" y="17962"/>
                    <a:pt x="15991" y="18030"/>
                    <a:pt x="16158" y="18098"/>
                  </a:cubicBezTo>
                  <a:cubicBezTo>
                    <a:pt x="16158" y="18228"/>
                    <a:pt x="16158" y="18228"/>
                    <a:pt x="16158" y="18228"/>
                  </a:cubicBezTo>
                  <a:cubicBezTo>
                    <a:pt x="16072" y="18260"/>
                    <a:pt x="15991" y="18296"/>
                    <a:pt x="15913" y="18328"/>
                  </a:cubicBezTo>
                  <a:cubicBezTo>
                    <a:pt x="15669" y="18494"/>
                    <a:pt x="15614" y="18494"/>
                    <a:pt x="15288" y="18494"/>
                  </a:cubicBezTo>
                  <a:cubicBezTo>
                    <a:pt x="15125" y="18494"/>
                    <a:pt x="15044" y="18458"/>
                    <a:pt x="15018" y="18359"/>
                  </a:cubicBezTo>
                  <a:cubicBezTo>
                    <a:pt x="15018" y="18359"/>
                    <a:pt x="15018" y="18359"/>
                    <a:pt x="14963" y="18359"/>
                  </a:cubicBezTo>
                  <a:cubicBezTo>
                    <a:pt x="14719" y="18359"/>
                    <a:pt x="14341" y="18526"/>
                    <a:pt x="14042" y="18693"/>
                  </a:cubicBezTo>
                  <a:cubicBezTo>
                    <a:pt x="13986" y="18724"/>
                    <a:pt x="13934" y="18756"/>
                    <a:pt x="13879" y="18756"/>
                  </a:cubicBezTo>
                  <a:cubicBezTo>
                    <a:pt x="13772" y="18756"/>
                    <a:pt x="13716" y="18693"/>
                    <a:pt x="13661" y="18625"/>
                  </a:cubicBezTo>
                  <a:cubicBezTo>
                    <a:pt x="13635" y="18557"/>
                    <a:pt x="13579" y="18526"/>
                    <a:pt x="13553" y="18494"/>
                  </a:cubicBezTo>
                  <a:cubicBezTo>
                    <a:pt x="13527" y="18494"/>
                    <a:pt x="13527" y="18494"/>
                    <a:pt x="13498" y="18494"/>
                  </a:cubicBezTo>
                  <a:cubicBezTo>
                    <a:pt x="13472" y="18494"/>
                    <a:pt x="13420" y="18557"/>
                    <a:pt x="13365" y="18625"/>
                  </a:cubicBezTo>
                  <a:cubicBezTo>
                    <a:pt x="13335" y="18724"/>
                    <a:pt x="13254" y="18823"/>
                    <a:pt x="13172" y="18891"/>
                  </a:cubicBezTo>
                  <a:cubicBezTo>
                    <a:pt x="13146" y="18954"/>
                    <a:pt x="13095" y="18954"/>
                    <a:pt x="13039" y="18954"/>
                  </a:cubicBezTo>
                  <a:cubicBezTo>
                    <a:pt x="12821" y="18954"/>
                    <a:pt x="12714" y="18593"/>
                    <a:pt x="12688" y="18458"/>
                  </a:cubicBezTo>
                  <a:cubicBezTo>
                    <a:pt x="12632" y="18260"/>
                    <a:pt x="12606" y="18129"/>
                    <a:pt x="12414" y="18098"/>
                  </a:cubicBezTo>
                  <a:cubicBezTo>
                    <a:pt x="12333" y="18062"/>
                    <a:pt x="12251" y="17998"/>
                    <a:pt x="12199" y="17863"/>
                  </a:cubicBezTo>
                  <a:cubicBezTo>
                    <a:pt x="12118" y="17733"/>
                    <a:pt x="12088" y="17503"/>
                    <a:pt x="12118" y="17404"/>
                  </a:cubicBezTo>
                  <a:cubicBezTo>
                    <a:pt x="12144" y="17304"/>
                    <a:pt x="12170" y="17038"/>
                    <a:pt x="12088" y="16908"/>
                  </a:cubicBezTo>
                  <a:cubicBezTo>
                    <a:pt x="12062" y="16876"/>
                    <a:pt x="12037" y="16876"/>
                    <a:pt x="12007" y="16876"/>
                  </a:cubicBezTo>
                  <a:cubicBezTo>
                    <a:pt x="11981" y="16876"/>
                    <a:pt x="11926" y="16876"/>
                    <a:pt x="11874" y="16876"/>
                  </a:cubicBezTo>
                  <a:cubicBezTo>
                    <a:pt x="11844" y="16876"/>
                    <a:pt x="11818" y="16876"/>
                    <a:pt x="11763" y="16876"/>
                  </a:cubicBezTo>
                  <a:cubicBezTo>
                    <a:pt x="11630" y="16876"/>
                    <a:pt x="11630" y="16908"/>
                    <a:pt x="11604" y="16939"/>
                  </a:cubicBezTo>
                  <a:cubicBezTo>
                    <a:pt x="11548" y="17106"/>
                    <a:pt x="11411" y="17205"/>
                    <a:pt x="11197" y="17372"/>
                  </a:cubicBezTo>
                  <a:cubicBezTo>
                    <a:pt x="11060" y="17503"/>
                    <a:pt x="10923" y="17602"/>
                    <a:pt x="10871" y="17665"/>
                  </a:cubicBezTo>
                  <a:cubicBezTo>
                    <a:pt x="10871" y="17800"/>
                    <a:pt x="10923" y="18260"/>
                    <a:pt x="11060" y="18557"/>
                  </a:cubicBezTo>
                  <a:cubicBezTo>
                    <a:pt x="11167" y="18792"/>
                    <a:pt x="11167" y="19089"/>
                    <a:pt x="11141" y="19387"/>
                  </a:cubicBezTo>
                  <a:cubicBezTo>
                    <a:pt x="11141" y="19581"/>
                    <a:pt x="11141" y="19779"/>
                    <a:pt x="11141" y="20013"/>
                  </a:cubicBezTo>
                  <a:cubicBezTo>
                    <a:pt x="11167" y="20275"/>
                    <a:pt x="11141" y="20442"/>
                    <a:pt x="11086" y="20541"/>
                  </a:cubicBezTo>
                  <a:cubicBezTo>
                    <a:pt x="11034" y="20608"/>
                    <a:pt x="10953" y="20608"/>
                    <a:pt x="10897" y="20608"/>
                  </a:cubicBezTo>
                  <a:cubicBezTo>
                    <a:pt x="10871" y="20608"/>
                    <a:pt x="10871" y="20608"/>
                    <a:pt x="10842" y="20608"/>
                  </a:cubicBezTo>
                  <a:cubicBezTo>
                    <a:pt x="10816" y="20608"/>
                    <a:pt x="10816" y="20608"/>
                    <a:pt x="10790" y="20608"/>
                  </a:cubicBezTo>
                  <a:cubicBezTo>
                    <a:pt x="10734" y="20608"/>
                    <a:pt x="10679" y="20572"/>
                    <a:pt x="10653" y="20541"/>
                  </a:cubicBezTo>
                  <a:cubicBezTo>
                    <a:pt x="10627" y="20509"/>
                    <a:pt x="10598" y="20509"/>
                    <a:pt x="10598" y="20509"/>
                  </a:cubicBezTo>
                  <a:cubicBezTo>
                    <a:pt x="10572" y="20509"/>
                    <a:pt x="10572" y="20509"/>
                    <a:pt x="10546" y="20541"/>
                  </a:cubicBezTo>
                  <a:cubicBezTo>
                    <a:pt x="10490" y="20572"/>
                    <a:pt x="10435" y="20608"/>
                    <a:pt x="10383" y="20608"/>
                  </a:cubicBezTo>
                  <a:cubicBezTo>
                    <a:pt x="10276" y="20608"/>
                    <a:pt x="10165" y="20541"/>
                    <a:pt x="10057" y="20374"/>
                  </a:cubicBezTo>
                  <a:cubicBezTo>
                    <a:pt x="9895" y="20176"/>
                    <a:pt x="9976" y="19914"/>
                    <a:pt x="10002" y="19878"/>
                  </a:cubicBezTo>
                  <a:cubicBezTo>
                    <a:pt x="10002" y="19815"/>
                    <a:pt x="10057" y="19518"/>
                    <a:pt x="9976" y="19418"/>
                  </a:cubicBezTo>
                  <a:cubicBezTo>
                    <a:pt x="9895" y="19319"/>
                    <a:pt x="9813" y="19319"/>
                    <a:pt x="9758" y="19319"/>
                  </a:cubicBezTo>
                  <a:cubicBezTo>
                    <a:pt x="9702" y="19319"/>
                    <a:pt x="9676" y="19319"/>
                    <a:pt x="9676" y="19319"/>
                  </a:cubicBezTo>
                  <a:cubicBezTo>
                    <a:pt x="9676" y="19319"/>
                    <a:pt x="9462" y="19518"/>
                    <a:pt x="9270" y="19518"/>
                  </a:cubicBezTo>
                  <a:cubicBezTo>
                    <a:pt x="9244" y="19518"/>
                    <a:pt x="9218" y="19486"/>
                    <a:pt x="9162" y="19450"/>
                  </a:cubicBezTo>
                  <a:cubicBezTo>
                    <a:pt x="9000" y="19319"/>
                    <a:pt x="8944" y="19319"/>
                    <a:pt x="8918" y="19319"/>
                  </a:cubicBezTo>
                  <a:cubicBezTo>
                    <a:pt x="8918" y="19418"/>
                    <a:pt x="8866" y="19450"/>
                    <a:pt x="8811" y="19450"/>
                  </a:cubicBezTo>
                  <a:cubicBezTo>
                    <a:pt x="8729" y="19450"/>
                    <a:pt x="8618" y="19319"/>
                    <a:pt x="8567" y="19184"/>
                  </a:cubicBezTo>
                  <a:cubicBezTo>
                    <a:pt x="8485" y="19022"/>
                    <a:pt x="8215" y="18954"/>
                    <a:pt x="8078" y="18954"/>
                  </a:cubicBezTo>
                  <a:cubicBezTo>
                    <a:pt x="8023" y="18954"/>
                    <a:pt x="7971" y="18954"/>
                    <a:pt x="7916" y="18954"/>
                  </a:cubicBezTo>
                  <a:cubicBezTo>
                    <a:pt x="7860" y="18923"/>
                    <a:pt x="7808" y="18923"/>
                    <a:pt x="7753" y="18923"/>
                  </a:cubicBezTo>
                  <a:cubicBezTo>
                    <a:pt x="7671" y="18923"/>
                    <a:pt x="7616" y="18923"/>
                    <a:pt x="7535" y="18954"/>
                  </a:cubicBezTo>
                  <a:cubicBezTo>
                    <a:pt x="7320" y="19053"/>
                    <a:pt x="7265" y="19089"/>
                    <a:pt x="7050" y="19283"/>
                  </a:cubicBezTo>
                  <a:cubicBezTo>
                    <a:pt x="6965" y="19351"/>
                    <a:pt x="6965" y="19351"/>
                    <a:pt x="6965" y="19351"/>
                  </a:cubicBezTo>
                  <a:cubicBezTo>
                    <a:pt x="6750" y="19549"/>
                    <a:pt x="6776" y="19648"/>
                    <a:pt x="6832" y="19914"/>
                  </a:cubicBezTo>
                  <a:cubicBezTo>
                    <a:pt x="6858" y="20013"/>
                    <a:pt x="6858" y="20013"/>
                    <a:pt x="6858" y="20013"/>
                  </a:cubicBezTo>
                  <a:cubicBezTo>
                    <a:pt x="6913" y="20176"/>
                    <a:pt x="7076" y="20243"/>
                    <a:pt x="7290" y="20342"/>
                  </a:cubicBezTo>
                  <a:cubicBezTo>
                    <a:pt x="7401" y="20410"/>
                    <a:pt x="7509" y="20442"/>
                    <a:pt x="7590" y="20509"/>
                  </a:cubicBezTo>
                  <a:cubicBezTo>
                    <a:pt x="7753" y="20640"/>
                    <a:pt x="7808" y="20771"/>
                    <a:pt x="7779" y="20969"/>
                  </a:cubicBezTo>
                  <a:cubicBezTo>
                    <a:pt x="7753" y="21104"/>
                    <a:pt x="7646" y="21203"/>
                    <a:pt x="7535" y="21203"/>
                  </a:cubicBezTo>
                  <a:cubicBezTo>
                    <a:pt x="7453" y="21203"/>
                    <a:pt x="7401" y="21203"/>
                    <a:pt x="7372" y="21167"/>
                  </a:cubicBezTo>
                  <a:lnTo>
                    <a:pt x="7346" y="21167"/>
                  </a:lnTo>
                  <a:cubicBezTo>
                    <a:pt x="7346" y="21167"/>
                    <a:pt x="7320" y="21167"/>
                    <a:pt x="7290" y="21235"/>
                  </a:cubicBezTo>
                  <a:cubicBezTo>
                    <a:pt x="7239" y="21298"/>
                    <a:pt x="7157" y="21334"/>
                    <a:pt x="7076" y="21334"/>
                  </a:cubicBezTo>
                  <a:cubicBezTo>
                    <a:pt x="6995" y="21334"/>
                    <a:pt x="6913" y="21298"/>
                    <a:pt x="6832" y="21266"/>
                  </a:cubicBezTo>
                  <a:cubicBezTo>
                    <a:pt x="6832" y="21366"/>
                    <a:pt x="6832" y="21465"/>
                    <a:pt x="6776" y="21496"/>
                  </a:cubicBezTo>
                  <a:cubicBezTo>
                    <a:pt x="6750" y="21564"/>
                    <a:pt x="6669" y="21600"/>
                    <a:pt x="6588"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5" name="AutoShape 15"/>
            <p:cNvSpPr>
              <a:spLocks/>
            </p:cNvSpPr>
            <p:nvPr/>
          </p:nvSpPr>
          <p:spPr bwMode="auto">
            <a:xfrm>
              <a:off x="2778056" y="3709352"/>
              <a:ext cx="1942175" cy="1582876"/>
            </a:xfrm>
            <a:custGeom>
              <a:avLst/>
              <a:gdLst>
                <a:gd name="T0" fmla="+- 0 10792 24"/>
                <a:gd name="T1" fmla="*/ T0 w 21536"/>
                <a:gd name="T2" fmla="*/ 10800 h 21600"/>
                <a:gd name="T3" fmla="+- 0 10792 24"/>
                <a:gd name="T4" fmla="*/ T3 w 21536"/>
                <a:gd name="T5" fmla="*/ 10800 h 21600"/>
                <a:gd name="T6" fmla="+- 0 10792 24"/>
                <a:gd name="T7" fmla="*/ T6 w 21536"/>
                <a:gd name="T8" fmla="*/ 10800 h 21600"/>
                <a:gd name="T9" fmla="+- 0 10792 24"/>
                <a:gd name="T10" fmla="*/ T9 w 21536"/>
                <a:gd name="T11" fmla="*/ 10800 h 21600"/>
              </a:gdLst>
              <a:ahLst/>
              <a:cxnLst>
                <a:cxn ang="0">
                  <a:pos x="T1" y="T2"/>
                </a:cxn>
                <a:cxn ang="0">
                  <a:pos x="T4" y="T5"/>
                </a:cxn>
                <a:cxn ang="0">
                  <a:pos x="T7" y="T8"/>
                </a:cxn>
                <a:cxn ang="0">
                  <a:pos x="T10" y="T11"/>
                </a:cxn>
              </a:cxnLst>
              <a:rect l="0" t="0" r="r" b="b"/>
              <a:pathLst>
                <a:path w="21536" h="21600">
                  <a:moveTo>
                    <a:pt x="6788" y="197"/>
                  </a:moveTo>
                  <a:cubicBezTo>
                    <a:pt x="6817" y="197"/>
                    <a:pt x="6843" y="197"/>
                    <a:pt x="6868" y="197"/>
                  </a:cubicBezTo>
                  <a:cubicBezTo>
                    <a:pt x="7004" y="228"/>
                    <a:pt x="7192" y="228"/>
                    <a:pt x="7273" y="362"/>
                  </a:cubicBezTo>
                  <a:cubicBezTo>
                    <a:pt x="7379" y="429"/>
                    <a:pt x="7460" y="622"/>
                    <a:pt x="7571" y="622"/>
                  </a:cubicBezTo>
                  <a:lnTo>
                    <a:pt x="7596" y="622"/>
                  </a:lnTo>
                  <a:cubicBezTo>
                    <a:pt x="7622" y="622"/>
                    <a:pt x="7651" y="622"/>
                    <a:pt x="7651" y="622"/>
                  </a:cubicBezTo>
                  <a:cubicBezTo>
                    <a:pt x="7732" y="622"/>
                    <a:pt x="7758" y="658"/>
                    <a:pt x="7839" y="658"/>
                  </a:cubicBezTo>
                  <a:cubicBezTo>
                    <a:pt x="7946" y="658"/>
                    <a:pt x="8082" y="1016"/>
                    <a:pt x="7839" y="1016"/>
                  </a:cubicBezTo>
                  <a:cubicBezTo>
                    <a:pt x="7622" y="1051"/>
                    <a:pt x="7651" y="1150"/>
                    <a:pt x="7732" y="1311"/>
                  </a:cubicBezTo>
                  <a:cubicBezTo>
                    <a:pt x="7813" y="1476"/>
                    <a:pt x="8026" y="1642"/>
                    <a:pt x="8026" y="1740"/>
                  </a:cubicBezTo>
                  <a:cubicBezTo>
                    <a:pt x="8056" y="1834"/>
                    <a:pt x="7946" y="2036"/>
                    <a:pt x="8026" y="2134"/>
                  </a:cubicBezTo>
                  <a:cubicBezTo>
                    <a:pt x="8107" y="2228"/>
                    <a:pt x="8243" y="2461"/>
                    <a:pt x="8243" y="2590"/>
                  </a:cubicBezTo>
                  <a:cubicBezTo>
                    <a:pt x="8243" y="2720"/>
                    <a:pt x="8243" y="2917"/>
                    <a:pt x="8243" y="3083"/>
                  </a:cubicBezTo>
                  <a:cubicBezTo>
                    <a:pt x="8243" y="3279"/>
                    <a:pt x="8295" y="3409"/>
                    <a:pt x="8405" y="3476"/>
                  </a:cubicBezTo>
                  <a:cubicBezTo>
                    <a:pt x="8460" y="3476"/>
                    <a:pt x="8512" y="3508"/>
                    <a:pt x="8567" y="3508"/>
                  </a:cubicBezTo>
                  <a:cubicBezTo>
                    <a:pt x="8618" y="3508"/>
                    <a:pt x="8699" y="3476"/>
                    <a:pt x="8780" y="3445"/>
                  </a:cubicBezTo>
                  <a:cubicBezTo>
                    <a:pt x="8890" y="3378"/>
                    <a:pt x="8942" y="3346"/>
                    <a:pt x="8997" y="3346"/>
                  </a:cubicBezTo>
                  <a:cubicBezTo>
                    <a:pt x="9023" y="3346"/>
                    <a:pt x="9052" y="3346"/>
                    <a:pt x="9103" y="3378"/>
                  </a:cubicBezTo>
                  <a:cubicBezTo>
                    <a:pt x="9214" y="3445"/>
                    <a:pt x="9456" y="3606"/>
                    <a:pt x="9563" y="3673"/>
                  </a:cubicBezTo>
                  <a:cubicBezTo>
                    <a:pt x="9618" y="3704"/>
                    <a:pt x="9670" y="3704"/>
                    <a:pt x="9725" y="3704"/>
                  </a:cubicBezTo>
                  <a:cubicBezTo>
                    <a:pt x="9750" y="3704"/>
                    <a:pt x="9806" y="3704"/>
                    <a:pt x="9861" y="3673"/>
                  </a:cubicBezTo>
                  <a:cubicBezTo>
                    <a:pt x="9861" y="3642"/>
                    <a:pt x="9886" y="3642"/>
                    <a:pt x="9886" y="3642"/>
                  </a:cubicBezTo>
                  <a:cubicBezTo>
                    <a:pt x="9942" y="3642"/>
                    <a:pt x="9967" y="3740"/>
                    <a:pt x="10019" y="3740"/>
                  </a:cubicBezTo>
                  <a:cubicBezTo>
                    <a:pt x="10048" y="3740"/>
                    <a:pt x="10048" y="3740"/>
                    <a:pt x="10048" y="3704"/>
                  </a:cubicBezTo>
                  <a:cubicBezTo>
                    <a:pt x="10155" y="3704"/>
                    <a:pt x="10155" y="3575"/>
                    <a:pt x="10265" y="3575"/>
                  </a:cubicBezTo>
                  <a:cubicBezTo>
                    <a:pt x="10291" y="3575"/>
                    <a:pt x="10291" y="3575"/>
                    <a:pt x="10317" y="3606"/>
                  </a:cubicBezTo>
                  <a:cubicBezTo>
                    <a:pt x="10423" y="3606"/>
                    <a:pt x="10453" y="3740"/>
                    <a:pt x="10585" y="3740"/>
                  </a:cubicBezTo>
                  <a:cubicBezTo>
                    <a:pt x="10585" y="3740"/>
                    <a:pt x="10614" y="3740"/>
                    <a:pt x="10640" y="3704"/>
                  </a:cubicBezTo>
                  <a:cubicBezTo>
                    <a:pt x="10802" y="3673"/>
                    <a:pt x="10802" y="3606"/>
                    <a:pt x="10908" y="3606"/>
                  </a:cubicBezTo>
                  <a:cubicBezTo>
                    <a:pt x="11019" y="3606"/>
                    <a:pt x="10938" y="3771"/>
                    <a:pt x="11070" y="3803"/>
                  </a:cubicBezTo>
                  <a:cubicBezTo>
                    <a:pt x="11232" y="3834"/>
                    <a:pt x="11287" y="3834"/>
                    <a:pt x="11449" y="3870"/>
                  </a:cubicBezTo>
                  <a:cubicBezTo>
                    <a:pt x="11610" y="3901"/>
                    <a:pt x="11636" y="4067"/>
                    <a:pt x="11585" y="4197"/>
                  </a:cubicBezTo>
                  <a:cubicBezTo>
                    <a:pt x="11500" y="4326"/>
                    <a:pt x="11530" y="4393"/>
                    <a:pt x="11691" y="4492"/>
                  </a:cubicBezTo>
                  <a:cubicBezTo>
                    <a:pt x="11824" y="4559"/>
                    <a:pt x="11853" y="4590"/>
                    <a:pt x="11905" y="4720"/>
                  </a:cubicBezTo>
                  <a:cubicBezTo>
                    <a:pt x="11960" y="4886"/>
                    <a:pt x="12015" y="4953"/>
                    <a:pt x="12147" y="5051"/>
                  </a:cubicBezTo>
                  <a:cubicBezTo>
                    <a:pt x="12257" y="5145"/>
                    <a:pt x="12309" y="5145"/>
                    <a:pt x="12147" y="5378"/>
                  </a:cubicBezTo>
                  <a:cubicBezTo>
                    <a:pt x="11960" y="5606"/>
                    <a:pt x="11934" y="5968"/>
                    <a:pt x="11824" y="5968"/>
                  </a:cubicBezTo>
                  <a:cubicBezTo>
                    <a:pt x="11772" y="5968"/>
                    <a:pt x="11743" y="5932"/>
                    <a:pt x="11691" y="5932"/>
                  </a:cubicBezTo>
                  <a:cubicBezTo>
                    <a:pt x="11636" y="5932"/>
                    <a:pt x="11610" y="5968"/>
                    <a:pt x="11530" y="6000"/>
                  </a:cubicBezTo>
                  <a:cubicBezTo>
                    <a:pt x="11419" y="6098"/>
                    <a:pt x="11368" y="6165"/>
                    <a:pt x="11500" y="6295"/>
                  </a:cubicBezTo>
                  <a:cubicBezTo>
                    <a:pt x="11610" y="6393"/>
                    <a:pt x="11772" y="6460"/>
                    <a:pt x="11905" y="6492"/>
                  </a:cubicBezTo>
                  <a:cubicBezTo>
                    <a:pt x="12041" y="6523"/>
                    <a:pt x="12202" y="6621"/>
                    <a:pt x="12257" y="6756"/>
                  </a:cubicBezTo>
                  <a:cubicBezTo>
                    <a:pt x="12283" y="6917"/>
                    <a:pt x="12419" y="7114"/>
                    <a:pt x="12309" y="7212"/>
                  </a:cubicBezTo>
                  <a:cubicBezTo>
                    <a:pt x="12202" y="7310"/>
                    <a:pt x="12066" y="7342"/>
                    <a:pt x="12096" y="7503"/>
                  </a:cubicBezTo>
                  <a:cubicBezTo>
                    <a:pt x="12121" y="7637"/>
                    <a:pt x="12177" y="7731"/>
                    <a:pt x="12257" y="7798"/>
                  </a:cubicBezTo>
                  <a:cubicBezTo>
                    <a:pt x="12338" y="7865"/>
                    <a:pt x="12500" y="7995"/>
                    <a:pt x="12607" y="7995"/>
                  </a:cubicBezTo>
                  <a:cubicBezTo>
                    <a:pt x="12632" y="7995"/>
                    <a:pt x="12632" y="7995"/>
                    <a:pt x="12662" y="7964"/>
                  </a:cubicBezTo>
                  <a:cubicBezTo>
                    <a:pt x="12794" y="7932"/>
                    <a:pt x="13037" y="7829"/>
                    <a:pt x="13173" y="7829"/>
                  </a:cubicBezTo>
                  <a:cubicBezTo>
                    <a:pt x="13279" y="7829"/>
                    <a:pt x="13360" y="7995"/>
                    <a:pt x="13467" y="7995"/>
                  </a:cubicBezTo>
                  <a:cubicBezTo>
                    <a:pt x="13603" y="7995"/>
                    <a:pt x="13739" y="7964"/>
                    <a:pt x="13820" y="7964"/>
                  </a:cubicBezTo>
                  <a:lnTo>
                    <a:pt x="13845" y="7964"/>
                  </a:lnTo>
                  <a:cubicBezTo>
                    <a:pt x="13926" y="7964"/>
                    <a:pt x="13952" y="8192"/>
                    <a:pt x="14007" y="8290"/>
                  </a:cubicBezTo>
                  <a:cubicBezTo>
                    <a:pt x="14088" y="8389"/>
                    <a:pt x="14169" y="8518"/>
                    <a:pt x="14305" y="8585"/>
                  </a:cubicBezTo>
                  <a:cubicBezTo>
                    <a:pt x="14412" y="8617"/>
                    <a:pt x="14412" y="8782"/>
                    <a:pt x="14544" y="8782"/>
                  </a:cubicBezTo>
                  <a:lnTo>
                    <a:pt x="14573" y="8782"/>
                  </a:lnTo>
                  <a:cubicBezTo>
                    <a:pt x="14735" y="8751"/>
                    <a:pt x="15059" y="8782"/>
                    <a:pt x="15165" y="8715"/>
                  </a:cubicBezTo>
                  <a:cubicBezTo>
                    <a:pt x="15246" y="8653"/>
                    <a:pt x="15327" y="8585"/>
                    <a:pt x="15408" y="8585"/>
                  </a:cubicBezTo>
                  <a:cubicBezTo>
                    <a:pt x="15433" y="8585"/>
                    <a:pt x="15463" y="8585"/>
                    <a:pt x="15489" y="8617"/>
                  </a:cubicBezTo>
                  <a:cubicBezTo>
                    <a:pt x="15595" y="8715"/>
                    <a:pt x="15705" y="9046"/>
                    <a:pt x="15893" y="9046"/>
                  </a:cubicBezTo>
                  <a:cubicBezTo>
                    <a:pt x="16080" y="9046"/>
                    <a:pt x="16161" y="9109"/>
                    <a:pt x="16216" y="9306"/>
                  </a:cubicBezTo>
                  <a:cubicBezTo>
                    <a:pt x="16297" y="9471"/>
                    <a:pt x="16378" y="9735"/>
                    <a:pt x="16540" y="9767"/>
                  </a:cubicBezTo>
                  <a:cubicBezTo>
                    <a:pt x="16647" y="9767"/>
                    <a:pt x="16702" y="9798"/>
                    <a:pt x="16783" y="9798"/>
                  </a:cubicBezTo>
                  <a:cubicBezTo>
                    <a:pt x="16834" y="9798"/>
                    <a:pt x="16889" y="9798"/>
                    <a:pt x="16944" y="9767"/>
                  </a:cubicBezTo>
                  <a:cubicBezTo>
                    <a:pt x="16996" y="9699"/>
                    <a:pt x="17077" y="9668"/>
                    <a:pt x="17157" y="9668"/>
                  </a:cubicBezTo>
                  <a:cubicBezTo>
                    <a:pt x="17213" y="9668"/>
                    <a:pt x="17268" y="9699"/>
                    <a:pt x="17293" y="9767"/>
                  </a:cubicBezTo>
                  <a:cubicBezTo>
                    <a:pt x="17345" y="9865"/>
                    <a:pt x="17400" y="9963"/>
                    <a:pt x="17455" y="9963"/>
                  </a:cubicBezTo>
                  <a:cubicBezTo>
                    <a:pt x="17481" y="9963"/>
                    <a:pt x="17510" y="9963"/>
                    <a:pt x="17510" y="9963"/>
                  </a:cubicBezTo>
                  <a:cubicBezTo>
                    <a:pt x="17591" y="9865"/>
                    <a:pt x="17668" y="9699"/>
                    <a:pt x="17749" y="9699"/>
                  </a:cubicBezTo>
                  <a:cubicBezTo>
                    <a:pt x="17830" y="9699"/>
                    <a:pt x="17885" y="9798"/>
                    <a:pt x="17915" y="9865"/>
                  </a:cubicBezTo>
                  <a:cubicBezTo>
                    <a:pt x="17940" y="9928"/>
                    <a:pt x="17966" y="10093"/>
                    <a:pt x="18073" y="10093"/>
                  </a:cubicBezTo>
                  <a:cubicBezTo>
                    <a:pt x="18102" y="10093"/>
                    <a:pt x="18102" y="10093"/>
                    <a:pt x="18128" y="10093"/>
                  </a:cubicBezTo>
                  <a:cubicBezTo>
                    <a:pt x="18290" y="9963"/>
                    <a:pt x="18209" y="9928"/>
                    <a:pt x="18264" y="9767"/>
                  </a:cubicBezTo>
                  <a:cubicBezTo>
                    <a:pt x="18315" y="9570"/>
                    <a:pt x="18315" y="9538"/>
                    <a:pt x="18451" y="9404"/>
                  </a:cubicBezTo>
                  <a:cubicBezTo>
                    <a:pt x="18587" y="9306"/>
                    <a:pt x="18668" y="9145"/>
                    <a:pt x="18639" y="8979"/>
                  </a:cubicBezTo>
                  <a:cubicBezTo>
                    <a:pt x="18613" y="8849"/>
                    <a:pt x="18426" y="8849"/>
                    <a:pt x="18396" y="8715"/>
                  </a:cubicBezTo>
                  <a:cubicBezTo>
                    <a:pt x="18345" y="8554"/>
                    <a:pt x="18290" y="8420"/>
                    <a:pt x="18396" y="8259"/>
                  </a:cubicBezTo>
                  <a:cubicBezTo>
                    <a:pt x="18451" y="8160"/>
                    <a:pt x="18532" y="7995"/>
                    <a:pt x="18587" y="7865"/>
                  </a:cubicBezTo>
                  <a:cubicBezTo>
                    <a:pt x="18639" y="7865"/>
                    <a:pt x="18694" y="7865"/>
                    <a:pt x="18720" y="7865"/>
                  </a:cubicBezTo>
                  <a:cubicBezTo>
                    <a:pt x="18856" y="7865"/>
                    <a:pt x="18911" y="7896"/>
                    <a:pt x="18992" y="8031"/>
                  </a:cubicBezTo>
                  <a:cubicBezTo>
                    <a:pt x="19069" y="8125"/>
                    <a:pt x="19179" y="8192"/>
                    <a:pt x="19367" y="8192"/>
                  </a:cubicBezTo>
                  <a:cubicBezTo>
                    <a:pt x="19422" y="8192"/>
                    <a:pt x="19473" y="8192"/>
                    <a:pt x="19528" y="8192"/>
                  </a:cubicBezTo>
                  <a:cubicBezTo>
                    <a:pt x="19771" y="8125"/>
                    <a:pt x="19745" y="8093"/>
                    <a:pt x="19826" y="8093"/>
                  </a:cubicBezTo>
                  <a:cubicBezTo>
                    <a:pt x="19933" y="8093"/>
                    <a:pt x="19907" y="8259"/>
                    <a:pt x="20069" y="8290"/>
                  </a:cubicBezTo>
                  <a:cubicBezTo>
                    <a:pt x="20201" y="8321"/>
                    <a:pt x="20311" y="8420"/>
                    <a:pt x="20392" y="8684"/>
                  </a:cubicBezTo>
                  <a:cubicBezTo>
                    <a:pt x="20499" y="8948"/>
                    <a:pt x="20392" y="9145"/>
                    <a:pt x="20661" y="9207"/>
                  </a:cubicBezTo>
                  <a:cubicBezTo>
                    <a:pt x="20793" y="9243"/>
                    <a:pt x="20822" y="9274"/>
                    <a:pt x="20848" y="9274"/>
                  </a:cubicBezTo>
                  <a:cubicBezTo>
                    <a:pt x="20874" y="9274"/>
                    <a:pt x="20903" y="9274"/>
                    <a:pt x="20955" y="9243"/>
                  </a:cubicBezTo>
                  <a:cubicBezTo>
                    <a:pt x="20984" y="9243"/>
                    <a:pt x="21010" y="9207"/>
                    <a:pt x="21039" y="9207"/>
                  </a:cubicBezTo>
                  <a:cubicBezTo>
                    <a:pt x="21117" y="9207"/>
                    <a:pt x="21117" y="9342"/>
                    <a:pt x="21172" y="9503"/>
                  </a:cubicBezTo>
                  <a:cubicBezTo>
                    <a:pt x="21253" y="9699"/>
                    <a:pt x="21308" y="9865"/>
                    <a:pt x="21359" y="10160"/>
                  </a:cubicBezTo>
                  <a:cubicBezTo>
                    <a:pt x="21440" y="10456"/>
                    <a:pt x="21469" y="10487"/>
                    <a:pt x="21308" y="10652"/>
                  </a:cubicBezTo>
                  <a:cubicBezTo>
                    <a:pt x="21253" y="10684"/>
                    <a:pt x="21146" y="10715"/>
                    <a:pt x="21010" y="10715"/>
                  </a:cubicBezTo>
                  <a:cubicBezTo>
                    <a:pt x="20848" y="10715"/>
                    <a:pt x="20635" y="10684"/>
                    <a:pt x="20470" y="10684"/>
                  </a:cubicBezTo>
                  <a:cubicBezTo>
                    <a:pt x="20363" y="10684"/>
                    <a:pt x="20256" y="10684"/>
                    <a:pt x="20201" y="10715"/>
                  </a:cubicBezTo>
                  <a:cubicBezTo>
                    <a:pt x="19988" y="10849"/>
                    <a:pt x="19959" y="11046"/>
                    <a:pt x="19878" y="11207"/>
                  </a:cubicBezTo>
                  <a:cubicBezTo>
                    <a:pt x="19771" y="11404"/>
                    <a:pt x="19797" y="11668"/>
                    <a:pt x="19745" y="11699"/>
                  </a:cubicBezTo>
                  <a:cubicBezTo>
                    <a:pt x="19745" y="11735"/>
                    <a:pt x="19745" y="11735"/>
                    <a:pt x="19745" y="11735"/>
                  </a:cubicBezTo>
                  <a:cubicBezTo>
                    <a:pt x="19690" y="11735"/>
                    <a:pt x="19635" y="11306"/>
                    <a:pt x="19635" y="11306"/>
                  </a:cubicBezTo>
                  <a:cubicBezTo>
                    <a:pt x="19635" y="11306"/>
                    <a:pt x="19609" y="11502"/>
                    <a:pt x="19473" y="11570"/>
                  </a:cubicBezTo>
                  <a:cubicBezTo>
                    <a:pt x="19315" y="11632"/>
                    <a:pt x="19179" y="11601"/>
                    <a:pt x="19150" y="11766"/>
                  </a:cubicBezTo>
                  <a:cubicBezTo>
                    <a:pt x="19124" y="11865"/>
                    <a:pt x="19124" y="11963"/>
                    <a:pt x="19043" y="11963"/>
                  </a:cubicBezTo>
                  <a:cubicBezTo>
                    <a:pt x="19043" y="11963"/>
                    <a:pt x="19018" y="11963"/>
                    <a:pt x="18992" y="11927"/>
                  </a:cubicBezTo>
                  <a:cubicBezTo>
                    <a:pt x="18937" y="11927"/>
                    <a:pt x="18856" y="11896"/>
                    <a:pt x="18801" y="11896"/>
                  </a:cubicBezTo>
                  <a:cubicBezTo>
                    <a:pt x="18749" y="11896"/>
                    <a:pt x="18694" y="11896"/>
                    <a:pt x="18639" y="11995"/>
                  </a:cubicBezTo>
                  <a:cubicBezTo>
                    <a:pt x="18558" y="12124"/>
                    <a:pt x="18587" y="12124"/>
                    <a:pt x="18396" y="12223"/>
                  </a:cubicBezTo>
                  <a:cubicBezTo>
                    <a:pt x="18209" y="12290"/>
                    <a:pt x="18396" y="12455"/>
                    <a:pt x="18558" y="12487"/>
                  </a:cubicBezTo>
                  <a:cubicBezTo>
                    <a:pt x="18720" y="12518"/>
                    <a:pt x="18801" y="12518"/>
                    <a:pt x="18720" y="12715"/>
                  </a:cubicBezTo>
                  <a:cubicBezTo>
                    <a:pt x="18613" y="12880"/>
                    <a:pt x="18507" y="12849"/>
                    <a:pt x="18396" y="12880"/>
                  </a:cubicBezTo>
                  <a:cubicBezTo>
                    <a:pt x="18315" y="12947"/>
                    <a:pt x="18235" y="13046"/>
                    <a:pt x="18264" y="13238"/>
                  </a:cubicBezTo>
                  <a:cubicBezTo>
                    <a:pt x="18290" y="13305"/>
                    <a:pt x="18315" y="13341"/>
                    <a:pt x="18345" y="13341"/>
                  </a:cubicBezTo>
                  <a:cubicBezTo>
                    <a:pt x="18396" y="13341"/>
                    <a:pt x="18451" y="13238"/>
                    <a:pt x="18532" y="13207"/>
                  </a:cubicBezTo>
                  <a:cubicBezTo>
                    <a:pt x="18532" y="13176"/>
                    <a:pt x="18558" y="13176"/>
                    <a:pt x="18587" y="13176"/>
                  </a:cubicBezTo>
                  <a:cubicBezTo>
                    <a:pt x="18639" y="13176"/>
                    <a:pt x="18668" y="13305"/>
                    <a:pt x="18639" y="13440"/>
                  </a:cubicBezTo>
                  <a:cubicBezTo>
                    <a:pt x="18613" y="13569"/>
                    <a:pt x="18532" y="13569"/>
                    <a:pt x="18558" y="13730"/>
                  </a:cubicBezTo>
                  <a:cubicBezTo>
                    <a:pt x="18587" y="13896"/>
                    <a:pt x="18694" y="13963"/>
                    <a:pt x="18911" y="13994"/>
                  </a:cubicBezTo>
                  <a:cubicBezTo>
                    <a:pt x="19124" y="14026"/>
                    <a:pt x="19018" y="14388"/>
                    <a:pt x="18911" y="14455"/>
                  </a:cubicBezTo>
                  <a:cubicBezTo>
                    <a:pt x="18775" y="14518"/>
                    <a:pt x="18749" y="14518"/>
                    <a:pt x="18694" y="14652"/>
                  </a:cubicBezTo>
                  <a:cubicBezTo>
                    <a:pt x="18613" y="14750"/>
                    <a:pt x="18613" y="14782"/>
                    <a:pt x="18507" y="14849"/>
                  </a:cubicBezTo>
                  <a:cubicBezTo>
                    <a:pt x="18451" y="14849"/>
                    <a:pt x="18396" y="14849"/>
                    <a:pt x="18371" y="14849"/>
                  </a:cubicBezTo>
                  <a:cubicBezTo>
                    <a:pt x="18290" y="14849"/>
                    <a:pt x="18209" y="14849"/>
                    <a:pt x="18209" y="14849"/>
                  </a:cubicBezTo>
                  <a:cubicBezTo>
                    <a:pt x="18209" y="14849"/>
                    <a:pt x="18073" y="14979"/>
                    <a:pt x="17830" y="15010"/>
                  </a:cubicBezTo>
                  <a:cubicBezTo>
                    <a:pt x="17591" y="15077"/>
                    <a:pt x="17830" y="15010"/>
                    <a:pt x="17749" y="15175"/>
                  </a:cubicBezTo>
                  <a:cubicBezTo>
                    <a:pt x="17643" y="15337"/>
                    <a:pt x="17643" y="15337"/>
                    <a:pt x="17724" y="15471"/>
                  </a:cubicBezTo>
                  <a:cubicBezTo>
                    <a:pt x="17779" y="15636"/>
                    <a:pt x="17668" y="15730"/>
                    <a:pt x="17562" y="15829"/>
                  </a:cubicBezTo>
                  <a:cubicBezTo>
                    <a:pt x="17536" y="15829"/>
                    <a:pt x="17536" y="15829"/>
                    <a:pt x="17510" y="15829"/>
                  </a:cubicBezTo>
                  <a:cubicBezTo>
                    <a:pt x="17430" y="15829"/>
                    <a:pt x="17455" y="15636"/>
                    <a:pt x="17374" y="15636"/>
                  </a:cubicBezTo>
                  <a:cubicBezTo>
                    <a:pt x="17268" y="15636"/>
                    <a:pt x="17345" y="15829"/>
                    <a:pt x="17187" y="16026"/>
                  </a:cubicBezTo>
                  <a:cubicBezTo>
                    <a:pt x="17132" y="16061"/>
                    <a:pt x="17106" y="16093"/>
                    <a:pt x="17051" y="16093"/>
                  </a:cubicBezTo>
                  <a:cubicBezTo>
                    <a:pt x="16944" y="16093"/>
                    <a:pt x="16834" y="15896"/>
                    <a:pt x="16808" y="15829"/>
                  </a:cubicBezTo>
                  <a:cubicBezTo>
                    <a:pt x="16783" y="15699"/>
                    <a:pt x="16863" y="15538"/>
                    <a:pt x="16863" y="15538"/>
                  </a:cubicBezTo>
                  <a:cubicBezTo>
                    <a:pt x="16863" y="15538"/>
                    <a:pt x="16647" y="15243"/>
                    <a:pt x="16753" y="15144"/>
                  </a:cubicBezTo>
                  <a:cubicBezTo>
                    <a:pt x="16808" y="15077"/>
                    <a:pt x="16727" y="14979"/>
                    <a:pt x="16647" y="14979"/>
                  </a:cubicBezTo>
                  <a:cubicBezTo>
                    <a:pt x="16621" y="14979"/>
                    <a:pt x="16566" y="15010"/>
                    <a:pt x="16566" y="15077"/>
                  </a:cubicBezTo>
                  <a:cubicBezTo>
                    <a:pt x="16485" y="15207"/>
                    <a:pt x="16485" y="15175"/>
                    <a:pt x="16323" y="15305"/>
                  </a:cubicBezTo>
                  <a:cubicBezTo>
                    <a:pt x="16191" y="15404"/>
                    <a:pt x="16110" y="15435"/>
                    <a:pt x="16055" y="15668"/>
                  </a:cubicBezTo>
                  <a:cubicBezTo>
                    <a:pt x="16000" y="15896"/>
                    <a:pt x="15974" y="16061"/>
                    <a:pt x="15812" y="16093"/>
                  </a:cubicBezTo>
                  <a:cubicBezTo>
                    <a:pt x="15650" y="16124"/>
                    <a:pt x="15650" y="16321"/>
                    <a:pt x="15705" y="16553"/>
                  </a:cubicBezTo>
                  <a:cubicBezTo>
                    <a:pt x="15731" y="16652"/>
                    <a:pt x="15786" y="16683"/>
                    <a:pt x="15812" y="16683"/>
                  </a:cubicBezTo>
                  <a:cubicBezTo>
                    <a:pt x="15867" y="16683"/>
                    <a:pt x="15919" y="16652"/>
                    <a:pt x="15974" y="16585"/>
                  </a:cubicBezTo>
                  <a:cubicBezTo>
                    <a:pt x="15974" y="16553"/>
                    <a:pt x="16000" y="16553"/>
                    <a:pt x="16025" y="16553"/>
                  </a:cubicBezTo>
                  <a:cubicBezTo>
                    <a:pt x="16110" y="16553"/>
                    <a:pt x="16216" y="16714"/>
                    <a:pt x="16268" y="16911"/>
                  </a:cubicBezTo>
                  <a:cubicBezTo>
                    <a:pt x="16323" y="17207"/>
                    <a:pt x="16297" y="17274"/>
                    <a:pt x="16080" y="17435"/>
                  </a:cubicBezTo>
                  <a:cubicBezTo>
                    <a:pt x="15867" y="17569"/>
                    <a:pt x="15838" y="17600"/>
                    <a:pt x="15731" y="17797"/>
                  </a:cubicBezTo>
                  <a:cubicBezTo>
                    <a:pt x="15676" y="17963"/>
                    <a:pt x="16000" y="18092"/>
                    <a:pt x="16080" y="18124"/>
                  </a:cubicBezTo>
                  <a:cubicBezTo>
                    <a:pt x="16000" y="18160"/>
                    <a:pt x="15919" y="18191"/>
                    <a:pt x="15838" y="18258"/>
                  </a:cubicBezTo>
                  <a:cubicBezTo>
                    <a:pt x="15625" y="18388"/>
                    <a:pt x="15569" y="18388"/>
                    <a:pt x="15246" y="18388"/>
                  </a:cubicBezTo>
                  <a:cubicBezTo>
                    <a:pt x="14922" y="18388"/>
                    <a:pt x="15165" y="18258"/>
                    <a:pt x="14922" y="18258"/>
                  </a:cubicBezTo>
                  <a:cubicBezTo>
                    <a:pt x="14654" y="18258"/>
                    <a:pt x="14250" y="18455"/>
                    <a:pt x="13981" y="18616"/>
                  </a:cubicBezTo>
                  <a:cubicBezTo>
                    <a:pt x="13926" y="18652"/>
                    <a:pt x="13901" y="18652"/>
                    <a:pt x="13845" y="18652"/>
                  </a:cubicBezTo>
                  <a:cubicBezTo>
                    <a:pt x="13709" y="18652"/>
                    <a:pt x="13658" y="18486"/>
                    <a:pt x="13522" y="18388"/>
                  </a:cubicBezTo>
                  <a:cubicBezTo>
                    <a:pt x="13522" y="18388"/>
                    <a:pt x="13496" y="18388"/>
                    <a:pt x="13467" y="18388"/>
                  </a:cubicBezTo>
                  <a:cubicBezTo>
                    <a:pt x="13360" y="18388"/>
                    <a:pt x="13305" y="18616"/>
                    <a:pt x="13118" y="18813"/>
                  </a:cubicBezTo>
                  <a:cubicBezTo>
                    <a:pt x="13092" y="18849"/>
                    <a:pt x="13037" y="18849"/>
                    <a:pt x="13011" y="18849"/>
                  </a:cubicBezTo>
                  <a:cubicBezTo>
                    <a:pt x="12849" y="18849"/>
                    <a:pt x="12743" y="18553"/>
                    <a:pt x="12713" y="18388"/>
                  </a:cubicBezTo>
                  <a:cubicBezTo>
                    <a:pt x="12662" y="18191"/>
                    <a:pt x="12607" y="18025"/>
                    <a:pt x="12419" y="17994"/>
                  </a:cubicBezTo>
                  <a:cubicBezTo>
                    <a:pt x="12202" y="17927"/>
                    <a:pt x="12121" y="17533"/>
                    <a:pt x="12147" y="17372"/>
                  </a:cubicBezTo>
                  <a:cubicBezTo>
                    <a:pt x="12202" y="17242"/>
                    <a:pt x="12202" y="16782"/>
                    <a:pt x="11985" y="16782"/>
                  </a:cubicBezTo>
                  <a:cubicBezTo>
                    <a:pt x="11905" y="16782"/>
                    <a:pt x="11824" y="16782"/>
                    <a:pt x="11743" y="16782"/>
                  </a:cubicBezTo>
                  <a:cubicBezTo>
                    <a:pt x="11636" y="16782"/>
                    <a:pt x="11555" y="16782"/>
                    <a:pt x="11530" y="16880"/>
                  </a:cubicBezTo>
                  <a:cubicBezTo>
                    <a:pt x="11500" y="17041"/>
                    <a:pt x="11368" y="17144"/>
                    <a:pt x="11151" y="17274"/>
                  </a:cubicBezTo>
                  <a:cubicBezTo>
                    <a:pt x="10963" y="17435"/>
                    <a:pt x="10776" y="17600"/>
                    <a:pt x="10776" y="17600"/>
                  </a:cubicBezTo>
                  <a:cubicBezTo>
                    <a:pt x="10776" y="17600"/>
                    <a:pt x="10827" y="18191"/>
                    <a:pt x="10989" y="18553"/>
                  </a:cubicBezTo>
                  <a:cubicBezTo>
                    <a:pt x="11151" y="18911"/>
                    <a:pt x="11044" y="19372"/>
                    <a:pt x="11070" y="19963"/>
                  </a:cubicBezTo>
                  <a:cubicBezTo>
                    <a:pt x="11099" y="20419"/>
                    <a:pt x="10989" y="20486"/>
                    <a:pt x="10883" y="20486"/>
                  </a:cubicBezTo>
                  <a:cubicBezTo>
                    <a:pt x="10857" y="20486"/>
                    <a:pt x="10827" y="20486"/>
                    <a:pt x="10776" y="20486"/>
                  </a:cubicBezTo>
                  <a:cubicBezTo>
                    <a:pt x="10695" y="20486"/>
                    <a:pt x="10640" y="20356"/>
                    <a:pt x="10585" y="20356"/>
                  </a:cubicBezTo>
                  <a:cubicBezTo>
                    <a:pt x="10559" y="20356"/>
                    <a:pt x="10533" y="20388"/>
                    <a:pt x="10504" y="20419"/>
                  </a:cubicBezTo>
                  <a:cubicBezTo>
                    <a:pt x="10453" y="20486"/>
                    <a:pt x="10423" y="20486"/>
                    <a:pt x="10372" y="20486"/>
                  </a:cubicBezTo>
                  <a:cubicBezTo>
                    <a:pt x="10265" y="20486"/>
                    <a:pt x="10155" y="20388"/>
                    <a:pt x="10074" y="20289"/>
                  </a:cubicBezTo>
                  <a:cubicBezTo>
                    <a:pt x="9942" y="20124"/>
                    <a:pt x="10048" y="19864"/>
                    <a:pt x="10048" y="19864"/>
                  </a:cubicBezTo>
                  <a:cubicBezTo>
                    <a:pt x="10048" y="19864"/>
                    <a:pt x="10129" y="19470"/>
                    <a:pt x="9993" y="19305"/>
                  </a:cubicBezTo>
                  <a:cubicBezTo>
                    <a:pt x="9912" y="19206"/>
                    <a:pt x="9806" y="19206"/>
                    <a:pt x="9750" y="19206"/>
                  </a:cubicBezTo>
                  <a:cubicBezTo>
                    <a:pt x="9695" y="19206"/>
                    <a:pt x="9670" y="19206"/>
                    <a:pt x="9670" y="19206"/>
                  </a:cubicBezTo>
                  <a:cubicBezTo>
                    <a:pt x="9670" y="19206"/>
                    <a:pt x="9427" y="19372"/>
                    <a:pt x="9265" y="19372"/>
                  </a:cubicBezTo>
                  <a:cubicBezTo>
                    <a:pt x="9239" y="19372"/>
                    <a:pt x="9214" y="19372"/>
                    <a:pt x="9214" y="19372"/>
                  </a:cubicBezTo>
                  <a:cubicBezTo>
                    <a:pt x="9103" y="19305"/>
                    <a:pt x="8997" y="19206"/>
                    <a:pt x="8916" y="19206"/>
                  </a:cubicBezTo>
                  <a:cubicBezTo>
                    <a:pt x="8890" y="19206"/>
                    <a:pt x="8864" y="19206"/>
                    <a:pt x="8864" y="19274"/>
                  </a:cubicBezTo>
                  <a:cubicBezTo>
                    <a:pt x="8864" y="19305"/>
                    <a:pt x="8864" y="19341"/>
                    <a:pt x="8809" y="19341"/>
                  </a:cubicBezTo>
                  <a:cubicBezTo>
                    <a:pt x="8754" y="19341"/>
                    <a:pt x="8673" y="19238"/>
                    <a:pt x="8618" y="19108"/>
                  </a:cubicBezTo>
                  <a:cubicBezTo>
                    <a:pt x="8541" y="18911"/>
                    <a:pt x="8243" y="18849"/>
                    <a:pt x="8082" y="18849"/>
                  </a:cubicBezTo>
                  <a:cubicBezTo>
                    <a:pt x="7975" y="18849"/>
                    <a:pt x="7865" y="18813"/>
                    <a:pt x="7758" y="18813"/>
                  </a:cubicBezTo>
                  <a:cubicBezTo>
                    <a:pt x="7677" y="18813"/>
                    <a:pt x="7622" y="18813"/>
                    <a:pt x="7541" y="18849"/>
                  </a:cubicBezTo>
                  <a:cubicBezTo>
                    <a:pt x="7273" y="18947"/>
                    <a:pt x="7247" y="19010"/>
                    <a:pt x="6949" y="19274"/>
                  </a:cubicBezTo>
                  <a:cubicBezTo>
                    <a:pt x="6655" y="19502"/>
                    <a:pt x="6736" y="19667"/>
                    <a:pt x="6817" y="19963"/>
                  </a:cubicBezTo>
                  <a:cubicBezTo>
                    <a:pt x="6894" y="20289"/>
                    <a:pt x="7273" y="20320"/>
                    <a:pt x="7571" y="20517"/>
                  </a:cubicBezTo>
                  <a:cubicBezTo>
                    <a:pt x="7865" y="20714"/>
                    <a:pt x="7703" y="21077"/>
                    <a:pt x="7541" y="21077"/>
                  </a:cubicBezTo>
                  <a:cubicBezTo>
                    <a:pt x="7435" y="21077"/>
                    <a:pt x="7409" y="21045"/>
                    <a:pt x="7354" y="21045"/>
                  </a:cubicBezTo>
                  <a:cubicBezTo>
                    <a:pt x="7328" y="21045"/>
                    <a:pt x="7299" y="21045"/>
                    <a:pt x="7247" y="21144"/>
                  </a:cubicBezTo>
                  <a:cubicBezTo>
                    <a:pt x="7218" y="21206"/>
                    <a:pt x="7166" y="21206"/>
                    <a:pt x="7085" y="21206"/>
                  </a:cubicBezTo>
                  <a:cubicBezTo>
                    <a:pt x="6949" y="21206"/>
                    <a:pt x="6788" y="21077"/>
                    <a:pt x="6788" y="21077"/>
                  </a:cubicBezTo>
                  <a:cubicBezTo>
                    <a:pt x="6843" y="21403"/>
                    <a:pt x="6707" y="21470"/>
                    <a:pt x="6600" y="21470"/>
                  </a:cubicBezTo>
                  <a:cubicBezTo>
                    <a:pt x="6519" y="21470"/>
                    <a:pt x="6438" y="21434"/>
                    <a:pt x="6438" y="21434"/>
                  </a:cubicBezTo>
                  <a:cubicBezTo>
                    <a:pt x="6438" y="21434"/>
                    <a:pt x="6196" y="21403"/>
                    <a:pt x="5953" y="21273"/>
                  </a:cubicBezTo>
                  <a:cubicBezTo>
                    <a:pt x="5711" y="21175"/>
                    <a:pt x="5740" y="20844"/>
                    <a:pt x="5791" y="20517"/>
                  </a:cubicBezTo>
                  <a:cubicBezTo>
                    <a:pt x="5817" y="20222"/>
                    <a:pt x="5655" y="20124"/>
                    <a:pt x="5655" y="19828"/>
                  </a:cubicBezTo>
                  <a:cubicBezTo>
                    <a:pt x="5655" y="19502"/>
                    <a:pt x="5416" y="19470"/>
                    <a:pt x="5416" y="19470"/>
                  </a:cubicBezTo>
                  <a:cubicBezTo>
                    <a:pt x="5416" y="19470"/>
                    <a:pt x="5361" y="19470"/>
                    <a:pt x="5280" y="19470"/>
                  </a:cubicBezTo>
                  <a:cubicBezTo>
                    <a:pt x="5144" y="19470"/>
                    <a:pt x="4957" y="19439"/>
                    <a:pt x="4876" y="19372"/>
                  </a:cubicBezTo>
                  <a:cubicBezTo>
                    <a:pt x="4714" y="19206"/>
                    <a:pt x="4714" y="18947"/>
                    <a:pt x="4527" y="18947"/>
                  </a:cubicBezTo>
                  <a:lnTo>
                    <a:pt x="4497" y="18947"/>
                  </a:lnTo>
                  <a:cubicBezTo>
                    <a:pt x="4472" y="18978"/>
                    <a:pt x="4446" y="18978"/>
                    <a:pt x="4417" y="18978"/>
                  </a:cubicBezTo>
                  <a:cubicBezTo>
                    <a:pt x="4288" y="18978"/>
                    <a:pt x="4233" y="18813"/>
                    <a:pt x="4126" y="18616"/>
                  </a:cubicBezTo>
                  <a:cubicBezTo>
                    <a:pt x="3990" y="18356"/>
                    <a:pt x="3964" y="18258"/>
                    <a:pt x="3748" y="17927"/>
                  </a:cubicBezTo>
                  <a:cubicBezTo>
                    <a:pt x="3534" y="17632"/>
                    <a:pt x="3667" y="17471"/>
                    <a:pt x="3373" y="17435"/>
                  </a:cubicBezTo>
                  <a:cubicBezTo>
                    <a:pt x="3075" y="17372"/>
                    <a:pt x="2968" y="16978"/>
                    <a:pt x="2751" y="16683"/>
                  </a:cubicBezTo>
                  <a:cubicBezTo>
                    <a:pt x="2670" y="16585"/>
                    <a:pt x="2619" y="16553"/>
                    <a:pt x="2590" y="16553"/>
                  </a:cubicBezTo>
                  <a:cubicBezTo>
                    <a:pt x="2483" y="16553"/>
                    <a:pt x="2402" y="16683"/>
                    <a:pt x="2240" y="16683"/>
                  </a:cubicBezTo>
                  <a:cubicBezTo>
                    <a:pt x="2024" y="16683"/>
                    <a:pt x="2049" y="16553"/>
                    <a:pt x="1998" y="16553"/>
                  </a:cubicBezTo>
                  <a:cubicBezTo>
                    <a:pt x="1998" y="16553"/>
                    <a:pt x="1972" y="16553"/>
                    <a:pt x="1943" y="16585"/>
                  </a:cubicBezTo>
                  <a:cubicBezTo>
                    <a:pt x="1891" y="16616"/>
                    <a:pt x="1755" y="16683"/>
                    <a:pt x="1649" y="16813"/>
                  </a:cubicBezTo>
                  <a:cubicBezTo>
                    <a:pt x="1593" y="16750"/>
                    <a:pt x="1593" y="16750"/>
                    <a:pt x="1593" y="16750"/>
                  </a:cubicBezTo>
                  <a:cubicBezTo>
                    <a:pt x="1593" y="16750"/>
                    <a:pt x="1538" y="16419"/>
                    <a:pt x="1487" y="16160"/>
                  </a:cubicBezTo>
                  <a:cubicBezTo>
                    <a:pt x="1457" y="15896"/>
                    <a:pt x="1406" y="15829"/>
                    <a:pt x="1487" y="15600"/>
                  </a:cubicBezTo>
                  <a:cubicBezTo>
                    <a:pt x="1513" y="15538"/>
                    <a:pt x="1538" y="15502"/>
                    <a:pt x="1568" y="15502"/>
                  </a:cubicBezTo>
                  <a:cubicBezTo>
                    <a:pt x="1593" y="15502"/>
                    <a:pt x="1593" y="15569"/>
                    <a:pt x="1619" y="15569"/>
                  </a:cubicBezTo>
                  <a:cubicBezTo>
                    <a:pt x="1649" y="15435"/>
                    <a:pt x="1700" y="15207"/>
                    <a:pt x="1593" y="15010"/>
                  </a:cubicBezTo>
                  <a:cubicBezTo>
                    <a:pt x="1457" y="14849"/>
                    <a:pt x="1487" y="14652"/>
                    <a:pt x="1351" y="14616"/>
                  </a:cubicBezTo>
                  <a:cubicBezTo>
                    <a:pt x="1325" y="14585"/>
                    <a:pt x="1296" y="14585"/>
                    <a:pt x="1270" y="14585"/>
                  </a:cubicBezTo>
                  <a:cubicBezTo>
                    <a:pt x="1163" y="14585"/>
                    <a:pt x="1082" y="14652"/>
                    <a:pt x="921" y="14750"/>
                  </a:cubicBezTo>
                  <a:cubicBezTo>
                    <a:pt x="759" y="14880"/>
                    <a:pt x="704" y="14947"/>
                    <a:pt x="814" y="15175"/>
                  </a:cubicBezTo>
                  <a:cubicBezTo>
                    <a:pt x="895" y="15404"/>
                    <a:pt x="623" y="15404"/>
                    <a:pt x="435" y="15404"/>
                  </a:cubicBezTo>
                  <a:cubicBezTo>
                    <a:pt x="248" y="15404"/>
                    <a:pt x="193" y="15243"/>
                    <a:pt x="138" y="15077"/>
                  </a:cubicBezTo>
                  <a:cubicBezTo>
                    <a:pt x="112" y="14880"/>
                    <a:pt x="57" y="14683"/>
                    <a:pt x="219" y="14683"/>
                  </a:cubicBezTo>
                  <a:cubicBezTo>
                    <a:pt x="380" y="14683"/>
                    <a:pt x="435" y="14258"/>
                    <a:pt x="516" y="14124"/>
                  </a:cubicBezTo>
                  <a:cubicBezTo>
                    <a:pt x="623" y="13963"/>
                    <a:pt x="649" y="13766"/>
                    <a:pt x="491" y="13632"/>
                  </a:cubicBezTo>
                  <a:cubicBezTo>
                    <a:pt x="329" y="13471"/>
                    <a:pt x="461" y="13502"/>
                    <a:pt x="623" y="13341"/>
                  </a:cubicBezTo>
                  <a:cubicBezTo>
                    <a:pt x="785" y="13207"/>
                    <a:pt x="597" y="13010"/>
                    <a:pt x="649" y="12782"/>
                  </a:cubicBezTo>
                  <a:cubicBezTo>
                    <a:pt x="704" y="12554"/>
                    <a:pt x="921" y="12455"/>
                    <a:pt x="1163" y="12455"/>
                  </a:cubicBezTo>
                  <a:cubicBezTo>
                    <a:pt x="1377" y="12455"/>
                    <a:pt x="1270" y="12223"/>
                    <a:pt x="1218" y="12093"/>
                  </a:cubicBezTo>
                  <a:cubicBezTo>
                    <a:pt x="1163" y="11995"/>
                    <a:pt x="1082" y="11833"/>
                    <a:pt x="1406" y="11798"/>
                  </a:cubicBezTo>
                  <a:cubicBezTo>
                    <a:pt x="1700" y="11766"/>
                    <a:pt x="1487" y="11570"/>
                    <a:pt x="1377" y="11404"/>
                  </a:cubicBezTo>
                  <a:cubicBezTo>
                    <a:pt x="1244" y="11274"/>
                    <a:pt x="1163" y="11176"/>
                    <a:pt x="1027" y="11109"/>
                  </a:cubicBezTo>
                  <a:cubicBezTo>
                    <a:pt x="895" y="11046"/>
                    <a:pt x="814" y="11077"/>
                    <a:pt x="678" y="10948"/>
                  </a:cubicBezTo>
                  <a:cubicBezTo>
                    <a:pt x="572" y="10849"/>
                    <a:pt x="678" y="10751"/>
                    <a:pt x="759" y="10751"/>
                  </a:cubicBezTo>
                  <a:cubicBezTo>
                    <a:pt x="785" y="10751"/>
                    <a:pt x="785" y="10751"/>
                    <a:pt x="814" y="10751"/>
                  </a:cubicBezTo>
                  <a:cubicBezTo>
                    <a:pt x="895" y="10813"/>
                    <a:pt x="1002" y="10849"/>
                    <a:pt x="1351" y="10849"/>
                  </a:cubicBezTo>
                  <a:cubicBezTo>
                    <a:pt x="1674" y="10849"/>
                    <a:pt x="1538" y="10684"/>
                    <a:pt x="1406" y="10585"/>
                  </a:cubicBezTo>
                  <a:cubicBezTo>
                    <a:pt x="1270" y="10456"/>
                    <a:pt x="1218" y="10160"/>
                    <a:pt x="1189" y="9896"/>
                  </a:cubicBezTo>
                  <a:cubicBezTo>
                    <a:pt x="1163" y="9767"/>
                    <a:pt x="1218" y="9699"/>
                    <a:pt x="1296" y="9699"/>
                  </a:cubicBezTo>
                  <a:cubicBezTo>
                    <a:pt x="1377" y="9699"/>
                    <a:pt x="1457" y="9735"/>
                    <a:pt x="1487" y="9798"/>
                  </a:cubicBezTo>
                  <a:cubicBezTo>
                    <a:pt x="1538" y="9865"/>
                    <a:pt x="1568" y="9896"/>
                    <a:pt x="1619" y="9896"/>
                  </a:cubicBezTo>
                  <a:cubicBezTo>
                    <a:pt x="1700" y="9896"/>
                    <a:pt x="1781" y="9798"/>
                    <a:pt x="1862" y="9735"/>
                  </a:cubicBezTo>
                  <a:cubicBezTo>
                    <a:pt x="1891" y="9735"/>
                    <a:pt x="1917" y="9699"/>
                    <a:pt x="1917" y="9699"/>
                  </a:cubicBezTo>
                  <a:cubicBezTo>
                    <a:pt x="1998" y="9699"/>
                    <a:pt x="2049" y="9928"/>
                    <a:pt x="2240" y="9995"/>
                  </a:cubicBezTo>
                  <a:cubicBezTo>
                    <a:pt x="2266" y="10026"/>
                    <a:pt x="2296" y="10026"/>
                    <a:pt x="2321" y="10026"/>
                  </a:cubicBezTo>
                  <a:cubicBezTo>
                    <a:pt x="2454" y="10026"/>
                    <a:pt x="2454" y="9865"/>
                    <a:pt x="2564" y="9637"/>
                  </a:cubicBezTo>
                  <a:cubicBezTo>
                    <a:pt x="2670" y="9373"/>
                    <a:pt x="2564" y="9274"/>
                    <a:pt x="2509" y="9176"/>
                  </a:cubicBezTo>
                  <a:cubicBezTo>
                    <a:pt x="2428" y="9046"/>
                    <a:pt x="2347" y="9046"/>
                    <a:pt x="2215" y="8912"/>
                  </a:cubicBezTo>
                  <a:cubicBezTo>
                    <a:pt x="2079" y="8751"/>
                    <a:pt x="2160" y="8715"/>
                    <a:pt x="2266" y="8554"/>
                  </a:cubicBezTo>
                  <a:cubicBezTo>
                    <a:pt x="2402" y="8420"/>
                    <a:pt x="2428" y="8321"/>
                    <a:pt x="2428" y="8321"/>
                  </a:cubicBezTo>
                  <a:cubicBezTo>
                    <a:pt x="2428" y="8321"/>
                    <a:pt x="2240" y="8259"/>
                    <a:pt x="2049" y="8125"/>
                  </a:cubicBezTo>
                  <a:cubicBezTo>
                    <a:pt x="1862" y="8031"/>
                    <a:pt x="1836" y="7896"/>
                    <a:pt x="1998" y="7767"/>
                  </a:cubicBezTo>
                  <a:cubicBezTo>
                    <a:pt x="2049" y="7700"/>
                    <a:pt x="2104" y="7668"/>
                    <a:pt x="2160" y="7668"/>
                  </a:cubicBezTo>
                  <a:cubicBezTo>
                    <a:pt x="2215" y="7668"/>
                    <a:pt x="2296" y="7731"/>
                    <a:pt x="2347" y="7896"/>
                  </a:cubicBezTo>
                  <a:cubicBezTo>
                    <a:pt x="2402" y="8062"/>
                    <a:pt x="2428" y="8125"/>
                    <a:pt x="2454" y="8125"/>
                  </a:cubicBezTo>
                  <a:cubicBezTo>
                    <a:pt x="2483" y="8125"/>
                    <a:pt x="2509" y="8093"/>
                    <a:pt x="2538" y="7995"/>
                  </a:cubicBezTo>
                  <a:cubicBezTo>
                    <a:pt x="2564" y="7767"/>
                    <a:pt x="2428" y="7570"/>
                    <a:pt x="2590" y="7471"/>
                  </a:cubicBezTo>
                  <a:cubicBezTo>
                    <a:pt x="2751" y="7342"/>
                    <a:pt x="2751" y="7149"/>
                    <a:pt x="2645" y="7082"/>
                  </a:cubicBezTo>
                  <a:cubicBezTo>
                    <a:pt x="2564" y="7015"/>
                    <a:pt x="2134" y="6688"/>
                    <a:pt x="1891" y="6657"/>
                  </a:cubicBezTo>
                  <a:cubicBezTo>
                    <a:pt x="1674" y="6621"/>
                    <a:pt x="1377" y="6362"/>
                    <a:pt x="1296" y="6129"/>
                  </a:cubicBezTo>
                  <a:cubicBezTo>
                    <a:pt x="1244" y="5901"/>
                    <a:pt x="1244" y="5740"/>
                    <a:pt x="1027" y="5740"/>
                  </a:cubicBezTo>
                  <a:cubicBezTo>
                    <a:pt x="814" y="5740"/>
                    <a:pt x="704" y="5637"/>
                    <a:pt x="623" y="5445"/>
                  </a:cubicBezTo>
                  <a:cubicBezTo>
                    <a:pt x="516" y="5248"/>
                    <a:pt x="597" y="5114"/>
                    <a:pt x="461" y="4984"/>
                  </a:cubicBezTo>
                  <a:cubicBezTo>
                    <a:pt x="329" y="4886"/>
                    <a:pt x="410" y="4460"/>
                    <a:pt x="410" y="4295"/>
                  </a:cubicBezTo>
                  <a:lnTo>
                    <a:pt x="410" y="4264"/>
                  </a:lnTo>
                  <a:cubicBezTo>
                    <a:pt x="572" y="4197"/>
                    <a:pt x="866" y="4067"/>
                    <a:pt x="921" y="3933"/>
                  </a:cubicBezTo>
                  <a:cubicBezTo>
                    <a:pt x="1002" y="3803"/>
                    <a:pt x="1218" y="3539"/>
                    <a:pt x="1351" y="3508"/>
                  </a:cubicBezTo>
                  <a:cubicBezTo>
                    <a:pt x="1406" y="3508"/>
                    <a:pt x="1487" y="3508"/>
                    <a:pt x="1538" y="3508"/>
                  </a:cubicBezTo>
                  <a:cubicBezTo>
                    <a:pt x="1619" y="3508"/>
                    <a:pt x="1700" y="3508"/>
                    <a:pt x="1755" y="3508"/>
                  </a:cubicBezTo>
                  <a:cubicBezTo>
                    <a:pt x="1781" y="3508"/>
                    <a:pt x="1810" y="3508"/>
                    <a:pt x="1810" y="3508"/>
                  </a:cubicBezTo>
                  <a:cubicBezTo>
                    <a:pt x="1972" y="3508"/>
                    <a:pt x="2185" y="3409"/>
                    <a:pt x="2240" y="3279"/>
                  </a:cubicBezTo>
                  <a:cubicBezTo>
                    <a:pt x="2321" y="3083"/>
                    <a:pt x="2296" y="2819"/>
                    <a:pt x="2402" y="2756"/>
                  </a:cubicBezTo>
                  <a:cubicBezTo>
                    <a:pt x="2402" y="2756"/>
                    <a:pt x="2402" y="2756"/>
                    <a:pt x="2428" y="2756"/>
                  </a:cubicBezTo>
                  <a:cubicBezTo>
                    <a:pt x="2483" y="2756"/>
                    <a:pt x="2564" y="2886"/>
                    <a:pt x="2645" y="2886"/>
                  </a:cubicBezTo>
                  <a:cubicBezTo>
                    <a:pt x="2670" y="2886"/>
                    <a:pt x="2696" y="2854"/>
                    <a:pt x="2751" y="2819"/>
                  </a:cubicBezTo>
                  <a:cubicBezTo>
                    <a:pt x="2913" y="2689"/>
                    <a:pt x="3075" y="2559"/>
                    <a:pt x="3181" y="2394"/>
                  </a:cubicBezTo>
                  <a:cubicBezTo>
                    <a:pt x="3292" y="2264"/>
                    <a:pt x="3317" y="2197"/>
                    <a:pt x="3479" y="2098"/>
                  </a:cubicBezTo>
                  <a:cubicBezTo>
                    <a:pt x="3615" y="2000"/>
                    <a:pt x="3667" y="1969"/>
                    <a:pt x="3696" y="1772"/>
                  </a:cubicBezTo>
                  <a:cubicBezTo>
                    <a:pt x="3696" y="1575"/>
                    <a:pt x="3696" y="1311"/>
                    <a:pt x="3828" y="1248"/>
                  </a:cubicBezTo>
                  <a:cubicBezTo>
                    <a:pt x="3964" y="1150"/>
                    <a:pt x="4152" y="1150"/>
                    <a:pt x="4233" y="1150"/>
                  </a:cubicBezTo>
                  <a:cubicBezTo>
                    <a:pt x="4339" y="1150"/>
                    <a:pt x="4608" y="1248"/>
                    <a:pt x="4689" y="1378"/>
                  </a:cubicBezTo>
                  <a:cubicBezTo>
                    <a:pt x="4740" y="1476"/>
                    <a:pt x="4902" y="1673"/>
                    <a:pt x="5038" y="1673"/>
                  </a:cubicBezTo>
                  <a:cubicBezTo>
                    <a:pt x="5064" y="1673"/>
                    <a:pt x="5093" y="1673"/>
                    <a:pt x="5119" y="1642"/>
                  </a:cubicBezTo>
                  <a:cubicBezTo>
                    <a:pt x="5255" y="1543"/>
                    <a:pt x="5255" y="1378"/>
                    <a:pt x="5361" y="1280"/>
                  </a:cubicBezTo>
                  <a:cubicBezTo>
                    <a:pt x="5416" y="1248"/>
                    <a:pt x="5468" y="1248"/>
                    <a:pt x="5494" y="1248"/>
                  </a:cubicBezTo>
                  <a:cubicBezTo>
                    <a:pt x="5549" y="1248"/>
                    <a:pt x="5604" y="1280"/>
                    <a:pt x="5655" y="1347"/>
                  </a:cubicBezTo>
                  <a:cubicBezTo>
                    <a:pt x="5685" y="1378"/>
                    <a:pt x="5740" y="1378"/>
                    <a:pt x="5791" y="1378"/>
                  </a:cubicBezTo>
                  <a:cubicBezTo>
                    <a:pt x="5898" y="1378"/>
                    <a:pt x="6008" y="1311"/>
                    <a:pt x="5927" y="1181"/>
                  </a:cubicBezTo>
                  <a:cubicBezTo>
                    <a:pt x="5817" y="1016"/>
                    <a:pt x="5711" y="1016"/>
                    <a:pt x="5711" y="819"/>
                  </a:cubicBezTo>
                  <a:cubicBezTo>
                    <a:pt x="5740" y="658"/>
                    <a:pt x="5817" y="591"/>
                    <a:pt x="5953" y="492"/>
                  </a:cubicBezTo>
                  <a:cubicBezTo>
                    <a:pt x="6034" y="461"/>
                    <a:pt x="6060" y="362"/>
                    <a:pt x="6089" y="295"/>
                  </a:cubicBezTo>
                  <a:cubicBezTo>
                    <a:pt x="6141" y="591"/>
                    <a:pt x="6141" y="591"/>
                    <a:pt x="6141" y="591"/>
                  </a:cubicBezTo>
                  <a:cubicBezTo>
                    <a:pt x="6089" y="295"/>
                    <a:pt x="6089" y="295"/>
                    <a:pt x="6089" y="295"/>
                  </a:cubicBezTo>
                  <a:cubicBezTo>
                    <a:pt x="6115" y="264"/>
                    <a:pt x="6141" y="228"/>
                    <a:pt x="6196" y="228"/>
                  </a:cubicBezTo>
                  <a:lnTo>
                    <a:pt x="6221" y="228"/>
                  </a:lnTo>
                  <a:cubicBezTo>
                    <a:pt x="6251" y="264"/>
                    <a:pt x="6251" y="264"/>
                    <a:pt x="6277" y="264"/>
                  </a:cubicBezTo>
                  <a:cubicBezTo>
                    <a:pt x="6438" y="264"/>
                    <a:pt x="6626" y="197"/>
                    <a:pt x="6788" y="197"/>
                  </a:cubicBezTo>
                  <a:lnTo>
                    <a:pt x="6115" y="0"/>
                  </a:lnTo>
                  <a:cubicBezTo>
                    <a:pt x="5979" y="228"/>
                    <a:pt x="5979" y="228"/>
                    <a:pt x="5979" y="228"/>
                  </a:cubicBezTo>
                  <a:cubicBezTo>
                    <a:pt x="5953" y="295"/>
                    <a:pt x="5953" y="295"/>
                    <a:pt x="5953" y="295"/>
                  </a:cubicBezTo>
                  <a:cubicBezTo>
                    <a:pt x="5953" y="331"/>
                    <a:pt x="5927" y="362"/>
                    <a:pt x="5898" y="394"/>
                  </a:cubicBezTo>
                  <a:cubicBezTo>
                    <a:pt x="5740" y="492"/>
                    <a:pt x="5630" y="559"/>
                    <a:pt x="5604" y="819"/>
                  </a:cubicBezTo>
                  <a:cubicBezTo>
                    <a:pt x="5575" y="1016"/>
                    <a:pt x="5685" y="1083"/>
                    <a:pt x="5740" y="1150"/>
                  </a:cubicBezTo>
                  <a:cubicBezTo>
                    <a:pt x="5766" y="1181"/>
                    <a:pt x="5791" y="1212"/>
                    <a:pt x="5817" y="1248"/>
                  </a:cubicBezTo>
                  <a:cubicBezTo>
                    <a:pt x="5817" y="1248"/>
                    <a:pt x="5817" y="1248"/>
                    <a:pt x="5791" y="1248"/>
                  </a:cubicBezTo>
                  <a:cubicBezTo>
                    <a:pt x="5766" y="1248"/>
                    <a:pt x="5740" y="1248"/>
                    <a:pt x="5740" y="1248"/>
                  </a:cubicBezTo>
                  <a:cubicBezTo>
                    <a:pt x="5685" y="1181"/>
                    <a:pt x="5604" y="1083"/>
                    <a:pt x="5494" y="1083"/>
                  </a:cubicBezTo>
                  <a:cubicBezTo>
                    <a:pt x="5442" y="1083"/>
                    <a:pt x="5361" y="1114"/>
                    <a:pt x="5306" y="1150"/>
                  </a:cubicBezTo>
                  <a:cubicBezTo>
                    <a:pt x="5225" y="1212"/>
                    <a:pt x="5170" y="1311"/>
                    <a:pt x="5144" y="1378"/>
                  </a:cubicBezTo>
                  <a:cubicBezTo>
                    <a:pt x="5119" y="1445"/>
                    <a:pt x="5119" y="1476"/>
                    <a:pt x="5064" y="1508"/>
                  </a:cubicBezTo>
                  <a:cubicBezTo>
                    <a:pt x="5064" y="1508"/>
                    <a:pt x="5064" y="1543"/>
                    <a:pt x="5038" y="1543"/>
                  </a:cubicBezTo>
                  <a:cubicBezTo>
                    <a:pt x="4983" y="1543"/>
                    <a:pt x="4850" y="1409"/>
                    <a:pt x="4769" y="1280"/>
                  </a:cubicBezTo>
                  <a:cubicBezTo>
                    <a:pt x="4659" y="1083"/>
                    <a:pt x="4339" y="1016"/>
                    <a:pt x="4233" y="1016"/>
                  </a:cubicBezTo>
                  <a:cubicBezTo>
                    <a:pt x="4126" y="1016"/>
                    <a:pt x="3939" y="1016"/>
                    <a:pt x="3773" y="1114"/>
                  </a:cubicBezTo>
                  <a:cubicBezTo>
                    <a:pt x="3615" y="1212"/>
                    <a:pt x="3586" y="1445"/>
                    <a:pt x="3586" y="1673"/>
                  </a:cubicBezTo>
                  <a:cubicBezTo>
                    <a:pt x="3586" y="1673"/>
                    <a:pt x="3586" y="1705"/>
                    <a:pt x="3560" y="1740"/>
                  </a:cubicBezTo>
                  <a:cubicBezTo>
                    <a:pt x="3560" y="1870"/>
                    <a:pt x="3560" y="1870"/>
                    <a:pt x="3424" y="1969"/>
                  </a:cubicBezTo>
                  <a:cubicBezTo>
                    <a:pt x="3262" y="2098"/>
                    <a:pt x="3211" y="2134"/>
                    <a:pt x="3101" y="2326"/>
                  </a:cubicBezTo>
                  <a:cubicBezTo>
                    <a:pt x="3020" y="2425"/>
                    <a:pt x="2913" y="2528"/>
                    <a:pt x="2806" y="2622"/>
                  </a:cubicBezTo>
                  <a:cubicBezTo>
                    <a:pt x="2751" y="2657"/>
                    <a:pt x="2726" y="2689"/>
                    <a:pt x="2670" y="2720"/>
                  </a:cubicBezTo>
                  <a:lnTo>
                    <a:pt x="2645" y="2756"/>
                  </a:lnTo>
                  <a:cubicBezTo>
                    <a:pt x="2645" y="2756"/>
                    <a:pt x="2619" y="2720"/>
                    <a:pt x="2590" y="2689"/>
                  </a:cubicBezTo>
                  <a:cubicBezTo>
                    <a:pt x="2538" y="2657"/>
                    <a:pt x="2483" y="2622"/>
                    <a:pt x="2428" y="2622"/>
                  </a:cubicBezTo>
                  <a:cubicBezTo>
                    <a:pt x="2402" y="2622"/>
                    <a:pt x="2373" y="2622"/>
                    <a:pt x="2347" y="2622"/>
                  </a:cubicBezTo>
                  <a:cubicBezTo>
                    <a:pt x="2240" y="2689"/>
                    <a:pt x="2215" y="2854"/>
                    <a:pt x="2185" y="3015"/>
                  </a:cubicBezTo>
                  <a:cubicBezTo>
                    <a:pt x="2185" y="3083"/>
                    <a:pt x="2160" y="3150"/>
                    <a:pt x="2134" y="3212"/>
                  </a:cubicBezTo>
                  <a:cubicBezTo>
                    <a:pt x="2104" y="3311"/>
                    <a:pt x="1943" y="3378"/>
                    <a:pt x="1810" y="3378"/>
                  </a:cubicBezTo>
                  <a:lnTo>
                    <a:pt x="1781" y="3378"/>
                  </a:lnTo>
                  <a:cubicBezTo>
                    <a:pt x="1700" y="3378"/>
                    <a:pt x="1619" y="3378"/>
                    <a:pt x="1538" y="3378"/>
                  </a:cubicBezTo>
                  <a:cubicBezTo>
                    <a:pt x="1487" y="3378"/>
                    <a:pt x="1406" y="3378"/>
                    <a:pt x="1325" y="3378"/>
                  </a:cubicBezTo>
                  <a:cubicBezTo>
                    <a:pt x="1163" y="3409"/>
                    <a:pt x="895" y="3740"/>
                    <a:pt x="814" y="3870"/>
                  </a:cubicBezTo>
                  <a:cubicBezTo>
                    <a:pt x="785" y="3901"/>
                    <a:pt x="649" y="4000"/>
                    <a:pt x="355" y="4134"/>
                  </a:cubicBezTo>
                  <a:cubicBezTo>
                    <a:pt x="274" y="4165"/>
                    <a:pt x="274" y="4165"/>
                    <a:pt x="274" y="4165"/>
                  </a:cubicBezTo>
                  <a:cubicBezTo>
                    <a:pt x="274" y="4264"/>
                    <a:pt x="274" y="4264"/>
                    <a:pt x="274" y="4264"/>
                  </a:cubicBezTo>
                  <a:cubicBezTo>
                    <a:pt x="299" y="4295"/>
                    <a:pt x="299" y="4295"/>
                    <a:pt x="299" y="4295"/>
                  </a:cubicBezTo>
                  <a:cubicBezTo>
                    <a:pt x="299" y="4326"/>
                    <a:pt x="299" y="4362"/>
                    <a:pt x="274" y="4425"/>
                  </a:cubicBezTo>
                  <a:cubicBezTo>
                    <a:pt x="274" y="4657"/>
                    <a:pt x="248" y="4953"/>
                    <a:pt x="410" y="5082"/>
                  </a:cubicBezTo>
                  <a:cubicBezTo>
                    <a:pt x="435" y="5114"/>
                    <a:pt x="435" y="5145"/>
                    <a:pt x="461" y="5248"/>
                  </a:cubicBezTo>
                  <a:cubicBezTo>
                    <a:pt x="461" y="5311"/>
                    <a:pt x="461" y="5409"/>
                    <a:pt x="516" y="5507"/>
                  </a:cubicBezTo>
                  <a:cubicBezTo>
                    <a:pt x="623" y="5740"/>
                    <a:pt x="759" y="5870"/>
                    <a:pt x="1027" y="5870"/>
                  </a:cubicBezTo>
                  <a:cubicBezTo>
                    <a:pt x="1134" y="5870"/>
                    <a:pt x="1134" y="5901"/>
                    <a:pt x="1189" y="6067"/>
                  </a:cubicBezTo>
                  <a:cubicBezTo>
                    <a:pt x="1189" y="6098"/>
                    <a:pt x="1189" y="6129"/>
                    <a:pt x="1189" y="6165"/>
                  </a:cubicBezTo>
                  <a:cubicBezTo>
                    <a:pt x="1270" y="6460"/>
                    <a:pt x="1649" y="6756"/>
                    <a:pt x="1891" y="6787"/>
                  </a:cubicBezTo>
                  <a:cubicBezTo>
                    <a:pt x="2079" y="6818"/>
                    <a:pt x="2483" y="7114"/>
                    <a:pt x="2590" y="7181"/>
                  </a:cubicBezTo>
                  <a:cubicBezTo>
                    <a:pt x="2590" y="7212"/>
                    <a:pt x="2619" y="7212"/>
                    <a:pt x="2619" y="7243"/>
                  </a:cubicBezTo>
                  <a:cubicBezTo>
                    <a:pt x="2619" y="7279"/>
                    <a:pt x="2590" y="7310"/>
                    <a:pt x="2538" y="7342"/>
                  </a:cubicBezTo>
                  <a:cubicBezTo>
                    <a:pt x="2373" y="7471"/>
                    <a:pt x="2402" y="7637"/>
                    <a:pt x="2402" y="7767"/>
                  </a:cubicBezTo>
                  <a:cubicBezTo>
                    <a:pt x="2373" y="7668"/>
                    <a:pt x="2296" y="7539"/>
                    <a:pt x="2160" y="7539"/>
                  </a:cubicBezTo>
                  <a:cubicBezTo>
                    <a:pt x="2079" y="7539"/>
                    <a:pt x="1998" y="7570"/>
                    <a:pt x="1917" y="7668"/>
                  </a:cubicBezTo>
                  <a:cubicBezTo>
                    <a:pt x="1891" y="7700"/>
                    <a:pt x="1781" y="7798"/>
                    <a:pt x="1781" y="7964"/>
                  </a:cubicBezTo>
                  <a:cubicBezTo>
                    <a:pt x="1810" y="8125"/>
                    <a:pt x="1917" y="8192"/>
                    <a:pt x="1998" y="8259"/>
                  </a:cubicBezTo>
                  <a:cubicBezTo>
                    <a:pt x="2104" y="8321"/>
                    <a:pt x="2185" y="8357"/>
                    <a:pt x="2240" y="8389"/>
                  </a:cubicBezTo>
                  <a:cubicBezTo>
                    <a:pt x="2240" y="8420"/>
                    <a:pt x="2215" y="8420"/>
                    <a:pt x="2185" y="8456"/>
                  </a:cubicBezTo>
                  <a:cubicBezTo>
                    <a:pt x="2160" y="8518"/>
                    <a:pt x="2160" y="8518"/>
                    <a:pt x="2160" y="8518"/>
                  </a:cubicBezTo>
                  <a:cubicBezTo>
                    <a:pt x="2104" y="8585"/>
                    <a:pt x="2024" y="8653"/>
                    <a:pt x="2024" y="8751"/>
                  </a:cubicBezTo>
                  <a:cubicBezTo>
                    <a:pt x="2024" y="8849"/>
                    <a:pt x="2079" y="8948"/>
                    <a:pt x="2134" y="9010"/>
                  </a:cubicBezTo>
                  <a:cubicBezTo>
                    <a:pt x="2215" y="9078"/>
                    <a:pt x="2266" y="9145"/>
                    <a:pt x="2321" y="9176"/>
                  </a:cubicBezTo>
                  <a:cubicBezTo>
                    <a:pt x="2373" y="9207"/>
                    <a:pt x="2373" y="9207"/>
                    <a:pt x="2402" y="9243"/>
                  </a:cubicBezTo>
                  <a:cubicBezTo>
                    <a:pt x="2428" y="9274"/>
                    <a:pt x="2428" y="9306"/>
                    <a:pt x="2454" y="9306"/>
                  </a:cubicBezTo>
                  <a:cubicBezTo>
                    <a:pt x="2509" y="9404"/>
                    <a:pt x="2538" y="9435"/>
                    <a:pt x="2454" y="9570"/>
                  </a:cubicBezTo>
                  <a:cubicBezTo>
                    <a:pt x="2428" y="9637"/>
                    <a:pt x="2402" y="9699"/>
                    <a:pt x="2373" y="9767"/>
                  </a:cubicBezTo>
                  <a:cubicBezTo>
                    <a:pt x="2373" y="9829"/>
                    <a:pt x="2347" y="9865"/>
                    <a:pt x="2321" y="9896"/>
                  </a:cubicBezTo>
                  <a:cubicBezTo>
                    <a:pt x="2321" y="9896"/>
                    <a:pt x="2296" y="9896"/>
                    <a:pt x="2266" y="9865"/>
                  </a:cubicBezTo>
                  <a:cubicBezTo>
                    <a:pt x="2215" y="9865"/>
                    <a:pt x="2160" y="9798"/>
                    <a:pt x="2104" y="9735"/>
                  </a:cubicBezTo>
                  <a:cubicBezTo>
                    <a:pt x="2079" y="9668"/>
                    <a:pt x="2024" y="9570"/>
                    <a:pt x="1917" y="9570"/>
                  </a:cubicBezTo>
                  <a:cubicBezTo>
                    <a:pt x="1891" y="9570"/>
                    <a:pt x="1836" y="9601"/>
                    <a:pt x="1810" y="9637"/>
                  </a:cubicBezTo>
                  <a:cubicBezTo>
                    <a:pt x="1729" y="9699"/>
                    <a:pt x="1649" y="9767"/>
                    <a:pt x="1619" y="9767"/>
                  </a:cubicBezTo>
                  <a:cubicBezTo>
                    <a:pt x="1593" y="9767"/>
                    <a:pt x="1593" y="9767"/>
                    <a:pt x="1593" y="9735"/>
                  </a:cubicBezTo>
                  <a:cubicBezTo>
                    <a:pt x="1513" y="9637"/>
                    <a:pt x="1406" y="9570"/>
                    <a:pt x="1296" y="9570"/>
                  </a:cubicBezTo>
                  <a:cubicBezTo>
                    <a:pt x="1244" y="9570"/>
                    <a:pt x="1163" y="9601"/>
                    <a:pt x="1134" y="9668"/>
                  </a:cubicBezTo>
                  <a:cubicBezTo>
                    <a:pt x="1082" y="9699"/>
                    <a:pt x="1053" y="9767"/>
                    <a:pt x="1082" y="9896"/>
                  </a:cubicBezTo>
                  <a:cubicBezTo>
                    <a:pt x="1108" y="10321"/>
                    <a:pt x="1218" y="10554"/>
                    <a:pt x="1325" y="10684"/>
                  </a:cubicBezTo>
                  <a:cubicBezTo>
                    <a:pt x="1351" y="10684"/>
                    <a:pt x="1351" y="10684"/>
                    <a:pt x="1351" y="10715"/>
                  </a:cubicBezTo>
                  <a:cubicBezTo>
                    <a:pt x="1027" y="10715"/>
                    <a:pt x="921" y="10684"/>
                    <a:pt x="840" y="10652"/>
                  </a:cubicBezTo>
                  <a:cubicBezTo>
                    <a:pt x="814" y="10617"/>
                    <a:pt x="785" y="10617"/>
                    <a:pt x="759" y="10617"/>
                  </a:cubicBezTo>
                  <a:cubicBezTo>
                    <a:pt x="678" y="10617"/>
                    <a:pt x="572" y="10684"/>
                    <a:pt x="542" y="10813"/>
                  </a:cubicBezTo>
                  <a:cubicBezTo>
                    <a:pt x="516" y="10849"/>
                    <a:pt x="491" y="10948"/>
                    <a:pt x="623" y="11077"/>
                  </a:cubicBezTo>
                  <a:cubicBezTo>
                    <a:pt x="704" y="11144"/>
                    <a:pt x="785" y="11176"/>
                    <a:pt x="866" y="11176"/>
                  </a:cubicBezTo>
                  <a:cubicBezTo>
                    <a:pt x="895" y="11207"/>
                    <a:pt x="946" y="11207"/>
                    <a:pt x="972" y="11243"/>
                  </a:cubicBezTo>
                  <a:cubicBezTo>
                    <a:pt x="1082" y="11306"/>
                    <a:pt x="1163" y="11373"/>
                    <a:pt x="1296" y="11502"/>
                  </a:cubicBezTo>
                  <a:cubicBezTo>
                    <a:pt x="1296" y="11534"/>
                    <a:pt x="1325" y="11534"/>
                    <a:pt x="1351" y="11570"/>
                  </a:cubicBezTo>
                  <a:cubicBezTo>
                    <a:pt x="1377" y="11601"/>
                    <a:pt x="1406" y="11632"/>
                    <a:pt x="1406" y="11668"/>
                  </a:cubicBezTo>
                  <a:cubicBezTo>
                    <a:pt x="1270" y="11668"/>
                    <a:pt x="1134" y="11699"/>
                    <a:pt x="1082" y="11833"/>
                  </a:cubicBezTo>
                  <a:cubicBezTo>
                    <a:pt x="1027" y="11995"/>
                    <a:pt x="1082" y="12124"/>
                    <a:pt x="1108" y="12160"/>
                  </a:cubicBezTo>
                  <a:cubicBezTo>
                    <a:pt x="1163" y="12223"/>
                    <a:pt x="1163" y="12290"/>
                    <a:pt x="1163" y="12290"/>
                  </a:cubicBezTo>
                  <a:cubicBezTo>
                    <a:pt x="866" y="12290"/>
                    <a:pt x="623" y="12487"/>
                    <a:pt x="542" y="12751"/>
                  </a:cubicBezTo>
                  <a:cubicBezTo>
                    <a:pt x="516" y="12880"/>
                    <a:pt x="542" y="13010"/>
                    <a:pt x="542" y="13077"/>
                  </a:cubicBezTo>
                  <a:cubicBezTo>
                    <a:pt x="572" y="13207"/>
                    <a:pt x="572" y="13207"/>
                    <a:pt x="542" y="13238"/>
                  </a:cubicBezTo>
                  <a:cubicBezTo>
                    <a:pt x="516" y="13274"/>
                    <a:pt x="461" y="13305"/>
                    <a:pt x="435" y="13341"/>
                  </a:cubicBezTo>
                  <a:cubicBezTo>
                    <a:pt x="380" y="13372"/>
                    <a:pt x="329" y="13404"/>
                    <a:pt x="299" y="13502"/>
                  </a:cubicBezTo>
                  <a:cubicBezTo>
                    <a:pt x="299" y="13601"/>
                    <a:pt x="380" y="13668"/>
                    <a:pt x="435" y="13730"/>
                  </a:cubicBezTo>
                  <a:cubicBezTo>
                    <a:pt x="461" y="13766"/>
                    <a:pt x="542" y="13829"/>
                    <a:pt x="435" y="14026"/>
                  </a:cubicBezTo>
                  <a:cubicBezTo>
                    <a:pt x="410" y="14093"/>
                    <a:pt x="355" y="14191"/>
                    <a:pt x="329" y="14290"/>
                  </a:cubicBezTo>
                  <a:cubicBezTo>
                    <a:pt x="299" y="14357"/>
                    <a:pt x="248" y="14518"/>
                    <a:pt x="219" y="14554"/>
                  </a:cubicBezTo>
                  <a:cubicBezTo>
                    <a:pt x="112" y="14554"/>
                    <a:pt x="57" y="14585"/>
                    <a:pt x="31" y="14616"/>
                  </a:cubicBezTo>
                  <a:cubicBezTo>
                    <a:pt x="-24" y="14750"/>
                    <a:pt x="5" y="14880"/>
                    <a:pt x="31" y="15010"/>
                  </a:cubicBezTo>
                  <a:cubicBezTo>
                    <a:pt x="31" y="15046"/>
                    <a:pt x="31" y="15077"/>
                    <a:pt x="31" y="15077"/>
                  </a:cubicBezTo>
                  <a:cubicBezTo>
                    <a:pt x="57" y="15207"/>
                    <a:pt x="112" y="15538"/>
                    <a:pt x="435" y="15538"/>
                  </a:cubicBezTo>
                  <a:cubicBezTo>
                    <a:pt x="623" y="15538"/>
                    <a:pt x="840" y="15538"/>
                    <a:pt x="921" y="15372"/>
                  </a:cubicBezTo>
                  <a:cubicBezTo>
                    <a:pt x="946" y="15337"/>
                    <a:pt x="946" y="15243"/>
                    <a:pt x="921" y="15108"/>
                  </a:cubicBezTo>
                  <a:cubicBezTo>
                    <a:pt x="866" y="15010"/>
                    <a:pt x="866" y="14979"/>
                    <a:pt x="866" y="14979"/>
                  </a:cubicBezTo>
                  <a:cubicBezTo>
                    <a:pt x="866" y="14979"/>
                    <a:pt x="895" y="14947"/>
                    <a:pt x="972" y="14880"/>
                  </a:cubicBezTo>
                  <a:cubicBezTo>
                    <a:pt x="1027" y="14849"/>
                    <a:pt x="1053" y="14849"/>
                    <a:pt x="1082" y="14813"/>
                  </a:cubicBezTo>
                  <a:cubicBezTo>
                    <a:pt x="1163" y="14750"/>
                    <a:pt x="1218" y="14750"/>
                    <a:pt x="1270" y="14750"/>
                  </a:cubicBezTo>
                  <a:cubicBezTo>
                    <a:pt x="1270" y="14750"/>
                    <a:pt x="1296" y="14750"/>
                    <a:pt x="1325" y="14750"/>
                  </a:cubicBezTo>
                  <a:cubicBezTo>
                    <a:pt x="1351" y="14750"/>
                    <a:pt x="1351" y="14750"/>
                    <a:pt x="1377" y="14849"/>
                  </a:cubicBezTo>
                  <a:cubicBezTo>
                    <a:pt x="1406" y="14947"/>
                    <a:pt x="1432" y="15010"/>
                    <a:pt x="1513" y="15108"/>
                  </a:cubicBezTo>
                  <a:cubicBezTo>
                    <a:pt x="1568" y="15175"/>
                    <a:pt x="1568" y="15274"/>
                    <a:pt x="1538" y="15372"/>
                  </a:cubicBezTo>
                  <a:cubicBezTo>
                    <a:pt x="1457" y="15372"/>
                    <a:pt x="1406" y="15502"/>
                    <a:pt x="1406" y="15538"/>
                  </a:cubicBezTo>
                  <a:cubicBezTo>
                    <a:pt x="1296" y="15730"/>
                    <a:pt x="1325" y="15864"/>
                    <a:pt x="1351" y="16026"/>
                  </a:cubicBezTo>
                  <a:cubicBezTo>
                    <a:pt x="1377" y="16061"/>
                    <a:pt x="1377" y="16124"/>
                    <a:pt x="1377" y="16191"/>
                  </a:cubicBezTo>
                  <a:cubicBezTo>
                    <a:pt x="1406" y="16455"/>
                    <a:pt x="1487" y="16750"/>
                    <a:pt x="1487" y="16782"/>
                  </a:cubicBezTo>
                  <a:cubicBezTo>
                    <a:pt x="1487" y="16813"/>
                    <a:pt x="1487" y="16813"/>
                    <a:pt x="1487" y="16813"/>
                  </a:cubicBezTo>
                  <a:cubicBezTo>
                    <a:pt x="1513" y="16813"/>
                    <a:pt x="1513" y="16813"/>
                    <a:pt x="1513" y="16813"/>
                  </a:cubicBezTo>
                  <a:cubicBezTo>
                    <a:pt x="1538" y="16880"/>
                    <a:pt x="1538" y="16880"/>
                    <a:pt x="1538" y="16880"/>
                  </a:cubicBezTo>
                  <a:cubicBezTo>
                    <a:pt x="1619" y="17010"/>
                    <a:pt x="1619" y="17010"/>
                    <a:pt x="1619" y="17010"/>
                  </a:cubicBezTo>
                  <a:cubicBezTo>
                    <a:pt x="1700" y="16911"/>
                    <a:pt x="1700" y="16911"/>
                    <a:pt x="1700" y="16911"/>
                  </a:cubicBezTo>
                  <a:cubicBezTo>
                    <a:pt x="1810" y="16813"/>
                    <a:pt x="1917" y="16714"/>
                    <a:pt x="1972" y="16714"/>
                  </a:cubicBezTo>
                  <a:cubicBezTo>
                    <a:pt x="2024" y="16750"/>
                    <a:pt x="2104" y="16813"/>
                    <a:pt x="2240" y="16813"/>
                  </a:cubicBezTo>
                  <a:cubicBezTo>
                    <a:pt x="2373" y="16813"/>
                    <a:pt x="2454" y="16750"/>
                    <a:pt x="2509" y="16714"/>
                  </a:cubicBezTo>
                  <a:cubicBezTo>
                    <a:pt x="2538" y="16683"/>
                    <a:pt x="2564" y="16683"/>
                    <a:pt x="2590" y="16683"/>
                  </a:cubicBezTo>
                  <a:cubicBezTo>
                    <a:pt x="2590" y="16683"/>
                    <a:pt x="2590" y="16683"/>
                    <a:pt x="2670" y="16750"/>
                  </a:cubicBezTo>
                  <a:cubicBezTo>
                    <a:pt x="2726" y="16849"/>
                    <a:pt x="2751" y="16947"/>
                    <a:pt x="2806" y="17010"/>
                  </a:cubicBezTo>
                  <a:cubicBezTo>
                    <a:pt x="2939" y="17274"/>
                    <a:pt x="3101" y="17533"/>
                    <a:pt x="3343" y="17569"/>
                  </a:cubicBezTo>
                  <a:cubicBezTo>
                    <a:pt x="3479" y="17600"/>
                    <a:pt x="3479" y="17600"/>
                    <a:pt x="3505" y="17699"/>
                  </a:cubicBezTo>
                  <a:cubicBezTo>
                    <a:pt x="3534" y="17797"/>
                    <a:pt x="3560" y="17896"/>
                    <a:pt x="3667" y="18025"/>
                  </a:cubicBezTo>
                  <a:cubicBezTo>
                    <a:pt x="3828" y="18289"/>
                    <a:pt x="3884" y="18388"/>
                    <a:pt x="3990" y="18585"/>
                  </a:cubicBezTo>
                  <a:cubicBezTo>
                    <a:pt x="4016" y="18683"/>
                    <a:pt x="4016" y="18683"/>
                    <a:pt x="4016" y="18683"/>
                  </a:cubicBezTo>
                  <a:cubicBezTo>
                    <a:pt x="4045" y="18714"/>
                    <a:pt x="4045" y="18714"/>
                    <a:pt x="4071" y="18750"/>
                  </a:cubicBezTo>
                  <a:cubicBezTo>
                    <a:pt x="4152" y="18947"/>
                    <a:pt x="4233" y="19108"/>
                    <a:pt x="4417" y="19108"/>
                  </a:cubicBezTo>
                  <a:cubicBezTo>
                    <a:pt x="4446" y="19108"/>
                    <a:pt x="4472" y="19108"/>
                    <a:pt x="4527" y="19077"/>
                  </a:cubicBezTo>
                  <a:cubicBezTo>
                    <a:pt x="4553" y="19077"/>
                    <a:pt x="4578" y="19108"/>
                    <a:pt x="4633" y="19206"/>
                  </a:cubicBezTo>
                  <a:cubicBezTo>
                    <a:pt x="4659" y="19305"/>
                    <a:pt x="4714" y="19403"/>
                    <a:pt x="4795" y="19470"/>
                  </a:cubicBezTo>
                  <a:cubicBezTo>
                    <a:pt x="4902" y="19569"/>
                    <a:pt x="5064" y="19600"/>
                    <a:pt x="5280" y="19600"/>
                  </a:cubicBezTo>
                  <a:cubicBezTo>
                    <a:pt x="5336" y="19600"/>
                    <a:pt x="5387" y="19600"/>
                    <a:pt x="5416" y="19600"/>
                  </a:cubicBezTo>
                  <a:cubicBezTo>
                    <a:pt x="5442" y="19600"/>
                    <a:pt x="5549" y="19667"/>
                    <a:pt x="5549" y="19828"/>
                  </a:cubicBezTo>
                  <a:cubicBezTo>
                    <a:pt x="5549" y="19994"/>
                    <a:pt x="5575" y="20092"/>
                    <a:pt x="5630" y="20191"/>
                  </a:cubicBezTo>
                  <a:cubicBezTo>
                    <a:pt x="5655" y="20320"/>
                    <a:pt x="5685" y="20388"/>
                    <a:pt x="5685" y="20517"/>
                  </a:cubicBezTo>
                  <a:cubicBezTo>
                    <a:pt x="5630" y="20781"/>
                    <a:pt x="5575" y="21273"/>
                    <a:pt x="5927" y="21403"/>
                  </a:cubicBezTo>
                  <a:cubicBezTo>
                    <a:pt x="6141" y="21502"/>
                    <a:pt x="6357" y="21569"/>
                    <a:pt x="6413" y="21569"/>
                  </a:cubicBezTo>
                  <a:cubicBezTo>
                    <a:pt x="6438" y="21600"/>
                    <a:pt x="6519" y="21600"/>
                    <a:pt x="6600" y="21600"/>
                  </a:cubicBezTo>
                  <a:cubicBezTo>
                    <a:pt x="6736" y="21600"/>
                    <a:pt x="6788" y="21537"/>
                    <a:pt x="6843" y="21502"/>
                  </a:cubicBezTo>
                  <a:cubicBezTo>
                    <a:pt x="6868" y="21434"/>
                    <a:pt x="6894" y="21372"/>
                    <a:pt x="6894" y="21305"/>
                  </a:cubicBezTo>
                  <a:cubicBezTo>
                    <a:pt x="6949" y="21336"/>
                    <a:pt x="7030" y="21336"/>
                    <a:pt x="7085" y="21336"/>
                  </a:cubicBezTo>
                  <a:cubicBezTo>
                    <a:pt x="7218" y="21336"/>
                    <a:pt x="7299" y="21273"/>
                    <a:pt x="7328" y="21206"/>
                  </a:cubicBezTo>
                  <a:cubicBezTo>
                    <a:pt x="7354" y="21206"/>
                    <a:pt x="7354" y="21175"/>
                    <a:pt x="7354" y="21175"/>
                  </a:cubicBezTo>
                  <a:cubicBezTo>
                    <a:pt x="7409" y="21206"/>
                    <a:pt x="7460" y="21206"/>
                    <a:pt x="7541" y="21206"/>
                  </a:cubicBezTo>
                  <a:cubicBezTo>
                    <a:pt x="7677" y="21206"/>
                    <a:pt x="7784" y="21077"/>
                    <a:pt x="7839" y="20911"/>
                  </a:cubicBezTo>
                  <a:cubicBezTo>
                    <a:pt x="7865" y="20714"/>
                    <a:pt x="7813" y="20517"/>
                    <a:pt x="7622" y="20419"/>
                  </a:cubicBezTo>
                  <a:cubicBezTo>
                    <a:pt x="7515" y="20320"/>
                    <a:pt x="7409" y="20289"/>
                    <a:pt x="7328" y="20222"/>
                  </a:cubicBezTo>
                  <a:cubicBezTo>
                    <a:pt x="7140" y="20159"/>
                    <a:pt x="6975" y="20061"/>
                    <a:pt x="6924" y="19927"/>
                  </a:cubicBezTo>
                  <a:cubicBezTo>
                    <a:pt x="6924" y="19895"/>
                    <a:pt x="6924" y="19864"/>
                    <a:pt x="6894" y="19828"/>
                  </a:cubicBezTo>
                  <a:cubicBezTo>
                    <a:pt x="6843" y="19600"/>
                    <a:pt x="6817" y="19533"/>
                    <a:pt x="7004" y="19372"/>
                  </a:cubicBezTo>
                  <a:cubicBezTo>
                    <a:pt x="7111" y="19305"/>
                    <a:pt x="7111" y="19305"/>
                    <a:pt x="7111" y="19305"/>
                  </a:cubicBezTo>
                  <a:cubicBezTo>
                    <a:pt x="7328" y="19108"/>
                    <a:pt x="7354" y="19077"/>
                    <a:pt x="7571" y="18978"/>
                  </a:cubicBezTo>
                  <a:cubicBezTo>
                    <a:pt x="7622" y="18947"/>
                    <a:pt x="7703" y="18947"/>
                    <a:pt x="7758" y="18947"/>
                  </a:cubicBezTo>
                  <a:cubicBezTo>
                    <a:pt x="7813" y="18947"/>
                    <a:pt x="7839" y="18947"/>
                    <a:pt x="7894" y="18978"/>
                  </a:cubicBezTo>
                  <a:cubicBezTo>
                    <a:pt x="7946" y="18978"/>
                    <a:pt x="8001" y="18978"/>
                    <a:pt x="8082" y="18978"/>
                  </a:cubicBezTo>
                  <a:cubicBezTo>
                    <a:pt x="8269" y="18978"/>
                    <a:pt x="8460" y="19045"/>
                    <a:pt x="8512" y="19175"/>
                  </a:cubicBezTo>
                  <a:cubicBezTo>
                    <a:pt x="8567" y="19305"/>
                    <a:pt x="8699" y="19470"/>
                    <a:pt x="8809" y="19470"/>
                  </a:cubicBezTo>
                  <a:cubicBezTo>
                    <a:pt x="8890" y="19470"/>
                    <a:pt x="8942" y="19439"/>
                    <a:pt x="8971" y="19341"/>
                  </a:cubicBezTo>
                  <a:cubicBezTo>
                    <a:pt x="8997" y="19372"/>
                    <a:pt x="9052" y="19403"/>
                    <a:pt x="9133" y="19470"/>
                  </a:cubicBezTo>
                  <a:cubicBezTo>
                    <a:pt x="9184" y="19502"/>
                    <a:pt x="9214" y="19533"/>
                    <a:pt x="9265" y="19533"/>
                  </a:cubicBezTo>
                  <a:cubicBezTo>
                    <a:pt x="9427" y="19533"/>
                    <a:pt x="9644" y="19403"/>
                    <a:pt x="9695" y="19341"/>
                  </a:cubicBezTo>
                  <a:cubicBezTo>
                    <a:pt x="9695" y="19341"/>
                    <a:pt x="9725" y="19341"/>
                    <a:pt x="9750" y="19341"/>
                  </a:cubicBezTo>
                  <a:cubicBezTo>
                    <a:pt x="9806" y="19341"/>
                    <a:pt x="9861" y="19341"/>
                    <a:pt x="9912" y="19403"/>
                  </a:cubicBezTo>
                  <a:cubicBezTo>
                    <a:pt x="9967" y="19470"/>
                    <a:pt x="9967" y="19699"/>
                    <a:pt x="9942" y="19828"/>
                  </a:cubicBezTo>
                  <a:cubicBezTo>
                    <a:pt x="9886" y="19963"/>
                    <a:pt x="9861" y="20191"/>
                    <a:pt x="9993" y="20356"/>
                  </a:cubicBezTo>
                  <a:cubicBezTo>
                    <a:pt x="10129" y="20553"/>
                    <a:pt x="10265" y="20616"/>
                    <a:pt x="10372" y="20616"/>
                  </a:cubicBezTo>
                  <a:cubicBezTo>
                    <a:pt x="10453" y="20616"/>
                    <a:pt x="10504" y="20584"/>
                    <a:pt x="10559" y="20517"/>
                  </a:cubicBezTo>
                  <a:cubicBezTo>
                    <a:pt x="10585" y="20517"/>
                    <a:pt x="10585" y="20517"/>
                    <a:pt x="10585" y="20517"/>
                  </a:cubicBezTo>
                  <a:cubicBezTo>
                    <a:pt x="10585" y="20517"/>
                    <a:pt x="10585" y="20517"/>
                    <a:pt x="10614" y="20517"/>
                  </a:cubicBezTo>
                  <a:cubicBezTo>
                    <a:pt x="10640" y="20553"/>
                    <a:pt x="10695" y="20616"/>
                    <a:pt x="10776" y="20616"/>
                  </a:cubicBezTo>
                  <a:cubicBezTo>
                    <a:pt x="10802" y="20616"/>
                    <a:pt x="10802" y="20616"/>
                    <a:pt x="10827" y="20616"/>
                  </a:cubicBezTo>
                  <a:cubicBezTo>
                    <a:pt x="10857" y="20616"/>
                    <a:pt x="10857" y="20616"/>
                    <a:pt x="10883" y="20616"/>
                  </a:cubicBezTo>
                  <a:cubicBezTo>
                    <a:pt x="10908" y="20616"/>
                    <a:pt x="11019" y="20616"/>
                    <a:pt x="11099" y="20517"/>
                  </a:cubicBezTo>
                  <a:cubicBezTo>
                    <a:pt x="11180" y="20419"/>
                    <a:pt x="11206" y="20222"/>
                    <a:pt x="11180" y="19963"/>
                  </a:cubicBezTo>
                  <a:cubicBezTo>
                    <a:pt x="11180" y="19730"/>
                    <a:pt x="11180" y="19533"/>
                    <a:pt x="11180" y="19341"/>
                  </a:cubicBezTo>
                  <a:cubicBezTo>
                    <a:pt x="11206" y="19010"/>
                    <a:pt x="11206" y="18750"/>
                    <a:pt x="11099" y="18486"/>
                  </a:cubicBezTo>
                  <a:cubicBezTo>
                    <a:pt x="10963" y="18222"/>
                    <a:pt x="10908" y="17829"/>
                    <a:pt x="10908" y="17632"/>
                  </a:cubicBezTo>
                  <a:cubicBezTo>
                    <a:pt x="10963" y="17600"/>
                    <a:pt x="11070" y="17502"/>
                    <a:pt x="11206" y="17403"/>
                  </a:cubicBezTo>
                  <a:cubicBezTo>
                    <a:pt x="11449" y="17242"/>
                    <a:pt x="11585" y="17108"/>
                    <a:pt x="11636" y="16911"/>
                  </a:cubicBezTo>
                  <a:cubicBezTo>
                    <a:pt x="11636" y="16911"/>
                    <a:pt x="11666" y="16911"/>
                    <a:pt x="11743" y="16911"/>
                  </a:cubicBezTo>
                  <a:cubicBezTo>
                    <a:pt x="11798" y="16911"/>
                    <a:pt x="11824" y="16911"/>
                    <a:pt x="11853" y="16911"/>
                  </a:cubicBezTo>
                  <a:cubicBezTo>
                    <a:pt x="11905" y="16911"/>
                    <a:pt x="11960" y="16911"/>
                    <a:pt x="11985" y="16911"/>
                  </a:cubicBezTo>
                  <a:cubicBezTo>
                    <a:pt x="12015" y="16911"/>
                    <a:pt x="12015" y="16911"/>
                    <a:pt x="12015" y="16947"/>
                  </a:cubicBezTo>
                  <a:cubicBezTo>
                    <a:pt x="12096" y="17010"/>
                    <a:pt x="12066" y="17242"/>
                    <a:pt x="12041" y="17341"/>
                  </a:cubicBezTo>
                  <a:cubicBezTo>
                    <a:pt x="12015" y="17471"/>
                    <a:pt x="12041" y="17699"/>
                    <a:pt x="12121" y="17864"/>
                  </a:cubicBezTo>
                  <a:cubicBezTo>
                    <a:pt x="12202" y="18025"/>
                    <a:pt x="12283" y="18092"/>
                    <a:pt x="12390" y="18124"/>
                  </a:cubicBezTo>
                  <a:cubicBezTo>
                    <a:pt x="12526" y="18160"/>
                    <a:pt x="12551" y="18222"/>
                    <a:pt x="12607" y="18419"/>
                  </a:cubicBezTo>
                  <a:cubicBezTo>
                    <a:pt x="12632" y="18616"/>
                    <a:pt x="12768" y="19010"/>
                    <a:pt x="13011" y="19010"/>
                  </a:cubicBezTo>
                  <a:cubicBezTo>
                    <a:pt x="13066" y="19010"/>
                    <a:pt x="13118" y="18978"/>
                    <a:pt x="13198" y="18911"/>
                  </a:cubicBezTo>
                  <a:cubicBezTo>
                    <a:pt x="13279" y="18813"/>
                    <a:pt x="13334" y="18714"/>
                    <a:pt x="13390" y="18652"/>
                  </a:cubicBezTo>
                  <a:cubicBezTo>
                    <a:pt x="13415" y="18585"/>
                    <a:pt x="13467" y="18517"/>
                    <a:pt x="13467" y="18517"/>
                  </a:cubicBezTo>
                  <a:cubicBezTo>
                    <a:pt x="13467" y="18517"/>
                    <a:pt x="13467" y="18517"/>
                    <a:pt x="13496" y="18517"/>
                  </a:cubicBezTo>
                  <a:cubicBezTo>
                    <a:pt x="13522" y="18553"/>
                    <a:pt x="13548" y="18585"/>
                    <a:pt x="13577" y="18616"/>
                  </a:cubicBezTo>
                  <a:cubicBezTo>
                    <a:pt x="13658" y="18683"/>
                    <a:pt x="13739" y="18781"/>
                    <a:pt x="13845" y="18781"/>
                  </a:cubicBezTo>
                  <a:cubicBezTo>
                    <a:pt x="13926" y="18781"/>
                    <a:pt x="13981" y="18750"/>
                    <a:pt x="14033" y="18714"/>
                  </a:cubicBezTo>
                  <a:cubicBezTo>
                    <a:pt x="14305" y="18553"/>
                    <a:pt x="14709" y="18388"/>
                    <a:pt x="14922" y="18388"/>
                  </a:cubicBezTo>
                  <a:lnTo>
                    <a:pt x="14948" y="18388"/>
                  </a:lnTo>
                  <a:cubicBezTo>
                    <a:pt x="15003" y="18517"/>
                    <a:pt x="15084" y="18517"/>
                    <a:pt x="15246" y="18517"/>
                  </a:cubicBezTo>
                  <a:cubicBezTo>
                    <a:pt x="15569" y="18517"/>
                    <a:pt x="15650" y="18517"/>
                    <a:pt x="15893" y="18356"/>
                  </a:cubicBezTo>
                  <a:cubicBezTo>
                    <a:pt x="15944" y="18321"/>
                    <a:pt x="16025" y="18289"/>
                    <a:pt x="16110" y="18258"/>
                  </a:cubicBezTo>
                  <a:cubicBezTo>
                    <a:pt x="16136" y="17994"/>
                    <a:pt x="16136" y="17994"/>
                    <a:pt x="16136" y="17994"/>
                  </a:cubicBezTo>
                  <a:cubicBezTo>
                    <a:pt x="15974" y="17963"/>
                    <a:pt x="15893" y="17896"/>
                    <a:pt x="15838" y="17864"/>
                  </a:cubicBezTo>
                  <a:cubicBezTo>
                    <a:pt x="15919" y="17699"/>
                    <a:pt x="15944" y="17667"/>
                    <a:pt x="16136" y="17533"/>
                  </a:cubicBezTo>
                  <a:cubicBezTo>
                    <a:pt x="16404" y="17372"/>
                    <a:pt x="16459" y="17207"/>
                    <a:pt x="16378" y="16880"/>
                  </a:cubicBezTo>
                  <a:cubicBezTo>
                    <a:pt x="16323" y="16652"/>
                    <a:pt x="16191" y="16419"/>
                    <a:pt x="16025" y="16419"/>
                  </a:cubicBezTo>
                  <a:cubicBezTo>
                    <a:pt x="15974" y="16419"/>
                    <a:pt x="15919" y="16455"/>
                    <a:pt x="15893" y="16486"/>
                  </a:cubicBezTo>
                  <a:cubicBezTo>
                    <a:pt x="15867" y="16518"/>
                    <a:pt x="15838" y="16518"/>
                    <a:pt x="15838" y="16553"/>
                  </a:cubicBezTo>
                  <a:cubicBezTo>
                    <a:pt x="15838" y="16518"/>
                    <a:pt x="15812" y="16518"/>
                    <a:pt x="15812" y="16518"/>
                  </a:cubicBezTo>
                  <a:cubicBezTo>
                    <a:pt x="15757" y="16321"/>
                    <a:pt x="15786" y="16258"/>
                    <a:pt x="15786" y="16258"/>
                  </a:cubicBezTo>
                  <a:cubicBezTo>
                    <a:pt x="15786" y="16258"/>
                    <a:pt x="15812" y="16222"/>
                    <a:pt x="15838" y="16222"/>
                  </a:cubicBezTo>
                  <a:cubicBezTo>
                    <a:pt x="16025" y="16160"/>
                    <a:pt x="16080" y="15963"/>
                    <a:pt x="16161" y="15766"/>
                  </a:cubicBezTo>
                  <a:cubicBezTo>
                    <a:pt x="16161" y="15699"/>
                    <a:pt x="16161" y="15699"/>
                    <a:pt x="16161" y="15699"/>
                  </a:cubicBezTo>
                  <a:cubicBezTo>
                    <a:pt x="16216" y="15538"/>
                    <a:pt x="16242" y="15538"/>
                    <a:pt x="16378" y="15435"/>
                  </a:cubicBezTo>
                  <a:cubicBezTo>
                    <a:pt x="16404" y="15404"/>
                    <a:pt x="16404" y="15404"/>
                    <a:pt x="16404" y="15404"/>
                  </a:cubicBezTo>
                  <a:cubicBezTo>
                    <a:pt x="16430" y="15372"/>
                    <a:pt x="16459" y="15372"/>
                    <a:pt x="16485" y="15337"/>
                  </a:cubicBezTo>
                  <a:cubicBezTo>
                    <a:pt x="16540" y="15305"/>
                    <a:pt x="16566" y="15274"/>
                    <a:pt x="16621" y="15243"/>
                  </a:cubicBezTo>
                  <a:cubicBezTo>
                    <a:pt x="16621" y="15337"/>
                    <a:pt x="16672" y="15471"/>
                    <a:pt x="16727" y="15538"/>
                  </a:cubicBezTo>
                  <a:cubicBezTo>
                    <a:pt x="16702" y="15636"/>
                    <a:pt x="16672" y="15766"/>
                    <a:pt x="16702" y="15864"/>
                  </a:cubicBezTo>
                  <a:cubicBezTo>
                    <a:pt x="16727" y="15994"/>
                    <a:pt x="16863" y="16222"/>
                    <a:pt x="17051" y="16222"/>
                  </a:cubicBezTo>
                  <a:cubicBezTo>
                    <a:pt x="17132" y="16222"/>
                    <a:pt x="17213" y="16191"/>
                    <a:pt x="17268" y="16124"/>
                  </a:cubicBezTo>
                  <a:cubicBezTo>
                    <a:pt x="17319" y="16026"/>
                    <a:pt x="17345" y="15963"/>
                    <a:pt x="17374" y="15896"/>
                  </a:cubicBezTo>
                  <a:cubicBezTo>
                    <a:pt x="17400" y="15927"/>
                    <a:pt x="17455" y="15963"/>
                    <a:pt x="17510" y="15963"/>
                  </a:cubicBezTo>
                  <a:cubicBezTo>
                    <a:pt x="17536" y="15963"/>
                    <a:pt x="17562" y="15963"/>
                    <a:pt x="17617" y="15963"/>
                  </a:cubicBezTo>
                  <a:cubicBezTo>
                    <a:pt x="17915" y="15766"/>
                    <a:pt x="17830" y="15502"/>
                    <a:pt x="17804" y="15404"/>
                  </a:cubicBezTo>
                  <a:cubicBezTo>
                    <a:pt x="17804" y="15404"/>
                    <a:pt x="17779" y="15372"/>
                    <a:pt x="17779" y="15337"/>
                  </a:cubicBezTo>
                  <a:cubicBezTo>
                    <a:pt x="17804" y="15337"/>
                    <a:pt x="17804" y="15305"/>
                    <a:pt x="17830" y="15274"/>
                  </a:cubicBezTo>
                  <a:cubicBezTo>
                    <a:pt x="17860" y="15243"/>
                    <a:pt x="17860" y="15175"/>
                    <a:pt x="17885" y="15144"/>
                  </a:cubicBezTo>
                  <a:cubicBezTo>
                    <a:pt x="18047" y="15108"/>
                    <a:pt x="18183" y="15046"/>
                    <a:pt x="18235" y="14979"/>
                  </a:cubicBezTo>
                  <a:cubicBezTo>
                    <a:pt x="18290" y="14979"/>
                    <a:pt x="18315" y="14979"/>
                    <a:pt x="18371" y="14979"/>
                  </a:cubicBezTo>
                  <a:cubicBezTo>
                    <a:pt x="18426" y="14979"/>
                    <a:pt x="18477" y="14979"/>
                    <a:pt x="18532" y="14979"/>
                  </a:cubicBezTo>
                  <a:cubicBezTo>
                    <a:pt x="18668" y="14912"/>
                    <a:pt x="18694" y="14849"/>
                    <a:pt x="18749" y="14782"/>
                  </a:cubicBezTo>
                  <a:cubicBezTo>
                    <a:pt x="18749" y="14750"/>
                    <a:pt x="18775" y="14750"/>
                    <a:pt x="18775" y="14715"/>
                  </a:cubicBezTo>
                  <a:cubicBezTo>
                    <a:pt x="18801" y="14652"/>
                    <a:pt x="18830" y="14652"/>
                    <a:pt x="18882" y="14616"/>
                  </a:cubicBezTo>
                  <a:cubicBezTo>
                    <a:pt x="18911" y="14616"/>
                    <a:pt x="18937" y="14585"/>
                    <a:pt x="18937" y="14585"/>
                  </a:cubicBezTo>
                  <a:cubicBezTo>
                    <a:pt x="19069" y="14486"/>
                    <a:pt x="19150" y="14290"/>
                    <a:pt x="19150" y="14124"/>
                  </a:cubicBezTo>
                  <a:cubicBezTo>
                    <a:pt x="19124" y="13994"/>
                    <a:pt x="19043" y="13896"/>
                    <a:pt x="18911" y="13865"/>
                  </a:cubicBezTo>
                  <a:cubicBezTo>
                    <a:pt x="18694" y="13829"/>
                    <a:pt x="18668" y="13766"/>
                    <a:pt x="18668" y="13699"/>
                  </a:cubicBezTo>
                  <a:cubicBezTo>
                    <a:pt x="18668" y="13668"/>
                    <a:pt x="18668" y="13668"/>
                    <a:pt x="18668" y="13668"/>
                  </a:cubicBezTo>
                  <a:cubicBezTo>
                    <a:pt x="18668" y="13668"/>
                    <a:pt x="18668" y="13668"/>
                    <a:pt x="18668" y="13632"/>
                  </a:cubicBezTo>
                  <a:cubicBezTo>
                    <a:pt x="18694" y="13601"/>
                    <a:pt x="18749" y="13569"/>
                    <a:pt x="18749" y="13471"/>
                  </a:cubicBezTo>
                  <a:cubicBezTo>
                    <a:pt x="18775" y="13341"/>
                    <a:pt x="18775" y="13207"/>
                    <a:pt x="18720" y="13144"/>
                  </a:cubicBezTo>
                  <a:cubicBezTo>
                    <a:pt x="18668" y="13077"/>
                    <a:pt x="18639" y="13046"/>
                    <a:pt x="18587" y="13046"/>
                  </a:cubicBezTo>
                  <a:cubicBezTo>
                    <a:pt x="18532" y="13046"/>
                    <a:pt x="18507" y="13046"/>
                    <a:pt x="18451" y="13077"/>
                  </a:cubicBezTo>
                  <a:cubicBezTo>
                    <a:pt x="18451" y="13109"/>
                    <a:pt x="18426" y="13109"/>
                    <a:pt x="18426" y="13144"/>
                  </a:cubicBezTo>
                  <a:cubicBezTo>
                    <a:pt x="18396" y="13144"/>
                    <a:pt x="18396" y="13144"/>
                    <a:pt x="18371" y="13176"/>
                  </a:cubicBezTo>
                  <a:cubicBezTo>
                    <a:pt x="18371" y="13109"/>
                    <a:pt x="18396" y="13046"/>
                    <a:pt x="18426" y="13010"/>
                  </a:cubicBezTo>
                  <a:cubicBezTo>
                    <a:pt x="18451" y="13010"/>
                    <a:pt x="18477" y="13010"/>
                    <a:pt x="18507" y="13010"/>
                  </a:cubicBezTo>
                  <a:cubicBezTo>
                    <a:pt x="18587" y="12979"/>
                    <a:pt x="18720" y="12979"/>
                    <a:pt x="18801" y="12782"/>
                  </a:cubicBezTo>
                  <a:cubicBezTo>
                    <a:pt x="18856" y="12715"/>
                    <a:pt x="18882" y="12585"/>
                    <a:pt x="18856" y="12518"/>
                  </a:cubicBezTo>
                  <a:cubicBezTo>
                    <a:pt x="18801" y="12388"/>
                    <a:pt x="18720" y="12388"/>
                    <a:pt x="18613" y="12357"/>
                  </a:cubicBezTo>
                  <a:cubicBezTo>
                    <a:pt x="18587" y="12357"/>
                    <a:pt x="18587" y="12357"/>
                    <a:pt x="18587" y="12357"/>
                  </a:cubicBezTo>
                  <a:cubicBezTo>
                    <a:pt x="18558" y="12321"/>
                    <a:pt x="18532" y="12321"/>
                    <a:pt x="18507" y="12321"/>
                  </a:cubicBezTo>
                  <a:cubicBezTo>
                    <a:pt x="18613" y="12258"/>
                    <a:pt x="18639" y="12223"/>
                    <a:pt x="18694" y="12124"/>
                  </a:cubicBezTo>
                  <a:cubicBezTo>
                    <a:pt x="18720" y="12124"/>
                    <a:pt x="18720" y="12093"/>
                    <a:pt x="18749" y="12062"/>
                  </a:cubicBezTo>
                  <a:cubicBezTo>
                    <a:pt x="18749" y="12026"/>
                    <a:pt x="18775" y="12026"/>
                    <a:pt x="18801" y="12026"/>
                  </a:cubicBezTo>
                  <a:cubicBezTo>
                    <a:pt x="18830" y="12026"/>
                    <a:pt x="18856" y="12026"/>
                    <a:pt x="18911" y="12062"/>
                  </a:cubicBezTo>
                  <a:cubicBezTo>
                    <a:pt x="18937" y="12062"/>
                    <a:pt x="18937" y="12062"/>
                    <a:pt x="18962" y="12062"/>
                  </a:cubicBezTo>
                  <a:cubicBezTo>
                    <a:pt x="18992" y="12093"/>
                    <a:pt x="19018" y="12093"/>
                    <a:pt x="19043" y="12093"/>
                  </a:cubicBezTo>
                  <a:cubicBezTo>
                    <a:pt x="19205" y="12093"/>
                    <a:pt x="19234" y="11927"/>
                    <a:pt x="19260" y="11833"/>
                  </a:cubicBezTo>
                  <a:cubicBezTo>
                    <a:pt x="19260" y="11798"/>
                    <a:pt x="19260" y="11798"/>
                    <a:pt x="19260" y="11798"/>
                  </a:cubicBezTo>
                  <a:cubicBezTo>
                    <a:pt x="19260" y="11766"/>
                    <a:pt x="19315" y="11766"/>
                    <a:pt x="19341" y="11735"/>
                  </a:cubicBezTo>
                  <a:cubicBezTo>
                    <a:pt x="19392" y="11735"/>
                    <a:pt x="19448" y="11735"/>
                    <a:pt x="19503" y="11699"/>
                  </a:cubicBezTo>
                  <a:cubicBezTo>
                    <a:pt x="19528" y="11668"/>
                    <a:pt x="19554" y="11668"/>
                    <a:pt x="19584" y="11632"/>
                  </a:cubicBezTo>
                  <a:cubicBezTo>
                    <a:pt x="19609" y="11798"/>
                    <a:pt x="19664" y="11865"/>
                    <a:pt x="19745" y="11865"/>
                  </a:cubicBezTo>
                  <a:cubicBezTo>
                    <a:pt x="19771" y="11865"/>
                    <a:pt x="19771" y="11865"/>
                    <a:pt x="19771" y="11865"/>
                  </a:cubicBezTo>
                  <a:cubicBezTo>
                    <a:pt x="19797" y="11833"/>
                    <a:pt x="19797" y="11833"/>
                    <a:pt x="19797" y="11833"/>
                  </a:cubicBezTo>
                  <a:cubicBezTo>
                    <a:pt x="19878" y="11798"/>
                    <a:pt x="19878" y="11668"/>
                    <a:pt x="19907" y="11570"/>
                  </a:cubicBezTo>
                  <a:cubicBezTo>
                    <a:pt x="19907" y="11471"/>
                    <a:pt x="19933" y="11373"/>
                    <a:pt x="19959" y="11306"/>
                  </a:cubicBezTo>
                  <a:cubicBezTo>
                    <a:pt x="19988" y="11243"/>
                    <a:pt x="20014" y="11207"/>
                    <a:pt x="20014" y="11144"/>
                  </a:cubicBezTo>
                  <a:cubicBezTo>
                    <a:pt x="20095" y="11010"/>
                    <a:pt x="20120" y="10912"/>
                    <a:pt x="20256" y="10849"/>
                  </a:cubicBezTo>
                  <a:cubicBezTo>
                    <a:pt x="20282" y="10849"/>
                    <a:pt x="20337" y="10813"/>
                    <a:pt x="20470" y="10813"/>
                  </a:cubicBezTo>
                  <a:cubicBezTo>
                    <a:pt x="20554" y="10813"/>
                    <a:pt x="20635" y="10813"/>
                    <a:pt x="20742" y="10849"/>
                  </a:cubicBezTo>
                  <a:cubicBezTo>
                    <a:pt x="20848" y="10849"/>
                    <a:pt x="20929" y="10849"/>
                    <a:pt x="21010" y="10849"/>
                  </a:cubicBezTo>
                  <a:cubicBezTo>
                    <a:pt x="21197" y="10849"/>
                    <a:pt x="21308" y="10813"/>
                    <a:pt x="21389" y="10751"/>
                  </a:cubicBezTo>
                  <a:cubicBezTo>
                    <a:pt x="21576" y="10585"/>
                    <a:pt x="21550" y="10456"/>
                    <a:pt x="21495" y="10223"/>
                  </a:cubicBezTo>
                  <a:cubicBezTo>
                    <a:pt x="21469" y="10129"/>
                    <a:pt x="21469" y="10129"/>
                    <a:pt x="21469" y="10129"/>
                  </a:cubicBezTo>
                  <a:cubicBezTo>
                    <a:pt x="21414" y="9865"/>
                    <a:pt x="21359" y="9735"/>
                    <a:pt x="21333" y="9570"/>
                  </a:cubicBezTo>
                  <a:cubicBezTo>
                    <a:pt x="21308" y="9538"/>
                    <a:pt x="21308" y="9503"/>
                    <a:pt x="21278" y="9471"/>
                  </a:cubicBezTo>
                  <a:cubicBezTo>
                    <a:pt x="21278" y="9435"/>
                    <a:pt x="21253" y="9404"/>
                    <a:pt x="21253" y="9373"/>
                  </a:cubicBezTo>
                  <a:cubicBezTo>
                    <a:pt x="21227" y="9243"/>
                    <a:pt x="21172" y="9078"/>
                    <a:pt x="21039" y="9078"/>
                  </a:cubicBezTo>
                  <a:cubicBezTo>
                    <a:pt x="21010" y="9078"/>
                    <a:pt x="20955" y="9109"/>
                    <a:pt x="20929" y="9109"/>
                  </a:cubicBezTo>
                  <a:cubicBezTo>
                    <a:pt x="20903" y="9109"/>
                    <a:pt x="20903" y="9109"/>
                    <a:pt x="20903" y="9109"/>
                  </a:cubicBezTo>
                  <a:cubicBezTo>
                    <a:pt x="20874" y="9145"/>
                    <a:pt x="20874" y="9145"/>
                    <a:pt x="20848" y="9145"/>
                  </a:cubicBezTo>
                  <a:cubicBezTo>
                    <a:pt x="20822" y="9145"/>
                    <a:pt x="20767" y="9109"/>
                    <a:pt x="20686" y="9078"/>
                  </a:cubicBezTo>
                  <a:cubicBezTo>
                    <a:pt x="20580" y="9046"/>
                    <a:pt x="20580" y="9010"/>
                    <a:pt x="20554" y="8881"/>
                  </a:cubicBezTo>
                  <a:cubicBezTo>
                    <a:pt x="20554" y="8814"/>
                    <a:pt x="20525" y="8715"/>
                    <a:pt x="20499" y="8617"/>
                  </a:cubicBezTo>
                  <a:cubicBezTo>
                    <a:pt x="20392" y="8321"/>
                    <a:pt x="20282" y="8223"/>
                    <a:pt x="20069" y="8160"/>
                  </a:cubicBezTo>
                  <a:cubicBezTo>
                    <a:pt x="20039" y="8160"/>
                    <a:pt x="20039" y="8125"/>
                    <a:pt x="20014" y="8093"/>
                  </a:cubicBezTo>
                  <a:cubicBezTo>
                    <a:pt x="19988" y="8062"/>
                    <a:pt x="19933" y="7964"/>
                    <a:pt x="19826" y="7964"/>
                  </a:cubicBezTo>
                  <a:cubicBezTo>
                    <a:pt x="19771" y="7964"/>
                    <a:pt x="19745" y="7995"/>
                    <a:pt x="19716" y="7995"/>
                  </a:cubicBezTo>
                  <a:cubicBezTo>
                    <a:pt x="19690" y="7995"/>
                    <a:pt x="19635" y="8031"/>
                    <a:pt x="19503" y="8031"/>
                  </a:cubicBezTo>
                  <a:cubicBezTo>
                    <a:pt x="19448" y="8062"/>
                    <a:pt x="19392" y="8062"/>
                    <a:pt x="19367" y="8062"/>
                  </a:cubicBezTo>
                  <a:cubicBezTo>
                    <a:pt x="19234" y="8062"/>
                    <a:pt x="19124" y="8031"/>
                    <a:pt x="19069" y="7932"/>
                  </a:cubicBezTo>
                  <a:cubicBezTo>
                    <a:pt x="18992" y="7798"/>
                    <a:pt x="18882" y="7731"/>
                    <a:pt x="18720" y="7731"/>
                  </a:cubicBezTo>
                  <a:cubicBezTo>
                    <a:pt x="18668" y="7731"/>
                    <a:pt x="18639" y="7731"/>
                    <a:pt x="18558" y="7731"/>
                  </a:cubicBezTo>
                  <a:cubicBezTo>
                    <a:pt x="18532" y="7767"/>
                    <a:pt x="18532" y="7767"/>
                    <a:pt x="18532" y="7767"/>
                  </a:cubicBezTo>
                  <a:cubicBezTo>
                    <a:pt x="18507" y="7767"/>
                    <a:pt x="18507" y="7767"/>
                    <a:pt x="18507" y="7767"/>
                  </a:cubicBezTo>
                  <a:cubicBezTo>
                    <a:pt x="18477" y="7798"/>
                    <a:pt x="18477" y="7798"/>
                    <a:pt x="18477" y="7798"/>
                  </a:cubicBezTo>
                  <a:cubicBezTo>
                    <a:pt x="18426" y="7964"/>
                    <a:pt x="18345" y="8093"/>
                    <a:pt x="18290" y="8160"/>
                  </a:cubicBezTo>
                  <a:cubicBezTo>
                    <a:pt x="18183" y="8357"/>
                    <a:pt x="18235" y="8554"/>
                    <a:pt x="18264" y="8715"/>
                  </a:cubicBezTo>
                  <a:cubicBezTo>
                    <a:pt x="18290" y="8751"/>
                    <a:pt x="18290" y="8751"/>
                    <a:pt x="18290" y="8751"/>
                  </a:cubicBezTo>
                  <a:cubicBezTo>
                    <a:pt x="18315" y="8881"/>
                    <a:pt x="18396" y="8948"/>
                    <a:pt x="18477" y="8979"/>
                  </a:cubicBezTo>
                  <a:lnTo>
                    <a:pt x="18532" y="9010"/>
                  </a:lnTo>
                  <a:cubicBezTo>
                    <a:pt x="18532" y="9109"/>
                    <a:pt x="18477" y="9207"/>
                    <a:pt x="18371" y="9306"/>
                  </a:cubicBezTo>
                  <a:cubicBezTo>
                    <a:pt x="18264" y="9435"/>
                    <a:pt x="18235" y="9503"/>
                    <a:pt x="18183" y="9637"/>
                  </a:cubicBezTo>
                  <a:cubicBezTo>
                    <a:pt x="18154" y="9699"/>
                    <a:pt x="18154" y="9699"/>
                    <a:pt x="18154" y="9699"/>
                  </a:cubicBezTo>
                  <a:cubicBezTo>
                    <a:pt x="18128" y="9798"/>
                    <a:pt x="18128" y="9865"/>
                    <a:pt x="18128" y="9896"/>
                  </a:cubicBezTo>
                  <a:lnTo>
                    <a:pt x="18128" y="9928"/>
                  </a:lnTo>
                  <a:cubicBezTo>
                    <a:pt x="18128" y="9928"/>
                    <a:pt x="18102" y="9928"/>
                    <a:pt x="18073" y="9963"/>
                  </a:cubicBezTo>
                  <a:cubicBezTo>
                    <a:pt x="18073" y="9963"/>
                    <a:pt x="18047" y="9928"/>
                    <a:pt x="18021" y="9829"/>
                  </a:cubicBezTo>
                  <a:cubicBezTo>
                    <a:pt x="17992" y="9699"/>
                    <a:pt x="17885" y="9570"/>
                    <a:pt x="17749" y="9570"/>
                  </a:cubicBezTo>
                  <a:cubicBezTo>
                    <a:pt x="17643" y="9570"/>
                    <a:pt x="17562" y="9668"/>
                    <a:pt x="17510" y="9767"/>
                  </a:cubicBezTo>
                  <a:cubicBezTo>
                    <a:pt x="17510" y="9767"/>
                    <a:pt x="17481" y="9798"/>
                    <a:pt x="17455" y="9829"/>
                  </a:cubicBezTo>
                  <a:cubicBezTo>
                    <a:pt x="17455" y="9798"/>
                    <a:pt x="17430" y="9767"/>
                    <a:pt x="17374" y="9668"/>
                  </a:cubicBezTo>
                  <a:cubicBezTo>
                    <a:pt x="17319" y="9570"/>
                    <a:pt x="17238" y="9538"/>
                    <a:pt x="17157" y="9538"/>
                  </a:cubicBezTo>
                  <a:cubicBezTo>
                    <a:pt x="17077" y="9538"/>
                    <a:pt x="16970" y="9570"/>
                    <a:pt x="16863" y="9637"/>
                  </a:cubicBezTo>
                  <a:cubicBezTo>
                    <a:pt x="16834" y="9668"/>
                    <a:pt x="16808" y="9668"/>
                    <a:pt x="16783" y="9668"/>
                  </a:cubicBezTo>
                  <a:cubicBezTo>
                    <a:pt x="16753" y="9668"/>
                    <a:pt x="16727" y="9668"/>
                    <a:pt x="16672" y="9637"/>
                  </a:cubicBezTo>
                  <a:cubicBezTo>
                    <a:pt x="16647" y="9637"/>
                    <a:pt x="16591" y="9637"/>
                    <a:pt x="16540" y="9601"/>
                  </a:cubicBezTo>
                  <a:cubicBezTo>
                    <a:pt x="16459" y="9601"/>
                    <a:pt x="16378" y="9404"/>
                    <a:pt x="16323" y="9274"/>
                  </a:cubicBezTo>
                  <a:cubicBezTo>
                    <a:pt x="16323" y="9243"/>
                    <a:pt x="16323" y="9243"/>
                    <a:pt x="16323" y="9243"/>
                  </a:cubicBezTo>
                  <a:cubicBezTo>
                    <a:pt x="16242" y="9010"/>
                    <a:pt x="16110" y="8912"/>
                    <a:pt x="15893" y="8912"/>
                  </a:cubicBezTo>
                  <a:cubicBezTo>
                    <a:pt x="15812" y="8912"/>
                    <a:pt x="15757" y="8782"/>
                    <a:pt x="15676" y="8684"/>
                  </a:cubicBezTo>
                  <a:cubicBezTo>
                    <a:pt x="15650" y="8617"/>
                    <a:pt x="15595" y="8554"/>
                    <a:pt x="15569" y="8487"/>
                  </a:cubicBezTo>
                  <a:cubicBezTo>
                    <a:pt x="15514" y="8456"/>
                    <a:pt x="15463" y="8420"/>
                    <a:pt x="15408" y="8420"/>
                  </a:cubicBezTo>
                  <a:cubicBezTo>
                    <a:pt x="15301" y="8420"/>
                    <a:pt x="15220" y="8518"/>
                    <a:pt x="15139" y="8554"/>
                  </a:cubicBezTo>
                  <a:cubicBezTo>
                    <a:pt x="15139" y="8585"/>
                    <a:pt x="15110" y="8585"/>
                    <a:pt x="15110" y="8585"/>
                  </a:cubicBezTo>
                  <a:cubicBezTo>
                    <a:pt x="15059" y="8617"/>
                    <a:pt x="14897" y="8617"/>
                    <a:pt x="14790" y="8653"/>
                  </a:cubicBezTo>
                  <a:cubicBezTo>
                    <a:pt x="14709" y="8653"/>
                    <a:pt x="14625" y="8653"/>
                    <a:pt x="14573" y="8653"/>
                  </a:cubicBezTo>
                  <a:cubicBezTo>
                    <a:pt x="14544" y="8653"/>
                    <a:pt x="14544" y="8653"/>
                    <a:pt x="14544" y="8653"/>
                  </a:cubicBezTo>
                  <a:cubicBezTo>
                    <a:pt x="14518" y="8653"/>
                    <a:pt x="14518" y="8653"/>
                    <a:pt x="14492" y="8617"/>
                  </a:cubicBezTo>
                  <a:cubicBezTo>
                    <a:pt x="14467" y="8554"/>
                    <a:pt x="14437" y="8487"/>
                    <a:pt x="14331" y="8456"/>
                  </a:cubicBezTo>
                  <a:cubicBezTo>
                    <a:pt x="14276" y="8420"/>
                    <a:pt x="14195" y="8321"/>
                    <a:pt x="14114" y="8192"/>
                  </a:cubicBezTo>
                  <a:cubicBezTo>
                    <a:pt x="14088" y="8160"/>
                    <a:pt x="14062" y="8125"/>
                    <a:pt x="14062" y="8093"/>
                  </a:cubicBezTo>
                  <a:cubicBezTo>
                    <a:pt x="14007" y="7964"/>
                    <a:pt x="13952" y="7798"/>
                    <a:pt x="13845" y="7798"/>
                  </a:cubicBezTo>
                  <a:cubicBezTo>
                    <a:pt x="13820" y="7798"/>
                    <a:pt x="13820" y="7798"/>
                    <a:pt x="13790" y="7829"/>
                  </a:cubicBezTo>
                  <a:cubicBezTo>
                    <a:pt x="13709" y="7829"/>
                    <a:pt x="13577" y="7865"/>
                    <a:pt x="13467" y="7865"/>
                  </a:cubicBezTo>
                  <a:cubicBezTo>
                    <a:pt x="13441" y="7865"/>
                    <a:pt x="13415" y="7829"/>
                    <a:pt x="13390" y="7798"/>
                  </a:cubicBezTo>
                  <a:cubicBezTo>
                    <a:pt x="13334" y="7767"/>
                    <a:pt x="13254" y="7700"/>
                    <a:pt x="13173" y="7700"/>
                  </a:cubicBezTo>
                  <a:cubicBezTo>
                    <a:pt x="13037" y="7700"/>
                    <a:pt x="12820" y="7767"/>
                    <a:pt x="12632" y="7829"/>
                  </a:cubicBezTo>
                  <a:cubicBezTo>
                    <a:pt x="12607" y="7865"/>
                    <a:pt x="12607" y="7865"/>
                    <a:pt x="12607" y="7865"/>
                  </a:cubicBezTo>
                  <a:cubicBezTo>
                    <a:pt x="12551" y="7865"/>
                    <a:pt x="12445" y="7798"/>
                    <a:pt x="12338" y="7700"/>
                  </a:cubicBezTo>
                  <a:cubicBezTo>
                    <a:pt x="12257" y="7637"/>
                    <a:pt x="12228" y="7570"/>
                    <a:pt x="12202" y="7471"/>
                  </a:cubicBezTo>
                  <a:cubicBezTo>
                    <a:pt x="12202" y="7440"/>
                    <a:pt x="12257" y="7404"/>
                    <a:pt x="12283" y="7404"/>
                  </a:cubicBezTo>
                  <a:cubicBezTo>
                    <a:pt x="12309" y="7373"/>
                    <a:pt x="12338" y="7342"/>
                    <a:pt x="12364" y="7310"/>
                  </a:cubicBezTo>
                  <a:cubicBezTo>
                    <a:pt x="12526" y="7181"/>
                    <a:pt x="12445" y="6952"/>
                    <a:pt x="12390" y="6818"/>
                  </a:cubicBezTo>
                  <a:cubicBezTo>
                    <a:pt x="12364" y="6787"/>
                    <a:pt x="12364" y="6756"/>
                    <a:pt x="12338" y="6720"/>
                  </a:cubicBezTo>
                  <a:cubicBezTo>
                    <a:pt x="12283" y="6523"/>
                    <a:pt x="12096" y="6393"/>
                    <a:pt x="11934" y="6362"/>
                  </a:cubicBezTo>
                  <a:cubicBezTo>
                    <a:pt x="11824" y="6331"/>
                    <a:pt x="11666" y="6295"/>
                    <a:pt x="11555" y="6165"/>
                  </a:cubicBezTo>
                  <a:cubicBezTo>
                    <a:pt x="11555" y="6129"/>
                    <a:pt x="11585" y="6129"/>
                    <a:pt x="11610" y="6098"/>
                  </a:cubicBezTo>
                  <a:cubicBezTo>
                    <a:pt x="11636" y="6067"/>
                    <a:pt x="11666" y="6067"/>
                    <a:pt x="11691" y="6067"/>
                  </a:cubicBezTo>
                  <a:cubicBezTo>
                    <a:pt x="11691" y="6067"/>
                    <a:pt x="11717" y="6067"/>
                    <a:pt x="11743" y="6067"/>
                  </a:cubicBezTo>
                  <a:cubicBezTo>
                    <a:pt x="11772" y="6098"/>
                    <a:pt x="11798" y="6098"/>
                    <a:pt x="11824" y="6098"/>
                  </a:cubicBezTo>
                  <a:cubicBezTo>
                    <a:pt x="11960" y="6098"/>
                    <a:pt x="12015" y="5932"/>
                    <a:pt x="12066" y="5771"/>
                  </a:cubicBezTo>
                  <a:cubicBezTo>
                    <a:pt x="12121" y="5673"/>
                    <a:pt x="12147" y="5543"/>
                    <a:pt x="12228" y="5445"/>
                  </a:cubicBezTo>
                  <a:cubicBezTo>
                    <a:pt x="12309" y="5346"/>
                    <a:pt x="12364" y="5248"/>
                    <a:pt x="12364" y="5145"/>
                  </a:cubicBezTo>
                  <a:cubicBezTo>
                    <a:pt x="12338" y="5051"/>
                    <a:pt x="12283" y="4984"/>
                    <a:pt x="12228" y="4953"/>
                  </a:cubicBezTo>
                  <a:cubicBezTo>
                    <a:pt x="12202" y="4917"/>
                    <a:pt x="12202" y="4917"/>
                    <a:pt x="12202" y="4917"/>
                  </a:cubicBezTo>
                  <a:cubicBezTo>
                    <a:pt x="12096" y="4818"/>
                    <a:pt x="12066" y="4787"/>
                    <a:pt x="12015" y="4689"/>
                  </a:cubicBezTo>
                  <a:cubicBezTo>
                    <a:pt x="11934" y="4492"/>
                    <a:pt x="11905" y="4460"/>
                    <a:pt x="11717" y="4362"/>
                  </a:cubicBezTo>
                  <a:cubicBezTo>
                    <a:pt x="11691" y="4326"/>
                    <a:pt x="11666" y="4326"/>
                    <a:pt x="11666" y="4295"/>
                  </a:cubicBezTo>
                  <a:cubicBezTo>
                    <a:pt x="11666" y="4295"/>
                    <a:pt x="11666" y="4295"/>
                    <a:pt x="11666" y="4264"/>
                  </a:cubicBezTo>
                  <a:cubicBezTo>
                    <a:pt x="11717" y="4165"/>
                    <a:pt x="11743" y="4031"/>
                    <a:pt x="11691" y="3933"/>
                  </a:cubicBezTo>
                  <a:cubicBezTo>
                    <a:pt x="11666" y="3803"/>
                    <a:pt x="11585" y="3740"/>
                    <a:pt x="11474" y="3740"/>
                  </a:cubicBezTo>
                  <a:cubicBezTo>
                    <a:pt x="11368" y="3740"/>
                    <a:pt x="11313" y="3704"/>
                    <a:pt x="11261" y="3704"/>
                  </a:cubicBezTo>
                  <a:cubicBezTo>
                    <a:pt x="11206" y="3673"/>
                    <a:pt x="11151" y="3673"/>
                    <a:pt x="11099" y="3673"/>
                  </a:cubicBezTo>
                  <a:cubicBezTo>
                    <a:pt x="11099" y="3642"/>
                    <a:pt x="11099" y="3642"/>
                    <a:pt x="11070" y="3642"/>
                  </a:cubicBezTo>
                  <a:cubicBezTo>
                    <a:pt x="11070" y="3606"/>
                    <a:pt x="11044" y="3445"/>
                    <a:pt x="10908" y="3445"/>
                  </a:cubicBezTo>
                  <a:cubicBezTo>
                    <a:pt x="10827" y="3445"/>
                    <a:pt x="10776" y="3508"/>
                    <a:pt x="10747" y="3508"/>
                  </a:cubicBezTo>
                  <a:cubicBezTo>
                    <a:pt x="10721" y="3539"/>
                    <a:pt x="10666" y="3575"/>
                    <a:pt x="10614" y="3575"/>
                  </a:cubicBezTo>
                  <a:cubicBezTo>
                    <a:pt x="10585" y="3606"/>
                    <a:pt x="10585" y="3606"/>
                    <a:pt x="10585" y="3606"/>
                  </a:cubicBezTo>
                  <a:cubicBezTo>
                    <a:pt x="10559" y="3606"/>
                    <a:pt x="10533" y="3575"/>
                    <a:pt x="10504" y="3539"/>
                  </a:cubicBezTo>
                  <a:cubicBezTo>
                    <a:pt x="10453" y="3508"/>
                    <a:pt x="10397" y="3476"/>
                    <a:pt x="10317" y="3445"/>
                  </a:cubicBezTo>
                  <a:cubicBezTo>
                    <a:pt x="10291" y="3445"/>
                    <a:pt x="10291" y="3445"/>
                    <a:pt x="10265" y="3445"/>
                  </a:cubicBezTo>
                  <a:cubicBezTo>
                    <a:pt x="10155" y="3445"/>
                    <a:pt x="10100" y="3508"/>
                    <a:pt x="10074" y="3539"/>
                  </a:cubicBezTo>
                  <a:cubicBezTo>
                    <a:pt x="10048" y="3575"/>
                    <a:pt x="10048" y="3575"/>
                    <a:pt x="10019" y="3575"/>
                  </a:cubicBezTo>
                  <a:cubicBezTo>
                    <a:pt x="10048" y="3575"/>
                    <a:pt x="10019" y="3575"/>
                    <a:pt x="10019" y="3575"/>
                  </a:cubicBezTo>
                  <a:cubicBezTo>
                    <a:pt x="9993" y="3539"/>
                    <a:pt x="9967" y="3508"/>
                    <a:pt x="9886" y="3508"/>
                  </a:cubicBezTo>
                  <a:cubicBezTo>
                    <a:pt x="9861" y="3508"/>
                    <a:pt x="9831" y="3508"/>
                    <a:pt x="9780" y="3539"/>
                  </a:cubicBezTo>
                  <a:cubicBezTo>
                    <a:pt x="9750" y="3575"/>
                    <a:pt x="9725" y="3575"/>
                    <a:pt x="9725" y="3575"/>
                  </a:cubicBezTo>
                  <a:cubicBezTo>
                    <a:pt x="9670" y="3575"/>
                    <a:pt x="9644" y="3575"/>
                    <a:pt x="9589" y="3539"/>
                  </a:cubicBezTo>
                  <a:cubicBezTo>
                    <a:pt x="9537" y="3508"/>
                    <a:pt x="9427" y="3445"/>
                    <a:pt x="9346" y="3378"/>
                  </a:cubicBezTo>
                  <a:cubicBezTo>
                    <a:pt x="9265" y="3311"/>
                    <a:pt x="9214" y="3279"/>
                    <a:pt x="9159" y="3248"/>
                  </a:cubicBezTo>
                  <a:cubicBezTo>
                    <a:pt x="9103" y="3212"/>
                    <a:pt x="9052" y="3212"/>
                    <a:pt x="8997" y="3212"/>
                  </a:cubicBezTo>
                  <a:cubicBezTo>
                    <a:pt x="8942" y="3212"/>
                    <a:pt x="8890" y="3212"/>
                    <a:pt x="8864" y="3248"/>
                  </a:cubicBezTo>
                  <a:cubicBezTo>
                    <a:pt x="8835" y="3279"/>
                    <a:pt x="8780" y="3279"/>
                    <a:pt x="8754" y="3311"/>
                  </a:cubicBezTo>
                  <a:cubicBezTo>
                    <a:pt x="8673" y="3346"/>
                    <a:pt x="8618" y="3378"/>
                    <a:pt x="8567" y="3378"/>
                  </a:cubicBezTo>
                  <a:cubicBezTo>
                    <a:pt x="8512" y="3378"/>
                    <a:pt x="8486" y="3346"/>
                    <a:pt x="8460" y="3346"/>
                  </a:cubicBezTo>
                  <a:cubicBezTo>
                    <a:pt x="8405" y="3311"/>
                    <a:pt x="8350" y="3212"/>
                    <a:pt x="8350" y="3083"/>
                  </a:cubicBezTo>
                  <a:cubicBezTo>
                    <a:pt x="8350" y="2590"/>
                    <a:pt x="8350" y="2590"/>
                    <a:pt x="8350" y="2590"/>
                  </a:cubicBezTo>
                  <a:cubicBezTo>
                    <a:pt x="8350" y="2394"/>
                    <a:pt x="8188" y="2134"/>
                    <a:pt x="8107" y="2036"/>
                  </a:cubicBezTo>
                  <a:cubicBezTo>
                    <a:pt x="8107" y="2000"/>
                    <a:pt x="8137" y="1933"/>
                    <a:pt x="8137" y="1933"/>
                  </a:cubicBezTo>
                  <a:cubicBezTo>
                    <a:pt x="8137" y="1870"/>
                    <a:pt x="8162" y="1772"/>
                    <a:pt x="8137" y="1705"/>
                  </a:cubicBezTo>
                  <a:cubicBezTo>
                    <a:pt x="8137" y="1606"/>
                    <a:pt x="8056" y="1543"/>
                    <a:pt x="7975" y="1445"/>
                  </a:cubicBezTo>
                  <a:cubicBezTo>
                    <a:pt x="7920" y="1378"/>
                    <a:pt x="7839" y="1280"/>
                    <a:pt x="7813" y="1248"/>
                  </a:cubicBezTo>
                  <a:cubicBezTo>
                    <a:pt x="7813" y="1212"/>
                    <a:pt x="7784" y="1181"/>
                    <a:pt x="7784" y="1181"/>
                  </a:cubicBezTo>
                  <a:cubicBezTo>
                    <a:pt x="7813" y="1181"/>
                    <a:pt x="7813" y="1181"/>
                    <a:pt x="7865" y="1181"/>
                  </a:cubicBezTo>
                  <a:cubicBezTo>
                    <a:pt x="8001" y="1150"/>
                    <a:pt x="8082" y="1016"/>
                    <a:pt x="8082" y="855"/>
                  </a:cubicBezTo>
                  <a:cubicBezTo>
                    <a:pt x="8082" y="689"/>
                    <a:pt x="7975" y="523"/>
                    <a:pt x="7839" y="523"/>
                  </a:cubicBezTo>
                  <a:cubicBezTo>
                    <a:pt x="7813" y="523"/>
                    <a:pt x="7813" y="523"/>
                    <a:pt x="7784" y="492"/>
                  </a:cubicBezTo>
                  <a:cubicBezTo>
                    <a:pt x="7758" y="492"/>
                    <a:pt x="7703" y="492"/>
                    <a:pt x="7651" y="492"/>
                  </a:cubicBezTo>
                  <a:cubicBezTo>
                    <a:pt x="7651" y="492"/>
                    <a:pt x="7622" y="492"/>
                    <a:pt x="7571" y="492"/>
                  </a:cubicBezTo>
                  <a:cubicBezTo>
                    <a:pt x="7541" y="492"/>
                    <a:pt x="7490" y="429"/>
                    <a:pt x="7460" y="362"/>
                  </a:cubicBezTo>
                  <a:cubicBezTo>
                    <a:pt x="7435" y="331"/>
                    <a:pt x="7379" y="295"/>
                    <a:pt x="7354" y="228"/>
                  </a:cubicBezTo>
                  <a:cubicBezTo>
                    <a:pt x="7273" y="166"/>
                    <a:pt x="7140" y="130"/>
                    <a:pt x="7030" y="98"/>
                  </a:cubicBezTo>
                  <a:cubicBezTo>
                    <a:pt x="6975" y="98"/>
                    <a:pt x="6949" y="67"/>
                    <a:pt x="6894" y="67"/>
                  </a:cubicBezTo>
                  <a:cubicBezTo>
                    <a:pt x="6868" y="67"/>
                    <a:pt x="6817" y="36"/>
                    <a:pt x="6788" y="36"/>
                  </a:cubicBezTo>
                  <a:cubicBezTo>
                    <a:pt x="6707" y="36"/>
                    <a:pt x="6600" y="67"/>
                    <a:pt x="6519" y="67"/>
                  </a:cubicBezTo>
                  <a:cubicBezTo>
                    <a:pt x="6438" y="98"/>
                    <a:pt x="6357" y="98"/>
                    <a:pt x="6277" y="98"/>
                  </a:cubicBezTo>
                  <a:cubicBezTo>
                    <a:pt x="6251" y="98"/>
                    <a:pt x="6251" y="98"/>
                    <a:pt x="6221" y="98"/>
                  </a:cubicBezTo>
                  <a:lnTo>
                    <a:pt x="6196" y="98"/>
                  </a:lnTo>
                  <a:cubicBezTo>
                    <a:pt x="6170" y="98"/>
                    <a:pt x="6170" y="98"/>
                    <a:pt x="6141" y="98"/>
                  </a:cubicBezTo>
                  <a:cubicBezTo>
                    <a:pt x="6115" y="0"/>
                    <a:pt x="6115" y="0"/>
                    <a:pt x="6115" y="0"/>
                  </a:cubicBezTo>
                  <a:lnTo>
                    <a:pt x="6788" y="197"/>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6" name="AutoShape 16"/>
            <p:cNvSpPr>
              <a:spLocks/>
            </p:cNvSpPr>
            <p:nvPr/>
          </p:nvSpPr>
          <p:spPr bwMode="auto">
            <a:xfrm>
              <a:off x="3227000" y="2185953"/>
              <a:ext cx="1807186" cy="2263592"/>
            </a:xfrm>
            <a:custGeom>
              <a:avLst/>
              <a:gdLst>
                <a:gd name="T0" fmla="+- 0 10788 49"/>
                <a:gd name="T1" fmla="*/ T0 w 21479"/>
                <a:gd name="T2" fmla="*/ 10774 h 21548"/>
                <a:gd name="T3" fmla="+- 0 10788 49"/>
                <a:gd name="T4" fmla="*/ T3 w 21479"/>
                <a:gd name="T5" fmla="*/ 10774 h 21548"/>
                <a:gd name="T6" fmla="+- 0 10788 49"/>
                <a:gd name="T7" fmla="*/ T6 w 21479"/>
                <a:gd name="T8" fmla="*/ 10774 h 21548"/>
                <a:gd name="T9" fmla="+- 0 10788 49"/>
                <a:gd name="T10" fmla="*/ T9 w 21479"/>
                <a:gd name="T11" fmla="*/ 10774 h 21548"/>
              </a:gdLst>
              <a:ahLst/>
              <a:cxnLst>
                <a:cxn ang="0">
                  <a:pos x="T1" y="T2"/>
                </a:cxn>
                <a:cxn ang="0">
                  <a:pos x="T4" y="T5"/>
                </a:cxn>
                <a:cxn ang="0">
                  <a:pos x="T7" y="T8"/>
                </a:cxn>
                <a:cxn ang="0">
                  <a:pos x="T10" y="T11"/>
                </a:cxn>
              </a:cxnLst>
              <a:rect l="0" t="0" r="r" b="b"/>
              <a:pathLst>
                <a:path w="21479" h="21548">
                  <a:moveTo>
                    <a:pt x="7659" y="456"/>
                  </a:moveTo>
                  <a:cubicBezTo>
                    <a:pt x="7545" y="524"/>
                    <a:pt x="7399" y="387"/>
                    <a:pt x="7399" y="387"/>
                  </a:cubicBezTo>
                  <a:cubicBezTo>
                    <a:pt x="7399" y="387"/>
                    <a:pt x="7285" y="683"/>
                    <a:pt x="7139" y="846"/>
                  </a:cubicBezTo>
                  <a:cubicBezTo>
                    <a:pt x="7025" y="1005"/>
                    <a:pt x="7285" y="1095"/>
                    <a:pt x="7112" y="1120"/>
                  </a:cubicBezTo>
                  <a:cubicBezTo>
                    <a:pt x="6966" y="1164"/>
                    <a:pt x="6851" y="1232"/>
                    <a:pt x="6678" y="1348"/>
                  </a:cubicBezTo>
                  <a:cubicBezTo>
                    <a:pt x="6505" y="1438"/>
                    <a:pt x="6304" y="1532"/>
                    <a:pt x="6185" y="1622"/>
                  </a:cubicBezTo>
                  <a:cubicBezTo>
                    <a:pt x="6044" y="1735"/>
                    <a:pt x="5870" y="1735"/>
                    <a:pt x="5638" y="1782"/>
                  </a:cubicBezTo>
                  <a:cubicBezTo>
                    <a:pt x="5405" y="1850"/>
                    <a:pt x="5437" y="1828"/>
                    <a:pt x="5322" y="1850"/>
                  </a:cubicBezTo>
                  <a:cubicBezTo>
                    <a:pt x="5177" y="1872"/>
                    <a:pt x="4917" y="1666"/>
                    <a:pt x="4716" y="1576"/>
                  </a:cubicBezTo>
                  <a:cubicBezTo>
                    <a:pt x="4511" y="1507"/>
                    <a:pt x="4483" y="1576"/>
                    <a:pt x="4369" y="1622"/>
                  </a:cubicBezTo>
                  <a:cubicBezTo>
                    <a:pt x="4282" y="1691"/>
                    <a:pt x="4050" y="1460"/>
                    <a:pt x="4050" y="1460"/>
                  </a:cubicBezTo>
                  <a:cubicBezTo>
                    <a:pt x="4050" y="1460"/>
                    <a:pt x="3557" y="1532"/>
                    <a:pt x="3328" y="1554"/>
                  </a:cubicBezTo>
                  <a:cubicBezTo>
                    <a:pt x="3096" y="1576"/>
                    <a:pt x="3127" y="1782"/>
                    <a:pt x="3041" y="1919"/>
                  </a:cubicBezTo>
                  <a:cubicBezTo>
                    <a:pt x="2922" y="2056"/>
                    <a:pt x="2867" y="2078"/>
                    <a:pt x="2635" y="2172"/>
                  </a:cubicBezTo>
                  <a:cubicBezTo>
                    <a:pt x="2402" y="2240"/>
                    <a:pt x="2087" y="2172"/>
                    <a:pt x="1768" y="2193"/>
                  </a:cubicBezTo>
                  <a:cubicBezTo>
                    <a:pt x="1421" y="2215"/>
                    <a:pt x="1421" y="2421"/>
                    <a:pt x="1393" y="2652"/>
                  </a:cubicBezTo>
                  <a:cubicBezTo>
                    <a:pt x="1366" y="2855"/>
                    <a:pt x="1594" y="3245"/>
                    <a:pt x="1626" y="3382"/>
                  </a:cubicBezTo>
                  <a:cubicBezTo>
                    <a:pt x="1653" y="3519"/>
                    <a:pt x="2028" y="3679"/>
                    <a:pt x="2055" y="3772"/>
                  </a:cubicBezTo>
                  <a:cubicBezTo>
                    <a:pt x="2055" y="3772"/>
                    <a:pt x="2402" y="4022"/>
                    <a:pt x="2489" y="4184"/>
                  </a:cubicBezTo>
                  <a:cubicBezTo>
                    <a:pt x="2607" y="4343"/>
                    <a:pt x="2662" y="4639"/>
                    <a:pt x="2895" y="4524"/>
                  </a:cubicBezTo>
                  <a:cubicBezTo>
                    <a:pt x="3127" y="4412"/>
                    <a:pt x="3328" y="4502"/>
                    <a:pt x="3269" y="4571"/>
                  </a:cubicBezTo>
                  <a:cubicBezTo>
                    <a:pt x="3214" y="4661"/>
                    <a:pt x="3068" y="4867"/>
                    <a:pt x="3041" y="5005"/>
                  </a:cubicBezTo>
                  <a:cubicBezTo>
                    <a:pt x="3009" y="5142"/>
                    <a:pt x="3068" y="5304"/>
                    <a:pt x="3155" y="5485"/>
                  </a:cubicBezTo>
                  <a:cubicBezTo>
                    <a:pt x="3269" y="5669"/>
                    <a:pt x="3557" y="5806"/>
                    <a:pt x="3557" y="5806"/>
                  </a:cubicBezTo>
                  <a:cubicBezTo>
                    <a:pt x="3557" y="5806"/>
                    <a:pt x="3443" y="5806"/>
                    <a:pt x="3214" y="5828"/>
                  </a:cubicBezTo>
                  <a:cubicBezTo>
                    <a:pt x="2954" y="5850"/>
                    <a:pt x="3009" y="5875"/>
                    <a:pt x="2954" y="6081"/>
                  </a:cubicBezTo>
                  <a:cubicBezTo>
                    <a:pt x="2922" y="6309"/>
                    <a:pt x="3214" y="6515"/>
                    <a:pt x="3443" y="6627"/>
                  </a:cubicBezTo>
                  <a:cubicBezTo>
                    <a:pt x="3675" y="6721"/>
                    <a:pt x="3789" y="6858"/>
                    <a:pt x="4050" y="6970"/>
                  </a:cubicBezTo>
                  <a:cubicBezTo>
                    <a:pt x="4282" y="7064"/>
                    <a:pt x="4050" y="7338"/>
                    <a:pt x="3734" y="7382"/>
                  </a:cubicBezTo>
                  <a:cubicBezTo>
                    <a:pt x="3443" y="7451"/>
                    <a:pt x="3415" y="7497"/>
                    <a:pt x="3588" y="7566"/>
                  </a:cubicBezTo>
                  <a:cubicBezTo>
                    <a:pt x="3789" y="7657"/>
                    <a:pt x="3703" y="7884"/>
                    <a:pt x="3675" y="8025"/>
                  </a:cubicBezTo>
                  <a:cubicBezTo>
                    <a:pt x="3648" y="8159"/>
                    <a:pt x="3762" y="8252"/>
                    <a:pt x="3963" y="8390"/>
                  </a:cubicBezTo>
                  <a:cubicBezTo>
                    <a:pt x="4168" y="8527"/>
                    <a:pt x="4251" y="8571"/>
                    <a:pt x="4195" y="8664"/>
                  </a:cubicBezTo>
                  <a:cubicBezTo>
                    <a:pt x="4168" y="8733"/>
                    <a:pt x="3876" y="8733"/>
                    <a:pt x="3762" y="8823"/>
                  </a:cubicBezTo>
                  <a:cubicBezTo>
                    <a:pt x="3675" y="8892"/>
                    <a:pt x="3588" y="9076"/>
                    <a:pt x="3904" y="9145"/>
                  </a:cubicBezTo>
                  <a:cubicBezTo>
                    <a:pt x="4195" y="9189"/>
                    <a:pt x="4050" y="9394"/>
                    <a:pt x="3904" y="9554"/>
                  </a:cubicBezTo>
                  <a:cubicBezTo>
                    <a:pt x="3762" y="9716"/>
                    <a:pt x="3703" y="9784"/>
                    <a:pt x="3443" y="9806"/>
                  </a:cubicBezTo>
                  <a:cubicBezTo>
                    <a:pt x="3155" y="9828"/>
                    <a:pt x="3096" y="9944"/>
                    <a:pt x="3269" y="10059"/>
                  </a:cubicBezTo>
                  <a:cubicBezTo>
                    <a:pt x="3443" y="10196"/>
                    <a:pt x="3443" y="10287"/>
                    <a:pt x="3155" y="10377"/>
                  </a:cubicBezTo>
                  <a:cubicBezTo>
                    <a:pt x="2895" y="10493"/>
                    <a:pt x="2721" y="10402"/>
                    <a:pt x="2461" y="10468"/>
                  </a:cubicBezTo>
                  <a:cubicBezTo>
                    <a:pt x="2201" y="10515"/>
                    <a:pt x="1626" y="10493"/>
                    <a:pt x="1334" y="10515"/>
                  </a:cubicBezTo>
                  <a:cubicBezTo>
                    <a:pt x="1019" y="10536"/>
                    <a:pt x="932" y="10608"/>
                    <a:pt x="759" y="10789"/>
                  </a:cubicBezTo>
                  <a:cubicBezTo>
                    <a:pt x="585" y="10973"/>
                    <a:pt x="585" y="10905"/>
                    <a:pt x="325" y="10905"/>
                  </a:cubicBezTo>
                  <a:cubicBezTo>
                    <a:pt x="38" y="10905"/>
                    <a:pt x="93" y="10811"/>
                    <a:pt x="6" y="10995"/>
                  </a:cubicBezTo>
                  <a:cubicBezTo>
                    <a:pt x="-49" y="11179"/>
                    <a:pt x="298" y="11270"/>
                    <a:pt x="526" y="11338"/>
                  </a:cubicBezTo>
                  <a:cubicBezTo>
                    <a:pt x="759" y="11429"/>
                    <a:pt x="727" y="11475"/>
                    <a:pt x="585" y="11613"/>
                  </a:cubicBezTo>
                  <a:cubicBezTo>
                    <a:pt x="440" y="11728"/>
                    <a:pt x="585" y="11772"/>
                    <a:pt x="786" y="11887"/>
                  </a:cubicBezTo>
                  <a:cubicBezTo>
                    <a:pt x="987" y="12025"/>
                    <a:pt x="818" y="12206"/>
                    <a:pt x="613" y="12368"/>
                  </a:cubicBezTo>
                  <a:cubicBezTo>
                    <a:pt x="412" y="12527"/>
                    <a:pt x="384" y="12527"/>
                    <a:pt x="298" y="12755"/>
                  </a:cubicBezTo>
                  <a:cubicBezTo>
                    <a:pt x="180" y="12961"/>
                    <a:pt x="353" y="13260"/>
                    <a:pt x="412" y="13419"/>
                  </a:cubicBezTo>
                  <a:cubicBezTo>
                    <a:pt x="499" y="13557"/>
                    <a:pt x="700" y="13716"/>
                    <a:pt x="901" y="13853"/>
                  </a:cubicBezTo>
                  <a:cubicBezTo>
                    <a:pt x="1074" y="13990"/>
                    <a:pt x="1047" y="14243"/>
                    <a:pt x="1074" y="14471"/>
                  </a:cubicBezTo>
                  <a:cubicBezTo>
                    <a:pt x="1192" y="14698"/>
                    <a:pt x="1192" y="14698"/>
                    <a:pt x="1192" y="14698"/>
                  </a:cubicBezTo>
                  <a:cubicBezTo>
                    <a:pt x="1220" y="14677"/>
                    <a:pt x="1248" y="14652"/>
                    <a:pt x="1334" y="14652"/>
                  </a:cubicBezTo>
                  <a:cubicBezTo>
                    <a:pt x="1539" y="14677"/>
                    <a:pt x="1886" y="14583"/>
                    <a:pt x="2028" y="14630"/>
                  </a:cubicBezTo>
                  <a:cubicBezTo>
                    <a:pt x="2174" y="14652"/>
                    <a:pt x="2375" y="14652"/>
                    <a:pt x="2461" y="14745"/>
                  </a:cubicBezTo>
                  <a:cubicBezTo>
                    <a:pt x="2576" y="14814"/>
                    <a:pt x="2662" y="14951"/>
                    <a:pt x="2808" y="14926"/>
                  </a:cubicBezTo>
                  <a:cubicBezTo>
                    <a:pt x="2954" y="14904"/>
                    <a:pt x="2954" y="14951"/>
                    <a:pt x="3068" y="14951"/>
                  </a:cubicBezTo>
                  <a:cubicBezTo>
                    <a:pt x="3183" y="14951"/>
                    <a:pt x="3328" y="15201"/>
                    <a:pt x="3068" y="15201"/>
                  </a:cubicBezTo>
                  <a:cubicBezTo>
                    <a:pt x="2836" y="15226"/>
                    <a:pt x="2867" y="15294"/>
                    <a:pt x="2954" y="15407"/>
                  </a:cubicBezTo>
                  <a:cubicBezTo>
                    <a:pt x="3041" y="15522"/>
                    <a:pt x="3269" y="15638"/>
                    <a:pt x="3269" y="15706"/>
                  </a:cubicBezTo>
                  <a:cubicBezTo>
                    <a:pt x="3301" y="15772"/>
                    <a:pt x="3183" y="15912"/>
                    <a:pt x="3269" y="15981"/>
                  </a:cubicBezTo>
                  <a:cubicBezTo>
                    <a:pt x="3356" y="16046"/>
                    <a:pt x="3502" y="16209"/>
                    <a:pt x="3502" y="16299"/>
                  </a:cubicBezTo>
                  <a:cubicBezTo>
                    <a:pt x="3502" y="16390"/>
                    <a:pt x="3502" y="16527"/>
                    <a:pt x="3502" y="16642"/>
                  </a:cubicBezTo>
                  <a:cubicBezTo>
                    <a:pt x="3502" y="16780"/>
                    <a:pt x="3557" y="16870"/>
                    <a:pt x="3675" y="16917"/>
                  </a:cubicBezTo>
                  <a:cubicBezTo>
                    <a:pt x="3789" y="16939"/>
                    <a:pt x="3904" y="16939"/>
                    <a:pt x="4077" y="16895"/>
                  </a:cubicBezTo>
                  <a:cubicBezTo>
                    <a:pt x="4251" y="16848"/>
                    <a:pt x="4282" y="16780"/>
                    <a:pt x="4424" y="16848"/>
                  </a:cubicBezTo>
                  <a:cubicBezTo>
                    <a:pt x="4542" y="16895"/>
                    <a:pt x="4802" y="17007"/>
                    <a:pt x="4917" y="17054"/>
                  </a:cubicBezTo>
                  <a:cubicBezTo>
                    <a:pt x="5031" y="17076"/>
                    <a:pt x="5118" y="17101"/>
                    <a:pt x="5236" y="17054"/>
                  </a:cubicBezTo>
                  <a:cubicBezTo>
                    <a:pt x="5322" y="17007"/>
                    <a:pt x="5322" y="17101"/>
                    <a:pt x="5437" y="17076"/>
                  </a:cubicBezTo>
                  <a:cubicBezTo>
                    <a:pt x="5551" y="17076"/>
                    <a:pt x="5551" y="16985"/>
                    <a:pt x="5724" y="17007"/>
                  </a:cubicBezTo>
                  <a:cubicBezTo>
                    <a:pt x="5870" y="17007"/>
                    <a:pt x="5898" y="17123"/>
                    <a:pt x="6071" y="17076"/>
                  </a:cubicBezTo>
                  <a:cubicBezTo>
                    <a:pt x="6245" y="17054"/>
                    <a:pt x="6245" y="17007"/>
                    <a:pt x="6359" y="17007"/>
                  </a:cubicBezTo>
                  <a:cubicBezTo>
                    <a:pt x="6477" y="17007"/>
                    <a:pt x="6390" y="17123"/>
                    <a:pt x="6532" y="17145"/>
                  </a:cubicBezTo>
                  <a:cubicBezTo>
                    <a:pt x="6706" y="17166"/>
                    <a:pt x="6765" y="17166"/>
                    <a:pt x="6938" y="17191"/>
                  </a:cubicBezTo>
                  <a:cubicBezTo>
                    <a:pt x="7112" y="17213"/>
                    <a:pt x="7139" y="17329"/>
                    <a:pt x="7084" y="17419"/>
                  </a:cubicBezTo>
                  <a:cubicBezTo>
                    <a:pt x="6993" y="17510"/>
                    <a:pt x="7025" y="17556"/>
                    <a:pt x="7198" y="17625"/>
                  </a:cubicBezTo>
                  <a:cubicBezTo>
                    <a:pt x="7340" y="17672"/>
                    <a:pt x="7372" y="17694"/>
                    <a:pt x="7427" y="17784"/>
                  </a:cubicBezTo>
                  <a:cubicBezTo>
                    <a:pt x="7486" y="17900"/>
                    <a:pt x="7545" y="17946"/>
                    <a:pt x="7687" y="18015"/>
                  </a:cubicBezTo>
                  <a:cubicBezTo>
                    <a:pt x="7805" y="18081"/>
                    <a:pt x="7860" y="18081"/>
                    <a:pt x="7687" y="18243"/>
                  </a:cubicBezTo>
                  <a:cubicBezTo>
                    <a:pt x="7486" y="18402"/>
                    <a:pt x="7458" y="18655"/>
                    <a:pt x="7340" y="18655"/>
                  </a:cubicBezTo>
                  <a:cubicBezTo>
                    <a:pt x="7226" y="18655"/>
                    <a:pt x="7171" y="18608"/>
                    <a:pt x="7025" y="18677"/>
                  </a:cubicBezTo>
                  <a:cubicBezTo>
                    <a:pt x="6907" y="18745"/>
                    <a:pt x="6851" y="18792"/>
                    <a:pt x="6993" y="18882"/>
                  </a:cubicBezTo>
                  <a:cubicBezTo>
                    <a:pt x="7112" y="18951"/>
                    <a:pt x="7285" y="18998"/>
                    <a:pt x="7427" y="19020"/>
                  </a:cubicBezTo>
                  <a:cubicBezTo>
                    <a:pt x="7573" y="19042"/>
                    <a:pt x="7746" y="19110"/>
                    <a:pt x="7805" y="19204"/>
                  </a:cubicBezTo>
                  <a:cubicBezTo>
                    <a:pt x="7833" y="19316"/>
                    <a:pt x="7979" y="19453"/>
                    <a:pt x="7860" y="19522"/>
                  </a:cubicBezTo>
                  <a:cubicBezTo>
                    <a:pt x="7746" y="19591"/>
                    <a:pt x="7600" y="19613"/>
                    <a:pt x="7632" y="19725"/>
                  </a:cubicBezTo>
                  <a:cubicBezTo>
                    <a:pt x="7659" y="19818"/>
                    <a:pt x="7718" y="19884"/>
                    <a:pt x="7805" y="19931"/>
                  </a:cubicBezTo>
                  <a:cubicBezTo>
                    <a:pt x="7892" y="19978"/>
                    <a:pt x="8093" y="20093"/>
                    <a:pt x="8239" y="20046"/>
                  </a:cubicBezTo>
                  <a:cubicBezTo>
                    <a:pt x="8381" y="20024"/>
                    <a:pt x="8641" y="19953"/>
                    <a:pt x="8786" y="19953"/>
                  </a:cubicBezTo>
                  <a:cubicBezTo>
                    <a:pt x="8901" y="19953"/>
                    <a:pt x="8987" y="20068"/>
                    <a:pt x="9102" y="20068"/>
                  </a:cubicBezTo>
                  <a:cubicBezTo>
                    <a:pt x="9248" y="20068"/>
                    <a:pt x="9393" y="20046"/>
                    <a:pt x="9480" y="20046"/>
                  </a:cubicBezTo>
                  <a:cubicBezTo>
                    <a:pt x="9567" y="20024"/>
                    <a:pt x="9622" y="20205"/>
                    <a:pt x="9681" y="20274"/>
                  </a:cubicBezTo>
                  <a:cubicBezTo>
                    <a:pt x="9768" y="20343"/>
                    <a:pt x="9854" y="20433"/>
                    <a:pt x="10000" y="20480"/>
                  </a:cubicBezTo>
                  <a:cubicBezTo>
                    <a:pt x="10142" y="20502"/>
                    <a:pt x="10115" y="20639"/>
                    <a:pt x="10288" y="20617"/>
                  </a:cubicBezTo>
                  <a:cubicBezTo>
                    <a:pt x="10461" y="20595"/>
                    <a:pt x="10808" y="20617"/>
                    <a:pt x="10922" y="20570"/>
                  </a:cubicBezTo>
                  <a:cubicBezTo>
                    <a:pt x="11037" y="20502"/>
                    <a:pt x="11155" y="20433"/>
                    <a:pt x="11269" y="20502"/>
                  </a:cubicBezTo>
                  <a:cubicBezTo>
                    <a:pt x="11384" y="20570"/>
                    <a:pt x="11502" y="20801"/>
                    <a:pt x="11703" y="20801"/>
                  </a:cubicBezTo>
                  <a:cubicBezTo>
                    <a:pt x="11904" y="20801"/>
                    <a:pt x="11990" y="20845"/>
                    <a:pt x="12050" y="20982"/>
                  </a:cubicBezTo>
                  <a:cubicBezTo>
                    <a:pt x="12136" y="21098"/>
                    <a:pt x="12223" y="21282"/>
                    <a:pt x="12396" y="21304"/>
                  </a:cubicBezTo>
                  <a:cubicBezTo>
                    <a:pt x="12570" y="21304"/>
                    <a:pt x="12656" y="21372"/>
                    <a:pt x="12830" y="21304"/>
                  </a:cubicBezTo>
                  <a:cubicBezTo>
                    <a:pt x="12972" y="21213"/>
                    <a:pt x="13118" y="21213"/>
                    <a:pt x="13204" y="21304"/>
                  </a:cubicBezTo>
                  <a:cubicBezTo>
                    <a:pt x="13259" y="21372"/>
                    <a:pt x="13350" y="21485"/>
                    <a:pt x="13437" y="21441"/>
                  </a:cubicBezTo>
                  <a:cubicBezTo>
                    <a:pt x="13523" y="21372"/>
                    <a:pt x="13606" y="21257"/>
                    <a:pt x="13693" y="21257"/>
                  </a:cubicBezTo>
                  <a:cubicBezTo>
                    <a:pt x="13780" y="21257"/>
                    <a:pt x="13839" y="21325"/>
                    <a:pt x="13870" y="21372"/>
                  </a:cubicBezTo>
                  <a:cubicBezTo>
                    <a:pt x="13898" y="21441"/>
                    <a:pt x="13953" y="21600"/>
                    <a:pt x="14099" y="21531"/>
                  </a:cubicBezTo>
                  <a:cubicBezTo>
                    <a:pt x="14272" y="21441"/>
                    <a:pt x="14185" y="21416"/>
                    <a:pt x="14245" y="21304"/>
                  </a:cubicBezTo>
                  <a:cubicBezTo>
                    <a:pt x="14300" y="21166"/>
                    <a:pt x="14300" y="21144"/>
                    <a:pt x="14446" y="21051"/>
                  </a:cubicBezTo>
                  <a:cubicBezTo>
                    <a:pt x="14591" y="20982"/>
                    <a:pt x="14678" y="20870"/>
                    <a:pt x="14647" y="20754"/>
                  </a:cubicBezTo>
                  <a:cubicBezTo>
                    <a:pt x="14619" y="20664"/>
                    <a:pt x="14418" y="20664"/>
                    <a:pt x="14386" y="20570"/>
                  </a:cubicBezTo>
                  <a:cubicBezTo>
                    <a:pt x="14331" y="20458"/>
                    <a:pt x="14272" y="20364"/>
                    <a:pt x="14386" y="20252"/>
                  </a:cubicBezTo>
                  <a:cubicBezTo>
                    <a:pt x="14446" y="20184"/>
                    <a:pt x="14532" y="20068"/>
                    <a:pt x="14591" y="19978"/>
                  </a:cubicBezTo>
                  <a:cubicBezTo>
                    <a:pt x="14359" y="19999"/>
                    <a:pt x="13925" y="19931"/>
                    <a:pt x="14012" y="19818"/>
                  </a:cubicBezTo>
                  <a:cubicBezTo>
                    <a:pt x="14126" y="19725"/>
                    <a:pt x="14012" y="19591"/>
                    <a:pt x="13898" y="19591"/>
                  </a:cubicBezTo>
                  <a:cubicBezTo>
                    <a:pt x="13752" y="19591"/>
                    <a:pt x="13984" y="19294"/>
                    <a:pt x="13811" y="19135"/>
                  </a:cubicBezTo>
                  <a:cubicBezTo>
                    <a:pt x="13665" y="18973"/>
                    <a:pt x="13693" y="18882"/>
                    <a:pt x="13780" y="18792"/>
                  </a:cubicBezTo>
                  <a:cubicBezTo>
                    <a:pt x="13898" y="18723"/>
                    <a:pt x="13811" y="18608"/>
                    <a:pt x="13752" y="18496"/>
                  </a:cubicBezTo>
                  <a:cubicBezTo>
                    <a:pt x="13693" y="18402"/>
                    <a:pt x="13523" y="18496"/>
                    <a:pt x="13464" y="18243"/>
                  </a:cubicBezTo>
                  <a:cubicBezTo>
                    <a:pt x="13378" y="17968"/>
                    <a:pt x="13177" y="17809"/>
                    <a:pt x="13378" y="17741"/>
                  </a:cubicBezTo>
                  <a:cubicBezTo>
                    <a:pt x="13579" y="17647"/>
                    <a:pt x="13752" y="17625"/>
                    <a:pt x="13665" y="17397"/>
                  </a:cubicBezTo>
                  <a:cubicBezTo>
                    <a:pt x="13551" y="17145"/>
                    <a:pt x="13350" y="16939"/>
                    <a:pt x="13492" y="16826"/>
                  </a:cubicBezTo>
                  <a:cubicBezTo>
                    <a:pt x="13606" y="16733"/>
                    <a:pt x="13551" y="16574"/>
                    <a:pt x="13378" y="16574"/>
                  </a:cubicBezTo>
                  <a:cubicBezTo>
                    <a:pt x="13204" y="16574"/>
                    <a:pt x="13204" y="16483"/>
                    <a:pt x="13318" y="16299"/>
                  </a:cubicBezTo>
                  <a:cubicBezTo>
                    <a:pt x="13405" y="16115"/>
                    <a:pt x="13492" y="16115"/>
                    <a:pt x="13551" y="16024"/>
                  </a:cubicBezTo>
                  <a:cubicBezTo>
                    <a:pt x="13606" y="15956"/>
                    <a:pt x="13665" y="15750"/>
                    <a:pt x="13606" y="15638"/>
                  </a:cubicBezTo>
                  <a:cubicBezTo>
                    <a:pt x="13579" y="15522"/>
                    <a:pt x="13811" y="15454"/>
                    <a:pt x="13870" y="15363"/>
                  </a:cubicBezTo>
                  <a:cubicBezTo>
                    <a:pt x="13898" y="15294"/>
                    <a:pt x="13898" y="15157"/>
                    <a:pt x="13984" y="15110"/>
                  </a:cubicBezTo>
                  <a:cubicBezTo>
                    <a:pt x="14099" y="15064"/>
                    <a:pt x="14012" y="15248"/>
                    <a:pt x="14185" y="15201"/>
                  </a:cubicBezTo>
                  <a:cubicBezTo>
                    <a:pt x="14359" y="15179"/>
                    <a:pt x="14359" y="15132"/>
                    <a:pt x="14446" y="15064"/>
                  </a:cubicBezTo>
                  <a:cubicBezTo>
                    <a:pt x="14560" y="14973"/>
                    <a:pt x="14619" y="14836"/>
                    <a:pt x="14851" y="14836"/>
                  </a:cubicBezTo>
                  <a:cubicBezTo>
                    <a:pt x="15080" y="14836"/>
                    <a:pt x="15427" y="14792"/>
                    <a:pt x="15427" y="14792"/>
                  </a:cubicBezTo>
                  <a:cubicBezTo>
                    <a:pt x="15427" y="14792"/>
                    <a:pt x="15486" y="14677"/>
                    <a:pt x="15687" y="14677"/>
                  </a:cubicBezTo>
                  <a:cubicBezTo>
                    <a:pt x="15888" y="14677"/>
                    <a:pt x="15888" y="14792"/>
                    <a:pt x="16006" y="14792"/>
                  </a:cubicBezTo>
                  <a:cubicBezTo>
                    <a:pt x="16093" y="14792"/>
                    <a:pt x="16180" y="14745"/>
                    <a:pt x="16294" y="14652"/>
                  </a:cubicBezTo>
                  <a:cubicBezTo>
                    <a:pt x="16440" y="14583"/>
                    <a:pt x="16467" y="14583"/>
                    <a:pt x="16609" y="14539"/>
                  </a:cubicBezTo>
                  <a:cubicBezTo>
                    <a:pt x="16727" y="14518"/>
                    <a:pt x="16842" y="14518"/>
                    <a:pt x="16956" y="14518"/>
                  </a:cubicBezTo>
                  <a:cubicBezTo>
                    <a:pt x="17102" y="14518"/>
                    <a:pt x="17161" y="14518"/>
                    <a:pt x="17303" y="14355"/>
                  </a:cubicBezTo>
                  <a:cubicBezTo>
                    <a:pt x="17449" y="14196"/>
                    <a:pt x="17508" y="14037"/>
                    <a:pt x="17681" y="14012"/>
                  </a:cubicBezTo>
                  <a:cubicBezTo>
                    <a:pt x="17854" y="13990"/>
                    <a:pt x="17854" y="14128"/>
                    <a:pt x="18055" y="14106"/>
                  </a:cubicBezTo>
                  <a:cubicBezTo>
                    <a:pt x="18256" y="14081"/>
                    <a:pt x="18316" y="14037"/>
                    <a:pt x="18430" y="13922"/>
                  </a:cubicBezTo>
                  <a:cubicBezTo>
                    <a:pt x="18576" y="13784"/>
                    <a:pt x="18749" y="13716"/>
                    <a:pt x="18922" y="13784"/>
                  </a:cubicBezTo>
                  <a:cubicBezTo>
                    <a:pt x="19096" y="13831"/>
                    <a:pt x="18978" y="14037"/>
                    <a:pt x="19151" y="14037"/>
                  </a:cubicBezTo>
                  <a:cubicBezTo>
                    <a:pt x="19324" y="14037"/>
                    <a:pt x="19470" y="14149"/>
                    <a:pt x="19644" y="14012"/>
                  </a:cubicBezTo>
                  <a:cubicBezTo>
                    <a:pt x="19817" y="13875"/>
                    <a:pt x="19931" y="13762"/>
                    <a:pt x="20018" y="13784"/>
                  </a:cubicBezTo>
                  <a:cubicBezTo>
                    <a:pt x="20136" y="13806"/>
                    <a:pt x="20077" y="14037"/>
                    <a:pt x="20219" y="14037"/>
                  </a:cubicBezTo>
                  <a:cubicBezTo>
                    <a:pt x="20337" y="14037"/>
                    <a:pt x="20365" y="14012"/>
                    <a:pt x="20451" y="14081"/>
                  </a:cubicBezTo>
                  <a:cubicBezTo>
                    <a:pt x="20538" y="14012"/>
                    <a:pt x="20625" y="13943"/>
                    <a:pt x="20771" y="13875"/>
                  </a:cubicBezTo>
                  <a:cubicBezTo>
                    <a:pt x="21031" y="13762"/>
                    <a:pt x="21204" y="13716"/>
                    <a:pt x="21318" y="13557"/>
                  </a:cubicBezTo>
                  <a:cubicBezTo>
                    <a:pt x="21460" y="13419"/>
                    <a:pt x="21551" y="13188"/>
                    <a:pt x="21405" y="13120"/>
                  </a:cubicBezTo>
                  <a:cubicBezTo>
                    <a:pt x="21232" y="13029"/>
                    <a:pt x="21118" y="12870"/>
                    <a:pt x="21232" y="12711"/>
                  </a:cubicBezTo>
                  <a:cubicBezTo>
                    <a:pt x="21318" y="12549"/>
                    <a:pt x="21346" y="12390"/>
                    <a:pt x="21232" y="12321"/>
                  </a:cubicBezTo>
                  <a:cubicBezTo>
                    <a:pt x="21086" y="12231"/>
                    <a:pt x="20913" y="12162"/>
                    <a:pt x="20972" y="12025"/>
                  </a:cubicBezTo>
                  <a:cubicBezTo>
                    <a:pt x="20999" y="11887"/>
                    <a:pt x="21058" y="11544"/>
                    <a:pt x="20625" y="11656"/>
                  </a:cubicBezTo>
                  <a:cubicBezTo>
                    <a:pt x="20191" y="11772"/>
                    <a:pt x="19876" y="11613"/>
                    <a:pt x="20018" y="11497"/>
                  </a:cubicBezTo>
                  <a:cubicBezTo>
                    <a:pt x="20164" y="11385"/>
                    <a:pt x="19990" y="11360"/>
                    <a:pt x="19789" y="11360"/>
                  </a:cubicBezTo>
                  <a:cubicBezTo>
                    <a:pt x="19584" y="11360"/>
                    <a:pt x="19529" y="11338"/>
                    <a:pt x="19470" y="11201"/>
                  </a:cubicBezTo>
                  <a:cubicBezTo>
                    <a:pt x="19443" y="11064"/>
                    <a:pt x="19384" y="10951"/>
                    <a:pt x="19210" y="11042"/>
                  </a:cubicBezTo>
                  <a:cubicBezTo>
                    <a:pt x="19037" y="11154"/>
                    <a:pt x="18749" y="11270"/>
                    <a:pt x="18635" y="11017"/>
                  </a:cubicBezTo>
                  <a:cubicBezTo>
                    <a:pt x="18544" y="10789"/>
                    <a:pt x="18430" y="10811"/>
                    <a:pt x="18288" y="10836"/>
                  </a:cubicBezTo>
                  <a:cubicBezTo>
                    <a:pt x="18111" y="10858"/>
                    <a:pt x="17910" y="10767"/>
                    <a:pt x="17795" y="10652"/>
                  </a:cubicBezTo>
                  <a:cubicBezTo>
                    <a:pt x="17709" y="10536"/>
                    <a:pt x="17563" y="10677"/>
                    <a:pt x="17476" y="10561"/>
                  </a:cubicBezTo>
                  <a:cubicBezTo>
                    <a:pt x="17362" y="10468"/>
                    <a:pt x="17508" y="10334"/>
                    <a:pt x="17303" y="10377"/>
                  </a:cubicBezTo>
                  <a:cubicBezTo>
                    <a:pt x="17102" y="10446"/>
                    <a:pt x="16928" y="10561"/>
                    <a:pt x="16668" y="10677"/>
                  </a:cubicBezTo>
                  <a:cubicBezTo>
                    <a:pt x="16408" y="10789"/>
                    <a:pt x="16235" y="10880"/>
                    <a:pt x="16061" y="10699"/>
                  </a:cubicBezTo>
                  <a:cubicBezTo>
                    <a:pt x="15888" y="10515"/>
                    <a:pt x="15715" y="10402"/>
                    <a:pt x="15659" y="10309"/>
                  </a:cubicBezTo>
                  <a:cubicBezTo>
                    <a:pt x="15600" y="10196"/>
                    <a:pt x="15399" y="10240"/>
                    <a:pt x="15399" y="10240"/>
                  </a:cubicBezTo>
                  <a:cubicBezTo>
                    <a:pt x="15399" y="10240"/>
                    <a:pt x="15372" y="10493"/>
                    <a:pt x="15226" y="10446"/>
                  </a:cubicBezTo>
                  <a:cubicBezTo>
                    <a:pt x="15080" y="10377"/>
                    <a:pt x="14532" y="10103"/>
                    <a:pt x="14532" y="10103"/>
                  </a:cubicBezTo>
                  <a:cubicBezTo>
                    <a:pt x="14532" y="10103"/>
                    <a:pt x="14386" y="10059"/>
                    <a:pt x="14300" y="9853"/>
                  </a:cubicBezTo>
                  <a:cubicBezTo>
                    <a:pt x="14185" y="9647"/>
                    <a:pt x="13953" y="9622"/>
                    <a:pt x="13870" y="9510"/>
                  </a:cubicBezTo>
                  <a:cubicBezTo>
                    <a:pt x="13752" y="9394"/>
                    <a:pt x="13523" y="9235"/>
                    <a:pt x="13464" y="9051"/>
                  </a:cubicBezTo>
                  <a:cubicBezTo>
                    <a:pt x="13378" y="8870"/>
                    <a:pt x="13378" y="8733"/>
                    <a:pt x="13551" y="8571"/>
                  </a:cubicBezTo>
                  <a:cubicBezTo>
                    <a:pt x="13724" y="8412"/>
                    <a:pt x="13752" y="8502"/>
                    <a:pt x="13898" y="8412"/>
                  </a:cubicBezTo>
                  <a:cubicBezTo>
                    <a:pt x="14012" y="8343"/>
                    <a:pt x="13780" y="8252"/>
                    <a:pt x="13665" y="8159"/>
                  </a:cubicBezTo>
                  <a:cubicBezTo>
                    <a:pt x="13523" y="8047"/>
                    <a:pt x="13551" y="7956"/>
                    <a:pt x="13606" y="7682"/>
                  </a:cubicBezTo>
                  <a:cubicBezTo>
                    <a:pt x="13693" y="7407"/>
                    <a:pt x="13925" y="7338"/>
                    <a:pt x="13953" y="7201"/>
                  </a:cubicBezTo>
                  <a:cubicBezTo>
                    <a:pt x="13984" y="7064"/>
                    <a:pt x="13898" y="6970"/>
                    <a:pt x="13870" y="6811"/>
                  </a:cubicBezTo>
                  <a:cubicBezTo>
                    <a:pt x="13811" y="6652"/>
                    <a:pt x="13780" y="6193"/>
                    <a:pt x="13925" y="6056"/>
                  </a:cubicBezTo>
                  <a:cubicBezTo>
                    <a:pt x="14040" y="5919"/>
                    <a:pt x="14213" y="5760"/>
                    <a:pt x="14099" y="5669"/>
                  </a:cubicBezTo>
                  <a:cubicBezTo>
                    <a:pt x="13953" y="5554"/>
                    <a:pt x="13811" y="5691"/>
                    <a:pt x="13665" y="5600"/>
                  </a:cubicBezTo>
                  <a:cubicBezTo>
                    <a:pt x="13492" y="5532"/>
                    <a:pt x="13551" y="5257"/>
                    <a:pt x="13464" y="5232"/>
                  </a:cubicBezTo>
                  <a:cubicBezTo>
                    <a:pt x="13350" y="5210"/>
                    <a:pt x="13350" y="5210"/>
                    <a:pt x="13204" y="5326"/>
                  </a:cubicBezTo>
                  <a:cubicBezTo>
                    <a:pt x="13090" y="5416"/>
                    <a:pt x="12857" y="5576"/>
                    <a:pt x="12830" y="5416"/>
                  </a:cubicBezTo>
                  <a:cubicBezTo>
                    <a:pt x="12771" y="5257"/>
                    <a:pt x="12857" y="5257"/>
                    <a:pt x="12917" y="5189"/>
                  </a:cubicBezTo>
                  <a:cubicBezTo>
                    <a:pt x="12972" y="5098"/>
                    <a:pt x="12656" y="5073"/>
                    <a:pt x="12656" y="5073"/>
                  </a:cubicBezTo>
                  <a:cubicBezTo>
                    <a:pt x="12656" y="5073"/>
                    <a:pt x="12684" y="4983"/>
                    <a:pt x="12743" y="4824"/>
                  </a:cubicBezTo>
                  <a:cubicBezTo>
                    <a:pt x="12830" y="4661"/>
                    <a:pt x="12743" y="4387"/>
                    <a:pt x="12830" y="4318"/>
                  </a:cubicBezTo>
                  <a:cubicBezTo>
                    <a:pt x="12885" y="4228"/>
                    <a:pt x="13090" y="4206"/>
                    <a:pt x="13145" y="4112"/>
                  </a:cubicBezTo>
                  <a:cubicBezTo>
                    <a:pt x="13204" y="4044"/>
                    <a:pt x="13318" y="3841"/>
                    <a:pt x="13145" y="3566"/>
                  </a:cubicBezTo>
                  <a:cubicBezTo>
                    <a:pt x="12972" y="3292"/>
                    <a:pt x="12857" y="3198"/>
                    <a:pt x="12944" y="3061"/>
                  </a:cubicBezTo>
                  <a:cubicBezTo>
                    <a:pt x="13058" y="2923"/>
                    <a:pt x="12944" y="2855"/>
                    <a:pt x="12917" y="2743"/>
                  </a:cubicBezTo>
                  <a:cubicBezTo>
                    <a:pt x="12885" y="2652"/>
                    <a:pt x="13003" y="2537"/>
                    <a:pt x="13177" y="2446"/>
                  </a:cubicBezTo>
                  <a:cubicBezTo>
                    <a:pt x="13350" y="2377"/>
                    <a:pt x="13291" y="2215"/>
                    <a:pt x="13204" y="2078"/>
                  </a:cubicBezTo>
                  <a:cubicBezTo>
                    <a:pt x="13145" y="1941"/>
                    <a:pt x="12857" y="1666"/>
                    <a:pt x="12712" y="1622"/>
                  </a:cubicBezTo>
                  <a:cubicBezTo>
                    <a:pt x="12570" y="1597"/>
                    <a:pt x="12570" y="1760"/>
                    <a:pt x="12424" y="1828"/>
                  </a:cubicBezTo>
                  <a:cubicBezTo>
                    <a:pt x="12251" y="1872"/>
                    <a:pt x="12278" y="1691"/>
                    <a:pt x="12223" y="1576"/>
                  </a:cubicBezTo>
                  <a:cubicBezTo>
                    <a:pt x="12136" y="1460"/>
                    <a:pt x="12136" y="1622"/>
                    <a:pt x="11935" y="1597"/>
                  </a:cubicBezTo>
                  <a:cubicBezTo>
                    <a:pt x="11730" y="1576"/>
                    <a:pt x="11443" y="1532"/>
                    <a:pt x="11328" y="1554"/>
                  </a:cubicBezTo>
                  <a:cubicBezTo>
                    <a:pt x="11242" y="1576"/>
                    <a:pt x="10808" y="1597"/>
                    <a:pt x="10548" y="1507"/>
                  </a:cubicBezTo>
                  <a:cubicBezTo>
                    <a:pt x="10256" y="1392"/>
                    <a:pt x="9969" y="1348"/>
                    <a:pt x="9910" y="1257"/>
                  </a:cubicBezTo>
                  <a:cubicBezTo>
                    <a:pt x="9827" y="1189"/>
                    <a:pt x="9910" y="1073"/>
                    <a:pt x="9969" y="958"/>
                  </a:cubicBezTo>
                  <a:cubicBezTo>
                    <a:pt x="10028" y="867"/>
                    <a:pt x="9827" y="777"/>
                    <a:pt x="9653" y="867"/>
                  </a:cubicBezTo>
                  <a:cubicBezTo>
                    <a:pt x="9508" y="936"/>
                    <a:pt x="9393" y="640"/>
                    <a:pt x="9393" y="640"/>
                  </a:cubicBezTo>
                  <a:cubicBezTo>
                    <a:pt x="9220" y="477"/>
                    <a:pt x="9161" y="456"/>
                    <a:pt x="8987" y="546"/>
                  </a:cubicBezTo>
                  <a:cubicBezTo>
                    <a:pt x="8814" y="615"/>
                    <a:pt x="8700" y="708"/>
                    <a:pt x="8672" y="546"/>
                  </a:cubicBezTo>
                  <a:cubicBezTo>
                    <a:pt x="8641" y="387"/>
                    <a:pt x="8585" y="387"/>
                    <a:pt x="8440" y="365"/>
                  </a:cubicBezTo>
                  <a:cubicBezTo>
                    <a:pt x="8266" y="340"/>
                    <a:pt x="8266" y="250"/>
                    <a:pt x="8325" y="134"/>
                  </a:cubicBezTo>
                  <a:cubicBezTo>
                    <a:pt x="8381" y="44"/>
                    <a:pt x="8294" y="0"/>
                    <a:pt x="8120" y="0"/>
                  </a:cubicBezTo>
                  <a:cubicBezTo>
                    <a:pt x="8034" y="69"/>
                    <a:pt x="7919" y="159"/>
                    <a:pt x="7919" y="228"/>
                  </a:cubicBezTo>
                  <a:cubicBezTo>
                    <a:pt x="7919" y="340"/>
                    <a:pt x="7746" y="409"/>
                    <a:pt x="7659" y="45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7" name="AutoShape 17"/>
            <p:cNvSpPr>
              <a:spLocks/>
            </p:cNvSpPr>
            <p:nvPr/>
          </p:nvSpPr>
          <p:spPr bwMode="auto">
            <a:xfrm>
              <a:off x="623000" y="1296030"/>
              <a:ext cx="3287253" cy="2827660"/>
            </a:xfrm>
            <a:custGeom>
              <a:avLst/>
              <a:gdLst>
                <a:gd name="T0" fmla="*/ 10800 w 21600"/>
                <a:gd name="T1" fmla="+- 0 10853 161"/>
                <a:gd name="T2" fmla="*/ 10853 h 21385"/>
                <a:gd name="T3" fmla="*/ 10800 w 21600"/>
                <a:gd name="T4" fmla="+- 0 10853 161"/>
                <a:gd name="T5" fmla="*/ 10853 h 21385"/>
                <a:gd name="T6" fmla="*/ 10800 w 21600"/>
                <a:gd name="T7" fmla="+- 0 10853 161"/>
                <a:gd name="T8" fmla="*/ 10853 h 21385"/>
                <a:gd name="T9" fmla="*/ 10800 w 21600"/>
                <a:gd name="T10" fmla="+- 0 10853 161"/>
                <a:gd name="T11" fmla="*/ 10853 h 21385"/>
              </a:gdLst>
              <a:ahLst/>
              <a:cxnLst>
                <a:cxn ang="0">
                  <a:pos x="T0" y="T2"/>
                </a:cxn>
                <a:cxn ang="0">
                  <a:pos x="T3" y="T5"/>
                </a:cxn>
                <a:cxn ang="0">
                  <a:pos x="T6" y="T8"/>
                </a:cxn>
                <a:cxn ang="0">
                  <a:pos x="T9" y="T11"/>
                </a:cxn>
              </a:cxnLst>
              <a:rect l="0" t="0" r="r" b="b"/>
              <a:pathLst>
                <a:path w="21600" h="21385">
                  <a:moveTo>
                    <a:pt x="21585" y="6723"/>
                  </a:moveTo>
                  <a:cubicBezTo>
                    <a:pt x="21474" y="6723"/>
                    <a:pt x="21426" y="6778"/>
                    <a:pt x="21282" y="6761"/>
                  </a:cubicBezTo>
                  <a:cubicBezTo>
                    <a:pt x="21153" y="6723"/>
                    <a:pt x="21057" y="6614"/>
                    <a:pt x="20914" y="6542"/>
                  </a:cubicBezTo>
                  <a:cubicBezTo>
                    <a:pt x="20770" y="6488"/>
                    <a:pt x="20643" y="6580"/>
                    <a:pt x="20548" y="6632"/>
                  </a:cubicBezTo>
                  <a:cubicBezTo>
                    <a:pt x="20452" y="6669"/>
                    <a:pt x="20356" y="6669"/>
                    <a:pt x="20275" y="6542"/>
                  </a:cubicBezTo>
                  <a:cubicBezTo>
                    <a:pt x="20179" y="6416"/>
                    <a:pt x="20036" y="6198"/>
                    <a:pt x="20131" y="6178"/>
                  </a:cubicBezTo>
                  <a:cubicBezTo>
                    <a:pt x="20036" y="6089"/>
                    <a:pt x="19861" y="6014"/>
                    <a:pt x="19733" y="6052"/>
                  </a:cubicBezTo>
                  <a:cubicBezTo>
                    <a:pt x="19556" y="6106"/>
                    <a:pt x="19556" y="5905"/>
                    <a:pt x="19669" y="5833"/>
                  </a:cubicBezTo>
                  <a:cubicBezTo>
                    <a:pt x="19781" y="5742"/>
                    <a:pt x="19541" y="5615"/>
                    <a:pt x="19430" y="5580"/>
                  </a:cubicBezTo>
                  <a:cubicBezTo>
                    <a:pt x="19316" y="5526"/>
                    <a:pt x="19127" y="5233"/>
                    <a:pt x="19077" y="5124"/>
                  </a:cubicBezTo>
                  <a:cubicBezTo>
                    <a:pt x="19046" y="5015"/>
                    <a:pt x="18918" y="4834"/>
                    <a:pt x="18822" y="4653"/>
                  </a:cubicBezTo>
                  <a:cubicBezTo>
                    <a:pt x="18726" y="4453"/>
                    <a:pt x="18678" y="4418"/>
                    <a:pt x="18534" y="4398"/>
                  </a:cubicBezTo>
                  <a:cubicBezTo>
                    <a:pt x="18375" y="4381"/>
                    <a:pt x="18360" y="4472"/>
                    <a:pt x="18264" y="4599"/>
                  </a:cubicBezTo>
                  <a:cubicBezTo>
                    <a:pt x="18168" y="4725"/>
                    <a:pt x="18072" y="4725"/>
                    <a:pt x="17976" y="4691"/>
                  </a:cubicBezTo>
                  <a:cubicBezTo>
                    <a:pt x="17881" y="4653"/>
                    <a:pt x="17737" y="4435"/>
                    <a:pt x="17674" y="4326"/>
                  </a:cubicBezTo>
                  <a:cubicBezTo>
                    <a:pt x="17626" y="4217"/>
                    <a:pt x="17562" y="4200"/>
                    <a:pt x="17464" y="4254"/>
                  </a:cubicBezTo>
                  <a:cubicBezTo>
                    <a:pt x="17401" y="4272"/>
                    <a:pt x="17290" y="4217"/>
                    <a:pt x="17225" y="4162"/>
                  </a:cubicBezTo>
                  <a:cubicBezTo>
                    <a:pt x="17194" y="4180"/>
                    <a:pt x="17146" y="4200"/>
                    <a:pt x="17114" y="4217"/>
                  </a:cubicBezTo>
                  <a:cubicBezTo>
                    <a:pt x="17035" y="4289"/>
                    <a:pt x="16891" y="4200"/>
                    <a:pt x="16778" y="4180"/>
                  </a:cubicBezTo>
                  <a:cubicBezTo>
                    <a:pt x="16669" y="4162"/>
                    <a:pt x="16495" y="4036"/>
                    <a:pt x="16414" y="3999"/>
                  </a:cubicBezTo>
                  <a:cubicBezTo>
                    <a:pt x="16351" y="3944"/>
                    <a:pt x="16142" y="3798"/>
                    <a:pt x="16046" y="3746"/>
                  </a:cubicBezTo>
                  <a:cubicBezTo>
                    <a:pt x="15950" y="3672"/>
                    <a:pt x="15887" y="3763"/>
                    <a:pt x="15776" y="3781"/>
                  </a:cubicBezTo>
                  <a:cubicBezTo>
                    <a:pt x="15665" y="3798"/>
                    <a:pt x="15647" y="3853"/>
                    <a:pt x="15566" y="3927"/>
                  </a:cubicBezTo>
                  <a:cubicBezTo>
                    <a:pt x="15488" y="4016"/>
                    <a:pt x="15425" y="3999"/>
                    <a:pt x="15281" y="4016"/>
                  </a:cubicBezTo>
                  <a:cubicBezTo>
                    <a:pt x="15152" y="4036"/>
                    <a:pt x="14993" y="3798"/>
                    <a:pt x="14898" y="3672"/>
                  </a:cubicBezTo>
                  <a:cubicBezTo>
                    <a:pt x="14802" y="3545"/>
                    <a:pt x="14769" y="3600"/>
                    <a:pt x="14658" y="3654"/>
                  </a:cubicBezTo>
                  <a:cubicBezTo>
                    <a:pt x="14545" y="3726"/>
                    <a:pt x="14529" y="3798"/>
                    <a:pt x="14433" y="3890"/>
                  </a:cubicBezTo>
                  <a:cubicBezTo>
                    <a:pt x="14338" y="3962"/>
                    <a:pt x="14211" y="3890"/>
                    <a:pt x="14178" y="3798"/>
                  </a:cubicBezTo>
                  <a:cubicBezTo>
                    <a:pt x="14146" y="3726"/>
                    <a:pt x="14178" y="3617"/>
                    <a:pt x="14098" y="3600"/>
                  </a:cubicBezTo>
                  <a:cubicBezTo>
                    <a:pt x="14035" y="3563"/>
                    <a:pt x="13971" y="3654"/>
                    <a:pt x="13876" y="3746"/>
                  </a:cubicBezTo>
                  <a:cubicBezTo>
                    <a:pt x="13780" y="3818"/>
                    <a:pt x="13732" y="3563"/>
                    <a:pt x="13651" y="3491"/>
                  </a:cubicBezTo>
                  <a:cubicBezTo>
                    <a:pt x="13588" y="3399"/>
                    <a:pt x="13603" y="3218"/>
                    <a:pt x="13621" y="3092"/>
                  </a:cubicBezTo>
                  <a:cubicBezTo>
                    <a:pt x="13636" y="2963"/>
                    <a:pt x="13540" y="2854"/>
                    <a:pt x="13459" y="2764"/>
                  </a:cubicBezTo>
                  <a:cubicBezTo>
                    <a:pt x="13364" y="2690"/>
                    <a:pt x="13061" y="2618"/>
                    <a:pt x="12902" y="2546"/>
                  </a:cubicBezTo>
                  <a:cubicBezTo>
                    <a:pt x="12725" y="2454"/>
                    <a:pt x="12485" y="2018"/>
                    <a:pt x="12437" y="1783"/>
                  </a:cubicBezTo>
                  <a:cubicBezTo>
                    <a:pt x="12374" y="1547"/>
                    <a:pt x="12150" y="1438"/>
                    <a:pt x="12071" y="1312"/>
                  </a:cubicBezTo>
                  <a:cubicBezTo>
                    <a:pt x="12023" y="1255"/>
                    <a:pt x="11895" y="1019"/>
                    <a:pt x="11784" y="821"/>
                  </a:cubicBezTo>
                  <a:cubicBezTo>
                    <a:pt x="11799" y="855"/>
                    <a:pt x="11816" y="893"/>
                    <a:pt x="11816" y="893"/>
                  </a:cubicBezTo>
                  <a:cubicBezTo>
                    <a:pt x="11816" y="893"/>
                    <a:pt x="11640" y="603"/>
                    <a:pt x="11463" y="456"/>
                  </a:cubicBezTo>
                  <a:cubicBezTo>
                    <a:pt x="11289" y="330"/>
                    <a:pt x="11113" y="221"/>
                    <a:pt x="10921" y="238"/>
                  </a:cubicBezTo>
                  <a:cubicBezTo>
                    <a:pt x="10729" y="275"/>
                    <a:pt x="10522" y="238"/>
                    <a:pt x="10348" y="384"/>
                  </a:cubicBezTo>
                  <a:cubicBezTo>
                    <a:pt x="10187" y="528"/>
                    <a:pt x="9964" y="583"/>
                    <a:pt x="9692" y="528"/>
                  </a:cubicBezTo>
                  <a:cubicBezTo>
                    <a:pt x="9420" y="456"/>
                    <a:pt x="9245" y="603"/>
                    <a:pt x="9102" y="402"/>
                  </a:cubicBezTo>
                  <a:cubicBezTo>
                    <a:pt x="8942" y="221"/>
                    <a:pt x="8718" y="-161"/>
                    <a:pt x="8559" y="75"/>
                  </a:cubicBezTo>
                  <a:cubicBezTo>
                    <a:pt x="8382" y="293"/>
                    <a:pt x="8256" y="456"/>
                    <a:pt x="8223" y="637"/>
                  </a:cubicBezTo>
                  <a:cubicBezTo>
                    <a:pt x="8208" y="801"/>
                    <a:pt x="8110" y="1274"/>
                    <a:pt x="7999" y="1473"/>
                  </a:cubicBezTo>
                  <a:cubicBezTo>
                    <a:pt x="7903" y="1674"/>
                    <a:pt x="7984" y="2073"/>
                    <a:pt x="8080" y="2236"/>
                  </a:cubicBezTo>
                  <a:cubicBezTo>
                    <a:pt x="8175" y="2400"/>
                    <a:pt x="8223" y="2454"/>
                    <a:pt x="8223" y="2690"/>
                  </a:cubicBezTo>
                  <a:cubicBezTo>
                    <a:pt x="8223" y="2908"/>
                    <a:pt x="8223" y="3126"/>
                    <a:pt x="8223" y="3126"/>
                  </a:cubicBezTo>
                  <a:cubicBezTo>
                    <a:pt x="8223" y="3126"/>
                    <a:pt x="8158" y="2908"/>
                    <a:pt x="8064" y="2799"/>
                  </a:cubicBezTo>
                  <a:cubicBezTo>
                    <a:pt x="7951" y="2690"/>
                    <a:pt x="8064" y="2799"/>
                    <a:pt x="7855" y="2744"/>
                  </a:cubicBezTo>
                  <a:cubicBezTo>
                    <a:pt x="7666" y="2690"/>
                    <a:pt x="7666" y="2744"/>
                    <a:pt x="7537" y="2546"/>
                  </a:cubicBezTo>
                  <a:cubicBezTo>
                    <a:pt x="7408" y="2345"/>
                    <a:pt x="7313" y="2073"/>
                    <a:pt x="7138" y="2199"/>
                  </a:cubicBezTo>
                  <a:cubicBezTo>
                    <a:pt x="6977" y="2345"/>
                    <a:pt x="6899" y="2328"/>
                    <a:pt x="6899" y="2509"/>
                  </a:cubicBezTo>
                  <a:cubicBezTo>
                    <a:pt x="6899" y="2710"/>
                    <a:pt x="6899" y="2854"/>
                    <a:pt x="6851" y="3000"/>
                  </a:cubicBezTo>
                  <a:cubicBezTo>
                    <a:pt x="6803" y="3126"/>
                    <a:pt x="6947" y="3272"/>
                    <a:pt x="7042" y="3109"/>
                  </a:cubicBezTo>
                  <a:cubicBezTo>
                    <a:pt x="7138" y="2945"/>
                    <a:pt x="7186" y="3072"/>
                    <a:pt x="7217" y="3327"/>
                  </a:cubicBezTo>
                  <a:cubicBezTo>
                    <a:pt x="7249" y="3580"/>
                    <a:pt x="7217" y="3689"/>
                    <a:pt x="7090" y="3872"/>
                  </a:cubicBezTo>
                  <a:cubicBezTo>
                    <a:pt x="6977" y="4036"/>
                    <a:pt x="6851" y="4145"/>
                    <a:pt x="6674" y="3944"/>
                  </a:cubicBezTo>
                  <a:cubicBezTo>
                    <a:pt x="6498" y="3746"/>
                    <a:pt x="6546" y="3563"/>
                    <a:pt x="6323" y="3563"/>
                  </a:cubicBezTo>
                  <a:cubicBezTo>
                    <a:pt x="6099" y="3563"/>
                    <a:pt x="5988" y="3218"/>
                    <a:pt x="6132" y="3163"/>
                  </a:cubicBezTo>
                  <a:cubicBezTo>
                    <a:pt x="6275" y="3109"/>
                    <a:pt x="6452" y="3272"/>
                    <a:pt x="6530" y="3109"/>
                  </a:cubicBezTo>
                  <a:cubicBezTo>
                    <a:pt x="6596" y="2945"/>
                    <a:pt x="6626" y="2819"/>
                    <a:pt x="6530" y="2635"/>
                  </a:cubicBezTo>
                  <a:cubicBezTo>
                    <a:pt x="6419" y="2437"/>
                    <a:pt x="6371" y="2182"/>
                    <a:pt x="6306" y="2073"/>
                  </a:cubicBezTo>
                  <a:cubicBezTo>
                    <a:pt x="6227" y="1946"/>
                    <a:pt x="6036" y="2073"/>
                    <a:pt x="6036" y="1820"/>
                  </a:cubicBezTo>
                  <a:cubicBezTo>
                    <a:pt x="6036" y="1564"/>
                    <a:pt x="6084" y="1510"/>
                    <a:pt x="5907" y="1455"/>
                  </a:cubicBezTo>
                  <a:cubicBezTo>
                    <a:pt x="5907" y="1455"/>
                    <a:pt x="5715" y="1366"/>
                    <a:pt x="5556" y="1366"/>
                  </a:cubicBezTo>
                  <a:cubicBezTo>
                    <a:pt x="5413" y="1366"/>
                    <a:pt x="5269" y="1274"/>
                    <a:pt x="5173" y="1401"/>
                  </a:cubicBezTo>
                  <a:cubicBezTo>
                    <a:pt x="5062" y="1510"/>
                    <a:pt x="4726" y="1455"/>
                    <a:pt x="4567" y="1527"/>
                  </a:cubicBezTo>
                  <a:cubicBezTo>
                    <a:pt x="4423" y="1619"/>
                    <a:pt x="3961" y="1837"/>
                    <a:pt x="3800" y="1765"/>
                  </a:cubicBezTo>
                  <a:cubicBezTo>
                    <a:pt x="3656" y="1674"/>
                    <a:pt x="3386" y="1582"/>
                    <a:pt x="3210" y="1639"/>
                  </a:cubicBezTo>
                  <a:cubicBezTo>
                    <a:pt x="3051" y="1711"/>
                    <a:pt x="2667" y="1639"/>
                    <a:pt x="2523" y="1820"/>
                  </a:cubicBezTo>
                  <a:cubicBezTo>
                    <a:pt x="2379" y="1983"/>
                    <a:pt x="2109" y="2199"/>
                    <a:pt x="2011" y="2383"/>
                  </a:cubicBezTo>
                  <a:cubicBezTo>
                    <a:pt x="1900" y="2546"/>
                    <a:pt x="1933" y="2635"/>
                    <a:pt x="2077" y="2744"/>
                  </a:cubicBezTo>
                  <a:cubicBezTo>
                    <a:pt x="2220" y="2854"/>
                    <a:pt x="2172" y="2963"/>
                    <a:pt x="1948" y="2945"/>
                  </a:cubicBezTo>
                  <a:cubicBezTo>
                    <a:pt x="1741" y="2908"/>
                    <a:pt x="1741" y="2945"/>
                    <a:pt x="1678" y="3163"/>
                  </a:cubicBezTo>
                  <a:cubicBezTo>
                    <a:pt x="1630" y="3382"/>
                    <a:pt x="1630" y="3617"/>
                    <a:pt x="1564" y="3835"/>
                  </a:cubicBezTo>
                  <a:cubicBezTo>
                    <a:pt x="1486" y="4071"/>
                    <a:pt x="1438" y="4435"/>
                    <a:pt x="1708" y="4490"/>
                  </a:cubicBezTo>
                  <a:cubicBezTo>
                    <a:pt x="1981" y="4544"/>
                    <a:pt x="2395" y="4453"/>
                    <a:pt x="2523" y="4507"/>
                  </a:cubicBezTo>
                  <a:cubicBezTo>
                    <a:pt x="2652" y="4562"/>
                    <a:pt x="2556" y="4507"/>
                    <a:pt x="2523" y="4743"/>
                  </a:cubicBezTo>
                  <a:cubicBezTo>
                    <a:pt x="2508" y="4961"/>
                    <a:pt x="2523" y="5124"/>
                    <a:pt x="2427" y="5233"/>
                  </a:cubicBezTo>
                  <a:cubicBezTo>
                    <a:pt x="2331" y="5362"/>
                    <a:pt x="2475" y="5380"/>
                    <a:pt x="2443" y="5615"/>
                  </a:cubicBezTo>
                  <a:cubicBezTo>
                    <a:pt x="2427" y="5833"/>
                    <a:pt x="2347" y="5687"/>
                    <a:pt x="2299" y="5888"/>
                  </a:cubicBezTo>
                  <a:cubicBezTo>
                    <a:pt x="2251" y="6089"/>
                    <a:pt x="2284" y="6178"/>
                    <a:pt x="2331" y="6451"/>
                  </a:cubicBezTo>
                  <a:cubicBezTo>
                    <a:pt x="2379" y="6723"/>
                    <a:pt x="2443" y="7160"/>
                    <a:pt x="2331" y="7415"/>
                  </a:cubicBezTo>
                  <a:cubicBezTo>
                    <a:pt x="2203" y="7668"/>
                    <a:pt x="2029" y="8141"/>
                    <a:pt x="1885" y="8340"/>
                  </a:cubicBezTo>
                  <a:cubicBezTo>
                    <a:pt x="1741" y="8540"/>
                    <a:pt x="1660" y="8905"/>
                    <a:pt x="1678" y="9158"/>
                  </a:cubicBezTo>
                  <a:cubicBezTo>
                    <a:pt x="1708" y="9393"/>
                    <a:pt x="1612" y="9795"/>
                    <a:pt x="1612" y="9901"/>
                  </a:cubicBezTo>
                  <a:cubicBezTo>
                    <a:pt x="1612" y="10011"/>
                    <a:pt x="1612" y="10358"/>
                    <a:pt x="1438" y="10249"/>
                  </a:cubicBezTo>
                  <a:cubicBezTo>
                    <a:pt x="1262" y="10139"/>
                    <a:pt x="1133" y="10194"/>
                    <a:pt x="974" y="10139"/>
                  </a:cubicBezTo>
                  <a:cubicBezTo>
                    <a:pt x="800" y="10085"/>
                    <a:pt x="671" y="9956"/>
                    <a:pt x="543" y="10011"/>
                  </a:cubicBezTo>
                  <a:cubicBezTo>
                    <a:pt x="431" y="10085"/>
                    <a:pt x="96" y="9993"/>
                    <a:pt x="96" y="10194"/>
                  </a:cubicBezTo>
                  <a:cubicBezTo>
                    <a:pt x="96" y="10392"/>
                    <a:pt x="81" y="10556"/>
                    <a:pt x="159" y="10610"/>
                  </a:cubicBezTo>
                  <a:cubicBezTo>
                    <a:pt x="224" y="10665"/>
                    <a:pt x="320" y="10720"/>
                    <a:pt x="176" y="10811"/>
                  </a:cubicBezTo>
                  <a:cubicBezTo>
                    <a:pt x="33" y="10883"/>
                    <a:pt x="0" y="10866"/>
                    <a:pt x="0" y="11029"/>
                  </a:cubicBezTo>
                  <a:cubicBezTo>
                    <a:pt x="0" y="11193"/>
                    <a:pt x="0" y="11446"/>
                    <a:pt x="129" y="11500"/>
                  </a:cubicBezTo>
                  <a:cubicBezTo>
                    <a:pt x="257" y="11575"/>
                    <a:pt x="575" y="11701"/>
                    <a:pt x="719" y="11756"/>
                  </a:cubicBezTo>
                  <a:cubicBezTo>
                    <a:pt x="863" y="11810"/>
                    <a:pt x="1118" y="11902"/>
                    <a:pt x="1133" y="11791"/>
                  </a:cubicBezTo>
                  <a:cubicBezTo>
                    <a:pt x="1166" y="11684"/>
                    <a:pt x="1310" y="11429"/>
                    <a:pt x="1342" y="11647"/>
                  </a:cubicBezTo>
                  <a:cubicBezTo>
                    <a:pt x="1357" y="11882"/>
                    <a:pt x="1517" y="12155"/>
                    <a:pt x="1582" y="12209"/>
                  </a:cubicBezTo>
                  <a:cubicBezTo>
                    <a:pt x="1660" y="12264"/>
                    <a:pt x="1678" y="12554"/>
                    <a:pt x="1582" y="12683"/>
                  </a:cubicBezTo>
                  <a:cubicBezTo>
                    <a:pt x="1486" y="12827"/>
                    <a:pt x="1357" y="13226"/>
                    <a:pt x="1405" y="13300"/>
                  </a:cubicBezTo>
                  <a:cubicBezTo>
                    <a:pt x="1469" y="13390"/>
                    <a:pt x="1582" y="13481"/>
                    <a:pt x="1582" y="13481"/>
                  </a:cubicBezTo>
                  <a:cubicBezTo>
                    <a:pt x="1582" y="13481"/>
                    <a:pt x="1582" y="13481"/>
                    <a:pt x="1564" y="13499"/>
                  </a:cubicBezTo>
                  <a:cubicBezTo>
                    <a:pt x="1645" y="13499"/>
                    <a:pt x="1741" y="13481"/>
                    <a:pt x="1789" y="13409"/>
                  </a:cubicBezTo>
                  <a:cubicBezTo>
                    <a:pt x="1852" y="13280"/>
                    <a:pt x="2188" y="13300"/>
                    <a:pt x="2299" y="13280"/>
                  </a:cubicBezTo>
                  <a:cubicBezTo>
                    <a:pt x="2412" y="13263"/>
                    <a:pt x="2778" y="13226"/>
                    <a:pt x="2907" y="13082"/>
                  </a:cubicBezTo>
                  <a:cubicBezTo>
                    <a:pt x="3051" y="12936"/>
                    <a:pt x="3338" y="12738"/>
                    <a:pt x="3449" y="12663"/>
                  </a:cubicBezTo>
                  <a:cubicBezTo>
                    <a:pt x="3560" y="12574"/>
                    <a:pt x="3656" y="12500"/>
                    <a:pt x="3785" y="12428"/>
                  </a:cubicBezTo>
                  <a:cubicBezTo>
                    <a:pt x="3911" y="12336"/>
                    <a:pt x="3896" y="12319"/>
                    <a:pt x="3929" y="12227"/>
                  </a:cubicBezTo>
                  <a:cubicBezTo>
                    <a:pt x="3977" y="12155"/>
                    <a:pt x="4025" y="12100"/>
                    <a:pt x="3896" y="12009"/>
                  </a:cubicBezTo>
                  <a:cubicBezTo>
                    <a:pt x="3770" y="11902"/>
                    <a:pt x="3896" y="11848"/>
                    <a:pt x="3929" y="11756"/>
                  </a:cubicBezTo>
                  <a:cubicBezTo>
                    <a:pt x="3977" y="11647"/>
                    <a:pt x="4025" y="11538"/>
                    <a:pt x="4136" y="11629"/>
                  </a:cubicBezTo>
                  <a:cubicBezTo>
                    <a:pt x="4247" y="11701"/>
                    <a:pt x="4279" y="11791"/>
                    <a:pt x="4375" y="11828"/>
                  </a:cubicBezTo>
                  <a:cubicBezTo>
                    <a:pt x="4471" y="11882"/>
                    <a:pt x="4408" y="12009"/>
                    <a:pt x="4456" y="12118"/>
                  </a:cubicBezTo>
                  <a:cubicBezTo>
                    <a:pt x="4486" y="12247"/>
                    <a:pt x="4582" y="12281"/>
                    <a:pt x="4678" y="12301"/>
                  </a:cubicBezTo>
                  <a:cubicBezTo>
                    <a:pt x="4759" y="12319"/>
                    <a:pt x="4807" y="12373"/>
                    <a:pt x="4870" y="12445"/>
                  </a:cubicBezTo>
                  <a:cubicBezTo>
                    <a:pt x="4951" y="12500"/>
                    <a:pt x="5062" y="12500"/>
                    <a:pt x="5142" y="12445"/>
                  </a:cubicBezTo>
                  <a:cubicBezTo>
                    <a:pt x="5206" y="12373"/>
                    <a:pt x="5382" y="12410"/>
                    <a:pt x="5430" y="12500"/>
                  </a:cubicBezTo>
                  <a:cubicBezTo>
                    <a:pt x="5493" y="12609"/>
                    <a:pt x="5476" y="12809"/>
                    <a:pt x="5574" y="12847"/>
                  </a:cubicBezTo>
                  <a:cubicBezTo>
                    <a:pt x="5685" y="12881"/>
                    <a:pt x="5715" y="13008"/>
                    <a:pt x="5541" y="13028"/>
                  </a:cubicBezTo>
                  <a:cubicBezTo>
                    <a:pt x="5382" y="13065"/>
                    <a:pt x="5413" y="13154"/>
                    <a:pt x="5445" y="13246"/>
                  </a:cubicBezTo>
                  <a:cubicBezTo>
                    <a:pt x="5493" y="13337"/>
                    <a:pt x="5508" y="13337"/>
                    <a:pt x="5445" y="13464"/>
                  </a:cubicBezTo>
                  <a:cubicBezTo>
                    <a:pt x="5397" y="13590"/>
                    <a:pt x="5476" y="13717"/>
                    <a:pt x="5365" y="13771"/>
                  </a:cubicBezTo>
                  <a:cubicBezTo>
                    <a:pt x="5253" y="13826"/>
                    <a:pt x="5206" y="13898"/>
                    <a:pt x="5365" y="14009"/>
                  </a:cubicBezTo>
                  <a:cubicBezTo>
                    <a:pt x="5508" y="14116"/>
                    <a:pt x="5604" y="14153"/>
                    <a:pt x="5715" y="14136"/>
                  </a:cubicBezTo>
                  <a:cubicBezTo>
                    <a:pt x="5829" y="14116"/>
                    <a:pt x="5796" y="14190"/>
                    <a:pt x="5763" y="14334"/>
                  </a:cubicBezTo>
                  <a:cubicBezTo>
                    <a:pt x="5733" y="14480"/>
                    <a:pt x="5781" y="14572"/>
                    <a:pt x="5622" y="14644"/>
                  </a:cubicBezTo>
                  <a:cubicBezTo>
                    <a:pt x="5445" y="14698"/>
                    <a:pt x="5430" y="14698"/>
                    <a:pt x="5317" y="14808"/>
                  </a:cubicBezTo>
                  <a:cubicBezTo>
                    <a:pt x="5206" y="14917"/>
                    <a:pt x="5190" y="14934"/>
                    <a:pt x="5317" y="15008"/>
                  </a:cubicBezTo>
                  <a:cubicBezTo>
                    <a:pt x="5445" y="15098"/>
                    <a:pt x="5430" y="15261"/>
                    <a:pt x="5556" y="15226"/>
                  </a:cubicBezTo>
                  <a:cubicBezTo>
                    <a:pt x="5685" y="15189"/>
                    <a:pt x="5763" y="15135"/>
                    <a:pt x="5829" y="15060"/>
                  </a:cubicBezTo>
                  <a:cubicBezTo>
                    <a:pt x="5877" y="14971"/>
                    <a:pt x="5973" y="14971"/>
                    <a:pt x="6116" y="14989"/>
                  </a:cubicBezTo>
                  <a:cubicBezTo>
                    <a:pt x="6260" y="15008"/>
                    <a:pt x="6371" y="15008"/>
                    <a:pt x="6482" y="14954"/>
                  </a:cubicBezTo>
                  <a:cubicBezTo>
                    <a:pt x="6596" y="14879"/>
                    <a:pt x="6578" y="14825"/>
                    <a:pt x="6674" y="14698"/>
                  </a:cubicBezTo>
                  <a:cubicBezTo>
                    <a:pt x="6770" y="14572"/>
                    <a:pt x="6785" y="14463"/>
                    <a:pt x="6914" y="14480"/>
                  </a:cubicBezTo>
                  <a:cubicBezTo>
                    <a:pt x="7042" y="14517"/>
                    <a:pt x="7169" y="14443"/>
                    <a:pt x="7234" y="14535"/>
                  </a:cubicBezTo>
                  <a:cubicBezTo>
                    <a:pt x="7282" y="14607"/>
                    <a:pt x="7456" y="14736"/>
                    <a:pt x="7489" y="14607"/>
                  </a:cubicBezTo>
                  <a:cubicBezTo>
                    <a:pt x="7520" y="14480"/>
                    <a:pt x="7568" y="14408"/>
                    <a:pt x="7696" y="14334"/>
                  </a:cubicBezTo>
                  <a:cubicBezTo>
                    <a:pt x="7825" y="14282"/>
                    <a:pt x="8032" y="14190"/>
                    <a:pt x="7984" y="14081"/>
                  </a:cubicBezTo>
                  <a:cubicBezTo>
                    <a:pt x="7951" y="13989"/>
                    <a:pt x="7855" y="13989"/>
                    <a:pt x="7792" y="13918"/>
                  </a:cubicBezTo>
                  <a:cubicBezTo>
                    <a:pt x="7711" y="13863"/>
                    <a:pt x="7744" y="13880"/>
                    <a:pt x="7792" y="13717"/>
                  </a:cubicBezTo>
                  <a:cubicBezTo>
                    <a:pt x="7825" y="13536"/>
                    <a:pt x="7903" y="13008"/>
                    <a:pt x="7825" y="12936"/>
                  </a:cubicBezTo>
                  <a:cubicBezTo>
                    <a:pt x="7744" y="12847"/>
                    <a:pt x="7729" y="12809"/>
                    <a:pt x="7711" y="12663"/>
                  </a:cubicBezTo>
                  <a:cubicBezTo>
                    <a:pt x="7696" y="12500"/>
                    <a:pt x="7568" y="12410"/>
                    <a:pt x="7441" y="12356"/>
                  </a:cubicBezTo>
                  <a:cubicBezTo>
                    <a:pt x="7297" y="12319"/>
                    <a:pt x="7186" y="12227"/>
                    <a:pt x="7154" y="12118"/>
                  </a:cubicBezTo>
                  <a:cubicBezTo>
                    <a:pt x="7121" y="12029"/>
                    <a:pt x="7010" y="11828"/>
                    <a:pt x="7154" y="11828"/>
                  </a:cubicBezTo>
                  <a:cubicBezTo>
                    <a:pt x="7297" y="11828"/>
                    <a:pt x="7345" y="11902"/>
                    <a:pt x="7489" y="11882"/>
                  </a:cubicBezTo>
                  <a:cubicBezTo>
                    <a:pt x="7633" y="11848"/>
                    <a:pt x="7744" y="11919"/>
                    <a:pt x="7792" y="11773"/>
                  </a:cubicBezTo>
                  <a:cubicBezTo>
                    <a:pt x="7825" y="11629"/>
                    <a:pt x="7696" y="11555"/>
                    <a:pt x="7807" y="11483"/>
                  </a:cubicBezTo>
                  <a:cubicBezTo>
                    <a:pt x="7921" y="11391"/>
                    <a:pt x="7921" y="11282"/>
                    <a:pt x="7999" y="11282"/>
                  </a:cubicBezTo>
                  <a:cubicBezTo>
                    <a:pt x="8095" y="11282"/>
                    <a:pt x="8032" y="11429"/>
                    <a:pt x="8191" y="11391"/>
                  </a:cubicBezTo>
                  <a:cubicBezTo>
                    <a:pt x="8367" y="11357"/>
                    <a:pt x="8398" y="11357"/>
                    <a:pt x="8511" y="11265"/>
                  </a:cubicBezTo>
                  <a:cubicBezTo>
                    <a:pt x="8622" y="11173"/>
                    <a:pt x="8670" y="11173"/>
                    <a:pt x="8766" y="11265"/>
                  </a:cubicBezTo>
                  <a:cubicBezTo>
                    <a:pt x="8862" y="11357"/>
                    <a:pt x="8781" y="11483"/>
                    <a:pt x="8862" y="11592"/>
                  </a:cubicBezTo>
                  <a:cubicBezTo>
                    <a:pt x="8925" y="11719"/>
                    <a:pt x="8958" y="11919"/>
                    <a:pt x="8910" y="12009"/>
                  </a:cubicBezTo>
                  <a:cubicBezTo>
                    <a:pt x="8877" y="12083"/>
                    <a:pt x="8829" y="12209"/>
                    <a:pt x="8990" y="12281"/>
                  </a:cubicBezTo>
                  <a:cubicBezTo>
                    <a:pt x="9149" y="12336"/>
                    <a:pt x="9437" y="12410"/>
                    <a:pt x="9581" y="12319"/>
                  </a:cubicBezTo>
                  <a:cubicBezTo>
                    <a:pt x="9725" y="12227"/>
                    <a:pt x="10010" y="12301"/>
                    <a:pt x="10028" y="12118"/>
                  </a:cubicBezTo>
                  <a:cubicBezTo>
                    <a:pt x="10043" y="11957"/>
                    <a:pt x="10156" y="11937"/>
                    <a:pt x="10219" y="11773"/>
                  </a:cubicBezTo>
                  <a:cubicBezTo>
                    <a:pt x="10267" y="11592"/>
                    <a:pt x="10298" y="11520"/>
                    <a:pt x="10411" y="11500"/>
                  </a:cubicBezTo>
                  <a:cubicBezTo>
                    <a:pt x="10522" y="11483"/>
                    <a:pt x="10633" y="11411"/>
                    <a:pt x="10729" y="11520"/>
                  </a:cubicBezTo>
                  <a:cubicBezTo>
                    <a:pt x="10825" y="11629"/>
                    <a:pt x="10747" y="11719"/>
                    <a:pt x="10651" y="11791"/>
                  </a:cubicBezTo>
                  <a:cubicBezTo>
                    <a:pt x="10570" y="11848"/>
                    <a:pt x="10585" y="11974"/>
                    <a:pt x="10681" y="12046"/>
                  </a:cubicBezTo>
                  <a:cubicBezTo>
                    <a:pt x="10762" y="12100"/>
                    <a:pt x="10762" y="12209"/>
                    <a:pt x="10699" y="12319"/>
                  </a:cubicBezTo>
                  <a:cubicBezTo>
                    <a:pt x="10618" y="12428"/>
                    <a:pt x="10585" y="12718"/>
                    <a:pt x="10442" y="12738"/>
                  </a:cubicBezTo>
                  <a:cubicBezTo>
                    <a:pt x="10282" y="12755"/>
                    <a:pt x="10219" y="12772"/>
                    <a:pt x="10156" y="12936"/>
                  </a:cubicBezTo>
                  <a:cubicBezTo>
                    <a:pt x="10108" y="13082"/>
                    <a:pt x="10028" y="13191"/>
                    <a:pt x="10108" y="13263"/>
                  </a:cubicBezTo>
                  <a:cubicBezTo>
                    <a:pt x="10171" y="13355"/>
                    <a:pt x="10171" y="13464"/>
                    <a:pt x="10298" y="13518"/>
                  </a:cubicBezTo>
                  <a:cubicBezTo>
                    <a:pt x="10442" y="13590"/>
                    <a:pt x="10585" y="13627"/>
                    <a:pt x="10507" y="13682"/>
                  </a:cubicBezTo>
                  <a:cubicBezTo>
                    <a:pt x="10442" y="13754"/>
                    <a:pt x="10348" y="13771"/>
                    <a:pt x="10363" y="13863"/>
                  </a:cubicBezTo>
                  <a:cubicBezTo>
                    <a:pt x="10378" y="13935"/>
                    <a:pt x="10363" y="14009"/>
                    <a:pt x="10282" y="14044"/>
                  </a:cubicBezTo>
                  <a:cubicBezTo>
                    <a:pt x="10219" y="14081"/>
                    <a:pt x="10219" y="14245"/>
                    <a:pt x="10235" y="14299"/>
                  </a:cubicBezTo>
                  <a:cubicBezTo>
                    <a:pt x="10250" y="14354"/>
                    <a:pt x="10298" y="14426"/>
                    <a:pt x="10489" y="14426"/>
                  </a:cubicBezTo>
                  <a:cubicBezTo>
                    <a:pt x="10681" y="14426"/>
                    <a:pt x="10810" y="14408"/>
                    <a:pt x="10840" y="14517"/>
                  </a:cubicBezTo>
                  <a:cubicBezTo>
                    <a:pt x="10873" y="14607"/>
                    <a:pt x="10825" y="14681"/>
                    <a:pt x="10840" y="14770"/>
                  </a:cubicBezTo>
                  <a:cubicBezTo>
                    <a:pt x="10858" y="14845"/>
                    <a:pt x="10986" y="14934"/>
                    <a:pt x="10986" y="14934"/>
                  </a:cubicBezTo>
                  <a:cubicBezTo>
                    <a:pt x="10986" y="14934"/>
                    <a:pt x="11002" y="15172"/>
                    <a:pt x="11032" y="15298"/>
                  </a:cubicBezTo>
                  <a:cubicBezTo>
                    <a:pt x="11049" y="15407"/>
                    <a:pt x="11065" y="15571"/>
                    <a:pt x="11002" y="15660"/>
                  </a:cubicBezTo>
                  <a:cubicBezTo>
                    <a:pt x="10954" y="15769"/>
                    <a:pt x="11049" y="15970"/>
                    <a:pt x="11193" y="15844"/>
                  </a:cubicBezTo>
                  <a:cubicBezTo>
                    <a:pt x="11337" y="15715"/>
                    <a:pt x="11448" y="15844"/>
                    <a:pt x="11448" y="15988"/>
                  </a:cubicBezTo>
                  <a:cubicBezTo>
                    <a:pt x="11448" y="16134"/>
                    <a:pt x="11511" y="16260"/>
                    <a:pt x="11607" y="16260"/>
                  </a:cubicBezTo>
                  <a:cubicBezTo>
                    <a:pt x="11688" y="16260"/>
                    <a:pt x="11736" y="16407"/>
                    <a:pt x="11736" y="16570"/>
                  </a:cubicBezTo>
                  <a:cubicBezTo>
                    <a:pt x="11736" y="16751"/>
                    <a:pt x="11862" y="16751"/>
                    <a:pt x="12039" y="16714"/>
                  </a:cubicBezTo>
                  <a:cubicBezTo>
                    <a:pt x="12230" y="16697"/>
                    <a:pt x="12200" y="16897"/>
                    <a:pt x="12119" y="17024"/>
                  </a:cubicBezTo>
                  <a:cubicBezTo>
                    <a:pt x="12039" y="17150"/>
                    <a:pt x="12150" y="17096"/>
                    <a:pt x="12150" y="17222"/>
                  </a:cubicBezTo>
                  <a:cubicBezTo>
                    <a:pt x="12150" y="17351"/>
                    <a:pt x="12071" y="17460"/>
                    <a:pt x="11991" y="17515"/>
                  </a:cubicBezTo>
                  <a:cubicBezTo>
                    <a:pt x="11910" y="17587"/>
                    <a:pt x="11910" y="17678"/>
                    <a:pt x="11928" y="17822"/>
                  </a:cubicBezTo>
                  <a:cubicBezTo>
                    <a:pt x="11960" y="17968"/>
                    <a:pt x="12071" y="18077"/>
                    <a:pt x="11976" y="18169"/>
                  </a:cubicBezTo>
                  <a:cubicBezTo>
                    <a:pt x="11880" y="18278"/>
                    <a:pt x="11769" y="18367"/>
                    <a:pt x="11880" y="18477"/>
                  </a:cubicBezTo>
                  <a:cubicBezTo>
                    <a:pt x="11960" y="18548"/>
                    <a:pt x="12054" y="18548"/>
                    <a:pt x="12102" y="18548"/>
                  </a:cubicBezTo>
                  <a:cubicBezTo>
                    <a:pt x="12167" y="18496"/>
                    <a:pt x="12246" y="18442"/>
                    <a:pt x="12294" y="18459"/>
                  </a:cubicBezTo>
                  <a:cubicBezTo>
                    <a:pt x="12390" y="18477"/>
                    <a:pt x="12374" y="18658"/>
                    <a:pt x="12470" y="18658"/>
                  </a:cubicBezTo>
                  <a:cubicBezTo>
                    <a:pt x="12566" y="18658"/>
                    <a:pt x="12647" y="18677"/>
                    <a:pt x="12758" y="18623"/>
                  </a:cubicBezTo>
                  <a:cubicBezTo>
                    <a:pt x="12854" y="18548"/>
                    <a:pt x="13013" y="18531"/>
                    <a:pt x="13030" y="18640"/>
                  </a:cubicBezTo>
                  <a:cubicBezTo>
                    <a:pt x="13045" y="18749"/>
                    <a:pt x="13189" y="18876"/>
                    <a:pt x="13252" y="18913"/>
                  </a:cubicBezTo>
                  <a:cubicBezTo>
                    <a:pt x="13300" y="18950"/>
                    <a:pt x="13285" y="19148"/>
                    <a:pt x="13157" y="19076"/>
                  </a:cubicBezTo>
                  <a:cubicBezTo>
                    <a:pt x="13030" y="19022"/>
                    <a:pt x="12932" y="19039"/>
                    <a:pt x="12997" y="19131"/>
                  </a:cubicBezTo>
                  <a:cubicBezTo>
                    <a:pt x="13045" y="19203"/>
                    <a:pt x="13109" y="19295"/>
                    <a:pt x="12997" y="19275"/>
                  </a:cubicBezTo>
                  <a:cubicBezTo>
                    <a:pt x="12884" y="19257"/>
                    <a:pt x="13030" y="19386"/>
                    <a:pt x="12932" y="19458"/>
                  </a:cubicBezTo>
                  <a:cubicBezTo>
                    <a:pt x="12838" y="19547"/>
                    <a:pt x="12854" y="19659"/>
                    <a:pt x="12917" y="19711"/>
                  </a:cubicBezTo>
                  <a:cubicBezTo>
                    <a:pt x="12965" y="19785"/>
                    <a:pt x="13045" y="19984"/>
                    <a:pt x="13030" y="20076"/>
                  </a:cubicBezTo>
                  <a:cubicBezTo>
                    <a:pt x="13013" y="20167"/>
                    <a:pt x="13124" y="20202"/>
                    <a:pt x="13061" y="20331"/>
                  </a:cubicBezTo>
                  <a:cubicBezTo>
                    <a:pt x="13013" y="20457"/>
                    <a:pt x="13030" y="20475"/>
                    <a:pt x="12902" y="20492"/>
                  </a:cubicBezTo>
                  <a:cubicBezTo>
                    <a:pt x="12773" y="20512"/>
                    <a:pt x="12758" y="20584"/>
                    <a:pt x="12725" y="20693"/>
                  </a:cubicBezTo>
                  <a:cubicBezTo>
                    <a:pt x="12710" y="20785"/>
                    <a:pt x="12677" y="20894"/>
                    <a:pt x="12806" y="20983"/>
                  </a:cubicBezTo>
                  <a:cubicBezTo>
                    <a:pt x="12932" y="21057"/>
                    <a:pt x="13252" y="21166"/>
                    <a:pt x="13300" y="21256"/>
                  </a:cubicBezTo>
                  <a:cubicBezTo>
                    <a:pt x="13364" y="21347"/>
                    <a:pt x="13459" y="21439"/>
                    <a:pt x="13540" y="21347"/>
                  </a:cubicBezTo>
                  <a:cubicBezTo>
                    <a:pt x="13636" y="21238"/>
                    <a:pt x="13714" y="21166"/>
                    <a:pt x="13588" y="21109"/>
                  </a:cubicBezTo>
                  <a:cubicBezTo>
                    <a:pt x="13459" y="21037"/>
                    <a:pt x="13396" y="20911"/>
                    <a:pt x="13396" y="20856"/>
                  </a:cubicBezTo>
                  <a:cubicBezTo>
                    <a:pt x="13396" y="20785"/>
                    <a:pt x="13411" y="20839"/>
                    <a:pt x="13525" y="20747"/>
                  </a:cubicBezTo>
                  <a:cubicBezTo>
                    <a:pt x="13636" y="20656"/>
                    <a:pt x="13747" y="20621"/>
                    <a:pt x="13780" y="20512"/>
                  </a:cubicBezTo>
                  <a:cubicBezTo>
                    <a:pt x="13828" y="20403"/>
                    <a:pt x="13954" y="20348"/>
                    <a:pt x="13971" y="20437"/>
                  </a:cubicBezTo>
                  <a:cubicBezTo>
                    <a:pt x="13987" y="20512"/>
                    <a:pt x="14035" y="20604"/>
                    <a:pt x="14035" y="20604"/>
                  </a:cubicBezTo>
                  <a:cubicBezTo>
                    <a:pt x="14035" y="20604"/>
                    <a:pt x="13987" y="20383"/>
                    <a:pt x="14083" y="20348"/>
                  </a:cubicBezTo>
                  <a:cubicBezTo>
                    <a:pt x="14178" y="20311"/>
                    <a:pt x="14211" y="20331"/>
                    <a:pt x="14290" y="20383"/>
                  </a:cubicBezTo>
                  <a:cubicBezTo>
                    <a:pt x="14355" y="20437"/>
                    <a:pt x="14385" y="20529"/>
                    <a:pt x="14403" y="20621"/>
                  </a:cubicBezTo>
                  <a:cubicBezTo>
                    <a:pt x="14499" y="20584"/>
                    <a:pt x="14673" y="20512"/>
                    <a:pt x="14706" y="20437"/>
                  </a:cubicBezTo>
                  <a:cubicBezTo>
                    <a:pt x="14754" y="20366"/>
                    <a:pt x="14882" y="20219"/>
                    <a:pt x="14961" y="20202"/>
                  </a:cubicBezTo>
                  <a:cubicBezTo>
                    <a:pt x="15041" y="20185"/>
                    <a:pt x="15120" y="20185"/>
                    <a:pt x="15200" y="20202"/>
                  </a:cubicBezTo>
                  <a:cubicBezTo>
                    <a:pt x="15296" y="20219"/>
                    <a:pt x="15455" y="20167"/>
                    <a:pt x="15488" y="20076"/>
                  </a:cubicBezTo>
                  <a:cubicBezTo>
                    <a:pt x="15536" y="19966"/>
                    <a:pt x="15521" y="19820"/>
                    <a:pt x="15584" y="19785"/>
                  </a:cubicBezTo>
                  <a:cubicBezTo>
                    <a:pt x="15647" y="19766"/>
                    <a:pt x="15695" y="19912"/>
                    <a:pt x="15791" y="19820"/>
                  </a:cubicBezTo>
                  <a:cubicBezTo>
                    <a:pt x="15887" y="19748"/>
                    <a:pt x="15983" y="19676"/>
                    <a:pt x="16046" y="19585"/>
                  </a:cubicBezTo>
                  <a:cubicBezTo>
                    <a:pt x="16111" y="19513"/>
                    <a:pt x="16126" y="19476"/>
                    <a:pt x="16222" y="19421"/>
                  </a:cubicBezTo>
                  <a:cubicBezTo>
                    <a:pt x="16303" y="19367"/>
                    <a:pt x="16333" y="19349"/>
                    <a:pt x="16351" y="19240"/>
                  </a:cubicBezTo>
                  <a:cubicBezTo>
                    <a:pt x="16351" y="19131"/>
                    <a:pt x="16351" y="18985"/>
                    <a:pt x="16429" y="18950"/>
                  </a:cubicBezTo>
                  <a:cubicBezTo>
                    <a:pt x="16510" y="18895"/>
                    <a:pt x="16621" y="18895"/>
                    <a:pt x="16669" y="18895"/>
                  </a:cubicBezTo>
                  <a:cubicBezTo>
                    <a:pt x="16732" y="18895"/>
                    <a:pt x="16891" y="18950"/>
                    <a:pt x="16939" y="19022"/>
                  </a:cubicBezTo>
                  <a:cubicBezTo>
                    <a:pt x="16987" y="19076"/>
                    <a:pt x="17114" y="19223"/>
                    <a:pt x="17194" y="19168"/>
                  </a:cubicBezTo>
                  <a:cubicBezTo>
                    <a:pt x="17275" y="19114"/>
                    <a:pt x="17275" y="19022"/>
                    <a:pt x="17338" y="18967"/>
                  </a:cubicBezTo>
                  <a:cubicBezTo>
                    <a:pt x="17416" y="18930"/>
                    <a:pt x="17449" y="18930"/>
                    <a:pt x="17512" y="19005"/>
                  </a:cubicBezTo>
                  <a:cubicBezTo>
                    <a:pt x="17578" y="19076"/>
                    <a:pt x="17752" y="19022"/>
                    <a:pt x="17674" y="18913"/>
                  </a:cubicBezTo>
                  <a:cubicBezTo>
                    <a:pt x="17608" y="18821"/>
                    <a:pt x="17545" y="18821"/>
                    <a:pt x="17545" y="18712"/>
                  </a:cubicBezTo>
                  <a:cubicBezTo>
                    <a:pt x="17562" y="18623"/>
                    <a:pt x="17608" y="18586"/>
                    <a:pt x="17689" y="18531"/>
                  </a:cubicBezTo>
                  <a:cubicBezTo>
                    <a:pt x="17737" y="18514"/>
                    <a:pt x="17752" y="18459"/>
                    <a:pt x="17769" y="18422"/>
                  </a:cubicBezTo>
                  <a:cubicBezTo>
                    <a:pt x="17704" y="18241"/>
                    <a:pt x="17704" y="18241"/>
                    <a:pt x="17704" y="18241"/>
                  </a:cubicBezTo>
                  <a:cubicBezTo>
                    <a:pt x="17689" y="18060"/>
                    <a:pt x="17704" y="17859"/>
                    <a:pt x="17608" y="17750"/>
                  </a:cubicBezTo>
                  <a:cubicBezTo>
                    <a:pt x="17497" y="17641"/>
                    <a:pt x="17386" y="17515"/>
                    <a:pt x="17338" y="17406"/>
                  </a:cubicBezTo>
                  <a:cubicBezTo>
                    <a:pt x="17305" y="17279"/>
                    <a:pt x="17209" y="17041"/>
                    <a:pt x="17275" y="16878"/>
                  </a:cubicBezTo>
                  <a:cubicBezTo>
                    <a:pt x="17323" y="16697"/>
                    <a:pt x="17338" y="16697"/>
                    <a:pt x="17449" y="16570"/>
                  </a:cubicBezTo>
                  <a:cubicBezTo>
                    <a:pt x="17562" y="16441"/>
                    <a:pt x="17656" y="16297"/>
                    <a:pt x="17545" y="16188"/>
                  </a:cubicBezTo>
                  <a:cubicBezTo>
                    <a:pt x="17434" y="16097"/>
                    <a:pt x="17353" y="16062"/>
                    <a:pt x="17434" y="15970"/>
                  </a:cubicBezTo>
                  <a:cubicBezTo>
                    <a:pt x="17512" y="15861"/>
                    <a:pt x="17530" y="15824"/>
                    <a:pt x="17401" y="15752"/>
                  </a:cubicBezTo>
                  <a:cubicBezTo>
                    <a:pt x="17275" y="15698"/>
                    <a:pt x="17083" y="15626"/>
                    <a:pt x="17114" y="15479"/>
                  </a:cubicBezTo>
                  <a:cubicBezTo>
                    <a:pt x="17161" y="15333"/>
                    <a:pt x="17131" y="15407"/>
                    <a:pt x="17290" y="15407"/>
                  </a:cubicBezTo>
                  <a:cubicBezTo>
                    <a:pt x="17434" y="15407"/>
                    <a:pt x="17434" y="15462"/>
                    <a:pt x="17530" y="15316"/>
                  </a:cubicBezTo>
                  <a:cubicBezTo>
                    <a:pt x="17626" y="15172"/>
                    <a:pt x="17674" y="15115"/>
                    <a:pt x="17848" y="15098"/>
                  </a:cubicBezTo>
                  <a:cubicBezTo>
                    <a:pt x="18009" y="15080"/>
                    <a:pt x="18327" y="15098"/>
                    <a:pt x="18471" y="15060"/>
                  </a:cubicBezTo>
                  <a:cubicBezTo>
                    <a:pt x="18615" y="15008"/>
                    <a:pt x="18711" y="15080"/>
                    <a:pt x="18855" y="14989"/>
                  </a:cubicBezTo>
                  <a:cubicBezTo>
                    <a:pt x="19014" y="14917"/>
                    <a:pt x="19014" y="14845"/>
                    <a:pt x="18918" y="14736"/>
                  </a:cubicBezTo>
                  <a:cubicBezTo>
                    <a:pt x="18822" y="14644"/>
                    <a:pt x="18855" y="14552"/>
                    <a:pt x="19014" y="14535"/>
                  </a:cubicBezTo>
                  <a:cubicBezTo>
                    <a:pt x="19157" y="14517"/>
                    <a:pt x="19190" y="14463"/>
                    <a:pt x="19269" y="14334"/>
                  </a:cubicBezTo>
                  <a:cubicBezTo>
                    <a:pt x="19349" y="14208"/>
                    <a:pt x="19430" y="14044"/>
                    <a:pt x="19269" y="14009"/>
                  </a:cubicBezTo>
                  <a:cubicBezTo>
                    <a:pt x="19094" y="13955"/>
                    <a:pt x="19142" y="13808"/>
                    <a:pt x="19190" y="13754"/>
                  </a:cubicBezTo>
                  <a:cubicBezTo>
                    <a:pt x="19253" y="13682"/>
                    <a:pt x="19415" y="13682"/>
                    <a:pt x="19430" y="13627"/>
                  </a:cubicBezTo>
                  <a:cubicBezTo>
                    <a:pt x="19460" y="13553"/>
                    <a:pt x="19415" y="13518"/>
                    <a:pt x="19301" y="13409"/>
                  </a:cubicBezTo>
                  <a:cubicBezTo>
                    <a:pt x="19190" y="13300"/>
                    <a:pt x="19127" y="13226"/>
                    <a:pt x="19142" y="13119"/>
                  </a:cubicBezTo>
                  <a:cubicBezTo>
                    <a:pt x="19157" y="13008"/>
                    <a:pt x="19205" y="12827"/>
                    <a:pt x="19094" y="12755"/>
                  </a:cubicBezTo>
                  <a:cubicBezTo>
                    <a:pt x="18998" y="12700"/>
                    <a:pt x="19014" y="12663"/>
                    <a:pt x="19175" y="12609"/>
                  </a:cubicBezTo>
                  <a:cubicBezTo>
                    <a:pt x="19349" y="12574"/>
                    <a:pt x="19478" y="12356"/>
                    <a:pt x="19349" y="12281"/>
                  </a:cubicBezTo>
                  <a:cubicBezTo>
                    <a:pt x="19205" y="12192"/>
                    <a:pt x="19142" y="12083"/>
                    <a:pt x="19014" y="12009"/>
                  </a:cubicBezTo>
                  <a:cubicBezTo>
                    <a:pt x="18887" y="11919"/>
                    <a:pt x="18726" y="11756"/>
                    <a:pt x="18743" y="11575"/>
                  </a:cubicBezTo>
                  <a:cubicBezTo>
                    <a:pt x="18774" y="11411"/>
                    <a:pt x="18743" y="11391"/>
                    <a:pt x="18887" y="11374"/>
                  </a:cubicBezTo>
                  <a:cubicBezTo>
                    <a:pt x="19014" y="11357"/>
                    <a:pt x="19077" y="11357"/>
                    <a:pt x="19077" y="11357"/>
                  </a:cubicBezTo>
                  <a:cubicBezTo>
                    <a:pt x="19077" y="11357"/>
                    <a:pt x="18918" y="11248"/>
                    <a:pt x="18855" y="11101"/>
                  </a:cubicBezTo>
                  <a:cubicBezTo>
                    <a:pt x="18807" y="10958"/>
                    <a:pt x="18774" y="10829"/>
                    <a:pt x="18791" y="10720"/>
                  </a:cubicBezTo>
                  <a:cubicBezTo>
                    <a:pt x="18807" y="10610"/>
                    <a:pt x="18887" y="10447"/>
                    <a:pt x="18918" y="10375"/>
                  </a:cubicBezTo>
                  <a:cubicBezTo>
                    <a:pt x="18950" y="10320"/>
                    <a:pt x="18839" y="10249"/>
                    <a:pt x="18711" y="10338"/>
                  </a:cubicBezTo>
                  <a:cubicBezTo>
                    <a:pt x="18582" y="10430"/>
                    <a:pt x="18552" y="10194"/>
                    <a:pt x="18486" y="10068"/>
                  </a:cubicBezTo>
                  <a:cubicBezTo>
                    <a:pt x="18438" y="9939"/>
                    <a:pt x="18247" y="9740"/>
                    <a:pt x="18247" y="9740"/>
                  </a:cubicBezTo>
                  <a:cubicBezTo>
                    <a:pt x="18231" y="9666"/>
                    <a:pt x="18024" y="9540"/>
                    <a:pt x="18009" y="9430"/>
                  </a:cubicBezTo>
                  <a:cubicBezTo>
                    <a:pt x="17992" y="9321"/>
                    <a:pt x="17865" y="9012"/>
                    <a:pt x="17881" y="8850"/>
                  </a:cubicBezTo>
                  <a:cubicBezTo>
                    <a:pt x="17896" y="8667"/>
                    <a:pt x="17896" y="8503"/>
                    <a:pt x="18088" y="8486"/>
                  </a:cubicBezTo>
                  <a:cubicBezTo>
                    <a:pt x="18264" y="8469"/>
                    <a:pt x="18438" y="8523"/>
                    <a:pt x="18567" y="8469"/>
                  </a:cubicBezTo>
                  <a:cubicBezTo>
                    <a:pt x="18695" y="8394"/>
                    <a:pt x="18726" y="8377"/>
                    <a:pt x="18791" y="8268"/>
                  </a:cubicBezTo>
                  <a:cubicBezTo>
                    <a:pt x="18839" y="8159"/>
                    <a:pt x="18822" y="7995"/>
                    <a:pt x="18950" y="7978"/>
                  </a:cubicBezTo>
                  <a:cubicBezTo>
                    <a:pt x="19077" y="7960"/>
                    <a:pt x="19349" y="7903"/>
                    <a:pt x="19349" y="7903"/>
                  </a:cubicBezTo>
                  <a:cubicBezTo>
                    <a:pt x="19349" y="7903"/>
                    <a:pt x="19478" y="8087"/>
                    <a:pt x="19526" y="8032"/>
                  </a:cubicBezTo>
                  <a:cubicBezTo>
                    <a:pt x="19589" y="7995"/>
                    <a:pt x="19604" y="7941"/>
                    <a:pt x="19717" y="7995"/>
                  </a:cubicBezTo>
                  <a:cubicBezTo>
                    <a:pt x="19829" y="8067"/>
                    <a:pt x="19972" y="8231"/>
                    <a:pt x="20053" y="8213"/>
                  </a:cubicBezTo>
                  <a:cubicBezTo>
                    <a:pt x="20116" y="8196"/>
                    <a:pt x="20099" y="8213"/>
                    <a:pt x="20227" y="8159"/>
                  </a:cubicBezTo>
                  <a:cubicBezTo>
                    <a:pt x="20356" y="8122"/>
                    <a:pt x="20452" y="8122"/>
                    <a:pt x="20530" y="8032"/>
                  </a:cubicBezTo>
                  <a:cubicBezTo>
                    <a:pt x="20596" y="7960"/>
                    <a:pt x="20707" y="7886"/>
                    <a:pt x="20803" y="7814"/>
                  </a:cubicBezTo>
                  <a:cubicBezTo>
                    <a:pt x="20898" y="7722"/>
                    <a:pt x="20962" y="7668"/>
                    <a:pt x="21042" y="7633"/>
                  </a:cubicBezTo>
                  <a:cubicBezTo>
                    <a:pt x="21138" y="7613"/>
                    <a:pt x="20994" y="7541"/>
                    <a:pt x="21057" y="7415"/>
                  </a:cubicBezTo>
                  <a:cubicBezTo>
                    <a:pt x="21138" y="7286"/>
                    <a:pt x="21201" y="7051"/>
                    <a:pt x="21201" y="7051"/>
                  </a:cubicBezTo>
                  <a:cubicBezTo>
                    <a:pt x="21201" y="7051"/>
                    <a:pt x="21282" y="7160"/>
                    <a:pt x="21345" y="7105"/>
                  </a:cubicBezTo>
                  <a:cubicBezTo>
                    <a:pt x="21393" y="7068"/>
                    <a:pt x="21489" y="7013"/>
                    <a:pt x="21489" y="6924"/>
                  </a:cubicBezTo>
                  <a:cubicBezTo>
                    <a:pt x="21489" y="6870"/>
                    <a:pt x="21552" y="6798"/>
                    <a:pt x="21600" y="6743"/>
                  </a:cubicBezTo>
                  <a:lnTo>
                    <a:pt x="21585" y="6723"/>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8" name="AutoShape 18"/>
            <p:cNvSpPr>
              <a:spLocks/>
            </p:cNvSpPr>
            <p:nvPr/>
          </p:nvSpPr>
          <p:spPr bwMode="auto">
            <a:xfrm>
              <a:off x="4307" y="2769817"/>
              <a:ext cx="2477799" cy="2368183"/>
            </a:xfrm>
            <a:custGeom>
              <a:avLst/>
              <a:gdLst>
                <a:gd name="T0" fmla="+- 0 10803 26"/>
                <a:gd name="T1" fmla="*/ T0 w 21554"/>
                <a:gd name="T2" fmla="*/ 10800 h 21600"/>
                <a:gd name="T3" fmla="+- 0 10803 26"/>
                <a:gd name="T4" fmla="*/ T3 w 21554"/>
                <a:gd name="T5" fmla="*/ 10800 h 21600"/>
                <a:gd name="T6" fmla="+- 0 10803 26"/>
                <a:gd name="T7" fmla="*/ T6 w 21554"/>
                <a:gd name="T8" fmla="*/ 10800 h 21600"/>
                <a:gd name="T9" fmla="+- 0 10803 26"/>
                <a:gd name="T10" fmla="*/ T9 w 21554"/>
                <a:gd name="T11" fmla="*/ 10800 h 21600"/>
              </a:gdLst>
              <a:ahLst/>
              <a:cxnLst>
                <a:cxn ang="0">
                  <a:pos x="T1" y="T2"/>
                </a:cxn>
                <a:cxn ang="0">
                  <a:pos x="T4" y="T5"/>
                </a:cxn>
                <a:cxn ang="0">
                  <a:pos x="T7" y="T8"/>
                </a:cxn>
                <a:cxn ang="0">
                  <a:pos x="T10" y="T11"/>
                </a:cxn>
              </a:cxnLst>
              <a:rect l="0" t="0" r="r" b="b"/>
              <a:pathLst>
                <a:path w="21554" h="21600">
                  <a:moveTo>
                    <a:pt x="3395" y="21600"/>
                  </a:moveTo>
                  <a:cubicBezTo>
                    <a:pt x="3291" y="21600"/>
                    <a:pt x="3228" y="21468"/>
                    <a:pt x="3185" y="21337"/>
                  </a:cubicBezTo>
                  <a:cubicBezTo>
                    <a:pt x="3164" y="21316"/>
                    <a:pt x="3164" y="21271"/>
                    <a:pt x="3144" y="21250"/>
                  </a:cubicBezTo>
                  <a:cubicBezTo>
                    <a:pt x="3078" y="21140"/>
                    <a:pt x="3058" y="21119"/>
                    <a:pt x="2994" y="21119"/>
                  </a:cubicBezTo>
                  <a:cubicBezTo>
                    <a:pt x="2974" y="21119"/>
                    <a:pt x="2954" y="21119"/>
                    <a:pt x="2954" y="21119"/>
                  </a:cubicBezTo>
                  <a:cubicBezTo>
                    <a:pt x="2911" y="21119"/>
                    <a:pt x="2890" y="21184"/>
                    <a:pt x="2867" y="21295"/>
                  </a:cubicBezTo>
                  <a:cubicBezTo>
                    <a:pt x="2847" y="21403"/>
                    <a:pt x="2847" y="21403"/>
                    <a:pt x="2847" y="21403"/>
                  </a:cubicBezTo>
                  <a:cubicBezTo>
                    <a:pt x="2784" y="21358"/>
                    <a:pt x="2784" y="21358"/>
                    <a:pt x="2784" y="21358"/>
                  </a:cubicBezTo>
                  <a:cubicBezTo>
                    <a:pt x="2740" y="21316"/>
                    <a:pt x="2720" y="21295"/>
                    <a:pt x="2700" y="21250"/>
                  </a:cubicBezTo>
                  <a:cubicBezTo>
                    <a:pt x="2593" y="21074"/>
                    <a:pt x="2637" y="20942"/>
                    <a:pt x="2761" y="20679"/>
                  </a:cubicBezTo>
                  <a:cubicBezTo>
                    <a:pt x="2847" y="20506"/>
                    <a:pt x="2804" y="20482"/>
                    <a:pt x="2740" y="20395"/>
                  </a:cubicBezTo>
                  <a:cubicBezTo>
                    <a:pt x="2700" y="20350"/>
                    <a:pt x="2677" y="20308"/>
                    <a:pt x="2637" y="20243"/>
                  </a:cubicBezTo>
                  <a:cubicBezTo>
                    <a:pt x="2550" y="20045"/>
                    <a:pt x="2446" y="19914"/>
                    <a:pt x="2256" y="19914"/>
                  </a:cubicBezTo>
                  <a:cubicBezTo>
                    <a:pt x="2233" y="19914"/>
                    <a:pt x="2192" y="19914"/>
                    <a:pt x="2172" y="19914"/>
                  </a:cubicBezTo>
                  <a:cubicBezTo>
                    <a:pt x="2086" y="19935"/>
                    <a:pt x="2022" y="19955"/>
                    <a:pt x="1979" y="19955"/>
                  </a:cubicBezTo>
                  <a:cubicBezTo>
                    <a:pt x="1895" y="19955"/>
                    <a:pt x="1855" y="19893"/>
                    <a:pt x="1832" y="19848"/>
                  </a:cubicBezTo>
                  <a:cubicBezTo>
                    <a:pt x="1832" y="19827"/>
                    <a:pt x="1811" y="19803"/>
                    <a:pt x="1791" y="19782"/>
                  </a:cubicBezTo>
                  <a:cubicBezTo>
                    <a:pt x="1768" y="19737"/>
                    <a:pt x="1748" y="19716"/>
                    <a:pt x="1728" y="19695"/>
                  </a:cubicBezTo>
                  <a:cubicBezTo>
                    <a:pt x="1664" y="19606"/>
                    <a:pt x="1601" y="19540"/>
                    <a:pt x="1641" y="19301"/>
                  </a:cubicBezTo>
                  <a:cubicBezTo>
                    <a:pt x="1685" y="19124"/>
                    <a:pt x="1728" y="19103"/>
                    <a:pt x="1811" y="19058"/>
                  </a:cubicBezTo>
                  <a:cubicBezTo>
                    <a:pt x="1855" y="19058"/>
                    <a:pt x="1918" y="19017"/>
                    <a:pt x="2022" y="18927"/>
                  </a:cubicBezTo>
                  <a:cubicBezTo>
                    <a:pt x="2086" y="18882"/>
                    <a:pt x="2149" y="18816"/>
                    <a:pt x="2172" y="18795"/>
                  </a:cubicBezTo>
                  <a:lnTo>
                    <a:pt x="2149" y="18774"/>
                  </a:lnTo>
                  <a:cubicBezTo>
                    <a:pt x="2129" y="18753"/>
                    <a:pt x="2109" y="18709"/>
                    <a:pt x="2086" y="18643"/>
                  </a:cubicBezTo>
                  <a:cubicBezTo>
                    <a:pt x="2065" y="18577"/>
                    <a:pt x="2042" y="18577"/>
                    <a:pt x="2042" y="18577"/>
                  </a:cubicBezTo>
                  <a:cubicBezTo>
                    <a:pt x="2022" y="18577"/>
                    <a:pt x="2002" y="18577"/>
                    <a:pt x="2002" y="18577"/>
                  </a:cubicBezTo>
                  <a:cubicBezTo>
                    <a:pt x="1959" y="18598"/>
                    <a:pt x="1918" y="18598"/>
                    <a:pt x="1875" y="18598"/>
                  </a:cubicBezTo>
                  <a:cubicBezTo>
                    <a:pt x="1832" y="18598"/>
                    <a:pt x="1768" y="18598"/>
                    <a:pt x="1705" y="18556"/>
                  </a:cubicBezTo>
                  <a:cubicBezTo>
                    <a:pt x="1537" y="18490"/>
                    <a:pt x="1514" y="18446"/>
                    <a:pt x="1514" y="18335"/>
                  </a:cubicBezTo>
                  <a:cubicBezTo>
                    <a:pt x="1514" y="18293"/>
                    <a:pt x="1514" y="18227"/>
                    <a:pt x="1494" y="18138"/>
                  </a:cubicBezTo>
                  <a:cubicBezTo>
                    <a:pt x="1451" y="18030"/>
                    <a:pt x="1431" y="17985"/>
                    <a:pt x="1431" y="17940"/>
                  </a:cubicBezTo>
                  <a:cubicBezTo>
                    <a:pt x="1387" y="17853"/>
                    <a:pt x="1387" y="17833"/>
                    <a:pt x="1324" y="17722"/>
                  </a:cubicBezTo>
                  <a:cubicBezTo>
                    <a:pt x="1304" y="17677"/>
                    <a:pt x="1284" y="17677"/>
                    <a:pt x="1240" y="17677"/>
                  </a:cubicBezTo>
                  <a:cubicBezTo>
                    <a:pt x="1220" y="17677"/>
                    <a:pt x="1177" y="17677"/>
                    <a:pt x="1134" y="17701"/>
                  </a:cubicBezTo>
                  <a:cubicBezTo>
                    <a:pt x="1093" y="17722"/>
                    <a:pt x="1050" y="17722"/>
                    <a:pt x="987" y="17722"/>
                  </a:cubicBezTo>
                  <a:cubicBezTo>
                    <a:pt x="966" y="17722"/>
                    <a:pt x="943" y="17722"/>
                    <a:pt x="923" y="17722"/>
                  </a:cubicBezTo>
                  <a:cubicBezTo>
                    <a:pt x="860" y="17701"/>
                    <a:pt x="796" y="17677"/>
                    <a:pt x="776" y="17614"/>
                  </a:cubicBezTo>
                  <a:cubicBezTo>
                    <a:pt x="733" y="17549"/>
                    <a:pt x="733" y="17438"/>
                    <a:pt x="776" y="17285"/>
                  </a:cubicBezTo>
                  <a:cubicBezTo>
                    <a:pt x="819" y="17154"/>
                    <a:pt x="796" y="17130"/>
                    <a:pt x="712" y="17109"/>
                  </a:cubicBezTo>
                  <a:cubicBezTo>
                    <a:pt x="692" y="17109"/>
                    <a:pt x="649" y="17088"/>
                    <a:pt x="626" y="17064"/>
                  </a:cubicBezTo>
                  <a:cubicBezTo>
                    <a:pt x="565" y="17043"/>
                    <a:pt x="438" y="16956"/>
                    <a:pt x="459" y="16867"/>
                  </a:cubicBezTo>
                  <a:cubicBezTo>
                    <a:pt x="459" y="16825"/>
                    <a:pt x="502" y="16801"/>
                    <a:pt x="565" y="16780"/>
                  </a:cubicBezTo>
                  <a:cubicBezTo>
                    <a:pt x="692" y="16759"/>
                    <a:pt x="712" y="16669"/>
                    <a:pt x="712" y="16451"/>
                  </a:cubicBezTo>
                  <a:cubicBezTo>
                    <a:pt x="712" y="16341"/>
                    <a:pt x="756" y="16299"/>
                    <a:pt x="839" y="16299"/>
                  </a:cubicBezTo>
                  <a:cubicBezTo>
                    <a:pt x="880" y="16299"/>
                    <a:pt x="903" y="16299"/>
                    <a:pt x="943" y="16299"/>
                  </a:cubicBezTo>
                  <a:cubicBezTo>
                    <a:pt x="987" y="16299"/>
                    <a:pt x="1030" y="16320"/>
                    <a:pt x="1073" y="16320"/>
                  </a:cubicBezTo>
                  <a:cubicBezTo>
                    <a:pt x="1093" y="16320"/>
                    <a:pt x="1113" y="16320"/>
                    <a:pt x="1134" y="16299"/>
                  </a:cubicBezTo>
                  <a:cubicBezTo>
                    <a:pt x="1157" y="16299"/>
                    <a:pt x="1177" y="16299"/>
                    <a:pt x="1197" y="16275"/>
                  </a:cubicBezTo>
                  <a:cubicBezTo>
                    <a:pt x="1220" y="16233"/>
                    <a:pt x="1197" y="16167"/>
                    <a:pt x="1177" y="16080"/>
                  </a:cubicBezTo>
                  <a:cubicBezTo>
                    <a:pt x="1177" y="16015"/>
                    <a:pt x="1157" y="15949"/>
                    <a:pt x="1157" y="15883"/>
                  </a:cubicBezTo>
                  <a:cubicBezTo>
                    <a:pt x="1157" y="15662"/>
                    <a:pt x="1157" y="15662"/>
                    <a:pt x="1050" y="15662"/>
                  </a:cubicBezTo>
                  <a:cubicBezTo>
                    <a:pt x="943" y="15662"/>
                    <a:pt x="819" y="15620"/>
                    <a:pt x="776" y="15530"/>
                  </a:cubicBezTo>
                  <a:cubicBezTo>
                    <a:pt x="756" y="15464"/>
                    <a:pt x="733" y="15399"/>
                    <a:pt x="819" y="15267"/>
                  </a:cubicBezTo>
                  <a:cubicBezTo>
                    <a:pt x="839" y="15225"/>
                    <a:pt x="860" y="15159"/>
                    <a:pt x="860" y="15136"/>
                  </a:cubicBezTo>
                  <a:cubicBezTo>
                    <a:pt x="839" y="15115"/>
                    <a:pt x="796" y="15094"/>
                    <a:pt x="796" y="15094"/>
                  </a:cubicBezTo>
                  <a:cubicBezTo>
                    <a:pt x="776" y="15094"/>
                    <a:pt x="776" y="15115"/>
                    <a:pt x="756" y="15115"/>
                  </a:cubicBezTo>
                  <a:cubicBezTo>
                    <a:pt x="712" y="15115"/>
                    <a:pt x="669" y="15136"/>
                    <a:pt x="606" y="15136"/>
                  </a:cubicBezTo>
                  <a:cubicBezTo>
                    <a:pt x="542" y="15136"/>
                    <a:pt x="438" y="15136"/>
                    <a:pt x="288" y="15180"/>
                  </a:cubicBezTo>
                  <a:cubicBezTo>
                    <a:pt x="268" y="15180"/>
                    <a:pt x="225" y="15180"/>
                    <a:pt x="205" y="15180"/>
                  </a:cubicBezTo>
                  <a:cubicBezTo>
                    <a:pt x="162" y="15180"/>
                    <a:pt x="121" y="15180"/>
                    <a:pt x="98" y="15136"/>
                  </a:cubicBezTo>
                  <a:cubicBezTo>
                    <a:pt x="58" y="15094"/>
                    <a:pt x="58" y="14983"/>
                    <a:pt x="78" y="14872"/>
                  </a:cubicBezTo>
                  <a:cubicBezTo>
                    <a:pt x="78" y="14831"/>
                    <a:pt x="78" y="14786"/>
                    <a:pt x="78" y="14720"/>
                  </a:cubicBezTo>
                  <a:cubicBezTo>
                    <a:pt x="78" y="14633"/>
                    <a:pt x="58" y="14567"/>
                    <a:pt x="35" y="14502"/>
                  </a:cubicBezTo>
                  <a:cubicBezTo>
                    <a:pt x="-6" y="14391"/>
                    <a:pt x="-26" y="14304"/>
                    <a:pt x="58" y="14218"/>
                  </a:cubicBezTo>
                  <a:cubicBezTo>
                    <a:pt x="141" y="14152"/>
                    <a:pt x="185" y="14128"/>
                    <a:pt x="225" y="14128"/>
                  </a:cubicBezTo>
                  <a:cubicBezTo>
                    <a:pt x="268" y="14128"/>
                    <a:pt x="332" y="14152"/>
                    <a:pt x="332" y="14283"/>
                  </a:cubicBezTo>
                  <a:cubicBezTo>
                    <a:pt x="332" y="14325"/>
                    <a:pt x="352" y="14370"/>
                    <a:pt x="395" y="14415"/>
                  </a:cubicBezTo>
                  <a:cubicBezTo>
                    <a:pt x="438" y="14457"/>
                    <a:pt x="479" y="14481"/>
                    <a:pt x="502" y="14481"/>
                  </a:cubicBezTo>
                  <a:cubicBezTo>
                    <a:pt x="502" y="14481"/>
                    <a:pt x="502" y="14481"/>
                    <a:pt x="522" y="14457"/>
                  </a:cubicBezTo>
                  <a:cubicBezTo>
                    <a:pt x="522" y="14436"/>
                    <a:pt x="542" y="14391"/>
                    <a:pt x="565" y="14349"/>
                  </a:cubicBezTo>
                  <a:cubicBezTo>
                    <a:pt x="626" y="14239"/>
                    <a:pt x="692" y="14086"/>
                    <a:pt x="819" y="13975"/>
                  </a:cubicBezTo>
                  <a:cubicBezTo>
                    <a:pt x="880" y="13934"/>
                    <a:pt x="923" y="13910"/>
                    <a:pt x="966" y="13889"/>
                  </a:cubicBezTo>
                  <a:cubicBezTo>
                    <a:pt x="987" y="13868"/>
                    <a:pt x="1007" y="13868"/>
                    <a:pt x="1073" y="13757"/>
                  </a:cubicBezTo>
                  <a:cubicBezTo>
                    <a:pt x="1157" y="13560"/>
                    <a:pt x="1284" y="13515"/>
                    <a:pt x="1431" y="13452"/>
                  </a:cubicBezTo>
                  <a:cubicBezTo>
                    <a:pt x="1474" y="13431"/>
                    <a:pt x="1474" y="13431"/>
                    <a:pt x="1474" y="13431"/>
                  </a:cubicBezTo>
                  <a:cubicBezTo>
                    <a:pt x="1558" y="13407"/>
                    <a:pt x="1621" y="13386"/>
                    <a:pt x="1641" y="13386"/>
                  </a:cubicBezTo>
                  <a:cubicBezTo>
                    <a:pt x="1664" y="13386"/>
                    <a:pt x="1685" y="13386"/>
                    <a:pt x="1685" y="13386"/>
                  </a:cubicBezTo>
                  <a:cubicBezTo>
                    <a:pt x="1685" y="13386"/>
                    <a:pt x="1685" y="13386"/>
                    <a:pt x="1685" y="13365"/>
                  </a:cubicBezTo>
                  <a:cubicBezTo>
                    <a:pt x="1685" y="13300"/>
                    <a:pt x="1621" y="13234"/>
                    <a:pt x="1621" y="13234"/>
                  </a:cubicBezTo>
                  <a:cubicBezTo>
                    <a:pt x="1601" y="13189"/>
                    <a:pt x="1601" y="13189"/>
                    <a:pt x="1601" y="13189"/>
                  </a:cubicBezTo>
                  <a:cubicBezTo>
                    <a:pt x="1832" y="13016"/>
                    <a:pt x="1832" y="13016"/>
                    <a:pt x="1832" y="13016"/>
                  </a:cubicBezTo>
                  <a:cubicBezTo>
                    <a:pt x="1832" y="13016"/>
                    <a:pt x="1811" y="13016"/>
                    <a:pt x="1791" y="13016"/>
                  </a:cubicBezTo>
                  <a:cubicBezTo>
                    <a:pt x="1791" y="13016"/>
                    <a:pt x="1748" y="13016"/>
                    <a:pt x="1728" y="13037"/>
                  </a:cubicBezTo>
                  <a:cubicBezTo>
                    <a:pt x="1621" y="13102"/>
                    <a:pt x="1494" y="13168"/>
                    <a:pt x="1367" y="13168"/>
                  </a:cubicBezTo>
                  <a:cubicBezTo>
                    <a:pt x="1304" y="13168"/>
                    <a:pt x="1240" y="13147"/>
                    <a:pt x="1177" y="13102"/>
                  </a:cubicBezTo>
                  <a:cubicBezTo>
                    <a:pt x="1134" y="13081"/>
                    <a:pt x="1113" y="13037"/>
                    <a:pt x="1093" y="12992"/>
                  </a:cubicBezTo>
                  <a:cubicBezTo>
                    <a:pt x="1073" y="12773"/>
                    <a:pt x="1304" y="12468"/>
                    <a:pt x="1324" y="12424"/>
                  </a:cubicBezTo>
                  <a:cubicBezTo>
                    <a:pt x="1387" y="12358"/>
                    <a:pt x="1451" y="12271"/>
                    <a:pt x="1514" y="12160"/>
                  </a:cubicBezTo>
                  <a:cubicBezTo>
                    <a:pt x="1578" y="12029"/>
                    <a:pt x="1641" y="11897"/>
                    <a:pt x="1748" y="11745"/>
                  </a:cubicBezTo>
                  <a:cubicBezTo>
                    <a:pt x="1855" y="11613"/>
                    <a:pt x="1938" y="11568"/>
                    <a:pt x="1979" y="11524"/>
                  </a:cubicBezTo>
                  <a:cubicBezTo>
                    <a:pt x="2042" y="11482"/>
                    <a:pt x="2086" y="11458"/>
                    <a:pt x="2109" y="11371"/>
                  </a:cubicBezTo>
                  <a:cubicBezTo>
                    <a:pt x="2129" y="11284"/>
                    <a:pt x="2129" y="11195"/>
                    <a:pt x="2129" y="11108"/>
                  </a:cubicBezTo>
                  <a:cubicBezTo>
                    <a:pt x="2109" y="11000"/>
                    <a:pt x="2109" y="10845"/>
                    <a:pt x="2172" y="10671"/>
                  </a:cubicBezTo>
                  <a:cubicBezTo>
                    <a:pt x="2276" y="10474"/>
                    <a:pt x="2212" y="10298"/>
                    <a:pt x="2149" y="10100"/>
                  </a:cubicBezTo>
                  <a:cubicBezTo>
                    <a:pt x="2149" y="10055"/>
                    <a:pt x="2129" y="9993"/>
                    <a:pt x="2109" y="9927"/>
                  </a:cubicBezTo>
                  <a:cubicBezTo>
                    <a:pt x="2065" y="9792"/>
                    <a:pt x="2022" y="9706"/>
                    <a:pt x="2002" y="9640"/>
                  </a:cubicBezTo>
                  <a:cubicBezTo>
                    <a:pt x="1959" y="9598"/>
                    <a:pt x="1938" y="9532"/>
                    <a:pt x="1918" y="9443"/>
                  </a:cubicBezTo>
                  <a:cubicBezTo>
                    <a:pt x="1875" y="9311"/>
                    <a:pt x="1811" y="9179"/>
                    <a:pt x="1601" y="8961"/>
                  </a:cubicBezTo>
                  <a:cubicBezTo>
                    <a:pt x="1494" y="8874"/>
                    <a:pt x="1451" y="8788"/>
                    <a:pt x="1451" y="8719"/>
                  </a:cubicBezTo>
                  <a:cubicBezTo>
                    <a:pt x="1451" y="8653"/>
                    <a:pt x="1514" y="8590"/>
                    <a:pt x="1601" y="8525"/>
                  </a:cubicBezTo>
                  <a:cubicBezTo>
                    <a:pt x="1641" y="8501"/>
                    <a:pt x="1641" y="8480"/>
                    <a:pt x="1641" y="8480"/>
                  </a:cubicBezTo>
                  <a:cubicBezTo>
                    <a:pt x="1641" y="8435"/>
                    <a:pt x="1514" y="8390"/>
                    <a:pt x="1431" y="8348"/>
                  </a:cubicBezTo>
                  <a:cubicBezTo>
                    <a:pt x="1387" y="8327"/>
                    <a:pt x="1387" y="8327"/>
                    <a:pt x="1387" y="8327"/>
                  </a:cubicBezTo>
                  <a:cubicBezTo>
                    <a:pt x="1197" y="8261"/>
                    <a:pt x="1157" y="8151"/>
                    <a:pt x="1157" y="7953"/>
                  </a:cubicBezTo>
                  <a:cubicBezTo>
                    <a:pt x="1157" y="7735"/>
                    <a:pt x="1157" y="7646"/>
                    <a:pt x="1030" y="7580"/>
                  </a:cubicBezTo>
                  <a:cubicBezTo>
                    <a:pt x="943" y="7559"/>
                    <a:pt x="860" y="7538"/>
                    <a:pt x="819" y="7538"/>
                  </a:cubicBezTo>
                  <a:cubicBezTo>
                    <a:pt x="756" y="7538"/>
                    <a:pt x="733" y="7559"/>
                    <a:pt x="712" y="7559"/>
                  </a:cubicBezTo>
                  <a:cubicBezTo>
                    <a:pt x="626" y="7580"/>
                    <a:pt x="626" y="7580"/>
                    <a:pt x="626" y="7580"/>
                  </a:cubicBezTo>
                  <a:cubicBezTo>
                    <a:pt x="669" y="7493"/>
                    <a:pt x="669" y="7493"/>
                    <a:pt x="669" y="7493"/>
                  </a:cubicBezTo>
                  <a:cubicBezTo>
                    <a:pt x="669" y="7472"/>
                    <a:pt x="756" y="7361"/>
                    <a:pt x="923" y="7296"/>
                  </a:cubicBezTo>
                  <a:cubicBezTo>
                    <a:pt x="987" y="7275"/>
                    <a:pt x="987" y="7230"/>
                    <a:pt x="987" y="7230"/>
                  </a:cubicBezTo>
                  <a:cubicBezTo>
                    <a:pt x="1007" y="7164"/>
                    <a:pt x="943" y="7077"/>
                    <a:pt x="839" y="7012"/>
                  </a:cubicBezTo>
                  <a:cubicBezTo>
                    <a:pt x="756" y="6925"/>
                    <a:pt x="692" y="6814"/>
                    <a:pt x="712" y="6728"/>
                  </a:cubicBezTo>
                  <a:cubicBezTo>
                    <a:pt x="733" y="6683"/>
                    <a:pt x="776" y="6617"/>
                    <a:pt x="903" y="6596"/>
                  </a:cubicBezTo>
                  <a:cubicBezTo>
                    <a:pt x="1113" y="6551"/>
                    <a:pt x="1220" y="6506"/>
                    <a:pt x="1261" y="6399"/>
                  </a:cubicBezTo>
                  <a:cubicBezTo>
                    <a:pt x="1304" y="6312"/>
                    <a:pt x="1387" y="6246"/>
                    <a:pt x="1474" y="6246"/>
                  </a:cubicBezTo>
                  <a:cubicBezTo>
                    <a:pt x="1494" y="6246"/>
                    <a:pt x="1558" y="6246"/>
                    <a:pt x="1601" y="6333"/>
                  </a:cubicBezTo>
                  <a:cubicBezTo>
                    <a:pt x="1664" y="6441"/>
                    <a:pt x="1728" y="6485"/>
                    <a:pt x="1959" y="6485"/>
                  </a:cubicBezTo>
                  <a:cubicBezTo>
                    <a:pt x="1979" y="6485"/>
                    <a:pt x="2002" y="6485"/>
                    <a:pt x="2002" y="6485"/>
                  </a:cubicBezTo>
                  <a:cubicBezTo>
                    <a:pt x="2022" y="6441"/>
                    <a:pt x="1875" y="6267"/>
                    <a:pt x="1832" y="6201"/>
                  </a:cubicBezTo>
                  <a:cubicBezTo>
                    <a:pt x="1791" y="6177"/>
                    <a:pt x="1768" y="6136"/>
                    <a:pt x="1748" y="6112"/>
                  </a:cubicBezTo>
                  <a:cubicBezTo>
                    <a:pt x="1705" y="6049"/>
                    <a:pt x="1728" y="6004"/>
                    <a:pt x="1728" y="5983"/>
                  </a:cubicBezTo>
                  <a:cubicBezTo>
                    <a:pt x="1768" y="5872"/>
                    <a:pt x="1959" y="5872"/>
                    <a:pt x="1979" y="5872"/>
                  </a:cubicBezTo>
                  <a:cubicBezTo>
                    <a:pt x="2086" y="5872"/>
                    <a:pt x="2129" y="6004"/>
                    <a:pt x="2172" y="6112"/>
                  </a:cubicBezTo>
                  <a:cubicBezTo>
                    <a:pt x="2192" y="6156"/>
                    <a:pt x="2212" y="6201"/>
                    <a:pt x="2233" y="6246"/>
                  </a:cubicBezTo>
                  <a:cubicBezTo>
                    <a:pt x="2256" y="6312"/>
                    <a:pt x="2319" y="6333"/>
                    <a:pt x="2446" y="6333"/>
                  </a:cubicBezTo>
                  <a:cubicBezTo>
                    <a:pt x="2510" y="6333"/>
                    <a:pt x="2573" y="6333"/>
                    <a:pt x="2637" y="6312"/>
                  </a:cubicBezTo>
                  <a:cubicBezTo>
                    <a:pt x="2657" y="6312"/>
                    <a:pt x="2677" y="6312"/>
                    <a:pt x="2700" y="6312"/>
                  </a:cubicBezTo>
                  <a:cubicBezTo>
                    <a:pt x="2890" y="6312"/>
                    <a:pt x="3078" y="6441"/>
                    <a:pt x="3228" y="6551"/>
                  </a:cubicBezTo>
                  <a:cubicBezTo>
                    <a:pt x="3312" y="6638"/>
                    <a:pt x="3375" y="6662"/>
                    <a:pt x="3418" y="6662"/>
                  </a:cubicBezTo>
                  <a:cubicBezTo>
                    <a:pt x="3418" y="6662"/>
                    <a:pt x="3438" y="6662"/>
                    <a:pt x="3459" y="6617"/>
                  </a:cubicBezTo>
                  <a:cubicBezTo>
                    <a:pt x="3459" y="6572"/>
                    <a:pt x="3418" y="6530"/>
                    <a:pt x="3375" y="6464"/>
                  </a:cubicBezTo>
                  <a:cubicBezTo>
                    <a:pt x="3312" y="6420"/>
                    <a:pt x="3268" y="6354"/>
                    <a:pt x="3291" y="6267"/>
                  </a:cubicBezTo>
                  <a:cubicBezTo>
                    <a:pt x="3312" y="6222"/>
                    <a:pt x="3355" y="6201"/>
                    <a:pt x="3395" y="6201"/>
                  </a:cubicBezTo>
                  <a:cubicBezTo>
                    <a:pt x="3502" y="6201"/>
                    <a:pt x="3629" y="6288"/>
                    <a:pt x="3712" y="6399"/>
                  </a:cubicBezTo>
                  <a:cubicBezTo>
                    <a:pt x="3756" y="6441"/>
                    <a:pt x="3799" y="6441"/>
                    <a:pt x="3839" y="6441"/>
                  </a:cubicBezTo>
                  <a:cubicBezTo>
                    <a:pt x="3946" y="6441"/>
                    <a:pt x="4093" y="6354"/>
                    <a:pt x="4157" y="6288"/>
                  </a:cubicBezTo>
                  <a:cubicBezTo>
                    <a:pt x="4263" y="6177"/>
                    <a:pt x="4771" y="5983"/>
                    <a:pt x="4962" y="5917"/>
                  </a:cubicBezTo>
                  <a:cubicBezTo>
                    <a:pt x="5002" y="5893"/>
                    <a:pt x="5045" y="5872"/>
                    <a:pt x="5088" y="5872"/>
                  </a:cubicBezTo>
                  <a:cubicBezTo>
                    <a:pt x="5192" y="5872"/>
                    <a:pt x="5299" y="5917"/>
                    <a:pt x="5342" y="6112"/>
                  </a:cubicBezTo>
                  <a:cubicBezTo>
                    <a:pt x="5342" y="6136"/>
                    <a:pt x="5342" y="6136"/>
                    <a:pt x="5362" y="6136"/>
                  </a:cubicBezTo>
                  <a:cubicBezTo>
                    <a:pt x="5446" y="6136"/>
                    <a:pt x="5636" y="5983"/>
                    <a:pt x="5700" y="5828"/>
                  </a:cubicBezTo>
                  <a:cubicBezTo>
                    <a:pt x="5784" y="5696"/>
                    <a:pt x="5807" y="5630"/>
                    <a:pt x="5870" y="5544"/>
                  </a:cubicBezTo>
                  <a:cubicBezTo>
                    <a:pt x="5890" y="5523"/>
                    <a:pt x="5911" y="5478"/>
                    <a:pt x="5934" y="5412"/>
                  </a:cubicBezTo>
                  <a:cubicBezTo>
                    <a:pt x="5997" y="5325"/>
                    <a:pt x="5997" y="5301"/>
                    <a:pt x="5934" y="5236"/>
                  </a:cubicBezTo>
                  <a:cubicBezTo>
                    <a:pt x="5911" y="5215"/>
                    <a:pt x="5890" y="5194"/>
                    <a:pt x="5870" y="5173"/>
                  </a:cubicBezTo>
                  <a:cubicBezTo>
                    <a:pt x="5784" y="5062"/>
                    <a:pt x="5660" y="4951"/>
                    <a:pt x="5489" y="4844"/>
                  </a:cubicBezTo>
                  <a:cubicBezTo>
                    <a:pt x="5426" y="4799"/>
                    <a:pt x="5426" y="4799"/>
                    <a:pt x="5426" y="4799"/>
                  </a:cubicBezTo>
                  <a:cubicBezTo>
                    <a:pt x="5299" y="4709"/>
                    <a:pt x="5215" y="4647"/>
                    <a:pt x="5215" y="4557"/>
                  </a:cubicBezTo>
                  <a:cubicBezTo>
                    <a:pt x="5192" y="4515"/>
                    <a:pt x="5215" y="4470"/>
                    <a:pt x="5256" y="4404"/>
                  </a:cubicBezTo>
                  <a:cubicBezTo>
                    <a:pt x="5299" y="4339"/>
                    <a:pt x="5319" y="4318"/>
                    <a:pt x="5362" y="4318"/>
                  </a:cubicBezTo>
                  <a:cubicBezTo>
                    <a:pt x="5383" y="4318"/>
                    <a:pt x="5406" y="4339"/>
                    <a:pt x="5406" y="4339"/>
                  </a:cubicBezTo>
                  <a:cubicBezTo>
                    <a:pt x="5426" y="4339"/>
                    <a:pt x="5426" y="4339"/>
                    <a:pt x="5426" y="4339"/>
                  </a:cubicBezTo>
                  <a:cubicBezTo>
                    <a:pt x="5426" y="4339"/>
                    <a:pt x="5446" y="4318"/>
                    <a:pt x="5446" y="4294"/>
                  </a:cubicBezTo>
                  <a:cubicBezTo>
                    <a:pt x="5489" y="4207"/>
                    <a:pt x="5616" y="3965"/>
                    <a:pt x="5847" y="3965"/>
                  </a:cubicBezTo>
                  <a:cubicBezTo>
                    <a:pt x="6037" y="3965"/>
                    <a:pt x="6124" y="3965"/>
                    <a:pt x="6208" y="3878"/>
                  </a:cubicBezTo>
                  <a:cubicBezTo>
                    <a:pt x="6251" y="3857"/>
                    <a:pt x="6271" y="3770"/>
                    <a:pt x="6314" y="3681"/>
                  </a:cubicBezTo>
                  <a:cubicBezTo>
                    <a:pt x="6355" y="3570"/>
                    <a:pt x="6398" y="3442"/>
                    <a:pt x="6482" y="3376"/>
                  </a:cubicBezTo>
                  <a:cubicBezTo>
                    <a:pt x="6545" y="3307"/>
                    <a:pt x="6609" y="3307"/>
                    <a:pt x="6672" y="3307"/>
                  </a:cubicBezTo>
                  <a:cubicBezTo>
                    <a:pt x="6736" y="3307"/>
                    <a:pt x="6759" y="3307"/>
                    <a:pt x="6779" y="3244"/>
                  </a:cubicBezTo>
                  <a:cubicBezTo>
                    <a:pt x="6799" y="3220"/>
                    <a:pt x="6822" y="3199"/>
                    <a:pt x="6822" y="3178"/>
                  </a:cubicBezTo>
                  <a:cubicBezTo>
                    <a:pt x="6862" y="3068"/>
                    <a:pt x="6906" y="2957"/>
                    <a:pt x="7116" y="2915"/>
                  </a:cubicBezTo>
                  <a:cubicBezTo>
                    <a:pt x="7263" y="2891"/>
                    <a:pt x="7370" y="2826"/>
                    <a:pt x="7434" y="2784"/>
                  </a:cubicBezTo>
                  <a:cubicBezTo>
                    <a:pt x="7454" y="2784"/>
                    <a:pt x="7454" y="2784"/>
                    <a:pt x="7454" y="2784"/>
                  </a:cubicBezTo>
                  <a:cubicBezTo>
                    <a:pt x="7604" y="2784"/>
                    <a:pt x="7667" y="2739"/>
                    <a:pt x="7708" y="2694"/>
                  </a:cubicBezTo>
                  <a:cubicBezTo>
                    <a:pt x="7794" y="2562"/>
                    <a:pt x="8045" y="2542"/>
                    <a:pt x="8279" y="2542"/>
                  </a:cubicBezTo>
                  <a:cubicBezTo>
                    <a:pt x="8342" y="2542"/>
                    <a:pt x="8386" y="2542"/>
                    <a:pt x="8426" y="2521"/>
                  </a:cubicBezTo>
                  <a:cubicBezTo>
                    <a:pt x="8449" y="2521"/>
                    <a:pt x="8469" y="2521"/>
                    <a:pt x="8512" y="2521"/>
                  </a:cubicBezTo>
                  <a:cubicBezTo>
                    <a:pt x="8680" y="2476"/>
                    <a:pt x="9061" y="2431"/>
                    <a:pt x="9211" y="2278"/>
                  </a:cubicBezTo>
                  <a:cubicBezTo>
                    <a:pt x="9335" y="2147"/>
                    <a:pt x="9588" y="1973"/>
                    <a:pt x="9779" y="1863"/>
                  </a:cubicBezTo>
                  <a:cubicBezTo>
                    <a:pt x="9842" y="1818"/>
                    <a:pt x="9886" y="1797"/>
                    <a:pt x="9929" y="1776"/>
                  </a:cubicBezTo>
                  <a:cubicBezTo>
                    <a:pt x="10076" y="1665"/>
                    <a:pt x="10203" y="1579"/>
                    <a:pt x="10373" y="1489"/>
                  </a:cubicBezTo>
                  <a:cubicBezTo>
                    <a:pt x="10497" y="1423"/>
                    <a:pt x="10497" y="1381"/>
                    <a:pt x="10520" y="1337"/>
                  </a:cubicBezTo>
                  <a:cubicBezTo>
                    <a:pt x="10540" y="1316"/>
                    <a:pt x="10540" y="1292"/>
                    <a:pt x="10540" y="1271"/>
                  </a:cubicBezTo>
                  <a:cubicBezTo>
                    <a:pt x="10561" y="1271"/>
                    <a:pt x="10561" y="1250"/>
                    <a:pt x="10584" y="1229"/>
                  </a:cubicBezTo>
                  <a:cubicBezTo>
                    <a:pt x="10604" y="1160"/>
                    <a:pt x="10627" y="1139"/>
                    <a:pt x="10520" y="1052"/>
                  </a:cubicBezTo>
                  <a:cubicBezTo>
                    <a:pt x="10457" y="1008"/>
                    <a:pt x="10434" y="966"/>
                    <a:pt x="10413" y="921"/>
                  </a:cubicBezTo>
                  <a:cubicBezTo>
                    <a:pt x="10413" y="876"/>
                    <a:pt x="10457" y="834"/>
                    <a:pt x="10477" y="789"/>
                  </a:cubicBezTo>
                  <a:cubicBezTo>
                    <a:pt x="10520" y="765"/>
                    <a:pt x="10540" y="724"/>
                    <a:pt x="10540" y="703"/>
                  </a:cubicBezTo>
                  <a:cubicBezTo>
                    <a:pt x="10584" y="592"/>
                    <a:pt x="10647" y="481"/>
                    <a:pt x="10751" y="481"/>
                  </a:cubicBezTo>
                  <a:cubicBezTo>
                    <a:pt x="10794" y="481"/>
                    <a:pt x="10837" y="505"/>
                    <a:pt x="10878" y="526"/>
                  </a:cubicBezTo>
                  <a:cubicBezTo>
                    <a:pt x="10941" y="571"/>
                    <a:pt x="11005" y="613"/>
                    <a:pt x="11048" y="658"/>
                  </a:cubicBezTo>
                  <a:cubicBezTo>
                    <a:pt x="11091" y="703"/>
                    <a:pt x="11132" y="745"/>
                    <a:pt x="11195" y="765"/>
                  </a:cubicBezTo>
                  <a:cubicBezTo>
                    <a:pt x="11302" y="810"/>
                    <a:pt x="11302" y="921"/>
                    <a:pt x="11302" y="1008"/>
                  </a:cubicBezTo>
                  <a:cubicBezTo>
                    <a:pt x="11302" y="1052"/>
                    <a:pt x="11302" y="1094"/>
                    <a:pt x="11322" y="1160"/>
                  </a:cubicBezTo>
                  <a:cubicBezTo>
                    <a:pt x="11365" y="1292"/>
                    <a:pt x="11449" y="1316"/>
                    <a:pt x="11576" y="1337"/>
                  </a:cubicBezTo>
                  <a:cubicBezTo>
                    <a:pt x="11683" y="1357"/>
                    <a:pt x="11726" y="1402"/>
                    <a:pt x="11786" y="1468"/>
                  </a:cubicBezTo>
                  <a:cubicBezTo>
                    <a:pt x="11810" y="1468"/>
                    <a:pt x="11830" y="1489"/>
                    <a:pt x="11873" y="1513"/>
                  </a:cubicBezTo>
                  <a:cubicBezTo>
                    <a:pt x="11913" y="1555"/>
                    <a:pt x="11957" y="1555"/>
                    <a:pt x="12020" y="1555"/>
                  </a:cubicBezTo>
                  <a:cubicBezTo>
                    <a:pt x="12063" y="1555"/>
                    <a:pt x="12127" y="1555"/>
                    <a:pt x="12147" y="1513"/>
                  </a:cubicBezTo>
                  <a:cubicBezTo>
                    <a:pt x="12190" y="1489"/>
                    <a:pt x="12254" y="1468"/>
                    <a:pt x="12337" y="1468"/>
                  </a:cubicBezTo>
                  <a:cubicBezTo>
                    <a:pt x="12444" y="1468"/>
                    <a:pt x="12571" y="1513"/>
                    <a:pt x="12611" y="1600"/>
                  </a:cubicBezTo>
                  <a:cubicBezTo>
                    <a:pt x="12632" y="1665"/>
                    <a:pt x="12655" y="1731"/>
                    <a:pt x="12675" y="1776"/>
                  </a:cubicBezTo>
                  <a:cubicBezTo>
                    <a:pt x="12698" y="1908"/>
                    <a:pt x="12718" y="1973"/>
                    <a:pt x="12782" y="1994"/>
                  </a:cubicBezTo>
                  <a:cubicBezTo>
                    <a:pt x="12886" y="2015"/>
                    <a:pt x="12929" y="2105"/>
                    <a:pt x="12929" y="2168"/>
                  </a:cubicBezTo>
                  <a:cubicBezTo>
                    <a:pt x="12929" y="2213"/>
                    <a:pt x="12886" y="2302"/>
                    <a:pt x="12718" y="2302"/>
                  </a:cubicBezTo>
                  <a:cubicBezTo>
                    <a:pt x="12655" y="2323"/>
                    <a:pt x="12611" y="2344"/>
                    <a:pt x="12611" y="2368"/>
                  </a:cubicBezTo>
                  <a:cubicBezTo>
                    <a:pt x="12591" y="2389"/>
                    <a:pt x="12611" y="2455"/>
                    <a:pt x="12632" y="2497"/>
                  </a:cubicBezTo>
                  <a:cubicBezTo>
                    <a:pt x="12655" y="2542"/>
                    <a:pt x="12655" y="2542"/>
                    <a:pt x="12655" y="2542"/>
                  </a:cubicBezTo>
                  <a:cubicBezTo>
                    <a:pt x="12698" y="2631"/>
                    <a:pt x="12698" y="2652"/>
                    <a:pt x="12632" y="2805"/>
                  </a:cubicBezTo>
                  <a:cubicBezTo>
                    <a:pt x="12611" y="2850"/>
                    <a:pt x="12611" y="2915"/>
                    <a:pt x="12611" y="2957"/>
                  </a:cubicBezTo>
                  <a:cubicBezTo>
                    <a:pt x="12611" y="3047"/>
                    <a:pt x="12611" y="3134"/>
                    <a:pt x="12485" y="3199"/>
                  </a:cubicBezTo>
                  <a:cubicBezTo>
                    <a:pt x="12401" y="3244"/>
                    <a:pt x="12401" y="3265"/>
                    <a:pt x="12401" y="3286"/>
                  </a:cubicBezTo>
                  <a:cubicBezTo>
                    <a:pt x="12401" y="3286"/>
                    <a:pt x="12401" y="3331"/>
                    <a:pt x="12508" y="3397"/>
                  </a:cubicBezTo>
                  <a:cubicBezTo>
                    <a:pt x="12675" y="3507"/>
                    <a:pt x="12761" y="3549"/>
                    <a:pt x="12865" y="3549"/>
                  </a:cubicBezTo>
                  <a:cubicBezTo>
                    <a:pt x="12886" y="3549"/>
                    <a:pt x="12909" y="3549"/>
                    <a:pt x="12929" y="3549"/>
                  </a:cubicBezTo>
                  <a:cubicBezTo>
                    <a:pt x="12949" y="3549"/>
                    <a:pt x="12972" y="3528"/>
                    <a:pt x="12972" y="3528"/>
                  </a:cubicBezTo>
                  <a:cubicBezTo>
                    <a:pt x="13036" y="3528"/>
                    <a:pt x="13056" y="3549"/>
                    <a:pt x="13079" y="3570"/>
                  </a:cubicBezTo>
                  <a:cubicBezTo>
                    <a:pt x="13119" y="3636"/>
                    <a:pt x="13099" y="3726"/>
                    <a:pt x="13056" y="3857"/>
                  </a:cubicBezTo>
                  <a:cubicBezTo>
                    <a:pt x="13036" y="3899"/>
                    <a:pt x="13036" y="3944"/>
                    <a:pt x="13036" y="3989"/>
                  </a:cubicBezTo>
                  <a:cubicBezTo>
                    <a:pt x="13036" y="4075"/>
                    <a:pt x="13012" y="4186"/>
                    <a:pt x="12825" y="4252"/>
                  </a:cubicBezTo>
                  <a:cubicBezTo>
                    <a:pt x="12782" y="4273"/>
                    <a:pt x="12782" y="4273"/>
                    <a:pt x="12782" y="4273"/>
                  </a:cubicBezTo>
                  <a:cubicBezTo>
                    <a:pt x="12611" y="4318"/>
                    <a:pt x="12591" y="4318"/>
                    <a:pt x="12464" y="4425"/>
                  </a:cubicBezTo>
                  <a:cubicBezTo>
                    <a:pt x="12421" y="4470"/>
                    <a:pt x="12358" y="4515"/>
                    <a:pt x="12358" y="4536"/>
                  </a:cubicBezTo>
                  <a:cubicBezTo>
                    <a:pt x="12358" y="4557"/>
                    <a:pt x="12358" y="4557"/>
                    <a:pt x="12444" y="4623"/>
                  </a:cubicBezTo>
                  <a:cubicBezTo>
                    <a:pt x="12528" y="4667"/>
                    <a:pt x="12571" y="4733"/>
                    <a:pt x="12611" y="4799"/>
                  </a:cubicBezTo>
                  <a:cubicBezTo>
                    <a:pt x="12655" y="4844"/>
                    <a:pt x="12655" y="4865"/>
                    <a:pt x="12698" y="4865"/>
                  </a:cubicBezTo>
                  <a:cubicBezTo>
                    <a:pt x="12718" y="4865"/>
                    <a:pt x="12718" y="4865"/>
                    <a:pt x="12738" y="4865"/>
                  </a:cubicBezTo>
                  <a:cubicBezTo>
                    <a:pt x="12909" y="4820"/>
                    <a:pt x="12992" y="4754"/>
                    <a:pt x="13056" y="4688"/>
                  </a:cubicBezTo>
                  <a:cubicBezTo>
                    <a:pt x="13119" y="4581"/>
                    <a:pt x="13226" y="4581"/>
                    <a:pt x="13310" y="4581"/>
                  </a:cubicBezTo>
                  <a:cubicBezTo>
                    <a:pt x="13353" y="4581"/>
                    <a:pt x="13416" y="4581"/>
                    <a:pt x="13480" y="4581"/>
                  </a:cubicBezTo>
                  <a:cubicBezTo>
                    <a:pt x="13563" y="4602"/>
                    <a:pt x="13627" y="4602"/>
                    <a:pt x="13690" y="4602"/>
                  </a:cubicBezTo>
                  <a:cubicBezTo>
                    <a:pt x="13797" y="4602"/>
                    <a:pt x="13881" y="4581"/>
                    <a:pt x="13944" y="4536"/>
                  </a:cubicBezTo>
                  <a:cubicBezTo>
                    <a:pt x="14028" y="4491"/>
                    <a:pt x="14048" y="4470"/>
                    <a:pt x="14091" y="4404"/>
                  </a:cubicBezTo>
                  <a:cubicBezTo>
                    <a:pt x="14114" y="4359"/>
                    <a:pt x="14135" y="4318"/>
                    <a:pt x="14178" y="4252"/>
                  </a:cubicBezTo>
                  <a:cubicBezTo>
                    <a:pt x="14218" y="4207"/>
                    <a:pt x="14238" y="4186"/>
                    <a:pt x="14262" y="4141"/>
                  </a:cubicBezTo>
                  <a:cubicBezTo>
                    <a:pt x="14325" y="4054"/>
                    <a:pt x="14365" y="3965"/>
                    <a:pt x="14492" y="3965"/>
                  </a:cubicBezTo>
                  <a:cubicBezTo>
                    <a:pt x="14515" y="3965"/>
                    <a:pt x="14536" y="3965"/>
                    <a:pt x="14536" y="3965"/>
                  </a:cubicBezTo>
                  <a:cubicBezTo>
                    <a:pt x="14579" y="3989"/>
                    <a:pt x="14599" y="3989"/>
                    <a:pt x="14619" y="3989"/>
                  </a:cubicBezTo>
                  <a:cubicBezTo>
                    <a:pt x="14662" y="3989"/>
                    <a:pt x="14683" y="3965"/>
                    <a:pt x="14726" y="3965"/>
                  </a:cubicBezTo>
                  <a:cubicBezTo>
                    <a:pt x="14746" y="3965"/>
                    <a:pt x="14789" y="3965"/>
                    <a:pt x="14810" y="3965"/>
                  </a:cubicBezTo>
                  <a:cubicBezTo>
                    <a:pt x="14873" y="3965"/>
                    <a:pt x="14936" y="3989"/>
                    <a:pt x="14980" y="4054"/>
                  </a:cubicBezTo>
                  <a:cubicBezTo>
                    <a:pt x="15043" y="4120"/>
                    <a:pt x="15147" y="4186"/>
                    <a:pt x="15213" y="4186"/>
                  </a:cubicBezTo>
                  <a:cubicBezTo>
                    <a:pt x="15234" y="4186"/>
                    <a:pt x="15254" y="4186"/>
                    <a:pt x="15254" y="4162"/>
                  </a:cubicBezTo>
                  <a:cubicBezTo>
                    <a:pt x="15297" y="4010"/>
                    <a:pt x="15361" y="3878"/>
                    <a:pt x="15551" y="3791"/>
                  </a:cubicBezTo>
                  <a:cubicBezTo>
                    <a:pt x="15591" y="3770"/>
                    <a:pt x="15591" y="3770"/>
                    <a:pt x="15591" y="3770"/>
                  </a:cubicBezTo>
                  <a:cubicBezTo>
                    <a:pt x="15718" y="3726"/>
                    <a:pt x="15952" y="3636"/>
                    <a:pt x="15909" y="3549"/>
                  </a:cubicBezTo>
                  <a:cubicBezTo>
                    <a:pt x="15888" y="3483"/>
                    <a:pt x="15845" y="3462"/>
                    <a:pt x="15782" y="3442"/>
                  </a:cubicBezTo>
                  <a:cubicBezTo>
                    <a:pt x="15741" y="3418"/>
                    <a:pt x="15698" y="3397"/>
                    <a:pt x="15655" y="3376"/>
                  </a:cubicBezTo>
                  <a:cubicBezTo>
                    <a:pt x="15591" y="3307"/>
                    <a:pt x="15571" y="3286"/>
                    <a:pt x="15614" y="3199"/>
                  </a:cubicBezTo>
                  <a:cubicBezTo>
                    <a:pt x="15614" y="3178"/>
                    <a:pt x="15635" y="3134"/>
                    <a:pt x="15655" y="3068"/>
                  </a:cubicBezTo>
                  <a:cubicBezTo>
                    <a:pt x="15718" y="2784"/>
                    <a:pt x="15782" y="2234"/>
                    <a:pt x="15698" y="2168"/>
                  </a:cubicBezTo>
                  <a:cubicBezTo>
                    <a:pt x="15591" y="2060"/>
                    <a:pt x="15571" y="1994"/>
                    <a:pt x="15551" y="1818"/>
                  </a:cubicBezTo>
                  <a:cubicBezTo>
                    <a:pt x="15531" y="1645"/>
                    <a:pt x="15361" y="1534"/>
                    <a:pt x="15213" y="1489"/>
                  </a:cubicBezTo>
                  <a:cubicBezTo>
                    <a:pt x="15023" y="1447"/>
                    <a:pt x="14873" y="1316"/>
                    <a:pt x="14810" y="1184"/>
                  </a:cubicBezTo>
                  <a:cubicBezTo>
                    <a:pt x="14810" y="1160"/>
                    <a:pt x="14789" y="1139"/>
                    <a:pt x="14789" y="1118"/>
                  </a:cubicBezTo>
                  <a:cubicBezTo>
                    <a:pt x="14746" y="1008"/>
                    <a:pt x="14683" y="900"/>
                    <a:pt x="14726" y="834"/>
                  </a:cubicBezTo>
                  <a:cubicBezTo>
                    <a:pt x="14746" y="789"/>
                    <a:pt x="14789" y="765"/>
                    <a:pt x="14853" y="765"/>
                  </a:cubicBezTo>
                  <a:cubicBezTo>
                    <a:pt x="14960" y="765"/>
                    <a:pt x="15023" y="789"/>
                    <a:pt x="15063" y="810"/>
                  </a:cubicBezTo>
                  <a:cubicBezTo>
                    <a:pt x="15127" y="810"/>
                    <a:pt x="15170" y="834"/>
                    <a:pt x="15213" y="834"/>
                  </a:cubicBezTo>
                  <a:cubicBezTo>
                    <a:pt x="15234" y="834"/>
                    <a:pt x="15254" y="834"/>
                    <a:pt x="15297" y="834"/>
                  </a:cubicBezTo>
                  <a:cubicBezTo>
                    <a:pt x="15337" y="810"/>
                    <a:pt x="15361" y="810"/>
                    <a:pt x="15401" y="810"/>
                  </a:cubicBezTo>
                  <a:cubicBezTo>
                    <a:pt x="15508" y="810"/>
                    <a:pt x="15508" y="810"/>
                    <a:pt x="15508" y="810"/>
                  </a:cubicBezTo>
                  <a:cubicBezTo>
                    <a:pt x="15591" y="810"/>
                    <a:pt x="15635" y="810"/>
                    <a:pt x="15655" y="724"/>
                  </a:cubicBezTo>
                  <a:cubicBezTo>
                    <a:pt x="15655" y="658"/>
                    <a:pt x="15655" y="613"/>
                    <a:pt x="15635" y="571"/>
                  </a:cubicBezTo>
                  <a:cubicBezTo>
                    <a:pt x="15614" y="505"/>
                    <a:pt x="15571" y="416"/>
                    <a:pt x="15698" y="350"/>
                  </a:cubicBezTo>
                  <a:cubicBezTo>
                    <a:pt x="15741" y="308"/>
                    <a:pt x="15782" y="263"/>
                    <a:pt x="15805" y="218"/>
                  </a:cubicBezTo>
                  <a:cubicBezTo>
                    <a:pt x="15845" y="176"/>
                    <a:pt x="15888" y="111"/>
                    <a:pt x="15972" y="111"/>
                  </a:cubicBezTo>
                  <a:cubicBezTo>
                    <a:pt x="16059" y="111"/>
                    <a:pt x="16079" y="176"/>
                    <a:pt x="16099" y="197"/>
                  </a:cubicBezTo>
                  <a:cubicBezTo>
                    <a:pt x="16119" y="242"/>
                    <a:pt x="16119" y="242"/>
                    <a:pt x="16162" y="242"/>
                  </a:cubicBezTo>
                  <a:cubicBezTo>
                    <a:pt x="16183" y="242"/>
                    <a:pt x="16206" y="242"/>
                    <a:pt x="16226" y="242"/>
                  </a:cubicBezTo>
                  <a:cubicBezTo>
                    <a:pt x="16289" y="218"/>
                    <a:pt x="16289" y="218"/>
                    <a:pt x="16289" y="218"/>
                  </a:cubicBezTo>
                  <a:cubicBezTo>
                    <a:pt x="16460" y="176"/>
                    <a:pt x="16500" y="176"/>
                    <a:pt x="16630" y="87"/>
                  </a:cubicBezTo>
                  <a:cubicBezTo>
                    <a:pt x="16713" y="45"/>
                    <a:pt x="16777" y="0"/>
                    <a:pt x="16817" y="0"/>
                  </a:cubicBezTo>
                  <a:cubicBezTo>
                    <a:pt x="16881" y="0"/>
                    <a:pt x="16944" y="45"/>
                    <a:pt x="17008" y="87"/>
                  </a:cubicBezTo>
                  <a:cubicBezTo>
                    <a:pt x="17094" y="152"/>
                    <a:pt x="17094" y="242"/>
                    <a:pt x="17094" y="329"/>
                  </a:cubicBezTo>
                  <a:cubicBezTo>
                    <a:pt x="17114" y="395"/>
                    <a:pt x="17114" y="460"/>
                    <a:pt x="17158" y="505"/>
                  </a:cubicBezTo>
                  <a:cubicBezTo>
                    <a:pt x="17241" y="658"/>
                    <a:pt x="17285" y="921"/>
                    <a:pt x="17221" y="1029"/>
                  </a:cubicBezTo>
                  <a:cubicBezTo>
                    <a:pt x="17198" y="1094"/>
                    <a:pt x="17158" y="1160"/>
                    <a:pt x="17178" y="1229"/>
                  </a:cubicBezTo>
                  <a:cubicBezTo>
                    <a:pt x="17198" y="1250"/>
                    <a:pt x="17241" y="1292"/>
                    <a:pt x="17305" y="1316"/>
                  </a:cubicBezTo>
                  <a:cubicBezTo>
                    <a:pt x="17368" y="1337"/>
                    <a:pt x="17599" y="1402"/>
                    <a:pt x="17812" y="1402"/>
                  </a:cubicBezTo>
                  <a:cubicBezTo>
                    <a:pt x="17916" y="1402"/>
                    <a:pt x="18003" y="1381"/>
                    <a:pt x="18043" y="1357"/>
                  </a:cubicBezTo>
                  <a:cubicBezTo>
                    <a:pt x="18130" y="1316"/>
                    <a:pt x="18234" y="1316"/>
                    <a:pt x="18340" y="1292"/>
                  </a:cubicBezTo>
                  <a:cubicBezTo>
                    <a:pt x="18511" y="1271"/>
                    <a:pt x="18594" y="1250"/>
                    <a:pt x="18614" y="1160"/>
                  </a:cubicBezTo>
                  <a:cubicBezTo>
                    <a:pt x="18635" y="1029"/>
                    <a:pt x="18678" y="966"/>
                    <a:pt x="18741" y="900"/>
                  </a:cubicBezTo>
                  <a:cubicBezTo>
                    <a:pt x="18785" y="855"/>
                    <a:pt x="18828" y="810"/>
                    <a:pt x="18868" y="724"/>
                  </a:cubicBezTo>
                  <a:cubicBezTo>
                    <a:pt x="18932" y="526"/>
                    <a:pt x="18995" y="395"/>
                    <a:pt x="19165" y="374"/>
                  </a:cubicBezTo>
                  <a:cubicBezTo>
                    <a:pt x="19186" y="350"/>
                    <a:pt x="19229" y="350"/>
                    <a:pt x="19249" y="350"/>
                  </a:cubicBezTo>
                  <a:cubicBezTo>
                    <a:pt x="19312" y="329"/>
                    <a:pt x="19356" y="329"/>
                    <a:pt x="19419" y="329"/>
                  </a:cubicBezTo>
                  <a:cubicBezTo>
                    <a:pt x="19503" y="329"/>
                    <a:pt x="19566" y="350"/>
                    <a:pt x="19630" y="395"/>
                  </a:cubicBezTo>
                  <a:cubicBezTo>
                    <a:pt x="19693" y="460"/>
                    <a:pt x="19693" y="526"/>
                    <a:pt x="19693" y="571"/>
                  </a:cubicBezTo>
                  <a:cubicBezTo>
                    <a:pt x="19673" y="679"/>
                    <a:pt x="19566" y="765"/>
                    <a:pt x="19503" y="810"/>
                  </a:cubicBezTo>
                  <a:cubicBezTo>
                    <a:pt x="19483" y="834"/>
                    <a:pt x="19460" y="855"/>
                    <a:pt x="19460" y="900"/>
                  </a:cubicBezTo>
                  <a:cubicBezTo>
                    <a:pt x="19460" y="942"/>
                    <a:pt x="19483" y="1008"/>
                    <a:pt x="19546" y="1029"/>
                  </a:cubicBezTo>
                  <a:cubicBezTo>
                    <a:pt x="19610" y="1073"/>
                    <a:pt x="19630" y="1118"/>
                    <a:pt x="19650" y="1184"/>
                  </a:cubicBezTo>
                  <a:cubicBezTo>
                    <a:pt x="19673" y="1271"/>
                    <a:pt x="19630" y="1337"/>
                    <a:pt x="19566" y="1423"/>
                  </a:cubicBezTo>
                  <a:cubicBezTo>
                    <a:pt x="19546" y="1468"/>
                    <a:pt x="19523" y="1534"/>
                    <a:pt x="19483" y="1600"/>
                  </a:cubicBezTo>
                  <a:cubicBezTo>
                    <a:pt x="19419" y="1752"/>
                    <a:pt x="19356" y="1929"/>
                    <a:pt x="19206" y="1950"/>
                  </a:cubicBezTo>
                  <a:cubicBezTo>
                    <a:pt x="19015" y="1973"/>
                    <a:pt x="18932" y="1994"/>
                    <a:pt x="18868" y="2147"/>
                  </a:cubicBezTo>
                  <a:cubicBezTo>
                    <a:pt x="18848" y="2192"/>
                    <a:pt x="18828" y="2234"/>
                    <a:pt x="18828" y="2257"/>
                  </a:cubicBezTo>
                  <a:cubicBezTo>
                    <a:pt x="18764" y="2389"/>
                    <a:pt x="18741" y="2455"/>
                    <a:pt x="18785" y="2521"/>
                  </a:cubicBezTo>
                  <a:cubicBezTo>
                    <a:pt x="18828" y="2562"/>
                    <a:pt x="18848" y="2586"/>
                    <a:pt x="18868" y="2631"/>
                  </a:cubicBezTo>
                  <a:cubicBezTo>
                    <a:pt x="18912" y="2718"/>
                    <a:pt x="18952" y="2760"/>
                    <a:pt x="19038" y="2805"/>
                  </a:cubicBezTo>
                  <a:cubicBezTo>
                    <a:pt x="19082" y="2826"/>
                    <a:pt x="19102" y="2826"/>
                    <a:pt x="19142" y="2850"/>
                  </a:cubicBezTo>
                  <a:cubicBezTo>
                    <a:pt x="19269" y="2891"/>
                    <a:pt x="19356" y="2936"/>
                    <a:pt x="19356" y="3002"/>
                  </a:cubicBezTo>
                  <a:cubicBezTo>
                    <a:pt x="19376" y="3023"/>
                    <a:pt x="19356" y="3068"/>
                    <a:pt x="19312" y="3089"/>
                  </a:cubicBezTo>
                  <a:cubicBezTo>
                    <a:pt x="19292" y="3113"/>
                    <a:pt x="19249" y="3134"/>
                    <a:pt x="19229" y="3154"/>
                  </a:cubicBezTo>
                  <a:cubicBezTo>
                    <a:pt x="19142" y="3199"/>
                    <a:pt x="19122" y="3220"/>
                    <a:pt x="19142" y="3244"/>
                  </a:cubicBezTo>
                  <a:cubicBezTo>
                    <a:pt x="19165" y="3376"/>
                    <a:pt x="19122" y="3462"/>
                    <a:pt x="19015" y="3528"/>
                  </a:cubicBezTo>
                  <a:cubicBezTo>
                    <a:pt x="18952" y="3570"/>
                    <a:pt x="18952" y="3702"/>
                    <a:pt x="18975" y="3770"/>
                  </a:cubicBezTo>
                  <a:cubicBezTo>
                    <a:pt x="18975" y="3812"/>
                    <a:pt x="19015" y="3899"/>
                    <a:pt x="19269" y="3899"/>
                  </a:cubicBezTo>
                  <a:cubicBezTo>
                    <a:pt x="19460" y="3899"/>
                    <a:pt x="19460" y="3899"/>
                    <a:pt x="19460" y="3899"/>
                  </a:cubicBezTo>
                  <a:cubicBezTo>
                    <a:pt x="19610" y="3899"/>
                    <a:pt x="19734" y="3899"/>
                    <a:pt x="19777" y="4031"/>
                  </a:cubicBezTo>
                  <a:cubicBezTo>
                    <a:pt x="19800" y="4120"/>
                    <a:pt x="19800" y="4186"/>
                    <a:pt x="19777" y="4228"/>
                  </a:cubicBezTo>
                  <a:cubicBezTo>
                    <a:pt x="19777" y="4273"/>
                    <a:pt x="19777" y="4318"/>
                    <a:pt x="19777" y="4339"/>
                  </a:cubicBezTo>
                  <a:cubicBezTo>
                    <a:pt x="19800" y="4404"/>
                    <a:pt x="19884" y="4470"/>
                    <a:pt x="19947" y="4515"/>
                  </a:cubicBezTo>
                  <a:cubicBezTo>
                    <a:pt x="19967" y="4536"/>
                    <a:pt x="19967" y="4536"/>
                    <a:pt x="19967" y="4536"/>
                  </a:cubicBezTo>
                  <a:cubicBezTo>
                    <a:pt x="19967" y="4557"/>
                    <a:pt x="19967" y="4557"/>
                    <a:pt x="19967" y="4557"/>
                  </a:cubicBezTo>
                  <a:cubicBezTo>
                    <a:pt x="19967" y="4557"/>
                    <a:pt x="20011" y="4820"/>
                    <a:pt x="20031" y="4972"/>
                  </a:cubicBezTo>
                  <a:cubicBezTo>
                    <a:pt x="20051" y="5104"/>
                    <a:pt x="20074" y="5325"/>
                    <a:pt x="19987" y="5457"/>
                  </a:cubicBezTo>
                  <a:cubicBezTo>
                    <a:pt x="19967" y="5499"/>
                    <a:pt x="19967" y="5564"/>
                    <a:pt x="19987" y="5609"/>
                  </a:cubicBezTo>
                  <a:cubicBezTo>
                    <a:pt x="20011" y="5609"/>
                    <a:pt x="20031" y="5654"/>
                    <a:pt x="20074" y="5654"/>
                  </a:cubicBezTo>
                  <a:cubicBezTo>
                    <a:pt x="20117" y="5654"/>
                    <a:pt x="20137" y="5630"/>
                    <a:pt x="20178" y="5609"/>
                  </a:cubicBezTo>
                  <a:cubicBezTo>
                    <a:pt x="20241" y="5564"/>
                    <a:pt x="20305" y="5544"/>
                    <a:pt x="20348" y="5544"/>
                  </a:cubicBezTo>
                  <a:cubicBezTo>
                    <a:pt x="20495" y="5544"/>
                    <a:pt x="20582" y="5675"/>
                    <a:pt x="20582" y="5828"/>
                  </a:cubicBezTo>
                  <a:cubicBezTo>
                    <a:pt x="20582" y="5959"/>
                    <a:pt x="20645" y="6112"/>
                    <a:pt x="20749" y="6112"/>
                  </a:cubicBezTo>
                  <a:cubicBezTo>
                    <a:pt x="20876" y="6112"/>
                    <a:pt x="20962" y="6267"/>
                    <a:pt x="20962" y="6530"/>
                  </a:cubicBezTo>
                  <a:cubicBezTo>
                    <a:pt x="20962" y="6617"/>
                    <a:pt x="20983" y="6638"/>
                    <a:pt x="21003" y="6638"/>
                  </a:cubicBezTo>
                  <a:cubicBezTo>
                    <a:pt x="21026" y="6662"/>
                    <a:pt x="21086" y="6683"/>
                    <a:pt x="21150" y="6683"/>
                  </a:cubicBezTo>
                  <a:cubicBezTo>
                    <a:pt x="21216" y="6683"/>
                    <a:pt x="21257" y="6683"/>
                    <a:pt x="21320" y="6662"/>
                  </a:cubicBezTo>
                  <a:cubicBezTo>
                    <a:pt x="21340" y="6662"/>
                    <a:pt x="21363" y="6662"/>
                    <a:pt x="21363" y="6662"/>
                  </a:cubicBezTo>
                  <a:cubicBezTo>
                    <a:pt x="21467" y="6662"/>
                    <a:pt x="21511" y="6704"/>
                    <a:pt x="21534" y="6749"/>
                  </a:cubicBezTo>
                  <a:cubicBezTo>
                    <a:pt x="21574" y="6859"/>
                    <a:pt x="21534" y="6991"/>
                    <a:pt x="21467" y="7098"/>
                  </a:cubicBezTo>
                  <a:cubicBezTo>
                    <a:pt x="21427" y="7143"/>
                    <a:pt x="21427" y="7143"/>
                    <a:pt x="21447" y="7164"/>
                  </a:cubicBezTo>
                  <a:cubicBezTo>
                    <a:pt x="21490" y="7209"/>
                    <a:pt x="21511" y="7230"/>
                    <a:pt x="21511" y="7317"/>
                  </a:cubicBezTo>
                  <a:cubicBezTo>
                    <a:pt x="21511" y="7493"/>
                    <a:pt x="21384" y="7625"/>
                    <a:pt x="21280" y="7714"/>
                  </a:cubicBezTo>
                  <a:cubicBezTo>
                    <a:pt x="21216" y="7777"/>
                    <a:pt x="21193" y="7843"/>
                    <a:pt x="21237" y="8019"/>
                  </a:cubicBezTo>
                  <a:cubicBezTo>
                    <a:pt x="21237" y="8085"/>
                    <a:pt x="21257" y="8130"/>
                    <a:pt x="21280" y="8196"/>
                  </a:cubicBezTo>
                  <a:cubicBezTo>
                    <a:pt x="21320" y="8282"/>
                    <a:pt x="21363" y="8390"/>
                    <a:pt x="21257" y="8501"/>
                  </a:cubicBezTo>
                  <a:cubicBezTo>
                    <a:pt x="21237" y="8525"/>
                    <a:pt x="21237" y="8525"/>
                    <a:pt x="21216" y="8546"/>
                  </a:cubicBezTo>
                  <a:cubicBezTo>
                    <a:pt x="21150" y="8611"/>
                    <a:pt x="21086" y="8677"/>
                    <a:pt x="21086" y="8719"/>
                  </a:cubicBezTo>
                  <a:cubicBezTo>
                    <a:pt x="21086" y="8743"/>
                    <a:pt x="21110" y="8764"/>
                    <a:pt x="21130" y="8788"/>
                  </a:cubicBezTo>
                  <a:cubicBezTo>
                    <a:pt x="21216" y="8853"/>
                    <a:pt x="21300" y="8874"/>
                    <a:pt x="21363" y="8874"/>
                  </a:cubicBezTo>
                  <a:cubicBezTo>
                    <a:pt x="21384" y="8874"/>
                    <a:pt x="21404" y="8874"/>
                    <a:pt x="21404" y="8874"/>
                  </a:cubicBezTo>
                  <a:cubicBezTo>
                    <a:pt x="21447" y="8853"/>
                    <a:pt x="21467" y="8853"/>
                    <a:pt x="21467" y="8853"/>
                  </a:cubicBezTo>
                  <a:cubicBezTo>
                    <a:pt x="21554" y="8830"/>
                    <a:pt x="21554" y="8830"/>
                    <a:pt x="21554" y="8830"/>
                  </a:cubicBezTo>
                  <a:cubicBezTo>
                    <a:pt x="21511" y="8916"/>
                    <a:pt x="21511" y="8916"/>
                    <a:pt x="21511" y="8916"/>
                  </a:cubicBezTo>
                  <a:cubicBezTo>
                    <a:pt x="21511" y="8940"/>
                    <a:pt x="21404" y="9114"/>
                    <a:pt x="21216" y="9114"/>
                  </a:cubicBezTo>
                  <a:cubicBezTo>
                    <a:pt x="21066" y="9114"/>
                    <a:pt x="20939" y="9158"/>
                    <a:pt x="20939" y="9245"/>
                  </a:cubicBezTo>
                  <a:cubicBezTo>
                    <a:pt x="20939" y="9290"/>
                    <a:pt x="20939" y="9290"/>
                    <a:pt x="20983" y="9311"/>
                  </a:cubicBezTo>
                  <a:cubicBezTo>
                    <a:pt x="21026" y="9335"/>
                    <a:pt x="21110" y="9377"/>
                    <a:pt x="21046" y="9508"/>
                  </a:cubicBezTo>
                  <a:cubicBezTo>
                    <a:pt x="20983" y="9640"/>
                    <a:pt x="20856" y="9927"/>
                    <a:pt x="20729" y="10055"/>
                  </a:cubicBezTo>
                  <a:cubicBezTo>
                    <a:pt x="20411" y="10363"/>
                    <a:pt x="20221" y="10561"/>
                    <a:pt x="20137" y="10648"/>
                  </a:cubicBezTo>
                  <a:cubicBezTo>
                    <a:pt x="20094" y="10671"/>
                    <a:pt x="20074" y="10692"/>
                    <a:pt x="20031" y="10737"/>
                  </a:cubicBezTo>
                  <a:cubicBezTo>
                    <a:pt x="19967" y="10824"/>
                    <a:pt x="19884" y="10932"/>
                    <a:pt x="19713" y="10932"/>
                  </a:cubicBezTo>
                  <a:cubicBezTo>
                    <a:pt x="19713" y="10932"/>
                    <a:pt x="19693" y="10932"/>
                    <a:pt x="19673" y="10932"/>
                  </a:cubicBezTo>
                  <a:cubicBezTo>
                    <a:pt x="19546" y="10911"/>
                    <a:pt x="19460" y="10845"/>
                    <a:pt x="19396" y="10758"/>
                  </a:cubicBezTo>
                  <a:cubicBezTo>
                    <a:pt x="19356" y="10671"/>
                    <a:pt x="19356" y="10582"/>
                    <a:pt x="19396" y="10516"/>
                  </a:cubicBezTo>
                  <a:cubicBezTo>
                    <a:pt x="19419" y="10474"/>
                    <a:pt x="19439" y="10429"/>
                    <a:pt x="19419" y="10408"/>
                  </a:cubicBezTo>
                  <a:cubicBezTo>
                    <a:pt x="19419" y="10384"/>
                    <a:pt x="19356" y="10363"/>
                    <a:pt x="19269" y="10343"/>
                  </a:cubicBezTo>
                  <a:cubicBezTo>
                    <a:pt x="19229" y="10319"/>
                    <a:pt x="19165" y="10277"/>
                    <a:pt x="19122" y="10232"/>
                  </a:cubicBezTo>
                  <a:cubicBezTo>
                    <a:pt x="19059" y="10187"/>
                    <a:pt x="19015" y="10145"/>
                    <a:pt x="18952" y="10145"/>
                  </a:cubicBezTo>
                  <a:cubicBezTo>
                    <a:pt x="18932" y="10145"/>
                    <a:pt x="18912" y="10145"/>
                    <a:pt x="18888" y="10166"/>
                  </a:cubicBezTo>
                  <a:cubicBezTo>
                    <a:pt x="18848" y="10187"/>
                    <a:pt x="18785" y="10211"/>
                    <a:pt x="18721" y="10232"/>
                  </a:cubicBezTo>
                  <a:cubicBezTo>
                    <a:pt x="18574" y="10298"/>
                    <a:pt x="18404" y="10343"/>
                    <a:pt x="18297" y="10429"/>
                  </a:cubicBezTo>
                  <a:cubicBezTo>
                    <a:pt x="18234" y="10474"/>
                    <a:pt x="18193" y="10516"/>
                    <a:pt x="18193" y="10540"/>
                  </a:cubicBezTo>
                  <a:cubicBezTo>
                    <a:pt x="18193" y="10582"/>
                    <a:pt x="18234" y="10627"/>
                    <a:pt x="18297" y="10692"/>
                  </a:cubicBezTo>
                  <a:cubicBezTo>
                    <a:pt x="18361" y="10779"/>
                    <a:pt x="18424" y="10824"/>
                    <a:pt x="18467" y="10869"/>
                  </a:cubicBezTo>
                  <a:cubicBezTo>
                    <a:pt x="18531" y="10911"/>
                    <a:pt x="18594" y="10955"/>
                    <a:pt x="18614" y="11021"/>
                  </a:cubicBezTo>
                  <a:cubicBezTo>
                    <a:pt x="18658" y="11087"/>
                    <a:pt x="18701" y="11174"/>
                    <a:pt x="18658" y="11260"/>
                  </a:cubicBezTo>
                  <a:cubicBezTo>
                    <a:pt x="18614" y="11329"/>
                    <a:pt x="18574" y="11371"/>
                    <a:pt x="18467" y="11395"/>
                  </a:cubicBezTo>
                  <a:cubicBezTo>
                    <a:pt x="18424" y="11395"/>
                    <a:pt x="18361" y="11416"/>
                    <a:pt x="18297" y="11437"/>
                  </a:cubicBezTo>
                  <a:cubicBezTo>
                    <a:pt x="18193" y="11458"/>
                    <a:pt x="18066" y="11503"/>
                    <a:pt x="17960" y="11503"/>
                  </a:cubicBezTo>
                  <a:cubicBezTo>
                    <a:pt x="17896" y="11503"/>
                    <a:pt x="17833" y="11482"/>
                    <a:pt x="17789" y="11458"/>
                  </a:cubicBezTo>
                  <a:cubicBezTo>
                    <a:pt x="17729" y="11416"/>
                    <a:pt x="17686" y="11395"/>
                    <a:pt x="17622" y="11395"/>
                  </a:cubicBezTo>
                  <a:cubicBezTo>
                    <a:pt x="17579" y="11395"/>
                    <a:pt x="17515" y="11416"/>
                    <a:pt x="17452" y="11482"/>
                  </a:cubicBezTo>
                  <a:cubicBezTo>
                    <a:pt x="17368" y="11568"/>
                    <a:pt x="17285" y="11568"/>
                    <a:pt x="17198" y="11568"/>
                  </a:cubicBezTo>
                  <a:cubicBezTo>
                    <a:pt x="17178" y="11568"/>
                    <a:pt x="17135" y="11568"/>
                    <a:pt x="17114" y="11568"/>
                  </a:cubicBezTo>
                  <a:cubicBezTo>
                    <a:pt x="17071" y="11568"/>
                    <a:pt x="17051" y="11568"/>
                    <a:pt x="17008" y="11568"/>
                  </a:cubicBezTo>
                  <a:cubicBezTo>
                    <a:pt x="16967" y="11568"/>
                    <a:pt x="16944" y="11568"/>
                    <a:pt x="16924" y="11613"/>
                  </a:cubicBezTo>
                  <a:cubicBezTo>
                    <a:pt x="16904" y="11655"/>
                    <a:pt x="16861" y="11700"/>
                    <a:pt x="16777" y="11787"/>
                  </a:cubicBezTo>
                  <a:cubicBezTo>
                    <a:pt x="16734" y="11811"/>
                    <a:pt x="16690" y="11852"/>
                    <a:pt x="16650" y="11876"/>
                  </a:cubicBezTo>
                  <a:cubicBezTo>
                    <a:pt x="16563" y="11942"/>
                    <a:pt x="16523" y="11963"/>
                    <a:pt x="16436" y="12116"/>
                  </a:cubicBezTo>
                  <a:cubicBezTo>
                    <a:pt x="16396" y="12181"/>
                    <a:pt x="16376" y="12247"/>
                    <a:pt x="16333" y="12292"/>
                  </a:cubicBezTo>
                  <a:cubicBezTo>
                    <a:pt x="16269" y="12403"/>
                    <a:pt x="16249" y="12445"/>
                    <a:pt x="16289" y="12510"/>
                  </a:cubicBezTo>
                  <a:cubicBezTo>
                    <a:pt x="16333" y="12576"/>
                    <a:pt x="16353" y="12621"/>
                    <a:pt x="16376" y="12663"/>
                  </a:cubicBezTo>
                  <a:cubicBezTo>
                    <a:pt x="16376" y="12708"/>
                    <a:pt x="16396" y="12729"/>
                    <a:pt x="16416" y="12752"/>
                  </a:cubicBezTo>
                  <a:cubicBezTo>
                    <a:pt x="16460" y="12773"/>
                    <a:pt x="16480" y="12773"/>
                    <a:pt x="16500" y="12773"/>
                  </a:cubicBezTo>
                  <a:cubicBezTo>
                    <a:pt x="16543" y="12773"/>
                    <a:pt x="16607" y="12752"/>
                    <a:pt x="16690" y="12687"/>
                  </a:cubicBezTo>
                  <a:cubicBezTo>
                    <a:pt x="16817" y="12555"/>
                    <a:pt x="16944" y="12510"/>
                    <a:pt x="17114" y="12489"/>
                  </a:cubicBezTo>
                  <a:cubicBezTo>
                    <a:pt x="17135" y="12489"/>
                    <a:pt x="17158" y="12489"/>
                    <a:pt x="17158" y="12489"/>
                  </a:cubicBezTo>
                  <a:cubicBezTo>
                    <a:pt x="17285" y="12489"/>
                    <a:pt x="17285" y="12576"/>
                    <a:pt x="17305" y="12642"/>
                  </a:cubicBezTo>
                  <a:cubicBezTo>
                    <a:pt x="17305" y="12687"/>
                    <a:pt x="17305" y="12729"/>
                    <a:pt x="17325" y="12773"/>
                  </a:cubicBezTo>
                  <a:cubicBezTo>
                    <a:pt x="17368" y="12971"/>
                    <a:pt x="17388" y="13057"/>
                    <a:pt x="17452" y="13147"/>
                  </a:cubicBezTo>
                  <a:cubicBezTo>
                    <a:pt x="17495" y="13279"/>
                    <a:pt x="17495" y="13300"/>
                    <a:pt x="17412" y="13473"/>
                  </a:cubicBezTo>
                  <a:cubicBezTo>
                    <a:pt x="17368" y="13560"/>
                    <a:pt x="17325" y="13605"/>
                    <a:pt x="17285" y="13647"/>
                  </a:cubicBezTo>
                  <a:cubicBezTo>
                    <a:pt x="17241" y="13670"/>
                    <a:pt x="17198" y="13712"/>
                    <a:pt x="17178" y="13757"/>
                  </a:cubicBezTo>
                  <a:cubicBezTo>
                    <a:pt x="17158" y="13778"/>
                    <a:pt x="17135" y="13799"/>
                    <a:pt x="17114" y="13823"/>
                  </a:cubicBezTo>
                  <a:cubicBezTo>
                    <a:pt x="17051" y="13910"/>
                    <a:pt x="17031" y="13934"/>
                    <a:pt x="17094" y="13996"/>
                  </a:cubicBezTo>
                  <a:cubicBezTo>
                    <a:pt x="17178" y="14086"/>
                    <a:pt x="17198" y="14107"/>
                    <a:pt x="17178" y="14152"/>
                  </a:cubicBezTo>
                  <a:cubicBezTo>
                    <a:pt x="17178" y="14173"/>
                    <a:pt x="17135" y="14194"/>
                    <a:pt x="17094" y="14194"/>
                  </a:cubicBezTo>
                  <a:cubicBezTo>
                    <a:pt x="17071" y="14194"/>
                    <a:pt x="17071" y="14194"/>
                    <a:pt x="17051" y="14194"/>
                  </a:cubicBezTo>
                  <a:cubicBezTo>
                    <a:pt x="16944" y="14218"/>
                    <a:pt x="16881" y="14304"/>
                    <a:pt x="16840" y="14391"/>
                  </a:cubicBezTo>
                  <a:cubicBezTo>
                    <a:pt x="16817" y="14415"/>
                    <a:pt x="16797" y="14436"/>
                    <a:pt x="16777" y="14436"/>
                  </a:cubicBezTo>
                  <a:cubicBezTo>
                    <a:pt x="16754" y="14436"/>
                    <a:pt x="16754" y="14436"/>
                    <a:pt x="16754" y="14436"/>
                  </a:cubicBezTo>
                  <a:cubicBezTo>
                    <a:pt x="16734" y="14391"/>
                    <a:pt x="16734" y="14391"/>
                    <a:pt x="16734" y="14391"/>
                  </a:cubicBezTo>
                  <a:cubicBezTo>
                    <a:pt x="16734" y="14370"/>
                    <a:pt x="16734" y="14370"/>
                    <a:pt x="16734" y="14370"/>
                  </a:cubicBezTo>
                  <a:cubicBezTo>
                    <a:pt x="16754" y="14325"/>
                    <a:pt x="16754" y="14325"/>
                    <a:pt x="16734" y="14325"/>
                  </a:cubicBezTo>
                  <a:cubicBezTo>
                    <a:pt x="16734" y="14304"/>
                    <a:pt x="16734" y="14304"/>
                    <a:pt x="16690" y="14304"/>
                  </a:cubicBezTo>
                  <a:cubicBezTo>
                    <a:pt x="16630" y="14304"/>
                    <a:pt x="16563" y="14283"/>
                    <a:pt x="16500" y="14283"/>
                  </a:cubicBezTo>
                  <a:cubicBezTo>
                    <a:pt x="16436" y="14259"/>
                    <a:pt x="16353" y="14239"/>
                    <a:pt x="16289" y="14239"/>
                  </a:cubicBezTo>
                  <a:cubicBezTo>
                    <a:pt x="16226" y="14239"/>
                    <a:pt x="16183" y="14259"/>
                    <a:pt x="16142" y="14304"/>
                  </a:cubicBezTo>
                  <a:cubicBezTo>
                    <a:pt x="16079" y="14349"/>
                    <a:pt x="16015" y="14370"/>
                    <a:pt x="15972" y="14391"/>
                  </a:cubicBezTo>
                  <a:cubicBezTo>
                    <a:pt x="15909" y="14436"/>
                    <a:pt x="15909" y="14436"/>
                    <a:pt x="15932" y="14547"/>
                  </a:cubicBezTo>
                  <a:cubicBezTo>
                    <a:pt x="15972" y="14786"/>
                    <a:pt x="16036" y="14872"/>
                    <a:pt x="16079" y="14941"/>
                  </a:cubicBezTo>
                  <a:cubicBezTo>
                    <a:pt x="16099" y="14962"/>
                    <a:pt x="16119" y="14962"/>
                    <a:pt x="16119" y="14983"/>
                  </a:cubicBezTo>
                  <a:cubicBezTo>
                    <a:pt x="16142" y="14983"/>
                    <a:pt x="16162" y="15007"/>
                    <a:pt x="16162" y="15028"/>
                  </a:cubicBezTo>
                  <a:cubicBezTo>
                    <a:pt x="16162" y="15049"/>
                    <a:pt x="16142" y="15073"/>
                    <a:pt x="16099" y="15115"/>
                  </a:cubicBezTo>
                  <a:cubicBezTo>
                    <a:pt x="16059" y="15159"/>
                    <a:pt x="16059" y="15159"/>
                    <a:pt x="16059" y="15159"/>
                  </a:cubicBezTo>
                  <a:cubicBezTo>
                    <a:pt x="16015" y="15201"/>
                    <a:pt x="15972" y="15225"/>
                    <a:pt x="15952" y="15267"/>
                  </a:cubicBezTo>
                  <a:cubicBezTo>
                    <a:pt x="15888" y="15291"/>
                    <a:pt x="15868" y="15336"/>
                    <a:pt x="15805" y="15423"/>
                  </a:cubicBezTo>
                  <a:cubicBezTo>
                    <a:pt x="15761" y="15509"/>
                    <a:pt x="15718" y="15554"/>
                    <a:pt x="15678" y="15575"/>
                  </a:cubicBezTo>
                  <a:cubicBezTo>
                    <a:pt x="15635" y="15620"/>
                    <a:pt x="15614" y="15662"/>
                    <a:pt x="15614" y="15751"/>
                  </a:cubicBezTo>
                  <a:cubicBezTo>
                    <a:pt x="15614" y="15838"/>
                    <a:pt x="15614" y="15859"/>
                    <a:pt x="15635" y="15904"/>
                  </a:cubicBezTo>
                  <a:cubicBezTo>
                    <a:pt x="15655" y="15970"/>
                    <a:pt x="15635" y="16015"/>
                    <a:pt x="15551" y="16080"/>
                  </a:cubicBezTo>
                  <a:cubicBezTo>
                    <a:pt x="15508" y="16101"/>
                    <a:pt x="15487" y="16101"/>
                    <a:pt x="15464" y="16122"/>
                  </a:cubicBezTo>
                  <a:cubicBezTo>
                    <a:pt x="15401" y="16167"/>
                    <a:pt x="15381" y="16188"/>
                    <a:pt x="15317" y="16320"/>
                  </a:cubicBezTo>
                  <a:cubicBezTo>
                    <a:pt x="15297" y="16364"/>
                    <a:pt x="15277" y="16385"/>
                    <a:pt x="15254" y="16430"/>
                  </a:cubicBezTo>
                  <a:cubicBezTo>
                    <a:pt x="15234" y="16517"/>
                    <a:pt x="15190" y="16562"/>
                    <a:pt x="14980" y="16628"/>
                  </a:cubicBezTo>
                  <a:cubicBezTo>
                    <a:pt x="14916" y="16649"/>
                    <a:pt x="14853" y="16649"/>
                    <a:pt x="14810" y="16649"/>
                  </a:cubicBezTo>
                  <a:cubicBezTo>
                    <a:pt x="14642" y="16649"/>
                    <a:pt x="14599" y="16562"/>
                    <a:pt x="14556" y="16475"/>
                  </a:cubicBezTo>
                  <a:cubicBezTo>
                    <a:pt x="14536" y="16430"/>
                    <a:pt x="14492" y="16364"/>
                    <a:pt x="14472" y="16364"/>
                  </a:cubicBezTo>
                  <a:cubicBezTo>
                    <a:pt x="14472" y="16364"/>
                    <a:pt x="14452" y="16385"/>
                    <a:pt x="14429" y="16430"/>
                  </a:cubicBezTo>
                  <a:cubicBezTo>
                    <a:pt x="14409" y="16475"/>
                    <a:pt x="14409" y="16517"/>
                    <a:pt x="14388" y="16538"/>
                  </a:cubicBezTo>
                  <a:cubicBezTo>
                    <a:pt x="14365" y="16649"/>
                    <a:pt x="14325" y="16735"/>
                    <a:pt x="14155" y="16825"/>
                  </a:cubicBezTo>
                  <a:cubicBezTo>
                    <a:pt x="14114" y="16846"/>
                    <a:pt x="14114" y="16846"/>
                    <a:pt x="14114" y="16846"/>
                  </a:cubicBezTo>
                  <a:cubicBezTo>
                    <a:pt x="13964" y="16933"/>
                    <a:pt x="13901" y="16956"/>
                    <a:pt x="13837" y="17088"/>
                  </a:cubicBezTo>
                  <a:cubicBezTo>
                    <a:pt x="13797" y="17154"/>
                    <a:pt x="13731" y="17196"/>
                    <a:pt x="13690" y="17220"/>
                  </a:cubicBezTo>
                  <a:cubicBezTo>
                    <a:pt x="13647" y="17241"/>
                    <a:pt x="13607" y="17261"/>
                    <a:pt x="13627" y="17327"/>
                  </a:cubicBezTo>
                  <a:cubicBezTo>
                    <a:pt x="13627" y="17393"/>
                    <a:pt x="13647" y="17414"/>
                    <a:pt x="13670" y="17438"/>
                  </a:cubicBezTo>
                  <a:cubicBezTo>
                    <a:pt x="13711" y="17459"/>
                    <a:pt x="13731" y="17504"/>
                    <a:pt x="13754" y="17635"/>
                  </a:cubicBezTo>
                  <a:cubicBezTo>
                    <a:pt x="13754" y="17701"/>
                    <a:pt x="13754" y="17743"/>
                    <a:pt x="13774" y="17767"/>
                  </a:cubicBezTo>
                  <a:cubicBezTo>
                    <a:pt x="13797" y="17919"/>
                    <a:pt x="13817" y="18006"/>
                    <a:pt x="13690" y="18182"/>
                  </a:cubicBezTo>
                  <a:cubicBezTo>
                    <a:pt x="13647" y="18248"/>
                    <a:pt x="13584" y="18335"/>
                    <a:pt x="13543" y="18401"/>
                  </a:cubicBezTo>
                  <a:cubicBezTo>
                    <a:pt x="13457" y="18532"/>
                    <a:pt x="13457" y="18532"/>
                    <a:pt x="13457" y="18532"/>
                  </a:cubicBezTo>
                  <a:cubicBezTo>
                    <a:pt x="13457" y="18248"/>
                    <a:pt x="13457" y="18248"/>
                    <a:pt x="13457" y="18248"/>
                  </a:cubicBezTo>
                  <a:cubicBezTo>
                    <a:pt x="13457" y="18227"/>
                    <a:pt x="13457" y="18227"/>
                    <a:pt x="13436" y="18227"/>
                  </a:cubicBezTo>
                  <a:cubicBezTo>
                    <a:pt x="13416" y="18227"/>
                    <a:pt x="13393" y="18227"/>
                    <a:pt x="13353" y="18227"/>
                  </a:cubicBezTo>
                  <a:cubicBezTo>
                    <a:pt x="13330" y="18227"/>
                    <a:pt x="13310" y="18248"/>
                    <a:pt x="13289" y="18248"/>
                  </a:cubicBezTo>
                  <a:cubicBezTo>
                    <a:pt x="13266" y="18248"/>
                    <a:pt x="13226" y="18248"/>
                    <a:pt x="13203" y="18248"/>
                  </a:cubicBezTo>
                  <a:cubicBezTo>
                    <a:pt x="13139" y="18248"/>
                    <a:pt x="13099" y="18248"/>
                    <a:pt x="13079" y="18203"/>
                  </a:cubicBezTo>
                  <a:cubicBezTo>
                    <a:pt x="13036" y="18161"/>
                    <a:pt x="13036" y="18117"/>
                    <a:pt x="13056" y="18072"/>
                  </a:cubicBezTo>
                  <a:cubicBezTo>
                    <a:pt x="13056" y="18006"/>
                    <a:pt x="13012" y="17985"/>
                    <a:pt x="12949" y="17919"/>
                  </a:cubicBezTo>
                  <a:cubicBezTo>
                    <a:pt x="12929" y="17898"/>
                    <a:pt x="12886" y="17853"/>
                    <a:pt x="12865" y="17833"/>
                  </a:cubicBezTo>
                  <a:cubicBezTo>
                    <a:pt x="12825" y="17767"/>
                    <a:pt x="12761" y="17722"/>
                    <a:pt x="12698" y="17656"/>
                  </a:cubicBezTo>
                  <a:cubicBezTo>
                    <a:pt x="12655" y="17635"/>
                    <a:pt x="12611" y="17614"/>
                    <a:pt x="12591" y="17569"/>
                  </a:cubicBezTo>
                  <a:cubicBezTo>
                    <a:pt x="12508" y="17483"/>
                    <a:pt x="12508" y="17261"/>
                    <a:pt x="12528" y="17175"/>
                  </a:cubicBezTo>
                  <a:cubicBezTo>
                    <a:pt x="12528" y="17154"/>
                    <a:pt x="12548" y="17130"/>
                    <a:pt x="12548" y="17109"/>
                  </a:cubicBezTo>
                  <a:cubicBezTo>
                    <a:pt x="12571" y="17043"/>
                    <a:pt x="12611" y="16933"/>
                    <a:pt x="12611" y="16867"/>
                  </a:cubicBezTo>
                  <a:cubicBezTo>
                    <a:pt x="12591" y="16801"/>
                    <a:pt x="12508" y="16780"/>
                    <a:pt x="12444" y="16780"/>
                  </a:cubicBezTo>
                  <a:cubicBezTo>
                    <a:pt x="12444" y="16780"/>
                    <a:pt x="12421" y="16780"/>
                    <a:pt x="12401" y="16780"/>
                  </a:cubicBezTo>
                  <a:cubicBezTo>
                    <a:pt x="12294" y="16780"/>
                    <a:pt x="12231" y="16735"/>
                    <a:pt x="12190" y="16669"/>
                  </a:cubicBezTo>
                  <a:cubicBezTo>
                    <a:pt x="12147" y="16583"/>
                    <a:pt x="12084" y="16517"/>
                    <a:pt x="12000" y="16475"/>
                  </a:cubicBezTo>
                  <a:cubicBezTo>
                    <a:pt x="11977" y="16451"/>
                    <a:pt x="11977" y="16451"/>
                    <a:pt x="11977" y="16451"/>
                  </a:cubicBezTo>
                  <a:cubicBezTo>
                    <a:pt x="11893" y="16409"/>
                    <a:pt x="11786" y="16364"/>
                    <a:pt x="11766" y="16275"/>
                  </a:cubicBezTo>
                  <a:cubicBezTo>
                    <a:pt x="11746" y="16233"/>
                    <a:pt x="11746" y="16188"/>
                    <a:pt x="11766" y="16146"/>
                  </a:cubicBezTo>
                  <a:cubicBezTo>
                    <a:pt x="11850" y="16036"/>
                    <a:pt x="11850" y="15904"/>
                    <a:pt x="11786" y="15817"/>
                  </a:cubicBezTo>
                  <a:cubicBezTo>
                    <a:pt x="11766" y="15793"/>
                    <a:pt x="11746" y="15772"/>
                    <a:pt x="11703" y="15772"/>
                  </a:cubicBezTo>
                  <a:cubicBezTo>
                    <a:pt x="11639" y="15772"/>
                    <a:pt x="11533" y="15838"/>
                    <a:pt x="11472" y="15904"/>
                  </a:cubicBezTo>
                  <a:cubicBezTo>
                    <a:pt x="11365" y="15970"/>
                    <a:pt x="11365" y="16080"/>
                    <a:pt x="11365" y="16167"/>
                  </a:cubicBezTo>
                  <a:cubicBezTo>
                    <a:pt x="11365" y="16212"/>
                    <a:pt x="11365" y="16254"/>
                    <a:pt x="11365" y="16299"/>
                  </a:cubicBezTo>
                  <a:cubicBezTo>
                    <a:pt x="11365" y="16341"/>
                    <a:pt x="11365" y="16364"/>
                    <a:pt x="11345" y="16409"/>
                  </a:cubicBezTo>
                  <a:cubicBezTo>
                    <a:pt x="11345" y="16517"/>
                    <a:pt x="11322" y="16649"/>
                    <a:pt x="11259" y="16714"/>
                  </a:cubicBezTo>
                  <a:cubicBezTo>
                    <a:pt x="11218" y="16735"/>
                    <a:pt x="11195" y="16780"/>
                    <a:pt x="11155" y="16801"/>
                  </a:cubicBezTo>
                  <a:cubicBezTo>
                    <a:pt x="11091" y="16846"/>
                    <a:pt x="11028" y="16891"/>
                    <a:pt x="10964" y="16956"/>
                  </a:cubicBezTo>
                  <a:cubicBezTo>
                    <a:pt x="10901" y="17043"/>
                    <a:pt x="10878" y="17109"/>
                    <a:pt x="10858" y="17220"/>
                  </a:cubicBezTo>
                  <a:cubicBezTo>
                    <a:pt x="10837" y="17241"/>
                    <a:pt x="10837" y="17285"/>
                    <a:pt x="10837" y="17327"/>
                  </a:cubicBezTo>
                  <a:cubicBezTo>
                    <a:pt x="10814" y="17372"/>
                    <a:pt x="10814" y="17393"/>
                    <a:pt x="10814" y="17414"/>
                  </a:cubicBezTo>
                  <a:cubicBezTo>
                    <a:pt x="10794" y="17459"/>
                    <a:pt x="10774" y="17483"/>
                    <a:pt x="10731" y="17483"/>
                  </a:cubicBezTo>
                  <a:cubicBezTo>
                    <a:pt x="10711" y="17483"/>
                    <a:pt x="10667" y="17504"/>
                    <a:pt x="10627" y="17504"/>
                  </a:cubicBezTo>
                  <a:cubicBezTo>
                    <a:pt x="10561" y="17525"/>
                    <a:pt x="10497" y="17525"/>
                    <a:pt x="10457" y="17549"/>
                  </a:cubicBezTo>
                  <a:cubicBezTo>
                    <a:pt x="10350" y="17549"/>
                    <a:pt x="10350" y="17549"/>
                    <a:pt x="10330" y="17590"/>
                  </a:cubicBezTo>
                  <a:cubicBezTo>
                    <a:pt x="10310" y="17701"/>
                    <a:pt x="10246" y="17788"/>
                    <a:pt x="10160" y="17788"/>
                  </a:cubicBezTo>
                  <a:cubicBezTo>
                    <a:pt x="10160" y="17788"/>
                    <a:pt x="10096" y="17788"/>
                    <a:pt x="10076" y="17701"/>
                  </a:cubicBezTo>
                  <a:cubicBezTo>
                    <a:pt x="10076" y="17677"/>
                    <a:pt x="10076" y="17677"/>
                    <a:pt x="10076" y="17677"/>
                  </a:cubicBezTo>
                  <a:cubicBezTo>
                    <a:pt x="10056" y="17677"/>
                    <a:pt x="9969" y="17743"/>
                    <a:pt x="9906" y="17788"/>
                  </a:cubicBezTo>
                  <a:cubicBezTo>
                    <a:pt x="9886" y="17809"/>
                    <a:pt x="9865" y="17833"/>
                    <a:pt x="9822" y="17853"/>
                  </a:cubicBezTo>
                  <a:cubicBezTo>
                    <a:pt x="9695" y="17964"/>
                    <a:pt x="9548" y="17985"/>
                    <a:pt x="9441" y="18006"/>
                  </a:cubicBezTo>
                  <a:cubicBezTo>
                    <a:pt x="9421" y="18006"/>
                    <a:pt x="9398" y="18006"/>
                    <a:pt x="9378" y="18006"/>
                  </a:cubicBezTo>
                  <a:cubicBezTo>
                    <a:pt x="9274" y="18051"/>
                    <a:pt x="9104" y="18138"/>
                    <a:pt x="8997" y="18293"/>
                  </a:cubicBezTo>
                  <a:cubicBezTo>
                    <a:pt x="8977" y="18359"/>
                    <a:pt x="8957" y="18401"/>
                    <a:pt x="8934" y="18446"/>
                  </a:cubicBezTo>
                  <a:cubicBezTo>
                    <a:pt x="8893" y="18511"/>
                    <a:pt x="8870" y="18532"/>
                    <a:pt x="8830" y="18622"/>
                  </a:cubicBezTo>
                  <a:cubicBezTo>
                    <a:pt x="8786" y="18688"/>
                    <a:pt x="8660" y="18753"/>
                    <a:pt x="8553" y="18795"/>
                  </a:cubicBezTo>
                  <a:cubicBezTo>
                    <a:pt x="8489" y="18816"/>
                    <a:pt x="8449" y="18861"/>
                    <a:pt x="8406" y="18882"/>
                  </a:cubicBezTo>
                  <a:cubicBezTo>
                    <a:pt x="8386" y="18882"/>
                    <a:pt x="8342" y="18906"/>
                    <a:pt x="8322" y="18906"/>
                  </a:cubicBezTo>
                  <a:cubicBezTo>
                    <a:pt x="8236" y="18906"/>
                    <a:pt x="8175" y="18861"/>
                    <a:pt x="8088" y="18816"/>
                  </a:cubicBezTo>
                  <a:cubicBezTo>
                    <a:pt x="8045" y="18795"/>
                    <a:pt x="7982" y="18753"/>
                    <a:pt x="7941" y="18753"/>
                  </a:cubicBezTo>
                  <a:cubicBezTo>
                    <a:pt x="7858" y="18753"/>
                    <a:pt x="7771" y="18840"/>
                    <a:pt x="7667" y="18927"/>
                  </a:cubicBezTo>
                  <a:cubicBezTo>
                    <a:pt x="7644" y="18972"/>
                    <a:pt x="7604" y="18993"/>
                    <a:pt x="7581" y="19017"/>
                  </a:cubicBezTo>
                  <a:cubicBezTo>
                    <a:pt x="7454" y="19124"/>
                    <a:pt x="7350" y="19190"/>
                    <a:pt x="7200" y="19190"/>
                  </a:cubicBezTo>
                  <a:cubicBezTo>
                    <a:pt x="7160" y="19190"/>
                    <a:pt x="7116" y="19169"/>
                    <a:pt x="7053" y="19145"/>
                  </a:cubicBezTo>
                  <a:cubicBezTo>
                    <a:pt x="7010" y="19145"/>
                    <a:pt x="6989" y="19124"/>
                    <a:pt x="6946" y="19124"/>
                  </a:cubicBezTo>
                  <a:cubicBezTo>
                    <a:pt x="6906" y="19124"/>
                    <a:pt x="6883" y="19145"/>
                    <a:pt x="6862" y="19169"/>
                  </a:cubicBezTo>
                  <a:cubicBezTo>
                    <a:pt x="6842" y="19211"/>
                    <a:pt x="6799" y="19256"/>
                    <a:pt x="6779" y="19301"/>
                  </a:cubicBezTo>
                  <a:cubicBezTo>
                    <a:pt x="6736" y="19366"/>
                    <a:pt x="6715" y="19408"/>
                    <a:pt x="6652" y="19432"/>
                  </a:cubicBezTo>
                  <a:cubicBezTo>
                    <a:pt x="6629" y="19453"/>
                    <a:pt x="6588" y="19453"/>
                    <a:pt x="6525" y="19453"/>
                  </a:cubicBezTo>
                  <a:cubicBezTo>
                    <a:pt x="6461" y="19453"/>
                    <a:pt x="6314" y="19474"/>
                    <a:pt x="6314" y="19519"/>
                  </a:cubicBezTo>
                  <a:cubicBezTo>
                    <a:pt x="6314" y="19519"/>
                    <a:pt x="6314" y="19540"/>
                    <a:pt x="6314" y="19564"/>
                  </a:cubicBezTo>
                  <a:cubicBezTo>
                    <a:pt x="6291" y="19630"/>
                    <a:pt x="6271" y="19716"/>
                    <a:pt x="6124" y="19737"/>
                  </a:cubicBezTo>
                  <a:cubicBezTo>
                    <a:pt x="6101" y="19761"/>
                    <a:pt x="6081" y="19761"/>
                    <a:pt x="6061" y="19803"/>
                  </a:cubicBezTo>
                  <a:cubicBezTo>
                    <a:pt x="6037" y="19848"/>
                    <a:pt x="6037" y="19935"/>
                    <a:pt x="6061" y="19979"/>
                  </a:cubicBezTo>
                  <a:cubicBezTo>
                    <a:pt x="6124" y="20090"/>
                    <a:pt x="6061" y="20243"/>
                    <a:pt x="5911" y="20440"/>
                  </a:cubicBezTo>
                  <a:cubicBezTo>
                    <a:pt x="5870" y="20482"/>
                    <a:pt x="5827" y="20527"/>
                    <a:pt x="5763" y="20527"/>
                  </a:cubicBezTo>
                  <a:cubicBezTo>
                    <a:pt x="5660" y="20527"/>
                    <a:pt x="5530" y="20395"/>
                    <a:pt x="5489" y="20350"/>
                  </a:cubicBezTo>
                  <a:cubicBezTo>
                    <a:pt x="5469" y="20329"/>
                    <a:pt x="5446" y="20308"/>
                    <a:pt x="5446" y="20284"/>
                  </a:cubicBezTo>
                  <a:cubicBezTo>
                    <a:pt x="5406" y="20243"/>
                    <a:pt x="5342" y="20177"/>
                    <a:pt x="5299" y="20177"/>
                  </a:cubicBezTo>
                  <a:cubicBezTo>
                    <a:pt x="5279" y="20177"/>
                    <a:pt x="5279" y="20198"/>
                    <a:pt x="5256" y="20219"/>
                  </a:cubicBezTo>
                  <a:cubicBezTo>
                    <a:pt x="5152" y="20308"/>
                    <a:pt x="5152" y="20350"/>
                    <a:pt x="5172" y="20461"/>
                  </a:cubicBezTo>
                  <a:cubicBezTo>
                    <a:pt x="5172" y="20482"/>
                    <a:pt x="5172" y="20506"/>
                    <a:pt x="5172" y="20548"/>
                  </a:cubicBezTo>
                  <a:cubicBezTo>
                    <a:pt x="5172" y="20637"/>
                    <a:pt x="5192" y="20658"/>
                    <a:pt x="5236" y="20679"/>
                  </a:cubicBezTo>
                  <a:cubicBezTo>
                    <a:pt x="5279" y="20703"/>
                    <a:pt x="5319" y="20724"/>
                    <a:pt x="5342" y="20769"/>
                  </a:cubicBezTo>
                  <a:cubicBezTo>
                    <a:pt x="5426" y="20835"/>
                    <a:pt x="5362" y="20942"/>
                    <a:pt x="5342" y="21008"/>
                  </a:cubicBezTo>
                  <a:cubicBezTo>
                    <a:pt x="5299" y="21053"/>
                    <a:pt x="5279" y="21098"/>
                    <a:pt x="5279" y="21140"/>
                  </a:cubicBezTo>
                  <a:cubicBezTo>
                    <a:pt x="5319" y="21295"/>
                    <a:pt x="5279" y="21424"/>
                    <a:pt x="5152" y="21492"/>
                  </a:cubicBezTo>
                  <a:cubicBezTo>
                    <a:pt x="5065" y="21534"/>
                    <a:pt x="4962" y="21579"/>
                    <a:pt x="4875" y="21579"/>
                  </a:cubicBezTo>
                  <a:cubicBezTo>
                    <a:pt x="4811" y="21579"/>
                    <a:pt x="4748" y="21558"/>
                    <a:pt x="4728" y="21513"/>
                  </a:cubicBezTo>
                  <a:cubicBezTo>
                    <a:pt x="4708" y="21492"/>
                    <a:pt x="4685" y="21468"/>
                    <a:pt x="4664" y="21448"/>
                  </a:cubicBezTo>
                  <a:cubicBezTo>
                    <a:pt x="4644" y="21424"/>
                    <a:pt x="4644" y="21403"/>
                    <a:pt x="4624" y="21382"/>
                  </a:cubicBezTo>
                  <a:cubicBezTo>
                    <a:pt x="4601" y="21468"/>
                    <a:pt x="4561" y="21492"/>
                    <a:pt x="4494" y="21492"/>
                  </a:cubicBezTo>
                  <a:cubicBezTo>
                    <a:pt x="4431" y="21492"/>
                    <a:pt x="4347" y="21448"/>
                    <a:pt x="4307" y="21382"/>
                  </a:cubicBezTo>
                  <a:cubicBezTo>
                    <a:pt x="4220" y="21295"/>
                    <a:pt x="4136" y="21184"/>
                    <a:pt x="4030" y="21184"/>
                  </a:cubicBezTo>
                  <a:cubicBezTo>
                    <a:pt x="4010" y="21184"/>
                    <a:pt x="3989" y="21184"/>
                    <a:pt x="3989" y="21184"/>
                  </a:cubicBezTo>
                  <a:cubicBezTo>
                    <a:pt x="3819" y="21250"/>
                    <a:pt x="3756" y="21295"/>
                    <a:pt x="3565" y="21513"/>
                  </a:cubicBezTo>
                  <a:cubicBezTo>
                    <a:pt x="3502" y="21579"/>
                    <a:pt x="3459" y="21600"/>
                    <a:pt x="3395"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59" name="AutoShape 19"/>
            <p:cNvSpPr>
              <a:spLocks/>
            </p:cNvSpPr>
            <p:nvPr/>
          </p:nvSpPr>
          <p:spPr bwMode="auto">
            <a:xfrm>
              <a:off x="0" y="2766669"/>
              <a:ext cx="2497017" cy="2376052"/>
            </a:xfrm>
            <a:custGeom>
              <a:avLst/>
              <a:gdLst>
                <a:gd name="T0" fmla="+- 0 10821 43"/>
                <a:gd name="T1" fmla="*/ T0 w 21557"/>
                <a:gd name="T2" fmla="*/ 10800 h 21600"/>
                <a:gd name="T3" fmla="+- 0 10821 43"/>
                <a:gd name="T4" fmla="*/ T3 w 21557"/>
                <a:gd name="T5" fmla="*/ 10800 h 21600"/>
                <a:gd name="T6" fmla="+- 0 10821 43"/>
                <a:gd name="T7" fmla="*/ T6 w 21557"/>
                <a:gd name="T8" fmla="*/ 10800 h 21600"/>
                <a:gd name="T9" fmla="+- 0 10821 43"/>
                <a:gd name="T10" fmla="*/ T9 w 21557"/>
                <a:gd name="T11" fmla="*/ 10800 h 21600"/>
              </a:gdLst>
              <a:ahLst/>
              <a:cxnLst>
                <a:cxn ang="0">
                  <a:pos x="T1" y="T2"/>
                </a:cxn>
                <a:cxn ang="0">
                  <a:pos x="T4" y="T5"/>
                </a:cxn>
                <a:cxn ang="0">
                  <a:pos x="T7" y="T8"/>
                </a:cxn>
                <a:cxn ang="0">
                  <a:pos x="T10" y="T11"/>
                </a:cxn>
              </a:cxnLst>
              <a:rect l="0" t="0" r="r" b="b"/>
              <a:pathLst>
                <a:path w="21557" h="21600">
                  <a:moveTo>
                    <a:pt x="16732" y="89"/>
                  </a:moveTo>
                  <a:cubicBezTo>
                    <a:pt x="16795" y="89"/>
                    <a:pt x="16838" y="131"/>
                    <a:pt x="16901" y="176"/>
                  </a:cubicBezTo>
                  <a:cubicBezTo>
                    <a:pt x="17027" y="286"/>
                    <a:pt x="16921" y="438"/>
                    <a:pt x="17027" y="569"/>
                  </a:cubicBezTo>
                  <a:cubicBezTo>
                    <a:pt x="17110" y="721"/>
                    <a:pt x="17153" y="962"/>
                    <a:pt x="17090" y="1069"/>
                  </a:cubicBezTo>
                  <a:cubicBezTo>
                    <a:pt x="17047" y="1158"/>
                    <a:pt x="16984" y="1310"/>
                    <a:pt x="17196" y="1397"/>
                  </a:cubicBezTo>
                  <a:cubicBezTo>
                    <a:pt x="17342" y="1441"/>
                    <a:pt x="17551" y="1486"/>
                    <a:pt x="17719" y="1486"/>
                  </a:cubicBezTo>
                  <a:cubicBezTo>
                    <a:pt x="17823" y="1486"/>
                    <a:pt x="17908" y="1486"/>
                    <a:pt x="17971" y="1441"/>
                  </a:cubicBezTo>
                  <a:cubicBezTo>
                    <a:pt x="18160" y="1331"/>
                    <a:pt x="18535" y="1420"/>
                    <a:pt x="18558" y="1200"/>
                  </a:cubicBezTo>
                  <a:cubicBezTo>
                    <a:pt x="18578" y="1006"/>
                    <a:pt x="18727" y="983"/>
                    <a:pt x="18810" y="786"/>
                  </a:cubicBezTo>
                  <a:cubicBezTo>
                    <a:pt x="18873" y="569"/>
                    <a:pt x="18913" y="482"/>
                    <a:pt x="19062" y="459"/>
                  </a:cubicBezTo>
                  <a:cubicBezTo>
                    <a:pt x="19145" y="438"/>
                    <a:pt x="19228" y="417"/>
                    <a:pt x="19313" y="417"/>
                  </a:cubicBezTo>
                  <a:cubicBezTo>
                    <a:pt x="19376" y="417"/>
                    <a:pt x="19439" y="417"/>
                    <a:pt x="19479" y="482"/>
                  </a:cubicBezTo>
                  <a:cubicBezTo>
                    <a:pt x="19605" y="613"/>
                    <a:pt x="19502" y="721"/>
                    <a:pt x="19376" y="807"/>
                  </a:cubicBezTo>
                  <a:cubicBezTo>
                    <a:pt x="19271" y="875"/>
                    <a:pt x="19291" y="1027"/>
                    <a:pt x="19416" y="1114"/>
                  </a:cubicBezTo>
                  <a:cubicBezTo>
                    <a:pt x="19522" y="1179"/>
                    <a:pt x="19522" y="1310"/>
                    <a:pt x="19439" y="1441"/>
                  </a:cubicBezTo>
                  <a:cubicBezTo>
                    <a:pt x="19333" y="1572"/>
                    <a:pt x="19291" y="1921"/>
                    <a:pt x="19102" y="1944"/>
                  </a:cubicBezTo>
                  <a:cubicBezTo>
                    <a:pt x="18893" y="1965"/>
                    <a:pt x="18810" y="1986"/>
                    <a:pt x="18727" y="2183"/>
                  </a:cubicBezTo>
                  <a:cubicBezTo>
                    <a:pt x="18664" y="2358"/>
                    <a:pt x="18558" y="2489"/>
                    <a:pt x="18664" y="2576"/>
                  </a:cubicBezTo>
                  <a:cubicBezTo>
                    <a:pt x="18747" y="2686"/>
                    <a:pt x="18747" y="2817"/>
                    <a:pt x="18913" y="2882"/>
                  </a:cubicBezTo>
                  <a:cubicBezTo>
                    <a:pt x="19102" y="2969"/>
                    <a:pt x="19291" y="3013"/>
                    <a:pt x="19188" y="3079"/>
                  </a:cubicBezTo>
                  <a:cubicBezTo>
                    <a:pt x="19102" y="3165"/>
                    <a:pt x="18979" y="3186"/>
                    <a:pt x="18999" y="3296"/>
                  </a:cubicBezTo>
                  <a:cubicBezTo>
                    <a:pt x="19019" y="3383"/>
                    <a:pt x="18999" y="3472"/>
                    <a:pt x="18893" y="3514"/>
                  </a:cubicBezTo>
                  <a:cubicBezTo>
                    <a:pt x="18810" y="3558"/>
                    <a:pt x="18810" y="3755"/>
                    <a:pt x="18830" y="3820"/>
                  </a:cubicBezTo>
                  <a:cubicBezTo>
                    <a:pt x="18850" y="3886"/>
                    <a:pt x="18913" y="3972"/>
                    <a:pt x="19165" y="3972"/>
                  </a:cubicBezTo>
                  <a:cubicBezTo>
                    <a:pt x="19228" y="3972"/>
                    <a:pt x="19291" y="3972"/>
                    <a:pt x="19354" y="3972"/>
                  </a:cubicBezTo>
                  <a:cubicBezTo>
                    <a:pt x="19502" y="3972"/>
                    <a:pt x="19585" y="3972"/>
                    <a:pt x="19625" y="4082"/>
                  </a:cubicBezTo>
                  <a:cubicBezTo>
                    <a:pt x="19668" y="4190"/>
                    <a:pt x="19605" y="4279"/>
                    <a:pt x="19625" y="4386"/>
                  </a:cubicBezTo>
                  <a:cubicBezTo>
                    <a:pt x="19648" y="4475"/>
                    <a:pt x="19817" y="4583"/>
                    <a:pt x="19817" y="4583"/>
                  </a:cubicBezTo>
                  <a:cubicBezTo>
                    <a:pt x="19817" y="4583"/>
                    <a:pt x="19837" y="4868"/>
                    <a:pt x="19877" y="5020"/>
                  </a:cubicBezTo>
                  <a:cubicBezTo>
                    <a:pt x="19900" y="5151"/>
                    <a:pt x="19920" y="5348"/>
                    <a:pt x="19837" y="5455"/>
                  </a:cubicBezTo>
                  <a:cubicBezTo>
                    <a:pt x="19794" y="5565"/>
                    <a:pt x="19857" y="5717"/>
                    <a:pt x="19963" y="5717"/>
                  </a:cubicBezTo>
                  <a:cubicBezTo>
                    <a:pt x="20006" y="5717"/>
                    <a:pt x="20046" y="5696"/>
                    <a:pt x="20089" y="5675"/>
                  </a:cubicBezTo>
                  <a:cubicBezTo>
                    <a:pt x="20152" y="5631"/>
                    <a:pt x="20192" y="5610"/>
                    <a:pt x="20235" y="5610"/>
                  </a:cubicBezTo>
                  <a:cubicBezTo>
                    <a:pt x="20361" y="5610"/>
                    <a:pt x="20424" y="5717"/>
                    <a:pt x="20424" y="5848"/>
                  </a:cubicBezTo>
                  <a:cubicBezTo>
                    <a:pt x="20424" y="6024"/>
                    <a:pt x="20507" y="6176"/>
                    <a:pt x="20633" y="6176"/>
                  </a:cubicBezTo>
                  <a:cubicBezTo>
                    <a:pt x="20739" y="6176"/>
                    <a:pt x="20802" y="6351"/>
                    <a:pt x="20802" y="6548"/>
                  </a:cubicBezTo>
                  <a:cubicBezTo>
                    <a:pt x="20802" y="6700"/>
                    <a:pt x="20885" y="6744"/>
                    <a:pt x="21030" y="6744"/>
                  </a:cubicBezTo>
                  <a:cubicBezTo>
                    <a:pt x="21096" y="6744"/>
                    <a:pt x="21136" y="6744"/>
                    <a:pt x="21199" y="6721"/>
                  </a:cubicBezTo>
                  <a:cubicBezTo>
                    <a:pt x="21219" y="6721"/>
                    <a:pt x="21242" y="6721"/>
                    <a:pt x="21242" y="6721"/>
                  </a:cubicBezTo>
                  <a:cubicBezTo>
                    <a:pt x="21451" y="6721"/>
                    <a:pt x="21388" y="6941"/>
                    <a:pt x="21305" y="7093"/>
                  </a:cubicBezTo>
                  <a:cubicBezTo>
                    <a:pt x="21199" y="7245"/>
                    <a:pt x="21345" y="7179"/>
                    <a:pt x="21345" y="7331"/>
                  </a:cubicBezTo>
                  <a:cubicBezTo>
                    <a:pt x="21345" y="7486"/>
                    <a:pt x="21242" y="7617"/>
                    <a:pt x="21136" y="7682"/>
                  </a:cubicBezTo>
                  <a:cubicBezTo>
                    <a:pt x="21030" y="7769"/>
                    <a:pt x="21030" y="7879"/>
                    <a:pt x="21053" y="8052"/>
                  </a:cubicBezTo>
                  <a:cubicBezTo>
                    <a:pt x="21096" y="8227"/>
                    <a:pt x="21242" y="8358"/>
                    <a:pt x="21116" y="8468"/>
                  </a:cubicBezTo>
                  <a:cubicBezTo>
                    <a:pt x="20990" y="8600"/>
                    <a:pt x="20844" y="8707"/>
                    <a:pt x="20990" y="8838"/>
                  </a:cubicBezTo>
                  <a:cubicBezTo>
                    <a:pt x="21073" y="8903"/>
                    <a:pt x="21179" y="8924"/>
                    <a:pt x="21242" y="8924"/>
                  </a:cubicBezTo>
                  <a:cubicBezTo>
                    <a:pt x="21262" y="8924"/>
                    <a:pt x="21282" y="8924"/>
                    <a:pt x="21282" y="8924"/>
                  </a:cubicBezTo>
                  <a:cubicBezTo>
                    <a:pt x="21242" y="8948"/>
                    <a:pt x="21199" y="8990"/>
                    <a:pt x="21199" y="8990"/>
                  </a:cubicBezTo>
                  <a:cubicBezTo>
                    <a:pt x="21199" y="8990"/>
                    <a:pt x="21242" y="8948"/>
                    <a:pt x="21282" y="8924"/>
                  </a:cubicBezTo>
                  <a:cubicBezTo>
                    <a:pt x="21325" y="8903"/>
                    <a:pt x="21345" y="8903"/>
                    <a:pt x="21345" y="8903"/>
                  </a:cubicBezTo>
                  <a:cubicBezTo>
                    <a:pt x="21345" y="8903"/>
                    <a:pt x="21262" y="9079"/>
                    <a:pt x="21096" y="9079"/>
                  </a:cubicBezTo>
                  <a:cubicBezTo>
                    <a:pt x="20927" y="9079"/>
                    <a:pt x="20781" y="9144"/>
                    <a:pt x="20781" y="9252"/>
                  </a:cubicBezTo>
                  <a:cubicBezTo>
                    <a:pt x="20781" y="9383"/>
                    <a:pt x="20967" y="9341"/>
                    <a:pt x="20885" y="9493"/>
                  </a:cubicBezTo>
                  <a:cubicBezTo>
                    <a:pt x="20822" y="9645"/>
                    <a:pt x="20696" y="9886"/>
                    <a:pt x="20570" y="10017"/>
                  </a:cubicBezTo>
                  <a:cubicBezTo>
                    <a:pt x="20444" y="10148"/>
                    <a:pt x="20109" y="10496"/>
                    <a:pt x="19983" y="10606"/>
                  </a:cubicBezTo>
                  <a:cubicBezTo>
                    <a:pt x="19877" y="10693"/>
                    <a:pt x="19817" y="10889"/>
                    <a:pt x="19605" y="10889"/>
                  </a:cubicBezTo>
                  <a:lnTo>
                    <a:pt x="19585" y="10889"/>
                  </a:lnTo>
                  <a:cubicBezTo>
                    <a:pt x="19354" y="10868"/>
                    <a:pt x="19271" y="10672"/>
                    <a:pt x="19333" y="10517"/>
                  </a:cubicBezTo>
                  <a:cubicBezTo>
                    <a:pt x="19416" y="10386"/>
                    <a:pt x="19333" y="10344"/>
                    <a:pt x="19188" y="10300"/>
                  </a:cubicBezTo>
                  <a:cubicBezTo>
                    <a:pt x="19062" y="10258"/>
                    <a:pt x="18979" y="10103"/>
                    <a:pt x="18850" y="10103"/>
                  </a:cubicBezTo>
                  <a:cubicBezTo>
                    <a:pt x="18830" y="10103"/>
                    <a:pt x="18810" y="10103"/>
                    <a:pt x="18767" y="10124"/>
                  </a:cubicBezTo>
                  <a:cubicBezTo>
                    <a:pt x="18601" y="10190"/>
                    <a:pt x="18349" y="10279"/>
                    <a:pt x="18160" y="10410"/>
                  </a:cubicBezTo>
                  <a:cubicBezTo>
                    <a:pt x="17991" y="10517"/>
                    <a:pt x="18054" y="10583"/>
                    <a:pt x="18160" y="10737"/>
                  </a:cubicBezTo>
                  <a:cubicBezTo>
                    <a:pt x="18286" y="10889"/>
                    <a:pt x="18432" y="10931"/>
                    <a:pt x="18475" y="11041"/>
                  </a:cubicBezTo>
                  <a:cubicBezTo>
                    <a:pt x="18535" y="11128"/>
                    <a:pt x="18578" y="11282"/>
                    <a:pt x="18369" y="11348"/>
                  </a:cubicBezTo>
                  <a:cubicBezTo>
                    <a:pt x="18200" y="11369"/>
                    <a:pt x="18011" y="11455"/>
                    <a:pt x="17865" y="11455"/>
                  </a:cubicBezTo>
                  <a:cubicBezTo>
                    <a:pt x="17823" y="11455"/>
                    <a:pt x="17760" y="11434"/>
                    <a:pt x="17740" y="11413"/>
                  </a:cubicBezTo>
                  <a:cubicBezTo>
                    <a:pt x="17657" y="11369"/>
                    <a:pt x="17594" y="11348"/>
                    <a:pt x="17531" y="11348"/>
                  </a:cubicBezTo>
                  <a:cubicBezTo>
                    <a:pt x="17468" y="11348"/>
                    <a:pt x="17405" y="11369"/>
                    <a:pt x="17342" y="11434"/>
                  </a:cubicBezTo>
                  <a:cubicBezTo>
                    <a:pt x="17279" y="11500"/>
                    <a:pt x="17196" y="11521"/>
                    <a:pt x="17110" y="11521"/>
                  </a:cubicBezTo>
                  <a:cubicBezTo>
                    <a:pt x="17047" y="11521"/>
                    <a:pt x="16984" y="11521"/>
                    <a:pt x="16921" y="11521"/>
                  </a:cubicBezTo>
                  <a:cubicBezTo>
                    <a:pt x="16775" y="11521"/>
                    <a:pt x="16858" y="11586"/>
                    <a:pt x="16649" y="11741"/>
                  </a:cubicBezTo>
                  <a:cubicBezTo>
                    <a:pt x="16460" y="11893"/>
                    <a:pt x="16440" y="11872"/>
                    <a:pt x="16314" y="12089"/>
                  </a:cubicBezTo>
                  <a:cubicBezTo>
                    <a:pt x="16188" y="12328"/>
                    <a:pt x="16083" y="12396"/>
                    <a:pt x="16168" y="12524"/>
                  </a:cubicBezTo>
                  <a:cubicBezTo>
                    <a:pt x="16271" y="12655"/>
                    <a:pt x="16231" y="12700"/>
                    <a:pt x="16314" y="12789"/>
                  </a:cubicBezTo>
                  <a:cubicBezTo>
                    <a:pt x="16354" y="12810"/>
                    <a:pt x="16377" y="12810"/>
                    <a:pt x="16417" y="12810"/>
                  </a:cubicBezTo>
                  <a:cubicBezTo>
                    <a:pt x="16480" y="12810"/>
                    <a:pt x="16546" y="12765"/>
                    <a:pt x="16629" y="12700"/>
                  </a:cubicBezTo>
                  <a:cubicBezTo>
                    <a:pt x="16755" y="12613"/>
                    <a:pt x="16858" y="12548"/>
                    <a:pt x="17027" y="12524"/>
                  </a:cubicBezTo>
                  <a:cubicBezTo>
                    <a:pt x="17047" y="12524"/>
                    <a:pt x="17070" y="12524"/>
                    <a:pt x="17070" y="12524"/>
                  </a:cubicBezTo>
                  <a:cubicBezTo>
                    <a:pt x="17173" y="12524"/>
                    <a:pt x="17153" y="12613"/>
                    <a:pt x="17196" y="12789"/>
                  </a:cubicBezTo>
                  <a:cubicBezTo>
                    <a:pt x="17236" y="12983"/>
                    <a:pt x="17259" y="13072"/>
                    <a:pt x="17322" y="13158"/>
                  </a:cubicBezTo>
                  <a:cubicBezTo>
                    <a:pt x="17362" y="13268"/>
                    <a:pt x="17362" y="13289"/>
                    <a:pt x="17299" y="13441"/>
                  </a:cubicBezTo>
                  <a:cubicBezTo>
                    <a:pt x="17216" y="13593"/>
                    <a:pt x="17153" y="13593"/>
                    <a:pt x="17047" y="13721"/>
                  </a:cubicBezTo>
                  <a:cubicBezTo>
                    <a:pt x="16944" y="13831"/>
                    <a:pt x="16858" y="13897"/>
                    <a:pt x="16984" y="14028"/>
                  </a:cubicBezTo>
                  <a:cubicBezTo>
                    <a:pt x="17090" y="14138"/>
                    <a:pt x="17070" y="14114"/>
                    <a:pt x="16944" y="14138"/>
                  </a:cubicBezTo>
                  <a:cubicBezTo>
                    <a:pt x="16838" y="14180"/>
                    <a:pt x="16755" y="14269"/>
                    <a:pt x="16712" y="14355"/>
                  </a:cubicBezTo>
                  <a:cubicBezTo>
                    <a:pt x="16692" y="14355"/>
                    <a:pt x="16692" y="14376"/>
                    <a:pt x="16692" y="14376"/>
                  </a:cubicBezTo>
                  <a:cubicBezTo>
                    <a:pt x="16692" y="14376"/>
                    <a:pt x="16755" y="14245"/>
                    <a:pt x="16606" y="14245"/>
                  </a:cubicBezTo>
                  <a:cubicBezTo>
                    <a:pt x="16503" y="14245"/>
                    <a:pt x="16354" y="14180"/>
                    <a:pt x="16209" y="14180"/>
                  </a:cubicBezTo>
                  <a:cubicBezTo>
                    <a:pt x="16146" y="14180"/>
                    <a:pt x="16083" y="14203"/>
                    <a:pt x="16020" y="14245"/>
                  </a:cubicBezTo>
                  <a:cubicBezTo>
                    <a:pt x="15854" y="14400"/>
                    <a:pt x="15768" y="14311"/>
                    <a:pt x="15811" y="14552"/>
                  </a:cubicBezTo>
                  <a:cubicBezTo>
                    <a:pt x="15854" y="14769"/>
                    <a:pt x="15894" y="14879"/>
                    <a:pt x="15980" y="14966"/>
                  </a:cubicBezTo>
                  <a:cubicBezTo>
                    <a:pt x="16040" y="15031"/>
                    <a:pt x="16083" y="14990"/>
                    <a:pt x="15957" y="15097"/>
                  </a:cubicBezTo>
                  <a:cubicBezTo>
                    <a:pt x="15831" y="15228"/>
                    <a:pt x="15791" y="15207"/>
                    <a:pt x="15685" y="15380"/>
                  </a:cubicBezTo>
                  <a:cubicBezTo>
                    <a:pt x="15579" y="15555"/>
                    <a:pt x="15496" y="15534"/>
                    <a:pt x="15496" y="15731"/>
                  </a:cubicBezTo>
                  <a:cubicBezTo>
                    <a:pt x="15496" y="15948"/>
                    <a:pt x="15579" y="15928"/>
                    <a:pt x="15433" y="16014"/>
                  </a:cubicBezTo>
                  <a:cubicBezTo>
                    <a:pt x="15287" y="16124"/>
                    <a:pt x="15287" y="16100"/>
                    <a:pt x="15204" y="16276"/>
                  </a:cubicBezTo>
                  <a:cubicBezTo>
                    <a:pt x="15098" y="16452"/>
                    <a:pt x="15181" y="16472"/>
                    <a:pt x="14909" y="16559"/>
                  </a:cubicBezTo>
                  <a:cubicBezTo>
                    <a:pt x="14826" y="16580"/>
                    <a:pt x="14783" y="16580"/>
                    <a:pt x="14740" y="16580"/>
                  </a:cubicBezTo>
                  <a:cubicBezTo>
                    <a:pt x="14615" y="16580"/>
                    <a:pt x="14574" y="16514"/>
                    <a:pt x="14512" y="16428"/>
                  </a:cubicBezTo>
                  <a:cubicBezTo>
                    <a:pt x="14469" y="16341"/>
                    <a:pt x="14449" y="16297"/>
                    <a:pt x="14406" y="16297"/>
                  </a:cubicBezTo>
                  <a:cubicBezTo>
                    <a:pt x="14386" y="16297"/>
                    <a:pt x="14363" y="16318"/>
                    <a:pt x="14323" y="16407"/>
                  </a:cubicBezTo>
                  <a:cubicBezTo>
                    <a:pt x="14260" y="16580"/>
                    <a:pt x="14280" y="16645"/>
                    <a:pt x="14071" y="16755"/>
                  </a:cubicBezTo>
                  <a:cubicBezTo>
                    <a:pt x="13882" y="16866"/>
                    <a:pt x="13819" y="16886"/>
                    <a:pt x="13736" y="17038"/>
                  </a:cubicBezTo>
                  <a:cubicBezTo>
                    <a:pt x="13670" y="17193"/>
                    <a:pt x="13504" y="17128"/>
                    <a:pt x="13524" y="17300"/>
                  </a:cubicBezTo>
                  <a:cubicBezTo>
                    <a:pt x="13547" y="17497"/>
                    <a:pt x="13610" y="17387"/>
                    <a:pt x="13650" y="17607"/>
                  </a:cubicBezTo>
                  <a:cubicBezTo>
                    <a:pt x="13670" y="17848"/>
                    <a:pt x="13736" y="17911"/>
                    <a:pt x="13587" y="18131"/>
                  </a:cubicBezTo>
                  <a:cubicBezTo>
                    <a:pt x="13547" y="18197"/>
                    <a:pt x="13484" y="18283"/>
                    <a:pt x="13441" y="18348"/>
                  </a:cubicBezTo>
                  <a:cubicBezTo>
                    <a:pt x="13441" y="18304"/>
                    <a:pt x="13441" y="18262"/>
                    <a:pt x="13441" y="18217"/>
                  </a:cubicBezTo>
                  <a:cubicBezTo>
                    <a:pt x="13441" y="18152"/>
                    <a:pt x="13421" y="18131"/>
                    <a:pt x="13378" y="18131"/>
                  </a:cubicBezTo>
                  <a:cubicBezTo>
                    <a:pt x="13335" y="18131"/>
                    <a:pt x="13295" y="18152"/>
                    <a:pt x="13232" y="18173"/>
                  </a:cubicBezTo>
                  <a:cubicBezTo>
                    <a:pt x="13209" y="18173"/>
                    <a:pt x="13169" y="18173"/>
                    <a:pt x="13147" y="18173"/>
                  </a:cubicBezTo>
                  <a:cubicBezTo>
                    <a:pt x="13064" y="18173"/>
                    <a:pt x="13023" y="18152"/>
                    <a:pt x="13043" y="18042"/>
                  </a:cubicBezTo>
                  <a:cubicBezTo>
                    <a:pt x="13064" y="17911"/>
                    <a:pt x="12918" y="17869"/>
                    <a:pt x="12832" y="17759"/>
                  </a:cubicBezTo>
                  <a:cubicBezTo>
                    <a:pt x="12772" y="17672"/>
                    <a:pt x="12646" y="17586"/>
                    <a:pt x="12580" y="17521"/>
                  </a:cubicBezTo>
                  <a:cubicBezTo>
                    <a:pt x="12497" y="17431"/>
                    <a:pt x="12497" y="17235"/>
                    <a:pt x="12520" y="17148"/>
                  </a:cubicBezTo>
                  <a:cubicBezTo>
                    <a:pt x="12540" y="17083"/>
                    <a:pt x="12623" y="16931"/>
                    <a:pt x="12603" y="16821"/>
                  </a:cubicBezTo>
                  <a:cubicBezTo>
                    <a:pt x="12580" y="16734"/>
                    <a:pt x="12394" y="16711"/>
                    <a:pt x="12394" y="16711"/>
                  </a:cubicBezTo>
                  <a:cubicBezTo>
                    <a:pt x="12394" y="16711"/>
                    <a:pt x="12394" y="16711"/>
                    <a:pt x="12351" y="16711"/>
                  </a:cubicBezTo>
                  <a:cubicBezTo>
                    <a:pt x="12308" y="16711"/>
                    <a:pt x="12225" y="16690"/>
                    <a:pt x="12182" y="16624"/>
                  </a:cubicBezTo>
                  <a:cubicBezTo>
                    <a:pt x="12142" y="16514"/>
                    <a:pt x="12056" y="16452"/>
                    <a:pt x="11973" y="16407"/>
                  </a:cubicBezTo>
                  <a:cubicBezTo>
                    <a:pt x="11867" y="16341"/>
                    <a:pt x="11701" y="16276"/>
                    <a:pt x="11764" y="16145"/>
                  </a:cubicBezTo>
                  <a:cubicBezTo>
                    <a:pt x="11847" y="16014"/>
                    <a:pt x="11847" y="15862"/>
                    <a:pt x="11764" y="15773"/>
                  </a:cubicBezTo>
                  <a:cubicBezTo>
                    <a:pt x="11741" y="15731"/>
                    <a:pt x="11701" y="15707"/>
                    <a:pt x="11658" y="15707"/>
                  </a:cubicBezTo>
                  <a:cubicBezTo>
                    <a:pt x="11595" y="15707"/>
                    <a:pt x="11512" y="15752"/>
                    <a:pt x="11407" y="15838"/>
                  </a:cubicBezTo>
                  <a:cubicBezTo>
                    <a:pt x="11241" y="15969"/>
                    <a:pt x="11304" y="16145"/>
                    <a:pt x="11281" y="16276"/>
                  </a:cubicBezTo>
                  <a:cubicBezTo>
                    <a:pt x="11261" y="16407"/>
                    <a:pt x="11261" y="16580"/>
                    <a:pt x="11178" y="16645"/>
                  </a:cubicBezTo>
                  <a:cubicBezTo>
                    <a:pt x="11115" y="16734"/>
                    <a:pt x="10989" y="16776"/>
                    <a:pt x="10883" y="16907"/>
                  </a:cubicBezTo>
                  <a:cubicBezTo>
                    <a:pt x="10800" y="17038"/>
                    <a:pt x="10800" y="17104"/>
                    <a:pt x="10757" y="17279"/>
                  </a:cubicBezTo>
                  <a:cubicBezTo>
                    <a:pt x="10694" y="17455"/>
                    <a:pt x="10777" y="17387"/>
                    <a:pt x="10568" y="17431"/>
                  </a:cubicBezTo>
                  <a:cubicBezTo>
                    <a:pt x="10379" y="17497"/>
                    <a:pt x="10276" y="17431"/>
                    <a:pt x="10253" y="17562"/>
                  </a:cubicBezTo>
                  <a:cubicBezTo>
                    <a:pt x="10253" y="17649"/>
                    <a:pt x="10190" y="17714"/>
                    <a:pt x="10127" y="17714"/>
                  </a:cubicBezTo>
                  <a:cubicBezTo>
                    <a:pt x="10107" y="17714"/>
                    <a:pt x="10107" y="17714"/>
                    <a:pt x="10087" y="17672"/>
                  </a:cubicBezTo>
                  <a:cubicBezTo>
                    <a:pt x="10087" y="17628"/>
                    <a:pt x="10064" y="17607"/>
                    <a:pt x="10044" y="17607"/>
                  </a:cubicBezTo>
                  <a:cubicBezTo>
                    <a:pt x="9981" y="17607"/>
                    <a:pt x="9898" y="17693"/>
                    <a:pt x="9773" y="17780"/>
                  </a:cubicBezTo>
                  <a:cubicBezTo>
                    <a:pt x="9604" y="17911"/>
                    <a:pt x="9435" y="17911"/>
                    <a:pt x="9332" y="17934"/>
                  </a:cubicBezTo>
                  <a:cubicBezTo>
                    <a:pt x="9249" y="17976"/>
                    <a:pt x="9037" y="18066"/>
                    <a:pt x="8954" y="18238"/>
                  </a:cubicBezTo>
                  <a:cubicBezTo>
                    <a:pt x="8848" y="18414"/>
                    <a:pt x="8848" y="18459"/>
                    <a:pt x="8785" y="18545"/>
                  </a:cubicBezTo>
                  <a:cubicBezTo>
                    <a:pt x="8702" y="18655"/>
                    <a:pt x="8493" y="18721"/>
                    <a:pt x="8367" y="18807"/>
                  </a:cubicBezTo>
                  <a:cubicBezTo>
                    <a:pt x="8345" y="18807"/>
                    <a:pt x="8325" y="18828"/>
                    <a:pt x="8305" y="18828"/>
                  </a:cubicBezTo>
                  <a:cubicBezTo>
                    <a:pt x="8179" y="18828"/>
                    <a:pt x="8030" y="18676"/>
                    <a:pt x="7927" y="18676"/>
                  </a:cubicBezTo>
                  <a:cubicBezTo>
                    <a:pt x="7801" y="18676"/>
                    <a:pt x="7655" y="18849"/>
                    <a:pt x="7529" y="18959"/>
                  </a:cubicBezTo>
                  <a:cubicBezTo>
                    <a:pt x="7423" y="19045"/>
                    <a:pt x="7317" y="19111"/>
                    <a:pt x="7191" y="19111"/>
                  </a:cubicBezTo>
                  <a:cubicBezTo>
                    <a:pt x="7108" y="19111"/>
                    <a:pt x="7025" y="19045"/>
                    <a:pt x="6940" y="19045"/>
                  </a:cubicBezTo>
                  <a:cubicBezTo>
                    <a:pt x="6899" y="19045"/>
                    <a:pt x="6857" y="19069"/>
                    <a:pt x="6836" y="19111"/>
                  </a:cubicBezTo>
                  <a:cubicBezTo>
                    <a:pt x="6731" y="19242"/>
                    <a:pt x="6711" y="19331"/>
                    <a:pt x="6625" y="19352"/>
                  </a:cubicBezTo>
                  <a:cubicBezTo>
                    <a:pt x="6565" y="19397"/>
                    <a:pt x="6290" y="19352"/>
                    <a:pt x="6270" y="19462"/>
                  </a:cubicBezTo>
                  <a:cubicBezTo>
                    <a:pt x="6250" y="19569"/>
                    <a:pt x="6270" y="19635"/>
                    <a:pt x="6124" y="19659"/>
                  </a:cubicBezTo>
                  <a:cubicBezTo>
                    <a:pt x="5975" y="19679"/>
                    <a:pt x="5975" y="19876"/>
                    <a:pt x="6018" y="19962"/>
                  </a:cubicBezTo>
                  <a:cubicBezTo>
                    <a:pt x="6081" y="20072"/>
                    <a:pt x="5998" y="20224"/>
                    <a:pt x="5872" y="20379"/>
                  </a:cubicBezTo>
                  <a:cubicBezTo>
                    <a:pt x="5849" y="20421"/>
                    <a:pt x="5809" y="20442"/>
                    <a:pt x="5766" y="20442"/>
                  </a:cubicBezTo>
                  <a:cubicBezTo>
                    <a:pt x="5663" y="20442"/>
                    <a:pt x="5577" y="20334"/>
                    <a:pt x="5514" y="20269"/>
                  </a:cubicBezTo>
                  <a:cubicBezTo>
                    <a:pt x="5451" y="20224"/>
                    <a:pt x="5388" y="20093"/>
                    <a:pt x="5305" y="20093"/>
                  </a:cubicBezTo>
                  <a:cubicBezTo>
                    <a:pt x="5285" y="20093"/>
                    <a:pt x="5263" y="20117"/>
                    <a:pt x="5223" y="20138"/>
                  </a:cubicBezTo>
                  <a:cubicBezTo>
                    <a:pt x="5097" y="20269"/>
                    <a:pt x="5117" y="20311"/>
                    <a:pt x="5117" y="20507"/>
                  </a:cubicBezTo>
                  <a:cubicBezTo>
                    <a:pt x="5117" y="20683"/>
                    <a:pt x="5223" y="20662"/>
                    <a:pt x="5326" y="20748"/>
                  </a:cubicBezTo>
                  <a:cubicBezTo>
                    <a:pt x="5411" y="20859"/>
                    <a:pt x="5223" y="20990"/>
                    <a:pt x="5243" y="21097"/>
                  </a:cubicBezTo>
                  <a:cubicBezTo>
                    <a:pt x="5263" y="21228"/>
                    <a:pt x="5243" y="21338"/>
                    <a:pt x="5117" y="21403"/>
                  </a:cubicBezTo>
                  <a:cubicBezTo>
                    <a:pt x="5054" y="21448"/>
                    <a:pt x="4971" y="21490"/>
                    <a:pt x="4885" y="21490"/>
                  </a:cubicBezTo>
                  <a:cubicBezTo>
                    <a:pt x="4845" y="21490"/>
                    <a:pt x="4802" y="21469"/>
                    <a:pt x="4759" y="21448"/>
                  </a:cubicBezTo>
                  <a:cubicBezTo>
                    <a:pt x="4719" y="21380"/>
                    <a:pt x="4656" y="21293"/>
                    <a:pt x="4613" y="21293"/>
                  </a:cubicBezTo>
                  <a:cubicBezTo>
                    <a:pt x="4613" y="21293"/>
                    <a:pt x="4593" y="21293"/>
                    <a:pt x="4593" y="21338"/>
                  </a:cubicBezTo>
                  <a:cubicBezTo>
                    <a:pt x="4573" y="21380"/>
                    <a:pt x="4550" y="21403"/>
                    <a:pt x="4507" y="21403"/>
                  </a:cubicBezTo>
                  <a:cubicBezTo>
                    <a:pt x="4467" y="21403"/>
                    <a:pt x="4384" y="21359"/>
                    <a:pt x="4341" y="21314"/>
                  </a:cubicBezTo>
                  <a:cubicBezTo>
                    <a:pt x="4278" y="21228"/>
                    <a:pt x="4192" y="21097"/>
                    <a:pt x="4046" y="21097"/>
                  </a:cubicBezTo>
                  <a:cubicBezTo>
                    <a:pt x="4026" y="21097"/>
                    <a:pt x="4006" y="21097"/>
                    <a:pt x="3983" y="21097"/>
                  </a:cubicBezTo>
                  <a:cubicBezTo>
                    <a:pt x="3817" y="21162"/>
                    <a:pt x="3732" y="21207"/>
                    <a:pt x="3546" y="21448"/>
                  </a:cubicBezTo>
                  <a:cubicBezTo>
                    <a:pt x="3503" y="21490"/>
                    <a:pt x="3460" y="21514"/>
                    <a:pt x="3417" y="21514"/>
                  </a:cubicBezTo>
                  <a:cubicBezTo>
                    <a:pt x="3314" y="21514"/>
                    <a:pt x="3271" y="21272"/>
                    <a:pt x="3208" y="21186"/>
                  </a:cubicBezTo>
                  <a:cubicBezTo>
                    <a:pt x="3145" y="21076"/>
                    <a:pt x="3102" y="21031"/>
                    <a:pt x="3019" y="21031"/>
                  </a:cubicBezTo>
                  <a:cubicBezTo>
                    <a:pt x="2999" y="21031"/>
                    <a:pt x="2979" y="21031"/>
                    <a:pt x="2956" y="21031"/>
                  </a:cubicBezTo>
                  <a:cubicBezTo>
                    <a:pt x="2873" y="21055"/>
                    <a:pt x="2873" y="21162"/>
                    <a:pt x="2830" y="21272"/>
                  </a:cubicBezTo>
                  <a:cubicBezTo>
                    <a:pt x="2810" y="21252"/>
                    <a:pt x="2787" y="21228"/>
                    <a:pt x="2767" y="21186"/>
                  </a:cubicBezTo>
                  <a:cubicBezTo>
                    <a:pt x="2664" y="21031"/>
                    <a:pt x="2704" y="20924"/>
                    <a:pt x="2830" y="20662"/>
                  </a:cubicBezTo>
                  <a:cubicBezTo>
                    <a:pt x="2956" y="20379"/>
                    <a:pt x="2787" y="20379"/>
                    <a:pt x="2704" y="20180"/>
                  </a:cubicBezTo>
                  <a:cubicBezTo>
                    <a:pt x="2621" y="20007"/>
                    <a:pt x="2515" y="19831"/>
                    <a:pt x="2286" y="19831"/>
                  </a:cubicBezTo>
                  <a:cubicBezTo>
                    <a:pt x="2264" y="19831"/>
                    <a:pt x="2223" y="19831"/>
                    <a:pt x="2181" y="19831"/>
                  </a:cubicBezTo>
                  <a:cubicBezTo>
                    <a:pt x="2098" y="19855"/>
                    <a:pt x="2055" y="19876"/>
                    <a:pt x="2012" y="19876"/>
                  </a:cubicBezTo>
                  <a:cubicBezTo>
                    <a:pt x="1909" y="19876"/>
                    <a:pt x="1929" y="19810"/>
                    <a:pt x="1866" y="19700"/>
                  </a:cubicBezTo>
                  <a:cubicBezTo>
                    <a:pt x="1763" y="19569"/>
                    <a:pt x="1657" y="19548"/>
                    <a:pt x="1720" y="19266"/>
                  </a:cubicBezTo>
                  <a:cubicBezTo>
                    <a:pt x="1803" y="19003"/>
                    <a:pt x="1826" y="19155"/>
                    <a:pt x="2075" y="18938"/>
                  </a:cubicBezTo>
                  <a:cubicBezTo>
                    <a:pt x="2349" y="18697"/>
                    <a:pt x="2223" y="18783"/>
                    <a:pt x="2160" y="18590"/>
                  </a:cubicBezTo>
                  <a:cubicBezTo>
                    <a:pt x="2118" y="18524"/>
                    <a:pt x="2098" y="18500"/>
                    <a:pt x="2075" y="18500"/>
                  </a:cubicBezTo>
                  <a:cubicBezTo>
                    <a:pt x="2035" y="18500"/>
                    <a:pt x="1992" y="18524"/>
                    <a:pt x="1909" y="18524"/>
                  </a:cubicBezTo>
                  <a:cubicBezTo>
                    <a:pt x="1866" y="18524"/>
                    <a:pt x="1826" y="18524"/>
                    <a:pt x="1763" y="18500"/>
                  </a:cubicBezTo>
                  <a:cubicBezTo>
                    <a:pt x="1511" y="18393"/>
                    <a:pt x="1657" y="18348"/>
                    <a:pt x="1574" y="18086"/>
                  </a:cubicBezTo>
                  <a:cubicBezTo>
                    <a:pt x="1468" y="17824"/>
                    <a:pt x="1511" y="17848"/>
                    <a:pt x="1405" y="17672"/>
                  </a:cubicBezTo>
                  <a:cubicBezTo>
                    <a:pt x="1362" y="17628"/>
                    <a:pt x="1322" y="17607"/>
                    <a:pt x="1279" y="17607"/>
                  </a:cubicBezTo>
                  <a:cubicBezTo>
                    <a:pt x="1216" y="17607"/>
                    <a:pt x="1113" y="17649"/>
                    <a:pt x="1027" y="17649"/>
                  </a:cubicBezTo>
                  <a:cubicBezTo>
                    <a:pt x="1007" y="17649"/>
                    <a:pt x="1007" y="17649"/>
                    <a:pt x="984" y="17649"/>
                  </a:cubicBezTo>
                  <a:cubicBezTo>
                    <a:pt x="818" y="17607"/>
                    <a:pt x="798" y="17521"/>
                    <a:pt x="861" y="17279"/>
                  </a:cubicBezTo>
                  <a:cubicBezTo>
                    <a:pt x="921" y="17038"/>
                    <a:pt x="818" y="17083"/>
                    <a:pt x="692" y="16997"/>
                  </a:cubicBezTo>
                  <a:cubicBezTo>
                    <a:pt x="567" y="16931"/>
                    <a:pt x="461" y="16842"/>
                    <a:pt x="629" y="16800"/>
                  </a:cubicBezTo>
                  <a:cubicBezTo>
                    <a:pt x="798" y="16776"/>
                    <a:pt x="798" y="16624"/>
                    <a:pt x="798" y="16428"/>
                  </a:cubicBezTo>
                  <a:cubicBezTo>
                    <a:pt x="798" y="16341"/>
                    <a:pt x="838" y="16318"/>
                    <a:pt x="881" y="16318"/>
                  </a:cubicBezTo>
                  <a:cubicBezTo>
                    <a:pt x="944" y="16318"/>
                    <a:pt x="1027" y="16341"/>
                    <a:pt x="1113" y="16341"/>
                  </a:cubicBezTo>
                  <a:cubicBezTo>
                    <a:pt x="1133" y="16341"/>
                    <a:pt x="1153" y="16341"/>
                    <a:pt x="1173" y="16341"/>
                  </a:cubicBezTo>
                  <a:cubicBezTo>
                    <a:pt x="1362" y="16297"/>
                    <a:pt x="1236" y="16059"/>
                    <a:pt x="1236" y="15862"/>
                  </a:cubicBezTo>
                  <a:cubicBezTo>
                    <a:pt x="1236" y="15666"/>
                    <a:pt x="1236" y="15600"/>
                    <a:pt x="1090" y="15600"/>
                  </a:cubicBezTo>
                  <a:cubicBezTo>
                    <a:pt x="921" y="15600"/>
                    <a:pt x="755" y="15490"/>
                    <a:pt x="881" y="15293"/>
                  </a:cubicBezTo>
                  <a:cubicBezTo>
                    <a:pt x="984" y="15118"/>
                    <a:pt x="921" y="15031"/>
                    <a:pt x="838" y="15031"/>
                  </a:cubicBezTo>
                  <a:cubicBezTo>
                    <a:pt x="818" y="15031"/>
                    <a:pt x="798" y="15055"/>
                    <a:pt x="798" y="15055"/>
                  </a:cubicBezTo>
                  <a:cubicBezTo>
                    <a:pt x="692" y="15076"/>
                    <a:pt x="587" y="15055"/>
                    <a:pt x="335" y="15118"/>
                  </a:cubicBezTo>
                  <a:cubicBezTo>
                    <a:pt x="295" y="15118"/>
                    <a:pt x="272" y="15118"/>
                    <a:pt x="252" y="15118"/>
                  </a:cubicBezTo>
                  <a:cubicBezTo>
                    <a:pt x="106" y="15118"/>
                    <a:pt x="169" y="14924"/>
                    <a:pt x="169" y="14704"/>
                  </a:cubicBezTo>
                  <a:cubicBezTo>
                    <a:pt x="169" y="14466"/>
                    <a:pt x="0" y="14334"/>
                    <a:pt x="146" y="14245"/>
                  </a:cubicBezTo>
                  <a:cubicBezTo>
                    <a:pt x="209" y="14180"/>
                    <a:pt x="252" y="14159"/>
                    <a:pt x="272" y="14159"/>
                  </a:cubicBezTo>
                  <a:cubicBezTo>
                    <a:pt x="315" y="14159"/>
                    <a:pt x="335" y="14203"/>
                    <a:pt x="335" y="14269"/>
                  </a:cubicBezTo>
                  <a:cubicBezTo>
                    <a:pt x="335" y="14376"/>
                    <a:pt x="461" y="14507"/>
                    <a:pt x="547" y="14507"/>
                  </a:cubicBezTo>
                  <a:cubicBezTo>
                    <a:pt x="567" y="14507"/>
                    <a:pt x="587" y="14486"/>
                    <a:pt x="587" y="14466"/>
                  </a:cubicBezTo>
                  <a:cubicBezTo>
                    <a:pt x="650" y="14376"/>
                    <a:pt x="712" y="14138"/>
                    <a:pt x="881" y="14007"/>
                  </a:cubicBezTo>
                  <a:cubicBezTo>
                    <a:pt x="1047" y="13876"/>
                    <a:pt x="1047" y="13962"/>
                    <a:pt x="1153" y="13766"/>
                  </a:cubicBezTo>
                  <a:cubicBezTo>
                    <a:pt x="1236" y="13569"/>
                    <a:pt x="1362" y="13528"/>
                    <a:pt x="1531" y="13462"/>
                  </a:cubicBezTo>
                  <a:cubicBezTo>
                    <a:pt x="1700" y="13397"/>
                    <a:pt x="1763" y="13462"/>
                    <a:pt x="1763" y="13355"/>
                  </a:cubicBezTo>
                  <a:cubicBezTo>
                    <a:pt x="1763" y="13268"/>
                    <a:pt x="1700" y="13203"/>
                    <a:pt x="1700" y="13203"/>
                  </a:cubicBezTo>
                  <a:cubicBezTo>
                    <a:pt x="1929" y="13027"/>
                    <a:pt x="1929" y="13027"/>
                    <a:pt x="1929" y="13027"/>
                  </a:cubicBezTo>
                  <a:cubicBezTo>
                    <a:pt x="1929" y="13027"/>
                    <a:pt x="1909" y="12962"/>
                    <a:pt x="1826" y="12962"/>
                  </a:cubicBezTo>
                  <a:cubicBezTo>
                    <a:pt x="1803" y="12962"/>
                    <a:pt x="1783" y="12962"/>
                    <a:pt x="1720" y="12983"/>
                  </a:cubicBezTo>
                  <a:cubicBezTo>
                    <a:pt x="1614" y="13048"/>
                    <a:pt x="1511" y="13114"/>
                    <a:pt x="1405" y="13114"/>
                  </a:cubicBezTo>
                  <a:cubicBezTo>
                    <a:pt x="1362" y="13114"/>
                    <a:pt x="1299" y="13093"/>
                    <a:pt x="1236" y="13072"/>
                  </a:cubicBezTo>
                  <a:cubicBezTo>
                    <a:pt x="1090" y="12962"/>
                    <a:pt x="1279" y="12613"/>
                    <a:pt x="1405" y="12462"/>
                  </a:cubicBezTo>
                  <a:cubicBezTo>
                    <a:pt x="1531" y="12286"/>
                    <a:pt x="1637" y="12045"/>
                    <a:pt x="1826" y="11783"/>
                  </a:cubicBezTo>
                  <a:cubicBezTo>
                    <a:pt x="2012" y="11500"/>
                    <a:pt x="2118" y="11565"/>
                    <a:pt x="2181" y="11369"/>
                  </a:cubicBezTo>
                  <a:cubicBezTo>
                    <a:pt x="2243" y="11172"/>
                    <a:pt x="2118" y="10976"/>
                    <a:pt x="2243" y="10693"/>
                  </a:cubicBezTo>
                  <a:cubicBezTo>
                    <a:pt x="2369" y="10431"/>
                    <a:pt x="2243" y="10190"/>
                    <a:pt x="2181" y="9931"/>
                  </a:cubicBezTo>
                  <a:cubicBezTo>
                    <a:pt x="2118" y="9645"/>
                    <a:pt x="2012" y="9624"/>
                    <a:pt x="1992" y="9448"/>
                  </a:cubicBezTo>
                  <a:cubicBezTo>
                    <a:pt x="1952" y="9275"/>
                    <a:pt x="1866" y="9144"/>
                    <a:pt x="1657" y="8948"/>
                  </a:cubicBezTo>
                  <a:cubicBezTo>
                    <a:pt x="1468" y="8728"/>
                    <a:pt x="1511" y="8707"/>
                    <a:pt x="1657" y="8576"/>
                  </a:cubicBezTo>
                  <a:cubicBezTo>
                    <a:pt x="1826" y="8445"/>
                    <a:pt x="1594" y="8358"/>
                    <a:pt x="1448" y="8293"/>
                  </a:cubicBezTo>
                  <a:cubicBezTo>
                    <a:pt x="1279" y="8227"/>
                    <a:pt x="1236" y="8162"/>
                    <a:pt x="1236" y="7965"/>
                  </a:cubicBezTo>
                  <a:cubicBezTo>
                    <a:pt x="1236" y="7769"/>
                    <a:pt x="1236" y="7617"/>
                    <a:pt x="1090" y="7551"/>
                  </a:cubicBezTo>
                  <a:cubicBezTo>
                    <a:pt x="1007" y="7528"/>
                    <a:pt x="921" y="7507"/>
                    <a:pt x="861" y="7507"/>
                  </a:cubicBezTo>
                  <a:cubicBezTo>
                    <a:pt x="798" y="7507"/>
                    <a:pt x="755" y="7528"/>
                    <a:pt x="755" y="7528"/>
                  </a:cubicBezTo>
                  <a:cubicBezTo>
                    <a:pt x="755" y="7528"/>
                    <a:pt x="818" y="7420"/>
                    <a:pt x="984" y="7355"/>
                  </a:cubicBezTo>
                  <a:cubicBezTo>
                    <a:pt x="1153" y="7289"/>
                    <a:pt x="1090" y="7114"/>
                    <a:pt x="921" y="6983"/>
                  </a:cubicBezTo>
                  <a:cubicBezTo>
                    <a:pt x="755" y="6852"/>
                    <a:pt x="755" y="6679"/>
                    <a:pt x="944" y="6655"/>
                  </a:cubicBezTo>
                  <a:cubicBezTo>
                    <a:pt x="1153" y="6613"/>
                    <a:pt x="1279" y="6569"/>
                    <a:pt x="1342" y="6438"/>
                  </a:cubicBezTo>
                  <a:cubicBezTo>
                    <a:pt x="1385" y="6351"/>
                    <a:pt x="1448" y="6307"/>
                    <a:pt x="1511" y="6307"/>
                  </a:cubicBezTo>
                  <a:cubicBezTo>
                    <a:pt x="1531" y="6307"/>
                    <a:pt x="1574" y="6331"/>
                    <a:pt x="1594" y="6372"/>
                  </a:cubicBezTo>
                  <a:cubicBezTo>
                    <a:pt x="1657" y="6503"/>
                    <a:pt x="1763" y="6548"/>
                    <a:pt x="1992" y="6548"/>
                  </a:cubicBezTo>
                  <a:cubicBezTo>
                    <a:pt x="2223" y="6548"/>
                    <a:pt x="1929" y="6241"/>
                    <a:pt x="1826" y="6110"/>
                  </a:cubicBezTo>
                  <a:cubicBezTo>
                    <a:pt x="1720" y="5979"/>
                    <a:pt x="1929" y="5937"/>
                    <a:pt x="2012" y="5937"/>
                  </a:cubicBezTo>
                  <a:cubicBezTo>
                    <a:pt x="2118" y="5937"/>
                    <a:pt x="2160" y="6131"/>
                    <a:pt x="2223" y="6286"/>
                  </a:cubicBezTo>
                  <a:cubicBezTo>
                    <a:pt x="2264" y="6372"/>
                    <a:pt x="2369" y="6393"/>
                    <a:pt x="2475" y="6393"/>
                  </a:cubicBezTo>
                  <a:cubicBezTo>
                    <a:pt x="2538" y="6393"/>
                    <a:pt x="2601" y="6393"/>
                    <a:pt x="2664" y="6372"/>
                  </a:cubicBezTo>
                  <a:cubicBezTo>
                    <a:pt x="2684" y="6372"/>
                    <a:pt x="2704" y="6372"/>
                    <a:pt x="2727" y="6372"/>
                  </a:cubicBezTo>
                  <a:cubicBezTo>
                    <a:pt x="2916" y="6372"/>
                    <a:pt x="3082" y="6482"/>
                    <a:pt x="3231" y="6613"/>
                  </a:cubicBezTo>
                  <a:cubicBezTo>
                    <a:pt x="3314" y="6679"/>
                    <a:pt x="3377" y="6721"/>
                    <a:pt x="3440" y="6721"/>
                  </a:cubicBezTo>
                  <a:cubicBezTo>
                    <a:pt x="3480" y="6721"/>
                    <a:pt x="3503" y="6700"/>
                    <a:pt x="3523" y="6655"/>
                  </a:cubicBezTo>
                  <a:cubicBezTo>
                    <a:pt x="3546" y="6503"/>
                    <a:pt x="3314" y="6417"/>
                    <a:pt x="3354" y="6307"/>
                  </a:cubicBezTo>
                  <a:cubicBezTo>
                    <a:pt x="3354" y="6286"/>
                    <a:pt x="3397" y="6265"/>
                    <a:pt x="3417" y="6265"/>
                  </a:cubicBezTo>
                  <a:cubicBezTo>
                    <a:pt x="3503" y="6265"/>
                    <a:pt x="3629" y="6331"/>
                    <a:pt x="3712" y="6438"/>
                  </a:cubicBezTo>
                  <a:cubicBezTo>
                    <a:pt x="3754" y="6503"/>
                    <a:pt x="3795" y="6524"/>
                    <a:pt x="3857" y="6524"/>
                  </a:cubicBezTo>
                  <a:cubicBezTo>
                    <a:pt x="3983" y="6524"/>
                    <a:pt x="4132" y="6417"/>
                    <a:pt x="4192" y="6351"/>
                  </a:cubicBezTo>
                  <a:cubicBezTo>
                    <a:pt x="4298" y="6241"/>
                    <a:pt x="4782" y="6045"/>
                    <a:pt x="4971" y="5979"/>
                  </a:cubicBezTo>
                  <a:cubicBezTo>
                    <a:pt x="5034" y="5958"/>
                    <a:pt x="5074" y="5937"/>
                    <a:pt x="5097" y="5937"/>
                  </a:cubicBezTo>
                  <a:cubicBezTo>
                    <a:pt x="5223" y="5937"/>
                    <a:pt x="5263" y="6024"/>
                    <a:pt x="5305" y="6131"/>
                  </a:cubicBezTo>
                  <a:cubicBezTo>
                    <a:pt x="5305" y="6176"/>
                    <a:pt x="5326" y="6197"/>
                    <a:pt x="5368" y="6197"/>
                  </a:cubicBezTo>
                  <a:cubicBezTo>
                    <a:pt x="5474" y="6197"/>
                    <a:pt x="5683" y="6024"/>
                    <a:pt x="5746" y="5869"/>
                  </a:cubicBezTo>
                  <a:cubicBezTo>
                    <a:pt x="5849" y="5675"/>
                    <a:pt x="5872" y="5631"/>
                    <a:pt x="5975" y="5455"/>
                  </a:cubicBezTo>
                  <a:cubicBezTo>
                    <a:pt x="6081" y="5303"/>
                    <a:pt x="6018" y="5303"/>
                    <a:pt x="5912" y="5151"/>
                  </a:cubicBezTo>
                  <a:cubicBezTo>
                    <a:pt x="5809" y="5020"/>
                    <a:pt x="5663" y="4934"/>
                    <a:pt x="5451" y="4779"/>
                  </a:cubicBezTo>
                  <a:cubicBezTo>
                    <a:pt x="5263" y="4648"/>
                    <a:pt x="5200" y="4583"/>
                    <a:pt x="5305" y="4452"/>
                  </a:cubicBezTo>
                  <a:cubicBezTo>
                    <a:pt x="5326" y="4410"/>
                    <a:pt x="5348" y="4386"/>
                    <a:pt x="5368" y="4386"/>
                  </a:cubicBezTo>
                  <a:cubicBezTo>
                    <a:pt x="5388" y="4386"/>
                    <a:pt x="5411" y="4410"/>
                    <a:pt x="5431" y="4410"/>
                  </a:cubicBezTo>
                  <a:cubicBezTo>
                    <a:pt x="5451" y="4410"/>
                    <a:pt x="5474" y="4386"/>
                    <a:pt x="5494" y="4344"/>
                  </a:cubicBezTo>
                  <a:cubicBezTo>
                    <a:pt x="5557" y="4213"/>
                    <a:pt x="5663" y="4038"/>
                    <a:pt x="5849" y="4038"/>
                  </a:cubicBezTo>
                  <a:cubicBezTo>
                    <a:pt x="6038" y="4038"/>
                    <a:pt x="6144" y="4038"/>
                    <a:pt x="6227" y="3951"/>
                  </a:cubicBezTo>
                  <a:cubicBezTo>
                    <a:pt x="6333" y="3841"/>
                    <a:pt x="6376" y="3537"/>
                    <a:pt x="6502" y="3448"/>
                  </a:cubicBezTo>
                  <a:cubicBezTo>
                    <a:pt x="6625" y="3338"/>
                    <a:pt x="6754" y="3448"/>
                    <a:pt x="6816" y="3296"/>
                  </a:cubicBezTo>
                  <a:cubicBezTo>
                    <a:pt x="6877" y="3165"/>
                    <a:pt x="6877" y="3034"/>
                    <a:pt x="7108" y="2990"/>
                  </a:cubicBezTo>
                  <a:cubicBezTo>
                    <a:pt x="7297" y="2969"/>
                    <a:pt x="7403" y="2882"/>
                    <a:pt x="7443" y="2859"/>
                  </a:cubicBezTo>
                  <a:lnTo>
                    <a:pt x="7466" y="2859"/>
                  </a:lnTo>
                  <a:cubicBezTo>
                    <a:pt x="7569" y="2859"/>
                    <a:pt x="7675" y="2838"/>
                    <a:pt x="7738" y="2751"/>
                  </a:cubicBezTo>
                  <a:cubicBezTo>
                    <a:pt x="7821" y="2597"/>
                    <a:pt x="8262" y="2620"/>
                    <a:pt x="8408" y="2597"/>
                  </a:cubicBezTo>
                  <a:cubicBezTo>
                    <a:pt x="8556" y="2576"/>
                    <a:pt x="9037" y="2531"/>
                    <a:pt x="9206" y="2358"/>
                  </a:cubicBezTo>
                  <a:cubicBezTo>
                    <a:pt x="9395" y="2183"/>
                    <a:pt x="9773" y="1944"/>
                    <a:pt x="9919" y="1855"/>
                  </a:cubicBezTo>
                  <a:cubicBezTo>
                    <a:pt x="10064" y="1748"/>
                    <a:pt x="10190" y="1659"/>
                    <a:pt x="10359" y="1572"/>
                  </a:cubicBezTo>
                  <a:cubicBezTo>
                    <a:pt x="10525" y="1462"/>
                    <a:pt x="10505" y="1441"/>
                    <a:pt x="10548" y="1331"/>
                  </a:cubicBezTo>
                  <a:cubicBezTo>
                    <a:pt x="10611" y="1245"/>
                    <a:pt x="10674" y="1179"/>
                    <a:pt x="10505" y="1069"/>
                  </a:cubicBezTo>
                  <a:cubicBezTo>
                    <a:pt x="10339" y="941"/>
                    <a:pt x="10505" y="875"/>
                    <a:pt x="10548" y="765"/>
                  </a:cubicBezTo>
                  <a:cubicBezTo>
                    <a:pt x="10591" y="655"/>
                    <a:pt x="10631" y="569"/>
                    <a:pt x="10714" y="569"/>
                  </a:cubicBezTo>
                  <a:cubicBezTo>
                    <a:pt x="10757" y="569"/>
                    <a:pt x="10777" y="569"/>
                    <a:pt x="10820" y="613"/>
                  </a:cubicBezTo>
                  <a:cubicBezTo>
                    <a:pt x="10966" y="700"/>
                    <a:pt x="11009" y="807"/>
                    <a:pt x="11135" y="852"/>
                  </a:cubicBezTo>
                  <a:cubicBezTo>
                    <a:pt x="11261" y="917"/>
                    <a:pt x="11178" y="1069"/>
                    <a:pt x="11241" y="1200"/>
                  </a:cubicBezTo>
                  <a:cubicBezTo>
                    <a:pt x="11281" y="1355"/>
                    <a:pt x="11407" y="1397"/>
                    <a:pt x="11533" y="1420"/>
                  </a:cubicBezTo>
                  <a:cubicBezTo>
                    <a:pt x="11638" y="1441"/>
                    <a:pt x="11701" y="1507"/>
                    <a:pt x="11784" y="1593"/>
                  </a:cubicBezTo>
                  <a:cubicBezTo>
                    <a:pt x="11847" y="1638"/>
                    <a:pt x="11910" y="1659"/>
                    <a:pt x="11973" y="1659"/>
                  </a:cubicBezTo>
                  <a:cubicBezTo>
                    <a:pt x="12016" y="1659"/>
                    <a:pt x="12079" y="1638"/>
                    <a:pt x="12142" y="1593"/>
                  </a:cubicBezTo>
                  <a:cubicBezTo>
                    <a:pt x="12162" y="1572"/>
                    <a:pt x="12225" y="1551"/>
                    <a:pt x="12288" y="1551"/>
                  </a:cubicBezTo>
                  <a:cubicBezTo>
                    <a:pt x="12371" y="1551"/>
                    <a:pt x="12477" y="1593"/>
                    <a:pt x="12520" y="1659"/>
                  </a:cubicBezTo>
                  <a:cubicBezTo>
                    <a:pt x="12603" y="1790"/>
                    <a:pt x="12580" y="2031"/>
                    <a:pt x="12709" y="2075"/>
                  </a:cubicBezTo>
                  <a:cubicBezTo>
                    <a:pt x="12855" y="2117"/>
                    <a:pt x="12895" y="2269"/>
                    <a:pt x="12666" y="2293"/>
                  </a:cubicBezTo>
                  <a:cubicBezTo>
                    <a:pt x="12457" y="2337"/>
                    <a:pt x="12497" y="2445"/>
                    <a:pt x="12540" y="2555"/>
                  </a:cubicBezTo>
                  <a:cubicBezTo>
                    <a:pt x="12603" y="2665"/>
                    <a:pt x="12623" y="2665"/>
                    <a:pt x="12540" y="2817"/>
                  </a:cubicBezTo>
                  <a:cubicBezTo>
                    <a:pt x="12477" y="2969"/>
                    <a:pt x="12580" y="3121"/>
                    <a:pt x="12434" y="3186"/>
                  </a:cubicBezTo>
                  <a:cubicBezTo>
                    <a:pt x="12288" y="3252"/>
                    <a:pt x="12225" y="3338"/>
                    <a:pt x="12434" y="3472"/>
                  </a:cubicBezTo>
                  <a:cubicBezTo>
                    <a:pt x="12580" y="3579"/>
                    <a:pt x="12709" y="3624"/>
                    <a:pt x="12812" y="3624"/>
                  </a:cubicBezTo>
                  <a:cubicBezTo>
                    <a:pt x="12832" y="3624"/>
                    <a:pt x="12855" y="3624"/>
                    <a:pt x="12895" y="3624"/>
                  </a:cubicBezTo>
                  <a:lnTo>
                    <a:pt x="12918" y="3624"/>
                  </a:lnTo>
                  <a:cubicBezTo>
                    <a:pt x="13023" y="3624"/>
                    <a:pt x="13001" y="3710"/>
                    <a:pt x="12958" y="3862"/>
                  </a:cubicBezTo>
                  <a:cubicBezTo>
                    <a:pt x="12918" y="4038"/>
                    <a:pt x="12981" y="4148"/>
                    <a:pt x="12772" y="4234"/>
                  </a:cubicBezTo>
                  <a:cubicBezTo>
                    <a:pt x="12540" y="4300"/>
                    <a:pt x="12520" y="4300"/>
                    <a:pt x="12371" y="4431"/>
                  </a:cubicBezTo>
                  <a:cubicBezTo>
                    <a:pt x="12225" y="4562"/>
                    <a:pt x="12205" y="4583"/>
                    <a:pt x="12371" y="4672"/>
                  </a:cubicBezTo>
                  <a:cubicBezTo>
                    <a:pt x="12540" y="4779"/>
                    <a:pt x="12520" y="4934"/>
                    <a:pt x="12646" y="4934"/>
                  </a:cubicBezTo>
                  <a:cubicBezTo>
                    <a:pt x="12666" y="4934"/>
                    <a:pt x="12666" y="4934"/>
                    <a:pt x="12686" y="4934"/>
                  </a:cubicBezTo>
                  <a:cubicBezTo>
                    <a:pt x="12855" y="4889"/>
                    <a:pt x="12958" y="4824"/>
                    <a:pt x="13043" y="4734"/>
                  </a:cubicBezTo>
                  <a:cubicBezTo>
                    <a:pt x="13084" y="4672"/>
                    <a:pt x="13147" y="4648"/>
                    <a:pt x="13252" y="4648"/>
                  </a:cubicBezTo>
                  <a:cubicBezTo>
                    <a:pt x="13295" y="4648"/>
                    <a:pt x="13358" y="4648"/>
                    <a:pt x="13421" y="4648"/>
                  </a:cubicBezTo>
                  <a:cubicBezTo>
                    <a:pt x="13504" y="4672"/>
                    <a:pt x="13567" y="4672"/>
                    <a:pt x="13630" y="4672"/>
                  </a:cubicBezTo>
                  <a:cubicBezTo>
                    <a:pt x="13736" y="4672"/>
                    <a:pt x="13819" y="4648"/>
                    <a:pt x="13902" y="4606"/>
                  </a:cubicBezTo>
                  <a:cubicBezTo>
                    <a:pt x="14051" y="4517"/>
                    <a:pt x="14028" y="4452"/>
                    <a:pt x="14154" y="4300"/>
                  </a:cubicBezTo>
                  <a:cubicBezTo>
                    <a:pt x="14260" y="4169"/>
                    <a:pt x="14300" y="4038"/>
                    <a:pt x="14426" y="4038"/>
                  </a:cubicBezTo>
                  <a:cubicBezTo>
                    <a:pt x="14449" y="4038"/>
                    <a:pt x="14449" y="4038"/>
                    <a:pt x="14469" y="4038"/>
                  </a:cubicBezTo>
                  <a:cubicBezTo>
                    <a:pt x="14489" y="4059"/>
                    <a:pt x="14532" y="4059"/>
                    <a:pt x="14552" y="4059"/>
                  </a:cubicBezTo>
                  <a:cubicBezTo>
                    <a:pt x="14615" y="4059"/>
                    <a:pt x="14678" y="4038"/>
                    <a:pt x="14740" y="4038"/>
                  </a:cubicBezTo>
                  <a:cubicBezTo>
                    <a:pt x="14803" y="4038"/>
                    <a:pt x="14846" y="4059"/>
                    <a:pt x="14889" y="4103"/>
                  </a:cubicBezTo>
                  <a:cubicBezTo>
                    <a:pt x="14929" y="4169"/>
                    <a:pt x="15055" y="4255"/>
                    <a:pt x="15141" y="4255"/>
                  </a:cubicBezTo>
                  <a:cubicBezTo>
                    <a:pt x="15181" y="4255"/>
                    <a:pt x="15204" y="4255"/>
                    <a:pt x="15224" y="4190"/>
                  </a:cubicBezTo>
                  <a:cubicBezTo>
                    <a:pt x="15264" y="4038"/>
                    <a:pt x="15327" y="3951"/>
                    <a:pt x="15496" y="3862"/>
                  </a:cubicBezTo>
                  <a:cubicBezTo>
                    <a:pt x="15665" y="3800"/>
                    <a:pt x="15937" y="3689"/>
                    <a:pt x="15874" y="3558"/>
                  </a:cubicBezTo>
                  <a:cubicBezTo>
                    <a:pt x="15831" y="3448"/>
                    <a:pt x="15705" y="3448"/>
                    <a:pt x="15622" y="3362"/>
                  </a:cubicBezTo>
                  <a:cubicBezTo>
                    <a:pt x="15516" y="3296"/>
                    <a:pt x="15559" y="3317"/>
                    <a:pt x="15622" y="3121"/>
                  </a:cubicBezTo>
                  <a:cubicBezTo>
                    <a:pt x="15665" y="2903"/>
                    <a:pt x="15768" y="2269"/>
                    <a:pt x="15665" y="2183"/>
                  </a:cubicBezTo>
                  <a:cubicBezTo>
                    <a:pt x="15559" y="2075"/>
                    <a:pt x="15539" y="2031"/>
                    <a:pt x="15516" y="1855"/>
                  </a:cubicBezTo>
                  <a:cubicBezTo>
                    <a:pt x="15496" y="1659"/>
                    <a:pt x="15327" y="1551"/>
                    <a:pt x="15161" y="1486"/>
                  </a:cubicBezTo>
                  <a:cubicBezTo>
                    <a:pt x="14972" y="1441"/>
                    <a:pt x="14826" y="1331"/>
                    <a:pt x="14783" y="1200"/>
                  </a:cubicBezTo>
                  <a:cubicBezTo>
                    <a:pt x="14740" y="1093"/>
                    <a:pt x="14595" y="852"/>
                    <a:pt x="14783" y="852"/>
                  </a:cubicBezTo>
                  <a:cubicBezTo>
                    <a:pt x="14952" y="852"/>
                    <a:pt x="15012" y="917"/>
                    <a:pt x="15141" y="917"/>
                  </a:cubicBezTo>
                  <a:cubicBezTo>
                    <a:pt x="15161" y="917"/>
                    <a:pt x="15204" y="917"/>
                    <a:pt x="15224" y="917"/>
                  </a:cubicBezTo>
                  <a:cubicBezTo>
                    <a:pt x="15264" y="896"/>
                    <a:pt x="15287" y="896"/>
                    <a:pt x="15327" y="896"/>
                  </a:cubicBezTo>
                  <a:cubicBezTo>
                    <a:pt x="15370" y="896"/>
                    <a:pt x="15390" y="896"/>
                    <a:pt x="15433" y="896"/>
                  </a:cubicBezTo>
                  <a:cubicBezTo>
                    <a:pt x="15516" y="896"/>
                    <a:pt x="15579" y="896"/>
                    <a:pt x="15622" y="786"/>
                  </a:cubicBezTo>
                  <a:cubicBezTo>
                    <a:pt x="15665" y="613"/>
                    <a:pt x="15496" y="524"/>
                    <a:pt x="15642" y="438"/>
                  </a:cubicBezTo>
                  <a:cubicBezTo>
                    <a:pt x="15791" y="328"/>
                    <a:pt x="15791" y="197"/>
                    <a:pt x="15894" y="197"/>
                  </a:cubicBezTo>
                  <a:cubicBezTo>
                    <a:pt x="16020" y="197"/>
                    <a:pt x="15957" y="328"/>
                    <a:pt x="16083" y="328"/>
                  </a:cubicBezTo>
                  <a:cubicBezTo>
                    <a:pt x="16103" y="328"/>
                    <a:pt x="16126" y="328"/>
                    <a:pt x="16146" y="328"/>
                  </a:cubicBezTo>
                  <a:cubicBezTo>
                    <a:pt x="16377" y="286"/>
                    <a:pt x="16417" y="286"/>
                    <a:pt x="16566" y="176"/>
                  </a:cubicBezTo>
                  <a:cubicBezTo>
                    <a:pt x="16629" y="131"/>
                    <a:pt x="16692" y="89"/>
                    <a:pt x="16732" y="89"/>
                  </a:cubicBezTo>
                  <a:lnTo>
                    <a:pt x="16732" y="0"/>
                  </a:lnTo>
                  <a:cubicBezTo>
                    <a:pt x="16669" y="0"/>
                    <a:pt x="16606" y="45"/>
                    <a:pt x="16523" y="89"/>
                  </a:cubicBezTo>
                  <a:cubicBezTo>
                    <a:pt x="16397" y="176"/>
                    <a:pt x="16354" y="176"/>
                    <a:pt x="16209" y="220"/>
                  </a:cubicBezTo>
                  <a:cubicBezTo>
                    <a:pt x="16126" y="241"/>
                    <a:pt x="16126" y="241"/>
                    <a:pt x="16126" y="241"/>
                  </a:cubicBezTo>
                  <a:cubicBezTo>
                    <a:pt x="16103" y="241"/>
                    <a:pt x="16083" y="241"/>
                    <a:pt x="16083" y="241"/>
                  </a:cubicBezTo>
                  <a:cubicBezTo>
                    <a:pt x="16063" y="241"/>
                    <a:pt x="16063" y="241"/>
                    <a:pt x="16063" y="241"/>
                  </a:cubicBezTo>
                  <a:cubicBezTo>
                    <a:pt x="16063" y="241"/>
                    <a:pt x="16063" y="241"/>
                    <a:pt x="16063" y="220"/>
                  </a:cubicBezTo>
                  <a:cubicBezTo>
                    <a:pt x="16040" y="197"/>
                    <a:pt x="16020" y="110"/>
                    <a:pt x="15894" y="110"/>
                  </a:cubicBezTo>
                  <a:cubicBezTo>
                    <a:pt x="15791" y="110"/>
                    <a:pt x="15748" y="176"/>
                    <a:pt x="15705" y="241"/>
                  </a:cubicBezTo>
                  <a:cubicBezTo>
                    <a:pt x="15665" y="286"/>
                    <a:pt x="15642" y="307"/>
                    <a:pt x="15579" y="351"/>
                  </a:cubicBezTo>
                  <a:cubicBezTo>
                    <a:pt x="15456" y="438"/>
                    <a:pt x="15496" y="569"/>
                    <a:pt x="15516" y="634"/>
                  </a:cubicBezTo>
                  <a:cubicBezTo>
                    <a:pt x="15539" y="679"/>
                    <a:pt x="15539" y="700"/>
                    <a:pt x="15539" y="765"/>
                  </a:cubicBezTo>
                  <a:cubicBezTo>
                    <a:pt x="15516" y="807"/>
                    <a:pt x="15516" y="807"/>
                    <a:pt x="15433" y="807"/>
                  </a:cubicBezTo>
                  <a:cubicBezTo>
                    <a:pt x="15413" y="807"/>
                    <a:pt x="15390" y="807"/>
                    <a:pt x="15390" y="807"/>
                  </a:cubicBezTo>
                  <a:cubicBezTo>
                    <a:pt x="15370" y="807"/>
                    <a:pt x="15350" y="807"/>
                    <a:pt x="15327" y="807"/>
                  </a:cubicBezTo>
                  <a:cubicBezTo>
                    <a:pt x="15287" y="807"/>
                    <a:pt x="15244" y="807"/>
                    <a:pt x="15204" y="807"/>
                  </a:cubicBezTo>
                  <a:cubicBezTo>
                    <a:pt x="15181" y="831"/>
                    <a:pt x="15161" y="831"/>
                    <a:pt x="15141" y="831"/>
                  </a:cubicBezTo>
                  <a:cubicBezTo>
                    <a:pt x="15098" y="831"/>
                    <a:pt x="15055" y="807"/>
                    <a:pt x="15012" y="807"/>
                  </a:cubicBezTo>
                  <a:cubicBezTo>
                    <a:pt x="14952" y="786"/>
                    <a:pt x="14889" y="765"/>
                    <a:pt x="14783" y="765"/>
                  </a:cubicBezTo>
                  <a:cubicBezTo>
                    <a:pt x="14700" y="765"/>
                    <a:pt x="14637" y="807"/>
                    <a:pt x="14615" y="852"/>
                  </a:cubicBezTo>
                  <a:cubicBezTo>
                    <a:pt x="14574" y="941"/>
                    <a:pt x="14615" y="1069"/>
                    <a:pt x="14678" y="1179"/>
                  </a:cubicBezTo>
                  <a:cubicBezTo>
                    <a:pt x="14678" y="1200"/>
                    <a:pt x="14700" y="1224"/>
                    <a:pt x="14700" y="1245"/>
                  </a:cubicBezTo>
                  <a:cubicBezTo>
                    <a:pt x="14763" y="1397"/>
                    <a:pt x="14909" y="1507"/>
                    <a:pt x="15118" y="1572"/>
                  </a:cubicBezTo>
                  <a:cubicBezTo>
                    <a:pt x="15264" y="1617"/>
                    <a:pt x="15413" y="1724"/>
                    <a:pt x="15433" y="1855"/>
                  </a:cubicBezTo>
                  <a:cubicBezTo>
                    <a:pt x="15456" y="2052"/>
                    <a:pt x="15496" y="2117"/>
                    <a:pt x="15602" y="2248"/>
                  </a:cubicBezTo>
                  <a:cubicBezTo>
                    <a:pt x="15642" y="2314"/>
                    <a:pt x="15602" y="2838"/>
                    <a:pt x="15539" y="3100"/>
                  </a:cubicBezTo>
                  <a:cubicBezTo>
                    <a:pt x="15516" y="3144"/>
                    <a:pt x="15496" y="3186"/>
                    <a:pt x="15496" y="3210"/>
                  </a:cubicBezTo>
                  <a:cubicBezTo>
                    <a:pt x="15456" y="3317"/>
                    <a:pt x="15476" y="3362"/>
                    <a:pt x="15559" y="3427"/>
                  </a:cubicBezTo>
                  <a:cubicBezTo>
                    <a:pt x="15602" y="3472"/>
                    <a:pt x="15642" y="3493"/>
                    <a:pt x="15685" y="3514"/>
                  </a:cubicBezTo>
                  <a:cubicBezTo>
                    <a:pt x="15748" y="3537"/>
                    <a:pt x="15791" y="3558"/>
                    <a:pt x="15791" y="3600"/>
                  </a:cubicBezTo>
                  <a:cubicBezTo>
                    <a:pt x="15791" y="3645"/>
                    <a:pt x="15602" y="3731"/>
                    <a:pt x="15516" y="3755"/>
                  </a:cubicBezTo>
                  <a:cubicBezTo>
                    <a:pt x="15456" y="3800"/>
                    <a:pt x="15456" y="3800"/>
                    <a:pt x="15456" y="3800"/>
                  </a:cubicBezTo>
                  <a:cubicBezTo>
                    <a:pt x="15244" y="3886"/>
                    <a:pt x="15181" y="4017"/>
                    <a:pt x="15141" y="4169"/>
                  </a:cubicBezTo>
                  <a:cubicBezTo>
                    <a:pt x="15098" y="4169"/>
                    <a:pt x="14992" y="4103"/>
                    <a:pt x="14952" y="4038"/>
                  </a:cubicBezTo>
                  <a:cubicBezTo>
                    <a:pt x="14889" y="3972"/>
                    <a:pt x="14803" y="3951"/>
                    <a:pt x="14740" y="3951"/>
                  </a:cubicBezTo>
                  <a:cubicBezTo>
                    <a:pt x="14720" y="3951"/>
                    <a:pt x="14678" y="3951"/>
                    <a:pt x="14657" y="3951"/>
                  </a:cubicBezTo>
                  <a:cubicBezTo>
                    <a:pt x="14615" y="3951"/>
                    <a:pt x="14595" y="3972"/>
                    <a:pt x="14552" y="3972"/>
                  </a:cubicBezTo>
                  <a:cubicBezTo>
                    <a:pt x="14532" y="3972"/>
                    <a:pt x="14512" y="3951"/>
                    <a:pt x="14489" y="3951"/>
                  </a:cubicBezTo>
                  <a:cubicBezTo>
                    <a:pt x="14469" y="3951"/>
                    <a:pt x="14449" y="3951"/>
                    <a:pt x="14426" y="3951"/>
                  </a:cubicBezTo>
                  <a:cubicBezTo>
                    <a:pt x="14280" y="3951"/>
                    <a:pt x="14217" y="4059"/>
                    <a:pt x="14154" y="4148"/>
                  </a:cubicBezTo>
                  <a:cubicBezTo>
                    <a:pt x="14134" y="4169"/>
                    <a:pt x="14114" y="4213"/>
                    <a:pt x="14091" y="4234"/>
                  </a:cubicBezTo>
                  <a:cubicBezTo>
                    <a:pt x="14028" y="4300"/>
                    <a:pt x="14008" y="4365"/>
                    <a:pt x="13985" y="4410"/>
                  </a:cubicBezTo>
                  <a:cubicBezTo>
                    <a:pt x="13945" y="4452"/>
                    <a:pt x="13945" y="4496"/>
                    <a:pt x="13882" y="4517"/>
                  </a:cubicBezTo>
                  <a:cubicBezTo>
                    <a:pt x="13799" y="4562"/>
                    <a:pt x="13713" y="4583"/>
                    <a:pt x="13630" y="4583"/>
                  </a:cubicBezTo>
                  <a:cubicBezTo>
                    <a:pt x="13567" y="4583"/>
                    <a:pt x="13504" y="4583"/>
                    <a:pt x="13441" y="4562"/>
                  </a:cubicBezTo>
                  <a:cubicBezTo>
                    <a:pt x="13358" y="4562"/>
                    <a:pt x="13295" y="4541"/>
                    <a:pt x="13252" y="4541"/>
                  </a:cubicBezTo>
                  <a:cubicBezTo>
                    <a:pt x="13169" y="4541"/>
                    <a:pt x="13043" y="4562"/>
                    <a:pt x="12958" y="4672"/>
                  </a:cubicBezTo>
                  <a:cubicBezTo>
                    <a:pt x="12918" y="4758"/>
                    <a:pt x="12832" y="4800"/>
                    <a:pt x="12666" y="4845"/>
                  </a:cubicBezTo>
                  <a:lnTo>
                    <a:pt x="12646" y="4845"/>
                  </a:lnTo>
                  <a:cubicBezTo>
                    <a:pt x="12623" y="4845"/>
                    <a:pt x="12623" y="4845"/>
                    <a:pt x="12580" y="4779"/>
                  </a:cubicBezTo>
                  <a:cubicBezTo>
                    <a:pt x="12560" y="4734"/>
                    <a:pt x="12520" y="4648"/>
                    <a:pt x="12414" y="4606"/>
                  </a:cubicBezTo>
                  <a:cubicBezTo>
                    <a:pt x="12394" y="4583"/>
                    <a:pt x="12371" y="4562"/>
                    <a:pt x="12351" y="4562"/>
                  </a:cubicBezTo>
                  <a:cubicBezTo>
                    <a:pt x="12371" y="4541"/>
                    <a:pt x="12414" y="4517"/>
                    <a:pt x="12434" y="4496"/>
                  </a:cubicBezTo>
                  <a:cubicBezTo>
                    <a:pt x="12560" y="4386"/>
                    <a:pt x="12580" y="4386"/>
                    <a:pt x="12729" y="4321"/>
                  </a:cubicBezTo>
                  <a:cubicBezTo>
                    <a:pt x="12792" y="4321"/>
                    <a:pt x="12792" y="4321"/>
                    <a:pt x="12792" y="4321"/>
                  </a:cubicBezTo>
                  <a:cubicBezTo>
                    <a:pt x="12981" y="4234"/>
                    <a:pt x="13023" y="4148"/>
                    <a:pt x="13023" y="4017"/>
                  </a:cubicBezTo>
                  <a:cubicBezTo>
                    <a:pt x="13023" y="3972"/>
                    <a:pt x="13043" y="3928"/>
                    <a:pt x="13043" y="3886"/>
                  </a:cubicBezTo>
                  <a:cubicBezTo>
                    <a:pt x="13084" y="3755"/>
                    <a:pt x="13106" y="3666"/>
                    <a:pt x="13064" y="3579"/>
                  </a:cubicBezTo>
                  <a:cubicBezTo>
                    <a:pt x="13043" y="3558"/>
                    <a:pt x="13001" y="3514"/>
                    <a:pt x="12918" y="3514"/>
                  </a:cubicBezTo>
                  <a:cubicBezTo>
                    <a:pt x="12918" y="3514"/>
                    <a:pt x="12895" y="3514"/>
                    <a:pt x="12875" y="3537"/>
                  </a:cubicBezTo>
                  <a:cubicBezTo>
                    <a:pt x="12855" y="3537"/>
                    <a:pt x="12832" y="3537"/>
                    <a:pt x="12812" y="3537"/>
                  </a:cubicBezTo>
                  <a:cubicBezTo>
                    <a:pt x="12729" y="3537"/>
                    <a:pt x="12623" y="3493"/>
                    <a:pt x="12477" y="3383"/>
                  </a:cubicBezTo>
                  <a:cubicBezTo>
                    <a:pt x="12414" y="3362"/>
                    <a:pt x="12394" y="3338"/>
                    <a:pt x="12394" y="3317"/>
                  </a:cubicBezTo>
                  <a:cubicBezTo>
                    <a:pt x="12394" y="3317"/>
                    <a:pt x="12414" y="3296"/>
                    <a:pt x="12457" y="3275"/>
                  </a:cubicBezTo>
                  <a:cubicBezTo>
                    <a:pt x="12603" y="3210"/>
                    <a:pt x="12603" y="3079"/>
                    <a:pt x="12603" y="2990"/>
                  </a:cubicBezTo>
                  <a:cubicBezTo>
                    <a:pt x="12603" y="2948"/>
                    <a:pt x="12603" y="2882"/>
                    <a:pt x="12623" y="2838"/>
                  </a:cubicBezTo>
                  <a:cubicBezTo>
                    <a:pt x="12709" y="2686"/>
                    <a:pt x="12686" y="2641"/>
                    <a:pt x="12646" y="2555"/>
                  </a:cubicBezTo>
                  <a:cubicBezTo>
                    <a:pt x="12646" y="2531"/>
                    <a:pt x="12623" y="2531"/>
                    <a:pt x="12623" y="2510"/>
                  </a:cubicBezTo>
                  <a:cubicBezTo>
                    <a:pt x="12603" y="2445"/>
                    <a:pt x="12580" y="2424"/>
                    <a:pt x="12603" y="2424"/>
                  </a:cubicBezTo>
                  <a:cubicBezTo>
                    <a:pt x="12603" y="2424"/>
                    <a:pt x="12603" y="2403"/>
                    <a:pt x="12686" y="2403"/>
                  </a:cubicBezTo>
                  <a:cubicBezTo>
                    <a:pt x="12875" y="2358"/>
                    <a:pt x="12918" y="2248"/>
                    <a:pt x="12918" y="2203"/>
                  </a:cubicBezTo>
                  <a:cubicBezTo>
                    <a:pt x="12918" y="2117"/>
                    <a:pt x="12855" y="2031"/>
                    <a:pt x="12749" y="1986"/>
                  </a:cubicBezTo>
                  <a:cubicBezTo>
                    <a:pt x="12709" y="1965"/>
                    <a:pt x="12686" y="1921"/>
                    <a:pt x="12666" y="1813"/>
                  </a:cubicBezTo>
                  <a:cubicBezTo>
                    <a:pt x="12646" y="1748"/>
                    <a:pt x="12623" y="1682"/>
                    <a:pt x="12603" y="1617"/>
                  </a:cubicBezTo>
                  <a:cubicBezTo>
                    <a:pt x="12520" y="1507"/>
                    <a:pt x="12394" y="1462"/>
                    <a:pt x="12288" y="1462"/>
                  </a:cubicBezTo>
                  <a:cubicBezTo>
                    <a:pt x="12205" y="1462"/>
                    <a:pt x="12142" y="1486"/>
                    <a:pt x="12079" y="1528"/>
                  </a:cubicBezTo>
                  <a:cubicBezTo>
                    <a:pt x="12056" y="1551"/>
                    <a:pt x="12016" y="1551"/>
                    <a:pt x="11973" y="1551"/>
                  </a:cubicBezTo>
                  <a:cubicBezTo>
                    <a:pt x="11910" y="1551"/>
                    <a:pt x="11867" y="1551"/>
                    <a:pt x="11847" y="1528"/>
                  </a:cubicBezTo>
                  <a:cubicBezTo>
                    <a:pt x="11827" y="1507"/>
                    <a:pt x="11804" y="1486"/>
                    <a:pt x="11784" y="1462"/>
                  </a:cubicBezTo>
                  <a:cubicBezTo>
                    <a:pt x="11721" y="1397"/>
                    <a:pt x="11658" y="1355"/>
                    <a:pt x="11533" y="1331"/>
                  </a:cubicBezTo>
                  <a:cubicBezTo>
                    <a:pt x="11429" y="1310"/>
                    <a:pt x="11344" y="1289"/>
                    <a:pt x="11324" y="1179"/>
                  </a:cubicBezTo>
                  <a:cubicBezTo>
                    <a:pt x="11304" y="1134"/>
                    <a:pt x="11304" y="1093"/>
                    <a:pt x="11304" y="1048"/>
                  </a:cubicBezTo>
                  <a:cubicBezTo>
                    <a:pt x="11304" y="962"/>
                    <a:pt x="11304" y="831"/>
                    <a:pt x="11178" y="765"/>
                  </a:cubicBezTo>
                  <a:cubicBezTo>
                    <a:pt x="11115" y="744"/>
                    <a:pt x="11072" y="721"/>
                    <a:pt x="11029" y="679"/>
                  </a:cubicBezTo>
                  <a:cubicBezTo>
                    <a:pt x="10989" y="634"/>
                    <a:pt x="10946" y="569"/>
                    <a:pt x="10863" y="524"/>
                  </a:cubicBezTo>
                  <a:cubicBezTo>
                    <a:pt x="10820" y="503"/>
                    <a:pt x="10777" y="482"/>
                    <a:pt x="10714" y="482"/>
                  </a:cubicBezTo>
                  <a:cubicBezTo>
                    <a:pt x="10568" y="482"/>
                    <a:pt x="10505" y="655"/>
                    <a:pt x="10462" y="721"/>
                  </a:cubicBezTo>
                  <a:cubicBezTo>
                    <a:pt x="10462" y="744"/>
                    <a:pt x="10442" y="765"/>
                    <a:pt x="10422" y="807"/>
                  </a:cubicBezTo>
                  <a:cubicBezTo>
                    <a:pt x="10379" y="852"/>
                    <a:pt x="10339" y="896"/>
                    <a:pt x="10339" y="983"/>
                  </a:cubicBezTo>
                  <a:cubicBezTo>
                    <a:pt x="10359" y="1048"/>
                    <a:pt x="10399" y="1093"/>
                    <a:pt x="10442" y="1134"/>
                  </a:cubicBezTo>
                  <a:cubicBezTo>
                    <a:pt x="10525" y="1179"/>
                    <a:pt x="10525" y="1200"/>
                    <a:pt x="10525" y="1200"/>
                  </a:cubicBezTo>
                  <a:cubicBezTo>
                    <a:pt x="10525" y="1200"/>
                    <a:pt x="10505" y="1224"/>
                    <a:pt x="10505" y="1245"/>
                  </a:cubicBezTo>
                  <a:cubicBezTo>
                    <a:pt x="10485" y="1268"/>
                    <a:pt x="10485" y="1289"/>
                    <a:pt x="10485" y="1289"/>
                  </a:cubicBezTo>
                  <a:cubicBezTo>
                    <a:pt x="10462" y="1331"/>
                    <a:pt x="10462" y="1331"/>
                    <a:pt x="10442" y="1355"/>
                  </a:cubicBezTo>
                  <a:cubicBezTo>
                    <a:pt x="10422" y="1397"/>
                    <a:pt x="10422" y="1420"/>
                    <a:pt x="10316" y="1486"/>
                  </a:cubicBezTo>
                  <a:cubicBezTo>
                    <a:pt x="10147" y="1593"/>
                    <a:pt x="10024" y="1659"/>
                    <a:pt x="9876" y="1769"/>
                  </a:cubicBezTo>
                  <a:cubicBezTo>
                    <a:pt x="9836" y="1790"/>
                    <a:pt x="9793" y="1834"/>
                    <a:pt x="9730" y="1855"/>
                  </a:cubicBezTo>
                  <a:cubicBezTo>
                    <a:pt x="9541" y="1986"/>
                    <a:pt x="9289" y="2141"/>
                    <a:pt x="9143" y="2293"/>
                  </a:cubicBezTo>
                  <a:cubicBezTo>
                    <a:pt x="9017" y="2424"/>
                    <a:pt x="8639" y="2466"/>
                    <a:pt x="8471" y="2510"/>
                  </a:cubicBezTo>
                  <a:cubicBezTo>
                    <a:pt x="8450" y="2510"/>
                    <a:pt x="8408" y="2510"/>
                    <a:pt x="8388" y="2510"/>
                  </a:cubicBezTo>
                  <a:cubicBezTo>
                    <a:pt x="8367" y="2510"/>
                    <a:pt x="8305" y="2531"/>
                    <a:pt x="8242" y="2531"/>
                  </a:cubicBezTo>
                  <a:cubicBezTo>
                    <a:pt x="8030" y="2531"/>
                    <a:pt x="7758" y="2555"/>
                    <a:pt x="7655" y="2707"/>
                  </a:cubicBezTo>
                  <a:cubicBezTo>
                    <a:pt x="7632" y="2751"/>
                    <a:pt x="7569" y="2751"/>
                    <a:pt x="7466" y="2751"/>
                  </a:cubicBezTo>
                  <a:cubicBezTo>
                    <a:pt x="7443" y="2751"/>
                    <a:pt x="7443" y="2751"/>
                    <a:pt x="7443" y="2751"/>
                  </a:cubicBezTo>
                  <a:cubicBezTo>
                    <a:pt x="7423" y="2751"/>
                    <a:pt x="7423" y="2751"/>
                    <a:pt x="7423" y="2751"/>
                  </a:cubicBezTo>
                  <a:cubicBezTo>
                    <a:pt x="7403" y="2772"/>
                    <a:pt x="7403" y="2772"/>
                    <a:pt x="7403" y="2772"/>
                  </a:cubicBezTo>
                  <a:cubicBezTo>
                    <a:pt x="7340" y="2838"/>
                    <a:pt x="7234" y="2882"/>
                    <a:pt x="7108" y="2903"/>
                  </a:cubicBezTo>
                  <a:cubicBezTo>
                    <a:pt x="6877" y="2948"/>
                    <a:pt x="6816" y="3079"/>
                    <a:pt x="6774" y="3186"/>
                  </a:cubicBezTo>
                  <a:cubicBezTo>
                    <a:pt x="6774" y="3210"/>
                    <a:pt x="6754" y="3231"/>
                    <a:pt x="6754" y="3275"/>
                  </a:cubicBezTo>
                  <a:cubicBezTo>
                    <a:pt x="6731" y="3296"/>
                    <a:pt x="6731" y="3296"/>
                    <a:pt x="6668" y="3296"/>
                  </a:cubicBezTo>
                  <a:cubicBezTo>
                    <a:pt x="6605" y="3296"/>
                    <a:pt x="6522" y="3296"/>
                    <a:pt x="6439" y="3362"/>
                  </a:cubicBezTo>
                  <a:cubicBezTo>
                    <a:pt x="6353" y="3448"/>
                    <a:pt x="6313" y="3579"/>
                    <a:pt x="6270" y="3689"/>
                  </a:cubicBezTo>
                  <a:cubicBezTo>
                    <a:pt x="6227" y="3776"/>
                    <a:pt x="6207" y="3841"/>
                    <a:pt x="6187" y="3886"/>
                  </a:cubicBezTo>
                  <a:cubicBezTo>
                    <a:pt x="6101" y="3951"/>
                    <a:pt x="6038" y="3951"/>
                    <a:pt x="5849" y="3951"/>
                  </a:cubicBezTo>
                  <a:cubicBezTo>
                    <a:pt x="5577" y="3951"/>
                    <a:pt x="5474" y="4213"/>
                    <a:pt x="5411" y="4321"/>
                  </a:cubicBezTo>
                  <a:cubicBezTo>
                    <a:pt x="5411" y="4300"/>
                    <a:pt x="5388" y="4300"/>
                    <a:pt x="5368" y="4300"/>
                  </a:cubicBezTo>
                  <a:cubicBezTo>
                    <a:pt x="5285" y="4300"/>
                    <a:pt x="5243" y="4365"/>
                    <a:pt x="5223" y="4410"/>
                  </a:cubicBezTo>
                  <a:cubicBezTo>
                    <a:pt x="5180" y="4475"/>
                    <a:pt x="5160" y="4541"/>
                    <a:pt x="5160" y="4606"/>
                  </a:cubicBezTo>
                  <a:cubicBezTo>
                    <a:pt x="5180" y="4693"/>
                    <a:pt x="5285" y="4779"/>
                    <a:pt x="5411" y="4868"/>
                  </a:cubicBezTo>
                  <a:cubicBezTo>
                    <a:pt x="5474" y="4910"/>
                    <a:pt x="5474" y="4910"/>
                    <a:pt x="5474" y="4910"/>
                  </a:cubicBezTo>
                  <a:cubicBezTo>
                    <a:pt x="5640" y="5020"/>
                    <a:pt x="5766" y="5107"/>
                    <a:pt x="5849" y="5217"/>
                  </a:cubicBezTo>
                  <a:cubicBezTo>
                    <a:pt x="5872" y="5238"/>
                    <a:pt x="5892" y="5282"/>
                    <a:pt x="5912" y="5282"/>
                  </a:cubicBezTo>
                  <a:cubicBezTo>
                    <a:pt x="5912" y="5303"/>
                    <a:pt x="5935" y="5324"/>
                    <a:pt x="5935" y="5348"/>
                  </a:cubicBezTo>
                  <a:cubicBezTo>
                    <a:pt x="5935" y="5348"/>
                    <a:pt x="5935" y="5348"/>
                    <a:pt x="5912" y="5413"/>
                  </a:cubicBezTo>
                  <a:cubicBezTo>
                    <a:pt x="5872" y="5479"/>
                    <a:pt x="5849" y="5521"/>
                    <a:pt x="5829" y="5544"/>
                  </a:cubicBezTo>
                  <a:cubicBezTo>
                    <a:pt x="5786" y="5631"/>
                    <a:pt x="5746" y="5696"/>
                    <a:pt x="5683" y="5827"/>
                  </a:cubicBezTo>
                  <a:cubicBezTo>
                    <a:pt x="5620" y="5958"/>
                    <a:pt x="5451" y="6089"/>
                    <a:pt x="5388" y="6110"/>
                  </a:cubicBezTo>
                  <a:cubicBezTo>
                    <a:pt x="5326" y="5893"/>
                    <a:pt x="5180" y="5848"/>
                    <a:pt x="5097" y="5848"/>
                  </a:cubicBezTo>
                  <a:cubicBezTo>
                    <a:pt x="5054" y="5848"/>
                    <a:pt x="5011" y="5869"/>
                    <a:pt x="4948" y="5893"/>
                  </a:cubicBezTo>
                  <a:cubicBezTo>
                    <a:pt x="4802" y="5937"/>
                    <a:pt x="4258" y="6155"/>
                    <a:pt x="4132" y="6286"/>
                  </a:cubicBezTo>
                  <a:cubicBezTo>
                    <a:pt x="4069" y="6331"/>
                    <a:pt x="3943" y="6417"/>
                    <a:pt x="3857" y="6417"/>
                  </a:cubicBezTo>
                  <a:cubicBezTo>
                    <a:pt x="3817" y="6417"/>
                    <a:pt x="3795" y="6417"/>
                    <a:pt x="3774" y="6393"/>
                  </a:cubicBezTo>
                  <a:cubicBezTo>
                    <a:pt x="3669" y="6265"/>
                    <a:pt x="3546" y="6176"/>
                    <a:pt x="3417" y="6176"/>
                  </a:cubicBezTo>
                  <a:cubicBezTo>
                    <a:pt x="3354" y="6176"/>
                    <a:pt x="3291" y="6220"/>
                    <a:pt x="3271" y="6286"/>
                  </a:cubicBezTo>
                  <a:cubicBezTo>
                    <a:pt x="3231" y="6372"/>
                    <a:pt x="3314" y="6459"/>
                    <a:pt x="3354" y="6524"/>
                  </a:cubicBezTo>
                  <a:cubicBezTo>
                    <a:pt x="3397" y="6548"/>
                    <a:pt x="3440" y="6590"/>
                    <a:pt x="3417" y="6634"/>
                  </a:cubicBezTo>
                  <a:cubicBezTo>
                    <a:pt x="3397" y="6634"/>
                    <a:pt x="3354" y="6613"/>
                    <a:pt x="3271" y="6548"/>
                  </a:cubicBezTo>
                  <a:cubicBezTo>
                    <a:pt x="3125" y="6417"/>
                    <a:pt x="2936" y="6286"/>
                    <a:pt x="2727" y="6286"/>
                  </a:cubicBezTo>
                  <a:cubicBezTo>
                    <a:pt x="2704" y="6286"/>
                    <a:pt x="2684" y="6286"/>
                    <a:pt x="2664" y="6286"/>
                  </a:cubicBezTo>
                  <a:cubicBezTo>
                    <a:pt x="2578" y="6307"/>
                    <a:pt x="2538" y="6307"/>
                    <a:pt x="2475" y="6307"/>
                  </a:cubicBezTo>
                  <a:cubicBezTo>
                    <a:pt x="2369" y="6307"/>
                    <a:pt x="2306" y="6286"/>
                    <a:pt x="2286" y="6241"/>
                  </a:cubicBezTo>
                  <a:cubicBezTo>
                    <a:pt x="2286" y="6197"/>
                    <a:pt x="2264" y="6155"/>
                    <a:pt x="2243" y="6110"/>
                  </a:cubicBezTo>
                  <a:cubicBezTo>
                    <a:pt x="2203" y="5979"/>
                    <a:pt x="2160" y="5848"/>
                    <a:pt x="2012" y="5848"/>
                  </a:cubicBezTo>
                  <a:cubicBezTo>
                    <a:pt x="1972" y="5848"/>
                    <a:pt x="1783" y="5848"/>
                    <a:pt x="1720" y="5979"/>
                  </a:cubicBezTo>
                  <a:cubicBezTo>
                    <a:pt x="1720" y="6003"/>
                    <a:pt x="1700" y="6068"/>
                    <a:pt x="1763" y="6155"/>
                  </a:cubicBezTo>
                  <a:cubicBezTo>
                    <a:pt x="1783" y="6176"/>
                    <a:pt x="1803" y="6220"/>
                    <a:pt x="1826" y="6241"/>
                  </a:cubicBezTo>
                  <a:cubicBezTo>
                    <a:pt x="1866" y="6307"/>
                    <a:pt x="1952" y="6393"/>
                    <a:pt x="1972" y="6459"/>
                  </a:cubicBezTo>
                  <a:cubicBezTo>
                    <a:pt x="1763" y="6459"/>
                    <a:pt x="1720" y="6417"/>
                    <a:pt x="1677" y="6331"/>
                  </a:cubicBezTo>
                  <a:cubicBezTo>
                    <a:pt x="1637" y="6265"/>
                    <a:pt x="1574" y="6220"/>
                    <a:pt x="1511" y="6220"/>
                  </a:cubicBezTo>
                  <a:cubicBezTo>
                    <a:pt x="1405" y="6220"/>
                    <a:pt x="1322" y="6286"/>
                    <a:pt x="1259" y="6393"/>
                  </a:cubicBezTo>
                  <a:cubicBezTo>
                    <a:pt x="1216" y="6503"/>
                    <a:pt x="1133" y="6524"/>
                    <a:pt x="944" y="6548"/>
                  </a:cubicBezTo>
                  <a:cubicBezTo>
                    <a:pt x="818" y="6569"/>
                    <a:pt x="735" y="6634"/>
                    <a:pt x="712" y="6721"/>
                  </a:cubicBezTo>
                  <a:cubicBezTo>
                    <a:pt x="692" y="6831"/>
                    <a:pt x="755" y="6962"/>
                    <a:pt x="861" y="7048"/>
                  </a:cubicBezTo>
                  <a:cubicBezTo>
                    <a:pt x="964" y="7137"/>
                    <a:pt x="984" y="7203"/>
                    <a:pt x="984" y="7245"/>
                  </a:cubicBezTo>
                  <a:cubicBezTo>
                    <a:pt x="984" y="7245"/>
                    <a:pt x="964" y="7266"/>
                    <a:pt x="944" y="7266"/>
                  </a:cubicBezTo>
                  <a:cubicBezTo>
                    <a:pt x="775" y="7355"/>
                    <a:pt x="692" y="7465"/>
                    <a:pt x="692" y="7465"/>
                  </a:cubicBezTo>
                  <a:cubicBezTo>
                    <a:pt x="567" y="7659"/>
                    <a:pt x="567" y="7659"/>
                    <a:pt x="567" y="7659"/>
                  </a:cubicBezTo>
                  <a:cubicBezTo>
                    <a:pt x="775" y="7617"/>
                    <a:pt x="775" y="7617"/>
                    <a:pt x="775" y="7617"/>
                  </a:cubicBezTo>
                  <a:cubicBezTo>
                    <a:pt x="775" y="7617"/>
                    <a:pt x="798" y="7617"/>
                    <a:pt x="861" y="7617"/>
                  </a:cubicBezTo>
                  <a:cubicBezTo>
                    <a:pt x="901" y="7617"/>
                    <a:pt x="984" y="7617"/>
                    <a:pt x="1047" y="7638"/>
                  </a:cubicBezTo>
                  <a:cubicBezTo>
                    <a:pt x="1153" y="7682"/>
                    <a:pt x="1153" y="7748"/>
                    <a:pt x="1153" y="7965"/>
                  </a:cubicBezTo>
                  <a:cubicBezTo>
                    <a:pt x="1153" y="8183"/>
                    <a:pt x="1196" y="8293"/>
                    <a:pt x="1405" y="8379"/>
                  </a:cubicBezTo>
                  <a:cubicBezTo>
                    <a:pt x="1468" y="8400"/>
                    <a:pt x="1468" y="8400"/>
                    <a:pt x="1468" y="8400"/>
                  </a:cubicBezTo>
                  <a:cubicBezTo>
                    <a:pt x="1511" y="8424"/>
                    <a:pt x="1594" y="8468"/>
                    <a:pt x="1614" y="8489"/>
                  </a:cubicBezTo>
                  <a:cubicBezTo>
                    <a:pt x="1511" y="8576"/>
                    <a:pt x="1448" y="8641"/>
                    <a:pt x="1448" y="8728"/>
                  </a:cubicBezTo>
                  <a:cubicBezTo>
                    <a:pt x="1448" y="8817"/>
                    <a:pt x="1488" y="8903"/>
                    <a:pt x="1594" y="9013"/>
                  </a:cubicBezTo>
                  <a:cubicBezTo>
                    <a:pt x="1803" y="9210"/>
                    <a:pt x="1889" y="9317"/>
                    <a:pt x="1909" y="9472"/>
                  </a:cubicBezTo>
                  <a:cubicBezTo>
                    <a:pt x="1929" y="9558"/>
                    <a:pt x="1952" y="9624"/>
                    <a:pt x="1992" y="9668"/>
                  </a:cubicBezTo>
                  <a:cubicBezTo>
                    <a:pt x="2035" y="9734"/>
                    <a:pt x="2075" y="9820"/>
                    <a:pt x="2098" y="9951"/>
                  </a:cubicBezTo>
                  <a:cubicBezTo>
                    <a:pt x="2118" y="9996"/>
                    <a:pt x="2140" y="10059"/>
                    <a:pt x="2140" y="10124"/>
                  </a:cubicBezTo>
                  <a:cubicBezTo>
                    <a:pt x="2203" y="10321"/>
                    <a:pt x="2264" y="10475"/>
                    <a:pt x="2160" y="10648"/>
                  </a:cubicBezTo>
                  <a:cubicBezTo>
                    <a:pt x="2075" y="10845"/>
                    <a:pt x="2098" y="11000"/>
                    <a:pt x="2118" y="11107"/>
                  </a:cubicBezTo>
                  <a:cubicBezTo>
                    <a:pt x="2118" y="11193"/>
                    <a:pt x="2118" y="11282"/>
                    <a:pt x="2098" y="11348"/>
                  </a:cubicBezTo>
                  <a:cubicBezTo>
                    <a:pt x="2075" y="11413"/>
                    <a:pt x="2055" y="11434"/>
                    <a:pt x="1992" y="11479"/>
                  </a:cubicBezTo>
                  <a:cubicBezTo>
                    <a:pt x="1929" y="11521"/>
                    <a:pt x="1866" y="11586"/>
                    <a:pt x="1763" y="11717"/>
                  </a:cubicBezTo>
                  <a:cubicBezTo>
                    <a:pt x="1657" y="11872"/>
                    <a:pt x="1574" y="12000"/>
                    <a:pt x="1511" y="12134"/>
                  </a:cubicBezTo>
                  <a:cubicBezTo>
                    <a:pt x="1448" y="12220"/>
                    <a:pt x="1385" y="12328"/>
                    <a:pt x="1342" y="12396"/>
                  </a:cubicBezTo>
                  <a:cubicBezTo>
                    <a:pt x="1299" y="12462"/>
                    <a:pt x="1070" y="12765"/>
                    <a:pt x="1090" y="12983"/>
                  </a:cubicBezTo>
                  <a:cubicBezTo>
                    <a:pt x="1113" y="13048"/>
                    <a:pt x="1153" y="13114"/>
                    <a:pt x="1196" y="13137"/>
                  </a:cubicBezTo>
                  <a:cubicBezTo>
                    <a:pt x="1259" y="13179"/>
                    <a:pt x="1342" y="13203"/>
                    <a:pt x="1405" y="13203"/>
                  </a:cubicBezTo>
                  <a:cubicBezTo>
                    <a:pt x="1468" y="13203"/>
                    <a:pt x="1531" y="13179"/>
                    <a:pt x="1594" y="13158"/>
                  </a:cubicBezTo>
                  <a:cubicBezTo>
                    <a:pt x="1574" y="13179"/>
                    <a:pt x="1574" y="13179"/>
                    <a:pt x="1574" y="13179"/>
                  </a:cubicBezTo>
                  <a:cubicBezTo>
                    <a:pt x="1637" y="13268"/>
                    <a:pt x="1637" y="13268"/>
                    <a:pt x="1637" y="13268"/>
                  </a:cubicBezTo>
                  <a:cubicBezTo>
                    <a:pt x="1637" y="13268"/>
                    <a:pt x="1657" y="13289"/>
                    <a:pt x="1677" y="13334"/>
                  </a:cubicBezTo>
                  <a:cubicBezTo>
                    <a:pt x="1637" y="13334"/>
                    <a:pt x="1574" y="13355"/>
                    <a:pt x="1511" y="13376"/>
                  </a:cubicBezTo>
                  <a:cubicBezTo>
                    <a:pt x="1448" y="13397"/>
                    <a:pt x="1448" y="13397"/>
                    <a:pt x="1448" y="13397"/>
                  </a:cubicBezTo>
                  <a:cubicBezTo>
                    <a:pt x="1299" y="13462"/>
                    <a:pt x="1173" y="13504"/>
                    <a:pt x="1070" y="13721"/>
                  </a:cubicBezTo>
                  <a:cubicBezTo>
                    <a:pt x="1027" y="13810"/>
                    <a:pt x="1007" y="13831"/>
                    <a:pt x="984" y="13831"/>
                  </a:cubicBezTo>
                  <a:cubicBezTo>
                    <a:pt x="944" y="13855"/>
                    <a:pt x="901" y="13876"/>
                    <a:pt x="838" y="13941"/>
                  </a:cubicBezTo>
                  <a:cubicBezTo>
                    <a:pt x="692" y="14028"/>
                    <a:pt x="629" y="14203"/>
                    <a:pt x="567" y="14311"/>
                  </a:cubicBezTo>
                  <a:cubicBezTo>
                    <a:pt x="567" y="14355"/>
                    <a:pt x="547" y="14376"/>
                    <a:pt x="524" y="14421"/>
                  </a:cubicBezTo>
                  <a:cubicBezTo>
                    <a:pt x="484" y="14400"/>
                    <a:pt x="421" y="14334"/>
                    <a:pt x="421" y="14269"/>
                  </a:cubicBezTo>
                  <a:cubicBezTo>
                    <a:pt x="421" y="14093"/>
                    <a:pt x="315" y="14072"/>
                    <a:pt x="272" y="14072"/>
                  </a:cubicBezTo>
                  <a:cubicBezTo>
                    <a:pt x="232" y="14072"/>
                    <a:pt x="169" y="14093"/>
                    <a:pt x="83" y="14159"/>
                  </a:cubicBezTo>
                  <a:cubicBezTo>
                    <a:pt x="-43" y="14269"/>
                    <a:pt x="0" y="14400"/>
                    <a:pt x="43" y="14486"/>
                  </a:cubicBezTo>
                  <a:cubicBezTo>
                    <a:pt x="63" y="14552"/>
                    <a:pt x="83" y="14638"/>
                    <a:pt x="83" y="14704"/>
                  </a:cubicBezTo>
                  <a:cubicBezTo>
                    <a:pt x="83" y="14769"/>
                    <a:pt x="83" y="14814"/>
                    <a:pt x="83" y="14856"/>
                  </a:cubicBezTo>
                  <a:cubicBezTo>
                    <a:pt x="63" y="14990"/>
                    <a:pt x="63" y="15097"/>
                    <a:pt x="126" y="15162"/>
                  </a:cubicBezTo>
                  <a:cubicBezTo>
                    <a:pt x="146" y="15207"/>
                    <a:pt x="189" y="15228"/>
                    <a:pt x="252" y="15228"/>
                  </a:cubicBezTo>
                  <a:cubicBezTo>
                    <a:pt x="295" y="15228"/>
                    <a:pt x="315" y="15207"/>
                    <a:pt x="358" y="15207"/>
                  </a:cubicBezTo>
                  <a:cubicBezTo>
                    <a:pt x="504" y="15162"/>
                    <a:pt x="587" y="15162"/>
                    <a:pt x="650" y="15162"/>
                  </a:cubicBezTo>
                  <a:cubicBezTo>
                    <a:pt x="712" y="15162"/>
                    <a:pt x="755" y="15162"/>
                    <a:pt x="818" y="15141"/>
                  </a:cubicBezTo>
                  <a:lnTo>
                    <a:pt x="861" y="15141"/>
                  </a:lnTo>
                  <a:cubicBezTo>
                    <a:pt x="861" y="15141"/>
                    <a:pt x="861" y="15162"/>
                    <a:pt x="818" y="15228"/>
                  </a:cubicBezTo>
                  <a:cubicBezTo>
                    <a:pt x="735" y="15359"/>
                    <a:pt x="755" y="15469"/>
                    <a:pt x="775" y="15534"/>
                  </a:cubicBezTo>
                  <a:cubicBezTo>
                    <a:pt x="818" y="15621"/>
                    <a:pt x="944" y="15686"/>
                    <a:pt x="1090" y="15686"/>
                  </a:cubicBezTo>
                  <a:cubicBezTo>
                    <a:pt x="1133" y="15686"/>
                    <a:pt x="1153" y="15686"/>
                    <a:pt x="1153" y="15686"/>
                  </a:cubicBezTo>
                  <a:cubicBezTo>
                    <a:pt x="1153" y="15707"/>
                    <a:pt x="1153" y="15797"/>
                    <a:pt x="1153" y="15862"/>
                  </a:cubicBezTo>
                  <a:cubicBezTo>
                    <a:pt x="1153" y="15928"/>
                    <a:pt x="1173" y="15993"/>
                    <a:pt x="1173" y="16059"/>
                  </a:cubicBezTo>
                  <a:cubicBezTo>
                    <a:pt x="1196" y="16124"/>
                    <a:pt x="1216" y="16210"/>
                    <a:pt x="1196" y="16231"/>
                  </a:cubicBezTo>
                  <a:cubicBezTo>
                    <a:pt x="1196" y="16231"/>
                    <a:pt x="1173" y="16231"/>
                    <a:pt x="1153" y="16231"/>
                  </a:cubicBezTo>
                  <a:cubicBezTo>
                    <a:pt x="1153" y="16252"/>
                    <a:pt x="1133" y="16252"/>
                    <a:pt x="1113" y="16252"/>
                  </a:cubicBezTo>
                  <a:cubicBezTo>
                    <a:pt x="1070" y="16252"/>
                    <a:pt x="1027" y="16231"/>
                    <a:pt x="984" y="16231"/>
                  </a:cubicBezTo>
                  <a:cubicBezTo>
                    <a:pt x="964" y="16231"/>
                    <a:pt x="921" y="16231"/>
                    <a:pt x="881" y="16231"/>
                  </a:cubicBezTo>
                  <a:cubicBezTo>
                    <a:pt x="861" y="16231"/>
                    <a:pt x="798" y="16231"/>
                    <a:pt x="755" y="16276"/>
                  </a:cubicBezTo>
                  <a:cubicBezTo>
                    <a:pt x="712" y="16318"/>
                    <a:pt x="692" y="16362"/>
                    <a:pt x="692" y="16428"/>
                  </a:cubicBezTo>
                  <a:cubicBezTo>
                    <a:pt x="692" y="16669"/>
                    <a:pt x="692" y="16690"/>
                    <a:pt x="609" y="16711"/>
                  </a:cubicBezTo>
                  <a:cubicBezTo>
                    <a:pt x="484" y="16734"/>
                    <a:pt x="461" y="16800"/>
                    <a:pt x="461" y="16842"/>
                  </a:cubicBezTo>
                  <a:cubicBezTo>
                    <a:pt x="441" y="16952"/>
                    <a:pt x="547" y="17038"/>
                    <a:pt x="650" y="17083"/>
                  </a:cubicBezTo>
                  <a:cubicBezTo>
                    <a:pt x="692" y="17104"/>
                    <a:pt x="712" y="17104"/>
                    <a:pt x="735" y="17128"/>
                  </a:cubicBezTo>
                  <a:cubicBezTo>
                    <a:pt x="755" y="17128"/>
                    <a:pt x="775" y="17148"/>
                    <a:pt x="798" y="17148"/>
                  </a:cubicBezTo>
                  <a:cubicBezTo>
                    <a:pt x="798" y="17148"/>
                    <a:pt x="798" y="17169"/>
                    <a:pt x="775" y="17259"/>
                  </a:cubicBezTo>
                  <a:cubicBezTo>
                    <a:pt x="712" y="17431"/>
                    <a:pt x="712" y="17541"/>
                    <a:pt x="775" y="17607"/>
                  </a:cubicBezTo>
                  <a:cubicBezTo>
                    <a:pt x="818" y="17672"/>
                    <a:pt x="881" y="17714"/>
                    <a:pt x="964" y="17738"/>
                  </a:cubicBezTo>
                  <a:cubicBezTo>
                    <a:pt x="984" y="17738"/>
                    <a:pt x="1007" y="17738"/>
                    <a:pt x="1027" y="17738"/>
                  </a:cubicBezTo>
                  <a:cubicBezTo>
                    <a:pt x="1090" y="17738"/>
                    <a:pt x="1133" y="17738"/>
                    <a:pt x="1196" y="17714"/>
                  </a:cubicBezTo>
                  <a:cubicBezTo>
                    <a:pt x="1216" y="17714"/>
                    <a:pt x="1259" y="17693"/>
                    <a:pt x="1279" y="17693"/>
                  </a:cubicBezTo>
                  <a:cubicBezTo>
                    <a:pt x="1299" y="17693"/>
                    <a:pt x="1322" y="17693"/>
                    <a:pt x="1322" y="17738"/>
                  </a:cubicBezTo>
                  <a:cubicBezTo>
                    <a:pt x="1385" y="17824"/>
                    <a:pt x="1405" y="17848"/>
                    <a:pt x="1425" y="17934"/>
                  </a:cubicBezTo>
                  <a:cubicBezTo>
                    <a:pt x="1425" y="17976"/>
                    <a:pt x="1448" y="18021"/>
                    <a:pt x="1488" y="18107"/>
                  </a:cubicBezTo>
                  <a:cubicBezTo>
                    <a:pt x="1511" y="18197"/>
                    <a:pt x="1511" y="18262"/>
                    <a:pt x="1511" y="18304"/>
                  </a:cubicBezTo>
                  <a:cubicBezTo>
                    <a:pt x="1511" y="18435"/>
                    <a:pt x="1551" y="18500"/>
                    <a:pt x="1740" y="18566"/>
                  </a:cubicBezTo>
                  <a:cubicBezTo>
                    <a:pt x="1803" y="18610"/>
                    <a:pt x="1846" y="18610"/>
                    <a:pt x="1909" y="18610"/>
                  </a:cubicBezTo>
                  <a:cubicBezTo>
                    <a:pt x="1972" y="18610"/>
                    <a:pt x="2012" y="18610"/>
                    <a:pt x="2035" y="18590"/>
                  </a:cubicBezTo>
                  <a:lnTo>
                    <a:pt x="2055" y="18590"/>
                  </a:lnTo>
                  <a:cubicBezTo>
                    <a:pt x="2055" y="18590"/>
                    <a:pt x="2055" y="18610"/>
                    <a:pt x="2075" y="18631"/>
                  </a:cubicBezTo>
                  <a:cubicBezTo>
                    <a:pt x="2098" y="18697"/>
                    <a:pt x="2118" y="18741"/>
                    <a:pt x="2140" y="18762"/>
                  </a:cubicBezTo>
                  <a:cubicBezTo>
                    <a:pt x="2118" y="18783"/>
                    <a:pt x="2055" y="18828"/>
                    <a:pt x="2035" y="18872"/>
                  </a:cubicBezTo>
                  <a:cubicBezTo>
                    <a:pt x="1929" y="18959"/>
                    <a:pt x="1866" y="18983"/>
                    <a:pt x="1826" y="19003"/>
                  </a:cubicBezTo>
                  <a:cubicBezTo>
                    <a:pt x="1720" y="19024"/>
                    <a:pt x="1677" y="19069"/>
                    <a:pt x="1637" y="19242"/>
                  </a:cubicBezTo>
                  <a:cubicBezTo>
                    <a:pt x="1594" y="19483"/>
                    <a:pt x="1637" y="19593"/>
                    <a:pt x="1740" y="19700"/>
                  </a:cubicBezTo>
                  <a:cubicBezTo>
                    <a:pt x="1763" y="19724"/>
                    <a:pt x="1763" y="19745"/>
                    <a:pt x="1783" y="19766"/>
                  </a:cubicBezTo>
                  <a:cubicBezTo>
                    <a:pt x="1803" y="19790"/>
                    <a:pt x="1826" y="19810"/>
                    <a:pt x="1826" y="19831"/>
                  </a:cubicBezTo>
                  <a:cubicBezTo>
                    <a:pt x="1866" y="19876"/>
                    <a:pt x="1889" y="19962"/>
                    <a:pt x="2012" y="19962"/>
                  </a:cubicBezTo>
                  <a:cubicBezTo>
                    <a:pt x="2055" y="19962"/>
                    <a:pt x="2118" y="19941"/>
                    <a:pt x="2203" y="19941"/>
                  </a:cubicBezTo>
                  <a:cubicBezTo>
                    <a:pt x="2243" y="19918"/>
                    <a:pt x="2264" y="19918"/>
                    <a:pt x="2286" y="19918"/>
                  </a:cubicBezTo>
                  <a:cubicBezTo>
                    <a:pt x="2452" y="19918"/>
                    <a:pt x="2538" y="20028"/>
                    <a:pt x="2621" y="20224"/>
                  </a:cubicBezTo>
                  <a:cubicBezTo>
                    <a:pt x="2664" y="20290"/>
                    <a:pt x="2704" y="20334"/>
                    <a:pt x="2727" y="20379"/>
                  </a:cubicBezTo>
                  <a:cubicBezTo>
                    <a:pt x="2810" y="20466"/>
                    <a:pt x="2810" y="20486"/>
                    <a:pt x="2747" y="20617"/>
                  </a:cubicBezTo>
                  <a:cubicBezTo>
                    <a:pt x="2621" y="20879"/>
                    <a:pt x="2558" y="21010"/>
                    <a:pt x="2684" y="21228"/>
                  </a:cubicBezTo>
                  <a:cubicBezTo>
                    <a:pt x="2704" y="21272"/>
                    <a:pt x="2747" y="21314"/>
                    <a:pt x="2787" y="21338"/>
                  </a:cubicBezTo>
                  <a:cubicBezTo>
                    <a:pt x="2893" y="21448"/>
                    <a:pt x="2893" y="21448"/>
                    <a:pt x="2893" y="21448"/>
                  </a:cubicBezTo>
                  <a:cubicBezTo>
                    <a:pt x="2916" y="21293"/>
                    <a:pt x="2916" y="21293"/>
                    <a:pt x="2916" y="21293"/>
                  </a:cubicBezTo>
                  <a:cubicBezTo>
                    <a:pt x="2936" y="21272"/>
                    <a:pt x="2936" y="21272"/>
                    <a:pt x="2936" y="21272"/>
                  </a:cubicBezTo>
                  <a:cubicBezTo>
                    <a:pt x="2936" y="21228"/>
                    <a:pt x="2956" y="21121"/>
                    <a:pt x="2979" y="21121"/>
                  </a:cubicBezTo>
                  <a:cubicBezTo>
                    <a:pt x="2999" y="21121"/>
                    <a:pt x="2999" y="21121"/>
                    <a:pt x="3019" y="21121"/>
                  </a:cubicBezTo>
                  <a:cubicBezTo>
                    <a:pt x="3042" y="21121"/>
                    <a:pt x="3062" y="21121"/>
                    <a:pt x="3125" y="21228"/>
                  </a:cubicBezTo>
                  <a:cubicBezTo>
                    <a:pt x="3145" y="21252"/>
                    <a:pt x="3168" y="21293"/>
                    <a:pt x="3168" y="21314"/>
                  </a:cubicBezTo>
                  <a:cubicBezTo>
                    <a:pt x="3231" y="21448"/>
                    <a:pt x="3291" y="21600"/>
                    <a:pt x="3417" y="21600"/>
                  </a:cubicBezTo>
                  <a:cubicBezTo>
                    <a:pt x="3480" y="21600"/>
                    <a:pt x="3546" y="21576"/>
                    <a:pt x="3606" y="21490"/>
                  </a:cubicBezTo>
                  <a:cubicBezTo>
                    <a:pt x="3795" y="21272"/>
                    <a:pt x="3857" y="21228"/>
                    <a:pt x="4006" y="21186"/>
                  </a:cubicBezTo>
                  <a:cubicBezTo>
                    <a:pt x="4026" y="21186"/>
                    <a:pt x="4026" y="21186"/>
                    <a:pt x="4046" y="21186"/>
                  </a:cubicBezTo>
                  <a:cubicBezTo>
                    <a:pt x="4132" y="21186"/>
                    <a:pt x="4215" y="21272"/>
                    <a:pt x="4278" y="21359"/>
                  </a:cubicBezTo>
                  <a:cubicBezTo>
                    <a:pt x="4341" y="21448"/>
                    <a:pt x="4424" y="21490"/>
                    <a:pt x="4507" y="21490"/>
                  </a:cubicBezTo>
                  <a:cubicBezTo>
                    <a:pt x="4573" y="21490"/>
                    <a:pt x="4613" y="21469"/>
                    <a:pt x="4636" y="21424"/>
                  </a:cubicBezTo>
                  <a:cubicBezTo>
                    <a:pt x="4656" y="21448"/>
                    <a:pt x="4676" y="21490"/>
                    <a:pt x="4696" y="21490"/>
                  </a:cubicBezTo>
                  <a:cubicBezTo>
                    <a:pt x="4739" y="21555"/>
                    <a:pt x="4822" y="21576"/>
                    <a:pt x="4885" y="21576"/>
                  </a:cubicBezTo>
                  <a:cubicBezTo>
                    <a:pt x="4991" y="21576"/>
                    <a:pt x="5097" y="21534"/>
                    <a:pt x="5180" y="21490"/>
                  </a:cubicBezTo>
                  <a:cubicBezTo>
                    <a:pt x="5305" y="21403"/>
                    <a:pt x="5368" y="21272"/>
                    <a:pt x="5326" y="21097"/>
                  </a:cubicBezTo>
                  <a:cubicBezTo>
                    <a:pt x="5326" y="21076"/>
                    <a:pt x="5348" y="21031"/>
                    <a:pt x="5368" y="20990"/>
                  </a:cubicBezTo>
                  <a:cubicBezTo>
                    <a:pt x="5411" y="20924"/>
                    <a:pt x="5494" y="20793"/>
                    <a:pt x="5388" y="20683"/>
                  </a:cubicBezTo>
                  <a:cubicBezTo>
                    <a:pt x="5348" y="20638"/>
                    <a:pt x="5305" y="20617"/>
                    <a:pt x="5285" y="20597"/>
                  </a:cubicBezTo>
                  <a:cubicBezTo>
                    <a:pt x="5223" y="20573"/>
                    <a:pt x="5223" y="20573"/>
                    <a:pt x="5223" y="20507"/>
                  </a:cubicBezTo>
                  <a:cubicBezTo>
                    <a:pt x="5223" y="20466"/>
                    <a:pt x="5223" y="20442"/>
                    <a:pt x="5223" y="20421"/>
                  </a:cubicBezTo>
                  <a:cubicBezTo>
                    <a:pt x="5200" y="20311"/>
                    <a:pt x="5200" y="20290"/>
                    <a:pt x="5285" y="20203"/>
                  </a:cubicBezTo>
                  <a:cubicBezTo>
                    <a:pt x="5305" y="20203"/>
                    <a:pt x="5305" y="20180"/>
                    <a:pt x="5305" y="20180"/>
                  </a:cubicBezTo>
                  <a:cubicBezTo>
                    <a:pt x="5326" y="20180"/>
                    <a:pt x="5388" y="20245"/>
                    <a:pt x="5411" y="20290"/>
                  </a:cubicBezTo>
                  <a:cubicBezTo>
                    <a:pt x="5431" y="20311"/>
                    <a:pt x="5431" y="20311"/>
                    <a:pt x="5451" y="20334"/>
                  </a:cubicBezTo>
                  <a:cubicBezTo>
                    <a:pt x="5514" y="20400"/>
                    <a:pt x="5640" y="20531"/>
                    <a:pt x="5766" y="20531"/>
                  </a:cubicBezTo>
                  <a:cubicBezTo>
                    <a:pt x="5809" y="20531"/>
                    <a:pt x="5892" y="20507"/>
                    <a:pt x="5955" y="20421"/>
                  </a:cubicBezTo>
                  <a:cubicBezTo>
                    <a:pt x="6124" y="20224"/>
                    <a:pt x="6164" y="20052"/>
                    <a:pt x="6101" y="19918"/>
                  </a:cubicBezTo>
                  <a:cubicBezTo>
                    <a:pt x="6081" y="19876"/>
                    <a:pt x="6081" y="19810"/>
                    <a:pt x="6101" y="19790"/>
                  </a:cubicBezTo>
                  <a:cubicBezTo>
                    <a:pt x="6101" y="19766"/>
                    <a:pt x="6101" y="19766"/>
                    <a:pt x="6144" y="19745"/>
                  </a:cubicBezTo>
                  <a:cubicBezTo>
                    <a:pt x="6313" y="19724"/>
                    <a:pt x="6333" y="19614"/>
                    <a:pt x="6353" y="19528"/>
                  </a:cubicBezTo>
                  <a:lnTo>
                    <a:pt x="6353" y="19504"/>
                  </a:lnTo>
                  <a:cubicBezTo>
                    <a:pt x="6376" y="19483"/>
                    <a:pt x="6479" y="19462"/>
                    <a:pt x="6522" y="19462"/>
                  </a:cubicBezTo>
                  <a:cubicBezTo>
                    <a:pt x="6585" y="19462"/>
                    <a:pt x="6625" y="19462"/>
                    <a:pt x="6668" y="19438"/>
                  </a:cubicBezTo>
                  <a:cubicBezTo>
                    <a:pt x="6731" y="19417"/>
                    <a:pt x="6774" y="19352"/>
                    <a:pt x="6816" y="19286"/>
                  </a:cubicBezTo>
                  <a:cubicBezTo>
                    <a:pt x="6836" y="19242"/>
                    <a:pt x="6857" y="19200"/>
                    <a:pt x="6899" y="19155"/>
                  </a:cubicBezTo>
                  <a:cubicBezTo>
                    <a:pt x="6919" y="19155"/>
                    <a:pt x="6919" y="19134"/>
                    <a:pt x="6940" y="19134"/>
                  </a:cubicBezTo>
                  <a:cubicBezTo>
                    <a:pt x="6962" y="19134"/>
                    <a:pt x="7002" y="19155"/>
                    <a:pt x="7045" y="19155"/>
                  </a:cubicBezTo>
                  <a:cubicBezTo>
                    <a:pt x="7088" y="19176"/>
                    <a:pt x="7151" y="19200"/>
                    <a:pt x="7191" y="19200"/>
                  </a:cubicBezTo>
                  <a:cubicBezTo>
                    <a:pt x="7360" y="19200"/>
                    <a:pt x="7486" y="19111"/>
                    <a:pt x="7592" y="19024"/>
                  </a:cubicBezTo>
                  <a:cubicBezTo>
                    <a:pt x="7632" y="19003"/>
                    <a:pt x="7655" y="18959"/>
                    <a:pt x="7695" y="18938"/>
                  </a:cubicBezTo>
                  <a:cubicBezTo>
                    <a:pt x="7758" y="18872"/>
                    <a:pt x="7864" y="18762"/>
                    <a:pt x="7927" y="18762"/>
                  </a:cubicBezTo>
                  <a:cubicBezTo>
                    <a:pt x="7947" y="18762"/>
                    <a:pt x="8010" y="18807"/>
                    <a:pt x="8053" y="18828"/>
                  </a:cubicBezTo>
                  <a:cubicBezTo>
                    <a:pt x="8136" y="18872"/>
                    <a:pt x="8219" y="18917"/>
                    <a:pt x="8305" y="18917"/>
                  </a:cubicBezTo>
                  <a:cubicBezTo>
                    <a:pt x="8345" y="18917"/>
                    <a:pt x="8367" y="18893"/>
                    <a:pt x="8408" y="18872"/>
                  </a:cubicBezTo>
                  <a:cubicBezTo>
                    <a:pt x="8450" y="18849"/>
                    <a:pt x="8493" y="18828"/>
                    <a:pt x="8533" y="18807"/>
                  </a:cubicBezTo>
                  <a:cubicBezTo>
                    <a:pt x="8659" y="18741"/>
                    <a:pt x="8785" y="18697"/>
                    <a:pt x="8848" y="18610"/>
                  </a:cubicBezTo>
                  <a:cubicBezTo>
                    <a:pt x="8891" y="18545"/>
                    <a:pt x="8911" y="18500"/>
                    <a:pt x="8954" y="18435"/>
                  </a:cubicBezTo>
                  <a:cubicBezTo>
                    <a:pt x="8954" y="18393"/>
                    <a:pt x="8997" y="18348"/>
                    <a:pt x="9017" y="18283"/>
                  </a:cubicBezTo>
                  <a:cubicBezTo>
                    <a:pt x="9100" y="18152"/>
                    <a:pt x="9269" y="18042"/>
                    <a:pt x="9352" y="18021"/>
                  </a:cubicBezTo>
                  <a:cubicBezTo>
                    <a:pt x="9372" y="18021"/>
                    <a:pt x="9395" y="18021"/>
                    <a:pt x="9435" y="18021"/>
                  </a:cubicBezTo>
                  <a:cubicBezTo>
                    <a:pt x="9541" y="18000"/>
                    <a:pt x="9667" y="17976"/>
                    <a:pt x="9836" y="17869"/>
                  </a:cubicBezTo>
                  <a:cubicBezTo>
                    <a:pt x="9856" y="17848"/>
                    <a:pt x="9876" y="17824"/>
                    <a:pt x="9919" y="17803"/>
                  </a:cubicBezTo>
                  <a:cubicBezTo>
                    <a:pt x="9939" y="17780"/>
                    <a:pt x="9981" y="17738"/>
                    <a:pt x="10024" y="17714"/>
                  </a:cubicBezTo>
                  <a:cubicBezTo>
                    <a:pt x="10044" y="17780"/>
                    <a:pt x="10087" y="17803"/>
                    <a:pt x="10127" y="17803"/>
                  </a:cubicBezTo>
                  <a:cubicBezTo>
                    <a:pt x="10233" y="17803"/>
                    <a:pt x="10316" y="17693"/>
                    <a:pt x="10339" y="17586"/>
                  </a:cubicBezTo>
                  <a:cubicBezTo>
                    <a:pt x="10339" y="17562"/>
                    <a:pt x="10359" y="17562"/>
                    <a:pt x="10359" y="17562"/>
                  </a:cubicBezTo>
                  <a:cubicBezTo>
                    <a:pt x="10359" y="17562"/>
                    <a:pt x="10399" y="17562"/>
                    <a:pt x="10422" y="17562"/>
                  </a:cubicBezTo>
                  <a:cubicBezTo>
                    <a:pt x="10462" y="17541"/>
                    <a:pt x="10525" y="17541"/>
                    <a:pt x="10591" y="17521"/>
                  </a:cubicBezTo>
                  <a:cubicBezTo>
                    <a:pt x="10651" y="17521"/>
                    <a:pt x="10674" y="17497"/>
                    <a:pt x="10694" y="17497"/>
                  </a:cubicBezTo>
                  <a:cubicBezTo>
                    <a:pt x="10777" y="17497"/>
                    <a:pt x="10800" y="17476"/>
                    <a:pt x="10820" y="17387"/>
                  </a:cubicBezTo>
                  <a:cubicBezTo>
                    <a:pt x="10820" y="17366"/>
                    <a:pt x="10820" y="17345"/>
                    <a:pt x="10840" y="17300"/>
                  </a:cubicBezTo>
                  <a:cubicBezTo>
                    <a:pt x="10840" y="17279"/>
                    <a:pt x="10840" y="17235"/>
                    <a:pt x="10863" y="17214"/>
                  </a:cubicBezTo>
                  <a:cubicBezTo>
                    <a:pt x="10883" y="17104"/>
                    <a:pt x="10903" y="17038"/>
                    <a:pt x="10966" y="16952"/>
                  </a:cubicBezTo>
                  <a:cubicBezTo>
                    <a:pt x="11009" y="16886"/>
                    <a:pt x="11072" y="16842"/>
                    <a:pt x="11135" y="16821"/>
                  </a:cubicBezTo>
                  <a:cubicBezTo>
                    <a:pt x="11178" y="16776"/>
                    <a:pt x="11218" y="16755"/>
                    <a:pt x="11241" y="16711"/>
                  </a:cubicBezTo>
                  <a:cubicBezTo>
                    <a:pt x="11324" y="16645"/>
                    <a:pt x="11344" y="16514"/>
                    <a:pt x="11344" y="16386"/>
                  </a:cubicBezTo>
                  <a:cubicBezTo>
                    <a:pt x="11367" y="16362"/>
                    <a:pt x="11367" y="16318"/>
                    <a:pt x="11367" y="16297"/>
                  </a:cubicBezTo>
                  <a:cubicBezTo>
                    <a:pt x="11387" y="16252"/>
                    <a:pt x="11367" y="16190"/>
                    <a:pt x="11367" y="16145"/>
                  </a:cubicBezTo>
                  <a:cubicBezTo>
                    <a:pt x="11367" y="16035"/>
                    <a:pt x="11367" y="15969"/>
                    <a:pt x="11450" y="15904"/>
                  </a:cubicBezTo>
                  <a:cubicBezTo>
                    <a:pt x="11553" y="15838"/>
                    <a:pt x="11638" y="15797"/>
                    <a:pt x="11658" y="15797"/>
                  </a:cubicBezTo>
                  <a:cubicBezTo>
                    <a:pt x="11681" y="15797"/>
                    <a:pt x="11681" y="15797"/>
                    <a:pt x="11701" y="15817"/>
                  </a:cubicBezTo>
                  <a:cubicBezTo>
                    <a:pt x="11741" y="15883"/>
                    <a:pt x="11741" y="16014"/>
                    <a:pt x="11701" y="16100"/>
                  </a:cubicBezTo>
                  <a:cubicBezTo>
                    <a:pt x="11658" y="16166"/>
                    <a:pt x="11658" y="16210"/>
                    <a:pt x="11681" y="16252"/>
                  </a:cubicBezTo>
                  <a:cubicBezTo>
                    <a:pt x="11701" y="16362"/>
                    <a:pt x="11827" y="16428"/>
                    <a:pt x="11910" y="16472"/>
                  </a:cubicBezTo>
                  <a:cubicBezTo>
                    <a:pt x="11930" y="16472"/>
                    <a:pt x="11930" y="16472"/>
                    <a:pt x="11930" y="16472"/>
                  </a:cubicBezTo>
                  <a:cubicBezTo>
                    <a:pt x="11993" y="16514"/>
                    <a:pt x="12056" y="16580"/>
                    <a:pt x="12099" y="16669"/>
                  </a:cubicBezTo>
                  <a:cubicBezTo>
                    <a:pt x="12142" y="16755"/>
                    <a:pt x="12225" y="16800"/>
                    <a:pt x="12351" y="16800"/>
                  </a:cubicBezTo>
                  <a:cubicBezTo>
                    <a:pt x="12371" y="16800"/>
                    <a:pt x="12394" y="16800"/>
                    <a:pt x="12394" y="16800"/>
                  </a:cubicBezTo>
                  <a:cubicBezTo>
                    <a:pt x="12457" y="16800"/>
                    <a:pt x="12497" y="16842"/>
                    <a:pt x="12520" y="16842"/>
                  </a:cubicBezTo>
                  <a:cubicBezTo>
                    <a:pt x="12520" y="16907"/>
                    <a:pt x="12477" y="17017"/>
                    <a:pt x="12457" y="17062"/>
                  </a:cubicBezTo>
                  <a:cubicBezTo>
                    <a:pt x="12457" y="17083"/>
                    <a:pt x="12457" y="17104"/>
                    <a:pt x="12434" y="17128"/>
                  </a:cubicBezTo>
                  <a:cubicBezTo>
                    <a:pt x="12414" y="17235"/>
                    <a:pt x="12414" y="17476"/>
                    <a:pt x="12520" y="17586"/>
                  </a:cubicBezTo>
                  <a:cubicBezTo>
                    <a:pt x="12540" y="17607"/>
                    <a:pt x="12580" y="17649"/>
                    <a:pt x="12623" y="17672"/>
                  </a:cubicBezTo>
                  <a:cubicBezTo>
                    <a:pt x="12666" y="17714"/>
                    <a:pt x="12729" y="17759"/>
                    <a:pt x="12772" y="17824"/>
                  </a:cubicBezTo>
                  <a:cubicBezTo>
                    <a:pt x="12792" y="17869"/>
                    <a:pt x="12832" y="17890"/>
                    <a:pt x="12875" y="17934"/>
                  </a:cubicBezTo>
                  <a:cubicBezTo>
                    <a:pt x="12938" y="17976"/>
                    <a:pt x="12958" y="18000"/>
                    <a:pt x="12958" y="18021"/>
                  </a:cubicBezTo>
                  <a:cubicBezTo>
                    <a:pt x="12938" y="18107"/>
                    <a:pt x="12958" y="18173"/>
                    <a:pt x="12981" y="18197"/>
                  </a:cubicBezTo>
                  <a:cubicBezTo>
                    <a:pt x="13001" y="18238"/>
                    <a:pt x="13064" y="18262"/>
                    <a:pt x="13147" y="18262"/>
                  </a:cubicBezTo>
                  <a:cubicBezTo>
                    <a:pt x="13189" y="18262"/>
                    <a:pt x="13209" y="18262"/>
                    <a:pt x="13252" y="18262"/>
                  </a:cubicBezTo>
                  <a:cubicBezTo>
                    <a:pt x="13272" y="18262"/>
                    <a:pt x="13295" y="18238"/>
                    <a:pt x="13315" y="18238"/>
                  </a:cubicBezTo>
                  <a:cubicBezTo>
                    <a:pt x="13335" y="18238"/>
                    <a:pt x="13335" y="18238"/>
                    <a:pt x="13358" y="18238"/>
                  </a:cubicBezTo>
                  <a:cubicBezTo>
                    <a:pt x="13358" y="18238"/>
                    <a:pt x="13358" y="18262"/>
                    <a:pt x="13358" y="18283"/>
                  </a:cubicBezTo>
                  <a:cubicBezTo>
                    <a:pt x="13358" y="18304"/>
                    <a:pt x="13358" y="18328"/>
                    <a:pt x="13358" y="18348"/>
                  </a:cubicBezTo>
                  <a:cubicBezTo>
                    <a:pt x="13358" y="18676"/>
                    <a:pt x="13358" y="18676"/>
                    <a:pt x="13358" y="18676"/>
                  </a:cubicBezTo>
                  <a:cubicBezTo>
                    <a:pt x="13524" y="18393"/>
                    <a:pt x="13524" y="18393"/>
                    <a:pt x="13524" y="18393"/>
                  </a:cubicBezTo>
                  <a:cubicBezTo>
                    <a:pt x="13567" y="18304"/>
                    <a:pt x="13610" y="18238"/>
                    <a:pt x="13670" y="18173"/>
                  </a:cubicBezTo>
                  <a:cubicBezTo>
                    <a:pt x="13799" y="18000"/>
                    <a:pt x="13776" y="17869"/>
                    <a:pt x="13756" y="17738"/>
                  </a:cubicBezTo>
                  <a:cubicBezTo>
                    <a:pt x="13736" y="17693"/>
                    <a:pt x="13736" y="17649"/>
                    <a:pt x="13736" y="17607"/>
                  </a:cubicBezTo>
                  <a:cubicBezTo>
                    <a:pt x="13713" y="17455"/>
                    <a:pt x="13670" y="17410"/>
                    <a:pt x="13630" y="17366"/>
                  </a:cubicBezTo>
                  <a:cubicBezTo>
                    <a:pt x="13630" y="17366"/>
                    <a:pt x="13610" y="17345"/>
                    <a:pt x="13610" y="17300"/>
                  </a:cubicBezTo>
                  <a:cubicBezTo>
                    <a:pt x="13610" y="17259"/>
                    <a:pt x="13610" y="17259"/>
                    <a:pt x="13650" y="17235"/>
                  </a:cubicBezTo>
                  <a:cubicBezTo>
                    <a:pt x="13713" y="17193"/>
                    <a:pt x="13776" y="17169"/>
                    <a:pt x="13819" y="17083"/>
                  </a:cubicBezTo>
                  <a:cubicBezTo>
                    <a:pt x="13862" y="16952"/>
                    <a:pt x="13922" y="16931"/>
                    <a:pt x="14071" y="16866"/>
                  </a:cubicBezTo>
                  <a:cubicBezTo>
                    <a:pt x="14114" y="16842"/>
                    <a:pt x="14114" y="16842"/>
                    <a:pt x="14114" y="16842"/>
                  </a:cubicBezTo>
                  <a:cubicBezTo>
                    <a:pt x="14300" y="16734"/>
                    <a:pt x="14323" y="16669"/>
                    <a:pt x="14363" y="16538"/>
                  </a:cubicBezTo>
                  <a:cubicBezTo>
                    <a:pt x="14386" y="16514"/>
                    <a:pt x="14386" y="16472"/>
                    <a:pt x="14406" y="16428"/>
                  </a:cubicBezTo>
                  <a:cubicBezTo>
                    <a:pt x="14406" y="16428"/>
                    <a:pt x="14406" y="16428"/>
                    <a:pt x="14406" y="16407"/>
                  </a:cubicBezTo>
                  <a:cubicBezTo>
                    <a:pt x="14426" y="16428"/>
                    <a:pt x="14426" y="16452"/>
                    <a:pt x="14449" y="16472"/>
                  </a:cubicBezTo>
                  <a:cubicBezTo>
                    <a:pt x="14489" y="16559"/>
                    <a:pt x="14552" y="16669"/>
                    <a:pt x="14740" y="16669"/>
                  </a:cubicBezTo>
                  <a:cubicBezTo>
                    <a:pt x="14783" y="16669"/>
                    <a:pt x="14846" y="16669"/>
                    <a:pt x="14929" y="16645"/>
                  </a:cubicBezTo>
                  <a:cubicBezTo>
                    <a:pt x="15141" y="16580"/>
                    <a:pt x="15181" y="16538"/>
                    <a:pt x="15224" y="16407"/>
                  </a:cubicBezTo>
                  <a:cubicBezTo>
                    <a:pt x="15244" y="16386"/>
                    <a:pt x="15244" y="16362"/>
                    <a:pt x="15264" y="16318"/>
                  </a:cubicBezTo>
                  <a:cubicBezTo>
                    <a:pt x="15350" y="16190"/>
                    <a:pt x="15350" y="16190"/>
                    <a:pt x="15413" y="16145"/>
                  </a:cubicBezTo>
                  <a:cubicBezTo>
                    <a:pt x="15433" y="16124"/>
                    <a:pt x="15456" y="16124"/>
                    <a:pt x="15496" y="16100"/>
                  </a:cubicBezTo>
                  <a:cubicBezTo>
                    <a:pt x="15602" y="16014"/>
                    <a:pt x="15622" y="15969"/>
                    <a:pt x="15602" y="15862"/>
                  </a:cubicBezTo>
                  <a:cubicBezTo>
                    <a:pt x="15579" y="15838"/>
                    <a:pt x="15579" y="15797"/>
                    <a:pt x="15579" y="15731"/>
                  </a:cubicBezTo>
                  <a:cubicBezTo>
                    <a:pt x="15579" y="15642"/>
                    <a:pt x="15602" y="15642"/>
                    <a:pt x="15642" y="15600"/>
                  </a:cubicBezTo>
                  <a:cubicBezTo>
                    <a:pt x="15685" y="15555"/>
                    <a:pt x="15728" y="15511"/>
                    <a:pt x="15768" y="15424"/>
                  </a:cubicBezTo>
                  <a:cubicBezTo>
                    <a:pt x="15811" y="15338"/>
                    <a:pt x="15854" y="15317"/>
                    <a:pt x="15894" y="15272"/>
                  </a:cubicBezTo>
                  <a:cubicBezTo>
                    <a:pt x="15917" y="15249"/>
                    <a:pt x="15957" y="15228"/>
                    <a:pt x="16020" y="15162"/>
                  </a:cubicBezTo>
                  <a:cubicBezTo>
                    <a:pt x="16040" y="15162"/>
                    <a:pt x="16040" y="15141"/>
                    <a:pt x="16063" y="15118"/>
                  </a:cubicBezTo>
                  <a:cubicBezTo>
                    <a:pt x="16103" y="15076"/>
                    <a:pt x="16126" y="15055"/>
                    <a:pt x="16126" y="15010"/>
                  </a:cubicBezTo>
                  <a:cubicBezTo>
                    <a:pt x="16126" y="14966"/>
                    <a:pt x="16083" y="14924"/>
                    <a:pt x="16063" y="14924"/>
                  </a:cubicBezTo>
                  <a:cubicBezTo>
                    <a:pt x="16063" y="14924"/>
                    <a:pt x="16063" y="14900"/>
                    <a:pt x="16040" y="14900"/>
                  </a:cubicBezTo>
                  <a:cubicBezTo>
                    <a:pt x="15980" y="14835"/>
                    <a:pt x="15937" y="14748"/>
                    <a:pt x="15894" y="14531"/>
                  </a:cubicBezTo>
                  <a:cubicBezTo>
                    <a:pt x="15874" y="14466"/>
                    <a:pt x="15874" y="14442"/>
                    <a:pt x="15874" y="14442"/>
                  </a:cubicBezTo>
                  <a:cubicBezTo>
                    <a:pt x="15894" y="14442"/>
                    <a:pt x="15917" y="14442"/>
                    <a:pt x="15917" y="14421"/>
                  </a:cubicBezTo>
                  <a:cubicBezTo>
                    <a:pt x="15957" y="14400"/>
                    <a:pt x="16020" y="14376"/>
                    <a:pt x="16083" y="14311"/>
                  </a:cubicBezTo>
                  <a:cubicBezTo>
                    <a:pt x="16126" y="14290"/>
                    <a:pt x="16168" y="14269"/>
                    <a:pt x="16209" y="14269"/>
                  </a:cubicBezTo>
                  <a:cubicBezTo>
                    <a:pt x="16271" y="14269"/>
                    <a:pt x="16334" y="14290"/>
                    <a:pt x="16417" y="14311"/>
                  </a:cubicBezTo>
                  <a:cubicBezTo>
                    <a:pt x="16480" y="14311"/>
                    <a:pt x="16546" y="14334"/>
                    <a:pt x="16606" y="14334"/>
                  </a:cubicBezTo>
                  <a:cubicBezTo>
                    <a:pt x="16606" y="14376"/>
                    <a:pt x="16606" y="14376"/>
                    <a:pt x="16606" y="14376"/>
                  </a:cubicBezTo>
                  <a:cubicBezTo>
                    <a:pt x="16629" y="14421"/>
                    <a:pt x="16629" y="14421"/>
                    <a:pt x="16629" y="14421"/>
                  </a:cubicBezTo>
                  <a:cubicBezTo>
                    <a:pt x="16649" y="14466"/>
                    <a:pt x="16649" y="14466"/>
                    <a:pt x="16649" y="14466"/>
                  </a:cubicBezTo>
                  <a:cubicBezTo>
                    <a:pt x="16692" y="14466"/>
                    <a:pt x="16692" y="14466"/>
                    <a:pt x="16692" y="14466"/>
                  </a:cubicBezTo>
                  <a:cubicBezTo>
                    <a:pt x="16732" y="14466"/>
                    <a:pt x="16732" y="14466"/>
                    <a:pt x="16732" y="14466"/>
                  </a:cubicBezTo>
                  <a:cubicBezTo>
                    <a:pt x="16775" y="14400"/>
                    <a:pt x="16775" y="14400"/>
                    <a:pt x="16775" y="14400"/>
                  </a:cubicBezTo>
                  <a:cubicBezTo>
                    <a:pt x="16818" y="14334"/>
                    <a:pt x="16881" y="14245"/>
                    <a:pt x="16964" y="14224"/>
                  </a:cubicBezTo>
                  <a:cubicBezTo>
                    <a:pt x="16984" y="14224"/>
                    <a:pt x="17007" y="14224"/>
                    <a:pt x="17007" y="14224"/>
                  </a:cubicBezTo>
                  <a:cubicBezTo>
                    <a:pt x="17070" y="14224"/>
                    <a:pt x="17110" y="14203"/>
                    <a:pt x="17133" y="14138"/>
                  </a:cubicBezTo>
                  <a:cubicBezTo>
                    <a:pt x="17153" y="14072"/>
                    <a:pt x="17110" y="14049"/>
                    <a:pt x="17047" y="13962"/>
                  </a:cubicBezTo>
                  <a:cubicBezTo>
                    <a:pt x="17007" y="13921"/>
                    <a:pt x="17007" y="13921"/>
                    <a:pt x="17007" y="13921"/>
                  </a:cubicBezTo>
                  <a:cubicBezTo>
                    <a:pt x="17007" y="13897"/>
                    <a:pt x="17047" y="13876"/>
                    <a:pt x="17070" y="13831"/>
                  </a:cubicBezTo>
                  <a:cubicBezTo>
                    <a:pt x="17070" y="13810"/>
                    <a:pt x="17090" y="13787"/>
                    <a:pt x="17110" y="13766"/>
                  </a:cubicBezTo>
                  <a:cubicBezTo>
                    <a:pt x="17153" y="13721"/>
                    <a:pt x="17173" y="13700"/>
                    <a:pt x="17216" y="13679"/>
                  </a:cubicBezTo>
                  <a:cubicBezTo>
                    <a:pt x="17259" y="13635"/>
                    <a:pt x="17322" y="13593"/>
                    <a:pt x="17362" y="13486"/>
                  </a:cubicBezTo>
                  <a:cubicBezTo>
                    <a:pt x="17445" y="13310"/>
                    <a:pt x="17468" y="13268"/>
                    <a:pt x="17385" y="13114"/>
                  </a:cubicBezTo>
                  <a:cubicBezTo>
                    <a:pt x="17342" y="13027"/>
                    <a:pt x="17322" y="12962"/>
                    <a:pt x="17279" y="12765"/>
                  </a:cubicBezTo>
                  <a:cubicBezTo>
                    <a:pt x="17259" y="12721"/>
                    <a:pt x="17259" y="12679"/>
                    <a:pt x="17259" y="12634"/>
                  </a:cubicBezTo>
                  <a:cubicBezTo>
                    <a:pt x="17236" y="12548"/>
                    <a:pt x="17236" y="12438"/>
                    <a:pt x="17070" y="12438"/>
                  </a:cubicBezTo>
                  <a:cubicBezTo>
                    <a:pt x="17070" y="12438"/>
                    <a:pt x="17047" y="12438"/>
                    <a:pt x="17007" y="12438"/>
                  </a:cubicBezTo>
                  <a:cubicBezTo>
                    <a:pt x="16838" y="12462"/>
                    <a:pt x="16712" y="12524"/>
                    <a:pt x="16586" y="12634"/>
                  </a:cubicBezTo>
                  <a:cubicBezTo>
                    <a:pt x="16523" y="12679"/>
                    <a:pt x="16460" y="12721"/>
                    <a:pt x="16417" y="12721"/>
                  </a:cubicBezTo>
                  <a:cubicBezTo>
                    <a:pt x="16397" y="12721"/>
                    <a:pt x="16397" y="12721"/>
                    <a:pt x="16377" y="12700"/>
                  </a:cubicBezTo>
                  <a:cubicBezTo>
                    <a:pt x="16334" y="12679"/>
                    <a:pt x="16334" y="12679"/>
                    <a:pt x="16334" y="12634"/>
                  </a:cubicBezTo>
                  <a:cubicBezTo>
                    <a:pt x="16314" y="12590"/>
                    <a:pt x="16294" y="12548"/>
                    <a:pt x="16251" y="12482"/>
                  </a:cubicBezTo>
                  <a:cubicBezTo>
                    <a:pt x="16209" y="12438"/>
                    <a:pt x="16209" y="12438"/>
                    <a:pt x="16294" y="12307"/>
                  </a:cubicBezTo>
                  <a:cubicBezTo>
                    <a:pt x="16314" y="12265"/>
                    <a:pt x="16354" y="12220"/>
                    <a:pt x="16397" y="12134"/>
                  </a:cubicBezTo>
                  <a:cubicBezTo>
                    <a:pt x="16480" y="11979"/>
                    <a:pt x="16503" y="11958"/>
                    <a:pt x="16606" y="11893"/>
                  </a:cubicBezTo>
                  <a:cubicBezTo>
                    <a:pt x="16629" y="11872"/>
                    <a:pt x="16669" y="11848"/>
                    <a:pt x="16712" y="11806"/>
                  </a:cubicBezTo>
                  <a:cubicBezTo>
                    <a:pt x="16818" y="11741"/>
                    <a:pt x="16858" y="11675"/>
                    <a:pt x="16881" y="11631"/>
                  </a:cubicBezTo>
                  <a:cubicBezTo>
                    <a:pt x="16881" y="11631"/>
                    <a:pt x="16881" y="11610"/>
                    <a:pt x="16901" y="11610"/>
                  </a:cubicBezTo>
                  <a:cubicBezTo>
                    <a:pt x="16901" y="11610"/>
                    <a:pt x="16901" y="11610"/>
                    <a:pt x="16921" y="11610"/>
                  </a:cubicBezTo>
                  <a:cubicBezTo>
                    <a:pt x="16964" y="11610"/>
                    <a:pt x="16984" y="11610"/>
                    <a:pt x="17027" y="11610"/>
                  </a:cubicBezTo>
                  <a:cubicBezTo>
                    <a:pt x="17047" y="11610"/>
                    <a:pt x="17090" y="11610"/>
                    <a:pt x="17110" y="11610"/>
                  </a:cubicBezTo>
                  <a:cubicBezTo>
                    <a:pt x="17196" y="11610"/>
                    <a:pt x="17299" y="11610"/>
                    <a:pt x="17405" y="11500"/>
                  </a:cubicBezTo>
                  <a:cubicBezTo>
                    <a:pt x="17468" y="11434"/>
                    <a:pt x="17508" y="11434"/>
                    <a:pt x="17531" y="11434"/>
                  </a:cubicBezTo>
                  <a:cubicBezTo>
                    <a:pt x="17574" y="11434"/>
                    <a:pt x="17636" y="11455"/>
                    <a:pt x="17677" y="11500"/>
                  </a:cubicBezTo>
                  <a:cubicBezTo>
                    <a:pt x="17740" y="11521"/>
                    <a:pt x="17802" y="11544"/>
                    <a:pt x="17865" y="11544"/>
                  </a:cubicBezTo>
                  <a:cubicBezTo>
                    <a:pt x="17991" y="11544"/>
                    <a:pt x="18097" y="11500"/>
                    <a:pt x="18223" y="11479"/>
                  </a:cubicBezTo>
                  <a:cubicBezTo>
                    <a:pt x="18286" y="11455"/>
                    <a:pt x="18326" y="11434"/>
                    <a:pt x="18389" y="11434"/>
                  </a:cubicBezTo>
                  <a:cubicBezTo>
                    <a:pt x="18495" y="11413"/>
                    <a:pt x="18558" y="11348"/>
                    <a:pt x="18601" y="11282"/>
                  </a:cubicBezTo>
                  <a:cubicBezTo>
                    <a:pt x="18641" y="11172"/>
                    <a:pt x="18601" y="11065"/>
                    <a:pt x="18558" y="11000"/>
                  </a:cubicBezTo>
                  <a:cubicBezTo>
                    <a:pt x="18535" y="10931"/>
                    <a:pt x="18475" y="10868"/>
                    <a:pt x="18412" y="10824"/>
                  </a:cubicBezTo>
                  <a:cubicBezTo>
                    <a:pt x="18349" y="10779"/>
                    <a:pt x="18286" y="10737"/>
                    <a:pt x="18243" y="10672"/>
                  </a:cubicBezTo>
                  <a:cubicBezTo>
                    <a:pt x="18223" y="10672"/>
                    <a:pt x="18223" y="10672"/>
                    <a:pt x="18223" y="10672"/>
                  </a:cubicBezTo>
                  <a:cubicBezTo>
                    <a:pt x="18180" y="10627"/>
                    <a:pt x="18137" y="10562"/>
                    <a:pt x="18137" y="10541"/>
                  </a:cubicBezTo>
                  <a:cubicBezTo>
                    <a:pt x="18137" y="10541"/>
                    <a:pt x="18160" y="10517"/>
                    <a:pt x="18223" y="10475"/>
                  </a:cubicBezTo>
                  <a:cubicBezTo>
                    <a:pt x="18326" y="10386"/>
                    <a:pt x="18495" y="10321"/>
                    <a:pt x="18641" y="10279"/>
                  </a:cubicBezTo>
                  <a:cubicBezTo>
                    <a:pt x="18704" y="10258"/>
                    <a:pt x="18767" y="10234"/>
                    <a:pt x="18810" y="10213"/>
                  </a:cubicBezTo>
                  <a:cubicBezTo>
                    <a:pt x="18830" y="10190"/>
                    <a:pt x="18830" y="10190"/>
                    <a:pt x="18850" y="10190"/>
                  </a:cubicBezTo>
                  <a:cubicBezTo>
                    <a:pt x="18893" y="10190"/>
                    <a:pt x="18936" y="10234"/>
                    <a:pt x="18999" y="10279"/>
                  </a:cubicBezTo>
                  <a:cubicBezTo>
                    <a:pt x="19039" y="10321"/>
                    <a:pt x="19102" y="10365"/>
                    <a:pt x="19165" y="10386"/>
                  </a:cubicBezTo>
                  <a:cubicBezTo>
                    <a:pt x="19208" y="10410"/>
                    <a:pt x="19271" y="10431"/>
                    <a:pt x="19271" y="10431"/>
                  </a:cubicBezTo>
                  <a:cubicBezTo>
                    <a:pt x="19271" y="10431"/>
                    <a:pt x="19271" y="10452"/>
                    <a:pt x="19250" y="10496"/>
                  </a:cubicBezTo>
                  <a:cubicBezTo>
                    <a:pt x="19208" y="10583"/>
                    <a:pt x="19208" y="10693"/>
                    <a:pt x="19271" y="10779"/>
                  </a:cubicBezTo>
                  <a:cubicBezTo>
                    <a:pt x="19313" y="10889"/>
                    <a:pt x="19439" y="10955"/>
                    <a:pt x="19565" y="10976"/>
                  </a:cubicBezTo>
                  <a:cubicBezTo>
                    <a:pt x="19585" y="10976"/>
                    <a:pt x="19605" y="10976"/>
                    <a:pt x="19605" y="10976"/>
                  </a:cubicBezTo>
                  <a:cubicBezTo>
                    <a:pt x="19794" y="10976"/>
                    <a:pt x="19877" y="10868"/>
                    <a:pt x="19963" y="10758"/>
                  </a:cubicBezTo>
                  <a:cubicBezTo>
                    <a:pt x="19983" y="10737"/>
                    <a:pt x="20026" y="10693"/>
                    <a:pt x="20046" y="10672"/>
                  </a:cubicBezTo>
                  <a:cubicBezTo>
                    <a:pt x="20129" y="10606"/>
                    <a:pt x="20318" y="10410"/>
                    <a:pt x="20633" y="10082"/>
                  </a:cubicBezTo>
                  <a:cubicBezTo>
                    <a:pt x="20781" y="9951"/>
                    <a:pt x="20907" y="9668"/>
                    <a:pt x="20967" y="9537"/>
                  </a:cubicBezTo>
                  <a:cubicBezTo>
                    <a:pt x="21053" y="9362"/>
                    <a:pt x="20927" y="9296"/>
                    <a:pt x="20885" y="9275"/>
                  </a:cubicBezTo>
                  <a:cubicBezTo>
                    <a:pt x="20885" y="9275"/>
                    <a:pt x="20864" y="9275"/>
                    <a:pt x="20864" y="9252"/>
                  </a:cubicBezTo>
                  <a:cubicBezTo>
                    <a:pt x="20864" y="9210"/>
                    <a:pt x="20967" y="9165"/>
                    <a:pt x="21096" y="9165"/>
                  </a:cubicBezTo>
                  <a:cubicBezTo>
                    <a:pt x="21305" y="9165"/>
                    <a:pt x="21431" y="8969"/>
                    <a:pt x="21431" y="8948"/>
                  </a:cubicBezTo>
                  <a:cubicBezTo>
                    <a:pt x="21471" y="8882"/>
                    <a:pt x="21471" y="8882"/>
                    <a:pt x="21471" y="8882"/>
                  </a:cubicBezTo>
                  <a:cubicBezTo>
                    <a:pt x="21557" y="8796"/>
                    <a:pt x="21557" y="8796"/>
                    <a:pt x="21557" y="8796"/>
                  </a:cubicBezTo>
                  <a:cubicBezTo>
                    <a:pt x="21514" y="8817"/>
                    <a:pt x="21514" y="8817"/>
                    <a:pt x="21514" y="8817"/>
                  </a:cubicBezTo>
                  <a:cubicBezTo>
                    <a:pt x="21514" y="8796"/>
                    <a:pt x="21514" y="8796"/>
                    <a:pt x="21514" y="8796"/>
                  </a:cubicBezTo>
                  <a:cubicBezTo>
                    <a:pt x="21345" y="8817"/>
                    <a:pt x="21345" y="8817"/>
                    <a:pt x="21345" y="8817"/>
                  </a:cubicBezTo>
                  <a:cubicBezTo>
                    <a:pt x="21345" y="8817"/>
                    <a:pt x="21325" y="8817"/>
                    <a:pt x="21282" y="8817"/>
                  </a:cubicBezTo>
                  <a:cubicBezTo>
                    <a:pt x="21282" y="8817"/>
                    <a:pt x="21262" y="8838"/>
                    <a:pt x="21242" y="8838"/>
                  </a:cubicBezTo>
                  <a:cubicBezTo>
                    <a:pt x="21199" y="8838"/>
                    <a:pt x="21116" y="8817"/>
                    <a:pt x="21053" y="8772"/>
                  </a:cubicBezTo>
                  <a:cubicBezTo>
                    <a:pt x="21030" y="8751"/>
                    <a:pt x="21010" y="8728"/>
                    <a:pt x="21010" y="8728"/>
                  </a:cubicBezTo>
                  <a:cubicBezTo>
                    <a:pt x="21010" y="8707"/>
                    <a:pt x="21073" y="8641"/>
                    <a:pt x="21116" y="8600"/>
                  </a:cubicBezTo>
                  <a:cubicBezTo>
                    <a:pt x="21136" y="8576"/>
                    <a:pt x="21159" y="8555"/>
                    <a:pt x="21179" y="8534"/>
                  </a:cubicBezTo>
                  <a:cubicBezTo>
                    <a:pt x="21282" y="8424"/>
                    <a:pt x="21242" y="8272"/>
                    <a:pt x="21199" y="8183"/>
                  </a:cubicBezTo>
                  <a:cubicBezTo>
                    <a:pt x="21179" y="8141"/>
                    <a:pt x="21159" y="8075"/>
                    <a:pt x="21159" y="8031"/>
                  </a:cubicBezTo>
                  <a:cubicBezTo>
                    <a:pt x="21116" y="7855"/>
                    <a:pt x="21136" y="7813"/>
                    <a:pt x="21179" y="7769"/>
                  </a:cubicBezTo>
                  <a:cubicBezTo>
                    <a:pt x="21305" y="7682"/>
                    <a:pt x="21451" y="7528"/>
                    <a:pt x="21451" y="7331"/>
                  </a:cubicBezTo>
                  <a:cubicBezTo>
                    <a:pt x="21451" y="7245"/>
                    <a:pt x="21388" y="7179"/>
                    <a:pt x="21368" y="7158"/>
                  </a:cubicBezTo>
                  <a:cubicBezTo>
                    <a:pt x="21368" y="7158"/>
                    <a:pt x="21368" y="7137"/>
                    <a:pt x="21388" y="7137"/>
                  </a:cubicBezTo>
                  <a:cubicBezTo>
                    <a:pt x="21451" y="7027"/>
                    <a:pt x="21514" y="6852"/>
                    <a:pt x="21451" y="6744"/>
                  </a:cubicBezTo>
                  <a:cubicBezTo>
                    <a:pt x="21431" y="6700"/>
                    <a:pt x="21368" y="6634"/>
                    <a:pt x="21242" y="6634"/>
                  </a:cubicBezTo>
                  <a:cubicBezTo>
                    <a:pt x="21219" y="6634"/>
                    <a:pt x="21219" y="6634"/>
                    <a:pt x="21199" y="6634"/>
                  </a:cubicBezTo>
                  <a:cubicBezTo>
                    <a:pt x="21136" y="6655"/>
                    <a:pt x="21096" y="6655"/>
                    <a:pt x="21030" y="6655"/>
                  </a:cubicBezTo>
                  <a:cubicBezTo>
                    <a:pt x="20885" y="6655"/>
                    <a:pt x="20885" y="6613"/>
                    <a:pt x="20885" y="6548"/>
                  </a:cubicBezTo>
                  <a:cubicBezTo>
                    <a:pt x="20885" y="6131"/>
                    <a:pt x="20696" y="6089"/>
                    <a:pt x="20633" y="6089"/>
                  </a:cubicBezTo>
                  <a:cubicBezTo>
                    <a:pt x="20570" y="6089"/>
                    <a:pt x="20507" y="5979"/>
                    <a:pt x="20507" y="5848"/>
                  </a:cubicBezTo>
                  <a:cubicBezTo>
                    <a:pt x="20507" y="5652"/>
                    <a:pt x="20404" y="5521"/>
                    <a:pt x="20235" y="5521"/>
                  </a:cubicBezTo>
                  <a:cubicBezTo>
                    <a:pt x="20172" y="5521"/>
                    <a:pt x="20109" y="5544"/>
                    <a:pt x="20046" y="5586"/>
                  </a:cubicBezTo>
                  <a:cubicBezTo>
                    <a:pt x="20006" y="5610"/>
                    <a:pt x="19983" y="5631"/>
                    <a:pt x="19963" y="5631"/>
                  </a:cubicBezTo>
                  <a:cubicBezTo>
                    <a:pt x="19940" y="5631"/>
                    <a:pt x="19940" y="5610"/>
                    <a:pt x="19920" y="5610"/>
                  </a:cubicBezTo>
                  <a:cubicBezTo>
                    <a:pt x="19900" y="5565"/>
                    <a:pt x="19900" y="5544"/>
                    <a:pt x="19920" y="5521"/>
                  </a:cubicBezTo>
                  <a:cubicBezTo>
                    <a:pt x="20006" y="5348"/>
                    <a:pt x="19983" y="5128"/>
                    <a:pt x="19963" y="4997"/>
                  </a:cubicBezTo>
                  <a:cubicBezTo>
                    <a:pt x="19940" y="4845"/>
                    <a:pt x="19900" y="4583"/>
                    <a:pt x="19900" y="4562"/>
                  </a:cubicBezTo>
                  <a:cubicBezTo>
                    <a:pt x="19900" y="4517"/>
                    <a:pt x="19900" y="4517"/>
                    <a:pt x="19900" y="4517"/>
                  </a:cubicBezTo>
                  <a:cubicBezTo>
                    <a:pt x="19857" y="4496"/>
                    <a:pt x="19857" y="4496"/>
                    <a:pt x="19857" y="4496"/>
                  </a:cubicBezTo>
                  <a:cubicBezTo>
                    <a:pt x="19794" y="4452"/>
                    <a:pt x="19711" y="4386"/>
                    <a:pt x="19711" y="4344"/>
                  </a:cubicBezTo>
                  <a:cubicBezTo>
                    <a:pt x="19711" y="4344"/>
                    <a:pt x="19711" y="4300"/>
                    <a:pt x="19711" y="4279"/>
                  </a:cubicBezTo>
                  <a:cubicBezTo>
                    <a:pt x="19731" y="4213"/>
                    <a:pt x="19754" y="4148"/>
                    <a:pt x="19711" y="4038"/>
                  </a:cubicBezTo>
                  <a:cubicBezTo>
                    <a:pt x="19648" y="3886"/>
                    <a:pt x="19459" y="3886"/>
                    <a:pt x="19354" y="3886"/>
                  </a:cubicBezTo>
                  <a:cubicBezTo>
                    <a:pt x="19333" y="3886"/>
                    <a:pt x="19291" y="3886"/>
                    <a:pt x="19271" y="3886"/>
                  </a:cubicBezTo>
                  <a:cubicBezTo>
                    <a:pt x="19228" y="3886"/>
                    <a:pt x="19208" y="3886"/>
                    <a:pt x="19165" y="3886"/>
                  </a:cubicBezTo>
                  <a:cubicBezTo>
                    <a:pt x="19019" y="3886"/>
                    <a:pt x="18936" y="3841"/>
                    <a:pt x="18913" y="3800"/>
                  </a:cubicBezTo>
                  <a:cubicBezTo>
                    <a:pt x="18893" y="3731"/>
                    <a:pt x="18893" y="3624"/>
                    <a:pt x="18936" y="3600"/>
                  </a:cubicBezTo>
                  <a:cubicBezTo>
                    <a:pt x="19019" y="3558"/>
                    <a:pt x="19125" y="3448"/>
                    <a:pt x="19082" y="3275"/>
                  </a:cubicBezTo>
                  <a:cubicBezTo>
                    <a:pt x="19082" y="3252"/>
                    <a:pt x="19125" y="3231"/>
                    <a:pt x="19145" y="3231"/>
                  </a:cubicBezTo>
                  <a:cubicBezTo>
                    <a:pt x="19165" y="3210"/>
                    <a:pt x="19208" y="3186"/>
                    <a:pt x="19250" y="3165"/>
                  </a:cubicBezTo>
                  <a:cubicBezTo>
                    <a:pt x="19313" y="3121"/>
                    <a:pt x="19313" y="3055"/>
                    <a:pt x="19291" y="3034"/>
                  </a:cubicBezTo>
                  <a:cubicBezTo>
                    <a:pt x="19291" y="2948"/>
                    <a:pt x="19188" y="2903"/>
                    <a:pt x="19062" y="2838"/>
                  </a:cubicBezTo>
                  <a:cubicBezTo>
                    <a:pt x="19019" y="2838"/>
                    <a:pt x="18999" y="2817"/>
                    <a:pt x="18956" y="2793"/>
                  </a:cubicBezTo>
                  <a:cubicBezTo>
                    <a:pt x="18873" y="2772"/>
                    <a:pt x="18850" y="2707"/>
                    <a:pt x="18810" y="2641"/>
                  </a:cubicBezTo>
                  <a:cubicBezTo>
                    <a:pt x="18787" y="2597"/>
                    <a:pt x="18767" y="2555"/>
                    <a:pt x="18727" y="2510"/>
                  </a:cubicBezTo>
                  <a:cubicBezTo>
                    <a:pt x="18684" y="2489"/>
                    <a:pt x="18704" y="2445"/>
                    <a:pt x="18767" y="2314"/>
                  </a:cubicBezTo>
                  <a:cubicBezTo>
                    <a:pt x="18767" y="2293"/>
                    <a:pt x="18787" y="2248"/>
                    <a:pt x="18810" y="2203"/>
                  </a:cubicBezTo>
                  <a:cubicBezTo>
                    <a:pt x="18850" y="2075"/>
                    <a:pt x="18913" y="2052"/>
                    <a:pt x="19102" y="2031"/>
                  </a:cubicBezTo>
                  <a:cubicBezTo>
                    <a:pt x="19291" y="2010"/>
                    <a:pt x="19354" y="1813"/>
                    <a:pt x="19416" y="1659"/>
                  </a:cubicBezTo>
                  <a:cubicBezTo>
                    <a:pt x="19459" y="1593"/>
                    <a:pt x="19479" y="1528"/>
                    <a:pt x="19502" y="1507"/>
                  </a:cubicBezTo>
                  <a:cubicBezTo>
                    <a:pt x="19565" y="1397"/>
                    <a:pt x="19605" y="1310"/>
                    <a:pt x="19585" y="1224"/>
                  </a:cubicBezTo>
                  <a:cubicBezTo>
                    <a:pt x="19585" y="1158"/>
                    <a:pt x="19542" y="1093"/>
                    <a:pt x="19459" y="1027"/>
                  </a:cubicBezTo>
                  <a:cubicBezTo>
                    <a:pt x="19416" y="1006"/>
                    <a:pt x="19396" y="983"/>
                    <a:pt x="19396" y="941"/>
                  </a:cubicBezTo>
                  <a:cubicBezTo>
                    <a:pt x="19396" y="917"/>
                    <a:pt x="19396" y="896"/>
                    <a:pt x="19439" y="875"/>
                  </a:cubicBezTo>
                  <a:cubicBezTo>
                    <a:pt x="19542" y="807"/>
                    <a:pt x="19605" y="721"/>
                    <a:pt x="19625" y="634"/>
                  </a:cubicBezTo>
                  <a:cubicBezTo>
                    <a:pt x="19625" y="569"/>
                    <a:pt x="19625" y="503"/>
                    <a:pt x="19542" y="417"/>
                  </a:cubicBezTo>
                  <a:cubicBezTo>
                    <a:pt x="19479" y="351"/>
                    <a:pt x="19396" y="307"/>
                    <a:pt x="19313" y="307"/>
                  </a:cubicBezTo>
                  <a:cubicBezTo>
                    <a:pt x="19250" y="307"/>
                    <a:pt x="19188" y="328"/>
                    <a:pt x="19145" y="351"/>
                  </a:cubicBezTo>
                  <a:cubicBezTo>
                    <a:pt x="19102" y="351"/>
                    <a:pt x="19082" y="351"/>
                    <a:pt x="19062" y="372"/>
                  </a:cubicBezTo>
                  <a:cubicBezTo>
                    <a:pt x="18850" y="393"/>
                    <a:pt x="18787" y="569"/>
                    <a:pt x="18727" y="744"/>
                  </a:cubicBezTo>
                  <a:cubicBezTo>
                    <a:pt x="18684" y="831"/>
                    <a:pt x="18641" y="875"/>
                    <a:pt x="18601" y="917"/>
                  </a:cubicBezTo>
                  <a:cubicBezTo>
                    <a:pt x="18558" y="983"/>
                    <a:pt x="18495" y="1069"/>
                    <a:pt x="18475" y="1200"/>
                  </a:cubicBezTo>
                  <a:cubicBezTo>
                    <a:pt x="18475" y="1245"/>
                    <a:pt x="18369" y="1268"/>
                    <a:pt x="18223" y="1289"/>
                  </a:cubicBezTo>
                  <a:cubicBezTo>
                    <a:pt x="18137" y="1310"/>
                    <a:pt x="18011" y="1310"/>
                    <a:pt x="17928" y="1355"/>
                  </a:cubicBezTo>
                  <a:cubicBezTo>
                    <a:pt x="17885" y="1376"/>
                    <a:pt x="17802" y="1397"/>
                    <a:pt x="17719" y="1397"/>
                  </a:cubicBezTo>
                  <a:cubicBezTo>
                    <a:pt x="17508" y="1397"/>
                    <a:pt x="17279" y="1331"/>
                    <a:pt x="17216" y="1310"/>
                  </a:cubicBezTo>
                  <a:cubicBezTo>
                    <a:pt x="17173" y="1289"/>
                    <a:pt x="17153" y="1268"/>
                    <a:pt x="17133" y="1245"/>
                  </a:cubicBezTo>
                  <a:cubicBezTo>
                    <a:pt x="17133" y="1200"/>
                    <a:pt x="17153" y="1134"/>
                    <a:pt x="17173" y="1093"/>
                  </a:cubicBezTo>
                  <a:cubicBezTo>
                    <a:pt x="17236" y="962"/>
                    <a:pt x="17216" y="700"/>
                    <a:pt x="17090" y="524"/>
                  </a:cubicBezTo>
                  <a:cubicBezTo>
                    <a:pt x="17070" y="482"/>
                    <a:pt x="17070" y="438"/>
                    <a:pt x="17070" y="372"/>
                  </a:cubicBezTo>
                  <a:cubicBezTo>
                    <a:pt x="17047" y="286"/>
                    <a:pt x="17047" y="176"/>
                    <a:pt x="16964" y="110"/>
                  </a:cubicBezTo>
                  <a:cubicBezTo>
                    <a:pt x="16901" y="66"/>
                    <a:pt x="16838" y="0"/>
                    <a:pt x="16732" y="0"/>
                  </a:cubicBezTo>
                  <a:lnTo>
                    <a:pt x="16732" y="89"/>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0" name="AutoShape 20"/>
            <p:cNvSpPr>
              <a:spLocks/>
            </p:cNvSpPr>
            <p:nvPr/>
          </p:nvSpPr>
          <p:spPr bwMode="auto">
            <a:xfrm>
              <a:off x="3674520" y="1554875"/>
              <a:ext cx="2458045" cy="2391788"/>
            </a:xfrm>
            <a:custGeom>
              <a:avLst/>
              <a:gdLst>
                <a:gd name="T0" fmla="*/ 10787 w 21574"/>
                <a:gd name="T1" fmla="*/ 10800 h 21600"/>
                <a:gd name="T2" fmla="*/ 10787 w 21574"/>
                <a:gd name="T3" fmla="*/ 10800 h 21600"/>
                <a:gd name="T4" fmla="*/ 10787 w 21574"/>
                <a:gd name="T5" fmla="*/ 10800 h 21600"/>
                <a:gd name="T6" fmla="*/ 10787 w 21574"/>
                <a:gd name="T7" fmla="*/ 10800 h 21600"/>
              </a:gdLst>
              <a:ahLst/>
              <a:cxnLst>
                <a:cxn ang="0">
                  <a:pos x="T0" y="T1"/>
                </a:cxn>
                <a:cxn ang="0">
                  <a:pos x="T2" y="T3"/>
                </a:cxn>
                <a:cxn ang="0">
                  <a:pos x="T4" y="T5"/>
                </a:cxn>
                <a:cxn ang="0">
                  <a:pos x="T6" y="T7"/>
                </a:cxn>
              </a:cxnLst>
              <a:rect l="0" t="0" r="r" b="b"/>
              <a:pathLst>
                <a:path w="21574" h="21600">
                  <a:moveTo>
                    <a:pt x="15352" y="21600"/>
                  </a:moveTo>
                  <a:cubicBezTo>
                    <a:pt x="15183" y="21600"/>
                    <a:pt x="15011" y="21556"/>
                    <a:pt x="14863" y="21535"/>
                  </a:cubicBezTo>
                  <a:cubicBezTo>
                    <a:pt x="14775" y="21511"/>
                    <a:pt x="14691" y="21491"/>
                    <a:pt x="14627" y="21491"/>
                  </a:cubicBezTo>
                  <a:cubicBezTo>
                    <a:pt x="14522" y="21470"/>
                    <a:pt x="14435" y="21470"/>
                    <a:pt x="14351" y="21470"/>
                  </a:cubicBezTo>
                  <a:cubicBezTo>
                    <a:pt x="14286" y="21470"/>
                    <a:pt x="14222" y="21470"/>
                    <a:pt x="14158" y="21470"/>
                  </a:cubicBezTo>
                  <a:cubicBezTo>
                    <a:pt x="14074" y="21446"/>
                    <a:pt x="14094" y="21360"/>
                    <a:pt x="14094" y="21340"/>
                  </a:cubicBezTo>
                  <a:cubicBezTo>
                    <a:pt x="14094" y="21316"/>
                    <a:pt x="14094" y="21295"/>
                    <a:pt x="14094" y="21274"/>
                  </a:cubicBezTo>
                  <a:cubicBezTo>
                    <a:pt x="14094" y="21274"/>
                    <a:pt x="14094" y="21274"/>
                    <a:pt x="14030" y="21251"/>
                  </a:cubicBezTo>
                  <a:cubicBezTo>
                    <a:pt x="13902" y="21251"/>
                    <a:pt x="13795" y="21165"/>
                    <a:pt x="13690" y="21100"/>
                  </a:cubicBezTo>
                  <a:cubicBezTo>
                    <a:pt x="13646" y="21055"/>
                    <a:pt x="13603" y="21035"/>
                    <a:pt x="13562" y="21014"/>
                  </a:cubicBezTo>
                  <a:cubicBezTo>
                    <a:pt x="13477" y="20970"/>
                    <a:pt x="13454" y="20884"/>
                    <a:pt x="13454" y="20839"/>
                  </a:cubicBezTo>
                  <a:cubicBezTo>
                    <a:pt x="13413" y="20884"/>
                    <a:pt x="13370" y="20905"/>
                    <a:pt x="13346" y="20949"/>
                  </a:cubicBezTo>
                  <a:cubicBezTo>
                    <a:pt x="13282" y="20990"/>
                    <a:pt x="13242" y="21035"/>
                    <a:pt x="13114" y="21055"/>
                  </a:cubicBezTo>
                  <a:cubicBezTo>
                    <a:pt x="13093" y="21055"/>
                    <a:pt x="13070" y="21055"/>
                    <a:pt x="13050" y="21055"/>
                  </a:cubicBezTo>
                  <a:cubicBezTo>
                    <a:pt x="13029" y="21055"/>
                    <a:pt x="13006" y="21055"/>
                    <a:pt x="12986" y="21055"/>
                  </a:cubicBezTo>
                  <a:lnTo>
                    <a:pt x="12942" y="21124"/>
                  </a:lnTo>
                  <a:cubicBezTo>
                    <a:pt x="12878" y="21209"/>
                    <a:pt x="12837" y="21251"/>
                    <a:pt x="12773" y="21316"/>
                  </a:cubicBezTo>
                  <a:cubicBezTo>
                    <a:pt x="12730" y="21340"/>
                    <a:pt x="12686" y="21405"/>
                    <a:pt x="12622" y="21470"/>
                  </a:cubicBezTo>
                  <a:cubicBezTo>
                    <a:pt x="12581" y="21535"/>
                    <a:pt x="12537" y="21556"/>
                    <a:pt x="12473" y="21556"/>
                  </a:cubicBezTo>
                  <a:cubicBezTo>
                    <a:pt x="12389" y="21556"/>
                    <a:pt x="12325" y="21491"/>
                    <a:pt x="12281" y="21425"/>
                  </a:cubicBezTo>
                  <a:cubicBezTo>
                    <a:pt x="12238" y="21405"/>
                    <a:pt x="12217" y="21360"/>
                    <a:pt x="12197" y="21360"/>
                  </a:cubicBezTo>
                  <a:cubicBezTo>
                    <a:pt x="12089" y="21295"/>
                    <a:pt x="12049" y="21165"/>
                    <a:pt x="12133" y="20990"/>
                  </a:cubicBezTo>
                  <a:cubicBezTo>
                    <a:pt x="12153" y="20905"/>
                    <a:pt x="12153" y="20884"/>
                    <a:pt x="12133" y="20819"/>
                  </a:cubicBezTo>
                  <a:cubicBezTo>
                    <a:pt x="12110" y="20774"/>
                    <a:pt x="12110" y="20774"/>
                    <a:pt x="12110" y="20774"/>
                  </a:cubicBezTo>
                  <a:cubicBezTo>
                    <a:pt x="12110" y="20730"/>
                    <a:pt x="12089" y="20709"/>
                    <a:pt x="12069" y="20665"/>
                  </a:cubicBezTo>
                  <a:cubicBezTo>
                    <a:pt x="12049" y="20623"/>
                    <a:pt x="12025" y="20579"/>
                    <a:pt x="12025" y="20514"/>
                  </a:cubicBezTo>
                  <a:cubicBezTo>
                    <a:pt x="12025" y="20428"/>
                    <a:pt x="12089" y="20384"/>
                    <a:pt x="12133" y="20363"/>
                  </a:cubicBezTo>
                  <a:cubicBezTo>
                    <a:pt x="12153" y="20342"/>
                    <a:pt x="12174" y="20319"/>
                    <a:pt x="12217" y="20298"/>
                  </a:cubicBezTo>
                  <a:cubicBezTo>
                    <a:pt x="12217" y="20298"/>
                    <a:pt x="12217" y="20298"/>
                    <a:pt x="12217" y="20254"/>
                  </a:cubicBezTo>
                  <a:cubicBezTo>
                    <a:pt x="12197" y="20188"/>
                    <a:pt x="12133" y="20103"/>
                    <a:pt x="12069" y="20082"/>
                  </a:cubicBezTo>
                  <a:cubicBezTo>
                    <a:pt x="12005" y="20037"/>
                    <a:pt x="12005" y="19952"/>
                    <a:pt x="12005" y="19907"/>
                  </a:cubicBezTo>
                  <a:cubicBezTo>
                    <a:pt x="12005" y="19887"/>
                    <a:pt x="12005" y="19863"/>
                    <a:pt x="12005" y="19863"/>
                  </a:cubicBezTo>
                  <a:cubicBezTo>
                    <a:pt x="11984" y="19887"/>
                    <a:pt x="11961" y="19887"/>
                    <a:pt x="11961" y="19887"/>
                  </a:cubicBezTo>
                  <a:cubicBezTo>
                    <a:pt x="11833" y="19887"/>
                    <a:pt x="11769" y="19777"/>
                    <a:pt x="11749" y="19777"/>
                  </a:cubicBezTo>
                  <a:cubicBezTo>
                    <a:pt x="11749" y="19756"/>
                    <a:pt x="11749" y="19756"/>
                    <a:pt x="11749" y="19756"/>
                  </a:cubicBezTo>
                  <a:cubicBezTo>
                    <a:pt x="11769" y="19691"/>
                    <a:pt x="11769" y="19496"/>
                    <a:pt x="11705" y="19431"/>
                  </a:cubicBezTo>
                  <a:cubicBezTo>
                    <a:pt x="11641" y="19366"/>
                    <a:pt x="11621" y="19366"/>
                    <a:pt x="11577" y="19366"/>
                  </a:cubicBezTo>
                  <a:cubicBezTo>
                    <a:pt x="11557" y="19366"/>
                    <a:pt x="11513" y="19366"/>
                    <a:pt x="11449" y="19366"/>
                  </a:cubicBezTo>
                  <a:lnTo>
                    <a:pt x="11429" y="19386"/>
                  </a:lnTo>
                  <a:cubicBezTo>
                    <a:pt x="11301" y="19386"/>
                    <a:pt x="11260" y="19277"/>
                    <a:pt x="11216" y="19191"/>
                  </a:cubicBezTo>
                  <a:cubicBezTo>
                    <a:pt x="11193" y="19170"/>
                    <a:pt x="11193" y="19126"/>
                    <a:pt x="11173" y="19105"/>
                  </a:cubicBezTo>
                  <a:cubicBezTo>
                    <a:pt x="11129" y="19085"/>
                    <a:pt x="11129" y="19085"/>
                    <a:pt x="11129" y="19085"/>
                  </a:cubicBezTo>
                  <a:cubicBezTo>
                    <a:pt x="11152" y="19019"/>
                    <a:pt x="11152" y="19019"/>
                    <a:pt x="11152" y="19019"/>
                  </a:cubicBezTo>
                  <a:cubicBezTo>
                    <a:pt x="11216" y="18954"/>
                    <a:pt x="11301" y="18889"/>
                    <a:pt x="11365" y="18845"/>
                  </a:cubicBezTo>
                  <a:cubicBezTo>
                    <a:pt x="11429" y="18800"/>
                    <a:pt x="11493" y="18780"/>
                    <a:pt x="11536" y="18735"/>
                  </a:cubicBezTo>
                  <a:cubicBezTo>
                    <a:pt x="11641" y="18694"/>
                    <a:pt x="11728" y="18650"/>
                    <a:pt x="11792" y="18540"/>
                  </a:cubicBezTo>
                  <a:cubicBezTo>
                    <a:pt x="11856" y="18434"/>
                    <a:pt x="11897" y="18303"/>
                    <a:pt x="11877" y="18238"/>
                  </a:cubicBezTo>
                  <a:cubicBezTo>
                    <a:pt x="11877" y="18215"/>
                    <a:pt x="11877" y="18194"/>
                    <a:pt x="11833" y="18194"/>
                  </a:cubicBezTo>
                  <a:cubicBezTo>
                    <a:pt x="11705" y="18108"/>
                    <a:pt x="11621" y="17933"/>
                    <a:pt x="11705" y="17738"/>
                  </a:cubicBezTo>
                  <a:cubicBezTo>
                    <a:pt x="11749" y="17652"/>
                    <a:pt x="11813" y="17501"/>
                    <a:pt x="11728" y="17436"/>
                  </a:cubicBezTo>
                  <a:cubicBezTo>
                    <a:pt x="11685" y="17413"/>
                    <a:pt x="11685" y="17413"/>
                    <a:pt x="11685" y="17413"/>
                  </a:cubicBezTo>
                  <a:cubicBezTo>
                    <a:pt x="11600" y="17327"/>
                    <a:pt x="11472" y="17241"/>
                    <a:pt x="11493" y="17111"/>
                  </a:cubicBezTo>
                  <a:cubicBezTo>
                    <a:pt x="11536" y="16960"/>
                    <a:pt x="11536" y="16871"/>
                    <a:pt x="11493" y="16830"/>
                  </a:cubicBezTo>
                  <a:cubicBezTo>
                    <a:pt x="11472" y="16806"/>
                    <a:pt x="11449" y="16785"/>
                    <a:pt x="11408" y="16785"/>
                  </a:cubicBezTo>
                  <a:cubicBezTo>
                    <a:pt x="11385" y="16785"/>
                    <a:pt x="11344" y="16785"/>
                    <a:pt x="11321" y="16806"/>
                  </a:cubicBezTo>
                  <a:cubicBezTo>
                    <a:pt x="11237" y="16830"/>
                    <a:pt x="11173" y="16850"/>
                    <a:pt x="11088" y="16850"/>
                  </a:cubicBezTo>
                  <a:cubicBezTo>
                    <a:pt x="10940" y="16850"/>
                    <a:pt x="10832" y="16785"/>
                    <a:pt x="10788" y="16699"/>
                  </a:cubicBezTo>
                  <a:cubicBezTo>
                    <a:pt x="10768" y="16655"/>
                    <a:pt x="10788" y="16611"/>
                    <a:pt x="10832" y="16590"/>
                  </a:cubicBezTo>
                  <a:cubicBezTo>
                    <a:pt x="10832" y="16569"/>
                    <a:pt x="10852" y="16545"/>
                    <a:pt x="10852" y="16545"/>
                  </a:cubicBezTo>
                  <a:cubicBezTo>
                    <a:pt x="10832" y="16545"/>
                    <a:pt x="10809" y="16525"/>
                    <a:pt x="10684" y="16525"/>
                  </a:cubicBezTo>
                  <a:cubicBezTo>
                    <a:pt x="10532" y="16525"/>
                    <a:pt x="10448" y="16504"/>
                    <a:pt x="10404" y="16350"/>
                  </a:cubicBezTo>
                  <a:cubicBezTo>
                    <a:pt x="10384" y="16199"/>
                    <a:pt x="10340" y="16199"/>
                    <a:pt x="10340" y="16199"/>
                  </a:cubicBezTo>
                  <a:cubicBezTo>
                    <a:pt x="10340" y="16199"/>
                    <a:pt x="10320" y="16199"/>
                    <a:pt x="10276" y="16220"/>
                  </a:cubicBezTo>
                  <a:cubicBezTo>
                    <a:pt x="10235" y="16264"/>
                    <a:pt x="10128" y="16350"/>
                    <a:pt x="10000" y="16350"/>
                  </a:cubicBezTo>
                  <a:cubicBezTo>
                    <a:pt x="9915" y="16350"/>
                    <a:pt x="9831" y="16285"/>
                    <a:pt x="9787" y="16179"/>
                  </a:cubicBezTo>
                  <a:cubicBezTo>
                    <a:pt x="9744" y="16004"/>
                    <a:pt x="9700" y="16004"/>
                    <a:pt x="9680" y="16004"/>
                  </a:cubicBezTo>
                  <a:cubicBezTo>
                    <a:pt x="9659" y="16004"/>
                    <a:pt x="9616" y="16025"/>
                    <a:pt x="9595" y="16025"/>
                  </a:cubicBezTo>
                  <a:cubicBezTo>
                    <a:pt x="9551" y="16025"/>
                    <a:pt x="9551" y="16025"/>
                    <a:pt x="9531" y="16025"/>
                  </a:cubicBezTo>
                  <a:cubicBezTo>
                    <a:pt x="9383" y="16025"/>
                    <a:pt x="9255" y="15939"/>
                    <a:pt x="9191" y="15832"/>
                  </a:cubicBezTo>
                  <a:cubicBezTo>
                    <a:pt x="9167" y="15809"/>
                    <a:pt x="9147" y="15809"/>
                    <a:pt x="9147" y="15809"/>
                  </a:cubicBezTo>
                  <a:cubicBezTo>
                    <a:pt x="9127" y="15809"/>
                    <a:pt x="9127" y="15809"/>
                    <a:pt x="9103" y="15809"/>
                  </a:cubicBezTo>
                  <a:cubicBezTo>
                    <a:pt x="9083" y="15809"/>
                    <a:pt x="9063" y="15809"/>
                    <a:pt x="9063" y="15809"/>
                  </a:cubicBezTo>
                  <a:cubicBezTo>
                    <a:pt x="8999" y="15809"/>
                    <a:pt x="8975" y="15809"/>
                    <a:pt x="8935" y="15767"/>
                  </a:cubicBezTo>
                  <a:cubicBezTo>
                    <a:pt x="8891" y="15699"/>
                    <a:pt x="8891" y="15658"/>
                    <a:pt x="8891" y="15613"/>
                  </a:cubicBezTo>
                  <a:cubicBezTo>
                    <a:pt x="8891" y="15593"/>
                    <a:pt x="8891" y="15593"/>
                    <a:pt x="8891" y="15593"/>
                  </a:cubicBezTo>
                  <a:cubicBezTo>
                    <a:pt x="8891" y="15593"/>
                    <a:pt x="8891" y="15593"/>
                    <a:pt x="8870" y="15593"/>
                  </a:cubicBezTo>
                  <a:cubicBezTo>
                    <a:pt x="8786" y="15613"/>
                    <a:pt x="8719" y="15678"/>
                    <a:pt x="8635" y="15723"/>
                  </a:cubicBezTo>
                  <a:cubicBezTo>
                    <a:pt x="8571" y="15767"/>
                    <a:pt x="8486" y="15832"/>
                    <a:pt x="8402" y="15874"/>
                  </a:cubicBezTo>
                  <a:cubicBezTo>
                    <a:pt x="8335" y="15918"/>
                    <a:pt x="8335" y="15918"/>
                    <a:pt x="8335" y="15918"/>
                  </a:cubicBezTo>
                  <a:cubicBezTo>
                    <a:pt x="8230" y="15960"/>
                    <a:pt x="8166" y="16004"/>
                    <a:pt x="8082" y="16004"/>
                  </a:cubicBezTo>
                  <a:cubicBezTo>
                    <a:pt x="8018" y="16004"/>
                    <a:pt x="7954" y="15960"/>
                    <a:pt x="7890" y="15874"/>
                  </a:cubicBezTo>
                  <a:cubicBezTo>
                    <a:pt x="7846" y="15809"/>
                    <a:pt x="7782" y="15744"/>
                    <a:pt x="7738" y="15678"/>
                  </a:cubicBezTo>
                  <a:cubicBezTo>
                    <a:pt x="7674" y="15613"/>
                    <a:pt x="7634" y="15548"/>
                    <a:pt x="7590" y="15507"/>
                  </a:cubicBezTo>
                  <a:cubicBezTo>
                    <a:pt x="7590" y="15483"/>
                    <a:pt x="7570" y="15462"/>
                    <a:pt x="7526" y="15462"/>
                  </a:cubicBezTo>
                  <a:cubicBezTo>
                    <a:pt x="7506" y="15462"/>
                    <a:pt x="7482" y="15462"/>
                    <a:pt x="7482" y="15462"/>
                  </a:cubicBezTo>
                  <a:cubicBezTo>
                    <a:pt x="7462" y="15527"/>
                    <a:pt x="7442" y="15658"/>
                    <a:pt x="7334" y="15658"/>
                  </a:cubicBezTo>
                  <a:cubicBezTo>
                    <a:pt x="7334" y="15658"/>
                    <a:pt x="7314" y="15658"/>
                    <a:pt x="7290" y="15634"/>
                  </a:cubicBezTo>
                  <a:cubicBezTo>
                    <a:pt x="7185" y="15593"/>
                    <a:pt x="6781" y="15332"/>
                    <a:pt x="6781" y="15311"/>
                  </a:cubicBezTo>
                  <a:cubicBezTo>
                    <a:pt x="6758" y="15311"/>
                    <a:pt x="6653" y="15267"/>
                    <a:pt x="6589" y="15072"/>
                  </a:cubicBezTo>
                  <a:cubicBezTo>
                    <a:pt x="6545" y="14962"/>
                    <a:pt x="6461" y="14897"/>
                    <a:pt x="6397" y="14856"/>
                  </a:cubicBezTo>
                  <a:cubicBezTo>
                    <a:pt x="6333" y="14832"/>
                    <a:pt x="6289" y="14791"/>
                    <a:pt x="6269" y="14746"/>
                  </a:cubicBezTo>
                  <a:cubicBezTo>
                    <a:pt x="6245" y="14726"/>
                    <a:pt x="6225" y="14705"/>
                    <a:pt x="6181" y="14660"/>
                  </a:cubicBezTo>
                  <a:cubicBezTo>
                    <a:pt x="6097" y="14572"/>
                    <a:pt x="5992" y="14444"/>
                    <a:pt x="5969" y="14314"/>
                  </a:cubicBezTo>
                  <a:cubicBezTo>
                    <a:pt x="5905" y="14140"/>
                    <a:pt x="5905" y="13989"/>
                    <a:pt x="6033" y="13814"/>
                  </a:cubicBezTo>
                  <a:cubicBezTo>
                    <a:pt x="6117" y="13728"/>
                    <a:pt x="6161" y="13705"/>
                    <a:pt x="6225" y="13684"/>
                  </a:cubicBezTo>
                  <a:cubicBezTo>
                    <a:pt x="6245" y="13684"/>
                    <a:pt x="6269" y="13684"/>
                    <a:pt x="6289" y="13663"/>
                  </a:cubicBezTo>
                  <a:cubicBezTo>
                    <a:pt x="6312" y="13619"/>
                    <a:pt x="6245" y="13577"/>
                    <a:pt x="6225" y="13554"/>
                  </a:cubicBezTo>
                  <a:cubicBezTo>
                    <a:pt x="6181" y="13533"/>
                    <a:pt x="6141" y="13509"/>
                    <a:pt x="6117" y="13468"/>
                  </a:cubicBezTo>
                  <a:cubicBezTo>
                    <a:pt x="6013" y="13358"/>
                    <a:pt x="6033" y="13252"/>
                    <a:pt x="6077" y="13012"/>
                  </a:cubicBezTo>
                  <a:cubicBezTo>
                    <a:pt x="6077" y="12991"/>
                    <a:pt x="6077" y="12991"/>
                    <a:pt x="6077" y="12991"/>
                  </a:cubicBezTo>
                  <a:cubicBezTo>
                    <a:pt x="6117" y="12817"/>
                    <a:pt x="6181" y="12731"/>
                    <a:pt x="6245" y="12642"/>
                  </a:cubicBezTo>
                  <a:cubicBezTo>
                    <a:pt x="6289" y="12601"/>
                    <a:pt x="6333" y="12577"/>
                    <a:pt x="6333" y="12536"/>
                  </a:cubicBezTo>
                  <a:cubicBezTo>
                    <a:pt x="6353" y="12471"/>
                    <a:pt x="6333" y="12405"/>
                    <a:pt x="6312" y="12317"/>
                  </a:cubicBezTo>
                  <a:cubicBezTo>
                    <a:pt x="6289" y="12275"/>
                    <a:pt x="6269" y="12231"/>
                    <a:pt x="6245" y="12166"/>
                  </a:cubicBezTo>
                  <a:cubicBezTo>
                    <a:pt x="6225" y="12015"/>
                    <a:pt x="6205" y="11580"/>
                    <a:pt x="6312" y="11429"/>
                  </a:cubicBezTo>
                  <a:cubicBezTo>
                    <a:pt x="6438" y="11278"/>
                    <a:pt x="6502" y="11168"/>
                    <a:pt x="6438" y="11103"/>
                  </a:cubicBezTo>
                  <a:cubicBezTo>
                    <a:pt x="6417" y="11083"/>
                    <a:pt x="6397" y="11083"/>
                    <a:pt x="6373" y="11083"/>
                  </a:cubicBezTo>
                  <a:cubicBezTo>
                    <a:pt x="6353" y="11083"/>
                    <a:pt x="6333" y="11083"/>
                    <a:pt x="6333" y="11083"/>
                  </a:cubicBezTo>
                  <a:cubicBezTo>
                    <a:pt x="6289" y="11083"/>
                    <a:pt x="6269" y="11103"/>
                    <a:pt x="6245" y="11103"/>
                  </a:cubicBezTo>
                  <a:cubicBezTo>
                    <a:pt x="6205" y="11103"/>
                    <a:pt x="6161" y="11083"/>
                    <a:pt x="6141" y="11059"/>
                  </a:cubicBezTo>
                  <a:cubicBezTo>
                    <a:pt x="6033" y="11018"/>
                    <a:pt x="6033" y="10908"/>
                    <a:pt x="6013" y="10822"/>
                  </a:cubicBezTo>
                  <a:cubicBezTo>
                    <a:pt x="6013" y="10778"/>
                    <a:pt x="5992" y="10736"/>
                    <a:pt x="5992" y="10713"/>
                  </a:cubicBezTo>
                  <a:cubicBezTo>
                    <a:pt x="5969" y="10713"/>
                    <a:pt x="5949" y="10713"/>
                    <a:pt x="5949" y="10713"/>
                  </a:cubicBezTo>
                  <a:cubicBezTo>
                    <a:pt x="5928" y="10713"/>
                    <a:pt x="5905" y="10736"/>
                    <a:pt x="5861" y="10778"/>
                  </a:cubicBezTo>
                  <a:cubicBezTo>
                    <a:pt x="5692" y="10952"/>
                    <a:pt x="5608" y="10952"/>
                    <a:pt x="5585" y="10952"/>
                  </a:cubicBezTo>
                  <a:cubicBezTo>
                    <a:pt x="5564" y="10952"/>
                    <a:pt x="5500" y="10952"/>
                    <a:pt x="5480" y="10864"/>
                  </a:cubicBezTo>
                  <a:cubicBezTo>
                    <a:pt x="5480" y="10736"/>
                    <a:pt x="5500" y="10692"/>
                    <a:pt x="5544" y="10648"/>
                  </a:cubicBezTo>
                  <a:cubicBezTo>
                    <a:pt x="5544" y="10627"/>
                    <a:pt x="5564" y="10603"/>
                    <a:pt x="5564" y="10603"/>
                  </a:cubicBezTo>
                  <a:cubicBezTo>
                    <a:pt x="5564" y="10603"/>
                    <a:pt x="5480" y="10582"/>
                    <a:pt x="5416" y="10562"/>
                  </a:cubicBezTo>
                  <a:cubicBezTo>
                    <a:pt x="5352" y="10562"/>
                    <a:pt x="5352" y="10562"/>
                    <a:pt x="5352" y="10562"/>
                  </a:cubicBezTo>
                  <a:cubicBezTo>
                    <a:pt x="5372" y="10517"/>
                    <a:pt x="5372" y="10517"/>
                    <a:pt x="5372" y="10517"/>
                  </a:cubicBezTo>
                  <a:cubicBezTo>
                    <a:pt x="5372" y="10517"/>
                    <a:pt x="5393" y="10411"/>
                    <a:pt x="5436" y="10257"/>
                  </a:cubicBezTo>
                  <a:cubicBezTo>
                    <a:pt x="5457" y="10192"/>
                    <a:pt x="5457" y="10085"/>
                    <a:pt x="5457" y="9997"/>
                  </a:cubicBezTo>
                  <a:cubicBezTo>
                    <a:pt x="5457" y="9911"/>
                    <a:pt x="5457" y="9825"/>
                    <a:pt x="5500" y="9760"/>
                  </a:cubicBezTo>
                  <a:cubicBezTo>
                    <a:pt x="5521" y="9715"/>
                    <a:pt x="5585" y="9695"/>
                    <a:pt x="5628" y="9674"/>
                  </a:cubicBezTo>
                  <a:cubicBezTo>
                    <a:pt x="5672" y="9650"/>
                    <a:pt x="5736" y="9630"/>
                    <a:pt x="5736" y="9585"/>
                  </a:cubicBezTo>
                  <a:cubicBezTo>
                    <a:pt x="5757" y="9564"/>
                    <a:pt x="5885" y="9390"/>
                    <a:pt x="5736" y="9109"/>
                  </a:cubicBezTo>
                  <a:cubicBezTo>
                    <a:pt x="5713" y="9044"/>
                    <a:pt x="5692" y="8999"/>
                    <a:pt x="5672" y="8958"/>
                  </a:cubicBezTo>
                  <a:cubicBezTo>
                    <a:pt x="5585" y="8804"/>
                    <a:pt x="5521" y="8697"/>
                    <a:pt x="5585" y="8588"/>
                  </a:cubicBezTo>
                  <a:cubicBezTo>
                    <a:pt x="5628" y="8523"/>
                    <a:pt x="5628" y="8458"/>
                    <a:pt x="5585" y="8393"/>
                  </a:cubicBezTo>
                  <a:cubicBezTo>
                    <a:pt x="5585" y="8372"/>
                    <a:pt x="5564" y="8348"/>
                    <a:pt x="5564" y="8327"/>
                  </a:cubicBezTo>
                  <a:cubicBezTo>
                    <a:pt x="5544" y="8221"/>
                    <a:pt x="5608" y="8088"/>
                    <a:pt x="5777" y="8002"/>
                  </a:cubicBezTo>
                  <a:cubicBezTo>
                    <a:pt x="5861" y="7937"/>
                    <a:pt x="5841" y="7851"/>
                    <a:pt x="5800" y="7700"/>
                  </a:cubicBezTo>
                  <a:cubicBezTo>
                    <a:pt x="5736" y="7570"/>
                    <a:pt x="5521" y="7309"/>
                    <a:pt x="5457" y="7286"/>
                  </a:cubicBezTo>
                  <a:lnTo>
                    <a:pt x="5436" y="7286"/>
                  </a:lnTo>
                  <a:cubicBezTo>
                    <a:pt x="5416" y="7286"/>
                    <a:pt x="5416" y="7309"/>
                    <a:pt x="5393" y="7351"/>
                  </a:cubicBezTo>
                  <a:cubicBezTo>
                    <a:pt x="5352" y="7395"/>
                    <a:pt x="5329" y="7440"/>
                    <a:pt x="5244" y="7460"/>
                  </a:cubicBezTo>
                  <a:cubicBezTo>
                    <a:pt x="5224" y="7481"/>
                    <a:pt x="5224" y="7481"/>
                    <a:pt x="5204" y="7481"/>
                  </a:cubicBezTo>
                  <a:cubicBezTo>
                    <a:pt x="5116" y="7481"/>
                    <a:pt x="5096" y="7395"/>
                    <a:pt x="5073" y="7309"/>
                  </a:cubicBezTo>
                  <a:cubicBezTo>
                    <a:pt x="5073" y="7286"/>
                    <a:pt x="5052" y="7244"/>
                    <a:pt x="5052" y="7221"/>
                  </a:cubicBezTo>
                  <a:cubicBezTo>
                    <a:pt x="5032" y="7244"/>
                    <a:pt x="4988" y="7265"/>
                    <a:pt x="4924" y="7265"/>
                  </a:cubicBezTo>
                  <a:cubicBezTo>
                    <a:pt x="4904" y="7265"/>
                    <a:pt x="4904" y="7265"/>
                    <a:pt x="4883" y="7265"/>
                  </a:cubicBezTo>
                  <a:cubicBezTo>
                    <a:pt x="4796" y="7265"/>
                    <a:pt x="4796" y="7265"/>
                    <a:pt x="4796" y="7265"/>
                  </a:cubicBezTo>
                  <a:cubicBezTo>
                    <a:pt x="4691" y="7244"/>
                    <a:pt x="4584" y="7221"/>
                    <a:pt x="4499" y="7221"/>
                  </a:cubicBezTo>
                  <a:cubicBezTo>
                    <a:pt x="4476" y="7221"/>
                    <a:pt x="4456" y="7221"/>
                    <a:pt x="4456" y="7221"/>
                  </a:cubicBezTo>
                  <a:cubicBezTo>
                    <a:pt x="4412" y="7244"/>
                    <a:pt x="4328" y="7244"/>
                    <a:pt x="4220" y="7244"/>
                  </a:cubicBezTo>
                  <a:cubicBezTo>
                    <a:pt x="4135" y="7244"/>
                    <a:pt x="3964" y="7244"/>
                    <a:pt x="3839" y="7159"/>
                  </a:cubicBezTo>
                  <a:cubicBezTo>
                    <a:pt x="3751" y="7135"/>
                    <a:pt x="3667" y="7091"/>
                    <a:pt x="3603" y="7070"/>
                  </a:cubicBezTo>
                  <a:cubicBezTo>
                    <a:pt x="3475" y="7025"/>
                    <a:pt x="3388" y="6984"/>
                    <a:pt x="3347" y="6919"/>
                  </a:cubicBezTo>
                  <a:cubicBezTo>
                    <a:pt x="3283" y="6833"/>
                    <a:pt x="3347" y="6700"/>
                    <a:pt x="3388" y="6593"/>
                  </a:cubicBezTo>
                  <a:lnTo>
                    <a:pt x="3388" y="6573"/>
                  </a:lnTo>
                  <a:cubicBezTo>
                    <a:pt x="3388" y="6549"/>
                    <a:pt x="3347" y="6528"/>
                    <a:pt x="3303" y="6528"/>
                  </a:cubicBezTo>
                  <a:cubicBezTo>
                    <a:pt x="3283" y="6528"/>
                    <a:pt x="3262" y="6549"/>
                    <a:pt x="3239" y="6573"/>
                  </a:cubicBezTo>
                  <a:cubicBezTo>
                    <a:pt x="3219" y="6573"/>
                    <a:pt x="3198" y="6573"/>
                    <a:pt x="3155" y="6573"/>
                  </a:cubicBezTo>
                  <a:cubicBezTo>
                    <a:pt x="3047" y="6573"/>
                    <a:pt x="2983" y="6398"/>
                    <a:pt x="2963" y="6333"/>
                  </a:cubicBezTo>
                  <a:cubicBezTo>
                    <a:pt x="2899" y="6247"/>
                    <a:pt x="2855" y="6223"/>
                    <a:pt x="2835" y="6223"/>
                  </a:cubicBezTo>
                  <a:cubicBezTo>
                    <a:pt x="2791" y="6223"/>
                    <a:pt x="2771" y="6247"/>
                    <a:pt x="2730" y="6268"/>
                  </a:cubicBezTo>
                  <a:cubicBezTo>
                    <a:pt x="2707" y="6268"/>
                    <a:pt x="2707" y="6268"/>
                    <a:pt x="2707" y="6268"/>
                  </a:cubicBezTo>
                  <a:cubicBezTo>
                    <a:pt x="2643" y="6312"/>
                    <a:pt x="2578" y="6354"/>
                    <a:pt x="2535" y="6354"/>
                  </a:cubicBezTo>
                  <a:cubicBezTo>
                    <a:pt x="2494" y="6354"/>
                    <a:pt x="2430" y="6333"/>
                    <a:pt x="2430" y="6223"/>
                  </a:cubicBezTo>
                  <a:cubicBezTo>
                    <a:pt x="2410" y="6117"/>
                    <a:pt x="2410" y="6117"/>
                    <a:pt x="2302" y="6093"/>
                  </a:cubicBezTo>
                  <a:cubicBezTo>
                    <a:pt x="2218" y="6073"/>
                    <a:pt x="2174" y="6052"/>
                    <a:pt x="2154" y="6007"/>
                  </a:cubicBezTo>
                  <a:cubicBezTo>
                    <a:pt x="2130" y="5942"/>
                    <a:pt x="2154" y="5877"/>
                    <a:pt x="2174" y="5833"/>
                  </a:cubicBezTo>
                  <a:cubicBezTo>
                    <a:pt x="2194" y="5812"/>
                    <a:pt x="2194" y="5791"/>
                    <a:pt x="2194" y="5771"/>
                  </a:cubicBezTo>
                  <a:cubicBezTo>
                    <a:pt x="2174" y="5771"/>
                    <a:pt x="2130" y="5747"/>
                    <a:pt x="2066" y="5747"/>
                  </a:cubicBezTo>
                  <a:cubicBezTo>
                    <a:pt x="2026" y="5747"/>
                    <a:pt x="2026" y="5747"/>
                    <a:pt x="2026" y="5747"/>
                  </a:cubicBezTo>
                  <a:cubicBezTo>
                    <a:pt x="1982" y="5747"/>
                    <a:pt x="1938" y="5747"/>
                    <a:pt x="1897" y="5747"/>
                  </a:cubicBezTo>
                  <a:cubicBezTo>
                    <a:pt x="1854" y="5771"/>
                    <a:pt x="1810" y="5771"/>
                    <a:pt x="1746" y="5771"/>
                  </a:cubicBezTo>
                  <a:cubicBezTo>
                    <a:pt x="1705" y="5771"/>
                    <a:pt x="1682" y="5771"/>
                    <a:pt x="1641" y="5771"/>
                  </a:cubicBezTo>
                  <a:cubicBezTo>
                    <a:pt x="1534" y="5747"/>
                    <a:pt x="1449" y="5682"/>
                    <a:pt x="1365" y="5637"/>
                  </a:cubicBezTo>
                  <a:cubicBezTo>
                    <a:pt x="1301" y="5596"/>
                    <a:pt x="1214" y="5531"/>
                    <a:pt x="1129" y="5510"/>
                  </a:cubicBezTo>
                  <a:cubicBezTo>
                    <a:pt x="1109" y="5487"/>
                    <a:pt x="1065" y="5487"/>
                    <a:pt x="1022" y="5487"/>
                  </a:cubicBezTo>
                  <a:cubicBezTo>
                    <a:pt x="937" y="5487"/>
                    <a:pt x="829" y="5531"/>
                    <a:pt x="765" y="5572"/>
                  </a:cubicBezTo>
                  <a:cubicBezTo>
                    <a:pt x="725" y="5596"/>
                    <a:pt x="701" y="5596"/>
                    <a:pt x="681" y="5617"/>
                  </a:cubicBezTo>
                  <a:cubicBezTo>
                    <a:pt x="617" y="5637"/>
                    <a:pt x="573" y="5637"/>
                    <a:pt x="533" y="5637"/>
                  </a:cubicBezTo>
                  <a:cubicBezTo>
                    <a:pt x="425" y="5637"/>
                    <a:pt x="341" y="5596"/>
                    <a:pt x="256" y="5487"/>
                  </a:cubicBezTo>
                  <a:cubicBezTo>
                    <a:pt x="61" y="5271"/>
                    <a:pt x="0" y="5120"/>
                    <a:pt x="20" y="5055"/>
                  </a:cubicBezTo>
                  <a:cubicBezTo>
                    <a:pt x="20" y="5055"/>
                    <a:pt x="20" y="5031"/>
                    <a:pt x="41" y="5031"/>
                  </a:cubicBezTo>
                  <a:cubicBezTo>
                    <a:pt x="0" y="5010"/>
                    <a:pt x="0" y="5010"/>
                    <a:pt x="0" y="5010"/>
                  </a:cubicBezTo>
                  <a:cubicBezTo>
                    <a:pt x="125" y="4989"/>
                    <a:pt x="125" y="4989"/>
                    <a:pt x="125" y="4989"/>
                  </a:cubicBezTo>
                  <a:cubicBezTo>
                    <a:pt x="617" y="4989"/>
                    <a:pt x="617" y="4989"/>
                    <a:pt x="617" y="4989"/>
                  </a:cubicBezTo>
                  <a:cubicBezTo>
                    <a:pt x="701" y="4989"/>
                    <a:pt x="725" y="4966"/>
                    <a:pt x="745" y="4901"/>
                  </a:cubicBezTo>
                  <a:cubicBezTo>
                    <a:pt x="765" y="4794"/>
                    <a:pt x="873" y="4729"/>
                    <a:pt x="1022" y="4729"/>
                  </a:cubicBezTo>
                  <a:cubicBezTo>
                    <a:pt x="1065" y="4729"/>
                    <a:pt x="1086" y="4729"/>
                    <a:pt x="1129" y="4750"/>
                  </a:cubicBezTo>
                  <a:cubicBezTo>
                    <a:pt x="1257" y="4750"/>
                    <a:pt x="1342" y="4815"/>
                    <a:pt x="1426" y="4859"/>
                  </a:cubicBezTo>
                  <a:cubicBezTo>
                    <a:pt x="1490" y="4880"/>
                    <a:pt x="1534" y="4924"/>
                    <a:pt x="1554" y="4924"/>
                  </a:cubicBezTo>
                  <a:cubicBezTo>
                    <a:pt x="1598" y="4836"/>
                    <a:pt x="1598" y="4815"/>
                    <a:pt x="1618" y="4664"/>
                  </a:cubicBezTo>
                  <a:cubicBezTo>
                    <a:pt x="1618" y="4619"/>
                    <a:pt x="1618" y="4619"/>
                    <a:pt x="1618" y="4619"/>
                  </a:cubicBezTo>
                  <a:cubicBezTo>
                    <a:pt x="1641" y="4575"/>
                    <a:pt x="1618" y="4510"/>
                    <a:pt x="1598" y="4469"/>
                  </a:cubicBezTo>
                  <a:cubicBezTo>
                    <a:pt x="1554" y="4403"/>
                    <a:pt x="1534" y="4294"/>
                    <a:pt x="1618" y="4184"/>
                  </a:cubicBezTo>
                  <a:cubicBezTo>
                    <a:pt x="1746" y="4013"/>
                    <a:pt x="1833" y="3927"/>
                    <a:pt x="1982" y="3838"/>
                  </a:cubicBezTo>
                  <a:cubicBezTo>
                    <a:pt x="2002" y="3818"/>
                    <a:pt x="2046" y="3797"/>
                    <a:pt x="2066" y="3773"/>
                  </a:cubicBezTo>
                  <a:cubicBezTo>
                    <a:pt x="2130" y="3708"/>
                    <a:pt x="2218" y="3643"/>
                    <a:pt x="2302" y="3643"/>
                  </a:cubicBezTo>
                  <a:cubicBezTo>
                    <a:pt x="2346" y="3643"/>
                    <a:pt x="2366" y="3643"/>
                    <a:pt x="2410" y="3667"/>
                  </a:cubicBezTo>
                  <a:cubicBezTo>
                    <a:pt x="2450" y="3687"/>
                    <a:pt x="2514" y="3708"/>
                    <a:pt x="2558" y="3752"/>
                  </a:cubicBezTo>
                  <a:cubicBezTo>
                    <a:pt x="2663" y="3797"/>
                    <a:pt x="2771" y="3862"/>
                    <a:pt x="2835" y="3862"/>
                  </a:cubicBezTo>
                  <a:cubicBezTo>
                    <a:pt x="2855" y="3862"/>
                    <a:pt x="2878" y="3862"/>
                    <a:pt x="2878" y="3838"/>
                  </a:cubicBezTo>
                  <a:cubicBezTo>
                    <a:pt x="2942" y="3818"/>
                    <a:pt x="2983" y="3797"/>
                    <a:pt x="3047" y="3773"/>
                  </a:cubicBezTo>
                  <a:cubicBezTo>
                    <a:pt x="3111" y="3752"/>
                    <a:pt x="3175" y="3732"/>
                    <a:pt x="3198" y="3687"/>
                  </a:cubicBezTo>
                  <a:cubicBezTo>
                    <a:pt x="3239" y="3601"/>
                    <a:pt x="3283" y="3557"/>
                    <a:pt x="3347" y="3513"/>
                  </a:cubicBezTo>
                  <a:cubicBezTo>
                    <a:pt x="3388" y="3492"/>
                    <a:pt x="3431" y="3448"/>
                    <a:pt x="3475" y="3427"/>
                  </a:cubicBezTo>
                  <a:cubicBezTo>
                    <a:pt x="3495" y="3406"/>
                    <a:pt x="3519" y="3382"/>
                    <a:pt x="3539" y="3362"/>
                  </a:cubicBezTo>
                  <a:cubicBezTo>
                    <a:pt x="3623" y="3297"/>
                    <a:pt x="3687" y="3232"/>
                    <a:pt x="3751" y="3232"/>
                  </a:cubicBezTo>
                  <a:cubicBezTo>
                    <a:pt x="3795" y="3232"/>
                    <a:pt x="3815" y="3255"/>
                    <a:pt x="3859" y="3276"/>
                  </a:cubicBezTo>
                  <a:cubicBezTo>
                    <a:pt x="3879" y="3276"/>
                    <a:pt x="3879" y="3297"/>
                    <a:pt x="3900" y="3297"/>
                  </a:cubicBezTo>
                  <a:cubicBezTo>
                    <a:pt x="3943" y="3297"/>
                    <a:pt x="3964" y="3255"/>
                    <a:pt x="3987" y="3211"/>
                  </a:cubicBezTo>
                  <a:cubicBezTo>
                    <a:pt x="3987" y="3190"/>
                    <a:pt x="3987" y="3190"/>
                    <a:pt x="3987" y="3166"/>
                  </a:cubicBezTo>
                  <a:cubicBezTo>
                    <a:pt x="4007" y="3101"/>
                    <a:pt x="4028" y="3081"/>
                    <a:pt x="4156" y="3057"/>
                  </a:cubicBezTo>
                  <a:cubicBezTo>
                    <a:pt x="4284" y="3036"/>
                    <a:pt x="4284" y="2800"/>
                    <a:pt x="4284" y="2734"/>
                  </a:cubicBezTo>
                  <a:cubicBezTo>
                    <a:pt x="4284" y="2690"/>
                    <a:pt x="4284" y="2690"/>
                    <a:pt x="4284" y="2690"/>
                  </a:cubicBezTo>
                  <a:cubicBezTo>
                    <a:pt x="4307" y="2690"/>
                    <a:pt x="4307" y="2690"/>
                    <a:pt x="4307" y="2690"/>
                  </a:cubicBezTo>
                  <a:cubicBezTo>
                    <a:pt x="4328" y="2669"/>
                    <a:pt x="4456" y="2646"/>
                    <a:pt x="4476" y="2539"/>
                  </a:cubicBezTo>
                  <a:cubicBezTo>
                    <a:pt x="4476" y="2495"/>
                    <a:pt x="4499" y="2409"/>
                    <a:pt x="4563" y="2409"/>
                  </a:cubicBezTo>
                  <a:cubicBezTo>
                    <a:pt x="4584" y="2409"/>
                    <a:pt x="4604" y="2450"/>
                    <a:pt x="4668" y="2495"/>
                  </a:cubicBezTo>
                  <a:cubicBezTo>
                    <a:pt x="4668" y="2515"/>
                    <a:pt x="4691" y="2539"/>
                    <a:pt x="4732" y="2560"/>
                  </a:cubicBezTo>
                  <a:cubicBezTo>
                    <a:pt x="4776" y="2604"/>
                    <a:pt x="4796" y="2625"/>
                    <a:pt x="4840" y="2625"/>
                  </a:cubicBezTo>
                  <a:cubicBezTo>
                    <a:pt x="4883" y="2625"/>
                    <a:pt x="4947" y="2604"/>
                    <a:pt x="4988" y="2560"/>
                  </a:cubicBezTo>
                  <a:cubicBezTo>
                    <a:pt x="5052" y="2515"/>
                    <a:pt x="5180" y="2430"/>
                    <a:pt x="5329" y="2430"/>
                  </a:cubicBezTo>
                  <a:cubicBezTo>
                    <a:pt x="5352" y="2430"/>
                    <a:pt x="5372" y="2430"/>
                    <a:pt x="5393" y="2430"/>
                  </a:cubicBezTo>
                  <a:cubicBezTo>
                    <a:pt x="5480" y="2450"/>
                    <a:pt x="5521" y="2495"/>
                    <a:pt x="5544" y="2560"/>
                  </a:cubicBezTo>
                  <a:cubicBezTo>
                    <a:pt x="5564" y="2581"/>
                    <a:pt x="5585" y="2625"/>
                    <a:pt x="5628" y="2625"/>
                  </a:cubicBezTo>
                  <a:cubicBezTo>
                    <a:pt x="5672" y="2669"/>
                    <a:pt x="5736" y="2669"/>
                    <a:pt x="5800" y="2669"/>
                  </a:cubicBezTo>
                  <a:cubicBezTo>
                    <a:pt x="5861" y="2669"/>
                    <a:pt x="5905" y="2669"/>
                    <a:pt x="5992" y="2690"/>
                  </a:cubicBezTo>
                  <a:cubicBezTo>
                    <a:pt x="6205" y="2711"/>
                    <a:pt x="6545" y="3057"/>
                    <a:pt x="6589" y="3101"/>
                  </a:cubicBezTo>
                  <a:cubicBezTo>
                    <a:pt x="6609" y="3122"/>
                    <a:pt x="6630" y="3166"/>
                    <a:pt x="6653" y="3232"/>
                  </a:cubicBezTo>
                  <a:cubicBezTo>
                    <a:pt x="6717" y="3317"/>
                    <a:pt x="6758" y="3406"/>
                    <a:pt x="6845" y="3406"/>
                  </a:cubicBezTo>
                  <a:cubicBezTo>
                    <a:pt x="6865" y="3406"/>
                    <a:pt x="6886" y="3382"/>
                    <a:pt x="6909" y="3382"/>
                  </a:cubicBezTo>
                  <a:cubicBezTo>
                    <a:pt x="6973" y="3362"/>
                    <a:pt x="7037" y="3341"/>
                    <a:pt x="7078" y="3317"/>
                  </a:cubicBezTo>
                  <a:cubicBezTo>
                    <a:pt x="7165" y="3297"/>
                    <a:pt x="7226" y="3276"/>
                    <a:pt x="7314" y="3276"/>
                  </a:cubicBezTo>
                  <a:cubicBezTo>
                    <a:pt x="7357" y="3276"/>
                    <a:pt x="7378" y="3276"/>
                    <a:pt x="7421" y="3276"/>
                  </a:cubicBezTo>
                  <a:cubicBezTo>
                    <a:pt x="7462" y="3297"/>
                    <a:pt x="7482" y="3297"/>
                    <a:pt x="7526" y="3317"/>
                  </a:cubicBezTo>
                  <a:cubicBezTo>
                    <a:pt x="7570" y="3341"/>
                    <a:pt x="7610" y="3341"/>
                    <a:pt x="7654" y="3341"/>
                  </a:cubicBezTo>
                  <a:cubicBezTo>
                    <a:pt x="7698" y="3341"/>
                    <a:pt x="7738" y="3341"/>
                    <a:pt x="7782" y="3317"/>
                  </a:cubicBezTo>
                  <a:cubicBezTo>
                    <a:pt x="7846" y="3297"/>
                    <a:pt x="7890" y="3276"/>
                    <a:pt x="7930" y="3276"/>
                  </a:cubicBezTo>
                  <a:cubicBezTo>
                    <a:pt x="7995" y="3276"/>
                    <a:pt x="8059" y="3317"/>
                    <a:pt x="8082" y="3362"/>
                  </a:cubicBezTo>
                  <a:cubicBezTo>
                    <a:pt x="8123" y="3406"/>
                    <a:pt x="8146" y="3448"/>
                    <a:pt x="8123" y="3513"/>
                  </a:cubicBezTo>
                  <a:cubicBezTo>
                    <a:pt x="8123" y="3536"/>
                    <a:pt x="8123" y="3578"/>
                    <a:pt x="8146" y="3601"/>
                  </a:cubicBezTo>
                  <a:cubicBezTo>
                    <a:pt x="8166" y="3622"/>
                    <a:pt x="8187" y="3622"/>
                    <a:pt x="8230" y="3622"/>
                  </a:cubicBezTo>
                  <a:cubicBezTo>
                    <a:pt x="8251" y="3622"/>
                    <a:pt x="8294" y="3622"/>
                    <a:pt x="8315" y="3601"/>
                  </a:cubicBezTo>
                  <a:cubicBezTo>
                    <a:pt x="8335" y="3601"/>
                    <a:pt x="8358" y="3601"/>
                    <a:pt x="8379" y="3601"/>
                  </a:cubicBezTo>
                  <a:cubicBezTo>
                    <a:pt x="8466" y="3601"/>
                    <a:pt x="8530" y="3687"/>
                    <a:pt x="8550" y="3752"/>
                  </a:cubicBezTo>
                  <a:cubicBezTo>
                    <a:pt x="8591" y="3797"/>
                    <a:pt x="8614" y="3838"/>
                    <a:pt x="8655" y="3862"/>
                  </a:cubicBezTo>
                  <a:cubicBezTo>
                    <a:pt x="8699" y="3903"/>
                    <a:pt x="8699" y="3903"/>
                    <a:pt x="8699" y="3903"/>
                  </a:cubicBezTo>
                  <a:cubicBezTo>
                    <a:pt x="8763" y="3927"/>
                    <a:pt x="8786" y="3948"/>
                    <a:pt x="8827" y="3948"/>
                  </a:cubicBezTo>
                  <a:cubicBezTo>
                    <a:pt x="8847" y="3948"/>
                    <a:pt x="8847" y="3948"/>
                    <a:pt x="8870" y="3948"/>
                  </a:cubicBezTo>
                  <a:cubicBezTo>
                    <a:pt x="8975" y="3883"/>
                    <a:pt x="9255" y="3862"/>
                    <a:pt x="9275" y="3862"/>
                  </a:cubicBezTo>
                  <a:cubicBezTo>
                    <a:pt x="9295" y="3862"/>
                    <a:pt x="9295" y="3862"/>
                    <a:pt x="9295" y="3862"/>
                  </a:cubicBezTo>
                  <a:cubicBezTo>
                    <a:pt x="9339" y="3903"/>
                    <a:pt x="9383" y="3927"/>
                    <a:pt x="9444" y="3927"/>
                  </a:cubicBezTo>
                  <a:cubicBezTo>
                    <a:pt x="9487" y="3927"/>
                    <a:pt x="9511" y="3927"/>
                    <a:pt x="9551" y="3903"/>
                  </a:cubicBezTo>
                  <a:cubicBezTo>
                    <a:pt x="9616" y="3903"/>
                    <a:pt x="9680" y="3838"/>
                    <a:pt x="9723" y="3818"/>
                  </a:cubicBezTo>
                  <a:cubicBezTo>
                    <a:pt x="9764" y="3773"/>
                    <a:pt x="9808" y="3752"/>
                    <a:pt x="9851" y="3752"/>
                  </a:cubicBezTo>
                  <a:cubicBezTo>
                    <a:pt x="9872" y="3752"/>
                    <a:pt x="9895" y="3752"/>
                    <a:pt x="9915" y="3797"/>
                  </a:cubicBezTo>
                  <a:cubicBezTo>
                    <a:pt x="9915" y="3838"/>
                    <a:pt x="9915" y="3883"/>
                    <a:pt x="9895" y="3927"/>
                  </a:cubicBezTo>
                  <a:cubicBezTo>
                    <a:pt x="9872" y="3992"/>
                    <a:pt x="9872" y="4057"/>
                    <a:pt x="9872" y="4078"/>
                  </a:cubicBezTo>
                  <a:cubicBezTo>
                    <a:pt x="9895" y="4078"/>
                    <a:pt x="9895" y="4078"/>
                    <a:pt x="9915" y="4078"/>
                  </a:cubicBezTo>
                  <a:cubicBezTo>
                    <a:pt x="10043" y="4078"/>
                    <a:pt x="10043" y="4078"/>
                    <a:pt x="10107" y="3992"/>
                  </a:cubicBezTo>
                  <a:cubicBezTo>
                    <a:pt x="10148" y="3927"/>
                    <a:pt x="10148" y="3927"/>
                    <a:pt x="10148" y="3927"/>
                  </a:cubicBezTo>
                  <a:cubicBezTo>
                    <a:pt x="10235" y="3818"/>
                    <a:pt x="10276" y="3797"/>
                    <a:pt x="10340" y="3752"/>
                  </a:cubicBezTo>
                  <a:cubicBezTo>
                    <a:pt x="10384" y="3732"/>
                    <a:pt x="10404" y="3732"/>
                    <a:pt x="10448" y="3687"/>
                  </a:cubicBezTo>
                  <a:cubicBezTo>
                    <a:pt x="10556" y="3622"/>
                    <a:pt x="10556" y="3578"/>
                    <a:pt x="10596" y="3513"/>
                  </a:cubicBezTo>
                  <a:cubicBezTo>
                    <a:pt x="10596" y="3492"/>
                    <a:pt x="10620" y="3448"/>
                    <a:pt x="10640" y="3406"/>
                  </a:cubicBezTo>
                  <a:cubicBezTo>
                    <a:pt x="10660" y="3362"/>
                    <a:pt x="10809" y="3146"/>
                    <a:pt x="10940" y="3146"/>
                  </a:cubicBezTo>
                  <a:cubicBezTo>
                    <a:pt x="10980" y="3146"/>
                    <a:pt x="11001" y="3146"/>
                    <a:pt x="11024" y="3166"/>
                  </a:cubicBezTo>
                  <a:cubicBezTo>
                    <a:pt x="11088" y="3211"/>
                    <a:pt x="11108" y="3276"/>
                    <a:pt x="11129" y="3317"/>
                  </a:cubicBezTo>
                  <a:cubicBezTo>
                    <a:pt x="11173" y="3406"/>
                    <a:pt x="11193" y="3427"/>
                    <a:pt x="11216" y="3427"/>
                  </a:cubicBezTo>
                  <a:cubicBezTo>
                    <a:pt x="11280" y="3427"/>
                    <a:pt x="11280" y="3427"/>
                    <a:pt x="11280" y="3427"/>
                  </a:cubicBezTo>
                  <a:cubicBezTo>
                    <a:pt x="11344" y="3427"/>
                    <a:pt x="11365" y="3427"/>
                    <a:pt x="11385" y="3297"/>
                  </a:cubicBezTo>
                  <a:cubicBezTo>
                    <a:pt x="11408" y="3081"/>
                    <a:pt x="11429" y="3016"/>
                    <a:pt x="11621" y="2930"/>
                  </a:cubicBezTo>
                  <a:cubicBezTo>
                    <a:pt x="11664" y="2906"/>
                    <a:pt x="11705" y="2885"/>
                    <a:pt x="11749" y="2865"/>
                  </a:cubicBezTo>
                  <a:cubicBezTo>
                    <a:pt x="11813" y="2841"/>
                    <a:pt x="11877" y="2800"/>
                    <a:pt x="11918" y="2800"/>
                  </a:cubicBezTo>
                  <a:cubicBezTo>
                    <a:pt x="11961" y="2800"/>
                    <a:pt x="12005" y="2820"/>
                    <a:pt x="12049" y="2865"/>
                  </a:cubicBezTo>
                  <a:cubicBezTo>
                    <a:pt x="12089" y="2930"/>
                    <a:pt x="12110" y="2971"/>
                    <a:pt x="12133" y="3036"/>
                  </a:cubicBezTo>
                  <a:cubicBezTo>
                    <a:pt x="12174" y="3101"/>
                    <a:pt x="12197" y="3166"/>
                    <a:pt x="12238" y="3166"/>
                  </a:cubicBezTo>
                  <a:cubicBezTo>
                    <a:pt x="12325" y="3146"/>
                    <a:pt x="12325" y="3146"/>
                    <a:pt x="12345" y="3101"/>
                  </a:cubicBezTo>
                  <a:cubicBezTo>
                    <a:pt x="12345" y="3057"/>
                    <a:pt x="12369" y="3016"/>
                    <a:pt x="12389" y="2950"/>
                  </a:cubicBezTo>
                  <a:cubicBezTo>
                    <a:pt x="12430" y="2885"/>
                    <a:pt x="12453" y="2820"/>
                    <a:pt x="12453" y="2776"/>
                  </a:cubicBezTo>
                  <a:cubicBezTo>
                    <a:pt x="12473" y="2711"/>
                    <a:pt x="12473" y="2625"/>
                    <a:pt x="12581" y="2625"/>
                  </a:cubicBezTo>
                  <a:cubicBezTo>
                    <a:pt x="12581" y="2625"/>
                    <a:pt x="12601" y="2625"/>
                    <a:pt x="12622" y="2625"/>
                  </a:cubicBezTo>
                  <a:cubicBezTo>
                    <a:pt x="12665" y="2646"/>
                    <a:pt x="12686" y="2646"/>
                    <a:pt x="12709" y="2646"/>
                  </a:cubicBezTo>
                  <a:cubicBezTo>
                    <a:pt x="12730" y="2669"/>
                    <a:pt x="12750" y="2669"/>
                    <a:pt x="12750" y="2669"/>
                  </a:cubicBezTo>
                  <a:cubicBezTo>
                    <a:pt x="12773" y="2669"/>
                    <a:pt x="12794" y="2646"/>
                    <a:pt x="12814" y="2581"/>
                  </a:cubicBezTo>
                  <a:cubicBezTo>
                    <a:pt x="12837" y="2539"/>
                    <a:pt x="12858" y="2474"/>
                    <a:pt x="12878" y="2430"/>
                  </a:cubicBezTo>
                  <a:cubicBezTo>
                    <a:pt x="12942" y="2320"/>
                    <a:pt x="13006" y="2190"/>
                    <a:pt x="12986" y="2104"/>
                  </a:cubicBezTo>
                  <a:cubicBezTo>
                    <a:pt x="12965" y="1974"/>
                    <a:pt x="12922" y="1737"/>
                    <a:pt x="13070" y="1607"/>
                  </a:cubicBezTo>
                  <a:cubicBezTo>
                    <a:pt x="13114" y="1583"/>
                    <a:pt x="13134" y="1542"/>
                    <a:pt x="13178" y="1518"/>
                  </a:cubicBezTo>
                  <a:cubicBezTo>
                    <a:pt x="13221" y="1477"/>
                    <a:pt x="13262" y="1432"/>
                    <a:pt x="13370" y="1388"/>
                  </a:cubicBezTo>
                  <a:cubicBezTo>
                    <a:pt x="13434" y="1367"/>
                    <a:pt x="13434" y="1346"/>
                    <a:pt x="13477" y="1281"/>
                  </a:cubicBezTo>
                  <a:cubicBezTo>
                    <a:pt x="13518" y="1237"/>
                    <a:pt x="13562" y="1151"/>
                    <a:pt x="13646" y="1062"/>
                  </a:cubicBezTo>
                  <a:cubicBezTo>
                    <a:pt x="13818" y="826"/>
                    <a:pt x="13838" y="826"/>
                    <a:pt x="13987" y="802"/>
                  </a:cubicBezTo>
                  <a:cubicBezTo>
                    <a:pt x="14115" y="781"/>
                    <a:pt x="14115" y="781"/>
                    <a:pt x="14115" y="781"/>
                  </a:cubicBezTo>
                  <a:cubicBezTo>
                    <a:pt x="14243" y="761"/>
                    <a:pt x="14330" y="761"/>
                    <a:pt x="14415" y="675"/>
                  </a:cubicBezTo>
                  <a:cubicBezTo>
                    <a:pt x="14435" y="651"/>
                    <a:pt x="14435" y="651"/>
                    <a:pt x="14435" y="651"/>
                  </a:cubicBezTo>
                  <a:cubicBezTo>
                    <a:pt x="14435" y="630"/>
                    <a:pt x="14391" y="607"/>
                    <a:pt x="14371" y="586"/>
                  </a:cubicBezTo>
                  <a:cubicBezTo>
                    <a:pt x="14351" y="565"/>
                    <a:pt x="14307" y="542"/>
                    <a:pt x="14286" y="521"/>
                  </a:cubicBezTo>
                  <a:cubicBezTo>
                    <a:pt x="14158" y="391"/>
                    <a:pt x="14158" y="305"/>
                    <a:pt x="14222" y="109"/>
                  </a:cubicBezTo>
                  <a:cubicBezTo>
                    <a:pt x="14266" y="44"/>
                    <a:pt x="14307" y="0"/>
                    <a:pt x="14351" y="0"/>
                  </a:cubicBezTo>
                  <a:cubicBezTo>
                    <a:pt x="14435" y="0"/>
                    <a:pt x="14522" y="89"/>
                    <a:pt x="14586" y="175"/>
                  </a:cubicBezTo>
                  <a:cubicBezTo>
                    <a:pt x="14586" y="195"/>
                    <a:pt x="14586" y="195"/>
                    <a:pt x="14586" y="195"/>
                  </a:cubicBezTo>
                  <a:cubicBezTo>
                    <a:pt x="14671" y="349"/>
                    <a:pt x="14691" y="370"/>
                    <a:pt x="14819" y="391"/>
                  </a:cubicBezTo>
                  <a:cubicBezTo>
                    <a:pt x="14947" y="414"/>
                    <a:pt x="14968" y="500"/>
                    <a:pt x="14991" y="586"/>
                  </a:cubicBezTo>
                  <a:cubicBezTo>
                    <a:pt x="15011" y="607"/>
                    <a:pt x="15032" y="651"/>
                    <a:pt x="15055" y="695"/>
                  </a:cubicBezTo>
                  <a:cubicBezTo>
                    <a:pt x="15096" y="761"/>
                    <a:pt x="15139" y="867"/>
                    <a:pt x="15160" y="956"/>
                  </a:cubicBezTo>
                  <a:cubicBezTo>
                    <a:pt x="15183" y="997"/>
                    <a:pt x="15203" y="1062"/>
                    <a:pt x="15224" y="1086"/>
                  </a:cubicBezTo>
                  <a:cubicBezTo>
                    <a:pt x="15267" y="1172"/>
                    <a:pt x="15311" y="1216"/>
                    <a:pt x="15352" y="1216"/>
                  </a:cubicBezTo>
                  <a:cubicBezTo>
                    <a:pt x="15375" y="1216"/>
                    <a:pt x="15416" y="1216"/>
                    <a:pt x="15439" y="1193"/>
                  </a:cubicBezTo>
                  <a:cubicBezTo>
                    <a:pt x="15480" y="1172"/>
                    <a:pt x="15523" y="1151"/>
                    <a:pt x="15544" y="1127"/>
                  </a:cubicBezTo>
                  <a:cubicBezTo>
                    <a:pt x="15608" y="1086"/>
                    <a:pt x="15651" y="1042"/>
                    <a:pt x="15715" y="1042"/>
                  </a:cubicBezTo>
                  <a:cubicBezTo>
                    <a:pt x="15736" y="1042"/>
                    <a:pt x="15779" y="1062"/>
                    <a:pt x="15800" y="1086"/>
                  </a:cubicBezTo>
                  <a:cubicBezTo>
                    <a:pt x="15843" y="1107"/>
                    <a:pt x="15864" y="1151"/>
                    <a:pt x="15887" y="1172"/>
                  </a:cubicBezTo>
                  <a:cubicBezTo>
                    <a:pt x="15928" y="1216"/>
                    <a:pt x="15928" y="1237"/>
                    <a:pt x="15972" y="1237"/>
                  </a:cubicBezTo>
                  <a:cubicBezTo>
                    <a:pt x="15972" y="1237"/>
                    <a:pt x="15992" y="1237"/>
                    <a:pt x="16012" y="1216"/>
                  </a:cubicBezTo>
                  <a:cubicBezTo>
                    <a:pt x="16140" y="1172"/>
                    <a:pt x="16140" y="1172"/>
                    <a:pt x="16268" y="1086"/>
                  </a:cubicBezTo>
                  <a:cubicBezTo>
                    <a:pt x="16312" y="1042"/>
                    <a:pt x="16312" y="1042"/>
                    <a:pt x="16312" y="1042"/>
                  </a:cubicBezTo>
                  <a:cubicBezTo>
                    <a:pt x="16356" y="997"/>
                    <a:pt x="16396" y="977"/>
                    <a:pt x="16440" y="977"/>
                  </a:cubicBezTo>
                  <a:cubicBezTo>
                    <a:pt x="16484" y="977"/>
                    <a:pt x="16504" y="997"/>
                    <a:pt x="16568" y="1021"/>
                  </a:cubicBezTo>
                  <a:cubicBezTo>
                    <a:pt x="16612" y="1062"/>
                    <a:pt x="16696" y="1062"/>
                    <a:pt x="16781" y="1062"/>
                  </a:cubicBezTo>
                  <a:cubicBezTo>
                    <a:pt x="16845" y="1062"/>
                    <a:pt x="16909" y="1062"/>
                    <a:pt x="16952" y="1042"/>
                  </a:cubicBezTo>
                  <a:cubicBezTo>
                    <a:pt x="16973" y="1042"/>
                    <a:pt x="16973" y="1042"/>
                    <a:pt x="16996" y="1042"/>
                  </a:cubicBezTo>
                  <a:cubicBezTo>
                    <a:pt x="17016" y="1042"/>
                    <a:pt x="17060" y="1042"/>
                    <a:pt x="17080" y="1086"/>
                  </a:cubicBezTo>
                  <a:cubicBezTo>
                    <a:pt x="17101" y="1127"/>
                    <a:pt x="17121" y="1216"/>
                    <a:pt x="17101" y="1323"/>
                  </a:cubicBezTo>
                  <a:cubicBezTo>
                    <a:pt x="17101" y="1367"/>
                    <a:pt x="17121" y="1432"/>
                    <a:pt x="17121" y="1477"/>
                  </a:cubicBezTo>
                  <a:cubicBezTo>
                    <a:pt x="17165" y="1607"/>
                    <a:pt x="17208" y="1779"/>
                    <a:pt x="17016" y="1909"/>
                  </a:cubicBezTo>
                  <a:cubicBezTo>
                    <a:pt x="16781" y="2083"/>
                    <a:pt x="16589" y="2320"/>
                    <a:pt x="16504" y="2450"/>
                  </a:cubicBezTo>
                  <a:cubicBezTo>
                    <a:pt x="16484" y="2495"/>
                    <a:pt x="16420" y="2581"/>
                    <a:pt x="16440" y="2625"/>
                  </a:cubicBezTo>
                  <a:cubicBezTo>
                    <a:pt x="16460" y="2646"/>
                    <a:pt x="16504" y="2669"/>
                    <a:pt x="16568" y="2690"/>
                  </a:cubicBezTo>
                  <a:cubicBezTo>
                    <a:pt x="16676" y="2690"/>
                    <a:pt x="16740" y="2690"/>
                    <a:pt x="16781" y="2690"/>
                  </a:cubicBezTo>
                  <a:cubicBezTo>
                    <a:pt x="16888" y="2690"/>
                    <a:pt x="16973" y="2690"/>
                    <a:pt x="17080" y="2734"/>
                  </a:cubicBezTo>
                  <a:cubicBezTo>
                    <a:pt x="17121" y="2734"/>
                    <a:pt x="17144" y="2755"/>
                    <a:pt x="17165" y="2755"/>
                  </a:cubicBezTo>
                  <a:cubicBezTo>
                    <a:pt x="17185" y="2755"/>
                    <a:pt x="17185" y="2755"/>
                    <a:pt x="17229" y="2690"/>
                  </a:cubicBezTo>
                  <a:cubicBezTo>
                    <a:pt x="17229" y="2669"/>
                    <a:pt x="17272" y="2646"/>
                    <a:pt x="17293" y="2604"/>
                  </a:cubicBezTo>
                  <a:cubicBezTo>
                    <a:pt x="17441" y="2409"/>
                    <a:pt x="17465" y="2409"/>
                    <a:pt x="17677" y="2234"/>
                  </a:cubicBezTo>
                  <a:cubicBezTo>
                    <a:pt x="17761" y="2169"/>
                    <a:pt x="17805" y="2104"/>
                    <a:pt x="17825" y="2060"/>
                  </a:cubicBezTo>
                  <a:cubicBezTo>
                    <a:pt x="17869" y="1974"/>
                    <a:pt x="17913" y="1929"/>
                    <a:pt x="18081" y="1929"/>
                  </a:cubicBezTo>
                  <a:cubicBezTo>
                    <a:pt x="18125" y="1929"/>
                    <a:pt x="18125" y="1929"/>
                    <a:pt x="18125" y="1929"/>
                  </a:cubicBezTo>
                  <a:cubicBezTo>
                    <a:pt x="18125" y="1974"/>
                    <a:pt x="18125" y="1974"/>
                    <a:pt x="18125" y="1974"/>
                  </a:cubicBezTo>
                  <a:cubicBezTo>
                    <a:pt x="18125" y="2104"/>
                    <a:pt x="18169" y="2279"/>
                    <a:pt x="18317" y="2409"/>
                  </a:cubicBezTo>
                  <a:cubicBezTo>
                    <a:pt x="18381" y="2450"/>
                    <a:pt x="18402" y="2515"/>
                    <a:pt x="18402" y="2581"/>
                  </a:cubicBezTo>
                  <a:cubicBezTo>
                    <a:pt x="18425" y="2755"/>
                    <a:pt x="18317" y="2930"/>
                    <a:pt x="18210" y="3036"/>
                  </a:cubicBezTo>
                  <a:cubicBezTo>
                    <a:pt x="18061" y="3232"/>
                    <a:pt x="18041" y="3317"/>
                    <a:pt x="18061" y="3513"/>
                  </a:cubicBezTo>
                  <a:cubicBezTo>
                    <a:pt x="18105" y="3708"/>
                    <a:pt x="18125" y="4184"/>
                    <a:pt x="18125" y="4380"/>
                  </a:cubicBezTo>
                  <a:cubicBezTo>
                    <a:pt x="18125" y="4575"/>
                    <a:pt x="17913" y="4859"/>
                    <a:pt x="17761" y="5031"/>
                  </a:cubicBezTo>
                  <a:cubicBezTo>
                    <a:pt x="17697" y="5120"/>
                    <a:pt x="17697" y="5120"/>
                    <a:pt x="17697" y="5120"/>
                  </a:cubicBezTo>
                  <a:cubicBezTo>
                    <a:pt x="17593" y="5247"/>
                    <a:pt x="17357" y="5421"/>
                    <a:pt x="17016" y="5661"/>
                  </a:cubicBezTo>
                  <a:cubicBezTo>
                    <a:pt x="16888" y="5747"/>
                    <a:pt x="16888" y="5922"/>
                    <a:pt x="16996" y="6182"/>
                  </a:cubicBezTo>
                  <a:cubicBezTo>
                    <a:pt x="17080" y="6333"/>
                    <a:pt x="17037" y="6419"/>
                    <a:pt x="16996" y="6528"/>
                  </a:cubicBezTo>
                  <a:cubicBezTo>
                    <a:pt x="16973" y="6593"/>
                    <a:pt x="16929" y="6679"/>
                    <a:pt x="16909" y="6768"/>
                  </a:cubicBezTo>
                  <a:cubicBezTo>
                    <a:pt x="16888" y="6833"/>
                    <a:pt x="16909" y="6854"/>
                    <a:pt x="16929" y="6898"/>
                  </a:cubicBezTo>
                  <a:cubicBezTo>
                    <a:pt x="16973" y="6960"/>
                    <a:pt x="17101" y="6984"/>
                    <a:pt x="17272" y="6984"/>
                  </a:cubicBezTo>
                  <a:cubicBezTo>
                    <a:pt x="17316" y="6984"/>
                    <a:pt x="17316" y="6984"/>
                    <a:pt x="17316" y="6984"/>
                  </a:cubicBezTo>
                  <a:cubicBezTo>
                    <a:pt x="17357" y="6984"/>
                    <a:pt x="17357" y="6984"/>
                    <a:pt x="17357" y="6984"/>
                  </a:cubicBezTo>
                  <a:cubicBezTo>
                    <a:pt x="17357" y="7005"/>
                    <a:pt x="17357" y="7005"/>
                    <a:pt x="17357" y="7005"/>
                  </a:cubicBezTo>
                  <a:cubicBezTo>
                    <a:pt x="17357" y="7005"/>
                    <a:pt x="17549" y="7265"/>
                    <a:pt x="17805" y="7395"/>
                  </a:cubicBezTo>
                  <a:cubicBezTo>
                    <a:pt x="17933" y="7460"/>
                    <a:pt x="18017" y="7526"/>
                    <a:pt x="18081" y="7570"/>
                  </a:cubicBezTo>
                  <a:cubicBezTo>
                    <a:pt x="18169" y="7635"/>
                    <a:pt x="18230" y="7700"/>
                    <a:pt x="18358" y="7721"/>
                  </a:cubicBezTo>
                  <a:cubicBezTo>
                    <a:pt x="18530" y="7786"/>
                    <a:pt x="18573" y="7895"/>
                    <a:pt x="18637" y="8046"/>
                  </a:cubicBezTo>
                  <a:cubicBezTo>
                    <a:pt x="18658" y="8132"/>
                    <a:pt x="18701" y="8221"/>
                    <a:pt x="18742" y="8327"/>
                  </a:cubicBezTo>
                  <a:cubicBezTo>
                    <a:pt x="18850" y="8502"/>
                    <a:pt x="19126" y="8609"/>
                    <a:pt x="19362" y="8697"/>
                  </a:cubicBezTo>
                  <a:cubicBezTo>
                    <a:pt x="19490" y="8739"/>
                    <a:pt x="19595" y="8783"/>
                    <a:pt x="19659" y="8848"/>
                  </a:cubicBezTo>
                  <a:cubicBezTo>
                    <a:pt x="19787" y="8934"/>
                    <a:pt x="20087" y="9195"/>
                    <a:pt x="20066" y="9348"/>
                  </a:cubicBezTo>
                  <a:cubicBezTo>
                    <a:pt x="20066" y="9390"/>
                    <a:pt x="20066" y="9434"/>
                    <a:pt x="20023" y="9455"/>
                  </a:cubicBezTo>
                  <a:cubicBezTo>
                    <a:pt x="19915" y="9541"/>
                    <a:pt x="19874" y="9736"/>
                    <a:pt x="19938" y="9931"/>
                  </a:cubicBezTo>
                  <a:cubicBezTo>
                    <a:pt x="19959" y="9976"/>
                    <a:pt x="19959" y="9997"/>
                    <a:pt x="19979" y="10020"/>
                  </a:cubicBezTo>
                  <a:cubicBezTo>
                    <a:pt x="20023" y="10171"/>
                    <a:pt x="20066" y="10257"/>
                    <a:pt x="19895" y="10452"/>
                  </a:cubicBezTo>
                  <a:cubicBezTo>
                    <a:pt x="19851" y="10497"/>
                    <a:pt x="19831" y="10541"/>
                    <a:pt x="19787" y="10582"/>
                  </a:cubicBezTo>
                  <a:cubicBezTo>
                    <a:pt x="19703" y="10692"/>
                    <a:pt x="19638" y="10757"/>
                    <a:pt x="19554" y="10952"/>
                  </a:cubicBezTo>
                  <a:cubicBezTo>
                    <a:pt x="19490" y="11083"/>
                    <a:pt x="19534" y="11124"/>
                    <a:pt x="19595" y="11213"/>
                  </a:cubicBezTo>
                  <a:cubicBezTo>
                    <a:pt x="19638" y="11278"/>
                    <a:pt x="19703" y="11364"/>
                    <a:pt x="19703" y="11494"/>
                  </a:cubicBezTo>
                  <a:cubicBezTo>
                    <a:pt x="19723" y="11645"/>
                    <a:pt x="19787" y="11775"/>
                    <a:pt x="19831" y="11885"/>
                  </a:cubicBezTo>
                  <a:cubicBezTo>
                    <a:pt x="19874" y="11970"/>
                    <a:pt x="19895" y="12056"/>
                    <a:pt x="19915" y="12121"/>
                  </a:cubicBezTo>
                  <a:cubicBezTo>
                    <a:pt x="19938" y="12231"/>
                    <a:pt x="20235" y="12275"/>
                    <a:pt x="20407" y="12317"/>
                  </a:cubicBezTo>
                  <a:cubicBezTo>
                    <a:pt x="20448" y="12317"/>
                    <a:pt x="20471" y="12317"/>
                    <a:pt x="20491" y="12317"/>
                  </a:cubicBezTo>
                  <a:cubicBezTo>
                    <a:pt x="20599" y="12340"/>
                    <a:pt x="20704" y="12426"/>
                    <a:pt x="20747" y="12556"/>
                  </a:cubicBezTo>
                  <a:cubicBezTo>
                    <a:pt x="20791" y="12666"/>
                    <a:pt x="20811" y="12772"/>
                    <a:pt x="20768" y="12837"/>
                  </a:cubicBezTo>
                  <a:cubicBezTo>
                    <a:pt x="20727" y="12882"/>
                    <a:pt x="20704" y="12903"/>
                    <a:pt x="20663" y="12926"/>
                  </a:cubicBezTo>
                  <a:cubicBezTo>
                    <a:pt x="20643" y="12947"/>
                    <a:pt x="20619" y="12968"/>
                    <a:pt x="20643" y="12991"/>
                  </a:cubicBezTo>
                  <a:cubicBezTo>
                    <a:pt x="20663" y="13056"/>
                    <a:pt x="20727" y="13077"/>
                    <a:pt x="20768" y="13098"/>
                  </a:cubicBezTo>
                  <a:cubicBezTo>
                    <a:pt x="20791" y="13098"/>
                    <a:pt x="20811" y="13098"/>
                    <a:pt x="20832" y="13119"/>
                  </a:cubicBezTo>
                  <a:cubicBezTo>
                    <a:pt x="20832" y="13163"/>
                    <a:pt x="20832" y="13207"/>
                    <a:pt x="20727" y="13358"/>
                  </a:cubicBezTo>
                  <a:cubicBezTo>
                    <a:pt x="20619" y="13533"/>
                    <a:pt x="20727" y="13749"/>
                    <a:pt x="21088" y="14009"/>
                  </a:cubicBezTo>
                  <a:cubicBezTo>
                    <a:pt x="21344" y="14205"/>
                    <a:pt x="21131" y="14572"/>
                    <a:pt x="21003" y="14811"/>
                  </a:cubicBezTo>
                  <a:cubicBezTo>
                    <a:pt x="21003" y="14832"/>
                    <a:pt x="20983" y="14876"/>
                    <a:pt x="20960" y="14897"/>
                  </a:cubicBezTo>
                  <a:cubicBezTo>
                    <a:pt x="20899" y="15051"/>
                    <a:pt x="20919" y="15116"/>
                    <a:pt x="20939" y="15267"/>
                  </a:cubicBezTo>
                  <a:cubicBezTo>
                    <a:pt x="20939" y="15311"/>
                    <a:pt x="20960" y="15353"/>
                    <a:pt x="20960" y="15418"/>
                  </a:cubicBezTo>
                  <a:cubicBezTo>
                    <a:pt x="21003" y="15678"/>
                    <a:pt x="20727" y="16069"/>
                    <a:pt x="20555" y="16264"/>
                  </a:cubicBezTo>
                  <a:cubicBezTo>
                    <a:pt x="20363" y="16460"/>
                    <a:pt x="20322" y="16504"/>
                    <a:pt x="20427" y="16699"/>
                  </a:cubicBezTo>
                  <a:cubicBezTo>
                    <a:pt x="20491" y="16806"/>
                    <a:pt x="20555" y="16871"/>
                    <a:pt x="20619" y="16936"/>
                  </a:cubicBezTo>
                  <a:cubicBezTo>
                    <a:pt x="20704" y="17022"/>
                    <a:pt x="20791" y="17111"/>
                    <a:pt x="20832" y="17282"/>
                  </a:cubicBezTo>
                  <a:cubicBezTo>
                    <a:pt x="20832" y="17306"/>
                    <a:pt x="20832" y="17306"/>
                    <a:pt x="20832" y="17306"/>
                  </a:cubicBezTo>
                  <a:cubicBezTo>
                    <a:pt x="20899" y="17566"/>
                    <a:pt x="20939" y="17697"/>
                    <a:pt x="21175" y="17762"/>
                  </a:cubicBezTo>
                  <a:cubicBezTo>
                    <a:pt x="21388" y="17803"/>
                    <a:pt x="21408" y="17957"/>
                    <a:pt x="21431" y="18129"/>
                  </a:cubicBezTo>
                  <a:cubicBezTo>
                    <a:pt x="21452" y="18194"/>
                    <a:pt x="21472" y="18283"/>
                    <a:pt x="21495" y="18368"/>
                  </a:cubicBezTo>
                  <a:cubicBezTo>
                    <a:pt x="21600" y="18670"/>
                    <a:pt x="21600" y="18715"/>
                    <a:pt x="21495" y="18866"/>
                  </a:cubicBezTo>
                  <a:cubicBezTo>
                    <a:pt x="21408" y="18975"/>
                    <a:pt x="21280" y="19085"/>
                    <a:pt x="21216" y="19150"/>
                  </a:cubicBezTo>
                  <a:cubicBezTo>
                    <a:pt x="21303" y="19215"/>
                    <a:pt x="21303" y="19215"/>
                    <a:pt x="21303" y="19215"/>
                  </a:cubicBezTo>
                  <a:cubicBezTo>
                    <a:pt x="21239" y="19236"/>
                    <a:pt x="21239" y="19236"/>
                    <a:pt x="21239" y="19236"/>
                  </a:cubicBezTo>
                  <a:cubicBezTo>
                    <a:pt x="21067" y="19301"/>
                    <a:pt x="20960" y="19345"/>
                    <a:pt x="20919" y="19366"/>
                  </a:cubicBezTo>
                  <a:cubicBezTo>
                    <a:pt x="20899" y="19386"/>
                    <a:pt x="20899" y="19386"/>
                    <a:pt x="20855" y="19386"/>
                  </a:cubicBezTo>
                  <a:cubicBezTo>
                    <a:pt x="20747" y="19386"/>
                    <a:pt x="20514" y="19215"/>
                    <a:pt x="20471" y="19085"/>
                  </a:cubicBezTo>
                  <a:cubicBezTo>
                    <a:pt x="20448" y="19040"/>
                    <a:pt x="20407" y="19019"/>
                    <a:pt x="20386" y="19019"/>
                  </a:cubicBezTo>
                  <a:cubicBezTo>
                    <a:pt x="20343" y="19019"/>
                    <a:pt x="20299" y="19040"/>
                    <a:pt x="20258" y="19105"/>
                  </a:cubicBezTo>
                  <a:cubicBezTo>
                    <a:pt x="20235" y="19170"/>
                    <a:pt x="20215" y="19191"/>
                    <a:pt x="20215" y="19236"/>
                  </a:cubicBezTo>
                  <a:cubicBezTo>
                    <a:pt x="20215" y="19256"/>
                    <a:pt x="20215" y="19301"/>
                    <a:pt x="20151" y="19301"/>
                  </a:cubicBezTo>
                  <a:cubicBezTo>
                    <a:pt x="20130" y="19301"/>
                    <a:pt x="20130" y="19301"/>
                    <a:pt x="20107" y="19301"/>
                  </a:cubicBezTo>
                  <a:cubicBezTo>
                    <a:pt x="20066" y="19301"/>
                    <a:pt x="20023" y="19277"/>
                    <a:pt x="20002" y="19277"/>
                  </a:cubicBezTo>
                  <a:cubicBezTo>
                    <a:pt x="19938" y="19277"/>
                    <a:pt x="19851" y="19301"/>
                    <a:pt x="19703" y="19366"/>
                  </a:cubicBezTo>
                  <a:cubicBezTo>
                    <a:pt x="19618" y="19410"/>
                    <a:pt x="19574" y="19431"/>
                    <a:pt x="19554" y="19431"/>
                  </a:cubicBezTo>
                  <a:cubicBezTo>
                    <a:pt x="19490" y="19475"/>
                    <a:pt x="19490" y="19475"/>
                    <a:pt x="19339" y="19496"/>
                  </a:cubicBezTo>
                  <a:cubicBezTo>
                    <a:pt x="19254" y="19517"/>
                    <a:pt x="19234" y="19537"/>
                    <a:pt x="19214" y="19602"/>
                  </a:cubicBezTo>
                  <a:cubicBezTo>
                    <a:pt x="19214" y="19647"/>
                    <a:pt x="19190" y="19712"/>
                    <a:pt x="19106" y="19798"/>
                  </a:cubicBezTo>
                  <a:cubicBezTo>
                    <a:pt x="19022" y="19863"/>
                    <a:pt x="18998" y="19907"/>
                    <a:pt x="18978" y="19928"/>
                  </a:cubicBezTo>
                  <a:cubicBezTo>
                    <a:pt x="18978" y="19928"/>
                    <a:pt x="18957" y="19972"/>
                    <a:pt x="18934" y="19972"/>
                  </a:cubicBezTo>
                  <a:cubicBezTo>
                    <a:pt x="18914" y="19972"/>
                    <a:pt x="18893" y="19952"/>
                    <a:pt x="18870" y="19928"/>
                  </a:cubicBezTo>
                  <a:cubicBezTo>
                    <a:pt x="18870" y="19907"/>
                    <a:pt x="18870" y="19907"/>
                    <a:pt x="18870" y="19907"/>
                  </a:cubicBezTo>
                  <a:cubicBezTo>
                    <a:pt x="18829" y="19887"/>
                    <a:pt x="18806" y="19842"/>
                    <a:pt x="18806" y="19821"/>
                  </a:cubicBezTo>
                  <a:cubicBezTo>
                    <a:pt x="18786" y="19756"/>
                    <a:pt x="18786" y="19756"/>
                    <a:pt x="18722" y="19756"/>
                  </a:cubicBezTo>
                  <a:cubicBezTo>
                    <a:pt x="18573" y="19756"/>
                    <a:pt x="18381" y="19756"/>
                    <a:pt x="18274" y="19647"/>
                  </a:cubicBezTo>
                  <a:cubicBezTo>
                    <a:pt x="18253" y="19626"/>
                    <a:pt x="18210" y="19602"/>
                    <a:pt x="18169" y="19602"/>
                  </a:cubicBezTo>
                  <a:cubicBezTo>
                    <a:pt x="18041" y="19602"/>
                    <a:pt x="17869" y="19671"/>
                    <a:pt x="17761" y="19691"/>
                  </a:cubicBezTo>
                  <a:cubicBezTo>
                    <a:pt x="17697" y="19736"/>
                    <a:pt x="17677" y="19777"/>
                    <a:pt x="17657" y="19887"/>
                  </a:cubicBezTo>
                  <a:cubicBezTo>
                    <a:pt x="17633" y="19952"/>
                    <a:pt x="17613" y="20017"/>
                    <a:pt x="17569" y="20082"/>
                  </a:cubicBezTo>
                  <a:cubicBezTo>
                    <a:pt x="17549" y="20147"/>
                    <a:pt x="17529" y="20188"/>
                    <a:pt x="17505" y="20212"/>
                  </a:cubicBezTo>
                  <a:cubicBezTo>
                    <a:pt x="17485" y="20298"/>
                    <a:pt x="17465" y="20342"/>
                    <a:pt x="17357" y="20384"/>
                  </a:cubicBezTo>
                  <a:cubicBezTo>
                    <a:pt x="17293" y="20407"/>
                    <a:pt x="17293" y="20428"/>
                    <a:pt x="17336" y="20558"/>
                  </a:cubicBezTo>
                  <a:cubicBezTo>
                    <a:pt x="17357" y="20603"/>
                    <a:pt x="17377" y="20665"/>
                    <a:pt x="17377" y="20730"/>
                  </a:cubicBezTo>
                  <a:cubicBezTo>
                    <a:pt x="17400" y="20905"/>
                    <a:pt x="17336" y="20990"/>
                    <a:pt x="17272" y="21100"/>
                  </a:cubicBezTo>
                  <a:cubicBezTo>
                    <a:pt x="17249" y="21144"/>
                    <a:pt x="17229" y="21186"/>
                    <a:pt x="17208" y="21230"/>
                  </a:cubicBezTo>
                  <a:cubicBezTo>
                    <a:pt x="17144" y="21360"/>
                    <a:pt x="17060" y="21381"/>
                    <a:pt x="17037" y="21381"/>
                  </a:cubicBezTo>
                  <a:cubicBezTo>
                    <a:pt x="16952" y="21381"/>
                    <a:pt x="16888" y="21316"/>
                    <a:pt x="16888" y="21209"/>
                  </a:cubicBezTo>
                  <a:cubicBezTo>
                    <a:pt x="16888" y="21165"/>
                    <a:pt x="16888" y="21165"/>
                    <a:pt x="16865" y="21165"/>
                  </a:cubicBezTo>
                  <a:cubicBezTo>
                    <a:pt x="16845" y="21165"/>
                    <a:pt x="16804" y="21165"/>
                    <a:pt x="16717" y="21230"/>
                  </a:cubicBezTo>
                  <a:cubicBezTo>
                    <a:pt x="16612" y="21295"/>
                    <a:pt x="16548" y="21316"/>
                    <a:pt x="16420" y="21340"/>
                  </a:cubicBezTo>
                  <a:cubicBezTo>
                    <a:pt x="16356" y="21340"/>
                    <a:pt x="16292" y="21360"/>
                    <a:pt x="16184" y="21381"/>
                  </a:cubicBezTo>
                  <a:cubicBezTo>
                    <a:pt x="16100" y="21405"/>
                    <a:pt x="16036" y="21425"/>
                    <a:pt x="15972" y="21425"/>
                  </a:cubicBezTo>
                  <a:cubicBezTo>
                    <a:pt x="15843" y="21470"/>
                    <a:pt x="15736" y="21491"/>
                    <a:pt x="15567" y="21556"/>
                  </a:cubicBezTo>
                  <a:cubicBezTo>
                    <a:pt x="15500" y="21576"/>
                    <a:pt x="15439" y="21600"/>
                    <a:pt x="15352" y="21600"/>
                  </a:cubicBezTo>
                </a:path>
              </a:pathLst>
            </a:custGeom>
            <a:grpFill/>
            <a:ln w="2857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1" name="AutoShape 21"/>
            <p:cNvSpPr>
              <a:spLocks/>
            </p:cNvSpPr>
            <p:nvPr/>
          </p:nvSpPr>
          <p:spPr bwMode="auto">
            <a:xfrm>
              <a:off x="3665078" y="1550154"/>
              <a:ext cx="2473428" cy="2402805"/>
            </a:xfrm>
            <a:custGeom>
              <a:avLst/>
              <a:gdLst>
                <a:gd name="T0" fmla="*/ 10785 w 21571"/>
                <a:gd name="T1" fmla="*/ 10800 h 21600"/>
                <a:gd name="T2" fmla="*/ 10785 w 21571"/>
                <a:gd name="T3" fmla="*/ 10800 h 21600"/>
                <a:gd name="T4" fmla="*/ 10785 w 21571"/>
                <a:gd name="T5" fmla="*/ 10800 h 21600"/>
                <a:gd name="T6" fmla="*/ 10785 w 21571"/>
                <a:gd name="T7" fmla="*/ 10800 h 21600"/>
              </a:gdLst>
              <a:ahLst/>
              <a:cxnLst>
                <a:cxn ang="0">
                  <a:pos x="T0" y="T1"/>
                </a:cxn>
                <a:cxn ang="0">
                  <a:pos x="T2" y="T3"/>
                </a:cxn>
                <a:cxn ang="0">
                  <a:pos x="T4" y="T5"/>
                </a:cxn>
                <a:cxn ang="0">
                  <a:pos x="T6" y="T7"/>
                </a:cxn>
              </a:cxnLst>
              <a:rect l="0" t="0" r="r" b="b"/>
              <a:pathLst>
                <a:path w="21571" h="21600">
                  <a:moveTo>
                    <a:pt x="14351" y="85"/>
                  </a:moveTo>
                  <a:cubicBezTo>
                    <a:pt x="14414" y="85"/>
                    <a:pt x="14478" y="150"/>
                    <a:pt x="14542" y="259"/>
                  </a:cubicBezTo>
                  <a:cubicBezTo>
                    <a:pt x="14646" y="410"/>
                    <a:pt x="14669" y="454"/>
                    <a:pt x="14817" y="475"/>
                  </a:cubicBezTo>
                  <a:cubicBezTo>
                    <a:pt x="14964" y="495"/>
                    <a:pt x="14924" y="646"/>
                    <a:pt x="15007" y="755"/>
                  </a:cubicBezTo>
                  <a:cubicBezTo>
                    <a:pt x="15071" y="840"/>
                    <a:pt x="15135" y="1058"/>
                    <a:pt x="15178" y="1144"/>
                  </a:cubicBezTo>
                  <a:cubicBezTo>
                    <a:pt x="15219" y="1229"/>
                    <a:pt x="15262" y="1294"/>
                    <a:pt x="15346" y="1294"/>
                  </a:cubicBezTo>
                  <a:cubicBezTo>
                    <a:pt x="15389" y="1294"/>
                    <a:pt x="15410" y="1294"/>
                    <a:pt x="15453" y="1274"/>
                  </a:cubicBezTo>
                  <a:cubicBezTo>
                    <a:pt x="15560" y="1209"/>
                    <a:pt x="15644" y="1123"/>
                    <a:pt x="15708" y="1123"/>
                  </a:cubicBezTo>
                  <a:cubicBezTo>
                    <a:pt x="15728" y="1123"/>
                    <a:pt x="15748" y="1144"/>
                    <a:pt x="15771" y="1144"/>
                  </a:cubicBezTo>
                  <a:cubicBezTo>
                    <a:pt x="15855" y="1209"/>
                    <a:pt x="15855" y="1318"/>
                    <a:pt x="15962" y="1318"/>
                  </a:cubicBezTo>
                  <a:cubicBezTo>
                    <a:pt x="15962" y="1318"/>
                    <a:pt x="15982" y="1318"/>
                    <a:pt x="16003" y="1294"/>
                  </a:cubicBezTo>
                  <a:cubicBezTo>
                    <a:pt x="16153" y="1253"/>
                    <a:pt x="16153" y="1253"/>
                    <a:pt x="16280" y="1144"/>
                  </a:cubicBezTo>
                  <a:cubicBezTo>
                    <a:pt x="16364" y="1079"/>
                    <a:pt x="16384" y="1058"/>
                    <a:pt x="16428" y="1058"/>
                  </a:cubicBezTo>
                  <a:cubicBezTo>
                    <a:pt x="16448" y="1058"/>
                    <a:pt x="16491" y="1079"/>
                    <a:pt x="16535" y="1100"/>
                  </a:cubicBezTo>
                  <a:cubicBezTo>
                    <a:pt x="16598" y="1144"/>
                    <a:pt x="16682" y="1144"/>
                    <a:pt x="16766" y="1144"/>
                  </a:cubicBezTo>
                  <a:cubicBezTo>
                    <a:pt x="16830" y="1144"/>
                    <a:pt x="16914" y="1144"/>
                    <a:pt x="16957" y="1123"/>
                  </a:cubicBezTo>
                  <a:cubicBezTo>
                    <a:pt x="16957" y="1123"/>
                    <a:pt x="16957" y="1123"/>
                    <a:pt x="16980" y="1123"/>
                  </a:cubicBezTo>
                  <a:cubicBezTo>
                    <a:pt x="17044" y="1123"/>
                    <a:pt x="17064" y="1188"/>
                    <a:pt x="17044" y="1359"/>
                  </a:cubicBezTo>
                  <a:cubicBezTo>
                    <a:pt x="17021" y="1533"/>
                    <a:pt x="17212" y="1728"/>
                    <a:pt x="16980" y="1901"/>
                  </a:cubicBezTo>
                  <a:cubicBezTo>
                    <a:pt x="16726" y="2072"/>
                    <a:pt x="16535" y="2332"/>
                    <a:pt x="16448" y="2462"/>
                  </a:cubicBezTo>
                  <a:cubicBezTo>
                    <a:pt x="16384" y="2571"/>
                    <a:pt x="16301" y="2721"/>
                    <a:pt x="16555" y="2765"/>
                  </a:cubicBezTo>
                  <a:cubicBezTo>
                    <a:pt x="16810" y="2786"/>
                    <a:pt x="16873" y="2765"/>
                    <a:pt x="17044" y="2806"/>
                  </a:cubicBezTo>
                  <a:cubicBezTo>
                    <a:pt x="17105" y="2830"/>
                    <a:pt x="17128" y="2830"/>
                    <a:pt x="17148" y="2830"/>
                  </a:cubicBezTo>
                  <a:cubicBezTo>
                    <a:pt x="17212" y="2830"/>
                    <a:pt x="17212" y="2786"/>
                    <a:pt x="17319" y="2656"/>
                  </a:cubicBezTo>
                  <a:cubicBezTo>
                    <a:pt x="17466" y="2482"/>
                    <a:pt x="17466" y="2482"/>
                    <a:pt x="17677" y="2311"/>
                  </a:cubicBezTo>
                  <a:cubicBezTo>
                    <a:pt x="17912" y="2137"/>
                    <a:pt x="17805" y="2008"/>
                    <a:pt x="18059" y="2008"/>
                  </a:cubicBezTo>
                  <a:cubicBezTo>
                    <a:pt x="18059" y="2137"/>
                    <a:pt x="18103" y="2332"/>
                    <a:pt x="18250" y="2462"/>
                  </a:cubicBezTo>
                  <a:cubicBezTo>
                    <a:pt x="18421" y="2612"/>
                    <a:pt x="18334" y="2830"/>
                    <a:pt x="18166" y="3045"/>
                  </a:cubicBezTo>
                  <a:cubicBezTo>
                    <a:pt x="17996" y="3240"/>
                    <a:pt x="17975" y="3346"/>
                    <a:pt x="17996" y="3541"/>
                  </a:cubicBezTo>
                  <a:cubicBezTo>
                    <a:pt x="18039" y="3735"/>
                    <a:pt x="18059" y="4210"/>
                    <a:pt x="18059" y="4404"/>
                  </a:cubicBezTo>
                  <a:cubicBezTo>
                    <a:pt x="18059" y="4599"/>
                    <a:pt x="17764" y="4947"/>
                    <a:pt x="17637" y="5118"/>
                  </a:cubicBezTo>
                  <a:cubicBezTo>
                    <a:pt x="17510" y="5268"/>
                    <a:pt x="17168" y="5507"/>
                    <a:pt x="16980" y="5637"/>
                  </a:cubicBezTo>
                  <a:cubicBezTo>
                    <a:pt x="16789" y="5790"/>
                    <a:pt x="16850" y="6005"/>
                    <a:pt x="16957" y="6220"/>
                  </a:cubicBezTo>
                  <a:cubicBezTo>
                    <a:pt x="17044" y="6415"/>
                    <a:pt x="16914" y="6480"/>
                    <a:pt x="16850" y="6783"/>
                  </a:cubicBezTo>
                  <a:cubicBezTo>
                    <a:pt x="16789" y="7019"/>
                    <a:pt x="17128" y="7040"/>
                    <a:pt x="17255" y="7040"/>
                  </a:cubicBezTo>
                  <a:cubicBezTo>
                    <a:pt x="17299" y="7040"/>
                    <a:pt x="17319" y="7040"/>
                    <a:pt x="17319" y="7040"/>
                  </a:cubicBezTo>
                  <a:cubicBezTo>
                    <a:pt x="17319" y="7040"/>
                    <a:pt x="17510" y="7323"/>
                    <a:pt x="17764" y="7453"/>
                  </a:cubicBezTo>
                  <a:cubicBezTo>
                    <a:pt x="18039" y="7582"/>
                    <a:pt x="18103" y="7712"/>
                    <a:pt x="18334" y="7777"/>
                  </a:cubicBezTo>
                  <a:cubicBezTo>
                    <a:pt x="18548" y="7842"/>
                    <a:pt x="18525" y="8057"/>
                    <a:pt x="18696" y="8358"/>
                  </a:cubicBezTo>
                  <a:cubicBezTo>
                    <a:pt x="18843" y="8661"/>
                    <a:pt x="19439" y="8747"/>
                    <a:pt x="19607" y="8876"/>
                  </a:cubicBezTo>
                  <a:cubicBezTo>
                    <a:pt x="19778" y="9030"/>
                    <a:pt x="20096" y="9330"/>
                    <a:pt x="19969" y="9419"/>
                  </a:cubicBezTo>
                  <a:cubicBezTo>
                    <a:pt x="19841" y="9525"/>
                    <a:pt x="19798" y="9764"/>
                    <a:pt x="19861" y="9958"/>
                  </a:cubicBezTo>
                  <a:cubicBezTo>
                    <a:pt x="19925" y="10153"/>
                    <a:pt x="19989" y="10218"/>
                    <a:pt x="19841" y="10433"/>
                  </a:cubicBezTo>
                  <a:cubicBezTo>
                    <a:pt x="19671" y="10628"/>
                    <a:pt x="19607" y="10648"/>
                    <a:pt x="19480" y="10928"/>
                  </a:cubicBezTo>
                  <a:cubicBezTo>
                    <a:pt x="19332" y="11188"/>
                    <a:pt x="19607" y="11232"/>
                    <a:pt x="19627" y="11491"/>
                  </a:cubicBezTo>
                  <a:cubicBezTo>
                    <a:pt x="19671" y="11751"/>
                    <a:pt x="19798" y="11966"/>
                    <a:pt x="19841" y="12116"/>
                  </a:cubicBezTo>
                  <a:cubicBezTo>
                    <a:pt x="19861" y="12290"/>
                    <a:pt x="20264" y="12334"/>
                    <a:pt x="20454" y="12355"/>
                  </a:cubicBezTo>
                  <a:cubicBezTo>
                    <a:pt x="20645" y="12399"/>
                    <a:pt x="20752" y="12700"/>
                    <a:pt x="20689" y="12788"/>
                  </a:cubicBezTo>
                  <a:cubicBezTo>
                    <a:pt x="20625" y="12895"/>
                    <a:pt x="20518" y="12895"/>
                    <a:pt x="20562" y="13004"/>
                  </a:cubicBezTo>
                  <a:cubicBezTo>
                    <a:pt x="20582" y="13089"/>
                    <a:pt x="20729" y="13133"/>
                    <a:pt x="20729" y="13133"/>
                  </a:cubicBezTo>
                  <a:cubicBezTo>
                    <a:pt x="20752" y="13133"/>
                    <a:pt x="20773" y="13154"/>
                    <a:pt x="20645" y="13328"/>
                  </a:cubicBezTo>
                  <a:cubicBezTo>
                    <a:pt x="20498" y="13567"/>
                    <a:pt x="20752" y="13823"/>
                    <a:pt x="21007" y="14041"/>
                  </a:cubicBezTo>
                  <a:cubicBezTo>
                    <a:pt x="21282" y="14233"/>
                    <a:pt x="20984" y="14666"/>
                    <a:pt x="20880" y="14861"/>
                  </a:cubicBezTo>
                  <a:cubicBezTo>
                    <a:pt x="20793" y="15076"/>
                    <a:pt x="20859" y="15165"/>
                    <a:pt x="20880" y="15400"/>
                  </a:cubicBezTo>
                  <a:cubicBezTo>
                    <a:pt x="20920" y="15639"/>
                    <a:pt x="20689" y="16005"/>
                    <a:pt x="20498" y="16199"/>
                  </a:cubicBezTo>
                  <a:cubicBezTo>
                    <a:pt x="20287" y="16394"/>
                    <a:pt x="20223" y="16482"/>
                    <a:pt x="20371" y="16697"/>
                  </a:cubicBezTo>
                  <a:cubicBezTo>
                    <a:pt x="20498" y="16936"/>
                    <a:pt x="20689" y="16998"/>
                    <a:pt x="20752" y="17281"/>
                  </a:cubicBezTo>
                  <a:cubicBezTo>
                    <a:pt x="20816" y="17541"/>
                    <a:pt x="20859" y="17712"/>
                    <a:pt x="21111" y="17776"/>
                  </a:cubicBezTo>
                  <a:cubicBezTo>
                    <a:pt x="21366" y="17841"/>
                    <a:pt x="21302" y="18036"/>
                    <a:pt x="21409" y="18340"/>
                  </a:cubicBezTo>
                  <a:cubicBezTo>
                    <a:pt x="21513" y="18640"/>
                    <a:pt x="21513" y="18684"/>
                    <a:pt x="21409" y="18814"/>
                  </a:cubicBezTo>
                  <a:cubicBezTo>
                    <a:pt x="21302" y="18944"/>
                    <a:pt x="21111" y="19118"/>
                    <a:pt x="21111" y="19118"/>
                  </a:cubicBezTo>
                  <a:cubicBezTo>
                    <a:pt x="21111" y="19118"/>
                    <a:pt x="21134" y="19138"/>
                    <a:pt x="21175" y="19183"/>
                  </a:cubicBezTo>
                  <a:cubicBezTo>
                    <a:pt x="21047" y="19224"/>
                    <a:pt x="20900" y="19268"/>
                    <a:pt x="20859" y="19289"/>
                  </a:cubicBezTo>
                  <a:cubicBezTo>
                    <a:pt x="20859" y="19312"/>
                    <a:pt x="20836" y="19312"/>
                    <a:pt x="20816" y="19312"/>
                  </a:cubicBezTo>
                  <a:cubicBezTo>
                    <a:pt x="20729" y="19312"/>
                    <a:pt x="20518" y="19159"/>
                    <a:pt x="20454" y="19053"/>
                  </a:cubicBezTo>
                  <a:cubicBezTo>
                    <a:pt x="20434" y="18988"/>
                    <a:pt x="20391" y="18944"/>
                    <a:pt x="20350" y="18944"/>
                  </a:cubicBezTo>
                  <a:cubicBezTo>
                    <a:pt x="20287" y="18944"/>
                    <a:pt x="20243" y="18964"/>
                    <a:pt x="20200" y="19053"/>
                  </a:cubicBezTo>
                  <a:cubicBezTo>
                    <a:pt x="20116" y="19183"/>
                    <a:pt x="20159" y="19224"/>
                    <a:pt x="20116" y="19224"/>
                  </a:cubicBezTo>
                  <a:cubicBezTo>
                    <a:pt x="20116" y="19224"/>
                    <a:pt x="20096" y="19224"/>
                    <a:pt x="20073" y="19224"/>
                  </a:cubicBezTo>
                  <a:cubicBezTo>
                    <a:pt x="20032" y="19203"/>
                    <a:pt x="19989" y="19203"/>
                    <a:pt x="19969" y="19203"/>
                  </a:cubicBezTo>
                  <a:cubicBezTo>
                    <a:pt x="19905" y="19203"/>
                    <a:pt x="19818" y="19224"/>
                    <a:pt x="19650" y="19289"/>
                  </a:cubicBezTo>
                  <a:cubicBezTo>
                    <a:pt x="19416" y="19398"/>
                    <a:pt x="19523" y="19377"/>
                    <a:pt x="19309" y="19418"/>
                  </a:cubicBezTo>
                  <a:cubicBezTo>
                    <a:pt x="19098" y="19463"/>
                    <a:pt x="19205" y="19569"/>
                    <a:pt x="19034" y="19722"/>
                  </a:cubicBezTo>
                  <a:cubicBezTo>
                    <a:pt x="18930" y="19828"/>
                    <a:pt x="18930" y="19872"/>
                    <a:pt x="18907" y="19872"/>
                  </a:cubicBezTo>
                  <a:cubicBezTo>
                    <a:pt x="18907" y="19872"/>
                    <a:pt x="18887" y="19872"/>
                    <a:pt x="18866" y="19852"/>
                  </a:cubicBezTo>
                  <a:cubicBezTo>
                    <a:pt x="18803" y="19763"/>
                    <a:pt x="18843" y="19678"/>
                    <a:pt x="18696" y="19678"/>
                  </a:cubicBezTo>
                  <a:cubicBezTo>
                    <a:pt x="18548" y="19678"/>
                    <a:pt x="18378" y="19678"/>
                    <a:pt x="18270" y="19569"/>
                  </a:cubicBezTo>
                  <a:cubicBezTo>
                    <a:pt x="18250" y="19548"/>
                    <a:pt x="18187" y="19528"/>
                    <a:pt x="18146" y="19528"/>
                  </a:cubicBezTo>
                  <a:cubicBezTo>
                    <a:pt x="18019" y="19528"/>
                    <a:pt x="17848" y="19592"/>
                    <a:pt x="17741" y="19613"/>
                  </a:cubicBezTo>
                  <a:cubicBezTo>
                    <a:pt x="17594" y="19678"/>
                    <a:pt x="17614" y="19828"/>
                    <a:pt x="17510" y="20023"/>
                  </a:cubicBezTo>
                  <a:cubicBezTo>
                    <a:pt x="17423" y="20217"/>
                    <a:pt x="17466" y="20241"/>
                    <a:pt x="17319" y="20306"/>
                  </a:cubicBezTo>
                  <a:cubicBezTo>
                    <a:pt x="17168" y="20347"/>
                    <a:pt x="17299" y="20500"/>
                    <a:pt x="17319" y="20692"/>
                  </a:cubicBezTo>
                  <a:cubicBezTo>
                    <a:pt x="17339" y="20910"/>
                    <a:pt x="17255" y="20975"/>
                    <a:pt x="17148" y="21170"/>
                  </a:cubicBezTo>
                  <a:cubicBezTo>
                    <a:pt x="17105" y="21255"/>
                    <a:pt x="17064" y="21299"/>
                    <a:pt x="17021" y="21299"/>
                  </a:cubicBezTo>
                  <a:cubicBezTo>
                    <a:pt x="16957" y="21299"/>
                    <a:pt x="16914" y="21255"/>
                    <a:pt x="16914" y="21170"/>
                  </a:cubicBezTo>
                  <a:cubicBezTo>
                    <a:pt x="16914" y="21105"/>
                    <a:pt x="16894" y="21084"/>
                    <a:pt x="16850" y="21084"/>
                  </a:cubicBezTo>
                  <a:cubicBezTo>
                    <a:pt x="16810" y="21084"/>
                    <a:pt x="16746" y="21105"/>
                    <a:pt x="16682" y="21146"/>
                  </a:cubicBezTo>
                  <a:cubicBezTo>
                    <a:pt x="16535" y="21255"/>
                    <a:pt x="16448" y="21234"/>
                    <a:pt x="16153" y="21299"/>
                  </a:cubicBezTo>
                  <a:cubicBezTo>
                    <a:pt x="15878" y="21385"/>
                    <a:pt x="15791" y="21385"/>
                    <a:pt x="15537" y="21470"/>
                  </a:cubicBezTo>
                  <a:cubicBezTo>
                    <a:pt x="15493" y="21494"/>
                    <a:pt x="15410" y="21515"/>
                    <a:pt x="15346" y="21515"/>
                  </a:cubicBezTo>
                  <a:cubicBezTo>
                    <a:pt x="15091" y="21515"/>
                    <a:pt x="14796" y="21429"/>
                    <a:pt x="14646" y="21405"/>
                  </a:cubicBezTo>
                  <a:cubicBezTo>
                    <a:pt x="14414" y="21385"/>
                    <a:pt x="14267" y="21405"/>
                    <a:pt x="14160" y="21385"/>
                  </a:cubicBezTo>
                  <a:cubicBezTo>
                    <a:pt x="14076" y="21341"/>
                    <a:pt x="14244" y="21211"/>
                    <a:pt x="14053" y="21170"/>
                  </a:cubicBezTo>
                  <a:cubicBezTo>
                    <a:pt x="13842" y="21146"/>
                    <a:pt x="13735" y="20996"/>
                    <a:pt x="13587" y="20931"/>
                  </a:cubicBezTo>
                  <a:cubicBezTo>
                    <a:pt x="13460" y="20866"/>
                    <a:pt x="13524" y="20736"/>
                    <a:pt x="13483" y="20736"/>
                  </a:cubicBezTo>
                  <a:cubicBezTo>
                    <a:pt x="13483" y="20736"/>
                    <a:pt x="13460" y="20760"/>
                    <a:pt x="13440" y="20780"/>
                  </a:cubicBezTo>
                  <a:cubicBezTo>
                    <a:pt x="13289" y="20866"/>
                    <a:pt x="13289" y="20951"/>
                    <a:pt x="13121" y="20975"/>
                  </a:cubicBezTo>
                  <a:cubicBezTo>
                    <a:pt x="13101" y="20975"/>
                    <a:pt x="13078" y="20975"/>
                    <a:pt x="13058" y="20975"/>
                  </a:cubicBezTo>
                  <a:cubicBezTo>
                    <a:pt x="13014" y="20975"/>
                    <a:pt x="12994" y="20975"/>
                    <a:pt x="12974" y="20975"/>
                  </a:cubicBezTo>
                  <a:cubicBezTo>
                    <a:pt x="12974" y="20975"/>
                    <a:pt x="12951" y="20975"/>
                    <a:pt x="12910" y="21061"/>
                  </a:cubicBezTo>
                  <a:cubicBezTo>
                    <a:pt x="12823" y="21211"/>
                    <a:pt x="12740" y="21234"/>
                    <a:pt x="12592" y="21405"/>
                  </a:cubicBezTo>
                  <a:cubicBezTo>
                    <a:pt x="12549" y="21450"/>
                    <a:pt x="12528" y="21470"/>
                    <a:pt x="12485" y="21470"/>
                  </a:cubicBezTo>
                  <a:cubicBezTo>
                    <a:pt x="12381" y="21470"/>
                    <a:pt x="12294" y="21320"/>
                    <a:pt x="12230" y="21276"/>
                  </a:cubicBezTo>
                  <a:cubicBezTo>
                    <a:pt x="12123" y="21234"/>
                    <a:pt x="12123" y="21105"/>
                    <a:pt x="12187" y="20975"/>
                  </a:cubicBezTo>
                  <a:cubicBezTo>
                    <a:pt x="12230" y="20845"/>
                    <a:pt x="12210" y="20825"/>
                    <a:pt x="12187" y="20716"/>
                  </a:cubicBezTo>
                  <a:cubicBezTo>
                    <a:pt x="12147" y="20627"/>
                    <a:pt x="12083" y="20586"/>
                    <a:pt x="12083" y="20477"/>
                  </a:cubicBezTo>
                  <a:cubicBezTo>
                    <a:pt x="12083" y="20371"/>
                    <a:pt x="12187" y="20371"/>
                    <a:pt x="12251" y="20306"/>
                  </a:cubicBezTo>
                  <a:cubicBezTo>
                    <a:pt x="12314" y="20217"/>
                    <a:pt x="12210" y="20046"/>
                    <a:pt x="12103" y="20002"/>
                  </a:cubicBezTo>
                  <a:cubicBezTo>
                    <a:pt x="12019" y="19958"/>
                    <a:pt x="12103" y="19787"/>
                    <a:pt x="12019" y="19787"/>
                  </a:cubicBezTo>
                  <a:cubicBezTo>
                    <a:pt x="12019" y="19787"/>
                    <a:pt x="12019" y="19787"/>
                    <a:pt x="11999" y="19808"/>
                  </a:cubicBezTo>
                  <a:lnTo>
                    <a:pt x="11976" y="19808"/>
                  </a:lnTo>
                  <a:cubicBezTo>
                    <a:pt x="11872" y="19808"/>
                    <a:pt x="11808" y="19722"/>
                    <a:pt x="11808" y="19722"/>
                  </a:cubicBezTo>
                  <a:cubicBezTo>
                    <a:pt x="11808" y="19722"/>
                    <a:pt x="11849" y="19463"/>
                    <a:pt x="11765" y="19377"/>
                  </a:cubicBezTo>
                  <a:cubicBezTo>
                    <a:pt x="11701" y="19312"/>
                    <a:pt x="11658" y="19289"/>
                    <a:pt x="11594" y="19289"/>
                  </a:cubicBezTo>
                  <a:cubicBezTo>
                    <a:pt x="11554" y="19289"/>
                    <a:pt x="11530" y="19289"/>
                    <a:pt x="11467" y="19289"/>
                  </a:cubicBezTo>
                  <a:cubicBezTo>
                    <a:pt x="11447" y="19289"/>
                    <a:pt x="11447" y="19289"/>
                    <a:pt x="11447" y="19289"/>
                  </a:cubicBezTo>
                  <a:cubicBezTo>
                    <a:pt x="11299" y="19289"/>
                    <a:pt x="11299" y="19118"/>
                    <a:pt x="11212" y="19053"/>
                  </a:cubicBezTo>
                  <a:cubicBezTo>
                    <a:pt x="11212" y="19029"/>
                    <a:pt x="11212" y="19029"/>
                    <a:pt x="11192" y="19029"/>
                  </a:cubicBezTo>
                  <a:cubicBezTo>
                    <a:pt x="11256" y="18964"/>
                    <a:pt x="11319" y="18900"/>
                    <a:pt x="11426" y="18835"/>
                  </a:cubicBezTo>
                  <a:cubicBezTo>
                    <a:pt x="11617" y="18729"/>
                    <a:pt x="11744" y="18684"/>
                    <a:pt x="11828" y="18534"/>
                  </a:cubicBezTo>
                  <a:cubicBezTo>
                    <a:pt x="11933" y="18404"/>
                    <a:pt x="11999" y="18186"/>
                    <a:pt x="11892" y="18121"/>
                  </a:cubicBezTo>
                  <a:cubicBezTo>
                    <a:pt x="11765" y="18036"/>
                    <a:pt x="11681" y="17886"/>
                    <a:pt x="11765" y="17735"/>
                  </a:cubicBezTo>
                  <a:cubicBezTo>
                    <a:pt x="11828" y="17582"/>
                    <a:pt x="11849" y="17432"/>
                    <a:pt x="11765" y="17367"/>
                  </a:cubicBezTo>
                  <a:cubicBezTo>
                    <a:pt x="11658" y="17281"/>
                    <a:pt x="11530" y="17216"/>
                    <a:pt x="11574" y="17087"/>
                  </a:cubicBezTo>
                  <a:cubicBezTo>
                    <a:pt x="11574" y="16978"/>
                    <a:pt x="11617" y="16718"/>
                    <a:pt x="11426" y="16718"/>
                  </a:cubicBezTo>
                  <a:cubicBezTo>
                    <a:pt x="11403" y="16718"/>
                    <a:pt x="11363" y="16718"/>
                    <a:pt x="11319" y="16739"/>
                  </a:cubicBezTo>
                  <a:cubicBezTo>
                    <a:pt x="11235" y="16762"/>
                    <a:pt x="11172" y="16783"/>
                    <a:pt x="11108" y="16783"/>
                  </a:cubicBezTo>
                  <a:cubicBezTo>
                    <a:pt x="10917" y="16783"/>
                    <a:pt x="10790" y="16677"/>
                    <a:pt x="10874" y="16588"/>
                  </a:cubicBezTo>
                  <a:cubicBezTo>
                    <a:pt x="10981" y="16482"/>
                    <a:pt x="10854" y="16459"/>
                    <a:pt x="10706" y="16459"/>
                  </a:cubicBezTo>
                  <a:cubicBezTo>
                    <a:pt x="10556" y="16459"/>
                    <a:pt x="10515" y="16438"/>
                    <a:pt x="10472" y="16308"/>
                  </a:cubicBezTo>
                  <a:cubicBezTo>
                    <a:pt x="10472" y="16223"/>
                    <a:pt x="10428" y="16134"/>
                    <a:pt x="10365" y="16134"/>
                  </a:cubicBezTo>
                  <a:cubicBezTo>
                    <a:pt x="10344" y="16134"/>
                    <a:pt x="10324" y="16134"/>
                    <a:pt x="10281" y="16158"/>
                  </a:cubicBezTo>
                  <a:cubicBezTo>
                    <a:pt x="10217" y="16223"/>
                    <a:pt x="10110" y="16264"/>
                    <a:pt x="10026" y="16264"/>
                  </a:cubicBezTo>
                  <a:cubicBezTo>
                    <a:pt x="9963" y="16264"/>
                    <a:pt x="9899" y="16243"/>
                    <a:pt x="9858" y="16134"/>
                  </a:cubicBezTo>
                  <a:cubicBezTo>
                    <a:pt x="9815" y="15984"/>
                    <a:pt x="9772" y="15940"/>
                    <a:pt x="9708" y="15940"/>
                  </a:cubicBezTo>
                  <a:cubicBezTo>
                    <a:pt x="9667" y="15940"/>
                    <a:pt x="9644" y="15963"/>
                    <a:pt x="9604" y="15963"/>
                  </a:cubicBezTo>
                  <a:cubicBezTo>
                    <a:pt x="9581" y="15963"/>
                    <a:pt x="9560" y="15963"/>
                    <a:pt x="9560" y="15963"/>
                  </a:cubicBezTo>
                  <a:cubicBezTo>
                    <a:pt x="9433" y="15963"/>
                    <a:pt x="9326" y="15875"/>
                    <a:pt x="9242" y="15789"/>
                  </a:cubicBezTo>
                  <a:cubicBezTo>
                    <a:pt x="9222" y="15748"/>
                    <a:pt x="9199" y="15748"/>
                    <a:pt x="9179" y="15748"/>
                  </a:cubicBezTo>
                  <a:cubicBezTo>
                    <a:pt x="9135" y="15748"/>
                    <a:pt x="9115" y="15748"/>
                    <a:pt x="9095" y="15748"/>
                  </a:cubicBezTo>
                  <a:cubicBezTo>
                    <a:pt x="9051" y="15748"/>
                    <a:pt x="9031" y="15748"/>
                    <a:pt x="9008" y="15704"/>
                  </a:cubicBezTo>
                  <a:cubicBezTo>
                    <a:pt x="8944" y="15616"/>
                    <a:pt x="9008" y="15530"/>
                    <a:pt x="8944" y="15530"/>
                  </a:cubicBezTo>
                  <a:cubicBezTo>
                    <a:pt x="8924" y="15530"/>
                    <a:pt x="8904" y="15530"/>
                    <a:pt x="8881" y="15530"/>
                  </a:cubicBezTo>
                  <a:cubicBezTo>
                    <a:pt x="8733" y="15595"/>
                    <a:pt x="8606" y="15704"/>
                    <a:pt x="8415" y="15813"/>
                  </a:cubicBezTo>
                  <a:cubicBezTo>
                    <a:pt x="8288" y="15875"/>
                    <a:pt x="8204" y="15940"/>
                    <a:pt x="8120" y="15940"/>
                  </a:cubicBezTo>
                  <a:cubicBezTo>
                    <a:pt x="8076" y="15940"/>
                    <a:pt x="8013" y="15899"/>
                    <a:pt x="7969" y="15834"/>
                  </a:cubicBezTo>
                  <a:cubicBezTo>
                    <a:pt x="7842" y="15660"/>
                    <a:pt x="7715" y="15554"/>
                    <a:pt x="7674" y="15465"/>
                  </a:cubicBezTo>
                  <a:cubicBezTo>
                    <a:pt x="7651" y="15400"/>
                    <a:pt x="7611" y="15400"/>
                    <a:pt x="7567" y="15400"/>
                  </a:cubicBezTo>
                  <a:cubicBezTo>
                    <a:pt x="7524" y="15400"/>
                    <a:pt x="7483" y="15400"/>
                    <a:pt x="7483" y="15400"/>
                  </a:cubicBezTo>
                  <a:cubicBezTo>
                    <a:pt x="7483" y="15400"/>
                    <a:pt x="7463" y="15595"/>
                    <a:pt x="7376" y="15595"/>
                  </a:cubicBezTo>
                  <a:cubicBezTo>
                    <a:pt x="7376" y="15595"/>
                    <a:pt x="7376" y="15595"/>
                    <a:pt x="7356" y="15595"/>
                  </a:cubicBezTo>
                  <a:cubicBezTo>
                    <a:pt x="7249" y="15530"/>
                    <a:pt x="6847" y="15271"/>
                    <a:pt x="6847" y="15271"/>
                  </a:cubicBezTo>
                  <a:cubicBezTo>
                    <a:pt x="6847" y="15271"/>
                    <a:pt x="6740" y="15229"/>
                    <a:pt x="6676" y="15035"/>
                  </a:cubicBezTo>
                  <a:cubicBezTo>
                    <a:pt x="6593" y="14840"/>
                    <a:pt x="6422" y="14817"/>
                    <a:pt x="6361" y="14711"/>
                  </a:cubicBezTo>
                  <a:cubicBezTo>
                    <a:pt x="6274" y="14601"/>
                    <a:pt x="6107" y="14451"/>
                    <a:pt x="6063" y="14277"/>
                  </a:cubicBezTo>
                  <a:cubicBezTo>
                    <a:pt x="6000" y="14106"/>
                    <a:pt x="6000" y="13976"/>
                    <a:pt x="6127" y="13823"/>
                  </a:cubicBezTo>
                  <a:cubicBezTo>
                    <a:pt x="6254" y="13673"/>
                    <a:pt x="6274" y="13758"/>
                    <a:pt x="6381" y="13673"/>
                  </a:cubicBezTo>
                  <a:cubicBezTo>
                    <a:pt x="6465" y="13608"/>
                    <a:pt x="6295" y="13522"/>
                    <a:pt x="6211" y="13434"/>
                  </a:cubicBezTo>
                  <a:cubicBezTo>
                    <a:pt x="6107" y="13328"/>
                    <a:pt x="6127" y="13242"/>
                    <a:pt x="6167" y="12983"/>
                  </a:cubicBezTo>
                  <a:cubicBezTo>
                    <a:pt x="6231" y="12724"/>
                    <a:pt x="6402" y="12659"/>
                    <a:pt x="6422" y="12529"/>
                  </a:cubicBezTo>
                  <a:cubicBezTo>
                    <a:pt x="6445" y="12399"/>
                    <a:pt x="6381" y="12311"/>
                    <a:pt x="6361" y="12161"/>
                  </a:cubicBezTo>
                  <a:cubicBezTo>
                    <a:pt x="6318" y="12010"/>
                    <a:pt x="6295" y="11577"/>
                    <a:pt x="6402" y="11447"/>
                  </a:cubicBezTo>
                  <a:cubicBezTo>
                    <a:pt x="6485" y="11317"/>
                    <a:pt x="6613" y="11167"/>
                    <a:pt x="6529" y="11082"/>
                  </a:cubicBezTo>
                  <a:cubicBezTo>
                    <a:pt x="6485" y="11037"/>
                    <a:pt x="6465" y="11037"/>
                    <a:pt x="6422" y="11037"/>
                  </a:cubicBezTo>
                  <a:cubicBezTo>
                    <a:pt x="6381" y="11037"/>
                    <a:pt x="6338" y="11058"/>
                    <a:pt x="6295" y="11058"/>
                  </a:cubicBezTo>
                  <a:cubicBezTo>
                    <a:pt x="6254" y="11058"/>
                    <a:pt x="6231" y="11037"/>
                    <a:pt x="6211" y="11017"/>
                  </a:cubicBezTo>
                  <a:cubicBezTo>
                    <a:pt x="6083" y="10952"/>
                    <a:pt x="6127" y="10692"/>
                    <a:pt x="6063" y="10669"/>
                  </a:cubicBezTo>
                  <a:cubicBezTo>
                    <a:pt x="6020" y="10669"/>
                    <a:pt x="6020" y="10669"/>
                    <a:pt x="6000" y="10669"/>
                  </a:cubicBezTo>
                  <a:cubicBezTo>
                    <a:pt x="5979" y="10669"/>
                    <a:pt x="5956" y="10692"/>
                    <a:pt x="5872" y="10757"/>
                  </a:cubicBezTo>
                  <a:cubicBezTo>
                    <a:pt x="5809" y="10822"/>
                    <a:pt x="5702" y="10908"/>
                    <a:pt x="5638" y="10908"/>
                  </a:cubicBezTo>
                  <a:cubicBezTo>
                    <a:pt x="5618" y="10908"/>
                    <a:pt x="5597" y="10887"/>
                    <a:pt x="5597" y="10843"/>
                  </a:cubicBezTo>
                  <a:cubicBezTo>
                    <a:pt x="5554" y="10692"/>
                    <a:pt x="5618" y="10692"/>
                    <a:pt x="5661" y="10628"/>
                  </a:cubicBezTo>
                  <a:cubicBezTo>
                    <a:pt x="5702" y="10542"/>
                    <a:pt x="5470" y="10518"/>
                    <a:pt x="5470" y="10518"/>
                  </a:cubicBezTo>
                  <a:cubicBezTo>
                    <a:pt x="5470" y="10518"/>
                    <a:pt x="5490" y="10433"/>
                    <a:pt x="5534" y="10283"/>
                  </a:cubicBezTo>
                  <a:cubicBezTo>
                    <a:pt x="5597" y="10129"/>
                    <a:pt x="5534" y="9870"/>
                    <a:pt x="5597" y="9805"/>
                  </a:cubicBezTo>
                  <a:cubicBezTo>
                    <a:pt x="5638" y="9720"/>
                    <a:pt x="5788" y="9699"/>
                    <a:pt x="5829" y="9610"/>
                  </a:cubicBezTo>
                  <a:cubicBezTo>
                    <a:pt x="5872" y="9546"/>
                    <a:pt x="5956" y="9354"/>
                    <a:pt x="5829" y="9095"/>
                  </a:cubicBezTo>
                  <a:cubicBezTo>
                    <a:pt x="5702" y="8835"/>
                    <a:pt x="5618" y="8747"/>
                    <a:pt x="5681" y="8617"/>
                  </a:cubicBezTo>
                  <a:cubicBezTo>
                    <a:pt x="5765" y="8487"/>
                    <a:pt x="5681" y="8422"/>
                    <a:pt x="5661" y="8316"/>
                  </a:cubicBezTo>
                  <a:cubicBezTo>
                    <a:pt x="5638" y="8231"/>
                    <a:pt x="5725" y="8122"/>
                    <a:pt x="5852" y="8036"/>
                  </a:cubicBezTo>
                  <a:cubicBezTo>
                    <a:pt x="5979" y="7971"/>
                    <a:pt x="5936" y="7818"/>
                    <a:pt x="5872" y="7688"/>
                  </a:cubicBezTo>
                  <a:cubicBezTo>
                    <a:pt x="5829" y="7559"/>
                    <a:pt x="5618" y="7299"/>
                    <a:pt x="5511" y="7258"/>
                  </a:cubicBezTo>
                  <a:lnTo>
                    <a:pt x="5490" y="7258"/>
                  </a:lnTo>
                  <a:cubicBezTo>
                    <a:pt x="5407" y="7258"/>
                    <a:pt x="5407" y="7388"/>
                    <a:pt x="5299" y="7453"/>
                  </a:cubicBezTo>
                  <a:cubicBezTo>
                    <a:pt x="5279" y="7453"/>
                    <a:pt x="5259" y="7453"/>
                    <a:pt x="5259" y="7453"/>
                  </a:cubicBezTo>
                  <a:cubicBezTo>
                    <a:pt x="5172" y="7453"/>
                    <a:pt x="5192" y="7299"/>
                    <a:pt x="5152" y="7214"/>
                  </a:cubicBezTo>
                  <a:cubicBezTo>
                    <a:pt x="5129" y="7193"/>
                    <a:pt x="5129" y="7172"/>
                    <a:pt x="5109" y="7172"/>
                  </a:cubicBezTo>
                  <a:cubicBezTo>
                    <a:pt x="5088" y="7172"/>
                    <a:pt x="5065" y="7234"/>
                    <a:pt x="4981" y="7234"/>
                  </a:cubicBezTo>
                  <a:cubicBezTo>
                    <a:pt x="4961" y="7234"/>
                    <a:pt x="4961" y="7234"/>
                    <a:pt x="4941" y="7234"/>
                  </a:cubicBezTo>
                  <a:cubicBezTo>
                    <a:pt x="4834" y="7214"/>
                    <a:pt x="4663" y="7193"/>
                    <a:pt x="4559" y="7193"/>
                  </a:cubicBezTo>
                  <a:cubicBezTo>
                    <a:pt x="4536" y="7193"/>
                    <a:pt x="4516" y="7193"/>
                    <a:pt x="4495" y="7193"/>
                  </a:cubicBezTo>
                  <a:cubicBezTo>
                    <a:pt x="4472" y="7193"/>
                    <a:pt x="4388" y="7214"/>
                    <a:pt x="4281" y="7214"/>
                  </a:cubicBezTo>
                  <a:cubicBezTo>
                    <a:pt x="4177" y="7214"/>
                    <a:pt x="4027" y="7193"/>
                    <a:pt x="3923" y="7149"/>
                  </a:cubicBezTo>
                  <a:cubicBezTo>
                    <a:pt x="3708" y="7040"/>
                    <a:pt x="3497" y="6999"/>
                    <a:pt x="3454" y="6913"/>
                  </a:cubicBezTo>
                  <a:cubicBezTo>
                    <a:pt x="3393" y="6848"/>
                    <a:pt x="3454" y="6739"/>
                    <a:pt x="3497" y="6630"/>
                  </a:cubicBezTo>
                  <a:cubicBezTo>
                    <a:pt x="3541" y="6565"/>
                    <a:pt x="3454" y="6500"/>
                    <a:pt x="3370" y="6500"/>
                  </a:cubicBezTo>
                  <a:cubicBezTo>
                    <a:pt x="3350" y="6500"/>
                    <a:pt x="3306" y="6524"/>
                    <a:pt x="3266" y="6545"/>
                  </a:cubicBezTo>
                  <a:cubicBezTo>
                    <a:pt x="3266" y="6545"/>
                    <a:pt x="3243" y="6545"/>
                    <a:pt x="3222" y="6545"/>
                  </a:cubicBezTo>
                  <a:cubicBezTo>
                    <a:pt x="3139" y="6545"/>
                    <a:pt x="3075" y="6329"/>
                    <a:pt x="3075" y="6329"/>
                  </a:cubicBezTo>
                  <a:cubicBezTo>
                    <a:pt x="2988" y="6241"/>
                    <a:pt x="2948" y="6200"/>
                    <a:pt x="2904" y="6200"/>
                  </a:cubicBezTo>
                  <a:cubicBezTo>
                    <a:pt x="2861" y="6200"/>
                    <a:pt x="2820" y="6220"/>
                    <a:pt x="2777" y="6241"/>
                  </a:cubicBezTo>
                  <a:cubicBezTo>
                    <a:pt x="2713" y="6285"/>
                    <a:pt x="2650" y="6329"/>
                    <a:pt x="2606" y="6329"/>
                  </a:cubicBezTo>
                  <a:cubicBezTo>
                    <a:pt x="2566" y="6329"/>
                    <a:pt x="2546" y="6306"/>
                    <a:pt x="2546" y="6241"/>
                  </a:cubicBezTo>
                  <a:cubicBezTo>
                    <a:pt x="2522" y="6091"/>
                    <a:pt x="2482" y="6091"/>
                    <a:pt x="2375" y="6070"/>
                  </a:cubicBezTo>
                  <a:cubicBezTo>
                    <a:pt x="2248" y="6046"/>
                    <a:pt x="2248" y="5961"/>
                    <a:pt x="2291" y="5852"/>
                  </a:cubicBezTo>
                  <a:cubicBezTo>
                    <a:pt x="2332" y="5766"/>
                    <a:pt x="2268" y="5725"/>
                    <a:pt x="2141" y="5725"/>
                  </a:cubicBezTo>
                  <a:cubicBezTo>
                    <a:pt x="2204" y="5657"/>
                    <a:pt x="2248" y="5616"/>
                    <a:pt x="2248" y="5616"/>
                  </a:cubicBezTo>
                  <a:cubicBezTo>
                    <a:pt x="2248" y="5616"/>
                    <a:pt x="2204" y="5657"/>
                    <a:pt x="2141" y="5725"/>
                  </a:cubicBezTo>
                  <a:lnTo>
                    <a:pt x="2120" y="5701"/>
                  </a:lnTo>
                  <a:cubicBezTo>
                    <a:pt x="1993" y="5701"/>
                    <a:pt x="1929" y="5746"/>
                    <a:pt x="1822" y="5746"/>
                  </a:cubicBezTo>
                  <a:cubicBezTo>
                    <a:pt x="1782" y="5746"/>
                    <a:pt x="1759" y="5746"/>
                    <a:pt x="1718" y="5746"/>
                  </a:cubicBezTo>
                  <a:cubicBezTo>
                    <a:pt x="1548" y="5701"/>
                    <a:pt x="1420" y="5572"/>
                    <a:pt x="1229" y="5486"/>
                  </a:cubicBezTo>
                  <a:cubicBezTo>
                    <a:pt x="1189" y="5466"/>
                    <a:pt x="1146" y="5466"/>
                    <a:pt x="1102" y="5466"/>
                  </a:cubicBezTo>
                  <a:cubicBezTo>
                    <a:pt x="955" y="5466"/>
                    <a:pt x="848" y="5551"/>
                    <a:pt x="743" y="5592"/>
                  </a:cubicBezTo>
                  <a:cubicBezTo>
                    <a:pt x="700" y="5616"/>
                    <a:pt x="657" y="5616"/>
                    <a:pt x="616" y="5616"/>
                  </a:cubicBezTo>
                  <a:cubicBezTo>
                    <a:pt x="529" y="5616"/>
                    <a:pt x="445" y="5572"/>
                    <a:pt x="382" y="5486"/>
                  </a:cubicBezTo>
                  <a:cubicBezTo>
                    <a:pt x="255" y="5336"/>
                    <a:pt x="64" y="5076"/>
                    <a:pt x="191" y="5053"/>
                  </a:cubicBezTo>
                  <a:cubicBezTo>
                    <a:pt x="234" y="5097"/>
                    <a:pt x="255" y="5118"/>
                    <a:pt x="275" y="5162"/>
                  </a:cubicBezTo>
                  <a:cubicBezTo>
                    <a:pt x="255" y="5118"/>
                    <a:pt x="234" y="5097"/>
                    <a:pt x="191" y="5053"/>
                  </a:cubicBezTo>
                  <a:cubicBezTo>
                    <a:pt x="341" y="5053"/>
                    <a:pt x="593" y="5053"/>
                    <a:pt x="700" y="5053"/>
                  </a:cubicBezTo>
                  <a:cubicBezTo>
                    <a:pt x="784" y="5053"/>
                    <a:pt x="848" y="5032"/>
                    <a:pt x="871" y="4923"/>
                  </a:cubicBezTo>
                  <a:cubicBezTo>
                    <a:pt x="891" y="4858"/>
                    <a:pt x="955" y="4793"/>
                    <a:pt x="1102" y="4793"/>
                  </a:cubicBezTo>
                  <a:cubicBezTo>
                    <a:pt x="1146" y="4793"/>
                    <a:pt x="1166" y="4817"/>
                    <a:pt x="1209" y="4817"/>
                  </a:cubicBezTo>
                  <a:cubicBezTo>
                    <a:pt x="1400" y="4838"/>
                    <a:pt x="1548" y="4988"/>
                    <a:pt x="1631" y="4988"/>
                  </a:cubicBezTo>
                  <a:cubicBezTo>
                    <a:pt x="1655" y="4988"/>
                    <a:pt x="1675" y="4988"/>
                    <a:pt x="1675" y="4967"/>
                  </a:cubicBezTo>
                  <a:cubicBezTo>
                    <a:pt x="1718" y="4858"/>
                    <a:pt x="1718" y="4838"/>
                    <a:pt x="1759" y="4664"/>
                  </a:cubicBezTo>
                  <a:cubicBezTo>
                    <a:pt x="1782" y="4493"/>
                    <a:pt x="1611" y="4404"/>
                    <a:pt x="1718" y="4233"/>
                  </a:cubicBezTo>
                  <a:cubicBezTo>
                    <a:pt x="1846" y="4059"/>
                    <a:pt x="1950" y="3974"/>
                    <a:pt x="2077" y="3909"/>
                  </a:cubicBezTo>
                  <a:cubicBezTo>
                    <a:pt x="2164" y="3844"/>
                    <a:pt x="2248" y="3714"/>
                    <a:pt x="2375" y="3714"/>
                  </a:cubicBezTo>
                  <a:cubicBezTo>
                    <a:pt x="2418" y="3714"/>
                    <a:pt x="2439" y="3714"/>
                    <a:pt x="2459" y="3735"/>
                  </a:cubicBezTo>
                  <a:cubicBezTo>
                    <a:pt x="2606" y="3800"/>
                    <a:pt x="2777" y="3930"/>
                    <a:pt x="2904" y="3930"/>
                  </a:cubicBezTo>
                  <a:cubicBezTo>
                    <a:pt x="2925" y="3930"/>
                    <a:pt x="2968" y="3930"/>
                    <a:pt x="2988" y="3909"/>
                  </a:cubicBezTo>
                  <a:cubicBezTo>
                    <a:pt x="3095" y="3824"/>
                    <a:pt x="3243" y="3824"/>
                    <a:pt x="3306" y="3735"/>
                  </a:cubicBezTo>
                  <a:cubicBezTo>
                    <a:pt x="3350" y="3629"/>
                    <a:pt x="3413" y="3605"/>
                    <a:pt x="3561" y="3476"/>
                  </a:cubicBezTo>
                  <a:cubicBezTo>
                    <a:pt x="3688" y="3390"/>
                    <a:pt x="3752" y="3305"/>
                    <a:pt x="3816" y="3305"/>
                  </a:cubicBezTo>
                  <a:cubicBezTo>
                    <a:pt x="3839" y="3305"/>
                    <a:pt x="3859" y="3305"/>
                    <a:pt x="3879" y="3325"/>
                  </a:cubicBezTo>
                  <a:cubicBezTo>
                    <a:pt x="3923" y="3346"/>
                    <a:pt x="3943" y="3370"/>
                    <a:pt x="3963" y="3370"/>
                  </a:cubicBezTo>
                  <a:cubicBezTo>
                    <a:pt x="4027" y="3370"/>
                    <a:pt x="4070" y="3305"/>
                    <a:pt x="4090" y="3260"/>
                  </a:cubicBezTo>
                  <a:cubicBezTo>
                    <a:pt x="4113" y="3175"/>
                    <a:pt x="4070" y="3151"/>
                    <a:pt x="4241" y="3131"/>
                  </a:cubicBezTo>
                  <a:cubicBezTo>
                    <a:pt x="4409" y="3110"/>
                    <a:pt x="4388" y="2765"/>
                    <a:pt x="4388" y="2765"/>
                  </a:cubicBezTo>
                  <a:cubicBezTo>
                    <a:pt x="4388" y="2765"/>
                    <a:pt x="4559" y="2721"/>
                    <a:pt x="4579" y="2571"/>
                  </a:cubicBezTo>
                  <a:cubicBezTo>
                    <a:pt x="4579" y="2526"/>
                    <a:pt x="4599" y="2506"/>
                    <a:pt x="4623" y="2506"/>
                  </a:cubicBezTo>
                  <a:cubicBezTo>
                    <a:pt x="4643" y="2506"/>
                    <a:pt x="4686" y="2547"/>
                    <a:pt x="4750" y="2636"/>
                  </a:cubicBezTo>
                  <a:cubicBezTo>
                    <a:pt x="4811" y="2677"/>
                    <a:pt x="4854" y="2700"/>
                    <a:pt x="4897" y="2700"/>
                  </a:cubicBezTo>
                  <a:cubicBezTo>
                    <a:pt x="4961" y="2700"/>
                    <a:pt x="5025" y="2677"/>
                    <a:pt x="5065" y="2636"/>
                  </a:cubicBezTo>
                  <a:cubicBezTo>
                    <a:pt x="5152" y="2571"/>
                    <a:pt x="5279" y="2506"/>
                    <a:pt x="5383" y="2506"/>
                  </a:cubicBezTo>
                  <a:cubicBezTo>
                    <a:pt x="5407" y="2506"/>
                    <a:pt x="5427" y="2506"/>
                    <a:pt x="5447" y="2506"/>
                  </a:cubicBezTo>
                  <a:cubicBezTo>
                    <a:pt x="5554" y="2526"/>
                    <a:pt x="5554" y="2656"/>
                    <a:pt x="5661" y="2700"/>
                  </a:cubicBezTo>
                  <a:cubicBezTo>
                    <a:pt x="5765" y="2765"/>
                    <a:pt x="5852" y="2721"/>
                    <a:pt x="6020" y="2765"/>
                  </a:cubicBezTo>
                  <a:cubicBezTo>
                    <a:pt x="6211" y="2786"/>
                    <a:pt x="6485" y="3045"/>
                    <a:pt x="6593" y="3151"/>
                  </a:cubicBezTo>
                  <a:cubicBezTo>
                    <a:pt x="6676" y="3240"/>
                    <a:pt x="6720" y="3476"/>
                    <a:pt x="6890" y="3476"/>
                  </a:cubicBezTo>
                  <a:cubicBezTo>
                    <a:pt x="6911" y="3476"/>
                    <a:pt x="6931" y="3455"/>
                    <a:pt x="6974" y="3455"/>
                  </a:cubicBezTo>
                  <a:cubicBezTo>
                    <a:pt x="7165" y="3390"/>
                    <a:pt x="7249" y="3346"/>
                    <a:pt x="7356" y="3346"/>
                  </a:cubicBezTo>
                  <a:cubicBezTo>
                    <a:pt x="7376" y="3346"/>
                    <a:pt x="7420" y="3346"/>
                    <a:pt x="7463" y="3346"/>
                  </a:cubicBezTo>
                  <a:cubicBezTo>
                    <a:pt x="7567" y="3390"/>
                    <a:pt x="7631" y="3411"/>
                    <a:pt x="7695" y="3411"/>
                  </a:cubicBezTo>
                  <a:cubicBezTo>
                    <a:pt x="7738" y="3411"/>
                    <a:pt x="7779" y="3411"/>
                    <a:pt x="7842" y="3390"/>
                  </a:cubicBezTo>
                  <a:cubicBezTo>
                    <a:pt x="7886" y="3370"/>
                    <a:pt x="7929" y="3346"/>
                    <a:pt x="7969" y="3346"/>
                  </a:cubicBezTo>
                  <a:cubicBezTo>
                    <a:pt x="8076" y="3346"/>
                    <a:pt x="8140" y="3434"/>
                    <a:pt x="8120" y="3541"/>
                  </a:cubicBezTo>
                  <a:cubicBezTo>
                    <a:pt x="8097" y="3629"/>
                    <a:pt x="8160" y="3694"/>
                    <a:pt x="8267" y="3694"/>
                  </a:cubicBezTo>
                  <a:cubicBezTo>
                    <a:pt x="8288" y="3694"/>
                    <a:pt x="8331" y="3694"/>
                    <a:pt x="8372" y="3670"/>
                  </a:cubicBezTo>
                  <a:cubicBezTo>
                    <a:pt x="8372" y="3670"/>
                    <a:pt x="8395" y="3670"/>
                    <a:pt x="8415" y="3670"/>
                  </a:cubicBezTo>
                  <a:cubicBezTo>
                    <a:pt x="8542" y="3670"/>
                    <a:pt x="8542" y="3865"/>
                    <a:pt x="8670" y="3930"/>
                  </a:cubicBezTo>
                  <a:cubicBezTo>
                    <a:pt x="8753" y="3995"/>
                    <a:pt x="8797" y="4039"/>
                    <a:pt x="8860" y="4039"/>
                  </a:cubicBezTo>
                  <a:cubicBezTo>
                    <a:pt x="8881" y="4039"/>
                    <a:pt x="8904" y="4018"/>
                    <a:pt x="8924" y="4018"/>
                  </a:cubicBezTo>
                  <a:cubicBezTo>
                    <a:pt x="9031" y="3953"/>
                    <a:pt x="9306" y="3930"/>
                    <a:pt x="9306" y="3930"/>
                  </a:cubicBezTo>
                  <a:cubicBezTo>
                    <a:pt x="9349" y="3974"/>
                    <a:pt x="9413" y="3995"/>
                    <a:pt x="9474" y="3995"/>
                  </a:cubicBezTo>
                  <a:cubicBezTo>
                    <a:pt x="9517" y="3995"/>
                    <a:pt x="9560" y="3995"/>
                    <a:pt x="9604" y="3974"/>
                  </a:cubicBezTo>
                  <a:cubicBezTo>
                    <a:pt x="9708" y="3953"/>
                    <a:pt x="9815" y="3824"/>
                    <a:pt x="9879" y="3824"/>
                  </a:cubicBezTo>
                  <a:cubicBezTo>
                    <a:pt x="9879" y="3824"/>
                    <a:pt x="9879" y="3824"/>
                    <a:pt x="9899" y="3824"/>
                  </a:cubicBezTo>
                  <a:cubicBezTo>
                    <a:pt x="9922" y="3909"/>
                    <a:pt x="9772" y="4168"/>
                    <a:pt x="9942" y="4168"/>
                  </a:cubicBezTo>
                  <a:cubicBezTo>
                    <a:pt x="10110" y="4168"/>
                    <a:pt x="10090" y="4168"/>
                    <a:pt x="10217" y="3974"/>
                  </a:cubicBezTo>
                  <a:cubicBezTo>
                    <a:pt x="10324" y="3800"/>
                    <a:pt x="10365" y="3865"/>
                    <a:pt x="10515" y="3759"/>
                  </a:cubicBezTo>
                  <a:cubicBezTo>
                    <a:pt x="10663" y="3650"/>
                    <a:pt x="10619" y="3585"/>
                    <a:pt x="10706" y="3455"/>
                  </a:cubicBezTo>
                  <a:cubicBezTo>
                    <a:pt x="10770" y="3346"/>
                    <a:pt x="10874" y="3219"/>
                    <a:pt x="10961" y="3219"/>
                  </a:cubicBezTo>
                  <a:cubicBezTo>
                    <a:pt x="10981" y="3219"/>
                    <a:pt x="11001" y="3219"/>
                    <a:pt x="11021" y="3240"/>
                  </a:cubicBezTo>
                  <a:cubicBezTo>
                    <a:pt x="11128" y="3305"/>
                    <a:pt x="11128" y="3499"/>
                    <a:pt x="11235" y="3499"/>
                  </a:cubicBezTo>
                  <a:cubicBezTo>
                    <a:pt x="11279" y="3499"/>
                    <a:pt x="11299" y="3499"/>
                    <a:pt x="11299" y="3499"/>
                  </a:cubicBezTo>
                  <a:cubicBezTo>
                    <a:pt x="11383" y="3499"/>
                    <a:pt x="11426" y="3499"/>
                    <a:pt x="11447" y="3325"/>
                  </a:cubicBezTo>
                  <a:cubicBezTo>
                    <a:pt x="11467" y="3131"/>
                    <a:pt x="11490" y="3087"/>
                    <a:pt x="11658" y="3001"/>
                  </a:cubicBezTo>
                  <a:cubicBezTo>
                    <a:pt x="11785" y="2960"/>
                    <a:pt x="11872" y="2871"/>
                    <a:pt x="11933" y="2871"/>
                  </a:cubicBezTo>
                  <a:cubicBezTo>
                    <a:pt x="11976" y="2871"/>
                    <a:pt x="11999" y="2895"/>
                    <a:pt x="12040" y="2936"/>
                  </a:cubicBezTo>
                  <a:cubicBezTo>
                    <a:pt x="12123" y="3045"/>
                    <a:pt x="12147" y="3240"/>
                    <a:pt x="12251" y="3240"/>
                  </a:cubicBezTo>
                  <a:lnTo>
                    <a:pt x="12274" y="3240"/>
                  </a:lnTo>
                  <a:cubicBezTo>
                    <a:pt x="12401" y="3196"/>
                    <a:pt x="12358" y="3196"/>
                    <a:pt x="12442" y="3001"/>
                  </a:cubicBezTo>
                  <a:cubicBezTo>
                    <a:pt x="12528" y="2830"/>
                    <a:pt x="12485" y="2700"/>
                    <a:pt x="12592" y="2700"/>
                  </a:cubicBezTo>
                  <a:lnTo>
                    <a:pt x="12612" y="2700"/>
                  </a:lnTo>
                  <a:cubicBezTo>
                    <a:pt x="12696" y="2721"/>
                    <a:pt x="12740" y="2742"/>
                    <a:pt x="12760" y="2742"/>
                  </a:cubicBezTo>
                  <a:cubicBezTo>
                    <a:pt x="12803" y="2742"/>
                    <a:pt x="12823" y="2721"/>
                    <a:pt x="12867" y="2636"/>
                  </a:cubicBezTo>
                  <a:cubicBezTo>
                    <a:pt x="12930" y="2462"/>
                    <a:pt x="13058" y="2288"/>
                    <a:pt x="13038" y="2137"/>
                  </a:cubicBezTo>
                  <a:cubicBezTo>
                    <a:pt x="13014" y="1987"/>
                    <a:pt x="12994" y="1772"/>
                    <a:pt x="13121" y="1683"/>
                  </a:cubicBezTo>
                  <a:cubicBezTo>
                    <a:pt x="13228" y="1577"/>
                    <a:pt x="13269" y="1533"/>
                    <a:pt x="13376" y="1468"/>
                  </a:cubicBezTo>
                  <a:cubicBezTo>
                    <a:pt x="13503" y="1424"/>
                    <a:pt x="13483" y="1383"/>
                    <a:pt x="13671" y="1123"/>
                  </a:cubicBezTo>
                  <a:cubicBezTo>
                    <a:pt x="13885" y="884"/>
                    <a:pt x="13885" y="905"/>
                    <a:pt x="14053" y="884"/>
                  </a:cubicBezTo>
                  <a:cubicBezTo>
                    <a:pt x="14224" y="840"/>
                    <a:pt x="14351" y="840"/>
                    <a:pt x="14435" y="755"/>
                  </a:cubicBezTo>
                  <a:cubicBezTo>
                    <a:pt x="14542" y="646"/>
                    <a:pt x="14414" y="625"/>
                    <a:pt x="14307" y="519"/>
                  </a:cubicBezTo>
                  <a:cubicBezTo>
                    <a:pt x="14224" y="430"/>
                    <a:pt x="14203" y="345"/>
                    <a:pt x="14267" y="171"/>
                  </a:cubicBezTo>
                  <a:cubicBezTo>
                    <a:pt x="14287" y="106"/>
                    <a:pt x="14331" y="85"/>
                    <a:pt x="14351" y="85"/>
                  </a:cubicBezTo>
                  <a:lnTo>
                    <a:pt x="14351" y="0"/>
                  </a:lnTo>
                  <a:cubicBezTo>
                    <a:pt x="14307" y="0"/>
                    <a:pt x="14244" y="21"/>
                    <a:pt x="14180" y="130"/>
                  </a:cubicBezTo>
                  <a:cubicBezTo>
                    <a:pt x="14096" y="345"/>
                    <a:pt x="14117" y="454"/>
                    <a:pt x="14267" y="581"/>
                  </a:cubicBezTo>
                  <a:cubicBezTo>
                    <a:pt x="14287" y="625"/>
                    <a:pt x="14331" y="646"/>
                    <a:pt x="14351" y="669"/>
                  </a:cubicBezTo>
                  <a:lnTo>
                    <a:pt x="14371" y="690"/>
                  </a:lnTo>
                  <a:cubicBezTo>
                    <a:pt x="14307" y="755"/>
                    <a:pt x="14244" y="755"/>
                    <a:pt x="14117" y="778"/>
                  </a:cubicBezTo>
                  <a:cubicBezTo>
                    <a:pt x="14096" y="778"/>
                    <a:pt x="14053" y="778"/>
                    <a:pt x="14033" y="778"/>
                  </a:cubicBezTo>
                  <a:cubicBezTo>
                    <a:pt x="13989" y="799"/>
                    <a:pt x="13989" y="799"/>
                    <a:pt x="13989" y="799"/>
                  </a:cubicBezTo>
                  <a:cubicBezTo>
                    <a:pt x="13821" y="820"/>
                    <a:pt x="13798" y="840"/>
                    <a:pt x="13607" y="1079"/>
                  </a:cubicBezTo>
                  <a:cubicBezTo>
                    <a:pt x="13524" y="1164"/>
                    <a:pt x="13483" y="1229"/>
                    <a:pt x="13460" y="1294"/>
                  </a:cubicBezTo>
                  <a:cubicBezTo>
                    <a:pt x="13419" y="1359"/>
                    <a:pt x="13396" y="1383"/>
                    <a:pt x="13353" y="1403"/>
                  </a:cubicBezTo>
                  <a:cubicBezTo>
                    <a:pt x="13249" y="1424"/>
                    <a:pt x="13205" y="1468"/>
                    <a:pt x="13142" y="1533"/>
                  </a:cubicBezTo>
                  <a:cubicBezTo>
                    <a:pt x="13121" y="1554"/>
                    <a:pt x="13101" y="1577"/>
                    <a:pt x="13058" y="1598"/>
                  </a:cubicBezTo>
                  <a:cubicBezTo>
                    <a:pt x="12887" y="1748"/>
                    <a:pt x="12930" y="2008"/>
                    <a:pt x="12951" y="2137"/>
                  </a:cubicBezTo>
                  <a:cubicBezTo>
                    <a:pt x="12974" y="2223"/>
                    <a:pt x="12910" y="2332"/>
                    <a:pt x="12847" y="2441"/>
                  </a:cubicBezTo>
                  <a:cubicBezTo>
                    <a:pt x="12823" y="2506"/>
                    <a:pt x="12803" y="2547"/>
                    <a:pt x="12783" y="2591"/>
                  </a:cubicBezTo>
                  <a:cubicBezTo>
                    <a:pt x="12783" y="2636"/>
                    <a:pt x="12760" y="2636"/>
                    <a:pt x="12760" y="2656"/>
                  </a:cubicBezTo>
                  <a:lnTo>
                    <a:pt x="12740" y="2636"/>
                  </a:lnTo>
                  <a:cubicBezTo>
                    <a:pt x="12719" y="2636"/>
                    <a:pt x="12676" y="2612"/>
                    <a:pt x="12633" y="2612"/>
                  </a:cubicBezTo>
                  <a:cubicBezTo>
                    <a:pt x="12612" y="2612"/>
                    <a:pt x="12592" y="2612"/>
                    <a:pt x="12592" y="2612"/>
                  </a:cubicBezTo>
                  <a:cubicBezTo>
                    <a:pt x="12465" y="2612"/>
                    <a:pt x="12442" y="2721"/>
                    <a:pt x="12421" y="2786"/>
                  </a:cubicBezTo>
                  <a:cubicBezTo>
                    <a:pt x="12421" y="2851"/>
                    <a:pt x="12401" y="2895"/>
                    <a:pt x="12381" y="2960"/>
                  </a:cubicBezTo>
                  <a:cubicBezTo>
                    <a:pt x="12337" y="3025"/>
                    <a:pt x="12314" y="3066"/>
                    <a:pt x="12314" y="3110"/>
                  </a:cubicBezTo>
                  <a:cubicBezTo>
                    <a:pt x="12294" y="3110"/>
                    <a:pt x="12294" y="3131"/>
                    <a:pt x="12294" y="3131"/>
                  </a:cubicBezTo>
                  <a:cubicBezTo>
                    <a:pt x="12294" y="3131"/>
                    <a:pt x="12274" y="3131"/>
                    <a:pt x="12251" y="3151"/>
                  </a:cubicBezTo>
                  <a:cubicBezTo>
                    <a:pt x="12230" y="3131"/>
                    <a:pt x="12210" y="3066"/>
                    <a:pt x="12187" y="3045"/>
                  </a:cubicBezTo>
                  <a:cubicBezTo>
                    <a:pt x="12167" y="2980"/>
                    <a:pt x="12147" y="2916"/>
                    <a:pt x="12103" y="2871"/>
                  </a:cubicBezTo>
                  <a:cubicBezTo>
                    <a:pt x="12063" y="2806"/>
                    <a:pt x="11999" y="2786"/>
                    <a:pt x="11933" y="2786"/>
                  </a:cubicBezTo>
                  <a:cubicBezTo>
                    <a:pt x="11872" y="2786"/>
                    <a:pt x="11808" y="2830"/>
                    <a:pt x="11744" y="2871"/>
                  </a:cubicBezTo>
                  <a:cubicBezTo>
                    <a:pt x="11701" y="2871"/>
                    <a:pt x="11658" y="2916"/>
                    <a:pt x="11637" y="2916"/>
                  </a:cubicBezTo>
                  <a:cubicBezTo>
                    <a:pt x="11426" y="3025"/>
                    <a:pt x="11383" y="3087"/>
                    <a:pt x="11363" y="3325"/>
                  </a:cubicBezTo>
                  <a:cubicBezTo>
                    <a:pt x="11339" y="3390"/>
                    <a:pt x="11339" y="3411"/>
                    <a:pt x="11339" y="3411"/>
                  </a:cubicBezTo>
                  <a:lnTo>
                    <a:pt x="11319" y="3411"/>
                  </a:lnTo>
                  <a:cubicBezTo>
                    <a:pt x="11319" y="3411"/>
                    <a:pt x="11319" y="3411"/>
                    <a:pt x="11299" y="3411"/>
                  </a:cubicBezTo>
                  <a:cubicBezTo>
                    <a:pt x="11279" y="3411"/>
                    <a:pt x="11279" y="3411"/>
                    <a:pt x="11279" y="3411"/>
                  </a:cubicBezTo>
                  <a:cubicBezTo>
                    <a:pt x="11235" y="3411"/>
                    <a:pt x="11235" y="3411"/>
                    <a:pt x="11235" y="3411"/>
                  </a:cubicBezTo>
                  <a:cubicBezTo>
                    <a:pt x="11235" y="3411"/>
                    <a:pt x="11212" y="3370"/>
                    <a:pt x="11192" y="3325"/>
                  </a:cubicBezTo>
                  <a:cubicBezTo>
                    <a:pt x="11172" y="3260"/>
                    <a:pt x="11128" y="3196"/>
                    <a:pt x="11065" y="3151"/>
                  </a:cubicBezTo>
                  <a:cubicBezTo>
                    <a:pt x="11044" y="3131"/>
                    <a:pt x="11001" y="3131"/>
                    <a:pt x="10961" y="3131"/>
                  </a:cubicBezTo>
                  <a:cubicBezTo>
                    <a:pt x="10810" y="3131"/>
                    <a:pt x="10663" y="3346"/>
                    <a:pt x="10619" y="3411"/>
                  </a:cubicBezTo>
                  <a:cubicBezTo>
                    <a:pt x="10599" y="3455"/>
                    <a:pt x="10579" y="3499"/>
                    <a:pt x="10579" y="3541"/>
                  </a:cubicBezTo>
                  <a:cubicBezTo>
                    <a:pt x="10556" y="3605"/>
                    <a:pt x="10535" y="3629"/>
                    <a:pt x="10451" y="3694"/>
                  </a:cubicBezTo>
                  <a:cubicBezTo>
                    <a:pt x="10408" y="3714"/>
                    <a:pt x="10388" y="3735"/>
                    <a:pt x="10344" y="3735"/>
                  </a:cubicBezTo>
                  <a:cubicBezTo>
                    <a:pt x="10281" y="3779"/>
                    <a:pt x="10237" y="3800"/>
                    <a:pt x="10133" y="3930"/>
                  </a:cubicBezTo>
                  <a:cubicBezTo>
                    <a:pt x="10133" y="3953"/>
                    <a:pt x="10110" y="3974"/>
                    <a:pt x="10090" y="3995"/>
                  </a:cubicBezTo>
                  <a:cubicBezTo>
                    <a:pt x="10046" y="4059"/>
                    <a:pt x="10046" y="4059"/>
                    <a:pt x="9942" y="4059"/>
                  </a:cubicBezTo>
                  <a:cubicBezTo>
                    <a:pt x="9942" y="4039"/>
                    <a:pt x="9963" y="3995"/>
                    <a:pt x="9963" y="3974"/>
                  </a:cubicBezTo>
                  <a:cubicBezTo>
                    <a:pt x="9983" y="3909"/>
                    <a:pt x="9983" y="3844"/>
                    <a:pt x="9983" y="3800"/>
                  </a:cubicBezTo>
                  <a:cubicBezTo>
                    <a:pt x="9963" y="3759"/>
                    <a:pt x="9922" y="3714"/>
                    <a:pt x="9879" y="3714"/>
                  </a:cubicBezTo>
                  <a:cubicBezTo>
                    <a:pt x="9815" y="3714"/>
                    <a:pt x="9772" y="3759"/>
                    <a:pt x="9728" y="3800"/>
                  </a:cubicBezTo>
                  <a:cubicBezTo>
                    <a:pt x="9667" y="3844"/>
                    <a:pt x="9624" y="3888"/>
                    <a:pt x="9560" y="3888"/>
                  </a:cubicBezTo>
                  <a:cubicBezTo>
                    <a:pt x="9540" y="3909"/>
                    <a:pt x="9517" y="3909"/>
                    <a:pt x="9474" y="3909"/>
                  </a:cubicBezTo>
                  <a:cubicBezTo>
                    <a:pt x="9433" y="3909"/>
                    <a:pt x="9390" y="3888"/>
                    <a:pt x="9349" y="3865"/>
                  </a:cubicBezTo>
                  <a:cubicBezTo>
                    <a:pt x="9326" y="3844"/>
                    <a:pt x="9326" y="3844"/>
                    <a:pt x="9326" y="3844"/>
                  </a:cubicBezTo>
                  <a:cubicBezTo>
                    <a:pt x="9286" y="3844"/>
                    <a:pt x="9286" y="3844"/>
                    <a:pt x="9286" y="3844"/>
                  </a:cubicBezTo>
                  <a:cubicBezTo>
                    <a:pt x="9263" y="3844"/>
                    <a:pt x="9008" y="3865"/>
                    <a:pt x="8881" y="3930"/>
                  </a:cubicBezTo>
                  <a:lnTo>
                    <a:pt x="8860" y="3930"/>
                  </a:lnTo>
                  <a:cubicBezTo>
                    <a:pt x="8840" y="3930"/>
                    <a:pt x="8797" y="3909"/>
                    <a:pt x="8753" y="3888"/>
                  </a:cubicBezTo>
                  <a:cubicBezTo>
                    <a:pt x="8733" y="3888"/>
                    <a:pt x="8733" y="3865"/>
                    <a:pt x="8713" y="3865"/>
                  </a:cubicBezTo>
                  <a:cubicBezTo>
                    <a:pt x="8670" y="3844"/>
                    <a:pt x="8649" y="3800"/>
                    <a:pt x="8626" y="3759"/>
                  </a:cubicBezTo>
                  <a:cubicBezTo>
                    <a:pt x="8586" y="3694"/>
                    <a:pt x="8542" y="3585"/>
                    <a:pt x="8415" y="3585"/>
                  </a:cubicBezTo>
                  <a:cubicBezTo>
                    <a:pt x="8395" y="3585"/>
                    <a:pt x="8372" y="3585"/>
                    <a:pt x="8351" y="3605"/>
                  </a:cubicBezTo>
                  <a:cubicBezTo>
                    <a:pt x="8311" y="3605"/>
                    <a:pt x="8288" y="3605"/>
                    <a:pt x="8267" y="3605"/>
                  </a:cubicBezTo>
                  <a:cubicBezTo>
                    <a:pt x="8247" y="3605"/>
                    <a:pt x="8224" y="3605"/>
                    <a:pt x="8204" y="3585"/>
                  </a:cubicBezTo>
                  <a:cubicBezTo>
                    <a:pt x="8204" y="3585"/>
                    <a:pt x="8204" y="3564"/>
                    <a:pt x="8204" y="3541"/>
                  </a:cubicBezTo>
                  <a:cubicBezTo>
                    <a:pt x="8224" y="3476"/>
                    <a:pt x="8204" y="3411"/>
                    <a:pt x="8160" y="3346"/>
                  </a:cubicBezTo>
                  <a:cubicBezTo>
                    <a:pt x="8120" y="3305"/>
                    <a:pt x="8033" y="3260"/>
                    <a:pt x="7969" y="3260"/>
                  </a:cubicBezTo>
                  <a:cubicBezTo>
                    <a:pt x="7906" y="3260"/>
                    <a:pt x="7865" y="3284"/>
                    <a:pt x="7822" y="3305"/>
                  </a:cubicBezTo>
                  <a:cubicBezTo>
                    <a:pt x="7758" y="3325"/>
                    <a:pt x="7738" y="3325"/>
                    <a:pt x="7695" y="3325"/>
                  </a:cubicBezTo>
                  <a:cubicBezTo>
                    <a:pt x="7651" y="3325"/>
                    <a:pt x="7631" y="3325"/>
                    <a:pt x="7567" y="3305"/>
                  </a:cubicBezTo>
                  <a:cubicBezTo>
                    <a:pt x="7547" y="3284"/>
                    <a:pt x="7524" y="3284"/>
                    <a:pt x="7483" y="3260"/>
                  </a:cubicBezTo>
                  <a:cubicBezTo>
                    <a:pt x="7440" y="3260"/>
                    <a:pt x="7400" y="3260"/>
                    <a:pt x="7356" y="3260"/>
                  </a:cubicBezTo>
                  <a:cubicBezTo>
                    <a:pt x="7269" y="3260"/>
                    <a:pt x="7209" y="3284"/>
                    <a:pt x="7102" y="3305"/>
                  </a:cubicBezTo>
                  <a:cubicBezTo>
                    <a:pt x="7058" y="3325"/>
                    <a:pt x="7018" y="3346"/>
                    <a:pt x="6931" y="3370"/>
                  </a:cubicBezTo>
                  <a:cubicBezTo>
                    <a:pt x="6911" y="3370"/>
                    <a:pt x="6911" y="3370"/>
                    <a:pt x="6890" y="3370"/>
                  </a:cubicBezTo>
                  <a:cubicBezTo>
                    <a:pt x="6827" y="3370"/>
                    <a:pt x="6804" y="3325"/>
                    <a:pt x="6740" y="3240"/>
                  </a:cubicBezTo>
                  <a:cubicBezTo>
                    <a:pt x="6720" y="3175"/>
                    <a:pt x="6700" y="3131"/>
                    <a:pt x="6656" y="3087"/>
                  </a:cubicBezTo>
                  <a:cubicBezTo>
                    <a:pt x="6593" y="3025"/>
                    <a:pt x="6254" y="2700"/>
                    <a:pt x="6043" y="2656"/>
                  </a:cubicBezTo>
                  <a:cubicBezTo>
                    <a:pt x="5979" y="2656"/>
                    <a:pt x="5913" y="2656"/>
                    <a:pt x="5872" y="2656"/>
                  </a:cubicBezTo>
                  <a:cubicBezTo>
                    <a:pt x="5788" y="2656"/>
                    <a:pt x="5745" y="2656"/>
                    <a:pt x="5702" y="2636"/>
                  </a:cubicBezTo>
                  <a:cubicBezTo>
                    <a:pt x="5681" y="2612"/>
                    <a:pt x="5661" y="2591"/>
                    <a:pt x="5638" y="2571"/>
                  </a:cubicBezTo>
                  <a:cubicBezTo>
                    <a:pt x="5618" y="2506"/>
                    <a:pt x="5554" y="2441"/>
                    <a:pt x="5447" y="2417"/>
                  </a:cubicBezTo>
                  <a:cubicBezTo>
                    <a:pt x="5427" y="2417"/>
                    <a:pt x="5407" y="2417"/>
                    <a:pt x="5383" y="2417"/>
                  </a:cubicBezTo>
                  <a:cubicBezTo>
                    <a:pt x="5236" y="2417"/>
                    <a:pt x="5065" y="2506"/>
                    <a:pt x="5025" y="2547"/>
                  </a:cubicBezTo>
                  <a:cubicBezTo>
                    <a:pt x="4981" y="2591"/>
                    <a:pt x="4941" y="2612"/>
                    <a:pt x="4897" y="2612"/>
                  </a:cubicBezTo>
                  <a:cubicBezTo>
                    <a:pt x="4897" y="2612"/>
                    <a:pt x="4854" y="2612"/>
                    <a:pt x="4811" y="2571"/>
                  </a:cubicBezTo>
                  <a:cubicBezTo>
                    <a:pt x="4790" y="2547"/>
                    <a:pt x="4770" y="2526"/>
                    <a:pt x="4750" y="2506"/>
                  </a:cubicBezTo>
                  <a:cubicBezTo>
                    <a:pt x="4706" y="2441"/>
                    <a:pt x="4663" y="2397"/>
                    <a:pt x="4623" y="2397"/>
                  </a:cubicBezTo>
                  <a:cubicBezTo>
                    <a:pt x="4516" y="2397"/>
                    <a:pt x="4495" y="2506"/>
                    <a:pt x="4495" y="2571"/>
                  </a:cubicBezTo>
                  <a:cubicBezTo>
                    <a:pt x="4472" y="2656"/>
                    <a:pt x="4368" y="2656"/>
                    <a:pt x="4368" y="2656"/>
                  </a:cubicBezTo>
                  <a:cubicBezTo>
                    <a:pt x="4281" y="2677"/>
                    <a:pt x="4281" y="2677"/>
                    <a:pt x="4281" y="2677"/>
                  </a:cubicBezTo>
                  <a:cubicBezTo>
                    <a:pt x="4304" y="2765"/>
                    <a:pt x="4304" y="2765"/>
                    <a:pt x="4304" y="2765"/>
                  </a:cubicBezTo>
                  <a:cubicBezTo>
                    <a:pt x="4304" y="2871"/>
                    <a:pt x="4281" y="3025"/>
                    <a:pt x="4218" y="3045"/>
                  </a:cubicBezTo>
                  <a:cubicBezTo>
                    <a:pt x="4090" y="3066"/>
                    <a:pt x="4027" y="3087"/>
                    <a:pt x="4006" y="3196"/>
                  </a:cubicBezTo>
                  <a:cubicBezTo>
                    <a:pt x="4006" y="3219"/>
                    <a:pt x="4006" y="3219"/>
                    <a:pt x="4006" y="3219"/>
                  </a:cubicBezTo>
                  <a:cubicBezTo>
                    <a:pt x="3986" y="3260"/>
                    <a:pt x="3986" y="3284"/>
                    <a:pt x="3963" y="3284"/>
                  </a:cubicBezTo>
                  <a:cubicBezTo>
                    <a:pt x="3963" y="3284"/>
                    <a:pt x="3963" y="3284"/>
                    <a:pt x="3943" y="3260"/>
                  </a:cubicBezTo>
                  <a:cubicBezTo>
                    <a:pt x="3902" y="3240"/>
                    <a:pt x="3859" y="3219"/>
                    <a:pt x="3816" y="3219"/>
                  </a:cubicBezTo>
                  <a:cubicBezTo>
                    <a:pt x="3732" y="3219"/>
                    <a:pt x="3668" y="3284"/>
                    <a:pt x="3584" y="3346"/>
                  </a:cubicBezTo>
                  <a:cubicBezTo>
                    <a:pt x="3561" y="3370"/>
                    <a:pt x="3541" y="3390"/>
                    <a:pt x="3520" y="3411"/>
                  </a:cubicBezTo>
                  <a:cubicBezTo>
                    <a:pt x="3477" y="3455"/>
                    <a:pt x="3434" y="3476"/>
                    <a:pt x="3393" y="3499"/>
                  </a:cubicBezTo>
                  <a:cubicBezTo>
                    <a:pt x="3330" y="3564"/>
                    <a:pt x="3266" y="3605"/>
                    <a:pt x="3222" y="3694"/>
                  </a:cubicBezTo>
                  <a:cubicBezTo>
                    <a:pt x="3202" y="3714"/>
                    <a:pt x="3159" y="3735"/>
                    <a:pt x="3095" y="3759"/>
                  </a:cubicBezTo>
                  <a:cubicBezTo>
                    <a:pt x="3052" y="3779"/>
                    <a:pt x="2988" y="3800"/>
                    <a:pt x="2925" y="3824"/>
                  </a:cubicBezTo>
                  <a:cubicBezTo>
                    <a:pt x="2925" y="3824"/>
                    <a:pt x="2925" y="3844"/>
                    <a:pt x="2904" y="3844"/>
                  </a:cubicBezTo>
                  <a:cubicBezTo>
                    <a:pt x="2841" y="3844"/>
                    <a:pt x="2734" y="3779"/>
                    <a:pt x="2650" y="3735"/>
                  </a:cubicBezTo>
                  <a:cubicBezTo>
                    <a:pt x="2606" y="3694"/>
                    <a:pt x="2546" y="3670"/>
                    <a:pt x="2502" y="3650"/>
                  </a:cubicBezTo>
                  <a:cubicBezTo>
                    <a:pt x="2459" y="3629"/>
                    <a:pt x="2418" y="3629"/>
                    <a:pt x="2375" y="3629"/>
                  </a:cubicBezTo>
                  <a:cubicBezTo>
                    <a:pt x="2268" y="3629"/>
                    <a:pt x="2184" y="3694"/>
                    <a:pt x="2120" y="3759"/>
                  </a:cubicBezTo>
                  <a:cubicBezTo>
                    <a:pt x="2077" y="3779"/>
                    <a:pt x="2057" y="3824"/>
                    <a:pt x="2013" y="3824"/>
                  </a:cubicBezTo>
                  <a:cubicBezTo>
                    <a:pt x="1886" y="3909"/>
                    <a:pt x="1782" y="3995"/>
                    <a:pt x="1655" y="4189"/>
                  </a:cubicBezTo>
                  <a:cubicBezTo>
                    <a:pt x="1548" y="4319"/>
                    <a:pt x="1591" y="4428"/>
                    <a:pt x="1631" y="4513"/>
                  </a:cubicBezTo>
                  <a:cubicBezTo>
                    <a:pt x="1655" y="4558"/>
                    <a:pt x="1675" y="4599"/>
                    <a:pt x="1655" y="4643"/>
                  </a:cubicBezTo>
                  <a:cubicBezTo>
                    <a:pt x="1655" y="4687"/>
                    <a:pt x="1655" y="4687"/>
                    <a:pt x="1655" y="4687"/>
                  </a:cubicBezTo>
                  <a:cubicBezTo>
                    <a:pt x="1631" y="4793"/>
                    <a:pt x="1631" y="4838"/>
                    <a:pt x="1611" y="4882"/>
                  </a:cubicBezTo>
                  <a:cubicBezTo>
                    <a:pt x="1591" y="4882"/>
                    <a:pt x="1568" y="4858"/>
                    <a:pt x="1527" y="4838"/>
                  </a:cubicBezTo>
                  <a:cubicBezTo>
                    <a:pt x="1443" y="4793"/>
                    <a:pt x="1336" y="4729"/>
                    <a:pt x="1209" y="4729"/>
                  </a:cubicBezTo>
                  <a:cubicBezTo>
                    <a:pt x="1189" y="4708"/>
                    <a:pt x="1146" y="4708"/>
                    <a:pt x="1102" y="4708"/>
                  </a:cubicBezTo>
                  <a:cubicBezTo>
                    <a:pt x="871" y="4708"/>
                    <a:pt x="807" y="4817"/>
                    <a:pt x="784" y="4923"/>
                  </a:cubicBezTo>
                  <a:cubicBezTo>
                    <a:pt x="764" y="4967"/>
                    <a:pt x="764" y="4967"/>
                    <a:pt x="700" y="4967"/>
                  </a:cubicBezTo>
                  <a:cubicBezTo>
                    <a:pt x="234" y="4967"/>
                    <a:pt x="234" y="4967"/>
                    <a:pt x="234" y="4967"/>
                  </a:cubicBezTo>
                  <a:cubicBezTo>
                    <a:pt x="211" y="4967"/>
                    <a:pt x="211" y="4967"/>
                    <a:pt x="211" y="4967"/>
                  </a:cubicBezTo>
                  <a:cubicBezTo>
                    <a:pt x="191" y="4967"/>
                    <a:pt x="191" y="4967"/>
                    <a:pt x="191" y="4967"/>
                  </a:cubicBezTo>
                  <a:cubicBezTo>
                    <a:pt x="171" y="4967"/>
                    <a:pt x="171" y="4967"/>
                    <a:pt x="171" y="4967"/>
                  </a:cubicBezTo>
                  <a:cubicBezTo>
                    <a:pt x="0" y="4988"/>
                    <a:pt x="0" y="4988"/>
                    <a:pt x="0" y="4988"/>
                  </a:cubicBezTo>
                  <a:cubicBezTo>
                    <a:pt x="64" y="5076"/>
                    <a:pt x="64" y="5076"/>
                    <a:pt x="64" y="5076"/>
                  </a:cubicBezTo>
                  <a:cubicBezTo>
                    <a:pt x="43" y="5118"/>
                    <a:pt x="43" y="5227"/>
                    <a:pt x="298" y="5551"/>
                  </a:cubicBezTo>
                  <a:cubicBezTo>
                    <a:pt x="402" y="5657"/>
                    <a:pt x="489" y="5701"/>
                    <a:pt x="616" y="5701"/>
                  </a:cubicBezTo>
                  <a:cubicBezTo>
                    <a:pt x="657" y="5701"/>
                    <a:pt x="720" y="5701"/>
                    <a:pt x="784" y="5681"/>
                  </a:cubicBezTo>
                  <a:cubicBezTo>
                    <a:pt x="807" y="5657"/>
                    <a:pt x="827" y="5637"/>
                    <a:pt x="848" y="5637"/>
                  </a:cubicBezTo>
                  <a:cubicBezTo>
                    <a:pt x="934" y="5592"/>
                    <a:pt x="1018" y="5551"/>
                    <a:pt x="1102" y="5551"/>
                  </a:cubicBezTo>
                  <a:cubicBezTo>
                    <a:pt x="1146" y="5551"/>
                    <a:pt x="1166" y="5551"/>
                    <a:pt x="1209" y="5572"/>
                  </a:cubicBezTo>
                  <a:cubicBezTo>
                    <a:pt x="1273" y="5592"/>
                    <a:pt x="1357" y="5637"/>
                    <a:pt x="1420" y="5681"/>
                  </a:cubicBezTo>
                  <a:cubicBezTo>
                    <a:pt x="1504" y="5746"/>
                    <a:pt x="1591" y="5811"/>
                    <a:pt x="1718" y="5831"/>
                  </a:cubicBezTo>
                  <a:cubicBezTo>
                    <a:pt x="1759" y="5831"/>
                    <a:pt x="1782" y="5831"/>
                    <a:pt x="1822" y="5831"/>
                  </a:cubicBezTo>
                  <a:cubicBezTo>
                    <a:pt x="1886" y="5831"/>
                    <a:pt x="1929" y="5831"/>
                    <a:pt x="1973" y="5811"/>
                  </a:cubicBezTo>
                  <a:cubicBezTo>
                    <a:pt x="2013" y="5811"/>
                    <a:pt x="2057" y="5811"/>
                    <a:pt x="2100" y="5811"/>
                  </a:cubicBezTo>
                  <a:cubicBezTo>
                    <a:pt x="2141" y="5811"/>
                    <a:pt x="2141" y="5811"/>
                    <a:pt x="2141" y="5811"/>
                  </a:cubicBezTo>
                  <a:cubicBezTo>
                    <a:pt x="2184" y="5811"/>
                    <a:pt x="2204" y="5811"/>
                    <a:pt x="2227" y="5811"/>
                  </a:cubicBezTo>
                  <a:cubicBezTo>
                    <a:pt x="2204" y="5811"/>
                    <a:pt x="2204" y="5811"/>
                    <a:pt x="2204" y="5831"/>
                  </a:cubicBezTo>
                  <a:cubicBezTo>
                    <a:pt x="2184" y="5875"/>
                    <a:pt x="2141" y="5961"/>
                    <a:pt x="2184" y="6046"/>
                  </a:cubicBezTo>
                  <a:cubicBezTo>
                    <a:pt x="2227" y="6091"/>
                    <a:pt x="2268" y="6135"/>
                    <a:pt x="2352" y="6155"/>
                  </a:cubicBezTo>
                  <a:cubicBezTo>
                    <a:pt x="2395" y="6155"/>
                    <a:pt x="2418" y="6155"/>
                    <a:pt x="2439" y="6176"/>
                  </a:cubicBezTo>
                  <a:cubicBezTo>
                    <a:pt x="2439" y="6176"/>
                    <a:pt x="2439" y="6200"/>
                    <a:pt x="2459" y="6265"/>
                  </a:cubicBezTo>
                  <a:cubicBezTo>
                    <a:pt x="2482" y="6394"/>
                    <a:pt x="2566" y="6415"/>
                    <a:pt x="2606" y="6415"/>
                  </a:cubicBezTo>
                  <a:cubicBezTo>
                    <a:pt x="2670" y="6415"/>
                    <a:pt x="2734" y="6371"/>
                    <a:pt x="2800" y="6329"/>
                  </a:cubicBezTo>
                  <a:cubicBezTo>
                    <a:pt x="2820" y="6306"/>
                    <a:pt x="2820" y="6306"/>
                    <a:pt x="2820" y="6306"/>
                  </a:cubicBezTo>
                  <a:cubicBezTo>
                    <a:pt x="2861" y="6285"/>
                    <a:pt x="2884" y="6285"/>
                    <a:pt x="2904" y="6285"/>
                  </a:cubicBezTo>
                  <a:cubicBezTo>
                    <a:pt x="2925" y="6285"/>
                    <a:pt x="2968" y="6350"/>
                    <a:pt x="2988" y="6371"/>
                  </a:cubicBezTo>
                  <a:cubicBezTo>
                    <a:pt x="3032" y="6459"/>
                    <a:pt x="3095" y="6654"/>
                    <a:pt x="3222" y="6654"/>
                  </a:cubicBezTo>
                  <a:cubicBezTo>
                    <a:pt x="3266" y="6654"/>
                    <a:pt x="3286" y="6630"/>
                    <a:pt x="3330" y="6609"/>
                  </a:cubicBezTo>
                  <a:cubicBezTo>
                    <a:pt x="3350" y="6609"/>
                    <a:pt x="3370" y="6589"/>
                    <a:pt x="3370" y="6589"/>
                  </a:cubicBezTo>
                  <a:cubicBezTo>
                    <a:pt x="3393" y="6589"/>
                    <a:pt x="3413" y="6609"/>
                    <a:pt x="3413" y="6609"/>
                  </a:cubicBezTo>
                  <a:cubicBezTo>
                    <a:pt x="3370" y="6716"/>
                    <a:pt x="3306" y="6848"/>
                    <a:pt x="3370" y="6954"/>
                  </a:cubicBezTo>
                  <a:cubicBezTo>
                    <a:pt x="3413" y="7040"/>
                    <a:pt x="3520" y="7063"/>
                    <a:pt x="3648" y="7128"/>
                  </a:cubicBezTo>
                  <a:cubicBezTo>
                    <a:pt x="3732" y="7149"/>
                    <a:pt x="3795" y="7193"/>
                    <a:pt x="3879" y="7214"/>
                  </a:cubicBezTo>
                  <a:cubicBezTo>
                    <a:pt x="4006" y="7279"/>
                    <a:pt x="4177" y="7299"/>
                    <a:pt x="4281" y="7299"/>
                  </a:cubicBezTo>
                  <a:cubicBezTo>
                    <a:pt x="4388" y="7299"/>
                    <a:pt x="4495" y="7299"/>
                    <a:pt x="4536" y="7279"/>
                  </a:cubicBezTo>
                  <a:cubicBezTo>
                    <a:pt x="4536" y="7279"/>
                    <a:pt x="4536" y="7279"/>
                    <a:pt x="4559" y="7279"/>
                  </a:cubicBezTo>
                  <a:cubicBezTo>
                    <a:pt x="4623" y="7279"/>
                    <a:pt x="4750" y="7299"/>
                    <a:pt x="4834" y="7323"/>
                  </a:cubicBezTo>
                  <a:cubicBezTo>
                    <a:pt x="4874" y="7323"/>
                    <a:pt x="4897" y="7323"/>
                    <a:pt x="4941" y="7323"/>
                  </a:cubicBezTo>
                  <a:cubicBezTo>
                    <a:pt x="4941" y="7323"/>
                    <a:pt x="4961" y="7343"/>
                    <a:pt x="4981" y="7343"/>
                  </a:cubicBezTo>
                  <a:cubicBezTo>
                    <a:pt x="5025" y="7343"/>
                    <a:pt x="5065" y="7323"/>
                    <a:pt x="5088" y="7299"/>
                  </a:cubicBezTo>
                  <a:cubicBezTo>
                    <a:pt x="5088" y="7323"/>
                    <a:pt x="5088" y="7323"/>
                    <a:pt x="5088" y="7343"/>
                  </a:cubicBezTo>
                  <a:cubicBezTo>
                    <a:pt x="5109" y="7408"/>
                    <a:pt x="5129" y="7538"/>
                    <a:pt x="5259" y="7538"/>
                  </a:cubicBezTo>
                  <a:cubicBezTo>
                    <a:pt x="5279" y="7538"/>
                    <a:pt x="5299" y="7538"/>
                    <a:pt x="5320" y="7517"/>
                  </a:cubicBezTo>
                  <a:cubicBezTo>
                    <a:pt x="5407" y="7494"/>
                    <a:pt x="5447" y="7429"/>
                    <a:pt x="5470" y="7388"/>
                  </a:cubicBezTo>
                  <a:cubicBezTo>
                    <a:pt x="5490" y="7364"/>
                    <a:pt x="5490" y="7364"/>
                    <a:pt x="5490" y="7364"/>
                  </a:cubicBezTo>
                  <a:cubicBezTo>
                    <a:pt x="5574" y="7388"/>
                    <a:pt x="5745" y="7603"/>
                    <a:pt x="5809" y="7733"/>
                  </a:cubicBezTo>
                  <a:cubicBezTo>
                    <a:pt x="5872" y="7883"/>
                    <a:pt x="5852" y="7948"/>
                    <a:pt x="5809" y="7971"/>
                  </a:cubicBezTo>
                  <a:cubicBezTo>
                    <a:pt x="5618" y="8078"/>
                    <a:pt x="5554" y="8207"/>
                    <a:pt x="5574" y="8337"/>
                  </a:cubicBezTo>
                  <a:cubicBezTo>
                    <a:pt x="5574" y="8381"/>
                    <a:pt x="5597" y="8402"/>
                    <a:pt x="5597" y="8422"/>
                  </a:cubicBezTo>
                  <a:cubicBezTo>
                    <a:pt x="5638" y="8487"/>
                    <a:pt x="5638" y="8511"/>
                    <a:pt x="5618" y="8576"/>
                  </a:cubicBezTo>
                  <a:cubicBezTo>
                    <a:pt x="5534" y="8705"/>
                    <a:pt x="5597" y="8835"/>
                    <a:pt x="5681" y="8986"/>
                  </a:cubicBezTo>
                  <a:cubicBezTo>
                    <a:pt x="5702" y="9030"/>
                    <a:pt x="5725" y="9071"/>
                    <a:pt x="5745" y="9136"/>
                  </a:cubicBezTo>
                  <a:cubicBezTo>
                    <a:pt x="5852" y="9330"/>
                    <a:pt x="5809" y="9504"/>
                    <a:pt x="5765" y="9569"/>
                  </a:cubicBezTo>
                  <a:cubicBezTo>
                    <a:pt x="5745" y="9590"/>
                    <a:pt x="5702" y="9610"/>
                    <a:pt x="5661" y="9634"/>
                  </a:cubicBezTo>
                  <a:cubicBezTo>
                    <a:pt x="5618" y="9655"/>
                    <a:pt x="5554" y="9699"/>
                    <a:pt x="5511" y="9740"/>
                  </a:cubicBezTo>
                  <a:cubicBezTo>
                    <a:pt x="5470" y="9805"/>
                    <a:pt x="5470" y="9893"/>
                    <a:pt x="5470" y="10000"/>
                  </a:cubicBezTo>
                  <a:cubicBezTo>
                    <a:pt x="5470" y="10088"/>
                    <a:pt x="5470" y="10174"/>
                    <a:pt x="5447" y="10238"/>
                  </a:cubicBezTo>
                  <a:cubicBezTo>
                    <a:pt x="5407" y="10389"/>
                    <a:pt x="5383" y="10498"/>
                    <a:pt x="5383" y="10498"/>
                  </a:cubicBezTo>
                  <a:cubicBezTo>
                    <a:pt x="5363" y="10604"/>
                    <a:pt x="5363" y="10604"/>
                    <a:pt x="5363" y="10604"/>
                  </a:cubicBezTo>
                  <a:cubicBezTo>
                    <a:pt x="5447" y="10604"/>
                    <a:pt x="5447" y="10604"/>
                    <a:pt x="5447" y="10604"/>
                  </a:cubicBezTo>
                  <a:cubicBezTo>
                    <a:pt x="5490" y="10628"/>
                    <a:pt x="5511" y="10628"/>
                    <a:pt x="5554" y="10628"/>
                  </a:cubicBezTo>
                  <a:cubicBezTo>
                    <a:pt x="5511" y="10669"/>
                    <a:pt x="5470" y="10737"/>
                    <a:pt x="5490" y="10863"/>
                  </a:cubicBezTo>
                  <a:cubicBezTo>
                    <a:pt x="5511" y="10972"/>
                    <a:pt x="5574" y="10993"/>
                    <a:pt x="5638" y="10993"/>
                  </a:cubicBezTo>
                  <a:cubicBezTo>
                    <a:pt x="5702" y="10993"/>
                    <a:pt x="5765" y="10993"/>
                    <a:pt x="5936" y="10822"/>
                  </a:cubicBezTo>
                  <a:cubicBezTo>
                    <a:pt x="5979" y="10778"/>
                    <a:pt x="6000" y="10757"/>
                    <a:pt x="6000" y="10757"/>
                  </a:cubicBezTo>
                  <a:cubicBezTo>
                    <a:pt x="6020" y="10778"/>
                    <a:pt x="6020" y="10801"/>
                    <a:pt x="6020" y="10822"/>
                  </a:cubicBezTo>
                  <a:cubicBezTo>
                    <a:pt x="6043" y="10908"/>
                    <a:pt x="6063" y="11037"/>
                    <a:pt x="6147" y="11102"/>
                  </a:cubicBezTo>
                  <a:cubicBezTo>
                    <a:pt x="6190" y="11123"/>
                    <a:pt x="6254" y="11146"/>
                    <a:pt x="6295" y="11146"/>
                  </a:cubicBezTo>
                  <a:cubicBezTo>
                    <a:pt x="6318" y="11146"/>
                    <a:pt x="6361" y="11146"/>
                    <a:pt x="6381" y="11123"/>
                  </a:cubicBezTo>
                  <a:cubicBezTo>
                    <a:pt x="6402" y="11123"/>
                    <a:pt x="6402" y="11123"/>
                    <a:pt x="6422" y="11123"/>
                  </a:cubicBezTo>
                  <a:cubicBezTo>
                    <a:pt x="6445" y="11123"/>
                    <a:pt x="6445" y="11123"/>
                    <a:pt x="6465" y="11146"/>
                  </a:cubicBezTo>
                  <a:cubicBezTo>
                    <a:pt x="6509" y="11188"/>
                    <a:pt x="6402" y="11297"/>
                    <a:pt x="6338" y="11382"/>
                  </a:cubicBezTo>
                  <a:cubicBezTo>
                    <a:pt x="6338" y="11406"/>
                    <a:pt x="6338" y="11406"/>
                    <a:pt x="6338" y="11406"/>
                  </a:cubicBezTo>
                  <a:cubicBezTo>
                    <a:pt x="6190" y="11577"/>
                    <a:pt x="6254" y="12161"/>
                    <a:pt x="6254" y="12161"/>
                  </a:cubicBezTo>
                  <a:cubicBezTo>
                    <a:pt x="6274" y="12225"/>
                    <a:pt x="6295" y="12290"/>
                    <a:pt x="6318" y="12334"/>
                  </a:cubicBezTo>
                  <a:cubicBezTo>
                    <a:pt x="6338" y="12399"/>
                    <a:pt x="6338" y="12464"/>
                    <a:pt x="6338" y="12505"/>
                  </a:cubicBezTo>
                  <a:cubicBezTo>
                    <a:pt x="6338" y="12550"/>
                    <a:pt x="6295" y="12570"/>
                    <a:pt x="6274" y="12614"/>
                  </a:cubicBezTo>
                  <a:cubicBezTo>
                    <a:pt x="6211" y="12700"/>
                    <a:pt x="6127" y="12788"/>
                    <a:pt x="6083" y="12959"/>
                  </a:cubicBezTo>
                  <a:cubicBezTo>
                    <a:pt x="6083" y="12983"/>
                    <a:pt x="6083" y="12983"/>
                    <a:pt x="6083" y="12983"/>
                  </a:cubicBezTo>
                  <a:cubicBezTo>
                    <a:pt x="6043" y="13242"/>
                    <a:pt x="6020" y="13369"/>
                    <a:pt x="6147" y="13499"/>
                  </a:cubicBezTo>
                  <a:cubicBezTo>
                    <a:pt x="6167" y="13522"/>
                    <a:pt x="6211" y="13567"/>
                    <a:pt x="6231" y="13587"/>
                  </a:cubicBezTo>
                  <a:cubicBezTo>
                    <a:pt x="6254" y="13587"/>
                    <a:pt x="6274" y="13608"/>
                    <a:pt x="6295" y="13629"/>
                  </a:cubicBezTo>
                  <a:cubicBezTo>
                    <a:pt x="6274" y="13629"/>
                    <a:pt x="6274" y="13629"/>
                    <a:pt x="6254" y="13629"/>
                  </a:cubicBezTo>
                  <a:cubicBezTo>
                    <a:pt x="6211" y="13652"/>
                    <a:pt x="6147" y="13673"/>
                    <a:pt x="6063" y="13782"/>
                  </a:cubicBezTo>
                  <a:cubicBezTo>
                    <a:pt x="5913" y="13953"/>
                    <a:pt x="5913" y="14127"/>
                    <a:pt x="5979" y="14301"/>
                  </a:cubicBezTo>
                  <a:cubicBezTo>
                    <a:pt x="6020" y="14451"/>
                    <a:pt x="6127" y="14581"/>
                    <a:pt x="6211" y="14690"/>
                  </a:cubicBezTo>
                  <a:cubicBezTo>
                    <a:pt x="6231" y="14711"/>
                    <a:pt x="6254" y="14731"/>
                    <a:pt x="6274" y="14775"/>
                  </a:cubicBezTo>
                  <a:cubicBezTo>
                    <a:pt x="6318" y="14817"/>
                    <a:pt x="6361" y="14840"/>
                    <a:pt x="6422" y="14882"/>
                  </a:cubicBezTo>
                  <a:cubicBezTo>
                    <a:pt x="6485" y="14926"/>
                    <a:pt x="6549" y="14970"/>
                    <a:pt x="6593" y="15076"/>
                  </a:cubicBezTo>
                  <a:cubicBezTo>
                    <a:pt x="6656" y="15271"/>
                    <a:pt x="6763" y="15315"/>
                    <a:pt x="6804" y="15335"/>
                  </a:cubicBezTo>
                  <a:cubicBezTo>
                    <a:pt x="6867" y="15380"/>
                    <a:pt x="7229" y="15616"/>
                    <a:pt x="7313" y="15660"/>
                  </a:cubicBezTo>
                  <a:cubicBezTo>
                    <a:pt x="7333" y="15680"/>
                    <a:pt x="7356" y="15680"/>
                    <a:pt x="7376" y="15680"/>
                  </a:cubicBezTo>
                  <a:cubicBezTo>
                    <a:pt x="7483" y="15680"/>
                    <a:pt x="7547" y="15574"/>
                    <a:pt x="7547" y="15489"/>
                  </a:cubicBezTo>
                  <a:cubicBezTo>
                    <a:pt x="7567" y="15489"/>
                    <a:pt x="7567" y="15489"/>
                    <a:pt x="7567" y="15489"/>
                  </a:cubicBezTo>
                  <a:cubicBezTo>
                    <a:pt x="7588" y="15489"/>
                    <a:pt x="7588" y="15509"/>
                    <a:pt x="7588" y="15509"/>
                  </a:cubicBezTo>
                  <a:cubicBezTo>
                    <a:pt x="7631" y="15574"/>
                    <a:pt x="7674" y="15616"/>
                    <a:pt x="7738" y="15680"/>
                  </a:cubicBezTo>
                  <a:cubicBezTo>
                    <a:pt x="7779" y="15748"/>
                    <a:pt x="7842" y="15813"/>
                    <a:pt x="7906" y="15899"/>
                  </a:cubicBezTo>
                  <a:cubicBezTo>
                    <a:pt x="7969" y="15984"/>
                    <a:pt x="8033" y="16028"/>
                    <a:pt x="8120" y="16028"/>
                  </a:cubicBezTo>
                  <a:cubicBezTo>
                    <a:pt x="8204" y="16028"/>
                    <a:pt x="8288" y="15984"/>
                    <a:pt x="8395" y="15919"/>
                  </a:cubicBezTo>
                  <a:cubicBezTo>
                    <a:pt x="8415" y="15919"/>
                    <a:pt x="8438" y="15899"/>
                    <a:pt x="8458" y="15899"/>
                  </a:cubicBezTo>
                  <a:cubicBezTo>
                    <a:pt x="8542" y="15854"/>
                    <a:pt x="8626" y="15789"/>
                    <a:pt x="8690" y="15748"/>
                  </a:cubicBezTo>
                  <a:cubicBezTo>
                    <a:pt x="8753" y="15704"/>
                    <a:pt x="8820" y="15660"/>
                    <a:pt x="8881" y="15639"/>
                  </a:cubicBezTo>
                  <a:cubicBezTo>
                    <a:pt x="8881" y="15660"/>
                    <a:pt x="8904" y="15725"/>
                    <a:pt x="8944" y="15769"/>
                  </a:cubicBezTo>
                  <a:cubicBezTo>
                    <a:pt x="8967" y="15813"/>
                    <a:pt x="9031" y="15854"/>
                    <a:pt x="9095" y="15854"/>
                  </a:cubicBezTo>
                  <a:cubicBezTo>
                    <a:pt x="9095" y="15854"/>
                    <a:pt x="9115" y="15834"/>
                    <a:pt x="9135" y="15834"/>
                  </a:cubicBezTo>
                  <a:cubicBezTo>
                    <a:pt x="9158" y="15834"/>
                    <a:pt x="9158" y="15834"/>
                    <a:pt x="9179" y="15834"/>
                  </a:cubicBezTo>
                  <a:cubicBezTo>
                    <a:pt x="9263" y="15940"/>
                    <a:pt x="9413" y="16049"/>
                    <a:pt x="9560" y="16049"/>
                  </a:cubicBezTo>
                  <a:cubicBezTo>
                    <a:pt x="9581" y="16049"/>
                    <a:pt x="9604" y="16049"/>
                    <a:pt x="9604" y="16049"/>
                  </a:cubicBezTo>
                  <a:cubicBezTo>
                    <a:pt x="9624" y="16049"/>
                    <a:pt x="9624" y="16049"/>
                    <a:pt x="9624" y="16049"/>
                  </a:cubicBezTo>
                  <a:cubicBezTo>
                    <a:pt x="9667" y="16049"/>
                    <a:pt x="9688" y="16028"/>
                    <a:pt x="9708" y="16028"/>
                  </a:cubicBezTo>
                  <a:cubicBezTo>
                    <a:pt x="9708" y="16028"/>
                    <a:pt x="9751" y="16028"/>
                    <a:pt x="9792" y="16158"/>
                  </a:cubicBezTo>
                  <a:cubicBezTo>
                    <a:pt x="9835" y="16329"/>
                    <a:pt x="9963" y="16373"/>
                    <a:pt x="10026" y="16373"/>
                  </a:cubicBezTo>
                  <a:cubicBezTo>
                    <a:pt x="10153" y="16373"/>
                    <a:pt x="10281" y="16264"/>
                    <a:pt x="10344" y="16243"/>
                  </a:cubicBezTo>
                  <a:cubicBezTo>
                    <a:pt x="10344" y="16223"/>
                    <a:pt x="10344" y="16223"/>
                    <a:pt x="10365" y="16223"/>
                  </a:cubicBezTo>
                  <a:cubicBezTo>
                    <a:pt x="10365" y="16223"/>
                    <a:pt x="10388" y="16264"/>
                    <a:pt x="10388" y="16329"/>
                  </a:cubicBezTo>
                  <a:cubicBezTo>
                    <a:pt x="10428" y="16524"/>
                    <a:pt x="10535" y="16547"/>
                    <a:pt x="10706" y="16547"/>
                  </a:cubicBezTo>
                  <a:cubicBezTo>
                    <a:pt x="10746" y="16547"/>
                    <a:pt x="10770" y="16547"/>
                    <a:pt x="10790" y="16568"/>
                  </a:cubicBezTo>
                  <a:cubicBezTo>
                    <a:pt x="10770" y="16612"/>
                    <a:pt x="10746" y="16653"/>
                    <a:pt x="10770" y="16697"/>
                  </a:cubicBezTo>
                  <a:cubicBezTo>
                    <a:pt x="10810" y="16807"/>
                    <a:pt x="10937" y="16871"/>
                    <a:pt x="11108" y="16871"/>
                  </a:cubicBezTo>
                  <a:cubicBezTo>
                    <a:pt x="11192" y="16871"/>
                    <a:pt x="11256" y="16848"/>
                    <a:pt x="11339" y="16827"/>
                  </a:cubicBezTo>
                  <a:cubicBezTo>
                    <a:pt x="11383" y="16807"/>
                    <a:pt x="11403" y="16807"/>
                    <a:pt x="11426" y="16807"/>
                  </a:cubicBezTo>
                  <a:cubicBezTo>
                    <a:pt x="11467" y="16807"/>
                    <a:pt x="11467" y="16827"/>
                    <a:pt x="11467" y="16827"/>
                  </a:cubicBezTo>
                  <a:cubicBezTo>
                    <a:pt x="11490" y="16848"/>
                    <a:pt x="11510" y="16892"/>
                    <a:pt x="11467" y="17063"/>
                  </a:cubicBezTo>
                  <a:cubicBezTo>
                    <a:pt x="11447" y="17237"/>
                    <a:pt x="11574" y="17346"/>
                    <a:pt x="11681" y="17411"/>
                  </a:cubicBezTo>
                  <a:cubicBezTo>
                    <a:pt x="11701" y="17432"/>
                    <a:pt x="11701" y="17432"/>
                    <a:pt x="11701" y="17432"/>
                  </a:cubicBezTo>
                  <a:cubicBezTo>
                    <a:pt x="11785" y="17496"/>
                    <a:pt x="11701" y="17647"/>
                    <a:pt x="11681" y="17712"/>
                  </a:cubicBezTo>
                  <a:cubicBezTo>
                    <a:pt x="11574" y="17906"/>
                    <a:pt x="11681" y="18101"/>
                    <a:pt x="11828" y="18186"/>
                  </a:cubicBezTo>
                  <a:cubicBezTo>
                    <a:pt x="11849" y="18210"/>
                    <a:pt x="11849" y="18210"/>
                    <a:pt x="11849" y="18230"/>
                  </a:cubicBezTo>
                  <a:cubicBezTo>
                    <a:pt x="11872" y="18275"/>
                    <a:pt x="11828" y="18381"/>
                    <a:pt x="11765" y="18490"/>
                  </a:cubicBezTo>
                  <a:cubicBezTo>
                    <a:pt x="11701" y="18578"/>
                    <a:pt x="11637" y="18620"/>
                    <a:pt x="11530" y="18664"/>
                  </a:cubicBezTo>
                  <a:cubicBezTo>
                    <a:pt x="11490" y="18705"/>
                    <a:pt x="11426" y="18729"/>
                    <a:pt x="11363" y="18770"/>
                  </a:cubicBezTo>
                  <a:cubicBezTo>
                    <a:pt x="11279" y="18814"/>
                    <a:pt x="11212" y="18879"/>
                    <a:pt x="11128" y="18964"/>
                  </a:cubicBezTo>
                  <a:cubicBezTo>
                    <a:pt x="11065" y="19029"/>
                    <a:pt x="11065" y="19029"/>
                    <a:pt x="11065" y="19029"/>
                  </a:cubicBezTo>
                  <a:cubicBezTo>
                    <a:pt x="11128" y="19094"/>
                    <a:pt x="11128" y="19094"/>
                    <a:pt x="11128" y="19094"/>
                  </a:cubicBezTo>
                  <a:cubicBezTo>
                    <a:pt x="11149" y="19094"/>
                    <a:pt x="11149" y="19094"/>
                    <a:pt x="11149" y="19094"/>
                  </a:cubicBezTo>
                  <a:cubicBezTo>
                    <a:pt x="11149" y="19118"/>
                    <a:pt x="11149" y="19118"/>
                    <a:pt x="11149" y="19118"/>
                  </a:cubicBezTo>
                  <a:cubicBezTo>
                    <a:pt x="11172" y="19118"/>
                    <a:pt x="11192" y="19159"/>
                    <a:pt x="11192" y="19183"/>
                  </a:cubicBezTo>
                  <a:cubicBezTo>
                    <a:pt x="11235" y="19268"/>
                    <a:pt x="11279" y="19398"/>
                    <a:pt x="11447" y="19398"/>
                  </a:cubicBezTo>
                  <a:cubicBezTo>
                    <a:pt x="11447" y="19398"/>
                    <a:pt x="11467" y="19398"/>
                    <a:pt x="11467" y="19377"/>
                  </a:cubicBezTo>
                  <a:cubicBezTo>
                    <a:pt x="11530" y="19377"/>
                    <a:pt x="11574" y="19377"/>
                    <a:pt x="11594" y="19377"/>
                  </a:cubicBezTo>
                  <a:cubicBezTo>
                    <a:pt x="11617" y="19377"/>
                    <a:pt x="11637" y="19377"/>
                    <a:pt x="11701" y="19442"/>
                  </a:cubicBezTo>
                  <a:cubicBezTo>
                    <a:pt x="11744" y="19483"/>
                    <a:pt x="11744" y="19637"/>
                    <a:pt x="11721" y="19701"/>
                  </a:cubicBezTo>
                  <a:cubicBezTo>
                    <a:pt x="11721" y="19743"/>
                    <a:pt x="11721" y="19743"/>
                    <a:pt x="11721" y="19743"/>
                  </a:cubicBezTo>
                  <a:cubicBezTo>
                    <a:pt x="11744" y="19787"/>
                    <a:pt x="11744" y="19787"/>
                    <a:pt x="11744" y="19787"/>
                  </a:cubicBezTo>
                  <a:cubicBezTo>
                    <a:pt x="11744" y="19787"/>
                    <a:pt x="11828" y="19893"/>
                    <a:pt x="11976" y="19893"/>
                  </a:cubicBezTo>
                  <a:cubicBezTo>
                    <a:pt x="11976" y="19937"/>
                    <a:pt x="11976" y="20023"/>
                    <a:pt x="12063" y="20088"/>
                  </a:cubicBezTo>
                  <a:cubicBezTo>
                    <a:pt x="12123" y="20111"/>
                    <a:pt x="12187" y="20217"/>
                    <a:pt x="12187" y="20241"/>
                  </a:cubicBezTo>
                  <a:cubicBezTo>
                    <a:pt x="12167" y="20262"/>
                    <a:pt x="12147" y="20262"/>
                    <a:pt x="12123" y="20282"/>
                  </a:cubicBezTo>
                  <a:cubicBezTo>
                    <a:pt x="12063" y="20306"/>
                    <a:pt x="11999" y="20347"/>
                    <a:pt x="11999" y="20477"/>
                  </a:cubicBezTo>
                  <a:cubicBezTo>
                    <a:pt x="11999" y="20565"/>
                    <a:pt x="12019" y="20607"/>
                    <a:pt x="12063" y="20671"/>
                  </a:cubicBezTo>
                  <a:cubicBezTo>
                    <a:pt x="12063" y="20692"/>
                    <a:pt x="12083" y="20716"/>
                    <a:pt x="12083" y="20736"/>
                  </a:cubicBezTo>
                  <a:cubicBezTo>
                    <a:pt x="12103" y="20760"/>
                    <a:pt x="12103" y="20780"/>
                    <a:pt x="12103" y="20801"/>
                  </a:cubicBezTo>
                  <a:cubicBezTo>
                    <a:pt x="12123" y="20845"/>
                    <a:pt x="12123" y="20866"/>
                    <a:pt x="12103" y="20951"/>
                  </a:cubicBezTo>
                  <a:cubicBezTo>
                    <a:pt x="12019" y="21125"/>
                    <a:pt x="12063" y="21299"/>
                    <a:pt x="12187" y="21364"/>
                  </a:cubicBezTo>
                  <a:cubicBezTo>
                    <a:pt x="12210" y="21364"/>
                    <a:pt x="12230" y="21385"/>
                    <a:pt x="12251" y="21405"/>
                  </a:cubicBezTo>
                  <a:cubicBezTo>
                    <a:pt x="12314" y="21470"/>
                    <a:pt x="12381" y="21559"/>
                    <a:pt x="12485" y="21559"/>
                  </a:cubicBezTo>
                  <a:cubicBezTo>
                    <a:pt x="12549" y="21559"/>
                    <a:pt x="12612" y="21515"/>
                    <a:pt x="12656" y="21470"/>
                  </a:cubicBezTo>
                  <a:cubicBezTo>
                    <a:pt x="12719" y="21385"/>
                    <a:pt x="12783" y="21341"/>
                    <a:pt x="12823" y="21299"/>
                  </a:cubicBezTo>
                  <a:cubicBezTo>
                    <a:pt x="12867" y="21255"/>
                    <a:pt x="12930" y="21190"/>
                    <a:pt x="12994" y="21105"/>
                  </a:cubicBezTo>
                  <a:cubicBezTo>
                    <a:pt x="12994" y="21084"/>
                    <a:pt x="12994" y="21084"/>
                    <a:pt x="12994" y="21084"/>
                  </a:cubicBezTo>
                  <a:cubicBezTo>
                    <a:pt x="13014" y="21084"/>
                    <a:pt x="13014" y="21061"/>
                    <a:pt x="13014" y="21061"/>
                  </a:cubicBezTo>
                  <a:cubicBezTo>
                    <a:pt x="13014" y="21061"/>
                    <a:pt x="13038" y="21061"/>
                    <a:pt x="13058" y="21061"/>
                  </a:cubicBezTo>
                  <a:cubicBezTo>
                    <a:pt x="13078" y="21061"/>
                    <a:pt x="13101" y="21061"/>
                    <a:pt x="13121" y="21061"/>
                  </a:cubicBezTo>
                  <a:cubicBezTo>
                    <a:pt x="13269" y="21040"/>
                    <a:pt x="13312" y="20996"/>
                    <a:pt x="13376" y="20931"/>
                  </a:cubicBezTo>
                  <a:cubicBezTo>
                    <a:pt x="13396" y="20910"/>
                    <a:pt x="13419" y="20910"/>
                    <a:pt x="13440" y="20887"/>
                  </a:cubicBezTo>
                  <a:cubicBezTo>
                    <a:pt x="13440" y="20931"/>
                    <a:pt x="13483" y="20975"/>
                    <a:pt x="13544" y="20996"/>
                  </a:cubicBezTo>
                  <a:cubicBezTo>
                    <a:pt x="13587" y="21040"/>
                    <a:pt x="13631" y="21061"/>
                    <a:pt x="13671" y="21105"/>
                  </a:cubicBezTo>
                  <a:cubicBezTo>
                    <a:pt x="13778" y="21170"/>
                    <a:pt x="13885" y="21255"/>
                    <a:pt x="14033" y="21255"/>
                  </a:cubicBezTo>
                  <a:cubicBezTo>
                    <a:pt x="14053" y="21276"/>
                    <a:pt x="14053" y="21276"/>
                    <a:pt x="14053" y="21276"/>
                  </a:cubicBezTo>
                  <a:cubicBezTo>
                    <a:pt x="14033" y="21405"/>
                    <a:pt x="14096" y="21450"/>
                    <a:pt x="14140" y="21470"/>
                  </a:cubicBezTo>
                  <a:cubicBezTo>
                    <a:pt x="14203" y="21470"/>
                    <a:pt x="14267" y="21470"/>
                    <a:pt x="14351" y="21470"/>
                  </a:cubicBezTo>
                  <a:cubicBezTo>
                    <a:pt x="14435" y="21470"/>
                    <a:pt x="14521" y="21470"/>
                    <a:pt x="14626" y="21494"/>
                  </a:cubicBezTo>
                  <a:cubicBezTo>
                    <a:pt x="14689" y="21494"/>
                    <a:pt x="14753" y="21515"/>
                    <a:pt x="14840" y="21535"/>
                  </a:cubicBezTo>
                  <a:cubicBezTo>
                    <a:pt x="15007" y="21559"/>
                    <a:pt x="15178" y="21600"/>
                    <a:pt x="15346" y="21600"/>
                  </a:cubicBezTo>
                  <a:cubicBezTo>
                    <a:pt x="15433" y="21600"/>
                    <a:pt x="15517" y="21579"/>
                    <a:pt x="15580" y="21559"/>
                  </a:cubicBezTo>
                  <a:cubicBezTo>
                    <a:pt x="15748" y="21494"/>
                    <a:pt x="15835" y="21470"/>
                    <a:pt x="15982" y="21429"/>
                  </a:cubicBezTo>
                  <a:cubicBezTo>
                    <a:pt x="16026" y="21429"/>
                    <a:pt x="16110" y="21405"/>
                    <a:pt x="16173" y="21385"/>
                  </a:cubicBezTo>
                  <a:cubicBezTo>
                    <a:pt x="16280" y="21364"/>
                    <a:pt x="16364" y="21341"/>
                    <a:pt x="16408" y="21341"/>
                  </a:cubicBezTo>
                  <a:cubicBezTo>
                    <a:pt x="16535" y="21320"/>
                    <a:pt x="16619" y="21299"/>
                    <a:pt x="16726" y="21234"/>
                  </a:cubicBezTo>
                  <a:cubicBezTo>
                    <a:pt x="16789" y="21190"/>
                    <a:pt x="16810" y="21170"/>
                    <a:pt x="16830" y="21170"/>
                  </a:cubicBezTo>
                  <a:cubicBezTo>
                    <a:pt x="16830" y="21299"/>
                    <a:pt x="16914" y="21385"/>
                    <a:pt x="17021" y="21385"/>
                  </a:cubicBezTo>
                  <a:cubicBezTo>
                    <a:pt x="17064" y="21385"/>
                    <a:pt x="17148" y="21364"/>
                    <a:pt x="17232" y="21211"/>
                  </a:cubicBezTo>
                  <a:cubicBezTo>
                    <a:pt x="17255" y="21170"/>
                    <a:pt x="17275" y="21125"/>
                    <a:pt x="17299" y="21084"/>
                  </a:cubicBezTo>
                  <a:cubicBezTo>
                    <a:pt x="17359" y="20975"/>
                    <a:pt x="17423" y="20866"/>
                    <a:pt x="17403" y="20692"/>
                  </a:cubicBezTo>
                  <a:cubicBezTo>
                    <a:pt x="17403" y="20607"/>
                    <a:pt x="17382" y="20565"/>
                    <a:pt x="17359" y="20500"/>
                  </a:cubicBezTo>
                  <a:cubicBezTo>
                    <a:pt x="17339" y="20456"/>
                    <a:pt x="17339" y="20412"/>
                    <a:pt x="17339" y="20391"/>
                  </a:cubicBezTo>
                  <a:cubicBezTo>
                    <a:pt x="17466" y="20347"/>
                    <a:pt x="17510" y="20306"/>
                    <a:pt x="17530" y="20197"/>
                  </a:cubicBezTo>
                  <a:cubicBezTo>
                    <a:pt x="17550" y="20153"/>
                    <a:pt x="17573" y="20132"/>
                    <a:pt x="17594" y="20067"/>
                  </a:cubicBezTo>
                  <a:cubicBezTo>
                    <a:pt x="17637" y="19982"/>
                    <a:pt x="17657" y="19917"/>
                    <a:pt x="17677" y="19852"/>
                  </a:cubicBezTo>
                  <a:cubicBezTo>
                    <a:pt x="17701" y="19743"/>
                    <a:pt x="17721" y="19722"/>
                    <a:pt x="17764" y="19701"/>
                  </a:cubicBezTo>
                  <a:cubicBezTo>
                    <a:pt x="17868" y="19678"/>
                    <a:pt x="18019" y="19613"/>
                    <a:pt x="18146" y="19613"/>
                  </a:cubicBezTo>
                  <a:cubicBezTo>
                    <a:pt x="18187" y="19613"/>
                    <a:pt x="18207" y="19637"/>
                    <a:pt x="18207" y="19637"/>
                  </a:cubicBezTo>
                  <a:cubicBezTo>
                    <a:pt x="18334" y="19763"/>
                    <a:pt x="18525" y="19763"/>
                    <a:pt x="18696" y="19763"/>
                  </a:cubicBezTo>
                  <a:cubicBezTo>
                    <a:pt x="18716" y="19763"/>
                    <a:pt x="18739" y="19763"/>
                    <a:pt x="18739" y="19763"/>
                  </a:cubicBezTo>
                  <a:lnTo>
                    <a:pt x="18739" y="19787"/>
                  </a:lnTo>
                  <a:cubicBezTo>
                    <a:pt x="18739" y="19828"/>
                    <a:pt x="18759" y="19872"/>
                    <a:pt x="18803" y="19917"/>
                  </a:cubicBezTo>
                  <a:cubicBezTo>
                    <a:pt x="18823" y="19917"/>
                    <a:pt x="18823" y="19917"/>
                    <a:pt x="18823" y="19917"/>
                  </a:cubicBezTo>
                  <a:cubicBezTo>
                    <a:pt x="18843" y="19937"/>
                    <a:pt x="18866" y="19982"/>
                    <a:pt x="18907" y="19982"/>
                  </a:cubicBezTo>
                  <a:cubicBezTo>
                    <a:pt x="18950" y="19982"/>
                    <a:pt x="18994" y="19917"/>
                    <a:pt x="18994" y="19917"/>
                  </a:cubicBezTo>
                  <a:cubicBezTo>
                    <a:pt x="19014" y="19893"/>
                    <a:pt x="19034" y="19852"/>
                    <a:pt x="19098" y="19787"/>
                  </a:cubicBezTo>
                  <a:cubicBezTo>
                    <a:pt x="19185" y="19701"/>
                    <a:pt x="19225" y="19637"/>
                    <a:pt x="19225" y="19592"/>
                  </a:cubicBezTo>
                  <a:cubicBezTo>
                    <a:pt x="19248" y="19528"/>
                    <a:pt x="19248" y="19528"/>
                    <a:pt x="19332" y="19504"/>
                  </a:cubicBezTo>
                  <a:cubicBezTo>
                    <a:pt x="19459" y="19483"/>
                    <a:pt x="19480" y="19483"/>
                    <a:pt x="19543" y="19442"/>
                  </a:cubicBezTo>
                  <a:cubicBezTo>
                    <a:pt x="19564" y="19442"/>
                    <a:pt x="19607" y="19418"/>
                    <a:pt x="19691" y="19377"/>
                  </a:cubicBezTo>
                  <a:cubicBezTo>
                    <a:pt x="19841" y="19312"/>
                    <a:pt x="19905" y="19289"/>
                    <a:pt x="19969" y="19289"/>
                  </a:cubicBezTo>
                  <a:cubicBezTo>
                    <a:pt x="19989" y="19289"/>
                    <a:pt x="20009" y="19312"/>
                    <a:pt x="20052" y="19312"/>
                  </a:cubicBezTo>
                  <a:cubicBezTo>
                    <a:pt x="20073" y="19312"/>
                    <a:pt x="20096" y="19312"/>
                    <a:pt x="20116" y="19312"/>
                  </a:cubicBezTo>
                  <a:cubicBezTo>
                    <a:pt x="20159" y="19312"/>
                    <a:pt x="20223" y="19312"/>
                    <a:pt x="20223" y="19203"/>
                  </a:cubicBezTo>
                  <a:cubicBezTo>
                    <a:pt x="20243" y="19183"/>
                    <a:pt x="20243" y="19138"/>
                    <a:pt x="20264" y="19094"/>
                  </a:cubicBezTo>
                  <a:cubicBezTo>
                    <a:pt x="20307" y="19053"/>
                    <a:pt x="20327" y="19029"/>
                    <a:pt x="20350" y="19029"/>
                  </a:cubicBezTo>
                  <a:cubicBezTo>
                    <a:pt x="20350" y="19029"/>
                    <a:pt x="20371" y="19053"/>
                    <a:pt x="20391" y="19074"/>
                  </a:cubicBezTo>
                  <a:cubicBezTo>
                    <a:pt x="20434" y="19224"/>
                    <a:pt x="20689" y="19398"/>
                    <a:pt x="20816" y="19398"/>
                  </a:cubicBezTo>
                  <a:cubicBezTo>
                    <a:pt x="20859" y="19398"/>
                    <a:pt x="20880" y="19398"/>
                    <a:pt x="20900" y="19377"/>
                  </a:cubicBezTo>
                  <a:cubicBezTo>
                    <a:pt x="20920" y="19377"/>
                    <a:pt x="20964" y="19333"/>
                    <a:pt x="21198" y="19245"/>
                  </a:cubicBezTo>
                  <a:cubicBezTo>
                    <a:pt x="21345" y="19203"/>
                    <a:pt x="21345" y="19203"/>
                    <a:pt x="21345" y="19203"/>
                  </a:cubicBezTo>
                  <a:cubicBezTo>
                    <a:pt x="21238" y="19118"/>
                    <a:pt x="21238" y="19118"/>
                    <a:pt x="21238" y="19118"/>
                  </a:cubicBezTo>
                  <a:cubicBezTo>
                    <a:pt x="21325" y="19053"/>
                    <a:pt x="21409" y="18944"/>
                    <a:pt x="21473" y="18858"/>
                  </a:cubicBezTo>
                  <a:cubicBezTo>
                    <a:pt x="21600" y="18705"/>
                    <a:pt x="21600" y="18620"/>
                    <a:pt x="21493" y="18319"/>
                  </a:cubicBezTo>
                  <a:cubicBezTo>
                    <a:pt x="21473" y="18230"/>
                    <a:pt x="21452" y="18166"/>
                    <a:pt x="21429" y="18101"/>
                  </a:cubicBezTo>
                  <a:cubicBezTo>
                    <a:pt x="21409" y="17906"/>
                    <a:pt x="21366" y="17756"/>
                    <a:pt x="21134" y="17691"/>
                  </a:cubicBezTo>
                  <a:cubicBezTo>
                    <a:pt x="20920" y="17647"/>
                    <a:pt x="20900" y="17517"/>
                    <a:pt x="20836" y="17281"/>
                  </a:cubicBezTo>
                  <a:cubicBezTo>
                    <a:pt x="20836" y="17258"/>
                    <a:pt x="20836" y="17258"/>
                    <a:pt x="20836" y="17258"/>
                  </a:cubicBezTo>
                  <a:cubicBezTo>
                    <a:pt x="20793" y="17063"/>
                    <a:pt x="20689" y="16978"/>
                    <a:pt x="20605" y="16871"/>
                  </a:cubicBezTo>
                  <a:cubicBezTo>
                    <a:pt x="20541" y="16807"/>
                    <a:pt x="20478" y="16739"/>
                    <a:pt x="20434" y="16653"/>
                  </a:cubicBezTo>
                  <a:cubicBezTo>
                    <a:pt x="20327" y="16482"/>
                    <a:pt x="20350" y="16459"/>
                    <a:pt x="20562" y="16264"/>
                  </a:cubicBezTo>
                  <a:cubicBezTo>
                    <a:pt x="20729" y="16093"/>
                    <a:pt x="21007" y="15680"/>
                    <a:pt x="20964" y="15400"/>
                  </a:cubicBezTo>
                  <a:cubicBezTo>
                    <a:pt x="20964" y="15335"/>
                    <a:pt x="20943" y="15271"/>
                    <a:pt x="20943" y="15229"/>
                  </a:cubicBezTo>
                  <a:cubicBezTo>
                    <a:pt x="20920" y="15100"/>
                    <a:pt x="20900" y="15035"/>
                    <a:pt x="20964" y="14905"/>
                  </a:cubicBezTo>
                  <a:cubicBezTo>
                    <a:pt x="20984" y="14882"/>
                    <a:pt x="20984" y="14840"/>
                    <a:pt x="21007" y="14817"/>
                  </a:cubicBezTo>
                  <a:cubicBezTo>
                    <a:pt x="21134" y="14581"/>
                    <a:pt x="21345" y="14171"/>
                    <a:pt x="21071" y="13953"/>
                  </a:cubicBezTo>
                  <a:cubicBezTo>
                    <a:pt x="20752" y="13717"/>
                    <a:pt x="20625" y="13522"/>
                    <a:pt x="20729" y="13393"/>
                  </a:cubicBezTo>
                  <a:cubicBezTo>
                    <a:pt x="20836" y="13242"/>
                    <a:pt x="20859" y="13154"/>
                    <a:pt x="20816" y="13089"/>
                  </a:cubicBezTo>
                  <a:cubicBezTo>
                    <a:pt x="20816" y="13068"/>
                    <a:pt x="20773" y="13048"/>
                    <a:pt x="20729" y="13048"/>
                  </a:cubicBezTo>
                  <a:cubicBezTo>
                    <a:pt x="20689" y="13024"/>
                    <a:pt x="20645" y="13004"/>
                    <a:pt x="20645" y="12959"/>
                  </a:cubicBezTo>
                  <a:cubicBezTo>
                    <a:pt x="20645" y="12959"/>
                    <a:pt x="20645" y="12959"/>
                    <a:pt x="20666" y="12939"/>
                  </a:cubicBezTo>
                  <a:cubicBezTo>
                    <a:pt x="20689" y="12918"/>
                    <a:pt x="20729" y="12895"/>
                    <a:pt x="20752" y="12853"/>
                  </a:cubicBezTo>
                  <a:cubicBezTo>
                    <a:pt x="20816" y="12765"/>
                    <a:pt x="20793" y="12614"/>
                    <a:pt x="20752" y="12529"/>
                  </a:cubicBezTo>
                  <a:cubicBezTo>
                    <a:pt x="20689" y="12399"/>
                    <a:pt x="20582" y="12290"/>
                    <a:pt x="20478" y="12270"/>
                  </a:cubicBezTo>
                  <a:cubicBezTo>
                    <a:pt x="20454" y="12270"/>
                    <a:pt x="20411" y="12270"/>
                    <a:pt x="20371" y="12270"/>
                  </a:cubicBezTo>
                  <a:cubicBezTo>
                    <a:pt x="20264" y="12246"/>
                    <a:pt x="19945" y="12184"/>
                    <a:pt x="19925" y="12116"/>
                  </a:cubicBezTo>
                  <a:cubicBezTo>
                    <a:pt x="19905" y="12031"/>
                    <a:pt x="19882" y="11966"/>
                    <a:pt x="19841" y="11880"/>
                  </a:cubicBezTo>
                  <a:cubicBezTo>
                    <a:pt x="19798" y="11751"/>
                    <a:pt x="19734" y="11621"/>
                    <a:pt x="19734" y="11491"/>
                  </a:cubicBezTo>
                  <a:cubicBezTo>
                    <a:pt x="19714" y="11341"/>
                    <a:pt x="19650" y="11253"/>
                    <a:pt x="19587" y="11188"/>
                  </a:cubicBezTo>
                  <a:cubicBezTo>
                    <a:pt x="19523" y="11102"/>
                    <a:pt x="19503" y="11082"/>
                    <a:pt x="19543" y="10972"/>
                  </a:cubicBezTo>
                  <a:cubicBezTo>
                    <a:pt x="19650" y="10778"/>
                    <a:pt x="19691" y="10713"/>
                    <a:pt x="19798" y="10604"/>
                  </a:cubicBezTo>
                  <a:cubicBezTo>
                    <a:pt x="19818" y="10583"/>
                    <a:pt x="19861" y="10542"/>
                    <a:pt x="19905" y="10477"/>
                  </a:cubicBezTo>
                  <a:cubicBezTo>
                    <a:pt x="20073" y="10283"/>
                    <a:pt x="20032" y="10174"/>
                    <a:pt x="19989" y="10000"/>
                  </a:cubicBezTo>
                  <a:cubicBezTo>
                    <a:pt x="19969" y="9979"/>
                    <a:pt x="19969" y="9958"/>
                    <a:pt x="19945" y="9935"/>
                  </a:cubicBezTo>
                  <a:cubicBezTo>
                    <a:pt x="19905" y="9764"/>
                    <a:pt x="19925" y="9569"/>
                    <a:pt x="20009" y="9504"/>
                  </a:cubicBezTo>
                  <a:cubicBezTo>
                    <a:pt x="20052" y="9460"/>
                    <a:pt x="20073" y="9419"/>
                    <a:pt x="20073" y="9354"/>
                  </a:cubicBezTo>
                  <a:cubicBezTo>
                    <a:pt x="20096" y="9201"/>
                    <a:pt x="19861" y="8986"/>
                    <a:pt x="19650" y="8812"/>
                  </a:cubicBezTo>
                  <a:cubicBezTo>
                    <a:pt x="19587" y="8770"/>
                    <a:pt x="19480" y="8726"/>
                    <a:pt x="19332" y="8661"/>
                  </a:cubicBezTo>
                  <a:cubicBezTo>
                    <a:pt x="19121" y="8576"/>
                    <a:pt x="18843" y="8467"/>
                    <a:pt x="18759" y="8316"/>
                  </a:cubicBezTo>
                  <a:cubicBezTo>
                    <a:pt x="18716" y="8207"/>
                    <a:pt x="18675" y="8122"/>
                    <a:pt x="18652" y="8057"/>
                  </a:cubicBezTo>
                  <a:cubicBezTo>
                    <a:pt x="18589" y="7883"/>
                    <a:pt x="18548" y="7753"/>
                    <a:pt x="18357" y="7688"/>
                  </a:cubicBezTo>
                  <a:cubicBezTo>
                    <a:pt x="18230" y="7668"/>
                    <a:pt x="18166" y="7603"/>
                    <a:pt x="18082" y="7538"/>
                  </a:cubicBezTo>
                  <a:cubicBezTo>
                    <a:pt x="18019" y="7494"/>
                    <a:pt x="17932" y="7429"/>
                    <a:pt x="17805" y="7364"/>
                  </a:cubicBezTo>
                  <a:cubicBezTo>
                    <a:pt x="17573" y="7258"/>
                    <a:pt x="17382" y="6999"/>
                    <a:pt x="17382" y="6999"/>
                  </a:cubicBezTo>
                  <a:cubicBezTo>
                    <a:pt x="17359" y="6954"/>
                    <a:pt x="17359" y="6954"/>
                    <a:pt x="17359" y="6954"/>
                  </a:cubicBezTo>
                  <a:cubicBezTo>
                    <a:pt x="17299" y="6954"/>
                    <a:pt x="17299" y="6954"/>
                    <a:pt x="17299" y="6954"/>
                  </a:cubicBezTo>
                  <a:cubicBezTo>
                    <a:pt x="17299" y="6954"/>
                    <a:pt x="17299" y="6954"/>
                    <a:pt x="17255" y="6954"/>
                  </a:cubicBezTo>
                  <a:cubicBezTo>
                    <a:pt x="17105" y="6954"/>
                    <a:pt x="16980" y="6934"/>
                    <a:pt x="16957" y="6869"/>
                  </a:cubicBezTo>
                  <a:cubicBezTo>
                    <a:pt x="16937" y="6869"/>
                    <a:pt x="16937" y="6848"/>
                    <a:pt x="16937" y="6804"/>
                  </a:cubicBezTo>
                  <a:cubicBezTo>
                    <a:pt x="16957" y="6695"/>
                    <a:pt x="16980" y="6630"/>
                    <a:pt x="17021" y="6565"/>
                  </a:cubicBezTo>
                  <a:cubicBezTo>
                    <a:pt x="17064" y="6435"/>
                    <a:pt x="17105" y="6329"/>
                    <a:pt x="17021" y="6176"/>
                  </a:cubicBezTo>
                  <a:cubicBezTo>
                    <a:pt x="16873" y="5875"/>
                    <a:pt x="16957" y="5766"/>
                    <a:pt x="17021" y="5725"/>
                  </a:cubicBezTo>
                  <a:cubicBezTo>
                    <a:pt x="17382" y="5486"/>
                    <a:pt x="17594" y="5292"/>
                    <a:pt x="17701" y="5162"/>
                  </a:cubicBezTo>
                  <a:cubicBezTo>
                    <a:pt x="17721" y="5141"/>
                    <a:pt x="17741" y="5118"/>
                    <a:pt x="17764" y="5097"/>
                  </a:cubicBezTo>
                  <a:cubicBezTo>
                    <a:pt x="17975" y="4838"/>
                    <a:pt x="18146" y="4599"/>
                    <a:pt x="18146" y="4404"/>
                  </a:cubicBezTo>
                  <a:cubicBezTo>
                    <a:pt x="18146" y="4210"/>
                    <a:pt x="18123" y="3735"/>
                    <a:pt x="18082" y="3520"/>
                  </a:cubicBezTo>
                  <a:cubicBezTo>
                    <a:pt x="18059" y="3370"/>
                    <a:pt x="18082" y="3284"/>
                    <a:pt x="18230" y="3087"/>
                  </a:cubicBezTo>
                  <a:cubicBezTo>
                    <a:pt x="18334" y="2980"/>
                    <a:pt x="18441" y="2786"/>
                    <a:pt x="18441" y="2612"/>
                  </a:cubicBezTo>
                  <a:cubicBezTo>
                    <a:pt x="18421" y="2526"/>
                    <a:pt x="18378" y="2462"/>
                    <a:pt x="18314" y="2397"/>
                  </a:cubicBezTo>
                  <a:cubicBezTo>
                    <a:pt x="18187" y="2288"/>
                    <a:pt x="18146" y="2117"/>
                    <a:pt x="18146" y="2008"/>
                  </a:cubicBezTo>
                  <a:cubicBezTo>
                    <a:pt x="18146" y="1922"/>
                    <a:pt x="18146" y="1922"/>
                    <a:pt x="18146" y="1922"/>
                  </a:cubicBezTo>
                  <a:cubicBezTo>
                    <a:pt x="18059" y="1922"/>
                    <a:pt x="18059" y="1922"/>
                    <a:pt x="18059" y="1922"/>
                  </a:cubicBezTo>
                  <a:cubicBezTo>
                    <a:pt x="17868" y="1922"/>
                    <a:pt x="17828" y="1987"/>
                    <a:pt x="17764" y="2072"/>
                  </a:cubicBezTo>
                  <a:cubicBezTo>
                    <a:pt x="17741" y="2117"/>
                    <a:pt x="17701" y="2182"/>
                    <a:pt x="17637" y="2223"/>
                  </a:cubicBezTo>
                  <a:cubicBezTo>
                    <a:pt x="17403" y="2417"/>
                    <a:pt x="17403" y="2417"/>
                    <a:pt x="17255" y="2591"/>
                  </a:cubicBezTo>
                  <a:cubicBezTo>
                    <a:pt x="17212" y="2636"/>
                    <a:pt x="17191" y="2677"/>
                    <a:pt x="17168" y="2700"/>
                  </a:cubicBezTo>
                  <a:cubicBezTo>
                    <a:pt x="17168" y="2721"/>
                    <a:pt x="17148" y="2721"/>
                    <a:pt x="17148" y="2742"/>
                  </a:cubicBezTo>
                  <a:cubicBezTo>
                    <a:pt x="17128" y="2742"/>
                    <a:pt x="17084" y="2721"/>
                    <a:pt x="17064" y="2721"/>
                  </a:cubicBezTo>
                  <a:cubicBezTo>
                    <a:pt x="16957" y="2677"/>
                    <a:pt x="16873" y="2677"/>
                    <a:pt x="16789" y="2677"/>
                  </a:cubicBezTo>
                  <a:cubicBezTo>
                    <a:pt x="16726" y="2677"/>
                    <a:pt x="16662" y="2677"/>
                    <a:pt x="16555" y="2656"/>
                  </a:cubicBezTo>
                  <a:cubicBezTo>
                    <a:pt x="16491" y="2656"/>
                    <a:pt x="16471" y="2636"/>
                    <a:pt x="16471" y="2636"/>
                  </a:cubicBezTo>
                  <a:cubicBezTo>
                    <a:pt x="16471" y="2636"/>
                    <a:pt x="16471" y="2612"/>
                    <a:pt x="16535" y="2506"/>
                  </a:cubicBezTo>
                  <a:cubicBezTo>
                    <a:pt x="16598" y="2376"/>
                    <a:pt x="16789" y="2137"/>
                    <a:pt x="17021" y="1987"/>
                  </a:cubicBezTo>
                  <a:cubicBezTo>
                    <a:pt x="17232" y="1813"/>
                    <a:pt x="17191" y="1642"/>
                    <a:pt x="17148" y="1512"/>
                  </a:cubicBezTo>
                  <a:cubicBezTo>
                    <a:pt x="17148" y="1447"/>
                    <a:pt x="17128" y="1403"/>
                    <a:pt x="17128" y="1359"/>
                  </a:cubicBezTo>
                  <a:cubicBezTo>
                    <a:pt x="17148" y="1229"/>
                    <a:pt x="17128" y="1144"/>
                    <a:pt x="17084" y="1079"/>
                  </a:cubicBezTo>
                  <a:cubicBezTo>
                    <a:pt x="17064" y="1058"/>
                    <a:pt x="17021" y="1035"/>
                    <a:pt x="16980" y="1035"/>
                  </a:cubicBezTo>
                  <a:cubicBezTo>
                    <a:pt x="16957" y="1035"/>
                    <a:pt x="16937" y="1035"/>
                    <a:pt x="16914" y="1035"/>
                  </a:cubicBezTo>
                  <a:cubicBezTo>
                    <a:pt x="16894" y="1058"/>
                    <a:pt x="16830" y="1058"/>
                    <a:pt x="16766" y="1058"/>
                  </a:cubicBezTo>
                  <a:cubicBezTo>
                    <a:pt x="16682" y="1058"/>
                    <a:pt x="16619" y="1058"/>
                    <a:pt x="16575" y="1014"/>
                  </a:cubicBezTo>
                  <a:cubicBezTo>
                    <a:pt x="16512" y="993"/>
                    <a:pt x="16471" y="970"/>
                    <a:pt x="16428" y="970"/>
                  </a:cubicBezTo>
                  <a:cubicBezTo>
                    <a:pt x="16364" y="970"/>
                    <a:pt x="16321" y="993"/>
                    <a:pt x="16280" y="1058"/>
                  </a:cubicBezTo>
                  <a:cubicBezTo>
                    <a:pt x="16237" y="1079"/>
                    <a:pt x="16237" y="1079"/>
                    <a:pt x="16237" y="1079"/>
                  </a:cubicBezTo>
                  <a:cubicBezTo>
                    <a:pt x="16110" y="1164"/>
                    <a:pt x="16110" y="1164"/>
                    <a:pt x="15982" y="1209"/>
                  </a:cubicBezTo>
                  <a:cubicBezTo>
                    <a:pt x="15962" y="1229"/>
                    <a:pt x="15962" y="1229"/>
                    <a:pt x="15962" y="1229"/>
                  </a:cubicBezTo>
                  <a:cubicBezTo>
                    <a:pt x="15942" y="1229"/>
                    <a:pt x="15942" y="1209"/>
                    <a:pt x="15919" y="1188"/>
                  </a:cubicBezTo>
                  <a:cubicBezTo>
                    <a:pt x="15898" y="1144"/>
                    <a:pt x="15855" y="1100"/>
                    <a:pt x="15812" y="1079"/>
                  </a:cubicBezTo>
                  <a:cubicBezTo>
                    <a:pt x="15791" y="1058"/>
                    <a:pt x="15748" y="1035"/>
                    <a:pt x="15708" y="1035"/>
                  </a:cubicBezTo>
                  <a:cubicBezTo>
                    <a:pt x="15644" y="1035"/>
                    <a:pt x="15580" y="1079"/>
                    <a:pt x="15517" y="1123"/>
                  </a:cubicBezTo>
                  <a:cubicBezTo>
                    <a:pt x="15493" y="1144"/>
                    <a:pt x="15453" y="1164"/>
                    <a:pt x="15410" y="1188"/>
                  </a:cubicBezTo>
                  <a:cubicBezTo>
                    <a:pt x="15389" y="1209"/>
                    <a:pt x="15369" y="1209"/>
                    <a:pt x="15346" y="1209"/>
                  </a:cubicBezTo>
                  <a:cubicBezTo>
                    <a:pt x="15326" y="1209"/>
                    <a:pt x="15305" y="1209"/>
                    <a:pt x="15262" y="1100"/>
                  </a:cubicBezTo>
                  <a:cubicBezTo>
                    <a:pt x="15242" y="1079"/>
                    <a:pt x="15219" y="1035"/>
                    <a:pt x="15198" y="970"/>
                  </a:cubicBezTo>
                  <a:cubicBezTo>
                    <a:pt x="15178" y="884"/>
                    <a:pt x="15135" y="778"/>
                    <a:pt x="15071" y="690"/>
                  </a:cubicBezTo>
                  <a:cubicBezTo>
                    <a:pt x="15051" y="669"/>
                    <a:pt x="15051" y="646"/>
                    <a:pt x="15028" y="604"/>
                  </a:cubicBezTo>
                  <a:cubicBezTo>
                    <a:pt x="15007" y="519"/>
                    <a:pt x="14964" y="410"/>
                    <a:pt x="14817" y="389"/>
                  </a:cubicBezTo>
                  <a:cubicBezTo>
                    <a:pt x="14733" y="366"/>
                    <a:pt x="14710" y="345"/>
                    <a:pt x="14626" y="215"/>
                  </a:cubicBezTo>
                  <a:cubicBezTo>
                    <a:pt x="14605" y="195"/>
                    <a:pt x="14605" y="195"/>
                    <a:pt x="14605" y="195"/>
                  </a:cubicBezTo>
                  <a:cubicBezTo>
                    <a:pt x="14542" y="85"/>
                    <a:pt x="14458" y="0"/>
                    <a:pt x="14351" y="0"/>
                  </a:cubicBezTo>
                  <a:lnTo>
                    <a:pt x="14351" y="85"/>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2" name="AutoShape 22"/>
            <p:cNvSpPr>
              <a:spLocks/>
            </p:cNvSpPr>
            <p:nvPr/>
          </p:nvSpPr>
          <p:spPr bwMode="auto">
            <a:xfrm>
              <a:off x="4191123" y="3631899"/>
              <a:ext cx="2147884" cy="1646658"/>
            </a:xfrm>
            <a:custGeom>
              <a:avLst/>
              <a:gdLst>
                <a:gd name="T0" fmla="+- 0 10780 20"/>
                <a:gd name="T1" fmla="*/ T0 w 21521"/>
                <a:gd name="T2" fmla="+- 0 10619 56"/>
                <a:gd name="T3" fmla="*/ 10619 h 21126"/>
                <a:gd name="T4" fmla="+- 0 10780 20"/>
                <a:gd name="T5" fmla="*/ T4 w 21521"/>
                <a:gd name="T6" fmla="+- 0 10619 56"/>
                <a:gd name="T7" fmla="*/ 10619 h 21126"/>
                <a:gd name="T8" fmla="+- 0 10780 20"/>
                <a:gd name="T9" fmla="*/ T8 w 21521"/>
                <a:gd name="T10" fmla="+- 0 10619 56"/>
                <a:gd name="T11" fmla="*/ 10619 h 21126"/>
                <a:gd name="T12" fmla="+- 0 10780 20"/>
                <a:gd name="T13" fmla="*/ T12 w 21521"/>
                <a:gd name="T14" fmla="+- 0 10619 56"/>
                <a:gd name="T15" fmla="*/ 10619 h 21126"/>
              </a:gdLst>
              <a:ahLst/>
              <a:cxnLst>
                <a:cxn ang="0">
                  <a:pos x="T1" y="T3"/>
                </a:cxn>
                <a:cxn ang="0">
                  <a:pos x="T5" y="T7"/>
                </a:cxn>
                <a:cxn ang="0">
                  <a:pos x="T9" y="T11"/>
                </a:cxn>
                <a:cxn ang="0">
                  <a:pos x="T13" y="T15"/>
                </a:cxn>
              </a:cxnLst>
              <a:rect l="0" t="0" r="r" b="b"/>
              <a:pathLst>
                <a:path w="21521" h="21126">
                  <a:moveTo>
                    <a:pt x="21191" y="3796"/>
                  </a:moveTo>
                  <a:cubicBezTo>
                    <a:pt x="21045" y="3426"/>
                    <a:pt x="20752" y="2749"/>
                    <a:pt x="20899" y="2379"/>
                  </a:cubicBezTo>
                  <a:cubicBezTo>
                    <a:pt x="21045" y="1980"/>
                    <a:pt x="20899" y="1361"/>
                    <a:pt x="20510" y="1517"/>
                  </a:cubicBezTo>
                  <a:cubicBezTo>
                    <a:pt x="20144" y="1639"/>
                    <a:pt x="19852" y="1332"/>
                    <a:pt x="19609" y="1176"/>
                  </a:cubicBezTo>
                  <a:cubicBezTo>
                    <a:pt x="19436" y="1054"/>
                    <a:pt x="19170" y="777"/>
                    <a:pt x="19047" y="655"/>
                  </a:cubicBezTo>
                  <a:cubicBezTo>
                    <a:pt x="18901" y="714"/>
                    <a:pt x="18732" y="777"/>
                    <a:pt x="18685" y="806"/>
                  </a:cubicBezTo>
                  <a:cubicBezTo>
                    <a:pt x="18609" y="899"/>
                    <a:pt x="18293" y="655"/>
                    <a:pt x="18220" y="470"/>
                  </a:cubicBezTo>
                  <a:cubicBezTo>
                    <a:pt x="18170" y="285"/>
                    <a:pt x="18027" y="251"/>
                    <a:pt x="17927" y="470"/>
                  </a:cubicBezTo>
                  <a:cubicBezTo>
                    <a:pt x="17808" y="684"/>
                    <a:pt x="17927" y="743"/>
                    <a:pt x="17781" y="714"/>
                  </a:cubicBezTo>
                  <a:cubicBezTo>
                    <a:pt x="17635" y="684"/>
                    <a:pt x="17588" y="684"/>
                    <a:pt x="17296" y="806"/>
                  </a:cubicBezTo>
                  <a:cubicBezTo>
                    <a:pt x="17027" y="962"/>
                    <a:pt x="17150" y="932"/>
                    <a:pt x="16904" y="991"/>
                  </a:cubicBezTo>
                  <a:cubicBezTo>
                    <a:pt x="16661" y="1054"/>
                    <a:pt x="16784" y="1206"/>
                    <a:pt x="16588" y="1424"/>
                  </a:cubicBezTo>
                  <a:cubicBezTo>
                    <a:pt x="16395" y="1639"/>
                    <a:pt x="16492" y="1702"/>
                    <a:pt x="16395" y="1609"/>
                  </a:cubicBezTo>
                  <a:cubicBezTo>
                    <a:pt x="16322" y="1483"/>
                    <a:pt x="16369" y="1361"/>
                    <a:pt x="16199" y="1361"/>
                  </a:cubicBezTo>
                  <a:cubicBezTo>
                    <a:pt x="16030" y="1361"/>
                    <a:pt x="15834" y="1361"/>
                    <a:pt x="15711" y="1206"/>
                  </a:cubicBezTo>
                  <a:cubicBezTo>
                    <a:pt x="15614" y="1054"/>
                    <a:pt x="15275" y="1206"/>
                    <a:pt x="15102" y="1269"/>
                  </a:cubicBezTo>
                  <a:cubicBezTo>
                    <a:pt x="14933" y="1361"/>
                    <a:pt x="14956" y="1576"/>
                    <a:pt x="14836" y="1853"/>
                  </a:cubicBezTo>
                  <a:cubicBezTo>
                    <a:pt x="14737" y="2131"/>
                    <a:pt x="14787" y="2165"/>
                    <a:pt x="14617" y="2257"/>
                  </a:cubicBezTo>
                  <a:cubicBezTo>
                    <a:pt x="14444" y="2316"/>
                    <a:pt x="14594" y="2535"/>
                    <a:pt x="14617" y="2808"/>
                  </a:cubicBezTo>
                  <a:cubicBezTo>
                    <a:pt x="14640" y="3119"/>
                    <a:pt x="14544" y="3212"/>
                    <a:pt x="14421" y="3489"/>
                  </a:cubicBezTo>
                  <a:cubicBezTo>
                    <a:pt x="14301" y="3796"/>
                    <a:pt x="14152" y="3674"/>
                    <a:pt x="14152" y="3489"/>
                  </a:cubicBezTo>
                  <a:cubicBezTo>
                    <a:pt x="14152" y="3334"/>
                    <a:pt x="14055" y="3334"/>
                    <a:pt x="13886" y="3456"/>
                  </a:cubicBezTo>
                  <a:cubicBezTo>
                    <a:pt x="13716" y="3611"/>
                    <a:pt x="13617" y="3582"/>
                    <a:pt x="13278" y="3674"/>
                  </a:cubicBezTo>
                  <a:cubicBezTo>
                    <a:pt x="12962" y="3796"/>
                    <a:pt x="12862" y="3796"/>
                    <a:pt x="12570" y="3918"/>
                  </a:cubicBezTo>
                  <a:cubicBezTo>
                    <a:pt x="12304" y="4074"/>
                    <a:pt x="11792" y="3859"/>
                    <a:pt x="11546" y="3826"/>
                  </a:cubicBezTo>
                  <a:cubicBezTo>
                    <a:pt x="11280" y="3796"/>
                    <a:pt x="11111" y="3826"/>
                    <a:pt x="10988" y="3796"/>
                  </a:cubicBezTo>
                  <a:cubicBezTo>
                    <a:pt x="10891" y="3733"/>
                    <a:pt x="11084" y="3548"/>
                    <a:pt x="10865" y="3489"/>
                  </a:cubicBezTo>
                  <a:cubicBezTo>
                    <a:pt x="10622" y="3456"/>
                    <a:pt x="10499" y="3241"/>
                    <a:pt x="10330" y="3149"/>
                  </a:cubicBezTo>
                  <a:cubicBezTo>
                    <a:pt x="10160" y="3027"/>
                    <a:pt x="10330" y="2779"/>
                    <a:pt x="10160" y="2934"/>
                  </a:cubicBezTo>
                  <a:cubicBezTo>
                    <a:pt x="9987" y="3056"/>
                    <a:pt x="9987" y="3178"/>
                    <a:pt x="9795" y="3212"/>
                  </a:cubicBezTo>
                  <a:cubicBezTo>
                    <a:pt x="9575" y="3241"/>
                    <a:pt x="9672" y="3119"/>
                    <a:pt x="9552" y="3334"/>
                  </a:cubicBezTo>
                  <a:cubicBezTo>
                    <a:pt x="9452" y="3548"/>
                    <a:pt x="9356" y="3582"/>
                    <a:pt x="9186" y="3826"/>
                  </a:cubicBezTo>
                  <a:cubicBezTo>
                    <a:pt x="9014" y="4074"/>
                    <a:pt x="8867" y="3704"/>
                    <a:pt x="8771" y="3641"/>
                  </a:cubicBezTo>
                  <a:cubicBezTo>
                    <a:pt x="8648" y="3582"/>
                    <a:pt x="8648" y="3397"/>
                    <a:pt x="8721" y="3212"/>
                  </a:cubicBezTo>
                  <a:cubicBezTo>
                    <a:pt x="8771" y="3027"/>
                    <a:pt x="8748" y="2997"/>
                    <a:pt x="8721" y="2842"/>
                  </a:cubicBezTo>
                  <a:cubicBezTo>
                    <a:pt x="8675" y="2715"/>
                    <a:pt x="8601" y="2657"/>
                    <a:pt x="8601" y="2501"/>
                  </a:cubicBezTo>
                  <a:cubicBezTo>
                    <a:pt x="8601" y="2350"/>
                    <a:pt x="8721" y="2350"/>
                    <a:pt x="8794" y="2257"/>
                  </a:cubicBezTo>
                  <a:cubicBezTo>
                    <a:pt x="8867" y="2131"/>
                    <a:pt x="8748" y="1887"/>
                    <a:pt x="8625" y="1824"/>
                  </a:cubicBezTo>
                  <a:cubicBezTo>
                    <a:pt x="8505" y="1761"/>
                    <a:pt x="8648" y="1483"/>
                    <a:pt x="8505" y="1546"/>
                  </a:cubicBezTo>
                  <a:cubicBezTo>
                    <a:pt x="8382" y="1576"/>
                    <a:pt x="8286" y="1424"/>
                    <a:pt x="8286" y="1424"/>
                  </a:cubicBezTo>
                  <a:cubicBezTo>
                    <a:pt x="8286" y="1424"/>
                    <a:pt x="8332" y="1054"/>
                    <a:pt x="8236" y="932"/>
                  </a:cubicBezTo>
                  <a:cubicBezTo>
                    <a:pt x="8113" y="777"/>
                    <a:pt x="8090" y="777"/>
                    <a:pt x="7893" y="806"/>
                  </a:cubicBezTo>
                  <a:cubicBezTo>
                    <a:pt x="7701" y="840"/>
                    <a:pt x="7701" y="562"/>
                    <a:pt x="7601" y="470"/>
                  </a:cubicBezTo>
                  <a:cubicBezTo>
                    <a:pt x="7601" y="436"/>
                    <a:pt x="7601" y="436"/>
                    <a:pt x="7578" y="436"/>
                  </a:cubicBezTo>
                  <a:cubicBezTo>
                    <a:pt x="7528" y="499"/>
                    <a:pt x="7505" y="562"/>
                    <a:pt x="7505" y="562"/>
                  </a:cubicBezTo>
                  <a:cubicBezTo>
                    <a:pt x="7505" y="562"/>
                    <a:pt x="7528" y="499"/>
                    <a:pt x="7578" y="436"/>
                  </a:cubicBezTo>
                  <a:cubicBezTo>
                    <a:pt x="7505" y="344"/>
                    <a:pt x="7481" y="377"/>
                    <a:pt x="7382" y="377"/>
                  </a:cubicBezTo>
                  <a:cubicBezTo>
                    <a:pt x="7262" y="377"/>
                    <a:pt x="7312" y="66"/>
                    <a:pt x="7212" y="37"/>
                  </a:cubicBezTo>
                  <a:cubicBezTo>
                    <a:pt x="7139" y="7"/>
                    <a:pt x="7043" y="158"/>
                    <a:pt x="6896" y="344"/>
                  </a:cubicBezTo>
                  <a:cubicBezTo>
                    <a:pt x="6750" y="529"/>
                    <a:pt x="6627" y="377"/>
                    <a:pt x="6481" y="377"/>
                  </a:cubicBezTo>
                  <a:cubicBezTo>
                    <a:pt x="6335" y="377"/>
                    <a:pt x="6434" y="100"/>
                    <a:pt x="6288" y="37"/>
                  </a:cubicBezTo>
                  <a:cubicBezTo>
                    <a:pt x="6142" y="-56"/>
                    <a:pt x="5996" y="37"/>
                    <a:pt x="5873" y="222"/>
                  </a:cubicBezTo>
                  <a:cubicBezTo>
                    <a:pt x="5776" y="377"/>
                    <a:pt x="5726" y="436"/>
                    <a:pt x="5557" y="470"/>
                  </a:cubicBezTo>
                  <a:cubicBezTo>
                    <a:pt x="5387" y="499"/>
                    <a:pt x="5387" y="314"/>
                    <a:pt x="5241" y="344"/>
                  </a:cubicBezTo>
                  <a:cubicBezTo>
                    <a:pt x="5095" y="377"/>
                    <a:pt x="5045" y="592"/>
                    <a:pt x="4922" y="806"/>
                  </a:cubicBezTo>
                  <a:cubicBezTo>
                    <a:pt x="4803" y="1025"/>
                    <a:pt x="4753" y="1025"/>
                    <a:pt x="4630" y="1025"/>
                  </a:cubicBezTo>
                  <a:cubicBezTo>
                    <a:pt x="4533" y="1025"/>
                    <a:pt x="4437" y="1025"/>
                    <a:pt x="4337" y="1054"/>
                  </a:cubicBezTo>
                  <a:cubicBezTo>
                    <a:pt x="4218" y="1113"/>
                    <a:pt x="4194" y="1113"/>
                    <a:pt x="4071" y="1206"/>
                  </a:cubicBezTo>
                  <a:cubicBezTo>
                    <a:pt x="3975" y="1332"/>
                    <a:pt x="3902" y="1395"/>
                    <a:pt x="3829" y="1395"/>
                  </a:cubicBezTo>
                  <a:cubicBezTo>
                    <a:pt x="3729" y="1395"/>
                    <a:pt x="3729" y="1239"/>
                    <a:pt x="3560" y="1239"/>
                  </a:cubicBezTo>
                  <a:cubicBezTo>
                    <a:pt x="3390" y="1239"/>
                    <a:pt x="3340" y="1395"/>
                    <a:pt x="3340" y="1395"/>
                  </a:cubicBezTo>
                  <a:cubicBezTo>
                    <a:pt x="3340" y="1395"/>
                    <a:pt x="3048" y="1454"/>
                    <a:pt x="2855" y="1454"/>
                  </a:cubicBezTo>
                  <a:cubicBezTo>
                    <a:pt x="2659" y="1454"/>
                    <a:pt x="2609" y="1639"/>
                    <a:pt x="2513" y="1761"/>
                  </a:cubicBezTo>
                  <a:cubicBezTo>
                    <a:pt x="2439" y="1853"/>
                    <a:pt x="2439" y="1916"/>
                    <a:pt x="2293" y="1946"/>
                  </a:cubicBezTo>
                  <a:cubicBezTo>
                    <a:pt x="2147" y="2009"/>
                    <a:pt x="2220" y="1761"/>
                    <a:pt x="2124" y="1824"/>
                  </a:cubicBezTo>
                  <a:cubicBezTo>
                    <a:pt x="2051" y="1887"/>
                    <a:pt x="2051" y="2072"/>
                    <a:pt x="2027" y="2165"/>
                  </a:cubicBezTo>
                  <a:cubicBezTo>
                    <a:pt x="1977" y="2287"/>
                    <a:pt x="1781" y="2379"/>
                    <a:pt x="1805" y="2535"/>
                  </a:cubicBezTo>
                  <a:cubicBezTo>
                    <a:pt x="1855" y="2686"/>
                    <a:pt x="1805" y="2964"/>
                    <a:pt x="1758" y="3056"/>
                  </a:cubicBezTo>
                  <a:cubicBezTo>
                    <a:pt x="1708" y="3178"/>
                    <a:pt x="1635" y="3178"/>
                    <a:pt x="1562" y="3426"/>
                  </a:cubicBezTo>
                  <a:cubicBezTo>
                    <a:pt x="1466" y="3674"/>
                    <a:pt x="1466" y="3796"/>
                    <a:pt x="1612" y="3796"/>
                  </a:cubicBezTo>
                  <a:cubicBezTo>
                    <a:pt x="1758" y="3796"/>
                    <a:pt x="1805" y="4011"/>
                    <a:pt x="1708" y="4137"/>
                  </a:cubicBezTo>
                  <a:cubicBezTo>
                    <a:pt x="1589" y="4288"/>
                    <a:pt x="1758" y="4566"/>
                    <a:pt x="1855" y="4907"/>
                  </a:cubicBezTo>
                  <a:cubicBezTo>
                    <a:pt x="1928" y="5214"/>
                    <a:pt x="1781" y="5243"/>
                    <a:pt x="1612" y="5369"/>
                  </a:cubicBezTo>
                  <a:cubicBezTo>
                    <a:pt x="1442" y="5462"/>
                    <a:pt x="1612" y="5676"/>
                    <a:pt x="1685" y="6046"/>
                  </a:cubicBezTo>
                  <a:cubicBezTo>
                    <a:pt x="1735" y="6387"/>
                    <a:pt x="1878" y="6261"/>
                    <a:pt x="1928" y="6387"/>
                  </a:cubicBezTo>
                  <a:cubicBezTo>
                    <a:pt x="1977" y="6538"/>
                    <a:pt x="2051" y="6694"/>
                    <a:pt x="1951" y="6787"/>
                  </a:cubicBezTo>
                  <a:cubicBezTo>
                    <a:pt x="1878" y="6908"/>
                    <a:pt x="1855" y="7030"/>
                    <a:pt x="1977" y="7249"/>
                  </a:cubicBezTo>
                  <a:cubicBezTo>
                    <a:pt x="2124" y="7464"/>
                    <a:pt x="1928" y="7863"/>
                    <a:pt x="2051" y="7863"/>
                  </a:cubicBezTo>
                  <a:cubicBezTo>
                    <a:pt x="2147" y="7863"/>
                    <a:pt x="2243" y="8044"/>
                    <a:pt x="2147" y="8170"/>
                  </a:cubicBezTo>
                  <a:cubicBezTo>
                    <a:pt x="2074" y="8322"/>
                    <a:pt x="2439" y="8414"/>
                    <a:pt x="2636" y="8385"/>
                  </a:cubicBezTo>
                  <a:cubicBezTo>
                    <a:pt x="2682" y="8292"/>
                    <a:pt x="2709" y="8229"/>
                    <a:pt x="2709" y="8229"/>
                  </a:cubicBezTo>
                  <a:cubicBezTo>
                    <a:pt x="2709" y="8229"/>
                    <a:pt x="2682" y="8292"/>
                    <a:pt x="2636" y="8385"/>
                  </a:cubicBezTo>
                  <a:cubicBezTo>
                    <a:pt x="2828" y="8351"/>
                    <a:pt x="2928" y="8385"/>
                    <a:pt x="3001" y="8540"/>
                  </a:cubicBezTo>
                  <a:cubicBezTo>
                    <a:pt x="3098" y="8692"/>
                    <a:pt x="3267" y="8721"/>
                    <a:pt x="3486" y="8692"/>
                  </a:cubicBezTo>
                  <a:cubicBezTo>
                    <a:pt x="3706" y="8629"/>
                    <a:pt x="3682" y="8599"/>
                    <a:pt x="3756" y="8599"/>
                  </a:cubicBezTo>
                  <a:cubicBezTo>
                    <a:pt x="3852" y="8599"/>
                    <a:pt x="3829" y="8755"/>
                    <a:pt x="3975" y="8784"/>
                  </a:cubicBezTo>
                  <a:cubicBezTo>
                    <a:pt x="4095" y="8814"/>
                    <a:pt x="4194" y="8906"/>
                    <a:pt x="4267" y="9154"/>
                  </a:cubicBezTo>
                  <a:cubicBezTo>
                    <a:pt x="4364" y="9402"/>
                    <a:pt x="4267" y="9587"/>
                    <a:pt x="4510" y="9646"/>
                  </a:cubicBezTo>
                  <a:cubicBezTo>
                    <a:pt x="4729" y="9709"/>
                    <a:pt x="4630" y="9739"/>
                    <a:pt x="4776" y="9680"/>
                  </a:cubicBezTo>
                  <a:cubicBezTo>
                    <a:pt x="4922" y="9617"/>
                    <a:pt x="4922" y="9739"/>
                    <a:pt x="4972" y="9924"/>
                  </a:cubicBezTo>
                  <a:cubicBezTo>
                    <a:pt x="5045" y="10109"/>
                    <a:pt x="5095" y="10265"/>
                    <a:pt x="5142" y="10542"/>
                  </a:cubicBezTo>
                  <a:cubicBezTo>
                    <a:pt x="5215" y="10820"/>
                    <a:pt x="5241" y="10849"/>
                    <a:pt x="5095" y="11005"/>
                  </a:cubicBezTo>
                  <a:cubicBezTo>
                    <a:pt x="4949" y="11156"/>
                    <a:pt x="4291" y="10971"/>
                    <a:pt x="4095" y="11064"/>
                  </a:cubicBezTo>
                  <a:cubicBezTo>
                    <a:pt x="3902" y="11190"/>
                    <a:pt x="3875" y="11375"/>
                    <a:pt x="3802" y="11526"/>
                  </a:cubicBezTo>
                  <a:cubicBezTo>
                    <a:pt x="3706" y="11711"/>
                    <a:pt x="3729" y="11959"/>
                    <a:pt x="3682" y="11989"/>
                  </a:cubicBezTo>
                  <a:cubicBezTo>
                    <a:pt x="3633" y="12052"/>
                    <a:pt x="3583" y="11619"/>
                    <a:pt x="3583" y="11619"/>
                  </a:cubicBezTo>
                  <a:cubicBezTo>
                    <a:pt x="3583" y="11619"/>
                    <a:pt x="3560" y="11804"/>
                    <a:pt x="3437" y="11867"/>
                  </a:cubicBezTo>
                  <a:cubicBezTo>
                    <a:pt x="3294" y="11926"/>
                    <a:pt x="3171" y="11896"/>
                    <a:pt x="3144" y="12052"/>
                  </a:cubicBezTo>
                  <a:cubicBezTo>
                    <a:pt x="3121" y="12174"/>
                    <a:pt x="3121" y="12266"/>
                    <a:pt x="3001" y="12203"/>
                  </a:cubicBezTo>
                  <a:cubicBezTo>
                    <a:pt x="2878" y="12174"/>
                    <a:pt x="2782" y="12115"/>
                    <a:pt x="2682" y="12266"/>
                  </a:cubicBezTo>
                  <a:cubicBezTo>
                    <a:pt x="2609" y="12388"/>
                    <a:pt x="2636" y="12388"/>
                    <a:pt x="2463" y="12481"/>
                  </a:cubicBezTo>
                  <a:cubicBezTo>
                    <a:pt x="2293" y="12544"/>
                    <a:pt x="2463" y="12700"/>
                    <a:pt x="2609" y="12729"/>
                  </a:cubicBezTo>
                  <a:cubicBezTo>
                    <a:pt x="2755" y="12758"/>
                    <a:pt x="2828" y="12758"/>
                    <a:pt x="2755" y="12944"/>
                  </a:cubicBezTo>
                  <a:cubicBezTo>
                    <a:pt x="2659" y="13099"/>
                    <a:pt x="2562" y="13070"/>
                    <a:pt x="2463" y="13099"/>
                  </a:cubicBezTo>
                  <a:cubicBezTo>
                    <a:pt x="2390" y="13162"/>
                    <a:pt x="2316" y="13255"/>
                    <a:pt x="2343" y="13436"/>
                  </a:cubicBezTo>
                  <a:cubicBezTo>
                    <a:pt x="2390" y="13625"/>
                    <a:pt x="2489" y="13469"/>
                    <a:pt x="2586" y="13406"/>
                  </a:cubicBezTo>
                  <a:cubicBezTo>
                    <a:pt x="2659" y="13314"/>
                    <a:pt x="2732" y="13469"/>
                    <a:pt x="2682" y="13625"/>
                  </a:cubicBezTo>
                  <a:cubicBezTo>
                    <a:pt x="2659" y="13747"/>
                    <a:pt x="2586" y="13747"/>
                    <a:pt x="2609" y="13898"/>
                  </a:cubicBezTo>
                  <a:cubicBezTo>
                    <a:pt x="2636" y="14054"/>
                    <a:pt x="2732" y="14117"/>
                    <a:pt x="2928" y="14146"/>
                  </a:cubicBezTo>
                  <a:cubicBezTo>
                    <a:pt x="3121" y="14176"/>
                    <a:pt x="3024" y="14516"/>
                    <a:pt x="2928" y="14580"/>
                  </a:cubicBezTo>
                  <a:cubicBezTo>
                    <a:pt x="2805" y="14638"/>
                    <a:pt x="2782" y="14638"/>
                    <a:pt x="2732" y="14765"/>
                  </a:cubicBezTo>
                  <a:cubicBezTo>
                    <a:pt x="2659" y="14857"/>
                    <a:pt x="2659" y="14887"/>
                    <a:pt x="2562" y="14950"/>
                  </a:cubicBezTo>
                  <a:cubicBezTo>
                    <a:pt x="2439" y="14979"/>
                    <a:pt x="2293" y="14950"/>
                    <a:pt x="2293" y="14950"/>
                  </a:cubicBezTo>
                  <a:cubicBezTo>
                    <a:pt x="2293" y="14950"/>
                    <a:pt x="2170" y="15072"/>
                    <a:pt x="1951" y="15101"/>
                  </a:cubicBezTo>
                  <a:cubicBezTo>
                    <a:pt x="1735" y="15164"/>
                    <a:pt x="1951" y="15101"/>
                    <a:pt x="1878" y="15257"/>
                  </a:cubicBezTo>
                  <a:cubicBezTo>
                    <a:pt x="1781" y="15408"/>
                    <a:pt x="1781" y="15408"/>
                    <a:pt x="1855" y="15534"/>
                  </a:cubicBezTo>
                  <a:cubicBezTo>
                    <a:pt x="1904" y="15690"/>
                    <a:pt x="1805" y="15778"/>
                    <a:pt x="1708" y="15871"/>
                  </a:cubicBezTo>
                  <a:cubicBezTo>
                    <a:pt x="1589" y="15934"/>
                    <a:pt x="1612" y="15690"/>
                    <a:pt x="1539" y="15690"/>
                  </a:cubicBezTo>
                  <a:cubicBezTo>
                    <a:pt x="1442" y="15690"/>
                    <a:pt x="1512" y="15871"/>
                    <a:pt x="1369" y="16056"/>
                  </a:cubicBezTo>
                  <a:cubicBezTo>
                    <a:pt x="1223" y="16211"/>
                    <a:pt x="1050" y="15963"/>
                    <a:pt x="1027" y="15871"/>
                  </a:cubicBezTo>
                  <a:cubicBezTo>
                    <a:pt x="1004" y="15749"/>
                    <a:pt x="1077" y="15597"/>
                    <a:pt x="1077" y="15597"/>
                  </a:cubicBezTo>
                  <a:cubicBezTo>
                    <a:pt x="1077" y="15597"/>
                    <a:pt x="881" y="15320"/>
                    <a:pt x="977" y="15227"/>
                  </a:cubicBezTo>
                  <a:cubicBezTo>
                    <a:pt x="1050" y="15101"/>
                    <a:pt x="857" y="15008"/>
                    <a:pt x="808" y="15164"/>
                  </a:cubicBezTo>
                  <a:cubicBezTo>
                    <a:pt x="734" y="15286"/>
                    <a:pt x="734" y="15257"/>
                    <a:pt x="588" y="15379"/>
                  </a:cubicBezTo>
                  <a:cubicBezTo>
                    <a:pt x="469" y="15471"/>
                    <a:pt x="395" y="15501"/>
                    <a:pt x="346" y="15719"/>
                  </a:cubicBezTo>
                  <a:cubicBezTo>
                    <a:pt x="296" y="15934"/>
                    <a:pt x="272" y="16089"/>
                    <a:pt x="126" y="16119"/>
                  </a:cubicBezTo>
                  <a:cubicBezTo>
                    <a:pt x="-20" y="16148"/>
                    <a:pt x="-20" y="16333"/>
                    <a:pt x="30" y="16552"/>
                  </a:cubicBezTo>
                  <a:cubicBezTo>
                    <a:pt x="103" y="16766"/>
                    <a:pt x="176" y="16674"/>
                    <a:pt x="272" y="16581"/>
                  </a:cubicBezTo>
                  <a:cubicBezTo>
                    <a:pt x="346" y="16489"/>
                    <a:pt x="492" y="16644"/>
                    <a:pt x="538" y="16888"/>
                  </a:cubicBezTo>
                  <a:cubicBezTo>
                    <a:pt x="588" y="17166"/>
                    <a:pt x="565" y="17229"/>
                    <a:pt x="369" y="17380"/>
                  </a:cubicBezTo>
                  <a:cubicBezTo>
                    <a:pt x="176" y="17507"/>
                    <a:pt x="150" y="17536"/>
                    <a:pt x="53" y="17721"/>
                  </a:cubicBezTo>
                  <a:cubicBezTo>
                    <a:pt x="3" y="17877"/>
                    <a:pt x="296" y="17999"/>
                    <a:pt x="369" y="18028"/>
                  </a:cubicBezTo>
                  <a:cubicBezTo>
                    <a:pt x="469" y="18028"/>
                    <a:pt x="538" y="18062"/>
                    <a:pt x="588" y="18154"/>
                  </a:cubicBezTo>
                  <a:cubicBezTo>
                    <a:pt x="661" y="18276"/>
                    <a:pt x="638" y="18861"/>
                    <a:pt x="808" y="18953"/>
                  </a:cubicBezTo>
                  <a:cubicBezTo>
                    <a:pt x="1004" y="19046"/>
                    <a:pt x="1196" y="19138"/>
                    <a:pt x="1343" y="19138"/>
                  </a:cubicBezTo>
                  <a:cubicBezTo>
                    <a:pt x="1442" y="19138"/>
                    <a:pt x="1685" y="19294"/>
                    <a:pt x="1855" y="19416"/>
                  </a:cubicBezTo>
                  <a:cubicBezTo>
                    <a:pt x="1831" y="19387"/>
                    <a:pt x="1831" y="19387"/>
                    <a:pt x="1831" y="19387"/>
                  </a:cubicBezTo>
                  <a:cubicBezTo>
                    <a:pt x="1831" y="19387"/>
                    <a:pt x="2027" y="19201"/>
                    <a:pt x="2170" y="19201"/>
                  </a:cubicBezTo>
                  <a:cubicBezTo>
                    <a:pt x="2316" y="19201"/>
                    <a:pt x="2293" y="19572"/>
                    <a:pt x="2390" y="19757"/>
                  </a:cubicBezTo>
                  <a:cubicBezTo>
                    <a:pt x="2513" y="19942"/>
                    <a:pt x="2732" y="19849"/>
                    <a:pt x="2855" y="20001"/>
                  </a:cubicBezTo>
                  <a:cubicBezTo>
                    <a:pt x="2975" y="20156"/>
                    <a:pt x="2878" y="20249"/>
                    <a:pt x="2855" y="20371"/>
                  </a:cubicBezTo>
                  <a:cubicBezTo>
                    <a:pt x="2805" y="20526"/>
                    <a:pt x="2975" y="20434"/>
                    <a:pt x="3001" y="20619"/>
                  </a:cubicBezTo>
                  <a:cubicBezTo>
                    <a:pt x="3048" y="20804"/>
                    <a:pt x="3194" y="21544"/>
                    <a:pt x="3390" y="20804"/>
                  </a:cubicBezTo>
                  <a:cubicBezTo>
                    <a:pt x="3560" y="20093"/>
                    <a:pt x="3609" y="19723"/>
                    <a:pt x="3729" y="19630"/>
                  </a:cubicBezTo>
                  <a:cubicBezTo>
                    <a:pt x="3829" y="19538"/>
                    <a:pt x="3902" y="19231"/>
                    <a:pt x="3902" y="19046"/>
                  </a:cubicBezTo>
                  <a:cubicBezTo>
                    <a:pt x="3902" y="18861"/>
                    <a:pt x="4218" y="18709"/>
                    <a:pt x="4314" y="18676"/>
                  </a:cubicBezTo>
                  <a:cubicBezTo>
                    <a:pt x="4437" y="18617"/>
                    <a:pt x="4510" y="18339"/>
                    <a:pt x="4583" y="18154"/>
                  </a:cubicBezTo>
                  <a:cubicBezTo>
                    <a:pt x="4656" y="17936"/>
                    <a:pt x="5604" y="17721"/>
                    <a:pt x="5753" y="17751"/>
                  </a:cubicBezTo>
                  <a:cubicBezTo>
                    <a:pt x="5896" y="17814"/>
                    <a:pt x="5896" y="17751"/>
                    <a:pt x="6215" y="17473"/>
                  </a:cubicBezTo>
                  <a:cubicBezTo>
                    <a:pt x="6508" y="17200"/>
                    <a:pt x="6800" y="17137"/>
                    <a:pt x="7212" y="17414"/>
                  </a:cubicBezTo>
                  <a:cubicBezTo>
                    <a:pt x="7628" y="17721"/>
                    <a:pt x="7528" y="17751"/>
                    <a:pt x="7528" y="17751"/>
                  </a:cubicBezTo>
                  <a:cubicBezTo>
                    <a:pt x="7528" y="17751"/>
                    <a:pt x="7943" y="17662"/>
                    <a:pt x="8040" y="17229"/>
                  </a:cubicBezTo>
                  <a:cubicBezTo>
                    <a:pt x="8163" y="16796"/>
                    <a:pt x="8016" y="16703"/>
                    <a:pt x="8090" y="16426"/>
                  </a:cubicBezTo>
                  <a:cubicBezTo>
                    <a:pt x="8163" y="16148"/>
                    <a:pt x="8309" y="16426"/>
                    <a:pt x="8505" y="16333"/>
                  </a:cubicBezTo>
                  <a:cubicBezTo>
                    <a:pt x="8698" y="16241"/>
                    <a:pt x="8794" y="16148"/>
                    <a:pt x="9040" y="16241"/>
                  </a:cubicBezTo>
                  <a:cubicBezTo>
                    <a:pt x="9259" y="16333"/>
                    <a:pt x="9452" y="16182"/>
                    <a:pt x="9452" y="15749"/>
                  </a:cubicBezTo>
                  <a:cubicBezTo>
                    <a:pt x="9452" y="15320"/>
                    <a:pt x="9598" y="14887"/>
                    <a:pt x="9745" y="15008"/>
                  </a:cubicBezTo>
                  <a:cubicBezTo>
                    <a:pt x="9891" y="15101"/>
                    <a:pt x="10137" y="15379"/>
                    <a:pt x="10160" y="15135"/>
                  </a:cubicBezTo>
                  <a:cubicBezTo>
                    <a:pt x="10210" y="14887"/>
                    <a:pt x="10210" y="14765"/>
                    <a:pt x="10353" y="14516"/>
                  </a:cubicBezTo>
                  <a:cubicBezTo>
                    <a:pt x="10499" y="14268"/>
                    <a:pt x="10549" y="13991"/>
                    <a:pt x="10549" y="13991"/>
                  </a:cubicBezTo>
                  <a:cubicBezTo>
                    <a:pt x="10549" y="13991"/>
                    <a:pt x="10499" y="14268"/>
                    <a:pt x="10695" y="14487"/>
                  </a:cubicBezTo>
                  <a:cubicBezTo>
                    <a:pt x="10865" y="14672"/>
                    <a:pt x="10988" y="14794"/>
                    <a:pt x="11111" y="14672"/>
                  </a:cubicBezTo>
                  <a:cubicBezTo>
                    <a:pt x="11207" y="14516"/>
                    <a:pt x="11254" y="14580"/>
                    <a:pt x="11403" y="14268"/>
                  </a:cubicBezTo>
                  <a:cubicBezTo>
                    <a:pt x="11546" y="13991"/>
                    <a:pt x="11546" y="13898"/>
                    <a:pt x="11546" y="13654"/>
                  </a:cubicBezTo>
                  <a:cubicBezTo>
                    <a:pt x="11546" y="13406"/>
                    <a:pt x="11450" y="13099"/>
                    <a:pt x="11619" y="13129"/>
                  </a:cubicBezTo>
                  <a:cubicBezTo>
                    <a:pt x="11815" y="13192"/>
                    <a:pt x="11938" y="13221"/>
                    <a:pt x="12204" y="13036"/>
                  </a:cubicBezTo>
                  <a:cubicBezTo>
                    <a:pt x="12450" y="12851"/>
                    <a:pt x="12570" y="13007"/>
                    <a:pt x="12766" y="13007"/>
                  </a:cubicBezTo>
                  <a:cubicBezTo>
                    <a:pt x="12962" y="13007"/>
                    <a:pt x="12985" y="12851"/>
                    <a:pt x="13251" y="12758"/>
                  </a:cubicBezTo>
                  <a:cubicBezTo>
                    <a:pt x="13520" y="12666"/>
                    <a:pt x="13544" y="12851"/>
                    <a:pt x="13790" y="12758"/>
                  </a:cubicBezTo>
                  <a:cubicBezTo>
                    <a:pt x="14009" y="12666"/>
                    <a:pt x="14152" y="12666"/>
                    <a:pt x="14079" y="12422"/>
                  </a:cubicBezTo>
                  <a:cubicBezTo>
                    <a:pt x="14009" y="12174"/>
                    <a:pt x="14079" y="11745"/>
                    <a:pt x="14544" y="11619"/>
                  </a:cubicBezTo>
                  <a:cubicBezTo>
                    <a:pt x="14983" y="11467"/>
                    <a:pt x="15029" y="11711"/>
                    <a:pt x="15372" y="11434"/>
                  </a:cubicBezTo>
                  <a:cubicBezTo>
                    <a:pt x="15687" y="11127"/>
                    <a:pt x="16003" y="10912"/>
                    <a:pt x="16222" y="10757"/>
                  </a:cubicBezTo>
                  <a:cubicBezTo>
                    <a:pt x="16442" y="10601"/>
                    <a:pt x="16149" y="10664"/>
                    <a:pt x="16418" y="10357"/>
                  </a:cubicBezTo>
                  <a:cubicBezTo>
                    <a:pt x="16688" y="10080"/>
                    <a:pt x="16761" y="10172"/>
                    <a:pt x="17053" y="10080"/>
                  </a:cubicBezTo>
                  <a:cubicBezTo>
                    <a:pt x="17369" y="9987"/>
                    <a:pt x="17661" y="9709"/>
                    <a:pt x="17246" y="9524"/>
                  </a:cubicBezTo>
                  <a:cubicBezTo>
                    <a:pt x="16834" y="9310"/>
                    <a:pt x="16761" y="9276"/>
                    <a:pt x="16761" y="9091"/>
                  </a:cubicBezTo>
                  <a:cubicBezTo>
                    <a:pt x="16761" y="8906"/>
                    <a:pt x="16515" y="8940"/>
                    <a:pt x="16442" y="8784"/>
                  </a:cubicBezTo>
                  <a:cubicBezTo>
                    <a:pt x="16369" y="8662"/>
                    <a:pt x="16369" y="8662"/>
                    <a:pt x="16442" y="8322"/>
                  </a:cubicBezTo>
                  <a:cubicBezTo>
                    <a:pt x="16515" y="7985"/>
                    <a:pt x="16492" y="7985"/>
                    <a:pt x="16784" y="8044"/>
                  </a:cubicBezTo>
                  <a:cubicBezTo>
                    <a:pt x="17100" y="8078"/>
                    <a:pt x="17100" y="8078"/>
                    <a:pt x="17246" y="8258"/>
                  </a:cubicBezTo>
                  <a:cubicBezTo>
                    <a:pt x="17392" y="8477"/>
                    <a:pt x="17465" y="8507"/>
                    <a:pt x="17612" y="8229"/>
                  </a:cubicBezTo>
                  <a:cubicBezTo>
                    <a:pt x="17781" y="7951"/>
                    <a:pt x="17927" y="7951"/>
                    <a:pt x="18074" y="8137"/>
                  </a:cubicBezTo>
                  <a:cubicBezTo>
                    <a:pt x="18220" y="8322"/>
                    <a:pt x="18609" y="8477"/>
                    <a:pt x="18685" y="8662"/>
                  </a:cubicBezTo>
                  <a:cubicBezTo>
                    <a:pt x="18755" y="8847"/>
                    <a:pt x="18755" y="9125"/>
                    <a:pt x="18635" y="9310"/>
                  </a:cubicBezTo>
                  <a:cubicBezTo>
                    <a:pt x="18536" y="9524"/>
                    <a:pt x="18635" y="9802"/>
                    <a:pt x="18901" y="9617"/>
                  </a:cubicBezTo>
                  <a:cubicBezTo>
                    <a:pt x="19170" y="9432"/>
                    <a:pt x="19244" y="9831"/>
                    <a:pt x="19097" y="10080"/>
                  </a:cubicBezTo>
                  <a:cubicBezTo>
                    <a:pt x="18951" y="10323"/>
                    <a:pt x="19024" y="10513"/>
                    <a:pt x="19267" y="10572"/>
                  </a:cubicBezTo>
                  <a:cubicBezTo>
                    <a:pt x="19536" y="10601"/>
                    <a:pt x="19875" y="10757"/>
                    <a:pt x="19951" y="10912"/>
                  </a:cubicBezTo>
                  <a:cubicBezTo>
                    <a:pt x="20021" y="11034"/>
                    <a:pt x="20413" y="10942"/>
                    <a:pt x="20437" y="10513"/>
                  </a:cubicBezTo>
                  <a:cubicBezTo>
                    <a:pt x="20487" y="10080"/>
                    <a:pt x="20487" y="9802"/>
                    <a:pt x="20706" y="9461"/>
                  </a:cubicBezTo>
                  <a:cubicBezTo>
                    <a:pt x="20949" y="9125"/>
                    <a:pt x="20899" y="8570"/>
                    <a:pt x="21022" y="8229"/>
                  </a:cubicBezTo>
                  <a:cubicBezTo>
                    <a:pt x="21118" y="7893"/>
                    <a:pt x="21533" y="6324"/>
                    <a:pt x="21434" y="6046"/>
                  </a:cubicBezTo>
                  <a:cubicBezTo>
                    <a:pt x="21314" y="5739"/>
                    <a:pt x="21434" y="5369"/>
                    <a:pt x="21507" y="5029"/>
                  </a:cubicBezTo>
                  <a:cubicBezTo>
                    <a:pt x="21580" y="4688"/>
                    <a:pt x="21361" y="4166"/>
                    <a:pt x="21191" y="3796"/>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3" name="AutoShape 23"/>
            <p:cNvSpPr>
              <a:spLocks/>
            </p:cNvSpPr>
            <p:nvPr/>
          </p:nvSpPr>
          <p:spPr bwMode="auto">
            <a:xfrm>
              <a:off x="1833722" y="2011475"/>
              <a:ext cx="332170" cy="245930"/>
            </a:xfrm>
            <a:custGeom>
              <a:avLst/>
              <a:gdLst>
                <a:gd name="T0" fmla="+- 0 10695 132"/>
                <a:gd name="T1" fmla="*/ T0 w 21127"/>
                <a:gd name="T2" fmla="+- 0 11108 929"/>
                <a:gd name="T3" fmla="*/ 11108 h 20359"/>
                <a:gd name="T4" fmla="+- 0 10695 132"/>
                <a:gd name="T5" fmla="*/ T4 w 21127"/>
                <a:gd name="T6" fmla="+- 0 11108 929"/>
                <a:gd name="T7" fmla="*/ 11108 h 20359"/>
                <a:gd name="T8" fmla="+- 0 10695 132"/>
                <a:gd name="T9" fmla="*/ T8 w 21127"/>
                <a:gd name="T10" fmla="+- 0 11108 929"/>
                <a:gd name="T11" fmla="*/ 11108 h 20359"/>
                <a:gd name="T12" fmla="+- 0 10695 132"/>
                <a:gd name="T13" fmla="*/ T12 w 21127"/>
                <a:gd name="T14" fmla="+- 0 11108 929"/>
                <a:gd name="T15" fmla="*/ 11108 h 20359"/>
              </a:gdLst>
              <a:ahLst/>
              <a:cxnLst>
                <a:cxn ang="0">
                  <a:pos x="T1" y="T3"/>
                </a:cxn>
                <a:cxn ang="0">
                  <a:pos x="T5" y="T7"/>
                </a:cxn>
                <a:cxn ang="0">
                  <a:pos x="T9" y="T11"/>
                </a:cxn>
                <a:cxn ang="0">
                  <a:pos x="T13" y="T15"/>
                </a:cxn>
              </a:cxnLst>
              <a:rect l="0" t="0" r="r" b="b"/>
              <a:pathLst>
                <a:path w="21127" h="20359">
                  <a:moveTo>
                    <a:pt x="15" y="855"/>
                  </a:moveTo>
                  <a:cubicBezTo>
                    <a:pt x="-132" y="2045"/>
                    <a:pt x="794" y="3613"/>
                    <a:pt x="1868" y="4018"/>
                  </a:cubicBezTo>
                  <a:cubicBezTo>
                    <a:pt x="2963" y="4613"/>
                    <a:pt x="4794" y="5397"/>
                    <a:pt x="5279" y="6586"/>
                  </a:cubicBezTo>
                  <a:cubicBezTo>
                    <a:pt x="5573" y="7776"/>
                    <a:pt x="5721" y="9371"/>
                    <a:pt x="6647" y="10344"/>
                  </a:cubicBezTo>
                  <a:cubicBezTo>
                    <a:pt x="7573" y="11155"/>
                    <a:pt x="7742" y="11344"/>
                    <a:pt x="8205" y="12534"/>
                  </a:cubicBezTo>
                  <a:cubicBezTo>
                    <a:pt x="8815" y="13723"/>
                    <a:pt x="8815" y="15129"/>
                    <a:pt x="9279" y="16292"/>
                  </a:cubicBezTo>
                  <a:cubicBezTo>
                    <a:pt x="9889" y="17481"/>
                    <a:pt x="10984" y="18076"/>
                    <a:pt x="12205" y="17887"/>
                  </a:cubicBezTo>
                  <a:cubicBezTo>
                    <a:pt x="13447" y="17697"/>
                    <a:pt x="13594" y="18292"/>
                    <a:pt x="14057" y="19076"/>
                  </a:cubicBezTo>
                  <a:cubicBezTo>
                    <a:pt x="14373" y="19671"/>
                    <a:pt x="14984" y="20455"/>
                    <a:pt x="15594" y="19265"/>
                  </a:cubicBezTo>
                  <a:cubicBezTo>
                    <a:pt x="16057" y="18076"/>
                    <a:pt x="16836" y="18671"/>
                    <a:pt x="17447" y="19671"/>
                  </a:cubicBezTo>
                  <a:cubicBezTo>
                    <a:pt x="17910" y="20671"/>
                    <a:pt x="18542" y="20671"/>
                    <a:pt x="19152" y="19076"/>
                  </a:cubicBezTo>
                  <a:cubicBezTo>
                    <a:pt x="19910" y="17481"/>
                    <a:pt x="20857" y="17697"/>
                    <a:pt x="20394" y="16102"/>
                  </a:cubicBezTo>
                  <a:cubicBezTo>
                    <a:pt x="20079" y="14318"/>
                    <a:pt x="20079" y="14318"/>
                    <a:pt x="20542" y="13318"/>
                  </a:cubicBezTo>
                  <a:cubicBezTo>
                    <a:pt x="21152" y="12155"/>
                    <a:pt x="21005" y="12155"/>
                    <a:pt x="20542" y="11344"/>
                  </a:cubicBezTo>
                  <a:cubicBezTo>
                    <a:pt x="20226" y="10750"/>
                    <a:pt x="20394" y="11155"/>
                    <a:pt x="21005" y="9776"/>
                  </a:cubicBezTo>
                  <a:cubicBezTo>
                    <a:pt x="21468" y="8371"/>
                    <a:pt x="20542" y="7587"/>
                    <a:pt x="19468" y="7181"/>
                  </a:cubicBezTo>
                  <a:cubicBezTo>
                    <a:pt x="18542" y="6992"/>
                    <a:pt x="18542" y="8371"/>
                    <a:pt x="17763" y="8587"/>
                  </a:cubicBezTo>
                  <a:cubicBezTo>
                    <a:pt x="16984" y="8965"/>
                    <a:pt x="16373" y="9776"/>
                    <a:pt x="15763" y="8181"/>
                  </a:cubicBezTo>
                  <a:cubicBezTo>
                    <a:pt x="15300" y="6586"/>
                    <a:pt x="13594" y="5992"/>
                    <a:pt x="12668" y="6208"/>
                  </a:cubicBezTo>
                  <a:cubicBezTo>
                    <a:pt x="11889" y="6397"/>
                    <a:pt x="10521" y="5992"/>
                    <a:pt x="10205" y="5018"/>
                  </a:cubicBezTo>
                  <a:cubicBezTo>
                    <a:pt x="9889" y="4018"/>
                    <a:pt x="9279" y="4018"/>
                    <a:pt x="8205" y="4207"/>
                  </a:cubicBezTo>
                  <a:cubicBezTo>
                    <a:pt x="7110" y="4613"/>
                    <a:pt x="6647" y="4018"/>
                    <a:pt x="6036" y="3234"/>
                  </a:cubicBezTo>
                  <a:cubicBezTo>
                    <a:pt x="5573" y="2234"/>
                    <a:pt x="5426" y="2045"/>
                    <a:pt x="4500" y="2045"/>
                  </a:cubicBezTo>
                  <a:cubicBezTo>
                    <a:pt x="3573" y="2045"/>
                    <a:pt x="2647" y="2639"/>
                    <a:pt x="2184" y="1639"/>
                  </a:cubicBezTo>
                  <a:cubicBezTo>
                    <a:pt x="1552" y="450"/>
                    <a:pt x="184" y="-929"/>
                    <a:pt x="15" y="855"/>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4" name="AutoShape 24"/>
            <p:cNvSpPr>
              <a:spLocks/>
            </p:cNvSpPr>
            <p:nvPr/>
          </p:nvSpPr>
          <p:spPr bwMode="auto">
            <a:xfrm>
              <a:off x="1708867" y="0"/>
              <a:ext cx="1955032" cy="1856710"/>
            </a:xfrm>
            <a:custGeom>
              <a:avLst/>
              <a:gdLst>
                <a:gd name="T0" fmla="+- 0 10803 34"/>
                <a:gd name="T1" fmla="*/ T0 w 21539"/>
                <a:gd name="T2" fmla="*/ 10800 h 21600"/>
                <a:gd name="T3" fmla="+- 0 10803 34"/>
                <a:gd name="T4" fmla="*/ T3 w 21539"/>
                <a:gd name="T5" fmla="*/ 10800 h 21600"/>
                <a:gd name="T6" fmla="+- 0 10803 34"/>
                <a:gd name="T7" fmla="*/ T6 w 21539"/>
                <a:gd name="T8" fmla="*/ 10800 h 21600"/>
                <a:gd name="T9" fmla="+- 0 10803 34"/>
                <a:gd name="T10" fmla="*/ T9 w 21539"/>
                <a:gd name="T11" fmla="*/ 10800 h 21600"/>
              </a:gdLst>
              <a:ahLst/>
              <a:cxnLst>
                <a:cxn ang="0">
                  <a:pos x="T1" y="T2"/>
                </a:cxn>
                <a:cxn ang="0">
                  <a:pos x="T4" y="T5"/>
                </a:cxn>
                <a:cxn ang="0">
                  <a:pos x="T7" y="T8"/>
                </a:cxn>
                <a:cxn ang="0">
                  <a:pos x="T10" y="T11"/>
                </a:cxn>
              </a:cxnLst>
              <a:rect l="0" t="0" r="r" b="b"/>
              <a:pathLst>
                <a:path w="21539" h="21600">
                  <a:moveTo>
                    <a:pt x="16586" y="21600"/>
                  </a:moveTo>
                  <a:cubicBezTo>
                    <a:pt x="16506" y="21600"/>
                    <a:pt x="16400" y="21573"/>
                    <a:pt x="16319" y="21547"/>
                  </a:cubicBezTo>
                  <a:cubicBezTo>
                    <a:pt x="16265" y="21516"/>
                    <a:pt x="16213" y="21516"/>
                    <a:pt x="16159" y="21489"/>
                  </a:cubicBezTo>
                  <a:cubicBezTo>
                    <a:pt x="16002" y="21463"/>
                    <a:pt x="15760" y="21348"/>
                    <a:pt x="15625" y="21264"/>
                  </a:cubicBezTo>
                  <a:cubicBezTo>
                    <a:pt x="15574" y="21238"/>
                    <a:pt x="15545" y="21211"/>
                    <a:pt x="15519" y="21211"/>
                  </a:cubicBezTo>
                  <a:cubicBezTo>
                    <a:pt x="15439" y="21154"/>
                    <a:pt x="15253" y="21043"/>
                    <a:pt x="15092" y="20929"/>
                  </a:cubicBezTo>
                  <a:cubicBezTo>
                    <a:pt x="15011" y="20875"/>
                    <a:pt x="14931" y="20849"/>
                    <a:pt x="14906" y="20818"/>
                  </a:cubicBezTo>
                  <a:cubicBezTo>
                    <a:pt x="14876" y="20792"/>
                    <a:pt x="14825" y="20792"/>
                    <a:pt x="14796" y="20792"/>
                  </a:cubicBezTo>
                  <a:cubicBezTo>
                    <a:pt x="14770" y="20792"/>
                    <a:pt x="14716" y="20818"/>
                    <a:pt x="14635" y="20818"/>
                  </a:cubicBezTo>
                  <a:cubicBezTo>
                    <a:pt x="14584" y="20849"/>
                    <a:pt x="14529" y="20875"/>
                    <a:pt x="14474" y="20875"/>
                  </a:cubicBezTo>
                  <a:cubicBezTo>
                    <a:pt x="14317" y="20902"/>
                    <a:pt x="14288" y="20959"/>
                    <a:pt x="14208" y="21043"/>
                  </a:cubicBezTo>
                  <a:cubicBezTo>
                    <a:pt x="14153" y="21097"/>
                    <a:pt x="14153" y="21097"/>
                    <a:pt x="14153" y="21097"/>
                  </a:cubicBezTo>
                  <a:cubicBezTo>
                    <a:pt x="14047" y="21211"/>
                    <a:pt x="13941" y="21211"/>
                    <a:pt x="13806" y="21238"/>
                  </a:cubicBezTo>
                  <a:cubicBezTo>
                    <a:pt x="13755" y="21238"/>
                    <a:pt x="13700" y="21238"/>
                    <a:pt x="13645" y="21238"/>
                  </a:cubicBezTo>
                  <a:lnTo>
                    <a:pt x="13619" y="21238"/>
                  </a:lnTo>
                  <a:cubicBezTo>
                    <a:pt x="13378" y="21238"/>
                    <a:pt x="13137" y="20929"/>
                    <a:pt x="12976" y="20734"/>
                  </a:cubicBezTo>
                  <a:cubicBezTo>
                    <a:pt x="12951" y="20708"/>
                    <a:pt x="12951" y="20708"/>
                    <a:pt x="12951" y="20708"/>
                  </a:cubicBezTo>
                  <a:cubicBezTo>
                    <a:pt x="12870" y="20624"/>
                    <a:pt x="12841" y="20593"/>
                    <a:pt x="12816" y="20593"/>
                  </a:cubicBezTo>
                  <a:cubicBezTo>
                    <a:pt x="12790" y="20593"/>
                    <a:pt x="12735" y="20624"/>
                    <a:pt x="12684" y="20650"/>
                  </a:cubicBezTo>
                  <a:cubicBezTo>
                    <a:pt x="12629" y="20677"/>
                    <a:pt x="12629" y="20677"/>
                    <a:pt x="12629" y="20677"/>
                  </a:cubicBezTo>
                  <a:cubicBezTo>
                    <a:pt x="12523" y="20734"/>
                    <a:pt x="12469" y="20792"/>
                    <a:pt x="12414" y="20875"/>
                  </a:cubicBezTo>
                  <a:cubicBezTo>
                    <a:pt x="12363" y="20929"/>
                    <a:pt x="12333" y="20986"/>
                    <a:pt x="12253" y="21043"/>
                  </a:cubicBezTo>
                  <a:cubicBezTo>
                    <a:pt x="12202" y="21070"/>
                    <a:pt x="12147" y="21097"/>
                    <a:pt x="12067" y="21097"/>
                  </a:cubicBezTo>
                  <a:cubicBezTo>
                    <a:pt x="11931" y="21097"/>
                    <a:pt x="11800" y="20986"/>
                    <a:pt x="11745" y="20875"/>
                  </a:cubicBezTo>
                  <a:cubicBezTo>
                    <a:pt x="11720" y="20818"/>
                    <a:pt x="11690" y="20761"/>
                    <a:pt x="11690" y="20708"/>
                  </a:cubicBezTo>
                  <a:cubicBezTo>
                    <a:pt x="11690" y="20624"/>
                    <a:pt x="11690" y="20593"/>
                    <a:pt x="11639" y="20593"/>
                  </a:cubicBezTo>
                  <a:cubicBezTo>
                    <a:pt x="11639" y="20593"/>
                    <a:pt x="11639" y="20593"/>
                    <a:pt x="11610" y="20593"/>
                  </a:cubicBezTo>
                  <a:cubicBezTo>
                    <a:pt x="11559" y="20593"/>
                    <a:pt x="11504" y="20650"/>
                    <a:pt x="11424" y="20734"/>
                  </a:cubicBezTo>
                  <a:cubicBezTo>
                    <a:pt x="11398" y="20761"/>
                    <a:pt x="11369" y="20792"/>
                    <a:pt x="11318" y="20818"/>
                  </a:cubicBezTo>
                  <a:cubicBezTo>
                    <a:pt x="11292" y="20849"/>
                    <a:pt x="11263" y="20849"/>
                    <a:pt x="11237" y="20849"/>
                  </a:cubicBezTo>
                  <a:cubicBezTo>
                    <a:pt x="11128" y="20849"/>
                    <a:pt x="11047" y="20734"/>
                    <a:pt x="10996" y="20593"/>
                  </a:cubicBezTo>
                  <a:cubicBezTo>
                    <a:pt x="10941" y="20513"/>
                    <a:pt x="10916" y="20456"/>
                    <a:pt x="10890" y="20429"/>
                  </a:cubicBezTo>
                  <a:cubicBezTo>
                    <a:pt x="10729" y="20258"/>
                    <a:pt x="10755" y="19953"/>
                    <a:pt x="10810" y="19758"/>
                  </a:cubicBezTo>
                  <a:cubicBezTo>
                    <a:pt x="10835" y="19590"/>
                    <a:pt x="10675" y="19422"/>
                    <a:pt x="10539" y="19308"/>
                  </a:cubicBezTo>
                  <a:cubicBezTo>
                    <a:pt x="10459" y="19255"/>
                    <a:pt x="10247" y="19197"/>
                    <a:pt x="10057" y="19114"/>
                  </a:cubicBezTo>
                  <a:cubicBezTo>
                    <a:pt x="9900" y="19087"/>
                    <a:pt x="9736" y="19030"/>
                    <a:pt x="9630" y="18976"/>
                  </a:cubicBezTo>
                  <a:cubicBezTo>
                    <a:pt x="9308" y="18835"/>
                    <a:pt x="8906" y="18137"/>
                    <a:pt x="8800" y="17771"/>
                  </a:cubicBezTo>
                  <a:cubicBezTo>
                    <a:pt x="8746" y="17550"/>
                    <a:pt x="8585" y="17409"/>
                    <a:pt x="8424" y="17272"/>
                  </a:cubicBezTo>
                  <a:cubicBezTo>
                    <a:pt x="8344" y="17214"/>
                    <a:pt x="8263" y="17131"/>
                    <a:pt x="8212" y="17073"/>
                  </a:cubicBezTo>
                  <a:cubicBezTo>
                    <a:pt x="8132" y="16989"/>
                    <a:pt x="7997" y="16738"/>
                    <a:pt x="7730" y="16292"/>
                  </a:cubicBezTo>
                  <a:cubicBezTo>
                    <a:pt x="7704" y="16150"/>
                    <a:pt x="7649" y="15956"/>
                    <a:pt x="7569" y="15704"/>
                  </a:cubicBezTo>
                  <a:cubicBezTo>
                    <a:pt x="7463" y="15399"/>
                    <a:pt x="7302" y="15342"/>
                    <a:pt x="7142" y="15258"/>
                  </a:cubicBezTo>
                  <a:cubicBezTo>
                    <a:pt x="7087" y="15228"/>
                    <a:pt x="7006" y="15201"/>
                    <a:pt x="6952" y="15174"/>
                  </a:cubicBezTo>
                  <a:cubicBezTo>
                    <a:pt x="6791" y="15064"/>
                    <a:pt x="6312" y="15064"/>
                    <a:pt x="6122" y="15064"/>
                  </a:cubicBezTo>
                  <a:cubicBezTo>
                    <a:pt x="6097" y="15064"/>
                    <a:pt x="6071" y="15064"/>
                    <a:pt x="6016" y="15064"/>
                  </a:cubicBezTo>
                  <a:cubicBezTo>
                    <a:pt x="5910" y="15064"/>
                    <a:pt x="5801" y="15033"/>
                    <a:pt x="5695" y="15006"/>
                  </a:cubicBezTo>
                  <a:cubicBezTo>
                    <a:pt x="5560" y="15006"/>
                    <a:pt x="5479" y="14980"/>
                    <a:pt x="5373" y="14980"/>
                  </a:cubicBezTo>
                  <a:cubicBezTo>
                    <a:pt x="5319" y="14980"/>
                    <a:pt x="5267" y="14980"/>
                    <a:pt x="5238" y="15006"/>
                  </a:cubicBezTo>
                  <a:cubicBezTo>
                    <a:pt x="5158" y="15033"/>
                    <a:pt x="5107" y="15033"/>
                    <a:pt x="5052" y="15033"/>
                  </a:cubicBezTo>
                  <a:cubicBezTo>
                    <a:pt x="4865" y="15033"/>
                    <a:pt x="4705" y="14896"/>
                    <a:pt x="4599" y="14781"/>
                  </a:cubicBezTo>
                  <a:cubicBezTo>
                    <a:pt x="4464" y="14644"/>
                    <a:pt x="4409" y="14476"/>
                    <a:pt x="4328" y="14278"/>
                  </a:cubicBezTo>
                  <a:cubicBezTo>
                    <a:pt x="4303" y="14225"/>
                    <a:pt x="4277" y="14167"/>
                    <a:pt x="4248" y="14110"/>
                  </a:cubicBezTo>
                  <a:cubicBezTo>
                    <a:pt x="4116" y="13805"/>
                    <a:pt x="4007" y="13637"/>
                    <a:pt x="3846" y="13443"/>
                  </a:cubicBezTo>
                  <a:cubicBezTo>
                    <a:pt x="3795" y="13386"/>
                    <a:pt x="3766" y="13302"/>
                    <a:pt x="3766" y="13218"/>
                  </a:cubicBezTo>
                  <a:cubicBezTo>
                    <a:pt x="3795" y="13161"/>
                    <a:pt x="3875" y="13107"/>
                    <a:pt x="3956" y="13077"/>
                  </a:cubicBezTo>
                  <a:cubicBezTo>
                    <a:pt x="4007" y="13077"/>
                    <a:pt x="4036" y="13050"/>
                    <a:pt x="4062" y="13050"/>
                  </a:cubicBezTo>
                  <a:cubicBezTo>
                    <a:pt x="4116" y="13023"/>
                    <a:pt x="4168" y="12993"/>
                    <a:pt x="4222" y="12993"/>
                  </a:cubicBezTo>
                  <a:cubicBezTo>
                    <a:pt x="4328" y="12993"/>
                    <a:pt x="4409" y="13050"/>
                    <a:pt x="4570" y="13107"/>
                  </a:cubicBezTo>
                  <a:cubicBezTo>
                    <a:pt x="4624" y="13107"/>
                    <a:pt x="4679" y="13134"/>
                    <a:pt x="4730" y="13161"/>
                  </a:cubicBezTo>
                  <a:cubicBezTo>
                    <a:pt x="4760" y="13191"/>
                    <a:pt x="4785" y="13191"/>
                    <a:pt x="4811" y="13191"/>
                  </a:cubicBezTo>
                  <a:cubicBezTo>
                    <a:pt x="4836" y="13191"/>
                    <a:pt x="4865" y="13191"/>
                    <a:pt x="4865" y="13161"/>
                  </a:cubicBezTo>
                  <a:cubicBezTo>
                    <a:pt x="4920" y="13107"/>
                    <a:pt x="4920" y="12909"/>
                    <a:pt x="4865" y="12714"/>
                  </a:cubicBezTo>
                  <a:cubicBezTo>
                    <a:pt x="4836" y="12604"/>
                    <a:pt x="4785" y="12493"/>
                    <a:pt x="4705" y="12379"/>
                  </a:cubicBezTo>
                  <a:cubicBezTo>
                    <a:pt x="4679" y="12322"/>
                    <a:pt x="4650" y="12268"/>
                    <a:pt x="4624" y="12211"/>
                  </a:cubicBezTo>
                  <a:cubicBezTo>
                    <a:pt x="4599" y="12184"/>
                    <a:pt x="4599" y="12158"/>
                    <a:pt x="4599" y="12127"/>
                  </a:cubicBezTo>
                  <a:cubicBezTo>
                    <a:pt x="4544" y="12043"/>
                    <a:pt x="4518" y="11959"/>
                    <a:pt x="4464" y="11959"/>
                  </a:cubicBezTo>
                  <a:cubicBezTo>
                    <a:pt x="4464" y="11959"/>
                    <a:pt x="4438" y="11959"/>
                    <a:pt x="4383" y="12017"/>
                  </a:cubicBezTo>
                  <a:cubicBezTo>
                    <a:pt x="4277" y="12100"/>
                    <a:pt x="4197" y="12127"/>
                    <a:pt x="4087" y="12127"/>
                  </a:cubicBezTo>
                  <a:cubicBezTo>
                    <a:pt x="3981" y="12127"/>
                    <a:pt x="3901" y="12074"/>
                    <a:pt x="3846" y="11959"/>
                  </a:cubicBezTo>
                  <a:cubicBezTo>
                    <a:pt x="3795" y="11875"/>
                    <a:pt x="3795" y="11822"/>
                    <a:pt x="3795" y="11765"/>
                  </a:cubicBezTo>
                  <a:cubicBezTo>
                    <a:pt x="3795" y="11738"/>
                    <a:pt x="3766" y="11708"/>
                    <a:pt x="3715" y="11624"/>
                  </a:cubicBezTo>
                  <a:cubicBezTo>
                    <a:pt x="3579" y="11429"/>
                    <a:pt x="3579" y="11319"/>
                    <a:pt x="3715" y="11036"/>
                  </a:cubicBezTo>
                  <a:cubicBezTo>
                    <a:pt x="3740" y="10953"/>
                    <a:pt x="3795" y="10899"/>
                    <a:pt x="3821" y="10869"/>
                  </a:cubicBezTo>
                  <a:cubicBezTo>
                    <a:pt x="3875" y="10789"/>
                    <a:pt x="3875" y="10731"/>
                    <a:pt x="3901" y="10480"/>
                  </a:cubicBezTo>
                  <a:cubicBezTo>
                    <a:pt x="3956" y="10201"/>
                    <a:pt x="3875" y="10060"/>
                    <a:pt x="3846" y="10033"/>
                  </a:cubicBezTo>
                  <a:cubicBezTo>
                    <a:pt x="3795" y="10003"/>
                    <a:pt x="3609" y="9976"/>
                    <a:pt x="3419" y="9976"/>
                  </a:cubicBezTo>
                  <a:cubicBezTo>
                    <a:pt x="3313" y="9976"/>
                    <a:pt x="3207" y="10003"/>
                    <a:pt x="3126" y="10033"/>
                  </a:cubicBezTo>
                  <a:cubicBezTo>
                    <a:pt x="2991" y="10087"/>
                    <a:pt x="2885" y="10171"/>
                    <a:pt x="2830" y="10255"/>
                  </a:cubicBezTo>
                  <a:cubicBezTo>
                    <a:pt x="2776" y="10285"/>
                    <a:pt x="2750" y="10339"/>
                    <a:pt x="2724" y="10339"/>
                  </a:cubicBezTo>
                  <a:cubicBezTo>
                    <a:pt x="2695" y="10339"/>
                    <a:pt x="2644" y="10312"/>
                    <a:pt x="2644" y="10255"/>
                  </a:cubicBezTo>
                  <a:cubicBezTo>
                    <a:pt x="2589" y="10171"/>
                    <a:pt x="2564" y="10117"/>
                    <a:pt x="2374" y="10003"/>
                  </a:cubicBezTo>
                  <a:cubicBezTo>
                    <a:pt x="2323" y="9976"/>
                    <a:pt x="2323" y="9976"/>
                    <a:pt x="2323" y="9976"/>
                  </a:cubicBezTo>
                  <a:cubicBezTo>
                    <a:pt x="2268" y="9950"/>
                    <a:pt x="1921" y="9583"/>
                    <a:pt x="2052" y="9389"/>
                  </a:cubicBezTo>
                  <a:cubicBezTo>
                    <a:pt x="2133" y="9278"/>
                    <a:pt x="2213" y="9278"/>
                    <a:pt x="2268" y="9278"/>
                  </a:cubicBezTo>
                  <a:cubicBezTo>
                    <a:pt x="2348" y="9248"/>
                    <a:pt x="2429" y="9248"/>
                    <a:pt x="2564" y="9164"/>
                  </a:cubicBezTo>
                  <a:cubicBezTo>
                    <a:pt x="2670" y="9080"/>
                    <a:pt x="2724" y="9027"/>
                    <a:pt x="2750" y="9000"/>
                  </a:cubicBezTo>
                  <a:cubicBezTo>
                    <a:pt x="2750" y="9000"/>
                    <a:pt x="2750" y="9000"/>
                    <a:pt x="2724" y="9000"/>
                  </a:cubicBezTo>
                  <a:cubicBezTo>
                    <a:pt x="2564" y="9000"/>
                    <a:pt x="2268" y="8859"/>
                    <a:pt x="2242" y="8859"/>
                  </a:cubicBezTo>
                  <a:cubicBezTo>
                    <a:pt x="2162" y="8832"/>
                    <a:pt x="2162" y="8832"/>
                    <a:pt x="2162" y="8832"/>
                  </a:cubicBezTo>
                  <a:cubicBezTo>
                    <a:pt x="2534" y="8550"/>
                    <a:pt x="2534" y="8550"/>
                    <a:pt x="2534" y="8550"/>
                  </a:cubicBezTo>
                  <a:cubicBezTo>
                    <a:pt x="2750" y="8382"/>
                    <a:pt x="3017" y="8382"/>
                    <a:pt x="3258" y="8382"/>
                  </a:cubicBezTo>
                  <a:cubicBezTo>
                    <a:pt x="3338" y="8382"/>
                    <a:pt x="3444" y="8382"/>
                    <a:pt x="3499" y="8356"/>
                  </a:cubicBezTo>
                  <a:cubicBezTo>
                    <a:pt x="3579" y="8356"/>
                    <a:pt x="3689" y="8356"/>
                    <a:pt x="3795" y="8356"/>
                  </a:cubicBezTo>
                  <a:cubicBezTo>
                    <a:pt x="3926" y="8356"/>
                    <a:pt x="4062" y="8356"/>
                    <a:pt x="4168" y="8356"/>
                  </a:cubicBezTo>
                  <a:cubicBezTo>
                    <a:pt x="4222" y="8356"/>
                    <a:pt x="4277" y="8356"/>
                    <a:pt x="4303" y="8356"/>
                  </a:cubicBezTo>
                  <a:cubicBezTo>
                    <a:pt x="4328" y="8356"/>
                    <a:pt x="4328" y="8356"/>
                    <a:pt x="4358" y="8356"/>
                  </a:cubicBezTo>
                  <a:cubicBezTo>
                    <a:pt x="4383" y="8356"/>
                    <a:pt x="4383" y="8356"/>
                    <a:pt x="4383" y="8356"/>
                  </a:cubicBezTo>
                  <a:cubicBezTo>
                    <a:pt x="4409" y="8356"/>
                    <a:pt x="4409" y="8356"/>
                    <a:pt x="4489" y="8214"/>
                  </a:cubicBezTo>
                  <a:cubicBezTo>
                    <a:pt x="4518" y="8188"/>
                    <a:pt x="4518" y="8188"/>
                    <a:pt x="4518" y="8188"/>
                  </a:cubicBezTo>
                  <a:cubicBezTo>
                    <a:pt x="4624" y="7993"/>
                    <a:pt x="4679" y="7909"/>
                    <a:pt x="4891" y="7768"/>
                  </a:cubicBezTo>
                  <a:cubicBezTo>
                    <a:pt x="5081" y="7658"/>
                    <a:pt x="5158" y="7490"/>
                    <a:pt x="5081" y="7322"/>
                  </a:cubicBezTo>
                  <a:cubicBezTo>
                    <a:pt x="5001" y="7097"/>
                    <a:pt x="4946" y="7070"/>
                    <a:pt x="4946" y="7044"/>
                  </a:cubicBezTo>
                  <a:cubicBezTo>
                    <a:pt x="4946" y="7044"/>
                    <a:pt x="4946" y="7070"/>
                    <a:pt x="4920" y="7070"/>
                  </a:cubicBezTo>
                  <a:cubicBezTo>
                    <a:pt x="4836" y="7181"/>
                    <a:pt x="4760" y="7406"/>
                    <a:pt x="4679" y="7711"/>
                  </a:cubicBezTo>
                  <a:cubicBezTo>
                    <a:pt x="4650" y="7852"/>
                    <a:pt x="4570" y="7909"/>
                    <a:pt x="4438" y="7909"/>
                  </a:cubicBezTo>
                  <a:cubicBezTo>
                    <a:pt x="4383" y="7909"/>
                    <a:pt x="4303" y="7909"/>
                    <a:pt x="4248" y="7883"/>
                  </a:cubicBezTo>
                  <a:cubicBezTo>
                    <a:pt x="4197" y="7883"/>
                    <a:pt x="4116" y="7883"/>
                    <a:pt x="4062" y="7883"/>
                  </a:cubicBezTo>
                  <a:cubicBezTo>
                    <a:pt x="4036" y="7883"/>
                    <a:pt x="4007" y="7883"/>
                    <a:pt x="3981" y="7883"/>
                  </a:cubicBezTo>
                  <a:cubicBezTo>
                    <a:pt x="3956" y="7883"/>
                    <a:pt x="3926" y="7883"/>
                    <a:pt x="3901" y="7883"/>
                  </a:cubicBezTo>
                  <a:cubicBezTo>
                    <a:pt x="3795" y="7883"/>
                    <a:pt x="3740" y="7825"/>
                    <a:pt x="3715" y="7795"/>
                  </a:cubicBezTo>
                  <a:cubicBezTo>
                    <a:pt x="3634" y="7658"/>
                    <a:pt x="3660" y="7463"/>
                    <a:pt x="3715" y="7322"/>
                  </a:cubicBezTo>
                  <a:cubicBezTo>
                    <a:pt x="3766" y="7154"/>
                    <a:pt x="3846" y="7097"/>
                    <a:pt x="3926" y="7070"/>
                  </a:cubicBezTo>
                  <a:cubicBezTo>
                    <a:pt x="3981" y="7044"/>
                    <a:pt x="4036" y="6986"/>
                    <a:pt x="4087" y="6929"/>
                  </a:cubicBezTo>
                  <a:cubicBezTo>
                    <a:pt x="4168" y="6819"/>
                    <a:pt x="4142" y="6735"/>
                    <a:pt x="4142" y="6651"/>
                  </a:cubicBezTo>
                  <a:cubicBezTo>
                    <a:pt x="4116" y="6567"/>
                    <a:pt x="4087" y="6456"/>
                    <a:pt x="4168" y="6342"/>
                  </a:cubicBezTo>
                  <a:cubicBezTo>
                    <a:pt x="4222" y="6258"/>
                    <a:pt x="4248" y="6231"/>
                    <a:pt x="4248" y="6231"/>
                  </a:cubicBezTo>
                  <a:lnTo>
                    <a:pt x="4222" y="6231"/>
                  </a:lnTo>
                  <a:cubicBezTo>
                    <a:pt x="4197" y="6231"/>
                    <a:pt x="4168" y="6231"/>
                    <a:pt x="4142" y="6231"/>
                  </a:cubicBezTo>
                  <a:cubicBezTo>
                    <a:pt x="4116" y="6231"/>
                    <a:pt x="4087" y="6231"/>
                    <a:pt x="4062" y="6231"/>
                  </a:cubicBezTo>
                  <a:cubicBezTo>
                    <a:pt x="3926" y="6231"/>
                    <a:pt x="3821" y="6174"/>
                    <a:pt x="3795" y="6094"/>
                  </a:cubicBezTo>
                  <a:cubicBezTo>
                    <a:pt x="3766" y="6064"/>
                    <a:pt x="3740" y="5953"/>
                    <a:pt x="3846" y="5839"/>
                  </a:cubicBezTo>
                  <a:cubicBezTo>
                    <a:pt x="3956" y="5701"/>
                    <a:pt x="3926" y="5675"/>
                    <a:pt x="3846" y="5591"/>
                  </a:cubicBezTo>
                  <a:cubicBezTo>
                    <a:pt x="3846" y="5560"/>
                    <a:pt x="3821" y="5533"/>
                    <a:pt x="3795" y="5503"/>
                  </a:cubicBezTo>
                  <a:cubicBezTo>
                    <a:pt x="3766" y="5476"/>
                    <a:pt x="3689" y="5392"/>
                    <a:pt x="3609" y="5339"/>
                  </a:cubicBezTo>
                  <a:cubicBezTo>
                    <a:pt x="3473" y="5225"/>
                    <a:pt x="3338" y="5114"/>
                    <a:pt x="3338" y="5003"/>
                  </a:cubicBezTo>
                  <a:cubicBezTo>
                    <a:pt x="3338" y="4862"/>
                    <a:pt x="3287" y="4668"/>
                    <a:pt x="3178" y="4641"/>
                  </a:cubicBezTo>
                  <a:cubicBezTo>
                    <a:pt x="2966" y="4584"/>
                    <a:pt x="2885" y="4306"/>
                    <a:pt x="2911" y="3970"/>
                  </a:cubicBezTo>
                  <a:cubicBezTo>
                    <a:pt x="2936" y="3772"/>
                    <a:pt x="2936" y="3745"/>
                    <a:pt x="2830" y="3688"/>
                  </a:cubicBezTo>
                  <a:cubicBezTo>
                    <a:pt x="2776" y="3661"/>
                    <a:pt x="2750" y="3634"/>
                    <a:pt x="2695" y="3577"/>
                  </a:cubicBezTo>
                  <a:cubicBezTo>
                    <a:pt x="2454" y="3383"/>
                    <a:pt x="2323" y="3047"/>
                    <a:pt x="2268" y="2822"/>
                  </a:cubicBezTo>
                  <a:cubicBezTo>
                    <a:pt x="2242" y="2738"/>
                    <a:pt x="2242" y="2654"/>
                    <a:pt x="2268" y="2570"/>
                  </a:cubicBezTo>
                  <a:cubicBezTo>
                    <a:pt x="2242" y="2570"/>
                    <a:pt x="2213" y="2570"/>
                    <a:pt x="2187" y="2570"/>
                  </a:cubicBezTo>
                  <a:cubicBezTo>
                    <a:pt x="2133" y="2570"/>
                    <a:pt x="2081" y="2544"/>
                    <a:pt x="2027" y="2544"/>
                  </a:cubicBezTo>
                  <a:cubicBezTo>
                    <a:pt x="1975" y="2544"/>
                    <a:pt x="1921" y="2544"/>
                    <a:pt x="1840" y="2544"/>
                  </a:cubicBezTo>
                  <a:cubicBezTo>
                    <a:pt x="1731" y="2544"/>
                    <a:pt x="1650" y="2544"/>
                    <a:pt x="1599" y="2597"/>
                  </a:cubicBezTo>
                  <a:cubicBezTo>
                    <a:pt x="1544" y="2628"/>
                    <a:pt x="1519" y="2654"/>
                    <a:pt x="1493" y="2654"/>
                  </a:cubicBezTo>
                  <a:cubicBezTo>
                    <a:pt x="1384" y="2738"/>
                    <a:pt x="1358" y="2765"/>
                    <a:pt x="1091" y="2853"/>
                  </a:cubicBezTo>
                  <a:cubicBezTo>
                    <a:pt x="1011" y="2879"/>
                    <a:pt x="956" y="2906"/>
                    <a:pt x="905" y="2906"/>
                  </a:cubicBezTo>
                  <a:cubicBezTo>
                    <a:pt x="715" y="2906"/>
                    <a:pt x="689" y="2738"/>
                    <a:pt x="635" y="2628"/>
                  </a:cubicBezTo>
                  <a:cubicBezTo>
                    <a:pt x="635" y="2597"/>
                    <a:pt x="609" y="2544"/>
                    <a:pt x="609" y="2517"/>
                  </a:cubicBezTo>
                  <a:cubicBezTo>
                    <a:pt x="583" y="2486"/>
                    <a:pt x="583" y="2460"/>
                    <a:pt x="583" y="2460"/>
                  </a:cubicBezTo>
                  <a:cubicBezTo>
                    <a:pt x="554" y="2486"/>
                    <a:pt x="474" y="2654"/>
                    <a:pt x="419" y="2795"/>
                  </a:cubicBezTo>
                  <a:cubicBezTo>
                    <a:pt x="393" y="2879"/>
                    <a:pt x="393" y="2879"/>
                    <a:pt x="393" y="2879"/>
                  </a:cubicBezTo>
                  <a:cubicBezTo>
                    <a:pt x="313" y="3100"/>
                    <a:pt x="313" y="3100"/>
                    <a:pt x="368" y="3467"/>
                  </a:cubicBezTo>
                  <a:cubicBezTo>
                    <a:pt x="368" y="3520"/>
                    <a:pt x="368" y="3520"/>
                    <a:pt x="368" y="3520"/>
                  </a:cubicBezTo>
                  <a:cubicBezTo>
                    <a:pt x="419" y="3802"/>
                    <a:pt x="419" y="3939"/>
                    <a:pt x="368" y="4023"/>
                  </a:cubicBezTo>
                  <a:cubicBezTo>
                    <a:pt x="339" y="4050"/>
                    <a:pt x="288" y="4081"/>
                    <a:pt x="233" y="4081"/>
                  </a:cubicBezTo>
                  <a:cubicBezTo>
                    <a:pt x="207" y="4081"/>
                    <a:pt x="182" y="4081"/>
                    <a:pt x="152" y="4081"/>
                  </a:cubicBezTo>
                  <a:cubicBezTo>
                    <a:pt x="-34" y="4023"/>
                    <a:pt x="-8" y="3802"/>
                    <a:pt x="21" y="3550"/>
                  </a:cubicBezTo>
                  <a:cubicBezTo>
                    <a:pt x="21" y="3467"/>
                    <a:pt x="21" y="3409"/>
                    <a:pt x="21" y="3325"/>
                  </a:cubicBezTo>
                  <a:cubicBezTo>
                    <a:pt x="21" y="3242"/>
                    <a:pt x="21" y="3184"/>
                    <a:pt x="21" y="3100"/>
                  </a:cubicBezTo>
                  <a:cubicBezTo>
                    <a:pt x="21" y="2853"/>
                    <a:pt x="-8" y="2517"/>
                    <a:pt x="72" y="2151"/>
                  </a:cubicBezTo>
                  <a:cubicBezTo>
                    <a:pt x="152" y="1647"/>
                    <a:pt x="288" y="1342"/>
                    <a:pt x="474" y="950"/>
                  </a:cubicBezTo>
                  <a:cubicBezTo>
                    <a:pt x="554" y="671"/>
                    <a:pt x="554" y="671"/>
                    <a:pt x="554" y="671"/>
                  </a:cubicBezTo>
                  <a:cubicBezTo>
                    <a:pt x="554" y="671"/>
                    <a:pt x="554" y="393"/>
                    <a:pt x="741" y="141"/>
                  </a:cubicBezTo>
                  <a:cubicBezTo>
                    <a:pt x="795" y="27"/>
                    <a:pt x="850" y="0"/>
                    <a:pt x="931" y="0"/>
                  </a:cubicBezTo>
                  <a:cubicBezTo>
                    <a:pt x="1037" y="0"/>
                    <a:pt x="1117" y="57"/>
                    <a:pt x="1197" y="141"/>
                  </a:cubicBezTo>
                  <a:cubicBezTo>
                    <a:pt x="1252" y="168"/>
                    <a:pt x="1332" y="194"/>
                    <a:pt x="1384" y="252"/>
                  </a:cubicBezTo>
                  <a:cubicBezTo>
                    <a:pt x="1413" y="252"/>
                    <a:pt x="1493" y="309"/>
                    <a:pt x="1493" y="362"/>
                  </a:cubicBezTo>
                  <a:cubicBezTo>
                    <a:pt x="1519" y="477"/>
                    <a:pt x="1438" y="530"/>
                    <a:pt x="1332" y="614"/>
                  </a:cubicBezTo>
                  <a:cubicBezTo>
                    <a:pt x="1278" y="671"/>
                    <a:pt x="1197" y="728"/>
                    <a:pt x="1172" y="808"/>
                  </a:cubicBezTo>
                  <a:cubicBezTo>
                    <a:pt x="1091" y="950"/>
                    <a:pt x="982" y="950"/>
                    <a:pt x="905" y="950"/>
                  </a:cubicBezTo>
                  <a:cubicBezTo>
                    <a:pt x="876" y="950"/>
                    <a:pt x="850" y="950"/>
                    <a:pt x="821" y="950"/>
                  </a:cubicBezTo>
                  <a:cubicBezTo>
                    <a:pt x="795" y="950"/>
                    <a:pt x="795" y="950"/>
                    <a:pt x="770" y="950"/>
                  </a:cubicBezTo>
                  <a:cubicBezTo>
                    <a:pt x="741" y="950"/>
                    <a:pt x="715" y="950"/>
                    <a:pt x="715" y="950"/>
                  </a:cubicBezTo>
                  <a:cubicBezTo>
                    <a:pt x="635" y="980"/>
                    <a:pt x="635" y="1175"/>
                    <a:pt x="715" y="1537"/>
                  </a:cubicBezTo>
                  <a:cubicBezTo>
                    <a:pt x="741" y="1731"/>
                    <a:pt x="741" y="1872"/>
                    <a:pt x="741" y="1956"/>
                  </a:cubicBezTo>
                  <a:cubicBezTo>
                    <a:pt x="741" y="2040"/>
                    <a:pt x="741" y="2097"/>
                    <a:pt x="795" y="2181"/>
                  </a:cubicBezTo>
                  <a:cubicBezTo>
                    <a:pt x="850" y="2292"/>
                    <a:pt x="1037" y="2319"/>
                    <a:pt x="1117" y="2319"/>
                  </a:cubicBezTo>
                  <a:cubicBezTo>
                    <a:pt x="2348" y="2349"/>
                    <a:pt x="2348" y="2349"/>
                    <a:pt x="2348" y="2349"/>
                  </a:cubicBezTo>
                  <a:cubicBezTo>
                    <a:pt x="2403" y="2208"/>
                    <a:pt x="2483" y="2124"/>
                    <a:pt x="2483" y="2124"/>
                  </a:cubicBezTo>
                  <a:cubicBezTo>
                    <a:pt x="2483" y="2097"/>
                    <a:pt x="2589" y="2040"/>
                    <a:pt x="2724" y="2040"/>
                  </a:cubicBezTo>
                  <a:cubicBezTo>
                    <a:pt x="2830" y="2040"/>
                    <a:pt x="2911" y="2067"/>
                    <a:pt x="2966" y="2151"/>
                  </a:cubicBezTo>
                  <a:cubicBezTo>
                    <a:pt x="3017" y="2208"/>
                    <a:pt x="3097" y="2235"/>
                    <a:pt x="3232" y="2235"/>
                  </a:cubicBezTo>
                  <a:cubicBezTo>
                    <a:pt x="3313" y="2235"/>
                    <a:pt x="3444" y="2235"/>
                    <a:pt x="3525" y="2208"/>
                  </a:cubicBezTo>
                  <a:cubicBezTo>
                    <a:pt x="3609" y="2208"/>
                    <a:pt x="3660" y="2181"/>
                    <a:pt x="3715" y="2181"/>
                  </a:cubicBezTo>
                  <a:cubicBezTo>
                    <a:pt x="4760" y="2181"/>
                    <a:pt x="4760" y="2181"/>
                    <a:pt x="4760" y="2181"/>
                  </a:cubicBezTo>
                  <a:cubicBezTo>
                    <a:pt x="4971" y="2181"/>
                    <a:pt x="5081" y="2261"/>
                    <a:pt x="5238" y="2349"/>
                  </a:cubicBezTo>
                  <a:cubicBezTo>
                    <a:pt x="5319" y="2403"/>
                    <a:pt x="5319" y="2403"/>
                    <a:pt x="5319" y="2403"/>
                  </a:cubicBezTo>
                  <a:cubicBezTo>
                    <a:pt x="5508" y="2517"/>
                    <a:pt x="5910" y="2517"/>
                    <a:pt x="6177" y="2517"/>
                  </a:cubicBezTo>
                  <a:cubicBezTo>
                    <a:pt x="6444" y="2517"/>
                    <a:pt x="6685" y="2681"/>
                    <a:pt x="6820" y="2795"/>
                  </a:cubicBezTo>
                  <a:cubicBezTo>
                    <a:pt x="6901" y="2879"/>
                    <a:pt x="6901" y="2963"/>
                    <a:pt x="6901" y="3047"/>
                  </a:cubicBezTo>
                  <a:cubicBezTo>
                    <a:pt x="6871" y="3158"/>
                    <a:pt x="6871" y="3242"/>
                    <a:pt x="6952" y="3383"/>
                  </a:cubicBezTo>
                  <a:cubicBezTo>
                    <a:pt x="7006" y="3467"/>
                    <a:pt x="7061" y="3493"/>
                    <a:pt x="7142" y="3493"/>
                  </a:cubicBezTo>
                  <a:cubicBezTo>
                    <a:pt x="7248" y="3493"/>
                    <a:pt x="7408" y="3409"/>
                    <a:pt x="7544" y="3242"/>
                  </a:cubicBezTo>
                  <a:cubicBezTo>
                    <a:pt x="7755" y="2963"/>
                    <a:pt x="8022" y="2963"/>
                    <a:pt x="8022" y="2963"/>
                  </a:cubicBezTo>
                  <a:cubicBezTo>
                    <a:pt x="8077" y="2963"/>
                    <a:pt x="8077" y="2963"/>
                    <a:pt x="8077" y="2963"/>
                  </a:cubicBezTo>
                  <a:cubicBezTo>
                    <a:pt x="8077" y="3017"/>
                    <a:pt x="8077" y="3017"/>
                    <a:pt x="8077" y="3017"/>
                  </a:cubicBezTo>
                  <a:cubicBezTo>
                    <a:pt x="8106" y="3100"/>
                    <a:pt x="8132" y="3352"/>
                    <a:pt x="8212" y="3467"/>
                  </a:cubicBezTo>
                  <a:cubicBezTo>
                    <a:pt x="8212" y="3467"/>
                    <a:pt x="8238" y="3409"/>
                    <a:pt x="8263" y="3352"/>
                  </a:cubicBezTo>
                  <a:cubicBezTo>
                    <a:pt x="8318" y="3268"/>
                    <a:pt x="8398" y="3184"/>
                    <a:pt x="8479" y="3100"/>
                  </a:cubicBezTo>
                  <a:cubicBezTo>
                    <a:pt x="8694" y="2933"/>
                    <a:pt x="9177" y="2628"/>
                    <a:pt x="9202" y="2628"/>
                  </a:cubicBezTo>
                  <a:cubicBezTo>
                    <a:pt x="9283" y="2570"/>
                    <a:pt x="9283" y="2570"/>
                    <a:pt x="9283" y="2570"/>
                  </a:cubicBezTo>
                  <a:cubicBezTo>
                    <a:pt x="9283" y="2933"/>
                    <a:pt x="9283" y="2933"/>
                    <a:pt x="9283" y="2933"/>
                  </a:cubicBezTo>
                  <a:cubicBezTo>
                    <a:pt x="9389" y="3017"/>
                    <a:pt x="9790" y="3242"/>
                    <a:pt x="10032" y="3299"/>
                  </a:cubicBezTo>
                  <a:cubicBezTo>
                    <a:pt x="10057" y="3325"/>
                    <a:pt x="10057" y="3325"/>
                    <a:pt x="10057" y="3325"/>
                  </a:cubicBezTo>
                  <a:cubicBezTo>
                    <a:pt x="10353" y="3409"/>
                    <a:pt x="10514" y="3436"/>
                    <a:pt x="10675" y="3634"/>
                  </a:cubicBezTo>
                  <a:cubicBezTo>
                    <a:pt x="10835" y="3802"/>
                    <a:pt x="11022" y="3856"/>
                    <a:pt x="11263" y="3856"/>
                  </a:cubicBezTo>
                  <a:cubicBezTo>
                    <a:pt x="11449" y="3856"/>
                    <a:pt x="11449" y="3493"/>
                    <a:pt x="11449" y="3493"/>
                  </a:cubicBezTo>
                  <a:cubicBezTo>
                    <a:pt x="11449" y="3383"/>
                    <a:pt x="11449" y="3383"/>
                    <a:pt x="11449" y="3383"/>
                  </a:cubicBezTo>
                  <a:cubicBezTo>
                    <a:pt x="11530" y="3436"/>
                    <a:pt x="11530" y="3436"/>
                    <a:pt x="11530" y="3436"/>
                  </a:cubicBezTo>
                  <a:cubicBezTo>
                    <a:pt x="11559" y="3467"/>
                    <a:pt x="11800" y="3634"/>
                    <a:pt x="11931" y="3856"/>
                  </a:cubicBezTo>
                  <a:cubicBezTo>
                    <a:pt x="12067" y="4081"/>
                    <a:pt x="12092" y="4332"/>
                    <a:pt x="12067" y="4641"/>
                  </a:cubicBezTo>
                  <a:cubicBezTo>
                    <a:pt x="12041" y="4805"/>
                    <a:pt x="11961" y="4946"/>
                    <a:pt x="11880" y="5003"/>
                  </a:cubicBezTo>
                  <a:cubicBezTo>
                    <a:pt x="11961" y="5030"/>
                    <a:pt x="12067" y="5057"/>
                    <a:pt x="12147" y="5087"/>
                  </a:cubicBezTo>
                  <a:cubicBezTo>
                    <a:pt x="12173" y="5087"/>
                    <a:pt x="12202" y="5087"/>
                    <a:pt x="12227" y="5087"/>
                  </a:cubicBezTo>
                  <a:cubicBezTo>
                    <a:pt x="12282" y="5087"/>
                    <a:pt x="12363" y="5114"/>
                    <a:pt x="12388" y="5171"/>
                  </a:cubicBezTo>
                  <a:cubicBezTo>
                    <a:pt x="12439" y="5225"/>
                    <a:pt x="12439" y="5282"/>
                    <a:pt x="12439" y="5392"/>
                  </a:cubicBezTo>
                  <a:cubicBezTo>
                    <a:pt x="12414" y="5476"/>
                    <a:pt x="12414" y="5560"/>
                    <a:pt x="12388" y="5617"/>
                  </a:cubicBezTo>
                  <a:cubicBezTo>
                    <a:pt x="12363" y="5785"/>
                    <a:pt x="12363" y="5922"/>
                    <a:pt x="12363" y="6121"/>
                  </a:cubicBezTo>
                  <a:cubicBezTo>
                    <a:pt x="12363" y="6540"/>
                    <a:pt x="12282" y="6845"/>
                    <a:pt x="12147" y="7097"/>
                  </a:cubicBezTo>
                  <a:cubicBezTo>
                    <a:pt x="11961" y="7406"/>
                    <a:pt x="11665" y="7490"/>
                    <a:pt x="11449" y="7517"/>
                  </a:cubicBezTo>
                  <a:cubicBezTo>
                    <a:pt x="11398" y="7517"/>
                    <a:pt x="11398" y="7517"/>
                    <a:pt x="11398" y="7517"/>
                  </a:cubicBezTo>
                  <a:cubicBezTo>
                    <a:pt x="11263" y="7547"/>
                    <a:pt x="11128" y="7658"/>
                    <a:pt x="11128" y="7742"/>
                  </a:cubicBezTo>
                  <a:cubicBezTo>
                    <a:pt x="11128" y="7768"/>
                    <a:pt x="11128" y="7795"/>
                    <a:pt x="11212" y="7852"/>
                  </a:cubicBezTo>
                  <a:cubicBezTo>
                    <a:pt x="11237" y="7883"/>
                    <a:pt x="11292" y="7883"/>
                    <a:pt x="11343" y="7883"/>
                  </a:cubicBezTo>
                  <a:cubicBezTo>
                    <a:pt x="11559" y="7883"/>
                    <a:pt x="11880" y="7684"/>
                    <a:pt x="12012" y="7574"/>
                  </a:cubicBezTo>
                  <a:cubicBezTo>
                    <a:pt x="12173" y="7375"/>
                    <a:pt x="12604" y="7375"/>
                    <a:pt x="12684" y="7375"/>
                  </a:cubicBezTo>
                  <a:cubicBezTo>
                    <a:pt x="12761" y="7322"/>
                    <a:pt x="12816" y="7322"/>
                    <a:pt x="12896" y="7322"/>
                  </a:cubicBezTo>
                  <a:cubicBezTo>
                    <a:pt x="13006" y="7322"/>
                    <a:pt x="13082" y="7349"/>
                    <a:pt x="13192" y="7406"/>
                  </a:cubicBezTo>
                  <a:cubicBezTo>
                    <a:pt x="13243" y="7433"/>
                    <a:pt x="13272" y="7433"/>
                    <a:pt x="13298" y="7463"/>
                  </a:cubicBezTo>
                  <a:cubicBezTo>
                    <a:pt x="13459" y="7517"/>
                    <a:pt x="13645" y="7684"/>
                    <a:pt x="13645" y="7795"/>
                  </a:cubicBezTo>
                  <a:cubicBezTo>
                    <a:pt x="13645" y="7852"/>
                    <a:pt x="13594" y="7909"/>
                    <a:pt x="13565" y="7909"/>
                  </a:cubicBezTo>
                  <a:cubicBezTo>
                    <a:pt x="13513" y="7936"/>
                    <a:pt x="13484" y="7936"/>
                    <a:pt x="13484" y="7963"/>
                  </a:cubicBezTo>
                  <a:cubicBezTo>
                    <a:pt x="13484" y="8020"/>
                    <a:pt x="13484" y="8104"/>
                    <a:pt x="13594" y="8272"/>
                  </a:cubicBezTo>
                  <a:cubicBezTo>
                    <a:pt x="13594" y="8298"/>
                    <a:pt x="13619" y="8329"/>
                    <a:pt x="13619" y="8356"/>
                  </a:cubicBezTo>
                  <a:cubicBezTo>
                    <a:pt x="13700" y="8298"/>
                    <a:pt x="13780" y="8245"/>
                    <a:pt x="13886" y="8214"/>
                  </a:cubicBezTo>
                  <a:cubicBezTo>
                    <a:pt x="13996" y="8161"/>
                    <a:pt x="14102" y="8104"/>
                    <a:pt x="14153" y="8047"/>
                  </a:cubicBezTo>
                  <a:cubicBezTo>
                    <a:pt x="14208" y="7993"/>
                    <a:pt x="14262" y="7963"/>
                    <a:pt x="14368" y="7963"/>
                  </a:cubicBezTo>
                  <a:cubicBezTo>
                    <a:pt x="14555" y="7963"/>
                    <a:pt x="14876" y="8104"/>
                    <a:pt x="15011" y="8188"/>
                  </a:cubicBezTo>
                  <a:cubicBezTo>
                    <a:pt x="15066" y="8245"/>
                    <a:pt x="15117" y="8272"/>
                    <a:pt x="15198" y="8329"/>
                  </a:cubicBezTo>
                  <a:cubicBezTo>
                    <a:pt x="15333" y="8439"/>
                    <a:pt x="15494" y="8550"/>
                    <a:pt x="15709" y="8581"/>
                  </a:cubicBezTo>
                  <a:cubicBezTo>
                    <a:pt x="15976" y="8634"/>
                    <a:pt x="16615" y="8886"/>
                    <a:pt x="16747" y="9027"/>
                  </a:cubicBezTo>
                  <a:cubicBezTo>
                    <a:pt x="16776" y="9053"/>
                    <a:pt x="16802" y="9080"/>
                    <a:pt x="16827" y="9111"/>
                  </a:cubicBezTo>
                  <a:cubicBezTo>
                    <a:pt x="16962" y="9278"/>
                    <a:pt x="17149" y="9500"/>
                    <a:pt x="17525" y="9530"/>
                  </a:cubicBezTo>
                  <a:lnTo>
                    <a:pt x="17551" y="9530"/>
                  </a:lnTo>
                  <a:cubicBezTo>
                    <a:pt x="17817" y="9530"/>
                    <a:pt x="18007" y="9305"/>
                    <a:pt x="18139" y="9080"/>
                  </a:cubicBezTo>
                  <a:cubicBezTo>
                    <a:pt x="18219" y="9000"/>
                    <a:pt x="18274" y="8916"/>
                    <a:pt x="18354" y="8859"/>
                  </a:cubicBezTo>
                  <a:cubicBezTo>
                    <a:pt x="18515" y="8691"/>
                    <a:pt x="18782" y="8607"/>
                    <a:pt x="19103" y="8550"/>
                  </a:cubicBezTo>
                  <a:cubicBezTo>
                    <a:pt x="19184" y="8523"/>
                    <a:pt x="19264" y="8523"/>
                    <a:pt x="19345" y="8523"/>
                  </a:cubicBezTo>
                  <a:cubicBezTo>
                    <a:pt x="19399" y="8523"/>
                    <a:pt x="19451" y="8523"/>
                    <a:pt x="19505" y="8523"/>
                  </a:cubicBezTo>
                  <a:cubicBezTo>
                    <a:pt x="19586" y="8523"/>
                    <a:pt x="19641" y="8523"/>
                    <a:pt x="19692" y="8523"/>
                  </a:cubicBezTo>
                  <a:cubicBezTo>
                    <a:pt x="19721" y="8523"/>
                    <a:pt x="19721" y="8550"/>
                    <a:pt x="19747" y="8550"/>
                  </a:cubicBezTo>
                  <a:cubicBezTo>
                    <a:pt x="19747" y="8497"/>
                    <a:pt x="19747" y="8439"/>
                    <a:pt x="19772" y="8382"/>
                  </a:cubicBezTo>
                  <a:cubicBezTo>
                    <a:pt x="19827" y="8329"/>
                    <a:pt x="19827" y="8329"/>
                    <a:pt x="19827" y="8329"/>
                  </a:cubicBezTo>
                  <a:cubicBezTo>
                    <a:pt x="19907" y="8214"/>
                    <a:pt x="20039" y="8020"/>
                    <a:pt x="19962" y="7909"/>
                  </a:cubicBezTo>
                  <a:cubicBezTo>
                    <a:pt x="19907" y="7852"/>
                    <a:pt x="19882" y="7795"/>
                    <a:pt x="19882" y="7768"/>
                  </a:cubicBezTo>
                  <a:cubicBezTo>
                    <a:pt x="19852" y="7742"/>
                    <a:pt x="19852" y="7711"/>
                    <a:pt x="19827" y="7711"/>
                  </a:cubicBezTo>
                  <a:cubicBezTo>
                    <a:pt x="19827" y="7711"/>
                    <a:pt x="19827" y="7711"/>
                    <a:pt x="19747" y="7768"/>
                  </a:cubicBezTo>
                  <a:cubicBezTo>
                    <a:pt x="19586" y="7909"/>
                    <a:pt x="19399" y="7936"/>
                    <a:pt x="19319" y="7936"/>
                  </a:cubicBezTo>
                  <a:cubicBezTo>
                    <a:pt x="19264" y="7936"/>
                    <a:pt x="19239" y="7909"/>
                    <a:pt x="19239" y="7909"/>
                  </a:cubicBezTo>
                  <a:cubicBezTo>
                    <a:pt x="19184" y="7909"/>
                    <a:pt x="19184" y="7909"/>
                    <a:pt x="19184" y="7909"/>
                  </a:cubicBezTo>
                  <a:cubicBezTo>
                    <a:pt x="19184" y="7852"/>
                    <a:pt x="19184" y="7852"/>
                    <a:pt x="19184" y="7852"/>
                  </a:cubicBezTo>
                  <a:cubicBezTo>
                    <a:pt x="19184" y="7795"/>
                    <a:pt x="19184" y="7742"/>
                    <a:pt x="19158" y="7711"/>
                  </a:cubicBezTo>
                  <a:cubicBezTo>
                    <a:pt x="19129" y="7600"/>
                    <a:pt x="19103" y="7547"/>
                    <a:pt x="19209" y="7349"/>
                  </a:cubicBezTo>
                  <a:cubicBezTo>
                    <a:pt x="19239" y="7265"/>
                    <a:pt x="19239" y="7211"/>
                    <a:pt x="19239" y="7181"/>
                  </a:cubicBezTo>
                  <a:cubicBezTo>
                    <a:pt x="19264" y="7070"/>
                    <a:pt x="19264" y="7013"/>
                    <a:pt x="19425" y="6819"/>
                  </a:cubicBezTo>
                  <a:cubicBezTo>
                    <a:pt x="19586" y="6624"/>
                    <a:pt x="19666" y="6510"/>
                    <a:pt x="19772" y="6510"/>
                  </a:cubicBezTo>
                  <a:cubicBezTo>
                    <a:pt x="19852" y="6510"/>
                    <a:pt x="19907" y="6567"/>
                    <a:pt x="19988" y="6594"/>
                  </a:cubicBezTo>
                  <a:cubicBezTo>
                    <a:pt x="20174" y="6735"/>
                    <a:pt x="20309" y="6761"/>
                    <a:pt x="20631" y="6845"/>
                  </a:cubicBezTo>
                  <a:cubicBezTo>
                    <a:pt x="20872" y="6929"/>
                    <a:pt x="20952" y="7097"/>
                    <a:pt x="21003" y="7238"/>
                  </a:cubicBezTo>
                  <a:cubicBezTo>
                    <a:pt x="21033" y="7292"/>
                    <a:pt x="21033" y="7349"/>
                    <a:pt x="21084" y="7406"/>
                  </a:cubicBezTo>
                  <a:cubicBezTo>
                    <a:pt x="21139" y="7463"/>
                    <a:pt x="21164" y="7547"/>
                    <a:pt x="21193" y="7627"/>
                  </a:cubicBezTo>
                  <a:cubicBezTo>
                    <a:pt x="21244" y="7768"/>
                    <a:pt x="21274" y="7883"/>
                    <a:pt x="21405" y="7993"/>
                  </a:cubicBezTo>
                  <a:cubicBezTo>
                    <a:pt x="21540" y="8104"/>
                    <a:pt x="21566" y="8272"/>
                    <a:pt x="21515" y="8382"/>
                  </a:cubicBezTo>
                  <a:cubicBezTo>
                    <a:pt x="21515" y="8439"/>
                    <a:pt x="21460" y="8497"/>
                    <a:pt x="21405" y="8497"/>
                  </a:cubicBezTo>
                  <a:cubicBezTo>
                    <a:pt x="21354" y="8497"/>
                    <a:pt x="21325" y="8466"/>
                    <a:pt x="21274" y="8413"/>
                  </a:cubicBezTo>
                  <a:cubicBezTo>
                    <a:pt x="21164" y="8298"/>
                    <a:pt x="21084" y="8298"/>
                    <a:pt x="20978" y="8298"/>
                  </a:cubicBezTo>
                  <a:cubicBezTo>
                    <a:pt x="20952" y="8272"/>
                    <a:pt x="20897" y="8272"/>
                    <a:pt x="20843" y="8272"/>
                  </a:cubicBezTo>
                  <a:cubicBezTo>
                    <a:pt x="20791" y="8245"/>
                    <a:pt x="20737" y="8188"/>
                    <a:pt x="20682" y="8161"/>
                  </a:cubicBezTo>
                  <a:cubicBezTo>
                    <a:pt x="20656" y="8131"/>
                    <a:pt x="20631" y="8104"/>
                    <a:pt x="20605" y="8104"/>
                  </a:cubicBezTo>
                  <a:cubicBezTo>
                    <a:pt x="20576" y="8104"/>
                    <a:pt x="20521" y="8131"/>
                    <a:pt x="20470" y="8161"/>
                  </a:cubicBezTo>
                  <a:cubicBezTo>
                    <a:pt x="20254" y="8329"/>
                    <a:pt x="20254" y="8356"/>
                    <a:pt x="20309" y="8550"/>
                  </a:cubicBezTo>
                  <a:cubicBezTo>
                    <a:pt x="20309" y="8634"/>
                    <a:pt x="20284" y="8744"/>
                    <a:pt x="20229" y="8832"/>
                  </a:cubicBezTo>
                  <a:cubicBezTo>
                    <a:pt x="20203" y="8886"/>
                    <a:pt x="20148" y="8916"/>
                    <a:pt x="20094" y="8916"/>
                  </a:cubicBezTo>
                  <a:cubicBezTo>
                    <a:pt x="20039" y="8916"/>
                    <a:pt x="19988" y="8886"/>
                    <a:pt x="19962" y="8859"/>
                  </a:cubicBezTo>
                  <a:cubicBezTo>
                    <a:pt x="19933" y="8832"/>
                    <a:pt x="19907" y="8802"/>
                    <a:pt x="19907" y="8802"/>
                  </a:cubicBezTo>
                  <a:cubicBezTo>
                    <a:pt x="19907" y="8859"/>
                    <a:pt x="19907" y="8943"/>
                    <a:pt x="19882" y="9000"/>
                  </a:cubicBezTo>
                  <a:cubicBezTo>
                    <a:pt x="19882" y="9053"/>
                    <a:pt x="19882" y="9111"/>
                    <a:pt x="19882" y="9164"/>
                  </a:cubicBezTo>
                  <a:cubicBezTo>
                    <a:pt x="19882" y="9362"/>
                    <a:pt x="19882" y="9919"/>
                    <a:pt x="19933" y="10087"/>
                  </a:cubicBezTo>
                  <a:cubicBezTo>
                    <a:pt x="19933" y="10117"/>
                    <a:pt x="19933" y="10171"/>
                    <a:pt x="19962" y="10201"/>
                  </a:cubicBezTo>
                  <a:cubicBezTo>
                    <a:pt x="20013" y="10396"/>
                    <a:pt x="20094" y="10705"/>
                    <a:pt x="20039" y="10926"/>
                  </a:cubicBezTo>
                  <a:cubicBezTo>
                    <a:pt x="20013" y="11178"/>
                    <a:pt x="19666" y="11403"/>
                    <a:pt x="19319" y="11570"/>
                  </a:cubicBezTo>
                  <a:cubicBezTo>
                    <a:pt x="19264" y="11597"/>
                    <a:pt x="19264" y="11597"/>
                    <a:pt x="19264" y="11597"/>
                  </a:cubicBezTo>
                  <a:cubicBezTo>
                    <a:pt x="19103" y="11681"/>
                    <a:pt x="18968" y="11738"/>
                    <a:pt x="18917" y="11933"/>
                  </a:cubicBezTo>
                  <a:cubicBezTo>
                    <a:pt x="18892" y="12184"/>
                    <a:pt x="18515" y="12379"/>
                    <a:pt x="18249" y="12379"/>
                  </a:cubicBezTo>
                  <a:cubicBezTo>
                    <a:pt x="18033" y="12379"/>
                    <a:pt x="17872" y="12463"/>
                    <a:pt x="17711" y="12741"/>
                  </a:cubicBezTo>
                  <a:cubicBezTo>
                    <a:pt x="17657" y="12825"/>
                    <a:pt x="17686" y="12966"/>
                    <a:pt x="17686" y="13050"/>
                  </a:cubicBezTo>
                  <a:cubicBezTo>
                    <a:pt x="17737" y="13218"/>
                    <a:pt x="17872" y="13386"/>
                    <a:pt x="17978" y="13412"/>
                  </a:cubicBezTo>
                  <a:cubicBezTo>
                    <a:pt x="18033" y="13443"/>
                    <a:pt x="18113" y="13469"/>
                    <a:pt x="18168" y="13496"/>
                  </a:cubicBezTo>
                  <a:cubicBezTo>
                    <a:pt x="18354" y="13527"/>
                    <a:pt x="18541" y="13580"/>
                    <a:pt x="18621" y="13748"/>
                  </a:cubicBezTo>
                  <a:cubicBezTo>
                    <a:pt x="18676" y="13832"/>
                    <a:pt x="18702" y="13889"/>
                    <a:pt x="18727" y="13889"/>
                  </a:cubicBezTo>
                  <a:cubicBezTo>
                    <a:pt x="18756" y="13916"/>
                    <a:pt x="18756" y="13916"/>
                    <a:pt x="18756" y="13916"/>
                  </a:cubicBezTo>
                  <a:cubicBezTo>
                    <a:pt x="18727" y="13946"/>
                    <a:pt x="18727" y="13946"/>
                    <a:pt x="18727" y="13946"/>
                  </a:cubicBezTo>
                  <a:cubicBezTo>
                    <a:pt x="18702" y="14167"/>
                    <a:pt x="18647" y="14366"/>
                    <a:pt x="18515" y="14476"/>
                  </a:cubicBezTo>
                  <a:cubicBezTo>
                    <a:pt x="18460" y="14560"/>
                    <a:pt x="18409" y="14587"/>
                    <a:pt x="18380" y="14644"/>
                  </a:cubicBezTo>
                  <a:cubicBezTo>
                    <a:pt x="18329" y="14728"/>
                    <a:pt x="18249" y="14812"/>
                    <a:pt x="18059" y="14949"/>
                  </a:cubicBezTo>
                  <a:cubicBezTo>
                    <a:pt x="17766" y="15174"/>
                    <a:pt x="17711" y="15201"/>
                    <a:pt x="17737" y="15453"/>
                  </a:cubicBezTo>
                  <a:cubicBezTo>
                    <a:pt x="17737" y="15536"/>
                    <a:pt x="17792" y="15620"/>
                    <a:pt x="17817" y="15704"/>
                  </a:cubicBezTo>
                  <a:cubicBezTo>
                    <a:pt x="17898" y="15845"/>
                    <a:pt x="17953" y="15983"/>
                    <a:pt x="17898" y="16150"/>
                  </a:cubicBezTo>
                  <a:cubicBezTo>
                    <a:pt x="17766" y="16459"/>
                    <a:pt x="17817" y="16543"/>
                    <a:pt x="17898" y="16600"/>
                  </a:cubicBezTo>
                  <a:cubicBezTo>
                    <a:pt x="17978" y="16654"/>
                    <a:pt x="18007" y="16738"/>
                    <a:pt x="18033" y="16852"/>
                  </a:cubicBezTo>
                  <a:cubicBezTo>
                    <a:pt x="18088" y="16963"/>
                    <a:pt x="18113" y="17073"/>
                    <a:pt x="18219" y="17104"/>
                  </a:cubicBezTo>
                  <a:cubicBezTo>
                    <a:pt x="18460" y="17188"/>
                    <a:pt x="18702" y="17272"/>
                    <a:pt x="18917" y="17298"/>
                  </a:cubicBezTo>
                  <a:cubicBezTo>
                    <a:pt x="18943" y="17298"/>
                    <a:pt x="18968" y="17298"/>
                    <a:pt x="18998" y="17325"/>
                  </a:cubicBezTo>
                  <a:cubicBezTo>
                    <a:pt x="19103" y="17325"/>
                    <a:pt x="19209" y="17352"/>
                    <a:pt x="19264" y="17436"/>
                  </a:cubicBezTo>
                  <a:cubicBezTo>
                    <a:pt x="19290" y="17493"/>
                    <a:pt x="19290" y="17577"/>
                    <a:pt x="19209" y="17718"/>
                  </a:cubicBezTo>
                  <a:cubicBezTo>
                    <a:pt x="19129" y="17912"/>
                    <a:pt x="19129" y="18053"/>
                    <a:pt x="19103" y="18191"/>
                  </a:cubicBezTo>
                  <a:cubicBezTo>
                    <a:pt x="19103" y="18275"/>
                    <a:pt x="19103" y="18389"/>
                    <a:pt x="19078" y="18469"/>
                  </a:cubicBezTo>
                  <a:cubicBezTo>
                    <a:pt x="19023" y="18641"/>
                    <a:pt x="18943" y="18976"/>
                    <a:pt x="18702" y="18976"/>
                  </a:cubicBezTo>
                  <a:cubicBezTo>
                    <a:pt x="18647" y="18976"/>
                    <a:pt x="18621" y="18976"/>
                    <a:pt x="18596" y="18976"/>
                  </a:cubicBezTo>
                  <a:cubicBezTo>
                    <a:pt x="18515" y="18946"/>
                    <a:pt x="18460" y="18919"/>
                    <a:pt x="18409" y="18889"/>
                  </a:cubicBezTo>
                  <a:cubicBezTo>
                    <a:pt x="18354" y="18862"/>
                    <a:pt x="18329" y="18862"/>
                    <a:pt x="18300" y="18862"/>
                  </a:cubicBezTo>
                  <a:cubicBezTo>
                    <a:pt x="18300" y="18862"/>
                    <a:pt x="18300" y="18862"/>
                    <a:pt x="18300" y="18946"/>
                  </a:cubicBezTo>
                  <a:cubicBezTo>
                    <a:pt x="18300" y="19030"/>
                    <a:pt x="18329" y="19114"/>
                    <a:pt x="18329" y="19197"/>
                  </a:cubicBezTo>
                  <a:cubicBezTo>
                    <a:pt x="18354" y="19339"/>
                    <a:pt x="18409" y="19476"/>
                    <a:pt x="18249" y="19644"/>
                  </a:cubicBezTo>
                  <a:cubicBezTo>
                    <a:pt x="18194" y="19701"/>
                    <a:pt x="18139" y="19758"/>
                    <a:pt x="18113" y="19811"/>
                  </a:cubicBezTo>
                  <a:cubicBezTo>
                    <a:pt x="18007" y="19953"/>
                    <a:pt x="17927" y="20094"/>
                    <a:pt x="17711" y="20120"/>
                  </a:cubicBezTo>
                  <a:cubicBezTo>
                    <a:pt x="17500" y="20147"/>
                    <a:pt x="17390" y="20178"/>
                    <a:pt x="17178" y="20315"/>
                  </a:cubicBezTo>
                  <a:cubicBezTo>
                    <a:pt x="17123" y="20372"/>
                    <a:pt x="17068" y="20399"/>
                    <a:pt x="17043" y="20429"/>
                  </a:cubicBezTo>
                  <a:cubicBezTo>
                    <a:pt x="16908" y="20483"/>
                    <a:pt x="16882" y="20513"/>
                    <a:pt x="16908" y="20677"/>
                  </a:cubicBezTo>
                  <a:cubicBezTo>
                    <a:pt x="16933" y="20929"/>
                    <a:pt x="16908" y="21238"/>
                    <a:pt x="16908" y="21348"/>
                  </a:cubicBezTo>
                  <a:lnTo>
                    <a:pt x="17043" y="21432"/>
                  </a:lnTo>
                  <a:cubicBezTo>
                    <a:pt x="16933" y="21489"/>
                    <a:pt x="16933" y="21489"/>
                    <a:pt x="16933" y="21489"/>
                  </a:cubicBezTo>
                  <a:cubicBezTo>
                    <a:pt x="16857" y="21516"/>
                    <a:pt x="16776" y="21547"/>
                    <a:pt x="16747" y="21573"/>
                  </a:cubicBezTo>
                  <a:cubicBezTo>
                    <a:pt x="16696" y="21600"/>
                    <a:pt x="16641" y="21600"/>
                    <a:pt x="16586" y="21600"/>
                  </a:cubicBezTo>
                  <a:close/>
                  <a:moveTo>
                    <a:pt x="13513" y="8607"/>
                  </a:moveTo>
                  <a:cubicBezTo>
                    <a:pt x="13484" y="8634"/>
                    <a:pt x="13433" y="8634"/>
                    <a:pt x="13404" y="8664"/>
                  </a:cubicBezTo>
                  <a:cubicBezTo>
                    <a:pt x="13378" y="8691"/>
                    <a:pt x="13298" y="8718"/>
                    <a:pt x="13298" y="8744"/>
                  </a:cubicBezTo>
                  <a:cubicBezTo>
                    <a:pt x="13272" y="8802"/>
                    <a:pt x="13243" y="9080"/>
                    <a:pt x="13243" y="9336"/>
                  </a:cubicBezTo>
                  <a:cubicBezTo>
                    <a:pt x="13324" y="9164"/>
                    <a:pt x="13324" y="9164"/>
                    <a:pt x="13324" y="9164"/>
                  </a:cubicBezTo>
                  <a:cubicBezTo>
                    <a:pt x="13324" y="9164"/>
                    <a:pt x="13433" y="8832"/>
                    <a:pt x="13513" y="8607"/>
                  </a:cubicBezTo>
                  <a:close/>
                  <a:moveTo>
                    <a:pt x="1544" y="8413"/>
                  </a:moveTo>
                  <a:cubicBezTo>
                    <a:pt x="1493" y="8413"/>
                    <a:pt x="1438" y="8413"/>
                    <a:pt x="1332" y="8382"/>
                  </a:cubicBezTo>
                  <a:cubicBezTo>
                    <a:pt x="1252" y="8356"/>
                    <a:pt x="1252" y="8356"/>
                    <a:pt x="1252" y="8356"/>
                  </a:cubicBezTo>
                  <a:cubicBezTo>
                    <a:pt x="1011" y="8272"/>
                    <a:pt x="1062" y="8104"/>
                    <a:pt x="1091" y="7993"/>
                  </a:cubicBezTo>
                  <a:cubicBezTo>
                    <a:pt x="1117" y="7909"/>
                    <a:pt x="1142" y="7825"/>
                    <a:pt x="1142" y="7742"/>
                  </a:cubicBezTo>
                  <a:cubicBezTo>
                    <a:pt x="1142" y="7658"/>
                    <a:pt x="1142" y="7517"/>
                    <a:pt x="1223" y="7517"/>
                  </a:cubicBezTo>
                  <a:cubicBezTo>
                    <a:pt x="1278" y="7517"/>
                    <a:pt x="1332" y="7574"/>
                    <a:pt x="1438" y="7711"/>
                  </a:cubicBezTo>
                  <a:cubicBezTo>
                    <a:pt x="1493" y="7768"/>
                    <a:pt x="1519" y="7795"/>
                    <a:pt x="1544" y="7852"/>
                  </a:cubicBezTo>
                  <a:cubicBezTo>
                    <a:pt x="1599" y="7852"/>
                    <a:pt x="1680" y="7883"/>
                    <a:pt x="1731" y="7936"/>
                  </a:cubicBezTo>
                  <a:cubicBezTo>
                    <a:pt x="1760" y="7993"/>
                    <a:pt x="1785" y="8077"/>
                    <a:pt x="1731" y="8188"/>
                  </a:cubicBezTo>
                  <a:cubicBezTo>
                    <a:pt x="1705" y="8298"/>
                    <a:pt x="1650" y="8413"/>
                    <a:pt x="1544" y="8413"/>
                  </a:cubicBezTo>
                  <a:close/>
                  <a:moveTo>
                    <a:pt x="2403" y="7547"/>
                  </a:moveTo>
                  <a:cubicBezTo>
                    <a:pt x="2268" y="7547"/>
                    <a:pt x="2213" y="7433"/>
                    <a:pt x="2162" y="7292"/>
                  </a:cubicBezTo>
                  <a:cubicBezTo>
                    <a:pt x="2133" y="7238"/>
                    <a:pt x="2133" y="7211"/>
                    <a:pt x="2107" y="7154"/>
                  </a:cubicBezTo>
                  <a:cubicBezTo>
                    <a:pt x="2052" y="7044"/>
                    <a:pt x="2027" y="6960"/>
                    <a:pt x="2081" y="6903"/>
                  </a:cubicBezTo>
                  <a:cubicBezTo>
                    <a:pt x="2133" y="6819"/>
                    <a:pt x="2268" y="6819"/>
                    <a:pt x="2403" y="6819"/>
                  </a:cubicBezTo>
                  <a:cubicBezTo>
                    <a:pt x="2483" y="6735"/>
                    <a:pt x="2724" y="6456"/>
                    <a:pt x="2936" y="6456"/>
                  </a:cubicBezTo>
                  <a:cubicBezTo>
                    <a:pt x="2991" y="6456"/>
                    <a:pt x="3046" y="6483"/>
                    <a:pt x="3072" y="6510"/>
                  </a:cubicBezTo>
                  <a:cubicBezTo>
                    <a:pt x="3126" y="6594"/>
                    <a:pt x="3097" y="6708"/>
                    <a:pt x="3072" y="6903"/>
                  </a:cubicBezTo>
                  <a:cubicBezTo>
                    <a:pt x="3072" y="6986"/>
                    <a:pt x="3046" y="7097"/>
                    <a:pt x="3017" y="7211"/>
                  </a:cubicBezTo>
                  <a:cubicBezTo>
                    <a:pt x="3017" y="7375"/>
                    <a:pt x="2991" y="7517"/>
                    <a:pt x="2830" y="7517"/>
                  </a:cubicBezTo>
                  <a:cubicBezTo>
                    <a:pt x="2805" y="7517"/>
                    <a:pt x="2776" y="7517"/>
                    <a:pt x="2750" y="7517"/>
                  </a:cubicBezTo>
                  <a:cubicBezTo>
                    <a:pt x="2695" y="7517"/>
                    <a:pt x="2670" y="7517"/>
                    <a:pt x="2644" y="7517"/>
                  </a:cubicBezTo>
                  <a:cubicBezTo>
                    <a:pt x="2589" y="7517"/>
                    <a:pt x="2564" y="7517"/>
                    <a:pt x="2534" y="7517"/>
                  </a:cubicBezTo>
                  <a:cubicBezTo>
                    <a:pt x="2483" y="7547"/>
                    <a:pt x="2454" y="7547"/>
                    <a:pt x="2403" y="7547"/>
                  </a:cubicBezTo>
                  <a:close/>
                  <a:moveTo>
                    <a:pt x="1815" y="6708"/>
                  </a:moveTo>
                  <a:cubicBezTo>
                    <a:pt x="1705" y="6708"/>
                    <a:pt x="1680" y="6624"/>
                    <a:pt x="1680" y="6540"/>
                  </a:cubicBezTo>
                  <a:cubicBezTo>
                    <a:pt x="1650" y="6456"/>
                    <a:pt x="1650" y="6399"/>
                    <a:pt x="1599" y="6342"/>
                  </a:cubicBezTo>
                  <a:cubicBezTo>
                    <a:pt x="1599" y="6315"/>
                    <a:pt x="1544" y="6258"/>
                    <a:pt x="1574" y="6205"/>
                  </a:cubicBezTo>
                  <a:cubicBezTo>
                    <a:pt x="1574" y="6174"/>
                    <a:pt x="1599" y="6147"/>
                    <a:pt x="1650" y="6147"/>
                  </a:cubicBezTo>
                  <a:cubicBezTo>
                    <a:pt x="1760" y="6147"/>
                    <a:pt x="1895" y="6205"/>
                    <a:pt x="2027" y="6289"/>
                  </a:cubicBezTo>
                  <a:cubicBezTo>
                    <a:pt x="2027" y="6315"/>
                    <a:pt x="2081" y="6342"/>
                    <a:pt x="2081" y="6426"/>
                  </a:cubicBezTo>
                  <a:cubicBezTo>
                    <a:pt x="2081" y="6483"/>
                    <a:pt x="2027" y="6567"/>
                    <a:pt x="1921" y="6651"/>
                  </a:cubicBezTo>
                  <a:cubicBezTo>
                    <a:pt x="1866" y="6708"/>
                    <a:pt x="1840" y="6708"/>
                    <a:pt x="1815" y="6708"/>
                  </a:cubicBezTo>
                  <a:close/>
                  <a:moveTo>
                    <a:pt x="770" y="6006"/>
                  </a:moveTo>
                  <a:cubicBezTo>
                    <a:pt x="660" y="6006"/>
                    <a:pt x="554" y="5953"/>
                    <a:pt x="419" y="5869"/>
                  </a:cubicBezTo>
                  <a:cubicBezTo>
                    <a:pt x="182" y="5758"/>
                    <a:pt x="182" y="5591"/>
                    <a:pt x="152" y="5308"/>
                  </a:cubicBezTo>
                  <a:cubicBezTo>
                    <a:pt x="152" y="5255"/>
                    <a:pt x="152" y="5171"/>
                    <a:pt x="152" y="5087"/>
                  </a:cubicBezTo>
                  <a:cubicBezTo>
                    <a:pt x="127" y="4778"/>
                    <a:pt x="207" y="4721"/>
                    <a:pt x="339" y="4641"/>
                  </a:cubicBezTo>
                  <a:cubicBezTo>
                    <a:pt x="393" y="4611"/>
                    <a:pt x="474" y="4584"/>
                    <a:pt x="529" y="4527"/>
                  </a:cubicBezTo>
                  <a:cubicBezTo>
                    <a:pt x="660" y="4416"/>
                    <a:pt x="660" y="4416"/>
                    <a:pt x="660" y="4416"/>
                  </a:cubicBezTo>
                  <a:cubicBezTo>
                    <a:pt x="635" y="4584"/>
                    <a:pt x="635" y="4584"/>
                    <a:pt x="635" y="4584"/>
                  </a:cubicBezTo>
                  <a:cubicBezTo>
                    <a:pt x="635" y="4584"/>
                    <a:pt x="554" y="5003"/>
                    <a:pt x="741" y="5282"/>
                  </a:cubicBezTo>
                  <a:cubicBezTo>
                    <a:pt x="795" y="5339"/>
                    <a:pt x="795" y="5339"/>
                    <a:pt x="795" y="5339"/>
                  </a:cubicBezTo>
                  <a:cubicBezTo>
                    <a:pt x="905" y="5533"/>
                    <a:pt x="931" y="5533"/>
                    <a:pt x="931" y="5675"/>
                  </a:cubicBezTo>
                  <a:cubicBezTo>
                    <a:pt x="931" y="5701"/>
                    <a:pt x="931" y="5728"/>
                    <a:pt x="931" y="5785"/>
                  </a:cubicBezTo>
                  <a:cubicBezTo>
                    <a:pt x="931" y="5869"/>
                    <a:pt x="905" y="5896"/>
                    <a:pt x="876" y="5953"/>
                  </a:cubicBezTo>
                  <a:cubicBezTo>
                    <a:pt x="876" y="5980"/>
                    <a:pt x="821" y="6006"/>
                    <a:pt x="770" y="6006"/>
                  </a:cubicBezTo>
                  <a:close/>
                  <a:moveTo>
                    <a:pt x="2162" y="5869"/>
                  </a:moveTo>
                  <a:cubicBezTo>
                    <a:pt x="2081" y="5869"/>
                    <a:pt x="2052" y="5869"/>
                    <a:pt x="2001" y="5839"/>
                  </a:cubicBezTo>
                  <a:cubicBezTo>
                    <a:pt x="1815" y="5758"/>
                    <a:pt x="1760" y="5644"/>
                    <a:pt x="1760" y="5644"/>
                  </a:cubicBezTo>
                  <a:cubicBezTo>
                    <a:pt x="1731" y="5591"/>
                    <a:pt x="1731" y="5591"/>
                    <a:pt x="1731" y="5591"/>
                  </a:cubicBezTo>
                  <a:cubicBezTo>
                    <a:pt x="1785" y="5560"/>
                    <a:pt x="1785" y="5560"/>
                    <a:pt x="1785" y="5560"/>
                  </a:cubicBezTo>
                  <a:cubicBezTo>
                    <a:pt x="1895" y="5503"/>
                    <a:pt x="2001" y="5503"/>
                    <a:pt x="2107" y="5476"/>
                  </a:cubicBezTo>
                  <a:cubicBezTo>
                    <a:pt x="2268" y="5476"/>
                    <a:pt x="2403" y="5450"/>
                    <a:pt x="2509" y="5308"/>
                  </a:cubicBezTo>
                  <a:cubicBezTo>
                    <a:pt x="2589" y="5225"/>
                    <a:pt x="2644" y="5171"/>
                    <a:pt x="2670" y="5141"/>
                  </a:cubicBezTo>
                  <a:cubicBezTo>
                    <a:pt x="2724" y="5087"/>
                    <a:pt x="2750" y="5057"/>
                    <a:pt x="2856" y="4889"/>
                  </a:cubicBezTo>
                  <a:cubicBezTo>
                    <a:pt x="2936" y="4752"/>
                    <a:pt x="2936" y="4752"/>
                    <a:pt x="2936" y="4752"/>
                  </a:cubicBezTo>
                  <a:cubicBezTo>
                    <a:pt x="2936" y="4919"/>
                    <a:pt x="2936" y="4919"/>
                    <a:pt x="2936" y="4919"/>
                  </a:cubicBezTo>
                  <a:cubicBezTo>
                    <a:pt x="2966" y="4973"/>
                    <a:pt x="2991" y="5617"/>
                    <a:pt x="2695" y="5701"/>
                  </a:cubicBezTo>
                  <a:cubicBezTo>
                    <a:pt x="2644" y="5728"/>
                    <a:pt x="2615" y="5758"/>
                    <a:pt x="2564" y="5758"/>
                  </a:cubicBezTo>
                  <a:cubicBezTo>
                    <a:pt x="2429" y="5812"/>
                    <a:pt x="2268" y="5869"/>
                    <a:pt x="2162" y="5869"/>
                  </a:cubicBezTo>
                  <a:close/>
                  <a:moveTo>
                    <a:pt x="1895" y="5171"/>
                  </a:moveTo>
                  <a:cubicBezTo>
                    <a:pt x="1866" y="5171"/>
                    <a:pt x="1815" y="5171"/>
                    <a:pt x="1760" y="5141"/>
                  </a:cubicBezTo>
                  <a:cubicBezTo>
                    <a:pt x="1680" y="5114"/>
                    <a:pt x="1574" y="5114"/>
                    <a:pt x="1493" y="5087"/>
                  </a:cubicBezTo>
                  <a:cubicBezTo>
                    <a:pt x="1223" y="5057"/>
                    <a:pt x="1011" y="5030"/>
                    <a:pt x="905" y="4805"/>
                  </a:cubicBezTo>
                  <a:cubicBezTo>
                    <a:pt x="770" y="4527"/>
                    <a:pt x="850" y="4306"/>
                    <a:pt x="850" y="4306"/>
                  </a:cubicBezTo>
                  <a:cubicBezTo>
                    <a:pt x="931" y="4164"/>
                    <a:pt x="1011" y="4107"/>
                    <a:pt x="1091" y="4107"/>
                  </a:cubicBezTo>
                  <a:lnTo>
                    <a:pt x="1117" y="4107"/>
                  </a:lnTo>
                  <a:cubicBezTo>
                    <a:pt x="1142" y="4107"/>
                    <a:pt x="1142" y="4107"/>
                    <a:pt x="1172" y="4107"/>
                  </a:cubicBezTo>
                  <a:cubicBezTo>
                    <a:pt x="1223" y="4107"/>
                    <a:pt x="1252" y="4107"/>
                    <a:pt x="1303" y="4081"/>
                  </a:cubicBezTo>
                  <a:cubicBezTo>
                    <a:pt x="1544" y="3997"/>
                    <a:pt x="1544" y="3997"/>
                    <a:pt x="1760" y="3970"/>
                  </a:cubicBezTo>
                  <a:cubicBezTo>
                    <a:pt x="1840" y="3939"/>
                    <a:pt x="1866" y="3939"/>
                    <a:pt x="1921" y="3939"/>
                  </a:cubicBezTo>
                  <a:cubicBezTo>
                    <a:pt x="2027" y="3939"/>
                    <a:pt x="2052" y="3997"/>
                    <a:pt x="2162" y="4164"/>
                  </a:cubicBezTo>
                  <a:cubicBezTo>
                    <a:pt x="2162" y="4191"/>
                    <a:pt x="2187" y="4222"/>
                    <a:pt x="2213" y="4248"/>
                  </a:cubicBezTo>
                  <a:cubicBezTo>
                    <a:pt x="2297" y="4386"/>
                    <a:pt x="2297" y="4416"/>
                    <a:pt x="2187" y="4694"/>
                  </a:cubicBezTo>
                  <a:cubicBezTo>
                    <a:pt x="2162" y="4752"/>
                    <a:pt x="2133" y="4836"/>
                    <a:pt x="2133" y="4889"/>
                  </a:cubicBezTo>
                  <a:cubicBezTo>
                    <a:pt x="2107" y="5030"/>
                    <a:pt x="2052" y="5171"/>
                    <a:pt x="1895" y="5171"/>
                  </a:cubicBez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5" name="AutoShape 25"/>
            <p:cNvSpPr>
              <a:spLocks/>
            </p:cNvSpPr>
            <p:nvPr/>
          </p:nvSpPr>
          <p:spPr bwMode="auto">
            <a:xfrm>
              <a:off x="3235759" y="338358"/>
              <a:ext cx="2504778" cy="1779596"/>
            </a:xfrm>
            <a:custGeom>
              <a:avLst/>
              <a:gdLst>
                <a:gd name="T0" fmla="+- 0 10808 16"/>
                <a:gd name="T1" fmla="*/ T0 w 21584"/>
                <a:gd name="T2" fmla="*/ 10800 h 21600"/>
                <a:gd name="T3" fmla="+- 0 10808 16"/>
                <a:gd name="T4" fmla="*/ T3 w 21584"/>
                <a:gd name="T5" fmla="*/ 10800 h 21600"/>
                <a:gd name="T6" fmla="+- 0 10808 16"/>
                <a:gd name="T7" fmla="*/ T6 w 21584"/>
                <a:gd name="T8" fmla="*/ 10800 h 21600"/>
                <a:gd name="T9" fmla="+- 0 10808 16"/>
                <a:gd name="T10" fmla="*/ T9 w 21584"/>
                <a:gd name="T11" fmla="*/ 10800 h 21600"/>
              </a:gdLst>
              <a:ahLst/>
              <a:cxnLst>
                <a:cxn ang="0">
                  <a:pos x="T1" y="T2"/>
                </a:cxn>
                <a:cxn ang="0">
                  <a:pos x="T4" y="T5"/>
                </a:cxn>
                <a:cxn ang="0">
                  <a:pos x="T7" y="T8"/>
                </a:cxn>
                <a:cxn ang="0">
                  <a:pos x="T10" y="T11"/>
                </a:cxn>
              </a:cxnLst>
              <a:rect l="0" t="0" r="r" b="b"/>
              <a:pathLst>
                <a:path w="21584" h="21600">
                  <a:moveTo>
                    <a:pt x="3877" y="21600"/>
                  </a:moveTo>
                  <a:cubicBezTo>
                    <a:pt x="3772" y="21485"/>
                    <a:pt x="3603" y="21397"/>
                    <a:pt x="3480" y="21397"/>
                  </a:cubicBezTo>
                  <a:cubicBezTo>
                    <a:pt x="3437" y="21397"/>
                    <a:pt x="3417" y="21397"/>
                    <a:pt x="3375" y="21397"/>
                  </a:cubicBezTo>
                  <a:cubicBezTo>
                    <a:pt x="3355" y="21425"/>
                    <a:pt x="3332" y="21425"/>
                    <a:pt x="3312" y="21425"/>
                  </a:cubicBezTo>
                  <a:cubicBezTo>
                    <a:pt x="3229" y="21425"/>
                    <a:pt x="3186" y="21365"/>
                    <a:pt x="3166" y="21278"/>
                  </a:cubicBezTo>
                  <a:cubicBezTo>
                    <a:pt x="3143" y="21162"/>
                    <a:pt x="3186" y="21015"/>
                    <a:pt x="3269" y="20928"/>
                  </a:cubicBezTo>
                  <a:cubicBezTo>
                    <a:pt x="3292" y="20928"/>
                    <a:pt x="3292" y="20900"/>
                    <a:pt x="3292" y="20900"/>
                  </a:cubicBezTo>
                  <a:cubicBezTo>
                    <a:pt x="3292" y="20840"/>
                    <a:pt x="3123" y="20697"/>
                    <a:pt x="2977" y="20637"/>
                  </a:cubicBezTo>
                  <a:cubicBezTo>
                    <a:pt x="2809" y="20550"/>
                    <a:pt x="2538" y="20057"/>
                    <a:pt x="2475" y="19882"/>
                  </a:cubicBezTo>
                  <a:cubicBezTo>
                    <a:pt x="2455" y="19794"/>
                    <a:pt x="2392" y="19675"/>
                    <a:pt x="2329" y="19531"/>
                  </a:cubicBezTo>
                  <a:cubicBezTo>
                    <a:pt x="2266" y="19384"/>
                    <a:pt x="2203" y="19237"/>
                    <a:pt x="2141" y="19122"/>
                  </a:cubicBezTo>
                  <a:cubicBezTo>
                    <a:pt x="2035" y="18831"/>
                    <a:pt x="1972" y="18772"/>
                    <a:pt x="1784" y="18744"/>
                  </a:cubicBezTo>
                  <a:cubicBezTo>
                    <a:pt x="1784" y="18744"/>
                    <a:pt x="1764" y="18744"/>
                    <a:pt x="1741" y="18744"/>
                  </a:cubicBezTo>
                  <a:cubicBezTo>
                    <a:pt x="1658" y="18744"/>
                    <a:pt x="1618" y="18804"/>
                    <a:pt x="1555" y="18919"/>
                  </a:cubicBezTo>
                  <a:cubicBezTo>
                    <a:pt x="1532" y="18947"/>
                    <a:pt x="1512" y="19006"/>
                    <a:pt x="1489" y="19066"/>
                  </a:cubicBezTo>
                  <a:cubicBezTo>
                    <a:pt x="1406" y="19181"/>
                    <a:pt x="1324" y="19237"/>
                    <a:pt x="1198" y="19237"/>
                  </a:cubicBezTo>
                  <a:cubicBezTo>
                    <a:pt x="1155" y="19237"/>
                    <a:pt x="1092" y="19237"/>
                    <a:pt x="1052" y="19209"/>
                  </a:cubicBezTo>
                  <a:cubicBezTo>
                    <a:pt x="904" y="19122"/>
                    <a:pt x="715" y="18772"/>
                    <a:pt x="632" y="18597"/>
                  </a:cubicBezTo>
                  <a:cubicBezTo>
                    <a:pt x="590" y="18481"/>
                    <a:pt x="550" y="18481"/>
                    <a:pt x="507" y="18481"/>
                  </a:cubicBezTo>
                  <a:cubicBezTo>
                    <a:pt x="487" y="18481"/>
                    <a:pt x="464" y="18481"/>
                    <a:pt x="424" y="18509"/>
                  </a:cubicBezTo>
                  <a:cubicBezTo>
                    <a:pt x="401" y="18509"/>
                    <a:pt x="381" y="18509"/>
                    <a:pt x="361" y="18509"/>
                  </a:cubicBezTo>
                  <a:cubicBezTo>
                    <a:pt x="278" y="18509"/>
                    <a:pt x="153" y="18422"/>
                    <a:pt x="67" y="18366"/>
                  </a:cubicBezTo>
                  <a:cubicBezTo>
                    <a:pt x="47" y="18334"/>
                    <a:pt x="27" y="18306"/>
                    <a:pt x="27" y="18306"/>
                  </a:cubicBezTo>
                  <a:cubicBezTo>
                    <a:pt x="4" y="18306"/>
                    <a:pt x="4" y="18306"/>
                    <a:pt x="4" y="18306"/>
                  </a:cubicBezTo>
                  <a:cubicBezTo>
                    <a:pt x="4" y="18278"/>
                    <a:pt x="4" y="18278"/>
                    <a:pt x="4" y="18278"/>
                  </a:cubicBezTo>
                  <a:cubicBezTo>
                    <a:pt x="4" y="18247"/>
                    <a:pt x="27" y="17869"/>
                    <a:pt x="4" y="17578"/>
                  </a:cubicBezTo>
                  <a:cubicBezTo>
                    <a:pt x="-16" y="17316"/>
                    <a:pt x="47" y="17256"/>
                    <a:pt x="153" y="17169"/>
                  </a:cubicBezTo>
                  <a:cubicBezTo>
                    <a:pt x="193" y="17141"/>
                    <a:pt x="215" y="17113"/>
                    <a:pt x="255" y="17081"/>
                  </a:cubicBezTo>
                  <a:cubicBezTo>
                    <a:pt x="444" y="16906"/>
                    <a:pt x="530" y="16850"/>
                    <a:pt x="715" y="16819"/>
                  </a:cubicBezTo>
                  <a:cubicBezTo>
                    <a:pt x="841" y="16791"/>
                    <a:pt x="884" y="16703"/>
                    <a:pt x="967" y="16556"/>
                  </a:cubicBezTo>
                  <a:cubicBezTo>
                    <a:pt x="989" y="16500"/>
                    <a:pt x="1029" y="16441"/>
                    <a:pt x="1092" y="16353"/>
                  </a:cubicBezTo>
                  <a:cubicBezTo>
                    <a:pt x="1155" y="16266"/>
                    <a:pt x="1155" y="16178"/>
                    <a:pt x="1115" y="16031"/>
                  </a:cubicBezTo>
                  <a:cubicBezTo>
                    <a:pt x="1115" y="15943"/>
                    <a:pt x="1092" y="15856"/>
                    <a:pt x="1092" y="15741"/>
                  </a:cubicBezTo>
                  <a:cubicBezTo>
                    <a:pt x="1092" y="15653"/>
                    <a:pt x="1092" y="15506"/>
                    <a:pt x="1178" y="15506"/>
                  </a:cubicBezTo>
                  <a:cubicBezTo>
                    <a:pt x="1218" y="15506"/>
                    <a:pt x="1261" y="15538"/>
                    <a:pt x="1304" y="15566"/>
                  </a:cubicBezTo>
                  <a:cubicBezTo>
                    <a:pt x="1344" y="15593"/>
                    <a:pt x="1386" y="15625"/>
                    <a:pt x="1449" y="15653"/>
                  </a:cubicBezTo>
                  <a:cubicBezTo>
                    <a:pt x="1449" y="15653"/>
                    <a:pt x="1469" y="15653"/>
                    <a:pt x="1489" y="15653"/>
                  </a:cubicBezTo>
                  <a:cubicBezTo>
                    <a:pt x="1575" y="15653"/>
                    <a:pt x="1638" y="15538"/>
                    <a:pt x="1701" y="15215"/>
                  </a:cubicBezTo>
                  <a:cubicBezTo>
                    <a:pt x="1721" y="15128"/>
                    <a:pt x="1721" y="15040"/>
                    <a:pt x="1721" y="14953"/>
                  </a:cubicBezTo>
                  <a:cubicBezTo>
                    <a:pt x="1741" y="14778"/>
                    <a:pt x="1741" y="14603"/>
                    <a:pt x="1826" y="14400"/>
                  </a:cubicBezTo>
                  <a:cubicBezTo>
                    <a:pt x="1866" y="14285"/>
                    <a:pt x="1866" y="14225"/>
                    <a:pt x="1866" y="14197"/>
                  </a:cubicBezTo>
                  <a:cubicBezTo>
                    <a:pt x="1846" y="14165"/>
                    <a:pt x="1784" y="14165"/>
                    <a:pt x="1721" y="14137"/>
                  </a:cubicBezTo>
                  <a:cubicBezTo>
                    <a:pt x="1678" y="14137"/>
                    <a:pt x="1658" y="14137"/>
                    <a:pt x="1638" y="14137"/>
                  </a:cubicBezTo>
                  <a:cubicBezTo>
                    <a:pt x="1469" y="14110"/>
                    <a:pt x="1281" y="14022"/>
                    <a:pt x="1092" y="13935"/>
                  </a:cubicBezTo>
                  <a:cubicBezTo>
                    <a:pt x="967" y="13875"/>
                    <a:pt x="927" y="13700"/>
                    <a:pt x="904" y="13585"/>
                  </a:cubicBezTo>
                  <a:cubicBezTo>
                    <a:pt x="884" y="13497"/>
                    <a:pt x="864" y="13410"/>
                    <a:pt x="821" y="13382"/>
                  </a:cubicBezTo>
                  <a:cubicBezTo>
                    <a:pt x="632" y="13234"/>
                    <a:pt x="738" y="12884"/>
                    <a:pt x="778" y="12769"/>
                  </a:cubicBezTo>
                  <a:cubicBezTo>
                    <a:pt x="821" y="12650"/>
                    <a:pt x="778" y="12534"/>
                    <a:pt x="738" y="12419"/>
                  </a:cubicBezTo>
                  <a:cubicBezTo>
                    <a:pt x="695" y="12304"/>
                    <a:pt x="675" y="12212"/>
                    <a:pt x="652" y="12097"/>
                  </a:cubicBezTo>
                  <a:cubicBezTo>
                    <a:pt x="632" y="11775"/>
                    <a:pt x="695" y="11691"/>
                    <a:pt x="947" y="11456"/>
                  </a:cubicBezTo>
                  <a:cubicBezTo>
                    <a:pt x="1092" y="11309"/>
                    <a:pt x="1135" y="11253"/>
                    <a:pt x="1178" y="11166"/>
                  </a:cubicBezTo>
                  <a:cubicBezTo>
                    <a:pt x="1218" y="11106"/>
                    <a:pt x="1241" y="11047"/>
                    <a:pt x="1304" y="10991"/>
                  </a:cubicBezTo>
                  <a:cubicBezTo>
                    <a:pt x="1386" y="10876"/>
                    <a:pt x="1426" y="10641"/>
                    <a:pt x="1449" y="10494"/>
                  </a:cubicBezTo>
                  <a:cubicBezTo>
                    <a:pt x="1449" y="10378"/>
                    <a:pt x="1449" y="10378"/>
                    <a:pt x="1449" y="10378"/>
                  </a:cubicBezTo>
                  <a:cubicBezTo>
                    <a:pt x="1512" y="10466"/>
                    <a:pt x="1512" y="10466"/>
                    <a:pt x="1512" y="10466"/>
                  </a:cubicBezTo>
                  <a:cubicBezTo>
                    <a:pt x="1532" y="10466"/>
                    <a:pt x="1532" y="10466"/>
                    <a:pt x="1532" y="10466"/>
                  </a:cubicBezTo>
                  <a:cubicBezTo>
                    <a:pt x="1555" y="10466"/>
                    <a:pt x="1595" y="10466"/>
                    <a:pt x="1658" y="10438"/>
                  </a:cubicBezTo>
                  <a:cubicBezTo>
                    <a:pt x="1804" y="10347"/>
                    <a:pt x="2243" y="9881"/>
                    <a:pt x="2369" y="9706"/>
                  </a:cubicBezTo>
                  <a:cubicBezTo>
                    <a:pt x="2455" y="9619"/>
                    <a:pt x="2600" y="9591"/>
                    <a:pt x="2663" y="9591"/>
                  </a:cubicBezTo>
                  <a:cubicBezTo>
                    <a:pt x="2809" y="9591"/>
                    <a:pt x="3060" y="9650"/>
                    <a:pt x="3103" y="9825"/>
                  </a:cubicBezTo>
                  <a:cubicBezTo>
                    <a:pt x="3123" y="9941"/>
                    <a:pt x="3312" y="10028"/>
                    <a:pt x="3457" y="10056"/>
                  </a:cubicBezTo>
                  <a:cubicBezTo>
                    <a:pt x="3543" y="10088"/>
                    <a:pt x="3543" y="10088"/>
                    <a:pt x="3543" y="10088"/>
                  </a:cubicBezTo>
                  <a:cubicBezTo>
                    <a:pt x="3480" y="10175"/>
                    <a:pt x="3480" y="10175"/>
                    <a:pt x="3480" y="10175"/>
                  </a:cubicBezTo>
                  <a:cubicBezTo>
                    <a:pt x="3480" y="10175"/>
                    <a:pt x="3332" y="10347"/>
                    <a:pt x="3457" y="10669"/>
                  </a:cubicBezTo>
                  <a:cubicBezTo>
                    <a:pt x="3480" y="10784"/>
                    <a:pt x="3520" y="10784"/>
                    <a:pt x="3543" y="10784"/>
                  </a:cubicBezTo>
                  <a:cubicBezTo>
                    <a:pt x="3626" y="10784"/>
                    <a:pt x="3732" y="10609"/>
                    <a:pt x="3772" y="10526"/>
                  </a:cubicBezTo>
                  <a:cubicBezTo>
                    <a:pt x="3794" y="10494"/>
                    <a:pt x="3794" y="10494"/>
                    <a:pt x="3794" y="10494"/>
                  </a:cubicBezTo>
                  <a:cubicBezTo>
                    <a:pt x="3980" y="10609"/>
                    <a:pt x="3980" y="10609"/>
                    <a:pt x="3980" y="10609"/>
                  </a:cubicBezTo>
                  <a:cubicBezTo>
                    <a:pt x="4066" y="10641"/>
                    <a:pt x="4129" y="10697"/>
                    <a:pt x="4211" y="10784"/>
                  </a:cubicBezTo>
                  <a:cubicBezTo>
                    <a:pt x="4294" y="10844"/>
                    <a:pt x="4380" y="10931"/>
                    <a:pt x="4506" y="11019"/>
                  </a:cubicBezTo>
                  <a:cubicBezTo>
                    <a:pt x="4546" y="11047"/>
                    <a:pt x="4569" y="11047"/>
                    <a:pt x="4588" y="11047"/>
                  </a:cubicBezTo>
                  <a:cubicBezTo>
                    <a:pt x="4608" y="11047"/>
                    <a:pt x="4631" y="11047"/>
                    <a:pt x="4631" y="11047"/>
                  </a:cubicBezTo>
                  <a:cubicBezTo>
                    <a:pt x="4671" y="10991"/>
                    <a:pt x="4671" y="10816"/>
                    <a:pt x="4671" y="10641"/>
                  </a:cubicBezTo>
                  <a:cubicBezTo>
                    <a:pt x="4671" y="10526"/>
                    <a:pt x="4671" y="10526"/>
                    <a:pt x="4671" y="10526"/>
                  </a:cubicBezTo>
                  <a:cubicBezTo>
                    <a:pt x="4671" y="10406"/>
                    <a:pt x="4671" y="10319"/>
                    <a:pt x="4671" y="10259"/>
                  </a:cubicBezTo>
                  <a:cubicBezTo>
                    <a:pt x="4671" y="10203"/>
                    <a:pt x="4694" y="10175"/>
                    <a:pt x="4671" y="10144"/>
                  </a:cubicBezTo>
                  <a:cubicBezTo>
                    <a:pt x="4694" y="10175"/>
                    <a:pt x="4671" y="10175"/>
                    <a:pt x="4651" y="10175"/>
                  </a:cubicBezTo>
                  <a:cubicBezTo>
                    <a:pt x="4588" y="10203"/>
                    <a:pt x="4588" y="10203"/>
                    <a:pt x="4588" y="10203"/>
                  </a:cubicBezTo>
                  <a:cubicBezTo>
                    <a:pt x="4569" y="10231"/>
                    <a:pt x="4526" y="10231"/>
                    <a:pt x="4400" y="10319"/>
                  </a:cubicBezTo>
                  <a:cubicBezTo>
                    <a:pt x="4357" y="10347"/>
                    <a:pt x="4317" y="10347"/>
                    <a:pt x="4274" y="10347"/>
                  </a:cubicBezTo>
                  <a:cubicBezTo>
                    <a:pt x="4211" y="10347"/>
                    <a:pt x="4169" y="10291"/>
                    <a:pt x="4169" y="10259"/>
                  </a:cubicBezTo>
                  <a:cubicBezTo>
                    <a:pt x="4129" y="10116"/>
                    <a:pt x="4211" y="9913"/>
                    <a:pt x="4294" y="9766"/>
                  </a:cubicBezTo>
                  <a:cubicBezTo>
                    <a:pt x="4463" y="9475"/>
                    <a:pt x="4651" y="9475"/>
                    <a:pt x="4860" y="9475"/>
                  </a:cubicBezTo>
                  <a:cubicBezTo>
                    <a:pt x="4903" y="9475"/>
                    <a:pt x="4943" y="9475"/>
                    <a:pt x="4966" y="9475"/>
                  </a:cubicBezTo>
                  <a:cubicBezTo>
                    <a:pt x="5006" y="9475"/>
                    <a:pt x="5006" y="9475"/>
                    <a:pt x="5006" y="9475"/>
                  </a:cubicBezTo>
                  <a:cubicBezTo>
                    <a:pt x="5048" y="9475"/>
                    <a:pt x="5048" y="9475"/>
                    <a:pt x="5111" y="9356"/>
                  </a:cubicBezTo>
                  <a:cubicBezTo>
                    <a:pt x="5134" y="9328"/>
                    <a:pt x="5134" y="9328"/>
                    <a:pt x="5134" y="9328"/>
                  </a:cubicBezTo>
                  <a:cubicBezTo>
                    <a:pt x="5174" y="9213"/>
                    <a:pt x="5217" y="9153"/>
                    <a:pt x="5280" y="9093"/>
                  </a:cubicBezTo>
                  <a:cubicBezTo>
                    <a:pt x="5343" y="9010"/>
                    <a:pt x="5405" y="8922"/>
                    <a:pt x="5445" y="8743"/>
                  </a:cubicBezTo>
                  <a:cubicBezTo>
                    <a:pt x="5488" y="8572"/>
                    <a:pt x="5445" y="8393"/>
                    <a:pt x="5425" y="8310"/>
                  </a:cubicBezTo>
                  <a:cubicBezTo>
                    <a:pt x="5405" y="8278"/>
                    <a:pt x="5405" y="8278"/>
                    <a:pt x="5405" y="8278"/>
                  </a:cubicBezTo>
                  <a:cubicBezTo>
                    <a:pt x="5405" y="8250"/>
                    <a:pt x="5405" y="8250"/>
                    <a:pt x="5405" y="8250"/>
                  </a:cubicBezTo>
                  <a:cubicBezTo>
                    <a:pt x="5425" y="8163"/>
                    <a:pt x="5488" y="8103"/>
                    <a:pt x="5531" y="8047"/>
                  </a:cubicBezTo>
                  <a:cubicBezTo>
                    <a:pt x="5594" y="7988"/>
                    <a:pt x="5634" y="7928"/>
                    <a:pt x="5677" y="7840"/>
                  </a:cubicBezTo>
                  <a:cubicBezTo>
                    <a:pt x="5740" y="7665"/>
                    <a:pt x="5802" y="7665"/>
                    <a:pt x="5885" y="7665"/>
                  </a:cubicBezTo>
                  <a:cubicBezTo>
                    <a:pt x="5948" y="7665"/>
                    <a:pt x="6011" y="7665"/>
                    <a:pt x="6117" y="7638"/>
                  </a:cubicBezTo>
                  <a:cubicBezTo>
                    <a:pt x="6160" y="7610"/>
                    <a:pt x="6199" y="7610"/>
                    <a:pt x="6242" y="7610"/>
                  </a:cubicBezTo>
                  <a:cubicBezTo>
                    <a:pt x="6368" y="7610"/>
                    <a:pt x="6451" y="7697"/>
                    <a:pt x="6514" y="7753"/>
                  </a:cubicBezTo>
                  <a:cubicBezTo>
                    <a:pt x="6557" y="7813"/>
                    <a:pt x="6597" y="7872"/>
                    <a:pt x="6659" y="7900"/>
                  </a:cubicBezTo>
                  <a:cubicBezTo>
                    <a:pt x="6682" y="7900"/>
                    <a:pt x="6702" y="7900"/>
                    <a:pt x="6745" y="7900"/>
                  </a:cubicBezTo>
                  <a:cubicBezTo>
                    <a:pt x="6828" y="7900"/>
                    <a:pt x="6891" y="7813"/>
                    <a:pt x="7016" y="7665"/>
                  </a:cubicBezTo>
                  <a:cubicBezTo>
                    <a:pt x="7036" y="7610"/>
                    <a:pt x="7099" y="7550"/>
                    <a:pt x="7142" y="7494"/>
                  </a:cubicBezTo>
                  <a:cubicBezTo>
                    <a:pt x="7311" y="7288"/>
                    <a:pt x="7539" y="7288"/>
                    <a:pt x="7748" y="7288"/>
                  </a:cubicBezTo>
                  <a:cubicBezTo>
                    <a:pt x="7833" y="7288"/>
                    <a:pt x="7896" y="7288"/>
                    <a:pt x="7979" y="7260"/>
                  </a:cubicBezTo>
                  <a:cubicBezTo>
                    <a:pt x="8188" y="7228"/>
                    <a:pt x="8210" y="7200"/>
                    <a:pt x="8230" y="7085"/>
                  </a:cubicBezTo>
                  <a:cubicBezTo>
                    <a:pt x="8273" y="6910"/>
                    <a:pt x="8399" y="6560"/>
                    <a:pt x="8565" y="6385"/>
                  </a:cubicBezTo>
                  <a:cubicBezTo>
                    <a:pt x="8733" y="6182"/>
                    <a:pt x="8733" y="6182"/>
                    <a:pt x="8733" y="6182"/>
                  </a:cubicBezTo>
                  <a:cubicBezTo>
                    <a:pt x="8902" y="6007"/>
                    <a:pt x="9130" y="5744"/>
                    <a:pt x="9213" y="5657"/>
                  </a:cubicBezTo>
                  <a:cubicBezTo>
                    <a:pt x="9276" y="5597"/>
                    <a:pt x="9276" y="5597"/>
                    <a:pt x="9276" y="5597"/>
                  </a:cubicBezTo>
                  <a:cubicBezTo>
                    <a:pt x="9382" y="5482"/>
                    <a:pt x="9464" y="5422"/>
                    <a:pt x="9464" y="5247"/>
                  </a:cubicBezTo>
                  <a:cubicBezTo>
                    <a:pt x="9464" y="5012"/>
                    <a:pt x="9590" y="4754"/>
                    <a:pt x="9716" y="4459"/>
                  </a:cubicBezTo>
                  <a:cubicBezTo>
                    <a:pt x="9779" y="4316"/>
                    <a:pt x="9779" y="4316"/>
                    <a:pt x="9779" y="4316"/>
                  </a:cubicBezTo>
                  <a:cubicBezTo>
                    <a:pt x="9884" y="4141"/>
                    <a:pt x="9924" y="4053"/>
                    <a:pt x="9967" y="3791"/>
                  </a:cubicBezTo>
                  <a:cubicBezTo>
                    <a:pt x="10050" y="3441"/>
                    <a:pt x="10156" y="3206"/>
                    <a:pt x="10281" y="3119"/>
                  </a:cubicBezTo>
                  <a:cubicBezTo>
                    <a:pt x="10301" y="3119"/>
                    <a:pt x="10324" y="3091"/>
                    <a:pt x="10344" y="3091"/>
                  </a:cubicBezTo>
                  <a:cubicBezTo>
                    <a:pt x="10427" y="3091"/>
                    <a:pt x="10490" y="3206"/>
                    <a:pt x="10533" y="3326"/>
                  </a:cubicBezTo>
                  <a:cubicBezTo>
                    <a:pt x="10575" y="3413"/>
                    <a:pt x="10615" y="3497"/>
                    <a:pt x="10658" y="3528"/>
                  </a:cubicBezTo>
                  <a:cubicBezTo>
                    <a:pt x="10678" y="3528"/>
                    <a:pt x="10741" y="3556"/>
                    <a:pt x="10867" y="3556"/>
                  </a:cubicBezTo>
                  <a:cubicBezTo>
                    <a:pt x="10993" y="3556"/>
                    <a:pt x="11138" y="3556"/>
                    <a:pt x="11264" y="3528"/>
                  </a:cubicBezTo>
                  <a:cubicBezTo>
                    <a:pt x="11370" y="3528"/>
                    <a:pt x="11452" y="3528"/>
                    <a:pt x="11515" y="3528"/>
                  </a:cubicBezTo>
                  <a:cubicBezTo>
                    <a:pt x="11704" y="3528"/>
                    <a:pt x="12186" y="3469"/>
                    <a:pt x="12418" y="3441"/>
                  </a:cubicBezTo>
                  <a:cubicBezTo>
                    <a:pt x="12438" y="3413"/>
                    <a:pt x="12478" y="3413"/>
                    <a:pt x="12501" y="3413"/>
                  </a:cubicBezTo>
                  <a:cubicBezTo>
                    <a:pt x="12584" y="3413"/>
                    <a:pt x="12646" y="3441"/>
                    <a:pt x="12729" y="3469"/>
                  </a:cubicBezTo>
                  <a:cubicBezTo>
                    <a:pt x="12772" y="3497"/>
                    <a:pt x="12772" y="3497"/>
                    <a:pt x="12772" y="3497"/>
                  </a:cubicBezTo>
                  <a:cubicBezTo>
                    <a:pt x="12729" y="3584"/>
                    <a:pt x="12729" y="3584"/>
                    <a:pt x="12729" y="3584"/>
                  </a:cubicBezTo>
                  <a:cubicBezTo>
                    <a:pt x="12709" y="3644"/>
                    <a:pt x="12666" y="3703"/>
                    <a:pt x="12626" y="3731"/>
                  </a:cubicBezTo>
                  <a:cubicBezTo>
                    <a:pt x="12541" y="3819"/>
                    <a:pt x="12458" y="3847"/>
                    <a:pt x="12332" y="3847"/>
                  </a:cubicBezTo>
                  <a:cubicBezTo>
                    <a:pt x="12289" y="3878"/>
                    <a:pt x="12226" y="3878"/>
                    <a:pt x="12144" y="3906"/>
                  </a:cubicBezTo>
                  <a:cubicBezTo>
                    <a:pt x="12041" y="3934"/>
                    <a:pt x="11935" y="3966"/>
                    <a:pt x="11829" y="3966"/>
                  </a:cubicBezTo>
                  <a:cubicBezTo>
                    <a:pt x="11747" y="3966"/>
                    <a:pt x="11664" y="3934"/>
                    <a:pt x="11578" y="3934"/>
                  </a:cubicBezTo>
                  <a:cubicBezTo>
                    <a:pt x="11515" y="3934"/>
                    <a:pt x="11515" y="3934"/>
                    <a:pt x="11515" y="3934"/>
                  </a:cubicBezTo>
                  <a:cubicBezTo>
                    <a:pt x="11452" y="3934"/>
                    <a:pt x="11412" y="3906"/>
                    <a:pt x="11370" y="3906"/>
                  </a:cubicBezTo>
                  <a:cubicBezTo>
                    <a:pt x="11307" y="3906"/>
                    <a:pt x="11287" y="3906"/>
                    <a:pt x="11244" y="3906"/>
                  </a:cubicBezTo>
                  <a:cubicBezTo>
                    <a:pt x="11181" y="3906"/>
                    <a:pt x="11138" y="3906"/>
                    <a:pt x="11078" y="3934"/>
                  </a:cubicBezTo>
                  <a:cubicBezTo>
                    <a:pt x="10930" y="3994"/>
                    <a:pt x="10867" y="4081"/>
                    <a:pt x="10721" y="4284"/>
                  </a:cubicBezTo>
                  <a:cubicBezTo>
                    <a:pt x="10658" y="4372"/>
                    <a:pt x="10658" y="4372"/>
                    <a:pt x="10658" y="4372"/>
                  </a:cubicBezTo>
                  <a:cubicBezTo>
                    <a:pt x="10575" y="4491"/>
                    <a:pt x="10513" y="4547"/>
                    <a:pt x="10450" y="4547"/>
                  </a:cubicBezTo>
                  <a:cubicBezTo>
                    <a:pt x="10427" y="4547"/>
                    <a:pt x="10387" y="4547"/>
                    <a:pt x="10344" y="4519"/>
                  </a:cubicBezTo>
                  <a:cubicBezTo>
                    <a:pt x="10324" y="4519"/>
                    <a:pt x="10281" y="4491"/>
                    <a:pt x="10238" y="4459"/>
                  </a:cubicBezTo>
                  <a:cubicBezTo>
                    <a:pt x="10198" y="4459"/>
                    <a:pt x="10176" y="4459"/>
                    <a:pt x="10136" y="4459"/>
                  </a:cubicBezTo>
                  <a:cubicBezTo>
                    <a:pt x="10073" y="4459"/>
                    <a:pt x="10050" y="4491"/>
                    <a:pt x="10010" y="4579"/>
                  </a:cubicBezTo>
                  <a:cubicBezTo>
                    <a:pt x="9990" y="4606"/>
                    <a:pt x="9947" y="4666"/>
                    <a:pt x="9924" y="4694"/>
                  </a:cubicBezTo>
                  <a:cubicBezTo>
                    <a:pt x="9841" y="4841"/>
                    <a:pt x="9821" y="4929"/>
                    <a:pt x="9821" y="5044"/>
                  </a:cubicBezTo>
                  <a:cubicBezTo>
                    <a:pt x="9799" y="5104"/>
                    <a:pt x="9799" y="5159"/>
                    <a:pt x="9779" y="5247"/>
                  </a:cubicBezTo>
                  <a:cubicBezTo>
                    <a:pt x="9759" y="5362"/>
                    <a:pt x="9696" y="5450"/>
                    <a:pt x="9653" y="5537"/>
                  </a:cubicBezTo>
                  <a:cubicBezTo>
                    <a:pt x="9613" y="5569"/>
                    <a:pt x="9590" y="5597"/>
                    <a:pt x="9570" y="5657"/>
                  </a:cubicBezTo>
                  <a:cubicBezTo>
                    <a:pt x="9570" y="5684"/>
                    <a:pt x="9570" y="5772"/>
                    <a:pt x="9547" y="5947"/>
                  </a:cubicBezTo>
                  <a:cubicBezTo>
                    <a:pt x="9527" y="6007"/>
                    <a:pt x="9527" y="6007"/>
                    <a:pt x="9590" y="6034"/>
                  </a:cubicBezTo>
                  <a:cubicBezTo>
                    <a:pt x="9633" y="6034"/>
                    <a:pt x="9676" y="6062"/>
                    <a:pt x="9716" y="6122"/>
                  </a:cubicBezTo>
                  <a:cubicBezTo>
                    <a:pt x="9739" y="6150"/>
                    <a:pt x="9799" y="6210"/>
                    <a:pt x="9947" y="6210"/>
                  </a:cubicBezTo>
                  <a:cubicBezTo>
                    <a:pt x="9967" y="6210"/>
                    <a:pt x="9990" y="6210"/>
                    <a:pt x="10010" y="6182"/>
                  </a:cubicBezTo>
                  <a:cubicBezTo>
                    <a:pt x="9967" y="6150"/>
                    <a:pt x="9904" y="6062"/>
                    <a:pt x="9821" y="6007"/>
                  </a:cubicBezTo>
                  <a:cubicBezTo>
                    <a:pt x="9799" y="5975"/>
                    <a:pt x="9759" y="5919"/>
                    <a:pt x="9759" y="5859"/>
                  </a:cubicBezTo>
                  <a:cubicBezTo>
                    <a:pt x="9759" y="5800"/>
                    <a:pt x="9799" y="5772"/>
                    <a:pt x="9821" y="5744"/>
                  </a:cubicBezTo>
                  <a:cubicBezTo>
                    <a:pt x="9861" y="5684"/>
                    <a:pt x="9904" y="5629"/>
                    <a:pt x="9947" y="5509"/>
                  </a:cubicBezTo>
                  <a:cubicBezTo>
                    <a:pt x="10010" y="5334"/>
                    <a:pt x="10073" y="5279"/>
                    <a:pt x="10136" y="5219"/>
                  </a:cubicBezTo>
                  <a:cubicBezTo>
                    <a:pt x="10198" y="5191"/>
                    <a:pt x="10261" y="5159"/>
                    <a:pt x="10344" y="5044"/>
                  </a:cubicBezTo>
                  <a:cubicBezTo>
                    <a:pt x="10575" y="4781"/>
                    <a:pt x="10741" y="4634"/>
                    <a:pt x="11015" y="4404"/>
                  </a:cubicBezTo>
                  <a:cubicBezTo>
                    <a:pt x="11078" y="4372"/>
                    <a:pt x="11098" y="4344"/>
                    <a:pt x="11138" y="4316"/>
                  </a:cubicBezTo>
                  <a:cubicBezTo>
                    <a:pt x="11181" y="4256"/>
                    <a:pt x="11201" y="4256"/>
                    <a:pt x="11224" y="4256"/>
                  </a:cubicBezTo>
                  <a:cubicBezTo>
                    <a:pt x="11264" y="4256"/>
                    <a:pt x="11264" y="4284"/>
                    <a:pt x="11287" y="4284"/>
                  </a:cubicBezTo>
                  <a:cubicBezTo>
                    <a:pt x="11287" y="4316"/>
                    <a:pt x="11287" y="4316"/>
                    <a:pt x="11327" y="4344"/>
                  </a:cubicBezTo>
                  <a:cubicBezTo>
                    <a:pt x="11432" y="4431"/>
                    <a:pt x="11495" y="4459"/>
                    <a:pt x="11664" y="4459"/>
                  </a:cubicBezTo>
                  <a:cubicBezTo>
                    <a:pt x="11704" y="4459"/>
                    <a:pt x="11747" y="4459"/>
                    <a:pt x="11767" y="4431"/>
                  </a:cubicBezTo>
                  <a:cubicBezTo>
                    <a:pt x="11789" y="4431"/>
                    <a:pt x="11809" y="4431"/>
                    <a:pt x="11829" y="4431"/>
                  </a:cubicBezTo>
                  <a:cubicBezTo>
                    <a:pt x="11872" y="4431"/>
                    <a:pt x="11915" y="4459"/>
                    <a:pt x="11975" y="4547"/>
                  </a:cubicBezTo>
                  <a:cubicBezTo>
                    <a:pt x="12061" y="4666"/>
                    <a:pt x="12081" y="4666"/>
                    <a:pt x="12104" y="4666"/>
                  </a:cubicBezTo>
                  <a:cubicBezTo>
                    <a:pt x="12104" y="4666"/>
                    <a:pt x="12124" y="4666"/>
                    <a:pt x="12144" y="4666"/>
                  </a:cubicBezTo>
                  <a:cubicBezTo>
                    <a:pt x="12166" y="4666"/>
                    <a:pt x="12206" y="4666"/>
                    <a:pt x="12226" y="4634"/>
                  </a:cubicBezTo>
                  <a:cubicBezTo>
                    <a:pt x="12332" y="4634"/>
                    <a:pt x="12332" y="4606"/>
                    <a:pt x="12375" y="4431"/>
                  </a:cubicBezTo>
                  <a:cubicBezTo>
                    <a:pt x="12375" y="4344"/>
                    <a:pt x="12395" y="4256"/>
                    <a:pt x="12418" y="4141"/>
                  </a:cubicBezTo>
                  <a:cubicBezTo>
                    <a:pt x="12438" y="4113"/>
                    <a:pt x="12438" y="4113"/>
                    <a:pt x="12438" y="4113"/>
                  </a:cubicBezTo>
                  <a:cubicBezTo>
                    <a:pt x="12478" y="3878"/>
                    <a:pt x="12501" y="3847"/>
                    <a:pt x="12541" y="3847"/>
                  </a:cubicBezTo>
                  <a:cubicBezTo>
                    <a:pt x="12564" y="3847"/>
                    <a:pt x="12584" y="3847"/>
                    <a:pt x="12626" y="3791"/>
                  </a:cubicBezTo>
                  <a:cubicBezTo>
                    <a:pt x="12752" y="3676"/>
                    <a:pt x="12792" y="3644"/>
                    <a:pt x="12835" y="3528"/>
                  </a:cubicBezTo>
                  <a:cubicBezTo>
                    <a:pt x="12855" y="3497"/>
                    <a:pt x="12855" y="3497"/>
                    <a:pt x="12855" y="3497"/>
                  </a:cubicBezTo>
                  <a:cubicBezTo>
                    <a:pt x="12878" y="3497"/>
                    <a:pt x="12878" y="3497"/>
                    <a:pt x="12878" y="3497"/>
                  </a:cubicBezTo>
                  <a:cubicBezTo>
                    <a:pt x="12981" y="3497"/>
                    <a:pt x="13043" y="3556"/>
                    <a:pt x="13086" y="3616"/>
                  </a:cubicBezTo>
                  <a:cubicBezTo>
                    <a:pt x="13106" y="3676"/>
                    <a:pt x="13129" y="3731"/>
                    <a:pt x="13106" y="3819"/>
                  </a:cubicBezTo>
                  <a:cubicBezTo>
                    <a:pt x="13086" y="3966"/>
                    <a:pt x="13192" y="4022"/>
                    <a:pt x="13338" y="4081"/>
                  </a:cubicBezTo>
                  <a:cubicBezTo>
                    <a:pt x="13420" y="4113"/>
                    <a:pt x="13506" y="4169"/>
                    <a:pt x="13526" y="4229"/>
                  </a:cubicBezTo>
                  <a:cubicBezTo>
                    <a:pt x="13546" y="4256"/>
                    <a:pt x="13546" y="4256"/>
                    <a:pt x="13546" y="4256"/>
                  </a:cubicBezTo>
                  <a:cubicBezTo>
                    <a:pt x="13546" y="4316"/>
                    <a:pt x="13546" y="4316"/>
                    <a:pt x="13546" y="4316"/>
                  </a:cubicBezTo>
                  <a:cubicBezTo>
                    <a:pt x="13463" y="4634"/>
                    <a:pt x="13463" y="4841"/>
                    <a:pt x="13483" y="4869"/>
                  </a:cubicBezTo>
                  <a:cubicBezTo>
                    <a:pt x="13589" y="5044"/>
                    <a:pt x="13692" y="5394"/>
                    <a:pt x="13735" y="5482"/>
                  </a:cubicBezTo>
                  <a:cubicBezTo>
                    <a:pt x="13777" y="5629"/>
                    <a:pt x="13923" y="5772"/>
                    <a:pt x="14155" y="5859"/>
                  </a:cubicBezTo>
                  <a:cubicBezTo>
                    <a:pt x="14217" y="5887"/>
                    <a:pt x="14300" y="5919"/>
                    <a:pt x="14426" y="5919"/>
                  </a:cubicBezTo>
                  <a:cubicBezTo>
                    <a:pt x="14426" y="5947"/>
                    <a:pt x="14426" y="5947"/>
                    <a:pt x="14426" y="5947"/>
                  </a:cubicBezTo>
                  <a:cubicBezTo>
                    <a:pt x="14572" y="5947"/>
                    <a:pt x="14717" y="5975"/>
                    <a:pt x="14780" y="6182"/>
                  </a:cubicBezTo>
                  <a:cubicBezTo>
                    <a:pt x="14803" y="6210"/>
                    <a:pt x="14823" y="6269"/>
                    <a:pt x="14823" y="6297"/>
                  </a:cubicBezTo>
                  <a:cubicBezTo>
                    <a:pt x="14886" y="6444"/>
                    <a:pt x="14969" y="6707"/>
                    <a:pt x="15011" y="6735"/>
                  </a:cubicBezTo>
                  <a:cubicBezTo>
                    <a:pt x="15031" y="6735"/>
                    <a:pt x="15031" y="6735"/>
                    <a:pt x="15054" y="6735"/>
                  </a:cubicBezTo>
                  <a:cubicBezTo>
                    <a:pt x="15094" y="6735"/>
                    <a:pt x="15117" y="6735"/>
                    <a:pt x="15137" y="6735"/>
                  </a:cubicBezTo>
                  <a:cubicBezTo>
                    <a:pt x="15180" y="6735"/>
                    <a:pt x="15200" y="6707"/>
                    <a:pt x="15220" y="6707"/>
                  </a:cubicBezTo>
                  <a:cubicBezTo>
                    <a:pt x="15346" y="6707"/>
                    <a:pt x="15369" y="6822"/>
                    <a:pt x="15369" y="6878"/>
                  </a:cubicBezTo>
                  <a:cubicBezTo>
                    <a:pt x="15369" y="7057"/>
                    <a:pt x="15408" y="7260"/>
                    <a:pt x="15660" y="7610"/>
                  </a:cubicBezTo>
                  <a:cubicBezTo>
                    <a:pt x="15806" y="7813"/>
                    <a:pt x="15911" y="7872"/>
                    <a:pt x="15954" y="7872"/>
                  </a:cubicBezTo>
                  <a:cubicBezTo>
                    <a:pt x="15954" y="7872"/>
                    <a:pt x="15954" y="7872"/>
                    <a:pt x="15934" y="7840"/>
                  </a:cubicBezTo>
                  <a:cubicBezTo>
                    <a:pt x="15911" y="7785"/>
                    <a:pt x="15911" y="7785"/>
                    <a:pt x="15911" y="7785"/>
                  </a:cubicBezTo>
                  <a:cubicBezTo>
                    <a:pt x="15868" y="7638"/>
                    <a:pt x="15806" y="7494"/>
                    <a:pt x="15848" y="7403"/>
                  </a:cubicBezTo>
                  <a:cubicBezTo>
                    <a:pt x="15868" y="7375"/>
                    <a:pt x="15891" y="7347"/>
                    <a:pt x="15954" y="7347"/>
                  </a:cubicBezTo>
                  <a:cubicBezTo>
                    <a:pt x="16100" y="7347"/>
                    <a:pt x="16394" y="7288"/>
                    <a:pt x="16560" y="7085"/>
                  </a:cubicBezTo>
                  <a:cubicBezTo>
                    <a:pt x="16685" y="6937"/>
                    <a:pt x="16791" y="6878"/>
                    <a:pt x="16894" y="6878"/>
                  </a:cubicBezTo>
                  <a:cubicBezTo>
                    <a:pt x="16960" y="6878"/>
                    <a:pt x="17042" y="6910"/>
                    <a:pt x="17125" y="6997"/>
                  </a:cubicBezTo>
                  <a:cubicBezTo>
                    <a:pt x="17231" y="7085"/>
                    <a:pt x="17271" y="7112"/>
                    <a:pt x="17314" y="7112"/>
                  </a:cubicBezTo>
                  <a:lnTo>
                    <a:pt x="17334" y="7112"/>
                  </a:lnTo>
                  <a:cubicBezTo>
                    <a:pt x="17357" y="6937"/>
                    <a:pt x="17419" y="6587"/>
                    <a:pt x="17522" y="6560"/>
                  </a:cubicBezTo>
                  <a:cubicBezTo>
                    <a:pt x="17522" y="6532"/>
                    <a:pt x="17522" y="6532"/>
                    <a:pt x="17522" y="6532"/>
                  </a:cubicBezTo>
                  <a:cubicBezTo>
                    <a:pt x="17545" y="6532"/>
                    <a:pt x="17545" y="6532"/>
                    <a:pt x="17545" y="6532"/>
                  </a:cubicBezTo>
                  <a:cubicBezTo>
                    <a:pt x="17628" y="6532"/>
                    <a:pt x="17671" y="6675"/>
                    <a:pt x="17734" y="6878"/>
                  </a:cubicBezTo>
                  <a:cubicBezTo>
                    <a:pt x="17796" y="6997"/>
                    <a:pt x="17836" y="7172"/>
                    <a:pt x="17919" y="7347"/>
                  </a:cubicBezTo>
                  <a:cubicBezTo>
                    <a:pt x="18068" y="7638"/>
                    <a:pt x="18088" y="7638"/>
                    <a:pt x="18256" y="7665"/>
                  </a:cubicBezTo>
                  <a:cubicBezTo>
                    <a:pt x="18296" y="7697"/>
                    <a:pt x="18339" y="7697"/>
                    <a:pt x="18422" y="7725"/>
                  </a:cubicBezTo>
                  <a:cubicBezTo>
                    <a:pt x="18673" y="7785"/>
                    <a:pt x="18799" y="7928"/>
                    <a:pt x="18925" y="8047"/>
                  </a:cubicBezTo>
                  <a:cubicBezTo>
                    <a:pt x="18968" y="8103"/>
                    <a:pt x="19008" y="8135"/>
                    <a:pt x="19050" y="8163"/>
                  </a:cubicBezTo>
                  <a:cubicBezTo>
                    <a:pt x="19156" y="8278"/>
                    <a:pt x="19282" y="8453"/>
                    <a:pt x="19387" y="8600"/>
                  </a:cubicBezTo>
                  <a:cubicBezTo>
                    <a:pt x="19450" y="8716"/>
                    <a:pt x="19510" y="8803"/>
                    <a:pt x="19573" y="8863"/>
                  </a:cubicBezTo>
                  <a:cubicBezTo>
                    <a:pt x="19699" y="8978"/>
                    <a:pt x="20076" y="9563"/>
                    <a:pt x="20099" y="9591"/>
                  </a:cubicBezTo>
                  <a:cubicBezTo>
                    <a:pt x="20139" y="10494"/>
                    <a:pt x="20139" y="10494"/>
                    <a:pt x="20139" y="10494"/>
                  </a:cubicBezTo>
                  <a:cubicBezTo>
                    <a:pt x="20099" y="10494"/>
                    <a:pt x="20099" y="10494"/>
                    <a:pt x="20099" y="10494"/>
                  </a:cubicBezTo>
                  <a:cubicBezTo>
                    <a:pt x="20036" y="10494"/>
                    <a:pt x="19973" y="10494"/>
                    <a:pt x="19910" y="10494"/>
                  </a:cubicBezTo>
                  <a:cubicBezTo>
                    <a:pt x="19824" y="10494"/>
                    <a:pt x="19722" y="10494"/>
                    <a:pt x="19659" y="10494"/>
                  </a:cubicBezTo>
                  <a:cubicBezTo>
                    <a:pt x="19533" y="10494"/>
                    <a:pt x="19450" y="10494"/>
                    <a:pt x="19365" y="10494"/>
                  </a:cubicBezTo>
                  <a:cubicBezTo>
                    <a:pt x="19282" y="10494"/>
                    <a:pt x="19199" y="10494"/>
                    <a:pt x="19113" y="10526"/>
                  </a:cubicBezTo>
                  <a:cubicBezTo>
                    <a:pt x="19030" y="10526"/>
                    <a:pt x="19008" y="10581"/>
                    <a:pt x="18988" y="10669"/>
                  </a:cubicBezTo>
                  <a:cubicBezTo>
                    <a:pt x="18968" y="10697"/>
                    <a:pt x="18925" y="10784"/>
                    <a:pt x="18885" y="10844"/>
                  </a:cubicBezTo>
                  <a:cubicBezTo>
                    <a:pt x="18779" y="10991"/>
                    <a:pt x="18736" y="10991"/>
                    <a:pt x="18610" y="10991"/>
                  </a:cubicBezTo>
                  <a:cubicBezTo>
                    <a:pt x="18508" y="10991"/>
                    <a:pt x="18508" y="10991"/>
                    <a:pt x="18508" y="10991"/>
                  </a:cubicBezTo>
                  <a:cubicBezTo>
                    <a:pt x="18362" y="10991"/>
                    <a:pt x="18339" y="10991"/>
                    <a:pt x="18296" y="11078"/>
                  </a:cubicBezTo>
                  <a:cubicBezTo>
                    <a:pt x="18276" y="11106"/>
                    <a:pt x="18276" y="11106"/>
                    <a:pt x="18276" y="11106"/>
                  </a:cubicBezTo>
                  <a:cubicBezTo>
                    <a:pt x="18256" y="11134"/>
                    <a:pt x="18276" y="11281"/>
                    <a:pt x="18382" y="11397"/>
                  </a:cubicBezTo>
                  <a:cubicBezTo>
                    <a:pt x="18465" y="11484"/>
                    <a:pt x="18528" y="11544"/>
                    <a:pt x="18610" y="11572"/>
                  </a:cubicBezTo>
                  <a:cubicBezTo>
                    <a:pt x="18673" y="11631"/>
                    <a:pt x="18759" y="11691"/>
                    <a:pt x="18822" y="11775"/>
                  </a:cubicBezTo>
                  <a:cubicBezTo>
                    <a:pt x="18905" y="11866"/>
                    <a:pt x="19050" y="11922"/>
                    <a:pt x="19199" y="11981"/>
                  </a:cubicBezTo>
                  <a:cubicBezTo>
                    <a:pt x="19239" y="12009"/>
                    <a:pt x="19282" y="12009"/>
                    <a:pt x="19345" y="12041"/>
                  </a:cubicBezTo>
                  <a:cubicBezTo>
                    <a:pt x="19470" y="12097"/>
                    <a:pt x="19596" y="12125"/>
                    <a:pt x="19699" y="12125"/>
                  </a:cubicBezTo>
                  <a:cubicBezTo>
                    <a:pt x="19742" y="12125"/>
                    <a:pt x="19804" y="12125"/>
                    <a:pt x="19847" y="12097"/>
                  </a:cubicBezTo>
                  <a:cubicBezTo>
                    <a:pt x="19973" y="12069"/>
                    <a:pt x="19993" y="12041"/>
                    <a:pt x="20056" y="11922"/>
                  </a:cubicBezTo>
                  <a:cubicBezTo>
                    <a:pt x="20076" y="11894"/>
                    <a:pt x="20076" y="11894"/>
                    <a:pt x="20076" y="11894"/>
                  </a:cubicBezTo>
                  <a:cubicBezTo>
                    <a:pt x="20119" y="11775"/>
                    <a:pt x="20182" y="11747"/>
                    <a:pt x="20264" y="11747"/>
                  </a:cubicBezTo>
                  <a:cubicBezTo>
                    <a:pt x="20307" y="11747"/>
                    <a:pt x="20327" y="11747"/>
                    <a:pt x="20347" y="11747"/>
                  </a:cubicBezTo>
                  <a:cubicBezTo>
                    <a:pt x="20390" y="11747"/>
                    <a:pt x="20390" y="11747"/>
                    <a:pt x="20390" y="11747"/>
                  </a:cubicBezTo>
                  <a:cubicBezTo>
                    <a:pt x="20390" y="11775"/>
                    <a:pt x="20390" y="11775"/>
                    <a:pt x="20390" y="11775"/>
                  </a:cubicBezTo>
                  <a:cubicBezTo>
                    <a:pt x="20433" y="11866"/>
                    <a:pt x="20496" y="12009"/>
                    <a:pt x="20496" y="12184"/>
                  </a:cubicBezTo>
                  <a:cubicBezTo>
                    <a:pt x="20516" y="12507"/>
                    <a:pt x="20641" y="12884"/>
                    <a:pt x="20641" y="12884"/>
                  </a:cubicBezTo>
                  <a:cubicBezTo>
                    <a:pt x="20661" y="12944"/>
                    <a:pt x="20684" y="13000"/>
                    <a:pt x="20704" y="13087"/>
                  </a:cubicBezTo>
                  <a:cubicBezTo>
                    <a:pt x="20767" y="13382"/>
                    <a:pt x="20893" y="13847"/>
                    <a:pt x="20850" y="14137"/>
                  </a:cubicBezTo>
                  <a:cubicBezTo>
                    <a:pt x="20790" y="14400"/>
                    <a:pt x="20893" y="14722"/>
                    <a:pt x="20998" y="14985"/>
                  </a:cubicBezTo>
                  <a:cubicBezTo>
                    <a:pt x="21018" y="15040"/>
                    <a:pt x="21038" y="15128"/>
                    <a:pt x="21061" y="15188"/>
                  </a:cubicBezTo>
                  <a:cubicBezTo>
                    <a:pt x="21124" y="15335"/>
                    <a:pt x="21164" y="15538"/>
                    <a:pt x="21207" y="15713"/>
                  </a:cubicBezTo>
                  <a:cubicBezTo>
                    <a:pt x="21250" y="15916"/>
                    <a:pt x="21290" y="16118"/>
                    <a:pt x="21333" y="16178"/>
                  </a:cubicBezTo>
                  <a:cubicBezTo>
                    <a:pt x="21395" y="16325"/>
                    <a:pt x="21584" y="17228"/>
                    <a:pt x="21584" y="17431"/>
                  </a:cubicBezTo>
                  <a:cubicBezTo>
                    <a:pt x="21584" y="17491"/>
                    <a:pt x="21584" y="17491"/>
                    <a:pt x="21584" y="17491"/>
                  </a:cubicBezTo>
                  <a:cubicBezTo>
                    <a:pt x="21541" y="17491"/>
                    <a:pt x="21541" y="17491"/>
                    <a:pt x="21541" y="17491"/>
                  </a:cubicBezTo>
                  <a:cubicBezTo>
                    <a:pt x="21415" y="17491"/>
                    <a:pt x="21395" y="17519"/>
                    <a:pt x="21353" y="17606"/>
                  </a:cubicBezTo>
                  <a:cubicBezTo>
                    <a:pt x="21333" y="17694"/>
                    <a:pt x="21290" y="17781"/>
                    <a:pt x="21207" y="17869"/>
                  </a:cubicBezTo>
                  <a:cubicBezTo>
                    <a:pt x="20976" y="18103"/>
                    <a:pt x="20976" y="18103"/>
                    <a:pt x="20850" y="18334"/>
                  </a:cubicBezTo>
                  <a:cubicBezTo>
                    <a:pt x="20810" y="18394"/>
                    <a:pt x="20790" y="18453"/>
                    <a:pt x="20767" y="18481"/>
                  </a:cubicBezTo>
                  <a:cubicBezTo>
                    <a:pt x="20724" y="18541"/>
                    <a:pt x="20704" y="18597"/>
                    <a:pt x="20641" y="18597"/>
                  </a:cubicBezTo>
                  <a:cubicBezTo>
                    <a:pt x="20621" y="18597"/>
                    <a:pt x="20579" y="18597"/>
                    <a:pt x="20539" y="18569"/>
                  </a:cubicBezTo>
                  <a:cubicBezTo>
                    <a:pt x="20433" y="18541"/>
                    <a:pt x="20370" y="18509"/>
                    <a:pt x="20264" y="18509"/>
                  </a:cubicBezTo>
                  <a:cubicBezTo>
                    <a:pt x="20224" y="18509"/>
                    <a:pt x="20139" y="18509"/>
                    <a:pt x="20056" y="18509"/>
                  </a:cubicBezTo>
                  <a:cubicBezTo>
                    <a:pt x="19950" y="18481"/>
                    <a:pt x="19887" y="18453"/>
                    <a:pt x="19867" y="18366"/>
                  </a:cubicBezTo>
                  <a:cubicBezTo>
                    <a:pt x="19824" y="18247"/>
                    <a:pt x="19867" y="18131"/>
                    <a:pt x="19930" y="18016"/>
                  </a:cubicBezTo>
                  <a:cubicBezTo>
                    <a:pt x="19993" y="17841"/>
                    <a:pt x="20182" y="17491"/>
                    <a:pt x="20453" y="17228"/>
                  </a:cubicBezTo>
                  <a:cubicBezTo>
                    <a:pt x="20579" y="17113"/>
                    <a:pt x="20559" y="16966"/>
                    <a:pt x="20516" y="16791"/>
                  </a:cubicBezTo>
                  <a:cubicBezTo>
                    <a:pt x="20516" y="16703"/>
                    <a:pt x="20496" y="16616"/>
                    <a:pt x="20496" y="16528"/>
                  </a:cubicBezTo>
                  <a:cubicBezTo>
                    <a:pt x="20516" y="16413"/>
                    <a:pt x="20496" y="16325"/>
                    <a:pt x="20476" y="16293"/>
                  </a:cubicBezTo>
                  <a:cubicBezTo>
                    <a:pt x="20453" y="16238"/>
                    <a:pt x="20453" y="16238"/>
                    <a:pt x="20453" y="16238"/>
                  </a:cubicBezTo>
                  <a:cubicBezTo>
                    <a:pt x="20453" y="16293"/>
                    <a:pt x="20453" y="16293"/>
                    <a:pt x="20453" y="16293"/>
                  </a:cubicBezTo>
                  <a:cubicBezTo>
                    <a:pt x="20410" y="16325"/>
                    <a:pt x="20347" y="16325"/>
                    <a:pt x="20264" y="16325"/>
                  </a:cubicBezTo>
                  <a:cubicBezTo>
                    <a:pt x="20182" y="16325"/>
                    <a:pt x="20076" y="16325"/>
                    <a:pt x="20013" y="16266"/>
                  </a:cubicBezTo>
                  <a:cubicBezTo>
                    <a:pt x="19973" y="16238"/>
                    <a:pt x="19950" y="16206"/>
                    <a:pt x="19930" y="16206"/>
                  </a:cubicBezTo>
                  <a:cubicBezTo>
                    <a:pt x="19910" y="16206"/>
                    <a:pt x="19887" y="16238"/>
                    <a:pt x="19867" y="16266"/>
                  </a:cubicBezTo>
                  <a:cubicBezTo>
                    <a:pt x="19824" y="16325"/>
                    <a:pt x="19824" y="16325"/>
                    <a:pt x="19824" y="16325"/>
                  </a:cubicBezTo>
                  <a:cubicBezTo>
                    <a:pt x="19699" y="16469"/>
                    <a:pt x="19679" y="16469"/>
                    <a:pt x="19533" y="16528"/>
                  </a:cubicBezTo>
                  <a:cubicBezTo>
                    <a:pt x="19510" y="16556"/>
                    <a:pt x="19490" y="16556"/>
                    <a:pt x="19470" y="16556"/>
                  </a:cubicBezTo>
                  <a:cubicBezTo>
                    <a:pt x="19387" y="16556"/>
                    <a:pt x="19345" y="16469"/>
                    <a:pt x="19322" y="16413"/>
                  </a:cubicBezTo>
                  <a:cubicBezTo>
                    <a:pt x="19302" y="16381"/>
                    <a:pt x="19282" y="16353"/>
                    <a:pt x="19259" y="16325"/>
                  </a:cubicBezTo>
                  <a:cubicBezTo>
                    <a:pt x="19239" y="16293"/>
                    <a:pt x="19219" y="16293"/>
                    <a:pt x="19219" y="16293"/>
                  </a:cubicBezTo>
                  <a:cubicBezTo>
                    <a:pt x="19199" y="16293"/>
                    <a:pt x="19156" y="16353"/>
                    <a:pt x="19113" y="16381"/>
                  </a:cubicBezTo>
                  <a:cubicBezTo>
                    <a:pt x="19073" y="16413"/>
                    <a:pt x="19030" y="16469"/>
                    <a:pt x="18988" y="16500"/>
                  </a:cubicBezTo>
                  <a:cubicBezTo>
                    <a:pt x="18948" y="16528"/>
                    <a:pt x="18905" y="16528"/>
                    <a:pt x="18862" y="16528"/>
                  </a:cubicBezTo>
                  <a:cubicBezTo>
                    <a:pt x="18759" y="16528"/>
                    <a:pt x="18696" y="16413"/>
                    <a:pt x="18653" y="16293"/>
                  </a:cubicBezTo>
                  <a:cubicBezTo>
                    <a:pt x="18633" y="16238"/>
                    <a:pt x="18610" y="16178"/>
                    <a:pt x="18591" y="16091"/>
                  </a:cubicBezTo>
                  <a:cubicBezTo>
                    <a:pt x="18571" y="15975"/>
                    <a:pt x="18528" y="15856"/>
                    <a:pt x="18485" y="15772"/>
                  </a:cubicBezTo>
                  <a:cubicBezTo>
                    <a:pt x="18465" y="15713"/>
                    <a:pt x="18445" y="15653"/>
                    <a:pt x="18422" y="15593"/>
                  </a:cubicBezTo>
                  <a:cubicBezTo>
                    <a:pt x="18402" y="15478"/>
                    <a:pt x="18382" y="15450"/>
                    <a:pt x="18319" y="15422"/>
                  </a:cubicBezTo>
                  <a:cubicBezTo>
                    <a:pt x="18171" y="15390"/>
                    <a:pt x="18131" y="15303"/>
                    <a:pt x="18048" y="15128"/>
                  </a:cubicBezTo>
                  <a:cubicBezTo>
                    <a:pt x="18025" y="15100"/>
                    <a:pt x="18025" y="15100"/>
                    <a:pt x="18025" y="15100"/>
                  </a:cubicBezTo>
                  <a:cubicBezTo>
                    <a:pt x="17942" y="14925"/>
                    <a:pt x="17899" y="14897"/>
                    <a:pt x="17879" y="14897"/>
                  </a:cubicBezTo>
                  <a:cubicBezTo>
                    <a:pt x="17879" y="14897"/>
                    <a:pt x="17859" y="14925"/>
                    <a:pt x="17836" y="14985"/>
                  </a:cubicBezTo>
                  <a:cubicBezTo>
                    <a:pt x="17774" y="15188"/>
                    <a:pt x="17796" y="15275"/>
                    <a:pt x="17879" y="15390"/>
                  </a:cubicBezTo>
                  <a:cubicBezTo>
                    <a:pt x="17899" y="15422"/>
                    <a:pt x="17919" y="15450"/>
                    <a:pt x="17962" y="15478"/>
                  </a:cubicBezTo>
                  <a:cubicBezTo>
                    <a:pt x="18005" y="15538"/>
                    <a:pt x="18048" y="15566"/>
                    <a:pt x="18048" y="15625"/>
                  </a:cubicBezTo>
                  <a:cubicBezTo>
                    <a:pt x="18048" y="15685"/>
                    <a:pt x="18025" y="15741"/>
                    <a:pt x="18005" y="15772"/>
                  </a:cubicBezTo>
                  <a:cubicBezTo>
                    <a:pt x="17899" y="15916"/>
                    <a:pt x="17796" y="15916"/>
                    <a:pt x="17671" y="15943"/>
                  </a:cubicBezTo>
                  <a:cubicBezTo>
                    <a:pt x="17545" y="15975"/>
                    <a:pt x="17545" y="15975"/>
                    <a:pt x="17545" y="15975"/>
                  </a:cubicBezTo>
                  <a:cubicBezTo>
                    <a:pt x="17419" y="16003"/>
                    <a:pt x="17419" y="16003"/>
                    <a:pt x="17251" y="16266"/>
                  </a:cubicBezTo>
                  <a:cubicBezTo>
                    <a:pt x="17168" y="16413"/>
                    <a:pt x="17125" y="16500"/>
                    <a:pt x="17105" y="16556"/>
                  </a:cubicBezTo>
                  <a:cubicBezTo>
                    <a:pt x="17042" y="16675"/>
                    <a:pt x="17022" y="16731"/>
                    <a:pt x="16937" y="16763"/>
                  </a:cubicBezTo>
                  <a:cubicBezTo>
                    <a:pt x="16854" y="16819"/>
                    <a:pt x="16831" y="16850"/>
                    <a:pt x="16771" y="16906"/>
                  </a:cubicBezTo>
                  <a:cubicBezTo>
                    <a:pt x="16748" y="16966"/>
                    <a:pt x="16728" y="16994"/>
                    <a:pt x="16685" y="17021"/>
                  </a:cubicBezTo>
                  <a:cubicBezTo>
                    <a:pt x="16582" y="17141"/>
                    <a:pt x="16602" y="17371"/>
                    <a:pt x="16622" y="17578"/>
                  </a:cubicBezTo>
                  <a:cubicBezTo>
                    <a:pt x="16645" y="17753"/>
                    <a:pt x="16582" y="17928"/>
                    <a:pt x="16520" y="18103"/>
                  </a:cubicBezTo>
                  <a:cubicBezTo>
                    <a:pt x="16497" y="18159"/>
                    <a:pt x="16477" y="18219"/>
                    <a:pt x="16457" y="18306"/>
                  </a:cubicBezTo>
                  <a:cubicBezTo>
                    <a:pt x="16414" y="18422"/>
                    <a:pt x="16394" y="18481"/>
                    <a:pt x="16308" y="18481"/>
                  </a:cubicBezTo>
                  <a:cubicBezTo>
                    <a:pt x="16288" y="18481"/>
                    <a:pt x="16268" y="18481"/>
                    <a:pt x="16245" y="18453"/>
                  </a:cubicBezTo>
                  <a:cubicBezTo>
                    <a:pt x="16225" y="18453"/>
                    <a:pt x="16205" y="18453"/>
                    <a:pt x="16163" y="18422"/>
                  </a:cubicBezTo>
                  <a:lnTo>
                    <a:pt x="16143" y="18422"/>
                  </a:lnTo>
                  <a:cubicBezTo>
                    <a:pt x="16120" y="18422"/>
                    <a:pt x="16120" y="18422"/>
                    <a:pt x="16100" y="18541"/>
                  </a:cubicBezTo>
                  <a:cubicBezTo>
                    <a:pt x="16100" y="18597"/>
                    <a:pt x="16080" y="18684"/>
                    <a:pt x="16037" y="18804"/>
                  </a:cubicBezTo>
                  <a:cubicBezTo>
                    <a:pt x="16017" y="18887"/>
                    <a:pt x="15994" y="18947"/>
                    <a:pt x="15974" y="18975"/>
                  </a:cubicBezTo>
                  <a:cubicBezTo>
                    <a:pt x="15954" y="19094"/>
                    <a:pt x="15934" y="19122"/>
                    <a:pt x="15848" y="19154"/>
                  </a:cubicBezTo>
                  <a:cubicBezTo>
                    <a:pt x="15828" y="19154"/>
                    <a:pt x="15828" y="19154"/>
                    <a:pt x="15806" y="19154"/>
                  </a:cubicBezTo>
                  <a:cubicBezTo>
                    <a:pt x="15723" y="19154"/>
                    <a:pt x="15680" y="19006"/>
                    <a:pt x="15640" y="18887"/>
                  </a:cubicBezTo>
                  <a:cubicBezTo>
                    <a:pt x="15620" y="18831"/>
                    <a:pt x="15577" y="18772"/>
                    <a:pt x="15557" y="18716"/>
                  </a:cubicBezTo>
                  <a:cubicBezTo>
                    <a:pt x="15534" y="18656"/>
                    <a:pt x="15514" y="18656"/>
                    <a:pt x="15491" y="18656"/>
                  </a:cubicBezTo>
                  <a:cubicBezTo>
                    <a:pt x="15471" y="18656"/>
                    <a:pt x="15408" y="18716"/>
                    <a:pt x="15369" y="18744"/>
                  </a:cubicBezTo>
                  <a:cubicBezTo>
                    <a:pt x="15326" y="18772"/>
                    <a:pt x="15283" y="18804"/>
                    <a:pt x="15243" y="18831"/>
                  </a:cubicBezTo>
                  <a:cubicBezTo>
                    <a:pt x="15094" y="18919"/>
                    <a:pt x="15074" y="18975"/>
                    <a:pt x="15054" y="19237"/>
                  </a:cubicBezTo>
                  <a:cubicBezTo>
                    <a:pt x="15031" y="19444"/>
                    <a:pt x="14991" y="19531"/>
                    <a:pt x="14866" y="19531"/>
                  </a:cubicBezTo>
                  <a:cubicBezTo>
                    <a:pt x="14803" y="19500"/>
                    <a:pt x="14803" y="19500"/>
                    <a:pt x="14803" y="19500"/>
                  </a:cubicBezTo>
                  <a:cubicBezTo>
                    <a:pt x="14717" y="19500"/>
                    <a:pt x="14677" y="19384"/>
                    <a:pt x="14634" y="19297"/>
                  </a:cubicBezTo>
                  <a:cubicBezTo>
                    <a:pt x="14614" y="19237"/>
                    <a:pt x="14592" y="19154"/>
                    <a:pt x="14572" y="19122"/>
                  </a:cubicBezTo>
                  <a:cubicBezTo>
                    <a:pt x="14552" y="19122"/>
                    <a:pt x="14552" y="19122"/>
                    <a:pt x="14532" y="19122"/>
                  </a:cubicBezTo>
                  <a:cubicBezTo>
                    <a:pt x="14489" y="19122"/>
                    <a:pt x="14383" y="19237"/>
                    <a:pt x="14320" y="19412"/>
                  </a:cubicBezTo>
                  <a:cubicBezTo>
                    <a:pt x="14300" y="19472"/>
                    <a:pt x="14280" y="19500"/>
                    <a:pt x="14257" y="19559"/>
                  </a:cubicBezTo>
                  <a:cubicBezTo>
                    <a:pt x="14237" y="19647"/>
                    <a:pt x="14217" y="19734"/>
                    <a:pt x="14112" y="19850"/>
                  </a:cubicBezTo>
                  <a:cubicBezTo>
                    <a:pt x="14049" y="19882"/>
                    <a:pt x="14006" y="19909"/>
                    <a:pt x="13986" y="19937"/>
                  </a:cubicBezTo>
                  <a:cubicBezTo>
                    <a:pt x="13923" y="19969"/>
                    <a:pt x="13903" y="19997"/>
                    <a:pt x="13817" y="20144"/>
                  </a:cubicBezTo>
                  <a:cubicBezTo>
                    <a:pt x="13797" y="20200"/>
                    <a:pt x="13797" y="20200"/>
                    <a:pt x="13797" y="20200"/>
                  </a:cubicBezTo>
                  <a:cubicBezTo>
                    <a:pt x="13692" y="20375"/>
                    <a:pt x="13692" y="20403"/>
                    <a:pt x="13526" y="20403"/>
                  </a:cubicBezTo>
                  <a:cubicBezTo>
                    <a:pt x="13483" y="20403"/>
                    <a:pt x="13443" y="20375"/>
                    <a:pt x="13420" y="20347"/>
                  </a:cubicBezTo>
                  <a:cubicBezTo>
                    <a:pt x="13378" y="20259"/>
                    <a:pt x="13400" y="20144"/>
                    <a:pt x="13420" y="20025"/>
                  </a:cubicBezTo>
                  <a:cubicBezTo>
                    <a:pt x="13420" y="19997"/>
                    <a:pt x="13420" y="19969"/>
                    <a:pt x="13443" y="19937"/>
                  </a:cubicBezTo>
                  <a:cubicBezTo>
                    <a:pt x="13420" y="19969"/>
                    <a:pt x="13400" y="19969"/>
                    <a:pt x="13378" y="19997"/>
                  </a:cubicBezTo>
                  <a:cubicBezTo>
                    <a:pt x="13338" y="20057"/>
                    <a:pt x="13275" y="20112"/>
                    <a:pt x="13192" y="20144"/>
                  </a:cubicBezTo>
                  <a:cubicBezTo>
                    <a:pt x="13149" y="20172"/>
                    <a:pt x="13106" y="20172"/>
                    <a:pt x="13063" y="20172"/>
                  </a:cubicBezTo>
                  <a:cubicBezTo>
                    <a:pt x="12981" y="20172"/>
                    <a:pt x="12941" y="20144"/>
                    <a:pt x="12878" y="20084"/>
                  </a:cubicBezTo>
                  <a:cubicBezTo>
                    <a:pt x="12792" y="20112"/>
                    <a:pt x="12626" y="20144"/>
                    <a:pt x="12541" y="20172"/>
                  </a:cubicBezTo>
                  <a:cubicBezTo>
                    <a:pt x="12521" y="20200"/>
                    <a:pt x="12478" y="20232"/>
                    <a:pt x="12458" y="20232"/>
                  </a:cubicBezTo>
                  <a:cubicBezTo>
                    <a:pt x="12395" y="20232"/>
                    <a:pt x="12352" y="20172"/>
                    <a:pt x="12289" y="20112"/>
                  </a:cubicBezTo>
                  <a:cubicBezTo>
                    <a:pt x="12249" y="20084"/>
                    <a:pt x="12249" y="20084"/>
                    <a:pt x="12249" y="20084"/>
                  </a:cubicBezTo>
                  <a:cubicBezTo>
                    <a:pt x="12186" y="20025"/>
                    <a:pt x="12144" y="19969"/>
                    <a:pt x="12124" y="19882"/>
                  </a:cubicBezTo>
                  <a:cubicBezTo>
                    <a:pt x="12081" y="19794"/>
                    <a:pt x="12061" y="19734"/>
                    <a:pt x="12018" y="19734"/>
                  </a:cubicBezTo>
                  <a:cubicBezTo>
                    <a:pt x="11998" y="19734"/>
                    <a:pt x="11998" y="19734"/>
                    <a:pt x="11975" y="19734"/>
                  </a:cubicBezTo>
                  <a:cubicBezTo>
                    <a:pt x="11935" y="19762"/>
                    <a:pt x="11915" y="19762"/>
                    <a:pt x="11872" y="19762"/>
                  </a:cubicBezTo>
                  <a:cubicBezTo>
                    <a:pt x="11789" y="19762"/>
                    <a:pt x="11747" y="19734"/>
                    <a:pt x="11727" y="19675"/>
                  </a:cubicBezTo>
                  <a:cubicBezTo>
                    <a:pt x="11684" y="19619"/>
                    <a:pt x="11664" y="19559"/>
                    <a:pt x="11684" y="19472"/>
                  </a:cubicBezTo>
                  <a:cubicBezTo>
                    <a:pt x="11684" y="19444"/>
                    <a:pt x="11684" y="19384"/>
                    <a:pt x="11664" y="19356"/>
                  </a:cubicBezTo>
                  <a:cubicBezTo>
                    <a:pt x="11641" y="19325"/>
                    <a:pt x="11621" y="19297"/>
                    <a:pt x="11578" y="19297"/>
                  </a:cubicBezTo>
                  <a:cubicBezTo>
                    <a:pt x="11538" y="19297"/>
                    <a:pt x="11515" y="19325"/>
                    <a:pt x="11475" y="19325"/>
                  </a:cubicBezTo>
                  <a:cubicBezTo>
                    <a:pt x="11412" y="19384"/>
                    <a:pt x="11370" y="19384"/>
                    <a:pt x="11307" y="19384"/>
                  </a:cubicBezTo>
                  <a:cubicBezTo>
                    <a:pt x="11244" y="19384"/>
                    <a:pt x="11201" y="19384"/>
                    <a:pt x="11138" y="19356"/>
                  </a:cubicBezTo>
                  <a:cubicBezTo>
                    <a:pt x="11118" y="19325"/>
                    <a:pt x="11098" y="19325"/>
                    <a:pt x="11055" y="19297"/>
                  </a:cubicBezTo>
                  <a:cubicBezTo>
                    <a:pt x="11035" y="19297"/>
                    <a:pt x="10993" y="19297"/>
                    <a:pt x="10973" y="19297"/>
                  </a:cubicBezTo>
                  <a:cubicBezTo>
                    <a:pt x="10910" y="19297"/>
                    <a:pt x="10847" y="19325"/>
                    <a:pt x="10784" y="19356"/>
                  </a:cubicBezTo>
                  <a:cubicBezTo>
                    <a:pt x="10721" y="19384"/>
                    <a:pt x="10678" y="19412"/>
                    <a:pt x="10595" y="19444"/>
                  </a:cubicBezTo>
                  <a:cubicBezTo>
                    <a:pt x="10575" y="19444"/>
                    <a:pt x="10533" y="19472"/>
                    <a:pt x="10513" y="19472"/>
                  </a:cubicBezTo>
                  <a:cubicBezTo>
                    <a:pt x="10364" y="19472"/>
                    <a:pt x="10301" y="19297"/>
                    <a:pt x="10261" y="19181"/>
                  </a:cubicBezTo>
                  <a:cubicBezTo>
                    <a:pt x="10238" y="19122"/>
                    <a:pt x="10218" y="19066"/>
                    <a:pt x="10198" y="19034"/>
                  </a:cubicBezTo>
                  <a:cubicBezTo>
                    <a:pt x="10073" y="18859"/>
                    <a:pt x="9799" y="18541"/>
                    <a:pt x="9653" y="18509"/>
                  </a:cubicBezTo>
                  <a:cubicBezTo>
                    <a:pt x="9590" y="18481"/>
                    <a:pt x="9547" y="18481"/>
                    <a:pt x="9487" y="18481"/>
                  </a:cubicBezTo>
                  <a:cubicBezTo>
                    <a:pt x="9424" y="18481"/>
                    <a:pt x="9339" y="18481"/>
                    <a:pt x="9276" y="18422"/>
                  </a:cubicBezTo>
                  <a:cubicBezTo>
                    <a:pt x="9236" y="18394"/>
                    <a:pt x="9193" y="18334"/>
                    <a:pt x="9173" y="18278"/>
                  </a:cubicBezTo>
                  <a:cubicBezTo>
                    <a:pt x="9150" y="18219"/>
                    <a:pt x="9130" y="18159"/>
                    <a:pt x="9067" y="18159"/>
                  </a:cubicBezTo>
                  <a:cubicBezTo>
                    <a:pt x="9067" y="18159"/>
                    <a:pt x="9047" y="18159"/>
                    <a:pt x="9024" y="18159"/>
                  </a:cubicBezTo>
                  <a:cubicBezTo>
                    <a:pt x="8942" y="18159"/>
                    <a:pt x="8836" y="18219"/>
                    <a:pt x="8733" y="18306"/>
                  </a:cubicBezTo>
                  <a:cubicBezTo>
                    <a:pt x="8690" y="18366"/>
                    <a:pt x="8627" y="18422"/>
                    <a:pt x="8545" y="18422"/>
                  </a:cubicBezTo>
                  <a:cubicBezTo>
                    <a:pt x="8482" y="18422"/>
                    <a:pt x="8419" y="18394"/>
                    <a:pt x="8376" y="18306"/>
                  </a:cubicBezTo>
                  <a:cubicBezTo>
                    <a:pt x="8336" y="18278"/>
                    <a:pt x="8313" y="18247"/>
                    <a:pt x="8293" y="18219"/>
                  </a:cubicBezTo>
                  <a:cubicBezTo>
                    <a:pt x="8293" y="18191"/>
                    <a:pt x="8293" y="18191"/>
                    <a:pt x="8273" y="18191"/>
                  </a:cubicBezTo>
                  <a:cubicBezTo>
                    <a:pt x="8273" y="18191"/>
                    <a:pt x="8273" y="18191"/>
                    <a:pt x="8273" y="18219"/>
                  </a:cubicBezTo>
                  <a:cubicBezTo>
                    <a:pt x="8250" y="18394"/>
                    <a:pt x="8148" y="18453"/>
                    <a:pt x="8085" y="18481"/>
                  </a:cubicBezTo>
                  <a:cubicBezTo>
                    <a:pt x="8085" y="18629"/>
                    <a:pt x="8062" y="18975"/>
                    <a:pt x="7896" y="19006"/>
                  </a:cubicBezTo>
                  <a:cubicBezTo>
                    <a:pt x="7811" y="19034"/>
                    <a:pt x="7791" y="19034"/>
                    <a:pt x="7791" y="19034"/>
                  </a:cubicBezTo>
                  <a:cubicBezTo>
                    <a:pt x="7791" y="19094"/>
                    <a:pt x="7791" y="19094"/>
                    <a:pt x="7791" y="19122"/>
                  </a:cubicBezTo>
                  <a:cubicBezTo>
                    <a:pt x="7771" y="19209"/>
                    <a:pt x="7708" y="19325"/>
                    <a:pt x="7622" y="19325"/>
                  </a:cubicBezTo>
                  <a:cubicBezTo>
                    <a:pt x="7602" y="19325"/>
                    <a:pt x="7562" y="19297"/>
                    <a:pt x="7519" y="19269"/>
                  </a:cubicBezTo>
                  <a:cubicBezTo>
                    <a:pt x="7499" y="19237"/>
                    <a:pt x="7499" y="19237"/>
                    <a:pt x="7476" y="19237"/>
                  </a:cubicBezTo>
                  <a:cubicBezTo>
                    <a:pt x="7456" y="19237"/>
                    <a:pt x="7393" y="19297"/>
                    <a:pt x="7331" y="19384"/>
                  </a:cubicBezTo>
                  <a:cubicBezTo>
                    <a:pt x="7311" y="19412"/>
                    <a:pt x="7288" y="19444"/>
                    <a:pt x="7268" y="19472"/>
                  </a:cubicBezTo>
                  <a:cubicBezTo>
                    <a:pt x="7205" y="19531"/>
                    <a:pt x="7185" y="19559"/>
                    <a:pt x="7142" y="19587"/>
                  </a:cubicBezTo>
                  <a:cubicBezTo>
                    <a:pt x="7079" y="19675"/>
                    <a:pt x="7036" y="19707"/>
                    <a:pt x="7016" y="19794"/>
                  </a:cubicBezTo>
                  <a:cubicBezTo>
                    <a:pt x="6974" y="19882"/>
                    <a:pt x="6891" y="19937"/>
                    <a:pt x="6808" y="19969"/>
                  </a:cubicBezTo>
                  <a:cubicBezTo>
                    <a:pt x="6765" y="19997"/>
                    <a:pt x="6722" y="19997"/>
                    <a:pt x="6682" y="20057"/>
                  </a:cubicBezTo>
                  <a:cubicBezTo>
                    <a:pt x="6639" y="20057"/>
                    <a:pt x="6619" y="20084"/>
                    <a:pt x="6577" y="20084"/>
                  </a:cubicBezTo>
                  <a:cubicBezTo>
                    <a:pt x="6494" y="20084"/>
                    <a:pt x="6368" y="19997"/>
                    <a:pt x="6262" y="19909"/>
                  </a:cubicBezTo>
                  <a:cubicBezTo>
                    <a:pt x="6222" y="19882"/>
                    <a:pt x="6180" y="19850"/>
                    <a:pt x="6117" y="19822"/>
                  </a:cubicBezTo>
                  <a:cubicBezTo>
                    <a:pt x="6097" y="19794"/>
                    <a:pt x="6074" y="19794"/>
                    <a:pt x="6054" y="19794"/>
                  </a:cubicBezTo>
                  <a:cubicBezTo>
                    <a:pt x="5991" y="19794"/>
                    <a:pt x="5948" y="19850"/>
                    <a:pt x="5885" y="19937"/>
                  </a:cubicBezTo>
                  <a:cubicBezTo>
                    <a:pt x="5845" y="19969"/>
                    <a:pt x="5802" y="20025"/>
                    <a:pt x="5782" y="20057"/>
                  </a:cubicBezTo>
                  <a:cubicBezTo>
                    <a:pt x="5657" y="20144"/>
                    <a:pt x="5551" y="20259"/>
                    <a:pt x="5445" y="20462"/>
                  </a:cubicBezTo>
                  <a:cubicBezTo>
                    <a:pt x="5383" y="20582"/>
                    <a:pt x="5405" y="20637"/>
                    <a:pt x="5445" y="20753"/>
                  </a:cubicBezTo>
                  <a:cubicBezTo>
                    <a:pt x="5468" y="20812"/>
                    <a:pt x="5488" y="20900"/>
                    <a:pt x="5488" y="21015"/>
                  </a:cubicBezTo>
                  <a:cubicBezTo>
                    <a:pt x="5468" y="21075"/>
                    <a:pt x="5468" y="21075"/>
                    <a:pt x="5468" y="21075"/>
                  </a:cubicBezTo>
                  <a:cubicBezTo>
                    <a:pt x="5445" y="21278"/>
                    <a:pt x="5445" y="21310"/>
                    <a:pt x="5405" y="21453"/>
                  </a:cubicBezTo>
                  <a:cubicBezTo>
                    <a:pt x="5383" y="21485"/>
                    <a:pt x="5363" y="21512"/>
                    <a:pt x="5320" y="21512"/>
                  </a:cubicBezTo>
                  <a:cubicBezTo>
                    <a:pt x="5280" y="21512"/>
                    <a:pt x="5237" y="21485"/>
                    <a:pt x="5154" y="21425"/>
                  </a:cubicBezTo>
                  <a:cubicBezTo>
                    <a:pt x="5091" y="21365"/>
                    <a:pt x="4986" y="21278"/>
                    <a:pt x="4903" y="21278"/>
                  </a:cubicBezTo>
                  <a:cubicBezTo>
                    <a:pt x="4860" y="21278"/>
                    <a:pt x="4840" y="21250"/>
                    <a:pt x="4797" y="21250"/>
                  </a:cubicBezTo>
                  <a:cubicBezTo>
                    <a:pt x="4631" y="21250"/>
                    <a:pt x="4608" y="21365"/>
                    <a:pt x="4608" y="21397"/>
                  </a:cubicBezTo>
                  <a:cubicBezTo>
                    <a:pt x="4569" y="21572"/>
                    <a:pt x="4506" y="21600"/>
                    <a:pt x="4400" y="21600"/>
                  </a:cubicBezTo>
                  <a:cubicBezTo>
                    <a:pt x="3897" y="21600"/>
                    <a:pt x="3897" y="21600"/>
                    <a:pt x="3897" y="21600"/>
                  </a:cubicBezTo>
                  <a:lnTo>
                    <a:pt x="3877" y="21600"/>
                  </a:lnTo>
                  <a:close/>
                  <a:moveTo>
                    <a:pt x="17502" y="8716"/>
                  </a:moveTo>
                  <a:cubicBezTo>
                    <a:pt x="17545" y="8743"/>
                    <a:pt x="17585" y="8775"/>
                    <a:pt x="17648" y="8803"/>
                  </a:cubicBezTo>
                  <a:cubicBezTo>
                    <a:pt x="17754" y="8863"/>
                    <a:pt x="17816" y="8950"/>
                    <a:pt x="17899" y="9066"/>
                  </a:cubicBezTo>
                  <a:cubicBezTo>
                    <a:pt x="17919" y="9093"/>
                    <a:pt x="17942" y="9153"/>
                    <a:pt x="17985" y="9213"/>
                  </a:cubicBezTo>
                  <a:cubicBezTo>
                    <a:pt x="18111" y="9388"/>
                    <a:pt x="18171" y="9475"/>
                    <a:pt x="18296" y="9563"/>
                  </a:cubicBezTo>
                  <a:cubicBezTo>
                    <a:pt x="18422" y="9678"/>
                    <a:pt x="18402" y="9738"/>
                    <a:pt x="18362" y="9853"/>
                  </a:cubicBezTo>
                  <a:cubicBezTo>
                    <a:pt x="18362" y="9881"/>
                    <a:pt x="18339" y="9913"/>
                    <a:pt x="18339" y="9941"/>
                  </a:cubicBezTo>
                  <a:cubicBezTo>
                    <a:pt x="18296" y="10056"/>
                    <a:pt x="18276" y="10088"/>
                    <a:pt x="18213" y="10116"/>
                  </a:cubicBezTo>
                  <a:cubicBezTo>
                    <a:pt x="18193" y="10175"/>
                    <a:pt x="18151" y="10203"/>
                    <a:pt x="18088" y="10291"/>
                  </a:cubicBezTo>
                  <a:cubicBezTo>
                    <a:pt x="18005" y="10406"/>
                    <a:pt x="17962" y="10494"/>
                    <a:pt x="17962" y="10526"/>
                  </a:cubicBezTo>
                  <a:cubicBezTo>
                    <a:pt x="18025" y="10526"/>
                    <a:pt x="18131" y="10466"/>
                    <a:pt x="18276" y="10378"/>
                  </a:cubicBezTo>
                  <a:cubicBezTo>
                    <a:pt x="18296" y="10378"/>
                    <a:pt x="18296" y="10378"/>
                    <a:pt x="18296" y="10378"/>
                  </a:cubicBezTo>
                  <a:cubicBezTo>
                    <a:pt x="18445" y="10291"/>
                    <a:pt x="18445" y="10231"/>
                    <a:pt x="18465" y="10088"/>
                  </a:cubicBezTo>
                  <a:cubicBezTo>
                    <a:pt x="18465" y="10056"/>
                    <a:pt x="18465" y="10028"/>
                    <a:pt x="18485" y="10000"/>
                  </a:cubicBezTo>
                  <a:cubicBezTo>
                    <a:pt x="18485" y="9881"/>
                    <a:pt x="18485" y="9881"/>
                    <a:pt x="18465" y="9825"/>
                  </a:cubicBezTo>
                  <a:cubicBezTo>
                    <a:pt x="18445" y="9794"/>
                    <a:pt x="18445" y="9766"/>
                    <a:pt x="18422" y="9706"/>
                  </a:cubicBezTo>
                  <a:cubicBezTo>
                    <a:pt x="18402" y="9650"/>
                    <a:pt x="18382" y="9619"/>
                    <a:pt x="18382" y="9591"/>
                  </a:cubicBezTo>
                  <a:cubicBezTo>
                    <a:pt x="18362" y="9503"/>
                    <a:pt x="18362" y="9503"/>
                    <a:pt x="18276" y="9444"/>
                  </a:cubicBezTo>
                  <a:cubicBezTo>
                    <a:pt x="18151" y="9356"/>
                    <a:pt x="18151" y="9300"/>
                    <a:pt x="18151" y="9153"/>
                  </a:cubicBezTo>
                  <a:cubicBezTo>
                    <a:pt x="18151" y="9153"/>
                    <a:pt x="18151" y="9125"/>
                    <a:pt x="18151" y="9093"/>
                  </a:cubicBezTo>
                  <a:cubicBezTo>
                    <a:pt x="18151" y="8863"/>
                    <a:pt x="18296" y="8863"/>
                    <a:pt x="18382" y="8863"/>
                  </a:cubicBezTo>
                  <a:cubicBezTo>
                    <a:pt x="18485" y="8863"/>
                    <a:pt x="18485" y="8863"/>
                    <a:pt x="18485" y="8863"/>
                  </a:cubicBezTo>
                  <a:cubicBezTo>
                    <a:pt x="18548" y="8863"/>
                    <a:pt x="18591" y="8891"/>
                    <a:pt x="18633" y="8922"/>
                  </a:cubicBezTo>
                  <a:cubicBezTo>
                    <a:pt x="18673" y="9010"/>
                    <a:pt x="18633" y="9125"/>
                    <a:pt x="18610" y="9269"/>
                  </a:cubicBezTo>
                  <a:cubicBezTo>
                    <a:pt x="18610" y="9328"/>
                    <a:pt x="18591" y="9356"/>
                    <a:pt x="18591" y="9388"/>
                  </a:cubicBezTo>
                  <a:cubicBezTo>
                    <a:pt x="18591" y="9444"/>
                    <a:pt x="18591" y="9475"/>
                    <a:pt x="18591" y="9475"/>
                  </a:cubicBezTo>
                  <a:cubicBezTo>
                    <a:pt x="18591" y="9475"/>
                    <a:pt x="18633" y="9444"/>
                    <a:pt x="18653" y="9388"/>
                  </a:cubicBezTo>
                  <a:cubicBezTo>
                    <a:pt x="18716" y="9300"/>
                    <a:pt x="18736" y="9269"/>
                    <a:pt x="18779" y="9269"/>
                  </a:cubicBezTo>
                  <a:cubicBezTo>
                    <a:pt x="18822" y="9269"/>
                    <a:pt x="18862" y="9300"/>
                    <a:pt x="18905" y="9356"/>
                  </a:cubicBezTo>
                  <a:cubicBezTo>
                    <a:pt x="18948" y="9388"/>
                    <a:pt x="18948" y="9388"/>
                    <a:pt x="18948" y="9388"/>
                  </a:cubicBezTo>
                  <a:cubicBezTo>
                    <a:pt x="18968" y="9416"/>
                    <a:pt x="18988" y="9416"/>
                    <a:pt x="18988" y="9444"/>
                  </a:cubicBezTo>
                  <a:cubicBezTo>
                    <a:pt x="18988" y="9416"/>
                    <a:pt x="18988" y="9416"/>
                    <a:pt x="18988" y="9388"/>
                  </a:cubicBezTo>
                  <a:cubicBezTo>
                    <a:pt x="19008" y="9356"/>
                    <a:pt x="19030" y="9269"/>
                    <a:pt x="19050" y="9181"/>
                  </a:cubicBezTo>
                  <a:cubicBezTo>
                    <a:pt x="19093" y="9038"/>
                    <a:pt x="19050" y="8950"/>
                    <a:pt x="18988" y="8831"/>
                  </a:cubicBezTo>
                  <a:cubicBezTo>
                    <a:pt x="18948" y="8775"/>
                    <a:pt x="18905" y="8716"/>
                    <a:pt x="18885" y="8628"/>
                  </a:cubicBezTo>
                  <a:cubicBezTo>
                    <a:pt x="18842" y="8513"/>
                    <a:pt x="18799" y="8485"/>
                    <a:pt x="18759" y="8453"/>
                  </a:cubicBezTo>
                  <a:cubicBezTo>
                    <a:pt x="18736" y="8425"/>
                    <a:pt x="18696" y="8393"/>
                    <a:pt x="18653" y="8338"/>
                  </a:cubicBezTo>
                  <a:cubicBezTo>
                    <a:pt x="18571" y="8163"/>
                    <a:pt x="18528" y="8103"/>
                    <a:pt x="18445" y="8103"/>
                  </a:cubicBezTo>
                  <a:cubicBezTo>
                    <a:pt x="18422" y="8103"/>
                    <a:pt x="18402" y="8103"/>
                    <a:pt x="18402" y="8103"/>
                  </a:cubicBezTo>
                  <a:cubicBezTo>
                    <a:pt x="18402" y="8103"/>
                    <a:pt x="18402" y="8135"/>
                    <a:pt x="18402" y="8222"/>
                  </a:cubicBezTo>
                  <a:cubicBezTo>
                    <a:pt x="18402" y="8278"/>
                    <a:pt x="18422" y="8310"/>
                    <a:pt x="18445" y="8338"/>
                  </a:cubicBezTo>
                  <a:cubicBezTo>
                    <a:pt x="18465" y="8366"/>
                    <a:pt x="18485" y="8393"/>
                    <a:pt x="18485" y="8485"/>
                  </a:cubicBezTo>
                  <a:cubicBezTo>
                    <a:pt x="18485" y="8600"/>
                    <a:pt x="18402" y="8660"/>
                    <a:pt x="18319" y="8688"/>
                  </a:cubicBezTo>
                  <a:cubicBezTo>
                    <a:pt x="18256" y="8716"/>
                    <a:pt x="18171" y="8743"/>
                    <a:pt x="18111" y="8803"/>
                  </a:cubicBezTo>
                  <a:cubicBezTo>
                    <a:pt x="18025" y="8922"/>
                    <a:pt x="17985" y="8950"/>
                    <a:pt x="17962" y="8950"/>
                  </a:cubicBezTo>
                  <a:cubicBezTo>
                    <a:pt x="17919" y="8950"/>
                    <a:pt x="17899" y="8922"/>
                    <a:pt x="17899" y="8891"/>
                  </a:cubicBezTo>
                  <a:lnTo>
                    <a:pt x="17879" y="8863"/>
                  </a:lnTo>
                  <a:cubicBezTo>
                    <a:pt x="17859" y="8831"/>
                    <a:pt x="17836" y="8803"/>
                    <a:pt x="17836" y="8775"/>
                  </a:cubicBezTo>
                  <a:cubicBezTo>
                    <a:pt x="17836" y="8716"/>
                    <a:pt x="17879" y="8660"/>
                    <a:pt x="17919" y="8572"/>
                  </a:cubicBezTo>
                  <a:cubicBezTo>
                    <a:pt x="17962" y="8541"/>
                    <a:pt x="17985" y="8513"/>
                    <a:pt x="18005" y="8485"/>
                  </a:cubicBezTo>
                  <a:cubicBezTo>
                    <a:pt x="18025" y="8425"/>
                    <a:pt x="18048" y="8366"/>
                    <a:pt x="18025" y="8338"/>
                  </a:cubicBezTo>
                  <a:cubicBezTo>
                    <a:pt x="18025" y="8338"/>
                    <a:pt x="18005" y="8338"/>
                    <a:pt x="17985" y="8338"/>
                  </a:cubicBezTo>
                  <a:cubicBezTo>
                    <a:pt x="17985" y="8338"/>
                    <a:pt x="17985" y="8338"/>
                    <a:pt x="17962" y="8338"/>
                  </a:cubicBezTo>
                  <a:cubicBezTo>
                    <a:pt x="17836" y="8366"/>
                    <a:pt x="17836" y="8393"/>
                    <a:pt x="17796" y="8513"/>
                  </a:cubicBezTo>
                  <a:cubicBezTo>
                    <a:pt x="17734" y="8716"/>
                    <a:pt x="17628" y="8716"/>
                    <a:pt x="17522" y="8716"/>
                  </a:cubicBezTo>
                  <a:cubicBezTo>
                    <a:pt x="17502" y="8716"/>
                    <a:pt x="17502" y="8716"/>
                    <a:pt x="17502" y="8716"/>
                  </a:cubicBezTo>
                  <a:close/>
                  <a:moveTo>
                    <a:pt x="17419" y="8485"/>
                  </a:moveTo>
                  <a:cubicBezTo>
                    <a:pt x="17397" y="8513"/>
                    <a:pt x="17397" y="8513"/>
                    <a:pt x="17397" y="8513"/>
                  </a:cubicBezTo>
                  <a:cubicBezTo>
                    <a:pt x="17377" y="8541"/>
                    <a:pt x="17377" y="8572"/>
                    <a:pt x="17377" y="8572"/>
                  </a:cubicBezTo>
                  <a:cubicBezTo>
                    <a:pt x="17397" y="8600"/>
                    <a:pt x="17397" y="8628"/>
                    <a:pt x="17419" y="8628"/>
                  </a:cubicBezTo>
                  <a:cubicBezTo>
                    <a:pt x="17397" y="8600"/>
                    <a:pt x="17397" y="8541"/>
                    <a:pt x="17419" y="8485"/>
                  </a:cubicBezTo>
                  <a:close/>
                  <a:moveTo>
                    <a:pt x="4923" y="9093"/>
                  </a:moveTo>
                  <a:cubicBezTo>
                    <a:pt x="4923" y="9038"/>
                    <a:pt x="4923" y="9010"/>
                    <a:pt x="4923" y="8978"/>
                  </a:cubicBezTo>
                  <a:cubicBezTo>
                    <a:pt x="4923" y="8891"/>
                    <a:pt x="4903" y="8775"/>
                    <a:pt x="5006" y="8660"/>
                  </a:cubicBezTo>
                  <a:cubicBezTo>
                    <a:pt x="5028" y="8628"/>
                    <a:pt x="5048" y="8600"/>
                    <a:pt x="5071" y="8572"/>
                  </a:cubicBezTo>
                  <a:cubicBezTo>
                    <a:pt x="5091" y="8541"/>
                    <a:pt x="5111" y="8513"/>
                    <a:pt x="5174" y="8513"/>
                  </a:cubicBezTo>
                  <a:cubicBezTo>
                    <a:pt x="5194" y="8513"/>
                    <a:pt x="5217" y="8513"/>
                    <a:pt x="5237" y="8541"/>
                  </a:cubicBezTo>
                  <a:cubicBezTo>
                    <a:pt x="5300" y="8572"/>
                    <a:pt x="5363" y="8628"/>
                    <a:pt x="5383" y="8716"/>
                  </a:cubicBezTo>
                  <a:cubicBezTo>
                    <a:pt x="5383" y="8775"/>
                    <a:pt x="5363" y="8831"/>
                    <a:pt x="5320" y="8891"/>
                  </a:cubicBezTo>
                  <a:cubicBezTo>
                    <a:pt x="5237" y="9038"/>
                    <a:pt x="5048" y="9181"/>
                    <a:pt x="5028" y="9213"/>
                  </a:cubicBezTo>
                  <a:cubicBezTo>
                    <a:pt x="5006" y="9213"/>
                    <a:pt x="5006" y="9213"/>
                    <a:pt x="5006" y="9213"/>
                  </a:cubicBezTo>
                  <a:lnTo>
                    <a:pt x="4923" y="9093"/>
                  </a:lnTo>
                  <a:close/>
                  <a:moveTo>
                    <a:pt x="15157" y="6269"/>
                  </a:moveTo>
                  <a:cubicBezTo>
                    <a:pt x="15074" y="6269"/>
                    <a:pt x="14991" y="6210"/>
                    <a:pt x="14906" y="6150"/>
                  </a:cubicBezTo>
                  <a:cubicBezTo>
                    <a:pt x="14886" y="6122"/>
                    <a:pt x="14866" y="6094"/>
                    <a:pt x="14823" y="6062"/>
                  </a:cubicBezTo>
                  <a:cubicBezTo>
                    <a:pt x="14717" y="6007"/>
                    <a:pt x="14717" y="6007"/>
                    <a:pt x="14717" y="6007"/>
                  </a:cubicBezTo>
                  <a:cubicBezTo>
                    <a:pt x="14823" y="5947"/>
                    <a:pt x="14823" y="5947"/>
                    <a:pt x="14823" y="5947"/>
                  </a:cubicBezTo>
                  <a:cubicBezTo>
                    <a:pt x="14886" y="5947"/>
                    <a:pt x="15117" y="5800"/>
                    <a:pt x="15306" y="5537"/>
                  </a:cubicBezTo>
                  <a:cubicBezTo>
                    <a:pt x="15369" y="5450"/>
                    <a:pt x="15369" y="5450"/>
                    <a:pt x="15369" y="5450"/>
                  </a:cubicBezTo>
                  <a:cubicBezTo>
                    <a:pt x="15388" y="5509"/>
                    <a:pt x="15388" y="5509"/>
                    <a:pt x="15388" y="5509"/>
                  </a:cubicBezTo>
                  <a:cubicBezTo>
                    <a:pt x="15408" y="5537"/>
                    <a:pt x="15431" y="5569"/>
                    <a:pt x="15451" y="5629"/>
                  </a:cubicBezTo>
                  <a:cubicBezTo>
                    <a:pt x="15491" y="5657"/>
                    <a:pt x="15514" y="5744"/>
                    <a:pt x="15491" y="5800"/>
                  </a:cubicBezTo>
                  <a:cubicBezTo>
                    <a:pt x="15471" y="5975"/>
                    <a:pt x="15346" y="6182"/>
                    <a:pt x="15243" y="6237"/>
                  </a:cubicBezTo>
                  <a:cubicBezTo>
                    <a:pt x="15220" y="6269"/>
                    <a:pt x="15200" y="6269"/>
                    <a:pt x="15157" y="6269"/>
                  </a:cubicBezTo>
                  <a:close/>
                  <a:moveTo>
                    <a:pt x="14634" y="5800"/>
                  </a:moveTo>
                  <a:cubicBezTo>
                    <a:pt x="14592" y="5800"/>
                    <a:pt x="14552" y="5800"/>
                    <a:pt x="14509" y="5744"/>
                  </a:cubicBezTo>
                  <a:cubicBezTo>
                    <a:pt x="14466" y="5712"/>
                    <a:pt x="14426" y="5657"/>
                    <a:pt x="14403" y="5629"/>
                  </a:cubicBezTo>
                  <a:cubicBezTo>
                    <a:pt x="14320" y="5569"/>
                    <a:pt x="14257" y="5482"/>
                    <a:pt x="14195" y="5362"/>
                  </a:cubicBezTo>
                  <a:cubicBezTo>
                    <a:pt x="14132" y="5247"/>
                    <a:pt x="14049" y="5191"/>
                    <a:pt x="13966" y="5131"/>
                  </a:cubicBezTo>
                  <a:cubicBezTo>
                    <a:pt x="13880" y="5044"/>
                    <a:pt x="13880" y="5044"/>
                    <a:pt x="13880" y="5044"/>
                  </a:cubicBezTo>
                  <a:cubicBezTo>
                    <a:pt x="13777" y="4984"/>
                    <a:pt x="13652" y="4869"/>
                    <a:pt x="13652" y="4634"/>
                  </a:cubicBezTo>
                  <a:cubicBezTo>
                    <a:pt x="13652" y="4547"/>
                    <a:pt x="13652" y="4459"/>
                    <a:pt x="13652" y="4372"/>
                  </a:cubicBezTo>
                  <a:cubicBezTo>
                    <a:pt x="13672" y="4344"/>
                    <a:pt x="13672" y="4344"/>
                    <a:pt x="13672" y="4344"/>
                  </a:cubicBezTo>
                  <a:cubicBezTo>
                    <a:pt x="13692" y="4344"/>
                    <a:pt x="13692" y="4344"/>
                    <a:pt x="13692" y="4344"/>
                  </a:cubicBezTo>
                  <a:cubicBezTo>
                    <a:pt x="13715" y="4344"/>
                    <a:pt x="13880" y="4284"/>
                    <a:pt x="14237" y="4284"/>
                  </a:cubicBezTo>
                  <a:cubicBezTo>
                    <a:pt x="14320" y="4284"/>
                    <a:pt x="14363" y="4229"/>
                    <a:pt x="14363" y="4141"/>
                  </a:cubicBezTo>
                  <a:cubicBezTo>
                    <a:pt x="14363" y="3966"/>
                    <a:pt x="14237" y="3731"/>
                    <a:pt x="14132" y="3731"/>
                  </a:cubicBezTo>
                  <a:cubicBezTo>
                    <a:pt x="13986" y="3731"/>
                    <a:pt x="13923" y="3644"/>
                    <a:pt x="13880" y="3584"/>
                  </a:cubicBezTo>
                  <a:cubicBezTo>
                    <a:pt x="13860" y="3556"/>
                    <a:pt x="13840" y="3556"/>
                    <a:pt x="13840" y="3556"/>
                  </a:cubicBezTo>
                  <a:cubicBezTo>
                    <a:pt x="13777" y="3528"/>
                    <a:pt x="13777" y="3528"/>
                    <a:pt x="13777" y="3528"/>
                  </a:cubicBezTo>
                  <a:cubicBezTo>
                    <a:pt x="13777" y="3556"/>
                    <a:pt x="13777" y="3556"/>
                    <a:pt x="13777" y="3556"/>
                  </a:cubicBezTo>
                  <a:cubicBezTo>
                    <a:pt x="13735" y="3556"/>
                    <a:pt x="13735" y="3556"/>
                    <a:pt x="13735" y="3556"/>
                  </a:cubicBezTo>
                  <a:cubicBezTo>
                    <a:pt x="13629" y="3528"/>
                    <a:pt x="13566" y="3413"/>
                    <a:pt x="13566" y="3266"/>
                  </a:cubicBezTo>
                  <a:cubicBezTo>
                    <a:pt x="13566" y="3031"/>
                    <a:pt x="13652" y="2888"/>
                    <a:pt x="13735" y="2769"/>
                  </a:cubicBezTo>
                  <a:cubicBezTo>
                    <a:pt x="13777" y="2713"/>
                    <a:pt x="13777" y="2625"/>
                    <a:pt x="13797" y="2506"/>
                  </a:cubicBezTo>
                  <a:cubicBezTo>
                    <a:pt x="13797" y="2419"/>
                    <a:pt x="13797" y="2419"/>
                    <a:pt x="13797" y="2419"/>
                  </a:cubicBezTo>
                  <a:cubicBezTo>
                    <a:pt x="13797" y="2303"/>
                    <a:pt x="13797" y="2128"/>
                    <a:pt x="13840" y="1981"/>
                  </a:cubicBezTo>
                  <a:cubicBezTo>
                    <a:pt x="13860" y="1897"/>
                    <a:pt x="13880" y="1778"/>
                    <a:pt x="13966" y="1778"/>
                  </a:cubicBezTo>
                  <a:cubicBezTo>
                    <a:pt x="13986" y="1778"/>
                    <a:pt x="14006" y="1778"/>
                    <a:pt x="14049" y="1810"/>
                  </a:cubicBezTo>
                  <a:cubicBezTo>
                    <a:pt x="14069" y="1838"/>
                    <a:pt x="14092" y="1838"/>
                    <a:pt x="14132" y="1838"/>
                  </a:cubicBezTo>
                  <a:cubicBezTo>
                    <a:pt x="14155" y="1838"/>
                    <a:pt x="14175" y="1838"/>
                    <a:pt x="14175" y="1810"/>
                  </a:cubicBezTo>
                  <a:cubicBezTo>
                    <a:pt x="14217" y="1778"/>
                    <a:pt x="14217" y="1778"/>
                    <a:pt x="14217" y="1778"/>
                  </a:cubicBezTo>
                  <a:cubicBezTo>
                    <a:pt x="14280" y="1866"/>
                    <a:pt x="14280" y="1866"/>
                    <a:pt x="14280" y="1866"/>
                  </a:cubicBezTo>
                  <a:cubicBezTo>
                    <a:pt x="14300" y="1866"/>
                    <a:pt x="14320" y="1866"/>
                    <a:pt x="14343" y="1866"/>
                  </a:cubicBezTo>
                  <a:cubicBezTo>
                    <a:pt x="14426" y="1866"/>
                    <a:pt x="14466" y="1925"/>
                    <a:pt x="14489" y="2013"/>
                  </a:cubicBezTo>
                  <a:cubicBezTo>
                    <a:pt x="14509" y="2100"/>
                    <a:pt x="14509" y="2100"/>
                    <a:pt x="14509" y="2100"/>
                  </a:cubicBezTo>
                  <a:cubicBezTo>
                    <a:pt x="14532" y="2188"/>
                    <a:pt x="14532" y="2216"/>
                    <a:pt x="14572" y="2248"/>
                  </a:cubicBezTo>
                  <a:cubicBezTo>
                    <a:pt x="14592" y="2248"/>
                    <a:pt x="14592" y="2275"/>
                    <a:pt x="14614" y="2275"/>
                  </a:cubicBezTo>
                  <a:cubicBezTo>
                    <a:pt x="14634" y="2275"/>
                    <a:pt x="14654" y="2303"/>
                    <a:pt x="14677" y="2303"/>
                  </a:cubicBezTo>
                  <a:cubicBezTo>
                    <a:pt x="14677" y="2248"/>
                    <a:pt x="14677" y="2216"/>
                    <a:pt x="14677" y="2156"/>
                  </a:cubicBezTo>
                  <a:cubicBezTo>
                    <a:pt x="14677" y="2100"/>
                    <a:pt x="14677" y="2069"/>
                    <a:pt x="14654" y="1953"/>
                  </a:cubicBezTo>
                  <a:cubicBezTo>
                    <a:pt x="14654" y="1925"/>
                    <a:pt x="14634" y="1897"/>
                    <a:pt x="14634" y="1866"/>
                  </a:cubicBezTo>
                  <a:cubicBezTo>
                    <a:pt x="14614" y="1810"/>
                    <a:pt x="14592" y="1750"/>
                    <a:pt x="14614" y="1691"/>
                  </a:cubicBezTo>
                  <a:cubicBezTo>
                    <a:pt x="14614" y="1631"/>
                    <a:pt x="14654" y="1631"/>
                    <a:pt x="14717" y="1603"/>
                  </a:cubicBezTo>
                  <a:cubicBezTo>
                    <a:pt x="14780" y="1575"/>
                    <a:pt x="14780" y="1575"/>
                    <a:pt x="14780" y="1575"/>
                  </a:cubicBezTo>
                  <a:cubicBezTo>
                    <a:pt x="14803" y="1575"/>
                    <a:pt x="14823" y="1575"/>
                    <a:pt x="14846" y="1575"/>
                  </a:cubicBezTo>
                  <a:cubicBezTo>
                    <a:pt x="14929" y="1575"/>
                    <a:pt x="14949" y="1691"/>
                    <a:pt x="14949" y="1810"/>
                  </a:cubicBezTo>
                  <a:cubicBezTo>
                    <a:pt x="14969" y="1981"/>
                    <a:pt x="15011" y="2128"/>
                    <a:pt x="15094" y="2128"/>
                  </a:cubicBezTo>
                  <a:cubicBezTo>
                    <a:pt x="15117" y="2128"/>
                    <a:pt x="15117" y="2128"/>
                    <a:pt x="15137" y="2100"/>
                  </a:cubicBezTo>
                  <a:cubicBezTo>
                    <a:pt x="15157" y="2100"/>
                    <a:pt x="15157" y="2100"/>
                    <a:pt x="15180" y="2100"/>
                  </a:cubicBezTo>
                  <a:cubicBezTo>
                    <a:pt x="15243" y="2100"/>
                    <a:pt x="15263" y="2188"/>
                    <a:pt x="15283" y="2331"/>
                  </a:cubicBezTo>
                  <a:cubicBezTo>
                    <a:pt x="15326" y="2566"/>
                    <a:pt x="15388" y="2594"/>
                    <a:pt x="15471" y="2653"/>
                  </a:cubicBezTo>
                  <a:cubicBezTo>
                    <a:pt x="15491" y="2653"/>
                    <a:pt x="15514" y="2653"/>
                    <a:pt x="15534" y="2653"/>
                  </a:cubicBezTo>
                  <a:cubicBezTo>
                    <a:pt x="15597" y="2681"/>
                    <a:pt x="15660" y="2713"/>
                    <a:pt x="15640" y="2944"/>
                  </a:cubicBezTo>
                  <a:cubicBezTo>
                    <a:pt x="15640" y="3178"/>
                    <a:pt x="15620" y="3294"/>
                    <a:pt x="15703" y="3381"/>
                  </a:cubicBezTo>
                  <a:cubicBezTo>
                    <a:pt x="15743" y="3413"/>
                    <a:pt x="15766" y="3441"/>
                    <a:pt x="15786" y="3469"/>
                  </a:cubicBezTo>
                  <a:cubicBezTo>
                    <a:pt x="15848" y="3497"/>
                    <a:pt x="15868" y="3528"/>
                    <a:pt x="15911" y="3528"/>
                  </a:cubicBezTo>
                  <a:cubicBezTo>
                    <a:pt x="15934" y="3528"/>
                    <a:pt x="15934" y="3528"/>
                    <a:pt x="15954" y="3528"/>
                  </a:cubicBezTo>
                  <a:cubicBezTo>
                    <a:pt x="15994" y="3497"/>
                    <a:pt x="16037" y="3469"/>
                    <a:pt x="16057" y="3441"/>
                  </a:cubicBezTo>
                  <a:cubicBezTo>
                    <a:pt x="16120" y="3413"/>
                    <a:pt x="16163" y="3353"/>
                    <a:pt x="16225" y="3353"/>
                  </a:cubicBezTo>
                  <a:cubicBezTo>
                    <a:pt x="16245" y="3353"/>
                    <a:pt x="16268" y="3381"/>
                    <a:pt x="16308" y="3381"/>
                  </a:cubicBezTo>
                  <a:cubicBezTo>
                    <a:pt x="16308" y="3413"/>
                    <a:pt x="16331" y="3413"/>
                    <a:pt x="16331" y="3413"/>
                  </a:cubicBezTo>
                  <a:cubicBezTo>
                    <a:pt x="16351" y="3413"/>
                    <a:pt x="16351" y="3413"/>
                    <a:pt x="16351" y="3413"/>
                  </a:cubicBezTo>
                  <a:cubicBezTo>
                    <a:pt x="16351" y="3441"/>
                    <a:pt x="16351" y="3441"/>
                    <a:pt x="16351" y="3441"/>
                  </a:cubicBezTo>
                  <a:cubicBezTo>
                    <a:pt x="16394" y="3497"/>
                    <a:pt x="16434" y="3556"/>
                    <a:pt x="16477" y="3556"/>
                  </a:cubicBezTo>
                  <a:cubicBezTo>
                    <a:pt x="16497" y="3584"/>
                    <a:pt x="16497" y="3584"/>
                    <a:pt x="16497" y="3584"/>
                  </a:cubicBezTo>
                  <a:cubicBezTo>
                    <a:pt x="16540" y="3676"/>
                    <a:pt x="16560" y="3703"/>
                    <a:pt x="16582" y="3703"/>
                  </a:cubicBezTo>
                  <a:cubicBezTo>
                    <a:pt x="16602" y="3703"/>
                    <a:pt x="16645" y="3703"/>
                    <a:pt x="16665" y="3676"/>
                  </a:cubicBezTo>
                  <a:cubicBezTo>
                    <a:pt x="16685" y="3676"/>
                    <a:pt x="16685" y="3676"/>
                    <a:pt x="16685" y="3676"/>
                  </a:cubicBezTo>
                  <a:cubicBezTo>
                    <a:pt x="16708" y="3676"/>
                    <a:pt x="16708" y="3676"/>
                    <a:pt x="16708" y="3676"/>
                  </a:cubicBezTo>
                  <a:cubicBezTo>
                    <a:pt x="16791" y="3731"/>
                    <a:pt x="16874" y="3819"/>
                    <a:pt x="16937" y="3906"/>
                  </a:cubicBezTo>
                  <a:cubicBezTo>
                    <a:pt x="16980" y="3934"/>
                    <a:pt x="16999" y="3966"/>
                    <a:pt x="17042" y="3994"/>
                  </a:cubicBezTo>
                  <a:cubicBezTo>
                    <a:pt x="17188" y="4141"/>
                    <a:pt x="17357" y="4316"/>
                    <a:pt x="17271" y="4519"/>
                  </a:cubicBezTo>
                  <a:cubicBezTo>
                    <a:pt x="17251" y="4606"/>
                    <a:pt x="17208" y="4634"/>
                    <a:pt x="17168" y="4666"/>
                  </a:cubicBezTo>
                  <a:cubicBezTo>
                    <a:pt x="17145" y="4694"/>
                    <a:pt x="17145" y="4694"/>
                    <a:pt x="17145" y="4722"/>
                  </a:cubicBezTo>
                  <a:cubicBezTo>
                    <a:pt x="17188" y="4869"/>
                    <a:pt x="17188" y="5131"/>
                    <a:pt x="17145" y="5307"/>
                  </a:cubicBezTo>
                  <a:cubicBezTo>
                    <a:pt x="17145" y="5334"/>
                    <a:pt x="17125" y="5422"/>
                    <a:pt x="17042" y="5422"/>
                  </a:cubicBezTo>
                  <a:cubicBezTo>
                    <a:pt x="16917" y="5422"/>
                    <a:pt x="16791" y="5307"/>
                    <a:pt x="16771" y="5307"/>
                  </a:cubicBezTo>
                  <a:cubicBezTo>
                    <a:pt x="16748" y="5279"/>
                    <a:pt x="16748" y="5279"/>
                    <a:pt x="16748" y="5279"/>
                  </a:cubicBezTo>
                  <a:cubicBezTo>
                    <a:pt x="16728" y="5219"/>
                    <a:pt x="16665" y="4897"/>
                    <a:pt x="16791" y="4781"/>
                  </a:cubicBezTo>
                  <a:cubicBezTo>
                    <a:pt x="16811" y="4722"/>
                    <a:pt x="16771" y="4579"/>
                    <a:pt x="16708" y="4491"/>
                  </a:cubicBezTo>
                  <a:cubicBezTo>
                    <a:pt x="16665" y="4547"/>
                    <a:pt x="16540" y="4694"/>
                    <a:pt x="16457" y="4694"/>
                  </a:cubicBezTo>
                  <a:cubicBezTo>
                    <a:pt x="16434" y="4694"/>
                    <a:pt x="16434" y="4694"/>
                    <a:pt x="16414" y="4666"/>
                  </a:cubicBezTo>
                  <a:cubicBezTo>
                    <a:pt x="16371" y="4666"/>
                    <a:pt x="16331" y="4606"/>
                    <a:pt x="16308" y="4547"/>
                  </a:cubicBezTo>
                  <a:cubicBezTo>
                    <a:pt x="16288" y="4519"/>
                    <a:pt x="16288" y="4491"/>
                    <a:pt x="16268" y="4491"/>
                  </a:cubicBezTo>
                  <a:cubicBezTo>
                    <a:pt x="16268" y="4491"/>
                    <a:pt x="16245" y="4491"/>
                    <a:pt x="16225" y="4519"/>
                  </a:cubicBezTo>
                  <a:cubicBezTo>
                    <a:pt x="16163" y="4579"/>
                    <a:pt x="16100" y="4722"/>
                    <a:pt x="16057" y="4809"/>
                  </a:cubicBezTo>
                  <a:cubicBezTo>
                    <a:pt x="15994" y="4929"/>
                    <a:pt x="15974" y="4956"/>
                    <a:pt x="15954" y="4956"/>
                  </a:cubicBezTo>
                  <a:cubicBezTo>
                    <a:pt x="15934" y="4956"/>
                    <a:pt x="15934" y="4956"/>
                    <a:pt x="15934" y="4956"/>
                  </a:cubicBezTo>
                  <a:cubicBezTo>
                    <a:pt x="15911" y="4929"/>
                    <a:pt x="15911" y="4929"/>
                    <a:pt x="15911" y="4929"/>
                  </a:cubicBezTo>
                  <a:cubicBezTo>
                    <a:pt x="15891" y="4897"/>
                    <a:pt x="15891" y="4869"/>
                    <a:pt x="15911" y="4841"/>
                  </a:cubicBezTo>
                  <a:cubicBezTo>
                    <a:pt x="15911" y="4781"/>
                    <a:pt x="15934" y="4722"/>
                    <a:pt x="15934" y="4694"/>
                  </a:cubicBezTo>
                  <a:cubicBezTo>
                    <a:pt x="15934" y="4666"/>
                    <a:pt x="15934" y="4666"/>
                    <a:pt x="15911" y="4666"/>
                  </a:cubicBezTo>
                  <a:cubicBezTo>
                    <a:pt x="15828" y="4666"/>
                    <a:pt x="15806" y="4694"/>
                    <a:pt x="15743" y="4754"/>
                  </a:cubicBezTo>
                  <a:cubicBezTo>
                    <a:pt x="15703" y="4781"/>
                    <a:pt x="15660" y="4809"/>
                    <a:pt x="15597" y="4841"/>
                  </a:cubicBezTo>
                  <a:cubicBezTo>
                    <a:pt x="15471" y="4956"/>
                    <a:pt x="15451" y="4984"/>
                    <a:pt x="15431" y="5104"/>
                  </a:cubicBezTo>
                  <a:cubicBezTo>
                    <a:pt x="15431" y="5131"/>
                    <a:pt x="15408" y="5191"/>
                    <a:pt x="15408" y="5219"/>
                  </a:cubicBezTo>
                  <a:cubicBezTo>
                    <a:pt x="15388" y="5247"/>
                    <a:pt x="15388" y="5247"/>
                    <a:pt x="15388" y="5247"/>
                  </a:cubicBezTo>
                  <a:cubicBezTo>
                    <a:pt x="15369" y="5307"/>
                    <a:pt x="15369" y="5307"/>
                    <a:pt x="15369" y="5307"/>
                  </a:cubicBezTo>
                  <a:cubicBezTo>
                    <a:pt x="15243" y="5362"/>
                    <a:pt x="15157" y="5422"/>
                    <a:pt x="15094" y="5422"/>
                  </a:cubicBezTo>
                  <a:cubicBezTo>
                    <a:pt x="15074" y="5422"/>
                    <a:pt x="15074" y="5422"/>
                    <a:pt x="15054" y="5422"/>
                  </a:cubicBezTo>
                  <a:cubicBezTo>
                    <a:pt x="15011" y="5422"/>
                    <a:pt x="14991" y="5394"/>
                    <a:pt x="14969" y="5394"/>
                  </a:cubicBezTo>
                  <a:lnTo>
                    <a:pt x="14949" y="5394"/>
                  </a:lnTo>
                  <a:cubicBezTo>
                    <a:pt x="14949" y="5394"/>
                    <a:pt x="14929" y="5394"/>
                    <a:pt x="14886" y="5482"/>
                  </a:cubicBezTo>
                  <a:cubicBezTo>
                    <a:pt x="14866" y="5509"/>
                    <a:pt x="14866" y="5537"/>
                    <a:pt x="14846" y="5569"/>
                  </a:cubicBezTo>
                  <a:cubicBezTo>
                    <a:pt x="14780" y="5684"/>
                    <a:pt x="14717" y="5800"/>
                    <a:pt x="14634" y="5800"/>
                  </a:cubicBezTo>
                  <a:close/>
                  <a:moveTo>
                    <a:pt x="13986" y="2594"/>
                  </a:moveTo>
                  <a:cubicBezTo>
                    <a:pt x="14112" y="2681"/>
                    <a:pt x="14132" y="2713"/>
                    <a:pt x="14112" y="2769"/>
                  </a:cubicBezTo>
                  <a:cubicBezTo>
                    <a:pt x="14112" y="2800"/>
                    <a:pt x="14112" y="2800"/>
                    <a:pt x="14112" y="2828"/>
                  </a:cubicBezTo>
                  <a:cubicBezTo>
                    <a:pt x="14132" y="2975"/>
                    <a:pt x="14049" y="3063"/>
                    <a:pt x="13943" y="3178"/>
                  </a:cubicBezTo>
                  <a:cubicBezTo>
                    <a:pt x="13923" y="3206"/>
                    <a:pt x="13903" y="3206"/>
                    <a:pt x="13880" y="3238"/>
                  </a:cubicBezTo>
                  <a:cubicBezTo>
                    <a:pt x="13840" y="3294"/>
                    <a:pt x="13797" y="3413"/>
                    <a:pt x="13797" y="3469"/>
                  </a:cubicBezTo>
                  <a:cubicBezTo>
                    <a:pt x="13817" y="3441"/>
                    <a:pt x="13817" y="3441"/>
                    <a:pt x="13817" y="3441"/>
                  </a:cubicBezTo>
                  <a:cubicBezTo>
                    <a:pt x="13880" y="3381"/>
                    <a:pt x="13923" y="3326"/>
                    <a:pt x="13966" y="3266"/>
                  </a:cubicBezTo>
                  <a:cubicBezTo>
                    <a:pt x="14049" y="3150"/>
                    <a:pt x="14175" y="3091"/>
                    <a:pt x="14300" y="3003"/>
                  </a:cubicBezTo>
                  <a:cubicBezTo>
                    <a:pt x="14343" y="2975"/>
                    <a:pt x="14363" y="2975"/>
                    <a:pt x="14403" y="2944"/>
                  </a:cubicBezTo>
                  <a:cubicBezTo>
                    <a:pt x="14489" y="2888"/>
                    <a:pt x="14489" y="2856"/>
                    <a:pt x="14489" y="2856"/>
                  </a:cubicBezTo>
                  <a:cubicBezTo>
                    <a:pt x="14489" y="2856"/>
                    <a:pt x="14466" y="2856"/>
                    <a:pt x="14466" y="2828"/>
                  </a:cubicBezTo>
                  <a:cubicBezTo>
                    <a:pt x="14446" y="2828"/>
                    <a:pt x="14446" y="2828"/>
                    <a:pt x="14446" y="2800"/>
                  </a:cubicBezTo>
                  <a:cubicBezTo>
                    <a:pt x="14426" y="2800"/>
                    <a:pt x="14403" y="2769"/>
                    <a:pt x="14403" y="2769"/>
                  </a:cubicBezTo>
                  <a:cubicBezTo>
                    <a:pt x="14363" y="2713"/>
                    <a:pt x="14343" y="2681"/>
                    <a:pt x="14300" y="2594"/>
                  </a:cubicBezTo>
                  <a:cubicBezTo>
                    <a:pt x="14257" y="2566"/>
                    <a:pt x="14257" y="2506"/>
                    <a:pt x="14237" y="2478"/>
                  </a:cubicBezTo>
                  <a:lnTo>
                    <a:pt x="14237" y="2450"/>
                  </a:lnTo>
                  <a:lnTo>
                    <a:pt x="14217" y="2450"/>
                  </a:lnTo>
                  <a:cubicBezTo>
                    <a:pt x="14217" y="2450"/>
                    <a:pt x="14217" y="2450"/>
                    <a:pt x="14195" y="2450"/>
                  </a:cubicBezTo>
                  <a:cubicBezTo>
                    <a:pt x="14112" y="2478"/>
                    <a:pt x="14092" y="2478"/>
                    <a:pt x="13986" y="2566"/>
                  </a:cubicBezTo>
                  <a:cubicBezTo>
                    <a:pt x="13986" y="2566"/>
                    <a:pt x="13986" y="2566"/>
                    <a:pt x="13966" y="2566"/>
                  </a:cubicBezTo>
                  <a:cubicBezTo>
                    <a:pt x="13986" y="2566"/>
                    <a:pt x="13986" y="2566"/>
                    <a:pt x="13986" y="2594"/>
                  </a:cubicBezTo>
                  <a:close/>
                  <a:moveTo>
                    <a:pt x="15868" y="2769"/>
                  </a:moveTo>
                  <a:cubicBezTo>
                    <a:pt x="15806" y="2769"/>
                    <a:pt x="15766" y="2741"/>
                    <a:pt x="15723" y="2681"/>
                  </a:cubicBezTo>
                  <a:cubicBezTo>
                    <a:pt x="15723" y="2681"/>
                    <a:pt x="15703" y="2653"/>
                    <a:pt x="15680" y="2653"/>
                  </a:cubicBezTo>
                  <a:cubicBezTo>
                    <a:pt x="15640" y="2566"/>
                    <a:pt x="15620" y="2538"/>
                    <a:pt x="15660" y="2363"/>
                  </a:cubicBezTo>
                  <a:cubicBezTo>
                    <a:pt x="15703" y="2100"/>
                    <a:pt x="15723" y="2013"/>
                    <a:pt x="15703" y="1866"/>
                  </a:cubicBezTo>
                  <a:cubicBezTo>
                    <a:pt x="15660" y="1691"/>
                    <a:pt x="15660" y="1547"/>
                    <a:pt x="15703" y="1460"/>
                  </a:cubicBezTo>
                  <a:cubicBezTo>
                    <a:pt x="15766" y="1313"/>
                    <a:pt x="15911" y="1253"/>
                    <a:pt x="16057" y="1197"/>
                  </a:cubicBezTo>
                  <a:cubicBezTo>
                    <a:pt x="16143" y="1166"/>
                    <a:pt x="16245" y="1138"/>
                    <a:pt x="16308" y="1078"/>
                  </a:cubicBezTo>
                  <a:cubicBezTo>
                    <a:pt x="16331" y="1078"/>
                    <a:pt x="16371" y="1050"/>
                    <a:pt x="16394" y="1050"/>
                  </a:cubicBezTo>
                  <a:cubicBezTo>
                    <a:pt x="16540" y="1050"/>
                    <a:pt x="16622" y="1372"/>
                    <a:pt x="16685" y="1575"/>
                  </a:cubicBezTo>
                  <a:cubicBezTo>
                    <a:pt x="16708" y="1631"/>
                    <a:pt x="16708" y="1663"/>
                    <a:pt x="16728" y="1691"/>
                  </a:cubicBezTo>
                  <a:cubicBezTo>
                    <a:pt x="16831" y="1981"/>
                    <a:pt x="16540" y="2216"/>
                    <a:pt x="16457" y="2275"/>
                  </a:cubicBezTo>
                  <a:cubicBezTo>
                    <a:pt x="16331" y="2391"/>
                    <a:pt x="16288" y="2450"/>
                    <a:pt x="16183" y="2625"/>
                  </a:cubicBezTo>
                  <a:cubicBezTo>
                    <a:pt x="16143" y="2713"/>
                    <a:pt x="16143" y="2713"/>
                    <a:pt x="16143" y="2713"/>
                  </a:cubicBezTo>
                  <a:cubicBezTo>
                    <a:pt x="16120" y="2713"/>
                    <a:pt x="16120" y="2713"/>
                    <a:pt x="16120" y="2713"/>
                  </a:cubicBezTo>
                  <a:cubicBezTo>
                    <a:pt x="16100" y="2681"/>
                    <a:pt x="16100" y="2681"/>
                    <a:pt x="16100" y="2681"/>
                  </a:cubicBezTo>
                  <a:cubicBezTo>
                    <a:pt x="16080" y="2713"/>
                    <a:pt x="15974" y="2769"/>
                    <a:pt x="15868" y="2769"/>
                  </a:cubicBezTo>
                  <a:close/>
                  <a:moveTo>
                    <a:pt x="14257" y="1631"/>
                  </a:moveTo>
                  <a:cubicBezTo>
                    <a:pt x="14300" y="1663"/>
                    <a:pt x="14300" y="1663"/>
                    <a:pt x="14300" y="1663"/>
                  </a:cubicBezTo>
                  <a:cubicBezTo>
                    <a:pt x="14257" y="1631"/>
                    <a:pt x="14257" y="1631"/>
                    <a:pt x="14257" y="1631"/>
                  </a:cubicBezTo>
                  <a:cubicBezTo>
                    <a:pt x="14280" y="1547"/>
                    <a:pt x="14300" y="1428"/>
                    <a:pt x="14343" y="1313"/>
                  </a:cubicBezTo>
                  <a:cubicBezTo>
                    <a:pt x="14446" y="1050"/>
                    <a:pt x="14426" y="903"/>
                    <a:pt x="14403" y="815"/>
                  </a:cubicBezTo>
                  <a:cubicBezTo>
                    <a:pt x="14006" y="1022"/>
                    <a:pt x="14006" y="1022"/>
                    <a:pt x="14006" y="1022"/>
                  </a:cubicBezTo>
                  <a:cubicBezTo>
                    <a:pt x="14029" y="903"/>
                    <a:pt x="14029" y="903"/>
                    <a:pt x="14029" y="903"/>
                  </a:cubicBezTo>
                  <a:cubicBezTo>
                    <a:pt x="14029" y="903"/>
                    <a:pt x="14092" y="553"/>
                    <a:pt x="14237" y="410"/>
                  </a:cubicBezTo>
                  <a:cubicBezTo>
                    <a:pt x="14320" y="350"/>
                    <a:pt x="14403" y="294"/>
                    <a:pt x="14532" y="235"/>
                  </a:cubicBezTo>
                  <a:cubicBezTo>
                    <a:pt x="14592" y="203"/>
                    <a:pt x="14677" y="147"/>
                    <a:pt x="14760" y="88"/>
                  </a:cubicBezTo>
                  <a:cubicBezTo>
                    <a:pt x="14886" y="0"/>
                    <a:pt x="15031" y="0"/>
                    <a:pt x="15137" y="0"/>
                  </a:cubicBezTo>
                  <a:cubicBezTo>
                    <a:pt x="15200" y="0"/>
                    <a:pt x="15243" y="0"/>
                    <a:pt x="15243" y="0"/>
                  </a:cubicBezTo>
                  <a:cubicBezTo>
                    <a:pt x="15263" y="0"/>
                    <a:pt x="15263" y="0"/>
                    <a:pt x="15263" y="0"/>
                  </a:cubicBezTo>
                  <a:cubicBezTo>
                    <a:pt x="15283" y="60"/>
                    <a:pt x="15283" y="60"/>
                    <a:pt x="15283" y="60"/>
                  </a:cubicBezTo>
                  <a:cubicBezTo>
                    <a:pt x="15283" y="60"/>
                    <a:pt x="15306" y="322"/>
                    <a:pt x="15157" y="525"/>
                  </a:cubicBezTo>
                  <a:cubicBezTo>
                    <a:pt x="15074" y="640"/>
                    <a:pt x="15031" y="760"/>
                    <a:pt x="15031" y="903"/>
                  </a:cubicBezTo>
                  <a:cubicBezTo>
                    <a:pt x="15031" y="935"/>
                    <a:pt x="15031" y="935"/>
                    <a:pt x="15031" y="935"/>
                  </a:cubicBezTo>
                  <a:cubicBezTo>
                    <a:pt x="15031" y="963"/>
                    <a:pt x="15031" y="963"/>
                    <a:pt x="15031" y="963"/>
                  </a:cubicBezTo>
                  <a:cubicBezTo>
                    <a:pt x="14846" y="1285"/>
                    <a:pt x="14803" y="1313"/>
                    <a:pt x="14780" y="1313"/>
                  </a:cubicBezTo>
                  <a:cubicBezTo>
                    <a:pt x="14740" y="1341"/>
                    <a:pt x="14717" y="1372"/>
                    <a:pt x="14677" y="1428"/>
                  </a:cubicBezTo>
                  <a:cubicBezTo>
                    <a:pt x="14614" y="1516"/>
                    <a:pt x="14572" y="1575"/>
                    <a:pt x="14532" y="1603"/>
                  </a:cubicBezTo>
                  <a:cubicBezTo>
                    <a:pt x="14446" y="1663"/>
                    <a:pt x="14403" y="1663"/>
                    <a:pt x="14343" y="1691"/>
                  </a:cubicBezTo>
                  <a:cubicBezTo>
                    <a:pt x="14217" y="1750"/>
                    <a:pt x="14217" y="1750"/>
                    <a:pt x="14217" y="1750"/>
                  </a:cubicBezTo>
                  <a:lnTo>
                    <a:pt x="14257" y="1631"/>
                  </a:lnTo>
                  <a:close/>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6" name="AutoShape 26"/>
            <p:cNvSpPr>
              <a:spLocks/>
            </p:cNvSpPr>
            <p:nvPr/>
          </p:nvSpPr>
          <p:spPr bwMode="auto">
            <a:xfrm>
              <a:off x="2649939" y="1449433"/>
              <a:ext cx="394745" cy="380524"/>
            </a:xfrm>
            <a:custGeom>
              <a:avLst/>
              <a:gdLst>
                <a:gd name="T0" fmla="+- 0 10926 252"/>
                <a:gd name="T1" fmla="*/ T0 w 21348"/>
                <a:gd name="T2" fmla="*/ 10800 h 21600"/>
                <a:gd name="T3" fmla="+- 0 10926 252"/>
                <a:gd name="T4" fmla="*/ T3 w 21348"/>
                <a:gd name="T5" fmla="*/ 10800 h 21600"/>
                <a:gd name="T6" fmla="+- 0 10926 252"/>
                <a:gd name="T7" fmla="*/ T6 w 21348"/>
                <a:gd name="T8" fmla="*/ 10800 h 21600"/>
                <a:gd name="T9" fmla="+- 0 10926 252"/>
                <a:gd name="T10" fmla="*/ T9 w 21348"/>
                <a:gd name="T11" fmla="*/ 10800 h 21600"/>
              </a:gdLst>
              <a:ahLst/>
              <a:cxnLst>
                <a:cxn ang="0">
                  <a:pos x="T1" y="T2"/>
                </a:cxn>
                <a:cxn ang="0">
                  <a:pos x="T4" y="T5"/>
                </a:cxn>
                <a:cxn ang="0">
                  <a:pos x="T7" y="T8"/>
                </a:cxn>
                <a:cxn ang="0">
                  <a:pos x="T10" y="T11"/>
                </a:cxn>
              </a:cxnLst>
              <a:rect l="0" t="0" r="r" b="b"/>
              <a:pathLst>
                <a:path w="21348" h="21600">
                  <a:moveTo>
                    <a:pt x="16078" y="21600"/>
                  </a:moveTo>
                  <a:cubicBezTo>
                    <a:pt x="15035" y="21600"/>
                    <a:pt x="13704" y="20098"/>
                    <a:pt x="12931" y="19023"/>
                  </a:cubicBezTo>
                  <a:cubicBezTo>
                    <a:pt x="12517" y="18467"/>
                    <a:pt x="12266" y="18467"/>
                    <a:pt x="12122" y="18467"/>
                  </a:cubicBezTo>
                  <a:cubicBezTo>
                    <a:pt x="11996" y="18467"/>
                    <a:pt x="11726" y="18615"/>
                    <a:pt x="11474" y="18745"/>
                  </a:cubicBezTo>
                  <a:cubicBezTo>
                    <a:pt x="11204" y="18875"/>
                    <a:pt x="11204" y="18875"/>
                    <a:pt x="11204" y="18875"/>
                  </a:cubicBezTo>
                  <a:cubicBezTo>
                    <a:pt x="10683" y="19153"/>
                    <a:pt x="10413" y="19431"/>
                    <a:pt x="10143" y="19839"/>
                  </a:cubicBezTo>
                  <a:cubicBezTo>
                    <a:pt x="10017" y="19968"/>
                    <a:pt x="9766" y="20247"/>
                    <a:pt x="9370" y="20506"/>
                  </a:cubicBezTo>
                  <a:cubicBezTo>
                    <a:pt x="9100" y="20784"/>
                    <a:pt x="8830" y="20914"/>
                    <a:pt x="8579" y="20914"/>
                  </a:cubicBezTo>
                  <a:cubicBezTo>
                    <a:pt x="7787" y="20914"/>
                    <a:pt x="7122" y="20376"/>
                    <a:pt x="6852" y="19839"/>
                  </a:cubicBezTo>
                  <a:cubicBezTo>
                    <a:pt x="6726" y="19561"/>
                    <a:pt x="6726" y="19301"/>
                    <a:pt x="6726" y="19023"/>
                  </a:cubicBezTo>
                  <a:cubicBezTo>
                    <a:pt x="6600" y="18615"/>
                    <a:pt x="6600" y="18467"/>
                    <a:pt x="6456" y="18467"/>
                  </a:cubicBezTo>
                  <a:cubicBezTo>
                    <a:pt x="6331" y="18467"/>
                    <a:pt x="6331" y="18337"/>
                    <a:pt x="6331" y="18337"/>
                  </a:cubicBezTo>
                  <a:cubicBezTo>
                    <a:pt x="6061" y="18337"/>
                    <a:pt x="5665" y="18745"/>
                    <a:pt x="5269" y="19023"/>
                  </a:cubicBezTo>
                  <a:cubicBezTo>
                    <a:pt x="5144" y="19153"/>
                    <a:pt x="5018" y="19301"/>
                    <a:pt x="4874" y="19431"/>
                  </a:cubicBezTo>
                  <a:cubicBezTo>
                    <a:pt x="4622" y="19561"/>
                    <a:pt x="4496" y="19690"/>
                    <a:pt x="4352" y="19690"/>
                  </a:cubicBezTo>
                  <a:cubicBezTo>
                    <a:pt x="3831" y="19690"/>
                    <a:pt x="3561" y="19023"/>
                    <a:pt x="3165" y="18337"/>
                  </a:cubicBezTo>
                  <a:cubicBezTo>
                    <a:pt x="3039" y="18059"/>
                    <a:pt x="2769" y="17799"/>
                    <a:pt x="2644" y="17521"/>
                  </a:cubicBezTo>
                  <a:cubicBezTo>
                    <a:pt x="1978" y="16854"/>
                    <a:pt x="2122" y="15352"/>
                    <a:pt x="2248" y="14258"/>
                  </a:cubicBezTo>
                  <a:cubicBezTo>
                    <a:pt x="2374" y="13442"/>
                    <a:pt x="1582" y="12775"/>
                    <a:pt x="935" y="12218"/>
                  </a:cubicBezTo>
                  <a:cubicBezTo>
                    <a:pt x="791" y="12089"/>
                    <a:pt x="791" y="12089"/>
                    <a:pt x="665" y="12089"/>
                  </a:cubicBezTo>
                  <a:cubicBezTo>
                    <a:pt x="665" y="12089"/>
                    <a:pt x="539" y="11959"/>
                    <a:pt x="395" y="11959"/>
                  </a:cubicBezTo>
                  <a:cubicBezTo>
                    <a:pt x="270" y="11959"/>
                    <a:pt x="270" y="11959"/>
                    <a:pt x="270" y="11959"/>
                  </a:cubicBezTo>
                  <a:cubicBezTo>
                    <a:pt x="144" y="11681"/>
                    <a:pt x="144" y="11681"/>
                    <a:pt x="144" y="11681"/>
                  </a:cubicBezTo>
                  <a:cubicBezTo>
                    <a:pt x="144" y="11551"/>
                    <a:pt x="-252" y="10197"/>
                    <a:pt x="270" y="9363"/>
                  </a:cubicBezTo>
                  <a:cubicBezTo>
                    <a:pt x="539" y="8974"/>
                    <a:pt x="665" y="8566"/>
                    <a:pt x="791" y="8158"/>
                  </a:cubicBezTo>
                  <a:cubicBezTo>
                    <a:pt x="935" y="7880"/>
                    <a:pt x="1061" y="7472"/>
                    <a:pt x="1187" y="7342"/>
                  </a:cubicBezTo>
                  <a:cubicBezTo>
                    <a:pt x="1313" y="7064"/>
                    <a:pt x="1582" y="7064"/>
                    <a:pt x="1582" y="7064"/>
                  </a:cubicBezTo>
                  <a:cubicBezTo>
                    <a:pt x="2248" y="7064"/>
                    <a:pt x="2644" y="8566"/>
                    <a:pt x="2644" y="8696"/>
                  </a:cubicBezTo>
                  <a:cubicBezTo>
                    <a:pt x="2644" y="8825"/>
                    <a:pt x="2644" y="8825"/>
                    <a:pt x="2644" y="8825"/>
                  </a:cubicBezTo>
                  <a:cubicBezTo>
                    <a:pt x="2769" y="9104"/>
                    <a:pt x="2913" y="9771"/>
                    <a:pt x="3039" y="9771"/>
                  </a:cubicBezTo>
                  <a:cubicBezTo>
                    <a:pt x="3039" y="9771"/>
                    <a:pt x="3165" y="9771"/>
                    <a:pt x="3435" y="9511"/>
                  </a:cubicBezTo>
                  <a:cubicBezTo>
                    <a:pt x="3687" y="9233"/>
                    <a:pt x="4100" y="9104"/>
                    <a:pt x="4226" y="8974"/>
                  </a:cubicBezTo>
                  <a:cubicBezTo>
                    <a:pt x="4748" y="8825"/>
                    <a:pt x="4874" y="8696"/>
                    <a:pt x="5144" y="8010"/>
                  </a:cubicBezTo>
                  <a:cubicBezTo>
                    <a:pt x="5269" y="7602"/>
                    <a:pt x="5269" y="7602"/>
                    <a:pt x="5269" y="7602"/>
                  </a:cubicBezTo>
                  <a:cubicBezTo>
                    <a:pt x="5665" y="6656"/>
                    <a:pt x="5935" y="5840"/>
                    <a:pt x="6852" y="5840"/>
                  </a:cubicBezTo>
                  <a:cubicBezTo>
                    <a:pt x="7518" y="5840"/>
                    <a:pt x="8183" y="5840"/>
                    <a:pt x="8830" y="5432"/>
                  </a:cubicBezTo>
                  <a:cubicBezTo>
                    <a:pt x="9100" y="5303"/>
                    <a:pt x="9100" y="5025"/>
                    <a:pt x="9226" y="4895"/>
                  </a:cubicBezTo>
                  <a:cubicBezTo>
                    <a:pt x="9370" y="4617"/>
                    <a:pt x="9496" y="4487"/>
                    <a:pt x="9622" y="4209"/>
                  </a:cubicBezTo>
                  <a:cubicBezTo>
                    <a:pt x="10017" y="3931"/>
                    <a:pt x="10287" y="3931"/>
                    <a:pt x="10557" y="3931"/>
                  </a:cubicBezTo>
                  <a:cubicBezTo>
                    <a:pt x="10953" y="3931"/>
                    <a:pt x="10953" y="3931"/>
                    <a:pt x="10953" y="3931"/>
                  </a:cubicBezTo>
                  <a:cubicBezTo>
                    <a:pt x="11079" y="3931"/>
                    <a:pt x="11204" y="3931"/>
                    <a:pt x="11348" y="3801"/>
                  </a:cubicBezTo>
                  <a:cubicBezTo>
                    <a:pt x="11726" y="3671"/>
                    <a:pt x="11870" y="3393"/>
                    <a:pt x="11996" y="2855"/>
                  </a:cubicBezTo>
                  <a:cubicBezTo>
                    <a:pt x="12122" y="2169"/>
                    <a:pt x="12391" y="1632"/>
                    <a:pt x="13183" y="1502"/>
                  </a:cubicBezTo>
                  <a:cubicBezTo>
                    <a:pt x="13309" y="1502"/>
                    <a:pt x="13453" y="1353"/>
                    <a:pt x="13578" y="1353"/>
                  </a:cubicBezTo>
                  <a:cubicBezTo>
                    <a:pt x="13974" y="1353"/>
                    <a:pt x="14100" y="1353"/>
                    <a:pt x="14496" y="946"/>
                  </a:cubicBezTo>
                  <a:cubicBezTo>
                    <a:pt x="15161" y="278"/>
                    <a:pt x="16078" y="0"/>
                    <a:pt x="16078" y="0"/>
                  </a:cubicBezTo>
                  <a:cubicBezTo>
                    <a:pt x="16222" y="0"/>
                    <a:pt x="16222" y="0"/>
                    <a:pt x="16222" y="0"/>
                  </a:cubicBezTo>
                  <a:cubicBezTo>
                    <a:pt x="16348" y="130"/>
                    <a:pt x="16348" y="130"/>
                    <a:pt x="16348" y="130"/>
                  </a:cubicBezTo>
                  <a:cubicBezTo>
                    <a:pt x="16474" y="278"/>
                    <a:pt x="17265" y="1632"/>
                    <a:pt x="16474" y="2299"/>
                  </a:cubicBezTo>
                  <a:cubicBezTo>
                    <a:pt x="15683" y="2855"/>
                    <a:pt x="15035" y="3671"/>
                    <a:pt x="15035" y="3931"/>
                  </a:cubicBezTo>
                  <a:cubicBezTo>
                    <a:pt x="15035" y="4339"/>
                    <a:pt x="15683" y="5154"/>
                    <a:pt x="16222" y="5432"/>
                  </a:cubicBezTo>
                  <a:cubicBezTo>
                    <a:pt x="16348" y="5432"/>
                    <a:pt x="16474" y="5562"/>
                    <a:pt x="16618" y="5562"/>
                  </a:cubicBezTo>
                  <a:cubicBezTo>
                    <a:pt x="17265" y="5840"/>
                    <a:pt x="18057" y="6248"/>
                    <a:pt x="18057" y="6786"/>
                  </a:cubicBezTo>
                  <a:cubicBezTo>
                    <a:pt x="18201" y="6934"/>
                    <a:pt x="18057" y="7194"/>
                    <a:pt x="17805" y="7472"/>
                  </a:cubicBezTo>
                  <a:cubicBezTo>
                    <a:pt x="17409" y="8010"/>
                    <a:pt x="17265" y="8418"/>
                    <a:pt x="17140" y="8696"/>
                  </a:cubicBezTo>
                  <a:cubicBezTo>
                    <a:pt x="16996" y="8974"/>
                    <a:pt x="16870" y="9104"/>
                    <a:pt x="16870" y="9363"/>
                  </a:cubicBezTo>
                  <a:cubicBezTo>
                    <a:pt x="16618" y="9641"/>
                    <a:pt x="16870" y="9919"/>
                    <a:pt x="16870" y="9919"/>
                  </a:cubicBezTo>
                  <a:cubicBezTo>
                    <a:pt x="17140" y="10197"/>
                    <a:pt x="17140" y="10197"/>
                    <a:pt x="17140" y="10197"/>
                  </a:cubicBezTo>
                  <a:cubicBezTo>
                    <a:pt x="16870" y="10327"/>
                    <a:pt x="16870" y="10327"/>
                    <a:pt x="16870" y="10327"/>
                  </a:cubicBezTo>
                  <a:cubicBezTo>
                    <a:pt x="16744" y="10457"/>
                    <a:pt x="15952" y="10865"/>
                    <a:pt x="15431" y="10865"/>
                  </a:cubicBezTo>
                  <a:cubicBezTo>
                    <a:pt x="15287" y="10865"/>
                    <a:pt x="15287" y="10865"/>
                    <a:pt x="15287" y="10865"/>
                  </a:cubicBezTo>
                  <a:cubicBezTo>
                    <a:pt x="15287" y="11143"/>
                    <a:pt x="15287" y="11551"/>
                    <a:pt x="15431" y="11959"/>
                  </a:cubicBezTo>
                  <a:cubicBezTo>
                    <a:pt x="15557" y="12775"/>
                    <a:pt x="15827" y="13998"/>
                    <a:pt x="16222" y="13998"/>
                  </a:cubicBezTo>
                  <a:cubicBezTo>
                    <a:pt x="17409" y="13998"/>
                    <a:pt x="18201" y="14666"/>
                    <a:pt x="18327" y="15352"/>
                  </a:cubicBezTo>
                  <a:cubicBezTo>
                    <a:pt x="18452" y="15889"/>
                    <a:pt x="18848" y="16427"/>
                    <a:pt x="19388" y="16575"/>
                  </a:cubicBezTo>
                  <a:cubicBezTo>
                    <a:pt x="20035" y="16854"/>
                    <a:pt x="20952" y="18059"/>
                    <a:pt x="21096" y="18337"/>
                  </a:cubicBezTo>
                  <a:cubicBezTo>
                    <a:pt x="21348" y="19690"/>
                    <a:pt x="21348" y="19690"/>
                    <a:pt x="21348" y="19690"/>
                  </a:cubicBezTo>
                  <a:cubicBezTo>
                    <a:pt x="20826" y="19690"/>
                    <a:pt x="20826" y="19690"/>
                    <a:pt x="20826" y="19690"/>
                  </a:cubicBezTo>
                  <a:cubicBezTo>
                    <a:pt x="20701" y="19690"/>
                    <a:pt x="20431" y="19839"/>
                    <a:pt x="20305" y="19839"/>
                  </a:cubicBezTo>
                  <a:cubicBezTo>
                    <a:pt x="19639" y="19968"/>
                    <a:pt x="19388" y="20098"/>
                    <a:pt x="18974" y="20654"/>
                  </a:cubicBezTo>
                  <a:cubicBezTo>
                    <a:pt x="18722" y="20914"/>
                    <a:pt x="18722" y="20914"/>
                    <a:pt x="18722" y="20914"/>
                  </a:cubicBezTo>
                  <a:cubicBezTo>
                    <a:pt x="18201" y="21470"/>
                    <a:pt x="17661" y="21470"/>
                    <a:pt x="16996" y="21470"/>
                  </a:cubicBezTo>
                  <a:cubicBezTo>
                    <a:pt x="16870" y="21470"/>
                    <a:pt x="16618" y="21600"/>
                    <a:pt x="16348" y="21600"/>
                  </a:cubicBezTo>
                  <a:cubicBezTo>
                    <a:pt x="16222" y="21600"/>
                    <a:pt x="16222" y="21600"/>
                    <a:pt x="16078" y="21600"/>
                  </a:cubicBez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87067" name="AutoShape 27"/>
            <p:cNvSpPr>
              <a:spLocks/>
            </p:cNvSpPr>
            <p:nvPr/>
          </p:nvSpPr>
          <p:spPr bwMode="auto">
            <a:xfrm>
              <a:off x="2644478" y="1444712"/>
              <a:ext cx="403356" cy="391540"/>
            </a:xfrm>
            <a:custGeom>
              <a:avLst/>
              <a:gdLst>
                <a:gd name="T0" fmla="+- 0 10904 208"/>
                <a:gd name="T1" fmla="*/ T0 w 21392"/>
                <a:gd name="T2" fmla="*/ 10800 h 21600"/>
                <a:gd name="T3" fmla="+- 0 10904 208"/>
                <a:gd name="T4" fmla="*/ T3 w 21392"/>
                <a:gd name="T5" fmla="*/ 10800 h 21600"/>
                <a:gd name="T6" fmla="+- 0 10904 208"/>
                <a:gd name="T7" fmla="*/ T6 w 21392"/>
                <a:gd name="T8" fmla="*/ 10800 h 21600"/>
                <a:gd name="T9" fmla="+- 0 10904 208"/>
                <a:gd name="T10" fmla="*/ T9 w 21392"/>
                <a:gd name="T11" fmla="*/ 10800 h 21600"/>
              </a:gdLst>
              <a:ahLst/>
              <a:cxnLst>
                <a:cxn ang="0">
                  <a:pos x="T1" y="T2"/>
                </a:cxn>
                <a:cxn ang="0">
                  <a:pos x="T4" y="T5"/>
                </a:cxn>
                <a:cxn ang="0">
                  <a:pos x="T7" y="T8"/>
                </a:cxn>
                <a:cxn ang="0">
                  <a:pos x="T10" y="T11"/>
                </a:cxn>
              </a:cxnLst>
              <a:rect l="0" t="0" r="r" b="b"/>
              <a:pathLst>
                <a:path w="21392" h="21600">
                  <a:moveTo>
                    <a:pt x="15988" y="542"/>
                  </a:moveTo>
                  <a:cubicBezTo>
                    <a:pt x="15988" y="542"/>
                    <a:pt x="16760" y="1862"/>
                    <a:pt x="16128" y="2259"/>
                  </a:cubicBezTo>
                  <a:cubicBezTo>
                    <a:pt x="15602" y="2784"/>
                    <a:pt x="14707" y="3724"/>
                    <a:pt x="14707" y="4103"/>
                  </a:cubicBezTo>
                  <a:cubicBezTo>
                    <a:pt x="14707" y="4645"/>
                    <a:pt x="15479" y="5567"/>
                    <a:pt x="15988" y="5838"/>
                  </a:cubicBezTo>
                  <a:cubicBezTo>
                    <a:pt x="16637" y="6091"/>
                    <a:pt x="18304" y="6634"/>
                    <a:pt x="17532" y="7429"/>
                  </a:cubicBezTo>
                  <a:cubicBezTo>
                    <a:pt x="16760" y="8080"/>
                    <a:pt x="16760" y="8748"/>
                    <a:pt x="16514" y="9146"/>
                  </a:cubicBezTo>
                  <a:cubicBezTo>
                    <a:pt x="16128" y="9670"/>
                    <a:pt x="16637" y="10068"/>
                    <a:pt x="16637" y="10068"/>
                  </a:cubicBezTo>
                  <a:cubicBezTo>
                    <a:pt x="16637" y="10068"/>
                    <a:pt x="15865" y="10610"/>
                    <a:pt x="15356" y="10610"/>
                  </a:cubicBezTo>
                  <a:cubicBezTo>
                    <a:pt x="15216" y="10610"/>
                    <a:pt x="15216" y="10610"/>
                    <a:pt x="15093" y="10610"/>
                  </a:cubicBezTo>
                  <a:cubicBezTo>
                    <a:pt x="14707" y="10610"/>
                    <a:pt x="15093" y="11930"/>
                    <a:pt x="15093" y="11930"/>
                  </a:cubicBezTo>
                  <a:cubicBezTo>
                    <a:pt x="15093" y="11930"/>
                    <a:pt x="15216" y="14171"/>
                    <a:pt x="16128" y="14171"/>
                  </a:cubicBezTo>
                  <a:cubicBezTo>
                    <a:pt x="17023" y="14171"/>
                    <a:pt x="17795" y="14713"/>
                    <a:pt x="17918" y="15364"/>
                  </a:cubicBezTo>
                  <a:cubicBezTo>
                    <a:pt x="18181" y="16033"/>
                    <a:pt x="18567" y="16557"/>
                    <a:pt x="19216" y="16702"/>
                  </a:cubicBezTo>
                  <a:cubicBezTo>
                    <a:pt x="19725" y="16828"/>
                    <a:pt x="20620" y="18274"/>
                    <a:pt x="20620" y="18274"/>
                  </a:cubicBezTo>
                  <a:cubicBezTo>
                    <a:pt x="20743" y="19214"/>
                    <a:pt x="20743" y="19214"/>
                    <a:pt x="20743" y="19214"/>
                  </a:cubicBezTo>
                  <a:cubicBezTo>
                    <a:pt x="20620" y="19214"/>
                    <a:pt x="20620" y="19214"/>
                    <a:pt x="20620" y="19214"/>
                  </a:cubicBezTo>
                  <a:cubicBezTo>
                    <a:pt x="20357" y="19214"/>
                    <a:pt x="20234" y="19341"/>
                    <a:pt x="20111" y="19341"/>
                  </a:cubicBezTo>
                  <a:cubicBezTo>
                    <a:pt x="19216" y="19467"/>
                    <a:pt x="19076" y="19865"/>
                    <a:pt x="18427" y="20407"/>
                  </a:cubicBezTo>
                  <a:cubicBezTo>
                    <a:pt x="17795" y="21058"/>
                    <a:pt x="17286" y="20931"/>
                    <a:pt x="16128" y="21058"/>
                  </a:cubicBezTo>
                  <a:cubicBezTo>
                    <a:pt x="16128" y="21058"/>
                    <a:pt x="16128" y="21058"/>
                    <a:pt x="15988" y="21058"/>
                  </a:cubicBezTo>
                  <a:cubicBezTo>
                    <a:pt x="14970" y="21058"/>
                    <a:pt x="13812" y="19467"/>
                    <a:pt x="13040" y="18545"/>
                  </a:cubicBezTo>
                  <a:cubicBezTo>
                    <a:pt x="12654" y="18148"/>
                    <a:pt x="12391" y="18021"/>
                    <a:pt x="12127" y="18021"/>
                  </a:cubicBezTo>
                  <a:cubicBezTo>
                    <a:pt x="11882" y="18021"/>
                    <a:pt x="11618" y="18148"/>
                    <a:pt x="11110" y="18419"/>
                  </a:cubicBezTo>
                  <a:cubicBezTo>
                    <a:pt x="10197" y="18943"/>
                    <a:pt x="10074" y="19467"/>
                    <a:pt x="9302" y="20136"/>
                  </a:cubicBezTo>
                  <a:cubicBezTo>
                    <a:pt x="9057" y="20262"/>
                    <a:pt x="8916" y="20407"/>
                    <a:pt x="8671" y="20407"/>
                  </a:cubicBezTo>
                  <a:cubicBezTo>
                    <a:pt x="8021" y="20407"/>
                    <a:pt x="7372" y="19865"/>
                    <a:pt x="7249" y="19467"/>
                  </a:cubicBezTo>
                  <a:cubicBezTo>
                    <a:pt x="6986" y="18943"/>
                    <a:pt x="7249" y="18148"/>
                    <a:pt x="6600" y="18021"/>
                  </a:cubicBezTo>
                  <a:cubicBezTo>
                    <a:pt x="6600" y="17876"/>
                    <a:pt x="6477" y="17876"/>
                    <a:pt x="6477" y="17876"/>
                  </a:cubicBezTo>
                  <a:cubicBezTo>
                    <a:pt x="5968" y="17876"/>
                    <a:pt x="5442" y="18545"/>
                    <a:pt x="4810" y="19088"/>
                  </a:cubicBezTo>
                  <a:cubicBezTo>
                    <a:pt x="4688" y="19088"/>
                    <a:pt x="4688" y="19214"/>
                    <a:pt x="4547" y="19214"/>
                  </a:cubicBezTo>
                  <a:cubicBezTo>
                    <a:pt x="4038" y="19214"/>
                    <a:pt x="3512" y="17750"/>
                    <a:pt x="3003" y="17226"/>
                  </a:cubicBezTo>
                  <a:cubicBezTo>
                    <a:pt x="2494" y="16557"/>
                    <a:pt x="2617" y="15237"/>
                    <a:pt x="2757" y="14316"/>
                  </a:cubicBezTo>
                  <a:cubicBezTo>
                    <a:pt x="2880" y="13376"/>
                    <a:pt x="2108" y="12580"/>
                    <a:pt x="1459" y="11930"/>
                  </a:cubicBezTo>
                  <a:cubicBezTo>
                    <a:pt x="1213" y="11785"/>
                    <a:pt x="1213" y="11785"/>
                    <a:pt x="687" y="11659"/>
                  </a:cubicBezTo>
                  <a:cubicBezTo>
                    <a:pt x="687" y="11532"/>
                    <a:pt x="687" y="11532"/>
                    <a:pt x="687" y="11532"/>
                  </a:cubicBezTo>
                  <a:cubicBezTo>
                    <a:pt x="687" y="11532"/>
                    <a:pt x="301" y="10339"/>
                    <a:pt x="827" y="9544"/>
                  </a:cubicBezTo>
                  <a:cubicBezTo>
                    <a:pt x="1213" y="8748"/>
                    <a:pt x="1459" y="7953"/>
                    <a:pt x="1722" y="7555"/>
                  </a:cubicBezTo>
                  <a:cubicBezTo>
                    <a:pt x="1722" y="7429"/>
                    <a:pt x="1845" y="7429"/>
                    <a:pt x="1845" y="7429"/>
                  </a:cubicBezTo>
                  <a:cubicBezTo>
                    <a:pt x="2108" y="7429"/>
                    <a:pt x="2494" y="8080"/>
                    <a:pt x="2617" y="8748"/>
                  </a:cubicBezTo>
                  <a:cubicBezTo>
                    <a:pt x="2757" y="9273"/>
                    <a:pt x="2880" y="10068"/>
                    <a:pt x="3266" y="10068"/>
                  </a:cubicBezTo>
                  <a:cubicBezTo>
                    <a:pt x="3389" y="10068"/>
                    <a:pt x="3512" y="9941"/>
                    <a:pt x="3775" y="9797"/>
                  </a:cubicBezTo>
                  <a:cubicBezTo>
                    <a:pt x="4688" y="9020"/>
                    <a:pt x="5196" y="9399"/>
                    <a:pt x="5582" y="8080"/>
                  </a:cubicBezTo>
                  <a:cubicBezTo>
                    <a:pt x="6091" y="6887"/>
                    <a:pt x="6214" y="6236"/>
                    <a:pt x="6986" y="6236"/>
                  </a:cubicBezTo>
                  <a:cubicBezTo>
                    <a:pt x="7635" y="6236"/>
                    <a:pt x="8407" y="6236"/>
                    <a:pt x="9057" y="5838"/>
                  </a:cubicBezTo>
                  <a:cubicBezTo>
                    <a:pt x="9566" y="5296"/>
                    <a:pt x="9443" y="5043"/>
                    <a:pt x="9952" y="4645"/>
                  </a:cubicBezTo>
                  <a:cubicBezTo>
                    <a:pt x="10074" y="4374"/>
                    <a:pt x="10338" y="4374"/>
                    <a:pt x="10601" y="4374"/>
                  </a:cubicBezTo>
                  <a:cubicBezTo>
                    <a:pt x="10724" y="4374"/>
                    <a:pt x="10846" y="4374"/>
                    <a:pt x="10987" y="4374"/>
                  </a:cubicBezTo>
                  <a:cubicBezTo>
                    <a:pt x="11110" y="4374"/>
                    <a:pt x="11232" y="4374"/>
                    <a:pt x="11373" y="4248"/>
                  </a:cubicBezTo>
                  <a:cubicBezTo>
                    <a:pt x="12005" y="4103"/>
                    <a:pt x="12127" y="3724"/>
                    <a:pt x="12268" y="3055"/>
                  </a:cubicBezTo>
                  <a:cubicBezTo>
                    <a:pt x="12391" y="2386"/>
                    <a:pt x="12654" y="2133"/>
                    <a:pt x="13163" y="1988"/>
                  </a:cubicBezTo>
                  <a:cubicBezTo>
                    <a:pt x="13812" y="1862"/>
                    <a:pt x="14057" y="1988"/>
                    <a:pt x="14707" y="1338"/>
                  </a:cubicBezTo>
                  <a:cubicBezTo>
                    <a:pt x="15216" y="795"/>
                    <a:pt x="15988" y="542"/>
                    <a:pt x="15988" y="542"/>
                  </a:cubicBezTo>
                  <a:lnTo>
                    <a:pt x="16251" y="0"/>
                  </a:lnTo>
                  <a:cubicBezTo>
                    <a:pt x="15988" y="0"/>
                    <a:pt x="15988" y="0"/>
                    <a:pt x="15988" y="0"/>
                  </a:cubicBezTo>
                  <a:cubicBezTo>
                    <a:pt x="15865" y="0"/>
                    <a:pt x="14970" y="271"/>
                    <a:pt x="14321" y="922"/>
                  </a:cubicBezTo>
                  <a:cubicBezTo>
                    <a:pt x="14057" y="1338"/>
                    <a:pt x="13935" y="1338"/>
                    <a:pt x="13549" y="1338"/>
                  </a:cubicBezTo>
                  <a:cubicBezTo>
                    <a:pt x="13426" y="1338"/>
                    <a:pt x="13285" y="1464"/>
                    <a:pt x="13040" y="1464"/>
                  </a:cubicBezTo>
                  <a:cubicBezTo>
                    <a:pt x="12127" y="1735"/>
                    <a:pt x="11882" y="2259"/>
                    <a:pt x="11741" y="2910"/>
                  </a:cubicBezTo>
                  <a:cubicBezTo>
                    <a:pt x="11618" y="3579"/>
                    <a:pt x="11496" y="3724"/>
                    <a:pt x="11232" y="3724"/>
                  </a:cubicBezTo>
                  <a:cubicBezTo>
                    <a:pt x="11232" y="3724"/>
                    <a:pt x="11110" y="3850"/>
                    <a:pt x="10987" y="3850"/>
                  </a:cubicBezTo>
                  <a:lnTo>
                    <a:pt x="10846" y="3850"/>
                  </a:lnTo>
                  <a:cubicBezTo>
                    <a:pt x="10724" y="3724"/>
                    <a:pt x="10724" y="3724"/>
                    <a:pt x="10601" y="3724"/>
                  </a:cubicBezTo>
                  <a:cubicBezTo>
                    <a:pt x="10338" y="3724"/>
                    <a:pt x="9952" y="3850"/>
                    <a:pt x="9566" y="4248"/>
                  </a:cubicBezTo>
                  <a:cubicBezTo>
                    <a:pt x="9302" y="4501"/>
                    <a:pt x="9179" y="4645"/>
                    <a:pt x="9057" y="4898"/>
                  </a:cubicBezTo>
                  <a:cubicBezTo>
                    <a:pt x="9057" y="5043"/>
                    <a:pt x="8916" y="5170"/>
                    <a:pt x="8671" y="5441"/>
                  </a:cubicBezTo>
                  <a:cubicBezTo>
                    <a:pt x="8285" y="5694"/>
                    <a:pt x="7635" y="5694"/>
                    <a:pt x="6986" y="5694"/>
                  </a:cubicBezTo>
                  <a:cubicBezTo>
                    <a:pt x="5828" y="5694"/>
                    <a:pt x="5582" y="6634"/>
                    <a:pt x="5196" y="7682"/>
                  </a:cubicBezTo>
                  <a:cubicBezTo>
                    <a:pt x="5056" y="7953"/>
                    <a:pt x="5056" y="7953"/>
                    <a:pt x="5056" y="7953"/>
                  </a:cubicBezTo>
                  <a:cubicBezTo>
                    <a:pt x="4933" y="8477"/>
                    <a:pt x="4688" y="8622"/>
                    <a:pt x="4424" y="8748"/>
                  </a:cubicBezTo>
                  <a:cubicBezTo>
                    <a:pt x="4161" y="8875"/>
                    <a:pt x="3775" y="9146"/>
                    <a:pt x="3512" y="9399"/>
                  </a:cubicBezTo>
                  <a:cubicBezTo>
                    <a:pt x="3389" y="9399"/>
                    <a:pt x="3389" y="9399"/>
                    <a:pt x="3389" y="9544"/>
                  </a:cubicBezTo>
                  <a:cubicBezTo>
                    <a:pt x="3266" y="9273"/>
                    <a:pt x="3143" y="9020"/>
                    <a:pt x="3143" y="8748"/>
                  </a:cubicBezTo>
                  <a:cubicBezTo>
                    <a:pt x="3143" y="8622"/>
                    <a:pt x="3143" y="8622"/>
                    <a:pt x="3143" y="8622"/>
                  </a:cubicBezTo>
                  <a:cubicBezTo>
                    <a:pt x="3143" y="8351"/>
                    <a:pt x="2757" y="6887"/>
                    <a:pt x="1845" y="6887"/>
                  </a:cubicBezTo>
                  <a:cubicBezTo>
                    <a:pt x="1722" y="6887"/>
                    <a:pt x="1459" y="6887"/>
                    <a:pt x="1213" y="7158"/>
                  </a:cubicBezTo>
                  <a:cubicBezTo>
                    <a:pt x="1073" y="7429"/>
                    <a:pt x="950" y="7809"/>
                    <a:pt x="827" y="8080"/>
                  </a:cubicBezTo>
                  <a:cubicBezTo>
                    <a:pt x="687" y="8477"/>
                    <a:pt x="564" y="8875"/>
                    <a:pt x="301" y="9273"/>
                  </a:cubicBezTo>
                  <a:cubicBezTo>
                    <a:pt x="-208" y="10213"/>
                    <a:pt x="55" y="11532"/>
                    <a:pt x="178" y="11659"/>
                  </a:cubicBezTo>
                  <a:cubicBezTo>
                    <a:pt x="178" y="11785"/>
                    <a:pt x="178" y="11785"/>
                    <a:pt x="178" y="11785"/>
                  </a:cubicBezTo>
                  <a:cubicBezTo>
                    <a:pt x="301" y="12056"/>
                    <a:pt x="301" y="12056"/>
                    <a:pt x="301" y="12056"/>
                  </a:cubicBezTo>
                  <a:cubicBezTo>
                    <a:pt x="564" y="12183"/>
                    <a:pt x="564" y="12183"/>
                    <a:pt x="564" y="12183"/>
                  </a:cubicBezTo>
                  <a:cubicBezTo>
                    <a:pt x="687" y="12183"/>
                    <a:pt x="827" y="12327"/>
                    <a:pt x="950" y="12327"/>
                  </a:cubicBezTo>
                  <a:cubicBezTo>
                    <a:pt x="950" y="12327"/>
                    <a:pt x="950" y="12327"/>
                    <a:pt x="1073" y="12454"/>
                  </a:cubicBezTo>
                  <a:cubicBezTo>
                    <a:pt x="1985" y="13123"/>
                    <a:pt x="2371" y="13647"/>
                    <a:pt x="2231" y="14171"/>
                  </a:cubicBezTo>
                  <a:cubicBezTo>
                    <a:pt x="2108" y="15237"/>
                    <a:pt x="1845" y="16828"/>
                    <a:pt x="2617" y="17623"/>
                  </a:cubicBezTo>
                  <a:cubicBezTo>
                    <a:pt x="2880" y="17750"/>
                    <a:pt x="3003" y="18021"/>
                    <a:pt x="3143" y="18274"/>
                  </a:cubicBezTo>
                  <a:cubicBezTo>
                    <a:pt x="3512" y="19088"/>
                    <a:pt x="3898" y="19738"/>
                    <a:pt x="4547" y="19738"/>
                  </a:cubicBezTo>
                  <a:cubicBezTo>
                    <a:pt x="4810" y="19738"/>
                    <a:pt x="4933" y="19612"/>
                    <a:pt x="5196" y="19467"/>
                  </a:cubicBezTo>
                  <a:cubicBezTo>
                    <a:pt x="5319" y="19341"/>
                    <a:pt x="5582" y="19214"/>
                    <a:pt x="5705" y="19088"/>
                  </a:cubicBezTo>
                  <a:cubicBezTo>
                    <a:pt x="5968" y="18816"/>
                    <a:pt x="6214" y="18545"/>
                    <a:pt x="6477" y="18545"/>
                  </a:cubicBezTo>
                  <a:cubicBezTo>
                    <a:pt x="6477" y="18545"/>
                    <a:pt x="6477" y="18672"/>
                    <a:pt x="6477" y="18816"/>
                  </a:cubicBezTo>
                  <a:cubicBezTo>
                    <a:pt x="6600" y="19088"/>
                    <a:pt x="6600" y="19467"/>
                    <a:pt x="6740" y="19738"/>
                  </a:cubicBezTo>
                  <a:cubicBezTo>
                    <a:pt x="6986" y="20262"/>
                    <a:pt x="7758" y="20931"/>
                    <a:pt x="8671" y="20931"/>
                  </a:cubicBezTo>
                  <a:cubicBezTo>
                    <a:pt x="9057" y="20931"/>
                    <a:pt x="9302" y="20805"/>
                    <a:pt x="9688" y="20534"/>
                  </a:cubicBezTo>
                  <a:cubicBezTo>
                    <a:pt x="9952" y="20262"/>
                    <a:pt x="10197" y="20009"/>
                    <a:pt x="10460" y="19738"/>
                  </a:cubicBezTo>
                  <a:cubicBezTo>
                    <a:pt x="10724" y="19341"/>
                    <a:pt x="10987" y="19088"/>
                    <a:pt x="11373" y="18943"/>
                  </a:cubicBezTo>
                  <a:cubicBezTo>
                    <a:pt x="11618" y="18816"/>
                    <a:pt x="11618" y="18816"/>
                    <a:pt x="11618" y="18816"/>
                  </a:cubicBezTo>
                  <a:cubicBezTo>
                    <a:pt x="11882" y="18672"/>
                    <a:pt x="12127" y="18545"/>
                    <a:pt x="12127" y="18545"/>
                  </a:cubicBezTo>
                  <a:cubicBezTo>
                    <a:pt x="12268" y="18545"/>
                    <a:pt x="12391" y="18545"/>
                    <a:pt x="12654" y="18943"/>
                  </a:cubicBezTo>
                  <a:cubicBezTo>
                    <a:pt x="12654" y="19088"/>
                    <a:pt x="12654" y="19088"/>
                    <a:pt x="12654" y="19088"/>
                  </a:cubicBezTo>
                  <a:cubicBezTo>
                    <a:pt x="13549" y="20009"/>
                    <a:pt x="14830" y="21600"/>
                    <a:pt x="15988" y="21600"/>
                  </a:cubicBezTo>
                  <a:cubicBezTo>
                    <a:pt x="16128" y="21600"/>
                    <a:pt x="16128" y="21600"/>
                    <a:pt x="16251" y="21600"/>
                  </a:cubicBezTo>
                  <a:cubicBezTo>
                    <a:pt x="16514" y="21600"/>
                    <a:pt x="16760" y="21455"/>
                    <a:pt x="17023" y="21455"/>
                  </a:cubicBezTo>
                  <a:cubicBezTo>
                    <a:pt x="17672" y="21455"/>
                    <a:pt x="18181" y="21455"/>
                    <a:pt x="18813" y="20805"/>
                  </a:cubicBezTo>
                  <a:cubicBezTo>
                    <a:pt x="18953" y="20660"/>
                    <a:pt x="18953" y="20660"/>
                    <a:pt x="19076" y="20534"/>
                  </a:cubicBezTo>
                  <a:cubicBezTo>
                    <a:pt x="19462" y="20136"/>
                    <a:pt x="19602" y="20009"/>
                    <a:pt x="20111" y="19865"/>
                  </a:cubicBezTo>
                  <a:cubicBezTo>
                    <a:pt x="20357" y="19865"/>
                    <a:pt x="20497" y="19865"/>
                    <a:pt x="20620" y="19738"/>
                  </a:cubicBezTo>
                  <a:cubicBezTo>
                    <a:pt x="20883" y="19738"/>
                    <a:pt x="20883" y="19738"/>
                    <a:pt x="20883" y="19738"/>
                  </a:cubicBezTo>
                  <a:cubicBezTo>
                    <a:pt x="21392" y="19738"/>
                    <a:pt x="21392" y="19738"/>
                    <a:pt x="21392" y="19738"/>
                  </a:cubicBezTo>
                  <a:cubicBezTo>
                    <a:pt x="21392" y="19088"/>
                    <a:pt x="21392" y="19088"/>
                    <a:pt x="21392" y="19088"/>
                  </a:cubicBezTo>
                  <a:cubicBezTo>
                    <a:pt x="21129" y="18148"/>
                    <a:pt x="21129" y="18148"/>
                    <a:pt x="21129" y="18148"/>
                  </a:cubicBezTo>
                  <a:cubicBezTo>
                    <a:pt x="21129" y="18021"/>
                    <a:pt x="21129" y="18021"/>
                    <a:pt x="21129" y="18021"/>
                  </a:cubicBezTo>
                  <a:cubicBezTo>
                    <a:pt x="20883" y="17623"/>
                    <a:pt x="19971" y="16430"/>
                    <a:pt x="19339" y="16159"/>
                  </a:cubicBezTo>
                  <a:cubicBezTo>
                    <a:pt x="18953" y="16159"/>
                    <a:pt x="18567" y="15635"/>
                    <a:pt x="18427" y="15237"/>
                  </a:cubicBezTo>
                  <a:cubicBezTo>
                    <a:pt x="18304" y="14316"/>
                    <a:pt x="17286" y="13520"/>
                    <a:pt x="16128" y="13520"/>
                  </a:cubicBezTo>
                  <a:cubicBezTo>
                    <a:pt x="15988" y="13520"/>
                    <a:pt x="15742" y="12725"/>
                    <a:pt x="15602" y="11930"/>
                  </a:cubicBezTo>
                  <a:cubicBezTo>
                    <a:pt x="15602" y="11785"/>
                    <a:pt x="15602" y="11785"/>
                    <a:pt x="15602" y="11785"/>
                  </a:cubicBezTo>
                  <a:cubicBezTo>
                    <a:pt x="15602" y="11659"/>
                    <a:pt x="15479" y="11387"/>
                    <a:pt x="15479" y="11134"/>
                  </a:cubicBezTo>
                  <a:cubicBezTo>
                    <a:pt x="16128" y="11134"/>
                    <a:pt x="16760" y="10737"/>
                    <a:pt x="16882" y="10610"/>
                  </a:cubicBezTo>
                  <a:cubicBezTo>
                    <a:pt x="17532" y="10213"/>
                    <a:pt x="17532" y="10213"/>
                    <a:pt x="17532" y="10213"/>
                  </a:cubicBezTo>
                  <a:cubicBezTo>
                    <a:pt x="17023" y="9670"/>
                    <a:pt x="17023" y="9670"/>
                    <a:pt x="17023" y="9670"/>
                  </a:cubicBezTo>
                  <a:lnTo>
                    <a:pt x="16882" y="9544"/>
                  </a:lnTo>
                  <a:cubicBezTo>
                    <a:pt x="17023" y="9273"/>
                    <a:pt x="17146" y="9146"/>
                    <a:pt x="17286" y="8875"/>
                  </a:cubicBezTo>
                  <a:cubicBezTo>
                    <a:pt x="17409" y="8477"/>
                    <a:pt x="17532" y="8224"/>
                    <a:pt x="17918" y="7682"/>
                  </a:cubicBezTo>
                  <a:cubicBezTo>
                    <a:pt x="18304" y="7429"/>
                    <a:pt x="18304" y="7031"/>
                    <a:pt x="18181" y="6760"/>
                  </a:cubicBezTo>
                  <a:cubicBezTo>
                    <a:pt x="18058" y="6091"/>
                    <a:pt x="17286" y="5838"/>
                    <a:pt x="16637" y="5441"/>
                  </a:cubicBezTo>
                  <a:cubicBezTo>
                    <a:pt x="16514" y="5441"/>
                    <a:pt x="16374" y="5441"/>
                    <a:pt x="16251" y="5296"/>
                  </a:cubicBezTo>
                  <a:cubicBezTo>
                    <a:pt x="15742" y="5043"/>
                    <a:pt x="15216" y="4374"/>
                    <a:pt x="15216" y="4103"/>
                  </a:cubicBezTo>
                  <a:cubicBezTo>
                    <a:pt x="15216" y="3977"/>
                    <a:pt x="15865" y="3181"/>
                    <a:pt x="16514" y="2784"/>
                  </a:cubicBezTo>
                  <a:cubicBezTo>
                    <a:pt x="17286" y="2133"/>
                    <a:pt x="16882" y="1066"/>
                    <a:pt x="16514" y="271"/>
                  </a:cubicBezTo>
                  <a:cubicBezTo>
                    <a:pt x="16251" y="0"/>
                    <a:pt x="16251" y="0"/>
                    <a:pt x="16251" y="0"/>
                  </a:cubicBezTo>
                  <a:lnTo>
                    <a:pt x="15988" y="542"/>
                  </a:lnTo>
                </a:path>
              </a:pathLst>
            </a:custGeom>
            <a:grpFill/>
            <a:ln w="2857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grpSp>
      <p:sp>
        <p:nvSpPr>
          <p:cNvPr id="39" name="Rectangle 38"/>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Germany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40" name="Rectangle 39"/>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7"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8"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69"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0"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1"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2"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3"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4"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75"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6"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7"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8"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79"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0"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1"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2"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83"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84"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5"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6"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87"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8"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89"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90"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2856740250"/>
      </p:ext>
    </p:extLst>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
          <p:cNvGrpSpPr>
            <a:grpSpLocks/>
          </p:cNvGrpSpPr>
          <p:nvPr/>
        </p:nvGrpSpPr>
        <p:grpSpPr bwMode="auto">
          <a:xfrm>
            <a:off x="1877218" y="1863725"/>
            <a:ext cx="4217194" cy="4229894"/>
            <a:chOff x="-1" y="0"/>
            <a:chExt cx="8435315" cy="8459970"/>
          </a:xfrm>
          <a:solidFill>
            <a:schemeClr val="bg1">
              <a:lumMod val="50000"/>
            </a:schemeClr>
          </a:solidFill>
        </p:grpSpPr>
        <p:sp>
          <p:nvSpPr>
            <p:cNvPr id="104451" name="AutoShape 3"/>
            <p:cNvSpPr>
              <a:spLocks/>
            </p:cNvSpPr>
            <p:nvPr/>
          </p:nvSpPr>
          <p:spPr bwMode="auto">
            <a:xfrm>
              <a:off x="3233612" y="0"/>
              <a:ext cx="425749" cy="846619"/>
            </a:xfrm>
            <a:custGeom>
              <a:avLst/>
              <a:gdLst>
                <a:gd name="T0" fmla="*/ 10725 w 21451"/>
                <a:gd name="T1" fmla="+- 0 10920 241"/>
                <a:gd name="T2" fmla="*/ 10920 h 21359"/>
                <a:gd name="T3" fmla="*/ 10725 w 21451"/>
                <a:gd name="T4" fmla="+- 0 10920 241"/>
                <a:gd name="T5" fmla="*/ 10920 h 21359"/>
                <a:gd name="T6" fmla="*/ 10725 w 21451"/>
                <a:gd name="T7" fmla="+- 0 10920 241"/>
                <a:gd name="T8" fmla="*/ 10920 h 21359"/>
                <a:gd name="T9" fmla="*/ 10725 w 21451"/>
                <a:gd name="T10" fmla="+- 0 10920 241"/>
                <a:gd name="T11" fmla="*/ 10920 h 21359"/>
              </a:gdLst>
              <a:ahLst/>
              <a:cxnLst>
                <a:cxn ang="0">
                  <a:pos x="T0" y="T2"/>
                </a:cxn>
                <a:cxn ang="0">
                  <a:pos x="T3" y="T5"/>
                </a:cxn>
                <a:cxn ang="0">
                  <a:pos x="T6" y="T8"/>
                </a:cxn>
                <a:cxn ang="0">
                  <a:pos x="T9" y="T11"/>
                </a:cxn>
              </a:cxnLst>
              <a:rect l="0" t="0" r="r" b="b"/>
              <a:pathLst>
                <a:path w="21451" h="21359">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2" name="AutoShape 4"/>
            <p:cNvSpPr>
              <a:spLocks/>
            </p:cNvSpPr>
            <p:nvPr/>
          </p:nvSpPr>
          <p:spPr bwMode="auto">
            <a:xfrm>
              <a:off x="3435214" y="511602"/>
              <a:ext cx="1686216" cy="1579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8"/>
                    <a:pt x="20847" y="21377"/>
                    <a:pt x="20957" y="21377"/>
                  </a:cubicBezTo>
                  <a:cubicBezTo>
                    <a:pt x="21171" y="21377"/>
                    <a:pt x="21600" y="21259"/>
                    <a:pt x="21600" y="20912"/>
                  </a:cubicBezTo>
                  <a:cubicBezTo>
                    <a:pt x="21600" y="20454"/>
                    <a:pt x="21067" y="5284"/>
                    <a:pt x="21067" y="5284"/>
                  </a:cubicBezTo>
                  <a:lnTo>
                    <a:pt x="20957" y="2180"/>
                  </a:ln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3" name="AutoShape 5"/>
            <p:cNvSpPr>
              <a:spLocks/>
            </p:cNvSpPr>
            <p:nvPr/>
          </p:nvSpPr>
          <p:spPr bwMode="auto">
            <a:xfrm>
              <a:off x="1526752" y="40348"/>
              <a:ext cx="2175482" cy="2158755"/>
            </a:xfrm>
            <a:custGeom>
              <a:avLst/>
              <a:gdLst>
                <a:gd name="T0" fmla="+- 0 10838 77"/>
                <a:gd name="T1" fmla="*/ T0 w 21523"/>
                <a:gd name="T2" fmla="*/ 10753 h 21507"/>
                <a:gd name="T3" fmla="+- 0 10838 77"/>
                <a:gd name="T4" fmla="*/ T3 w 21523"/>
                <a:gd name="T5" fmla="*/ 10753 h 21507"/>
                <a:gd name="T6" fmla="+- 0 10838 77"/>
                <a:gd name="T7" fmla="*/ T6 w 21523"/>
                <a:gd name="T8" fmla="*/ 10753 h 21507"/>
                <a:gd name="T9" fmla="+- 0 10838 77"/>
                <a:gd name="T10" fmla="*/ T9 w 21523"/>
                <a:gd name="T11" fmla="*/ 10753 h 21507"/>
              </a:gdLst>
              <a:ahLst/>
              <a:cxnLst>
                <a:cxn ang="0">
                  <a:pos x="T1" y="T2"/>
                </a:cxn>
                <a:cxn ang="0">
                  <a:pos x="T4" y="T5"/>
                </a:cxn>
                <a:cxn ang="0">
                  <a:pos x="T7" y="T8"/>
                </a:cxn>
                <a:cxn ang="0">
                  <a:pos x="T10" y="T11"/>
                </a:cxn>
              </a:cxnLst>
              <a:rect l="0" t="0" r="r" b="b"/>
              <a:pathLst>
                <a:path w="21523" h="21507">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4" name="AutoShape 6"/>
            <p:cNvSpPr>
              <a:spLocks/>
            </p:cNvSpPr>
            <p:nvPr/>
          </p:nvSpPr>
          <p:spPr bwMode="auto">
            <a:xfrm>
              <a:off x="554903" y="202639"/>
              <a:ext cx="1746099" cy="1754221"/>
            </a:xfrm>
            <a:custGeom>
              <a:avLst/>
              <a:gdLst>
                <a:gd name="T0" fmla="*/ 10800 w 21600"/>
                <a:gd name="T1" fmla="+- 0 10864 129"/>
                <a:gd name="T2" fmla="*/ 10864 h 21471"/>
                <a:gd name="T3" fmla="*/ 10800 w 21600"/>
                <a:gd name="T4" fmla="+- 0 10864 129"/>
                <a:gd name="T5" fmla="*/ 10864 h 21471"/>
                <a:gd name="T6" fmla="*/ 10800 w 21600"/>
                <a:gd name="T7" fmla="+- 0 10864 129"/>
                <a:gd name="T8" fmla="*/ 10864 h 21471"/>
                <a:gd name="T9" fmla="*/ 10800 w 21600"/>
                <a:gd name="T10" fmla="+- 0 10864 129"/>
                <a:gd name="T11" fmla="*/ 10864 h 21471"/>
              </a:gdLst>
              <a:ahLst/>
              <a:cxnLst>
                <a:cxn ang="0">
                  <a:pos x="T0" y="T2"/>
                </a:cxn>
                <a:cxn ang="0">
                  <a:pos x="T3" y="T5"/>
                </a:cxn>
                <a:cxn ang="0">
                  <a:pos x="T6" y="T8"/>
                </a:cxn>
                <a:cxn ang="0">
                  <a:pos x="T9" y="T11"/>
                </a:cxn>
              </a:cxnLst>
              <a:rect l="0" t="0" r="r" b="b"/>
              <a:pathLst>
                <a:path w="21600" h="21471">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5" name="AutoShape 7"/>
            <p:cNvSpPr>
              <a:spLocks/>
            </p:cNvSpPr>
            <p:nvPr/>
          </p:nvSpPr>
          <p:spPr bwMode="auto">
            <a:xfrm>
              <a:off x="546239" y="1116643"/>
              <a:ext cx="1375513" cy="1548504"/>
            </a:xfrm>
            <a:custGeom>
              <a:avLst/>
              <a:gdLst>
                <a:gd name="T0" fmla="+- 0 10872 145"/>
                <a:gd name="T1" fmla="*/ T0 w 21455"/>
                <a:gd name="T2" fmla="*/ 10754 h 21509"/>
                <a:gd name="T3" fmla="+- 0 10872 145"/>
                <a:gd name="T4" fmla="*/ T3 w 21455"/>
                <a:gd name="T5" fmla="*/ 10754 h 21509"/>
                <a:gd name="T6" fmla="+- 0 10872 145"/>
                <a:gd name="T7" fmla="*/ T6 w 21455"/>
                <a:gd name="T8" fmla="*/ 10754 h 21509"/>
                <a:gd name="T9" fmla="+- 0 10872 145"/>
                <a:gd name="T10" fmla="*/ T9 w 21455"/>
                <a:gd name="T11" fmla="*/ 10754 h 21509"/>
              </a:gdLst>
              <a:ahLst/>
              <a:cxnLst>
                <a:cxn ang="0">
                  <a:pos x="T1" y="T2"/>
                </a:cxn>
                <a:cxn ang="0">
                  <a:pos x="T4" y="T5"/>
                </a:cxn>
                <a:cxn ang="0">
                  <a:pos x="T7" y="T8"/>
                </a:cxn>
                <a:cxn ang="0">
                  <a:pos x="T10" y="T11"/>
                </a:cxn>
              </a:cxnLst>
              <a:rect l="0" t="0" r="r" b="b"/>
              <a:pathLst>
                <a:path w="21455" h="21509">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6" name="AutoShape 8"/>
            <p:cNvSpPr>
              <a:spLocks/>
            </p:cNvSpPr>
            <p:nvPr/>
          </p:nvSpPr>
          <p:spPr bwMode="auto">
            <a:xfrm>
              <a:off x="554334" y="2460515"/>
              <a:ext cx="640728" cy="524183"/>
            </a:xfrm>
            <a:custGeom>
              <a:avLst/>
              <a:gdLst>
                <a:gd name="T0" fmla="+- 0 10724 306"/>
                <a:gd name="T1" fmla="*/ T0 w 20836"/>
                <a:gd name="T2" fmla="*/ 10707 h 21415"/>
                <a:gd name="T3" fmla="+- 0 10724 306"/>
                <a:gd name="T4" fmla="*/ T3 w 20836"/>
                <a:gd name="T5" fmla="*/ 10707 h 21415"/>
                <a:gd name="T6" fmla="+- 0 10724 306"/>
                <a:gd name="T7" fmla="*/ T6 w 20836"/>
                <a:gd name="T8" fmla="*/ 10707 h 21415"/>
                <a:gd name="T9" fmla="+- 0 10724 306"/>
                <a:gd name="T10" fmla="*/ T9 w 20836"/>
                <a:gd name="T11" fmla="*/ 10707 h 21415"/>
              </a:gdLst>
              <a:ahLst/>
              <a:cxnLst>
                <a:cxn ang="0">
                  <a:pos x="T1" y="T2"/>
                </a:cxn>
                <a:cxn ang="0">
                  <a:pos x="T4" y="T5"/>
                </a:cxn>
                <a:cxn ang="0">
                  <a:pos x="T7" y="T8"/>
                </a:cxn>
                <a:cxn ang="0">
                  <a:pos x="T10" y="T11"/>
                </a:cxn>
              </a:cxnLst>
              <a:rect l="0" t="0" r="r" b="b"/>
              <a:pathLst>
                <a:path w="20836" h="21415">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7" name="AutoShape 9"/>
            <p:cNvSpPr>
              <a:spLocks/>
            </p:cNvSpPr>
            <p:nvPr/>
          </p:nvSpPr>
          <p:spPr bwMode="auto">
            <a:xfrm>
              <a:off x="662690" y="2921783"/>
              <a:ext cx="286090" cy="179557"/>
            </a:xfrm>
            <a:custGeom>
              <a:avLst/>
              <a:gdLst>
                <a:gd name="T0" fmla="*/ 10546 w 21093"/>
                <a:gd name="T1" fmla="*/ 10035 h 20070"/>
                <a:gd name="T2" fmla="*/ 10546 w 21093"/>
                <a:gd name="T3" fmla="*/ 10035 h 20070"/>
                <a:gd name="T4" fmla="*/ 10546 w 21093"/>
                <a:gd name="T5" fmla="*/ 10035 h 20070"/>
                <a:gd name="T6" fmla="*/ 10546 w 21093"/>
                <a:gd name="T7" fmla="*/ 10035 h 20070"/>
              </a:gdLst>
              <a:ahLst/>
              <a:cxnLst>
                <a:cxn ang="0">
                  <a:pos x="T0" y="T1"/>
                </a:cxn>
                <a:cxn ang="0">
                  <a:pos x="T2" y="T3"/>
                </a:cxn>
                <a:cxn ang="0">
                  <a:pos x="T4" y="T5"/>
                </a:cxn>
                <a:cxn ang="0">
                  <a:pos x="T6" y="T7"/>
                </a:cxn>
              </a:cxnLst>
              <a:rect l="0" t="0" r="r" b="b"/>
              <a:pathLst>
                <a:path w="21093" h="2007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8" name="AutoShape 10"/>
            <p:cNvSpPr>
              <a:spLocks/>
            </p:cNvSpPr>
            <p:nvPr/>
          </p:nvSpPr>
          <p:spPr bwMode="auto">
            <a:xfrm>
              <a:off x="966091" y="3218984"/>
              <a:ext cx="328974" cy="344800"/>
            </a:xfrm>
            <a:custGeom>
              <a:avLst/>
              <a:gdLst>
                <a:gd name="T0" fmla="*/ 10609 w 21219"/>
                <a:gd name="T1" fmla="+- 0 11013 697"/>
                <a:gd name="T2" fmla="*/ 11013 h 20632"/>
                <a:gd name="T3" fmla="*/ 10609 w 21219"/>
                <a:gd name="T4" fmla="+- 0 11013 697"/>
                <a:gd name="T5" fmla="*/ 11013 h 20632"/>
                <a:gd name="T6" fmla="*/ 10609 w 21219"/>
                <a:gd name="T7" fmla="+- 0 11013 697"/>
                <a:gd name="T8" fmla="*/ 11013 h 20632"/>
                <a:gd name="T9" fmla="*/ 10609 w 21219"/>
                <a:gd name="T10" fmla="+- 0 11013 697"/>
                <a:gd name="T11" fmla="*/ 11013 h 20632"/>
              </a:gdLst>
              <a:ahLst/>
              <a:cxnLst>
                <a:cxn ang="0">
                  <a:pos x="T0" y="T2"/>
                </a:cxn>
                <a:cxn ang="0">
                  <a:pos x="T3" y="T5"/>
                </a:cxn>
                <a:cxn ang="0">
                  <a:pos x="T6" y="T8"/>
                </a:cxn>
                <a:cxn ang="0">
                  <a:pos x="T9" y="T11"/>
                </a:cxn>
              </a:cxnLst>
              <a:rect l="0" t="0" r="r" b="b"/>
              <a:pathLst>
                <a:path w="21219" h="20632">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59" name="AutoShape 11"/>
            <p:cNvSpPr>
              <a:spLocks/>
            </p:cNvSpPr>
            <p:nvPr/>
          </p:nvSpPr>
          <p:spPr bwMode="auto">
            <a:xfrm>
              <a:off x="762475" y="2929771"/>
              <a:ext cx="801487" cy="573532"/>
            </a:xfrm>
            <a:custGeom>
              <a:avLst/>
              <a:gdLst>
                <a:gd name="T0" fmla="+- 0 10793 158"/>
                <a:gd name="T1" fmla="*/ T0 w 21270"/>
                <a:gd name="T2" fmla="*/ 10705 h 21410"/>
                <a:gd name="T3" fmla="+- 0 10793 158"/>
                <a:gd name="T4" fmla="*/ T3 w 21270"/>
                <a:gd name="T5" fmla="*/ 10705 h 21410"/>
                <a:gd name="T6" fmla="+- 0 10793 158"/>
                <a:gd name="T7" fmla="*/ T6 w 21270"/>
                <a:gd name="T8" fmla="*/ 10705 h 21410"/>
                <a:gd name="T9" fmla="+- 0 10793 158"/>
                <a:gd name="T10" fmla="*/ T9 w 21270"/>
                <a:gd name="T11" fmla="*/ 10705 h 21410"/>
              </a:gdLst>
              <a:ahLst/>
              <a:cxnLst>
                <a:cxn ang="0">
                  <a:pos x="T1" y="T2"/>
                </a:cxn>
                <a:cxn ang="0">
                  <a:pos x="T4" y="T5"/>
                </a:cxn>
                <a:cxn ang="0">
                  <a:pos x="T7" y="T8"/>
                </a:cxn>
                <a:cxn ang="0">
                  <a:pos x="T10" y="T11"/>
                </a:cxn>
              </a:cxnLst>
              <a:rect l="0" t="0" r="r" b="b"/>
              <a:pathLst>
                <a:path w="21270" h="2141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7"/>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7"/>
                    <a:pt x="10984" y="10969"/>
                    <a:pt x="10984" y="10969"/>
                  </a:cubicBezTo>
                  <a:cubicBezTo>
                    <a:pt x="10984" y="10969"/>
                    <a:pt x="10756" y="10648"/>
                    <a:pt x="9856" y="11272"/>
                  </a:cubicBezTo>
                  <a:cubicBezTo>
                    <a:pt x="8967" y="11593"/>
                    <a:pt x="7634" y="12521"/>
                    <a:pt x="7634" y="12521"/>
                  </a:cubicBezTo>
                  <a:cubicBezTo>
                    <a:pt x="5401" y="15981"/>
                    <a:pt x="5401" y="15981"/>
                    <a:pt x="5401" y="15981"/>
                  </a:cubicBezTo>
                  <a:cubicBezTo>
                    <a:pt x="5401" y="15981"/>
                    <a:pt x="3408" y="11272"/>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0" name="AutoShape 12"/>
            <p:cNvSpPr>
              <a:spLocks/>
            </p:cNvSpPr>
            <p:nvPr/>
          </p:nvSpPr>
          <p:spPr bwMode="auto">
            <a:xfrm>
              <a:off x="1091843" y="1512017"/>
              <a:ext cx="1821948" cy="1688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1" name="AutoShape 13"/>
            <p:cNvSpPr>
              <a:spLocks/>
            </p:cNvSpPr>
            <p:nvPr/>
          </p:nvSpPr>
          <p:spPr bwMode="auto">
            <a:xfrm>
              <a:off x="1172206" y="3409012"/>
              <a:ext cx="445093" cy="474007"/>
            </a:xfrm>
            <a:custGeom>
              <a:avLst/>
              <a:gdLst>
                <a:gd name="T0" fmla="+- 0 10973 583"/>
                <a:gd name="T1" fmla="*/ T0 w 20781"/>
                <a:gd name="T2" fmla="*/ 10692 h 21384"/>
                <a:gd name="T3" fmla="+- 0 10973 583"/>
                <a:gd name="T4" fmla="*/ T3 w 20781"/>
                <a:gd name="T5" fmla="*/ 10692 h 21384"/>
                <a:gd name="T6" fmla="+- 0 10973 583"/>
                <a:gd name="T7" fmla="*/ T6 w 20781"/>
                <a:gd name="T8" fmla="*/ 10692 h 21384"/>
                <a:gd name="T9" fmla="+- 0 10973 583"/>
                <a:gd name="T10" fmla="*/ T9 w 20781"/>
                <a:gd name="T11" fmla="*/ 10692 h 21384"/>
              </a:gdLst>
              <a:ahLst/>
              <a:cxnLst>
                <a:cxn ang="0">
                  <a:pos x="T1" y="T2"/>
                </a:cxn>
                <a:cxn ang="0">
                  <a:pos x="T4" y="T5"/>
                </a:cxn>
                <a:cxn ang="0">
                  <a:pos x="T7" y="T8"/>
                </a:cxn>
                <a:cxn ang="0">
                  <a:pos x="T10" y="T11"/>
                </a:cxn>
              </a:cxnLst>
              <a:rect l="0" t="0" r="r" b="b"/>
              <a:pathLst>
                <a:path w="20781" h="21384">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2" name="AutoShape 14"/>
            <p:cNvSpPr>
              <a:spLocks/>
            </p:cNvSpPr>
            <p:nvPr/>
          </p:nvSpPr>
          <p:spPr bwMode="auto">
            <a:xfrm>
              <a:off x="1483606" y="3173385"/>
              <a:ext cx="677547" cy="706428"/>
            </a:xfrm>
            <a:custGeom>
              <a:avLst/>
              <a:gdLst>
                <a:gd name="T0" fmla="+- 0 10775 142"/>
                <a:gd name="T1" fmla="*/ T0 w 21266"/>
                <a:gd name="T2" fmla="*/ 10800 h 21600"/>
                <a:gd name="T3" fmla="+- 0 10775 142"/>
                <a:gd name="T4" fmla="*/ T3 w 21266"/>
                <a:gd name="T5" fmla="*/ 10800 h 21600"/>
                <a:gd name="T6" fmla="+- 0 10775 142"/>
                <a:gd name="T7" fmla="*/ T6 w 21266"/>
                <a:gd name="T8" fmla="*/ 10800 h 21600"/>
                <a:gd name="T9" fmla="+- 0 10775 142"/>
                <a:gd name="T10" fmla="*/ T9 w 21266"/>
                <a:gd name="T11" fmla="*/ 10800 h 21600"/>
              </a:gdLst>
              <a:ahLst/>
              <a:cxnLst>
                <a:cxn ang="0">
                  <a:pos x="T1" y="T2"/>
                </a:cxn>
                <a:cxn ang="0">
                  <a:pos x="T4" y="T5"/>
                </a:cxn>
                <a:cxn ang="0">
                  <a:pos x="T7" y="T8"/>
                </a:cxn>
                <a:cxn ang="0">
                  <a:pos x="T10" y="T11"/>
                </a:cxn>
              </a:cxnLst>
              <a:rect l="0" t="0" r="r" b="b"/>
              <a:pathLst>
                <a:path w="21266" h="2160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3" name="AutoShape 15"/>
            <p:cNvSpPr>
              <a:spLocks/>
            </p:cNvSpPr>
            <p:nvPr/>
          </p:nvSpPr>
          <p:spPr bwMode="auto">
            <a:xfrm>
              <a:off x="1822400" y="2658984"/>
              <a:ext cx="905759" cy="595289"/>
            </a:xfrm>
            <a:custGeom>
              <a:avLst/>
              <a:gdLst>
                <a:gd name="T0" fmla="*/ 10800 w 21600"/>
                <a:gd name="T1" fmla="+- 0 10805 171"/>
                <a:gd name="T2" fmla="*/ 10805 h 21268"/>
                <a:gd name="T3" fmla="*/ 10800 w 21600"/>
                <a:gd name="T4" fmla="+- 0 10805 171"/>
                <a:gd name="T5" fmla="*/ 10805 h 21268"/>
                <a:gd name="T6" fmla="*/ 10800 w 21600"/>
                <a:gd name="T7" fmla="+- 0 10805 171"/>
                <a:gd name="T8" fmla="*/ 10805 h 21268"/>
                <a:gd name="T9" fmla="*/ 10800 w 21600"/>
                <a:gd name="T10" fmla="+- 0 10805 171"/>
                <a:gd name="T11" fmla="*/ 10805 h 21268"/>
              </a:gdLst>
              <a:ahLst/>
              <a:cxnLst>
                <a:cxn ang="0">
                  <a:pos x="T0" y="T2"/>
                </a:cxn>
                <a:cxn ang="0">
                  <a:pos x="T3" y="T5"/>
                </a:cxn>
                <a:cxn ang="0">
                  <a:pos x="T6" y="T8"/>
                </a:cxn>
                <a:cxn ang="0">
                  <a:pos x="T9" y="T11"/>
                </a:cxn>
              </a:cxnLst>
              <a:rect l="0" t="0" r="r" b="b"/>
              <a:pathLst>
                <a:path w="21600" h="21268">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4" name="AutoShape 16"/>
            <p:cNvSpPr>
              <a:spLocks/>
            </p:cNvSpPr>
            <p:nvPr/>
          </p:nvSpPr>
          <p:spPr bwMode="auto">
            <a:xfrm>
              <a:off x="2477107" y="3107490"/>
              <a:ext cx="133286" cy="5786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655"/>
                  </a:moveTo>
                  <a:cubicBezTo>
                    <a:pt x="21600" y="20655"/>
                    <a:pt x="12186" y="21279"/>
                    <a:pt x="8100" y="21600"/>
                  </a:cubicBezTo>
                  <a:cubicBezTo>
                    <a:pt x="8100" y="21600"/>
                    <a:pt x="4014" y="20031"/>
                    <a:pt x="4014" y="18782"/>
                  </a:cubicBezTo>
                  <a:cubicBezTo>
                    <a:pt x="5400" y="17213"/>
                    <a:pt x="5400" y="15339"/>
                    <a:pt x="5400" y="14091"/>
                  </a:cubicBezTo>
                  <a:cubicBezTo>
                    <a:pt x="5400" y="13146"/>
                    <a:pt x="5400" y="12201"/>
                    <a:pt x="5400" y="10648"/>
                  </a:cubicBezTo>
                  <a:cubicBezTo>
                    <a:pt x="5400" y="9079"/>
                    <a:pt x="2700" y="7206"/>
                    <a:pt x="1386" y="5940"/>
                  </a:cubicBezTo>
                  <a:cubicBezTo>
                    <a:pt x="1386" y="4387"/>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2"/>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3"/>
                    <a:pt x="21600" y="20655"/>
                    <a:pt x="21600" y="2065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5" name="AutoShape 17"/>
            <p:cNvSpPr>
              <a:spLocks/>
            </p:cNvSpPr>
            <p:nvPr/>
          </p:nvSpPr>
          <p:spPr bwMode="auto">
            <a:xfrm>
              <a:off x="2536988" y="2963458"/>
              <a:ext cx="314857" cy="698700"/>
            </a:xfrm>
            <a:custGeom>
              <a:avLst/>
              <a:gdLst>
                <a:gd name="T0" fmla="*/ 10402 w 20804"/>
                <a:gd name="T1" fmla="+- 0 11037 475"/>
                <a:gd name="T2" fmla="*/ 11037 h 21125"/>
                <a:gd name="T3" fmla="*/ 10402 w 20804"/>
                <a:gd name="T4" fmla="+- 0 11037 475"/>
                <a:gd name="T5" fmla="*/ 11037 h 21125"/>
                <a:gd name="T6" fmla="*/ 10402 w 20804"/>
                <a:gd name="T7" fmla="+- 0 11037 475"/>
                <a:gd name="T8" fmla="*/ 11037 h 21125"/>
                <a:gd name="T9" fmla="*/ 10402 w 20804"/>
                <a:gd name="T10" fmla="+- 0 11037 475"/>
                <a:gd name="T11" fmla="*/ 11037 h 21125"/>
              </a:gdLst>
              <a:ahLst/>
              <a:cxnLst>
                <a:cxn ang="0">
                  <a:pos x="T0" y="T2"/>
                </a:cxn>
                <a:cxn ang="0">
                  <a:pos x="T3" y="T5"/>
                </a:cxn>
                <a:cxn ang="0">
                  <a:pos x="T6" y="T8"/>
                </a:cxn>
                <a:cxn ang="0">
                  <a:pos x="T9" y="T11"/>
                </a:cxn>
              </a:cxnLst>
              <a:rect l="0" t="0" r="r" b="b"/>
              <a:pathLst>
                <a:path w="20804" h="21125">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6" name="AutoShape 18"/>
            <p:cNvSpPr>
              <a:spLocks/>
            </p:cNvSpPr>
            <p:nvPr/>
          </p:nvSpPr>
          <p:spPr bwMode="auto">
            <a:xfrm>
              <a:off x="2072098" y="3087643"/>
              <a:ext cx="456454" cy="719170"/>
            </a:xfrm>
            <a:custGeom>
              <a:avLst/>
              <a:gdLst>
                <a:gd name="T0" fmla="+- 0 10944 288"/>
                <a:gd name="T1" fmla="*/ T0 w 21312"/>
                <a:gd name="T2" fmla="+- 0 10815 181"/>
                <a:gd name="T3" fmla="*/ 10815 h 21268"/>
                <a:gd name="T4" fmla="+- 0 10944 288"/>
                <a:gd name="T5" fmla="*/ T4 w 21312"/>
                <a:gd name="T6" fmla="+- 0 10815 181"/>
                <a:gd name="T7" fmla="*/ 10815 h 21268"/>
                <a:gd name="T8" fmla="+- 0 10944 288"/>
                <a:gd name="T9" fmla="*/ T8 w 21312"/>
                <a:gd name="T10" fmla="+- 0 10815 181"/>
                <a:gd name="T11" fmla="*/ 10815 h 21268"/>
                <a:gd name="T12" fmla="+- 0 10944 288"/>
                <a:gd name="T13" fmla="*/ T12 w 21312"/>
                <a:gd name="T14" fmla="+- 0 10815 181"/>
                <a:gd name="T15" fmla="*/ 10815 h 21268"/>
              </a:gdLst>
              <a:ahLst/>
              <a:cxnLst>
                <a:cxn ang="0">
                  <a:pos x="T1" y="T3"/>
                </a:cxn>
                <a:cxn ang="0">
                  <a:pos x="T5" y="T7"/>
                </a:cxn>
                <a:cxn ang="0">
                  <a:pos x="T9" y="T11"/>
                </a:cxn>
                <a:cxn ang="0">
                  <a:pos x="T13" y="T15"/>
                </a:cxn>
              </a:cxnLst>
              <a:rect l="0" t="0" r="r" b="b"/>
              <a:pathLst>
                <a:path w="21312" h="21268">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7" name="AutoShape 19"/>
            <p:cNvSpPr>
              <a:spLocks/>
            </p:cNvSpPr>
            <p:nvPr/>
          </p:nvSpPr>
          <p:spPr bwMode="auto">
            <a:xfrm>
              <a:off x="2451157" y="1661780"/>
              <a:ext cx="1698965" cy="1335432"/>
            </a:xfrm>
            <a:custGeom>
              <a:avLst/>
              <a:gdLst>
                <a:gd name="T0" fmla="*/ 10767 w 21534"/>
                <a:gd name="T1" fmla="*/ 10800 h 21600"/>
                <a:gd name="T2" fmla="*/ 10767 w 21534"/>
                <a:gd name="T3" fmla="*/ 10800 h 21600"/>
                <a:gd name="T4" fmla="*/ 10767 w 21534"/>
                <a:gd name="T5" fmla="*/ 10800 h 21600"/>
                <a:gd name="T6" fmla="*/ 10767 w 21534"/>
                <a:gd name="T7" fmla="*/ 10800 h 21600"/>
              </a:gdLst>
              <a:ahLst/>
              <a:cxnLst>
                <a:cxn ang="0">
                  <a:pos x="T0" y="T1"/>
                </a:cxn>
                <a:cxn ang="0">
                  <a:pos x="T2" y="T3"/>
                </a:cxn>
                <a:cxn ang="0">
                  <a:pos x="T4" y="T5"/>
                </a:cxn>
                <a:cxn ang="0">
                  <a:pos x="T6" y="T7"/>
                </a:cxn>
              </a:cxnLst>
              <a:rect l="0" t="0" r="r" b="b"/>
              <a:pathLst>
                <a:path w="21534" h="2160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8" name="AutoShape 20"/>
            <p:cNvSpPr>
              <a:spLocks/>
            </p:cNvSpPr>
            <p:nvPr/>
          </p:nvSpPr>
          <p:spPr bwMode="auto">
            <a:xfrm>
              <a:off x="3922252" y="1693910"/>
              <a:ext cx="1107359" cy="1792527"/>
            </a:xfrm>
            <a:custGeom>
              <a:avLst/>
              <a:gdLst>
                <a:gd name="T0" fmla="*/ 10800 w 21600"/>
                <a:gd name="T1" fmla="+- 0 10837 74"/>
                <a:gd name="T2" fmla="*/ 10837 h 21526"/>
                <a:gd name="T3" fmla="*/ 10800 w 21600"/>
                <a:gd name="T4" fmla="+- 0 10837 74"/>
                <a:gd name="T5" fmla="*/ 10837 h 21526"/>
                <a:gd name="T6" fmla="*/ 10800 w 21600"/>
                <a:gd name="T7" fmla="+- 0 10837 74"/>
                <a:gd name="T8" fmla="*/ 10837 h 21526"/>
                <a:gd name="T9" fmla="*/ 10800 w 21600"/>
                <a:gd name="T10" fmla="+- 0 10837 74"/>
                <a:gd name="T11" fmla="*/ 10837 h 21526"/>
              </a:gdLst>
              <a:ahLst/>
              <a:cxnLst>
                <a:cxn ang="0">
                  <a:pos x="T0" y="T2"/>
                </a:cxn>
                <a:cxn ang="0">
                  <a:pos x="T3" y="T5"/>
                </a:cxn>
                <a:cxn ang="0">
                  <a:pos x="T6" y="T8"/>
                </a:cxn>
                <a:cxn ang="0">
                  <a:pos x="T9" y="T11"/>
                </a:cxn>
              </a:cxnLst>
              <a:rect l="0" t="0" r="r" b="b"/>
              <a:pathLst>
                <a:path w="21600" h="21526">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69" name="AutoShape 21"/>
            <p:cNvSpPr>
              <a:spLocks/>
            </p:cNvSpPr>
            <p:nvPr/>
          </p:nvSpPr>
          <p:spPr bwMode="auto">
            <a:xfrm>
              <a:off x="2725149" y="2806120"/>
              <a:ext cx="1262521" cy="1050687"/>
            </a:xfrm>
            <a:custGeom>
              <a:avLst/>
              <a:gdLst>
                <a:gd name="T0" fmla="+- 0 10838 77"/>
                <a:gd name="T1" fmla="*/ T0 w 21523"/>
                <a:gd name="T2" fmla="+- 0 10770 44"/>
                <a:gd name="T3" fmla="*/ 10770 h 21453"/>
                <a:gd name="T4" fmla="+- 0 10838 77"/>
                <a:gd name="T5" fmla="*/ T4 w 21523"/>
                <a:gd name="T6" fmla="+- 0 10770 44"/>
                <a:gd name="T7" fmla="*/ 10770 h 21453"/>
                <a:gd name="T8" fmla="+- 0 10838 77"/>
                <a:gd name="T9" fmla="*/ T8 w 21523"/>
                <a:gd name="T10" fmla="+- 0 10770 44"/>
                <a:gd name="T11" fmla="*/ 10770 h 21453"/>
                <a:gd name="T12" fmla="+- 0 10838 77"/>
                <a:gd name="T13" fmla="*/ T12 w 21523"/>
                <a:gd name="T14" fmla="+- 0 10770 44"/>
                <a:gd name="T15" fmla="*/ 10770 h 21453"/>
              </a:gdLst>
              <a:ahLst/>
              <a:cxnLst>
                <a:cxn ang="0">
                  <a:pos x="T1" y="T3"/>
                </a:cxn>
                <a:cxn ang="0">
                  <a:pos x="T5" y="T7"/>
                </a:cxn>
                <a:cxn ang="0">
                  <a:pos x="T9" y="T11"/>
                </a:cxn>
                <a:cxn ang="0">
                  <a:pos x="T13" y="T15"/>
                </a:cxn>
              </a:cxnLst>
              <a:rect l="0" t="0" r="r" b="b"/>
              <a:pathLst>
                <a:path w="21523" h="21453">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0" name="AutoShape 22"/>
            <p:cNvSpPr>
              <a:spLocks/>
            </p:cNvSpPr>
            <p:nvPr/>
          </p:nvSpPr>
          <p:spPr bwMode="auto">
            <a:xfrm>
              <a:off x="3477131" y="4089838"/>
              <a:ext cx="233075" cy="135429"/>
            </a:xfrm>
            <a:custGeom>
              <a:avLst/>
              <a:gdLst>
                <a:gd name="T0" fmla="*/ 10356 w 20712"/>
                <a:gd name="T1" fmla="+- 0 11933 2267"/>
                <a:gd name="T2" fmla="*/ 11933 h 19333"/>
                <a:gd name="T3" fmla="*/ 10356 w 20712"/>
                <a:gd name="T4" fmla="+- 0 11933 2267"/>
                <a:gd name="T5" fmla="*/ 11933 h 19333"/>
                <a:gd name="T6" fmla="*/ 10356 w 20712"/>
                <a:gd name="T7" fmla="+- 0 11933 2267"/>
                <a:gd name="T8" fmla="*/ 11933 h 19333"/>
                <a:gd name="T9" fmla="*/ 10356 w 20712"/>
                <a:gd name="T10" fmla="+- 0 11933 2267"/>
                <a:gd name="T11" fmla="*/ 11933 h 19333"/>
              </a:gdLst>
              <a:ahLst/>
              <a:cxnLst>
                <a:cxn ang="0">
                  <a:pos x="T0" y="T2"/>
                </a:cxn>
                <a:cxn ang="0">
                  <a:pos x="T3" y="T5"/>
                </a:cxn>
                <a:cxn ang="0">
                  <a:pos x="T6" y="T8"/>
                </a:cxn>
                <a:cxn ang="0">
                  <a:pos x="T9" y="T11"/>
                </a:cxn>
              </a:cxnLst>
              <a:rect l="0" t="0" r="r" b="b"/>
              <a:pathLst>
                <a:path w="20712" h="19333">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1" name="AutoShape 23"/>
            <p:cNvSpPr>
              <a:spLocks/>
            </p:cNvSpPr>
            <p:nvPr/>
          </p:nvSpPr>
          <p:spPr bwMode="auto">
            <a:xfrm>
              <a:off x="3367348" y="2688154"/>
              <a:ext cx="872494" cy="1439142"/>
            </a:xfrm>
            <a:custGeom>
              <a:avLst/>
              <a:gdLst>
                <a:gd name="T0" fmla="*/ 10590 w 21180"/>
                <a:gd name="T1" fmla="*/ 10754 h 21509"/>
                <a:gd name="T2" fmla="*/ 10590 w 21180"/>
                <a:gd name="T3" fmla="*/ 10754 h 21509"/>
                <a:gd name="T4" fmla="*/ 10590 w 21180"/>
                <a:gd name="T5" fmla="*/ 10754 h 21509"/>
                <a:gd name="T6" fmla="*/ 10590 w 21180"/>
                <a:gd name="T7" fmla="*/ 10754 h 21509"/>
              </a:gdLst>
              <a:ahLst/>
              <a:cxnLst>
                <a:cxn ang="0">
                  <a:pos x="T0" y="T1"/>
                </a:cxn>
                <a:cxn ang="0">
                  <a:pos x="T2" y="T3"/>
                </a:cxn>
                <a:cxn ang="0">
                  <a:pos x="T4" y="T5"/>
                </a:cxn>
                <a:cxn ang="0">
                  <a:pos x="T6" y="T7"/>
                </a:cxn>
              </a:cxnLst>
              <a:rect l="0" t="0" r="r" b="b"/>
              <a:pathLst>
                <a:path w="21180" h="21509">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2" name="AutoShape 24"/>
            <p:cNvSpPr>
              <a:spLocks/>
            </p:cNvSpPr>
            <p:nvPr/>
          </p:nvSpPr>
          <p:spPr bwMode="auto">
            <a:xfrm>
              <a:off x="3381351" y="4105908"/>
              <a:ext cx="676741" cy="672482"/>
            </a:xfrm>
            <a:custGeom>
              <a:avLst/>
              <a:gdLst>
                <a:gd name="T0" fmla="+- 0 10685 187"/>
                <a:gd name="T1" fmla="*/ T0 w 20997"/>
                <a:gd name="T2" fmla="*/ 10800 h 21600"/>
                <a:gd name="T3" fmla="+- 0 10685 187"/>
                <a:gd name="T4" fmla="*/ T3 w 20997"/>
                <a:gd name="T5" fmla="*/ 10800 h 21600"/>
                <a:gd name="T6" fmla="+- 0 10685 187"/>
                <a:gd name="T7" fmla="*/ T6 w 20997"/>
                <a:gd name="T8" fmla="*/ 10800 h 21600"/>
                <a:gd name="T9" fmla="+- 0 10685 187"/>
                <a:gd name="T10" fmla="*/ T9 w 20997"/>
                <a:gd name="T11" fmla="*/ 10800 h 21600"/>
              </a:gdLst>
              <a:ahLst/>
              <a:cxnLst>
                <a:cxn ang="0">
                  <a:pos x="T1" y="T2"/>
                </a:cxn>
                <a:cxn ang="0">
                  <a:pos x="T4" y="T5"/>
                </a:cxn>
                <a:cxn ang="0">
                  <a:pos x="T7" y="T8"/>
                </a:cxn>
                <a:cxn ang="0">
                  <a:pos x="T10" y="T11"/>
                </a:cxn>
              </a:cxnLst>
              <a:rect l="0" t="0" r="r" b="b"/>
              <a:pathLst>
                <a:path w="20997" h="2160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3" name="AutoShape 25"/>
            <p:cNvSpPr>
              <a:spLocks/>
            </p:cNvSpPr>
            <p:nvPr/>
          </p:nvSpPr>
          <p:spPr bwMode="auto">
            <a:xfrm>
              <a:off x="3636815" y="3927854"/>
              <a:ext cx="847873" cy="1026258"/>
            </a:xfrm>
            <a:custGeom>
              <a:avLst/>
              <a:gdLst>
                <a:gd name="T0" fmla="*/ 10800 w 21600"/>
                <a:gd name="T1" fmla="+- 0 10859 118"/>
                <a:gd name="T2" fmla="*/ 10859 h 21482"/>
                <a:gd name="T3" fmla="*/ 10800 w 21600"/>
                <a:gd name="T4" fmla="+- 0 10859 118"/>
                <a:gd name="T5" fmla="*/ 10859 h 21482"/>
                <a:gd name="T6" fmla="*/ 10800 w 21600"/>
                <a:gd name="T7" fmla="+- 0 10859 118"/>
                <a:gd name="T8" fmla="*/ 10859 h 21482"/>
                <a:gd name="T9" fmla="*/ 10800 w 21600"/>
                <a:gd name="T10" fmla="+- 0 10859 118"/>
                <a:gd name="T11" fmla="*/ 10859 h 21482"/>
              </a:gdLst>
              <a:ahLst/>
              <a:cxnLst>
                <a:cxn ang="0">
                  <a:pos x="T0" y="T2"/>
                </a:cxn>
                <a:cxn ang="0">
                  <a:pos x="T3" y="T5"/>
                </a:cxn>
                <a:cxn ang="0">
                  <a:pos x="T6" y="T8"/>
                </a:cxn>
                <a:cxn ang="0">
                  <a:pos x="T9" y="T11"/>
                </a:cxn>
              </a:cxnLst>
              <a:rect l="0" t="0" r="r" b="b"/>
              <a:pathLst>
                <a:path w="21600" h="21482">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4" name="AutoShape 26"/>
            <p:cNvSpPr>
              <a:spLocks/>
            </p:cNvSpPr>
            <p:nvPr/>
          </p:nvSpPr>
          <p:spPr bwMode="auto">
            <a:xfrm>
              <a:off x="3744602" y="3736493"/>
              <a:ext cx="2132443" cy="2101456"/>
            </a:xfrm>
            <a:custGeom>
              <a:avLst/>
              <a:gdLst>
                <a:gd name="T0" fmla="*/ 10755 w 21510"/>
                <a:gd name="T1" fmla="*/ 10725 h 21450"/>
                <a:gd name="T2" fmla="*/ 10755 w 21510"/>
                <a:gd name="T3" fmla="*/ 10725 h 21450"/>
                <a:gd name="T4" fmla="*/ 10755 w 21510"/>
                <a:gd name="T5" fmla="*/ 10725 h 21450"/>
                <a:gd name="T6" fmla="*/ 10755 w 21510"/>
                <a:gd name="T7" fmla="*/ 10725 h 21450"/>
              </a:gdLst>
              <a:ahLst/>
              <a:cxnLst>
                <a:cxn ang="0">
                  <a:pos x="T0" y="T1"/>
                </a:cxn>
                <a:cxn ang="0">
                  <a:pos x="T2" y="T3"/>
                </a:cxn>
                <a:cxn ang="0">
                  <a:pos x="T4" y="T5"/>
                </a:cxn>
                <a:cxn ang="0">
                  <a:pos x="T6" y="T7"/>
                </a:cxn>
              </a:cxnLst>
              <a:rect l="0" t="0" r="r" b="b"/>
              <a:pathLst>
                <a:path w="21510" h="2145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5" name="AutoShape 27"/>
            <p:cNvSpPr>
              <a:spLocks/>
            </p:cNvSpPr>
            <p:nvPr/>
          </p:nvSpPr>
          <p:spPr bwMode="auto">
            <a:xfrm>
              <a:off x="3709898" y="4996498"/>
              <a:ext cx="1391671" cy="1384038"/>
            </a:xfrm>
            <a:custGeom>
              <a:avLst/>
              <a:gdLst>
                <a:gd name="T0" fmla="+- 0 10704 110"/>
                <a:gd name="T1" fmla="*/ T0 w 21188"/>
                <a:gd name="T2" fmla="*/ 10728 h 21456"/>
                <a:gd name="T3" fmla="+- 0 10704 110"/>
                <a:gd name="T4" fmla="*/ T3 w 21188"/>
                <a:gd name="T5" fmla="*/ 10728 h 21456"/>
                <a:gd name="T6" fmla="+- 0 10704 110"/>
                <a:gd name="T7" fmla="*/ T6 w 21188"/>
                <a:gd name="T8" fmla="*/ 10728 h 21456"/>
                <a:gd name="T9" fmla="+- 0 10704 110"/>
                <a:gd name="T10" fmla="*/ T9 w 21188"/>
                <a:gd name="T11" fmla="*/ 10728 h 21456"/>
              </a:gdLst>
              <a:ahLst/>
              <a:cxnLst>
                <a:cxn ang="0">
                  <a:pos x="T1" y="T2"/>
                </a:cxn>
                <a:cxn ang="0">
                  <a:pos x="T4" y="T5"/>
                </a:cxn>
                <a:cxn ang="0">
                  <a:pos x="T7" y="T8"/>
                </a:cxn>
                <a:cxn ang="0">
                  <a:pos x="T10" y="T11"/>
                </a:cxn>
              </a:cxnLst>
              <a:rect l="0" t="0" r="r" b="b"/>
              <a:pathLst>
                <a:path w="21188" h="21456">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6" name="AutoShape 28"/>
            <p:cNvSpPr>
              <a:spLocks/>
            </p:cNvSpPr>
            <p:nvPr/>
          </p:nvSpPr>
          <p:spPr bwMode="auto">
            <a:xfrm>
              <a:off x="3708952" y="6262954"/>
              <a:ext cx="1457165" cy="1390420"/>
            </a:xfrm>
            <a:custGeom>
              <a:avLst/>
              <a:gdLst>
                <a:gd name="T0" fmla="+- 0 10807 92"/>
                <a:gd name="T1" fmla="*/ T0 w 21431"/>
                <a:gd name="T2" fmla="+- 0 10799 99"/>
                <a:gd name="T3" fmla="*/ 10799 h 21401"/>
                <a:gd name="T4" fmla="+- 0 10807 92"/>
                <a:gd name="T5" fmla="*/ T4 w 21431"/>
                <a:gd name="T6" fmla="+- 0 10799 99"/>
                <a:gd name="T7" fmla="*/ 10799 h 21401"/>
                <a:gd name="T8" fmla="+- 0 10807 92"/>
                <a:gd name="T9" fmla="*/ T8 w 21431"/>
                <a:gd name="T10" fmla="+- 0 10799 99"/>
                <a:gd name="T11" fmla="*/ 10799 h 21401"/>
                <a:gd name="T12" fmla="+- 0 10807 92"/>
                <a:gd name="T13" fmla="*/ T12 w 21431"/>
                <a:gd name="T14" fmla="+- 0 10799 99"/>
                <a:gd name="T15" fmla="*/ 10799 h 21401"/>
              </a:gdLst>
              <a:ahLst/>
              <a:cxnLst>
                <a:cxn ang="0">
                  <a:pos x="T1" y="T3"/>
                </a:cxn>
                <a:cxn ang="0">
                  <a:pos x="T5" y="T7"/>
                </a:cxn>
                <a:cxn ang="0">
                  <a:pos x="T9" y="T11"/>
                </a:cxn>
                <a:cxn ang="0">
                  <a:pos x="T13" y="T15"/>
                </a:cxn>
              </a:cxnLst>
              <a:rect l="0" t="0" r="r" b="b"/>
              <a:pathLst>
                <a:path w="21431" h="21401">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7" name="AutoShape 29"/>
            <p:cNvSpPr>
              <a:spLocks/>
            </p:cNvSpPr>
            <p:nvPr/>
          </p:nvSpPr>
          <p:spPr bwMode="auto">
            <a:xfrm>
              <a:off x="4147806" y="6853556"/>
              <a:ext cx="1816832" cy="1606414"/>
            </a:xfrm>
            <a:custGeom>
              <a:avLst/>
              <a:gdLst>
                <a:gd name="T0" fmla="*/ 10722 w 21445"/>
                <a:gd name="T1" fmla="*/ 10756 h 21512"/>
                <a:gd name="T2" fmla="*/ 10722 w 21445"/>
                <a:gd name="T3" fmla="*/ 10756 h 21512"/>
                <a:gd name="T4" fmla="*/ 10722 w 21445"/>
                <a:gd name="T5" fmla="*/ 10756 h 21512"/>
                <a:gd name="T6" fmla="*/ 10722 w 21445"/>
                <a:gd name="T7" fmla="*/ 10756 h 21512"/>
              </a:gdLst>
              <a:ahLst/>
              <a:cxnLst>
                <a:cxn ang="0">
                  <a:pos x="T0" y="T1"/>
                </a:cxn>
                <a:cxn ang="0">
                  <a:pos x="T2" y="T3"/>
                </a:cxn>
                <a:cxn ang="0">
                  <a:pos x="T4" y="T5"/>
                </a:cxn>
                <a:cxn ang="0">
                  <a:pos x="T6" y="T7"/>
                </a:cxn>
              </a:cxnLst>
              <a:rect l="0" t="0" r="r" b="b"/>
              <a:pathLst>
                <a:path w="21445" h="21512">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8" name="AutoShape 30"/>
            <p:cNvSpPr>
              <a:spLocks/>
            </p:cNvSpPr>
            <p:nvPr/>
          </p:nvSpPr>
          <p:spPr bwMode="auto">
            <a:xfrm>
              <a:off x="5733578" y="7298165"/>
              <a:ext cx="194259" cy="199322"/>
            </a:xfrm>
            <a:custGeom>
              <a:avLst/>
              <a:gdLst>
                <a:gd name="T0" fmla="+- 0 11170 740"/>
                <a:gd name="T1" fmla="*/ T0 w 20860"/>
                <a:gd name="T2" fmla="+- 0 10540 720"/>
                <a:gd name="T3" fmla="*/ 10540 h 19641"/>
                <a:gd name="T4" fmla="+- 0 11170 740"/>
                <a:gd name="T5" fmla="*/ T4 w 20860"/>
                <a:gd name="T6" fmla="+- 0 10540 720"/>
                <a:gd name="T7" fmla="*/ 10540 h 19641"/>
                <a:gd name="T8" fmla="+- 0 11170 740"/>
                <a:gd name="T9" fmla="*/ T8 w 20860"/>
                <a:gd name="T10" fmla="+- 0 10540 720"/>
                <a:gd name="T11" fmla="*/ 10540 h 19641"/>
                <a:gd name="T12" fmla="+- 0 11170 740"/>
                <a:gd name="T13" fmla="*/ T12 w 20860"/>
                <a:gd name="T14" fmla="+- 0 10540 720"/>
                <a:gd name="T15" fmla="*/ 10540 h 19641"/>
              </a:gdLst>
              <a:ahLst/>
              <a:cxnLst>
                <a:cxn ang="0">
                  <a:pos x="T1" y="T3"/>
                </a:cxn>
                <a:cxn ang="0">
                  <a:pos x="T5" y="T7"/>
                </a:cxn>
                <a:cxn ang="0">
                  <a:pos x="T9" y="T11"/>
                </a:cxn>
                <a:cxn ang="0">
                  <a:pos x="T13" y="T15"/>
                </a:cxn>
              </a:cxnLst>
              <a:rect l="0" t="0" r="r" b="b"/>
              <a:pathLst>
                <a:path w="20860" h="19641">
                  <a:moveTo>
                    <a:pt x="20860" y="7615"/>
                  </a:moveTo>
                  <a:cubicBezTo>
                    <a:pt x="20860" y="7615"/>
                    <a:pt x="20860" y="14248"/>
                    <a:pt x="17268" y="16757"/>
                  </a:cubicBezTo>
                  <a:cubicBezTo>
                    <a:pt x="14550" y="19267"/>
                    <a:pt x="8288" y="20880"/>
                    <a:pt x="5570" y="18415"/>
                  </a:cubicBezTo>
                  <a:cubicBezTo>
                    <a:pt x="2852" y="16757"/>
                    <a:pt x="-740" y="13441"/>
                    <a:pt x="134" y="9273"/>
                  </a:cubicBezTo>
                  <a:cubicBezTo>
                    <a:pt x="134" y="5106"/>
                    <a:pt x="3726" y="938"/>
                    <a:pt x="8288" y="131"/>
                  </a:cubicBezTo>
                  <a:cubicBezTo>
                    <a:pt x="11880" y="-720"/>
                    <a:pt x="19064" y="2641"/>
                    <a:pt x="20860" y="761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79" name="AutoShape 31"/>
            <p:cNvSpPr>
              <a:spLocks/>
            </p:cNvSpPr>
            <p:nvPr/>
          </p:nvSpPr>
          <p:spPr bwMode="auto">
            <a:xfrm>
              <a:off x="5282975" y="7631272"/>
              <a:ext cx="260517" cy="241170"/>
            </a:xfrm>
            <a:custGeom>
              <a:avLst/>
              <a:gdLst>
                <a:gd name="T0" fmla="+- 0 11341 1468"/>
                <a:gd name="T1" fmla="*/ T0 w 19746"/>
                <a:gd name="T2" fmla="+- 0 10716 1038"/>
                <a:gd name="T3" fmla="*/ 10716 h 19357"/>
                <a:gd name="T4" fmla="+- 0 11341 1468"/>
                <a:gd name="T5" fmla="*/ T4 w 19746"/>
                <a:gd name="T6" fmla="+- 0 10716 1038"/>
                <a:gd name="T7" fmla="*/ 10716 h 19357"/>
                <a:gd name="T8" fmla="+- 0 11341 1468"/>
                <a:gd name="T9" fmla="*/ T8 w 19746"/>
                <a:gd name="T10" fmla="+- 0 10716 1038"/>
                <a:gd name="T11" fmla="*/ 10716 h 19357"/>
                <a:gd name="T12" fmla="+- 0 11341 1468"/>
                <a:gd name="T13" fmla="*/ T12 w 19746"/>
                <a:gd name="T14" fmla="+- 0 10716 1038"/>
                <a:gd name="T15" fmla="*/ 10716 h 19357"/>
              </a:gdLst>
              <a:ahLst/>
              <a:cxnLst>
                <a:cxn ang="0">
                  <a:pos x="T1" y="T3"/>
                </a:cxn>
                <a:cxn ang="0">
                  <a:pos x="T5" y="T7"/>
                </a:cxn>
                <a:cxn ang="0">
                  <a:pos x="T9" y="T11"/>
                </a:cxn>
                <a:cxn ang="0">
                  <a:pos x="T13" y="T15"/>
                </a:cxn>
              </a:cxnLst>
              <a:rect l="0" t="0" r="r" b="b"/>
              <a:pathLst>
                <a:path w="19746" h="19357">
                  <a:moveTo>
                    <a:pt x="15066" y="307"/>
                  </a:moveTo>
                  <a:cubicBezTo>
                    <a:pt x="18865" y="1653"/>
                    <a:pt x="18865" y="3653"/>
                    <a:pt x="19516" y="6380"/>
                  </a:cubicBezTo>
                  <a:cubicBezTo>
                    <a:pt x="20132" y="9071"/>
                    <a:pt x="19516" y="15144"/>
                    <a:pt x="17599" y="15835"/>
                  </a:cubicBezTo>
                  <a:cubicBezTo>
                    <a:pt x="15682" y="15835"/>
                    <a:pt x="12533" y="15835"/>
                    <a:pt x="10000" y="17144"/>
                  </a:cubicBezTo>
                  <a:cubicBezTo>
                    <a:pt x="8083" y="19180"/>
                    <a:pt x="4283" y="20562"/>
                    <a:pt x="2366" y="17835"/>
                  </a:cubicBezTo>
                  <a:cubicBezTo>
                    <a:pt x="1099" y="15835"/>
                    <a:pt x="-1468" y="11107"/>
                    <a:pt x="1099" y="9071"/>
                  </a:cubicBezTo>
                  <a:cubicBezTo>
                    <a:pt x="2982" y="7071"/>
                    <a:pt x="4283" y="6380"/>
                    <a:pt x="6816" y="4344"/>
                  </a:cubicBezTo>
                  <a:cubicBezTo>
                    <a:pt x="9349" y="2344"/>
                    <a:pt x="10000" y="-1038"/>
                    <a:pt x="15066" y="30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0" name="AutoShape 32"/>
            <p:cNvSpPr>
              <a:spLocks/>
            </p:cNvSpPr>
            <p:nvPr/>
          </p:nvSpPr>
          <p:spPr bwMode="auto">
            <a:xfrm>
              <a:off x="4543025" y="6340368"/>
              <a:ext cx="1049474" cy="1118056"/>
            </a:xfrm>
            <a:custGeom>
              <a:avLst/>
              <a:gdLst>
                <a:gd name="T0" fmla="*/ 10800 w 21600"/>
                <a:gd name="T1" fmla="*/ 10650 h 21301"/>
                <a:gd name="T2" fmla="*/ 10800 w 21600"/>
                <a:gd name="T3" fmla="*/ 10650 h 21301"/>
                <a:gd name="T4" fmla="*/ 10800 w 21600"/>
                <a:gd name="T5" fmla="*/ 10650 h 21301"/>
                <a:gd name="T6" fmla="*/ 10800 w 21600"/>
                <a:gd name="T7" fmla="*/ 10650 h 21301"/>
              </a:gdLst>
              <a:ahLst/>
              <a:cxnLst>
                <a:cxn ang="0">
                  <a:pos x="T0" y="T1"/>
                </a:cxn>
                <a:cxn ang="0">
                  <a:pos x="T2" y="T3"/>
                </a:cxn>
                <a:cxn ang="0">
                  <a:pos x="T4" y="T5"/>
                </a:cxn>
                <a:cxn ang="0">
                  <a:pos x="T6" y="T7"/>
                </a:cxn>
              </a:cxnLst>
              <a:rect l="0" t="0" r="r" b="b"/>
              <a:pathLst>
                <a:path w="21600" h="21301">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1" name="AutoShape 33"/>
            <p:cNvSpPr>
              <a:spLocks/>
            </p:cNvSpPr>
            <p:nvPr/>
          </p:nvSpPr>
          <p:spPr bwMode="auto">
            <a:xfrm>
              <a:off x="5703836" y="5542135"/>
              <a:ext cx="1209218" cy="1814172"/>
            </a:xfrm>
            <a:custGeom>
              <a:avLst/>
              <a:gdLst>
                <a:gd name="T0" fmla="+- 0 10906 333"/>
                <a:gd name="T1" fmla="*/ T0 w 21147"/>
                <a:gd name="T2" fmla="+- 0 10850 101"/>
                <a:gd name="T3" fmla="*/ 10850 h 21499"/>
                <a:gd name="T4" fmla="+- 0 10906 333"/>
                <a:gd name="T5" fmla="*/ T4 w 21147"/>
                <a:gd name="T6" fmla="+- 0 10850 101"/>
                <a:gd name="T7" fmla="*/ 10850 h 21499"/>
                <a:gd name="T8" fmla="+- 0 10906 333"/>
                <a:gd name="T9" fmla="*/ T8 w 21147"/>
                <a:gd name="T10" fmla="+- 0 10850 101"/>
                <a:gd name="T11" fmla="*/ 10850 h 21499"/>
                <a:gd name="T12" fmla="+- 0 10906 333"/>
                <a:gd name="T13" fmla="*/ T12 w 21147"/>
                <a:gd name="T14" fmla="+- 0 10850 101"/>
                <a:gd name="T15" fmla="*/ 10850 h 21499"/>
              </a:gdLst>
              <a:ahLst/>
              <a:cxnLst>
                <a:cxn ang="0">
                  <a:pos x="T1" y="T3"/>
                </a:cxn>
                <a:cxn ang="0">
                  <a:pos x="T5" y="T7"/>
                </a:cxn>
                <a:cxn ang="0">
                  <a:pos x="T9" y="T11"/>
                </a:cxn>
                <a:cxn ang="0">
                  <a:pos x="T13" y="T15"/>
                </a:cxn>
              </a:cxnLst>
              <a:rect l="0" t="0" r="r" b="b"/>
              <a:pathLst>
                <a:path w="21147" h="21499">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2" name="AutoShape 34"/>
            <p:cNvSpPr>
              <a:spLocks/>
            </p:cNvSpPr>
            <p:nvPr/>
          </p:nvSpPr>
          <p:spPr bwMode="auto">
            <a:xfrm>
              <a:off x="5205716" y="6090919"/>
              <a:ext cx="835109" cy="830077"/>
            </a:xfrm>
            <a:custGeom>
              <a:avLst/>
              <a:gdLst>
                <a:gd name="T0" fmla="*/ 10738 w 21477"/>
                <a:gd name="T1" fmla="+- 0 10828 56"/>
                <a:gd name="T2" fmla="*/ 10828 h 21544"/>
                <a:gd name="T3" fmla="*/ 10738 w 21477"/>
                <a:gd name="T4" fmla="+- 0 10828 56"/>
                <a:gd name="T5" fmla="*/ 10828 h 21544"/>
                <a:gd name="T6" fmla="*/ 10738 w 21477"/>
                <a:gd name="T7" fmla="+- 0 10828 56"/>
                <a:gd name="T8" fmla="*/ 10828 h 21544"/>
                <a:gd name="T9" fmla="*/ 10738 w 21477"/>
                <a:gd name="T10" fmla="+- 0 10828 56"/>
                <a:gd name="T11" fmla="*/ 10828 h 21544"/>
              </a:gdLst>
              <a:ahLst/>
              <a:cxnLst>
                <a:cxn ang="0">
                  <a:pos x="T0" y="T2"/>
                </a:cxn>
                <a:cxn ang="0">
                  <a:pos x="T3" y="T5"/>
                </a:cxn>
                <a:cxn ang="0">
                  <a:pos x="T6" y="T8"/>
                </a:cxn>
                <a:cxn ang="0">
                  <a:pos x="T9" y="T11"/>
                </a:cxn>
              </a:cxnLst>
              <a:rect l="0" t="0" r="r" b="b"/>
              <a:pathLst>
                <a:path w="21477" h="21544">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3" name="AutoShape 35"/>
            <p:cNvSpPr>
              <a:spLocks/>
            </p:cNvSpPr>
            <p:nvPr/>
          </p:nvSpPr>
          <p:spPr bwMode="auto">
            <a:xfrm>
              <a:off x="4829972" y="5304593"/>
              <a:ext cx="1282296" cy="1061283"/>
            </a:xfrm>
            <a:custGeom>
              <a:avLst/>
              <a:gdLst>
                <a:gd name="T0" fmla="+- 0 10836 191"/>
                <a:gd name="T1" fmla="*/ T0 w 21290"/>
                <a:gd name="T2" fmla="+- 0 10946 292"/>
                <a:gd name="T3" fmla="*/ 10946 h 21308"/>
                <a:gd name="T4" fmla="+- 0 10836 191"/>
                <a:gd name="T5" fmla="*/ T4 w 21290"/>
                <a:gd name="T6" fmla="+- 0 10946 292"/>
                <a:gd name="T7" fmla="*/ 10946 h 21308"/>
                <a:gd name="T8" fmla="+- 0 10836 191"/>
                <a:gd name="T9" fmla="*/ T8 w 21290"/>
                <a:gd name="T10" fmla="+- 0 10946 292"/>
                <a:gd name="T11" fmla="*/ 10946 h 21308"/>
                <a:gd name="T12" fmla="+- 0 10836 191"/>
                <a:gd name="T13" fmla="*/ T12 w 21290"/>
                <a:gd name="T14" fmla="+- 0 10946 292"/>
                <a:gd name="T15" fmla="*/ 10946 h 21308"/>
              </a:gdLst>
              <a:ahLst/>
              <a:cxnLst>
                <a:cxn ang="0">
                  <a:pos x="T1" y="T3"/>
                </a:cxn>
                <a:cxn ang="0">
                  <a:pos x="T5" y="T7"/>
                </a:cxn>
                <a:cxn ang="0">
                  <a:pos x="T9" y="T11"/>
                </a:cxn>
                <a:cxn ang="0">
                  <a:pos x="T13" y="T15"/>
                </a:cxn>
              </a:cxnLst>
              <a:rect l="0" t="0" r="r" b="b"/>
              <a:pathLst>
                <a:path w="21290" h="21308">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4" name="AutoShape 36"/>
            <p:cNvSpPr>
              <a:spLocks/>
            </p:cNvSpPr>
            <p:nvPr/>
          </p:nvSpPr>
          <p:spPr bwMode="auto">
            <a:xfrm>
              <a:off x="6046056" y="5411166"/>
              <a:ext cx="312650" cy="851677"/>
            </a:xfrm>
            <a:custGeom>
              <a:avLst/>
              <a:gdLst>
                <a:gd name="T0" fmla="*/ 10587 w 21175"/>
                <a:gd name="T1" fmla="+- 0 10508 81"/>
                <a:gd name="T2" fmla="*/ 10508 h 20854"/>
                <a:gd name="T3" fmla="*/ 10587 w 21175"/>
                <a:gd name="T4" fmla="+- 0 10508 81"/>
                <a:gd name="T5" fmla="*/ 10508 h 20854"/>
                <a:gd name="T6" fmla="*/ 10587 w 21175"/>
                <a:gd name="T7" fmla="+- 0 10508 81"/>
                <a:gd name="T8" fmla="*/ 10508 h 20854"/>
                <a:gd name="T9" fmla="*/ 10587 w 21175"/>
                <a:gd name="T10" fmla="+- 0 10508 81"/>
                <a:gd name="T11" fmla="*/ 10508 h 20854"/>
              </a:gdLst>
              <a:ahLst/>
              <a:cxnLst>
                <a:cxn ang="0">
                  <a:pos x="T0" y="T2"/>
                </a:cxn>
                <a:cxn ang="0">
                  <a:pos x="T3" y="T5"/>
                </a:cxn>
                <a:cxn ang="0">
                  <a:pos x="T6" y="T8"/>
                </a:cxn>
                <a:cxn ang="0">
                  <a:pos x="T9" y="T11"/>
                </a:cxn>
              </a:cxnLst>
              <a:rect l="0" t="0" r="r" b="b"/>
              <a:pathLst>
                <a:path w="21175" h="20854">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5" name="AutoShape 37"/>
            <p:cNvSpPr>
              <a:spLocks/>
            </p:cNvSpPr>
            <p:nvPr/>
          </p:nvSpPr>
          <p:spPr bwMode="auto">
            <a:xfrm>
              <a:off x="5662143" y="4617137"/>
              <a:ext cx="172410" cy="224614"/>
            </a:xfrm>
            <a:custGeom>
              <a:avLst/>
              <a:gdLst>
                <a:gd name="T0" fmla="+- 0 10471 1214"/>
                <a:gd name="T1" fmla="*/ T0 w 18514"/>
                <a:gd name="T2" fmla="+- 0 10869 554"/>
                <a:gd name="T3" fmla="*/ 10869 h 20630"/>
                <a:gd name="T4" fmla="+- 0 10471 1214"/>
                <a:gd name="T5" fmla="*/ T4 w 18514"/>
                <a:gd name="T6" fmla="+- 0 10869 554"/>
                <a:gd name="T7" fmla="*/ 10869 h 20630"/>
                <a:gd name="T8" fmla="+- 0 10471 1214"/>
                <a:gd name="T9" fmla="*/ T8 w 18514"/>
                <a:gd name="T10" fmla="+- 0 10869 554"/>
                <a:gd name="T11" fmla="*/ 10869 h 20630"/>
                <a:gd name="T12" fmla="+- 0 10471 1214"/>
                <a:gd name="T13" fmla="*/ T12 w 18514"/>
                <a:gd name="T14" fmla="+- 0 10869 554"/>
                <a:gd name="T15" fmla="*/ 10869 h 20630"/>
              </a:gdLst>
              <a:ahLst/>
              <a:cxnLst>
                <a:cxn ang="0">
                  <a:pos x="T1" y="T3"/>
                </a:cxn>
                <a:cxn ang="0">
                  <a:pos x="T5" y="T7"/>
                </a:cxn>
                <a:cxn ang="0">
                  <a:pos x="T9" y="T11"/>
                </a:cxn>
                <a:cxn ang="0">
                  <a:pos x="T13" y="T15"/>
                </a:cxn>
              </a:cxnLst>
              <a:rect l="0" t="0" r="r" b="b"/>
              <a:pathLst>
                <a:path w="18514" h="2063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6" name="AutoShape 38"/>
            <p:cNvSpPr>
              <a:spLocks/>
            </p:cNvSpPr>
            <p:nvPr/>
          </p:nvSpPr>
          <p:spPr bwMode="auto">
            <a:xfrm>
              <a:off x="5642853" y="4451361"/>
              <a:ext cx="219112" cy="201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7" name="AutoShape 39"/>
            <p:cNvSpPr>
              <a:spLocks/>
            </p:cNvSpPr>
            <p:nvPr/>
          </p:nvSpPr>
          <p:spPr bwMode="auto">
            <a:xfrm>
              <a:off x="5658821" y="4443373"/>
              <a:ext cx="1209159" cy="1227956"/>
            </a:xfrm>
            <a:custGeom>
              <a:avLst/>
              <a:gdLst>
                <a:gd name="T0" fmla="*/ 10800 w 21600"/>
                <a:gd name="T1" fmla="*/ 10733 h 21467"/>
                <a:gd name="T2" fmla="*/ 10800 w 21600"/>
                <a:gd name="T3" fmla="*/ 10733 h 21467"/>
                <a:gd name="T4" fmla="*/ 10800 w 21600"/>
                <a:gd name="T5" fmla="*/ 10733 h 21467"/>
                <a:gd name="T6" fmla="*/ 10800 w 21600"/>
                <a:gd name="T7" fmla="*/ 10733 h 21467"/>
              </a:gdLst>
              <a:ahLst/>
              <a:cxnLst>
                <a:cxn ang="0">
                  <a:pos x="T0" y="T1"/>
                </a:cxn>
                <a:cxn ang="0">
                  <a:pos x="T2" y="T3"/>
                </a:cxn>
                <a:cxn ang="0">
                  <a:pos x="T4" y="T5"/>
                </a:cxn>
                <a:cxn ang="0">
                  <a:pos x="T6" y="T7"/>
                </a:cxn>
              </a:cxnLst>
              <a:rect l="0" t="0" r="r" b="b"/>
              <a:pathLst>
                <a:path w="21600" h="21467">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8" name="AutoShape 40"/>
            <p:cNvSpPr>
              <a:spLocks/>
            </p:cNvSpPr>
            <p:nvPr/>
          </p:nvSpPr>
          <p:spPr bwMode="auto">
            <a:xfrm>
              <a:off x="5687865" y="3864291"/>
              <a:ext cx="629440" cy="646523"/>
            </a:xfrm>
            <a:custGeom>
              <a:avLst/>
              <a:gdLst>
                <a:gd name="T0" fmla="+- 0 10756 366"/>
                <a:gd name="T1" fmla="*/ T0 w 20781"/>
                <a:gd name="T2" fmla="*/ 10800 h 21600"/>
                <a:gd name="T3" fmla="+- 0 10756 366"/>
                <a:gd name="T4" fmla="*/ T3 w 20781"/>
                <a:gd name="T5" fmla="*/ 10800 h 21600"/>
                <a:gd name="T6" fmla="+- 0 10756 366"/>
                <a:gd name="T7" fmla="*/ T6 w 20781"/>
                <a:gd name="T8" fmla="*/ 10800 h 21600"/>
                <a:gd name="T9" fmla="+- 0 10756 366"/>
                <a:gd name="T10" fmla="*/ T9 w 20781"/>
                <a:gd name="T11" fmla="*/ 10800 h 21600"/>
              </a:gdLst>
              <a:ahLst/>
              <a:cxnLst>
                <a:cxn ang="0">
                  <a:pos x="T1" y="T2"/>
                </a:cxn>
                <a:cxn ang="0">
                  <a:pos x="T4" y="T5"/>
                </a:cxn>
                <a:cxn ang="0">
                  <a:pos x="T7" y="T8"/>
                </a:cxn>
                <a:cxn ang="0">
                  <a:pos x="T10" y="T11"/>
                </a:cxn>
              </a:cxnLst>
              <a:rect l="0" t="0" r="r" b="b"/>
              <a:pathLst>
                <a:path w="20781" h="2160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89" name="AutoShape 41"/>
            <p:cNvSpPr>
              <a:spLocks/>
            </p:cNvSpPr>
            <p:nvPr/>
          </p:nvSpPr>
          <p:spPr bwMode="auto">
            <a:xfrm>
              <a:off x="6187776" y="3773785"/>
              <a:ext cx="901000" cy="1072497"/>
            </a:xfrm>
            <a:custGeom>
              <a:avLst/>
              <a:gdLst>
                <a:gd name="T0" fmla="*/ 10626 w 21252"/>
                <a:gd name="T1" fmla="+- 0 10913 226"/>
                <a:gd name="T2" fmla="*/ 10913 h 21374"/>
                <a:gd name="T3" fmla="*/ 10626 w 21252"/>
                <a:gd name="T4" fmla="+- 0 10913 226"/>
                <a:gd name="T5" fmla="*/ 10913 h 21374"/>
                <a:gd name="T6" fmla="*/ 10626 w 21252"/>
                <a:gd name="T7" fmla="+- 0 10913 226"/>
                <a:gd name="T8" fmla="*/ 10913 h 21374"/>
                <a:gd name="T9" fmla="*/ 10626 w 21252"/>
                <a:gd name="T10" fmla="+- 0 10913 226"/>
                <a:gd name="T11" fmla="*/ 10913 h 21374"/>
              </a:gdLst>
              <a:ahLst/>
              <a:cxnLst>
                <a:cxn ang="0">
                  <a:pos x="T0" y="T2"/>
                </a:cxn>
                <a:cxn ang="0">
                  <a:pos x="T3" y="T5"/>
                </a:cxn>
                <a:cxn ang="0">
                  <a:pos x="T6" y="T8"/>
                </a:cxn>
                <a:cxn ang="0">
                  <a:pos x="T9" y="T11"/>
                </a:cxn>
              </a:cxnLst>
              <a:rect l="0" t="0" r="r" b="b"/>
              <a:pathLst>
                <a:path w="21252" h="21374">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0" name="AutoShape 42"/>
            <p:cNvSpPr>
              <a:spLocks/>
            </p:cNvSpPr>
            <p:nvPr/>
          </p:nvSpPr>
          <p:spPr bwMode="auto">
            <a:xfrm>
              <a:off x="4049350" y="3081530"/>
              <a:ext cx="1433366" cy="974005"/>
            </a:xfrm>
            <a:custGeom>
              <a:avLst/>
              <a:gdLst>
                <a:gd name="T0" fmla="+- 0 10884 169"/>
                <a:gd name="T1" fmla="*/ T0 w 21431"/>
                <a:gd name="T2" fmla="*/ 10800 h 21600"/>
                <a:gd name="T3" fmla="+- 0 10884 169"/>
                <a:gd name="T4" fmla="*/ T3 w 21431"/>
                <a:gd name="T5" fmla="*/ 10800 h 21600"/>
                <a:gd name="T6" fmla="+- 0 10884 169"/>
                <a:gd name="T7" fmla="*/ T6 w 21431"/>
                <a:gd name="T8" fmla="*/ 10800 h 21600"/>
                <a:gd name="T9" fmla="+- 0 10884 169"/>
                <a:gd name="T10" fmla="*/ T9 w 21431"/>
                <a:gd name="T11" fmla="*/ 10800 h 21600"/>
              </a:gdLst>
              <a:ahLst/>
              <a:cxnLst>
                <a:cxn ang="0">
                  <a:pos x="T1" y="T2"/>
                </a:cxn>
                <a:cxn ang="0">
                  <a:pos x="T4" y="T5"/>
                </a:cxn>
                <a:cxn ang="0">
                  <a:pos x="T7" y="T8"/>
                </a:cxn>
                <a:cxn ang="0">
                  <a:pos x="T10" y="T11"/>
                </a:cxn>
              </a:cxnLst>
              <a:rect l="0" t="0" r="r" b="b"/>
              <a:pathLst>
                <a:path w="21431" h="2160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1" name="AutoShape 43"/>
            <p:cNvSpPr>
              <a:spLocks/>
            </p:cNvSpPr>
            <p:nvPr/>
          </p:nvSpPr>
          <p:spPr bwMode="auto">
            <a:xfrm>
              <a:off x="5071981" y="637737"/>
              <a:ext cx="1209158" cy="1214686"/>
            </a:xfrm>
            <a:custGeom>
              <a:avLst/>
              <a:gdLst>
                <a:gd name="T0" fmla="*/ 10800 w 21600"/>
                <a:gd name="T1" fmla="+- 0 10694 145"/>
                <a:gd name="T2" fmla="*/ 10694 h 21098"/>
                <a:gd name="T3" fmla="*/ 10800 w 21600"/>
                <a:gd name="T4" fmla="+- 0 10694 145"/>
                <a:gd name="T5" fmla="*/ 10694 h 21098"/>
                <a:gd name="T6" fmla="*/ 10800 w 21600"/>
                <a:gd name="T7" fmla="+- 0 10694 145"/>
                <a:gd name="T8" fmla="*/ 10694 h 21098"/>
                <a:gd name="T9" fmla="*/ 10800 w 21600"/>
                <a:gd name="T10" fmla="+- 0 10694 145"/>
                <a:gd name="T11" fmla="*/ 10694 h 21098"/>
              </a:gdLst>
              <a:ahLst/>
              <a:cxnLst>
                <a:cxn ang="0">
                  <a:pos x="T0" y="T2"/>
                </a:cxn>
                <a:cxn ang="0">
                  <a:pos x="T3" y="T5"/>
                </a:cxn>
                <a:cxn ang="0">
                  <a:pos x="T6" y="T8"/>
                </a:cxn>
                <a:cxn ang="0">
                  <a:pos x="T9" y="T11"/>
                </a:cxn>
              </a:cxnLst>
              <a:rect l="0" t="0" r="r" b="b"/>
              <a:pathLst>
                <a:path w="21600" h="21098">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2" name="AutoShape 44"/>
            <p:cNvSpPr>
              <a:spLocks/>
            </p:cNvSpPr>
            <p:nvPr/>
          </p:nvSpPr>
          <p:spPr bwMode="auto">
            <a:xfrm>
              <a:off x="4878362" y="1671763"/>
              <a:ext cx="1730131" cy="2237220"/>
            </a:xfrm>
            <a:custGeom>
              <a:avLst/>
              <a:gdLst>
                <a:gd name="T0" fmla="*/ 10800 w 21600"/>
                <a:gd name="T1" fmla="*/ 10777 h 21554"/>
                <a:gd name="T2" fmla="*/ 10800 w 21600"/>
                <a:gd name="T3" fmla="*/ 10777 h 21554"/>
                <a:gd name="T4" fmla="*/ 10800 w 21600"/>
                <a:gd name="T5" fmla="*/ 10777 h 21554"/>
                <a:gd name="T6" fmla="*/ 10800 w 21600"/>
                <a:gd name="T7" fmla="*/ 10777 h 21554"/>
              </a:gdLst>
              <a:ahLst/>
              <a:cxnLst>
                <a:cxn ang="0">
                  <a:pos x="T0" y="T1"/>
                </a:cxn>
                <a:cxn ang="0">
                  <a:pos x="T2" y="T3"/>
                </a:cxn>
                <a:cxn ang="0">
                  <a:pos x="T4" y="T5"/>
                </a:cxn>
                <a:cxn ang="0">
                  <a:pos x="T6" y="T7"/>
                </a:cxn>
              </a:cxnLst>
              <a:rect l="0" t="0" r="r" b="b"/>
              <a:pathLst>
                <a:path w="21600" h="21554">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3" name="AutoShape 45"/>
            <p:cNvSpPr>
              <a:spLocks/>
            </p:cNvSpPr>
            <p:nvPr/>
          </p:nvSpPr>
          <p:spPr bwMode="auto">
            <a:xfrm>
              <a:off x="6950730" y="2936681"/>
              <a:ext cx="1112686" cy="1598095"/>
            </a:xfrm>
            <a:custGeom>
              <a:avLst/>
              <a:gdLst>
                <a:gd name="T0" fmla="+- 0 10802 124"/>
                <a:gd name="T1" fmla="*/ T0 w 21357"/>
                <a:gd name="T2" fmla="+- 0 10899 199"/>
                <a:gd name="T3" fmla="*/ 10899 h 21401"/>
                <a:gd name="T4" fmla="+- 0 10802 124"/>
                <a:gd name="T5" fmla="*/ T4 w 21357"/>
                <a:gd name="T6" fmla="+- 0 10899 199"/>
                <a:gd name="T7" fmla="*/ 10899 h 21401"/>
                <a:gd name="T8" fmla="+- 0 10802 124"/>
                <a:gd name="T9" fmla="*/ T8 w 21357"/>
                <a:gd name="T10" fmla="+- 0 10899 199"/>
                <a:gd name="T11" fmla="*/ 10899 h 21401"/>
                <a:gd name="T12" fmla="+- 0 10802 124"/>
                <a:gd name="T13" fmla="*/ T12 w 21357"/>
                <a:gd name="T14" fmla="+- 0 10899 199"/>
                <a:gd name="T15" fmla="*/ 10899 h 21401"/>
              </a:gdLst>
              <a:ahLst/>
              <a:cxnLst>
                <a:cxn ang="0">
                  <a:pos x="T1" y="T3"/>
                </a:cxn>
                <a:cxn ang="0">
                  <a:pos x="T5" y="T7"/>
                </a:cxn>
                <a:cxn ang="0">
                  <a:pos x="T9" y="T11"/>
                </a:cxn>
                <a:cxn ang="0">
                  <a:pos x="T13" y="T15"/>
                </a:cxn>
              </a:cxnLst>
              <a:rect l="0" t="0" r="r" b="b"/>
              <a:pathLst>
                <a:path w="21357" h="21401">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4" name="AutoShape 46"/>
            <p:cNvSpPr>
              <a:spLocks/>
            </p:cNvSpPr>
            <p:nvPr/>
          </p:nvSpPr>
          <p:spPr bwMode="auto">
            <a:xfrm>
              <a:off x="6086894" y="2666719"/>
              <a:ext cx="1607972" cy="1271004"/>
            </a:xfrm>
            <a:custGeom>
              <a:avLst/>
              <a:gdLst>
                <a:gd name="T0" fmla="+- 0 10757 92"/>
                <a:gd name="T1" fmla="*/ T0 w 21330"/>
                <a:gd name="T2" fmla="+- 0 10838 77"/>
                <a:gd name="T3" fmla="*/ 10838 h 21523"/>
                <a:gd name="T4" fmla="+- 0 10757 92"/>
                <a:gd name="T5" fmla="*/ T4 w 21330"/>
                <a:gd name="T6" fmla="+- 0 10838 77"/>
                <a:gd name="T7" fmla="*/ 10838 h 21523"/>
                <a:gd name="T8" fmla="+- 0 10757 92"/>
                <a:gd name="T9" fmla="*/ T8 w 21330"/>
                <a:gd name="T10" fmla="+- 0 10838 77"/>
                <a:gd name="T11" fmla="*/ 10838 h 21523"/>
                <a:gd name="T12" fmla="+- 0 10757 92"/>
                <a:gd name="T13" fmla="*/ T12 w 21330"/>
                <a:gd name="T14" fmla="+- 0 10838 77"/>
                <a:gd name="T15" fmla="*/ 10838 h 21523"/>
              </a:gdLst>
              <a:ahLst/>
              <a:cxnLst>
                <a:cxn ang="0">
                  <a:pos x="T1" y="T3"/>
                </a:cxn>
                <a:cxn ang="0">
                  <a:pos x="T5" y="T7"/>
                </a:cxn>
                <a:cxn ang="0">
                  <a:pos x="T9" y="T11"/>
                </a:cxn>
                <a:cxn ang="0">
                  <a:pos x="T13" y="T15"/>
                </a:cxn>
              </a:cxnLst>
              <a:rect l="0" t="0" r="r" b="b"/>
              <a:pathLst>
                <a:path w="21330" h="21523">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5" name="AutoShape 47"/>
            <p:cNvSpPr>
              <a:spLocks/>
            </p:cNvSpPr>
            <p:nvPr/>
          </p:nvSpPr>
          <p:spPr bwMode="auto">
            <a:xfrm>
              <a:off x="6434088" y="2258834"/>
              <a:ext cx="688164" cy="646523"/>
            </a:xfrm>
            <a:custGeom>
              <a:avLst/>
              <a:gdLst>
                <a:gd name="T0" fmla="+- 0 10855 330"/>
                <a:gd name="T1" fmla="*/ T0 w 21050"/>
                <a:gd name="T2" fmla="*/ 10800 h 21600"/>
                <a:gd name="T3" fmla="+- 0 10855 330"/>
                <a:gd name="T4" fmla="*/ T3 w 21050"/>
                <a:gd name="T5" fmla="*/ 10800 h 21600"/>
                <a:gd name="T6" fmla="+- 0 10855 330"/>
                <a:gd name="T7" fmla="*/ T6 w 21050"/>
                <a:gd name="T8" fmla="*/ 10800 h 21600"/>
                <a:gd name="T9" fmla="+- 0 10855 330"/>
                <a:gd name="T10" fmla="*/ T9 w 21050"/>
                <a:gd name="T11" fmla="*/ 10800 h 21600"/>
              </a:gdLst>
              <a:ahLst/>
              <a:cxnLst>
                <a:cxn ang="0">
                  <a:pos x="T1" y="T2"/>
                </a:cxn>
                <a:cxn ang="0">
                  <a:pos x="T4" y="T5"/>
                </a:cxn>
                <a:cxn ang="0">
                  <a:pos x="T7" y="T8"/>
                </a:cxn>
                <a:cxn ang="0">
                  <a:pos x="T10" y="T11"/>
                </a:cxn>
              </a:cxnLst>
              <a:rect l="0" t="0" r="r" b="b"/>
              <a:pathLst>
                <a:path w="21050" h="2160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6" name="AutoShape 48"/>
            <p:cNvSpPr>
              <a:spLocks/>
            </p:cNvSpPr>
            <p:nvPr/>
          </p:nvSpPr>
          <p:spPr bwMode="auto">
            <a:xfrm>
              <a:off x="6806819" y="2525174"/>
              <a:ext cx="43278" cy="30780"/>
            </a:xfrm>
            <a:custGeom>
              <a:avLst/>
              <a:gdLst>
                <a:gd name="T0" fmla="+- 0 10138 2273"/>
                <a:gd name="T1" fmla="*/ T0 w 15730"/>
                <a:gd name="T2" fmla="+- 0 10489 2476"/>
                <a:gd name="T3" fmla="*/ 10489 h 16027"/>
                <a:gd name="T4" fmla="+- 0 10138 2273"/>
                <a:gd name="T5" fmla="*/ T4 w 15730"/>
                <a:gd name="T6" fmla="+- 0 10489 2476"/>
                <a:gd name="T7" fmla="*/ 10489 h 16027"/>
                <a:gd name="T8" fmla="+- 0 10138 2273"/>
                <a:gd name="T9" fmla="*/ T8 w 15730"/>
                <a:gd name="T10" fmla="+- 0 10489 2476"/>
                <a:gd name="T11" fmla="*/ 10489 h 16027"/>
                <a:gd name="T12" fmla="+- 0 10138 2273"/>
                <a:gd name="T13" fmla="*/ T12 w 15730"/>
                <a:gd name="T14" fmla="+- 0 10489 2476"/>
                <a:gd name="T15" fmla="*/ 10489 h 16027"/>
              </a:gdLst>
              <a:ahLst/>
              <a:cxnLst>
                <a:cxn ang="0">
                  <a:pos x="T1" y="T3"/>
                </a:cxn>
                <a:cxn ang="0">
                  <a:pos x="T5" y="T7"/>
                </a:cxn>
                <a:cxn ang="0">
                  <a:pos x="T9" y="T11"/>
                </a:cxn>
                <a:cxn ang="0">
                  <a:pos x="T13" y="T15"/>
                </a:cxn>
              </a:cxnLst>
              <a:rect l="0" t="0" r="r" b="b"/>
              <a:pathLst>
                <a:path w="15730" h="16027">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7" name="AutoShape 49"/>
            <p:cNvSpPr>
              <a:spLocks/>
            </p:cNvSpPr>
            <p:nvPr/>
          </p:nvSpPr>
          <p:spPr bwMode="auto">
            <a:xfrm>
              <a:off x="7008355" y="2837916"/>
              <a:ext cx="182013" cy="246109"/>
            </a:xfrm>
            <a:custGeom>
              <a:avLst/>
              <a:gdLst>
                <a:gd name="T0" fmla="+- 0 10868 692"/>
                <a:gd name="T1" fmla="*/ T0 w 20353"/>
                <a:gd name="T2" fmla="*/ 10500 h 21000"/>
                <a:gd name="T3" fmla="+- 0 10868 692"/>
                <a:gd name="T4" fmla="*/ T3 w 20353"/>
                <a:gd name="T5" fmla="*/ 10500 h 21000"/>
                <a:gd name="T6" fmla="+- 0 10868 692"/>
                <a:gd name="T7" fmla="*/ T6 w 20353"/>
                <a:gd name="T8" fmla="*/ 10500 h 21000"/>
                <a:gd name="T9" fmla="+- 0 10868 692"/>
                <a:gd name="T10" fmla="*/ T9 w 20353"/>
                <a:gd name="T11" fmla="*/ 10500 h 21000"/>
              </a:gdLst>
              <a:ahLst/>
              <a:cxnLst>
                <a:cxn ang="0">
                  <a:pos x="T1" y="T2"/>
                </a:cxn>
                <a:cxn ang="0">
                  <a:pos x="T4" y="T5"/>
                </a:cxn>
                <a:cxn ang="0">
                  <a:pos x="T7" y="T8"/>
                </a:cxn>
                <a:cxn ang="0">
                  <a:pos x="T10" y="T11"/>
                </a:cxn>
              </a:cxnLst>
              <a:rect l="0" t="0" r="r" b="b"/>
              <a:pathLst>
                <a:path w="20353" h="2100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8" name="AutoShape 50"/>
            <p:cNvSpPr>
              <a:spLocks/>
            </p:cNvSpPr>
            <p:nvPr/>
          </p:nvSpPr>
          <p:spPr bwMode="auto">
            <a:xfrm>
              <a:off x="7124836" y="5720551"/>
              <a:ext cx="864854" cy="1579739"/>
            </a:xfrm>
            <a:custGeom>
              <a:avLst/>
              <a:gdLst>
                <a:gd name="T0" fmla="+- 0 10810 313"/>
                <a:gd name="T1" fmla="*/ T0 w 20995"/>
                <a:gd name="T2" fmla="+- 0 10887 362"/>
                <a:gd name="T3" fmla="*/ 10887 h 21050"/>
                <a:gd name="T4" fmla="+- 0 10810 313"/>
                <a:gd name="T5" fmla="*/ T4 w 20995"/>
                <a:gd name="T6" fmla="+- 0 10887 362"/>
                <a:gd name="T7" fmla="*/ 10887 h 21050"/>
                <a:gd name="T8" fmla="+- 0 10810 313"/>
                <a:gd name="T9" fmla="*/ T8 w 20995"/>
                <a:gd name="T10" fmla="+- 0 10887 362"/>
                <a:gd name="T11" fmla="*/ 10887 h 21050"/>
                <a:gd name="T12" fmla="+- 0 10810 313"/>
                <a:gd name="T13" fmla="*/ T12 w 20995"/>
                <a:gd name="T14" fmla="+- 0 10887 362"/>
                <a:gd name="T15" fmla="*/ 10887 h 21050"/>
              </a:gdLst>
              <a:ahLst/>
              <a:cxnLst>
                <a:cxn ang="0">
                  <a:pos x="T1" y="T3"/>
                </a:cxn>
                <a:cxn ang="0">
                  <a:pos x="T5" y="T7"/>
                </a:cxn>
                <a:cxn ang="0">
                  <a:pos x="T9" y="T11"/>
                </a:cxn>
                <a:cxn ang="0">
                  <a:pos x="T13" y="T15"/>
                </a:cxn>
              </a:cxnLst>
              <a:rect l="0" t="0" r="r" b="b"/>
              <a:pathLst>
                <a:path w="20995" h="2105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499" name="AutoShape 51"/>
            <p:cNvSpPr>
              <a:spLocks/>
            </p:cNvSpPr>
            <p:nvPr/>
          </p:nvSpPr>
          <p:spPr bwMode="auto">
            <a:xfrm>
              <a:off x="8114663" y="6820662"/>
              <a:ext cx="67501" cy="74604"/>
            </a:xfrm>
            <a:custGeom>
              <a:avLst/>
              <a:gdLst>
                <a:gd name="T0" fmla="+- 0 9893 2700"/>
                <a:gd name="T1" fmla="*/ T0 w 14387"/>
                <a:gd name="T2" fmla="+- 0 10950 2136"/>
                <a:gd name="T3" fmla="*/ 10950 h 17629"/>
                <a:gd name="T4" fmla="+- 0 9893 2700"/>
                <a:gd name="T5" fmla="*/ T4 w 14387"/>
                <a:gd name="T6" fmla="+- 0 10950 2136"/>
                <a:gd name="T7" fmla="*/ 10950 h 17629"/>
                <a:gd name="T8" fmla="+- 0 9893 2700"/>
                <a:gd name="T9" fmla="*/ T8 w 14387"/>
                <a:gd name="T10" fmla="+- 0 10950 2136"/>
                <a:gd name="T11" fmla="*/ 10950 h 17629"/>
                <a:gd name="T12" fmla="+- 0 9893 2700"/>
                <a:gd name="T13" fmla="*/ T12 w 14387"/>
                <a:gd name="T14" fmla="+- 0 10950 2136"/>
                <a:gd name="T15" fmla="*/ 10950 h 17629"/>
              </a:gdLst>
              <a:ahLst/>
              <a:cxnLst>
                <a:cxn ang="0">
                  <a:pos x="T1" y="T3"/>
                </a:cxn>
                <a:cxn ang="0">
                  <a:pos x="T5" y="T7"/>
                </a:cxn>
                <a:cxn ang="0">
                  <a:pos x="T9" y="T11"/>
                </a:cxn>
                <a:cxn ang="0">
                  <a:pos x="T13" y="T15"/>
                </a:cxn>
              </a:cxnLst>
              <a:rect l="0" t="0" r="r" b="b"/>
              <a:pathLst>
                <a:path w="14387" h="17629">
                  <a:moveTo>
                    <a:pt x="900" y="3688"/>
                  </a:moveTo>
                  <a:cubicBezTo>
                    <a:pt x="900" y="3688"/>
                    <a:pt x="-2700" y="19464"/>
                    <a:pt x="4500" y="17452"/>
                  </a:cubicBezTo>
                  <a:cubicBezTo>
                    <a:pt x="9949" y="15546"/>
                    <a:pt x="18900" y="7711"/>
                    <a:pt x="11700" y="3688"/>
                  </a:cubicBezTo>
                  <a:cubicBezTo>
                    <a:pt x="4500" y="-230"/>
                    <a:pt x="900" y="-2136"/>
                    <a:pt x="900" y="368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0" name="AutoShape 52"/>
            <p:cNvSpPr>
              <a:spLocks/>
            </p:cNvSpPr>
            <p:nvPr/>
          </p:nvSpPr>
          <p:spPr bwMode="auto">
            <a:xfrm>
              <a:off x="8327937" y="6740778"/>
              <a:ext cx="88798" cy="66187"/>
            </a:xfrm>
            <a:custGeom>
              <a:avLst/>
              <a:gdLst>
                <a:gd name="T0" fmla="+- 0 10822 1359"/>
                <a:gd name="T1" fmla="*/ T0 w 18926"/>
                <a:gd name="T2" fmla="+- 0 9873 1304"/>
                <a:gd name="T3" fmla="*/ 9873 h 17139"/>
                <a:gd name="T4" fmla="+- 0 10822 1359"/>
                <a:gd name="T5" fmla="*/ T4 w 18926"/>
                <a:gd name="T6" fmla="+- 0 9873 1304"/>
                <a:gd name="T7" fmla="*/ 9873 h 17139"/>
                <a:gd name="T8" fmla="+- 0 10822 1359"/>
                <a:gd name="T9" fmla="*/ T8 w 18926"/>
                <a:gd name="T10" fmla="+- 0 9873 1304"/>
                <a:gd name="T11" fmla="*/ 9873 h 17139"/>
                <a:gd name="T12" fmla="+- 0 10822 1359"/>
                <a:gd name="T13" fmla="*/ T12 w 18926"/>
                <a:gd name="T14" fmla="+- 0 9873 1304"/>
                <a:gd name="T15" fmla="*/ 9873 h 17139"/>
              </a:gdLst>
              <a:ahLst/>
              <a:cxnLst>
                <a:cxn ang="0">
                  <a:pos x="T1" y="T3"/>
                </a:cxn>
                <a:cxn ang="0">
                  <a:pos x="T5" y="T7"/>
                </a:cxn>
                <a:cxn ang="0">
                  <a:pos x="T9" y="T11"/>
                </a:cxn>
                <a:cxn ang="0">
                  <a:pos x="T13" y="T15"/>
                </a:cxn>
              </a:cxnLst>
              <a:rect l="0" t="0" r="r" b="b"/>
              <a:pathLst>
                <a:path w="18926" h="17139">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1" name="AutoShape 53"/>
            <p:cNvSpPr>
              <a:spLocks/>
            </p:cNvSpPr>
            <p:nvPr/>
          </p:nvSpPr>
          <p:spPr bwMode="auto">
            <a:xfrm>
              <a:off x="8351732" y="4858173"/>
              <a:ext cx="83582" cy="95938"/>
            </a:xfrm>
            <a:custGeom>
              <a:avLst/>
              <a:gdLst>
                <a:gd name="T0" fmla="+- 0 10232 1325"/>
                <a:gd name="T1" fmla="*/ T0 w 17814"/>
                <a:gd name="T2" fmla="+- 0 12126 2653"/>
                <a:gd name="T3" fmla="*/ 12126 h 18947"/>
                <a:gd name="T4" fmla="+- 0 10232 1325"/>
                <a:gd name="T5" fmla="*/ T4 w 17814"/>
                <a:gd name="T6" fmla="+- 0 12126 2653"/>
                <a:gd name="T7" fmla="*/ 12126 h 18947"/>
                <a:gd name="T8" fmla="+- 0 10232 1325"/>
                <a:gd name="T9" fmla="*/ T8 w 17814"/>
                <a:gd name="T10" fmla="+- 0 12126 2653"/>
                <a:gd name="T11" fmla="*/ 12126 h 18947"/>
                <a:gd name="T12" fmla="+- 0 10232 1325"/>
                <a:gd name="T13" fmla="*/ T12 w 17814"/>
                <a:gd name="T14" fmla="+- 0 12126 2653"/>
                <a:gd name="T15" fmla="*/ 12126 h 18947"/>
              </a:gdLst>
              <a:ahLst/>
              <a:cxnLst>
                <a:cxn ang="0">
                  <a:pos x="T1" y="T3"/>
                </a:cxn>
                <a:cxn ang="0">
                  <a:pos x="T5" y="T7"/>
                </a:cxn>
                <a:cxn ang="0">
                  <a:pos x="T9" y="T11"/>
                </a:cxn>
                <a:cxn ang="0">
                  <a:pos x="T13" y="T15"/>
                </a:cxn>
              </a:cxnLst>
              <a:rect l="0" t="0" r="r" b="b"/>
              <a:pathLst>
                <a:path w="17814" h="18947">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2" name="AutoShape 54"/>
            <p:cNvSpPr>
              <a:spLocks/>
            </p:cNvSpPr>
            <p:nvPr/>
          </p:nvSpPr>
          <p:spPr bwMode="auto">
            <a:xfrm>
              <a:off x="0" y="2745495"/>
              <a:ext cx="55277" cy="93732"/>
            </a:xfrm>
            <a:custGeom>
              <a:avLst/>
              <a:gdLst>
                <a:gd name="T0" fmla="*/ 8856 w 17712"/>
                <a:gd name="T1" fmla="+- 0 9991 1366"/>
                <a:gd name="T2" fmla="*/ 9991 h 17251"/>
                <a:gd name="T3" fmla="*/ 8856 w 17712"/>
                <a:gd name="T4" fmla="+- 0 9991 1366"/>
                <a:gd name="T5" fmla="*/ 9991 h 17251"/>
                <a:gd name="T6" fmla="*/ 8856 w 17712"/>
                <a:gd name="T7" fmla="+- 0 9991 1366"/>
                <a:gd name="T8" fmla="*/ 9991 h 17251"/>
                <a:gd name="T9" fmla="*/ 8856 w 17712"/>
                <a:gd name="T10" fmla="+- 0 9991 1366"/>
                <a:gd name="T11" fmla="*/ 9991 h 17251"/>
              </a:gdLst>
              <a:ahLst/>
              <a:cxnLst>
                <a:cxn ang="0">
                  <a:pos x="T0" y="T2"/>
                </a:cxn>
                <a:cxn ang="0">
                  <a:pos x="T3" y="T5"/>
                </a:cxn>
                <a:cxn ang="0">
                  <a:pos x="T6" y="T8"/>
                </a:cxn>
                <a:cxn ang="0">
                  <a:pos x="T9" y="T11"/>
                </a:cxn>
              </a:cxnLst>
              <a:rect l="0" t="0" r="r" b="b"/>
              <a:pathLst>
                <a:path w="17712" h="17251">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3" name="AutoShape 55"/>
            <p:cNvSpPr>
              <a:spLocks/>
            </p:cNvSpPr>
            <p:nvPr/>
          </p:nvSpPr>
          <p:spPr bwMode="auto">
            <a:xfrm>
              <a:off x="612263" y="1082697"/>
              <a:ext cx="69645" cy="51460"/>
            </a:xfrm>
            <a:custGeom>
              <a:avLst/>
              <a:gdLst>
                <a:gd name="T0" fmla="+- 0 8352 1473"/>
                <a:gd name="T1" fmla="*/ T0 w 13759"/>
                <a:gd name="T2" fmla="*/ 10800 h 21600"/>
                <a:gd name="T3" fmla="+- 0 8352 1473"/>
                <a:gd name="T4" fmla="*/ T3 w 13759"/>
                <a:gd name="T5" fmla="*/ 10800 h 21600"/>
                <a:gd name="T6" fmla="+- 0 8352 1473"/>
                <a:gd name="T7" fmla="*/ T6 w 13759"/>
                <a:gd name="T8" fmla="*/ 10800 h 21600"/>
                <a:gd name="T9" fmla="+- 0 8352 1473"/>
                <a:gd name="T10" fmla="*/ T9 w 13759"/>
                <a:gd name="T11" fmla="*/ 10800 h 21600"/>
              </a:gdLst>
              <a:ahLst/>
              <a:cxnLst>
                <a:cxn ang="0">
                  <a:pos x="T1" y="T2"/>
                </a:cxn>
                <a:cxn ang="0">
                  <a:pos x="T4" y="T5"/>
                </a:cxn>
                <a:cxn ang="0">
                  <a:pos x="T7" y="T8"/>
                </a:cxn>
                <a:cxn ang="0">
                  <a:pos x="T10" y="T11"/>
                </a:cxn>
              </a:cxnLst>
              <a:rect l="0" t="0" r="r" b="b"/>
              <a:pathLst>
                <a:path w="13759" h="21600">
                  <a:moveTo>
                    <a:pt x="6862" y="0"/>
                  </a:moveTo>
                  <a:cubicBezTo>
                    <a:pt x="6862" y="0"/>
                    <a:pt x="-1473" y="3664"/>
                    <a:pt x="230" y="10800"/>
                  </a:cubicBezTo>
                  <a:cubicBezTo>
                    <a:pt x="3456" y="17936"/>
                    <a:pt x="10178" y="21600"/>
                    <a:pt x="10178" y="21600"/>
                  </a:cubicBezTo>
                  <a:cubicBezTo>
                    <a:pt x="10178" y="21600"/>
                    <a:pt x="20127" y="3664"/>
                    <a:pt x="6862"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4" name="AutoShape 56"/>
            <p:cNvSpPr>
              <a:spLocks/>
            </p:cNvSpPr>
            <p:nvPr/>
          </p:nvSpPr>
          <p:spPr bwMode="auto">
            <a:xfrm>
              <a:off x="512987" y="1040763"/>
              <a:ext cx="28728" cy="25497"/>
            </a:xfrm>
            <a:custGeom>
              <a:avLst/>
              <a:gdLst>
                <a:gd name="T0" fmla="*/ 5221 w 10442"/>
                <a:gd name="T1" fmla="*/ 10800 h 21600"/>
                <a:gd name="T2" fmla="*/ 5221 w 10442"/>
                <a:gd name="T3" fmla="*/ 10800 h 21600"/>
                <a:gd name="T4" fmla="*/ 5221 w 10442"/>
                <a:gd name="T5" fmla="*/ 10800 h 21600"/>
                <a:gd name="T6" fmla="*/ 5221 w 10442"/>
                <a:gd name="T7" fmla="*/ 10800 h 21600"/>
              </a:gdLst>
              <a:ahLst/>
              <a:cxnLst>
                <a:cxn ang="0">
                  <a:pos x="T0" y="T1"/>
                </a:cxn>
                <a:cxn ang="0">
                  <a:pos x="T2" y="T3"/>
                </a:cxn>
                <a:cxn ang="0">
                  <a:pos x="T4" y="T5"/>
                </a:cxn>
                <a:cxn ang="0">
                  <a:pos x="T6" y="T7"/>
                </a:cxn>
              </a:cxnLst>
              <a:rect l="0" t="0" r="r" b="b"/>
              <a:pathLst>
                <a:path w="10442" h="21600">
                  <a:moveTo>
                    <a:pt x="0" y="0"/>
                  </a:moveTo>
                  <a:cubicBezTo>
                    <a:pt x="2991" y="21600"/>
                    <a:pt x="2991" y="21600"/>
                    <a:pt x="2991" y="21600"/>
                  </a:cubicBezTo>
                  <a:cubicBezTo>
                    <a:pt x="2991" y="21600"/>
                    <a:pt x="21600" y="0"/>
                    <a:pt x="0" y="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5" name="AutoShape 57"/>
            <p:cNvSpPr>
              <a:spLocks/>
            </p:cNvSpPr>
            <p:nvPr/>
          </p:nvSpPr>
          <p:spPr bwMode="auto">
            <a:xfrm>
              <a:off x="898225" y="1074710"/>
              <a:ext cx="49052" cy="61520"/>
            </a:xfrm>
            <a:custGeom>
              <a:avLst/>
              <a:gdLst>
                <a:gd name="T0" fmla="*/ 7858 w 15717"/>
                <a:gd name="T1" fmla="*/ 7965 h 15930"/>
                <a:gd name="T2" fmla="*/ 7858 w 15717"/>
                <a:gd name="T3" fmla="*/ 7965 h 15930"/>
                <a:gd name="T4" fmla="*/ 7858 w 15717"/>
                <a:gd name="T5" fmla="*/ 7965 h 15930"/>
                <a:gd name="T6" fmla="*/ 7858 w 15717"/>
                <a:gd name="T7" fmla="*/ 7965 h 15930"/>
              </a:gdLst>
              <a:ahLst/>
              <a:cxnLst>
                <a:cxn ang="0">
                  <a:pos x="T0" y="T1"/>
                </a:cxn>
                <a:cxn ang="0">
                  <a:pos x="T2" y="T3"/>
                </a:cxn>
                <a:cxn ang="0">
                  <a:pos x="T4" y="T5"/>
                </a:cxn>
                <a:cxn ang="0">
                  <a:pos x="T6" y="T7"/>
                </a:cxn>
              </a:cxnLst>
              <a:rect l="0" t="0" r="r" b="b"/>
              <a:pathLst>
                <a:path w="15717" h="15930">
                  <a:moveTo>
                    <a:pt x="8173" y="0"/>
                  </a:moveTo>
                  <a:cubicBezTo>
                    <a:pt x="0" y="8640"/>
                    <a:pt x="0" y="8640"/>
                    <a:pt x="0" y="8640"/>
                  </a:cubicBezTo>
                  <a:cubicBezTo>
                    <a:pt x="0" y="8640"/>
                    <a:pt x="5400" y="21600"/>
                    <a:pt x="10800" y="12960"/>
                  </a:cubicBezTo>
                  <a:cubicBezTo>
                    <a:pt x="13573" y="4320"/>
                    <a:pt x="21600" y="0"/>
                    <a:pt x="8173"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6" name="AutoShape 58"/>
            <p:cNvSpPr>
              <a:spLocks/>
            </p:cNvSpPr>
            <p:nvPr/>
          </p:nvSpPr>
          <p:spPr bwMode="auto">
            <a:xfrm>
              <a:off x="966091" y="982855"/>
              <a:ext cx="25367" cy="59449"/>
            </a:xfrm>
            <a:custGeom>
              <a:avLst/>
              <a:gdLst>
                <a:gd name="T0" fmla="*/ 5326 w 10652"/>
                <a:gd name="T1" fmla="*/ 10800 h 21600"/>
                <a:gd name="T2" fmla="*/ 5326 w 10652"/>
                <a:gd name="T3" fmla="*/ 10800 h 21600"/>
                <a:gd name="T4" fmla="*/ 5326 w 10652"/>
                <a:gd name="T5" fmla="*/ 10800 h 21600"/>
                <a:gd name="T6" fmla="*/ 5326 w 10652"/>
                <a:gd name="T7" fmla="*/ 10800 h 21600"/>
              </a:gdLst>
              <a:ahLst/>
              <a:cxnLst>
                <a:cxn ang="0">
                  <a:pos x="T0" y="T1"/>
                </a:cxn>
                <a:cxn ang="0">
                  <a:pos x="T2" y="T3"/>
                </a:cxn>
                <a:cxn ang="0">
                  <a:pos x="T4" y="T5"/>
                </a:cxn>
                <a:cxn ang="0">
                  <a:pos x="T6" y="T7"/>
                </a:cxn>
              </a:cxnLst>
              <a:rect l="0" t="0" r="r" b="b"/>
              <a:pathLst>
                <a:path w="10652" h="21600">
                  <a:moveTo>
                    <a:pt x="0" y="0"/>
                  </a:moveTo>
                  <a:cubicBezTo>
                    <a:pt x="3664" y="21600"/>
                    <a:pt x="3664" y="21600"/>
                    <a:pt x="3664" y="21600"/>
                  </a:cubicBezTo>
                  <a:cubicBezTo>
                    <a:pt x="3664" y="21600"/>
                    <a:pt x="21600" y="0"/>
                    <a:pt x="0"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7" name="AutoShape 59"/>
            <p:cNvSpPr>
              <a:spLocks/>
            </p:cNvSpPr>
            <p:nvPr/>
          </p:nvSpPr>
          <p:spPr bwMode="auto">
            <a:xfrm>
              <a:off x="680656" y="469668"/>
              <a:ext cx="49456" cy="65515"/>
            </a:xfrm>
            <a:custGeom>
              <a:avLst/>
              <a:gdLst>
                <a:gd name="T0" fmla="*/ 10800 w 21600"/>
                <a:gd name="T1" fmla="*/ 8482 h 16964"/>
                <a:gd name="T2" fmla="*/ 10800 w 21600"/>
                <a:gd name="T3" fmla="*/ 8482 h 16964"/>
                <a:gd name="T4" fmla="*/ 10800 w 21600"/>
                <a:gd name="T5" fmla="*/ 8482 h 16964"/>
                <a:gd name="T6" fmla="*/ 10800 w 21600"/>
                <a:gd name="T7" fmla="*/ 8482 h 16964"/>
              </a:gdLst>
              <a:ahLst/>
              <a:cxnLst>
                <a:cxn ang="0">
                  <a:pos x="T0" y="T1"/>
                </a:cxn>
                <a:cxn ang="0">
                  <a:pos x="T2" y="T3"/>
                </a:cxn>
                <a:cxn ang="0">
                  <a:pos x="T4" y="T5"/>
                </a:cxn>
                <a:cxn ang="0">
                  <a:pos x="T6" y="T7"/>
                </a:cxn>
              </a:cxnLst>
              <a:rect l="0" t="0" r="r" b="b"/>
              <a:pathLst>
                <a:path w="21600" h="16964">
                  <a:moveTo>
                    <a:pt x="3503" y="0"/>
                  </a:moveTo>
                  <a:cubicBezTo>
                    <a:pt x="0" y="8640"/>
                    <a:pt x="0" y="8640"/>
                    <a:pt x="0" y="8640"/>
                  </a:cubicBezTo>
                  <a:cubicBezTo>
                    <a:pt x="0" y="8640"/>
                    <a:pt x="21600" y="21600"/>
                    <a:pt x="21600" y="15178"/>
                  </a:cubicBezTo>
                  <a:cubicBezTo>
                    <a:pt x="21600" y="8640"/>
                    <a:pt x="14400" y="2218"/>
                    <a:pt x="3503"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8" name="AutoShape 60"/>
            <p:cNvSpPr>
              <a:spLocks/>
            </p:cNvSpPr>
            <p:nvPr/>
          </p:nvSpPr>
          <p:spPr bwMode="auto">
            <a:xfrm>
              <a:off x="588837" y="2789396"/>
              <a:ext cx="313094" cy="91995"/>
            </a:xfrm>
            <a:custGeom>
              <a:avLst/>
              <a:gdLst>
                <a:gd name="T0" fmla="*/ 10344 w 20688"/>
                <a:gd name="T1" fmla="+- 0 11800 2000"/>
                <a:gd name="T2" fmla="*/ 11800 h 19600"/>
                <a:gd name="T3" fmla="*/ 10344 w 20688"/>
                <a:gd name="T4" fmla="+- 0 11800 2000"/>
                <a:gd name="T5" fmla="*/ 11800 h 19600"/>
                <a:gd name="T6" fmla="*/ 10344 w 20688"/>
                <a:gd name="T7" fmla="+- 0 11800 2000"/>
                <a:gd name="T8" fmla="*/ 11800 h 19600"/>
                <a:gd name="T9" fmla="*/ 10344 w 20688"/>
                <a:gd name="T10" fmla="+- 0 11800 2000"/>
                <a:gd name="T11" fmla="*/ 11800 h 19600"/>
              </a:gdLst>
              <a:ahLst/>
              <a:cxnLst>
                <a:cxn ang="0">
                  <a:pos x="T0" y="T2"/>
                </a:cxn>
                <a:cxn ang="0">
                  <a:pos x="T3" y="T5"/>
                </a:cxn>
                <a:cxn ang="0">
                  <a:pos x="T6" y="T8"/>
                </a:cxn>
                <a:cxn ang="0">
                  <a:pos x="T9" y="T11"/>
                </a:cxn>
              </a:cxnLst>
              <a:rect l="0" t="0" r="r" b="b"/>
              <a:pathLst>
                <a:path w="20688" h="19600">
                  <a:moveTo>
                    <a:pt x="2211" y="1600"/>
                  </a:moveTo>
                  <a:cubicBezTo>
                    <a:pt x="2211" y="1600"/>
                    <a:pt x="3316" y="-2000"/>
                    <a:pt x="7200" y="1600"/>
                  </a:cubicBezTo>
                  <a:cubicBezTo>
                    <a:pt x="11084" y="3351"/>
                    <a:pt x="11622" y="1600"/>
                    <a:pt x="14968" y="1600"/>
                  </a:cubicBezTo>
                  <a:cubicBezTo>
                    <a:pt x="17716" y="3351"/>
                    <a:pt x="21600" y="-249"/>
                    <a:pt x="20495" y="6951"/>
                  </a:cubicBezTo>
                  <a:cubicBezTo>
                    <a:pt x="19389" y="14249"/>
                    <a:pt x="19957" y="16000"/>
                    <a:pt x="17178" y="17751"/>
                  </a:cubicBezTo>
                  <a:cubicBezTo>
                    <a:pt x="14400" y="19600"/>
                    <a:pt x="15505" y="14249"/>
                    <a:pt x="14400" y="14249"/>
                  </a:cubicBezTo>
                  <a:cubicBezTo>
                    <a:pt x="12757" y="14249"/>
                    <a:pt x="9978" y="10551"/>
                    <a:pt x="8305" y="14249"/>
                  </a:cubicBezTo>
                  <a:cubicBezTo>
                    <a:pt x="6095" y="17751"/>
                    <a:pt x="4422" y="17751"/>
                    <a:pt x="2749" y="17751"/>
                  </a:cubicBezTo>
                  <a:cubicBezTo>
                    <a:pt x="1673" y="17751"/>
                    <a:pt x="0" y="19600"/>
                    <a:pt x="0" y="19600"/>
                  </a:cubicBezTo>
                  <a:cubicBezTo>
                    <a:pt x="0" y="19600"/>
                    <a:pt x="2211" y="10551"/>
                    <a:pt x="2211" y="8800"/>
                  </a:cubicBezTo>
                  <a:cubicBezTo>
                    <a:pt x="2211" y="5200"/>
                    <a:pt x="4422" y="3351"/>
                    <a:pt x="2211" y="160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09" name="AutoShape 61"/>
            <p:cNvSpPr>
              <a:spLocks/>
            </p:cNvSpPr>
            <p:nvPr/>
          </p:nvSpPr>
          <p:spPr bwMode="auto">
            <a:xfrm>
              <a:off x="3131813" y="4288594"/>
              <a:ext cx="41467" cy="51614"/>
            </a:xfrm>
            <a:custGeom>
              <a:avLst/>
              <a:gdLst>
                <a:gd name="T0" fmla="*/ 10800 w 21600"/>
                <a:gd name="T1" fmla="+- 0 12416 4150"/>
                <a:gd name="T2" fmla="*/ 12416 h 16532"/>
                <a:gd name="T3" fmla="*/ 10800 w 21600"/>
                <a:gd name="T4" fmla="+- 0 12416 4150"/>
                <a:gd name="T5" fmla="*/ 12416 h 16532"/>
                <a:gd name="T6" fmla="*/ 10800 w 21600"/>
                <a:gd name="T7" fmla="+- 0 12416 4150"/>
                <a:gd name="T8" fmla="*/ 12416 h 16532"/>
                <a:gd name="T9" fmla="*/ 10800 w 21600"/>
                <a:gd name="T10" fmla="+- 0 12416 4150"/>
                <a:gd name="T11" fmla="*/ 12416 h 16532"/>
              </a:gdLst>
              <a:ahLst/>
              <a:cxnLst>
                <a:cxn ang="0">
                  <a:pos x="T0" y="T2"/>
                </a:cxn>
                <a:cxn ang="0">
                  <a:pos x="T3" y="T5"/>
                </a:cxn>
                <a:cxn ang="0">
                  <a:pos x="T6" y="T8"/>
                </a:cxn>
                <a:cxn ang="0">
                  <a:pos x="T9" y="T11"/>
                </a:cxn>
              </a:cxnLst>
              <a:rect l="0" t="0" r="r" b="b"/>
              <a:pathLst>
                <a:path w="21600" h="16532">
                  <a:moveTo>
                    <a:pt x="8687" y="1287"/>
                  </a:moveTo>
                  <a:cubicBezTo>
                    <a:pt x="8687" y="1287"/>
                    <a:pt x="0" y="9221"/>
                    <a:pt x="0" y="14805"/>
                  </a:cubicBezTo>
                  <a:cubicBezTo>
                    <a:pt x="4226" y="17450"/>
                    <a:pt x="21600" y="17450"/>
                    <a:pt x="21600" y="12013"/>
                  </a:cubicBezTo>
                  <a:cubicBezTo>
                    <a:pt x="21600" y="9221"/>
                    <a:pt x="21600" y="-4150"/>
                    <a:pt x="8687" y="128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0" name="AutoShape 62"/>
            <p:cNvSpPr>
              <a:spLocks/>
            </p:cNvSpPr>
            <p:nvPr/>
          </p:nvSpPr>
          <p:spPr bwMode="auto">
            <a:xfrm>
              <a:off x="3220496" y="4163946"/>
              <a:ext cx="38599" cy="35355"/>
            </a:xfrm>
            <a:custGeom>
              <a:avLst/>
              <a:gdLst>
                <a:gd name="T0" fmla="+- 0 10140 2036"/>
                <a:gd name="T1" fmla="*/ T0 w 16208"/>
                <a:gd name="T2" fmla="+- 0 14180 6760"/>
                <a:gd name="T3" fmla="*/ 14180 h 14840"/>
                <a:gd name="T4" fmla="+- 0 10140 2036"/>
                <a:gd name="T5" fmla="*/ T4 w 16208"/>
                <a:gd name="T6" fmla="+- 0 14180 6760"/>
                <a:gd name="T7" fmla="*/ 14180 h 14840"/>
                <a:gd name="T8" fmla="+- 0 10140 2036"/>
                <a:gd name="T9" fmla="*/ T8 w 16208"/>
                <a:gd name="T10" fmla="+- 0 14180 6760"/>
                <a:gd name="T11" fmla="*/ 14180 h 14840"/>
                <a:gd name="T12" fmla="+- 0 10140 2036"/>
                <a:gd name="T13" fmla="*/ T12 w 16208"/>
                <a:gd name="T14" fmla="+- 0 14180 6760"/>
                <a:gd name="T15" fmla="*/ 14180 h 14840"/>
              </a:gdLst>
              <a:ahLst/>
              <a:cxnLst>
                <a:cxn ang="0">
                  <a:pos x="T1" y="T3"/>
                </a:cxn>
                <a:cxn ang="0">
                  <a:pos x="T5" y="T7"/>
                </a:cxn>
                <a:cxn ang="0">
                  <a:pos x="T9" y="T11"/>
                </a:cxn>
                <a:cxn ang="0">
                  <a:pos x="T13" y="T15"/>
                </a:cxn>
              </a:cxnLst>
              <a:rect l="0" t="0" r="r" b="b"/>
              <a:pathLst>
                <a:path w="16208" h="1484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1" name="AutoShape 63"/>
            <p:cNvSpPr>
              <a:spLocks/>
            </p:cNvSpPr>
            <p:nvPr/>
          </p:nvSpPr>
          <p:spPr bwMode="auto">
            <a:xfrm>
              <a:off x="3373713" y="3910746"/>
              <a:ext cx="69613" cy="76901"/>
            </a:xfrm>
            <a:custGeom>
              <a:avLst/>
              <a:gdLst>
                <a:gd name="T0" fmla="+- 0 10665 1649"/>
                <a:gd name="T1" fmla="*/ T0 w 18033"/>
                <a:gd name="T2" fmla="+- 0 12514 3428"/>
                <a:gd name="T3" fmla="*/ 12514 h 18172"/>
                <a:gd name="T4" fmla="+- 0 10665 1649"/>
                <a:gd name="T5" fmla="*/ T4 w 18033"/>
                <a:gd name="T6" fmla="+- 0 12514 3428"/>
                <a:gd name="T7" fmla="*/ 12514 h 18172"/>
                <a:gd name="T8" fmla="+- 0 10665 1649"/>
                <a:gd name="T9" fmla="*/ T8 w 18033"/>
                <a:gd name="T10" fmla="+- 0 12514 3428"/>
                <a:gd name="T11" fmla="*/ 12514 h 18172"/>
                <a:gd name="T12" fmla="+- 0 10665 1649"/>
                <a:gd name="T13" fmla="*/ T12 w 18033"/>
                <a:gd name="T14" fmla="+- 0 12514 3428"/>
                <a:gd name="T15" fmla="*/ 12514 h 18172"/>
              </a:gdLst>
              <a:ahLst/>
              <a:cxnLst>
                <a:cxn ang="0">
                  <a:pos x="T1" y="T3"/>
                </a:cxn>
                <a:cxn ang="0">
                  <a:pos x="T5" y="T7"/>
                </a:cxn>
                <a:cxn ang="0">
                  <a:pos x="T9" y="T11"/>
                </a:cxn>
                <a:cxn ang="0">
                  <a:pos x="T13" y="T15"/>
                </a:cxn>
              </a:cxnLst>
              <a:rect l="0" t="0" r="r" b="b"/>
              <a:pathLst>
                <a:path w="18033" h="18172">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2" name="AutoShape 64"/>
            <p:cNvSpPr>
              <a:spLocks/>
            </p:cNvSpPr>
            <p:nvPr/>
          </p:nvSpPr>
          <p:spPr bwMode="auto">
            <a:xfrm>
              <a:off x="554903" y="1184535"/>
              <a:ext cx="965640" cy="772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762" y="468"/>
                  </a:moveTo>
                  <a:cubicBezTo>
                    <a:pt x="21600" y="0"/>
                    <a:pt x="21600" y="0"/>
                    <a:pt x="21600" y="0"/>
                  </a:cubicBezTo>
                  <a:cubicBezTo>
                    <a:pt x="21600" y="6567"/>
                    <a:pt x="21600" y="6567"/>
                    <a:pt x="21600" y="6567"/>
                  </a:cubicBezTo>
                  <a:cubicBezTo>
                    <a:pt x="12952" y="6808"/>
                    <a:pt x="12952" y="6808"/>
                    <a:pt x="12952" y="6808"/>
                  </a:cubicBezTo>
                  <a:cubicBezTo>
                    <a:pt x="12952" y="6808"/>
                    <a:pt x="12770" y="11034"/>
                    <a:pt x="12770" y="11262"/>
                  </a:cubicBezTo>
                  <a:cubicBezTo>
                    <a:pt x="12770" y="11743"/>
                    <a:pt x="12952" y="13615"/>
                    <a:pt x="12587" y="14311"/>
                  </a:cubicBezTo>
                  <a:cubicBezTo>
                    <a:pt x="12203" y="14792"/>
                    <a:pt x="10704" y="15729"/>
                    <a:pt x="10704" y="16197"/>
                  </a:cubicBezTo>
                  <a:cubicBezTo>
                    <a:pt x="10511" y="16437"/>
                    <a:pt x="10329" y="17374"/>
                    <a:pt x="10329" y="17842"/>
                  </a:cubicBezTo>
                  <a:cubicBezTo>
                    <a:pt x="10329" y="18310"/>
                    <a:pt x="10511" y="19715"/>
                    <a:pt x="10329" y="20195"/>
                  </a:cubicBezTo>
                  <a:cubicBezTo>
                    <a:pt x="10329" y="20423"/>
                    <a:pt x="9954" y="21600"/>
                    <a:pt x="9762" y="21600"/>
                  </a:cubicBezTo>
                  <a:cubicBezTo>
                    <a:pt x="0" y="20651"/>
                    <a:pt x="0" y="20651"/>
                    <a:pt x="0" y="20651"/>
                  </a:cubicBezTo>
                  <a:cubicBezTo>
                    <a:pt x="0" y="20651"/>
                    <a:pt x="182" y="19487"/>
                    <a:pt x="557" y="19006"/>
                  </a:cubicBezTo>
                  <a:cubicBezTo>
                    <a:pt x="557" y="19006"/>
                    <a:pt x="932" y="18778"/>
                    <a:pt x="932" y="18310"/>
                  </a:cubicBezTo>
                  <a:cubicBezTo>
                    <a:pt x="932" y="18310"/>
                    <a:pt x="932" y="17374"/>
                    <a:pt x="1499" y="16905"/>
                  </a:cubicBezTo>
                  <a:cubicBezTo>
                    <a:pt x="2248" y="16197"/>
                    <a:pt x="2997" y="13856"/>
                    <a:pt x="2997" y="13856"/>
                  </a:cubicBezTo>
                  <a:cubicBezTo>
                    <a:pt x="2997" y="13856"/>
                    <a:pt x="3939" y="11034"/>
                    <a:pt x="4314" y="10806"/>
                  </a:cubicBezTo>
                  <a:cubicBezTo>
                    <a:pt x="4506" y="10566"/>
                    <a:pt x="5073" y="9857"/>
                    <a:pt x="5823" y="9617"/>
                  </a:cubicBezTo>
                  <a:cubicBezTo>
                    <a:pt x="5823" y="9617"/>
                    <a:pt x="6197" y="9617"/>
                    <a:pt x="6197" y="8212"/>
                  </a:cubicBezTo>
                  <a:cubicBezTo>
                    <a:pt x="6197" y="8212"/>
                    <a:pt x="6005" y="6567"/>
                    <a:pt x="6572" y="5871"/>
                  </a:cubicBezTo>
                  <a:cubicBezTo>
                    <a:pt x="7322" y="4922"/>
                    <a:pt x="9013" y="2809"/>
                    <a:pt x="9195" y="2354"/>
                  </a:cubicBezTo>
                  <a:cubicBezTo>
                    <a:pt x="9387" y="2113"/>
                    <a:pt x="9954" y="709"/>
                    <a:pt x="9762" y="468"/>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3" name="AutoShape 65"/>
            <p:cNvSpPr>
              <a:spLocks/>
            </p:cNvSpPr>
            <p:nvPr/>
          </p:nvSpPr>
          <p:spPr bwMode="auto">
            <a:xfrm>
              <a:off x="6166589" y="5404506"/>
              <a:ext cx="151166" cy="579220"/>
            </a:xfrm>
            <a:custGeom>
              <a:avLst/>
              <a:gdLst>
                <a:gd name="T0" fmla="+- 0 10899 646"/>
                <a:gd name="T1" fmla="*/ T0 w 20506"/>
                <a:gd name="T2" fmla="+- 0 10658 446"/>
                <a:gd name="T3" fmla="*/ 10658 h 20424"/>
                <a:gd name="T4" fmla="+- 0 10899 646"/>
                <a:gd name="T5" fmla="*/ T4 w 20506"/>
                <a:gd name="T6" fmla="+- 0 10658 446"/>
                <a:gd name="T7" fmla="*/ 10658 h 20424"/>
                <a:gd name="T8" fmla="+- 0 10899 646"/>
                <a:gd name="T9" fmla="*/ T8 w 20506"/>
                <a:gd name="T10" fmla="+- 0 10658 446"/>
                <a:gd name="T11" fmla="*/ 10658 h 20424"/>
                <a:gd name="T12" fmla="+- 0 10899 646"/>
                <a:gd name="T13" fmla="*/ T12 w 20506"/>
                <a:gd name="T14" fmla="+- 0 10658 446"/>
                <a:gd name="T15" fmla="*/ 10658 h 20424"/>
              </a:gdLst>
              <a:ahLst/>
              <a:cxnLst>
                <a:cxn ang="0">
                  <a:pos x="T1" y="T3"/>
                </a:cxn>
                <a:cxn ang="0">
                  <a:pos x="T5" y="T7"/>
                </a:cxn>
                <a:cxn ang="0">
                  <a:pos x="T9" y="T11"/>
                </a:cxn>
                <a:cxn ang="0">
                  <a:pos x="T13" y="T15"/>
                </a:cxn>
              </a:cxnLst>
              <a:rect l="0" t="0" r="r" b="b"/>
              <a:pathLst>
                <a:path w="20506" h="20424">
                  <a:moveTo>
                    <a:pt x="1679" y="431"/>
                  </a:moveTo>
                  <a:cubicBezTo>
                    <a:pt x="517" y="1038"/>
                    <a:pt x="1679" y="1915"/>
                    <a:pt x="1679" y="2808"/>
                  </a:cubicBezTo>
                  <a:cubicBezTo>
                    <a:pt x="1679" y="3399"/>
                    <a:pt x="517" y="4882"/>
                    <a:pt x="1679" y="5472"/>
                  </a:cubicBezTo>
                  <a:cubicBezTo>
                    <a:pt x="2781" y="6063"/>
                    <a:pt x="517" y="6956"/>
                    <a:pt x="517" y="6956"/>
                  </a:cubicBezTo>
                  <a:cubicBezTo>
                    <a:pt x="517" y="7243"/>
                    <a:pt x="2781" y="7546"/>
                    <a:pt x="2781" y="8137"/>
                  </a:cubicBezTo>
                  <a:cubicBezTo>
                    <a:pt x="2781" y="8424"/>
                    <a:pt x="1679" y="10194"/>
                    <a:pt x="517" y="10498"/>
                  </a:cubicBezTo>
                  <a:cubicBezTo>
                    <a:pt x="-646" y="11088"/>
                    <a:pt x="517" y="11391"/>
                    <a:pt x="517" y="12571"/>
                  </a:cubicBezTo>
                  <a:cubicBezTo>
                    <a:pt x="517" y="14055"/>
                    <a:pt x="3943" y="14645"/>
                    <a:pt x="3943" y="15539"/>
                  </a:cubicBezTo>
                  <a:cubicBezTo>
                    <a:pt x="5045" y="16416"/>
                    <a:pt x="6207" y="15826"/>
                    <a:pt x="6207" y="16719"/>
                  </a:cubicBezTo>
                  <a:cubicBezTo>
                    <a:pt x="6207" y="17612"/>
                    <a:pt x="6207" y="18490"/>
                    <a:pt x="7309" y="18490"/>
                  </a:cubicBezTo>
                  <a:cubicBezTo>
                    <a:pt x="9573" y="18490"/>
                    <a:pt x="12999" y="18793"/>
                    <a:pt x="14101" y="19383"/>
                  </a:cubicBezTo>
                  <a:cubicBezTo>
                    <a:pt x="15263" y="19670"/>
                    <a:pt x="18690" y="21154"/>
                    <a:pt x="19853" y="19973"/>
                  </a:cubicBezTo>
                  <a:cubicBezTo>
                    <a:pt x="20954" y="19080"/>
                    <a:pt x="20954" y="17900"/>
                    <a:pt x="17527" y="17006"/>
                  </a:cubicBezTo>
                  <a:cubicBezTo>
                    <a:pt x="15263" y="15826"/>
                    <a:pt x="12999" y="15826"/>
                    <a:pt x="12999" y="15236"/>
                  </a:cubicBezTo>
                  <a:cubicBezTo>
                    <a:pt x="11898" y="14645"/>
                    <a:pt x="10735" y="12268"/>
                    <a:pt x="11898" y="11694"/>
                  </a:cubicBezTo>
                  <a:cubicBezTo>
                    <a:pt x="11898" y="10801"/>
                    <a:pt x="11898" y="10801"/>
                    <a:pt x="14101" y="9907"/>
                  </a:cubicBezTo>
                  <a:cubicBezTo>
                    <a:pt x="16426" y="9014"/>
                    <a:pt x="15263" y="6956"/>
                    <a:pt x="15263" y="6956"/>
                  </a:cubicBezTo>
                  <a:cubicBezTo>
                    <a:pt x="15263" y="6956"/>
                    <a:pt x="9573" y="3989"/>
                    <a:pt x="8471" y="3702"/>
                  </a:cubicBezTo>
                  <a:cubicBezTo>
                    <a:pt x="7309" y="3096"/>
                    <a:pt x="7309" y="2218"/>
                    <a:pt x="6207" y="1038"/>
                  </a:cubicBezTo>
                  <a:cubicBezTo>
                    <a:pt x="5045" y="144"/>
                    <a:pt x="1679" y="-446"/>
                    <a:pt x="1679" y="431"/>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4" name="AutoShape 66"/>
            <p:cNvSpPr>
              <a:spLocks/>
            </p:cNvSpPr>
            <p:nvPr/>
          </p:nvSpPr>
          <p:spPr bwMode="auto">
            <a:xfrm>
              <a:off x="5683278" y="5574171"/>
              <a:ext cx="62035" cy="64046"/>
            </a:xfrm>
            <a:custGeom>
              <a:avLst/>
              <a:gdLst>
                <a:gd name="T0" fmla="+- 0 10745 1860"/>
                <a:gd name="T1" fmla="*/ T0 w 17771"/>
                <a:gd name="T2" fmla="+- 0 11054 1884"/>
                <a:gd name="T3" fmla="*/ 11054 h 18341"/>
                <a:gd name="T4" fmla="+- 0 10745 1860"/>
                <a:gd name="T5" fmla="*/ T4 w 17771"/>
                <a:gd name="T6" fmla="+- 0 11054 1884"/>
                <a:gd name="T7" fmla="*/ 11054 h 18341"/>
                <a:gd name="T8" fmla="+- 0 10745 1860"/>
                <a:gd name="T9" fmla="*/ T8 w 17771"/>
                <a:gd name="T10" fmla="+- 0 11054 1884"/>
                <a:gd name="T11" fmla="*/ 11054 h 18341"/>
                <a:gd name="T12" fmla="+- 0 10745 1860"/>
                <a:gd name="T13" fmla="*/ T12 w 17771"/>
                <a:gd name="T14" fmla="+- 0 11054 1884"/>
                <a:gd name="T15" fmla="*/ 11054 h 18341"/>
              </a:gdLst>
              <a:ahLst/>
              <a:cxnLst>
                <a:cxn ang="0">
                  <a:pos x="T1" y="T3"/>
                </a:cxn>
                <a:cxn ang="0">
                  <a:pos x="T5" y="T7"/>
                </a:cxn>
                <a:cxn ang="0">
                  <a:pos x="T9" y="T11"/>
                </a:cxn>
                <a:cxn ang="0">
                  <a:pos x="T13" y="T15"/>
                </a:cxn>
              </a:cxnLst>
              <a:rect l="0" t="0" r="r" b="b"/>
              <a:pathLst>
                <a:path w="17771" h="18341">
                  <a:moveTo>
                    <a:pt x="5254" y="458"/>
                  </a:moveTo>
                  <a:cubicBezTo>
                    <a:pt x="5254" y="458"/>
                    <a:pt x="-1860" y="12559"/>
                    <a:pt x="468" y="14902"/>
                  </a:cubicBezTo>
                  <a:cubicBezTo>
                    <a:pt x="2926" y="17374"/>
                    <a:pt x="2926" y="19716"/>
                    <a:pt x="7711" y="17374"/>
                  </a:cubicBezTo>
                  <a:cubicBezTo>
                    <a:pt x="14825" y="17374"/>
                    <a:pt x="17283" y="12559"/>
                    <a:pt x="17283" y="10087"/>
                  </a:cubicBezTo>
                  <a:cubicBezTo>
                    <a:pt x="19740" y="5273"/>
                    <a:pt x="12497" y="-1884"/>
                    <a:pt x="5254" y="45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5" name="AutoShape 67"/>
            <p:cNvSpPr>
              <a:spLocks/>
            </p:cNvSpPr>
            <p:nvPr/>
          </p:nvSpPr>
          <p:spPr bwMode="auto">
            <a:xfrm>
              <a:off x="5541053" y="5366197"/>
              <a:ext cx="73837" cy="82194"/>
            </a:xfrm>
            <a:custGeom>
              <a:avLst/>
              <a:gdLst>
                <a:gd name="T0" fmla="*/ 9563 w 19127"/>
                <a:gd name="T1" fmla="+- 0 12219 3464"/>
                <a:gd name="T2" fmla="*/ 12219 h 17511"/>
                <a:gd name="T3" fmla="*/ 9563 w 19127"/>
                <a:gd name="T4" fmla="+- 0 12219 3464"/>
                <a:gd name="T5" fmla="*/ 12219 h 17511"/>
                <a:gd name="T6" fmla="*/ 9563 w 19127"/>
                <a:gd name="T7" fmla="+- 0 12219 3464"/>
                <a:gd name="T8" fmla="*/ 12219 h 17511"/>
                <a:gd name="T9" fmla="*/ 9563 w 19127"/>
                <a:gd name="T10" fmla="+- 0 12219 3464"/>
                <a:gd name="T11" fmla="*/ 12219 h 17511"/>
              </a:gdLst>
              <a:ahLst/>
              <a:cxnLst>
                <a:cxn ang="0">
                  <a:pos x="T0" y="T2"/>
                </a:cxn>
                <a:cxn ang="0">
                  <a:pos x="T3" y="T5"/>
                </a:cxn>
                <a:cxn ang="0">
                  <a:pos x="T6" y="T8"/>
                </a:cxn>
                <a:cxn ang="0">
                  <a:pos x="T9" y="T11"/>
                </a:cxn>
              </a:cxnLst>
              <a:rect l="0" t="0" r="r" b="b"/>
              <a:pathLst>
                <a:path w="19127" h="17511">
                  <a:moveTo>
                    <a:pt x="0" y="1960"/>
                  </a:moveTo>
                  <a:cubicBezTo>
                    <a:pt x="0" y="5544"/>
                    <a:pt x="2102" y="10871"/>
                    <a:pt x="2102" y="14552"/>
                  </a:cubicBezTo>
                  <a:cubicBezTo>
                    <a:pt x="4320" y="18136"/>
                    <a:pt x="10858" y="18136"/>
                    <a:pt x="15062" y="16296"/>
                  </a:cubicBezTo>
                  <a:cubicBezTo>
                    <a:pt x="17280" y="14552"/>
                    <a:pt x="21600" y="10871"/>
                    <a:pt x="17280" y="7384"/>
                  </a:cubicBezTo>
                  <a:cubicBezTo>
                    <a:pt x="15062" y="3704"/>
                    <a:pt x="4320" y="-3464"/>
                    <a:pt x="0" y="196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6" name="AutoShape 68"/>
            <p:cNvSpPr>
              <a:spLocks/>
            </p:cNvSpPr>
            <p:nvPr/>
          </p:nvSpPr>
          <p:spPr bwMode="auto">
            <a:xfrm>
              <a:off x="5950629" y="5194645"/>
              <a:ext cx="96628" cy="122889"/>
            </a:xfrm>
            <a:custGeom>
              <a:avLst/>
              <a:gdLst>
                <a:gd name="T0" fmla="+- 0 10068 1173"/>
                <a:gd name="T1" fmla="*/ T0 w 17791"/>
                <a:gd name="T2" fmla="+- 0 12339 3079"/>
                <a:gd name="T3" fmla="*/ 12339 h 18521"/>
                <a:gd name="T4" fmla="+- 0 10068 1173"/>
                <a:gd name="T5" fmla="*/ T4 w 17791"/>
                <a:gd name="T6" fmla="+- 0 12339 3079"/>
                <a:gd name="T7" fmla="*/ 12339 h 18521"/>
                <a:gd name="T8" fmla="+- 0 10068 1173"/>
                <a:gd name="T9" fmla="*/ T8 w 17791"/>
                <a:gd name="T10" fmla="+- 0 12339 3079"/>
                <a:gd name="T11" fmla="*/ 12339 h 18521"/>
                <a:gd name="T12" fmla="+- 0 10068 1173"/>
                <a:gd name="T13" fmla="*/ T12 w 17791"/>
                <a:gd name="T14" fmla="+- 0 12339 3079"/>
                <a:gd name="T15" fmla="*/ 12339 h 18521"/>
              </a:gdLst>
              <a:ahLst/>
              <a:cxnLst>
                <a:cxn ang="0">
                  <a:pos x="T1" y="T3"/>
                </a:cxn>
                <a:cxn ang="0">
                  <a:pos x="T5" y="T7"/>
                </a:cxn>
                <a:cxn ang="0">
                  <a:pos x="T9" y="T11"/>
                </a:cxn>
                <a:cxn ang="0">
                  <a:pos x="T13" y="T15"/>
                </a:cxn>
              </a:cxnLst>
              <a:rect l="0" t="0" r="r" b="b"/>
              <a:pathLst>
                <a:path w="17791" h="18521">
                  <a:moveTo>
                    <a:pt x="405" y="692"/>
                  </a:moveTo>
                  <a:cubicBezTo>
                    <a:pt x="405" y="1995"/>
                    <a:pt x="-1173" y="4532"/>
                    <a:pt x="1901" y="8304"/>
                  </a:cubicBezTo>
                  <a:cubicBezTo>
                    <a:pt x="5058" y="12144"/>
                    <a:pt x="12701" y="18521"/>
                    <a:pt x="14279" y="18521"/>
                  </a:cubicBezTo>
                  <a:cubicBezTo>
                    <a:pt x="15775" y="18521"/>
                    <a:pt x="20427" y="17218"/>
                    <a:pt x="15775" y="13447"/>
                  </a:cubicBezTo>
                  <a:cubicBezTo>
                    <a:pt x="12701" y="9607"/>
                    <a:pt x="3479" y="-3079"/>
                    <a:pt x="405" y="69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7" name="AutoShape 69"/>
            <p:cNvSpPr>
              <a:spLocks/>
            </p:cNvSpPr>
            <p:nvPr/>
          </p:nvSpPr>
          <p:spPr bwMode="auto">
            <a:xfrm>
              <a:off x="5624888" y="4744896"/>
              <a:ext cx="259610" cy="599936"/>
            </a:xfrm>
            <a:custGeom>
              <a:avLst/>
              <a:gdLst>
                <a:gd name="T0" fmla="*/ 10422 w 20845"/>
                <a:gd name="T1" fmla="*/ 10577 h 21154"/>
                <a:gd name="T2" fmla="*/ 10422 w 20845"/>
                <a:gd name="T3" fmla="*/ 10577 h 21154"/>
                <a:gd name="T4" fmla="*/ 10422 w 20845"/>
                <a:gd name="T5" fmla="*/ 10577 h 21154"/>
                <a:gd name="T6" fmla="*/ 10422 w 20845"/>
                <a:gd name="T7" fmla="*/ 10577 h 21154"/>
              </a:gdLst>
              <a:ahLst/>
              <a:cxnLst>
                <a:cxn ang="0">
                  <a:pos x="T0" y="T1"/>
                </a:cxn>
                <a:cxn ang="0">
                  <a:pos x="T2" y="T3"/>
                </a:cxn>
                <a:cxn ang="0">
                  <a:pos x="T4" y="T5"/>
                </a:cxn>
                <a:cxn ang="0">
                  <a:pos x="T6" y="T7"/>
                </a:cxn>
              </a:cxnLst>
              <a:rect l="0" t="0" r="r" b="b"/>
              <a:pathLst>
                <a:path w="20845" h="21154">
                  <a:moveTo>
                    <a:pt x="2691" y="0"/>
                  </a:moveTo>
                  <a:cubicBezTo>
                    <a:pt x="2036" y="0"/>
                    <a:pt x="0" y="1787"/>
                    <a:pt x="0" y="2664"/>
                  </a:cubicBezTo>
                  <a:cubicBezTo>
                    <a:pt x="0" y="3557"/>
                    <a:pt x="0" y="5631"/>
                    <a:pt x="2036" y="7115"/>
                  </a:cubicBezTo>
                  <a:cubicBezTo>
                    <a:pt x="3382" y="8295"/>
                    <a:pt x="4073" y="10369"/>
                    <a:pt x="5418" y="11263"/>
                  </a:cubicBezTo>
                  <a:cubicBezTo>
                    <a:pt x="6073" y="12443"/>
                    <a:pt x="8109" y="13624"/>
                    <a:pt x="8109" y="15394"/>
                  </a:cubicBezTo>
                  <a:cubicBezTo>
                    <a:pt x="8109" y="17181"/>
                    <a:pt x="8109" y="18058"/>
                    <a:pt x="9455" y="18362"/>
                  </a:cubicBezTo>
                  <a:cubicBezTo>
                    <a:pt x="11455" y="18362"/>
                    <a:pt x="12145" y="17755"/>
                    <a:pt x="14182" y="18952"/>
                  </a:cubicBezTo>
                  <a:cubicBezTo>
                    <a:pt x="15527" y="20132"/>
                    <a:pt x="18218" y="21600"/>
                    <a:pt x="19564" y="21026"/>
                  </a:cubicBezTo>
                  <a:cubicBezTo>
                    <a:pt x="20909" y="20419"/>
                    <a:pt x="21600" y="19829"/>
                    <a:pt x="19564" y="18649"/>
                  </a:cubicBezTo>
                  <a:cubicBezTo>
                    <a:pt x="17564" y="17468"/>
                    <a:pt x="14873" y="16878"/>
                    <a:pt x="14873" y="15682"/>
                  </a:cubicBezTo>
                  <a:cubicBezTo>
                    <a:pt x="14873" y="14501"/>
                    <a:pt x="13491" y="13624"/>
                    <a:pt x="12836" y="12730"/>
                  </a:cubicBezTo>
                  <a:cubicBezTo>
                    <a:pt x="11455" y="11550"/>
                    <a:pt x="10145" y="11263"/>
                    <a:pt x="9455" y="10066"/>
                  </a:cubicBezTo>
                  <a:cubicBezTo>
                    <a:pt x="8109" y="8886"/>
                    <a:pt x="9455" y="7705"/>
                    <a:pt x="7418" y="6525"/>
                  </a:cubicBezTo>
                  <a:cubicBezTo>
                    <a:pt x="5418" y="5344"/>
                    <a:pt x="4727" y="5631"/>
                    <a:pt x="4073" y="4148"/>
                  </a:cubicBezTo>
                  <a:cubicBezTo>
                    <a:pt x="3382" y="2664"/>
                    <a:pt x="6073" y="0"/>
                    <a:pt x="2691" y="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8" name="AutoShape 70"/>
            <p:cNvSpPr>
              <a:spLocks/>
            </p:cNvSpPr>
            <p:nvPr/>
          </p:nvSpPr>
          <p:spPr bwMode="auto">
            <a:xfrm>
              <a:off x="5739848" y="4103435"/>
              <a:ext cx="120126" cy="169367"/>
            </a:xfrm>
            <a:custGeom>
              <a:avLst/>
              <a:gdLst>
                <a:gd name="T0" fmla="+- 0 11246 892"/>
                <a:gd name="T1" fmla="*/ T0 w 20708"/>
                <a:gd name="T2" fmla="+- 0 11786 3043"/>
                <a:gd name="T3" fmla="*/ 11786 h 17486"/>
                <a:gd name="T4" fmla="+- 0 11246 892"/>
                <a:gd name="T5" fmla="*/ T4 w 20708"/>
                <a:gd name="T6" fmla="+- 0 11786 3043"/>
                <a:gd name="T7" fmla="*/ 11786 h 17486"/>
                <a:gd name="T8" fmla="+- 0 11246 892"/>
                <a:gd name="T9" fmla="*/ T8 w 20708"/>
                <a:gd name="T10" fmla="+- 0 11786 3043"/>
                <a:gd name="T11" fmla="*/ 11786 h 17486"/>
                <a:gd name="T12" fmla="+- 0 11246 892"/>
                <a:gd name="T13" fmla="*/ T12 w 20708"/>
                <a:gd name="T14" fmla="+- 0 11786 3043"/>
                <a:gd name="T15" fmla="*/ 11786 h 17486"/>
              </a:gdLst>
              <a:ahLst/>
              <a:cxnLst>
                <a:cxn ang="0">
                  <a:pos x="T1" y="T3"/>
                </a:cxn>
                <a:cxn ang="0">
                  <a:pos x="T5" y="T7"/>
                </a:cxn>
                <a:cxn ang="0">
                  <a:pos x="T9" y="T11"/>
                </a:cxn>
                <a:cxn ang="0">
                  <a:pos x="T13" y="T15"/>
                </a:cxn>
              </a:cxnLst>
              <a:rect l="0" t="0" r="r" b="b"/>
              <a:pathLst>
                <a:path w="20708" h="17486">
                  <a:moveTo>
                    <a:pt x="20708" y="1286"/>
                  </a:moveTo>
                  <a:cubicBezTo>
                    <a:pt x="20708" y="1286"/>
                    <a:pt x="19237" y="7338"/>
                    <a:pt x="14902" y="8176"/>
                  </a:cubicBezTo>
                  <a:cubicBezTo>
                    <a:pt x="10643" y="9060"/>
                    <a:pt x="6308" y="13390"/>
                    <a:pt x="3443" y="15997"/>
                  </a:cubicBezTo>
                  <a:cubicBezTo>
                    <a:pt x="579" y="18557"/>
                    <a:pt x="-892" y="17719"/>
                    <a:pt x="579" y="14228"/>
                  </a:cubicBezTo>
                  <a:cubicBezTo>
                    <a:pt x="2050" y="11621"/>
                    <a:pt x="2050" y="9945"/>
                    <a:pt x="6308" y="7338"/>
                  </a:cubicBezTo>
                  <a:cubicBezTo>
                    <a:pt x="10643" y="4731"/>
                    <a:pt x="17843" y="-3043"/>
                    <a:pt x="20708" y="128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19" name="AutoShape 71"/>
            <p:cNvSpPr>
              <a:spLocks/>
            </p:cNvSpPr>
            <p:nvPr/>
          </p:nvSpPr>
          <p:spPr bwMode="auto">
            <a:xfrm>
              <a:off x="6007156" y="4133417"/>
              <a:ext cx="123376" cy="73880"/>
            </a:xfrm>
            <a:custGeom>
              <a:avLst/>
              <a:gdLst>
                <a:gd name="T0" fmla="+- 0 11805 2996"/>
                <a:gd name="T1" fmla="*/ T0 w 17619"/>
                <a:gd name="T2" fmla="+- 0 12035 2470"/>
                <a:gd name="T3" fmla="*/ 12035 h 19130"/>
                <a:gd name="T4" fmla="+- 0 11805 2996"/>
                <a:gd name="T5" fmla="*/ T4 w 17619"/>
                <a:gd name="T6" fmla="+- 0 12035 2470"/>
                <a:gd name="T7" fmla="*/ 12035 h 19130"/>
                <a:gd name="T8" fmla="+- 0 11805 2996"/>
                <a:gd name="T9" fmla="*/ T8 w 17619"/>
                <a:gd name="T10" fmla="+- 0 12035 2470"/>
                <a:gd name="T11" fmla="*/ 12035 h 19130"/>
                <a:gd name="T12" fmla="+- 0 11805 2996"/>
                <a:gd name="T13" fmla="*/ T12 w 17619"/>
                <a:gd name="T14" fmla="+- 0 12035 2470"/>
                <a:gd name="T15" fmla="*/ 12035 h 19130"/>
              </a:gdLst>
              <a:ahLst/>
              <a:cxnLst>
                <a:cxn ang="0">
                  <a:pos x="T1" y="T3"/>
                </a:cxn>
                <a:cxn ang="0">
                  <a:pos x="T5" y="T7"/>
                </a:cxn>
                <a:cxn ang="0">
                  <a:pos x="T9" y="T11"/>
                </a:cxn>
                <a:cxn ang="0">
                  <a:pos x="T13" y="T15"/>
                </a:cxn>
              </a:cxnLst>
              <a:rect l="0" t="0" r="r" b="b"/>
              <a:pathLst>
                <a:path w="17619" h="19130">
                  <a:moveTo>
                    <a:pt x="12590" y="1850"/>
                  </a:moveTo>
                  <a:cubicBezTo>
                    <a:pt x="10197" y="6170"/>
                    <a:pt x="-2996" y="10490"/>
                    <a:pt x="626" y="14810"/>
                  </a:cubicBezTo>
                  <a:cubicBezTo>
                    <a:pt x="3018" y="17028"/>
                    <a:pt x="7804" y="19130"/>
                    <a:pt x="11426" y="19130"/>
                  </a:cubicBezTo>
                  <a:cubicBezTo>
                    <a:pt x="14982" y="17028"/>
                    <a:pt x="18604" y="17028"/>
                    <a:pt x="17375" y="12592"/>
                  </a:cubicBezTo>
                  <a:cubicBezTo>
                    <a:pt x="14982" y="8272"/>
                    <a:pt x="12590" y="6170"/>
                    <a:pt x="13754" y="3952"/>
                  </a:cubicBezTo>
                  <a:cubicBezTo>
                    <a:pt x="14982" y="1850"/>
                    <a:pt x="16211" y="-2470"/>
                    <a:pt x="12590" y="1850"/>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0" name="AutoShape 72"/>
            <p:cNvSpPr>
              <a:spLocks/>
            </p:cNvSpPr>
            <p:nvPr/>
          </p:nvSpPr>
          <p:spPr bwMode="auto">
            <a:xfrm>
              <a:off x="6362297" y="3790612"/>
              <a:ext cx="132317" cy="284462"/>
            </a:xfrm>
            <a:custGeom>
              <a:avLst/>
              <a:gdLst>
                <a:gd name="T0" fmla="+- 0 11008 1033"/>
                <a:gd name="T1" fmla="*/ T0 w 19950"/>
                <a:gd name="T2" fmla="+- 0 11254 1860"/>
                <a:gd name="T3" fmla="*/ 11254 h 18788"/>
                <a:gd name="T4" fmla="+- 0 11008 1033"/>
                <a:gd name="T5" fmla="*/ T4 w 19950"/>
                <a:gd name="T6" fmla="+- 0 11254 1860"/>
                <a:gd name="T7" fmla="*/ 11254 h 18788"/>
                <a:gd name="T8" fmla="+- 0 11008 1033"/>
                <a:gd name="T9" fmla="*/ T8 w 19950"/>
                <a:gd name="T10" fmla="+- 0 11254 1860"/>
                <a:gd name="T11" fmla="*/ 11254 h 18788"/>
                <a:gd name="T12" fmla="+- 0 11008 1033"/>
                <a:gd name="T13" fmla="*/ T12 w 19950"/>
                <a:gd name="T14" fmla="+- 0 11254 1860"/>
                <a:gd name="T15" fmla="*/ 11254 h 18788"/>
              </a:gdLst>
              <a:ahLst/>
              <a:cxnLst>
                <a:cxn ang="0">
                  <a:pos x="T1" y="T3"/>
                </a:cxn>
                <a:cxn ang="0">
                  <a:pos x="T5" y="T7"/>
                </a:cxn>
                <a:cxn ang="0">
                  <a:pos x="T9" y="T11"/>
                </a:cxn>
                <a:cxn ang="0">
                  <a:pos x="T13" y="T15"/>
                </a:cxn>
              </a:cxnLst>
              <a:rect l="0" t="0" r="r" b="b"/>
              <a:pathLst>
                <a:path w="19950" h="18788">
                  <a:moveTo>
                    <a:pt x="2807" y="2018"/>
                  </a:moveTo>
                  <a:cubicBezTo>
                    <a:pt x="2807" y="1452"/>
                    <a:pt x="5344" y="-1860"/>
                    <a:pt x="10418" y="1452"/>
                  </a:cubicBezTo>
                  <a:cubicBezTo>
                    <a:pt x="15493" y="4793"/>
                    <a:pt x="10418" y="7538"/>
                    <a:pt x="11653" y="9746"/>
                  </a:cubicBezTo>
                  <a:cubicBezTo>
                    <a:pt x="11653" y="11416"/>
                    <a:pt x="15493" y="10312"/>
                    <a:pt x="18098" y="13087"/>
                  </a:cubicBezTo>
                  <a:cubicBezTo>
                    <a:pt x="20567" y="15295"/>
                    <a:pt x="20567" y="19740"/>
                    <a:pt x="18098" y="18606"/>
                  </a:cubicBezTo>
                  <a:cubicBezTo>
                    <a:pt x="16796" y="17502"/>
                    <a:pt x="15493" y="16936"/>
                    <a:pt x="10418" y="14728"/>
                  </a:cubicBezTo>
                  <a:cubicBezTo>
                    <a:pt x="4041" y="11983"/>
                    <a:pt x="1504" y="11983"/>
                    <a:pt x="270" y="10312"/>
                  </a:cubicBezTo>
                  <a:cubicBezTo>
                    <a:pt x="-1033" y="8671"/>
                    <a:pt x="2807" y="2018"/>
                    <a:pt x="2807" y="2018"/>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1" name="AutoShape 73"/>
            <p:cNvSpPr>
              <a:spLocks/>
            </p:cNvSpPr>
            <p:nvPr/>
          </p:nvSpPr>
          <p:spPr bwMode="auto">
            <a:xfrm>
              <a:off x="6515129" y="3651899"/>
              <a:ext cx="28458" cy="56076"/>
            </a:xfrm>
            <a:custGeom>
              <a:avLst/>
              <a:gdLst>
                <a:gd name="T0" fmla="*/ 9179 w 18359"/>
                <a:gd name="T1" fmla="+- 0 11306 2326"/>
                <a:gd name="T2" fmla="*/ 11306 h 17961"/>
                <a:gd name="T3" fmla="*/ 9179 w 18359"/>
                <a:gd name="T4" fmla="+- 0 11306 2326"/>
                <a:gd name="T5" fmla="*/ 11306 h 17961"/>
                <a:gd name="T6" fmla="*/ 9179 w 18359"/>
                <a:gd name="T7" fmla="+- 0 11306 2326"/>
                <a:gd name="T8" fmla="*/ 11306 h 17961"/>
                <a:gd name="T9" fmla="*/ 9179 w 18359"/>
                <a:gd name="T10" fmla="+- 0 11306 2326"/>
                <a:gd name="T11" fmla="*/ 11306 h 17961"/>
              </a:gdLst>
              <a:ahLst/>
              <a:cxnLst>
                <a:cxn ang="0">
                  <a:pos x="T0" y="T2"/>
                </a:cxn>
                <a:cxn ang="0">
                  <a:pos x="T3" y="T5"/>
                </a:cxn>
                <a:cxn ang="0">
                  <a:pos x="T6" y="T8"/>
                </a:cxn>
                <a:cxn ang="0">
                  <a:pos x="T9" y="T11"/>
                </a:cxn>
              </a:cxnLst>
              <a:rect l="0" t="0" r="r" b="b"/>
              <a:pathLst>
                <a:path w="18359" h="17961">
                  <a:moveTo>
                    <a:pt x="16054" y="447"/>
                  </a:moveTo>
                  <a:cubicBezTo>
                    <a:pt x="10800" y="3074"/>
                    <a:pt x="0" y="8474"/>
                    <a:pt x="0" y="14020"/>
                  </a:cubicBezTo>
                  <a:cubicBezTo>
                    <a:pt x="0" y="19274"/>
                    <a:pt x="5254" y="19274"/>
                    <a:pt x="10800" y="14020"/>
                  </a:cubicBezTo>
                  <a:cubicBezTo>
                    <a:pt x="16054" y="8474"/>
                    <a:pt x="21600" y="-2326"/>
                    <a:pt x="16054" y="447"/>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2" name="AutoShape 74"/>
            <p:cNvSpPr>
              <a:spLocks/>
            </p:cNvSpPr>
            <p:nvPr/>
          </p:nvSpPr>
          <p:spPr bwMode="auto">
            <a:xfrm>
              <a:off x="6573950" y="3547634"/>
              <a:ext cx="48495" cy="56413"/>
            </a:xfrm>
            <a:custGeom>
              <a:avLst/>
              <a:gdLst>
                <a:gd name="T0" fmla="+- 0 9987 2218"/>
                <a:gd name="T1" fmla="*/ T0 w 15539"/>
                <a:gd name="T2" fmla="+- 0 11748 3671"/>
                <a:gd name="T3" fmla="*/ 11748 h 16154"/>
                <a:gd name="T4" fmla="+- 0 9987 2218"/>
                <a:gd name="T5" fmla="*/ T4 w 15539"/>
                <a:gd name="T6" fmla="+- 0 11748 3671"/>
                <a:gd name="T7" fmla="*/ 11748 h 16154"/>
                <a:gd name="T8" fmla="+- 0 9987 2218"/>
                <a:gd name="T9" fmla="*/ T8 w 15539"/>
                <a:gd name="T10" fmla="+- 0 11748 3671"/>
                <a:gd name="T11" fmla="*/ 11748 h 16154"/>
                <a:gd name="T12" fmla="+- 0 9987 2218"/>
                <a:gd name="T13" fmla="*/ T12 w 15539"/>
                <a:gd name="T14" fmla="+- 0 11748 3671"/>
                <a:gd name="T15" fmla="*/ 11748 h 16154"/>
              </a:gdLst>
              <a:ahLst/>
              <a:cxnLst>
                <a:cxn ang="0">
                  <a:pos x="T1" y="T3"/>
                </a:cxn>
                <a:cxn ang="0">
                  <a:pos x="T5" y="T7"/>
                </a:cxn>
                <a:cxn ang="0">
                  <a:pos x="T9" y="T11"/>
                </a:cxn>
                <a:cxn ang="0">
                  <a:pos x="T13" y="T15"/>
                </a:cxn>
              </a:cxnLst>
              <a:rect l="0" t="0" r="r" b="b"/>
              <a:pathLst>
                <a:path w="15539" h="16154">
                  <a:moveTo>
                    <a:pt x="11209" y="1115"/>
                  </a:moveTo>
                  <a:cubicBezTo>
                    <a:pt x="8582" y="1115"/>
                    <a:pt x="-2218" y="13143"/>
                    <a:pt x="409" y="15472"/>
                  </a:cubicBezTo>
                  <a:cubicBezTo>
                    <a:pt x="3182" y="17929"/>
                    <a:pt x="8582" y="13143"/>
                    <a:pt x="11209" y="10815"/>
                  </a:cubicBezTo>
                  <a:cubicBezTo>
                    <a:pt x="13982" y="8358"/>
                    <a:pt x="19382" y="-3671"/>
                    <a:pt x="11209" y="1115"/>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3" name="AutoShape 75"/>
            <p:cNvSpPr>
              <a:spLocks/>
            </p:cNvSpPr>
            <p:nvPr/>
          </p:nvSpPr>
          <p:spPr bwMode="auto">
            <a:xfrm>
              <a:off x="5907561" y="4248921"/>
              <a:ext cx="381562" cy="388067"/>
            </a:xfrm>
            <a:custGeom>
              <a:avLst/>
              <a:gdLst>
                <a:gd name="T0" fmla="+- 0 10946 292"/>
                <a:gd name="T1" fmla="*/ T0 w 21308"/>
                <a:gd name="T2" fmla="+- 0 10790 388"/>
                <a:gd name="T3" fmla="*/ 10790 h 20804"/>
                <a:gd name="T4" fmla="+- 0 10946 292"/>
                <a:gd name="T5" fmla="*/ T4 w 21308"/>
                <a:gd name="T6" fmla="+- 0 10790 388"/>
                <a:gd name="T7" fmla="*/ 10790 h 20804"/>
                <a:gd name="T8" fmla="+- 0 10946 292"/>
                <a:gd name="T9" fmla="*/ T8 w 21308"/>
                <a:gd name="T10" fmla="+- 0 10790 388"/>
                <a:gd name="T11" fmla="*/ 10790 h 20804"/>
                <a:gd name="T12" fmla="+- 0 10946 292"/>
                <a:gd name="T13" fmla="*/ T12 w 21308"/>
                <a:gd name="T14" fmla="+- 0 10790 388"/>
                <a:gd name="T15" fmla="*/ 10790 h 20804"/>
              </a:gdLst>
              <a:ahLst/>
              <a:cxnLst>
                <a:cxn ang="0">
                  <a:pos x="T1" y="T3"/>
                </a:cxn>
                <a:cxn ang="0">
                  <a:pos x="T5" y="T7"/>
                </a:cxn>
                <a:cxn ang="0">
                  <a:pos x="T9" y="T11"/>
                </a:cxn>
                <a:cxn ang="0">
                  <a:pos x="T13" y="T15"/>
                </a:cxn>
              </a:cxnLst>
              <a:rect l="0" t="0" r="r" b="b"/>
              <a:pathLst>
                <a:path w="21308" h="20804">
                  <a:moveTo>
                    <a:pt x="9572" y="73"/>
                  </a:moveTo>
                  <a:cubicBezTo>
                    <a:pt x="9572" y="73"/>
                    <a:pt x="9092" y="971"/>
                    <a:pt x="8156" y="971"/>
                  </a:cubicBezTo>
                  <a:cubicBezTo>
                    <a:pt x="6765" y="1432"/>
                    <a:pt x="5829" y="2330"/>
                    <a:pt x="4412" y="3228"/>
                  </a:cubicBezTo>
                  <a:cubicBezTo>
                    <a:pt x="2996" y="4102"/>
                    <a:pt x="2541" y="4563"/>
                    <a:pt x="1124" y="5898"/>
                  </a:cubicBezTo>
                  <a:cubicBezTo>
                    <a:pt x="189" y="7257"/>
                    <a:pt x="-292" y="8592"/>
                    <a:pt x="189" y="9951"/>
                  </a:cubicBezTo>
                  <a:cubicBezTo>
                    <a:pt x="669" y="11310"/>
                    <a:pt x="669" y="13106"/>
                    <a:pt x="2060" y="15363"/>
                  </a:cubicBezTo>
                  <a:cubicBezTo>
                    <a:pt x="3477" y="18057"/>
                    <a:pt x="2996" y="19853"/>
                    <a:pt x="3957" y="18955"/>
                  </a:cubicBezTo>
                  <a:cubicBezTo>
                    <a:pt x="4868" y="18057"/>
                    <a:pt x="4412" y="17596"/>
                    <a:pt x="4868" y="16722"/>
                  </a:cubicBezTo>
                  <a:cubicBezTo>
                    <a:pt x="4868" y="16261"/>
                    <a:pt x="6765" y="17596"/>
                    <a:pt x="7220" y="18057"/>
                  </a:cubicBezTo>
                  <a:cubicBezTo>
                    <a:pt x="8156" y="18518"/>
                    <a:pt x="7701" y="21212"/>
                    <a:pt x="8156" y="20751"/>
                  </a:cubicBezTo>
                  <a:cubicBezTo>
                    <a:pt x="9092" y="20314"/>
                    <a:pt x="9572" y="18955"/>
                    <a:pt x="9092" y="18518"/>
                  </a:cubicBezTo>
                  <a:cubicBezTo>
                    <a:pt x="8636" y="17596"/>
                    <a:pt x="9572" y="16722"/>
                    <a:pt x="10508" y="17159"/>
                  </a:cubicBezTo>
                  <a:cubicBezTo>
                    <a:pt x="10963" y="17596"/>
                    <a:pt x="13341" y="18955"/>
                    <a:pt x="14732" y="17159"/>
                  </a:cubicBezTo>
                  <a:cubicBezTo>
                    <a:pt x="16148" y="15800"/>
                    <a:pt x="14251" y="15363"/>
                    <a:pt x="12860" y="14902"/>
                  </a:cubicBezTo>
                  <a:cubicBezTo>
                    <a:pt x="11444" y="14902"/>
                    <a:pt x="10963" y="14004"/>
                    <a:pt x="12860" y="13567"/>
                  </a:cubicBezTo>
                  <a:cubicBezTo>
                    <a:pt x="14732" y="13567"/>
                    <a:pt x="17084" y="14441"/>
                    <a:pt x="16148" y="13106"/>
                  </a:cubicBezTo>
                  <a:cubicBezTo>
                    <a:pt x="15668" y="11747"/>
                    <a:pt x="13341" y="10849"/>
                    <a:pt x="14732" y="9514"/>
                  </a:cubicBezTo>
                  <a:cubicBezTo>
                    <a:pt x="15668" y="8592"/>
                    <a:pt x="17084" y="9514"/>
                    <a:pt x="17084" y="7718"/>
                  </a:cubicBezTo>
                  <a:cubicBezTo>
                    <a:pt x="17539" y="6359"/>
                    <a:pt x="16148" y="5437"/>
                    <a:pt x="17084" y="5437"/>
                  </a:cubicBezTo>
                  <a:cubicBezTo>
                    <a:pt x="18020" y="5000"/>
                    <a:pt x="19892" y="5898"/>
                    <a:pt x="20347" y="5000"/>
                  </a:cubicBezTo>
                  <a:cubicBezTo>
                    <a:pt x="21308" y="4102"/>
                    <a:pt x="20827" y="4102"/>
                    <a:pt x="21308" y="3641"/>
                  </a:cubicBezTo>
                  <a:cubicBezTo>
                    <a:pt x="21308" y="3204"/>
                    <a:pt x="20347" y="1432"/>
                    <a:pt x="19436" y="1869"/>
                  </a:cubicBezTo>
                  <a:cubicBezTo>
                    <a:pt x="18956" y="2330"/>
                    <a:pt x="17084" y="2767"/>
                    <a:pt x="15668" y="2330"/>
                  </a:cubicBezTo>
                  <a:cubicBezTo>
                    <a:pt x="14251" y="1432"/>
                    <a:pt x="10508" y="-388"/>
                    <a:pt x="9572" y="7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4" name="AutoShape 76"/>
            <p:cNvSpPr>
              <a:spLocks/>
            </p:cNvSpPr>
            <p:nvPr/>
          </p:nvSpPr>
          <p:spPr bwMode="auto">
            <a:xfrm>
              <a:off x="5718703" y="6091691"/>
              <a:ext cx="322903" cy="80496"/>
            </a:xfrm>
            <a:custGeom>
              <a:avLst/>
              <a:gdLst>
                <a:gd name="T0" fmla="*/ 10413 w 20827"/>
                <a:gd name="T1" fmla="+- 0 11178 757"/>
                <a:gd name="T2" fmla="*/ 11178 h 20843"/>
                <a:gd name="T3" fmla="*/ 10413 w 20827"/>
                <a:gd name="T4" fmla="+- 0 11178 757"/>
                <a:gd name="T5" fmla="*/ 11178 h 20843"/>
                <a:gd name="T6" fmla="*/ 10413 w 20827"/>
                <a:gd name="T7" fmla="+- 0 11178 757"/>
                <a:gd name="T8" fmla="*/ 11178 h 20843"/>
                <a:gd name="T9" fmla="*/ 10413 w 20827"/>
                <a:gd name="T10" fmla="+- 0 11178 757"/>
                <a:gd name="T11" fmla="*/ 11178 h 20843"/>
              </a:gdLst>
              <a:ahLst/>
              <a:cxnLst>
                <a:cxn ang="0">
                  <a:pos x="T0" y="T2"/>
                </a:cxn>
                <a:cxn ang="0">
                  <a:pos x="T3" y="T5"/>
                </a:cxn>
                <a:cxn ang="0">
                  <a:pos x="T6" y="T8"/>
                </a:cxn>
                <a:cxn ang="0">
                  <a:pos x="T9" y="T11"/>
                </a:cxn>
              </a:cxnLst>
              <a:rect l="0" t="0" r="r" b="b"/>
              <a:pathLst>
                <a:path w="20827" h="20843">
                  <a:moveTo>
                    <a:pt x="0" y="3656"/>
                  </a:moveTo>
                  <a:cubicBezTo>
                    <a:pt x="0" y="7953"/>
                    <a:pt x="1077" y="10043"/>
                    <a:pt x="2183" y="14340"/>
                  </a:cubicBezTo>
                  <a:cubicBezTo>
                    <a:pt x="3784" y="16546"/>
                    <a:pt x="4861" y="14340"/>
                    <a:pt x="7016" y="14340"/>
                  </a:cubicBezTo>
                  <a:cubicBezTo>
                    <a:pt x="8646" y="14340"/>
                    <a:pt x="12430" y="14340"/>
                    <a:pt x="14584" y="16546"/>
                  </a:cubicBezTo>
                  <a:cubicBezTo>
                    <a:pt x="16215" y="18637"/>
                    <a:pt x="19446" y="20843"/>
                    <a:pt x="19999" y="20843"/>
                  </a:cubicBezTo>
                  <a:cubicBezTo>
                    <a:pt x="21076" y="18637"/>
                    <a:pt x="21600" y="16546"/>
                    <a:pt x="18369" y="12249"/>
                  </a:cubicBezTo>
                  <a:cubicBezTo>
                    <a:pt x="15137" y="7953"/>
                    <a:pt x="14031" y="5746"/>
                    <a:pt x="11877" y="5746"/>
                  </a:cubicBezTo>
                  <a:cubicBezTo>
                    <a:pt x="9199" y="5746"/>
                    <a:pt x="8122" y="3656"/>
                    <a:pt x="7016" y="1449"/>
                  </a:cubicBezTo>
                  <a:cubicBezTo>
                    <a:pt x="5415" y="-757"/>
                    <a:pt x="0" y="-757"/>
                    <a:pt x="0" y="365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5" name="AutoShape 77"/>
            <p:cNvSpPr>
              <a:spLocks/>
            </p:cNvSpPr>
            <p:nvPr/>
          </p:nvSpPr>
          <p:spPr bwMode="auto">
            <a:xfrm>
              <a:off x="5379862" y="6229736"/>
              <a:ext cx="168726" cy="110182"/>
            </a:xfrm>
            <a:custGeom>
              <a:avLst/>
              <a:gdLst>
                <a:gd name="T0" fmla="+- 0 11199 799"/>
                <a:gd name="T1" fmla="*/ T0 w 20801"/>
                <a:gd name="T2" fmla="+- 0 11461 1322"/>
                <a:gd name="T3" fmla="*/ 11461 h 20278"/>
                <a:gd name="T4" fmla="+- 0 11199 799"/>
                <a:gd name="T5" fmla="*/ T4 w 20801"/>
                <a:gd name="T6" fmla="+- 0 11461 1322"/>
                <a:gd name="T7" fmla="*/ 11461 h 20278"/>
                <a:gd name="T8" fmla="+- 0 11199 799"/>
                <a:gd name="T9" fmla="*/ T8 w 20801"/>
                <a:gd name="T10" fmla="+- 0 11461 1322"/>
                <a:gd name="T11" fmla="*/ 11461 h 20278"/>
                <a:gd name="T12" fmla="+- 0 11199 799"/>
                <a:gd name="T13" fmla="*/ T12 w 20801"/>
                <a:gd name="T14" fmla="+- 0 11461 1322"/>
                <a:gd name="T15" fmla="*/ 11461 h 20278"/>
              </a:gdLst>
              <a:ahLst/>
              <a:cxnLst>
                <a:cxn ang="0">
                  <a:pos x="T1" y="T3"/>
                </a:cxn>
                <a:cxn ang="0">
                  <a:pos x="T5" y="T7"/>
                </a:cxn>
                <a:cxn ang="0">
                  <a:pos x="T9" y="T11"/>
                </a:cxn>
                <a:cxn ang="0">
                  <a:pos x="T13" y="T15"/>
                </a:cxn>
              </a:cxnLst>
              <a:rect l="0" t="0" r="r" b="b"/>
              <a:pathLst>
                <a:path w="20801" h="20278">
                  <a:moveTo>
                    <a:pt x="20801" y="256"/>
                  </a:moveTo>
                  <a:cubicBezTo>
                    <a:pt x="20801" y="256"/>
                    <a:pt x="20801" y="4826"/>
                    <a:pt x="19802" y="6404"/>
                  </a:cubicBezTo>
                  <a:cubicBezTo>
                    <a:pt x="18747" y="7983"/>
                    <a:pt x="2255" y="20278"/>
                    <a:pt x="2255" y="20278"/>
                  </a:cubicBezTo>
                  <a:cubicBezTo>
                    <a:pt x="2255" y="20278"/>
                    <a:pt x="-799" y="20278"/>
                    <a:pt x="200" y="18700"/>
                  </a:cubicBezTo>
                  <a:cubicBezTo>
                    <a:pt x="1255" y="15626"/>
                    <a:pt x="6364" y="9478"/>
                    <a:pt x="8474" y="6404"/>
                  </a:cubicBezTo>
                  <a:cubicBezTo>
                    <a:pt x="11584" y="4826"/>
                    <a:pt x="19802" y="-1322"/>
                    <a:pt x="20801" y="256"/>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6" name="AutoShape 78"/>
            <p:cNvSpPr>
              <a:spLocks/>
            </p:cNvSpPr>
            <p:nvPr/>
          </p:nvSpPr>
          <p:spPr bwMode="auto">
            <a:xfrm>
              <a:off x="2318630" y="3394429"/>
              <a:ext cx="176481" cy="283706"/>
            </a:xfrm>
            <a:custGeom>
              <a:avLst/>
              <a:gdLst>
                <a:gd name="T0" fmla="+- 0 11319 1844"/>
                <a:gd name="T1" fmla="*/ T0 w 18951"/>
                <a:gd name="T2" fmla="+- 0 11145 691"/>
                <a:gd name="T3" fmla="*/ 11145 h 20909"/>
                <a:gd name="T4" fmla="+- 0 11319 1844"/>
                <a:gd name="T5" fmla="*/ T4 w 18951"/>
                <a:gd name="T6" fmla="+- 0 11145 691"/>
                <a:gd name="T7" fmla="*/ 11145 h 20909"/>
                <a:gd name="T8" fmla="+- 0 11319 1844"/>
                <a:gd name="T9" fmla="*/ T8 w 18951"/>
                <a:gd name="T10" fmla="+- 0 11145 691"/>
                <a:gd name="T11" fmla="*/ 11145 h 20909"/>
                <a:gd name="T12" fmla="+- 0 11319 1844"/>
                <a:gd name="T13" fmla="*/ T12 w 18951"/>
                <a:gd name="T14" fmla="+- 0 11145 691"/>
                <a:gd name="T15" fmla="*/ 11145 h 20909"/>
              </a:gdLst>
              <a:ahLst/>
              <a:cxnLst>
                <a:cxn ang="0">
                  <a:pos x="T1" y="T3"/>
                </a:cxn>
                <a:cxn ang="0">
                  <a:pos x="T5" y="T7"/>
                </a:cxn>
                <a:cxn ang="0">
                  <a:pos x="T9" y="T11"/>
                </a:cxn>
                <a:cxn ang="0">
                  <a:pos x="T13" y="T15"/>
                </a:cxn>
              </a:cxnLst>
              <a:rect l="0" t="0" r="r" b="b"/>
              <a:pathLst>
                <a:path w="18951" h="20909">
                  <a:moveTo>
                    <a:pt x="18882" y="20909"/>
                  </a:moveTo>
                  <a:cubicBezTo>
                    <a:pt x="18882" y="20909"/>
                    <a:pt x="19756" y="19078"/>
                    <a:pt x="15290" y="18446"/>
                  </a:cubicBezTo>
                  <a:cubicBezTo>
                    <a:pt x="10776" y="17847"/>
                    <a:pt x="10776" y="17847"/>
                    <a:pt x="7184" y="15983"/>
                  </a:cubicBezTo>
                  <a:cubicBezTo>
                    <a:pt x="3592" y="14153"/>
                    <a:pt x="-1844" y="12289"/>
                    <a:pt x="1748" y="12289"/>
                  </a:cubicBezTo>
                  <a:cubicBezTo>
                    <a:pt x="5388" y="12289"/>
                    <a:pt x="8058" y="14153"/>
                    <a:pt x="7184" y="11024"/>
                  </a:cubicBezTo>
                  <a:cubicBezTo>
                    <a:pt x="7184" y="8561"/>
                    <a:pt x="4466" y="6731"/>
                    <a:pt x="3592" y="6099"/>
                  </a:cubicBezTo>
                  <a:cubicBezTo>
                    <a:pt x="3592" y="5499"/>
                    <a:pt x="5388" y="7330"/>
                    <a:pt x="4466" y="4867"/>
                  </a:cubicBezTo>
                  <a:cubicBezTo>
                    <a:pt x="3592" y="1805"/>
                    <a:pt x="0" y="2404"/>
                    <a:pt x="0" y="1173"/>
                  </a:cubicBezTo>
                  <a:cubicBezTo>
                    <a:pt x="874" y="-691"/>
                    <a:pt x="1748" y="-59"/>
                    <a:pt x="4466" y="1173"/>
                  </a:cubicBezTo>
                  <a:cubicBezTo>
                    <a:pt x="7184" y="2404"/>
                    <a:pt x="9854" y="4867"/>
                    <a:pt x="10776" y="4268"/>
                  </a:cubicBezTo>
                  <a:cubicBezTo>
                    <a:pt x="10776" y="3003"/>
                    <a:pt x="15290" y="540"/>
                    <a:pt x="14368" y="2404"/>
                  </a:cubicBezTo>
                  <a:cubicBezTo>
                    <a:pt x="12572" y="3636"/>
                    <a:pt x="10776" y="7330"/>
                    <a:pt x="12572" y="7962"/>
                  </a:cubicBezTo>
                  <a:cubicBezTo>
                    <a:pt x="14368" y="8561"/>
                    <a:pt x="15290" y="9826"/>
                    <a:pt x="14368" y="11657"/>
                  </a:cubicBezTo>
                  <a:cubicBezTo>
                    <a:pt x="14368" y="13520"/>
                    <a:pt x="14368" y="16616"/>
                    <a:pt x="14368" y="16616"/>
                  </a:cubicBezTo>
                  <a:cubicBezTo>
                    <a:pt x="14368" y="16616"/>
                    <a:pt x="18882" y="18446"/>
                    <a:pt x="18882" y="20909"/>
                  </a:cubicBezTo>
                </a:path>
              </a:pathLst>
            </a:custGeom>
            <a:grpFill/>
            <a:ln w="9525" cap="flat" cmpd="sng">
              <a:solidFill>
                <a:srgbClr val="1D76BB"/>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7" name="AutoShape 79"/>
            <p:cNvSpPr>
              <a:spLocks/>
            </p:cNvSpPr>
            <p:nvPr/>
          </p:nvSpPr>
          <p:spPr bwMode="auto">
            <a:xfrm>
              <a:off x="2318630" y="3394429"/>
              <a:ext cx="176481" cy="283706"/>
            </a:xfrm>
            <a:custGeom>
              <a:avLst/>
              <a:gdLst>
                <a:gd name="T0" fmla="+- 0 11319 1844"/>
                <a:gd name="T1" fmla="*/ T0 w 18951"/>
                <a:gd name="T2" fmla="+- 0 11145 691"/>
                <a:gd name="T3" fmla="*/ 11145 h 20909"/>
                <a:gd name="T4" fmla="+- 0 11319 1844"/>
                <a:gd name="T5" fmla="*/ T4 w 18951"/>
                <a:gd name="T6" fmla="+- 0 11145 691"/>
                <a:gd name="T7" fmla="*/ 11145 h 20909"/>
                <a:gd name="T8" fmla="+- 0 11319 1844"/>
                <a:gd name="T9" fmla="*/ T8 w 18951"/>
                <a:gd name="T10" fmla="+- 0 11145 691"/>
                <a:gd name="T11" fmla="*/ 11145 h 20909"/>
                <a:gd name="T12" fmla="+- 0 11319 1844"/>
                <a:gd name="T13" fmla="*/ T12 w 18951"/>
                <a:gd name="T14" fmla="+- 0 11145 691"/>
                <a:gd name="T15" fmla="*/ 11145 h 20909"/>
              </a:gdLst>
              <a:ahLst/>
              <a:cxnLst>
                <a:cxn ang="0">
                  <a:pos x="T1" y="T3"/>
                </a:cxn>
                <a:cxn ang="0">
                  <a:pos x="T5" y="T7"/>
                </a:cxn>
                <a:cxn ang="0">
                  <a:pos x="T9" y="T11"/>
                </a:cxn>
                <a:cxn ang="0">
                  <a:pos x="T13" y="T15"/>
                </a:cxn>
              </a:cxnLst>
              <a:rect l="0" t="0" r="r" b="b"/>
              <a:pathLst>
                <a:path w="18951" h="20909">
                  <a:moveTo>
                    <a:pt x="18882" y="20909"/>
                  </a:moveTo>
                  <a:cubicBezTo>
                    <a:pt x="18882" y="20909"/>
                    <a:pt x="19756" y="19078"/>
                    <a:pt x="15290" y="18446"/>
                  </a:cubicBezTo>
                  <a:cubicBezTo>
                    <a:pt x="10776" y="17847"/>
                    <a:pt x="10776" y="17847"/>
                    <a:pt x="7184" y="15983"/>
                  </a:cubicBezTo>
                  <a:cubicBezTo>
                    <a:pt x="3592" y="14153"/>
                    <a:pt x="-1844" y="12289"/>
                    <a:pt x="1748" y="12289"/>
                  </a:cubicBezTo>
                  <a:cubicBezTo>
                    <a:pt x="5388" y="12289"/>
                    <a:pt x="8058" y="14153"/>
                    <a:pt x="7184" y="11024"/>
                  </a:cubicBezTo>
                  <a:cubicBezTo>
                    <a:pt x="7184" y="8561"/>
                    <a:pt x="4466" y="6731"/>
                    <a:pt x="3592" y="6099"/>
                  </a:cubicBezTo>
                  <a:cubicBezTo>
                    <a:pt x="3592" y="5499"/>
                    <a:pt x="5388" y="7330"/>
                    <a:pt x="4466" y="4867"/>
                  </a:cubicBezTo>
                  <a:cubicBezTo>
                    <a:pt x="3592" y="1805"/>
                    <a:pt x="0" y="2404"/>
                    <a:pt x="0" y="1173"/>
                  </a:cubicBezTo>
                  <a:cubicBezTo>
                    <a:pt x="874" y="-691"/>
                    <a:pt x="1748" y="-59"/>
                    <a:pt x="4466" y="1173"/>
                  </a:cubicBezTo>
                  <a:cubicBezTo>
                    <a:pt x="7184" y="2404"/>
                    <a:pt x="9854" y="4867"/>
                    <a:pt x="10776" y="4268"/>
                  </a:cubicBezTo>
                  <a:cubicBezTo>
                    <a:pt x="10776" y="3003"/>
                    <a:pt x="15290" y="540"/>
                    <a:pt x="14368" y="2404"/>
                  </a:cubicBezTo>
                  <a:cubicBezTo>
                    <a:pt x="12572" y="3636"/>
                    <a:pt x="10776" y="7330"/>
                    <a:pt x="12572" y="7962"/>
                  </a:cubicBezTo>
                  <a:cubicBezTo>
                    <a:pt x="14368" y="8561"/>
                    <a:pt x="15290" y="9826"/>
                    <a:pt x="14368" y="11657"/>
                  </a:cubicBezTo>
                  <a:cubicBezTo>
                    <a:pt x="14368" y="13520"/>
                    <a:pt x="14368" y="16616"/>
                    <a:pt x="14368" y="16616"/>
                  </a:cubicBezTo>
                  <a:cubicBezTo>
                    <a:pt x="14368" y="16616"/>
                    <a:pt x="18882" y="18446"/>
                    <a:pt x="18882" y="20909"/>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8" name="AutoShape 80"/>
            <p:cNvSpPr>
              <a:spLocks/>
            </p:cNvSpPr>
            <p:nvPr/>
          </p:nvSpPr>
          <p:spPr bwMode="auto">
            <a:xfrm>
              <a:off x="5700738" y="1566297"/>
              <a:ext cx="258988" cy="356617"/>
            </a:xfrm>
            <a:custGeom>
              <a:avLst/>
              <a:gdLst>
                <a:gd name="T0" fmla="*/ 10715 w 21431"/>
                <a:gd name="T1" fmla="+- 0 11161 723"/>
                <a:gd name="T2" fmla="*/ 11161 h 20877"/>
                <a:gd name="T3" fmla="*/ 10715 w 21431"/>
                <a:gd name="T4" fmla="+- 0 11161 723"/>
                <a:gd name="T5" fmla="*/ 11161 h 20877"/>
                <a:gd name="T6" fmla="*/ 10715 w 21431"/>
                <a:gd name="T7" fmla="+- 0 11161 723"/>
                <a:gd name="T8" fmla="*/ 11161 h 20877"/>
                <a:gd name="T9" fmla="*/ 10715 w 21431"/>
                <a:gd name="T10" fmla="+- 0 11161 723"/>
                <a:gd name="T11" fmla="*/ 11161 h 20877"/>
              </a:gdLst>
              <a:ahLst/>
              <a:cxnLst>
                <a:cxn ang="0">
                  <a:pos x="T0" y="T2"/>
                </a:cxn>
                <a:cxn ang="0">
                  <a:pos x="T3" y="T5"/>
                </a:cxn>
                <a:cxn ang="0">
                  <a:pos x="T6" y="T8"/>
                </a:cxn>
                <a:cxn ang="0">
                  <a:pos x="T9" y="T11"/>
                </a:cxn>
              </a:cxnLst>
              <a:rect l="0" t="0" r="r" b="b"/>
              <a:pathLst>
                <a:path w="21431" h="20877">
                  <a:moveTo>
                    <a:pt x="18144" y="283"/>
                  </a:moveTo>
                  <a:cubicBezTo>
                    <a:pt x="18144" y="283"/>
                    <a:pt x="19496" y="2242"/>
                    <a:pt x="18820" y="2718"/>
                  </a:cubicBezTo>
                  <a:cubicBezTo>
                    <a:pt x="18144" y="3221"/>
                    <a:pt x="16717" y="1236"/>
                    <a:pt x="14650" y="2718"/>
                  </a:cubicBezTo>
                  <a:cubicBezTo>
                    <a:pt x="13261" y="4677"/>
                    <a:pt x="13261" y="5656"/>
                    <a:pt x="15327" y="6159"/>
                  </a:cubicBezTo>
                  <a:cubicBezTo>
                    <a:pt x="16717" y="6662"/>
                    <a:pt x="19496" y="6662"/>
                    <a:pt x="17430" y="7615"/>
                  </a:cubicBezTo>
                  <a:cubicBezTo>
                    <a:pt x="16040" y="8621"/>
                    <a:pt x="12547" y="8118"/>
                    <a:pt x="10443" y="9098"/>
                  </a:cubicBezTo>
                  <a:cubicBezTo>
                    <a:pt x="7663" y="9601"/>
                    <a:pt x="8377" y="10580"/>
                    <a:pt x="6987" y="12539"/>
                  </a:cubicBezTo>
                  <a:cubicBezTo>
                    <a:pt x="6273" y="14021"/>
                    <a:pt x="2780" y="16483"/>
                    <a:pt x="2104" y="17436"/>
                  </a:cubicBezTo>
                  <a:cubicBezTo>
                    <a:pt x="714" y="18442"/>
                    <a:pt x="0" y="20877"/>
                    <a:pt x="0" y="20877"/>
                  </a:cubicBezTo>
                  <a:cubicBezTo>
                    <a:pt x="0" y="20877"/>
                    <a:pt x="4207" y="17939"/>
                    <a:pt x="4883" y="17436"/>
                  </a:cubicBezTo>
                  <a:cubicBezTo>
                    <a:pt x="5560" y="16483"/>
                    <a:pt x="6273" y="16483"/>
                    <a:pt x="6987" y="15477"/>
                  </a:cubicBezTo>
                  <a:cubicBezTo>
                    <a:pt x="8377" y="14021"/>
                    <a:pt x="11157" y="14021"/>
                    <a:pt x="11871" y="12539"/>
                  </a:cubicBezTo>
                  <a:cubicBezTo>
                    <a:pt x="12547" y="10580"/>
                    <a:pt x="10443" y="11559"/>
                    <a:pt x="12547" y="10580"/>
                  </a:cubicBezTo>
                  <a:cubicBezTo>
                    <a:pt x="15327" y="10103"/>
                    <a:pt x="18820" y="10103"/>
                    <a:pt x="19496" y="9098"/>
                  </a:cubicBezTo>
                  <a:cubicBezTo>
                    <a:pt x="20924" y="8118"/>
                    <a:pt x="20210" y="6662"/>
                    <a:pt x="19496" y="6159"/>
                  </a:cubicBezTo>
                  <a:cubicBezTo>
                    <a:pt x="18820" y="5656"/>
                    <a:pt x="19496" y="5656"/>
                    <a:pt x="20924" y="4677"/>
                  </a:cubicBezTo>
                  <a:cubicBezTo>
                    <a:pt x="21600" y="3698"/>
                    <a:pt x="21600" y="2242"/>
                    <a:pt x="20924" y="1739"/>
                  </a:cubicBezTo>
                  <a:cubicBezTo>
                    <a:pt x="20210" y="1236"/>
                    <a:pt x="20210" y="-723"/>
                    <a:pt x="18144" y="283"/>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29" name="AutoShape 81"/>
            <p:cNvSpPr>
              <a:spLocks/>
            </p:cNvSpPr>
            <p:nvPr/>
          </p:nvSpPr>
          <p:spPr bwMode="auto">
            <a:xfrm>
              <a:off x="5666274" y="645389"/>
              <a:ext cx="257034" cy="924085"/>
            </a:xfrm>
            <a:custGeom>
              <a:avLst/>
              <a:gdLst>
                <a:gd name="T0" fmla="+- 0 10917 598"/>
                <a:gd name="T1" fmla="*/ T0 w 20638"/>
                <a:gd name="T2" fmla="*/ 10800 h 21600"/>
                <a:gd name="T3" fmla="+- 0 10917 598"/>
                <a:gd name="T4" fmla="*/ T3 w 20638"/>
                <a:gd name="T5" fmla="*/ 10800 h 21600"/>
                <a:gd name="T6" fmla="+- 0 10917 598"/>
                <a:gd name="T7" fmla="*/ T6 w 20638"/>
                <a:gd name="T8" fmla="*/ 10800 h 21600"/>
                <a:gd name="T9" fmla="+- 0 10917 598"/>
                <a:gd name="T10" fmla="*/ T9 w 20638"/>
                <a:gd name="T11" fmla="*/ 10800 h 21600"/>
              </a:gdLst>
              <a:ahLst/>
              <a:cxnLst>
                <a:cxn ang="0">
                  <a:pos x="T1" y="T2"/>
                </a:cxn>
                <a:cxn ang="0">
                  <a:pos x="T4" y="T5"/>
                </a:cxn>
                <a:cxn ang="0">
                  <a:pos x="T7" y="T8"/>
                </a:cxn>
                <a:cxn ang="0">
                  <a:pos x="T10" y="T11"/>
                </a:cxn>
              </a:cxnLst>
              <a:rect l="0" t="0" r="r" b="b"/>
              <a:pathLst>
                <a:path w="20638" h="21600">
                  <a:moveTo>
                    <a:pt x="4820" y="0"/>
                  </a:moveTo>
                  <a:cubicBezTo>
                    <a:pt x="4820" y="0"/>
                    <a:pt x="5475" y="392"/>
                    <a:pt x="4129" y="1566"/>
                  </a:cubicBezTo>
                  <a:cubicBezTo>
                    <a:pt x="2784" y="2752"/>
                    <a:pt x="4129" y="2942"/>
                    <a:pt x="3475" y="3725"/>
                  </a:cubicBezTo>
                  <a:cubicBezTo>
                    <a:pt x="2784" y="4508"/>
                    <a:pt x="2784" y="4508"/>
                    <a:pt x="2784" y="4508"/>
                  </a:cubicBezTo>
                  <a:cubicBezTo>
                    <a:pt x="2784" y="4508"/>
                    <a:pt x="4129" y="6276"/>
                    <a:pt x="3475" y="6678"/>
                  </a:cubicBezTo>
                  <a:cubicBezTo>
                    <a:pt x="2784" y="7260"/>
                    <a:pt x="-598" y="9609"/>
                    <a:pt x="93" y="10202"/>
                  </a:cubicBezTo>
                  <a:cubicBezTo>
                    <a:pt x="784" y="10985"/>
                    <a:pt x="784" y="11779"/>
                    <a:pt x="4820" y="12753"/>
                  </a:cubicBezTo>
                  <a:cubicBezTo>
                    <a:pt x="8857" y="13737"/>
                    <a:pt x="10202" y="13938"/>
                    <a:pt x="11584" y="14329"/>
                  </a:cubicBezTo>
                  <a:cubicBezTo>
                    <a:pt x="12893" y="14721"/>
                    <a:pt x="14275" y="15113"/>
                    <a:pt x="15620" y="15314"/>
                  </a:cubicBezTo>
                  <a:cubicBezTo>
                    <a:pt x="16275" y="15314"/>
                    <a:pt x="19657" y="15314"/>
                    <a:pt x="19657" y="15896"/>
                  </a:cubicBezTo>
                  <a:cubicBezTo>
                    <a:pt x="18966" y="16287"/>
                    <a:pt x="17620" y="16880"/>
                    <a:pt x="17620" y="17272"/>
                  </a:cubicBezTo>
                  <a:cubicBezTo>
                    <a:pt x="17620" y="17473"/>
                    <a:pt x="19657" y="19632"/>
                    <a:pt x="20347" y="20224"/>
                  </a:cubicBezTo>
                  <a:cubicBezTo>
                    <a:pt x="21002" y="20806"/>
                    <a:pt x="20347" y="21600"/>
                    <a:pt x="20347" y="2160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104530" name="AutoShape 82"/>
            <p:cNvSpPr>
              <a:spLocks/>
            </p:cNvSpPr>
            <p:nvPr/>
          </p:nvSpPr>
          <p:spPr bwMode="auto">
            <a:xfrm>
              <a:off x="5607373" y="645389"/>
              <a:ext cx="102895" cy="185254"/>
            </a:xfrm>
            <a:custGeom>
              <a:avLst/>
              <a:gdLst>
                <a:gd name="T0" fmla="+- 0 11436 1272"/>
                <a:gd name="T1" fmla="*/ T0 w 20328"/>
                <a:gd name="T2" fmla="*/ 10800 h 21600"/>
                <a:gd name="T3" fmla="+- 0 11436 1272"/>
                <a:gd name="T4" fmla="*/ T3 w 20328"/>
                <a:gd name="T5" fmla="*/ 10800 h 21600"/>
                <a:gd name="T6" fmla="+- 0 11436 1272"/>
                <a:gd name="T7" fmla="*/ T6 w 20328"/>
                <a:gd name="T8" fmla="*/ 10800 h 21600"/>
                <a:gd name="T9" fmla="+- 0 11436 1272"/>
                <a:gd name="T10" fmla="*/ T9 w 20328"/>
                <a:gd name="T11" fmla="*/ 10800 h 21600"/>
              </a:gdLst>
              <a:ahLst/>
              <a:cxnLst>
                <a:cxn ang="0">
                  <a:pos x="T1" y="T2"/>
                </a:cxn>
                <a:cxn ang="0">
                  <a:pos x="T4" y="T5"/>
                </a:cxn>
                <a:cxn ang="0">
                  <a:pos x="T7" y="T8"/>
                </a:cxn>
                <a:cxn ang="0">
                  <a:pos x="T10" y="T11"/>
                </a:cxn>
              </a:cxnLst>
              <a:rect l="0" t="0" r="r" b="b"/>
              <a:pathLst>
                <a:path w="20328" h="21600">
                  <a:moveTo>
                    <a:pt x="424" y="0"/>
                  </a:moveTo>
                  <a:cubicBezTo>
                    <a:pt x="424" y="0"/>
                    <a:pt x="-1272" y="4871"/>
                    <a:pt x="2120" y="7835"/>
                  </a:cubicBezTo>
                  <a:cubicBezTo>
                    <a:pt x="5422" y="10800"/>
                    <a:pt x="5422" y="9794"/>
                    <a:pt x="7118" y="12759"/>
                  </a:cubicBezTo>
                  <a:cubicBezTo>
                    <a:pt x="10331" y="15671"/>
                    <a:pt x="15330" y="20594"/>
                    <a:pt x="20328" y="2160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104531" name="AutoShape 83"/>
            <p:cNvSpPr>
              <a:spLocks/>
            </p:cNvSpPr>
            <p:nvPr/>
          </p:nvSpPr>
          <p:spPr bwMode="auto">
            <a:xfrm>
              <a:off x="5475184" y="729257"/>
              <a:ext cx="175204" cy="414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0" y="0"/>
                    <a:pt x="999" y="13006"/>
                    <a:pt x="6163" y="13006"/>
                  </a:cubicBezTo>
                  <a:cubicBezTo>
                    <a:pt x="12327" y="13006"/>
                    <a:pt x="13382" y="13006"/>
                    <a:pt x="15381" y="17419"/>
                  </a:cubicBezTo>
                  <a:cubicBezTo>
                    <a:pt x="17491" y="21600"/>
                    <a:pt x="21600" y="21600"/>
                    <a:pt x="21600" y="2160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sp>
          <p:nvSpPr>
            <p:cNvPr id="104532" name="AutoShape 84"/>
            <p:cNvSpPr>
              <a:spLocks/>
            </p:cNvSpPr>
            <p:nvPr/>
          </p:nvSpPr>
          <p:spPr bwMode="auto">
            <a:xfrm>
              <a:off x="3846402" y="2708249"/>
              <a:ext cx="264920" cy="233384"/>
            </a:xfrm>
            <a:custGeom>
              <a:avLst/>
              <a:gdLst>
                <a:gd name="T0" fmla="*/ 10329 w 20658"/>
                <a:gd name="T1" fmla="+- 0 10990 1033"/>
                <a:gd name="T2" fmla="*/ 10990 h 19914"/>
                <a:gd name="T3" fmla="*/ 10329 w 20658"/>
                <a:gd name="T4" fmla="+- 0 10990 1033"/>
                <a:gd name="T5" fmla="*/ 10990 h 19914"/>
                <a:gd name="T6" fmla="*/ 10329 w 20658"/>
                <a:gd name="T7" fmla="+- 0 10990 1033"/>
                <a:gd name="T8" fmla="*/ 10990 h 19914"/>
                <a:gd name="T9" fmla="*/ 10329 w 20658"/>
                <a:gd name="T10" fmla="+- 0 10990 1033"/>
                <a:gd name="T11" fmla="*/ 10990 h 19914"/>
              </a:gdLst>
              <a:ahLst/>
              <a:cxnLst>
                <a:cxn ang="0">
                  <a:pos x="T0" y="T2"/>
                </a:cxn>
                <a:cxn ang="0">
                  <a:pos x="T3" y="T5"/>
                </a:cxn>
                <a:cxn ang="0">
                  <a:pos x="T6" y="T8"/>
                </a:cxn>
                <a:cxn ang="0">
                  <a:pos x="T9" y="T11"/>
                </a:cxn>
              </a:cxnLst>
              <a:rect l="0" t="0" r="r" b="b"/>
              <a:pathLst>
                <a:path w="20658" h="19914">
                  <a:moveTo>
                    <a:pt x="0" y="402"/>
                  </a:moveTo>
                  <a:cubicBezTo>
                    <a:pt x="0" y="402"/>
                    <a:pt x="0" y="4008"/>
                    <a:pt x="0" y="4706"/>
                  </a:cubicBezTo>
                  <a:cubicBezTo>
                    <a:pt x="0" y="6180"/>
                    <a:pt x="0" y="10484"/>
                    <a:pt x="1341" y="11182"/>
                  </a:cubicBezTo>
                  <a:cubicBezTo>
                    <a:pt x="2647" y="12656"/>
                    <a:pt x="5259" y="13354"/>
                    <a:pt x="5894" y="14789"/>
                  </a:cubicBezTo>
                  <a:cubicBezTo>
                    <a:pt x="6565" y="16224"/>
                    <a:pt x="6565" y="19830"/>
                    <a:pt x="7871" y="19830"/>
                  </a:cubicBezTo>
                  <a:cubicBezTo>
                    <a:pt x="9176" y="20567"/>
                    <a:pt x="10482" y="16224"/>
                    <a:pt x="11153" y="15526"/>
                  </a:cubicBezTo>
                  <a:cubicBezTo>
                    <a:pt x="11824" y="14789"/>
                    <a:pt x="16376" y="13354"/>
                    <a:pt x="18353" y="13354"/>
                  </a:cubicBezTo>
                  <a:cubicBezTo>
                    <a:pt x="20965" y="13354"/>
                    <a:pt x="21600" y="13354"/>
                    <a:pt x="18988" y="11182"/>
                  </a:cubicBezTo>
                  <a:cubicBezTo>
                    <a:pt x="15741" y="9748"/>
                    <a:pt x="11824" y="6878"/>
                    <a:pt x="10482" y="6180"/>
                  </a:cubicBezTo>
                  <a:cubicBezTo>
                    <a:pt x="9847" y="5443"/>
                    <a:pt x="7235" y="1837"/>
                    <a:pt x="7235" y="1837"/>
                  </a:cubicBezTo>
                  <a:cubicBezTo>
                    <a:pt x="7235" y="1837"/>
                    <a:pt x="0" y="-1033"/>
                    <a:pt x="0" y="40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33" name="AutoShape 85"/>
            <p:cNvSpPr>
              <a:spLocks/>
            </p:cNvSpPr>
            <p:nvPr/>
          </p:nvSpPr>
          <p:spPr bwMode="auto">
            <a:xfrm>
              <a:off x="5646358" y="4455913"/>
              <a:ext cx="215609" cy="196678"/>
            </a:xfrm>
            <a:custGeom>
              <a:avLst/>
              <a:gdLst>
                <a:gd name="T0" fmla="+- 0 10961 1056"/>
                <a:gd name="T1" fmla="*/ T0 w 19811"/>
                <a:gd name="T2" fmla="+- 0 11447 1295"/>
                <a:gd name="T3" fmla="*/ 11447 h 20305"/>
                <a:gd name="T4" fmla="+- 0 10961 1056"/>
                <a:gd name="T5" fmla="*/ T4 w 19811"/>
                <a:gd name="T6" fmla="+- 0 11447 1295"/>
                <a:gd name="T7" fmla="*/ 11447 h 20305"/>
                <a:gd name="T8" fmla="+- 0 10961 1056"/>
                <a:gd name="T9" fmla="*/ T8 w 19811"/>
                <a:gd name="T10" fmla="+- 0 11447 1295"/>
                <a:gd name="T11" fmla="*/ 11447 h 20305"/>
                <a:gd name="T12" fmla="+- 0 10961 1056"/>
                <a:gd name="T13" fmla="*/ T12 w 19811"/>
                <a:gd name="T14" fmla="+- 0 11447 1295"/>
                <a:gd name="T15" fmla="*/ 11447 h 20305"/>
              </a:gdLst>
              <a:ahLst/>
              <a:cxnLst>
                <a:cxn ang="0">
                  <a:pos x="T1" y="T3"/>
                </a:cxn>
                <a:cxn ang="0">
                  <a:pos x="T5" y="T7"/>
                </a:cxn>
                <a:cxn ang="0">
                  <a:pos x="T9" y="T11"/>
                </a:cxn>
                <a:cxn ang="0">
                  <a:pos x="T13" y="T15"/>
                </a:cxn>
              </a:cxnLst>
              <a:rect l="0" t="0" r="r" b="b"/>
              <a:pathLst>
                <a:path w="19811" h="20305">
                  <a:moveTo>
                    <a:pt x="4354" y="5610"/>
                  </a:moveTo>
                  <a:cubicBezTo>
                    <a:pt x="4354" y="5610"/>
                    <a:pt x="3564" y="8222"/>
                    <a:pt x="2024" y="10835"/>
                  </a:cubicBezTo>
                  <a:cubicBezTo>
                    <a:pt x="-265" y="14287"/>
                    <a:pt x="-1056" y="16013"/>
                    <a:pt x="2024" y="20305"/>
                  </a:cubicBezTo>
                  <a:cubicBezTo>
                    <a:pt x="2024" y="20305"/>
                    <a:pt x="1233" y="17739"/>
                    <a:pt x="2815" y="18579"/>
                  </a:cubicBezTo>
                  <a:cubicBezTo>
                    <a:pt x="4354" y="18579"/>
                    <a:pt x="8183" y="20305"/>
                    <a:pt x="9765" y="19465"/>
                  </a:cubicBezTo>
                  <a:cubicBezTo>
                    <a:pt x="11263" y="17739"/>
                    <a:pt x="10514" y="14287"/>
                    <a:pt x="12845" y="16853"/>
                  </a:cubicBezTo>
                  <a:cubicBezTo>
                    <a:pt x="15175" y="18579"/>
                    <a:pt x="12845" y="16853"/>
                    <a:pt x="12845" y="16853"/>
                  </a:cubicBezTo>
                  <a:cubicBezTo>
                    <a:pt x="12845" y="16853"/>
                    <a:pt x="13594" y="13400"/>
                    <a:pt x="14384" y="12514"/>
                  </a:cubicBezTo>
                  <a:cubicBezTo>
                    <a:pt x="15924" y="10835"/>
                    <a:pt x="18255" y="5610"/>
                    <a:pt x="19004" y="4770"/>
                  </a:cubicBezTo>
                  <a:cubicBezTo>
                    <a:pt x="20544" y="2997"/>
                    <a:pt x="19795" y="-455"/>
                    <a:pt x="17464" y="431"/>
                  </a:cubicBezTo>
                  <a:cubicBezTo>
                    <a:pt x="15175" y="431"/>
                    <a:pt x="14384" y="-1295"/>
                    <a:pt x="10514" y="2157"/>
                  </a:cubicBezTo>
                  <a:cubicBezTo>
                    <a:pt x="6643" y="4770"/>
                    <a:pt x="6643" y="4770"/>
                    <a:pt x="6643" y="4770"/>
                  </a:cubicBezTo>
                  <a:cubicBezTo>
                    <a:pt x="6643" y="4770"/>
                    <a:pt x="5104" y="6449"/>
                    <a:pt x="4354" y="5610"/>
                  </a:cubicBezTo>
                </a:path>
              </a:pathLst>
            </a:custGeom>
            <a:grpFill/>
            <a:ln w="9525" cap="flat" cmpd="sng">
              <a:solidFill>
                <a:srgbClr val="1D76BB"/>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34" name="AutoShape 86"/>
            <p:cNvSpPr>
              <a:spLocks/>
            </p:cNvSpPr>
            <p:nvPr/>
          </p:nvSpPr>
          <p:spPr bwMode="auto">
            <a:xfrm>
              <a:off x="5646358" y="4455913"/>
              <a:ext cx="215609" cy="196678"/>
            </a:xfrm>
            <a:custGeom>
              <a:avLst/>
              <a:gdLst>
                <a:gd name="T0" fmla="+- 0 10961 1056"/>
                <a:gd name="T1" fmla="*/ T0 w 19811"/>
                <a:gd name="T2" fmla="+- 0 11447 1295"/>
                <a:gd name="T3" fmla="*/ 11447 h 20305"/>
                <a:gd name="T4" fmla="+- 0 10961 1056"/>
                <a:gd name="T5" fmla="*/ T4 w 19811"/>
                <a:gd name="T6" fmla="+- 0 11447 1295"/>
                <a:gd name="T7" fmla="*/ 11447 h 20305"/>
                <a:gd name="T8" fmla="+- 0 10961 1056"/>
                <a:gd name="T9" fmla="*/ T8 w 19811"/>
                <a:gd name="T10" fmla="+- 0 11447 1295"/>
                <a:gd name="T11" fmla="*/ 11447 h 20305"/>
                <a:gd name="T12" fmla="+- 0 10961 1056"/>
                <a:gd name="T13" fmla="*/ T12 w 19811"/>
                <a:gd name="T14" fmla="+- 0 11447 1295"/>
                <a:gd name="T15" fmla="*/ 11447 h 20305"/>
              </a:gdLst>
              <a:ahLst/>
              <a:cxnLst>
                <a:cxn ang="0">
                  <a:pos x="T1" y="T3"/>
                </a:cxn>
                <a:cxn ang="0">
                  <a:pos x="T5" y="T7"/>
                </a:cxn>
                <a:cxn ang="0">
                  <a:pos x="T9" y="T11"/>
                </a:cxn>
                <a:cxn ang="0">
                  <a:pos x="T13" y="T15"/>
                </a:cxn>
              </a:cxnLst>
              <a:rect l="0" t="0" r="r" b="b"/>
              <a:pathLst>
                <a:path w="19811" h="20305">
                  <a:moveTo>
                    <a:pt x="4354" y="5610"/>
                  </a:moveTo>
                  <a:cubicBezTo>
                    <a:pt x="4354" y="5610"/>
                    <a:pt x="3564" y="8222"/>
                    <a:pt x="2024" y="10835"/>
                  </a:cubicBezTo>
                  <a:cubicBezTo>
                    <a:pt x="-265" y="14287"/>
                    <a:pt x="-1056" y="16013"/>
                    <a:pt x="2024" y="20305"/>
                  </a:cubicBezTo>
                  <a:cubicBezTo>
                    <a:pt x="2024" y="20305"/>
                    <a:pt x="1233" y="17739"/>
                    <a:pt x="2815" y="18579"/>
                  </a:cubicBezTo>
                  <a:cubicBezTo>
                    <a:pt x="4354" y="18579"/>
                    <a:pt x="8183" y="20305"/>
                    <a:pt x="9765" y="19465"/>
                  </a:cubicBezTo>
                  <a:cubicBezTo>
                    <a:pt x="11263" y="17739"/>
                    <a:pt x="10514" y="14287"/>
                    <a:pt x="12845" y="16853"/>
                  </a:cubicBezTo>
                  <a:cubicBezTo>
                    <a:pt x="15175" y="18579"/>
                    <a:pt x="12845" y="16853"/>
                    <a:pt x="12845" y="16853"/>
                  </a:cubicBezTo>
                  <a:cubicBezTo>
                    <a:pt x="12845" y="16853"/>
                    <a:pt x="13594" y="13400"/>
                    <a:pt x="14384" y="12514"/>
                  </a:cubicBezTo>
                  <a:cubicBezTo>
                    <a:pt x="15924" y="10835"/>
                    <a:pt x="18255" y="5610"/>
                    <a:pt x="19004" y="4770"/>
                  </a:cubicBezTo>
                  <a:cubicBezTo>
                    <a:pt x="20544" y="2997"/>
                    <a:pt x="19795" y="-455"/>
                    <a:pt x="17464" y="431"/>
                  </a:cubicBezTo>
                  <a:cubicBezTo>
                    <a:pt x="15175" y="431"/>
                    <a:pt x="14384" y="-1295"/>
                    <a:pt x="10514" y="2157"/>
                  </a:cubicBezTo>
                  <a:cubicBezTo>
                    <a:pt x="6643" y="4770"/>
                    <a:pt x="6643" y="4770"/>
                    <a:pt x="6643" y="4770"/>
                  </a:cubicBezTo>
                  <a:cubicBezTo>
                    <a:pt x="6643" y="4770"/>
                    <a:pt x="5104" y="6449"/>
                    <a:pt x="4354" y="5610"/>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35" name="AutoShape 87"/>
            <p:cNvSpPr>
              <a:spLocks/>
            </p:cNvSpPr>
            <p:nvPr/>
          </p:nvSpPr>
          <p:spPr bwMode="auto">
            <a:xfrm>
              <a:off x="7227558" y="5627021"/>
              <a:ext cx="35648" cy="59928"/>
            </a:xfrm>
            <a:custGeom>
              <a:avLst/>
              <a:gdLst>
                <a:gd name="T0" fmla="+- 0 12317 3034"/>
                <a:gd name="T1" fmla="*/ T0 w 18566"/>
                <a:gd name="T2" fmla="+- 0 12002 2405"/>
                <a:gd name="T3" fmla="*/ 12002 h 19195"/>
                <a:gd name="T4" fmla="+- 0 12317 3034"/>
                <a:gd name="T5" fmla="*/ T4 w 18566"/>
                <a:gd name="T6" fmla="+- 0 12002 2405"/>
                <a:gd name="T7" fmla="*/ 12002 h 19195"/>
                <a:gd name="T8" fmla="+- 0 12317 3034"/>
                <a:gd name="T9" fmla="*/ T8 w 18566"/>
                <a:gd name="T10" fmla="+- 0 12002 2405"/>
                <a:gd name="T11" fmla="*/ 12002 h 19195"/>
                <a:gd name="T12" fmla="+- 0 12317 3034"/>
                <a:gd name="T13" fmla="*/ T12 w 18566"/>
                <a:gd name="T14" fmla="+- 0 12002 2405"/>
                <a:gd name="T15" fmla="*/ 12002 h 19195"/>
              </a:gdLst>
              <a:ahLst/>
              <a:cxnLst>
                <a:cxn ang="0">
                  <a:pos x="T1" y="T3"/>
                </a:cxn>
                <a:cxn ang="0">
                  <a:pos x="T5" y="T7"/>
                </a:cxn>
                <a:cxn ang="0">
                  <a:pos x="T9" y="T11"/>
                </a:cxn>
                <a:cxn ang="0">
                  <a:pos x="T13" y="T15"/>
                </a:cxn>
              </a:cxnLst>
              <a:rect l="0" t="0" r="r" b="b"/>
              <a:pathLst>
                <a:path w="18566" h="19195">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grpFill/>
            <a:ln w="9525" cap="flat" cmpd="sng">
              <a:solidFill>
                <a:srgbClr val="FFFFF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36" name="AutoShape 88"/>
            <p:cNvSpPr>
              <a:spLocks/>
            </p:cNvSpPr>
            <p:nvPr/>
          </p:nvSpPr>
          <p:spPr bwMode="auto">
            <a:xfrm>
              <a:off x="7313552" y="5673227"/>
              <a:ext cx="49457" cy="38506"/>
            </a:xfrm>
            <a:custGeom>
              <a:avLst/>
              <a:gdLst>
                <a:gd name="T0" fmla="*/ 10800 w 21600"/>
                <a:gd name="T1" fmla="+- 0 12002 5007"/>
                <a:gd name="T2" fmla="*/ 12002 h 13990"/>
                <a:gd name="T3" fmla="*/ 10800 w 21600"/>
                <a:gd name="T4" fmla="+- 0 12002 5007"/>
                <a:gd name="T5" fmla="*/ 12002 h 13990"/>
                <a:gd name="T6" fmla="*/ 10800 w 21600"/>
                <a:gd name="T7" fmla="+- 0 12002 5007"/>
                <a:gd name="T8" fmla="*/ 12002 h 13990"/>
                <a:gd name="T9" fmla="*/ 10800 w 21600"/>
                <a:gd name="T10" fmla="+- 0 12002 5007"/>
                <a:gd name="T11" fmla="*/ 12002 h 13990"/>
              </a:gdLst>
              <a:ahLst/>
              <a:cxnLst>
                <a:cxn ang="0">
                  <a:pos x="T0" y="T2"/>
                </a:cxn>
                <a:cxn ang="0">
                  <a:pos x="T3" y="T5"/>
                </a:cxn>
                <a:cxn ang="0">
                  <a:pos x="T6" y="T8"/>
                </a:cxn>
                <a:cxn ang="0">
                  <a:pos x="T9" y="T11"/>
                </a:cxn>
              </a:cxnLst>
              <a:rect l="0" t="0" r="r" b="b"/>
              <a:pathLst>
                <a:path w="21600" h="13990">
                  <a:moveTo>
                    <a:pt x="21600" y="13602"/>
                  </a:moveTo>
                  <a:cubicBezTo>
                    <a:pt x="21600" y="13602"/>
                    <a:pt x="3697" y="-5007"/>
                    <a:pt x="0" y="1307"/>
                  </a:cubicBezTo>
                  <a:cubicBezTo>
                    <a:pt x="0" y="1307"/>
                    <a:pt x="0" y="16593"/>
                    <a:pt x="3697" y="13602"/>
                  </a:cubicBezTo>
                  <a:lnTo>
                    <a:pt x="21600" y="13602"/>
                  </a:lnTo>
                </a:path>
              </a:pathLst>
            </a:custGeom>
            <a:grpFill/>
            <a:ln w="9525" cap="flat" cmpd="sng">
              <a:solidFill>
                <a:srgbClr val="221F1F"/>
              </a:solidFill>
              <a:prstDash val="solid"/>
              <a:bevel/>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nchor="ctr"/>
            <a:lstStyle/>
            <a:p>
              <a:endParaRPr lang="en-US" sz="1150"/>
            </a:p>
          </p:txBody>
        </p:sp>
        <p:sp>
          <p:nvSpPr>
            <p:cNvPr id="104537" name="AutoShape 89"/>
            <p:cNvSpPr>
              <a:spLocks/>
            </p:cNvSpPr>
            <p:nvPr/>
          </p:nvSpPr>
          <p:spPr bwMode="auto">
            <a:xfrm>
              <a:off x="7313552" y="5673227"/>
              <a:ext cx="49457" cy="38506"/>
            </a:xfrm>
            <a:custGeom>
              <a:avLst/>
              <a:gdLst>
                <a:gd name="T0" fmla="*/ 10800 w 21600"/>
                <a:gd name="T1" fmla="+- 0 12002 5007"/>
                <a:gd name="T2" fmla="*/ 12002 h 13990"/>
                <a:gd name="T3" fmla="*/ 10800 w 21600"/>
                <a:gd name="T4" fmla="+- 0 12002 5007"/>
                <a:gd name="T5" fmla="*/ 12002 h 13990"/>
                <a:gd name="T6" fmla="*/ 10800 w 21600"/>
                <a:gd name="T7" fmla="+- 0 12002 5007"/>
                <a:gd name="T8" fmla="*/ 12002 h 13990"/>
                <a:gd name="T9" fmla="*/ 10800 w 21600"/>
                <a:gd name="T10" fmla="+- 0 12002 5007"/>
                <a:gd name="T11" fmla="*/ 12002 h 13990"/>
              </a:gdLst>
              <a:ahLst/>
              <a:cxnLst>
                <a:cxn ang="0">
                  <a:pos x="T0" y="T2"/>
                </a:cxn>
                <a:cxn ang="0">
                  <a:pos x="T3" y="T5"/>
                </a:cxn>
                <a:cxn ang="0">
                  <a:pos x="T6" y="T8"/>
                </a:cxn>
                <a:cxn ang="0">
                  <a:pos x="T9" y="T11"/>
                </a:cxn>
              </a:cxnLst>
              <a:rect l="0" t="0" r="r" b="b"/>
              <a:pathLst>
                <a:path w="21600" h="13990">
                  <a:moveTo>
                    <a:pt x="21600" y="13602"/>
                  </a:moveTo>
                  <a:cubicBezTo>
                    <a:pt x="21600" y="13602"/>
                    <a:pt x="3697" y="-5007"/>
                    <a:pt x="0" y="1307"/>
                  </a:cubicBezTo>
                  <a:cubicBezTo>
                    <a:pt x="0" y="1307"/>
                    <a:pt x="0" y="16593"/>
                    <a:pt x="3697" y="13602"/>
                  </a:cubicBezTo>
                </a:path>
              </a:pathLst>
            </a:custGeom>
            <a:grpFill/>
            <a:ln w="648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22860" rIns="22860"/>
            <a:lstStyle/>
            <a:p>
              <a:endParaRPr lang="en-US" sz="1150"/>
            </a:p>
          </p:txBody>
        </p:sp>
      </p:grpSp>
      <p:sp>
        <p:nvSpPr>
          <p:cNvPr id="101" name="Rectangle 100"/>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Africa Map</a:t>
            </a:r>
            <a:r>
              <a:rPr lang="en-US" sz="4000" dirty="0">
                <a:solidFill>
                  <a:schemeClr val="tx1">
                    <a:lumMod val="95000"/>
                    <a:lumOff val="5000"/>
                  </a:schemeClr>
                </a:solidFill>
                <a:latin typeface="+mj-lt"/>
                <a:ea typeface="Open Sans Extrabold" pitchFamily="34" charset="0"/>
                <a:cs typeface="Open Sans Extrabold" pitchFamily="34" charset="0"/>
              </a:rPr>
              <a:t> (Political View)</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02" name="Rectangle 101"/>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AutoShape 221"/>
          <p:cNvSpPr>
            <a:spLocks/>
          </p:cNvSpPr>
          <p:nvPr/>
        </p:nvSpPr>
        <p:spPr bwMode="auto">
          <a:xfrm>
            <a:off x="9280582" y="5142303"/>
            <a:ext cx="514554" cy="249069"/>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65000"/>
              <a:lumOff val="3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4" name="AutoShape 222"/>
          <p:cNvSpPr>
            <a:spLocks/>
          </p:cNvSpPr>
          <p:nvPr/>
        </p:nvSpPr>
        <p:spPr bwMode="auto">
          <a:xfrm rot="10800000" flipH="1">
            <a:off x="9449625" y="5392417"/>
            <a:ext cx="177029" cy="104402"/>
          </a:xfrm>
          <a:prstGeom prst="triangle">
            <a:avLst>
              <a:gd name="adj" fmla="val 50000"/>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5" name="AutoShape 223"/>
          <p:cNvSpPr>
            <a:spLocks/>
          </p:cNvSpPr>
          <p:nvPr/>
        </p:nvSpPr>
        <p:spPr bwMode="auto">
          <a:xfrm>
            <a:off x="9322528" y="5125504"/>
            <a:ext cx="431226"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50%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6" name="AutoShape 225"/>
          <p:cNvSpPr>
            <a:spLocks/>
          </p:cNvSpPr>
          <p:nvPr/>
        </p:nvSpPr>
        <p:spPr bwMode="auto">
          <a:xfrm>
            <a:off x="8992759" y="4338711"/>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lumMod val="85000"/>
              <a:lumOff val="15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7" name="AutoShape 226"/>
          <p:cNvSpPr>
            <a:spLocks/>
          </p:cNvSpPr>
          <p:nvPr/>
        </p:nvSpPr>
        <p:spPr bwMode="auto">
          <a:xfrm rot="10800000" flipH="1">
            <a:off x="9161386" y="4586707"/>
            <a:ext cx="177029" cy="106670"/>
          </a:xfrm>
          <a:prstGeom prst="triangle">
            <a:avLst>
              <a:gd name="adj" fmla="val 50000"/>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8" name="AutoShape 227"/>
          <p:cNvSpPr>
            <a:spLocks/>
          </p:cNvSpPr>
          <p:nvPr/>
        </p:nvSpPr>
        <p:spPr bwMode="auto">
          <a:xfrm>
            <a:off x="9018401" y="4316623"/>
            <a:ext cx="433495" cy="329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40%</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09" name="AutoShape 229"/>
          <p:cNvSpPr>
            <a:spLocks/>
          </p:cNvSpPr>
          <p:nvPr/>
        </p:nvSpPr>
        <p:spPr bwMode="auto">
          <a:xfrm>
            <a:off x="8560208" y="3483984"/>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1"/>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0" name="AutoShape 230"/>
          <p:cNvSpPr>
            <a:spLocks/>
          </p:cNvSpPr>
          <p:nvPr/>
        </p:nvSpPr>
        <p:spPr bwMode="auto">
          <a:xfrm rot="10800000" flipH="1">
            <a:off x="8727889" y="3731064"/>
            <a:ext cx="179300" cy="106673"/>
          </a:xfrm>
          <a:prstGeom prst="triangle">
            <a:avLst>
              <a:gd name="adj" fmla="val 50000"/>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1" name="AutoShape 231"/>
          <p:cNvSpPr>
            <a:spLocks/>
          </p:cNvSpPr>
          <p:nvPr/>
        </p:nvSpPr>
        <p:spPr bwMode="auto">
          <a:xfrm>
            <a:off x="8600790" y="3513165"/>
            <a:ext cx="433495" cy="3290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12" name="AutoShape 232"/>
          <p:cNvSpPr>
            <a:spLocks/>
          </p:cNvSpPr>
          <p:nvPr/>
        </p:nvSpPr>
        <p:spPr bwMode="auto">
          <a:xfrm>
            <a:off x="6998465" y="3077418"/>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3" name="AutoShape 233"/>
          <p:cNvSpPr>
            <a:spLocks/>
          </p:cNvSpPr>
          <p:nvPr/>
        </p:nvSpPr>
        <p:spPr bwMode="auto">
          <a:xfrm>
            <a:off x="6998465" y="3077418"/>
            <a:ext cx="2984536" cy="206535"/>
          </a:xfrm>
          <a:prstGeom prst="roundRect">
            <a:avLst>
              <a:gd name="adj" fmla="val 16667"/>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4" name="AutoShape 234"/>
          <p:cNvSpPr>
            <a:spLocks/>
          </p:cNvSpPr>
          <p:nvPr/>
        </p:nvSpPr>
        <p:spPr bwMode="auto">
          <a:xfrm>
            <a:off x="6998465" y="3901286"/>
            <a:ext cx="3188801" cy="20426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5" name="AutoShape 235"/>
          <p:cNvSpPr>
            <a:spLocks/>
          </p:cNvSpPr>
          <p:nvPr/>
        </p:nvSpPr>
        <p:spPr bwMode="auto">
          <a:xfrm>
            <a:off x="6998465" y="3901286"/>
            <a:ext cx="1747599" cy="204265"/>
          </a:xfrm>
          <a:prstGeom prst="roundRect">
            <a:avLst>
              <a:gd name="adj" fmla="val 16667"/>
            </a:avLst>
          </a:prstGeom>
          <a:solidFill>
            <a:schemeClr val="tx1"/>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6" name="AutoShape 236"/>
          <p:cNvSpPr>
            <a:spLocks/>
          </p:cNvSpPr>
          <p:nvPr/>
        </p:nvSpPr>
        <p:spPr bwMode="auto">
          <a:xfrm>
            <a:off x="6998465" y="4734230"/>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7" name="AutoShape 237"/>
          <p:cNvSpPr>
            <a:spLocks/>
          </p:cNvSpPr>
          <p:nvPr/>
        </p:nvSpPr>
        <p:spPr bwMode="auto">
          <a:xfrm>
            <a:off x="6998465" y="4734230"/>
            <a:ext cx="2194711" cy="206535"/>
          </a:xfrm>
          <a:prstGeom prst="roundRect">
            <a:avLst>
              <a:gd name="adj" fmla="val 16667"/>
            </a:avLst>
          </a:prstGeom>
          <a:solidFill>
            <a:schemeClr val="tx1">
              <a:lumMod val="85000"/>
              <a:lumOff val="1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8" name="AutoShape 238"/>
          <p:cNvSpPr>
            <a:spLocks/>
          </p:cNvSpPr>
          <p:nvPr/>
        </p:nvSpPr>
        <p:spPr bwMode="auto">
          <a:xfrm>
            <a:off x="6998465" y="5546749"/>
            <a:ext cx="3188801" cy="206535"/>
          </a:xfrm>
          <a:prstGeom prst="roundRect">
            <a:avLst>
              <a:gd name="adj" fmla="val 16667"/>
            </a:avLst>
          </a:prstGeom>
          <a:solidFill>
            <a:srgbClr val="D9D9D9"/>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19" name="AutoShape 239"/>
          <p:cNvSpPr>
            <a:spLocks/>
          </p:cNvSpPr>
          <p:nvPr/>
        </p:nvSpPr>
        <p:spPr bwMode="auto">
          <a:xfrm>
            <a:off x="6998465" y="5546749"/>
            <a:ext cx="2469335" cy="206535"/>
          </a:xfrm>
          <a:prstGeom prst="roundRect">
            <a:avLst>
              <a:gd name="adj" fmla="val 16667"/>
            </a:avLst>
          </a:prstGeom>
          <a:solidFill>
            <a:schemeClr val="tx1">
              <a:lumMod val="65000"/>
              <a:lumOff val="35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a:solidFill>
                <a:srgbClr val="FFFFFF"/>
              </a:solidFill>
              <a:latin typeface="Calibri" charset="0"/>
              <a:ea typeface="ＭＳ Ｐゴシック" charset="0"/>
              <a:cs typeface="Calibri" charset="0"/>
              <a:sym typeface="Calibri" charset="0"/>
            </a:endParaRPr>
          </a:p>
        </p:txBody>
      </p:sp>
      <p:sp>
        <p:nvSpPr>
          <p:cNvPr id="120" name="AutoShape 241"/>
          <p:cNvSpPr>
            <a:spLocks/>
          </p:cNvSpPr>
          <p:nvPr/>
        </p:nvSpPr>
        <p:spPr bwMode="auto">
          <a:xfrm>
            <a:off x="9795135" y="2669127"/>
            <a:ext cx="514554" cy="249068"/>
          </a:xfrm>
          <a:custGeom>
            <a:avLst/>
            <a:gdLst>
              <a:gd name="T0" fmla="*/ 180021 w 21600"/>
              <a:gd name="T1" fmla="*/ 87131 h 21600"/>
              <a:gd name="T2" fmla="*/ 180021 w 21600"/>
              <a:gd name="T3" fmla="*/ 87131 h 21600"/>
              <a:gd name="T4" fmla="*/ 180021 w 21600"/>
              <a:gd name="T5" fmla="*/ 87131 h 21600"/>
              <a:gd name="T6" fmla="*/ 180021 w 21600"/>
              <a:gd name="T7" fmla="*/ 8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50000"/>
            </a:schemeClr>
          </a:solidFill>
          <a:ln>
            <a:noFill/>
          </a:ln>
          <a:effectLs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sz="12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21" name="AutoShape 242"/>
          <p:cNvSpPr>
            <a:spLocks/>
          </p:cNvSpPr>
          <p:nvPr/>
        </p:nvSpPr>
        <p:spPr bwMode="auto">
          <a:xfrm>
            <a:off x="9835459" y="2698377"/>
            <a:ext cx="433495" cy="32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r>
              <a:rPr lang="es-ES" sz="1200" dirty="0" smtClean="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98%</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22" name="AutoShape 243"/>
          <p:cNvSpPr>
            <a:spLocks/>
          </p:cNvSpPr>
          <p:nvPr/>
        </p:nvSpPr>
        <p:spPr bwMode="auto">
          <a:xfrm rot="10800000" flipH="1">
            <a:off x="9962558" y="2916277"/>
            <a:ext cx="179300" cy="106672"/>
          </a:xfrm>
          <a:prstGeom prst="triangle">
            <a:avLst>
              <a:gd name="adj" fmla="val 50000"/>
            </a:avLst>
          </a:prstGeom>
          <a:solidFill>
            <a:schemeClr val="bg1">
              <a:lumMod val="50000"/>
            </a:schemeClr>
          </a:solidFill>
          <a:ln>
            <a:noFill/>
          </a:ln>
          <a:effectLst/>
          <a:extLs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ctr">
              <a:defRPr/>
            </a:pPr>
            <a:endParaRPr lang="es-ES" sz="1200" dirty="0">
              <a:solidFill>
                <a:srgbClr val="FFFFFF"/>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23" name="AutoShape 244"/>
          <p:cNvSpPr>
            <a:spLocks/>
          </p:cNvSpPr>
          <p:nvPr/>
        </p:nvSpPr>
        <p:spPr bwMode="auto">
          <a:xfrm>
            <a:off x="6860019" y="2094680"/>
            <a:ext cx="3601871" cy="56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2000" dirty="0" smtClean="0">
                <a:solidFill>
                  <a:srgbClr val="595959"/>
                </a:solidFill>
                <a:latin typeface="+mj-lt"/>
                <a:ea typeface="Open Sans Light" panose="020B0306030504020204" pitchFamily="34" charset="0"/>
                <a:cs typeface="Open Sans Light" panose="020B0306030504020204" pitchFamily="34" charset="0"/>
                <a:sym typeface="Calibri" charset="0"/>
              </a:rPr>
              <a:t>MARKET SHARE</a:t>
            </a:r>
            <a:endParaRPr lang="es-ES" dirty="0">
              <a:latin typeface="+mj-lt"/>
              <a:ea typeface="Open Sans Light" panose="020B0306030504020204" pitchFamily="34" charset="0"/>
              <a:cs typeface="Open Sans Light" panose="020B0306030504020204" pitchFamily="34" charset="0"/>
              <a:sym typeface="Calibri" charset="0"/>
            </a:endParaRPr>
          </a:p>
        </p:txBody>
      </p:sp>
      <p:sp>
        <p:nvSpPr>
          <p:cNvPr id="124" name="AutoShape 245"/>
          <p:cNvSpPr>
            <a:spLocks/>
          </p:cNvSpPr>
          <p:nvPr/>
        </p:nvSpPr>
        <p:spPr bwMode="auto">
          <a:xfrm>
            <a:off x="6987099" y="2748327"/>
            <a:ext cx="1588727" cy="3654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smtClean="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25" name="AutoShape 246"/>
          <p:cNvSpPr>
            <a:spLocks/>
          </p:cNvSpPr>
          <p:nvPr/>
        </p:nvSpPr>
        <p:spPr bwMode="auto">
          <a:xfrm>
            <a:off x="6987099" y="3597159"/>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26" name="AutoShape 247"/>
          <p:cNvSpPr>
            <a:spLocks/>
          </p:cNvSpPr>
          <p:nvPr/>
        </p:nvSpPr>
        <p:spPr bwMode="auto">
          <a:xfrm>
            <a:off x="6987099" y="4411947"/>
            <a:ext cx="1588727" cy="367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127" name="AutoShape 248"/>
          <p:cNvSpPr>
            <a:spLocks/>
          </p:cNvSpPr>
          <p:nvPr/>
        </p:nvSpPr>
        <p:spPr bwMode="auto">
          <a:xfrm>
            <a:off x="6987099" y="5242622"/>
            <a:ext cx="1588727" cy="365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45719" tIns="45719" rIns="45719" bIns="45719"/>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200"/>
              </a:spcBef>
              <a:defRPr/>
            </a:pPr>
            <a:r>
              <a:rPr lang="es-ES" sz="1200" dirty="0">
                <a:solidFill>
                  <a:srgbClr val="808080"/>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rPr>
              <a:t>STATE ANY</a:t>
            </a:r>
            <a:endParaRPr lang="es-ES" sz="1200" dirty="0">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extLst>
      <p:ext uri="{BB962C8B-B14F-4D97-AF65-F5344CB8AC3E}">
        <p14:creationId xmlns:p14="http://schemas.microsoft.com/office/powerpoint/2010/main" val="955190085"/>
      </p:ext>
    </p:extLst>
  </p:cSld>
  <p:clrMapOvr>
    <a:masterClrMapping/>
  </p:clrMapOvr>
  <p:transition spd="med"/>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0" name="AutoShape 1"/>
          <p:cNvSpPr>
            <a:spLocks/>
          </p:cNvSpPr>
          <p:nvPr/>
        </p:nvSpPr>
        <p:spPr bwMode="auto">
          <a:xfrm>
            <a:off x="3132137" y="2819400"/>
            <a:ext cx="7000875"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eaLnBrk="1">
              <a:spcBef>
                <a:spcPts val="600"/>
              </a:spcBef>
            </a:pP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Lorem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ipsum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dolor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sit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amet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consectetur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elit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vehicula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ligula</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faucibus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Curabitur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vestibulum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consequat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urna et vehicula.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Suspendisse</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feugiat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biben</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egestas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Sed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bibendum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urna id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sem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tincidunt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commodo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onec</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dictum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lectus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Fusce</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volutpat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venenatis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non,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orci</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Integer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condimentum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leo ut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erat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ultrices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mollis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Nunc ut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quam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adipiscing</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elementum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enim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ac</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ullamcorper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magna.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Curabitur</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felis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eu</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tellus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tincidunt</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rhoncus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Cras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rhoncus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diam</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tortor, id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cursus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 </a:t>
            </a:r>
            <a:r>
              <a:rPr lang="es-ES" sz="1200" dirty="0" err="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purus</a:t>
            </a:r>
            <a:r>
              <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Lato Regular" panose="020F0502020204030203" pitchFamily="34" charset="0"/>
              </a:rPr>
              <a:t>.</a:t>
            </a:r>
            <a:endParaRPr lang="es-ES" sz="12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AutoShape 2"/>
          <p:cNvSpPr>
            <a:spLocks/>
          </p:cNvSpPr>
          <p:nvPr/>
        </p:nvSpPr>
        <p:spPr bwMode="auto">
          <a:xfrm>
            <a:off x="3132137" y="2459037"/>
            <a:ext cx="6715125" cy="12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lgn="just">
              <a:spcBef>
                <a:spcPts val="600"/>
              </a:spcBef>
              <a:defRPr/>
            </a:pPr>
            <a:r>
              <a:rPr lang="es-ES"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Verdana" charset="0"/>
              </a:rPr>
              <a:t>A SUBTITLE ABOUT THE INTRODUCTION</a:t>
            </a:r>
            <a:endParaRPr lang="es-ES" sz="14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22" name="AutoShape 3"/>
          <p:cNvSpPr>
            <a:spLocks/>
          </p:cNvSpPr>
          <p:nvPr/>
        </p:nvSpPr>
        <p:spPr bwMode="auto">
          <a:xfrm>
            <a:off x="3103562" y="1981200"/>
            <a:ext cx="3575050"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defRPr/>
            </a:pPr>
            <a:r>
              <a:rPr lang="es-ES" sz="4000" b="1" dirty="0" err="1" smtClean="0">
                <a:solidFill>
                  <a:schemeClr val="bg1"/>
                </a:solidFill>
                <a:latin typeface="+mj-lt"/>
                <a:ea typeface="Open Sans Light" panose="020B0306030504020204" pitchFamily="34" charset="0"/>
                <a:cs typeface="Open Sans Light" panose="020B0306030504020204" pitchFamily="34" charset="0"/>
                <a:sym typeface="Lato Black" charset="0"/>
              </a:rPr>
              <a:t>Get</a:t>
            </a:r>
            <a:r>
              <a:rPr lang="es-ES" sz="4000" dirty="0" smtClean="0">
                <a:solidFill>
                  <a:schemeClr val="bg1"/>
                </a:solidFill>
                <a:latin typeface="+mj-lt"/>
                <a:ea typeface="Open Sans Light" panose="020B0306030504020204" pitchFamily="34" charset="0"/>
                <a:cs typeface="Open Sans Light" panose="020B0306030504020204" pitchFamily="34" charset="0"/>
                <a:sym typeface="Lato Light" charset="0"/>
              </a:rPr>
              <a:t> In </a:t>
            </a:r>
            <a:r>
              <a:rPr lang="es-ES" sz="4000" dirty="0" err="1" smtClean="0">
                <a:solidFill>
                  <a:schemeClr val="bg1"/>
                </a:solidFill>
                <a:latin typeface="+mj-lt"/>
                <a:ea typeface="Open Sans Light" panose="020B0306030504020204" pitchFamily="34" charset="0"/>
                <a:cs typeface="Open Sans Light" panose="020B0306030504020204" pitchFamily="34" charset="0"/>
                <a:sym typeface="Lato Light" charset="0"/>
              </a:rPr>
              <a:t>Touch</a:t>
            </a:r>
            <a:endParaRPr lang="es-ES" sz="4000" dirty="0">
              <a:solidFill>
                <a:schemeClr val="bg1"/>
              </a:solidFill>
              <a:latin typeface="+mj-lt"/>
              <a:ea typeface="Open Sans Light" panose="020B0306030504020204" pitchFamily="34" charset="0"/>
              <a:cs typeface="Open Sans Light" panose="020B0306030504020204" pitchFamily="34" charset="0"/>
              <a:sym typeface="Calibri" charset="0"/>
            </a:endParaRPr>
          </a:p>
        </p:txBody>
      </p:sp>
      <p:sp>
        <p:nvSpPr>
          <p:cNvPr id="23" name="AutoShape 4"/>
          <p:cNvSpPr>
            <a:spLocks/>
          </p:cNvSpPr>
          <p:nvPr/>
        </p:nvSpPr>
        <p:spPr bwMode="auto">
          <a:xfrm>
            <a:off x="3157817" y="4223288"/>
            <a:ext cx="247736" cy="247736"/>
          </a:xfrm>
          <a:custGeom>
            <a:avLst/>
            <a:gdLst>
              <a:gd name="T0" fmla="*/ 71438 w 21600"/>
              <a:gd name="T1" fmla="*/ 71438 h 21600"/>
              <a:gd name="T2" fmla="*/ 71438 w 21600"/>
              <a:gd name="T3" fmla="*/ 71438 h 21600"/>
              <a:gd name="T4" fmla="*/ 71438 w 21600"/>
              <a:gd name="T5" fmla="*/ 71438 h 21600"/>
              <a:gd name="T6" fmla="*/ 71438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86" y="0"/>
                </a:moveTo>
                <a:cubicBezTo>
                  <a:pt x="19638" y="0"/>
                  <a:pt x="20275" y="267"/>
                  <a:pt x="20807" y="796"/>
                </a:cubicBezTo>
                <a:cubicBezTo>
                  <a:pt x="21336" y="1328"/>
                  <a:pt x="21600" y="1965"/>
                  <a:pt x="21600" y="2714"/>
                </a:cubicBezTo>
                <a:lnTo>
                  <a:pt x="21600" y="18886"/>
                </a:lnTo>
                <a:cubicBezTo>
                  <a:pt x="21600" y="19274"/>
                  <a:pt x="21527" y="19629"/>
                  <a:pt x="21383" y="19955"/>
                </a:cubicBezTo>
                <a:cubicBezTo>
                  <a:pt x="21239" y="20284"/>
                  <a:pt x="21045" y="20566"/>
                  <a:pt x="20807" y="20807"/>
                </a:cubicBezTo>
                <a:cubicBezTo>
                  <a:pt x="20569" y="21045"/>
                  <a:pt x="20281" y="21236"/>
                  <a:pt x="19942" y="21383"/>
                </a:cubicBezTo>
                <a:cubicBezTo>
                  <a:pt x="19602" y="21530"/>
                  <a:pt x="19252" y="21600"/>
                  <a:pt x="18886" y="21600"/>
                </a:cubicBezTo>
                <a:lnTo>
                  <a:pt x="2711" y="21600"/>
                </a:lnTo>
                <a:cubicBezTo>
                  <a:pt x="1962" y="21600"/>
                  <a:pt x="1325" y="21333"/>
                  <a:pt x="796" y="20804"/>
                </a:cubicBezTo>
                <a:cubicBezTo>
                  <a:pt x="261" y="20272"/>
                  <a:pt x="0" y="19635"/>
                  <a:pt x="0" y="18883"/>
                </a:cubicBezTo>
                <a:lnTo>
                  <a:pt x="0" y="2711"/>
                </a:lnTo>
                <a:cubicBezTo>
                  <a:pt x="0" y="2347"/>
                  <a:pt x="73" y="1998"/>
                  <a:pt x="217" y="1660"/>
                </a:cubicBezTo>
                <a:cubicBezTo>
                  <a:pt x="364" y="1322"/>
                  <a:pt x="555" y="1031"/>
                  <a:pt x="796" y="793"/>
                </a:cubicBezTo>
                <a:cubicBezTo>
                  <a:pt x="1031" y="555"/>
                  <a:pt x="1319" y="364"/>
                  <a:pt x="1645" y="217"/>
                </a:cubicBezTo>
                <a:cubicBezTo>
                  <a:pt x="1971" y="71"/>
                  <a:pt x="2330" y="0"/>
                  <a:pt x="2711" y="0"/>
                </a:cubicBezTo>
                <a:lnTo>
                  <a:pt x="18886" y="0"/>
                </a:lnTo>
                <a:close/>
                <a:moveTo>
                  <a:pt x="18547" y="17114"/>
                </a:moveTo>
                <a:cubicBezTo>
                  <a:pt x="18589" y="17040"/>
                  <a:pt x="18627" y="16915"/>
                  <a:pt x="18674" y="16732"/>
                </a:cubicBezTo>
                <a:cubicBezTo>
                  <a:pt x="18721" y="16556"/>
                  <a:pt x="18765" y="16377"/>
                  <a:pt x="18800" y="16198"/>
                </a:cubicBezTo>
                <a:cubicBezTo>
                  <a:pt x="18842" y="16019"/>
                  <a:pt x="18868" y="15845"/>
                  <a:pt x="18892" y="15669"/>
                </a:cubicBezTo>
                <a:cubicBezTo>
                  <a:pt x="18915" y="15495"/>
                  <a:pt x="18903" y="15360"/>
                  <a:pt x="18856" y="15255"/>
                </a:cubicBezTo>
                <a:cubicBezTo>
                  <a:pt x="18821" y="15143"/>
                  <a:pt x="18706" y="15040"/>
                  <a:pt x="18513" y="14946"/>
                </a:cubicBezTo>
                <a:cubicBezTo>
                  <a:pt x="18322" y="14855"/>
                  <a:pt x="18151" y="14756"/>
                  <a:pt x="17998" y="14650"/>
                </a:cubicBezTo>
                <a:cubicBezTo>
                  <a:pt x="17596" y="14418"/>
                  <a:pt x="17261" y="14221"/>
                  <a:pt x="16994" y="14074"/>
                </a:cubicBezTo>
                <a:cubicBezTo>
                  <a:pt x="16729" y="13924"/>
                  <a:pt x="16409" y="13748"/>
                  <a:pt x="16045" y="13539"/>
                </a:cubicBezTo>
                <a:cubicBezTo>
                  <a:pt x="15898" y="13445"/>
                  <a:pt x="15725" y="13337"/>
                  <a:pt x="15540" y="13207"/>
                </a:cubicBezTo>
                <a:cubicBezTo>
                  <a:pt x="15352" y="13081"/>
                  <a:pt x="15176" y="13019"/>
                  <a:pt x="15005" y="13019"/>
                </a:cubicBezTo>
                <a:cubicBezTo>
                  <a:pt x="14791" y="13019"/>
                  <a:pt x="14570" y="13152"/>
                  <a:pt x="14350" y="13407"/>
                </a:cubicBezTo>
                <a:cubicBezTo>
                  <a:pt x="14130" y="13666"/>
                  <a:pt x="13956" y="13871"/>
                  <a:pt x="13824" y="14018"/>
                </a:cubicBezTo>
                <a:cubicBezTo>
                  <a:pt x="13713" y="14150"/>
                  <a:pt x="13539" y="14350"/>
                  <a:pt x="13310" y="14623"/>
                </a:cubicBezTo>
                <a:cubicBezTo>
                  <a:pt x="13081" y="14897"/>
                  <a:pt x="12855" y="15043"/>
                  <a:pt x="12643" y="15058"/>
                </a:cubicBezTo>
                <a:cubicBezTo>
                  <a:pt x="12511" y="15079"/>
                  <a:pt x="12358" y="15032"/>
                  <a:pt x="12185" y="14917"/>
                </a:cubicBezTo>
                <a:cubicBezTo>
                  <a:pt x="12012" y="14806"/>
                  <a:pt x="11835" y="14700"/>
                  <a:pt x="11656" y="14597"/>
                </a:cubicBezTo>
                <a:cubicBezTo>
                  <a:pt x="10663" y="14045"/>
                  <a:pt x="9808" y="13404"/>
                  <a:pt x="9098" y="12685"/>
                </a:cubicBezTo>
                <a:cubicBezTo>
                  <a:pt x="8387" y="11962"/>
                  <a:pt x="7752" y="11134"/>
                  <a:pt x="7200" y="10194"/>
                </a:cubicBezTo>
                <a:cubicBezTo>
                  <a:pt x="7106" y="10044"/>
                  <a:pt x="7003" y="9870"/>
                  <a:pt x="6897" y="9665"/>
                </a:cubicBezTo>
                <a:cubicBezTo>
                  <a:pt x="6792" y="9465"/>
                  <a:pt x="6753" y="9283"/>
                  <a:pt x="6792" y="9121"/>
                </a:cubicBezTo>
                <a:cubicBezTo>
                  <a:pt x="6809" y="8954"/>
                  <a:pt x="6924" y="8798"/>
                  <a:pt x="7135" y="8651"/>
                </a:cubicBezTo>
                <a:cubicBezTo>
                  <a:pt x="7347" y="8507"/>
                  <a:pt x="7514" y="8369"/>
                  <a:pt x="7635" y="8237"/>
                </a:cubicBezTo>
                <a:cubicBezTo>
                  <a:pt x="7767" y="8087"/>
                  <a:pt x="7917" y="7914"/>
                  <a:pt x="8077" y="7713"/>
                </a:cubicBezTo>
                <a:cubicBezTo>
                  <a:pt x="8242" y="7521"/>
                  <a:pt x="8334" y="7318"/>
                  <a:pt x="8351" y="7112"/>
                </a:cubicBezTo>
                <a:cubicBezTo>
                  <a:pt x="8392" y="6962"/>
                  <a:pt x="8366" y="6783"/>
                  <a:pt x="8283" y="6575"/>
                </a:cubicBezTo>
                <a:cubicBezTo>
                  <a:pt x="8199" y="6372"/>
                  <a:pt x="8122" y="6172"/>
                  <a:pt x="8061" y="5984"/>
                </a:cubicBezTo>
                <a:cubicBezTo>
                  <a:pt x="7908" y="5582"/>
                  <a:pt x="7773" y="5226"/>
                  <a:pt x="7658" y="4918"/>
                </a:cubicBezTo>
                <a:cubicBezTo>
                  <a:pt x="7538" y="4610"/>
                  <a:pt x="7417" y="4251"/>
                  <a:pt x="7285" y="3849"/>
                </a:cubicBezTo>
                <a:cubicBezTo>
                  <a:pt x="7226" y="3699"/>
                  <a:pt x="7171" y="3511"/>
                  <a:pt x="7115" y="3282"/>
                </a:cubicBezTo>
                <a:cubicBezTo>
                  <a:pt x="7062" y="3053"/>
                  <a:pt x="6962" y="2909"/>
                  <a:pt x="6821" y="2853"/>
                </a:cubicBezTo>
                <a:cubicBezTo>
                  <a:pt x="6745" y="2812"/>
                  <a:pt x="6618" y="2782"/>
                  <a:pt x="6448" y="2753"/>
                </a:cubicBezTo>
                <a:cubicBezTo>
                  <a:pt x="6275" y="2724"/>
                  <a:pt x="6093" y="2703"/>
                  <a:pt x="5899" y="2691"/>
                </a:cubicBezTo>
                <a:cubicBezTo>
                  <a:pt x="5708" y="2677"/>
                  <a:pt x="5528" y="2677"/>
                  <a:pt x="5373" y="2691"/>
                </a:cubicBezTo>
                <a:cubicBezTo>
                  <a:pt x="5214" y="2706"/>
                  <a:pt x="5100" y="2712"/>
                  <a:pt x="5035" y="2712"/>
                </a:cubicBezTo>
                <a:lnTo>
                  <a:pt x="4920" y="2712"/>
                </a:lnTo>
                <a:cubicBezTo>
                  <a:pt x="4612" y="2865"/>
                  <a:pt x="4318" y="3076"/>
                  <a:pt x="4042" y="3352"/>
                </a:cubicBezTo>
                <a:cubicBezTo>
                  <a:pt x="3769" y="3631"/>
                  <a:pt x="3528" y="3957"/>
                  <a:pt x="3325" y="4331"/>
                </a:cubicBezTo>
                <a:cubicBezTo>
                  <a:pt x="3126" y="4707"/>
                  <a:pt x="2964" y="5121"/>
                  <a:pt x="2846" y="5567"/>
                </a:cubicBezTo>
                <a:cubicBezTo>
                  <a:pt x="2729" y="6017"/>
                  <a:pt x="2685" y="6487"/>
                  <a:pt x="2711" y="6974"/>
                </a:cubicBezTo>
                <a:cubicBezTo>
                  <a:pt x="2732" y="7303"/>
                  <a:pt x="2805" y="7662"/>
                  <a:pt x="2926" y="8053"/>
                </a:cubicBezTo>
                <a:cubicBezTo>
                  <a:pt x="3046" y="8440"/>
                  <a:pt x="3187" y="8810"/>
                  <a:pt x="3346" y="9153"/>
                </a:cubicBezTo>
                <a:cubicBezTo>
                  <a:pt x="3499" y="9501"/>
                  <a:pt x="3654" y="9839"/>
                  <a:pt x="3819" y="10168"/>
                </a:cubicBezTo>
                <a:cubicBezTo>
                  <a:pt x="3980" y="10497"/>
                  <a:pt x="4139" y="10793"/>
                  <a:pt x="4289" y="11055"/>
                </a:cubicBezTo>
                <a:cubicBezTo>
                  <a:pt x="4985" y="12265"/>
                  <a:pt x="5811" y="13396"/>
                  <a:pt x="6771" y="14445"/>
                </a:cubicBezTo>
                <a:cubicBezTo>
                  <a:pt x="7732" y="15493"/>
                  <a:pt x="8789" y="16383"/>
                  <a:pt x="9941" y="17115"/>
                </a:cubicBezTo>
                <a:cubicBezTo>
                  <a:pt x="10235" y="17285"/>
                  <a:pt x="10549" y="17456"/>
                  <a:pt x="10893" y="17629"/>
                </a:cubicBezTo>
                <a:cubicBezTo>
                  <a:pt x="11233" y="17802"/>
                  <a:pt x="11589" y="17955"/>
                  <a:pt x="11953" y="18084"/>
                </a:cubicBezTo>
                <a:cubicBezTo>
                  <a:pt x="12338" y="18237"/>
                  <a:pt x="12729" y="18384"/>
                  <a:pt x="13119" y="18528"/>
                </a:cubicBezTo>
                <a:cubicBezTo>
                  <a:pt x="13516" y="18672"/>
                  <a:pt x="13895" y="18775"/>
                  <a:pt x="14259" y="18831"/>
                </a:cubicBezTo>
                <a:cubicBezTo>
                  <a:pt x="14849" y="18925"/>
                  <a:pt x="15378" y="18913"/>
                  <a:pt x="15839" y="18801"/>
                </a:cubicBezTo>
                <a:cubicBezTo>
                  <a:pt x="16304" y="18689"/>
                  <a:pt x="16729" y="18528"/>
                  <a:pt x="17114" y="18322"/>
                </a:cubicBezTo>
                <a:cubicBezTo>
                  <a:pt x="17367" y="18211"/>
                  <a:pt x="17634" y="18055"/>
                  <a:pt x="17922" y="17852"/>
                </a:cubicBezTo>
                <a:cubicBezTo>
                  <a:pt x="18210" y="17652"/>
                  <a:pt x="18416" y="17405"/>
                  <a:pt x="18547" y="17114"/>
                </a:cubicBezTo>
              </a:path>
            </a:pathLst>
          </a:custGeom>
          <a:solidFill>
            <a:schemeClr val="bg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4" name="AutoShape 5"/>
          <p:cNvSpPr>
            <a:spLocks/>
          </p:cNvSpPr>
          <p:nvPr/>
        </p:nvSpPr>
        <p:spPr bwMode="auto">
          <a:xfrm>
            <a:off x="7688638" y="4195762"/>
            <a:ext cx="247736" cy="247736"/>
          </a:xfrm>
          <a:custGeom>
            <a:avLst/>
            <a:gdLst>
              <a:gd name="T0" fmla="*/ 71438 w 21600"/>
              <a:gd name="T1" fmla="*/ 71438 h 21600"/>
              <a:gd name="T2" fmla="*/ 71438 w 21600"/>
              <a:gd name="T3" fmla="*/ 71438 h 21600"/>
              <a:gd name="T4" fmla="*/ 71438 w 21600"/>
              <a:gd name="T5" fmla="*/ 71438 h 21600"/>
              <a:gd name="T6" fmla="*/ 71438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86" y="0"/>
                </a:moveTo>
                <a:cubicBezTo>
                  <a:pt x="19635" y="0"/>
                  <a:pt x="20275" y="267"/>
                  <a:pt x="20801" y="796"/>
                </a:cubicBezTo>
                <a:cubicBezTo>
                  <a:pt x="21333" y="1328"/>
                  <a:pt x="21600" y="1965"/>
                  <a:pt x="21600" y="2714"/>
                </a:cubicBezTo>
                <a:lnTo>
                  <a:pt x="21600" y="18886"/>
                </a:lnTo>
                <a:cubicBezTo>
                  <a:pt x="21600" y="19274"/>
                  <a:pt x="21524" y="19629"/>
                  <a:pt x="21383" y="19955"/>
                </a:cubicBezTo>
                <a:cubicBezTo>
                  <a:pt x="21236" y="20284"/>
                  <a:pt x="21042" y="20566"/>
                  <a:pt x="20801" y="20807"/>
                </a:cubicBezTo>
                <a:cubicBezTo>
                  <a:pt x="20563" y="21042"/>
                  <a:pt x="20275" y="21236"/>
                  <a:pt x="19938" y="21383"/>
                </a:cubicBezTo>
                <a:cubicBezTo>
                  <a:pt x="19603" y="21530"/>
                  <a:pt x="19250" y="21600"/>
                  <a:pt x="18886" y="21600"/>
                </a:cubicBezTo>
                <a:lnTo>
                  <a:pt x="2673" y="21600"/>
                </a:lnTo>
                <a:cubicBezTo>
                  <a:pt x="2306" y="21600"/>
                  <a:pt x="1962" y="21530"/>
                  <a:pt x="1639" y="21383"/>
                </a:cubicBezTo>
                <a:cubicBezTo>
                  <a:pt x="1316" y="21236"/>
                  <a:pt x="1034" y="21042"/>
                  <a:pt x="796" y="20807"/>
                </a:cubicBezTo>
                <a:cubicBezTo>
                  <a:pt x="558" y="20566"/>
                  <a:pt x="361" y="20284"/>
                  <a:pt x="220" y="19955"/>
                </a:cubicBezTo>
                <a:cubicBezTo>
                  <a:pt x="73" y="19629"/>
                  <a:pt x="0" y="19274"/>
                  <a:pt x="0" y="18886"/>
                </a:cubicBezTo>
                <a:lnTo>
                  <a:pt x="0" y="2714"/>
                </a:lnTo>
                <a:cubicBezTo>
                  <a:pt x="0" y="2350"/>
                  <a:pt x="73" y="1998"/>
                  <a:pt x="220" y="1663"/>
                </a:cubicBezTo>
                <a:cubicBezTo>
                  <a:pt x="361" y="1325"/>
                  <a:pt x="558" y="1034"/>
                  <a:pt x="796" y="796"/>
                </a:cubicBezTo>
                <a:cubicBezTo>
                  <a:pt x="1034" y="558"/>
                  <a:pt x="1319" y="367"/>
                  <a:pt x="1648" y="221"/>
                </a:cubicBezTo>
                <a:cubicBezTo>
                  <a:pt x="1974" y="74"/>
                  <a:pt x="2314" y="3"/>
                  <a:pt x="2673" y="3"/>
                </a:cubicBezTo>
                <a:lnTo>
                  <a:pt x="18886" y="3"/>
                </a:lnTo>
                <a:lnTo>
                  <a:pt x="18886" y="0"/>
                </a:lnTo>
                <a:close/>
                <a:moveTo>
                  <a:pt x="16930" y="11927"/>
                </a:moveTo>
                <a:cubicBezTo>
                  <a:pt x="17699" y="11868"/>
                  <a:pt x="18302" y="11604"/>
                  <a:pt x="18742" y="11125"/>
                </a:cubicBezTo>
                <a:cubicBezTo>
                  <a:pt x="18874" y="10995"/>
                  <a:pt x="18892" y="10840"/>
                  <a:pt x="18801" y="10663"/>
                </a:cubicBezTo>
                <a:cubicBezTo>
                  <a:pt x="18725" y="10493"/>
                  <a:pt x="18584" y="10426"/>
                  <a:pt x="18378" y="10452"/>
                </a:cubicBezTo>
                <a:lnTo>
                  <a:pt x="18322" y="10452"/>
                </a:lnTo>
                <a:cubicBezTo>
                  <a:pt x="18537" y="10237"/>
                  <a:pt x="18680" y="10026"/>
                  <a:pt x="18742" y="9820"/>
                </a:cubicBezTo>
                <a:cubicBezTo>
                  <a:pt x="18819" y="9635"/>
                  <a:pt x="18783" y="9482"/>
                  <a:pt x="18631" y="9371"/>
                </a:cubicBezTo>
                <a:cubicBezTo>
                  <a:pt x="18501" y="9239"/>
                  <a:pt x="18346" y="9230"/>
                  <a:pt x="18169" y="9341"/>
                </a:cubicBezTo>
                <a:cubicBezTo>
                  <a:pt x="18093" y="9380"/>
                  <a:pt x="17955" y="9427"/>
                  <a:pt x="17749" y="9482"/>
                </a:cubicBezTo>
                <a:cubicBezTo>
                  <a:pt x="17550" y="9541"/>
                  <a:pt x="17338" y="9565"/>
                  <a:pt x="17115" y="9565"/>
                </a:cubicBezTo>
                <a:cubicBezTo>
                  <a:pt x="17074" y="9565"/>
                  <a:pt x="17039" y="9562"/>
                  <a:pt x="17006" y="9553"/>
                </a:cubicBezTo>
                <a:cubicBezTo>
                  <a:pt x="16977" y="9538"/>
                  <a:pt x="16939" y="9538"/>
                  <a:pt x="16901" y="9538"/>
                </a:cubicBezTo>
                <a:cubicBezTo>
                  <a:pt x="16901" y="9517"/>
                  <a:pt x="16895" y="9500"/>
                  <a:pt x="16886" y="9479"/>
                </a:cubicBezTo>
                <a:cubicBezTo>
                  <a:pt x="16877" y="9462"/>
                  <a:pt x="16871" y="9441"/>
                  <a:pt x="16871" y="9423"/>
                </a:cubicBezTo>
                <a:cubicBezTo>
                  <a:pt x="16724" y="8851"/>
                  <a:pt x="16457" y="8334"/>
                  <a:pt x="16072" y="7869"/>
                </a:cubicBezTo>
                <a:cubicBezTo>
                  <a:pt x="15688" y="7405"/>
                  <a:pt x="15250" y="7068"/>
                  <a:pt x="14751" y="6847"/>
                </a:cubicBezTo>
                <a:cubicBezTo>
                  <a:pt x="14789" y="6812"/>
                  <a:pt x="14815" y="6774"/>
                  <a:pt x="14836" y="6735"/>
                </a:cubicBezTo>
                <a:cubicBezTo>
                  <a:pt x="14853" y="6697"/>
                  <a:pt x="14883" y="6662"/>
                  <a:pt x="14918" y="6624"/>
                </a:cubicBezTo>
                <a:cubicBezTo>
                  <a:pt x="14974" y="6474"/>
                  <a:pt x="14974" y="6318"/>
                  <a:pt x="14918" y="6160"/>
                </a:cubicBezTo>
                <a:cubicBezTo>
                  <a:pt x="14900" y="6101"/>
                  <a:pt x="14842" y="6027"/>
                  <a:pt x="14745" y="5936"/>
                </a:cubicBezTo>
                <a:cubicBezTo>
                  <a:pt x="14648" y="5842"/>
                  <a:pt x="14483" y="5804"/>
                  <a:pt x="14257" y="5822"/>
                </a:cubicBezTo>
                <a:cubicBezTo>
                  <a:pt x="14240" y="5786"/>
                  <a:pt x="14210" y="5748"/>
                  <a:pt x="14175" y="5710"/>
                </a:cubicBezTo>
                <a:cubicBezTo>
                  <a:pt x="14060" y="5598"/>
                  <a:pt x="13943" y="5557"/>
                  <a:pt x="13819" y="5584"/>
                </a:cubicBezTo>
                <a:cubicBezTo>
                  <a:pt x="13587" y="5622"/>
                  <a:pt x="13358" y="5684"/>
                  <a:pt x="13132" y="5766"/>
                </a:cubicBezTo>
                <a:lnTo>
                  <a:pt x="13103" y="5736"/>
                </a:lnTo>
                <a:cubicBezTo>
                  <a:pt x="12974" y="5663"/>
                  <a:pt x="12830" y="5672"/>
                  <a:pt x="12668" y="5766"/>
                </a:cubicBezTo>
                <a:cubicBezTo>
                  <a:pt x="12116" y="6112"/>
                  <a:pt x="11658" y="6579"/>
                  <a:pt x="11291" y="7173"/>
                </a:cubicBezTo>
                <a:cubicBezTo>
                  <a:pt x="10923" y="7766"/>
                  <a:pt x="10609" y="8398"/>
                  <a:pt x="10336" y="9071"/>
                </a:cubicBezTo>
                <a:cubicBezTo>
                  <a:pt x="10007" y="8780"/>
                  <a:pt x="9743" y="8589"/>
                  <a:pt x="9534" y="8495"/>
                </a:cubicBezTo>
                <a:cubicBezTo>
                  <a:pt x="8961" y="8169"/>
                  <a:pt x="8356" y="7869"/>
                  <a:pt x="7719" y="7602"/>
                </a:cubicBezTo>
                <a:cubicBezTo>
                  <a:pt x="7082" y="7332"/>
                  <a:pt x="6359" y="7047"/>
                  <a:pt x="5554" y="6735"/>
                </a:cubicBezTo>
                <a:cubicBezTo>
                  <a:pt x="5422" y="6697"/>
                  <a:pt x="5311" y="6718"/>
                  <a:pt x="5217" y="6794"/>
                </a:cubicBezTo>
                <a:cubicBezTo>
                  <a:pt x="5123" y="6850"/>
                  <a:pt x="5052" y="6950"/>
                  <a:pt x="5005" y="7091"/>
                </a:cubicBezTo>
                <a:cubicBezTo>
                  <a:pt x="4987" y="7343"/>
                  <a:pt x="5026" y="7620"/>
                  <a:pt x="5123" y="7910"/>
                </a:cubicBezTo>
                <a:cubicBezTo>
                  <a:pt x="5225" y="8210"/>
                  <a:pt x="5405" y="8501"/>
                  <a:pt x="5669" y="8792"/>
                </a:cubicBezTo>
                <a:cubicBezTo>
                  <a:pt x="5434" y="8847"/>
                  <a:pt x="5340" y="8997"/>
                  <a:pt x="5387" y="9241"/>
                </a:cubicBezTo>
                <a:cubicBezTo>
                  <a:pt x="5496" y="9879"/>
                  <a:pt x="5819" y="10351"/>
                  <a:pt x="6342" y="10660"/>
                </a:cubicBezTo>
                <a:lnTo>
                  <a:pt x="6159" y="10830"/>
                </a:lnTo>
                <a:cubicBezTo>
                  <a:pt x="6027" y="10962"/>
                  <a:pt x="6007" y="11118"/>
                  <a:pt x="6104" y="11294"/>
                </a:cubicBezTo>
                <a:cubicBezTo>
                  <a:pt x="6139" y="11406"/>
                  <a:pt x="6265" y="11582"/>
                  <a:pt x="6474" y="11820"/>
                </a:cubicBezTo>
                <a:cubicBezTo>
                  <a:pt x="6685" y="12058"/>
                  <a:pt x="6994" y="12243"/>
                  <a:pt x="7396" y="12364"/>
                </a:cubicBezTo>
                <a:cubicBezTo>
                  <a:pt x="7337" y="12475"/>
                  <a:pt x="7314" y="12581"/>
                  <a:pt x="7314" y="12672"/>
                </a:cubicBezTo>
                <a:cubicBezTo>
                  <a:pt x="7314" y="12766"/>
                  <a:pt x="7323" y="12834"/>
                  <a:pt x="7337" y="12866"/>
                </a:cubicBezTo>
                <a:cubicBezTo>
                  <a:pt x="7396" y="13174"/>
                  <a:pt x="7578" y="13412"/>
                  <a:pt x="7889" y="13571"/>
                </a:cubicBezTo>
                <a:cubicBezTo>
                  <a:pt x="7543" y="13806"/>
                  <a:pt x="7173" y="13964"/>
                  <a:pt x="6776" y="14047"/>
                </a:cubicBezTo>
                <a:cubicBezTo>
                  <a:pt x="6386" y="14132"/>
                  <a:pt x="5983" y="14158"/>
                  <a:pt x="5584" y="14123"/>
                </a:cubicBezTo>
                <a:cubicBezTo>
                  <a:pt x="5181" y="14091"/>
                  <a:pt x="4791" y="13994"/>
                  <a:pt x="4415" y="13835"/>
                </a:cubicBezTo>
                <a:cubicBezTo>
                  <a:pt x="4038" y="13674"/>
                  <a:pt x="3713" y="13459"/>
                  <a:pt x="3431" y="13186"/>
                </a:cubicBezTo>
                <a:cubicBezTo>
                  <a:pt x="3357" y="13112"/>
                  <a:pt x="3266" y="13074"/>
                  <a:pt x="3158" y="13074"/>
                </a:cubicBezTo>
                <a:cubicBezTo>
                  <a:pt x="3046" y="13074"/>
                  <a:pt x="2958" y="13112"/>
                  <a:pt x="2882" y="13186"/>
                </a:cubicBezTo>
                <a:cubicBezTo>
                  <a:pt x="2670" y="13356"/>
                  <a:pt x="2650" y="13538"/>
                  <a:pt x="2826" y="13735"/>
                </a:cubicBezTo>
                <a:cubicBezTo>
                  <a:pt x="3575" y="14775"/>
                  <a:pt x="4509" y="15570"/>
                  <a:pt x="5616" y="16115"/>
                </a:cubicBezTo>
                <a:cubicBezTo>
                  <a:pt x="6729" y="16657"/>
                  <a:pt x="7945" y="16927"/>
                  <a:pt x="9267" y="16927"/>
                </a:cubicBezTo>
                <a:cubicBezTo>
                  <a:pt x="10166" y="16927"/>
                  <a:pt x="11032" y="16805"/>
                  <a:pt x="11858" y="16555"/>
                </a:cubicBezTo>
                <a:cubicBezTo>
                  <a:pt x="12692" y="16309"/>
                  <a:pt x="13441" y="15965"/>
                  <a:pt x="14110" y="15521"/>
                </a:cubicBezTo>
                <a:cubicBezTo>
                  <a:pt x="14780" y="15084"/>
                  <a:pt x="15365" y="14555"/>
                  <a:pt x="15855" y="13944"/>
                </a:cubicBezTo>
                <a:cubicBezTo>
                  <a:pt x="16345" y="13331"/>
                  <a:pt x="16707" y="12658"/>
                  <a:pt x="16930" y="11927"/>
                </a:cubicBezTo>
              </a:path>
            </a:pathLst>
          </a:custGeom>
          <a:solidFill>
            <a:schemeClr val="bg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5" name="AutoShape 6"/>
          <p:cNvSpPr>
            <a:spLocks/>
          </p:cNvSpPr>
          <p:nvPr/>
        </p:nvSpPr>
        <p:spPr bwMode="auto">
          <a:xfrm>
            <a:off x="4867196" y="4195762"/>
            <a:ext cx="247736" cy="247736"/>
          </a:xfrm>
          <a:custGeom>
            <a:avLst/>
            <a:gdLst>
              <a:gd name="T0" fmla="*/ 71438 w 21600"/>
              <a:gd name="T1" fmla="*/ 71438 h 21600"/>
              <a:gd name="T2" fmla="*/ 71438 w 21600"/>
              <a:gd name="T3" fmla="*/ 71438 h 21600"/>
              <a:gd name="T4" fmla="*/ 71438 w 21600"/>
              <a:gd name="T5" fmla="*/ 71438 h 21600"/>
              <a:gd name="T6" fmla="*/ 71438 w 21600"/>
              <a:gd name="T7" fmla="*/ 71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86" y="0"/>
                </a:moveTo>
                <a:cubicBezTo>
                  <a:pt x="19635" y="0"/>
                  <a:pt x="20275" y="264"/>
                  <a:pt x="20804" y="796"/>
                </a:cubicBezTo>
                <a:cubicBezTo>
                  <a:pt x="21333" y="1322"/>
                  <a:pt x="21600" y="1962"/>
                  <a:pt x="21600" y="2711"/>
                </a:cubicBezTo>
                <a:lnTo>
                  <a:pt x="21600" y="18882"/>
                </a:lnTo>
                <a:cubicBezTo>
                  <a:pt x="21600" y="19267"/>
                  <a:pt x="21527" y="19623"/>
                  <a:pt x="21383" y="19952"/>
                </a:cubicBezTo>
                <a:cubicBezTo>
                  <a:pt x="21236" y="20281"/>
                  <a:pt x="21045" y="20563"/>
                  <a:pt x="20807" y="20803"/>
                </a:cubicBezTo>
                <a:cubicBezTo>
                  <a:pt x="20566" y="21041"/>
                  <a:pt x="20278" y="21232"/>
                  <a:pt x="19941" y="21376"/>
                </a:cubicBezTo>
                <a:cubicBezTo>
                  <a:pt x="19606" y="21523"/>
                  <a:pt x="19252" y="21594"/>
                  <a:pt x="18889" y="21594"/>
                </a:cubicBezTo>
                <a:lnTo>
                  <a:pt x="7233" y="21594"/>
                </a:lnTo>
                <a:cubicBezTo>
                  <a:pt x="7486" y="21232"/>
                  <a:pt x="7765" y="20783"/>
                  <a:pt x="8070" y="20254"/>
                </a:cubicBezTo>
                <a:cubicBezTo>
                  <a:pt x="8376" y="19722"/>
                  <a:pt x="8608" y="19173"/>
                  <a:pt x="8763" y="18600"/>
                </a:cubicBezTo>
                <a:lnTo>
                  <a:pt x="8904" y="18025"/>
                </a:lnTo>
                <a:cubicBezTo>
                  <a:pt x="8963" y="17793"/>
                  <a:pt x="9042" y="17472"/>
                  <a:pt x="9151" y="17073"/>
                </a:cubicBezTo>
                <a:cubicBezTo>
                  <a:pt x="9260" y="16668"/>
                  <a:pt x="9398" y="16142"/>
                  <a:pt x="9568" y="15495"/>
                </a:cubicBezTo>
                <a:cubicBezTo>
                  <a:pt x="9753" y="15880"/>
                  <a:pt x="10108" y="16209"/>
                  <a:pt x="10625" y="16485"/>
                </a:cubicBezTo>
                <a:cubicBezTo>
                  <a:pt x="11148" y="16764"/>
                  <a:pt x="11718" y="16903"/>
                  <a:pt x="12334" y="16903"/>
                </a:cubicBezTo>
                <a:cubicBezTo>
                  <a:pt x="13236" y="16903"/>
                  <a:pt x="14061" y="16709"/>
                  <a:pt x="14810" y="16312"/>
                </a:cubicBezTo>
                <a:cubicBezTo>
                  <a:pt x="15559" y="15919"/>
                  <a:pt x="16202" y="15378"/>
                  <a:pt x="16737" y="14688"/>
                </a:cubicBezTo>
                <a:cubicBezTo>
                  <a:pt x="17271" y="14000"/>
                  <a:pt x="17685" y="13178"/>
                  <a:pt x="17988" y="12226"/>
                </a:cubicBezTo>
                <a:cubicBezTo>
                  <a:pt x="18290" y="11277"/>
                  <a:pt x="18437" y="10240"/>
                  <a:pt x="18437" y="9123"/>
                </a:cubicBezTo>
                <a:cubicBezTo>
                  <a:pt x="18437" y="8281"/>
                  <a:pt x="18261" y="7473"/>
                  <a:pt x="17914" y="6692"/>
                </a:cubicBezTo>
                <a:cubicBezTo>
                  <a:pt x="17571" y="5913"/>
                  <a:pt x="17083" y="5223"/>
                  <a:pt x="16461" y="4618"/>
                </a:cubicBezTo>
                <a:cubicBezTo>
                  <a:pt x="15838" y="4013"/>
                  <a:pt x="15083" y="3534"/>
                  <a:pt x="14196" y="3175"/>
                </a:cubicBezTo>
                <a:cubicBezTo>
                  <a:pt x="13309" y="2820"/>
                  <a:pt x="12331" y="2641"/>
                  <a:pt x="11265" y="2641"/>
                </a:cubicBezTo>
                <a:cubicBezTo>
                  <a:pt x="9923" y="2641"/>
                  <a:pt x="8748" y="2858"/>
                  <a:pt x="7735" y="3296"/>
                </a:cubicBezTo>
                <a:cubicBezTo>
                  <a:pt x="6722" y="3734"/>
                  <a:pt x="5876" y="4295"/>
                  <a:pt x="5198" y="4981"/>
                </a:cubicBezTo>
                <a:cubicBezTo>
                  <a:pt x="4523" y="5672"/>
                  <a:pt x="4012" y="6433"/>
                  <a:pt x="3677" y="7267"/>
                </a:cubicBezTo>
                <a:cubicBezTo>
                  <a:pt x="3339" y="8102"/>
                  <a:pt x="3169" y="8921"/>
                  <a:pt x="3169" y="9732"/>
                </a:cubicBezTo>
                <a:cubicBezTo>
                  <a:pt x="3169" y="10707"/>
                  <a:pt x="3354" y="11589"/>
                  <a:pt x="3730" y="12379"/>
                </a:cubicBezTo>
                <a:cubicBezTo>
                  <a:pt x="4103" y="13175"/>
                  <a:pt x="4687" y="13727"/>
                  <a:pt x="5471" y="14044"/>
                </a:cubicBezTo>
                <a:cubicBezTo>
                  <a:pt x="5603" y="14103"/>
                  <a:pt x="5721" y="14106"/>
                  <a:pt x="5829" y="14059"/>
                </a:cubicBezTo>
                <a:cubicBezTo>
                  <a:pt x="5938" y="14012"/>
                  <a:pt x="6011" y="13912"/>
                  <a:pt x="6047" y="13765"/>
                </a:cubicBezTo>
                <a:cubicBezTo>
                  <a:pt x="6085" y="13671"/>
                  <a:pt x="6120" y="13521"/>
                  <a:pt x="6158" y="13322"/>
                </a:cubicBezTo>
                <a:cubicBezTo>
                  <a:pt x="6196" y="13119"/>
                  <a:pt x="6232" y="12957"/>
                  <a:pt x="6273" y="12834"/>
                </a:cubicBezTo>
                <a:cubicBezTo>
                  <a:pt x="6346" y="12620"/>
                  <a:pt x="6290" y="12420"/>
                  <a:pt x="6103" y="12232"/>
                </a:cubicBezTo>
                <a:cubicBezTo>
                  <a:pt x="5885" y="11959"/>
                  <a:pt x="5712" y="11641"/>
                  <a:pt x="5580" y="11283"/>
                </a:cubicBezTo>
                <a:cubicBezTo>
                  <a:pt x="5451" y="10922"/>
                  <a:pt x="5386" y="10493"/>
                  <a:pt x="5386" y="9996"/>
                </a:cubicBezTo>
                <a:cubicBezTo>
                  <a:pt x="5386" y="9286"/>
                  <a:pt x="5515" y="8601"/>
                  <a:pt x="5771" y="7952"/>
                </a:cubicBezTo>
                <a:cubicBezTo>
                  <a:pt x="6029" y="7300"/>
                  <a:pt x="6399" y="6724"/>
                  <a:pt x="6884" y="6222"/>
                </a:cubicBezTo>
                <a:cubicBezTo>
                  <a:pt x="7365" y="5719"/>
                  <a:pt x="7947" y="5323"/>
                  <a:pt x="8628" y="5026"/>
                </a:cubicBezTo>
                <a:cubicBezTo>
                  <a:pt x="9307" y="4730"/>
                  <a:pt x="10076" y="4586"/>
                  <a:pt x="10939" y="4586"/>
                </a:cubicBezTo>
                <a:cubicBezTo>
                  <a:pt x="11709" y="4586"/>
                  <a:pt x="12384" y="4696"/>
                  <a:pt x="12969" y="4915"/>
                </a:cubicBezTo>
                <a:cubicBezTo>
                  <a:pt x="13556" y="5135"/>
                  <a:pt x="14049" y="5437"/>
                  <a:pt x="14455" y="5822"/>
                </a:cubicBezTo>
                <a:cubicBezTo>
                  <a:pt x="14857" y="6207"/>
                  <a:pt x="15157" y="6662"/>
                  <a:pt x="15362" y="7188"/>
                </a:cubicBezTo>
                <a:cubicBezTo>
                  <a:pt x="15562" y="7713"/>
                  <a:pt x="15665" y="8296"/>
                  <a:pt x="15665" y="8933"/>
                </a:cubicBezTo>
                <a:cubicBezTo>
                  <a:pt x="15665" y="9738"/>
                  <a:pt x="15580" y="10505"/>
                  <a:pt x="15403" y="11239"/>
                </a:cubicBezTo>
                <a:cubicBezTo>
                  <a:pt x="15230" y="11968"/>
                  <a:pt x="14986" y="12608"/>
                  <a:pt x="14675" y="13149"/>
                </a:cubicBezTo>
                <a:cubicBezTo>
                  <a:pt x="14361" y="13695"/>
                  <a:pt x="13982" y="14130"/>
                  <a:pt x="13533" y="14456"/>
                </a:cubicBezTo>
                <a:cubicBezTo>
                  <a:pt x="13089" y="14785"/>
                  <a:pt x="12599" y="14949"/>
                  <a:pt x="12064" y="14949"/>
                </a:cubicBezTo>
                <a:cubicBezTo>
                  <a:pt x="11774" y="14949"/>
                  <a:pt x="11506" y="14891"/>
                  <a:pt x="11257" y="14770"/>
                </a:cubicBezTo>
                <a:cubicBezTo>
                  <a:pt x="11010" y="14656"/>
                  <a:pt x="10798" y="14494"/>
                  <a:pt x="10622" y="14294"/>
                </a:cubicBezTo>
                <a:cubicBezTo>
                  <a:pt x="10449" y="14095"/>
                  <a:pt x="10332" y="13866"/>
                  <a:pt x="10267" y="13607"/>
                </a:cubicBezTo>
                <a:cubicBezTo>
                  <a:pt x="10202" y="13348"/>
                  <a:pt x="10205" y="13064"/>
                  <a:pt x="10282" y="12755"/>
                </a:cubicBezTo>
                <a:cubicBezTo>
                  <a:pt x="10449" y="12024"/>
                  <a:pt x="10660" y="11301"/>
                  <a:pt x="10913" y="10584"/>
                </a:cubicBezTo>
                <a:cubicBezTo>
                  <a:pt x="11166" y="9868"/>
                  <a:pt x="11295" y="9251"/>
                  <a:pt x="11295" y="8733"/>
                </a:cubicBezTo>
                <a:cubicBezTo>
                  <a:pt x="11295" y="8275"/>
                  <a:pt x="11169" y="7876"/>
                  <a:pt x="10922" y="7538"/>
                </a:cubicBezTo>
                <a:cubicBezTo>
                  <a:pt x="10672" y="7200"/>
                  <a:pt x="10285" y="7033"/>
                  <a:pt x="9759" y="7033"/>
                </a:cubicBezTo>
                <a:cubicBezTo>
                  <a:pt x="9142" y="7033"/>
                  <a:pt x="8622" y="7309"/>
                  <a:pt x="8208" y="7861"/>
                </a:cubicBezTo>
                <a:cubicBezTo>
                  <a:pt x="7788" y="8413"/>
                  <a:pt x="7580" y="9121"/>
                  <a:pt x="7580" y="9970"/>
                </a:cubicBezTo>
                <a:cubicBezTo>
                  <a:pt x="7562" y="10188"/>
                  <a:pt x="7571" y="10399"/>
                  <a:pt x="7609" y="10605"/>
                </a:cubicBezTo>
                <a:cubicBezTo>
                  <a:pt x="7647" y="11010"/>
                  <a:pt x="7750" y="11401"/>
                  <a:pt x="7918" y="11786"/>
                </a:cubicBezTo>
                <a:cubicBezTo>
                  <a:pt x="7592" y="13108"/>
                  <a:pt x="7336" y="14168"/>
                  <a:pt x="7151" y="14961"/>
                </a:cubicBezTo>
                <a:cubicBezTo>
                  <a:pt x="6969" y="15757"/>
                  <a:pt x="6831" y="16377"/>
                  <a:pt x="6734" y="16821"/>
                </a:cubicBezTo>
                <a:cubicBezTo>
                  <a:pt x="6622" y="17338"/>
                  <a:pt x="6540" y="17711"/>
                  <a:pt x="6481" y="17946"/>
                </a:cubicBezTo>
                <a:cubicBezTo>
                  <a:pt x="6332" y="18604"/>
                  <a:pt x="6267" y="19270"/>
                  <a:pt x="6285" y="19949"/>
                </a:cubicBezTo>
                <a:cubicBezTo>
                  <a:pt x="6305" y="20631"/>
                  <a:pt x="6335" y="21180"/>
                  <a:pt x="6370" y="21600"/>
                </a:cubicBezTo>
                <a:lnTo>
                  <a:pt x="2714" y="21600"/>
                </a:lnTo>
                <a:cubicBezTo>
                  <a:pt x="1965" y="21600"/>
                  <a:pt x="1322" y="21336"/>
                  <a:pt x="796" y="20807"/>
                </a:cubicBezTo>
                <a:cubicBezTo>
                  <a:pt x="264" y="20275"/>
                  <a:pt x="0" y="19638"/>
                  <a:pt x="0" y="18886"/>
                </a:cubicBezTo>
                <a:lnTo>
                  <a:pt x="0" y="2715"/>
                </a:lnTo>
                <a:cubicBezTo>
                  <a:pt x="0" y="2350"/>
                  <a:pt x="70" y="1998"/>
                  <a:pt x="217" y="1660"/>
                </a:cubicBezTo>
                <a:cubicBezTo>
                  <a:pt x="364" y="1325"/>
                  <a:pt x="555" y="1034"/>
                  <a:pt x="793" y="799"/>
                </a:cubicBezTo>
                <a:cubicBezTo>
                  <a:pt x="1031" y="555"/>
                  <a:pt x="1316" y="368"/>
                  <a:pt x="1645" y="221"/>
                </a:cubicBezTo>
                <a:cubicBezTo>
                  <a:pt x="1971" y="74"/>
                  <a:pt x="2325" y="3"/>
                  <a:pt x="2711" y="3"/>
                </a:cubicBezTo>
                <a:lnTo>
                  <a:pt x="18886" y="3"/>
                </a:lnTo>
                <a:lnTo>
                  <a:pt x="18886" y="0"/>
                </a:lnTo>
                <a:close/>
              </a:path>
            </a:pathLst>
          </a:custGeom>
          <a:solidFill>
            <a:schemeClr val="bg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6" name="AutoShape 7"/>
          <p:cNvSpPr>
            <a:spLocks/>
          </p:cNvSpPr>
          <p:nvPr/>
        </p:nvSpPr>
        <p:spPr bwMode="auto">
          <a:xfrm>
            <a:off x="5979257" y="4234299"/>
            <a:ext cx="247736" cy="206448"/>
          </a:xfrm>
          <a:custGeom>
            <a:avLst/>
            <a:gdLst>
              <a:gd name="T0" fmla="*/ 71438 w 21600"/>
              <a:gd name="T1" fmla="*/ 59532 h 21600"/>
              <a:gd name="T2" fmla="*/ 71438 w 21600"/>
              <a:gd name="T3" fmla="*/ 59532 h 21600"/>
              <a:gd name="T4" fmla="*/ 71438 w 21600"/>
              <a:gd name="T5" fmla="*/ 59532 h 21600"/>
              <a:gd name="T6" fmla="*/ 71438 w 21600"/>
              <a:gd name="T7" fmla="*/ 59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83" y="15633"/>
                </a:moveTo>
                <a:cubicBezTo>
                  <a:pt x="11211" y="15633"/>
                  <a:pt x="11623" y="15565"/>
                  <a:pt x="12012" y="15415"/>
                </a:cubicBezTo>
                <a:cubicBezTo>
                  <a:pt x="12404" y="15271"/>
                  <a:pt x="12778" y="15083"/>
                  <a:pt x="13138" y="14854"/>
                </a:cubicBezTo>
                <a:cubicBezTo>
                  <a:pt x="13498" y="14625"/>
                  <a:pt x="13846" y="14362"/>
                  <a:pt x="14181" y="14074"/>
                </a:cubicBezTo>
                <a:cubicBezTo>
                  <a:pt x="14517" y="13773"/>
                  <a:pt x="14845" y="13472"/>
                  <a:pt x="15168" y="13159"/>
                </a:cubicBezTo>
                <a:cubicBezTo>
                  <a:pt x="16142" y="12225"/>
                  <a:pt x="17127" y="11306"/>
                  <a:pt x="18121" y="10410"/>
                </a:cubicBezTo>
                <a:cubicBezTo>
                  <a:pt x="19112" y="9514"/>
                  <a:pt x="20114" y="8615"/>
                  <a:pt x="21120" y="7713"/>
                </a:cubicBezTo>
                <a:cubicBezTo>
                  <a:pt x="21198" y="7640"/>
                  <a:pt x="21279" y="7569"/>
                  <a:pt x="21360" y="7496"/>
                </a:cubicBezTo>
                <a:cubicBezTo>
                  <a:pt x="21443" y="7428"/>
                  <a:pt x="21524" y="7346"/>
                  <a:pt x="21600" y="7249"/>
                </a:cubicBezTo>
                <a:lnTo>
                  <a:pt x="21600" y="19981"/>
                </a:lnTo>
                <a:cubicBezTo>
                  <a:pt x="21600" y="20415"/>
                  <a:pt x="21470" y="20800"/>
                  <a:pt x="21208" y="21117"/>
                </a:cubicBezTo>
                <a:cubicBezTo>
                  <a:pt x="20946" y="21437"/>
                  <a:pt x="20633" y="21600"/>
                  <a:pt x="20266" y="21600"/>
                </a:cubicBezTo>
                <a:lnTo>
                  <a:pt x="1347" y="21600"/>
                </a:lnTo>
                <a:cubicBezTo>
                  <a:pt x="979" y="21600"/>
                  <a:pt x="664" y="21437"/>
                  <a:pt x="397" y="21117"/>
                </a:cubicBezTo>
                <a:cubicBezTo>
                  <a:pt x="132" y="20804"/>
                  <a:pt x="0" y="20418"/>
                  <a:pt x="0" y="19981"/>
                </a:cubicBezTo>
                <a:lnTo>
                  <a:pt x="0" y="7249"/>
                </a:lnTo>
                <a:cubicBezTo>
                  <a:pt x="76" y="7346"/>
                  <a:pt x="157" y="7428"/>
                  <a:pt x="240" y="7496"/>
                </a:cubicBezTo>
                <a:cubicBezTo>
                  <a:pt x="321" y="7569"/>
                  <a:pt x="402" y="7640"/>
                  <a:pt x="480" y="7713"/>
                </a:cubicBezTo>
                <a:cubicBezTo>
                  <a:pt x="1489" y="8615"/>
                  <a:pt x="2488" y="9514"/>
                  <a:pt x="3482" y="10410"/>
                </a:cubicBezTo>
                <a:cubicBezTo>
                  <a:pt x="4473" y="11306"/>
                  <a:pt x="5458" y="12222"/>
                  <a:pt x="6434" y="13159"/>
                </a:cubicBezTo>
                <a:cubicBezTo>
                  <a:pt x="6738" y="13454"/>
                  <a:pt x="7059" y="13744"/>
                  <a:pt x="7394" y="14039"/>
                </a:cubicBezTo>
                <a:cubicBezTo>
                  <a:pt x="7730" y="14337"/>
                  <a:pt x="8080" y="14600"/>
                  <a:pt x="8437" y="14840"/>
                </a:cubicBezTo>
                <a:cubicBezTo>
                  <a:pt x="8797" y="15075"/>
                  <a:pt x="9174" y="15269"/>
                  <a:pt x="9568" y="15414"/>
                </a:cubicBezTo>
                <a:cubicBezTo>
                  <a:pt x="9965" y="15562"/>
                  <a:pt x="10372" y="15633"/>
                  <a:pt x="10783" y="15633"/>
                </a:cubicBezTo>
                <a:moveTo>
                  <a:pt x="10783" y="12414"/>
                </a:moveTo>
                <a:cubicBezTo>
                  <a:pt x="10540" y="12414"/>
                  <a:pt x="10278" y="12335"/>
                  <a:pt x="9997" y="12167"/>
                </a:cubicBezTo>
                <a:cubicBezTo>
                  <a:pt x="9715" y="12005"/>
                  <a:pt x="9441" y="11805"/>
                  <a:pt x="9172" y="11576"/>
                </a:cubicBezTo>
                <a:cubicBezTo>
                  <a:pt x="8900" y="11348"/>
                  <a:pt x="8638" y="11106"/>
                  <a:pt x="8381" y="10853"/>
                </a:cubicBezTo>
                <a:cubicBezTo>
                  <a:pt x="8121" y="10601"/>
                  <a:pt x="7896" y="10389"/>
                  <a:pt x="7700" y="10222"/>
                </a:cubicBezTo>
                <a:cubicBezTo>
                  <a:pt x="6753" y="9355"/>
                  <a:pt x="5820" y="8506"/>
                  <a:pt x="4891" y="7663"/>
                </a:cubicBezTo>
                <a:cubicBezTo>
                  <a:pt x="3966" y="6814"/>
                  <a:pt x="3024" y="5959"/>
                  <a:pt x="2062" y="5087"/>
                </a:cubicBezTo>
                <a:cubicBezTo>
                  <a:pt x="1883" y="4919"/>
                  <a:pt x="1672" y="4690"/>
                  <a:pt x="1435" y="4405"/>
                </a:cubicBezTo>
                <a:cubicBezTo>
                  <a:pt x="1195" y="4118"/>
                  <a:pt x="974" y="3803"/>
                  <a:pt x="766" y="3460"/>
                </a:cubicBezTo>
                <a:cubicBezTo>
                  <a:pt x="561" y="3110"/>
                  <a:pt x="384" y="2760"/>
                  <a:pt x="240" y="2405"/>
                </a:cubicBezTo>
                <a:cubicBezTo>
                  <a:pt x="95" y="2050"/>
                  <a:pt x="22" y="1723"/>
                  <a:pt x="22" y="1435"/>
                </a:cubicBezTo>
                <a:cubicBezTo>
                  <a:pt x="22" y="1051"/>
                  <a:pt x="164" y="713"/>
                  <a:pt x="443" y="425"/>
                </a:cubicBezTo>
                <a:cubicBezTo>
                  <a:pt x="727" y="143"/>
                  <a:pt x="1026" y="0"/>
                  <a:pt x="1347" y="0"/>
                </a:cubicBezTo>
                <a:lnTo>
                  <a:pt x="20266" y="0"/>
                </a:lnTo>
                <a:cubicBezTo>
                  <a:pt x="20584" y="0"/>
                  <a:pt x="20883" y="143"/>
                  <a:pt x="21162" y="425"/>
                </a:cubicBezTo>
                <a:cubicBezTo>
                  <a:pt x="21438" y="713"/>
                  <a:pt x="21578" y="1051"/>
                  <a:pt x="21578" y="1435"/>
                </a:cubicBezTo>
                <a:cubicBezTo>
                  <a:pt x="21578" y="1723"/>
                  <a:pt x="21505" y="2049"/>
                  <a:pt x="21360" y="2405"/>
                </a:cubicBezTo>
                <a:cubicBezTo>
                  <a:pt x="21216" y="2760"/>
                  <a:pt x="21039" y="3110"/>
                  <a:pt x="20834" y="3460"/>
                </a:cubicBezTo>
                <a:cubicBezTo>
                  <a:pt x="20628" y="3803"/>
                  <a:pt x="20403" y="4120"/>
                  <a:pt x="20165" y="4405"/>
                </a:cubicBezTo>
                <a:cubicBezTo>
                  <a:pt x="19927" y="4691"/>
                  <a:pt x="19717" y="4923"/>
                  <a:pt x="19537" y="5087"/>
                </a:cubicBezTo>
                <a:cubicBezTo>
                  <a:pt x="18579" y="5948"/>
                  <a:pt x="17634" y="6802"/>
                  <a:pt x="16708" y="7651"/>
                </a:cubicBezTo>
                <a:cubicBezTo>
                  <a:pt x="15783" y="8500"/>
                  <a:pt x="14845" y="9355"/>
                  <a:pt x="13900" y="10222"/>
                </a:cubicBezTo>
                <a:cubicBezTo>
                  <a:pt x="13704" y="10389"/>
                  <a:pt x="13481" y="10601"/>
                  <a:pt x="13226" y="10853"/>
                </a:cubicBezTo>
                <a:cubicBezTo>
                  <a:pt x="12972" y="11106"/>
                  <a:pt x="12710" y="11348"/>
                  <a:pt x="12436" y="11576"/>
                </a:cubicBezTo>
                <a:cubicBezTo>
                  <a:pt x="12161" y="11805"/>
                  <a:pt x="11885" y="12005"/>
                  <a:pt x="11603" y="12167"/>
                </a:cubicBezTo>
                <a:cubicBezTo>
                  <a:pt x="11322" y="12335"/>
                  <a:pt x="11064" y="12414"/>
                  <a:pt x="10829" y="12414"/>
                </a:cubicBezTo>
                <a:lnTo>
                  <a:pt x="10783" y="12414"/>
                </a:lnTo>
                <a:close/>
              </a:path>
            </a:pathLst>
          </a:custGeom>
          <a:solidFill>
            <a:schemeClr val="bg1"/>
          </a:solidFill>
          <a:ln>
            <a:noFill/>
          </a:ln>
          <a:effectLs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p>
        </p:txBody>
      </p:sp>
      <p:sp>
        <p:nvSpPr>
          <p:cNvPr id="27" name="AutoShape 8"/>
          <p:cNvSpPr>
            <a:spLocks/>
          </p:cNvSpPr>
          <p:nvPr/>
        </p:nvSpPr>
        <p:spPr bwMode="auto">
          <a:xfrm>
            <a:off x="3491833" y="4264262"/>
            <a:ext cx="1230423" cy="22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400"/>
              </a:spcBef>
              <a:defRPr/>
            </a:pPr>
            <a:r>
              <a:rPr lang="es-E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Verdana" charset="0"/>
              </a:rPr>
              <a:t>+(504)9465-5220</a:t>
            </a:r>
            <a:endParaRPr lang="es-E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37" name="AutoShape 8"/>
          <p:cNvSpPr>
            <a:spLocks/>
          </p:cNvSpPr>
          <p:nvPr/>
        </p:nvSpPr>
        <p:spPr bwMode="auto">
          <a:xfrm>
            <a:off x="5172715" y="4264262"/>
            <a:ext cx="1230423" cy="22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400"/>
              </a:spcBef>
              <a:defRPr/>
            </a:pPr>
            <a:r>
              <a:rPr lang="es-E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Verdana" charset="0"/>
              </a:rPr>
              <a:t>1STUDIO</a:t>
            </a:r>
            <a:endParaRPr lang="es-E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1" name="AutoShape 8"/>
          <p:cNvSpPr>
            <a:spLocks/>
          </p:cNvSpPr>
          <p:nvPr/>
        </p:nvSpPr>
        <p:spPr bwMode="auto">
          <a:xfrm>
            <a:off x="6302268" y="4264262"/>
            <a:ext cx="1230423" cy="22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400"/>
              </a:spcBef>
              <a:defRPr/>
            </a:pPr>
            <a:r>
              <a:rPr lang="es-E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Verdana" charset="0"/>
              </a:rPr>
              <a:t>admin@1studio.in</a:t>
            </a:r>
            <a:endParaRPr lang="es-E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
        <p:nvSpPr>
          <p:cNvPr id="43" name="AutoShape 8"/>
          <p:cNvSpPr>
            <a:spLocks/>
          </p:cNvSpPr>
          <p:nvPr/>
        </p:nvSpPr>
        <p:spPr bwMode="auto">
          <a:xfrm>
            <a:off x="8010044" y="4264262"/>
            <a:ext cx="1230423" cy="22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lc="http://schemas.openxmlformats.org/drawingml/2006/lockedCanvas" xmlns:a14="http://schemas.microsoft.com/office/drawing/2010/main" xmlns="">
                <a:solidFill>
                  <a:srgbClr val="FFFFFF"/>
                </a:solidFill>
              </a14:hiddenFill>
            </a:ext>
            <a:ext uri="{91240B29-F687-4f45-9708-019B960494DF}">
              <a14:hiddenLine xmlns:lc="http://schemas.openxmlformats.org/drawingml/2006/lockedCanvas" xmlns:a14="http://schemas.microsoft.com/office/drawing/2010/main" xmlns="" w="12700" cap="flat" cmpd="sng">
                <a:solidFill>
                  <a:srgbClr val="000000"/>
                </a:solidFill>
                <a:prstDash val="solid"/>
                <a:miter lim="0"/>
                <a:headEnd/>
                <a:tailEnd/>
              </a14:hiddenLine>
            </a:ext>
            <a:ext uri="{AF507438-7753-43e0-B8FC-AC1667EBCBE1}">
              <a14:hiddenEffects xmlns:lc="http://schemas.openxmlformats.org/drawingml/2006/lockedCanva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a:spcBef>
                <a:spcPts val="400"/>
              </a:spcBef>
              <a:defRPr/>
            </a:pPr>
            <a:r>
              <a:rPr lang="es-ES" sz="10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Verdana" charset="0"/>
              </a:rPr>
              <a:t>1STUDIO</a:t>
            </a:r>
            <a:endParaRPr lang="es-ES" sz="1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sym typeface="Calibri" charset="0"/>
            </a:endParaRPr>
          </a:p>
        </p:txBody>
      </p:sp>
    </p:spTree>
  </p:cSld>
  <p:clrMapOvr>
    <a:masterClrMapping/>
  </p:clrMapOvr>
  <p:transition spd="slow">
    <p:comb/>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778733" y="767788"/>
            <a:ext cx="10601737" cy="511013"/>
          </a:xfrm>
        </p:spPr>
        <p:txBody>
          <a:bodyPr>
            <a:noAutofit/>
          </a:bodyPr>
          <a:lstStyle/>
          <a:p>
            <a:pPr marL="0" indent="0">
              <a:buNone/>
            </a:pPr>
            <a:r>
              <a:rPr lang="en-US" sz="3600" dirty="0" smtClean="0">
                <a:latin typeface="+mj-lt"/>
              </a:rPr>
              <a:t>Fully Editable Icons</a:t>
            </a:r>
            <a:endParaRPr lang="en-US" sz="3600" dirty="0">
              <a:latin typeface="+mj-lt"/>
            </a:endParaRPr>
          </a:p>
        </p:txBody>
      </p:sp>
      <p:sp>
        <p:nvSpPr>
          <p:cNvPr id="3" name="Text Placeholder 2"/>
          <p:cNvSpPr>
            <a:spLocks noGrp="1"/>
          </p:cNvSpPr>
          <p:nvPr>
            <p:ph type="body" sz="quarter" idx="4294967295"/>
          </p:nvPr>
        </p:nvSpPr>
        <p:spPr>
          <a:xfrm>
            <a:off x="791427" y="1411741"/>
            <a:ext cx="10601737" cy="188459"/>
          </a:xfrm>
        </p:spPr>
        <p:txBody>
          <a:bodyPr>
            <a:noAutofit/>
          </a:bodyPr>
          <a:lstStyle/>
          <a:p>
            <a:pPr marL="0" indent="0">
              <a:buNone/>
            </a:pPr>
            <a:r>
              <a:rPr lang="en-US" sz="1400" dirty="0" smtClean="0">
                <a:latin typeface="Open Sans Light" panose="020B0306030504020204" pitchFamily="34" charset="0"/>
                <a:ea typeface="Open Sans Light" panose="020B0306030504020204" pitchFamily="34" charset="0"/>
                <a:cs typeface="Open Sans Light" panose="020B0306030504020204" pitchFamily="34" charset="0"/>
              </a:rPr>
              <a:t>Editable Vector Icons, which you can use only with simple copy and paste</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 name="Freeform 5"/>
          <p:cNvSpPr>
            <a:spLocks/>
          </p:cNvSpPr>
          <p:nvPr/>
        </p:nvSpPr>
        <p:spPr bwMode="auto">
          <a:xfrm>
            <a:off x="999617" y="2074406"/>
            <a:ext cx="210201" cy="218526"/>
          </a:xfrm>
          <a:custGeom>
            <a:avLst/>
            <a:gdLst>
              <a:gd name="T0" fmla="*/ 152 w 152"/>
              <a:gd name="T1" fmla="*/ 6 h 158"/>
              <a:gd name="T2" fmla="*/ 148 w 152"/>
              <a:gd name="T3" fmla="*/ 13 h 158"/>
              <a:gd name="T4" fmla="*/ 88 w 152"/>
              <a:gd name="T5" fmla="*/ 73 h 158"/>
              <a:gd name="T6" fmla="*/ 88 w 152"/>
              <a:gd name="T7" fmla="*/ 146 h 158"/>
              <a:gd name="T8" fmla="*/ 118 w 152"/>
              <a:gd name="T9" fmla="*/ 146 h 158"/>
              <a:gd name="T10" fmla="*/ 122 w 152"/>
              <a:gd name="T11" fmla="*/ 147 h 158"/>
              <a:gd name="T12" fmla="*/ 124 w 152"/>
              <a:gd name="T13" fmla="*/ 152 h 158"/>
              <a:gd name="T14" fmla="*/ 122 w 152"/>
              <a:gd name="T15" fmla="*/ 156 h 158"/>
              <a:gd name="T16" fmla="*/ 118 w 152"/>
              <a:gd name="T17" fmla="*/ 158 h 158"/>
              <a:gd name="T18" fmla="*/ 33 w 152"/>
              <a:gd name="T19" fmla="*/ 158 h 158"/>
              <a:gd name="T20" fmla="*/ 29 w 152"/>
              <a:gd name="T21" fmla="*/ 156 h 158"/>
              <a:gd name="T22" fmla="*/ 27 w 152"/>
              <a:gd name="T23" fmla="*/ 152 h 158"/>
              <a:gd name="T24" fmla="*/ 29 w 152"/>
              <a:gd name="T25" fmla="*/ 147 h 158"/>
              <a:gd name="T26" fmla="*/ 33 w 152"/>
              <a:gd name="T27" fmla="*/ 146 h 158"/>
              <a:gd name="T28" fmla="*/ 64 w 152"/>
              <a:gd name="T29" fmla="*/ 146 h 158"/>
              <a:gd name="T30" fmla="*/ 64 w 152"/>
              <a:gd name="T31" fmla="*/ 73 h 158"/>
              <a:gd name="T32" fmla="*/ 4 w 152"/>
              <a:gd name="T33" fmla="*/ 13 h 158"/>
              <a:gd name="T34" fmla="*/ 0 w 152"/>
              <a:gd name="T35" fmla="*/ 6 h 158"/>
              <a:gd name="T36" fmla="*/ 1 w 152"/>
              <a:gd name="T37" fmla="*/ 2 h 158"/>
              <a:gd name="T38" fmla="*/ 5 w 152"/>
              <a:gd name="T39" fmla="*/ 1 h 158"/>
              <a:gd name="T40" fmla="*/ 9 w 152"/>
              <a:gd name="T41" fmla="*/ 0 h 158"/>
              <a:gd name="T42" fmla="*/ 142 w 152"/>
              <a:gd name="T43" fmla="*/ 0 h 158"/>
              <a:gd name="T44" fmla="*/ 146 w 152"/>
              <a:gd name="T45" fmla="*/ 1 h 158"/>
              <a:gd name="T46" fmla="*/ 150 w 152"/>
              <a:gd name="T47" fmla="*/ 2 h 158"/>
              <a:gd name="T48" fmla="*/ 152 w 152"/>
              <a:gd name="T49"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 h="158">
                <a:moveTo>
                  <a:pt x="152" y="6"/>
                </a:moveTo>
                <a:cubicBezTo>
                  <a:pt x="152" y="8"/>
                  <a:pt x="150" y="11"/>
                  <a:pt x="148" y="13"/>
                </a:cubicBezTo>
                <a:cubicBezTo>
                  <a:pt x="88" y="73"/>
                  <a:pt x="88" y="73"/>
                  <a:pt x="88" y="73"/>
                </a:cubicBezTo>
                <a:cubicBezTo>
                  <a:pt x="88" y="146"/>
                  <a:pt x="88" y="146"/>
                  <a:pt x="88" y="146"/>
                </a:cubicBezTo>
                <a:cubicBezTo>
                  <a:pt x="118" y="146"/>
                  <a:pt x="118" y="146"/>
                  <a:pt x="118" y="146"/>
                </a:cubicBezTo>
                <a:cubicBezTo>
                  <a:pt x="120" y="146"/>
                  <a:pt x="121" y="146"/>
                  <a:pt x="122" y="147"/>
                </a:cubicBezTo>
                <a:cubicBezTo>
                  <a:pt x="123" y="149"/>
                  <a:pt x="124" y="150"/>
                  <a:pt x="124" y="152"/>
                </a:cubicBezTo>
                <a:cubicBezTo>
                  <a:pt x="124" y="153"/>
                  <a:pt x="123" y="155"/>
                  <a:pt x="122" y="156"/>
                </a:cubicBezTo>
                <a:cubicBezTo>
                  <a:pt x="121" y="157"/>
                  <a:pt x="120" y="158"/>
                  <a:pt x="118" y="158"/>
                </a:cubicBezTo>
                <a:cubicBezTo>
                  <a:pt x="33" y="158"/>
                  <a:pt x="33" y="158"/>
                  <a:pt x="33" y="158"/>
                </a:cubicBezTo>
                <a:cubicBezTo>
                  <a:pt x="32" y="158"/>
                  <a:pt x="30" y="157"/>
                  <a:pt x="29" y="156"/>
                </a:cubicBezTo>
                <a:cubicBezTo>
                  <a:pt x="28" y="155"/>
                  <a:pt x="27" y="153"/>
                  <a:pt x="27" y="152"/>
                </a:cubicBezTo>
                <a:cubicBezTo>
                  <a:pt x="27" y="150"/>
                  <a:pt x="28" y="149"/>
                  <a:pt x="29" y="147"/>
                </a:cubicBezTo>
                <a:cubicBezTo>
                  <a:pt x="30" y="146"/>
                  <a:pt x="32" y="146"/>
                  <a:pt x="33" y="146"/>
                </a:cubicBezTo>
                <a:cubicBezTo>
                  <a:pt x="64" y="146"/>
                  <a:pt x="64" y="146"/>
                  <a:pt x="64" y="146"/>
                </a:cubicBezTo>
                <a:cubicBezTo>
                  <a:pt x="64" y="73"/>
                  <a:pt x="64" y="73"/>
                  <a:pt x="64" y="73"/>
                </a:cubicBezTo>
                <a:cubicBezTo>
                  <a:pt x="4" y="13"/>
                  <a:pt x="4" y="13"/>
                  <a:pt x="4" y="13"/>
                </a:cubicBezTo>
                <a:cubicBezTo>
                  <a:pt x="1" y="11"/>
                  <a:pt x="0" y="8"/>
                  <a:pt x="0" y="6"/>
                </a:cubicBezTo>
                <a:cubicBezTo>
                  <a:pt x="0" y="4"/>
                  <a:pt x="0" y="3"/>
                  <a:pt x="1" y="2"/>
                </a:cubicBezTo>
                <a:cubicBezTo>
                  <a:pt x="3" y="2"/>
                  <a:pt x="4" y="1"/>
                  <a:pt x="5" y="1"/>
                </a:cubicBezTo>
                <a:cubicBezTo>
                  <a:pt x="6" y="0"/>
                  <a:pt x="8" y="0"/>
                  <a:pt x="9" y="0"/>
                </a:cubicBezTo>
                <a:cubicBezTo>
                  <a:pt x="142" y="0"/>
                  <a:pt x="142" y="0"/>
                  <a:pt x="142" y="0"/>
                </a:cubicBezTo>
                <a:cubicBezTo>
                  <a:pt x="144" y="0"/>
                  <a:pt x="145" y="0"/>
                  <a:pt x="146" y="1"/>
                </a:cubicBezTo>
                <a:cubicBezTo>
                  <a:pt x="148" y="1"/>
                  <a:pt x="149" y="2"/>
                  <a:pt x="150" y="2"/>
                </a:cubicBezTo>
                <a:cubicBezTo>
                  <a:pt x="151" y="3"/>
                  <a:pt x="152" y="4"/>
                  <a:pt x="152"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 name="Freeform 6"/>
          <p:cNvSpPr>
            <a:spLocks/>
          </p:cNvSpPr>
          <p:nvPr/>
        </p:nvSpPr>
        <p:spPr bwMode="auto">
          <a:xfrm>
            <a:off x="1282661" y="2074406"/>
            <a:ext cx="199795" cy="218526"/>
          </a:xfrm>
          <a:custGeom>
            <a:avLst/>
            <a:gdLst>
              <a:gd name="T0" fmla="*/ 145 w 145"/>
              <a:gd name="T1" fmla="*/ 9 h 158"/>
              <a:gd name="T2" fmla="*/ 145 w 145"/>
              <a:gd name="T3" fmla="*/ 115 h 158"/>
              <a:gd name="T4" fmla="*/ 142 w 145"/>
              <a:gd name="T5" fmla="*/ 124 h 158"/>
              <a:gd name="T6" fmla="*/ 134 w 145"/>
              <a:gd name="T7" fmla="*/ 129 h 158"/>
              <a:gd name="T8" fmla="*/ 124 w 145"/>
              <a:gd name="T9" fmla="*/ 132 h 158"/>
              <a:gd name="T10" fmla="*/ 115 w 145"/>
              <a:gd name="T11" fmla="*/ 133 h 158"/>
              <a:gd name="T12" fmla="*/ 106 w 145"/>
              <a:gd name="T13" fmla="*/ 132 h 158"/>
              <a:gd name="T14" fmla="*/ 96 w 145"/>
              <a:gd name="T15" fmla="*/ 129 h 158"/>
              <a:gd name="T16" fmla="*/ 88 w 145"/>
              <a:gd name="T17" fmla="*/ 124 h 158"/>
              <a:gd name="T18" fmla="*/ 85 w 145"/>
              <a:gd name="T19" fmla="*/ 115 h 158"/>
              <a:gd name="T20" fmla="*/ 88 w 145"/>
              <a:gd name="T21" fmla="*/ 107 h 158"/>
              <a:gd name="T22" fmla="*/ 96 w 145"/>
              <a:gd name="T23" fmla="*/ 101 h 158"/>
              <a:gd name="T24" fmla="*/ 106 w 145"/>
              <a:gd name="T25" fmla="*/ 98 h 158"/>
              <a:gd name="T26" fmla="*/ 115 w 145"/>
              <a:gd name="T27" fmla="*/ 97 h 158"/>
              <a:gd name="T28" fmla="*/ 133 w 145"/>
              <a:gd name="T29" fmla="*/ 101 h 158"/>
              <a:gd name="T30" fmla="*/ 133 w 145"/>
              <a:gd name="T31" fmla="*/ 50 h 158"/>
              <a:gd name="T32" fmla="*/ 61 w 145"/>
              <a:gd name="T33" fmla="*/ 72 h 158"/>
              <a:gd name="T34" fmla="*/ 61 w 145"/>
              <a:gd name="T35" fmla="*/ 140 h 158"/>
              <a:gd name="T36" fmla="*/ 57 w 145"/>
              <a:gd name="T37" fmla="*/ 148 h 158"/>
              <a:gd name="T38" fmla="*/ 49 w 145"/>
              <a:gd name="T39" fmla="*/ 154 h 158"/>
              <a:gd name="T40" fmla="*/ 39 w 145"/>
              <a:gd name="T41" fmla="*/ 157 h 158"/>
              <a:gd name="T42" fmla="*/ 30 w 145"/>
              <a:gd name="T43" fmla="*/ 158 h 158"/>
              <a:gd name="T44" fmla="*/ 21 w 145"/>
              <a:gd name="T45" fmla="*/ 157 h 158"/>
              <a:gd name="T46" fmla="*/ 11 w 145"/>
              <a:gd name="T47" fmla="*/ 154 h 158"/>
              <a:gd name="T48" fmla="*/ 3 w 145"/>
              <a:gd name="T49" fmla="*/ 148 h 158"/>
              <a:gd name="T50" fmla="*/ 0 w 145"/>
              <a:gd name="T51" fmla="*/ 140 h 158"/>
              <a:gd name="T52" fmla="*/ 3 w 145"/>
              <a:gd name="T53" fmla="*/ 131 h 158"/>
              <a:gd name="T54" fmla="*/ 11 w 145"/>
              <a:gd name="T55" fmla="*/ 125 h 158"/>
              <a:gd name="T56" fmla="*/ 21 w 145"/>
              <a:gd name="T57" fmla="*/ 122 h 158"/>
              <a:gd name="T58" fmla="*/ 30 w 145"/>
              <a:gd name="T59" fmla="*/ 121 h 158"/>
              <a:gd name="T60" fmla="*/ 48 w 145"/>
              <a:gd name="T61" fmla="*/ 125 h 158"/>
              <a:gd name="T62" fmla="*/ 48 w 145"/>
              <a:gd name="T63" fmla="*/ 34 h 158"/>
              <a:gd name="T64" fmla="*/ 50 w 145"/>
              <a:gd name="T65" fmla="*/ 28 h 158"/>
              <a:gd name="T66" fmla="*/ 55 w 145"/>
              <a:gd name="T67" fmla="*/ 25 h 158"/>
              <a:gd name="T68" fmla="*/ 134 w 145"/>
              <a:gd name="T69" fmla="*/ 1 h 158"/>
              <a:gd name="T70" fmla="*/ 136 w 145"/>
              <a:gd name="T71" fmla="*/ 0 h 158"/>
              <a:gd name="T72" fmla="*/ 143 w 145"/>
              <a:gd name="T73" fmla="*/ 3 h 158"/>
              <a:gd name="T74" fmla="*/ 145 w 145"/>
              <a:gd name="T75"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58">
                <a:moveTo>
                  <a:pt x="145" y="9"/>
                </a:moveTo>
                <a:cubicBezTo>
                  <a:pt x="145" y="115"/>
                  <a:pt x="145" y="115"/>
                  <a:pt x="145" y="115"/>
                </a:cubicBezTo>
                <a:cubicBezTo>
                  <a:pt x="145" y="118"/>
                  <a:pt x="144" y="121"/>
                  <a:pt x="142" y="124"/>
                </a:cubicBezTo>
                <a:cubicBezTo>
                  <a:pt x="140" y="126"/>
                  <a:pt x="137" y="128"/>
                  <a:pt x="134" y="129"/>
                </a:cubicBezTo>
                <a:cubicBezTo>
                  <a:pt x="131" y="131"/>
                  <a:pt x="127" y="132"/>
                  <a:pt x="124" y="132"/>
                </a:cubicBezTo>
                <a:cubicBezTo>
                  <a:pt x="121" y="133"/>
                  <a:pt x="118" y="133"/>
                  <a:pt x="115" y="133"/>
                </a:cubicBezTo>
                <a:cubicBezTo>
                  <a:pt x="112" y="133"/>
                  <a:pt x="109" y="133"/>
                  <a:pt x="106" y="132"/>
                </a:cubicBezTo>
                <a:cubicBezTo>
                  <a:pt x="103" y="132"/>
                  <a:pt x="99" y="131"/>
                  <a:pt x="96" y="129"/>
                </a:cubicBezTo>
                <a:cubicBezTo>
                  <a:pt x="93" y="128"/>
                  <a:pt x="90" y="126"/>
                  <a:pt x="88" y="124"/>
                </a:cubicBezTo>
                <a:cubicBezTo>
                  <a:pt x="86" y="121"/>
                  <a:pt x="85" y="118"/>
                  <a:pt x="85" y="115"/>
                </a:cubicBezTo>
                <a:cubicBezTo>
                  <a:pt x="85" y="112"/>
                  <a:pt x="86" y="109"/>
                  <a:pt x="88" y="107"/>
                </a:cubicBezTo>
                <a:cubicBezTo>
                  <a:pt x="90" y="104"/>
                  <a:pt x="93" y="103"/>
                  <a:pt x="96" y="101"/>
                </a:cubicBezTo>
                <a:cubicBezTo>
                  <a:pt x="99" y="100"/>
                  <a:pt x="103" y="99"/>
                  <a:pt x="106" y="98"/>
                </a:cubicBezTo>
                <a:cubicBezTo>
                  <a:pt x="109" y="97"/>
                  <a:pt x="112" y="97"/>
                  <a:pt x="115" y="97"/>
                </a:cubicBezTo>
                <a:cubicBezTo>
                  <a:pt x="122" y="97"/>
                  <a:pt x="128" y="98"/>
                  <a:pt x="133" y="101"/>
                </a:cubicBezTo>
                <a:cubicBezTo>
                  <a:pt x="133" y="50"/>
                  <a:pt x="133" y="50"/>
                  <a:pt x="133" y="50"/>
                </a:cubicBezTo>
                <a:cubicBezTo>
                  <a:pt x="61" y="72"/>
                  <a:pt x="61" y="72"/>
                  <a:pt x="61" y="72"/>
                </a:cubicBezTo>
                <a:cubicBezTo>
                  <a:pt x="61" y="140"/>
                  <a:pt x="61" y="140"/>
                  <a:pt x="61" y="140"/>
                </a:cubicBezTo>
                <a:cubicBezTo>
                  <a:pt x="61" y="143"/>
                  <a:pt x="59" y="145"/>
                  <a:pt x="57" y="148"/>
                </a:cubicBezTo>
                <a:cubicBezTo>
                  <a:pt x="55" y="150"/>
                  <a:pt x="52" y="152"/>
                  <a:pt x="49" y="154"/>
                </a:cubicBezTo>
                <a:cubicBezTo>
                  <a:pt x="46" y="155"/>
                  <a:pt x="43" y="156"/>
                  <a:pt x="39" y="157"/>
                </a:cubicBezTo>
                <a:cubicBezTo>
                  <a:pt x="36" y="157"/>
                  <a:pt x="33" y="158"/>
                  <a:pt x="30" y="158"/>
                </a:cubicBezTo>
                <a:cubicBezTo>
                  <a:pt x="27" y="158"/>
                  <a:pt x="24" y="157"/>
                  <a:pt x="21" y="157"/>
                </a:cubicBezTo>
                <a:cubicBezTo>
                  <a:pt x="18" y="156"/>
                  <a:pt x="15" y="155"/>
                  <a:pt x="11" y="154"/>
                </a:cubicBezTo>
                <a:cubicBezTo>
                  <a:pt x="8" y="152"/>
                  <a:pt x="5" y="150"/>
                  <a:pt x="3" y="148"/>
                </a:cubicBezTo>
                <a:cubicBezTo>
                  <a:pt x="1" y="145"/>
                  <a:pt x="0" y="143"/>
                  <a:pt x="0" y="140"/>
                </a:cubicBezTo>
                <a:cubicBezTo>
                  <a:pt x="0" y="136"/>
                  <a:pt x="1" y="134"/>
                  <a:pt x="3" y="131"/>
                </a:cubicBezTo>
                <a:cubicBezTo>
                  <a:pt x="5" y="129"/>
                  <a:pt x="8" y="127"/>
                  <a:pt x="11" y="125"/>
                </a:cubicBezTo>
                <a:cubicBezTo>
                  <a:pt x="15" y="124"/>
                  <a:pt x="18" y="123"/>
                  <a:pt x="21" y="122"/>
                </a:cubicBezTo>
                <a:cubicBezTo>
                  <a:pt x="24" y="122"/>
                  <a:pt x="27" y="121"/>
                  <a:pt x="30" y="121"/>
                </a:cubicBezTo>
                <a:cubicBezTo>
                  <a:pt x="37" y="121"/>
                  <a:pt x="43" y="123"/>
                  <a:pt x="48" y="125"/>
                </a:cubicBezTo>
                <a:cubicBezTo>
                  <a:pt x="48" y="34"/>
                  <a:pt x="48" y="34"/>
                  <a:pt x="48" y="34"/>
                </a:cubicBezTo>
                <a:cubicBezTo>
                  <a:pt x="48" y="32"/>
                  <a:pt x="49" y="30"/>
                  <a:pt x="50" y="28"/>
                </a:cubicBezTo>
                <a:cubicBezTo>
                  <a:pt x="51" y="27"/>
                  <a:pt x="53" y="26"/>
                  <a:pt x="55" y="25"/>
                </a:cubicBezTo>
                <a:cubicBezTo>
                  <a:pt x="134" y="1"/>
                  <a:pt x="134" y="1"/>
                  <a:pt x="134" y="1"/>
                </a:cubicBezTo>
                <a:cubicBezTo>
                  <a:pt x="134" y="0"/>
                  <a:pt x="135" y="0"/>
                  <a:pt x="136" y="0"/>
                </a:cubicBezTo>
                <a:cubicBezTo>
                  <a:pt x="139" y="0"/>
                  <a:pt x="141" y="1"/>
                  <a:pt x="143" y="3"/>
                </a:cubicBezTo>
                <a:cubicBezTo>
                  <a:pt x="144" y="5"/>
                  <a:pt x="145" y="7"/>
                  <a:pt x="145" y="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 name="Freeform 7"/>
          <p:cNvSpPr>
            <a:spLocks noEditPoints="1"/>
          </p:cNvSpPr>
          <p:nvPr/>
        </p:nvSpPr>
        <p:spPr bwMode="auto">
          <a:xfrm>
            <a:off x="1544891" y="2074406"/>
            <a:ext cx="216445" cy="218526"/>
          </a:xfrm>
          <a:custGeom>
            <a:avLst/>
            <a:gdLst>
              <a:gd name="T0" fmla="*/ 157 w 157"/>
              <a:gd name="T1" fmla="*/ 146 h 158"/>
              <a:gd name="T2" fmla="*/ 154 w 157"/>
              <a:gd name="T3" fmla="*/ 154 h 158"/>
              <a:gd name="T4" fmla="*/ 145 w 157"/>
              <a:gd name="T5" fmla="*/ 158 h 158"/>
              <a:gd name="T6" fmla="*/ 137 w 157"/>
              <a:gd name="T7" fmla="*/ 154 h 158"/>
              <a:gd name="T8" fmla="*/ 104 w 157"/>
              <a:gd name="T9" fmla="*/ 122 h 158"/>
              <a:gd name="T10" fmla="*/ 66 w 157"/>
              <a:gd name="T11" fmla="*/ 133 h 158"/>
              <a:gd name="T12" fmla="*/ 41 w 157"/>
              <a:gd name="T13" fmla="*/ 128 h 158"/>
              <a:gd name="T14" fmla="*/ 19 w 157"/>
              <a:gd name="T15" fmla="*/ 114 h 158"/>
              <a:gd name="T16" fmla="*/ 5 w 157"/>
              <a:gd name="T17" fmla="*/ 93 h 158"/>
              <a:gd name="T18" fmla="*/ 0 w 157"/>
              <a:gd name="T19" fmla="*/ 67 h 158"/>
              <a:gd name="T20" fmla="*/ 5 w 157"/>
              <a:gd name="T21" fmla="*/ 41 h 158"/>
              <a:gd name="T22" fmla="*/ 19 w 157"/>
              <a:gd name="T23" fmla="*/ 20 h 158"/>
              <a:gd name="T24" fmla="*/ 41 w 157"/>
              <a:gd name="T25" fmla="*/ 6 h 158"/>
              <a:gd name="T26" fmla="*/ 66 w 157"/>
              <a:gd name="T27" fmla="*/ 0 h 158"/>
              <a:gd name="T28" fmla="*/ 92 w 157"/>
              <a:gd name="T29" fmla="*/ 6 h 158"/>
              <a:gd name="T30" fmla="*/ 114 w 157"/>
              <a:gd name="T31" fmla="*/ 20 h 158"/>
              <a:gd name="T32" fmla="*/ 128 w 157"/>
              <a:gd name="T33" fmla="*/ 41 h 158"/>
              <a:gd name="T34" fmla="*/ 133 w 157"/>
              <a:gd name="T35" fmla="*/ 67 h 158"/>
              <a:gd name="T36" fmla="*/ 121 w 157"/>
              <a:gd name="T37" fmla="*/ 105 h 158"/>
              <a:gd name="T38" fmla="*/ 154 w 157"/>
              <a:gd name="T39" fmla="*/ 137 h 158"/>
              <a:gd name="T40" fmla="*/ 157 w 157"/>
              <a:gd name="T41" fmla="*/ 146 h 158"/>
              <a:gd name="T42" fmla="*/ 96 w 157"/>
              <a:gd name="T43" fmla="*/ 97 h 158"/>
              <a:gd name="T44" fmla="*/ 109 w 157"/>
              <a:gd name="T45" fmla="*/ 67 h 158"/>
              <a:gd name="T46" fmla="*/ 96 w 157"/>
              <a:gd name="T47" fmla="*/ 37 h 158"/>
              <a:gd name="T48" fmla="*/ 66 w 157"/>
              <a:gd name="T49" fmla="*/ 25 h 158"/>
              <a:gd name="T50" fmla="*/ 37 w 157"/>
              <a:gd name="T51" fmla="*/ 37 h 158"/>
              <a:gd name="T52" fmla="*/ 24 w 157"/>
              <a:gd name="T53" fmla="*/ 67 h 158"/>
              <a:gd name="T54" fmla="*/ 37 w 157"/>
              <a:gd name="T55" fmla="*/ 97 h 158"/>
              <a:gd name="T56" fmla="*/ 66 w 157"/>
              <a:gd name="T57" fmla="*/ 109 h 158"/>
              <a:gd name="T58" fmla="*/ 96 w 157"/>
              <a:gd name="T59" fmla="*/ 9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58">
                <a:moveTo>
                  <a:pt x="157" y="146"/>
                </a:moveTo>
                <a:cubicBezTo>
                  <a:pt x="157" y="149"/>
                  <a:pt x="156" y="152"/>
                  <a:pt x="154" y="154"/>
                </a:cubicBezTo>
                <a:cubicBezTo>
                  <a:pt x="151" y="156"/>
                  <a:pt x="148" y="158"/>
                  <a:pt x="145" y="158"/>
                </a:cubicBezTo>
                <a:cubicBezTo>
                  <a:pt x="142" y="158"/>
                  <a:pt x="139" y="156"/>
                  <a:pt x="137" y="154"/>
                </a:cubicBezTo>
                <a:cubicBezTo>
                  <a:pt x="104" y="122"/>
                  <a:pt x="104" y="122"/>
                  <a:pt x="104" y="122"/>
                </a:cubicBezTo>
                <a:cubicBezTo>
                  <a:pt x="93" y="130"/>
                  <a:pt x="80" y="133"/>
                  <a:pt x="66" y="133"/>
                </a:cubicBezTo>
                <a:cubicBezTo>
                  <a:pt x="57" y="133"/>
                  <a:pt x="49" y="132"/>
                  <a:pt x="41" y="128"/>
                </a:cubicBezTo>
                <a:cubicBezTo>
                  <a:pt x="32" y="125"/>
                  <a:pt x="25" y="120"/>
                  <a:pt x="19" y="114"/>
                </a:cubicBezTo>
                <a:cubicBezTo>
                  <a:pt x="13" y="108"/>
                  <a:pt x="9" y="101"/>
                  <a:pt x="5" y="93"/>
                </a:cubicBezTo>
                <a:cubicBezTo>
                  <a:pt x="2" y="85"/>
                  <a:pt x="0" y="76"/>
                  <a:pt x="0" y="67"/>
                </a:cubicBezTo>
                <a:cubicBezTo>
                  <a:pt x="0" y="58"/>
                  <a:pt x="2" y="49"/>
                  <a:pt x="5" y="41"/>
                </a:cubicBezTo>
                <a:cubicBezTo>
                  <a:pt x="9" y="33"/>
                  <a:pt x="13" y="26"/>
                  <a:pt x="19" y="20"/>
                </a:cubicBezTo>
                <a:cubicBezTo>
                  <a:pt x="25" y="14"/>
                  <a:pt x="32" y="9"/>
                  <a:pt x="41" y="6"/>
                </a:cubicBezTo>
                <a:cubicBezTo>
                  <a:pt x="49" y="2"/>
                  <a:pt x="57" y="0"/>
                  <a:pt x="66" y="0"/>
                </a:cubicBezTo>
                <a:cubicBezTo>
                  <a:pt x="75" y="0"/>
                  <a:pt x="84" y="2"/>
                  <a:pt x="92" y="6"/>
                </a:cubicBezTo>
                <a:cubicBezTo>
                  <a:pt x="101" y="9"/>
                  <a:pt x="108" y="14"/>
                  <a:pt x="114" y="20"/>
                </a:cubicBezTo>
                <a:cubicBezTo>
                  <a:pt x="120" y="26"/>
                  <a:pt x="124" y="33"/>
                  <a:pt x="128" y="41"/>
                </a:cubicBezTo>
                <a:cubicBezTo>
                  <a:pt x="131" y="49"/>
                  <a:pt x="133" y="58"/>
                  <a:pt x="133" y="67"/>
                </a:cubicBezTo>
                <a:cubicBezTo>
                  <a:pt x="133" y="81"/>
                  <a:pt x="129" y="93"/>
                  <a:pt x="121" y="105"/>
                </a:cubicBezTo>
                <a:cubicBezTo>
                  <a:pt x="154" y="137"/>
                  <a:pt x="154" y="137"/>
                  <a:pt x="154" y="137"/>
                </a:cubicBezTo>
                <a:cubicBezTo>
                  <a:pt x="156" y="139"/>
                  <a:pt x="157" y="142"/>
                  <a:pt x="157" y="146"/>
                </a:cubicBezTo>
                <a:close/>
                <a:moveTo>
                  <a:pt x="96" y="97"/>
                </a:moveTo>
                <a:cubicBezTo>
                  <a:pt x="105" y="89"/>
                  <a:pt x="109" y="79"/>
                  <a:pt x="109" y="67"/>
                </a:cubicBezTo>
                <a:cubicBezTo>
                  <a:pt x="109" y="55"/>
                  <a:pt x="105" y="45"/>
                  <a:pt x="96" y="37"/>
                </a:cubicBezTo>
                <a:cubicBezTo>
                  <a:pt x="88" y="29"/>
                  <a:pt x="78" y="25"/>
                  <a:pt x="66" y="25"/>
                </a:cubicBezTo>
                <a:cubicBezTo>
                  <a:pt x="55" y="25"/>
                  <a:pt x="45" y="29"/>
                  <a:pt x="37" y="37"/>
                </a:cubicBezTo>
                <a:cubicBezTo>
                  <a:pt x="28" y="45"/>
                  <a:pt x="24" y="55"/>
                  <a:pt x="24" y="67"/>
                </a:cubicBezTo>
                <a:cubicBezTo>
                  <a:pt x="24" y="79"/>
                  <a:pt x="28" y="89"/>
                  <a:pt x="37" y="97"/>
                </a:cubicBezTo>
                <a:cubicBezTo>
                  <a:pt x="45" y="105"/>
                  <a:pt x="55" y="109"/>
                  <a:pt x="66" y="109"/>
                </a:cubicBezTo>
                <a:cubicBezTo>
                  <a:pt x="78" y="109"/>
                  <a:pt x="88" y="105"/>
                  <a:pt x="96" y="9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 name="Freeform 8"/>
          <p:cNvSpPr>
            <a:spLocks noEditPoints="1"/>
          </p:cNvSpPr>
          <p:nvPr/>
        </p:nvSpPr>
        <p:spPr bwMode="auto">
          <a:xfrm>
            <a:off x="1823772" y="2091056"/>
            <a:ext cx="233094" cy="185226"/>
          </a:xfrm>
          <a:custGeom>
            <a:avLst/>
            <a:gdLst>
              <a:gd name="T0" fmla="*/ 169 w 169"/>
              <a:gd name="T1" fmla="*/ 16 h 134"/>
              <a:gd name="T2" fmla="*/ 169 w 169"/>
              <a:gd name="T3" fmla="*/ 118 h 134"/>
              <a:gd name="T4" fmla="*/ 165 w 169"/>
              <a:gd name="T5" fmla="*/ 129 h 134"/>
              <a:gd name="T6" fmla="*/ 154 w 169"/>
              <a:gd name="T7" fmla="*/ 134 h 134"/>
              <a:gd name="T8" fmla="*/ 15 w 169"/>
              <a:gd name="T9" fmla="*/ 134 h 134"/>
              <a:gd name="T10" fmla="*/ 4 w 169"/>
              <a:gd name="T11" fmla="*/ 129 h 134"/>
              <a:gd name="T12" fmla="*/ 0 w 169"/>
              <a:gd name="T13" fmla="*/ 118 h 134"/>
              <a:gd name="T14" fmla="*/ 0 w 169"/>
              <a:gd name="T15" fmla="*/ 16 h 134"/>
              <a:gd name="T16" fmla="*/ 4 w 169"/>
              <a:gd name="T17" fmla="*/ 5 h 134"/>
              <a:gd name="T18" fmla="*/ 15 w 169"/>
              <a:gd name="T19" fmla="*/ 0 h 134"/>
              <a:gd name="T20" fmla="*/ 154 w 169"/>
              <a:gd name="T21" fmla="*/ 0 h 134"/>
              <a:gd name="T22" fmla="*/ 165 w 169"/>
              <a:gd name="T23" fmla="*/ 5 h 134"/>
              <a:gd name="T24" fmla="*/ 169 w 169"/>
              <a:gd name="T25" fmla="*/ 16 h 134"/>
              <a:gd name="T26" fmla="*/ 157 w 169"/>
              <a:gd name="T27" fmla="*/ 19 h 134"/>
              <a:gd name="T28" fmla="*/ 157 w 169"/>
              <a:gd name="T29" fmla="*/ 18 h 134"/>
              <a:gd name="T30" fmla="*/ 157 w 169"/>
              <a:gd name="T31" fmla="*/ 17 h 134"/>
              <a:gd name="T32" fmla="*/ 157 w 169"/>
              <a:gd name="T33" fmla="*/ 16 h 134"/>
              <a:gd name="T34" fmla="*/ 157 w 169"/>
              <a:gd name="T35" fmla="*/ 14 h 134"/>
              <a:gd name="T36" fmla="*/ 156 w 169"/>
              <a:gd name="T37" fmla="*/ 14 h 134"/>
              <a:gd name="T38" fmla="*/ 155 w 169"/>
              <a:gd name="T39" fmla="*/ 13 h 134"/>
              <a:gd name="T40" fmla="*/ 154 w 169"/>
              <a:gd name="T41" fmla="*/ 13 h 134"/>
              <a:gd name="T42" fmla="*/ 15 w 169"/>
              <a:gd name="T43" fmla="*/ 13 h 134"/>
              <a:gd name="T44" fmla="*/ 13 w 169"/>
              <a:gd name="T45" fmla="*/ 13 h 134"/>
              <a:gd name="T46" fmla="*/ 12 w 169"/>
              <a:gd name="T47" fmla="*/ 16 h 134"/>
              <a:gd name="T48" fmla="*/ 26 w 169"/>
              <a:gd name="T49" fmla="*/ 42 h 134"/>
              <a:gd name="T50" fmla="*/ 64 w 169"/>
              <a:gd name="T51" fmla="*/ 72 h 134"/>
              <a:gd name="T52" fmla="*/ 67 w 169"/>
              <a:gd name="T53" fmla="*/ 75 h 134"/>
              <a:gd name="T54" fmla="*/ 71 w 169"/>
              <a:gd name="T55" fmla="*/ 79 h 134"/>
              <a:gd name="T56" fmla="*/ 76 w 169"/>
              <a:gd name="T57" fmla="*/ 82 h 134"/>
              <a:gd name="T58" fmla="*/ 80 w 169"/>
              <a:gd name="T59" fmla="*/ 84 h 134"/>
              <a:gd name="T60" fmla="*/ 84 w 169"/>
              <a:gd name="T61" fmla="*/ 85 h 134"/>
              <a:gd name="T62" fmla="*/ 85 w 169"/>
              <a:gd name="T63" fmla="*/ 85 h 134"/>
              <a:gd name="T64" fmla="*/ 85 w 169"/>
              <a:gd name="T65" fmla="*/ 85 h 134"/>
              <a:gd name="T66" fmla="*/ 89 w 169"/>
              <a:gd name="T67" fmla="*/ 84 h 134"/>
              <a:gd name="T68" fmla="*/ 93 w 169"/>
              <a:gd name="T69" fmla="*/ 82 h 134"/>
              <a:gd name="T70" fmla="*/ 98 w 169"/>
              <a:gd name="T71" fmla="*/ 79 h 134"/>
              <a:gd name="T72" fmla="*/ 102 w 169"/>
              <a:gd name="T73" fmla="*/ 75 h 134"/>
              <a:gd name="T74" fmla="*/ 105 w 169"/>
              <a:gd name="T75" fmla="*/ 72 h 134"/>
              <a:gd name="T76" fmla="*/ 143 w 169"/>
              <a:gd name="T77" fmla="*/ 42 h 134"/>
              <a:gd name="T78" fmla="*/ 153 w 169"/>
              <a:gd name="T79" fmla="*/ 32 h 134"/>
              <a:gd name="T80" fmla="*/ 157 w 169"/>
              <a:gd name="T81" fmla="*/ 19 h 134"/>
              <a:gd name="T82" fmla="*/ 157 w 169"/>
              <a:gd name="T83" fmla="*/ 118 h 134"/>
              <a:gd name="T84" fmla="*/ 157 w 169"/>
              <a:gd name="T85" fmla="*/ 46 h 134"/>
              <a:gd name="T86" fmla="*/ 151 w 169"/>
              <a:gd name="T87" fmla="*/ 52 h 134"/>
              <a:gd name="T88" fmla="*/ 110 w 169"/>
              <a:gd name="T89" fmla="*/ 84 h 134"/>
              <a:gd name="T90" fmla="*/ 103 w 169"/>
              <a:gd name="T91" fmla="*/ 90 h 134"/>
              <a:gd name="T92" fmla="*/ 94 w 169"/>
              <a:gd name="T93" fmla="*/ 95 h 134"/>
              <a:gd name="T94" fmla="*/ 85 w 169"/>
              <a:gd name="T95" fmla="*/ 97 h 134"/>
              <a:gd name="T96" fmla="*/ 85 w 169"/>
              <a:gd name="T97" fmla="*/ 97 h 134"/>
              <a:gd name="T98" fmla="*/ 84 w 169"/>
              <a:gd name="T99" fmla="*/ 97 h 134"/>
              <a:gd name="T100" fmla="*/ 75 w 169"/>
              <a:gd name="T101" fmla="*/ 95 h 134"/>
              <a:gd name="T102" fmla="*/ 67 w 169"/>
              <a:gd name="T103" fmla="*/ 90 h 134"/>
              <a:gd name="T104" fmla="*/ 59 w 169"/>
              <a:gd name="T105" fmla="*/ 84 h 134"/>
              <a:gd name="T106" fmla="*/ 18 w 169"/>
              <a:gd name="T107" fmla="*/ 52 h 134"/>
              <a:gd name="T108" fmla="*/ 12 w 169"/>
              <a:gd name="T109" fmla="*/ 46 h 134"/>
              <a:gd name="T110" fmla="*/ 12 w 169"/>
              <a:gd name="T111" fmla="*/ 118 h 134"/>
              <a:gd name="T112" fmla="*/ 13 w 169"/>
              <a:gd name="T113" fmla="*/ 121 h 134"/>
              <a:gd name="T114" fmla="*/ 15 w 169"/>
              <a:gd name="T115" fmla="*/ 121 h 134"/>
              <a:gd name="T116" fmla="*/ 154 w 169"/>
              <a:gd name="T117" fmla="*/ 121 h 134"/>
              <a:gd name="T118" fmla="*/ 156 w 169"/>
              <a:gd name="T119" fmla="*/ 121 h 134"/>
              <a:gd name="T120" fmla="*/ 157 w 169"/>
              <a:gd name="T121" fmla="*/ 1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34">
                <a:moveTo>
                  <a:pt x="169" y="16"/>
                </a:moveTo>
                <a:cubicBezTo>
                  <a:pt x="169" y="118"/>
                  <a:pt x="169" y="118"/>
                  <a:pt x="169" y="118"/>
                </a:cubicBezTo>
                <a:cubicBezTo>
                  <a:pt x="169" y="123"/>
                  <a:pt x="168" y="126"/>
                  <a:pt x="165" y="129"/>
                </a:cubicBezTo>
                <a:cubicBezTo>
                  <a:pt x="162" y="132"/>
                  <a:pt x="158" y="134"/>
                  <a:pt x="154" y="134"/>
                </a:cubicBezTo>
                <a:cubicBezTo>
                  <a:pt x="15" y="134"/>
                  <a:pt x="15" y="134"/>
                  <a:pt x="15" y="134"/>
                </a:cubicBezTo>
                <a:cubicBezTo>
                  <a:pt x="11" y="134"/>
                  <a:pt x="7" y="132"/>
                  <a:pt x="4" y="129"/>
                </a:cubicBezTo>
                <a:cubicBezTo>
                  <a:pt x="1" y="126"/>
                  <a:pt x="0" y="123"/>
                  <a:pt x="0" y="118"/>
                </a:cubicBezTo>
                <a:cubicBezTo>
                  <a:pt x="0" y="16"/>
                  <a:pt x="0" y="16"/>
                  <a:pt x="0" y="16"/>
                </a:cubicBezTo>
                <a:cubicBezTo>
                  <a:pt x="0" y="11"/>
                  <a:pt x="1" y="8"/>
                  <a:pt x="4" y="5"/>
                </a:cubicBezTo>
                <a:cubicBezTo>
                  <a:pt x="7" y="2"/>
                  <a:pt x="11" y="0"/>
                  <a:pt x="15" y="0"/>
                </a:cubicBezTo>
                <a:cubicBezTo>
                  <a:pt x="154" y="0"/>
                  <a:pt x="154" y="0"/>
                  <a:pt x="154" y="0"/>
                </a:cubicBezTo>
                <a:cubicBezTo>
                  <a:pt x="158" y="0"/>
                  <a:pt x="162" y="2"/>
                  <a:pt x="165" y="5"/>
                </a:cubicBezTo>
                <a:cubicBezTo>
                  <a:pt x="168" y="8"/>
                  <a:pt x="169" y="11"/>
                  <a:pt x="169" y="16"/>
                </a:cubicBezTo>
                <a:close/>
                <a:moveTo>
                  <a:pt x="157" y="19"/>
                </a:moveTo>
                <a:cubicBezTo>
                  <a:pt x="157" y="19"/>
                  <a:pt x="157" y="19"/>
                  <a:pt x="157" y="18"/>
                </a:cubicBezTo>
                <a:cubicBezTo>
                  <a:pt x="157" y="17"/>
                  <a:pt x="157" y="17"/>
                  <a:pt x="157" y="17"/>
                </a:cubicBezTo>
                <a:cubicBezTo>
                  <a:pt x="157" y="16"/>
                  <a:pt x="157" y="16"/>
                  <a:pt x="157" y="16"/>
                </a:cubicBezTo>
                <a:cubicBezTo>
                  <a:pt x="157" y="15"/>
                  <a:pt x="157" y="15"/>
                  <a:pt x="157" y="14"/>
                </a:cubicBezTo>
                <a:cubicBezTo>
                  <a:pt x="157" y="14"/>
                  <a:pt x="156" y="14"/>
                  <a:pt x="156" y="14"/>
                </a:cubicBezTo>
                <a:cubicBezTo>
                  <a:pt x="156" y="13"/>
                  <a:pt x="156" y="13"/>
                  <a:pt x="155" y="13"/>
                </a:cubicBezTo>
                <a:cubicBezTo>
                  <a:pt x="155" y="13"/>
                  <a:pt x="155" y="13"/>
                  <a:pt x="154" y="13"/>
                </a:cubicBezTo>
                <a:cubicBezTo>
                  <a:pt x="15" y="13"/>
                  <a:pt x="15" y="13"/>
                  <a:pt x="15" y="13"/>
                </a:cubicBezTo>
                <a:cubicBezTo>
                  <a:pt x="14" y="13"/>
                  <a:pt x="13" y="13"/>
                  <a:pt x="13" y="13"/>
                </a:cubicBezTo>
                <a:cubicBezTo>
                  <a:pt x="12" y="14"/>
                  <a:pt x="12" y="15"/>
                  <a:pt x="12" y="16"/>
                </a:cubicBezTo>
                <a:cubicBezTo>
                  <a:pt x="12" y="26"/>
                  <a:pt x="17" y="35"/>
                  <a:pt x="26" y="42"/>
                </a:cubicBezTo>
                <a:cubicBezTo>
                  <a:pt x="38" y="52"/>
                  <a:pt x="51" y="62"/>
                  <a:pt x="64" y="72"/>
                </a:cubicBezTo>
                <a:cubicBezTo>
                  <a:pt x="64" y="73"/>
                  <a:pt x="65" y="74"/>
                  <a:pt x="67" y="75"/>
                </a:cubicBezTo>
                <a:cubicBezTo>
                  <a:pt x="69" y="77"/>
                  <a:pt x="70" y="78"/>
                  <a:pt x="71" y="79"/>
                </a:cubicBezTo>
                <a:cubicBezTo>
                  <a:pt x="72" y="80"/>
                  <a:pt x="74" y="81"/>
                  <a:pt x="76" y="82"/>
                </a:cubicBezTo>
                <a:cubicBezTo>
                  <a:pt x="77" y="83"/>
                  <a:pt x="79" y="84"/>
                  <a:pt x="80" y="84"/>
                </a:cubicBezTo>
                <a:cubicBezTo>
                  <a:pt x="82" y="85"/>
                  <a:pt x="83" y="85"/>
                  <a:pt x="84" y="85"/>
                </a:cubicBezTo>
                <a:cubicBezTo>
                  <a:pt x="85" y="85"/>
                  <a:pt x="85" y="85"/>
                  <a:pt x="85" y="85"/>
                </a:cubicBezTo>
                <a:cubicBezTo>
                  <a:pt x="85" y="85"/>
                  <a:pt x="85" y="85"/>
                  <a:pt x="85" y="85"/>
                </a:cubicBezTo>
                <a:cubicBezTo>
                  <a:pt x="86" y="85"/>
                  <a:pt x="87" y="85"/>
                  <a:pt x="89" y="84"/>
                </a:cubicBezTo>
                <a:cubicBezTo>
                  <a:pt x="90" y="84"/>
                  <a:pt x="92" y="83"/>
                  <a:pt x="93" y="82"/>
                </a:cubicBezTo>
                <a:cubicBezTo>
                  <a:pt x="95" y="81"/>
                  <a:pt x="97" y="80"/>
                  <a:pt x="98" y="79"/>
                </a:cubicBezTo>
                <a:cubicBezTo>
                  <a:pt x="99" y="78"/>
                  <a:pt x="100" y="77"/>
                  <a:pt x="102" y="75"/>
                </a:cubicBezTo>
                <a:cubicBezTo>
                  <a:pt x="104" y="74"/>
                  <a:pt x="105" y="73"/>
                  <a:pt x="105" y="72"/>
                </a:cubicBezTo>
                <a:cubicBezTo>
                  <a:pt x="118" y="62"/>
                  <a:pt x="131" y="52"/>
                  <a:pt x="143" y="42"/>
                </a:cubicBezTo>
                <a:cubicBezTo>
                  <a:pt x="147" y="40"/>
                  <a:pt x="150" y="36"/>
                  <a:pt x="153" y="32"/>
                </a:cubicBezTo>
                <a:cubicBezTo>
                  <a:pt x="156" y="27"/>
                  <a:pt x="157" y="23"/>
                  <a:pt x="157" y="19"/>
                </a:cubicBezTo>
                <a:close/>
                <a:moveTo>
                  <a:pt x="157" y="118"/>
                </a:moveTo>
                <a:cubicBezTo>
                  <a:pt x="157" y="46"/>
                  <a:pt x="157" y="46"/>
                  <a:pt x="157" y="46"/>
                </a:cubicBezTo>
                <a:cubicBezTo>
                  <a:pt x="155" y="48"/>
                  <a:pt x="153" y="50"/>
                  <a:pt x="151" y="52"/>
                </a:cubicBezTo>
                <a:cubicBezTo>
                  <a:pt x="134" y="65"/>
                  <a:pt x="120" y="76"/>
                  <a:pt x="110" y="84"/>
                </a:cubicBezTo>
                <a:cubicBezTo>
                  <a:pt x="107" y="87"/>
                  <a:pt x="105" y="89"/>
                  <a:pt x="103" y="90"/>
                </a:cubicBezTo>
                <a:cubicBezTo>
                  <a:pt x="100" y="92"/>
                  <a:pt x="98" y="93"/>
                  <a:pt x="94" y="95"/>
                </a:cubicBezTo>
                <a:cubicBezTo>
                  <a:pt x="91" y="97"/>
                  <a:pt x="88" y="97"/>
                  <a:pt x="85" y="97"/>
                </a:cubicBezTo>
                <a:cubicBezTo>
                  <a:pt x="85" y="97"/>
                  <a:pt x="85" y="97"/>
                  <a:pt x="85" y="97"/>
                </a:cubicBezTo>
                <a:cubicBezTo>
                  <a:pt x="84" y="97"/>
                  <a:pt x="84" y="97"/>
                  <a:pt x="84" y="97"/>
                </a:cubicBezTo>
                <a:cubicBezTo>
                  <a:pt x="81" y="97"/>
                  <a:pt x="78" y="97"/>
                  <a:pt x="75" y="95"/>
                </a:cubicBezTo>
                <a:cubicBezTo>
                  <a:pt x="71" y="93"/>
                  <a:pt x="69" y="92"/>
                  <a:pt x="67" y="90"/>
                </a:cubicBezTo>
                <a:cubicBezTo>
                  <a:pt x="65" y="89"/>
                  <a:pt x="62" y="87"/>
                  <a:pt x="59" y="84"/>
                </a:cubicBezTo>
                <a:cubicBezTo>
                  <a:pt x="49" y="76"/>
                  <a:pt x="35" y="65"/>
                  <a:pt x="18" y="52"/>
                </a:cubicBezTo>
                <a:cubicBezTo>
                  <a:pt x="16" y="50"/>
                  <a:pt x="14" y="48"/>
                  <a:pt x="12" y="46"/>
                </a:cubicBezTo>
                <a:cubicBezTo>
                  <a:pt x="12" y="118"/>
                  <a:pt x="12" y="118"/>
                  <a:pt x="12" y="118"/>
                </a:cubicBezTo>
                <a:cubicBezTo>
                  <a:pt x="12" y="119"/>
                  <a:pt x="12" y="120"/>
                  <a:pt x="13" y="121"/>
                </a:cubicBezTo>
                <a:cubicBezTo>
                  <a:pt x="13" y="121"/>
                  <a:pt x="14" y="121"/>
                  <a:pt x="15" y="121"/>
                </a:cubicBezTo>
                <a:cubicBezTo>
                  <a:pt x="154" y="121"/>
                  <a:pt x="154" y="121"/>
                  <a:pt x="154" y="121"/>
                </a:cubicBezTo>
                <a:cubicBezTo>
                  <a:pt x="155" y="121"/>
                  <a:pt x="156" y="121"/>
                  <a:pt x="156" y="121"/>
                </a:cubicBezTo>
                <a:cubicBezTo>
                  <a:pt x="157" y="120"/>
                  <a:pt x="157" y="119"/>
                  <a:pt x="157"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 name="Freeform 9"/>
          <p:cNvSpPr>
            <a:spLocks/>
          </p:cNvSpPr>
          <p:nvPr/>
        </p:nvSpPr>
        <p:spPr bwMode="auto">
          <a:xfrm>
            <a:off x="2119303" y="2074406"/>
            <a:ext cx="233094" cy="201877"/>
          </a:xfrm>
          <a:custGeom>
            <a:avLst/>
            <a:gdLst>
              <a:gd name="T0" fmla="*/ 85 w 169"/>
              <a:gd name="T1" fmla="*/ 146 h 146"/>
              <a:gd name="T2" fmla="*/ 80 w 169"/>
              <a:gd name="T3" fmla="*/ 144 h 146"/>
              <a:gd name="T4" fmla="*/ 21 w 169"/>
              <a:gd name="T5" fmla="*/ 87 h 146"/>
              <a:gd name="T6" fmla="*/ 19 w 169"/>
              <a:gd name="T7" fmla="*/ 85 h 146"/>
              <a:gd name="T8" fmla="*/ 14 w 169"/>
              <a:gd name="T9" fmla="*/ 78 h 146"/>
              <a:gd name="T10" fmla="*/ 7 w 169"/>
              <a:gd name="T11" fmla="*/ 69 h 146"/>
              <a:gd name="T12" fmla="*/ 2 w 169"/>
              <a:gd name="T13" fmla="*/ 58 h 146"/>
              <a:gd name="T14" fmla="*/ 0 w 169"/>
              <a:gd name="T15" fmla="*/ 45 h 146"/>
              <a:gd name="T16" fmla="*/ 12 w 169"/>
              <a:gd name="T17" fmla="*/ 12 h 146"/>
              <a:gd name="T18" fmla="*/ 45 w 169"/>
              <a:gd name="T19" fmla="*/ 0 h 146"/>
              <a:gd name="T20" fmla="*/ 57 w 169"/>
              <a:gd name="T21" fmla="*/ 2 h 146"/>
              <a:gd name="T22" fmla="*/ 68 w 169"/>
              <a:gd name="T23" fmla="*/ 8 h 146"/>
              <a:gd name="T24" fmla="*/ 77 w 169"/>
              <a:gd name="T25" fmla="*/ 14 h 146"/>
              <a:gd name="T26" fmla="*/ 85 w 169"/>
              <a:gd name="T27" fmla="*/ 21 h 146"/>
              <a:gd name="T28" fmla="*/ 92 w 169"/>
              <a:gd name="T29" fmla="*/ 14 h 146"/>
              <a:gd name="T30" fmla="*/ 101 w 169"/>
              <a:gd name="T31" fmla="*/ 8 h 146"/>
              <a:gd name="T32" fmla="*/ 112 w 169"/>
              <a:gd name="T33" fmla="*/ 2 h 146"/>
              <a:gd name="T34" fmla="*/ 124 w 169"/>
              <a:gd name="T35" fmla="*/ 0 h 146"/>
              <a:gd name="T36" fmla="*/ 157 w 169"/>
              <a:gd name="T37" fmla="*/ 12 h 146"/>
              <a:gd name="T38" fmla="*/ 169 w 169"/>
              <a:gd name="T39" fmla="*/ 45 h 146"/>
              <a:gd name="T40" fmla="*/ 148 w 169"/>
              <a:gd name="T41" fmla="*/ 87 h 146"/>
              <a:gd name="T42" fmla="*/ 89 w 169"/>
              <a:gd name="T43" fmla="*/ 144 h 146"/>
              <a:gd name="T44" fmla="*/ 85 w 169"/>
              <a:gd name="T4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46">
                <a:moveTo>
                  <a:pt x="85" y="146"/>
                </a:moveTo>
                <a:cubicBezTo>
                  <a:pt x="83" y="146"/>
                  <a:pt x="82" y="145"/>
                  <a:pt x="80" y="144"/>
                </a:cubicBezTo>
                <a:cubicBezTo>
                  <a:pt x="21" y="87"/>
                  <a:pt x="21" y="87"/>
                  <a:pt x="21" y="87"/>
                </a:cubicBezTo>
                <a:cubicBezTo>
                  <a:pt x="21" y="86"/>
                  <a:pt x="20" y="86"/>
                  <a:pt x="19" y="85"/>
                </a:cubicBezTo>
                <a:cubicBezTo>
                  <a:pt x="18" y="83"/>
                  <a:pt x="16" y="81"/>
                  <a:pt x="14" y="78"/>
                </a:cubicBezTo>
                <a:cubicBezTo>
                  <a:pt x="11" y="75"/>
                  <a:pt x="9" y="72"/>
                  <a:pt x="7" y="69"/>
                </a:cubicBezTo>
                <a:cubicBezTo>
                  <a:pt x="5" y="66"/>
                  <a:pt x="4" y="62"/>
                  <a:pt x="2" y="58"/>
                </a:cubicBezTo>
                <a:cubicBezTo>
                  <a:pt x="1" y="53"/>
                  <a:pt x="0" y="49"/>
                  <a:pt x="0" y="45"/>
                </a:cubicBezTo>
                <a:cubicBezTo>
                  <a:pt x="0" y="31"/>
                  <a:pt x="4" y="20"/>
                  <a:pt x="12" y="12"/>
                </a:cubicBezTo>
                <a:cubicBezTo>
                  <a:pt x="20" y="4"/>
                  <a:pt x="31" y="0"/>
                  <a:pt x="45" y="0"/>
                </a:cubicBezTo>
                <a:cubicBezTo>
                  <a:pt x="49" y="0"/>
                  <a:pt x="53" y="1"/>
                  <a:pt x="57" y="2"/>
                </a:cubicBezTo>
                <a:cubicBezTo>
                  <a:pt x="61" y="4"/>
                  <a:pt x="65" y="6"/>
                  <a:pt x="68" y="8"/>
                </a:cubicBezTo>
                <a:cubicBezTo>
                  <a:pt x="72" y="10"/>
                  <a:pt x="75" y="12"/>
                  <a:pt x="77" y="14"/>
                </a:cubicBezTo>
                <a:cubicBezTo>
                  <a:pt x="80" y="16"/>
                  <a:pt x="82" y="19"/>
                  <a:pt x="85" y="21"/>
                </a:cubicBezTo>
                <a:cubicBezTo>
                  <a:pt x="87" y="19"/>
                  <a:pt x="89" y="16"/>
                  <a:pt x="92" y="14"/>
                </a:cubicBezTo>
                <a:cubicBezTo>
                  <a:pt x="94" y="12"/>
                  <a:pt x="97" y="10"/>
                  <a:pt x="101" y="8"/>
                </a:cubicBezTo>
                <a:cubicBezTo>
                  <a:pt x="104" y="6"/>
                  <a:pt x="108" y="4"/>
                  <a:pt x="112" y="2"/>
                </a:cubicBezTo>
                <a:cubicBezTo>
                  <a:pt x="116" y="1"/>
                  <a:pt x="120" y="0"/>
                  <a:pt x="124" y="0"/>
                </a:cubicBezTo>
                <a:cubicBezTo>
                  <a:pt x="138" y="0"/>
                  <a:pt x="149" y="4"/>
                  <a:pt x="157" y="12"/>
                </a:cubicBezTo>
                <a:cubicBezTo>
                  <a:pt x="165" y="20"/>
                  <a:pt x="169" y="31"/>
                  <a:pt x="169" y="45"/>
                </a:cubicBezTo>
                <a:cubicBezTo>
                  <a:pt x="169" y="59"/>
                  <a:pt x="162" y="73"/>
                  <a:pt x="148" y="87"/>
                </a:cubicBezTo>
                <a:cubicBezTo>
                  <a:pt x="89" y="144"/>
                  <a:pt x="89" y="144"/>
                  <a:pt x="89" y="144"/>
                </a:cubicBezTo>
                <a:cubicBezTo>
                  <a:pt x="88" y="145"/>
                  <a:pt x="86" y="146"/>
                  <a:pt x="85" y="1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 name="Freeform 10"/>
          <p:cNvSpPr>
            <a:spLocks/>
          </p:cNvSpPr>
          <p:nvPr/>
        </p:nvSpPr>
        <p:spPr bwMode="auto">
          <a:xfrm>
            <a:off x="2414833" y="2061920"/>
            <a:ext cx="216445" cy="208120"/>
          </a:xfrm>
          <a:custGeom>
            <a:avLst/>
            <a:gdLst>
              <a:gd name="T0" fmla="*/ 157 w 157"/>
              <a:gd name="T1" fmla="*/ 58 h 150"/>
              <a:gd name="T2" fmla="*/ 155 w 157"/>
              <a:gd name="T3" fmla="*/ 63 h 150"/>
              <a:gd name="T4" fmla="*/ 120 w 157"/>
              <a:gd name="T5" fmla="*/ 96 h 150"/>
              <a:gd name="T6" fmla="*/ 129 w 157"/>
              <a:gd name="T7" fmla="*/ 144 h 150"/>
              <a:gd name="T8" fmla="*/ 129 w 157"/>
              <a:gd name="T9" fmla="*/ 146 h 150"/>
              <a:gd name="T10" fmla="*/ 128 w 157"/>
              <a:gd name="T11" fmla="*/ 149 h 150"/>
              <a:gd name="T12" fmla="*/ 125 w 157"/>
              <a:gd name="T13" fmla="*/ 150 h 150"/>
              <a:gd name="T14" fmla="*/ 121 w 157"/>
              <a:gd name="T15" fmla="*/ 149 h 150"/>
              <a:gd name="T16" fmla="*/ 79 w 157"/>
              <a:gd name="T17" fmla="*/ 127 h 150"/>
              <a:gd name="T18" fmla="*/ 36 w 157"/>
              <a:gd name="T19" fmla="*/ 149 h 150"/>
              <a:gd name="T20" fmla="*/ 32 w 157"/>
              <a:gd name="T21" fmla="*/ 150 h 150"/>
              <a:gd name="T22" fmla="*/ 29 w 157"/>
              <a:gd name="T23" fmla="*/ 149 h 150"/>
              <a:gd name="T24" fmla="*/ 28 w 157"/>
              <a:gd name="T25" fmla="*/ 146 h 150"/>
              <a:gd name="T26" fmla="*/ 29 w 157"/>
              <a:gd name="T27" fmla="*/ 144 h 150"/>
              <a:gd name="T28" fmla="*/ 37 w 157"/>
              <a:gd name="T29" fmla="*/ 96 h 150"/>
              <a:gd name="T30" fmla="*/ 2 w 157"/>
              <a:gd name="T31" fmla="*/ 63 h 150"/>
              <a:gd name="T32" fmla="*/ 0 w 157"/>
              <a:gd name="T33" fmla="*/ 58 h 150"/>
              <a:gd name="T34" fmla="*/ 5 w 157"/>
              <a:gd name="T35" fmla="*/ 54 h 150"/>
              <a:gd name="T36" fmla="*/ 53 w 157"/>
              <a:gd name="T37" fmla="*/ 47 h 150"/>
              <a:gd name="T38" fmla="*/ 74 w 157"/>
              <a:gd name="T39" fmla="*/ 4 h 150"/>
              <a:gd name="T40" fmla="*/ 79 w 157"/>
              <a:gd name="T41" fmla="*/ 0 h 150"/>
              <a:gd name="T42" fmla="*/ 83 w 157"/>
              <a:gd name="T43" fmla="*/ 4 h 150"/>
              <a:gd name="T44" fmla="*/ 105 w 157"/>
              <a:gd name="T45" fmla="*/ 47 h 150"/>
              <a:gd name="T46" fmla="*/ 152 w 157"/>
              <a:gd name="T47" fmla="*/ 54 h 150"/>
              <a:gd name="T48" fmla="*/ 157 w 157"/>
              <a:gd name="T4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50">
                <a:moveTo>
                  <a:pt x="157" y="58"/>
                </a:moveTo>
                <a:cubicBezTo>
                  <a:pt x="157" y="60"/>
                  <a:pt x="156" y="61"/>
                  <a:pt x="155" y="63"/>
                </a:cubicBezTo>
                <a:cubicBezTo>
                  <a:pt x="120" y="96"/>
                  <a:pt x="120" y="96"/>
                  <a:pt x="120" y="96"/>
                </a:cubicBezTo>
                <a:cubicBezTo>
                  <a:pt x="129" y="144"/>
                  <a:pt x="129" y="144"/>
                  <a:pt x="129" y="144"/>
                </a:cubicBezTo>
                <a:cubicBezTo>
                  <a:pt x="129" y="144"/>
                  <a:pt x="129" y="145"/>
                  <a:pt x="129" y="146"/>
                </a:cubicBezTo>
                <a:cubicBezTo>
                  <a:pt x="129" y="147"/>
                  <a:pt x="128" y="148"/>
                  <a:pt x="128" y="149"/>
                </a:cubicBezTo>
                <a:cubicBezTo>
                  <a:pt x="127" y="150"/>
                  <a:pt x="126" y="150"/>
                  <a:pt x="125" y="150"/>
                </a:cubicBezTo>
                <a:cubicBezTo>
                  <a:pt x="124" y="150"/>
                  <a:pt x="122" y="150"/>
                  <a:pt x="121" y="149"/>
                </a:cubicBezTo>
                <a:cubicBezTo>
                  <a:pt x="79" y="127"/>
                  <a:pt x="79" y="127"/>
                  <a:pt x="79" y="127"/>
                </a:cubicBezTo>
                <a:cubicBezTo>
                  <a:pt x="36" y="149"/>
                  <a:pt x="36" y="149"/>
                  <a:pt x="36" y="149"/>
                </a:cubicBezTo>
                <a:cubicBezTo>
                  <a:pt x="35" y="150"/>
                  <a:pt x="34" y="150"/>
                  <a:pt x="32" y="150"/>
                </a:cubicBezTo>
                <a:cubicBezTo>
                  <a:pt x="31" y="150"/>
                  <a:pt x="30" y="150"/>
                  <a:pt x="29" y="149"/>
                </a:cubicBezTo>
                <a:cubicBezTo>
                  <a:pt x="29" y="148"/>
                  <a:pt x="28" y="147"/>
                  <a:pt x="28" y="146"/>
                </a:cubicBezTo>
                <a:cubicBezTo>
                  <a:pt x="28" y="145"/>
                  <a:pt x="28" y="145"/>
                  <a:pt x="29" y="144"/>
                </a:cubicBezTo>
                <a:cubicBezTo>
                  <a:pt x="37" y="96"/>
                  <a:pt x="37" y="96"/>
                  <a:pt x="37" y="96"/>
                </a:cubicBezTo>
                <a:cubicBezTo>
                  <a:pt x="2" y="63"/>
                  <a:pt x="2" y="63"/>
                  <a:pt x="2" y="63"/>
                </a:cubicBezTo>
                <a:cubicBezTo>
                  <a:pt x="1" y="61"/>
                  <a:pt x="0" y="60"/>
                  <a:pt x="0" y="58"/>
                </a:cubicBezTo>
                <a:cubicBezTo>
                  <a:pt x="0" y="56"/>
                  <a:pt x="2" y="55"/>
                  <a:pt x="5" y="54"/>
                </a:cubicBezTo>
                <a:cubicBezTo>
                  <a:pt x="53" y="47"/>
                  <a:pt x="53" y="47"/>
                  <a:pt x="53" y="47"/>
                </a:cubicBezTo>
                <a:cubicBezTo>
                  <a:pt x="74" y="4"/>
                  <a:pt x="74" y="4"/>
                  <a:pt x="74" y="4"/>
                </a:cubicBezTo>
                <a:cubicBezTo>
                  <a:pt x="75" y="2"/>
                  <a:pt x="77" y="0"/>
                  <a:pt x="79" y="0"/>
                </a:cubicBezTo>
                <a:cubicBezTo>
                  <a:pt x="81" y="0"/>
                  <a:pt x="82" y="2"/>
                  <a:pt x="83" y="4"/>
                </a:cubicBezTo>
                <a:cubicBezTo>
                  <a:pt x="105" y="47"/>
                  <a:pt x="105" y="47"/>
                  <a:pt x="105" y="47"/>
                </a:cubicBezTo>
                <a:cubicBezTo>
                  <a:pt x="152" y="54"/>
                  <a:pt x="152" y="54"/>
                  <a:pt x="152" y="54"/>
                </a:cubicBezTo>
                <a:cubicBezTo>
                  <a:pt x="156" y="55"/>
                  <a:pt x="157" y="56"/>
                  <a:pt x="157" y="5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 name="Freeform 11"/>
          <p:cNvSpPr>
            <a:spLocks noEditPoints="1"/>
          </p:cNvSpPr>
          <p:nvPr/>
        </p:nvSpPr>
        <p:spPr bwMode="auto">
          <a:xfrm>
            <a:off x="2693713" y="2061920"/>
            <a:ext cx="216445" cy="208120"/>
          </a:xfrm>
          <a:custGeom>
            <a:avLst/>
            <a:gdLst>
              <a:gd name="T0" fmla="*/ 157 w 157"/>
              <a:gd name="T1" fmla="*/ 58 h 150"/>
              <a:gd name="T2" fmla="*/ 155 w 157"/>
              <a:gd name="T3" fmla="*/ 63 h 150"/>
              <a:gd name="T4" fmla="*/ 120 w 157"/>
              <a:gd name="T5" fmla="*/ 96 h 150"/>
              <a:gd name="T6" fmla="*/ 129 w 157"/>
              <a:gd name="T7" fmla="*/ 144 h 150"/>
              <a:gd name="T8" fmla="*/ 129 w 157"/>
              <a:gd name="T9" fmla="*/ 146 h 150"/>
              <a:gd name="T10" fmla="*/ 125 w 157"/>
              <a:gd name="T11" fmla="*/ 150 h 150"/>
              <a:gd name="T12" fmla="*/ 121 w 157"/>
              <a:gd name="T13" fmla="*/ 149 h 150"/>
              <a:gd name="T14" fmla="*/ 79 w 157"/>
              <a:gd name="T15" fmla="*/ 127 h 150"/>
              <a:gd name="T16" fmla="*/ 36 w 157"/>
              <a:gd name="T17" fmla="*/ 149 h 150"/>
              <a:gd name="T18" fmla="*/ 32 w 157"/>
              <a:gd name="T19" fmla="*/ 150 h 150"/>
              <a:gd name="T20" fmla="*/ 29 w 157"/>
              <a:gd name="T21" fmla="*/ 149 h 150"/>
              <a:gd name="T22" fmla="*/ 28 w 157"/>
              <a:gd name="T23" fmla="*/ 146 h 150"/>
              <a:gd name="T24" fmla="*/ 29 w 157"/>
              <a:gd name="T25" fmla="*/ 144 h 150"/>
              <a:gd name="T26" fmla="*/ 37 w 157"/>
              <a:gd name="T27" fmla="*/ 96 h 150"/>
              <a:gd name="T28" fmla="*/ 2 w 157"/>
              <a:gd name="T29" fmla="*/ 63 h 150"/>
              <a:gd name="T30" fmla="*/ 0 w 157"/>
              <a:gd name="T31" fmla="*/ 58 h 150"/>
              <a:gd name="T32" fmla="*/ 5 w 157"/>
              <a:gd name="T33" fmla="*/ 54 h 150"/>
              <a:gd name="T34" fmla="*/ 53 w 157"/>
              <a:gd name="T35" fmla="*/ 47 h 150"/>
              <a:gd name="T36" fmla="*/ 74 w 157"/>
              <a:gd name="T37" fmla="*/ 4 h 150"/>
              <a:gd name="T38" fmla="*/ 79 w 157"/>
              <a:gd name="T39" fmla="*/ 0 h 150"/>
              <a:gd name="T40" fmla="*/ 83 w 157"/>
              <a:gd name="T41" fmla="*/ 4 h 150"/>
              <a:gd name="T42" fmla="*/ 104 w 157"/>
              <a:gd name="T43" fmla="*/ 47 h 150"/>
              <a:gd name="T44" fmla="*/ 152 w 157"/>
              <a:gd name="T45" fmla="*/ 54 h 150"/>
              <a:gd name="T46" fmla="*/ 157 w 157"/>
              <a:gd name="T47" fmla="*/ 58 h 150"/>
              <a:gd name="T48" fmla="*/ 107 w 157"/>
              <a:gd name="T49" fmla="*/ 92 h 150"/>
              <a:gd name="T50" fmla="*/ 136 w 157"/>
              <a:gd name="T51" fmla="*/ 64 h 150"/>
              <a:gd name="T52" fmla="*/ 96 w 157"/>
              <a:gd name="T53" fmla="*/ 58 h 150"/>
              <a:gd name="T54" fmla="*/ 79 w 157"/>
              <a:gd name="T55" fmla="*/ 22 h 150"/>
              <a:gd name="T56" fmla="*/ 61 w 157"/>
              <a:gd name="T57" fmla="*/ 58 h 150"/>
              <a:gd name="T58" fmla="*/ 21 w 157"/>
              <a:gd name="T59" fmla="*/ 64 h 150"/>
              <a:gd name="T60" fmla="*/ 50 w 157"/>
              <a:gd name="T61" fmla="*/ 92 h 150"/>
              <a:gd name="T62" fmla="*/ 43 w 157"/>
              <a:gd name="T63" fmla="*/ 132 h 150"/>
              <a:gd name="T64" fmla="*/ 79 w 157"/>
              <a:gd name="T65" fmla="*/ 113 h 150"/>
              <a:gd name="T66" fmla="*/ 114 w 157"/>
              <a:gd name="T67" fmla="*/ 132 h 150"/>
              <a:gd name="T68" fmla="*/ 107 w 157"/>
              <a:gd name="T69" fmla="*/ 9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50">
                <a:moveTo>
                  <a:pt x="157" y="58"/>
                </a:moveTo>
                <a:cubicBezTo>
                  <a:pt x="157" y="60"/>
                  <a:pt x="156" y="61"/>
                  <a:pt x="155" y="63"/>
                </a:cubicBezTo>
                <a:cubicBezTo>
                  <a:pt x="120" y="96"/>
                  <a:pt x="120" y="96"/>
                  <a:pt x="120" y="96"/>
                </a:cubicBezTo>
                <a:cubicBezTo>
                  <a:pt x="129" y="144"/>
                  <a:pt x="129" y="144"/>
                  <a:pt x="129" y="144"/>
                </a:cubicBezTo>
                <a:cubicBezTo>
                  <a:pt x="129" y="144"/>
                  <a:pt x="129" y="145"/>
                  <a:pt x="129" y="146"/>
                </a:cubicBezTo>
                <a:cubicBezTo>
                  <a:pt x="129" y="149"/>
                  <a:pt x="127" y="150"/>
                  <a:pt x="125" y="150"/>
                </a:cubicBezTo>
                <a:cubicBezTo>
                  <a:pt x="124" y="150"/>
                  <a:pt x="122" y="150"/>
                  <a:pt x="121" y="149"/>
                </a:cubicBezTo>
                <a:cubicBezTo>
                  <a:pt x="79" y="127"/>
                  <a:pt x="79" y="127"/>
                  <a:pt x="79" y="127"/>
                </a:cubicBezTo>
                <a:cubicBezTo>
                  <a:pt x="36" y="149"/>
                  <a:pt x="36" y="149"/>
                  <a:pt x="36" y="149"/>
                </a:cubicBezTo>
                <a:cubicBezTo>
                  <a:pt x="35" y="150"/>
                  <a:pt x="33" y="150"/>
                  <a:pt x="32" y="150"/>
                </a:cubicBezTo>
                <a:cubicBezTo>
                  <a:pt x="31" y="150"/>
                  <a:pt x="30" y="150"/>
                  <a:pt x="29" y="149"/>
                </a:cubicBezTo>
                <a:cubicBezTo>
                  <a:pt x="29" y="148"/>
                  <a:pt x="28" y="147"/>
                  <a:pt x="28" y="146"/>
                </a:cubicBezTo>
                <a:cubicBezTo>
                  <a:pt x="28" y="145"/>
                  <a:pt x="28" y="145"/>
                  <a:pt x="29" y="144"/>
                </a:cubicBezTo>
                <a:cubicBezTo>
                  <a:pt x="37" y="96"/>
                  <a:pt x="37" y="96"/>
                  <a:pt x="37" y="96"/>
                </a:cubicBezTo>
                <a:cubicBezTo>
                  <a:pt x="2" y="63"/>
                  <a:pt x="2" y="63"/>
                  <a:pt x="2" y="63"/>
                </a:cubicBezTo>
                <a:cubicBezTo>
                  <a:pt x="1" y="61"/>
                  <a:pt x="0" y="60"/>
                  <a:pt x="0" y="58"/>
                </a:cubicBezTo>
                <a:cubicBezTo>
                  <a:pt x="0" y="56"/>
                  <a:pt x="2" y="55"/>
                  <a:pt x="5" y="54"/>
                </a:cubicBezTo>
                <a:cubicBezTo>
                  <a:pt x="53" y="47"/>
                  <a:pt x="53" y="47"/>
                  <a:pt x="53" y="47"/>
                </a:cubicBezTo>
                <a:cubicBezTo>
                  <a:pt x="74" y="4"/>
                  <a:pt x="74" y="4"/>
                  <a:pt x="74" y="4"/>
                </a:cubicBezTo>
                <a:cubicBezTo>
                  <a:pt x="75" y="2"/>
                  <a:pt x="77" y="0"/>
                  <a:pt x="79" y="0"/>
                </a:cubicBezTo>
                <a:cubicBezTo>
                  <a:pt x="80" y="0"/>
                  <a:pt x="82" y="2"/>
                  <a:pt x="83" y="4"/>
                </a:cubicBezTo>
                <a:cubicBezTo>
                  <a:pt x="104" y="47"/>
                  <a:pt x="104" y="47"/>
                  <a:pt x="104" y="47"/>
                </a:cubicBezTo>
                <a:cubicBezTo>
                  <a:pt x="152" y="54"/>
                  <a:pt x="152" y="54"/>
                  <a:pt x="152" y="54"/>
                </a:cubicBezTo>
                <a:cubicBezTo>
                  <a:pt x="155" y="55"/>
                  <a:pt x="157" y="56"/>
                  <a:pt x="157" y="58"/>
                </a:cubicBezTo>
                <a:close/>
                <a:moveTo>
                  <a:pt x="107" y="92"/>
                </a:moveTo>
                <a:cubicBezTo>
                  <a:pt x="136" y="64"/>
                  <a:pt x="136" y="64"/>
                  <a:pt x="136" y="64"/>
                </a:cubicBezTo>
                <a:cubicBezTo>
                  <a:pt x="96" y="58"/>
                  <a:pt x="96" y="58"/>
                  <a:pt x="96" y="58"/>
                </a:cubicBezTo>
                <a:cubicBezTo>
                  <a:pt x="79" y="22"/>
                  <a:pt x="79" y="22"/>
                  <a:pt x="79" y="22"/>
                </a:cubicBezTo>
                <a:cubicBezTo>
                  <a:pt x="61" y="58"/>
                  <a:pt x="61" y="58"/>
                  <a:pt x="61" y="58"/>
                </a:cubicBezTo>
                <a:cubicBezTo>
                  <a:pt x="21" y="64"/>
                  <a:pt x="21" y="64"/>
                  <a:pt x="21" y="64"/>
                </a:cubicBezTo>
                <a:cubicBezTo>
                  <a:pt x="50" y="92"/>
                  <a:pt x="50" y="92"/>
                  <a:pt x="50" y="92"/>
                </a:cubicBezTo>
                <a:cubicBezTo>
                  <a:pt x="43" y="132"/>
                  <a:pt x="43" y="132"/>
                  <a:pt x="43" y="132"/>
                </a:cubicBezTo>
                <a:cubicBezTo>
                  <a:pt x="79" y="113"/>
                  <a:pt x="79" y="113"/>
                  <a:pt x="79" y="113"/>
                </a:cubicBezTo>
                <a:cubicBezTo>
                  <a:pt x="114" y="132"/>
                  <a:pt x="114" y="132"/>
                  <a:pt x="114" y="132"/>
                </a:cubicBezTo>
                <a:lnTo>
                  <a:pt x="107" y="9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 name="Freeform 12"/>
          <p:cNvSpPr>
            <a:spLocks noEditPoints="1"/>
          </p:cNvSpPr>
          <p:nvPr/>
        </p:nvSpPr>
        <p:spPr bwMode="auto">
          <a:xfrm>
            <a:off x="2972595" y="2074406"/>
            <a:ext cx="183146" cy="201877"/>
          </a:xfrm>
          <a:custGeom>
            <a:avLst/>
            <a:gdLst>
              <a:gd name="T0" fmla="*/ 133 w 133"/>
              <a:gd name="T1" fmla="*/ 121 h 146"/>
              <a:gd name="T2" fmla="*/ 126 w 133"/>
              <a:gd name="T3" fmla="*/ 139 h 146"/>
              <a:gd name="T4" fmla="*/ 108 w 133"/>
              <a:gd name="T5" fmla="*/ 146 h 146"/>
              <a:gd name="T6" fmla="*/ 25 w 133"/>
              <a:gd name="T7" fmla="*/ 146 h 146"/>
              <a:gd name="T8" fmla="*/ 7 w 133"/>
              <a:gd name="T9" fmla="*/ 139 h 146"/>
              <a:gd name="T10" fmla="*/ 0 w 133"/>
              <a:gd name="T11" fmla="*/ 121 h 146"/>
              <a:gd name="T12" fmla="*/ 0 w 133"/>
              <a:gd name="T13" fmla="*/ 111 h 146"/>
              <a:gd name="T14" fmla="*/ 2 w 133"/>
              <a:gd name="T15" fmla="*/ 101 h 146"/>
              <a:gd name="T16" fmla="*/ 4 w 133"/>
              <a:gd name="T17" fmla="*/ 91 h 146"/>
              <a:gd name="T18" fmla="*/ 8 w 133"/>
              <a:gd name="T19" fmla="*/ 82 h 146"/>
              <a:gd name="T20" fmla="*/ 14 w 133"/>
              <a:gd name="T21" fmla="*/ 74 h 146"/>
              <a:gd name="T22" fmla="*/ 22 w 133"/>
              <a:gd name="T23" fmla="*/ 69 h 146"/>
              <a:gd name="T24" fmla="*/ 33 w 133"/>
              <a:gd name="T25" fmla="*/ 67 h 146"/>
              <a:gd name="T26" fmla="*/ 37 w 133"/>
              <a:gd name="T27" fmla="*/ 69 h 146"/>
              <a:gd name="T28" fmla="*/ 44 w 133"/>
              <a:gd name="T29" fmla="*/ 73 h 146"/>
              <a:gd name="T30" fmla="*/ 54 w 133"/>
              <a:gd name="T31" fmla="*/ 78 h 146"/>
              <a:gd name="T32" fmla="*/ 66 w 133"/>
              <a:gd name="T33" fmla="*/ 80 h 146"/>
              <a:gd name="T34" fmla="*/ 79 w 133"/>
              <a:gd name="T35" fmla="*/ 78 h 146"/>
              <a:gd name="T36" fmla="*/ 89 w 133"/>
              <a:gd name="T37" fmla="*/ 73 h 146"/>
              <a:gd name="T38" fmla="*/ 96 w 133"/>
              <a:gd name="T39" fmla="*/ 69 h 146"/>
              <a:gd name="T40" fmla="*/ 100 w 133"/>
              <a:gd name="T41" fmla="*/ 67 h 146"/>
              <a:gd name="T42" fmla="*/ 111 w 133"/>
              <a:gd name="T43" fmla="*/ 69 h 146"/>
              <a:gd name="T44" fmla="*/ 119 w 133"/>
              <a:gd name="T45" fmla="*/ 74 h 146"/>
              <a:gd name="T46" fmla="*/ 125 w 133"/>
              <a:gd name="T47" fmla="*/ 82 h 146"/>
              <a:gd name="T48" fmla="*/ 129 w 133"/>
              <a:gd name="T49" fmla="*/ 91 h 146"/>
              <a:gd name="T50" fmla="*/ 131 w 133"/>
              <a:gd name="T51" fmla="*/ 101 h 146"/>
              <a:gd name="T52" fmla="*/ 133 w 133"/>
              <a:gd name="T53" fmla="*/ 111 h 146"/>
              <a:gd name="T54" fmla="*/ 133 w 133"/>
              <a:gd name="T55" fmla="*/ 121 h 146"/>
              <a:gd name="T56" fmla="*/ 92 w 133"/>
              <a:gd name="T57" fmla="*/ 11 h 146"/>
              <a:gd name="T58" fmla="*/ 103 w 133"/>
              <a:gd name="T59" fmla="*/ 37 h 146"/>
              <a:gd name="T60" fmla="*/ 92 w 133"/>
              <a:gd name="T61" fmla="*/ 62 h 146"/>
              <a:gd name="T62" fmla="*/ 66 w 133"/>
              <a:gd name="T63" fmla="*/ 73 h 146"/>
              <a:gd name="T64" fmla="*/ 41 w 133"/>
              <a:gd name="T65" fmla="*/ 62 h 146"/>
              <a:gd name="T66" fmla="*/ 30 w 133"/>
              <a:gd name="T67" fmla="*/ 37 h 146"/>
              <a:gd name="T68" fmla="*/ 41 w 133"/>
              <a:gd name="T69" fmla="*/ 11 h 146"/>
              <a:gd name="T70" fmla="*/ 66 w 133"/>
              <a:gd name="T71" fmla="*/ 0 h 146"/>
              <a:gd name="T72" fmla="*/ 92 w 133"/>
              <a:gd name="T73" fmla="*/ 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46">
                <a:moveTo>
                  <a:pt x="133" y="121"/>
                </a:moveTo>
                <a:cubicBezTo>
                  <a:pt x="133" y="129"/>
                  <a:pt x="131" y="135"/>
                  <a:pt x="126" y="139"/>
                </a:cubicBezTo>
                <a:cubicBezTo>
                  <a:pt x="121" y="143"/>
                  <a:pt x="115" y="146"/>
                  <a:pt x="108" y="146"/>
                </a:cubicBezTo>
                <a:cubicBezTo>
                  <a:pt x="25" y="146"/>
                  <a:pt x="25" y="146"/>
                  <a:pt x="25" y="146"/>
                </a:cubicBezTo>
                <a:cubicBezTo>
                  <a:pt x="17" y="146"/>
                  <a:pt x="11" y="143"/>
                  <a:pt x="7" y="139"/>
                </a:cubicBezTo>
                <a:cubicBezTo>
                  <a:pt x="2" y="135"/>
                  <a:pt x="0" y="129"/>
                  <a:pt x="0" y="121"/>
                </a:cubicBezTo>
                <a:cubicBezTo>
                  <a:pt x="0" y="118"/>
                  <a:pt x="0" y="114"/>
                  <a:pt x="0" y="111"/>
                </a:cubicBezTo>
                <a:cubicBezTo>
                  <a:pt x="0" y="108"/>
                  <a:pt x="1" y="105"/>
                  <a:pt x="2" y="101"/>
                </a:cubicBezTo>
                <a:cubicBezTo>
                  <a:pt x="2" y="97"/>
                  <a:pt x="3" y="94"/>
                  <a:pt x="4" y="91"/>
                </a:cubicBezTo>
                <a:cubicBezTo>
                  <a:pt x="5" y="88"/>
                  <a:pt x="6" y="85"/>
                  <a:pt x="8" y="82"/>
                </a:cubicBezTo>
                <a:cubicBezTo>
                  <a:pt x="10" y="79"/>
                  <a:pt x="12" y="76"/>
                  <a:pt x="14" y="74"/>
                </a:cubicBezTo>
                <a:cubicBezTo>
                  <a:pt x="16" y="72"/>
                  <a:pt x="19" y="70"/>
                  <a:pt x="22" y="69"/>
                </a:cubicBezTo>
                <a:cubicBezTo>
                  <a:pt x="25" y="68"/>
                  <a:pt x="29" y="67"/>
                  <a:pt x="33" y="67"/>
                </a:cubicBezTo>
                <a:cubicBezTo>
                  <a:pt x="33" y="67"/>
                  <a:pt x="34" y="68"/>
                  <a:pt x="37" y="69"/>
                </a:cubicBezTo>
                <a:cubicBezTo>
                  <a:pt x="39" y="70"/>
                  <a:pt x="41" y="72"/>
                  <a:pt x="44" y="73"/>
                </a:cubicBezTo>
                <a:cubicBezTo>
                  <a:pt x="46" y="75"/>
                  <a:pt x="50" y="77"/>
                  <a:pt x="54" y="78"/>
                </a:cubicBezTo>
                <a:cubicBezTo>
                  <a:pt x="58" y="79"/>
                  <a:pt x="62" y="80"/>
                  <a:pt x="66" y="80"/>
                </a:cubicBezTo>
                <a:cubicBezTo>
                  <a:pt x="71" y="80"/>
                  <a:pt x="75" y="79"/>
                  <a:pt x="79" y="78"/>
                </a:cubicBezTo>
                <a:cubicBezTo>
                  <a:pt x="83" y="77"/>
                  <a:pt x="87" y="75"/>
                  <a:pt x="89" y="73"/>
                </a:cubicBezTo>
                <a:cubicBezTo>
                  <a:pt x="92" y="72"/>
                  <a:pt x="94" y="70"/>
                  <a:pt x="96" y="69"/>
                </a:cubicBezTo>
                <a:cubicBezTo>
                  <a:pt x="98" y="68"/>
                  <a:pt x="100" y="67"/>
                  <a:pt x="100" y="67"/>
                </a:cubicBezTo>
                <a:cubicBezTo>
                  <a:pt x="104" y="67"/>
                  <a:pt x="108" y="68"/>
                  <a:pt x="111" y="69"/>
                </a:cubicBezTo>
                <a:cubicBezTo>
                  <a:pt x="114" y="70"/>
                  <a:pt x="117" y="72"/>
                  <a:pt x="119" y="74"/>
                </a:cubicBezTo>
                <a:cubicBezTo>
                  <a:pt x="121" y="76"/>
                  <a:pt x="123" y="79"/>
                  <a:pt x="125" y="82"/>
                </a:cubicBezTo>
                <a:cubicBezTo>
                  <a:pt x="126" y="85"/>
                  <a:pt x="128" y="88"/>
                  <a:pt x="129" y="91"/>
                </a:cubicBezTo>
                <a:cubicBezTo>
                  <a:pt x="130" y="94"/>
                  <a:pt x="131" y="97"/>
                  <a:pt x="131" y="101"/>
                </a:cubicBezTo>
                <a:cubicBezTo>
                  <a:pt x="132" y="105"/>
                  <a:pt x="132" y="108"/>
                  <a:pt x="133" y="111"/>
                </a:cubicBezTo>
                <a:cubicBezTo>
                  <a:pt x="133" y="114"/>
                  <a:pt x="133" y="118"/>
                  <a:pt x="133" y="121"/>
                </a:cubicBezTo>
                <a:close/>
                <a:moveTo>
                  <a:pt x="92" y="11"/>
                </a:moveTo>
                <a:cubicBezTo>
                  <a:pt x="99" y="18"/>
                  <a:pt x="103" y="27"/>
                  <a:pt x="103" y="37"/>
                </a:cubicBezTo>
                <a:cubicBezTo>
                  <a:pt x="103" y="47"/>
                  <a:pt x="99" y="55"/>
                  <a:pt x="92" y="62"/>
                </a:cubicBezTo>
                <a:cubicBezTo>
                  <a:pt x="85" y="69"/>
                  <a:pt x="76" y="73"/>
                  <a:pt x="66" y="73"/>
                </a:cubicBezTo>
                <a:cubicBezTo>
                  <a:pt x="56" y="73"/>
                  <a:pt x="48" y="69"/>
                  <a:pt x="41" y="62"/>
                </a:cubicBezTo>
                <a:cubicBezTo>
                  <a:pt x="34" y="55"/>
                  <a:pt x="30" y="47"/>
                  <a:pt x="30" y="37"/>
                </a:cubicBezTo>
                <a:cubicBezTo>
                  <a:pt x="30" y="27"/>
                  <a:pt x="34" y="18"/>
                  <a:pt x="41" y="11"/>
                </a:cubicBezTo>
                <a:cubicBezTo>
                  <a:pt x="48" y="4"/>
                  <a:pt x="56" y="0"/>
                  <a:pt x="66" y="0"/>
                </a:cubicBezTo>
                <a:cubicBezTo>
                  <a:pt x="76" y="0"/>
                  <a:pt x="85" y="4"/>
                  <a:pt x="92" y="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 name="Freeform 13"/>
          <p:cNvSpPr>
            <a:spLocks noEditPoints="1"/>
          </p:cNvSpPr>
          <p:nvPr/>
        </p:nvSpPr>
        <p:spPr bwMode="auto">
          <a:xfrm>
            <a:off x="3218177" y="2074406"/>
            <a:ext cx="249744" cy="218526"/>
          </a:xfrm>
          <a:custGeom>
            <a:avLst/>
            <a:gdLst>
              <a:gd name="T0" fmla="*/ 177 w 181"/>
              <a:gd name="T1" fmla="*/ 153 h 158"/>
              <a:gd name="T2" fmla="*/ 4 w 181"/>
              <a:gd name="T3" fmla="*/ 153 h 158"/>
              <a:gd name="T4" fmla="*/ 4 w 181"/>
              <a:gd name="T5" fmla="*/ 5 h 158"/>
              <a:gd name="T6" fmla="*/ 177 w 181"/>
              <a:gd name="T7" fmla="*/ 5 h 158"/>
              <a:gd name="T8" fmla="*/ 36 w 181"/>
              <a:gd name="T9" fmla="*/ 19 h 158"/>
              <a:gd name="T10" fmla="*/ 18 w 181"/>
              <a:gd name="T11" fmla="*/ 12 h 158"/>
              <a:gd name="T12" fmla="*/ 12 w 181"/>
              <a:gd name="T13" fmla="*/ 31 h 158"/>
              <a:gd name="T14" fmla="*/ 30 w 181"/>
              <a:gd name="T15" fmla="*/ 37 h 158"/>
              <a:gd name="T16" fmla="*/ 36 w 181"/>
              <a:gd name="T17" fmla="*/ 67 h 158"/>
              <a:gd name="T18" fmla="*/ 30 w 181"/>
              <a:gd name="T19" fmla="*/ 49 h 158"/>
              <a:gd name="T20" fmla="*/ 12 w 181"/>
              <a:gd name="T21" fmla="*/ 55 h 158"/>
              <a:gd name="T22" fmla="*/ 18 w 181"/>
              <a:gd name="T23" fmla="*/ 73 h 158"/>
              <a:gd name="T24" fmla="*/ 36 w 181"/>
              <a:gd name="T25" fmla="*/ 67 h 158"/>
              <a:gd name="T26" fmla="*/ 34 w 181"/>
              <a:gd name="T27" fmla="*/ 87 h 158"/>
              <a:gd name="T28" fmla="*/ 14 w 181"/>
              <a:gd name="T29" fmla="*/ 87 h 158"/>
              <a:gd name="T30" fmla="*/ 14 w 181"/>
              <a:gd name="T31" fmla="*/ 107 h 158"/>
              <a:gd name="T32" fmla="*/ 34 w 181"/>
              <a:gd name="T33" fmla="*/ 107 h 158"/>
              <a:gd name="T34" fmla="*/ 36 w 181"/>
              <a:gd name="T35" fmla="*/ 127 h 158"/>
              <a:gd name="T36" fmla="*/ 18 w 181"/>
              <a:gd name="T37" fmla="*/ 121 h 158"/>
              <a:gd name="T38" fmla="*/ 12 w 181"/>
              <a:gd name="T39" fmla="*/ 140 h 158"/>
              <a:gd name="T40" fmla="*/ 30 w 181"/>
              <a:gd name="T41" fmla="*/ 146 h 158"/>
              <a:gd name="T42" fmla="*/ 133 w 181"/>
              <a:gd name="T43" fmla="*/ 67 h 158"/>
              <a:gd name="T44" fmla="*/ 127 w 181"/>
              <a:gd name="T45" fmla="*/ 12 h 158"/>
              <a:gd name="T46" fmla="*/ 48 w 181"/>
              <a:gd name="T47" fmla="*/ 19 h 158"/>
              <a:gd name="T48" fmla="*/ 54 w 181"/>
              <a:gd name="T49" fmla="*/ 73 h 158"/>
              <a:gd name="T50" fmla="*/ 133 w 181"/>
              <a:gd name="T51" fmla="*/ 67 h 158"/>
              <a:gd name="T52" fmla="*/ 131 w 181"/>
              <a:gd name="T53" fmla="*/ 87 h 158"/>
              <a:gd name="T54" fmla="*/ 50 w 181"/>
              <a:gd name="T55" fmla="*/ 87 h 158"/>
              <a:gd name="T56" fmla="*/ 50 w 181"/>
              <a:gd name="T57" fmla="*/ 144 h 158"/>
              <a:gd name="T58" fmla="*/ 131 w 181"/>
              <a:gd name="T59" fmla="*/ 144 h 158"/>
              <a:gd name="T60" fmla="*/ 169 w 181"/>
              <a:gd name="T61" fmla="*/ 19 h 158"/>
              <a:gd name="T62" fmla="*/ 151 w 181"/>
              <a:gd name="T63" fmla="*/ 12 h 158"/>
              <a:gd name="T64" fmla="*/ 145 w 181"/>
              <a:gd name="T65" fmla="*/ 31 h 158"/>
              <a:gd name="T66" fmla="*/ 163 w 181"/>
              <a:gd name="T67" fmla="*/ 37 h 158"/>
              <a:gd name="T68" fmla="*/ 169 w 181"/>
              <a:gd name="T69" fmla="*/ 67 h 158"/>
              <a:gd name="T70" fmla="*/ 163 w 181"/>
              <a:gd name="T71" fmla="*/ 49 h 158"/>
              <a:gd name="T72" fmla="*/ 145 w 181"/>
              <a:gd name="T73" fmla="*/ 55 h 158"/>
              <a:gd name="T74" fmla="*/ 151 w 181"/>
              <a:gd name="T75" fmla="*/ 73 h 158"/>
              <a:gd name="T76" fmla="*/ 169 w 181"/>
              <a:gd name="T77" fmla="*/ 67 h 158"/>
              <a:gd name="T78" fmla="*/ 167 w 181"/>
              <a:gd name="T79" fmla="*/ 87 h 158"/>
              <a:gd name="T80" fmla="*/ 147 w 181"/>
              <a:gd name="T81" fmla="*/ 87 h 158"/>
              <a:gd name="T82" fmla="*/ 147 w 181"/>
              <a:gd name="T83" fmla="*/ 107 h 158"/>
              <a:gd name="T84" fmla="*/ 167 w 181"/>
              <a:gd name="T85" fmla="*/ 107 h 158"/>
              <a:gd name="T86" fmla="*/ 169 w 181"/>
              <a:gd name="T87" fmla="*/ 127 h 158"/>
              <a:gd name="T88" fmla="*/ 151 w 181"/>
              <a:gd name="T89" fmla="*/ 121 h 158"/>
              <a:gd name="T90" fmla="*/ 145 w 181"/>
              <a:gd name="T91" fmla="*/ 140 h 158"/>
              <a:gd name="T92" fmla="*/ 163 w 181"/>
              <a:gd name="T93" fmla="*/ 1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58">
                <a:moveTo>
                  <a:pt x="181" y="15"/>
                </a:moveTo>
                <a:cubicBezTo>
                  <a:pt x="181" y="143"/>
                  <a:pt x="181" y="143"/>
                  <a:pt x="181" y="143"/>
                </a:cubicBezTo>
                <a:cubicBezTo>
                  <a:pt x="181" y="147"/>
                  <a:pt x="180" y="150"/>
                  <a:pt x="177" y="153"/>
                </a:cubicBezTo>
                <a:cubicBezTo>
                  <a:pt x="174" y="156"/>
                  <a:pt x="170" y="158"/>
                  <a:pt x="166" y="158"/>
                </a:cubicBezTo>
                <a:cubicBezTo>
                  <a:pt x="15" y="158"/>
                  <a:pt x="15" y="158"/>
                  <a:pt x="15" y="158"/>
                </a:cubicBezTo>
                <a:cubicBezTo>
                  <a:pt x="11" y="158"/>
                  <a:pt x="7" y="156"/>
                  <a:pt x="4" y="153"/>
                </a:cubicBezTo>
                <a:cubicBezTo>
                  <a:pt x="1" y="150"/>
                  <a:pt x="0" y="147"/>
                  <a:pt x="0" y="143"/>
                </a:cubicBezTo>
                <a:cubicBezTo>
                  <a:pt x="0" y="15"/>
                  <a:pt x="0" y="15"/>
                  <a:pt x="0" y="15"/>
                </a:cubicBezTo>
                <a:cubicBezTo>
                  <a:pt x="0" y="11"/>
                  <a:pt x="1" y="8"/>
                  <a:pt x="4" y="5"/>
                </a:cubicBezTo>
                <a:cubicBezTo>
                  <a:pt x="7" y="2"/>
                  <a:pt x="11" y="0"/>
                  <a:pt x="15" y="0"/>
                </a:cubicBezTo>
                <a:cubicBezTo>
                  <a:pt x="166" y="0"/>
                  <a:pt x="166" y="0"/>
                  <a:pt x="166" y="0"/>
                </a:cubicBezTo>
                <a:cubicBezTo>
                  <a:pt x="170" y="0"/>
                  <a:pt x="174" y="2"/>
                  <a:pt x="177" y="5"/>
                </a:cubicBezTo>
                <a:cubicBezTo>
                  <a:pt x="180" y="8"/>
                  <a:pt x="181" y="11"/>
                  <a:pt x="181" y="15"/>
                </a:cubicBezTo>
                <a:close/>
                <a:moveTo>
                  <a:pt x="36" y="31"/>
                </a:moveTo>
                <a:cubicBezTo>
                  <a:pt x="36" y="19"/>
                  <a:pt x="36" y="19"/>
                  <a:pt x="36" y="19"/>
                </a:cubicBezTo>
                <a:cubicBezTo>
                  <a:pt x="36" y="17"/>
                  <a:pt x="35" y="15"/>
                  <a:pt x="34" y="14"/>
                </a:cubicBezTo>
                <a:cubicBezTo>
                  <a:pt x="33" y="13"/>
                  <a:pt x="32" y="12"/>
                  <a:pt x="30" y="12"/>
                </a:cubicBezTo>
                <a:cubicBezTo>
                  <a:pt x="18" y="12"/>
                  <a:pt x="18" y="12"/>
                  <a:pt x="18" y="12"/>
                </a:cubicBezTo>
                <a:cubicBezTo>
                  <a:pt x="16" y="12"/>
                  <a:pt x="15" y="13"/>
                  <a:pt x="14" y="14"/>
                </a:cubicBezTo>
                <a:cubicBezTo>
                  <a:pt x="12" y="15"/>
                  <a:pt x="12" y="17"/>
                  <a:pt x="12" y="19"/>
                </a:cubicBezTo>
                <a:cubicBezTo>
                  <a:pt x="12" y="31"/>
                  <a:pt x="12" y="31"/>
                  <a:pt x="12" y="31"/>
                </a:cubicBezTo>
                <a:cubicBezTo>
                  <a:pt x="12" y="32"/>
                  <a:pt x="12" y="34"/>
                  <a:pt x="14" y="35"/>
                </a:cubicBezTo>
                <a:cubicBezTo>
                  <a:pt x="15" y="36"/>
                  <a:pt x="16" y="37"/>
                  <a:pt x="18" y="37"/>
                </a:cubicBezTo>
                <a:cubicBezTo>
                  <a:pt x="30" y="37"/>
                  <a:pt x="30" y="37"/>
                  <a:pt x="30" y="37"/>
                </a:cubicBezTo>
                <a:cubicBezTo>
                  <a:pt x="32" y="37"/>
                  <a:pt x="33" y="36"/>
                  <a:pt x="34" y="35"/>
                </a:cubicBezTo>
                <a:cubicBezTo>
                  <a:pt x="35" y="34"/>
                  <a:pt x="36" y="32"/>
                  <a:pt x="36" y="31"/>
                </a:cubicBezTo>
                <a:close/>
                <a:moveTo>
                  <a:pt x="36" y="67"/>
                </a:moveTo>
                <a:cubicBezTo>
                  <a:pt x="36" y="55"/>
                  <a:pt x="36" y="55"/>
                  <a:pt x="36" y="55"/>
                </a:cubicBezTo>
                <a:cubicBezTo>
                  <a:pt x="36" y="53"/>
                  <a:pt x="35" y="52"/>
                  <a:pt x="34" y="51"/>
                </a:cubicBezTo>
                <a:cubicBezTo>
                  <a:pt x="33" y="49"/>
                  <a:pt x="32" y="49"/>
                  <a:pt x="30" y="49"/>
                </a:cubicBezTo>
                <a:cubicBezTo>
                  <a:pt x="18" y="49"/>
                  <a:pt x="18" y="49"/>
                  <a:pt x="18" y="49"/>
                </a:cubicBezTo>
                <a:cubicBezTo>
                  <a:pt x="16" y="49"/>
                  <a:pt x="15" y="49"/>
                  <a:pt x="14" y="51"/>
                </a:cubicBezTo>
                <a:cubicBezTo>
                  <a:pt x="12" y="52"/>
                  <a:pt x="12" y="53"/>
                  <a:pt x="12" y="55"/>
                </a:cubicBezTo>
                <a:cubicBezTo>
                  <a:pt x="12" y="67"/>
                  <a:pt x="12" y="67"/>
                  <a:pt x="12" y="67"/>
                </a:cubicBezTo>
                <a:cubicBezTo>
                  <a:pt x="12" y="69"/>
                  <a:pt x="12" y="70"/>
                  <a:pt x="14" y="71"/>
                </a:cubicBezTo>
                <a:cubicBezTo>
                  <a:pt x="15" y="72"/>
                  <a:pt x="16" y="73"/>
                  <a:pt x="18" y="73"/>
                </a:cubicBezTo>
                <a:cubicBezTo>
                  <a:pt x="30" y="73"/>
                  <a:pt x="30" y="73"/>
                  <a:pt x="30" y="73"/>
                </a:cubicBezTo>
                <a:cubicBezTo>
                  <a:pt x="32" y="73"/>
                  <a:pt x="33" y="72"/>
                  <a:pt x="34" y="71"/>
                </a:cubicBezTo>
                <a:cubicBezTo>
                  <a:pt x="35" y="70"/>
                  <a:pt x="36" y="69"/>
                  <a:pt x="36" y="67"/>
                </a:cubicBezTo>
                <a:close/>
                <a:moveTo>
                  <a:pt x="36" y="103"/>
                </a:moveTo>
                <a:cubicBezTo>
                  <a:pt x="36" y="91"/>
                  <a:pt x="36" y="91"/>
                  <a:pt x="36" y="91"/>
                </a:cubicBezTo>
                <a:cubicBezTo>
                  <a:pt x="36" y="89"/>
                  <a:pt x="35" y="88"/>
                  <a:pt x="34" y="87"/>
                </a:cubicBezTo>
                <a:cubicBezTo>
                  <a:pt x="33" y="86"/>
                  <a:pt x="32" y="85"/>
                  <a:pt x="30" y="85"/>
                </a:cubicBezTo>
                <a:cubicBezTo>
                  <a:pt x="18" y="85"/>
                  <a:pt x="18" y="85"/>
                  <a:pt x="18" y="85"/>
                </a:cubicBezTo>
                <a:cubicBezTo>
                  <a:pt x="16" y="85"/>
                  <a:pt x="15" y="86"/>
                  <a:pt x="14" y="87"/>
                </a:cubicBezTo>
                <a:cubicBezTo>
                  <a:pt x="12" y="88"/>
                  <a:pt x="12" y="89"/>
                  <a:pt x="12" y="91"/>
                </a:cubicBezTo>
                <a:cubicBezTo>
                  <a:pt x="12" y="103"/>
                  <a:pt x="12" y="103"/>
                  <a:pt x="12" y="103"/>
                </a:cubicBezTo>
                <a:cubicBezTo>
                  <a:pt x="12" y="105"/>
                  <a:pt x="12" y="106"/>
                  <a:pt x="14" y="107"/>
                </a:cubicBezTo>
                <a:cubicBezTo>
                  <a:pt x="15" y="109"/>
                  <a:pt x="16" y="109"/>
                  <a:pt x="18" y="109"/>
                </a:cubicBezTo>
                <a:cubicBezTo>
                  <a:pt x="30" y="109"/>
                  <a:pt x="30" y="109"/>
                  <a:pt x="30" y="109"/>
                </a:cubicBezTo>
                <a:cubicBezTo>
                  <a:pt x="32" y="109"/>
                  <a:pt x="33" y="109"/>
                  <a:pt x="34" y="107"/>
                </a:cubicBezTo>
                <a:cubicBezTo>
                  <a:pt x="35" y="106"/>
                  <a:pt x="36" y="105"/>
                  <a:pt x="36" y="103"/>
                </a:cubicBezTo>
                <a:close/>
                <a:moveTo>
                  <a:pt x="36" y="140"/>
                </a:moveTo>
                <a:cubicBezTo>
                  <a:pt x="36" y="127"/>
                  <a:pt x="36" y="127"/>
                  <a:pt x="36" y="127"/>
                </a:cubicBezTo>
                <a:cubicBezTo>
                  <a:pt x="36" y="126"/>
                  <a:pt x="35" y="124"/>
                  <a:pt x="34" y="123"/>
                </a:cubicBezTo>
                <a:cubicBezTo>
                  <a:pt x="33" y="122"/>
                  <a:pt x="32" y="121"/>
                  <a:pt x="30" y="121"/>
                </a:cubicBezTo>
                <a:cubicBezTo>
                  <a:pt x="18" y="121"/>
                  <a:pt x="18" y="121"/>
                  <a:pt x="18" y="121"/>
                </a:cubicBezTo>
                <a:cubicBezTo>
                  <a:pt x="16" y="121"/>
                  <a:pt x="15" y="122"/>
                  <a:pt x="14" y="123"/>
                </a:cubicBezTo>
                <a:cubicBezTo>
                  <a:pt x="12" y="124"/>
                  <a:pt x="12" y="126"/>
                  <a:pt x="12" y="127"/>
                </a:cubicBezTo>
                <a:cubicBezTo>
                  <a:pt x="12" y="140"/>
                  <a:pt x="12" y="140"/>
                  <a:pt x="12" y="140"/>
                </a:cubicBezTo>
                <a:cubicBezTo>
                  <a:pt x="12" y="141"/>
                  <a:pt x="12" y="143"/>
                  <a:pt x="14" y="144"/>
                </a:cubicBezTo>
                <a:cubicBezTo>
                  <a:pt x="15" y="145"/>
                  <a:pt x="16" y="146"/>
                  <a:pt x="18" y="146"/>
                </a:cubicBezTo>
                <a:cubicBezTo>
                  <a:pt x="30" y="146"/>
                  <a:pt x="30" y="146"/>
                  <a:pt x="30" y="146"/>
                </a:cubicBezTo>
                <a:cubicBezTo>
                  <a:pt x="32" y="146"/>
                  <a:pt x="33" y="145"/>
                  <a:pt x="34" y="144"/>
                </a:cubicBezTo>
                <a:cubicBezTo>
                  <a:pt x="35" y="143"/>
                  <a:pt x="36" y="141"/>
                  <a:pt x="36" y="140"/>
                </a:cubicBezTo>
                <a:close/>
                <a:moveTo>
                  <a:pt x="133" y="67"/>
                </a:moveTo>
                <a:cubicBezTo>
                  <a:pt x="133" y="19"/>
                  <a:pt x="133" y="19"/>
                  <a:pt x="133" y="19"/>
                </a:cubicBezTo>
                <a:cubicBezTo>
                  <a:pt x="133" y="17"/>
                  <a:pt x="132" y="15"/>
                  <a:pt x="131" y="14"/>
                </a:cubicBezTo>
                <a:cubicBezTo>
                  <a:pt x="130" y="13"/>
                  <a:pt x="128" y="12"/>
                  <a:pt x="127" y="12"/>
                </a:cubicBezTo>
                <a:cubicBezTo>
                  <a:pt x="54" y="12"/>
                  <a:pt x="54" y="12"/>
                  <a:pt x="54" y="12"/>
                </a:cubicBezTo>
                <a:cubicBezTo>
                  <a:pt x="52" y="12"/>
                  <a:pt x="51" y="13"/>
                  <a:pt x="50" y="14"/>
                </a:cubicBezTo>
                <a:cubicBezTo>
                  <a:pt x="49" y="15"/>
                  <a:pt x="48" y="17"/>
                  <a:pt x="48" y="19"/>
                </a:cubicBezTo>
                <a:cubicBezTo>
                  <a:pt x="48" y="67"/>
                  <a:pt x="48" y="67"/>
                  <a:pt x="48" y="67"/>
                </a:cubicBezTo>
                <a:cubicBezTo>
                  <a:pt x="48" y="69"/>
                  <a:pt x="49" y="70"/>
                  <a:pt x="50" y="71"/>
                </a:cubicBezTo>
                <a:cubicBezTo>
                  <a:pt x="51" y="72"/>
                  <a:pt x="52" y="73"/>
                  <a:pt x="54" y="73"/>
                </a:cubicBezTo>
                <a:cubicBezTo>
                  <a:pt x="127" y="73"/>
                  <a:pt x="127" y="73"/>
                  <a:pt x="127" y="73"/>
                </a:cubicBezTo>
                <a:cubicBezTo>
                  <a:pt x="128" y="73"/>
                  <a:pt x="130" y="72"/>
                  <a:pt x="131" y="71"/>
                </a:cubicBezTo>
                <a:cubicBezTo>
                  <a:pt x="132" y="70"/>
                  <a:pt x="133" y="69"/>
                  <a:pt x="133" y="67"/>
                </a:cubicBezTo>
                <a:close/>
                <a:moveTo>
                  <a:pt x="133" y="140"/>
                </a:moveTo>
                <a:cubicBezTo>
                  <a:pt x="133" y="91"/>
                  <a:pt x="133" y="91"/>
                  <a:pt x="133" y="91"/>
                </a:cubicBezTo>
                <a:cubicBezTo>
                  <a:pt x="133" y="89"/>
                  <a:pt x="132" y="88"/>
                  <a:pt x="131" y="87"/>
                </a:cubicBezTo>
                <a:cubicBezTo>
                  <a:pt x="130" y="86"/>
                  <a:pt x="128" y="85"/>
                  <a:pt x="127" y="85"/>
                </a:cubicBezTo>
                <a:cubicBezTo>
                  <a:pt x="54" y="85"/>
                  <a:pt x="54" y="85"/>
                  <a:pt x="54" y="85"/>
                </a:cubicBezTo>
                <a:cubicBezTo>
                  <a:pt x="52" y="85"/>
                  <a:pt x="51" y="86"/>
                  <a:pt x="50" y="87"/>
                </a:cubicBezTo>
                <a:cubicBezTo>
                  <a:pt x="49" y="88"/>
                  <a:pt x="48" y="89"/>
                  <a:pt x="48" y="91"/>
                </a:cubicBezTo>
                <a:cubicBezTo>
                  <a:pt x="48" y="140"/>
                  <a:pt x="48" y="140"/>
                  <a:pt x="48" y="140"/>
                </a:cubicBezTo>
                <a:cubicBezTo>
                  <a:pt x="48" y="141"/>
                  <a:pt x="49" y="143"/>
                  <a:pt x="50" y="144"/>
                </a:cubicBezTo>
                <a:cubicBezTo>
                  <a:pt x="51" y="145"/>
                  <a:pt x="52" y="146"/>
                  <a:pt x="54" y="146"/>
                </a:cubicBezTo>
                <a:cubicBezTo>
                  <a:pt x="127" y="146"/>
                  <a:pt x="127" y="146"/>
                  <a:pt x="127" y="146"/>
                </a:cubicBezTo>
                <a:cubicBezTo>
                  <a:pt x="128" y="146"/>
                  <a:pt x="130" y="145"/>
                  <a:pt x="131" y="144"/>
                </a:cubicBezTo>
                <a:cubicBezTo>
                  <a:pt x="132" y="143"/>
                  <a:pt x="133" y="141"/>
                  <a:pt x="133" y="140"/>
                </a:cubicBezTo>
                <a:close/>
                <a:moveTo>
                  <a:pt x="169" y="31"/>
                </a:moveTo>
                <a:cubicBezTo>
                  <a:pt x="169" y="19"/>
                  <a:pt x="169" y="19"/>
                  <a:pt x="169" y="19"/>
                </a:cubicBezTo>
                <a:cubicBezTo>
                  <a:pt x="169" y="17"/>
                  <a:pt x="168" y="15"/>
                  <a:pt x="167" y="14"/>
                </a:cubicBezTo>
                <a:cubicBezTo>
                  <a:pt x="166" y="13"/>
                  <a:pt x="165" y="12"/>
                  <a:pt x="163" y="12"/>
                </a:cubicBezTo>
                <a:cubicBezTo>
                  <a:pt x="151" y="12"/>
                  <a:pt x="151" y="12"/>
                  <a:pt x="151" y="12"/>
                </a:cubicBezTo>
                <a:cubicBezTo>
                  <a:pt x="149" y="12"/>
                  <a:pt x="148" y="13"/>
                  <a:pt x="147" y="14"/>
                </a:cubicBezTo>
                <a:cubicBezTo>
                  <a:pt x="145" y="15"/>
                  <a:pt x="145" y="17"/>
                  <a:pt x="145" y="19"/>
                </a:cubicBezTo>
                <a:cubicBezTo>
                  <a:pt x="145" y="31"/>
                  <a:pt x="145" y="31"/>
                  <a:pt x="145" y="31"/>
                </a:cubicBezTo>
                <a:cubicBezTo>
                  <a:pt x="145" y="32"/>
                  <a:pt x="145" y="34"/>
                  <a:pt x="147" y="35"/>
                </a:cubicBezTo>
                <a:cubicBezTo>
                  <a:pt x="148" y="36"/>
                  <a:pt x="149" y="37"/>
                  <a:pt x="151" y="37"/>
                </a:cubicBezTo>
                <a:cubicBezTo>
                  <a:pt x="163" y="37"/>
                  <a:pt x="163" y="37"/>
                  <a:pt x="163" y="37"/>
                </a:cubicBezTo>
                <a:cubicBezTo>
                  <a:pt x="165" y="37"/>
                  <a:pt x="166" y="36"/>
                  <a:pt x="167" y="35"/>
                </a:cubicBezTo>
                <a:cubicBezTo>
                  <a:pt x="168" y="34"/>
                  <a:pt x="169" y="32"/>
                  <a:pt x="169" y="31"/>
                </a:cubicBezTo>
                <a:close/>
                <a:moveTo>
                  <a:pt x="169" y="67"/>
                </a:moveTo>
                <a:cubicBezTo>
                  <a:pt x="169" y="55"/>
                  <a:pt x="169" y="55"/>
                  <a:pt x="169" y="55"/>
                </a:cubicBezTo>
                <a:cubicBezTo>
                  <a:pt x="169" y="53"/>
                  <a:pt x="168" y="52"/>
                  <a:pt x="167" y="51"/>
                </a:cubicBezTo>
                <a:cubicBezTo>
                  <a:pt x="166" y="49"/>
                  <a:pt x="165" y="49"/>
                  <a:pt x="163" y="49"/>
                </a:cubicBezTo>
                <a:cubicBezTo>
                  <a:pt x="151" y="49"/>
                  <a:pt x="151" y="49"/>
                  <a:pt x="151" y="49"/>
                </a:cubicBezTo>
                <a:cubicBezTo>
                  <a:pt x="149" y="49"/>
                  <a:pt x="148" y="49"/>
                  <a:pt x="147" y="51"/>
                </a:cubicBezTo>
                <a:cubicBezTo>
                  <a:pt x="145" y="52"/>
                  <a:pt x="145" y="53"/>
                  <a:pt x="145" y="55"/>
                </a:cubicBezTo>
                <a:cubicBezTo>
                  <a:pt x="145" y="67"/>
                  <a:pt x="145" y="67"/>
                  <a:pt x="145" y="67"/>
                </a:cubicBezTo>
                <a:cubicBezTo>
                  <a:pt x="145" y="69"/>
                  <a:pt x="145" y="70"/>
                  <a:pt x="147" y="71"/>
                </a:cubicBezTo>
                <a:cubicBezTo>
                  <a:pt x="148" y="72"/>
                  <a:pt x="149" y="73"/>
                  <a:pt x="151" y="73"/>
                </a:cubicBezTo>
                <a:cubicBezTo>
                  <a:pt x="163" y="73"/>
                  <a:pt x="163" y="73"/>
                  <a:pt x="163" y="73"/>
                </a:cubicBezTo>
                <a:cubicBezTo>
                  <a:pt x="165" y="73"/>
                  <a:pt x="166" y="72"/>
                  <a:pt x="167" y="71"/>
                </a:cubicBezTo>
                <a:cubicBezTo>
                  <a:pt x="168" y="70"/>
                  <a:pt x="169" y="69"/>
                  <a:pt x="169" y="67"/>
                </a:cubicBezTo>
                <a:close/>
                <a:moveTo>
                  <a:pt x="169" y="103"/>
                </a:moveTo>
                <a:cubicBezTo>
                  <a:pt x="169" y="91"/>
                  <a:pt x="169" y="91"/>
                  <a:pt x="169" y="91"/>
                </a:cubicBezTo>
                <a:cubicBezTo>
                  <a:pt x="169" y="89"/>
                  <a:pt x="168" y="88"/>
                  <a:pt x="167" y="87"/>
                </a:cubicBezTo>
                <a:cubicBezTo>
                  <a:pt x="166" y="86"/>
                  <a:pt x="165" y="85"/>
                  <a:pt x="163" y="85"/>
                </a:cubicBezTo>
                <a:cubicBezTo>
                  <a:pt x="151" y="85"/>
                  <a:pt x="151" y="85"/>
                  <a:pt x="151" y="85"/>
                </a:cubicBezTo>
                <a:cubicBezTo>
                  <a:pt x="149" y="85"/>
                  <a:pt x="148" y="86"/>
                  <a:pt x="147" y="87"/>
                </a:cubicBezTo>
                <a:cubicBezTo>
                  <a:pt x="145" y="88"/>
                  <a:pt x="145" y="89"/>
                  <a:pt x="145" y="91"/>
                </a:cubicBezTo>
                <a:cubicBezTo>
                  <a:pt x="145" y="103"/>
                  <a:pt x="145" y="103"/>
                  <a:pt x="145" y="103"/>
                </a:cubicBezTo>
                <a:cubicBezTo>
                  <a:pt x="145" y="105"/>
                  <a:pt x="145" y="106"/>
                  <a:pt x="147" y="107"/>
                </a:cubicBezTo>
                <a:cubicBezTo>
                  <a:pt x="148" y="109"/>
                  <a:pt x="149" y="109"/>
                  <a:pt x="151" y="109"/>
                </a:cubicBezTo>
                <a:cubicBezTo>
                  <a:pt x="163" y="109"/>
                  <a:pt x="163" y="109"/>
                  <a:pt x="163" y="109"/>
                </a:cubicBezTo>
                <a:cubicBezTo>
                  <a:pt x="165" y="109"/>
                  <a:pt x="166" y="109"/>
                  <a:pt x="167" y="107"/>
                </a:cubicBezTo>
                <a:cubicBezTo>
                  <a:pt x="168" y="106"/>
                  <a:pt x="169" y="105"/>
                  <a:pt x="169" y="103"/>
                </a:cubicBezTo>
                <a:close/>
                <a:moveTo>
                  <a:pt x="169" y="140"/>
                </a:moveTo>
                <a:cubicBezTo>
                  <a:pt x="169" y="127"/>
                  <a:pt x="169" y="127"/>
                  <a:pt x="169" y="127"/>
                </a:cubicBezTo>
                <a:cubicBezTo>
                  <a:pt x="169" y="126"/>
                  <a:pt x="168" y="124"/>
                  <a:pt x="167" y="123"/>
                </a:cubicBezTo>
                <a:cubicBezTo>
                  <a:pt x="166" y="122"/>
                  <a:pt x="165" y="121"/>
                  <a:pt x="163" y="121"/>
                </a:cubicBezTo>
                <a:cubicBezTo>
                  <a:pt x="151" y="121"/>
                  <a:pt x="151" y="121"/>
                  <a:pt x="151" y="121"/>
                </a:cubicBezTo>
                <a:cubicBezTo>
                  <a:pt x="149" y="121"/>
                  <a:pt x="148" y="122"/>
                  <a:pt x="147" y="123"/>
                </a:cubicBezTo>
                <a:cubicBezTo>
                  <a:pt x="145" y="124"/>
                  <a:pt x="145" y="126"/>
                  <a:pt x="145" y="127"/>
                </a:cubicBezTo>
                <a:cubicBezTo>
                  <a:pt x="145" y="140"/>
                  <a:pt x="145" y="140"/>
                  <a:pt x="145" y="140"/>
                </a:cubicBezTo>
                <a:cubicBezTo>
                  <a:pt x="145" y="141"/>
                  <a:pt x="145" y="143"/>
                  <a:pt x="147" y="144"/>
                </a:cubicBezTo>
                <a:cubicBezTo>
                  <a:pt x="148" y="145"/>
                  <a:pt x="149" y="146"/>
                  <a:pt x="151" y="146"/>
                </a:cubicBezTo>
                <a:cubicBezTo>
                  <a:pt x="163" y="146"/>
                  <a:pt x="163" y="146"/>
                  <a:pt x="163" y="146"/>
                </a:cubicBezTo>
                <a:cubicBezTo>
                  <a:pt x="165" y="146"/>
                  <a:pt x="166" y="145"/>
                  <a:pt x="167" y="144"/>
                </a:cubicBezTo>
                <a:cubicBezTo>
                  <a:pt x="168" y="143"/>
                  <a:pt x="169" y="141"/>
                  <a:pt x="169" y="14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 name="Freeform 14"/>
          <p:cNvSpPr>
            <a:spLocks noEditPoints="1"/>
          </p:cNvSpPr>
          <p:nvPr/>
        </p:nvSpPr>
        <p:spPr bwMode="auto">
          <a:xfrm>
            <a:off x="3530357" y="2074406"/>
            <a:ext cx="216445" cy="185226"/>
          </a:xfrm>
          <a:custGeom>
            <a:avLst/>
            <a:gdLst>
              <a:gd name="T0" fmla="*/ 72 w 157"/>
              <a:gd name="T1" fmla="*/ 12 h 133"/>
              <a:gd name="T2" fmla="*/ 72 w 157"/>
              <a:gd name="T3" fmla="*/ 49 h 133"/>
              <a:gd name="T4" fmla="*/ 69 w 157"/>
              <a:gd name="T5" fmla="*/ 57 h 133"/>
              <a:gd name="T6" fmla="*/ 60 w 157"/>
              <a:gd name="T7" fmla="*/ 61 h 133"/>
              <a:gd name="T8" fmla="*/ 12 w 157"/>
              <a:gd name="T9" fmla="*/ 61 h 133"/>
              <a:gd name="T10" fmla="*/ 3 w 157"/>
              <a:gd name="T11" fmla="*/ 57 h 133"/>
              <a:gd name="T12" fmla="*/ 0 w 157"/>
              <a:gd name="T13" fmla="*/ 49 h 133"/>
              <a:gd name="T14" fmla="*/ 0 w 157"/>
              <a:gd name="T15" fmla="*/ 12 h 133"/>
              <a:gd name="T16" fmla="*/ 3 w 157"/>
              <a:gd name="T17" fmla="*/ 4 h 133"/>
              <a:gd name="T18" fmla="*/ 12 w 157"/>
              <a:gd name="T19" fmla="*/ 0 h 133"/>
              <a:gd name="T20" fmla="*/ 60 w 157"/>
              <a:gd name="T21" fmla="*/ 0 h 133"/>
              <a:gd name="T22" fmla="*/ 69 w 157"/>
              <a:gd name="T23" fmla="*/ 4 h 133"/>
              <a:gd name="T24" fmla="*/ 72 w 157"/>
              <a:gd name="T25" fmla="*/ 12 h 133"/>
              <a:gd name="T26" fmla="*/ 72 w 157"/>
              <a:gd name="T27" fmla="*/ 85 h 133"/>
              <a:gd name="T28" fmla="*/ 72 w 157"/>
              <a:gd name="T29" fmla="*/ 121 h 133"/>
              <a:gd name="T30" fmla="*/ 69 w 157"/>
              <a:gd name="T31" fmla="*/ 130 h 133"/>
              <a:gd name="T32" fmla="*/ 60 w 157"/>
              <a:gd name="T33" fmla="*/ 133 h 133"/>
              <a:gd name="T34" fmla="*/ 12 w 157"/>
              <a:gd name="T35" fmla="*/ 133 h 133"/>
              <a:gd name="T36" fmla="*/ 3 w 157"/>
              <a:gd name="T37" fmla="*/ 130 h 133"/>
              <a:gd name="T38" fmla="*/ 0 w 157"/>
              <a:gd name="T39" fmla="*/ 121 h 133"/>
              <a:gd name="T40" fmla="*/ 0 w 157"/>
              <a:gd name="T41" fmla="*/ 85 h 133"/>
              <a:gd name="T42" fmla="*/ 3 w 157"/>
              <a:gd name="T43" fmla="*/ 77 h 133"/>
              <a:gd name="T44" fmla="*/ 12 w 157"/>
              <a:gd name="T45" fmla="*/ 73 h 133"/>
              <a:gd name="T46" fmla="*/ 60 w 157"/>
              <a:gd name="T47" fmla="*/ 73 h 133"/>
              <a:gd name="T48" fmla="*/ 69 w 157"/>
              <a:gd name="T49" fmla="*/ 77 h 133"/>
              <a:gd name="T50" fmla="*/ 72 w 157"/>
              <a:gd name="T51" fmla="*/ 85 h 133"/>
              <a:gd name="T52" fmla="*/ 157 w 157"/>
              <a:gd name="T53" fmla="*/ 12 h 133"/>
              <a:gd name="T54" fmla="*/ 157 w 157"/>
              <a:gd name="T55" fmla="*/ 49 h 133"/>
              <a:gd name="T56" fmla="*/ 154 w 157"/>
              <a:gd name="T57" fmla="*/ 57 h 133"/>
              <a:gd name="T58" fmla="*/ 145 w 157"/>
              <a:gd name="T59" fmla="*/ 61 h 133"/>
              <a:gd name="T60" fmla="*/ 97 w 157"/>
              <a:gd name="T61" fmla="*/ 61 h 133"/>
              <a:gd name="T62" fmla="*/ 88 w 157"/>
              <a:gd name="T63" fmla="*/ 57 h 133"/>
              <a:gd name="T64" fmla="*/ 85 w 157"/>
              <a:gd name="T65" fmla="*/ 49 h 133"/>
              <a:gd name="T66" fmla="*/ 85 w 157"/>
              <a:gd name="T67" fmla="*/ 12 h 133"/>
              <a:gd name="T68" fmla="*/ 88 w 157"/>
              <a:gd name="T69" fmla="*/ 4 h 133"/>
              <a:gd name="T70" fmla="*/ 97 w 157"/>
              <a:gd name="T71" fmla="*/ 0 h 133"/>
              <a:gd name="T72" fmla="*/ 145 w 157"/>
              <a:gd name="T73" fmla="*/ 0 h 133"/>
              <a:gd name="T74" fmla="*/ 154 w 157"/>
              <a:gd name="T75" fmla="*/ 4 h 133"/>
              <a:gd name="T76" fmla="*/ 157 w 157"/>
              <a:gd name="T77" fmla="*/ 12 h 133"/>
              <a:gd name="T78" fmla="*/ 157 w 157"/>
              <a:gd name="T79" fmla="*/ 85 h 133"/>
              <a:gd name="T80" fmla="*/ 157 w 157"/>
              <a:gd name="T81" fmla="*/ 121 h 133"/>
              <a:gd name="T82" fmla="*/ 154 w 157"/>
              <a:gd name="T83" fmla="*/ 130 h 133"/>
              <a:gd name="T84" fmla="*/ 145 w 157"/>
              <a:gd name="T85" fmla="*/ 133 h 133"/>
              <a:gd name="T86" fmla="*/ 97 w 157"/>
              <a:gd name="T87" fmla="*/ 133 h 133"/>
              <a:gd name="T88" fmla="*/ 88 w 157"/>
              <a:gd name="T89" fmla="*/ 130 h 133"/>
              <a:gd name="T90" fmla="*/ 85 w 157"/>
              <a:gd name="T91" fmla="*/ 121 h 133"/>
              <a:gd name="T92" fmla="*/ 85 w 157"/>
              <a:gd name="T93" fmla="*/ 85 h 133"/>
              <a:gd name="T94" fmla="*/ 88 w 157"/>
              <a:gd name="T95" fmla="*/ 77 h 133"/>
              <a:gd name="T96" fmla="*/ 97 w 157"/>
              <a:gd name="T97" fmla="*/ 73 h 133"/>
              <a:gd name="T98" fmla="*/ 145 w 157"/>
              <a:gd name="T99" fmla="*/ 73 h 133"/>
              <a:gd name="T100" fmla="*/ 154 w 157"/>
              <a:gd name="T101" fmla="*/ 77 h 133"/>
              <a:gd name="T102" fmla="*/ 157 w 157"/>
              <a:gd name="T103" fmla="*/ 8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133">
                <a:moveTo>
                  <a:pt x="72" y="12"/>
                </a:moveTo>
                <a:cubicBezTo>
                  <a:pt x="72" y="49"/>
                  <a:pt x="72" y="49"/>
                  <a:pt x="72" y="49"/>
                </a:cubicBezTo>
                <a:cubicBezTo>
                  <a:pt x="72" y="52"/>
                  <a:pt x="71" y="55"/>
                  <a:pt x="69" y="57"/>
                </a:cubicBezTo>
                <a:cubicBezTo>
                  <a:pt x="66" y="60"/>
                  <a:pt x="64" y="61"/>
                  <a:pt x="60" y="61"/>
                </a:cubicBezTo>
                <a:cubicBezTo>
                  <a:pt x="12" y="61"/>
                  <a:pt x="12" y="61"/>
                  <a:pt x="12" y="61"/>
                </a:cubicBezTo>
                <a:cubicBezTo>
                  <a:pt x="9" y="61"/>
                  <a:pt x="6" y="60"/>
                  <a:pt x="3" y="57"/>
                </a:cubicBezTo>
                <a:cubicBezTo>
                  <a:pt x="1" y="55"/>
                  <a:pt x="0" y="52"/>
                  <a:pt x="0" y="49"/>
                </a:cubicBezTo>
                <a:cubicBezTo>
                  <a:pt x="0" y="12"/>
                  <a:pt x="0" y="12"/>
                  <a:pt x="0" y="12"/>
                </a:cubicBezTo>
                <a:cubicBezTo>
                  <a:pt x="0" y="9"/>
                  <a:pt x="1" y="6"/>
                  <a:pt x="3" y="4"/>
                </a:cubicBezTo>
                <a:cubicBezTo>
                  <a:pt x="6" y="2"/>
                  <a:pt x="9" y="0"/>
                  <a:pt x="12" y="0"/>
                </a:cubicBezTo>
                <a:cubicBezTo>
                  <a:pt x="60" y="0"/>
                  <a:pt x="60" y="0"/>
                  <a:pt x="60" y="0"/>
                </a:cubicBezTo>
                <a:cubicBezTo>
                  <a:pt x="64" y="0"/>
                  <a:pt x="66" y="2"/>
                  <a:pt x="69" y="4"/>
                </a:cubicBezTo>
                <a:cubicBezTo>
                  <a:pt x="71" y="6"/>
                  <a:pt x="72" y="9"/>
                  <a:pt x="72" y="12"/>
                </a:cubicBezTo>
                <a:close/>
                <a:moveTo>
                  <a:pt x="72" y="85"/>
                </a:moveTo>
                <a:cubicBezTo>
                  <a:pt x="72" y="121"/>
                  <a:pt x="72" y="121"/>
                  <a:pt x="72" y="121"/>
                </a:cubicBezTo>
                <a:cubicBezTo>
                  <a:pt x="72" y="125"/>
                  <a:pt x="71" y="127"/>
                  <a:pt x="69" y="130"/>
                </a:cubicBezTo>
                <a:cubicBezTo>
                  <a:pt x="66" y="132"/>
                  <a:pt x="64" y="133"/>
                  <a:pt x="60" y="133"/>
                </a:cubicBezTo>
                <a:cubicBezTo>
                  <a:pt x="12" y="133"/>
                  <a:pt x="12" y="133"/>
                  <a:pt x="12" y="133"/>
                </a:cubicBezTo>
                <a:cubicBezTo>
                  <a:pt x="9" y="133"/>
                  <a:pt x="6" y="132"/>
                  <a:pt x="3" y="130"/>
                </a:cubicBezTo>
                <a:cubicBezTo>
                  <a:pt x="1" y="127"/>
                  <a:pt x="0" y="125"/>
                  <a:pt x="0" y="121"/>
                </a:cubicBezTo>
                <a:cubicBezTo>
                  <a:pt x="0" y="85"/>
                  <a:pt x="0" y="85"/>
                  <a:pt x="0" y="85"/>
                </a:cubicBezTo>
                <a:cubicBezTo>
                  <a:pt x="0" y="82"/>
                  <a:pt x="1" y="79"/>
                  <a:pt x="3" y="77"/>
                </a:cubicBezTo>
                <a:cubicBezTo>
                  <a:pt x="6" y="74"/>
                  <a:pt x="9" y="73"/>
                  <a:pt x="12" y="73"/>
                </a:cubicBezTo>
                <a:cubicBezTo>
                  <a:pt x="60" y="73"/>
                  <a:pt x="60" y="73"/>
                  <a:pt x="60" y="73"/>
                </a:cubicBezTo>
                <a:cubicBezTo>
                  <a:pt x="64" y="73"/>
                  <a:pt x="66" y="74"/>
                  <a:pt x="69" y="77"/>
                </a:cubicBezTo>
                <a:cubicBezTo>
                  <a:pt x="71" y="79"/>
                  <a:pt x="72" y="82"/>
                  <a:pt x="72" y="85"/>
                </a:cubicBezTo>
                <a:close/>
                <a:moveTo>
                  <a:pt x="157" y="12"/>
                </a:moveTo>
                <a:cubicBezTo>
                  <a:pt x="157" y="49"/>
                  <a:pt x="157" y="49"/>
                  <a:pt x="157" y="49"/>
                </a:cubicBezTo>
                <a:cubicBezTo>
                  <a:pt x="157" y="52"/>
                  <a:pt x="156" y="55"/>
                  <a:pt x="154" y="57"/>
                </a:cubicBezTo>
                <a:cubicBezTo>
                  <a:pt x="151" y="60"/>
                  <a:pt x="148" y="61"/>
                  <a:pt x="145" y="61"/>
                </a:cubicBezTo>
                <a:cubicBezTo>
                  <a:pt x="97" y="61"/>
                  <a:pt x="97" y="61"/>
                  <a:pt x="97" y="61"/>
                </a:cubicBezTo>
                <a:cubicBezTo>
                  <a:pt x="93" y="61"/>
                  <a:pt x="90" y="60"/>
                  <a:pt x="88" y="57"/>
                </a:cubicBezTo>
                <a:cubicBezTo>
                  <a:pt x="86" y="55"/>
                  <a:pt x="85" y="52"/>
                  <a:pt x="85" y="49"/>
                </a:cubicBezTo>
                <a:cubicBezTo>
                  <a:pt x="85" y="12"/>
                  <a:pt x="85" y="12"/>
                  <a:pt x="85" y="12"/>
                </a:cubicBezTo>
                <a:cubicBezTo>
                  <a:pt x="85" y="9"/>
                  <a:pt x="86" y="6"/>
                  <a:pt x="88" y="4"/>
                </a:cubicBezTo>
                <a:cubicBezTo>
                  <a:pt x="90" y="2"/>
                  <a:pt x="93" y="0"/>
                  <a:pt x="97" y="0"/>
                </a:cubicBezTo>
                <a:cubicBezTo>
                  <a:pt x="145" y="0"/>
                  <a:pt x="145" y="0"/>
                  <a:pt x="145" y="0"/>
                </a:cubicBezTo>
                <a:cubicBezTo>
                  <a:pt x="148" y="0"/>
                  <a:pt x="151" y="2"/>
                  <a:pt x="154" y="4"/>
                </a:cubicBezTo>
                <a:cubicBezTo>
                  <a:pt x="156" y="6"/>
                  <a:pt x="157" y="9"/>
                  <a:pt x="157" y="12"/>
                </a:cubicBezTo>
                <a:close/>
                <a:moveTo>
                  <a:pt x="157" y="85"/>
                </a:moveTo>
                <a:cubicBezTo>
                  <a:pt x="157" y="121"/>
                  <a:pt x="157" y="121"/>
                  <a:pt x="157" y="121"/>
                </a:cubicBezTo>
                <a:cubicBezTo>
                  <a:pt x="157" y="125"/>
                  <a:pt x="156" y="127"/>
                  <a:pt x="154" y="130"/>
                </a:cubicBezTo>
                <a:cubicBezTo>
                  <a:pt x="151" y="132"/>
                  <a:pt x="148" y="133"/>
                  <a:pt x="145" y="133"/>
                </a:cubicBezTo>
                <a:cubicBezTo>
                  <a:pt x="97" y="133"/>
                  <a:pt x="97" y="133"/>
                  <a:pt x="97" y="133"/>
                </a:cubicBezTo>
                <a:cubicBezTo>
                  <a:pt x="93" y="133"/>
                  <a:pt x="90" y="132"/>
                  <a:pt x="88" y="130"/>
                </a:cubicBezTo>
                <a:cubicBezTo>
                  <a:pt x="86" y="127"/>
                  <a:pt x="85" y="125"/>
                  <a:pt x="85" y="121"/>
                </a:cubicBezTo>
                <a:cubicBezTo>
                  <a:pt x="85" y="85"/>
                  <a:pt x="85" y="85"/>
                  <a:pt x="85" y="85"/>
                </a:cubicBezTo>
                <a:cubicBezTo>
                  <a:pt x="85" y="82"/>
                  <a:pt x="86" y="79"/>
                  <a:pt x="88" y="77"/>
                </a:cubicBezTo>
                <a:cubicBezTo>
                  <a:pt x="90" y="74"/>
                  <a:pt x="93" y="73"/>
                  <a:pt x="97" y="73"/>
                </a:cubicBezTo>
                <a:cubicBezTo>
                  <a:pt x="145" y="73"/>
                  <a:pt x="145" y="73"/>
                  <a:pt x="145" y="73"/>
                </a:cubicBezTo>
                <a:cubicBezTo>
                  <a:pt x="148" y="73"/>
                  <a:pt x="151" y="74"/>
                  <a:pt x="154" y="77"/>
                </a:cubicBezTo>
                <a:cubicBezTo>
                  <a:pt x="156" y="79"/>
                  <a:pt x="157" y="82"/>
                  <a:pt x="157"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 name="Freeform 15"/>
          <p:cNvSpPr>
            <a:spLocks noEditPoints="1"/>
          </p:cNvSpPr>
          <p:nvPr/>
        </p:nvSpPr>
        <p:spPr bwMode="auto">
          <a:xfrm>
            <a:off x="3809238" y="2074406"/>
            <a:ext cx="233094" cy="185226"/>
          </a:xfrm>
          <a:custGeom>
            <a:avLst/>
            <a:gdLst>
              <a:gd name="T0" fmla="*/ 48 w 169"/>
              <a:gd name="T1" fmla="*/ 28 h 133"/>
              <a:gd name="T2" fmla="*/ 39 w 169"/>
              <a:gd name="T3" fmla="*/ 37 h 133"/>
              <a:gd name="T4" fmla="*/ 2 w 169"/>
              <a:gd name="T5" fmla="*/ 34 h 133"/>
              <a:gd name="T6" fmla="*/ 0 w 169"/>
              <a:gd name="T7" fmla="*/ 9 h 133"/>
              <a:gd name="T8" fmla="*/ 9 w 169"/>
              <a:gd name="T9" fmla="*/ 0 h 133"/>
              <a:gd name="T10" fmla="*/ 46 w 169"/>
              <a:gd name="T11" fmla="*/ 3 h 133"/>
              <a:gd name="T12" fmla="*/ 48 w 169"/>
              <a:gd name="T13" fmla="*/ 58 h 133"/>
              <a:gd name="T14" fmla="*/ 46 w 169"/>
              <a:gd name="T15" fmla="*/ 82 h 133"/>
              <a:gd name="T16" fmla="*/ 9 w 169"/>
              <a:gd name="T17" fmla="*/ 85 h 133"/>
              <a:gd name="T18" fmla="*/ 0 w 169"/>
              <a:gd name="T19" fmla="*/ 76 h 133"/>
              <a:gd name="T20" fmla="*/ 2 w 169"/>
              <a:gd name="T21" fmla="*/ 51 h 133"/>
              <a:gd name="T22" fmla="*/ 39 w 169"/>
              <a:gd name="T23" fmla="*/ 49 h 133"/>
              <a:gd name="T24" fmla="*/ 48 w 169"/>
              <a:gd name="T25" fmla="*/ 58 h 133"/>
              <a:gd name="T26" fmla="*/ 48 w 169"/>
              <a:gd name="T27" fmla="*/ 124 h 133"/>
              <a:gd name="T28" fmla="*/ 39 w 169"/>
              <a:gd name="T29" fmla="*/ 133 h 133"/>
              <a:gd name="T30" fmla="*/ 2 w 169"/>
              <a:gd name="T31" fmla="*/ 131 h 133"/>
              <a:gd name="T32" fmla="*/ 0 w 169"/>
              <a:gd name="T33" fmla="*/ 106 h 133"/>
              <a:gd name="T34" fmla="*/ 9 w 169"/>
              <a:gd name="T35" fmla="*/ 97 h 133"/>
              <a:gd name="T36" fmla="*/ 46 w 169"/>
              <a:gd name="T37" fmla="*/ 100 h 133"/>
              <a:gd name="T38" fmla="*/ 109 w 169"/>
              <a:gd name="T39" fmla="*/ 9 h 133"/>
              <a:gd name="T40" fmla="*/ 106 w 169"/>
              <a:gd name="T41" fmla="*/ 34 h 133"/>
              <a:gd name="T42" fmla="*/ 69 w 169"/>
              <a:gd name="T43" fmla="*/ 37 h 133"/>
              <a:gd name="T44" fmla="*/ 60 w 169"/>
              <a:gd name="T45" fmla="*/ 28 h 133"/>
              <a:gd name="T46" fmla="*/ 63 w 169"/>
              <a:gd name="T47" fmla="*/ 3 h 133"/>
              <a:gd name="T48" fmla="*/ 100 w 169"/>
              <a:gd name="T49" fmla="*/ 0 h 133"/>
              <a:gd name="T50" fmla="*/ 109 w 169"/>
              <a:gd name="T51" fmla="*/ 9 h 133"/>
              <a:gd name="T52" fmla="*/ 109 w 169"/>
              <a:gd name="T53" fmla="*/ 76 h 133"/>
              <a:gd name="T54" fmla="*/ 100 w 169"/>
              <a:gd name="T55" fmla="*/ 85 h 133"/>
              <a:gd name="T56" fmla="*/ 63 w 169"/>
              <a:gd name="T57" fmla="*/ 82 h 133"/>
              <a:gd name="T58" fmla="*/ 60 w 169"/>
              <a:gd name="T59" fmla="*/ 58 h 133"/>
              <a:gd name="T60" fmla="*/ 69 w 169"/>
              <a:gd name="T61" fmla="*/ 49 h 133"/>
              <a:gd name="T62" fmla="*/ 106 w 169"/>
              <a:gd name="T63" fmla="*/ 51 h 133"/>
              <a:gd name="T64" fmla="*/ 109 w 169"/>
              <a:gd name="T65" fmla="*/ 106 h 133"/>
              <a:gd name="T66" fmla="*/ 106 w 169"/>
              <a:gd name="T67" fmla="*/ 131 h 133"/>
              <a:gd name="T68" fmla="*/ 69 w 169"/>
              <a:gd name="T69" fmla="*/ 133 h 133"/>
              <a:gd name="T70" fmla="*/ 60 w 169"/>
              <a:gd name="T71" fmla="*/ 124 h 133"/>
              <a:gd name="T72" fmla="*/ 63 w 169"/>
              <a:gd name="T73" fmla="*/ 100 h 133"/>
              <a:gd name="T74" fmla="*/ 100 w 169"/>
              <a:gd name="T75" fmla="*/ 97 h 133"/>
              <a:gd name="T76" fmla="*/ 109 w 169"/>
              <a:gd name="T77" fmla="*/ 106 h 133"/>
              <a:gd name="T78" fmla="*/ 169 w 169"/>
              <a:gd name="T79" fmla="*/ 28 h 133"/>
              <a:gd name="T80" fmla="*/ 160 w 169"/>
              <a:gd name="T81" fmla="*/ 37 h 133"/>
              <a:gd name="T82" fmla="*/ 123 w 169"/>
              <a:gd name="T83" fmla="*/ 34 h 133"/>
              <a:gd name="T84" fmla="*/ 121 w 169"/>
              <a:gd name="T85" fmla="*/ 9 h 133"/>
              <a:gd name="T86" fmla="*/ 130 w 169"/>
              <a:gd name="T87" fmla="*/ 0 h 133"/>
              <a:gd name="T88" fmla="*/ 167 w 169"/>
              <a:gd name="T89" fmla="*/ 3 h 133"/>
              <a:gd name="T90" fmla="*/ 169 w 169"/>
              <a:gd name="T91" fmla="*/ 58 h 133"/>
              <a:gd name="T92" fmla="*/ 167 w 169"/>
              <a:gd name="T93" fmla="*/ 82 h 133"/>
              <a:gd name="T94" fmla="*/ 130 w 169"/>
              <a:gd name="T95" fmla="*/ 85 h 133"/>
              <a:gd name="T96" fmla="*/ 121 w 169"/>
              <a:gd name="T97" fmla="*/ 76 h 133"/>
              <a:gd name="T98" fmla="*/ 123 w 169"/>
              <a:gd name="T99" fmla="*/ 51 h 133"/>
              <a:gd name="T100" fmla="*/ 160 w 169"/>
              <a:gd name="T101" fmla="*/ 49 h 133"/>
              <a:gd name="T102" fmla="*/ 169 w 169"/>
              <a:gd name="T103" fmla="*/ 58 h 133"/>
              <a:gd name="T104" fmla="*/ 169 w 169"/>
              <a:gd name="T105" fmla="*/ 124 h 133"/>
              <a:gd name="T106" fmla="*/ 160 w 169"/>
              <a:gd name="T107" fmla="*/ 133 h 133"/>
              <a:gd name="T108" fmla="*/ 123 w 169"/>
              <a:gd name="T109" fmla="*/ 131 h 133"/>
              <a:gd name="T110" fmla="*/ 121 w 169"/>
              <a:gd name="T111" fmla="*/ 106 h 133"/>
              <a:gd name="T112" fmla="*/ 130 w 169"/>
              <a:gd name="T113" fmla="*/ 97 h 133"/>
              <a:gd name="T114" fmla="*/ 167 w 169"/>
              <a:gd name="T115" fmla="*/ 10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 h="133">
                <a:moveTo>
                  <a:pt x="48" y="9"/>
                </a:moveTo>
                <a:cubicBezTo>
                  <a:pt x="48" y="28"/>
                  <a:pt x="48" y="28"/>
                  <a:pt x="48" y="28"/>
                </a:cubicBezTo>
                <a:cubicBezTo>
                  <a:pt x="48" y="30"/>
                  <a:pt x="47" y="32"/>
                  <a:pt x="46" y="34"/>
                </a:cubicBezTo>
                <a:cubicBezTo>
                  <a:pt x="44" y="36"/>
                  <a:pt x="42" y="37"/>
                  <a:pt x="39" y="37"/>
                </a:cubicBezTo>
                <a:cubicBezTo>
                  <a:pt x="9" y="37"/>
                  <a:pt x="9" y="37"/>
                  <a:pt x="9" y="37"/>
                </a:cubicBezTo>
                <a:cubicBezTo>
                  <a:pt x="6" y="37"/>
                  <a:pt x="4" y="36"/>
                  <a:pt x="2" y="34"/>
                </a:cubicBezTo>
                <a:cubicBezTo>
                  <a:pt x="1" y="32"/>
                  <a:pt x="0" y="30"/>
                  <a:pt x="0" y="28"/>
                </a:cubicBezTo>
                <a:cubicBezTo>
                  <a:pt x="0" y="9"/>
                  <a:pt x="0" y="9"/>
                  <a:pt x="0" y="9"/>
                </a:cubicBezTo>
                <a:cubicBezTo>
                  <a:pt x="0" y="7"/>
                  <a:pt x="1" y="5"/>
                  <a:pt x="2" y="3"/>
                </a:cubicBezTo>
                <a:cubicBezTo>
                  <a:pt x="4" y="1"/>
                  <a:pt x="6" y="0"/>
                  <a:pt x="9" y="0"/>
                </a:cubicBezTo>
                <a:cubicBezTo>
                  <a:pt x="39" y="0"/>
                  <a:pt x="39" y="0"/>
                  <a:pt x="39" y="0"/>
                </a:cubicBezTo>
                <a:cubicBezTo>
                  <a:pt x="42" y="0"/>
                  <a:pt x="44" y="1"/>
                  <a:pt x="46" y="3"/>
                </a:cubicBezTo>
                <a:cubicBezTo>
                  <a:pt x="47" y="5"/>
                  <a:pt x="48" y="7"/>
                  <a:pt x="48" y="9"/>
                </a:cubicBezTo>
                <a:close/>
                <a:moveTo>
                  <a:pt x="48" y="58"/>
                </a:moveTo>
                <a:cubicBezTo>
                  <a:pt x="48" y="76"/>
                  <a:pt x="48" y="76"/>
                  <a:pt x="48" y="76"/>
                </a:cubicBezTo>
                <a:cubicBezTo>
                  <a:pt x="48" y="79"/>
                  <a:pt x="47" y="81"/>
                  <a:pt x="46" y="82"/>
                </a:cubicBezTo>
                <a:cubicBezTo>
                  <a:pt x="44" y="84"/>
                  <a:pt x="42" y="85"/>
                  <a:pt x="39" y="85"/>
                </a:cubicBezTo>
                <a:cubicBezTo>
                  <a:pt x="9" y="85"/>
                  <a:pt x="9" y="85"/>
                  <a:pt x="9" y="85"/>
                </a:cubicBezTo>
                <a:cubicBezTo>
                  <a:pt x="6" y="85"/>
                  <a:pt x="4" y="84"/>
                  <a:pt x="2" y="82"/>
                </a:cubicBezTo>
                <a:cubicBezTo>
                  <a:pt x="1" y="81"/>
                  <a:pt x="0" y="79"/>
                  <a:pt x="0" y="76"/>
                </a:cubicBezTo>
                <a:cubicBezTo>
                  <a:pt x="0" y="58"/>
                  <a:pt x="0" y="58"/>
                  <a:pt x="0" y="58"/>
                </a:cubicBezTo>
                <a:cubicBezTo>
                  <a:pt x="0" y="55"/>
                  <a:pt x="1" y="53"/>
                  <a:pt x="2" y="51"/>
                </a:cubicBezTo>
                <a:cubicBezTo>
                  <a:pt x="4" y="50"/>
                  <a:pt x="6" y="49"/>
                  <a:pt x="9" y="49"/>
                </a:cubicBezTo>
                <a:cubicBezTo>
                  <a:pt x="39" y="49"/>
                  <a:pt x="39" y="49"/>
                  <a:pt x="39" y="49"/>
                </a:cubicBezTo>
                <a:cubicBezTo>
                  <a:pt x="42" y="49"/>
                  <a:pt x="44" y="50"/>
                  <a:pt x="46" y="51"/>
                </a:cubicBezTo>
                <a:cubicBezTo>
                  <a:pt x="47" y="53"/>
                  <a:pt x="48" y="55"/>
                  <a:pt x="48" y="58"/>
                </a:cubicBezTo>
                <a:close/>
                <a:moveTo>
                  <a:pt x="48" y="106"/>
                </a:moveTo>
                <a:cubicBezTo>
                  <a:pt x="48" y="124"/>
                  <a:pt x="48" y="124"/>
                  <a:pt x="48" y="124"/>
                </a:cubicBezTo>
                <a:cubicBezTo>
                  <a:pt x="48" y="127"/>
                  <a:pt x="47" y="129"/>
                  <a:pt x="46" y="131"/>
                </a:cubicBezTo>
                <a:cubicBezTo>
                  <a:pt x="44" y="133"/>
                  <a:pt x="42" y="133"/>
                  <a:pt x="39" y="133"/>
                </a:cubicBezTo>
                <a:cubicBezTo>
                  <a:pt x="9" y="133"/>
                  <a:pt x="9" y="133"/>
                  <a:pt x="9" y="133"/>
                </a:cubicBezTo>
                <a:cubicBezTo>
                  <a:pt x="6" y="133"/>
                  <a:pt x="4" y="133"/>
                  <a:pt x="2" y="131"/>
                </a:cubicBezTo>
                <a:cubicBezTo>
                  <a:pt x="1" y="129"/>
                  <a:pt x="0" y="127"/>
                  <a:pt x="0" y="124"/>
                </a:cubicBezTo>
                <a:cubicBezTo>
                  <a:pt x="0" y="106"/>
                  <a:pt x="0" y="106"/>
                  <a:pt x="0" y="106"/>
                </a:cubicBezTo>
                <a:cubicBezTo>
                  <a:pt x="0" y="104"/>
                  <a:pt x="1" y="102"/>
                  <a:pt x="2" y="100"/>
                </a:cubicBezTo>
                <a:cubicBezTo>
                  <a:pt x="4" y="98"/>
                  <a:pt x="6" y="97"/>
                  <a:pt x="9" y="97"/>
                </a:cubicBezTo>
                <a:cubicBezTo>
                  <a:pt x="39" y="97"/>
                  <a:pt x="39" y="97"/>
                  <a:pt x="39" y="97"/>
                </a:cubicBezTo>
                <a:cubicBezTo>
                  <a:pt x="42" y="97"/>
                  <a:pt x="44" y="98"/>
                  <a:pt x="46" y="100"/>
                </a:cubicBezTo>
                <a:cubicBezTo>
                  <a:pt x="47" y="102"/>
                  <a:pt x="48" y="104"/>
                  <a:pt x="48" y="106"/>
                </a:cubicBezTo>
                <a:close/>
                <a:moveTo>
                  <a:pt x="109" y="9"/>
                </a:moveTo>
                <a:cubicBezTo>
                  <a:pt x="109" y="28"/>
                  <a:pt x="109" y="28"/>
                  <a:pt x="109" y="28"/>
                </a:cubicBezTo>
                <a:cubicBezTo>
                  <a:pt x="109" y="30"/>
                  <a:pt x="108" y="32"/>
                  <a:pt x="106" y="34"/>
                </a:cubicBezTo>
                <a:cubicBezTo>
                  <a:pt x="104" y="36"/>
                  <a:pt x="102" y="37"/>
                  <a:pt x="100" y="37"/>
                </a:cubicBezTo>
                <a:cubicBezTo>
                  <a:pt x="69" y="37"/>
                  <a:pt x="69" y="37"/>
                  <a:pt x="69" y="37"/>
                </a:cubicBezTo>
                <a:cubicBezTo>
                  <a:pt x="67" y="37"/>
                  <a:pt x="65" y="36"/>
                  <a:pt x="63" y="34"/>
                </a:cubicBezTo>
                <a:cubicBezTo>
                  <a:pt x="61" y="32"/>
                  <a:pt x="60" y="30"/>
                  <a:pt x="60" y="28"/>
                </a:cubicBezTo>
                <a:cubicBezTo>
                  <a:pt x="60" y="9"/>
                  <a:pt x="60" y="9"/>
                  <a:pt x="60" y="9"/>
                </a:cubicBezTo>
                <a:cubicBezTo>
                  <a:pt x="60" y="7"/>
                  <a:pt x="61" y="5"/>
                  <a:pt x="63" y="3"/>
                </a:cubicBezTo>
                <a:cubicBezTo>
                  <a:pt x="65" y="1"/>
                  <a:pt x="67" y="0"/>
                  <a:pt x="69" y="0"/>
                </a:cubicBezTo>
                <a:cubicBezTo>
                  <a:pt x="100" y="0"/>
                  <a:pt x="100" y="0"/>
                  <a:pt x="100" y="0"/>
                </a:cubicBezTo>
                <a:cubicBezTo>
                  <a:pt x="102" y="0"/>
                  <a:pt x="104" y="1"/>
                  <a:pt x="106" y="3"/>
                </a:cubicBezTo>
                <a:cubicBezTo>
                  <a:pt x="108" y="5"/>
                  <a:pt x="109" y="7"/>
                  <a:pt x="109" y="9"/>
                </a:cubicBezTo>
                <a:close/>
                <a:moveTo>
                  <a:pt x="109" y="58"/>
                </a:moveTo>
                <a:cubicBezTo>
                  <a:pt x="109" y="76"/>
                  <a:pt x="109" y="76"/>
                  <a:pt x="109" y="76"/>
                </a:cubicBezTo>
                <a:cubicBezTo>
                  <a:pt x="109" y="79"/>
                  <a:pt x="108" y="81"/>
                  <a:pt x="106" y="82"/>
                </a:cubicBezTo>
                <a:cubicBezTo>
                  <a:pt x="104" y="84"/>
                  <a:pt x="102" y="85"/>
                  <a:pt x="100" y="85"/>
                </a:cubicBezTo>
                <a:cubicBezTo>
                  <a:pt x="69" y="85"/>
                  <a:pt x="69" y="85"/>
                  <a:pt x="69" y="85"/>
                </a:cubicBezTo>
                <a:cubicBezTo>
                  <a:pt x="67" y="85"/>
                  <a:pt x="65" y="84"/>
                  <a:pt x="63" y="82"/>
                </a:cubicBezTo>
                <a:cubicBezTo>
                  <a:pt x="61" y="81"/>
                  <a:pt x="60" y="79"/>
                  <a:pt x="60" y="76"/>
                </a:cubicBezTo>
                <a:cubicBezTo>
                  <a:pt x="60" y="58"/>
                  <a:pt x="60" y="58"/>
                  <a:pt x="60" y="58"/>
                </a:cubicBezTo>
                <a:cubicBezTo>
                  <a:pt x="60" y="55"/>
                  <a:pt x="61" y="53"/>
                  <a:pt x="63" y="51"/>
                </a:cubicBezTo>
                <a:cubicBezTo>
                  <a:pt x="65" y="50"/>
                  <a:pt x="67" y="49"/>
                  <a:pt x="69" y="49"/>
                </a:cubicBezTo>
                <a:cubicBezTo>
                  <a:pt x="100" y="49"/>
                  <a:pt x="100" y="49"/>
                  <a:pt x="100" y="49"/>
                </a:cubicBezTo>
                <a:cubicBezTo>
                  <a:pt x="102" y="49"/>
                  <a:pt x="104" y="50"/>
                  <a:pt x="106" y="51"/>
                </a:cubicBezTo>
                <a:cubicBezTo>
                  <a:pt x="108" y="53"/>
                  <a:pt x="109" y="55"/>
                  <a:pt x="109" y="58"/>
                </a:cubicBezTo>
                <a:close/>
                <a:moveTo>
                  <a:pt x="109" y="106"/>
                </a:moveTo>
                <a:cubicBezTo>
                  <a:pt x="109" y="124"/>
                  <a:pt x="109" y="124"/>
                  <a:pt x="109" y="124"/>
                </a:cubicBezTo>
                <a:cubicBezTo>
                  <a:pt x="109" y="127"/>
                  <a:pt x="108" y="129"/>
                  <a:pt x="106" y="131"/>
                </a:cubicBezTo>
                <a:cubicBezTo>
                  <a:pt x="104" y="133"/>
                  <a:pt x="102" y="133"/>
                  <a:pt x="100" y="133"/>
                </a:cubicBezTo>
                <a:cubicBezTo>
                  <a:pt x="69" y="133"/>
                  <a:pt x="69" y="133"/>
                  <a:pt x="69" y="133"/>
                </a:cubicBezTo>
                <a:cubicBezTo>
                  <a:pt x="67" y="133"/>
                  <a:pt x="65" y="133"/>
                  <a:pt x="63" y="131"/>
                </a:cubicBezTo>
                <a:cubicBezTo>
                  <a:pt x="61" y="129"/>
                  <a:pt x="60" y="127"/>
                  <a:pt x="60" y="124"/>
                </a:cubicBezTo>
                <a:cubicBezTo>
                  <a:pt x="60" y="106"/>
                  <a:pt x="60" y="106"/>
                  <a:pt x="60" y="106"/>
                </a:cubicBezTo>
                <a:cubicBezTo>
                  <a:pt x="60" y="104"/>
                  <a:pt x="61" y="102"/>
                  <a:pt x="63" y="100"/>
                </a:cubicBezTo>
                <a:cubicBezTo>
                  <a:pt x="65" y="98"/>
                  <a:pt x="67" y="97"/>
                  <a:pt x="69" y="97"/>
                </a:cubicBezTo>
                <a:cubicBezTo>
                  <a:pt x="100" y="97"/>
                  <a:pt x="100" y="97"/>
                  <a:pt x="100" y="97"/>
                </a:cubicBezTo>
                <a:cubicBezTo>
                  <a:pt x="102" y="97"/>
                  <a:pt x="104" y="98"/>
                  <a:pt x="106" y="100"/>
                </a:cubicBezTo>
                <a:cubicBezTo>
                  <a:pt x="108" y="102"/>
                  <a:pt x="109" y="104"/>
                  <a:pt x="109" y="106"/>
                </a:cubicBezTo>
                <a:close/>
                <a:moveTo>
                  <a:pt x="169" y="9"/>
                </a:moveTo>
                <a:cubicBezTo>
                  <a:pt x="169" y="28"/>
                  <a:pt x="169" y="28"/>
                  <a:pt x="169" y="28"/>
                </a:cubicBezTo>
                <a:cubicBezTo>
                  <a:pt x="169" y="30"/>
                  <a:pt x="168" y="32"/>
                  <a:pt x="167" y="34"/>
                </a:cubicBezTo>
                <a:cubicBezTo>
                  <a:pt x="165" y="36"/>
                  <a:pt x="163" y="37"/>
                  <a:pt x="160" y="37"/>
                </a:cubicBezTo>
                <a:cubicBezTo>
                  <a:pt x="130" y="37"/>
                  <a:pt x="130" y="37"/>
                  <a:pt x="130" y="37"/>
                </a:cubicBezTo>
                <a:cubicBezTo>
                  <a:pt x="127" y="37"/>
                  <a:pt x="125" y="36"/>
                  <a:pt x="123" y="34"/>
                </a:cubicBezTo>
                <a:cubicBezTo>
                  <a:pt x="122" y="32"/>
                  <a:pt x="121" y="30"/>
                  <a:pt x="121" y="28"/>
                </a:cubicBezTo>
                <a:cubicBezTo>
                  <a:pt x="121" y="9"/>
                  <a:pt x="121" y="9"/>
                  <a:pt x="121" y="9"/>
                </a:cubicBezTo>
                <a:cubicBezTo>
                  <a:pt x="121" y="7"/>
                  <a:pt x="122" y="5"/>
                  <a:pt x="123" y="3"/>
                </a:cubicBezTo>
                <a:cubicBezTo>
                  <a:pt x="125" y="1"/>
                  <a:pt x="127" y="0"/>
                  <a:pt x="130" y="0"/>
                </a:cubicBezTo>
                <a:cubicBezTo>
                  <a:pt x="160" y="0"/>
                  <a:pt x="160" y="0"/>
                  <a:pt x="160" y="0"/>
                </a:cubicBezTo>
                <a:cubicBezTo>
                  <a:pt x="163" y="0"/>
                  <a:pt x="165" y="1"/>
                  <a:pt x="167" y="3"/>
                </a:cubicBezTo>
                <a:cubicBezTo>
                  <a:pt x="168" y="5"/>
                  <a:pt x="169" y="7"/>
                  <a:pt x="169" y="9"/>
                </a:cubicBezTo>
                <a:close/>
                <a:moveTo>
                  <a:pt x="169" y="58"/>
                </a:moveTo>
                <a:cubicBezTo>
                  <a:pt x="169" y="76"/>
                  <a:pt x="169" y="76"/>
                  <a:pt x="169" y="76"/>
                </a:cubicBezTo>
                <a:cubicBezTo>
                  <a:pt x="169" y="79"/>
                  <a:pt x="168" y="81"/>
                  <a:pt x="167" y="82"/>
                </a:cubicBezTo>
                <a:cubicBezTo>
                  <a:pt x="165" y="84"/>
                  <a:pt x="163" y="85"/>
                  <a:pt x="160" y="85"/>
                </a:cubicBezTo>
                <a:cubicBezTo>
                  <a:pt x="130" y="85"/>
                  <a:pt x="130" y="85"/>
                  <a:pt x="130" y="85"/>
                </a:cubicBezTo>
                <a:cubicBezTo>
                  <a:pt x="127" y="85"/>
                  <a:pt x="125" y="84"/>
                  <a:pt x="123" y="82"/>
                </a:cubicBezTo>
                <a:cubicBezTo>
                  <a:pt x="122" y="81"/>
                  <a:pt x="121" y="79"/>
                  <a:pt x="121" y="76"/>
                </a:cubicBezTo>
                <a:cubicBezTo>
                  <a:pt x="121" y="58"/>
                  <a:pt x="121" y="58"/>
                  <a:pt x="121" y="58"/>
                </a:cubicBezTo>
                <a:cubicBezTo>
                  <a:pt x="121" y="55"/>
                  <a:pt x="122" y="53"/>
                  <a:pt x="123" y="51"/>
                </a:cubicBezTo>
                <a:cubicBezTo>
                  <a:pt x="125" y="50"/>
                  <a:pt x="127" y="49"/>
                  <a:pt x="130" y="49"/>
                </a:cubicBezTo>
                <a:cubicBezTo>
                  <a:pt x="160" y="49"/>
                  <a:pt x="160" y="49"/>
                  <a:pt x="160" y="49"/>
                </a:cubicBezTo>
                <a:cubicBezTo>
                  <a:pt x="163" y="49"/>
                  <a:pt x="165" y="50"/>
                  <a:pt x="167" y="51"/>
                </a:cubicBezTo>
                <a:cubicBezTo>
                  <a:pt x="168" y="53"/>
                  <a:pt x="169" y="55"/>
                  <a:pt x="169" y="58"/>
                </a:cubicBezTo>
                <a:close/>
                <a:moveTo>
                  <a:pt x="169" y="106"/>
                </a:moveTo>
                <a:cubicBezTo>
                  <a:pt x="169" y="124"/>
                  <a:pt x="169" y="124"/>
                  <a:pt x="169" y="124"/>
                </a:cubicBezTo>
                <a:cubicBezTo>
                  <a:pt x="169" y="127"/>
                  <a:pt x="168" y="129"/>
                  <a:pt x="167" y="131"/>
                </a:cubicBezTo>
                <a:cubicBezTo>
                  <a:pt x="165" y="133"/>
                  <a:pt x="163" y="133"/>
                  <a:pt x="160" y="133"/>
                </a:cubicBezTo>
                <a:cubicBezTo>
                  <a:pt x="130" y="133"/>
                  <a:pt x="130" y="133"/>
                  <a:pt x="130" y="133"/>
                </a:cubicBezTo>
                <a:cubicBezTo>
                  <a:pt x="127" y="133"/>
                  <a:pt x="125" y="133"/>
                  <a:pt x="123" y="131"/>
                </a:cubicBezTo>
                <a:cubicBezTo>
                  <a:pt x="122" y="129"/>
                  <a:pt x="121" y="127"/>
                  <a:pt x="121" y="124"/>
                </a:cubicBezTo>
                <a:cubicBezTo>
                  <a:pt x="121" y="106"/>
                  <a:pt x="121" y="106"/>
                  <a:pt x="121" y="106"/>
                </a:cubicBezTo>
                <a:cubicBezTo>
                  <a:pt x="121" y="104"/>
                  <a:pt x="122" y="102"/>
                  <a:pt x="123" y="100"/>
                </a:cubicBezTo>
                <a:cubicBezTo>
                  <a:pt x="125" y="98"/>
                  <a:pt x="127" y="97"/>
                  <a:pt x="130" y="97"/>
                </a:cubicBezTo>
                <a:cubicBezTo>
                  <a:pt x="160" y="97"/>
                  <a:pt x="160" y="97"/>
                  <a:pt x="160" y="97"/>
                </a:cubicBezTo>
                <a:cubicBezTo>
                  <a:pt x="163" y="97"/>
                  <a:pt x="165" y="98"/>
                  <a:pt x="167" y="100"/>
                </a:cubicBezTo>
                <a:cubicBezTo>
                  <a:pt x="168" y="102"/>
                  <a:pt x="169" y="104"/>
                  <a:pt x="169"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 name="Freeform 16"/>
          <p:cNvSpPr>
            <a:spLocks noEditPoints="1"/>
          </p:cNvSpPr>
          <p:nvPr/>
        </p:nvSpPr>
        <p:spPr bwMode="auto">
          <a:xfrm>
            <a:off x="4102686" y="2074406"/>
            <a:ext cx="233094" cy="185226"/>
          </a:xfrm>
          <a:custGeom>
            <a:avLst/>
            <a:gdLst>
              <a:gd name="T0" fmla="*/ 48 w 169"/>
              <a:gd name="T1" fmla="*/ 28 h 133"/>
              <a:gd name="T2" fmla="*/ 39 w 169"/>
              <a:gd name="T3" fmla="*/ 37 h 133"/>
              <a:gd name="T4" fmla="*/ 2 w 169"/>
              <a:gd name="T5" fmla="*/ 34 h 133"/>
              <a:gd name="T6" fmla="*/ 0 w 169"/>
              <a:gd name="T7" fmla="*/ 9 h 133"/>
              <a:gd name="T8" fmla="*/ 9 w 169"/>
              <a:gd name="T9" fmla="*/ 0 h 133"/>
              <a:gd name="T10" fmla="*/ 46 w 169"/>
              <a:gd name="T11" fmla="*/ 3 h 133"/>
              <a:gd name="T12" fmla="*/ 48 w 169"/>
              <a:gd name="T13" fmla="*/ 58 h 133"/>
              <a:gd name="T14" fmla="*/ 46 w 169"/>
              <a:gd name="T15" fmla="*/ 82 h 133"/>
              <a:gd name="T16" fmla="*/ 9 w 169"/>
              <a:gd name="T17" fmla="*/ 85 h 133"/>
              <a:gd name="T18" fmla="*/ 0 w 169"/>
              <a:gd name="T19" fmla="*/ 76 h 133"/>
              <a:gd name="T20" fmla="*/ 2 w 169"/>
              <a:gd name="T21" fmla="*/ 51 h 133"/>
              <a:gd name="T22" fmla="*/ 39 w 169"/>
              <a:gd name="T23" fmla="*/ 49 h 133"/>
              <a:gd name="T24" fmla="*/ 48 w 169"/>
              <a:gd name="T25" fmla="*/ 58 h 133"/>
              <a:gd name="T26" fmla="*/ 48 w 169"/>
              <a:gd name="T27" fmla="*/ 124 h 133"/>
              <a:gd name="T28" fmla="*/ 39 w 169"/>
              <a:gd name="T29" fmla="*/ 133 h 133"/>
              <a:gd name="T30" fmla="*/ 2 w 169"/>
              <a:gd name="T31" fmla="*/ 131 h 133"/>
              <a:gd name="T32" fmla="*/ 0 w 169"/>
              <a:gd name="T33" fmla="*/ 106 h 133"/>
              <a:gd name="T34" fmla="*/ 9 w 169"/>
              <a:gd name="T35" fmla="*/ 97 h 133"/>
              <a:gd name="T36" fmla="*/ 46 w 169"/>
              <a:gd name="T37" fmla="*/ 100 h 133"/>
              <a:gd name="T38" fmla="*/ 169 w 169"/>
              <a:gd name="T39" fmla="*/ 9 h 133"/>
              <a:gd name="T40" fmla="*/ 167 w 169"/>
              <a:gd name="T41" fmla="*/ 34 h 133"/>
              <a:gd name="T42" fmla="*/ 69 w 169"/>
              <a:gd name="T43" fmla="*/ 37 h 133"/>
              <a:gd name="T44" fmla="*/ 60 w 169"/>
              <a:gd name="T45" fmla="*/ 28 h 133"/>
              <a:gd name="T46" fmla="*/ 63 w 169"/>
              <a:gd name="T47" fmla="*/ 3 h 133"/>
              <a:gd name="T48" fmla="*/ 160 w 169"/>
              <a:gd name="T49" fmla="*/ 0 h 133"/>
              <a:gd name="T50" fmla="*/ 169 w 169"/>
              <a:gd name="T51" fmla="*/ 9 h 133"/>
              <a:gd name="T52" fmla="*/ 169 w 169"/>
              <a:gd name="T53" fmla="*/ 76 h 133"/>
              <a:gd name="T54" fmla="*/ 160 w 169"/>
              <a:gd name="T55" fmla="*/ 85 h 133"/>
              <a:gd name="T56" fmla="*/ 63 w 169"/>
              <a:gd name="T57" fmla="*/ 82 h 133"/>
              <a:gd name="T58" fmla="*/ 60 w 169"/>
              <a:gd name="T59" fmla="*/ 58 h 133"/>
              <a:gd name="T60" fmla="*/ 69 w 169"/>
              <a:gd name="T61" fmla="*/ 49 h 133"/>
              <a:gd name="T62" fmla="*/ 167 w 169"/>
              <a:gd name="T63" fmla="*/ 51 h 133"/>
              <a:gd name="T64" fmla="*/ 169 w 169"/>
              <a:gd name="T65" fmla="*/ 106 h 133"/>
              <a:gd name="T66" fmla="*/ 167 w 169"/>
              <a:gd name="T67" fmla="*/ 131 h 133"/>
              <a:gd name="T68" fmla="*/ 69 w 169"/>
              <a:gd name="T69" fmla="*/ 133 h 133"/>
              <a:gd name="T70" fmla="*/ 60 w 169"/>
              <a:gd name="T71" fmla="*/ 124 h 133"/>
              <a:gd name="T72" fmla="*/ 63 w 169"/>
              <a:gd name="T73" fmla="*/ 100 h 133"/>
              <a:gd name="T74" fmla="*/ 160 w 169"/>
              <a:gd name="T75" fmla="*/ 97 h 133"/>
              <a:gd name="T76" fmla="*/ 169 w 169"/>
              <a:gd name="T77"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33">
                <a:moveTo>
                  <a:pt x="48" y="9"/>
                </a:moveTo>
                <a:cubicBezTo>
                  <a:pt x="48" y="28"/>
                  <a:pt x="48" y="28"/>
                  <a:pt x="48" y="28"/>
                </a:cubicBezTo>
                <a:cubicBezTo>
                  <a:pt x="48" y="30"/>
                  <a:pt x="47" y="32"/>
                  <a:pt x="46" y="34"/>
                </a:cubicBezTo>
                <a:cubicBezTo>
                  <a:pt x="44" y="36"/>
                  <a:pt x="42" y="37"/>
                  <a:pt x="39" y="37"/>
                </a:cubicBezTo>
                <a:cubicBezTo>
                  <a:pt x="9" y="37"/>
                  <a:pt x="9" y="37"/>
                  <a:pt x="9" y="37"/>
                </a:cubicBezTo>
                <a:cubicBezTo>
                  <a:pt x="6" y="37"/>
                  <a:pt x="4" y="36"/>
                  <a:pt x="2" y="34"/>
                </a:cubicBezTo>
                <a:cubicBezTo>
                  <a:pt x="1" y="32"/>
                  <a:pt x="0" y="30"/>
                  <a:pt x="0" y="28"/>
                </a:cubicBezTo>
                <a:cubicBezTo>
                  <a:pt x="0" y="9"/>
                  <a:pt x="0" y="9"/>
                  <a:pt x="0" y="9"/>
                </a:cubicBezTo>
                <a:cubicBezTo>
                  <a:pt x="0" y="7"/>
                  <a:pt x="1" y="5"/>
                  <a:pt x="2" y="3"/>
                </a:cubicBezTo>
                <a:cubicBezTo>
                  <a:pt x="4" y="1"/>
                  <a:pt x="6" y="0"/>
                  <a:pt x="9" y="0"/>
                </a:cubicBezTo>
                <a:cubicBezTo>
                  <a:pt x="39" y="0"/>
                  <a:pt x="39" y="0"/>
                  <a:pt x="39" y="0"/>
                </a:cubicBezTo>
                <a:cubicBezTo>
                  <a:pt x="42" y="0"/>
                  <a:pt x="44" y="1"/>
                  <a:pt x="46" y="3"/>
                </a:cubicBezTo>
                <a:cubicBezTo>
                  <a:pt x="47" y="5"/>
                  <a:pt x="48" y="7"/>
                  <a:pt x="48" y="9"/>
                </a:cubicBezTo>
                <a:close/>
                <a:moveTo>
                  <a:pt x="48" y="58"/>
                </a:moveTo>
                <a:cubicBezTo>
                  <a:pt x="48" y="76"/>
                  <a:pt x="48" y="76"/>
                  <a:pt x="48" y="76"/>
                </a:cubicBezTo>
                <a:cubicBezTo>
                  <a:pt x="48" y="79"/>
                  <a:pt x="47" y="81"/>
                  <a:pt x="46" y="82"/>
                </a:cubicBezTo>
                <a:cubicBezTo>
                  <a:pt x="44" y="84"/>
                  <a:pt x="42" y="85"/>
                  <a:pt x="39" y="85"/>
                </a:cubicBezTo>
                <a:cubicBezTo>
                  <a:pt x="9" y="85"/>
                  <a:pt x="9" y="85"/>
                  <a:pt x="9" y="85"/>
                </a:cubicBezTo>
                <a:cubicBezTo>
                  <a:pt x="6" y="85"/>
                  <a:pt x="4" y="84"/>
                  <a:pt x="2" y="82"/>
                </a:cubicBezTo>
                <a:cubicBezTo>
                  <a:pt x="1" y="81"/>
                  <a:pt x="0" y="79"/>
                  <a:pt x="0" y="76"/>
                </a:cubicBezTo>
                <a:cubicBezTo>
                  <a:pt x="0" y="58"/>
                  <a:pt x="0" y="58"/>
                  <a:pt x="0" y="58"/>
                </a:cubicBezTo>
                <a:cubicBezTo>
                  <a:pt x="0" y="55"/>
                  <a:pt x="1" y="53"/>
                  <a:pt x="2" y="51"/>
                </a:cubicBezTo>
                <a:cubicBezTo>
                  <a:pt x="4" y="50"/>
                  <a:pt x="6" y="49"/>
                  <a:pt x="9" y="49"/>
                </a:cubicBezTo>
                <a:cubicBezTo>
                  <a:pt x="39" y="49"/>
                  <a:pt x="39" y="49"/>
                  <a:pt x="39" y="49"/>
                </a:cubicBezTo>
                <a:cubicBezTo>
                  <a:pt x="42" y="49"/>
                  <a:pt x="44" y="50"/>
                  <a:pt x="46" y="51"/>
                </a:cubicBezTo>
                <a:cubicBezTo>
                  <a:pt x="47" y="53"/>
                  <a:pt x="48" y="55"/>
                  <a:pt x="48" y="58"/>
                </a:cubicBezTo>
                <a:close/>
                <a:moveTo>
                  <a:pt x="48" y="106"/>
                </a:moveTo>
                <a:cubicBezTo>
                  <a:pt x="48" y="124"/>
                  <a:pt x="48" y="124"/>
                  <a:pt x="48" y="124"/>
                </a:cubicBezTo>
                <a:cubicBezTo>
                  <a:pt x="48" y="127"/>
                  <a:pt x="47" y="129"/>
                  <a:pt x="46" y="131"/>
                </a:cubicBezTo>
                <a:cubicBezTo>
                  <a:pt x="44" y="133"/>
                  <a:pt x="42" y="133"/>
                  <a:pt x="39" y="133"/>
                </a:cubicBezTo>
                <a:cubicBezTo>
                  <a:pt x="9" y="133"/>
                  <a:pt x="9" y="133"/>
                  <a:pt x="9" y="133"/>
                </a:cubicBezTo>
                <a:cubicBezTo>
                  <a:pt x="6" y="133"/>
                  <a:pt x="4" y="133"/>
                  <a:pt x="2" y="131"/>
                </a:cubicBezTo>
                <a:cubicBezTo>
                  <a:pt x="1" y="129"/>
                  <a:pt x="0" y="127"/>
                  <a:pt x="0" y="124"/>
                </a:cubicBezTo>
                <a:cubicBezTo>
                  <a:pt x="0" y="106"/>
                  <a:pt x="0" y="106"/>
                  <a:pt x="0" y="106"/>
                </a:cubicBezTo>
                <a:cubicBezTo>
                  <a:pt x="0" y="104"/>
                  <a:pt x="1" y="102"/>
                  <a:pt x="2" y="100"/>
                </a:cubicBezTo>
                <a:cubicBezTo>
                  <a:pt x="4" y="98"/>
                  <a:pt x="6" y="97"/>
                  <a:pt x="9" y="97"/>
                </a:cubicBezTo>
                <a:cubicBezTo>
                  <a:pt x="39" y="97"/>
                  <a:pt x="39" y="97"/>
                  <a:pt x="39" y="97"/>
                </a:cubicBezTo>
                <a:cubicBezTo>
                  <a:pt x="42" y="97"/>
                  <a:pt x="44" y="98"/>
                  <a:pt x="46" y="100"/>
                </a:cubicBezTo>
                <a:cubicBezTo>
                  <a:pt x="47" y="102"/>
                  <a:pt x="48" y="104"/>
                  <a:pt x="48" y="106"/>
                </a:cubicBezTo>
                <a:close/>
                <a:moveTo>
                  <a:pt x="169" y="9"/>
                </a:moveTo>
                <a:cubicBezTo>
                  <a:pt x="169" y="28"/>
                  <a:pt x="169" y="28"/>
                  <a:pt x="169" y="28"/>
                </a:cubicBezTo>
                <a:cubicBezTo>
                  <a:pt x="169" y="30"/>
                  <a:pt x="168" y="32"/>
                  <a:pt x="167" y="34"/>
                </a:cubicBezTo>
                <a:cubicBezTo>
                  <a:pt x="165" y="36"/>
                  <a:pt x="163" y="37"/>
                  <a:pt x="160" y="37"/>
                </a:cubicBezTo>
                <a:cubicBezTo>
                  <a:pt x="69" y="37"/>
                  <a:pt x="69" y="37"/>
                  <a:pt x="69" y="37"/>
                </a:cubicBezTo>
                <a:cubicBezTo>
                  <a:pt x="67" y="37"/>
                  <a:pt x="65" y="36"/>
                  <a:pt x="63" y="34"/>
                </a:cubicBezTo>
                <a:cubicBezTo>
                  <a:pt x="61" y="32"/>
                  <a:pt x="60" y="30"/>
                  <a:pt x="60" y="28"/>
                </a:cubicBezTo>
                <a:cubicBezTo>
                  <a:pt x="60" y="9"/>
                  <a:pt x="60" y="9"/>
                  <a:pt x="60" y="9"/>
                </a:cubicBezTo>
                <a:cubicBezTo>
                  <a:pt x="60" y="7"/>
                  <a:pt x="61" y="5"/>
                  <a:pt x="63" y="3"/>
                </a:cubicBezTo>
                <a:cubicBezTo>
                  <a:pt x="65" y="1"/>
                  <a:pt x="67" y="0"/>
                  <a:pt x="69" y="0"/>
                </a:cubicBezTo>
                <a:cubicBezTo>
                  <a:pt x="160" y="0"/>
                  <a:pt x="160" y="0"/>
                  <a:pt x="160" y="0"/>
                </a:cubicBezTo>
                <a:cubicBezTo>
                  <a:pt x="163" y="0"/>
                  <a:pt x="165" y="1"/>
                  <a:pt x="167" y="3"/>
                </a:cubicBezTo>
                <a:cubicBezTo>
                  <a:pt x="168" y="5"/>
                  <a:pt x="169" y="7"/>
                  <a:pt x="169" y="9"/>
                </a:cubicBezTo>
                <a:close/>
                <a:moveTo>
                  <a:pt x="169" y="58"/>
                </a:moveTo>
                <a:cubicBezTo>
                  <a:pt x="169" y="76"/>
                  <a:pt x="169" y="76"/>
                  <a:pt x="169" y="76"/>
                </a:cubicBezTo>
                <a:cubicBezTo>
                  <a:pt x="169" y="79"/>
                  <a:pt x="168" y="81"/>
                  <a:pt x="167" y="82"/>
                </a:cubicBezTo>
                <a:cubicBezTo>
                  <a:pt x="165" y="84"/>
                  <a:pt x="163" y="85"/>
                  <a:pt x="160" y="85"/>
                </a:cubicBezTo>
                <a:cubicBezTo>
                  <a:pt x="69" y="85"/>
                  <a:pt x="69" y="85"/>
                  <a:pt x="69" y="85"/>
                </a:cubicBezTo>
                <a:cubicBezTo>
                  <a:pt x="67" y="85"/>
                  <a:pt x="65" y="84"/>
                  <a:pt x="63" y="82"/>
                </a:cubicBezTo>
                <a:cubicBezTo>
                  <a:pt x="61" y="81"/>
                  <a:pt x="60" y="79"/>
                  <a:pt x="60" y="76"/>
                </a:cubicBezTo>
                <a:cubicBezTo>
                  <a:pt x="60" y="58"/>
                  <a:pt x="60" y="58"/>
                  <a:pt x="60" y="58"/>
                </a:cubicBezTo>
                <a:cubicBezTo>
                  <a:pt x="60" y="55"/>
                  <a:pt x="61" y="53"/>
                  <a:pt x="63" y="51"/>
                </a:cubicBezTo>
                <a:cubicBezTo>
                  <a:pt x="65" y="50"/>
                  <a:pt x="67" y="49"/>
                  <a:pt x="69" y="49"/>
                </a:cubicBezTo>
                <a:cubicBezTo>
                  <a:pt x="160" y="49"/>
                  <a:pt x="160" y="49"/>
                  <a:pt x="160" y="49"/>
                </a:cubicBezTo>
                <a:cubicBezTo>
                  <a:pt x="163" y="49"/>
                  <a:pt x="165" y="50"/>
                  <a:pt x="167" y="51"/>
                </a:cubicBezTo>
                <a:cubicBezTo>
                  <a:pt x="168" y="53"/>
                  <a:pt x="169" y="55"/>
                  <a:pt x="169" y="58"/>
                </a:cubicBezTo>
                <a:close/>
                <a:moveTo>
                  <a:pt x="169" y="106"/>
                </a:moveTo>
                <a:cubicBezTo>
                  <a:pt x="169" y="124"/>
                  <a:pt x="169" y="124"/>
                  <a:pt x="169" y="124"/>
                </a:cubicBezTo>
                <a:cubicBezTo>
                  <a:pt x="169" y="127"/>
                  <a:pt x="168" y="129"/>
                  <a:pt x="167" y="131"/>
                </a:cubicBezTo>
                <a:cubicBezTo>
                  <a:pt x="165" y="133"/>
                  <a:pt x="163" y="133"/>
                  <a:pt x="160" y="133"/>
                </a:cubicBezTo>
                <a:cubicBezTo>
                  <a:pt x="69" y="133"/>
                  <a:pt x="69" y="133"/>
                  <a:pt x="69" y="133"/>
                </a:cubicBezTo>
                <a:cubicBezTo>
                  <a:pt x="67" y="133"/>
                  <a:pt x="65" y="133"/>
                  <a:pt x="63" y="131"/>
                </a:cubicBezTo>
                <a:cubicBezTo>
                  <a:pt x="61" y="129"/>
                  <a:pt x="60" y="127"/>
                  <a:pt x="60" y="124"/>
                </a:cubicBezTo>
                <a:cubicBezTo>
                  <a:pt x="60" y="106"/>
                  <a:pt x="60" y="106"/>
                  <a:pt x="60" y="106"/>
                </a:cubicBezTo>
                <a:cubicBezTo>
                  <a:pt x="60" y="104"/>
                  <a:pt x="61" y="102"/>
                  <a:pt x="63" y="100"/>
                </a:cubicBezTo>
                <a:cubicBezTo>
                  <a:pt x="65" y="98"/>
                  <a:pt x="67" y="97"/>
                  <a:pt x="69" y="97"/>
                </a:cubicBezTo>
                <a:cubicBezTo>
                  <a:pt x="160" y="97"/>
                  <a:pt x="160" y="97"/>
                  <a:pt x="160" y="97"/>
                </a:cubicBezTo>
                <a:cubicBezTo>
                  <a:pt x="163" y="97"/>
                  <a:pt x="165" y="98"/>
                  <a:pt x="167" y="100"/>
                </a:cubicBezTo>
                <a:cubicBezTo>
                  <a:pt x="168" y="102"/>
                  <a:pt x="169" y="104"/>
                  <a:pt x="169"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 name="Freeform 17"/>
          <p:cNvSpPr>
            <a:spLocks/>
          </p:cNvSpPr>
          <p:nvPr/>
        </p:nvSpPr>
        <p:spPr bwMode="auto">
          <a:xfrm>
            <a:off x="4414866" y="2103544"/>
            <a:ext cx="201877" cy="154009"/>
          </a:xfrm>
          <a:custGeom>
            <a:avLst/>
            <a:gdLst>
              <a:gd name="T0" fmla="*/ 147 w 147"/>
              <a:gd name="T1" fmla="*/ 22 h 112"/>
              <a:gd name="T2" fmla="*/ 144 w 147"/>
              <a:gd name="T3" fmla="*/ 28 h 112"/>
              <a:gd name="T4" fmla="*/ 76 w 147"/>
              <a:gd name="T5" fmla="*/ 97 h 112"/>
              <a:gd name="T6" fmla="*/ 63 w 147"/>
              <a:gd name="T7" fmla="*/ 110 h 112"/>
              <a:gd name="T8" fmla="*/ 56 w 147"/>
              <a:gd name="T9" fmla="*/ 112 h 112"/>
              <a:gd name="T10" fmla="*/ 50 w 147"/>
              <a:gd name="T11" fmla="*/ 110 h 112"/>
              <a:gd name="T12" fmla="*/ 37 w 147"/>
              <a:gd name="T13" fmla="*/ 97 h 112"/>
              <a:gd name="T14" fmla="*/ 3 w 147"/>
              <a:gd name="T15" fmla="*/ 62 h 112"/>
              <a:gd name="T16" fmla="*/ 0 w 147"/>
              <a:gd name="T17" fmla="*/ 56 h 112"/>
              <a:gd name="T18" fmla="*/ 3 w 147"/>
              <a:gd name="T19" fmla="*/ 50 h 112"/>
              <a:gd name="T20" fmla="*/ 16 w 147"/>
              <a:gd name="T21" fmla="*/ 37 h 112"/>
              <a:gd name="T22" fmla="*/ 22 w 147"/>
              <a:gd name="T23" fmla="*/ 34 h 112"/>
              <a:gd name="T24" fmla="*/ 29 w 147"/>
              <a:gd name="T25" fmla="*/ 37 h 112"/>
              <a:gd name="T26" fmla="*/ 56 w 147"/>
              <a:gd name="T27" fmla="*/ 65 h 112"/>
              <a:gd name="T28" fmla="*/ 119 w 147"/>
              <a:gd name="T29" fmla="*/ 2 h 112"/>
              <a:gd name="T30" fmla="*/ 125 w 147"/>
              <a:gd name="T31" fmla="*/ 0 h 112"/>
              <a:gd name="T32" fmla="*/ 131 w 147"/>
              <a:gd name="T33" fmla="*/ 2 h 112"/>
              <a:gd name="T34" fmla="*/ 144 w 147"/>
              <a:gd name="T35" fmla="*/ 15 h 112"/>
              <a:gd name="T36" fmla="*/ 147 w 147"/>
              <a:gd name="T37"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12">
                <a:moveTo>
                  <a:pt x="147" y="22"/>
                </a:moveTo>
                <a:cubicBezTo>
                  <a:pt x="147" y="24"/>
                  <a:pt x="146" y="26"/>
                  <a:pt x="144" y="28"/>
                </a:cubicBezTo>
                <a:cubicBezTo>
                  <a:pt x="76" y="97"/>
                  <a:pt x="76" y="97"/>
                  <a:pt x="76" y="97"/>
                </a:cubicBezTo>
                <a:cubicBezTo>
                  <a:pt x="63" y="110"/>
                  <a:pt x="63" y="110"/>
                  <a:pt x="63" y="110"/>
                </a:cubicBezTo>
                <a:cubicBezTo>
                  <a:pt x="61" y="111"/>
                  <a:pt x="59" y="112"/>
                  <a:pt x="56" y="112"/>
                </a:cubicBezTo>
                <a:cubicBezTo>
                  <a:pt x="54" y="112"/>
                  <a:pt x="52" y="111"/>
                  <a:pt x="50" y="110"/>
                </a:cubicBezTo>
                <a:cubicBezTo>
                  <a:pt x="37" y="97"/>
                  <a:pt x="37" y="97"/>
                  <a:pt x="37" y="97"/>
                </a:cubicBezTo>
                <a:cubicBezTo>
                  <a:pt x="3" y="62"/>
                  <a:pt x="3" y="62"/>
                  <a:pt x="3" y="62"/>
                </a:cubicBezTo>
                <a:cubicBezTo>
                  <a:pt x="1" y="61"/>
                  <a:pt x="0" y="59"/>
                  <a:pt x="0" y="56"/>
                </a:cubicBezTo>
                <a:cubicBezTo>
                  <a:pt x="0" y="53"/>
                  <a:pt x="1" y="51"/>
                  <a:pt x="3" y="50"/>
                </a:cubicBezTo>
                <a:cubicBezTo>
                  <a:pt x="16" y="37"/>
                  <a:pt x="16" y="37"/>
                  <a:pt x="16" y="37"/>
                </a:cubicBezTo>
                <a:cubicBezTo>
                  <a:pt x="18" y="35"/>
                  <a:pt x="20" y="34"/>
                  <a:pt x="22" y="34"/>
                </a:cubicBezTo>
                <a:cubicBezTo>
                  <a:pt x="25" y="34"/>
                  <a:pt x="27" y="35"/>
                  <a:pt x="29" y="37"/>
                </a:cubicBezTo>
                <a:cubicBezTo>
                  <a:pt x="56" y="65"/>
                  <a:pt x="56" y="65"/>
                  <a:pt x="56" y="65"/>
                </a:cubicBezTo>
                <a:cubicBezTo>
                  <a:pt x="119" y="2"/>
                  <a:pt x="119" y="2"/>
                  <a:pt x="119" y="2"/>
                </a:cubicBezTo>
                <a:cubicBezTo>
                  <a:pt x="120" y="1"/>
                  <a:pt x="122" y="0"/>
                  <a:pt x="125" y="0"/>
                </a:cubicBezTo>
                <a:cubicBezTo>
                  <a:pt x="127" y="0"/>
                  <a:pt x="130" y="1"/>
                  <a:pt x="131" y="2"/>
                </a:cubicBezTo>
                <a:cubicBezTo>
                  <a:pt x="144" y="15"/>
                  <a:pt x="144" y="15"/>
                  <a:pt x="144" y="15"/>
                </a:cubicBezTo>
                <a:cubicBezTo>
                  <a:pt x="146" y="17"/>
                  <a:pt x="147" y="19"/>
                  <a:pt x="147" y="2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 name="Freeform 18"/>
          <p:cNvSpPr>
            <a:spLocks/>
          </p:cNvSpPr>
          <p:nvPr/>
        </p:nvSpPr>
        <p:spPr bwMode="auto">
          <a:xfrm>
            <a:off x="4708315" y="2107705"/>
            <a:ext cx="156090" cy="154009"/>
          </a:xfrm>
          <a:custGeom>
            <a:avLst/>
            <a:gdLst>
              <a:gd name="T0" fmla="*/ 113 w 113"/>
              <a:gd name="T1" fmla="*/ 90 h 112"/>
              <a:gd name="T2" fmla="*/ 110 w 113"/>
              <a:gd name="T3" fmla="*/ 97 h 112"/>
              <a:gd name="T4" fmla="*/ 97 w 113"/>
              <a:gd name="T5" fmla="*/ 110 h 112"/>
              <a:gd name="T6" fmla="*/ 91 w 113"/>
              <a:gd name="T7" fmla="*/ 112 h 112"/>
              <a:gd name="T8" fmla="*/ 84 w 113"/>
              <a:gd name="T9" fmla="*/ 110 h 112"/>
              <a:gd name="T10" fmla="*/ 57 w 113"/>
              <a:gd name="T11" fmla="*/ 82 h 112"/>
              <a:gd name="T12" fmla="*/ 29 w 113"/>
              <a:gd name="T13" fmla="*/ 110 h 112"/>
              <a:gd name="T14" fmla="*/ 22 w 113"/>
              <a:gd name="T15" fmla="*/ 112 h 112"/>
              <a:gd name="T16" fmla="*/ 16 w 113"/>
              <a:gd name="T17" fmla="*/ 110 h 112"/>
              <a:gd name="T18" fmla="*/ 3 w 113"/>
              <a:gd name="T19" fmla="*/ 97 h 112"/>
              <a:gd name="T20" fmla="*/ 0 w 113"/>
              <a:gd name="T21" fmla="*/ 90 h 112"/>
              <a:gd name="T22" fmla="*/ 3 w 113"/>
              <a:gd name="T23" fmla="*/ 84 h 112"/>
              <a:gd name="T24" fmla="*/ 31 w 113"/>
              <a:gd name="T25" fmla="*/ 56 h 112"/>
              <a:gd name="T26" fmla="*/ 3 w 113"/>
              <a:gd name="T27" fmla="*/ 28 h 112"/>
              <a:gd name="T28" fmla="*/ 0 w 113"/>
              <a:gd name="T29" fmla="*/ 22 h 112"/>
              <a:gd name="T30" fmla="*/ 3 w 113"/>
              <a:gd name="T31" fmla="*/ 15 h 112"/>
              <a:gd name="T32" fmla="*/ 16 w 113"/>
              <a:gd name="T33" fmla="*/ 3 h 112"/>
              <a:gd name="T34" fmla="*/ 22 w 113"/>
              <a:gd name="T35" fmla="*/ 0 h 112"/>
              <a:gd name="T36" fmla="*/ 29 w 113"/>
              <a:gd name="T37" fmla="*/ 3 h 112"/>
              <a:gd name="T38" fmla="*/ 57 w 113"/>
              <a:gd name="T39" fmla="*/ 30 h 112"/>
              <a:gd name="T40" fmla="*/ 84 w 113"/>
              <a:gd name="T41" fmla="*/ 3 h 112"/>
              <a:gd name="T42" fmla="*/ 91 w 113"/>
              <a:gd name="T43" fmla="*/ 0 h 112"/>
              <a:gd name="T44" fmla="*/ 97 w 113"/>
              <a:gd name="T45" fmla="*/ 3 h 112"/>
              <a:gd name="T46" fmla="*/ 110 w 113"/>
              <a:gd name="T47" fmla="*/ 15 h 112"/>
              <a:gd name="T48" fmla="*/ 113 w 113"/>
              <a:gd name="T49" fmla="*/ 22 h 112"/>
              <a:gd name="T50" fmla="*/ 110 w 113"/>
              <a:gd name="T51" fmla="*/ 28 h 112"/>
              <a:gd name="T52" fmla="*/ 82 w 113"/>
              <a:gd name="T53" fmla="*/ 56 h 112"/>
              <a:gd name="T54" fmla="*/ 110 w 113"/>
              <a:gd name="T55" fmla="*/ 84 h 112"/>
              <a:gd name="T56" fmla="*/ 113 w 113"/>
              <a:gd name="T57"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3" h="112">
                <a:moveTo>
                  <a:pt x="113" y="90"/>
                </a:moveTo>
                <a:cubicBezTo>
                  <a:pt x="113" y="93"/>
                  <a:pt x="112" y="95"/>
                  <a:pt x="110" y="97"/>
                </a:cubicBezTo>
                <a:cubicBezTo>
                  <a:pt x="97" y="110"/>
                  <a:pt x="97" y="110"/>
                  <a:pt x="97" y="110"/>
                </a:cubicBezTo>
                <a:cubicBezTo>
                  <a:pt x="95" y="111"/>
                  <a:pt x="93" y="112"/>
                  <a:pt x="91" y="112"/>
                </a:cubicBezTo>
                <a:cubicBezTo>
                  <a:pt x="88" y="112"/>
                  <a:pt x="86" y="111"/>
                  <a:pt x="84" y="110"/>
                </a:cubicBezTo>
                <a:cubicBezTo>
                  <a:pt x="57" y="82"/>
                  <a:pt x="57" y="82"/>
                  <a:pt x="57" y="82"/>
                </a:cubicBezTo>
                <a:cubicBezTo>
                  <a:pt x="29" y="110"/>
                  <a:pt x="29" y="110"/>
                  <a:pt x="29" y="110"/>
                </a:cubicBezTo>
                <a:cubicBezTo>
                  <a:pt x="27" y="111"/>
                  <a:pt x="25" y="112"/>
                  <a:pt x="22" y="112"/>
                </a:cubicBezTo>
                <a:cubicBezTo>
                  <a:pt x="20" y="112"/>
                  <a:pt x="18" y="111"/>
                  <a:pt x="16" y="110"/>
                </a:cubicBezTo>
                <a:cubicBezTo>
                  <a:pt x="3" y="97"/>
                  <a:pt x="3" y="97"/>
                  <a:pt x="3" y="97"/>
                </a:cubicBezTo>
                <a:cubicBezTo>
                  <a:pt x="1" y="95"/>
                  <a:pt x="0" y="93"/>
                  <a:pt x="0" y="90"/>
                </a:cubicBezTo>
                <a:cubicBezTo>
                  <a:pt x="0" y="88"/>
                  <a:pt x="1" y="86"/>
                  <a:pt x="3" y="84"/>
                </a:cubicBezTo>
                <a:cubicBezTo>
                  <a:pt x="31" y="56"/>
                  <a:pt x="31" y="56"/>
                  <a:pt x="31" y="56"/>
                </a:cubicBezTo>
                <a:cubicBezTo>
                  <a:pt x="3" y="28"/>
                  <a:pt x="3" y="28"/>
                  <a:pt x="3" y="28"/>
                </a:cubicBezTo>
                <a:cubicBezTo>
                  <a:pt x="1" y="26"/>
                  <a:pt x="0" y="24"/>
                  <a:pt x="0" y="22"/>
                </a:cubicBezTo>
                <a:cubicBezTo>
                  <a:pt x="0" y="19"/>
                  <a:pt x="1" y="17"/>
                  <a:pt x="3" y="15"/>
                </a:cubicBezTo>
                <a:cubicBezTo>
                  <a:pt x="16" y="3"/>
                  <a:pt x="16" y="3"/>
                  <a:pt x="16" y="3"/>
                </a:cubicBezTo>
                <a:cubicBezTo>
                  <a:pt x="18" y="1"/>
                  <a:pt x="20" y="0"/>
                  <a:pt x="22" y="0"/>
                </a:cubicBezTo>
                <a:cubicBezTo>
                  <a:pt x="25" y="0"/>
                  <a:pt x="27" y="1"/>
                  <a:pt x="29" y="3"/>
                </a:cubicBezTo>
                <a:cubicBezTo>
                  <a:pt x="57" y="30"/>
                  <a:pt x="57" y="30"/>
                  <a:pt x="57" y="30"/>
                </a:cubicBezTo>
                <a:cubicBezTo>
                  <a:pt x="84" y="3"/>
                  <a:pt x="84" y="3"/>
                  <a:pt x="84" y="3"/>
                </a:cubicBezTo>
                <a:cubicBezTo>
                  <a:pt x="86" y="1"/>
                  <a:pt x="88" y="0"/>
                  <a:pt x="91" y="0"/>
                </a:cubicBezTo>
                <a:cubicBezTo>
                  <a:pt x="93" y="0"/>
                  <a:pt x="95" y="1"/>
                  <a:pt x="97" y="3"/>
                </a:cubicBezTo>
                <a:cubicBezTo>
                  <a:pt x="110" y="15"/>
                  <a:pt x="110" y="15"/>
                  <a:pt x="110" y="15"/>
                </a:cubicBezTo>
                <a:cubicBezTo>
                  <a:pt x="112" y="17"/>
                  <a:pt x="113" y="19"/>
                  <a:pt x="113" y="22"/>
                </a:cubicBezTo>
                <a:cubicBezTo>
                  <a:pt x="113" y="24"/>
                  <a:pt x="112" y="26"/>
                  <a:pt x="110" y="28"/>
                </a:cubicBezTo>
                <a:cubicBezTo>
                  <a:pt x="82" y="56"/>
                  <a:pt x="82" y="56"/>
                  <a:pt x="82" y="56"/>
                </a:cubicBezTo>
                <a:cubicBezTo>
                  <a:pt x="110" y="84"/>
                  <a:pt x="110" y="84"/>
                  <a:pt x="110" y="84"/>
                </a:cubicBezTo>
                <a:cubicBezTo>
                  <a:pt x="112" y="86"/>
                  <a:pt x="113" y="88"/>
                  <a:pt x="113" y="9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 name="Freeform 19"/>
          <p:cNvSpPr>
            <a:spLocks noEditPoints="1"/>
          </p:cNvSpPr>
          <p:nvPr/>
        </p:nvSpPr>
        <p:spPr bwMode="auto">
          <a:xfrm>
            <a:off x="4939328" y="2074406"/>
            <a:ext cx="216445" cy="218526"/>
          </a:xfrm>
          <a:custGeom>
            <a:avLst/>
            <a:gdLst>
              <a:gd name="T0" fmla="*/ 157 w 157"/>
              <a:gd name="T1" fmla="*/ 146 h 158"/>
              <a:gd name="T2" fmla="*/ 153 w 157"/>
              <a:gd name="T3" fmla="*/ 154 h 158"/>
              <a:gd name="T4" fmla="*/ 145 w 157"/>
              <a:gd name="T5" fmla="*/ 158 h 158"/>
              <a:gd name="T6" fmla="*/ 136 w 157"/>
              <a:gd name="T7" fmla="*/ 154 h 158"/>
              <a:gd name="T8" fmla="*/ 104 w 157"/>
              <a:gd name="T9" fmla="*/ 122 h 158"/>
              <a:gd name="T10" fmla="*/ 66 w 157"/>
              <a:gd name="T11" fmla="*/ 133 h 158"/>
              <a:gd name="T12" fmla="*/ 40 w 157"/>
              <a:gd name="T13" fmla="*/ 128 h 158"/>
              <a:gd name="T14" fmla="*/ 19 w 157"/>
              <a:gd name="T15" fmla="*/ 114 h 158"/>
              <a:gd name="T16" fmla="*/ 5 w 157"/>
              <a:gd name="T17" fmla="*/ 93 h 158"/>
              <a:gd name="T18" fmla="*/ 0 w 157"/>
              <a:gd name="T19" fmla="*/ 67 h 158"/>
              <a:gd name="T20" fmla="*/ 5 w 157"/>
              <a:gd name="T21" fmla="*/ 41 h 158"/>
              <a:gd name="T22" fmla="*/ 19 w 157"/>
              <a:gd name="T23" fmla="*/ 20 h 158"/>
              <a:gd name="T24" fmla="*/ 40 w 157"/>
              <a:gd name="T25" fmla="*/ 6 h 158"/>
              <a:gd name="T26" fmla="*/ 66 w 157"/>
              <a:gd name="T27" fmla="*/ 0 h 158"/>
              <a:gd name="T28" fmla="*/ 92 w 157"/>
              <a:gd name="T29" fmla="*/ 6 h 158"/>
              <a:gd name="T30" fmla="*/ 113 w 157"/>
              <a:gd name="T31" fmla="*/ 20 h 158"/>
              <a:gd name="T32" fmla="*/ 128 w 157"/>
              <a:gd name="T33" fmla="*/ 41 h 158"/>
              <a:gd name="T34" fmla="*/ 133 w 157"/>
              <a:gd name="T35" fmla="*/ 67 h 158"/>
              <a:gd name="T36" fmla="*/ 121 w 157"/>
              <a:gd name="T37" fmla="*/ 105 h 158"/>
              <a:gd name="T38" fmla="*/ 154 w 157"/>
              <a:gd name="T39" fmla="*/ 137 h 158"/>
              <a:gd name="T40" fmla="*/ 157 w 157"/>
              <a:gd name="T41" fmla="*/ 146 h 158"/>
              <a:gd name="T42" fmla="*/ 96 w 157"/>
              <a:gd name="T43" fmla="*/ 97 h 158"/>
              <a:gd name="T44" fmla="*/ 109 w 157"/>
              <a:gd name="T45" fmla="*/ 67 h 158"/>
              <a:gd name="T46" fmla="*/ 96 w 157"/>
              <a:gd name="T47" fmla="*/ 37 h 158"/>
              <a:gd name="T48" fmla="*/ 66 w 157"/>
              <a:gd name="T49" fmla="*/ 25 h 158"/>
              <a:gd name="T50" fmla="*/ 36 w 157"/>
              <a:gd name="T51" fmla="*/ 37 h 158"/>
              <a:gd name="T52" fmla="*/ 24 w 157"/>
              <a:gd name="T53" fmla="*/ 67 h 158"/>
              <a:gd name="T54" fmla="*/ 36 w 157"/>
              <a:gd name="T55" fmla="*/ 97 h 158"/>
              <a:gd name="T56" fmla="*/ 66 w 157"/>
              <a:gd name="T57" fmla="*/ 109 h 158"/>
              <a:gd name="T58" fmla="*/ 96 w 157"/>
              <a:gd name="T59" fmla="*/ 97 h 158"/>
              <a:gd name="T60" fmla="*/ 97 w 157"/>
              <a:gd name="T61" fmla="*/ 64 h 158"/>
              <a:gd name="T62" fmla="*/ 97 w 157"/>
              <a:gd name="T63" fmla="*/ 70 h 158"/>
              <a:gd name="T64" fmla="*/ 96 w 157"/>
              <a:gd name="T65" fmla="*/ 72 h 158"/>
              <a:gd name="T66" fmla="*/ 93 w 157"/>
              <a:gd name="T67" fmla="*/ 73 h 158"/>
              <a:gd name="T68" fmla="*/ 72 w 157"/>
              <a:gd name="T69" fmla="*/ 73 h 158"/>
              <a:gd name="T70" fmla="*/ 72 w 157"/>
              <a:gd name="T71" fmla="*/ 94 h 158"/>
              <a:gd name="T72" fmla="*/ 71 w 157"/>
              <a:gd name="T73" fmla="*/ 96 h 158"/>
              <a:gd name="T74" fmla="*/ 69 w 157"/>
              <a:gd name="T75" fmla="*/ 97 h 158"/>
              <a:gd name="T76" fmla="*/ 63 w 157"/>
              <a:gd name="T77" fmla="*/ 97 h 158"/>
              <a:gd name="T78" fmla="*/ 61 w 157"/>
              <a:gd name="T79" fmla="*/ 96 h 158"/>
              <a:gd name="T80" fmla="*/ 60 w 157"/>
              <a:gd name="T81" fmla="*/ 94 h 158"/>
              <a:gd name="T82" fmla="*/ 60 w 157"/>
              <a:gd name="T83" fmla="*/ 73 h 158"/>
              <a:gd name="T84" fmla="*/ 39 w 157"/>
              <a:gd name="T85" fmla="*/ 73 h 158"/>
              <a:gd name="T86" fmla="*/ 37 w 157"/>
              <a:gd name="T87" fmla="*/ 72 h 158"/>
              <a:gd name="T88" fmla="*/ 36 w 157"/>
              <a:gd name="T89" fmla="*/ 70 h 158"/>
              <a:gd name="T90" fmla="*/ 36 w 157"/>
              <a:gd name="T91" fmla="*/ 64 h 158"/>
              <a:gd name="T92" fmla="*/ 37 w 157"/>
              <a:gd name="T93" fmla="*/ 62 h 158"/>
              <a:gd name="T94" fmla="*/ 39 w 157"/>
              <a:gd name="T95" fmla="*/ 61 h 158"/>
              <a:gd name="T96" fmla="*/ 60 w 157"/>
              <a:gd name="T97" fmla="*/ 61 h 158"/>
              <a:gd name="T98" fmla="*/ 60 w 157"/>
              <a:gd name="T99" fmla="*/ 40 h 158"/>
              <a:gd name="T100" fmla="*/ 61 w 157"/>
              <a:gd name="T101" fmla="*/ 38 h 158"/>
              <a:gd name="T102" fmla="*/ 63 w 157"/>
              <a:gd name="T103" fmla="*/ 37 h 158"/>
              <a:gd name="T104" fmla="*/ 69 w 157"/>
              <a:gd name="T105" fmla="*/ 37 h 158"/>
              <a:gd name="T106" fmla="*/ 71 w 157"/>
              <a:gd name="T107" fmla="*/ 38 h 158"/>
              <a:gd name="T108" fmla="*/ 72 w 157"/>
              <a:gd name="T109" fmla="*/ 40 h 158"/>
              <a:gd name="T110" fmla="*/ 72 w 157"/>
              <a:gd name="T111" fmla="*/ 61 h 158"/>
              <a:gd name="T112" fmla="*/ 93 w 157"/>
              <a:gd name="T113" fmla="*/ 61 h 158"/>
              <a:gd name="T114" fmla="*/ 96 w 157"/>
              <a:gd name="T115" fmla="*/ 62 h 158"/>
              <a:gd name="T116" fmla="*/ 97 w 157"/>
              <a:gd name="T117" fmla="*/ 6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 h="158">
                <a:moveTo>
                  <a:pt x="157" y="146"/>
                </a:moveTo>
                <a:cubicBezTo>
                  <a:pt x="157" y="149"/>
                  <a:pt x="156" y="152"/>
                  <a:pt x="153" y="154"/>
                </a:cubicBezTo>
                <a:cubicBezTo>
                  <a:pt x="151" y="156"/>
                  <a:pt x="148" y="158"/>
                  <a:pt x="145" y="158"/>
                </a:cubicBezTo>
                <a:cubicBezTo>
                  <a:pt x="142" y="158"/>
                  <a:pt x="139" y="156"/>
                  <a:pt x="136" y="154"/>
                </a:cubicBezTo>
                <a:cubicBezTo>
                  <a:pt x="104" y="122"/>
                  <a:pt x="104" y="122"/>
                  <a:pt x="104" y="122"/>
                </a:cubicBezTo>
                <a:cubicBezTo>
                  <a:pt x="93" y="130"/>
                  <a:pt x="80" y="133"/>
                  <a:pt x="66" y="133"/>
                </a:cubicBezTo>
                <a:cubicBezTo>
                  <a:pt x="57" y="133"/>
                  <a:pt x="49" y="132"/>
                  <a:pt x="40" y="128"/>
                </a:cubicBezTo>
                <a:cubicBezTo>
                  <a:pt x="32" y="125"/>
                  <a:pt x="25" y="120"/>
                  <a:pt x="19" y="114"/>
                </a:cubicBezTo>
                <a:cubicBezTo>
                  <a:pt x="13" y="108"/>
                  <a:pt x="8" y="101"/>
                  <a:pt x="5" y="93"/>
                </a:cubicBezTo>
                <a:cubicBezTo>
                  <a:pt x="1" y="85"/>
                  <a:pt x="0" y="76"/>
                  <a:pt x="0" y="67"/>
                </a:cubicBezTo>
                <a:cubicBezTo>
                  <a:pt x="0" y="58"/>
                  <a:pt x="1" y="49"/>
                  <a:pt x="5" y="41"/>
                </a:cubicBezTo>
                <a:cubicBezTo>
                  <a:pt x="8" y="33"/>
                  <a:pt x="13" y="26"/>
                  <a:pt x="19" y="20"/>
                </a:cubicBezTo>
                <a:cubicBezTo>
                  <a:pt x="25" y="14"/>
                  <a:pt x="32" y="9"/>
                  <a:pt x="40" y="6"/>
                </a:cubicBezTo>
                <a:cubicBezTo>
                  <a:pt x="49" y="2"/>
                  <a:pt x="57" y="0"/>
                  <a:pt x="66" y="0"/>
                </a:cubicBezTo>
                <a:cubicBezTo>
                  <a:pt x="75" y="0"/>
                  <a:pt x="84" y="2"/>
                  <a:pt x="92" y="6"/>
                </a:cubicBezTo>
                <a:cubicBezTo>
                  <a:pt x="100" y="9"/>
                  <a:pt x="107" y="14"/>
                  <a:pt x="113" y="20"/>
                </a:cubicBezTo>
                <a:cubicBezTo>
                  <a:pt x="119" y="26"/>
                  <a:pt x="124" y="33"/>
                  <a:pt x="128" y="41"/>
                </a:cubicBezTo>
                <a:cubicBezTo>
                  <a:pt x="131" y="49"/>
                  <a:pt x="133" y="58"/>
                  <a:pt x="133" y="67"/>
                </a:cubicBezTo>
                <a:cubicBezTo>
                  <a:pt x="133" y="81"/>
                  <a:pt x="129" y="93"/>
                  <a:pt x="121" y="105"/>
                </a:cubicBezTo>
                <a:cubicBezTo>
                  <a:pt x="154" y="137"/>
                  <a:pt x="154" y="137"/>
                  <a:pt x="154" y="137"/>
                </a:cubicBezTo>
                <a:cubicBezTo>
                  <a:pt x="156" y="139"/>
                  <a:pt x="157" y="142"/>
                  <a:pt x="157" y="146"/>
                </a:cubicBezTo>
                <a:close/>
                <a:moveTo>
                  <a:pt x="96" y="97"/>
                </a:moveTo>
                <a:cubicBezTo>
                  <a:pt x="104" y="89"/>
                  <a:pt x="109" y="79"/>
                  <a:pt x="109" y="67"/>
                </a:cubicBezTo>
                <a:cubicBezTo>
                  <a:pt x="109" y="55"/>
                  <a:pt x="104" y="45"/>
                  <a:pt x="96" y="37"/>
                </a:cubicBezTo>
                <a:cubicBezTo>
                  <a:pt x="88" y="29"/>
                  <a:pt x="78" y="25"/>
                  <a:pt x="66" y="25"/>
                </a:cubicBezTo>
                <a:cubicBezTo>
                  <a:pt x="55" y="25"/>
                  <a:pt x="45" y="29"/>
                  <a:pt x="36" y="37"/>
                </a:cubicBezTo>
                <a:cubicBezTo>
                  <a:pt x="28" y="45"/>
                  <a:pt x="24" y="55"/>
                  <a:pt x="24" y="67"/>
                </a:cubicBezTo>
                <a:cubicBezTo>
                  <a:pt x="24" y="79"/>
                  <a:pt x="28" y="89"/>
                  <a:pt x="36" y="97"/>
                </a:cubicBezTo>
                <a:cubicBezTo>
                  <a:pt x="45" y="105"/>
                  <a:pt x="55" y="109"/>
                  <a:pt x="66" y="109"/>
                </a:cubicBezTo>
                <a:cubicBezTo>
                  <a:pt x="78" y="109"/>
                  <a:pt x="88" y="105"/>
                  <a:pt x="96" y="97"/>
                </a:cubicBezTo>
                <a:close/>
                <a:moveTo>
                  <a:pt x="97" y="64"/>
                </a:moveTo>
                <a:cubicBezTo>
                  <a:pt x="97" y="70"/>
                  <a:pt x="97" y="70"/>
                  <a:pt x="97" y="70"/>
                </a:cubicBezTo>
                <a:cubicBezTo>
                  <a:pt x="97" y="71"/>
                  <a:pt x="96" y="71"/>
                  <a:pt x="96" y="72"/>
                </a:cubicBezTo>
                <a:cubicBezTo>
                  <a:pt x="95" y="73"/>
                  <a:pt x="94" y="73"/>
                  <a:pt x="93" y="73"/>
                </a:cubicBezTo>
                <a:cubicBezTo>
                  <a:pt x="72" y="73"/>
                  <a:pt x="72" y="73"/>
                  <a:pt x="72" y="73"/>
                </a:cubicBezTo>
                <a:cubicBezTo>
                  <a:pt x="72" y="94"/>
                  <a:pt x="72" y="94"/>
                  <a:pt x="72" y="94"/>
                </a:cubicBezTo>
                <a:cubicBezTo>
                  <a:pt x="72" y="95"/>
                  <a:pt x="72" y="96"/>
                  <a:pt x="71" y="96"/>
                </a:cubicBezTo>
                <a:cubicBezTo>
                  <a:pt x="71" y="97"/>
                  <a:pt x="70" y="97"/>
                  <a:pt x="69" y="97"/>
                </a:cubicBezTo>
                <a:cubicBezTo>
                  <a:pt x="63" y="97"/>
                  <a:pt x="63" y="97"/>
                  <a:pt x="63" y="97"/>
                </a:cubicBezTo>
                <a:cubicBezTo>
                  <a:pt x="62" y="97"/>
                  <a:pt x="62" y="97"/>
                  <a:pt x="61" y="96"/>
                </a:cubicBezTo>
                <a:cubicBezTo>
                  <a:pt x="61" y="96"/>
                  <a:pt x="60" y="95"/>
                  <a:pt x="60" y="94"/>
                </a:cubicBezTo>
                <a:cubicBezTo>
                  <a:pt x="60" y="73"/>
                  <a:pt x="60" y="73"/>
                  <a:pt x="60" y="73"/>
                </a:cubicBezTo>
                <a:cubicBezTo>
                  <a:pt x="39" y="73"/>
                  <a:pt x="39" y="73"/>
                  <a:pt x="39" y="73"/>
                </a:cubicBezTo>
                <a:cubicBezTo>
                  <a:pt x="38" y="73"/>
                  <a:pt x="37" y="73"/>
                  <a:pt x="37" y="72"/>
                </a:cubicBezTo>
                <a:cubicBezTo>
                  <a:pt x="36" y="71"/>
                  <a:pt x="36" y="71"/>
                  <a:pt x="36" y="70"/>
                </a:cubicBezTo>
                <a:cubicBezTo>
                  <a:pt x="36" y="64"/>
                  <a:pt x="36" y="64"/>
                  <a:pt x="36" y="64"/>
                </a:cubicBezTo>
                <a:cubicBezTo>
                  <a:pt x="36" y="63"/>
                  <a:pt x="36" y="62"/>
                  <a:pt x="37" y="62"/>
                </a:cubicBezTo>
                <a:cubicBezTo>
                  <a:pt x="37" y="61"/>
                  <a:pt x="38" y="61"/>
                  <a:pt x="39" y="61"/>
                </a:cubicBezTo>
                <a:cubicBezTo>
                  <a:pt x="60" y="61"/>
                  <a:pt x="60" y="61"/>
                  <a:pt x="60" y="61"/>
                </a:cubicBezTo>
                <a:cubicBezTo>
                  <a:pt x="60" y="40"/>
                  <a:pt x="60" y="40"/>
                  <a:pt x="60" y="40"/>
                </a:cubicBezTo>
                <a:cubicBezTo>
                  <a:pt x="60" y="39"/>
                  <a:pt x="61" y="38"/>
                  <a:pt x="61" y="38"/>
                </a:cubicBezTo>
                <a:cubicBezTo>
                  <a:pt x="62" y="37"/>
                  <a:pt x="62" y="37"/>
                  <a:pt x="63" y="37"/>
                </a:cubicBezTo>
                <a:cubicBezTo>
                  <a:pt x="69" y="37"/>
                  <a:pt x="69" y="37"/>
                  <a:pt x="69" y="37"/>
                </a:cubicBezTo>
                <a:cubicBezTo>
                  <a:pt x="70" y="37"/>
                  <a:pt x="71" y="37"/>
                  <a:pt x="71" y="38"/>
                </a:cubicBezTo>
                <a:cubicBezTo>
                  <a:pt x="72" y="38"/>
                  <a:pt x="72" y="39"/>
                  <a:pt x="72" y="40"/>
                </a:cubicBezTo>
                <a:cubicBezTo>
                  <a:pt x="72" y="61"/>
                  <a:pt x="72" y="61"/>
                  <a:pt x="72" y="61"/>
                </a:cubicBezTo>
                <a:cubicBezTo>
                  <a:pt x="93" y="61"/>
                  <a:pt x="93" y="61"/>
                  <a:pt x="93" y="61"/>
                </a:cubicBezTo>
                <a:cubicBezTo>
                  <a:pt x="94" y="61"/>
                  <a:pt x="95" y="61"/>
                  <a:pt x="96" y="62"/>
                </a:cubicBezTo>
                <a:cubicBezTo>
                  <a:pt x="96" y="62"/>
                  <a:pt x="97" y="63"/>
                  <a:pt x="97" y="6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 name="Freeform 20"/>
          <p:cNvSpPr>
            <a:spLocks noEditPoints="1"/>
          </p:cNvSpPr>
          <p:nvPr/>
        </p:nvSpPr>
        <p:spPr bwMode="auto">
          <a:xfrm>
            <a:off x="5218210" y="2074406"/>
            <a:ext cx="216445" cy="218526"/>
          </a:xfrm>
          <a:custGeom>
            <a:avLst/>
            <a:gdLst>
              <a:gd name="T0" fmla="*/ 157 w 157"/>
              <a:gd name="T1" fmla="*/ 146 h 158"/>
              <a:gd name="T2" fmla="*/ 153 w 157"/>
              <a:gd name="T3" fmla="*/ 154 h 158"/>
              <a:gd name="T4" fmla="*/ 145 w 157"/>
              <a:gd name="T5" fmla="*/ 158 h 158"/>
              <a:gd name="T6" fmla="*/ 136 w 157"/>
              <a:gd name="T7" fmla="*/ 154 h 158"/>
              <a:gd name="T8" fmla="*/ 104 w 157"/>
              <a:gd name="T9" fmla="*/ 122 h 158"/>
              <a:gd name="T10" fmla="*/ 66 w 157"/>
              <a:gd name="T11" fmla="*/ 133 h 158"/>
              <a:gd name="T12" fmla="*/ 40 w 157"/>
              <a:gd name="T13" fmla="*/ 128 h 158"/>
              <a:gd name="T14" fmla="*/ 19 w 157"/>
              <a:gd name="T15" fmla="*/ 114 h 158"/>
              <a:gd name="T16" fmla="*/ 5 w 157"/>
              <a:gd name="T17" fmla="*/ 93 h 158"/>
              <a:gd name="T18" fmla="*/ 0 w 157"/>
              <a:gd name="T19" fmla="*/ 67 h 158"/>
              <a:gd name="T20" fmla="*/ 5 w 157"/>
              <a:gd name="T21" fmla="*/ 41 h 158"/>
              <a:gd name="T22" fmla="*/ 19 w 157"/>
              <a:gd name="T23" fmla="*/ 20 h 158"/>
              <a:gd name="T24" fmla="*/ 40 w 157"/>
              <a:gd name="T25" fmla="*/ 6 h 158"/>
              <a:gd name="T26" fmla="*/ 66 w 157"/>
              <a:gd name="T27" fmla="*/ 0 h 158"/>
              <a:gd name="T28" fmla="*/ 92 w 157"/>
              <a:gd name="T29" fmla="*/ 6 h 158"/>
              <a:gd name="T30" fmla="*/ 113 w 157"/>
              <a:gd name="T31" fmla="*/ 20 h 158"/>
              <a:gd name="T32" fmla="*/ 128 w 157"/>
              <a:gd name="T33" fmla="*/ 41 h 158"/>
              <a:gd name="T34" fmla="*/ 133 w 157"/>
              <a:gd name="T35" fmla="*/ 67 h 158"/>
              <a:gd name="T36" fmla="*/ 121 w 157"/>
              <a:gd name="T37" fmla="*/ 105 h 158"/>
              <a:gd name="T38" fmla="*/ 153 w 157"/>
              <a:gd name="T39" fmla="*/ 137 h 158"/>
              <a:gd name="T40" fmla="*/ 157 w 157"/>
              <a:gd name="T41" fmla="*/ 146 h 158"/>
              <a:gd name="T42" fmla="*/ 96 w 157"/>
              <a:gd name="T43" fmla="*/ 97 h 158"/>
              <a:gd name="T44" fmla="*/ 109 w 157"/>
              <a:gd name="T45" fmla="*/ 67 h 158"/>
              <a:gd name="T46" fmla="*/ 96 w 157"/>
              <a:gd name="T47" fmla="*/ 37 h 158"/>
              <a:gd name="T48" fmla="*/ 66 w 157"/>
              <a:gd name="T49" fmla="*/ 25 h 158"/>
              <a:gd name="T50" fmla="*/ 36 w 157"/>
              <a:gd name="T51" fmla="*/ 37 h 158"/>
              <a:gd name="T52" fmla="*/ 24 w 157"/>
              <a:gd name="T53" fmla="*/ 67 h 158"/>
              <a:gd name="T54" fmla="*/ 36 w 157"/>
              <a:gd name="T55" fmla="*/ 97 h 158"/>
              <a:gd name="T56" fmla="*/ 66 w 157"/>
              <a:gd name="T57" fmla="*/ 109 h 158"/>
              <a:gd name="T58" fmla="*/ 96 w 157"/>
              <a:gd name="T59" fmla="*/ 97 h 158"/>
              <a:gd name="T60" fmla="*/ 96 w 157"/>
              <a:gd name="T61" fmla="*/ 64 h 158"/>
              <a:gd name="T62" fmla="*/ 96 w 157"/>
              <a:gd name="T63" fmla="*/ 70 h 158"/>
              <a:gd name="T64" fmla="*/ 96 w 157"/>
              <a:gd name="T65" fmla="*/ 72 h 158"/>
              <a:gd name="T66" fmla="*/ 93 w 157"/>
              <a:gd name="T67" fmla="*/ 73 h 158"/>
              <a:gd name="T68" fmla="*/ 39 w 157"/>
              <a:gd name="T69" fmla="*/ 73 h 158"/>
              <a:gd name="T70" fmla="*/ 37 w 157"/>
              <a:gd name="T71" fmla="*/ 72 h 158"/>
              <a:gd name="T72" fmla="*/ 36 w 157"/>
              <a:gd name="T73" fmla="*/ 70 h 158"/>
              <a:gd name="T74" fmla="*/ 36 w 157"/>
              <a:gd name="T75" fmla="*/ 64 h 158"/>
              <a:gd name="T76" fmla="*/ 37 w 157"/>
              <a:gd name="T77" fmla="*/ 62 h 158"/>
              <a:gd name="T78" fmla="*/ 39 w 157"/>
              <a:gd name="T79" fmla="*/ 61 h 158"/>
              <a:gd name="T80" fmla="*/ 93 w 157"/>
              <a:gd name="T81" fmla="*/ 61 h 158"/>
              <a:gd name="T82" fmla="*/ 96 w 157"/>
              <a:gd name="T83" fmla="*/ 62 h 158"/>
              <a:gd name="T84" fmla="*/ 96 w 157"/>
              <a:gd name="T85" fmla="*/ 6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8">
                <a:moveTo>
                  <a:pt x="157" y="146"/>
                </a:moveTo>
                <a:cubicBezTo>
                  <a:pt x="157" y="149"/>
                  <a:pt x="156" y="152"/>
                  <a:pt x="153" y="154"/>
                </a:cubicBezTo>
                <a:cubicBezTo>
                  <a:pt x="151" y="156"/>
                  <a:pt x="148" y="158"/>
                  <a:pt x="145" y="158"/>
                </a:cubicBezTo>
                <a:cubicBezTo>
                  <a:pt x="141" y="158"/>
                  <a:pt x="139" y="156"/>
                  <a:pt x="136" y="154"/>
                </a:cubicBezTo>
                <a:cubicBezTo>
                  <a:pt x="104" y="122"/>
                  <a:pt x="104" y="122"/>
                  <a:pt x="104" y="122"/>
                </a:cubicBezTo>
                <a:cubicBezTo>
                  <a:pt x="93" y="130"/>
                  <a:pt x="80" y="133"/>
                  <a:pt x="66" y="133"/>
                </a:cubicBezTo>
                <a:cubicBezTo>
                  <a:pt x="57" y="133"/>
                  <a:pt x="49" y="132"/>
                  <a:pt x="40" y="128"/>
                </a:cubicBezTo>
                <a:cubicBezTo>
                  <a:pt x="32" y="125"/>
                  <a:pt x="25" y="120"/>
                  <a:pt x="19" y="114"/>
                </a:cubicBezTo>
                <a:cubicBezTo>
                  <a:pt x="13" y="108"/>
                  <a:pt x="8" y="101"/>
                  <a:pt x="5" y="93"/>
                </a:cubicBezTo>
                <a:cubicBezTo>
                  <a:pt x="1" y="85"/>
                  <a:pt x="0" y="76"/>
                  <a:pt x="0" y="67"/>
                </a:cubicBezTo>
                <a:cubicBezTo>
                  <a:pt x="0" y="58"/>
                  <a:pt x="1" y="49"/>
                  <a:pt x="5" y="41"/>
                </a:cubicBezTo>
                <a:cubicBezTo>
                  <a:pt x="8" y="33"/>
                  <a:pt x="13" y="26"/>
                  <a:pt x="19" y="20"/>
                </a:cubicBezTo>
                <a:cubicBezTo>
                  <a:pt x="25" y="14"/>
                  <a:pt x="32" y="9"/>
                  <a:pt x="40" y="6"/>
                </a:cubicBezTo>
                <a:cubicBezTo>
                  <a:pt x="49" y="2"/>
                  <a:pt x="57" y="0"/>
                  <a:pt x="66" y="0"/>
                </a:cubicBezTo>
                <a:cubicBezTo>
                  <a:pt x="75" y="0"/>
                  <a:pt x="84" y="2"/>
                  <a:pt x="92" y="6"/>
                </a:cubicBezTo>
                <a:cubicBezTo>
                  <a:pt x="100" y="9"/>
                  <a:pt x="107" y="14"/>
                  <a:pt x="113" y="20"/>
                </a:cubicBezTo>
                <a:cubicBezTo>
                  <a:pt x="119" y="26"/>
                  <a:pt x="124" y="33"/>
                  <a:pt x="128" y="41"/>
                </a:cubicBezTo>
                <a:cubicBezTo>
                  <a:pt x="131" y="49"/>
                  <a:pt x="133" y="58"/>
                  <a:pt x="133" y="67"/>
                </a:cubicBezTo>
                <a:cubicBezTo>
                  <a:pt x="133" y="81"/>
                  <a:pt x="129" y="93"/>
                  <a:pt x="121" y="105"/>
                </a:cubicBezTo>
                <a:cubicBezTo>
                  <a:pt x="153" y="137"/>
                  <a:pt x="153" y="137"/>
                  <a:pt x="153" y="137"/>
                </a:cubicBezTo>
                <a:cubicBezTo>
                  <a:pt x="156" y="139"/>
                  <a:pt x="157" y="142"/>
                  <a:pt x="157" y="146"/>
                </a:cubicBezTo>
                <a:close/>
                <a:moveTo>
                  <a:pt x="96" y="97"/>
                </a:moveTo>
                <a:cubicBezTo>
                  <a:pt x="104" y="89"/>
                  <a:pt x="109" y="79"/>
                  <a:pt x="109" y="67"/>
                </a:cubicBezTo>
                <a:cubicBezTo>
                  <a:pt x="109" y="55"/>
                  <a:pt x="104" y="45"/>
                  <a:pt x="96" y="37"/>
                </a:cubicBezTo>
                <a:cubicBezTo>
                  <a:pt x="88" y="29"/>
                  <a:pt x="78" y="25"/>
                  <a:pt x="66" y="25"/>
                </a:cubicBezTo>
                <a:cubicBezTo>
                  <a:pt x="55" y="25"/>
                  <a:pt x="45" y="29"/>
                  <a:pt x="36" y="37"/>
                </a:cubicBezTo>
                <a:cubicBezTo>
                  <a:pt x="28" y="45"/>
                  <a:pt x="24" y="55"/>
                  <a:pt x="24" y="67"/>
                </a:cubicBezTo>
                <a:cubicBezTo>
                  <a:pt x="24" y="79"/>
                  <a:pt x="28" y="89"/>
                  <a:pt x="36" y="97"/>
                </a:cubicBezTo>
                <a:cubicBezTo>
                  <a:pt x="45" y="105"/>
                  <a:pt x="55" y="109"/>
                  <a:pt x="66" y="109"/>
                </a:cubicBezTo>
                <a:cubicBezTo>
                  <a:pt x="78" y="109"/>
                  <a:pt x="88" y="105"/>
                  <a:pt x="96" y="97"/>
                </a:cubicBezTo>
                <a:close/>
                <a:moveTo>
                  <a:pt x="96" y="64"/>
                </a:moveTo>
                <a:cubicBezTo>
                  <a:pt x="96" y="70"/>
                  <a:pt x="96" y="70"/>
                  <a:pt x="96" y="70"/>
                </a:cubicBezTo>
                <a:cubicBezTo>
                  <a:pt x="96" y="71"/>
                  <a:pt x="96" y="71"/>
                  <a:pt x="96" y="72"/>
                </a:cubicBezTo>
                <a:cubicBezTo>
                  <a:pt x="95" y="73"/>
                  <a:pt x="94" y="73"/>
                  <a:pt x="93" y="73"/>
                </a:cubicBezTo>
                <a:cubicBezTo>
                  <a:pt x="39" y="73"/>
                  <a:pt x="39" y="73"/>
                  <a:pt x="39" y="73"/>
                </a:cubicBezTo>
                <a:cubicBezTo>
                  <a:pt x="38" y="73"/>
                  <a:pt x="37" y="73"/>
                  <a:pt x="37" y="72"/>
                </a:cubicBezTo>
                <a:cubicBezTo>
                  <a:pt x="36" y="71"/>
                  <a:pt x="36" y="71"/>
                  <a:pt x="36" y="70"/>
                </a:cubicBezTo>
                <a:cubicBezTo>
                  <a:pt x="36" y="64"/>
                  <a:pt x="36" y="64"/>
                  <a:pt x="36" y="64"/>
                </a:cubicBezTo>
                <a:cubicBezTo>
                  <a:pt x="36" y="63"/>
                  <a:pt x="36" y="62"/>
                  <a:pt x="37" y="62"/>
                </a:cubicBezTo>
                <a:cubicBezTo>
                  <a:pt x="37" y="61"/>
                  <a:pt x="38" y="61"/>
                  <a:pt x="39" y="61"/>
                </a:cubicBezTo>
                <a:cubicBezTo>
                  <a:pt x="93" y="61"/>
                  <a:pt x="93" y="61"/>
                  <a:pt x="93" y="61"/>
                </a:cubicBezTo>
                <a:cubicBezTo>
                  <a:pt x="94" y="61"/>
                  <a:pt x="95" y="61"/>
                  <a:pt x="96" y="62"/>
                </a:cubicBezTo>
                <a:cubicBezTo>
                  <a:pt x="96" y="62"/>
                  <a:pt x="96" y="63"/>
                  <a:pt x="96" y="6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 name="Freeform 21"/>
          <p:cNvSpPr>
            <a:spLocks noEditPoints="1"/>
          </p:cNvSpPr>
          <p:nvPr/>
        </p:nvSpPr>
        <p:spPr bwMode="auto">
          <a:xfrm>
            <a:off x="5497091" y="2057757"/>
            <a:ext cx="199795" cy="218526"/>
          </a:xfrm>
          <a:custGeom>
            <a:avLst/>
            <a:gdLst>
              <a:gd name="T0" fmla="*/ 145 w 145"/>
              <a:gd name="T1" fmla="*/ 85 h 158"/>
              <a:gd name="T2" fmla="*/ 139 w 145"/>
              <a:gd name="T3" fmla="*/ 113 h 158"/>
              <a:gd name="T4" fmla="*/ 124 w 145"/>
              <a:gd name="T5" fmla="*/ 136 h 158"/>
              <a:gd name="T6" fmla="*/ 100 w 145"/>
              <a:gd name="T7" fmla="*/ 152 h 158"/>
              <a:gd name="T8" fmla="*/ 72 w 145"/>
              <a:gd name="T9" fmla="*/ 158 h 158"/>
              <a:gd name="T10" fmla="*/ 44 w 145"/>
              <a:gd name="T11" fmla="*/ 152 h 158"/>
              <a:gd name="T12" fmla="*/ 21 w 145"/>
              <a:gd name="T13" fmla="*/ 136 h 158"/>
              <a:gd name="T14" fmla="*/ 5 w 145"/>
              <a:gd name="T15" fmla="*/ 113 h 158"/>
              <a:gd name="T16" fmla="*/ 0 w 145"/>
              <a:gd name="T17" fmla="*/ 85 h 158"/>
              <a:gd name="T18" fmla="*/ 7 w 145"/>
              <a:gd name="T19" fmla="*/ 53 h 158"/>
              <a:gd name="T20" fmla="*/ 29 w 145"/>
              <a:gd name="T21" fmla="*/ 27 h 158"/>
              <a:gd name="T22" fmla="*/ 38 w 145"/>
              <a:gd name="T23" fmla="*/ 25 h 158"/>
              <a:gd name="T24" fmla="*/ 46 w 145"/>
              <a:gd name="T25" fmla="*/ 29 h 158"/>
              <a:gd name="T26" fmla="*/ 48 w 145"/>
              <a:gd name="T27" fmla="*/ 38 h 158"/>
              <a:gd name="T28" fmla="*/ 43 w 145"/>
              <a:gd name="T29" fmla="*/ 46 h 158"/>
              <a:gd name="T30" fmla="*/ 29 w 145"/>
              <a:gd name="T31" fmla="*/ 63 h 158"/>
              <a:gd name="T32" fmla="*/ 24 w 145"/>
              <a:gd name="T33" fmla="*/ 85 h 158"/>
              <a:gd name="T34" fmla="*/ 28 w 145"/>
              <a:gd name="T35" fmla="*/ 104 h 158"/>
              <a:gd name="T36" fmla="*/ 38 w 145"/>
              <a:gd name="T37" fmla="*/ 119 h 158"/>
              <a:gd name="T38" fmla="*/ 53 w 145"/>
              <a:gd name="T39" fmla="*/ 130 h 158"/>
              <a:gd name="T40" fmla="*/ 72 w 145"/>
              <a:gd name="T41" fmla="*/ 133 h 158"/>
              <a:gd name="T42" fmla="*/ 91 w 145"/>
              <a:gd name="T43" fmla="*/ 130 h 158"/>
              <a:gd name="T44" fmla="*/ 106 w 145"/>
              <a:gd name="T45" fmla="*/ 119 h 158"/>
              <a:gd name="T46" fmla="*/ 117 w 145"/>
              <a:gd name="T47" fmla="*/ 104 h 158"/>
              <a:gd name="T48" fmla="*/ 121 w 145"/>
              <a:gd name="T49" fmla="*/ 85 h 158"/>
              <a:gd name="T50" fmla="*/ 116 w 145"/>
              <a:gd name="T51" fmla="*/ 63 h 158"/>
              <a:gd name="T52" fmla="*/ 101 w 145"/>
              <a:gd name="T53" fmla="*/ 46 h 158"/>
              <a:gd name="T54" fmla="*/ 97 w 145"/>
              <a:gd name="T55" fmla="*/ 38 h 158"/>
              <a:gd name="T56" fmla="*/ 99 w 145"/>
              <a:gd name="T57" fmla="*/ 29 h 158"/>
              <a:gd name="T58" fmla="*/ 107 w 145"/>
              <a:gd name="T59" fmla="*/ 25 h 158"/>
              <a:gd name="T60" fmla="*/ 116 w 145"/>
              <a:gd name="T61" fmla="*/ 27 h 158"/>
              <a:gd name="T62" fmla="*/ 137 w 145"/>
              <a:gd name="T63" fmla="*/ 53 h 158"/>
              <a:gd name="T64" fmla="*/ 145 w 145"/>
              <a:gd name="T65" fmla="*/ 85 h 158"/>
              <a:gd name="T66" fmla="*/ 84 w 145"/>
              <a:gd name="T67" fmla="*/ 12 h 158"/>
              <a:gd name="T68" fmla="*/ 84 w 145"/>
              <a:gd name="T69" fmla="*/ 73 h 158"/>
              <a:gd name="T70" fmla="*/ 81 w 145"/>
              <a:gd name="T71" fmla="*/ 81 h 158"/>
              <a:gd name="T72" fmla="*/ 72 w 145"/>
              <a:gd name="T73" fmla="*/ 85 h 158"/>
              <a:gd name="T74" fmla="*/ 64 w 145"/>
              <a:gd name="T75" fmla="*/ 81 h 158"/>
              <a:gd name="T76" fmla="*/ 60 w 145"/>
              <a:gd name="T77" fmla="*/ 73 h 158"/>
              <a:gd name="T78" fmla="*/ 60 w 145"/>
              <a:gd name="T79" fmla="*/ 12 h 158"/>
              <a:gd name="T80" fmla="*/ 64 w 145"/>
              <a:gd name="T81" fmla="*/ 4 h 158"/>
              <a:gd name="T82" fmla="*/ 72 w 145"/>
              <a:gd name="T83" fmla="*/ 0 h 158"/>
              <a:gd name="T84" fmla="*/ 81 w 145"/>
              <a:gd name="T85" fmla="*/ 4 h 158"/>
              <a:gd name="T86" fmla="*/ 84 w 145"/>
              <a:gd name="T87"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 h="158">
                <a:moveTo>
                  <a:pt x="145" y="85"/>
                </a:moveTo>
                <a:cubicBezTo>
                  <a:pt x="145" y="95"/>
                  <a:pt x="143" y="104"/>
                  <a:pt x="139" y="113"/>
                </a:cubicBezTo>
                <a:cubicBezTo>
                  <a:pt x="135" y="122"/>
                  <a:pt x="130" y="130"/>
                  <a:pt x="124" y="136"/>
                </a:cubicBezTo>
                <a:cubicBezTo>
                  <a:pt x="117" y="143"/>
                  <a:pt x="109" y="148"/>
                  <a:pt x="100" y="152"/>
                </a:cubicBezTo>
                <a:cubicBezTo>
                  <a:pt x="91" y="156"/>
                  <a:pt x="82" y="158"/>
                  <a:pt x="72" y="158"/>
                </a:cubicBezTo>
                <a:cubicBezTo>
                  <a:pt x="62" y="158"/>
                  <a:pt x="53" y="156"/>
                  <a:pt x="44" y="152"/>
                </a:cubicBezTo>
                <a:cubicBezTo>
                  <a:pt x="35" y="148"/>
                  <a:pt x="27" y="143"/>
                  <a:pt x="21" y="136"/>
                </a:cubicBezTo>
                <a:cubicBezTo>
                  <a:pt x="14" y="130"/>
                  <a:pt x="9" y="122"/>
                  <a:pt x="5" y="113"/>
                </a:cubicBezTo>
                <a:cubicBezTo>
                  <a:pt x="2" y="104"/>
                  <a:pt x="0" y="95"/>
                  <a:pt x="0" y="85"/>
                </a:cubicBezTo>
                <a:cubicBezTo>
                  <a:pt x="0" y="73"/>
                  <a:pt x="2" y="63"/>
                  <a:pt x="7" y="53"/>
                </a:cubicBezTo>
                <a:cubicBezTo>
                  <a:pt x="12" y="42"/>
                  <a:pt x="19" y="34"/>
                  <a:pt x="29" y="27"/>
                </a:cubicBezTo>
                <a:cubicBezTo>
                  <a:pt x="31" y="25"/>
                  <a:pt x="34" y="24"/>
                  <a:pt x="38" y="25"/>
                </a:cubicBezTo>
                <a:cubicBezTo>
                  <a:pt x="41" y="25"/>
                  <a:pt x="44" y="27"/>
                  <a:pt x="46" y="29"/>
                </a:cubicBezTo>
                <a:cubicBezTo>
                  <a:pt x="48" y="32"/>
                  <a:pt x="48" y="35"/>
                  <a:pt x="48" y="38"/>
                </a:cubicBezTo>
                <a:cubicBezTo>
                  <a:pt x="47" y="42"/>
                  <a:pt x="46" y="44"/>
                  <a:pt x="43" y="46"/>
                </a:cubicBezTo>
                <a:cubicBezTo>
                  <a:pt x="37" y="51"/>
                  <a:pt x="32" y="57"/>
                  <a:pt x="29" y="63"/>
                </a:cubicBezTo>
                <a:cubicBezTo>
                  <a:pt x="25" y="70"/>
                  <a:pt x="24" y="77"/>
                  <a:pt x="24" y="85"/>
                </a:cubicBezTo>
                <a:cubicBezTo>
                  <a:pt x="24" y="92"/>
                  <a:pt x="25" y="98"/>
                  <a:pt x="28" y="104"/>
                </a:cubicBezTo>
                <a:cubicBezTo>
                  <a:pt x="30" y="110"/>
                  <a:pt x="34" y="115"/>
                  <a:pt x="38" y="119"/>
                </a:cubicBezTo>
                <a:cubicBezTo>
                  <a:pt x="42" y="124"/>
                  <a:pt x="47" y="127"/>
                  <a:pt x="53" y="130"/>
                </a:cubicBezTo>
                <a:cubicBezTo>
                  <a:pt x="59" y="132"/>
                  <a:pt x="66" y="133"/>
                  <a:pt x="72" y="133"/>
                </a:cubicBezTo>
                <a:cubicBezTo>
                  <a:pt x="79" y="133"/>
                  <a:pt x="85" y="132"/>
                  <a:pt x="91" y="130"/>
                </a:cubicBezTo>
                <a:cubicBezTo>
                  <a:pt x="97" y="127"/>
                  <a:pt x="102" y="124"/>
                  <a:pt x="106" y="119"/>
                </a:cubicBezTo>
                <a:cubicBezTo>
                  <a:pt x="111" y="115"/>
                  <a:pt x="114" y="110"/>
                  <a:pt x="117" y="104"/>
                </a:cubicBezTo>
                <a:cubicBezTo>
                  <a:pt x="119" y="98"/>
                  <a:pt x="121" y="92"/>
                  <a:pt x="121" y="85"/>
                </a:cubicBezTo>
                <a:cubicBezTo>
                  <a:pt x="121" y="77"/>
                  <a:pt x="119" y="70"/>
                  <a:pt x="116" y="63"/>
                </a:cubicBezTo>
                <a:cubicBezTo>
                  <a:pt x="112" y="57"/>
                  <a:pt x="107" y="51"/>
                  <a:pt x="101" y="46"/>
                </a:cubicBezTo>
                <a:cubicBezTo>
                  <a:pt x="99" y="44"/>
                  <a:pt x="97" y="42"/>
                  <a:pt x="97" y="38"/>
                </a:cubicBezTo>
                <a:cubicBezTo>
                  <a:pt x="96" y="35"/>
                  <a:pt x="97" y="32"/>
                  <a:pt x="99" y="29"/>
                </a:cubicBezTo>
                <a:cubicBezTo>
                  <a:pt x="101" y="27"/>
                  <a:pt x="103" y="25"/>
                  <a:pt x="107" y="25"/>
                </a:cubicBezTo>
                <a:cubicBezTo>
                  <a:pt x="110" y="24"/>
                  <a:pt x="113" y="25"/>
                  <a:pt x="116" y="27"/>
                </a:cubicBezTo>
                <a:cubicBezTo>
                  <a:pt x="125" y="34"/>
                  <a:pt x="132" y="42"/>
                  <a:pt x="137" y="53"/>
                </a:cubicBezTo>
                <a:cubicBezTo>
                  <a:pt x="142" y="63"/>
                  <a:pt x="145" y="73"/>
                  <a:pt x="145" y="85"/>
                </a:cubicBezTo>
                <a:close/>
                <a:moveTo>
                  <a:pt x="84" y="12"/>
                </a:moveTo>
                <a:cubicBezTo>
                  <a:pt x="84" y="73"/>
                  <a:pt x="84" y="73"/>
                  <a:pt x="84" y="73"/>
                </a:cubicBezTo>
                <a:cubicBezTo>
                  <a:pt x="84" y="76"/>
                  <a:pt x="83" y="79"/>
                  <a:pt x="81" y="81"/>
                </a:cubicBezTo>
                <a:cubicBezTo>
                  <a:pt x="78" y="84"/>
                  <a:pt x="75" y="85"/>
                  <a:pt x="72" y="85"/>
                </a:cubicBezTo>
                <a:cubicBezTo>
                  <a:pt x="69" y="85"/>
                  <a:pt x="66" y="84"/>
                  <a:pt x="64" y="81"/>
                </a:cubicBezTo>
                <a:cubicBezTo>
                  <a:pt x="61" y="79"/>
                  <a:pt x="60" y="76"/>
                  <a:pt x="60" y="73"/>
                </a:cubicBezTo>
                <a:cubicBezTo>
                  <a:pt x="60" y="12"/>
                  <a:pt x="60" y="12"/>
                  <a:pt x="60" y="12"/>
                </a:cubicBezTo>
                <a:cubicBezTo>
                  <a:pt x="60" y="9"/>
                  <a:pt x="61" y="6"/>
                  <a:pt x="64" y="4"/>
                </a:cubicBezTo>
                <a:cubicBezTo>
                  <a:pt x="66" y="1"/>
                  <a:pt x="69" y="0"/>
                  <a:pt x="72" y="0"/>
                </a:cubicBezTo>
                <a:cubicBezTo>
                  <a:pt x="75" y="0"/>
                  <a:pt x="78" y="1"/>
                  <a:pt x="81" y="4"/>
                </a:cubicBezTo>
                <a:cubicBezTo>
                  <a:pt x="83" y="6"/>
                  <a:pt x="84" y="9"/>
                  <a:pt x="84" y="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 name="Freeform 22"/>
          <p:cNvSpPr>
            <a:spLocks noEditPoints="1"/>
          </p:cNvSpPr>
          <p:nvPr/>
        </p:nvSpPr>
        <p:spPr bwMode="auto">
          <a:xfrm>
            <a:off x="5759322" y="2074406"/>
            <a:ext cx="233094" cy="201877"/>
          </a:xfrm>
          <a:custGeom>
            <a:avLst/>
            <a:gdLst>
              <a:gd name="T0" fmla="*/ 25 w 170"/>
              <a:gd name="T1" fmla="*/ 143 h 146"/>
              <a:gd name="T2" fmla="*/ 22 w 170"/>
              <a:gd name="T3" fmla="*/ 146 h 146"/>
              <a:gd name="T4" fmla="*/ 1 w 170"/>
              <a:gd name="T5" fmla="*/ 145 h 146"/>
              <a:gd name="T6" fmla="*/ 0 w 170"/>
              <a:gd name="T7" fmla="*/ 124 h 146"/>
              <a:gd name="T8" fmla="*/ 3 w 170"/>
              <a:gd name="T9" fmla="*/ 121 h 146"/>
              <a:gd name="T10" fmla="*/ 24 w 170"/>
              <a:gd name="T11" fmla="*/ 122 h 146"/>
              <a:gd name="T12" fmla="*/ 61 w 170"/>
              <a:gd name="T13" fmla="*/ 112 h 146"/>
              <a:gd name="T14" fmla="*/ 60 w 170"/>
              <a:gd name="T15" fmla="*/ 145 h 146"/>
              <a:gd name="T16" fmla="*/ 40 w 170"/>
              <a:gd name="T17" fmla="*/ 146 h 146"/>
              <a:gd name="T18" fmla="*/ 37 w 170"/>
              <a:gd name="T19" fmla="*/ 143 h 146"/>
              <a:gd name="T20" fmla="*/ 38 w 170"/>
              <a:gd name="T21" fmla="*/ 110 h 146"/>
              <a:gd name="T22" fmla="*/ 58 w 170"/>
              <a:gd name="T23" fmla="*/ 109 h 146"/>
              <a:gd name="T24" fmla="*/ 61 w 170"/>
              <a:gd name="T25" fmla="*/ 112 h 146"/>
              <a:gd name="T26" fmla="*/ 97 w 170"/>
              <a:gd name="T27" fmla="*/ 143 h 146"/>
              <a:gd name="T28" fmla="*/ 94 w 170"/>
              <a:gd name="T29" fmla="*/ 146 h 146"/>
              <a:gd name="T30" fmla="*/ 74 w 170"/>
              <a:gd name="T31" fmla="*/ 145 h 146"/>
              <a:gd name="T32" fmla="*/ 73 w 170"/>
              <a:gd name="T33" fmla="*/ 88 h 146"/>
              <a:gd name="T34" fmla="*/ 76 w 170"/>
              <a:gd name="T35" fmla="*/ 85 h 146"/>
              <a:gd name="T36" fmla="*/ 96 w 170"/>
              <a:gd name="T37" fmla="*/ 86 h 146"/>
              <a:gd name="T38" fmla="*/ 134 w 170"/>
              <a:gd name="T39" fmla="*/ 52 h 146"/>
              <a:gd name="T40" fmla="*/ 133 w 170"/>
              <a:gd name="T41" fmla="*/ 145 h 146"/>
              <a:gd name="T42" fmla="*/ 112 w 170"/>
              <a:gd name="T43" fmla="*/ 146 h 146"/>
              <a:gd name="T44" fmla="*/ 109 w 170"/>
              <a:gd name="T45" fmla="*/ 143 h 146"/>
              <a:gd name="T46" fmla="*/ 110 w 170"/>
              <a:gd name="T47" fmla="*/ 50 h 146"/>
              <a:gd name="T48" fmla="*/ 131 w 170"/>
              <a:gd name="T49" fmla="*/ 49 h 146"/>
              <a:gd name="T50" fmla="*/ 134 w 170"/>
              <a:gd name="T51" fmla="*/ 52 h 146"/>
              <a:gd name="T52" fmla="*/ 170 w 170"/>
              <a:gd name="T53" fmla="*/ 143 h 146"/>
              <a:gd name="T54" fmla="*/ 167 w 170"/>
              <a:gd name="T55" fmla="*/ 146 h 146"/>
              <a:gd name="T56" fmla="*/ 147 w 170"/>
              <a:gd name="T57" fmla="*/ 145 h 146"/>
              <a:gd name="T58" fmla="*/ 146 w 170"/>
              <a:gd name="T59" fmla="*/ 3 h 146"/>
              <a:gd name="T60" fmla="*/ 149 w 170"/>
              <a:gd name="T61" fmla="*/ 0 h 146"/>
              <a:gd name="T62" fmla="*/ 169 w 170"/>
              <a:gd name="T63" fmla="*/ 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46">
                <a:moveTo>
                  <a:pt x="25" y="124"/>
                </a:moveTo>
                <a:cubicBezTo>
                  <a:pt x="25" y="143"/>
                  <a:pt x="25" y="143"/>
                  <a:pt x="25" y="143"/>
                </a:cubicBezTo>
                <a:cubicBezTo>
                  <a:pt x="25" y="143"/>
                  <a:pt x="24" y="144"/>
                  <a:pt x="24" y="145"/>
                </a:cubicBezTo>
                <a:cubicBezTo>
                  <a:pt x="23" y="145"/>
                  <a:pt x="23" y="146"/>
                  <a:pt x="22" y="146"/>
                </a:cubicBezTo>
                <a:cubicBezTo>
                  <a:pt x="3" y="146"/>
                  <a:pt x="3" y="146"/>
                  <a:pt x="3" y="146"/>
                </a:cubicBezTo>
                <a:cubicBezTo>
                  <a:pt x="3" y="146"/>
                  <a:pt x="2" y="145"/>
                  <a:pt x="1" y="145"/>
                </a:cubicBezTo>
                <a:cubicBezTo>
                  <a:pt x="1" y="144"/>
                  <a:pt x="0" y="143"/>
                  <a:pt x="0" y="143"/>
                </a:cubicBezTo>
                <a:cubicBezTo>
                  <a:pt x="0" y="124"/>
                  <a:pt x="0" y="124"/>
                  <a:pt x="0" y="124"/>
                </a:cubicBezTo>
                <a:cubicBezTo>
                  <a:pt x="0" y="124"/>
                  <a:pt x="1" y="123"/>
                  <a:pt x="1" y="122"/>
                </a:cubicBezTo>
                <a:cubicBezTo>
                  <a:pt x="2" y="122"/>
                  <a:pt x="3" y="121"/>
                  <a:pt x="3" y="121"/>
                </a:cubicBezTo>
                <a:cubicBezTo>
                  <a:pt x="22" y="121"/>
                  <a:pt x="22" y="121"/>
                  <a:pt x="22" y="121"/>
                </a:cubicBezTo>
                <a:cubicBezTo>
                  <a:pt x="23" y="121"/>
                  <a:pt x="23" y="122"/>
                  <a:pt x="24" y="122"/>
                </a:cubicBezTo>
                <a:cubicBezTo>
                  <a:pt x="24" y="123"/>
                  <a:pt x="25" y="124"/>
                  <a:pt x="25" y="124"/>
                </a:cubicBezTo>
                <a:close/>
                <a:moveTo>
                  <a:pt x="61" y="112"/>
                </a:moveTo>
                <a:cubicBezTo>
                  <a:pt x="61" y="143"/>
                  <a:pt x="61" y="143"/>
                  <a:pt x="61" y="143"/>
                </a:cubicBezTo>
                <a:cubicBezTo>
                  <a:pt x="61" y="143"/>
                  <a:pt x="61" y="144"/>
                  <a:pt x="60" y="145"/>
                </a:cubicBezTo>
                <a:cubicBezTo>
                  <a:pt x="60" y="145"/>
                  <a:pt x="59" y="146"/>
                  <a:pt x="58" y="146"/>
                </a:cubicBezTo>
                <a:cubicBezTo>
                  <a:pt x="40" y="146"/>
                  <a:pt x="40" y="146"/>
                  <a:pt x="40" y="146"/>
                </a:cubicBezTo>
                <a:cubicBezTo>
                  <a:pt x="39" y="146"/>
                  <a:pt x="38" y="145"/>
                  <a:pt x="38" y="145"/>
                </a:cubicBezTo>
                <a:cubicBezTo>
                  <a:pt x="37" y="144"/>
                  <a:pt x="37" y="143"/>
                  <a:pt x="37" y="143"/>
                </a:cubicBezTo>
                <a:cubicBezTo>
                  <a:pt x="37" y="112"/>
                  <a:pt x="37" y="112"/>
                  <a:pt x="37" y="112"/>
                </a:cubicBezTo>
                <a:cubicBezTo>
                  <a:pt x="37" y="111"/>
                  <a:pt x="37" y="111"/>
                  <a:pt x="38" y="110"/>
                </a:cubicBezTo>
                <a:cubicBezTo>
                  <a:pt x="38" y="110"/>
                  <a:pt x="39" y="109"/>
                  <a:pt x="40" y="109"/>
                </a:cubicBezTo>
                <a:cubicBezTo>
                  <a:pt x="58" y="109"/>
                  <a:pt x="58" y="109"/>
                  <a:pt x="58" y="109"/>
                </a:cubicBezTo>
                <a:cubicBezTo>
                  <a:pt x="59" y="109"/>
                  <a:pt x="60" y="110"/>
                  <a:pt x="60" y="110"/>
                </a:cubicBezTo>
                <a:cubicBezTo>
                  <a:pt x="61" y="111"/>
                  <a:pt x="61" y="111"/>
                  <a:pt x="61" y="112"/>
                </a:cubicBezTo>
                <a:close/>
                <a:moveTo>
                  <a:pt x="97" y="88"/>
                </a:moveTo>
                <a:cubicBezTo>
                  <a:pt x="97" y="143"/>
                  <a:pt x="97" y="143"/>
                  <a:pt x="97" y="143"/>
                </a:cubicBezTo>
                <a:cubicBezTo>
                  <a:pt x="97" y="143"/>
                  <a:pt x="97" y="144"/>
                  <a:pt x="96" y="145"/>
                </a:cubicBezTo>
                <a:cubicBezTo>
                  <a:pt x="96" y="145"/>
                  <a:pt x="95" y="146"/>
                  <a:pt x="94" y="146"/>
                </a:cubicBezTo>
                <a:cubicBezTo>
                  <a:pt x="76" y="146"/>
                  <a:pt x="76" y="146"/>
                  <a:pt x="76" y="146"/>
                </a:cubicBezTo>
                <a:cubicBezTo>
                  <a:pt x="75" y="146"/>
                  <a:pt x="75" y="145"/>
                  <a:pt x="74" y="145"/>
                </a:cubicBezTo>
                <a:cubicBezTo>
                  <a:pt x="73" y="144"/>
                  <a:pt x="73" y="143"/>
                  <a:pt x="73" y="143"/>
                </a:cubicBezTo>
                <a:cubicBezTo>
                  <a:pt x="73" y="88"/>
                  <a:pt x="73" y="88"/>
                  <a:pt x="73" y="88"/>
                </a:cubicBezTo>
                <a:cubicBezTo>
                  <a:pt x="73" y="87"/>
                  <a:pt x="73" y="86"/>
                  <a:pt x="74" y="86"/>
                </a:cubicBezTo>
                <a:cubicBezTo>
                  <a:pt x="75" y="85"/>
                  <a:pt x="75" y="85"/>
                  <a:pt x="76" y="85"/>
                </a:cubicBezTo>
                <a:cubicBezTo>
                  <a:pt x="94" y="85"/>
                  <a:pt x="94" y="85"/>
                  <a:pt x="94" y="85"/>
                </a:cubicBezTo>
                <a:cubicBezTo>
                  <a:pt x="95" y="85"/>
                  <a:pt x="96" y="85"/>
                  <a:pt x="96" y="86"/>
                </a:cubicBezTo>
                <a:cubicBezTo>
                  <a:pt x="97" y="86"/>
                  <a:pt x="97" y="87"/>
                  <a:pt x="97" y="88"/>
                </a:cubicBezTo>
                <a:close/>
                <a:moveTo>
                  <a:pt x="134" y="52"/>
                </a:moveTo>
                <a:cubicBezTo>
                  <a:pt x="134" y="143"/>
                  <a:pt x="134" y="143"/>
                  <a:pt x="134" y="143"/>
                </a:cubicBezTo>
                <a:cubicBezTo>
                  <a:pt x="134" y="143"/>
                  <a:pt x="133" y="144"/>
                  <a:pt x="133" y="145"/>
                </a:cubicBezTo>
                <a:cubicBezTo>
                  <a:pt x="132" y="145"/>
                  <a:pt x="131" y="146"/>
                  <a:pt x="131" y="146"/>
                </a:cubicBezTo>
                <a:cubicBezTo>
                  <a:pt x="112" y="146"/>
                  <a:pt x="112" y="146"/>
                  <a:pt x="112" y="146"/>
                </a:cubicBezTo>
                <a:cubicBezTo>
                  <a:pt x="112" y="146"/>
                  <a:pt x="111" y="145"/>
                  <a:pt x="110" y="145"/>
                </a:cubicBezTo>
                <a:cubicBezTo>
                  <a:pt x="110" y="144"/>
                  <a:pt x="109" y="143"/>
                  <a:pt x="109" y="143"/>
                </a:cubicBezTo>
                <a:cubicBezTo>
                  <a:pt x="109" y="52"/>
                  <a:pt x="109" y="52"/>
                  <a:pt x="109" y="52"/>
                </a:cubicBezTo>
                <a:cubicBezTo>
                  <a:pt x="109" y="51"/>
                  <a:pt x="110" y="50"/>
                  <a:pt x="110" y="50"/>
                </a:cubicBezTo>
                <a:cubicBezTo>
                  <a:pt x="111" y="49"/>
                  <a:pt x="112" y="49"/>
                  <a:pt x="112" y="49"/>
                </a:cubicBezTo>
                <a:cubicBezTo>
                  <a:pt x="131" y="49"/>
                  <a:pt x="131" y="49"/>
                  <a:pt x="131" y="49"/>
                </a:cubicBezTo>
                <a:cubicBezTo>
                  <a:pt x="131" y="49"/>
                  <a:pt x="132" y="49"/>
                  <a:pt x="133" y="50"/>
                </a:cubicBezTo>
                <a:cubicBezTo>
                  <a:pt x="133" y="50"/>
                  <a:pt x="134" y="51"/>
                  <a:pt x="134" y="52"/>
                </a:cubicBezTo>
                <a:close/>
                <a:moveTo>
                  <a:pt x="170" y="3"/>
                </a:moveTo>
                <a:cubicBezTo>
                  <a:pt x="170" y="143"/>
                  <a:pt x="170" y="143"/>
                  <a:pt x="170" y="143"/>
                </a:cubicBezTo>
                <a:cubicBezTo>
                  <a:pt x="170" y="143"/>
                  <a:pt x="170" y="144"/>
                  <a:pt x="169" y="145"/>
                </a:cubicBezTo>
                <a:cubicBezTo>
                  <a:pt x="168" y="145"/>
                  <a:pt x="168" y="146"/>
                  <a:pt x="167" y="146"/>
                </a:cubicBezTo>
                <a:cubicBezTo>
                  <a:pt x="149" y="146"/>
                  <a:pt x="149" y="146"/>
                  <a:pt x="149" y="146"/>
                </a:cubicBezTo>
                <a:cubicBezTo>
                  <a:pt x="148" y="146"/>
                  <a:pt x="147" y="145"/>
                  <a:pt x="147" y="145"/>
                </a:cubicBezTo>
                <a:cubicBezTo>
                  <a:pt x="146" y="144"/>
                  <a:pt x="146" y="143"/>
                  <a:pt x="146" y="143"/>
                </a:cubicBezTo>
                <a:cubicBezTo>
                  <a:pt x="146" y="3"/>
                  <a:pt x="146" y="3"/>
                  <a:pt x="146" y="3"/>
                </a:cubicBezTo>
                <a:cubicBezTo>
                  <a:pt x="146" y="2"/>
                  <a:pt x="146" y="2"/>
                  <a:pt x="147" y="1"/>
                </a:cubicBezTo>
                <a:cubicBezTo>
                  <a:pt x="147" y="1"/>
                  <a:pt x="148" y="0"/>
                  <a:pt x="149" y="0"/>
                </a:cubicBezTo>
                <a:cubicBezTo>
                  <a:pt x="167" y="0"/>
                  <a:pt x="167" y="0"/>
                  <a:pt x="167" y="0"/>
                </a:cubicBezTo>
                <a:cubicBezTo>
                  <a:pt x="168" y="0"/>
                  <a:pt x="168" y="1"/>
                  <a:pt x="169" y="1"/>
                </a:cubicBezTo>
                <a:cubicBezTo>
                  <a:pt x="170" y="2"/>
                  <a:pt x="170" y="2"/>
                  <a:pt x="170" y="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 name="Freeform 23"/>
          <p:cNvSpPr>
            <a:spLocks noEditPoints="1"/>
          </p:cNvSpPr>
          <p:nvPr/>
        </p:nvSpPr>
        <p:spPr bwMode="auto">
          <a:xfrm>
            <a:off x="6054853" y="2074406"/>
            <a:ext cx="199795" cy="201877"/>
          </a:xfrm>
          <a:custGeom>
            <a:avLst/>
            <a:gdLst>
              <a:gd name="T0" fmla="*/ 145 w 145"/>
              <a:gd name="T1" fmla="*/ 84 h 146"/>
              <a:gd name="T2" fmla="*/ 142 w 145"/>
              <a:gd name="T3" fmla="*/ 87 h 146"/>
              <a:gd name="T4" fmla="*/ 121 w 145"/>
              <a:gd name="T5" fmla="*/ 98 h 146"/>
              <a:gd name="T6" fmla="*/ 132 w 145"/>
              <a:gd name="T7" fmla="*/ 114 h 146"/>
              <a:gd name="T8" fmla="*/ 122 w 145"/>
              <a:gd name="T9" fmla="*/ 126 h 146"/>
              <a:gd name="T10" fmla="*/ 110 w 145"/>
              <a:gd name="T11" fmla="*/ 132 h 146"/>
              <a:gd name="T12" fmla="*/ 89 w 145"/>
              <a:gd name="T13" fmla="*/ 125 h 146"/>
              <a:gd name="T14" fmla="*/ 83 w 145"/>
              <a:gd name="T15" fmla="*/ 146 h 146"/>
              <a:gd name="T16" fmla="*/ 59 w 145"/>
              <a:gd name="T17" fmla="*/ 145 h 146"/>
              <a:gd name="T18" fmla="*/ 56 w 145"/>
              <a:gd name="T19" fmla="*/ 125 h 146"/>
              <a:gd name="T20" fmla="*/ 34 w 145"/>
              <a:gd name="T21" fmla="*/ 132 h 146"/>
              <a:gd name="T22" fmla="*/ 29 w 145"/>
              <a:gd name="T23" fmla="*/ 132 h 146"/>
              <a:gd name="T24" fmla="*/ 13 w 145"/>
              <a:gd name="T25" fmla="*/ 114 h 146"/>
              <a:gd name="T26" fmla="*/ 18 w 145"/>
              <a:gd name="T27" fmla="*/ 105 h 146"/>
              <a:gd name="T28" fmla="*/ 20 w 145"/>
              <a:gd name="T29" fmla="*/ 89 h 146"/>
              <a:gd name="T30" fmla="*/ 0 w 145"/>
              <a:gd name="T31" fmla="*/ 85 h 146"/>
              <a:gd name="T32" fmla="*/ 0 w 145"/>
              <a:gd name="T33" fmla="*/ 62 h 146"/>
              <a:gd name="T34" fmla="*/ 2 w 145"/>
              <a:gd name="T35" fmla="*/ 59 h 146"/>
              <a:gd name="T36" fmla="*/ 23 w 145"/>
              <a:gd name="T37" fmla="*/ 48 h 146"/>
              <a:gd name="T38" fmla="*/ 12 w 145"/>
              <a:gd name="T39" fmla="*/ 32 h 146"/>
              <a:gd name="T40" fmla="*/ 22 w 145"/>
              <a:gd name="T41" fmla="*/ 20 h 146"/>
              <a:gd name="T42" fmla="*/ 34 w 145"/>
              <a:gd name="T43" fmla="*/ 14 h 146"/>
              <a:gd name="T44" fmla="*/ 55 w 145"/>
              <a:gd name="T45" fmla="*/ 21 h 146"/>
              <a:gd name="T46" fmla="*/ 62 w 145"/>
              <a:gd name="T47" fmla="*/ 0 h 146"/>
              <a:gd name="T48" fmla="*/ 85 w 145"/>
              <a:gd name="T49" fmla="*/ 1 h 146"/>
              <a:gd name="T50" fmla="*/ 89 w 145"/>
              <a:gd name="T51" fmla="*/ 21 h 146"/>
              <a:gd name="T52" fmla="*/ 111 w 145"/>
              <a:gd name="T53" fmla="*/ 14 h 146"/>
              <a:gd name="T54" fmla="*/ 115 w 145"/>
              <a:gd name="T55" fmla="*/ 14 h 146"/>
              <a:gd name="T56" fmla="*/ 132 w 145"/>
              <a:gd name="T57" fmla="*/ 32 h 146"/>
              <a:gd name="T58" fmla="*/ 126 w 145"/>
              <a:gd name="T59" fmla="*/ 41 h 146"/>
              <a:gd name="T60" fmla="*/ 125 w 145"/>
              <a:gd name="T61" fmla="*/ 57 h 146"/>
              <a:gd name="T62" fmla="*/ 144 w 145"/>
              <a:gd name="T63" fmla="*/ 60 h 146"/>
              <a:gd name="T64" fmla="*/ 89 w 145"/>
              <a:gd name="T65" fmla="*/ 90 h 146"/>
              <a:gd name="T66" fmla="*/ 89 w 145"/>
              <a:gd name="T67" fmla="*/ 56 h 146"/>
              <a:gd name="T68" fmla="*/ 55 w 145"/>
              <a:gd name="T69" fmla="*/ 56 h 146"/>
              <a:gd name="T70" fmla="*/ 55 w 145"/>
              <a:gd name="T71" fmla="*/ 90 h 146"/>
              <a:gd name="T72" fmla="*/ 89 w 145"/>
              <a:gd name="T73"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46">
                <a:moveTo>
                  <a:pt x="145" y="63"/>
                </a:moveTo>
                <a:cubicBezTo>
                  <a:pt x="145" y="84"/>
                  <a:pt x="145" y="84"/>
                  <a:pt x="145" y="84"/>
                </a:cubicBezTo>
                <a:cubicBezTo>
                  <a:pt x="145" y="84"/>
                  <a:pt x="144" y="85"/>
                  <a:pt x="144" y="86"/>
                </a:cubicBezTo>
                <a:cubicBezTo>
                  <a:pt x="144" y="87"/>
                  <a:pt x="143" y="87"/>
                  <a:pt x="142" y="87"/>
                </a:cubicBezTo>
                <a:cubicBezTo>
                  <a:pt x="125" y="90"/>
                  <a:pt x="125" y="90"/>
                  <a:pt x="125" y="90"/>
                </a:cubicBezTo>
                <a:cubicBezTo>
                  <a:pt x="123" y="93"/>
                  <a:pt x="122" y="96"/>
                  <a:pt x="121" y="98"/>
                </a:cubicBezTo>
                <a:cubicBezTo>
                  <a:pt x="123" y="101"/>
                  <a:pt x="127" y="106"/>
                  <a:pt x="131" y="111"/>
                </a:cubicBezTo>
                <a:cubicBezTo>
                  <a:pt x="132" y="112"/>
                  <a:pt x="132" y="113"/>
                  <a:pt x="132" y="114"/>
                </a:cubicBezTo>
                <a:cubicBezTo>
                  <a:pt x="132" y="115"/>
                  <a:pt x="132" y="115"/>
                  <a:pt x="131" y="116"/>
                </a:cubicBezTo>
                <a:cubicBezTo>
                  <a:pt x="129" y="118"/>
                  <a:pt x="126" y="122"/>
                  <a:pt x="122" y="126"/>
                </a:cubicBezTo>
                <a:cubicBezTo>
                  <a:pt x="117" y="131"/>
                  <a:pt x="114" y="133"/>
                  <a:pt x="113" y="133"/>
                </a:cubicBezTo>
                <a:cubicBezTo>
                  <a:pt x="112" y="133"/>
                  <a:pt x="111" y="133"/>
                  <a:pt x="110" y="132"/>
                </a:cubicBezTo>
                <a:cubicBezTo>
                  <a:pt x="97" y="122"/>
                  <a:pt x="97" y="122"/>
                  <a:pt x="97" y="122"/>
                </a:cubicBezTo>
                <a:cubicBezTo>
                  <a:pt x="95" y="123"/>
                  <a:pt x="92" y="124"/>
                  <a:pt x="89" y="125"/>
                </a:cubicBezTo>
                <a:cubicBezTo>
                  <a:pt x="88" y="134"/>
                  <a:pt x="87" y="140"/>
                  <a:pt x="86" y="143"/>
                </a:cubicBezTo>
                <a:cubicBezTo>
                  <a:pt x="86" y="145"/>
                  <a:pt x="84" y="146"/>
                  <a:pt x="83" y="146"/>
                </a:cubicBezTo>
                <a:cubicBezTo>
                  <a:pt x="62" y="146"/>
                  <a:pt x="62" y="146"/>
                  <a:pt x="62" y="146"/>
                </a:cubicBezTo>
                <a:cubicBezTo>
                  <a:pt x="61" y="146"/>
                  <a:pt x="60" y="145"/>
                  <a:pt x="59" y="145"/>
                </a:cubicBezTo>
                <a:cubicBezTo>
                  <a:pt x="59" y="144"/>
                  <a:pt x="58" y="144"/>
                  <a:pt x="58" y="143"/>
                </a:cubicBezTo>
                <a:cubicBezTo>
                  <a:pt x="56" y="125"/>
                  <a:pt x="56" y="125"/>
                  <a:pt x="56" y="125"/>
                </a:cubicBezTo>
                <a:cubicBezTo>
                  <a:pt x="52" y="124"/>
                  <a:pt x="50" y="123"/>
                  <a:pt x="47" y="122"/>
                </a:cubicBezTo>
                <a:cubicBezTo>
                  <a:pt x="34" y="132"/>
                  <a:pt x="34" y="132"/>
                  <a:pt x="34" y="132"/>
                </a:cubicBezTo>
                <a:cubicBezTo>
                  <a:pt x="33" y="133"/>
                  <a:pt x="32" y="133"/>
                  <a:pt x="31" y="133"/>
                </a:cubicBezTo>
                <a:cubicBezTo>
                  <a:pt x="31" y="133"/>
                  <a:pt x="30" y="132"/>
                  <a:pt x="29" y="132"/>
                </a:cubicBezTo>
                <a:cubicBezTo>
                  <a:pt x="21" y="125"/>
                  <a:pt x="16" y="119"/>
                  <a:pt x="13" y="116"/>
                </a:cubicBezTo>
                <a:cubicBezTo>
                  <a:pt x="13" y="115"/>
                  <a:pt x="13" y="115"/>
                  <a:pt x="13" y="114"/>
                </a:cubicBezTo>
                <a:cubicBezTo>
                  <a:pt x="13" y="113"/>
                  <a:pt x="13" y="112"/>
                  <a:pt x="14" y="112"/>
                </a:cubicBezTo>
                <a:cubicBezTo>
                  <a:pt x="14" y="110"/>
                  <a:pt x="16" y="108"/>
                  <a:pt x="18" y="105"/>
                </a:cubicBezTo>
                <a:cubicBezTo>
                  <a:pt x="21" y="102"/>
                  <a:pt x="22" y="100"/>
                  <a:pt x="23" y="99"/>
                </a:cubicBezTo>
                <a:cubicBezTo>
                  <a:pt x="22" y="95"/>
                  <a:pt x="20" y="92"/>
                  <a:pt x="20" y="89"/>
                </a:cubicBezTo>
                <a:cubicBezTo>
                  <a:pt x="2" y="87"/>
                  <a:pt x="2" y="87"/>
                  <a:pt x="2" y="87"/>
                </a:cubicBezTo>
                <a:cubicBezTo>
                  <a:pt x="1" y="87"/>
                  <a:pt x="1" y="86"/>
                  <a:pt x="0" y="85"/>
                </a:cubicBezTo>
                <a:cubicBezTo>
                  <a:pt x="0" y="85"/>
                  <a:pt x="0" y="84"/>
                  <a:pt x="0" y="83"/>
                </a:cubicBezTo>
                <a:cubicBezTo>
                  <a:pt x="0" y="62"/>
                  <a:pt x="0" y="62"/>
                  <a:pt x="0" y="62"/>
                </a:cubicBezTo>
                <a:cubicBezTo>
                  <a:pt x="0" y="62"/>
                  <a:pt x="0" y="61"/>
                  <a:pt x="0" y="60"/>
                </a:cubicBezTo>
                <a:cubicBezTo>
                  <a:pt x="1" y="59"/>
                  <a:pt x="1" y="59"/>
                  <a:pt x="2" y="59"/>
                </a:cubicBezTo>
                <a:cubicBezTo>
                  <a:pt x="20" y="56"/>
                  <a:pt x="20" y="56"/>
                  <a:pt x="20" y="56"/>
                </a:cubicBezTo>
                <a:cubicBezTo>
                  <a:pt x="21" y="53"/>
                  <a:pt x="22" y="50"/>
                  <a:pt x="23" y="48"/>
                </a:cubicBezTo>
                <a:cubicBezTo>
                  <a:pt x="21" y="44"/>
                  <a:pt x="17" y="40"/>
                  <a:pt x="13" y="34"/>
                </a:cubicBezTo>
                <a:cubicBezTo>
                  <a:pt x="13" y="34"/>
                  <a:pt x="12" y="33"/>
                  <a:pt x="12" y="32"/>
                </a:cubicBezTo>
                <a:cubicBezTo>
                  <a:pt x="12" y="32"/>
                  <a:pt x="13" y="31"/>
                  <a:pt x="13" y="30"/>
                </a:cubicBezTo>
                <a:cubicBezTo>
                  <a:pt x="15" y="28"/>
                  <a:pt x="18" y="24"/>
                  <a:pt x="22" y="20"/>
                </a:cubicBezTo>
                <a:cubicBezTo>
                  <a:pt x="27" y="15"/>
                  <a:pt x="30" y="13"/>
                  <a:pt x="31" y="13"/>
                </a:cubicBezTo>
                <a:cubicBezTo>
                  <a:pt x="32" y="13"/>
                  <a:pt x="33" y="13"/>
                  <a:pt x="34" y="14"/>
                </a:cubicBezTo>
                <a:cubicBezTo>
                  <a:pt x="47" y="24"/>
                  <a:pt x="47" y="24"/>
                  <a:pt x="47" y="24"/>
                </a:cubicBezTo>
                <a:cubicBezTo>
                  <a:pt x="50" y="23"/>
                  <a:pt x="53" y="22"/>
                  <a:pt x="55" y="21"/>
                </a:cubicBezTo>
                <a:cubicBezTo>
                  <a:pt x="57" y="12"/>
                  <a:pt x="57" y="6"/>
                  <a:pt x="58" y="3"/>
                </a:cubicBezTo>
                <a:cubicBezTo>
                  <a:pt x="59" y="1"/>
                  <a:pt x="60" y="0"/>
                  <a:pt x="62" y="0"/>
                </a:cubicBezTo>
                <a:cubicBezTo>
                  <a:pt x="83" y="0"/>
                  <a:pt x="83" y="0"/>
                  <a:pt x="83" y="0"/>
                </a:cubicBezTo>
                <a:cubicBezTo>
                  <a:pt x="84" y="0"/>
                  <a:pt x="84" y="1"/>
                  <a:pt x="85" y="1"/>
                </a:cubicBezTo>
                <a:cubicBezTo>
                  <a:pt x="86" y="2"/>
                  <a:pt x="86" y="2"/>
                  <a:pt x="86" y="3"/>
                </a:cubicBezTo>
                <a:cubicBezTo>
                  <a:pt x="89" y="21"/>
                  <a:pt x="89" y="21"/>
                  <a:pt x="89" y="21"/>
                </a:cubicBezTo>
                <a:cubicBezTo>
                  <a:pt x="92" y="22"/>
                  <a:pt x="95" y="23"/>
                  <a:pt x="97" y="24"/>
                </a:cubicBezTo>
                <a:cubicBezTo>
                  <a:pt x="111" y="14"/>
                  <a:pt x="111" y="14"/>
                  <a:pt x="111" y="14"/>
                </a:cubicBezTo>
                <a:cubicBezTo>
                  <a:pt x="111" y="13"/>
                  <a:pt x="112" y="13"/>
                  <a:pt x="113" y="13"/>
                </a:cubicBezTo>
                <a:cubicBezTo>
                  <a:pt x="114" y="13"/>
                  <a:pt x="114" y="13"/>
                  <a:pt x="115" y="14"/>
                </a:cubicBezTo>
                <a:cubicBezTo>
                  <a:pt x="123" y="22"/>
                  <a:pt x="129" y="27"/>
                  <a:pt x="131" y="30"/>
                </a:cubicBezTo>
                <a:cubicBezTo>
                  <a:pt x="131" y="31"/>
                  <a:pt x="132" y="31"/>
                  <a:pt x="132" y="32"/>
                </a:cubicBezTo>
                <a:cubicBezTo>
                  <a:pt x="132" y="33"/>
                  <a:pt x="131" y="34"/>
                  <a:pt x="131" y="34"/>
                </a:cubicBezTo>
                <a:cubicBezTo>
                  <a:pt x="130" y="36"/>
                  <a:pt x="128" y="38"/>
                  <a:pt x="126" y="41"/>
                </a:cubicBezTo>
                <a:cubicBezTo>
                  <a:pt x="124" y="44"/>
                  <a:pt x="122" y="46"/>
                  <a:pt x="121" y="47"/>
                </a:cubicBezTo>
                <a:cubicBezTo>
                  <a:pt x="122" y="50"/>
                  <a:pt x="124" y="54"/>
                  <a:pt x="125" y="57"/>
                </a:cubicBezTo>
                <a:cubicBezTo>
                  <a:pt x="142" y="59"/>
                  <a:pt x="142" y="59"/>
                  <a:pt x="142" y="59"/>
                </a:cubicBezTo>
                <a:cubicBezTo>
                  <a:pt x="143" y="59"/>
                  <a:pt x="144" y="60"/>
                  <a:pt x="144" y="60"/>
                </a:cubicBezTo>
                <a:cubicBezTo>
                  <a:pt x="144" y="61"/>
                  <a:pt x="145" y="62"/>
                  <a:pt x="145" y="63"/>
                </a:cubicBezTo>
                <a:close/>
                <a:moveTo>
                  <a:pt x="89" y="90"/>
                </a:moveTo>
                <a:cubicBezTo>
                  <a:pt x="94" y="85"/>
                  <a:pt x="96" y="80"/>
                  <a:pt x="96" y="73"/>
                </a:cubicBezTo>
                <a:cubicBezTo>
                  <a:pt x="96" y="66"/>
                  <a:pt x="94" y="61"/>
                  <a:pt x="89" y="56"/>
                </a:cubicBezTo>
                <a:cubicBezTo>
                  <a:pt x="85" y="51"/>
                  <a:pt x="79" y="49"/>
                  <a:pt x="72" y="49"/>
                </a:cubicBezTo>
                <a:cubicBezTo>
                  <a:pt x="65" y="49"/>
                  <a:pt x="60" y="51"/>
                  <a:pt x="55" y="56"/>
                </a:cubicBezTo>
                <a:cubicBezTo>
                  <a:pt x="50" y="61"/>
                  <a:pt x="48" y="66"/>
                  <a:pt x="48" y="73"/>
                </a:cubicBezTo>
                <a:cubicBezTo>
                  <a:pt x="48" y="80"/>
                  <a:pt x="50" y="85"/>
                  <a:pt x="55" y="90"/>
                </a:cubicBezTo>
                <a:cubicBezTo>
                  <a:pt x="60" y="95"/>
                  <a:pt x="65" y="97"/>
                  <a:pt x="72" y="97"/>
                </a:cubicBezTo>
                <a:cubicBezTo>
                  <a:pt x="79" y="97"/>
                  <a:pt x="85" y="95"/>
                  <a:pt x="89" y="9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 name="Freeform 24"/>
          <p:cNvSpPr>
            <a:spLocks noEditPoints="1"/>
          </p:cNvSpPr>
          <p:nvPr/>
        </p:nvSpPr>
        <p:spPr bwMode="auto">
          <a:xfrm>
            <a:off x="6315002" y="2074406"/>
            <a:ext cx="185226" cy="201877"/>
          </a:xfrm>
          <a:custGeom>
            <a:avLst/>
            <a:gdLst>
              <a:gd name="T0" fmla="*/ 134 w 134"/>
              <a:gd name="T1" fmla="*/ 34 h 146"/>
              <a:gd name="T2" fmla="*/ 130 w 134"/>
              <a:gd name="T3" fmla="*/ 37 h 146"/>
              <a:gd name="T4" fmla="*/ 121 w 134"/>
              <a:gd name="T5" fmla="*/ 126 h 146"/>
              <a:gd name="T6" fmla="*/ 106 w 134"/>
              <a:gd name="T7" fmla="*/ 146 h 146"/>
              <a:gd name="T8" fmla="*/ 17 w 134"/>
              <a:gd name="T9" fmla="*/ 140 h 146"/>
              <a:gd name="T10" fmla="*/ 12 w 134"/>
              <a:gd name="T11" fmla="*/ 37 h 146"/>
              <a:gd name="T12" fmla="*/ 1 w 134"/>
              <a:gd name="T13" fmla="*/ 36 h 146"/>
              <a:gd name="T14" fmla="*/ 0 w 134"/>
              <a:gd name="T15" fmla="*/ 28 h 146"/>
              <a:gd name="T16" fmla="*/ 3 w 134"/>
              <a:gd name="T17" fmla="*/ 25 h 146"/>
              <a:gd name="T18" fmla="*/ 39 w 134"/>
              <a:gd name="T19" fmla="*/ 9 h 146"/>
              <a:gd name="T20" fmla="*/ 52 w 134"/>
              <a:gd name="T21" fmla="*/ 0 h 146"/>
              <a:gd name="T22" fmla="*/ 90 w 134"/>
              <a:gd name="T23" fmla="*/ 3 h 146"/>
              <a:gd name="T24" fmla="*/ 101 w 134"/>
              <a:gd name="T25" fmla="*/ 25 h 146"/>
              <a:gd name="T26" fmla="*/ 133 w 134"/>
              <a:gd name="T27" fmla="*/ 25 h 146"/>
              <a:gd name="T28" fmla="*/ 109 w 134"/>
              <a:gd name="T29" fmla="*/ 126 h 146"/>
              <a:gd name="T30" fmla="*/ 25 w 134"/>
              <a:gd name="T31" fmla="*/ 37 h 146"/>
              <a:gd name="T32" fmla="*/ 25 w 134"/>
              <a:gd name="T33" fmla="*/ 130 h 146"/>
              <a:gd name="T34" fmla="*/ 28 w 134"/>
              <a:gd name="T35" fmla="*/ 133 h 146"/>
              <a:gd name="T36" fmla="*/ 107 w 134"/>
              <a:gd name="T37" fmla="*/ 133 h 146"/>
              <a:gd name="T38" fmla="*/ 109 w 134"/>
              <a:gd name="T39" fmla="*/ 126 h 146"/>
              <a:gd name="T40" fmla="*/ 49 w 134"/>
              <a:gd name="T41" fmla="*/ 112 h 146"/>
              <a:gd name="T42" fmla="*/ 46 w 134"/>
              <a:gd name="T43" fmla="*/ 115 h 146"/>
              <a:gd name="T44" fmla="*/ 38 w 134"/>
              <a:gd name="T45" fmla="*/ 114 h 146"/>
              <a:gd name="T46" fmla="*/ 37 w 134"/>
              <a:gd name="T47" fmla="*/ 58 h 146"/>
              <a:gd name="T48" fmla="*/ 40 w 134"/>
              <a:gd name="T49" fmla="*/ 55 h 146"/>
              <a:gd name="T50" fmla="*/ 48 w 134"/>
              <a:gd name="T51" fmla="*/ 56 h 146"/>
              <a:gd name="T52" fmla="*/ 46 w 134"/>
              <a:gd name="T53" fmla="*/ 25 h 146"/>
              <a:gd name="T54" fmla="*/ 84 w 134"/>
              <a:gd name="T55" fmla="*/ 13 h 146"/>
              <a:gd name="T56" fmla="*/ 52 w 134"/>
              <a:gd name="T57" fmla="*/ 12 h 146"/>
              <a:gd name="T58" fmla="*/ 46 w 134"/>
              <a:gd name="T59" fmla="*/ 25 h 146"/>
              <a:gd name="T60" fmla="*/ 73 w 134"/>
              <a:gd name="T61" fmla="*/ 112 h 146"/>
              <a:gd name="T62" fmla="*/ 70 w 134"/>
              <a:gd name="T63" fmla="*/ 115 h 146"/>
              <a:gd name="T64" fmla="*/ 62 w 134"/>
              <a:gd name="T65" fmla="*/ 114 h 146"/>
              <a:gd name="T66" fmla="*/ 61 w 134"/>
              <a:gd name="T67" fmla="*/ 58 h 146"/>
              <a:gd name="T68" fmla="*/ 64 w 134"/>
              <a:gd name="T69" fmla="*/ 55 h 146"/>
              <a:gd name="T70" fmla="*/ 72 w 134"/>
              <a:gd name="T71" fmla="*/ 56 h 146"/>
              <a:gd name="T72" fmla="*/ 97 w 134"/>
              <a:gd name="T73" fmla="*/ 58 h 146"/>
              <a:gd name="T74" fmla="*/ 96 w 134"/>
              <a:gd name="T75" fmla="*/ 114 h 146"/>
              <a:gd name="T76" fmla="*/ 88 w 134"/>
              <a:gd name="T77" fmla="*/ 115 h 146"/>
              <a:gd name="T78" fmla="*/ 85 w 134"/>
              <a:gd name="T79" fmla="*/ 112 h 146"/>
              <a:gd name="T80" fmla="*/ 86 w 134"/>
              <a:gd name="T81" fmla="*/ 56 h 146"/>
              <a:gd name="T82" fmla="*/ 94 w 134"/>
              <a:gd name="T83" fmla="*/ 55 h 146"/>
              <a:gd name="T84" fmla="*/ 97 w 134"/>
              <a:gd name="T85"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4" h="146">
                <a:moveTo>
                  <a:pt x="134" y="28"/>
                </a:moveTo>
                <a:cubicBezTo>
                  <a:pt x="134" y="34"/>
                  <a:pt x="134" y="34"/>
                  <a:pt x="134" y="34"/>
                </a:cubicBezTo>
                <a:cubicBezTo>
                  <a:pt x="134" y="35"/>
                  <a:pt x="133" y="35"/>
                  <a:pt x="133" y="36"/>
                </a:cubicBezTo>
                <a:cubicBezTo>
                  <a:pt x="132" y="36"/>
                  <a:pt x="131" y="37"/>
                  <a:pt x="130" y="37"/>
                </a:cubicBezTo>
                <a:cubicBezTo>
                  <a:pt x="121" y="37"/>
                  <a:pt x="121" y="37"/>
                  <a:pt x="121" y="37"/>
                </a:cubicBezTo>
                <a:cubicBezTo>
                  <a:pt x="121" y="126"/>
                  <a:pt x="121" y="126"/>
                  <a:pt x="121" y="126"/>
                </a:cubicBezTo>
                <a:cubicBezTo>
                  <a:pt x="121" y="132"/>
                  <a:pt x="120" y="136"/>
                  <a:pt x="117" y="140"/>
                </a:cubicBezTo>
                <a:cubicBezTo>
                  <a:pt x="114" y="144"/>
                  <a:pt x="110" y="146"/>
                  <a:pt x="106" y="146"/>
                </a:cubicBezTo>
                <a:cubicBezTo>
                  <a:pt x="28" y="146"/>
                  <a:pt x="28" y="146"/>
                  <a:pt x="28" y="146"/>
                </a:cubicBezTo>
                <a:cubicBezTo>
                  <a:pt x="23" y="146"/>
                  <a:pt x="20" y="144"/>
                  <a:pt x="17" y="140"/>
                </a:cubicBezTo>
                <a:cubicBezTo>
                  <a:pt x="14" y="136"/>
                  <a:pt x="12" y="132"/>
                  <a:pt x="12" y="127"/>
                </a:cubicBezTo>
                <a:cubicBezTo>
                  <a:pt x="12" y="37"/>
                  <a:pt x="12" y="37"/>
                  <a:pt x="12" y="37"/>
                </a:cubicBezTo>
                <a:cubicBezTo>
                  <a:pt x="3" y="37"/>
                  <a:pt x="3" y="37"/>
                  <a:pt x="3" y="37"/>
                </a:cubicBezTo>
                <a:cubicBezTo>
                  <a:pt x="3" y="37"/>
                  <a:pt x="2" y="36"/>
                  <a:pt x="1" y="36"/>
                </a:cubicBezTo>
                <a:cubicBezTo>
                  <a:pt x="1" y="35"/>
                  <a:pt x="0" y="35"/>
                  <a:pt x="0" y="34"/>
                </a:cubicBezTo>
                <a:cubicBezTo>
                  <a:pt x="0" y="28"/>
                  <a:pt x="0" y="28"/>
                  <a:pt x="0" y="28"/>
                </a:cubicBezTo>
                <a:cubicBezTo>
                  <a:pt x="0" y="27"/>
                  <a:pt x="1" y="26"/>
                  <a:pt x="1" y="25"/>
                </a:cubicBezTo>
                <a:cubicBezTo>
                  <a:pt x="2" y="25"/>
                  <a:pt x="3" y="25"/>
                  <a:pt x="3" y="25"/>
                </a:cubicBezTo>
                <a:cubicBezTo>
                  <a:pt x="33" y="25"/>
                  <a:pt x="33" y="25"/>
                  <a:pt x="33" y="25"/>
                </a:cubicBezTo>
                <a:cubicBezTo>
                  <a:pt x="39" y="9"/>
                  <a:pt x="39" y="9"/>
                  <a:pt x="39" y="9"/>
                </a:cubicBezTo>
                <a:cubicBezTo>
                  <a:pt x="40" y="6"/>
                  <a:pt x="42" y="4"/>
                  <a:pt x="44" y="3"/>
                </a:cubicBezTo>
                <a:cubicBezTo>
                  <a:pt x="47" y="1"/>
                  <a:pt x="49" y="0"/>
                  <a:pt x="52" y="0"/>
                </a:cubicBezTo>
                <a:cubicBezTo>
                  <a:pt x="82" y="0"/>
                  <a:pt x="82" y="0"/>
                  <a:pt x="82" y="0"/>
                </a:cubicBezTo>
                <a:cubicBezTo>
                  <a:pt x="85" y="0"/>
                  <a:pt x="87" y="1"/>
                  <a:pt x="90" y="3"/>
                </a:cubicBezTo>
                <a:cubicBezTo>
                  <a:pt x="92" y="4"/>
                  <a:pt x="94" y="6"/>
                  <a:pt x="95" y="9"/>
                </a:cubicBezTo>
                <a:cubicBezTo>
                  <a:pt x="101" y="25"/>
                  <a:pt x="101" y="25"/>
                  <a:pt x="101" y="25"/>
                </a:cubicBezTo>
                <a:cubicBezTo>
                  <a:pt x="130" y="25"/>
                  <a:pt x="130" y="25"/>
                  <a:pt x="130" y="25"/>
                </a:cubicBezTo>
                <a:cubicBezTo>
                  <a:pt x="131" y="25"/>
                  <a:pt x="132" y="25"/>
                  <a:pt x="133" y="25"/>
                </a:cubicBezTo>
                <a:cubicBezTo>
                  <a:pt x="133" y="26"/>
                  <a:pt x="134" y="27"/>
                  <a:pt x="134" y="28"/>
                </a:cubicBezTo>
                <a:close/>
                <a:moveTo>
                  <a:pt x="109" y="126"/>
                </a:moveTo>
                <a:cubicBezTo>
                  <a:pt x="109" y="37"/>
                  <a:pt x="109" y="37"/>
                  <a:pt x="109" y="37"/>
                </a:cubicBezTo>
                <a:cubicBezTo>
                  <a:pt x="25" y="37"/>
                  <a:pt x="25" y="37"/>
                  <a:pt x="25" y="37"/>
                </a:cubicBezTo>
                <a:cubicBezTo>
                  <a:pt x="25" y="126"/>
                  <a:pt x="25" y="126"/>
                  <a:pt x="25" y="126"/>
                </a:cubicBezTo>
                <a:cubicBezTo>
                  <a:pt x="25" y="128"/>
                  <a:pt x="25" y="129"/>
                  <a:pt x="25" y="130"/>
                </a:cubicBezTo>
                <a:cubicBezTo>
                  <a:pt x="26" y="131"/>
                  <a:pt x="26" y="132"/>
                  <a:pt x="27" y="133"/>
                </a:cubicBezTo>
                <a:cubicBezTo>
                  <a:pt x="27" y="133"/>
                  <a:pt x="27" y="133"/>
                  <a:pt x="28" y="133"/>
                </a:cubicBezTo>
                <a:cubicBezTo>
                  <a:pt x="106" y="133"/>
                  <a:pt x="106" y="133"/>
                  <a:pt x="106" y="133"/>
                </a:cubicBezTo>
                <a:cubicBezTo>
                  <a:pt x="106" y="133"/>
                  <a:pt x="107" y="133"/>
                  <a:pt x="107" y="133"/>
                </a:cubicBezTo>
                <a:cubicBezTo>
                  <a:pt x="108" y="132"/>
                  <a:pt x="108" y="131"/>
                  <a:pt x="109" y="130"/>
                </a:cubicBezTo>
                <a:cubicBezTo>
                  <a:pt x="109" y="129"/>
                  <a:pt x="109" y="128"/>
                  <a:pt x="109" y="126"/>
                </a:cubicBezTo>
                <a:close/>
                <a:moveTo>
                  <a:pt x="49" y="58"/>
                </a:moveTo>
                <a:cubicBezTo>
                  <a:pt x="49" y="112"/>
                  <a:pt x="49" y="112"/>
                  <a:pt x="49" y="112"/>
                </a:cubicBezTo>
                <a:cubicBezTo>
                  <a:pt x="49" y="113"/>
                  <a:pt x="49" y="114"/>
                  <a:pt x="48" y="114"/>
                </a:cubicBezTo>
                <a:cubicBezTo>
                  <a:pt x="47" y="115"/>
                  <a:pt x="47" y="115"/>
                  <a:pt x="46" y="115"/>
                </a:cubicBezTo>
                <a:cubicBezTo>
                  <a:pt x="40" y="115"/>
                  <a:pt x="40" y="115"/>
                  <a:pt x="40" y="115"/>
                </a:cubicBezTo>
                <a:cubicBezTo>
                  <a:pt x="39" y="115"/>
                  <a:pt x="38" y="115"/>
                  <a:pt x="38" y="114"/>
                </a:cubicBezTo>
                <a:cubicBezTo>
                  <a:pt x="37" y="114"/>
                  <a:pt x="37" y="113"/>
                  <a:pt x="37" y="112"/>
                </a:cubicBezTo>
                <a:cubicBezTo>
                  <a:pt x="37" y="58"/>
                  <a:pt x="37" y="58"/>
                  <a:pt x="37" y="58"/>
                </a:cubicBezTo>
                <a:cubicBezTo>
                  <a:pt x="37" y="57"/>
                  <a:pt x="37" y="56"/>
                  <a:pt x="38" y="56"/>
                </a:cubicBezTo>
                <a:cubicBezTo>
                  <a:pt x="38" y="55"/>
                  <a:pt x="39" y="55"/>
                  <a:pt x="40" y="55"/>
                </a:cubicBezTo>
                <a:cubicBezTo>
                  <a:pt x="46" y="55"/>
                  <a:pt x="46" y="55"/>
                  <a:pt x="46" y="55"/>
                </a:cubicBezTo>
                <a:cubicBezTo>
                  <a:pt x="47" y="55"/>
                  <a:pt x="47" y="55"/>
                  <a:pt x="48" y="56"/>
                </a:cubicBezTo>
                <a:cubicBezTo>
                  <a:pt x="49" y="56"/>
                  <a:pt x="49" y="57"/>
                  <a:pt x="49" y="58"/>
                </a:cubicBezTo>
                <a:close/>
                <a:moveTo>
                  <a:pt x="46" y="25"/>
                </a:moveTo>
                <a:cubicBezTo>
                  <a:pt x="88" y="25"/>
                  <a:pt x="88" y="25"/>
                  <a:pt x="88" y="25"/>
                </a:cubicBezTo>
                <a:cubicBezTo>
                  <a:pt x="84" y="13"/>
                  <a:pt x="84" y="13"/>
                  <a:pt x="84" y="13"/>
                </a:cubicBezTo>
                <a:cubicBezTo>
                  <a:pt x="83" y="13"/>
                  <a:pt x="83" y="13"/>
                  <a:pt x="82" y="12"/>
                </a:cubicBezTo>
                <a:cubicBezTo>
                  <a:pt x="52" y="12"/>
                  <a:pt x="52" y="12"/>
                  <a:pt x="52" y="12"/>
                </a:cubicBezTo>
                <a:cubicBezTo>
                  <a:pt x="51" y="13"/>
                  <a:pt x="51" y="13"/>
                  <a:pt x="50" y="13"/>
                </a:cubicBezTo>
                <a:lnTo>
                  <a:pt x="46" y="25"/>
                </a:lnTo>
                <a:close/>
                <a:moveTo>
                  <a:pt x="73" y="58"/>
                </a:moveTo>
                <a:cubicBezTo>
                  <a:pt x="73" y="112"/>
                  <a:pt x="73" y="112"/>
                  <a:pt x="73" y="112"/>
                </a:cubicBezTo>
                <a:cubicBezTo>
                  <a:pt x="73" y="113"/>
                  <a:pt x="73" y="114"/>
                  <a:pt x="72" y="114"/>
                </a:cubicBezTo>
                <a:cubicBezTo>
                  <a:pt x="72" y="115"/>
                  <a:pt x="71" y="115"/>
                  <a:pt x="70" y="115"/>
                </a:cubicBezTo>
                <a:cubicBezTo>
                  <a:pt x="64" y="115"/>
                  <a:pt x="64" y="115"/>
                  <a:pt x="64" y="115"/>
                </a:cubicBezTo>
                <a:cubicBezTo>
                  <a:pt x="63" y="115"/>
                  <a:pt x="62" y="115"/>
                  <a:pt x="62" y="114"/>
                </a:cubicBezTo>
                <a:cubicBezTo>
                  <a:pt x="61" y="114"/>
                  <a:pt x="61" y="113"/>
                  <a:pt x="61" y="112"/>
                </a:cubicBezTo>
                <a:cubicBezTo>
                  <a:pt x="61" y="58"/>
                  <a:pt x="61" y="58"/>
                  <a:pt x="61" y="58"/>
                </a:cubicBezTo>
                <a:cubicBezTo>
                  <a:pt x="61" y="57"/>
                  <a:pt x="61" y="56"/>
                  <a:pt x="62" y="56"/>
                </a:cubicBezTo>
                <a:cubicBezTo>
                  <a:pt x="62" y="55"/>
                  <a:pt x="63" y="55"/>
                  <a:pt x="64" y="55"/>
                </a:cubicBezTo>
                <a:cubicBezTo>
                  <a:pt x="70" y="55"/>
                  <a:pt x="70" y="55"/>
                  <a:pt x="70" y="55"/>
                </a:cubicBezTo>
                <a:cubicBezTo>
                  <a:pt x="71" y="55"/>
                  <a:pt x="72" y="55"/>
                  <a:pt x="72" y="56"/>
                </a:cubicBezTo>
                <a:cubicBezTo>
                  <a:pt x="73" y="56"/>
                  <a:pt x="73" y="57"/>
                  <a:pt x="73" y="58"/>
                </a:cubicBezTo>
                <a:close/>
                <a:moveTo>
                  <a:pt x="97" y="58"/>
                </a:moveTo>
                <a:cubicBezTo>
                  <a:pt x="97" y="112"/>
                  <a:pt x="97" y="112"/>
                  <a:pt x="97" y="112"/>
                </a:cubicBezTo>
                <a:cubicBezTo>
                  <a:pt x="97" y="113"/>
                  <a:pt x="97" y="114"/>
                  <a:pt x="96" y="114"/>
                </a:cubicBezTo>
                <a:cubicBezTo>
                  <a:pt x="96" y="115"/>
                  <a:pt x="95" y="115"/>
                  <a:pt x="94" y="115"/>
                </a:cubicBezTo>
                <a:cubicBezTo>
                  <a:pt x="88" y="115"/>
                  <a:pt x="88" y="115"/>
                  <a:pt x="88" y="115"/>
                </a:cubicBezTo>
                <a:cubicBezTo>
                  <a:pt x="87" y="115"/>
                  <a:pt x="87" y="115"/>
                  <a:pt x="86" y="114"/>
                </a:cubicBezTo>
                <a:cubicBezTo>
                  <a:pt x="85" y="114"/>
                  <a:pt x="85" y="113"/>
                  <a:pt x="85" y="112"/>
                </a:cubicBezTo>
                <a:cubicBezTo>
                  <a:pt x="85" y="58"/>
                  <a:pt x="85" y="58"/>
                  <a:pt x="85" y="58"/>
                </a:cubicBezTo>
                <a:cubicBezTo>
                  <a:pt x="85" y="57"/>
                  <a:pt x="85" y="56"/>
                  <a:pt x="86" y="56"/>
                </a:cubicBezTo>
                <a:cubicBezTo>
                  <a:pt x="87" y="55"/>
                  <a:pt x="87" y="55"/>
                  <a:pt x="88" y="55"/>
                </a:cubicBezTo>
                <a:cubicBezTo>
                  <a:pt x="94" y="55"/>
                  <a:pt x="94" y="55"/>
                  <a:pt x="94" y="55"/>
                </a:cubicBezTo>
                <a:cubicBezTo>
                  <a:pt x="95" y="55"/>
                  <a:pt x="96" y="55"/>
                  <a:pt x="96" y="56"/>
                </a:cubicBezTo>
                <a:cubicBezTo>
                  <a:pt x="97" y="56"/>
                  <a:pt x="97" y="57"/>
                  <a:pt x="97" y="5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 name="Freeform 25"/>
          <p:cNvSpPr>
            <a:spLocks noEditPoints="1"/>
          </p:cNvSpPr>
          <p:nvPr/>
        </p:nvSpPr>
        <p:spPr bwMode="auto">
          <a:xfrm>
            <a:off x="6564746" y="2091056"/>
            <a:ext cx="210201" cy="168577"/>
          </a:xfrm>
          <a:custGeom>
            <a:avLst/>
            <a:gdLst>
              <a:gd name="T0" fmla="*/ 151 w 152"/>
              <a:gd name="T1" fmla="*/ 64 h 121"/>
              <a:gd name="T2" fmla="*/ 145 w 152"/>
              <a:gd name="T3" fmla="*/ 71 h 121"/>
              <a:gd name="T4" fmla="*/ 144 w 152"/>
              <a:gd name="T5" fmla="*/ 72 h 121"/>
              <a:gd name="T6" fmla="*/ 143 w 152"/>
              <a:gd name="T7" fmla="*/ 72 h 121"/>
              <a:gd name="T8" fmla="*/ 141 w 152"/>
              <a:gd name="T9" fmla="*/ 71 h 121"/>
              <a:gd name="T10" fmla="*/ 76 w 152"/>
              <a:gd name="T11" fmla="*/ 16 h 121"/>
              <a:gd name="T12" fmla="*/ 10 w 152"/>
              <a:gd name="T13" fmla="*/ 71 h 121"/>
              <a:gd name="T14" fmla="*/ 8 w 152"/>
              <a:gd name="T15" fmla="*/ 72 h 121"/>
              <a:gd name="T16" fmla="*/ 6 w 152"/>
              <a:gd name="T17" fmla="*/ 71 h 121"/>
              <a:gd name="T18" fmla="*/ 0 w 152"/>
              <a:gd name="T19" fmla="*/ 64 h 121"/>
              <a:gd name="T20" fmla="*/ 0 w 152"/>
              <a:gd name="T21" fmla="*/ 61 h 121"/>
              <a:gd name="T22" fmla="*/ 1 w 152"/>
              <a:gd name="T23" fmla="*/ 59 h 121"/>
              <a:gd name="T24" fmla="*/ 69 w 152"/>
              <a:gd name="T25" fmla="*/ 3 h 121"/>
              <a:gd name="T26" fmla="*/ 76 w 152"/>
              <a:gd name="T27" fmla="*/ 0 h 121"/>
              <a:gd name="T28" fmla="*/ 83 w 152"/>
              <a:gd name="T29" fmla="*/ 3 h 121"/>
              <a:gd name="T30" fmla="*/ 106 w 152"/>
              <a:gd name="T31" fmla="*/ 22 h 121"/>
              <a:gd name="T32" fmla="*/ 106 w 152"/>
              <a:gd name="T33" fmla="*/ 3 h 121"/>
              <a:gd name="T34" fmla="*/ 107 w 152"/>
              <a:gd name="T35" fmla="*/ 1 h 121"/>
              <a:gd name="T36" fmla="*/ 109 w 152"/>
              <a:gd name="T37" fmla="*/ 0 h 121"/>
              <a:gd name="T38" fmla="*/ 127 w 152"/>
              <a:gd name="T39" fmla="*/ 0 h 121"/>
              <a:gd name="T40" fmla="*/ 129 w 152"/>
              <a:gd name="T41" fmla="*/ 1 h 121"/>
              <a:gd name="T42" fmla="*/ 130 w 152"/>
              <a:gd name="T43" fmla="*/ 3 h 121"/>
              <a:gd name="T44" fmla="*/ 130 w 152"/>
              <a:gd name="T45" fmla="*/ 42 h 121"/>
              <a:gd name="T46" fmla="*/ 151 w 152"/>
              <a:gd name="T47" fmla="*/ 59 h 121"/>
              <a:gd name="T48" fmla="*/ 152 w 152"/>
              <a:gd name="T49" fmla="*/ 61 h 121"/>
              <a:gd name="T50" fmla="*/ 151 w 152"/>
              <a:gd name="T51" fmla="*/ 64 h 121"/>
              <a:gd name="T52" fmla="*/ 130 w 152"/>
              <a:gd name="T53" fmla="*/ 70 h 121"/>
              <a:gd name="T54" fmla="*/ 130 w 152"/>
              <a:gd name="T55" fmla="*/ 115 h 121"/>
              <a:gd name="T56" fmla="*/ 128 w 152"/>
              <a:gd name="T57" fmla="*/ 120 h 121"/>
              <a:gd name="T58" fmla="*/ 124 w 152"/>
              <a:gd name="T59" fmla="*/ 121 h 121"/>
              <a:gd name="T60" fmla="*/ 88 w 152"/>
              <a:gd name="T61" fmla="*/ 121 h 121"/>
              <a:gd name="T62" fmla="*/ 88 w 152"/>
              <a:gd name="T63" fmla="*/ 85 h 121"/>
              <a:gd name="T64" fmla="*/ 64 w 152"/>
              <a:gd name="T65" fmla="*/ 85 h 121"/>
              <a:gd name="T66" fmla="*/ 64 w 152"/>
              <a:gd name="T67" fmla="*/ 121 h 121"/>
              <a:gd name="T68" fmla="*/ 27 w 152"/>
              <a:gd name="T69" fmla="*/ 121 h 121"/>
              <a:gd name="T70" fmla="*/ 23 w 152"/>
              <a:gd name="T71" fmla="*/ 120 h 121"/>
              <a:gd name="T72" fmla="*/ 21 w 152"/>
              <a:gd name="T73" fmla="*/ 115 h 121"/>
              <a:gd name="T74" fmla="*/ 21 w 152"/>
              <a:gd name="T75" fmla="*/ 70 h 121"/>
              <a:gd name="T76" fmla="*/ 21 w 152"/>
              <a:gd name="T77" fmla="*/ 70 h 121"/>
              <a:gd name="T78" fmla="*/ 21 w 152"/>
              <a:gd name="T79" fmla="*/ 69 h 121"/>
              <a:gd name="T80" fmla="*/ 76 w 152"/>
              <a:gd name="T81" fmla="*/ 25 h 121"/>
              <a:gd name="T82" fmla="*/ 130 w 152"/>
              <a:gd name="T83" fmla="*/ 69 h 121"/>
              <a:gd name="T84" fmla="*/ 130 w 152"/>
              <a:gd name="T85"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121">
                <a:moveTo>
                  <a:pt x="151" y="64"/>
                </a:moveTo>
                <a:cubicBezTo>
                  <a:pt x="145" y="71"/>
                  <a:pt x="145" y="71"/>
                  <a:pt x="145" y="71"/>
                </a:cubicBezTo>
                <a:cubicBezTo>
                  <a:pt x="145" y="71"/>
                  <a:pt x="144" y="71"/>
                  <a:pt x="144" y="72"/>
                </a:cubicBezTo>
                <a:cubicBezTo>
                  <a:pt x="143" y="72"/>
                  <a:pt x="143" y="72"/>
                  <a:pt x="143" y="72"/>
                </a:cubicBezTo>
                <a:cubicBezTo>
                  <a:pt x="142" y="72"/>
                  <a:pt x="142" y="71"/>
                  <a:pt x="141" y="71"/>
                </a:cubicBezTo>
                <a:cubicBezTo>
                  <a:pt x="76" y="16"/>
                  <a:pt x="76" y="16"/>
                  <a:pt x="76" y="16"/>
                </a:cubicBezTo>
                <a:cubicBezTo>
                  <a:pt x="10" y="71"/>
                  <a:pt x="10" y="71"/>
                  <a:pt x="10" y="71"/>
                </a:cubicBezTo>
                <a:cubicBezTo>
                  <a:pt x="10" y="71"/>
                  <a:pt x="9" y="72"/>
                  <a:pt x="8" y="72"/>
                </a:cubicBezTo>
                <a:cubicBezTo>
                  <a:pt x="7" y="71"/>
                  <a:pt x="7" y="71"/>
                  <a:pt x="6" y="71"/>
                </a:cubicBezTo>
                <a:cubicBezTo>
                  <a:pt x="0" y="64"/>
                  <a:pt x="0" y="64"/>
                  <a:pt x="0" y="64"/>
                </a:cubicBezTo>
                <a:cubicBezTo>
                  <a:pt x="0" y="63"/>
                  <a:pt x="0" y="62"/>
                  <a:pt x="0" y="61"/>
                </a:cubicBezTo>
                <a:cubicBezTo>
                  <a:pt x="0" y="60"/>
                  <a:pt x="0" y="60"/>
                  <a:pt x="1" y="59"/>
                </a:cubicBezTo>
                <a:cubicBezTo>
                  <a:pt x="69" y="3"/>
                  <a:pt x="69" y="3"/>
                  <a:pt x="69" y="3"/>
                </a:cubicBezTo>
                <a:cubicBezTo>
                  <a:pt x="71" y="1"/>
                  <a:pt x="73" y="0"/>
                  <a:pt x="76" y="0"/>
                </a:cubicBezTo>
                <a:cubicBezTo>
                  <a:pt x="79" y="0"/>
                  <a:pt x="81" y="1"/>
                  <a:pt x="83" y="3"/>
                </a:cubicBezTo>
                <a:cubicBezTo>
                  <a:pt x="106" y="22"/>
                  <a:pt x="106" y="22"/>
                  <a:pt x="106" y="22"/>
                </a:cubicBezTo>
                <a:cubicBezTo>
                  <a:pt x="106" y="3"/>
                  <a:pt x="106" y="3"/>
                  <a:pt x="106" y="3"/>
                </a:cubicBezTo>
                <a:cubicBezTo>
                  <a:pt x="106" y="3"/>
                  <a:pt x="106" y="2"/>
                  <a:pt x="107" y="1"/>
                </a:cubicBezTo>
                <a:cubicBezTo>
                  <a:pt x="107" y="1"/>
                  <a:pt x="108" y="0"/>
                  <a:pt x="109" y="0"/>
                </a:cubicBezTo>
                <a:cubicBezTo>
                  <a:pt x="127" y="0"/>
                  <a:pt x="127" y="0"/>
                  <a:pt x="127" y="0"/>
                </a:cubicBezTo>
                <a:cubicBezTo>
                  <a:pt x="128" y="0"/>
                  <a:pt x="129" y="1"/>
                  <a:pt x="129" y="1"/>
                </a:cubicBezTo>
                <a:cubicBezTo>
                  <a:pt x="130" y="2"/>
                  <a:pt x="130" y="3"/>
                  <a:pt x="130" y="3"/>
                </a:cubicBezTo>
                <a:cubicBezTo>
                  <a:pt x="130" y="42"/>
                  <a:pt x="130" y="42"/>
                  <a:pt x="130" y="42"/>
                </a:cubicBezTo>
                <a:cubicBezTo>
                  <a:pt x="151" y="59"/>
                  <a:pt x="151" y="59"/>
                  <a:pt x="151" y="59"/>
                </a:cubicBezTo>
                <a:cubicBezTo>
                  <a:pt x="152" y="60"/>
                  <a:pt x="152" y="60"/>
                  <a:pt x="152" y="61"/>
                </a:cubicBezTo>
                <a:cubicBezTo>
                  <a:pt x="152" y="62"/>
                  <a:pt x="152" y="63"/>
                  <a:pt x="151" y="64"/>
                </a:cubicBezTo>
                <a:close/>
                <a:moveTo>
                  <a:pt x="130" y="70"/>
                </a:moveTo>
                <a:cubicBezTo>
                  <a:pt x="130" y="115"/>
                  <a:pt x="130" y="115"/>
                  <a:pt x="130" y="115"/>
                </a:cubicBezTo>
                <a:cubicBezTo>
                  <a:pt x="130" y="117"/>
                  <a:pt x="130" y="118"/>
                  <a:pt x="128" y="120"/>
                </a:cubicBezTo>
                <a:cubicBezTo>
                  <a:pt x="127" y="121"/>
                  <a:pt x="126" y="121"/>
                  <a:pt x="124" y="121"/>
                </a:cubicBezTo>
                <a:cubicBezTo>
                  <a:pt x="88" y="121"/>
                  <a:pt x="88" y="121"/>
                  <a:pt x="88" y="121"/>
                </a:cubicBezTo>
                <a:cubicBezTo>
                  <a:pt x="88" y="85"/>
                  <a:pt x="88" y="85"/>
                  <a:pt x="88" y="85"/>
                </a:cubicBezTo>
                <a:cubicBezTo>
                  <a:pt x="64" y="85"/>
                  <a:pt x="64" y="85"/>
                  <a:pt x="64" y="85"/>
                </a:cubicBezTo>
                <a:cubicBezTo>
                  <a:pt x="64" y="121"/>
                  <a:pt x="64" y="121"/>
                  <a:pt x="64" y="121"/>
                </a:cubicBezTo>
                <a:cubicBezTo>
                  <a:pt x="27" y="121"/>
                  <a:pt x="27" y="121"/>
                  <a:pt x="27" y="121"/>
                </a:cubicBezTo>
                <a:cubicBezTo>
                  <a:pt x="26" y="121"/>
                  <a:pt x="24" y="121"/>
                  <a:pt x="23" y="120"/>
                </a:cubicBezTo>
                <a:cubicBezTo>
                  <a:pt x="22" y="118"/>
                  <a:pt x="21" y="117"/>
                  <a:pt x="21" y="115"/>
                </a:cubicBezTo>
                <a:cubicBezTo>
                  <a:pt x="21" y="70"/>
                  <a:pt x="21" y="70"/>
                  <a:pt x="21" y="70"/>
                </a:cubicBezTo>
                <a:cubicBezTo>
                  <a:pt x="21" y="70"/>
                  <a:pt x="21" y="70"/>
                  <a:pt x="21" y="70"/>
                </a:cubicBezTo>
                <a:cubicBezTo>
                  <a:pt x="21" y="70"/>
                  <a:pt x="21" y="70"/>
                  <a:pt x="21" y="69"/>
                </a:cubicBezTo>
                <a:cubicBezTo>
                  <a:pt x="76" y="25"/>
                  <a:pt x="76" y="25"/>
                  <a:pt x="76" y="25"/>
                </a:cubicBezTo>
                <a:cubicBezTo>
                  <a:pt x="130" y="69"/>
                  <a:pt x="130" y="69"/>
                  <a:pt x="130" y="69"/>
                </a:cubicBezTo>
                <a:cubicBezTo>
                  <a:pt x="130" y="70"/>
                  <a:pt x="130" y="70"/>
                  <a:pt x="130"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 name="Freeform 26"/>
          <p:cNvSpPr>
            <a:spLocks noEditPoints="1"/>
          </p:cNvSpPr>
          <p:nvPr/>
        </p:nvSpPr>
        <p:spPr bwMode="auto">
          <a:xfrm>
            <a:off x="6839464" y="2057757"/>
            <a:ext cx="201877" cy="235176"/>
          </a:xfrm>
          <a:custGeom>
            <a:avLst/>
            <a:gdLst>
              <a:gd name="T0" fmla="*/ 139 w 145"/>
              <a:gd name="T1" fmla="*/ 36 h 170"/>
              <a:gd name="T2" fmla="*/ 143 w 145"/>
              <a:gd name="T3" fmla="*/ 43 h 170"/>
              <a:gd name="T4" fmla="*/ 145 w 145"/>
              <a:gd name="T5" fmla="*/ 52 h 170"/>
              <a:gd name="T6" fmla="*/ 145 w 145"/>
              <a:gd name="T7" fmla="*/ 161 h 170"/>
              <a:gd name="T8" fmla="*/ 143 w 145"/>
              <a:gd name="T9" fmla="*/ 167 h 170"/>
              <a:gd name="T10" fmla="*/ 136 w 145"/>
              <a:gd name="T11" fmla="*/ 170 h 170"/>
              <a:gd name="T12" fmla="*/ 9 w 145"/>
              <a:gd name="T13" fmla="*/ 170 h 170"/>
              <a:gd name="T14" fmla="*/ 3 w 145"/>
              <a:gd name="T15" fmla="*/ 167 h 170"/>
              <a:gd name="T16" fmla="*/ 0 w 145"/>
              <a:gd name="T17" fmla="*/ 161 h 170"/>
              <a:gd name="T18" fmla="*/ 0 w 145"/>
              <a:gd name="T19" fmla="*/ 9 h 170"/>
              <a:gd name="T20" fmla="*/ 3 w 145"/>
              <a:gd name="T21" fmla="*/ 3 h 170"/>
              <a:gd name="T22" fmla="*/ 9 w 145"/>
              <a:gd name="T23" fmla="*/ 0 h 170"/>
              <a:gd name="T24" fmla="*/ 94 w 145"/>
              <a:gd name="T25" fmla="*/ 0 h 170"/>
              <a:gd name="T26" fmla="*/ 102 w 145"/>
              <a:gd name="T27" fmla="*/ 2 h 170"/>
              <a:gd name="T28" fmla="*/ 109 w 145"/>
              <a:gd name="T29" fmla="*/ 7 h 170"/>
              <a:gd name="T30" fmla="*/ 139 w 145"/>
              <a:gd name="T31" fmla="*/ 36 h 170"/>
              <a:gd name="T32" fmla="*/ 133 w 145"/>
              <a:gd name="T33" fmla="*/ 158 h 170"/>
              <a:gd name="T34" fmla="*/ 133 w 145"/>
              <a:gd name="T35" fmla="*/ 61 h 170"/>
              <a:gd name="T36" fmla="*/ 94 w 145"/>
              <a:gd name="T37" fmla="*/ 61 h 170"/>
              <a:gd name="T38" fmla="*/ 87 w 145"/>
              <a:gd name="T39" fmla="*/ 58 h 170"/>
              <a:gd name="T40" fmla="*/ 85 w 145"/>
              <a:gd name="T41" fmla="*/ 52 h 170"/>
              <a:gd name="T42" fmla="*/ 85 w 145"/>
              <a:gd name="T43" fmla="*/ 12 h 170"/>
              <a:gd name="T44" fmla="*/ 12 w 145"/>
              <a:gd name="T45" fmla="*/ 12 h 170"/>
              <a:gd name="T46" fmla="*/ 12 w 145"/>
              <a:gd name="T47" fmla="*/ 158 h 170"/>
              <a:gd name="T48" fmla="*/ 133 w 145"/>
              <a:gd name="T49" fmla="*/ 158 h 170"/>
              <a:gd name="T50" fmla="*/ 97 w 145"/>
              <a:gd name="T51" fmla="*/ 13 h 170"/>
              <a:gd name="T52" fmla="*/ 97 w 145"/>
              <a:gd name="T53" fmla="*/ 49 h 170"/>
              <a:gd name="T54" fmla="*/ 132 w 145"/>
              <a:gd name="T55" fmla="*/ 49 h 170"/>
              <a:gd name="T56" fmla="*/ 130 w 145"/>
              <a:gd name="T57" fmla="*/ 45 h 170"/>
              <a:gd name="T58" fmla="*/ 101 w 145"/>
              <a:gd name="T59" fmla="*/ 15 h 170"/>
              <a:gd name="T60" fmla="*/ 97 w 145"/>
              <a:gd name="T61"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70">
                <a:moveTo>
                  <a:pt x="139" y="36"/>
                </a:moveTo>
                <a:cubicBezTo>
                  <a:pt x="141" y="38"/>
                  <a:pt x="142" y="40"/>
                  <a:pt x="143" y="43"/>
                </a:cubicBezTo>
                <a:cubicBezTo>
                  <a:pt x="145" y="46"/>
                  <a:pt x="145" y="49"/>
                  <a:pt x="145" y="52"/>
                </a:cubicBezTo>
                <a:cubicBezTo>
                  <a:pt x="145" y="161"/>
                  <a:pt x="145" y="161"/>
                  <a:pt x="145" y="161"/>
                </a:cubicBezTo>
                <a:cubicBezTo>
                  <a:pt x="145" y="163"/>
                  <a:pt x="144" y="165"/>
                  <a:pt x="143" y="167"/>
                </a:cubicBezTo>
                <a:cubicBezTo>
                  <a:pt x="141" y="169"/>
                  <a:pt x="139" y="170"/>
                  <a:pt x="136" y="170"/>
                </a:cubicBezTo>
                <a:cubicBezTo>
                  <a:pt x="9" y="170"/>
                  <a:pt x="9" y="170"/>
                  <a:pt x="9" y="170"/>
                </a:cubicBezTo>
                <a:cubicBezTo>
                  <a:pt x="7" y="170"/>
                  <a:pt x="5" y="169"/>
                  <a:pt x="3" y="167"/>
                </a:cubicBezTo>
                <a:cubicBezTo>
                  <a:pt x="1" y="165"/>
                  <a:pt x="0" y="163"/>
                  <a:pt x="0" y="161"/>
                </a:cubicBezTo>
                <a:cubicBezTo>
                  <a:pt x="0" y="9"/>
                  <a:pt x="0" y="9"/>
                  <a:pt x="0" y="9"/>
                </a:cubicBezTo>
                <a:cubicBezTo>
                  <a:pt x="0" y="7"/>
                  <a:pt x="1" y="5"/>
                  <a:pt x="3" y="3"/>
                </a:cubicBezTo>
                <a:cubicBezTo>
                  <a:pt x="5" y="1"/>
                  <a:pt x="7" y="0"/>
                  <a:pt x="9" y="0"/>
                </a:cubicBezTo>
                <a:cubicBezTo>
                  <a:pt x="94" y="0"/>
                  <a:pt x="94" y="0"/>
                  <a:pt x="94" y="0"/>
                </a:cubicBezTo>
                <a:cubicBezTo>
                  <a:pt x="96" y="0"/>
                  <a:pt x="99" y="1"/>
                  <a:pt x="102" y="2"/>
                </a:cubicBezTo>
                <a:cubicBezTo>
                  <a:pt x="105" y="3"/>
                  <a:pt x="108" y="5"/>
                  <a:pt x="109" y="7"/>
                </a:cubicBezTo>
                <a:lnTo>
                  <a:pt x="139" y="36"/>
                </a:lnTo>
                <a:close/>
                <a:moveTo>
                  <a:pt x="133" y="158"/>
                </a:moveTo>
                <a:cubicBezTo>
                  <a:pt x="133" y="61"/>
                  <a:pt x="133" y="61"/>
                  <a:pt x="133" y="61"/>
                </a:cubicBezTo>
                <a:cubicBezTo>
                  <a:pt x="94" y="61"/>
                  <a:pt x="94" y="61"/>
                  <a:pt x="94" y="61"/>
                </a:cubicBezTo>
                <a:cubicBezTo>
                  <a:pt x="91" y="61"/>
                  <a:pt x="89" y="60"/>
                  <a:pt x="87" y="58"/>
                </a:cubicBezTo>
                <a:cubicBezTo>
                  <a:pt x="86" y="56"/>
                  <a:pt x="85" y="54"/>
                  <a:pt x="85" y="52"/>
                </a:cubicBezTo>
                <a:cubicBezTo>
                  <a:pt x="85" y="12"/>
                  <a:pt x="85" y="12"/>
                  <a:pt x="85" y="12"/>
                </a:cubicBezTo>
                <a:cubicBezTo>
                  <a:pt x="12" y="12"/>
                  <a:pt x="12" y="12"/>
                  <a:pt x="12" y="12"/>
                </a:cubicBezTo>
                <a:cubicBezTo>
                  <a:pt x="12" y="158"/>
                  <a:pt x="12" y="158"/>
                  <a:pt x="12" y="158"/>
                </a:cubicBezTo>
                <a:lnTo>
                  <a:pt x="133" y="158"/>
                </a:lnTo>
                <a:close/>
                <a:moveTo>
                  <a:pt x="97" y="13"/>
                </a:moveTo>
                <a:cubicBezTo>
                  <a:pt x="97" y="49"/>
                  <a:pt x="97" y="49"/>
                  <a:pt x="97" y="49"/>
                </a:cubicBezTo>
                <a:cubicBezTo>
                  <a:pt x="132" y="49"/>
                  <a:pt x="132" y="49"/>
                  <a:pt x="132" y="49"/>
                </a:cubicBezTo>
                <a:cubicBezTo>
                  <a:pt x="132" y="47"/>
                  <a:pt x="131" y="46"/>
                  <a:pt x="130" y="45"/>
                </a:cubicBezTo>
                <a:cubicBezTo>
                  <a:pt x="101" y="15"/>
                  <a:pt x="101" y="15"/>
                  <a:pt x="101" y="15"/>
                </a:cubicBezTo>
                <a:cubicBezTo>
                  <a:pt x="100" y="14"/>
                  <a:pt x="99" y="14"/>
                  <a:pt x="97" y="1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 name="Freeform 27"/>
          <p:cNvSpPr>
            <a:spLocks noEditPoints="1"/>
          </p:cNvSpPr>
          <p:nvPr/>
        </p:nvSpPr>
        <p:spPr bwMode="auto">
          <a:xfrm>
            <a:off x="7101696" y="2074406"/>
            <a:ext cx="201877" cy="201877"/>
          </a:xfrm>
          <a:custGeom>
            <a:avLst/>
            <a:gdLst>
              <a:gd name="T0" fmla="*/ 135 w 145"/>
              <a:gd name="T1" fmla="*/ 37 h 146"/>
              <a:gd name="T2" fmla="*/ 145 w 145"/>
              <a:gd name="T3" fmla="*/ 73 h 146"/>
              <a:gd name="T4" fmla="*/ 135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5 w 145"/>
              <a:gd name="T25" fmla="*/ 37 h 146"/>
              <a:gd name="T26" fmla="*/ 117 w 145"/>
              <a:gd name="T27" fmla="*/ 99 h 146"/>
              <a:gd name="T28" fmla="*/ 124 w 145"/>
              <a:gd name="T29" fmla="*/ 73 h 146"/>
              <a:gd name="T30" fmla="*/ 117 w 145"/>
              <a:gd name="T31" fmla="*/ 47 h 146"/>
              <a:gd name="T32" fmla="*/ 98 w 145"/>
              <a:gd name="T33" fmla="*/ 28 h 146"/>
              <a:gd name="T34" fmla="*/ 73 w 145"/>
              <a:gd name="T35" fmla="*/ 22 h 146"/>
              <a:gd name="T36" fmla="*/ 47 w 145"/>
              <a:gd name="T37" fmla="*/ 28 h 146"/>
              <a:gd name="T38" fmla="*/ 28 w 145"/>
              <a:gd name="T39" fmla="*/ 47 h 146"/>
              <a:gd name="T40" fmla="*/ 21 w 145"/>
              <a:gd name="T41" fmla="*/ 73 h 146"/>
              <a:gd name="T42" fmla="*/ 28 w 145"/>
              <a:gd name="T43" fmla="*/ 99 h 146"/>
              <a:gd name="T44" fmla="*/ 47 w 145"/>
              <a:gd name="T45" fmla="*/ 118 h 146"/>
              <a:gd name="T46" fmla="*/ 73 w 145"/>
              <a:gd name="T47" fmla="*/ 124 h 146"/>
              <a:gd name="T48" fmla="*/ 98 w 145"/>
              <a:gd name="T49" fmla="*/ 118 h 146"/>
              <a:gd name="T50" fmla="*/ 117 w 145"/>
              <a:gd name="T51" fmla="*/ 99 h 146"/>
              <a:gd name="T52" fmla="*/ 85 w 145"/>
              <a:gd name="T53" fmla="*/ 40 h 146"/>
              <a:gd name="T54" fmla="*/ 85 w 145"/>
              <a:gd name="T55" fmla="*/ 82 h 146"/>
              <a:gd name="T56" fmla="*/ 84 w 145"/>
              <a:gd name="T57" fmla="*/ 84 h 146"/>
              <a:gd name="T58" fmla="*/ 82 w 145"/>
              <a:gd name="T59" fmla="*/ 85 h 146"/>
              <a:gd name="T60" fmla="*/ 51 w 145"/>
              <a:gd name="T61" fmla="*/ 85 h 146"/>
              <a:gd name="T62" fmla="*/ 49 w 145"/>
              <a:gd name="T63" fmla="*/ 84 h 146"/>
              <a:gd name="T64" fmla="*/ 48 w 145"/>
              <a:gd name="T65" fmla="*/ 82 h 146"/>
              <a:gd name="T66" fmla="*/ 48 w 145"/>
              <a:gd name="T67" fmla="*/ 76 h 146"/>
              <a:gd name="T68" fmla="*/ 49 w 145"/>
              <a:gd name="T69" fmla="*/ 74 h 146"/>
              <a:gd name="T70" fmla="*/ 51 w 145"/>
              <a:gd name="T71" fmla="*/ 73 h 146"/>
              <a:gd name="T72" fmla="*/ 73 w 145"/>
              <a:gd name="T73" fmla="*/ 73 h 146"/>
              <a:gd name="T74" fmla="*/ 73 w 145"/>
              <a:gd name="T75" fmla="*/ 40 h 146"/>
              <a:gd name="T76" fmla="*/ 73 w 145"/>
              <a:gd name="T77" fmla="*/ 38 h 146"/>
              <a:gd name="T78" fmla="*/ 76 w 145"/>
              <a:gd name="T79" fmla="*/ 37 h 146"/>
              <a:gd name="T80" fmla="*/ 82 w 145"/>
              <a:gd name="T81" fmla="*/ 37 h 146"/>
              <a:gd name="T82" fmla="*/ 84 w 145"/>
              <a:gd name="T83" fmla="*/ 38 h 146"/>
              <a:gd name="T84" fmla="*/ 85 w 145"/>
              <a:gd name="T85"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6" y="146"/>
                  <a:pt x="73" y="146"/>
                </a:cubicBezTo>
                <a:cubicBezTo>
                  <a:pt x="59"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59" y="0"/>
                  <a:pt x="73" y="0"/>
                </a:cubicBezTo>
                <a:cubicBezTo>
                  <a:pt x="86" y="0"/>
                  <a:pt x="98" y="4"/>
                  <a:pt x="109" y="10"/>
                </a:cubicBezTo>
                <a:cubicBezTo>
                  <a:pt x="120" y="17"/>
                  <a:pt x="129" y="25"/>
                  <a:pt x="135" y="37"/>
                </a:cubicBezTo>
                <a:close/>
                <a:moveTo>
                  <a:pt x="117" y="99"/>
                </a:moveTo>
                <a:cubicBezTo>
                  <a:pt x="122" y="91"/>
                  <a:pt x="124" y="82"/>
                  <a:pt x="124" y="73"/>
                </a:cubicBezTo>
                <a:cubicBezTo>
                  <a:pt x="124" y="64"/>
                  <a:pt x="122" y="55"/>
                  <a:pt x="117" y="47"/>
                </a:cubicBezTo>
                <a:cubicBezTo>
                  <a:pt x="112" y="39"/>
                  <a:pt x="106" y="33"/>
                  <a:pt x="98" y="28"/>
                </a:cubicBezTo>
                <a:cubicBezTo>
                  <a:pt x="90" y="24"/>
                  <a:pt x="82" y="22"/>
                  <a:pt x="73" y="22"/>
                </a:cubicBezTo>
                <a:cubicBezTo>
                  <a:pt x="63" y="22"/>
                  <a:pt x="55" y="24"/>
                  <a:pt x="47" y="28"/>
                </a:cubicBezTo>
                <a:cubicBezTo>
                  <a:pt x="39" y="33"/>
                  <a:pt x="33" y="39"/>
                  <a:pt x="28" y="47"/>
                </a:cubicBezTo>
                <a:cubicBezTo>
                  <a:pt x="23" y="55"/>
                  <a:pt x="21" y="64"/>
                  <a:pt x="21" y="73"/>
                </a:cubicBezTo>
                <a:cubicBezTo>
                  <a:pt x="21" y="82"/>
                  <a:pt x="23" y="91"/>
                  <a:pt x="28" y="99"/>
                </a:cubicBezTo>
                <a:cubicBezTo>
                  <a:pt x="33" y="107"/>
                  <a:pt x="39" y="113"/>
                  <a:pt x="47" y="118"/>
                </a:cubicBezTo>
                <a:cubicBezTo>
                  <a:pt x="55" y="122"/>
                  <a:pt x="63" y="124"/>
                  <a:pt x="73" y="124"/>
                </a:cubicBezTo>
                <a:cubicBezTo>
                  <a:pt x="82" y="124"/>
                  <a:pt x="90" y="122"/>
                  <a:pt x="98" y="118"/>
                </a:cubicBezTo>
                <a:cubicBezTo>
                  <a:pt x="106" y="113"/>
                  <a:pt x="112" y="107"/>
                  <a:pt x="117" y="99"/>
                </a:cubicBezTo>
                <a:close/>
                <a:moveTo>
                  <a:pt x="85" y="40"/>
                </a:moveTo>
                <a:cubicBezTo>
                  <a:pt x="85" y="82"/>
                  <a:pt x="85" y="82"/>
                  <a:pt x="85" y="82"/>
                </a:cubicBezTo>
                <a:cubicBezTo>
                  <a:pt x="85" y="83"/>
                  <a:pt x="84" y="84"/>
                  <a:pt x="84" y="84"/>
                </a:cubicBezTo>
                <a:cubicBezTo>
                  <a:pt x="83" y="85"/>
                  <a:pt x="83" y="85"/>
                  <a:pt x="82" y="85"/>
                </a:cubicBezTo>
                <a:cubicBezTo>
                  <a:pt x="51" y="85"/>
                  <a:pt x="51" y="85"/>
                  <a:pt x="51" y="85"/>
                </a:cubicBezTo>
                <a:cubicBezTo>
                  <a:pt x="51" y="85"/>
                  <a:pt x="50" y="85"/>
                  <a:pt x="49" y="84"/>
                </a:cubicBezTo>
                <a:cubicBezTo>
                  <a:pt x="49" y="84"/>
                  <a:pt x="48" y="83"/>
                  <a:pt x="48" y="82"/>
                </a:cubicBezTo>
                <a:cubicBezTo>
                  <a:pt x="48" y="76"/>
                  <a:pt x="48" y="76"/>
                  <a:pt x="48" y="76"/>
                </a:cubicBezTo>
                <a:cubicBezTo>
                  <a:pt x="48" y="75"/>
                  <a:pt x="49" y="74"/>
                  <a:pt x="49" y="74"/>
                </a:cubicBezTo>
                <a:cubicBezTo>
                  <a:pt x="50" y="73"/>
                  <a:pt x="51" y="73"/>
                  <a:pt x="51" y="73"/>
                </a:cubicBezTo>
                <a:cubicBezTo>
                  <a:pt x="73" y="73"/>
                  <a:pt x="73" y="73"/>
                  <a:pt x="73" y="73"/>
                </a:cubicBezTo>
                <a:cubicBezTo>
                  <a:pt x="73" y="40"/>
                  <a:pt x="73" y="40"/>
                  <a:pt x="73" y="40"/>
                </a:cubicBezTo>
                <a:cubicBezTo>
                  <a:pt x="73" y="39"/>
                  <a:pt x="73" y="38"/>
                  <a:pt x="73" y="38"/>
                </a:cubicBezTo>
                <a:cubicBezTo>
                  <a:pt x="74" y="37"/>
                  <a:pt x="75" y="37"/>
                  <a:pt x="76" y="37"/>
                </a:cubicBezTo>
                <a:cubicBezTo>
                  <a:pt x="82" y="37"/>
                  <a:pt x="82" y="37"/>
                  <a:pt x="82" y="37"/>
                </a:cubicBezTo>
                <a:cubicBezTo>
                  <a:pt x="83" y="37"/>
                  <a:pt x="83" y="37"/>
                  <a:pt x="84" y="38"/>
                </a:cubicBezTo>
                <a:cubicBezTo>
                  <a:pt x="84" y="38"/>
                  <a:pt x="85" y="39"/>
                  <a:pt x="85" y="4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 name="Freeform 28"/>
          <p:cNvSpPr>
            <a:spLocks noEditPoints="1"/>
          </p:cNvSpPr>
          <p:nvPr/>
        </p:nvSpPr>
        <p:spPr bwMode="auto">
          <a:xfrm>
            <a:off x="7372252" y="2091056"/>
            <a:ext cx="237257" cy="168577"/>
          </a:xfrm>
          <a:custGeom>
            <a:avLst/>
            <a:gdLst>
              <a:gd name="T0" fmla="*/ 172 w 172"/>
              <a:gd name="T1" fmla="*/ 115 h 121"/>
              <a:gd name="T2" fmla="*/ 167 w 172"/>
              <a:gd name="T3" fmla="*/ 121 h 121"/>
              <a:gd name="T4" fmla="*/ 101 w 172"/>
              <a:gd name="T5" fmla="*/ 121 h 121"/>
              <a:gd name="T6" fmla="*/ 103 w 172"/>
              <a:gd name="T7" fmla="*/ 121 h 121"/>
              <a:gd name="T8" fmla="*/ 104 w 172"/>
              <a:gd name="T9" fmla="*/ 118 h 121"/>
              <a:gd name="T10" fmla="*/ 102 w 172"/>
              <a:gd name="T11" fmla="*/ 94 h 121"/>
              <a:gd name="T12" fmla="*/ 101 w 172"/>
              <a:gd name="T13" fmla="*/ 92 h 121"/>
              <a:gd name="T14" fmla="*/ 98 w 172"/>
              <a:gd name="T15" fmla="*/ 91 h 121"/>
              <a:gd name="T16" fmla="*/ 73 w 172"/>
              <a:gd name="T17" fmla="*/ 91 h 121"/>
              <a:gd name="T18" fmla="*/ 71 w 172"/>
              <a:gd name="T19" fmla="*/ 92 h 121"/>
              <a:gd name="T20" fmla="*/ 69 w 172"/>
              <a:gd name="T21" fmla="*/ 94 h 121"/>
              <a:gd name="T22" fmla="*/ 68 w 172"/>
              <a:gd name="T23" fmla="*/ 118 h 121"/>
              <a:gd name="T24" fmla="*/ 68 w 172"/>
              <a:gd name="T25" fmla="*/ 121 h 121"/>
              <a:gd name="T26" fmla="*/ 70 w 172"/>
              <a:gd name="T27" fmla="*/ 121 h 121"/>
              <a:gd name="T28" fmla="*/ 4 w 172"/>
              <a:gd name="T29" fmla="*/ 121 h 121"/>
              <a:gd name="T30" fmla="*/ 0 w 172"/>
              <a:gd name="T31" fmla="*/ 115 h 121"/>
              <a:gd name="T32" fmla="*/ 2 w 172"/>
              <a:gd name="T33" fmla="*/ 104 h 121"/>
              <a:gd name="T34" fmla="*/ 41 w 172"/>
              <a:gd name="T35" fmla="*/ 5 h 121"/>
              <a:gd name="T36" fmla="*/ 44 w 172"/>
              <a:gd name="T37" fmla="*/ 2 h 121"/>
              <a:gd name="T38" fmla="*/ 47 w 172"/>
              <a:gd name="T39" fmla="*/ 0 h 121"/>
              <a:gd name="T40" fmla="*/ 80 w 172"/>
              <a:gd name="T41" fmla="*/ 0 h 121"/>
              <a:gd name="T42" fmla="*/ 77 w 172"/>
              <a:gd name="T43" fmla="*/ 1 h 121"/>
              <a:gd name="T44" fmla="*/ 76 w 172"/>
              <a:gd name="T45" fmla="*/ 3 h 121"/>
              <a:gd name="T46" fmla="*/ 75 w 172"/>
              <a:gd name="T47" fmla="*/ 22 h 121"/>
              <a:gd name="T48" fmla="*/ 76 w 172"/>
              <a:gd name="T49" fmla="*/ 24 h 121"/>
              <a:gd name="T50" fmla="*/ 78 w 172"/>
              <a:gd name="T51" fmla="*/ 25 h 121"/>
              <a:gd name="T52" fmla="*/ 93 w 172"/>
              <a:gd name="T53" fmla="*/ 25 h 121"/>
              <a:gd name="T54" fmla="*/ 96 w 172"/>
              <a:gd name="T55" fmla="*/ 24 h 121"/>
              <a:gd name="T56" fmla="*/ 96 w 172"/>
              <a:gd name="T57" fmla="*/ 22 h 121"/>
              <a:gd name="T58" fmla="*/ 95 w 172"/>
              <a:gd name="T59" fmla="*/ 3 h 121"/>
              <a:gd name="T60" fmla="*/ 94 w 172"/>
              <a:gd name="T61" fmla="*/ 1 h 121"/>
              <a:gd name="T62" fmla="*/ 92 w 172"/>
              <a:gd name="T63" fmla="*/ 0 h 121"/>
              <a:gd name="T64" fmla="*/ 124 w 172"/>
              <a:gd name="T65" fmla="*/ 0 h 121"/>
              <a:gd name="T66" fmla="*/ 127 w 172"/>
              <a:gd name="T67" fmla="*/ 2 h 121"/>
              <a:gd name="T68" fmla="*/ 130 w 172"/>
              <a:gd name="T69" fmla="*/ 5 h 121"/>
              <a:gd name="T70" fmla="*/ 169 w 172"/>
              <a:gd name="T71" fmla="*/ 104 h 121"/>
              <a:gd name="T72" fmla="*/ 172 w 172"/>
              <a:gd name="T73" fmla="*/ 115 h 121"/>
              <a:gd name="T74" fmla="*/ 100 w 172"/>
              <a:gd name="T75" fmla="*/ 70 h 121"/>
              <a:gd name="T76" fmla="*/ 100 w 172"/>
              <a:gd name="T77" fmla="*/ 70 h 121"/>
              <a:gd name="T78" fmla="*/ 98 w 172"/>
              <a:gd name="T79" fmla="*/ 40 h 121"/>
              <a:gd name="T80" fmla="*/ 97 w 172"/>
              <a:gd name="T81" fmla="*/ 38 h 121"/>
              <a:gd name="T82" fmla="*/ 94 w 172"/>
              <a:gd name="T83" fmla="*/ 37 h 121"/>
              <a:gd name="T84" fmla="*/ 77 w 172"/>
              <a:gd name="T85" fmla="*/ 37 h 121"/>
              <a:gd name="T86" fmla="*/ 75 w 172"/>
              <a:gd name="T87" fmla="*/ 38 h 121"/>
              <a:gd name="T88" fmla="*/ 74 w 172"/>
              <a:gd name="T89" fmla="*/ 40 h 121"/>
              <a:gd name="T90" fmla="*/ 71 w 172"/>
              <a:gd name="T91" fmla="*/ 70 h 121"/>
              <a:gd name="T92" fmla="*/ 71 w 172"/>
              <a:gd name="T93" fmla="*/ 70 h 121"/>
              <a:gd name="T94" fmla="*/ 72 w 172"/>
              <a:gd name="T95" fmla="*/ 72 h 121"/>
              <a:gd name="T96" fmla="*/ 74 w 172"/>
              <a:gd name="T97" fmla="*/ 73 h 121"/>
              <a:gd name="T98" fmla="*/ 97 w 172"/>
              <a:gd name="T99" fmla="*/ 73 h 121"/>
              <a:gd name="T100" fmla="*/ 99 w 172"/>
              <a:gd name="T101" fmla="*/ 72 h 121"/>
              <a:gd name="T102" fmla="*/ 100 w 172"/>
              <a:gd name="T103"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21">
                <a:moveTo>
                  <a:pt x="172" y="115"/>
                </a:moveTo>
                <a:cubicBezTo>
                  <a:pt x="172" y="119"/>
                  <a:pt x="170" y="121"/>
                  <a:pt x="167" y="121"/>
                </a:cubicBezTo>
                <a:cubicBezTo>
                  <a:pt x="101" y="121"/>
                  <a:pt x="101" y="121"/>
                  <a:pt x="101" y="121"/>
                </a:cubicBezTo>
                <a:cubicBezTo>
                  <a:pt x="102" y="121"/>
                  <a:pt x="102" y="121"/>
                  <a:pt x="103" y="121"/>
                </a:cubicBezTo>
                <a:cubicBezTo>
                  <a:pt x="103" y="120"/>
                  <a:pt x="104" y="119"/>
                  <a:pt x="104" y="118"/>
                </a:cubicBezTo>
                <a:cubicBezTo>
                  <a:pt x="102" y="94"/>
                  <a:pt x="102" y="94"/>
                  <a:pt x="102" y="94"/>
                </a:cubicBezTo>
                <a:cubicBezTo>
                  <a:pt x="102" y="93"/>
                  <a:pt x="101" y="93"/>
                  <a:pt x="101" y="92"/>
                </a:cubicBezTo>
                <a:cubicBezTo>
                  <a:pt x="100" y="92"/>
                  <a:pt x="99" y="91"/>
                  <a:pt x="98" y="91"/>
                </a:cubicBezTo>
                <a:cubicBezTo>
                  <a:pt x="73" y="91"/>
                  <a:pt x="73" y="91"/>
                  <a:pt x="73" y="91"/>
                </a:cubicBezTo>
                <a:cubicBezTo>
                  <a:pt x="72" y="91"/>
                  <a:pt x="71" y="92"/>
                  <a:pt x="71" y="92"/>
                </a:cubicBezTo>
                <a:cubicBezTo>
                  <a:pt x="70" y="93"/>
                  <a:pt x="70" y="93"/>
                  <a:pt x="69" y="94"/>
                </a:cubicBezTo>
                <a:cubicBezTo>
                  <a:pt x="68" y="118"/>
                  <a:pt x="68" y="118"/>
                  <a:pt x="68" y="118"/>
                </a:cubicBezTo>
                <a:cubicBezTo>
                  <a:pt x="68" y="119"/>
                  <a:pt x="68" y="120"/>
                  <a:pt x="68" y="121"/>
                </a:cubicBezTo>
                <a:cubicBezTo>
                  <a:pt x="69" y="121"/>
                  <a:pt x="70" y="121"/>
                  <a:pt x="70" y="121"/>
                </a:cubicBezTo>
                <a:cubicBezTo>
                  <a:pt x="4" y="121"/>
                  <a:pt x="4" y="121"/>
                  <a:pt x="4" y="121"/>
                </a:cubicBezTo>
                <a:cubicBezTo>
                  <a:pt x="1" y="121"/>
                  <a:pt x="0" y="119"/>
                  <a:pt x="0" y="115"/>
                </a:cubicBezTo>
                <a:cubicBezTo>
                  <a:pt x="0" y="111"/>
                  <a:pt x="0" y="108"/>
                  <a:pt x="2" y="104"/>
                </a:cubicBezTo>
                <a:cubicBezTo>
                  <a:pt x="41" y="5"/>
                  <a:pt x="41" y="5"/>
                  <a:pt x="41" y="5"/>
                </a:cubicBezTo>
                <a:cubicBezTo>
                  <a:pt x="42" y="4"/>
                  <a:pt x="43" y="3"/>
                  <a:pt x="44" y="2"/>
                </a:cubicBezTo>
                <a:cubicBezTo>
                  <a:pt x="45" y="1"/>
                  <a:pt x="46" y="0"/>
                  <a:pt x="47" y="0"/>
                </a:cubicBezTo>
                <a:cubicBezTo>
                  <a:pt x="80" y="0"/>
                  <a:pt x="80" y="0"/>
                  <a:pt x="80" y="0"/>
                </a:cubicBezTo>
                <a:cubicBezTo>
                  <a:pt x="79" y="0"/>
                  <a:pt x="78" y="1"/>
                  <a:pt x="77" y="1"/>
                </a:cubicBezTo>
                <a:cubicBezTo>
                  <a:pt x="77" y="2"/>
                  <a:pt x="76" y="3"/>
                  <a:pt x="76" y="3"/>
                </a:cubicBezTo>
                <a:cubicBezTo>
                  <a:pt x="75" y="22"/>
                  <a:pt x="75" y="22"/>
                  <a:pt x="75" y="22"/>
                </a:cubicBezTo>
                <a:cubicBezTo>
                  <a:pt x="75" y="23"/>
                  <a:pt x="75" y="23"/>
                  <a:pt x="76" y="24"/>
                </a:cubicBezTo>
                <a:cubicBezTo>
                  <a:pt x="76" y="24"/>
                  <a:pt x="77" y="25"/>
                  <a:pt x="78" y="25"/>
                </a:cubicBezTo>
                <a:cubicBezTo>
                  <a:pt x="93" y="25"/>
                  <a:pt x="93" y="25"/>
                  <a:pt x="93" y="25"/>
                </a:cubicBezTo>
                <a:cubicBezTo>
                  <a:pt x="94" y="25"/>
                  <a:pt x="95" y="24"/>
                  <a:pt x="96" y="24"/>
                </a:cubicBezTo>
                <a:cubicBezTo>
                  <a:pt x="96" y="23"/>
                  <a:pt x="96" y="23"/>
                  <a:pt x="96" y="22"/>
                </a:cubicBezTo>
                <a:cubicBezTo>
                  <a:pt x="95" y="3"/>
                  <a:pt x="95" y="3"/>
                  <a:pt x="95" y="3"/>
                </a:cubicBezTo>
                <a:cubicBezTo>
                  <a:pt x="95" y="3"/>
                  <a:pt x="94" y="2"/>
                  <a:pt x="94" y="1"/>
                </a:cubicBezTo>
                <a:cubicBezTo>
                  <a:pt x="93" y="1"/>
                  <a:pt x="92" y="0"/>
                  <a:pt x="92" y="0"/>
                </a:cubicBezTo>
                <a:cubicBezTo>
                  <a:pt x="124" y="0"/>
                  <a:pt x="124" y="0"/>
                  <a:pt x="124" y="0"/>
                </a:cubicBezTo>
                <a:cubicBezTo>
                  <a:pt x="125" y="0"/>
                  <a:pt x="126" y="1"/>
                  <a:pt x="127" y="2"/>
                </a:cubicBezTo>
                <a:cubicBezTo>
                  <a:pt x="128" y="3"/>
                  <a:pt x="129" y="4"/>
                  <a:pt x="130" y="5"/>
                </a:cubicBezTo>
                <a:cubicBezTo>
                  <a:pt x="169" y="104"/>
                  <a:pt x="169" y="104"/>
                  <a:pt x="169" y="104"/>
                </a:cubicBezTo>
                <a:cubicBezTo>
                  <a:pt x="171" y="108"/>
                  <a:pt x="172" y="111"/>
                  <a:pt x="172" y="115"/>
                </a:cubicBezTo>
                <a:close/>
                <a:moveTo>
                  <a:pt x="100" y="70"/>
                </a:moveTo>
                <a:cubicBezTo>
                  <a:pt x="100" y="70"/>
                  <a:pt x="100" y="70"/>
                  <a:pt x="100" y="70"/>
                </a:cubicBezTo>
                <a:cubicBezTo>
                  <a:pt x="98" y="40"/>
                  <a:pt x="98" y="40"/>
                  <a:pt x="98" y="40"/>
                </a:cubicBezTo>
                <a:cubicBezTo>
                  <a:pt x="98" y="39"/>
                  <a:pt x="97" y="38"/>
                  <a:pt x="97" y="38"/>
                </a:cubicBezTo>
                <a:cubicBezTo>
                  <a:pt x="96" y="37"/>
                  <a:pt x="95" y="37"/>
                  <a:pt x="94" y="37"/>
                </a:cubicBezTo>
                <a:cubicBezTo>
                  <a:pt x="77" y="37"/>
                  <a:pt x="77" y="37"/>
                  <a:pt x="77" y="37"/>
                </a:cubicBezTo>
                <a:cubicBezTo>
                  <a:pt x="76" y="37"/>
                  <a:pt x="75" y="37"/>
                  <a:pt x="75" y="38"/>
                </a:cubicBezTo>
                <a:cubicBezTo>
                  <a:pt x="74" y="38"/>
                  <a:pt x="74" y="39"/>
                  <a:pt x="74" y="40"/>
                </a:cubicBezTo>
                <a:cubicBezTo>
                  <a:pt x="71" y="70"/>
                  <a:pt x="71" y="70"/>
                  <a:pt x="71" y="70"/>
                </a:cubicBezTo>
                <a:cubicBezTo>
                  <a:pt x="71" y="70"/>
                  <a:pt x="71" y="70"/>
                  <a:pt x="71" y="70"/>
                </a:cubicBezTo>
                <a:cubicBezTo>
                  <a:pt x="71" y="71"/>
                  <a:pt x="71" y="72"/>
                  <a:pt x="72" y="72"/>
                </a:cubicBezTo>
                <a:cubicBezTo>
                  <a:pt x="73" y="73"/>
                  <a:pt x="73" y="73"/>
                  <a:pt x="74" y="73"/>
                </a:cubicBezTo>
                <a:cubicBezTo>
                  <a:pt x="97" y="73"/>
                  <a:pt x="97" y="73"/>
                  <a:pt x="97" y="73"/>
                </a:cubicBezTo>
                <a:cubicBezTo>
                  <a:pt x="98" y="73"/>
                  <a:pt x="99" y="73"/>
                  <a:pt x="99" y="72"/>
                </a:cubicBezTo>
                <a:cubicBezTo>
                  <a:pt x="100" y="72"/>
                  <a:pt x="100" y="71"/>
                  <a:pt x="100"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 name="Freeform 29"/>
          <p:cNvSpPr>
            <a:spLocks noEditPoints="1"/>
          </p:cNvSpPr>
          <p:nvPr/>
        </p:nvSpPr>
        <p:spPr bwMode="auto">
          <a:xfrm>
            <a:off x="7676108" y="2057757"/>
            <a:ext cx="216445" cy="201877"/>
          </a:xfrm>
          <a:custGeom>
            <a:avLst/>
            <a:gdLst>
              <a:gd name="T0" fmla="*/ 157 w 157"/>
              <a:gd name="T1" fmla="*/ 106 h 145"/>
              <a:gd name="T2" fmla="*/ 157 w 157"/>
              <a:gd name="T3" fmla="*/ 136 h 145"/>
              <a:gd name="T4" fmla="*/ 155 w 157"/>
              <a:gd name="T5" fmla="*/ 143 h 145"/>
              <a:gd name="T6" fmla="*/ 148 w 157"/>
              <a:gd name="T7" fmla="*/ 145 h 145"/>
              <a:gd name="T8" fmla="*/ 9 w 157"/>
              <a:gd name="T9" fmla="*/ 145 h 145"/>
              <a:gd name="T10" fmla="*/ 3 w 157"/>
              <a:gd name="T11" fmla="*/ 143 h 145"/>
              <a:gd name="T12" fmla="*/ 0 w 157"/>
              <a:gd name="T13" fmla="*/ 136 h 145"/>
              <a:gd name="T14" fmla="*/ 0 w 157"/>
              <a:gd name="T15" fmla="*/ 106 h 145"/>
              <a:gd name="T16" fmla="*/ 3 w 157"/>
              <a:gd name="T17" fmla="*/ 100 h 145"/>
              <a:gd name="T18" fmla="*/ 9 w 157"/>
              <a:gd name="T19" fmla="*/ 97 h 145"/>
              <a:gd name="T20" fmla="*/ 53 w 157"/>
              <a:gd name="T21" fmla="*/ 97 h 145"/>
              <a:gd name="T22" fmla="*/ 66 w 157"/>
              <a:gd name="T23" fmla="*/ 110 h 145"/>
              <a:gd name="T24" fmla="*/ 79 w 157"/>
              <a:gd name="T25" fmla="*/ 115 h 145"/>
              <a:gd name="T26" fmla="*/ 91 w 157"/>
              <a:gd name="T27" fmla="*/ 110 h 145"/>
              <a:gd name="T28" fmla="*/ 104 w 157"/>
              <a:gd name="T29" fmla="*/ 97 h 145"/>
              <a:gd name="T30" fmla="*/ 148 w 157"/>
              <a:gd name="T31" fmla="*/ 97 h 145"/>
              <a:gd name="T32" fmla="*/ 155 w 157"/>
              <a:gd name="T33" fmla="*/ 100 h 145"/>
              <a:gd name="T34" fmla="*/ 157 w 157"/>
              <a:gd name="T35" fmla="*/ 106 h 145"/>
              <a:gd name="T36" fmla="*/ 127 w 157"/>
              <a:gd name="T37" fmla="*/ 52 h 145"/>
              <a:gd name="T38" fmla="*/ 125 w 157"/>
              <a:gd name="T39" fmla="*/ 59 h 145"/>
              <a:gd name="T40" fmla="*/ 83 w 157"/>
              <a:gd name="T41" fmla="*/ 101 h 145"/>
              <a:gd name="T42" fmla="*/ 79 w 157"/>
              <a:gd name="T43" fmla="*/ 103 h 145"/>
              <a:gd name="T44" fmla="*/ 74 w 157"/>
              <a:gd name="T45" fmla="*/ 101 h 145"/>
              <a:gd name="T46" fmla="*/ 32 w 157"/>
              <a:gd name="T47" fmla="*/ 59 h 145"/>
              <a:gd name="T48" fmla="*/ 31 w 157"/>
              <a:gd name="T49" fmla="*/ 52 h 145"/>
              <a:gd name="T50" fmla="*/ 36 w 157"/>
              <a:gd name="T51" fmla="*/ 49 h 145"/>
              <a:gd name="T52" fmla="*/ 60 w 157"/>
              <a:gd name="T53" fmla="*/ 49 h 145"/>
              <a:gd name="T54" fmla="*/ 60 w 157"/>
              <a:gd name="T55" fmla="*/ 6 h 145"/>
              <a:gd name="T56" fmla="*/ 62 w 157"/>
              <a:gd name="T57" fmla="*/ 2 h 145"/>
              <a:gd name="T58" fmla="*/ 67 w 157"/>
              <a:gd name="T59" fmla="*/ 0 h 145"/>
              <a:gd name="T60" fmla="*/ 91 w 157"/>
              <a:gd name="T61" fmla="*/ 0 h 145"/>
              <a:gd name="T62" fmla="*/ 95 w 157"/>
              <a:gd name="T63" fmla="*/ 2 h 145"/>
              <a:gd name="T64" fmla="*/ 97 w 157"/>
              <a:gd name="T65" fmla="*/ 6 h 145"/>
              <a:gd name="T66" fmla="*/ 97 w 157"/>
              <a:gd name="T67" fmla="*/ 49 h 145"/>
              <a:gd name="T68" fmla="*/ 121 w 157"/>
              <a:gd name="T69" fmla="*/ 49 h 145"/>
              <a:gd name="T70" fmla="*/ 127 w 157"/>
              <a:gd name="T71" fmla="*/ 52 h 145"/>
              <a:gd name="T72" fmla="*/ 119 w 157"/>
              <a:gd name="T73" fmla="*/ 132 h 145"/>
              <a:gd name="T74" fmla="*/ 121 w 157"/>
              <a:gd name="T75" fmla="*/ 127 h 145"/>
              <a:gd name="T76" fmla="*/ 119 w 157"/>
              <a:gd name="T77" fmla="*/ 123 h 145"/>
              <a:gd name="T78" fmla="*/ 115 w 157"/>
              <a:gd name="T79" fmla="*/ 121 h 145"/>
              <a:gd name="T80" fmla="*/ 111 w 157"/>
              <a:gd name="T81" fmla="*/ 123 h 145"/>
              <a:gd name="T82" fmla="*/ 109 w 157"/>
              <a:gd name="T83" fmla="*/ 127 h 145"/>
              <a:gd name="T84" fmla="*/ 111 w 157"/>
              <a:gd name="T85" fmla="*/ 132 h 145"/>
              <a:gd name="T86" fmla="*/ 115 w 157"/>
              <a:gd name="T87" fmla="*/ 133 h 145"/>
              <a:gd name="T88" fmla="*/ 119 w 157"/>
              <a:gd name="T89" fmla="*/ 132 h 145"/>
              <a:gd name="T90" fmla="*/ 143 w 157"/>
              <a:gd name="T91" fmla="*/ 132 h 145"/>
              <a:gd name="T92" fmla="*/ 145 w 157"/>
              <a:gd name="T93" fmla="*/ 127 h 145"/>
              <a:gd name="T94" fmla="*/ 143 w 157"/>
              <a:gd name="T95" fmla="*/ 123 h 145"/>
              <a:gd name="T96" fmla="*/ 139 w 157"/>
              <a:gd name="T97" fmla="*/ 121 h 145"/>
              <a:gd name="T98" fmla="*/ 135 w 157"/>
              <a:gd name="T99" fmla="*/ 123 h 145"/>
              <a:gd name="T100" fmla="*/ 133 w 157"/>
              <a:gd name="T101" fmla="*/ 127 h 145"/>
              <a:gd name="T102" fmla="*/ 135 w 157"/>
              <a:gd name="T103" fmla="*/ 132 h 145"/>
              <a:gd name="T104" fmla="*/ 139 w 157"/>
              <a:gd name="T105" fmla="*/ 133 h 145"/>
              <a:gd name="T106" fmla="*/ 143 w 157"/>
              <a:gd name="T107" fmla="*/ 13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45">
                <a:moveTo>
                  <a:pt x="157" y="106"/>
                </a:moveTo>
                <a:cubicBezTo>
                  <a:pt x="157" y="136"/>
                  <a:pt x="157" y="136"/>
                  <a:pt x="157" y="136"/>
                </a:cubicBezTo>
                <a:cubicBezTo>
                  <a:pt x="157" y="139"/>
                  <a:pt x="156" y="141"/>
                  <a:pt x="155" y="143"/>
                </a:cubicBezTo>
                <a:cubicBezTo>
                  <a:pt x="153" y="145"/>
                  <a:pt x="151" y="145"/>
                  <a:pt x="148" y="145"/>
                </a:cubicBezTo>
                <a:cubicBezTo>
                  <a:pt x="9" y="145"/>
                  <a:pt x="9" y="145"/>
                  <a:pt x="9" y="145"/>
                </a:cubicBezTo>
                <a:cubicBezTo>
                  <a:pt x="7" y="145"/>
                  <a:pt x="4" y="145"/>
                  <a:pt x="3" y="143"/>
                </a:cubicBezTo>
                <a:cubicBezTo>
                  <a:pt x="1" y="141"/>
                  <a:pt x="0" y="139"/>
                  <a:pt x="0" y="136"/>
                </a:cubicBezTo>
                <a:cubicBezTo>
                  <a:pt x="0" y="106"/>
                  <a:pt x="0" y="106"/>
                  <a:pt x="0" y="106"/>
                </a:cubicBezTo>
                <a:cubicBezTo>
                  <a:pt x="0" y="104"/>
                  <a:pt x="1" y="101"/>
                  <a:pt x="3" y="100"/>
                </a:cubicBezTo>
                <a:cubicBezTo>
                  <a:pt x="4" y="98"/>
                  <a:pt x="7" y="97"/>
                  <a:pt x="9" y="97"/>
                </a:cubicBezTo>
                <a:cubicBezTo>
                  <a:pt x="53" y="97"/>
                  <a:pt x="53" y="97"/>
                  <a:pt x="53" y="97"/>
                </a:cubicBezTo>
                <a:cubicBezTo>
                  <a:pt x="66" y="110"/>
                  <a:pt x="66" y="110"/>
                  <a:pt x="66" y="110"/>
                </a:cubicBezTo>
                <a:cubicBezTo>
                  <a:pt x="69" y="113"/>
                  <a:pt x="74" y="115"/>
                  <a:pt x="79" y="115"/>
                </a:cubicBezTo>
                <a:cubicBezTo>
                  <a:pt x="84" y="115"/>
                  <a:pt x="88" y="113"/>
                  <a:pt x="91" y="110"/>
                </a:cubicBezTo>
                <a:cubicBezTo>
                  <a:pt x="104" y="97"/>
                  <a:pt x="104" y="97"/>
                  <a:pt x="104" y="97"/>
                </a:cubicBezTo>
                <a:cubicBezTo>
                  <a:pt x="148" y="97"/>
                  <a:pt x="148" y="97"/>
                  <a:pt x="148" y="97"/>
                </a:cubicBezTo>
                <a:cubicBezTo>
                  <a:pt x="151" y="97"/>
                  <a:pt x="153" y="98"/>
                  <a:pt x="155" y="100"/>
                </a:cubicBezTo>
                <a:cubicBezTo>
                  <a:pt x="156" y="101"/>
                  <a:pt x="157" y="104"/>
                  <a:pt x="157" y="106"/>
                </a:cubicBezTo>
                <a:close/>
                <a:moveTo>
                  <a:pt x="127" y="52"/>
                </a:moveTo>
                <a:cubicBezTo>
                  <a:pt x="128" y="55"/>
                  <a:pt x="127" y="57"/>
                  <a:pt x="125" y="59"/>
                </a:cubicBezTo>
                <a:cubicBezTo>
                  <a:pt x="83" y="101"/>
                  <a:pt x="83" y="101"/>
                  <a:pt x="83" y="101"/>
                </a:cubicBezTo>
                <a:cubicBezTo>
                  <a:pt x="82" y="103"/>
                  <a:pt x="80" y="103"/>
                  <a:pt x="79" y="103"/>
                </a:cubicBezTo>
                <a:cubicBezTo>
                  <a:pt x="77" y="103"/>
                  <a:pt x="76" y="103"/>
                  <a:pt x="74" y="101"/>
                </a:cubicBezTo>
                <a:cubicBezTo>
                  <a:pt x="32" y="59"/>
                  <a:pt x="32" y="59"/>
                  <a:pt x="32" y="59"/>
                </a:cubicBezTo>
                <a:cubicBezTo>
                  <a:pt x="30" y="57"/>
                  <a:pt x="30" y="55"/>
                  <a:pt x="31" y="52"/>
                </a:cubicBezTo>
                <a:cubicBezTo>
                  <a:pt x="32" y="50"/>
                  <a:pt x="34" y="49"/>
                  <a:pt x="36" y="49"/>
                </a:cubicBezTo>
                <a:cubicBezTo>
                  <a:pt x="60" y="49"/>
                  <a:pt x="60" y="49"/>
                  <a:pt x="60" y="49"/>
                </a:cubicBezTo>
                <a:cubicBezTo>
                  <a:pt x="60" y="6"/>
                  <a:pt x="60" y="6"/>
                  <a:pt x="60" y="6"/>
                </a:cubicBezTo>
                <a:cubicBezTo>
                  <a:pt x="60" y="5"/>
                  <a:pt x="61" y="3"/>
                  <a:pt x="62" y="2"/>
                </a:cubicBezTo>
                <a:cubicBezTo>
                  <a:pt x="63" y="1"/>
                  <a:pt x="65" y="0"/>
                  <a:pt x="67" y="0"/>
                </a:cubicBezTo>
                <a:cubicBezTo>
                  <a:pt x="91" y="0"/>
                  <a:pt x="91" y="0"/>
                  <a:pt x="91" y="0"/>
                </a:cubicBezTo>
                <a:cubicBezTo>
                  <a:pt x="92" y="0"/>
                  <a:pt x="94" y="1"/>
                  <a:pt x="95" y="2"/>
                </a:cubicBezTo>
                <a:cubicBezTo>
                  <a:pt x="96" y="3"/>
                  <a:pt x="97" y="5"/>
                  <a:pt x="97" y="6"/>
                </a:cubicBezTo>
                <a:cubicBezTo>
                  <a:pt x="97" y="49"/>
                  <a:pt x="97" y="49"/>
                  <a:pt x="97" y="49"/>
                </a:cubicBezTo>
                <a:cubicBezTo>
                  <a:pt x="121" y="49"/>
                  <a:pt x="121" y="49"/>
                  <a:pt x="121" y="49"/>
                </a:cubicBezTo>
                <a:cubicBezTo>
                  <a:pt x="124" y="49"/>
                  <a:pt x="125" y="50"/>
                  <a:pt x="127" y="52"/>
                </a:cubicBezTo>
                <a:close/>
                <a:moveTo>
                  <a:pt x="119" y="132"/>
                </a:moveTo>
                <a:cubicBezTo>
                  <a:pt x="120" y="130"/>
                  <a:pt x="121" y="129"/>
                  <a:pt x="121" y="127"/>
                </a:cubicBezTo>
                <a:cubicBezTo>
                  <a:pt x="121" y="126"/>
                  <a:pt x="120" y="124"/>
                  <a:pt x="119" y="123"/>
                </a:cubicBezTo>
                <a:cubicBezTo>
                  <a:pt x="118" y="122"/>
                  <a:pt x="117" y="121"/>
                  <a:pt x="115" y="121"/>
                </a:cubicBezTo>
                <a:cubicBezTo>
                  <a:pt x="113" y="121"/>
                  <a:pt x="112" y="122"/>
                  <a:pt x="111" y="123"/>
                </a:cubicBezTo>
                <a:cubicBezTo>
                  <a:pt x="109" y="124"/>
                  <a:pt x="109" y="126"/>
                  <a:pt x="109" y="127"/>
                </a:cubicBezTo>
                <a:cubicBezTo>
                  <a:pt x="109" y="129"/>
                  <a:pt x="109" y="130"/>
                  <a:pt x="111" y="132"/>
                </a:cubicBezTo>
                <a:cubicBezTo>
                  <a:pt x="112" y="133"/>
                  <a:pt x="113" y="133"/>
                  <a:pt x="115" y="133"/>
                </a:cubicBezTo>
                <a:cubicBezTo>
                  <a:pt x="117" y="133"/>
                  <a:pt x="118" y="133"/>
                  <a:pt x="119" y="132"/>
                </a:cubicBezTo>
                <a:close/>
                <a:moveTo>
                  <a:pt x="143" y="132"/>
                </a:moveTo>
                <a:cubicBezTo>
                  <a:pt x="145" y="130"/>
                  <a:pt x="145" y="129"/>
                  <a:pt x="145" y="127"/>
                </a:cubicBezTo>
                <a:cubicBezTo>
                  <a:pt x="145" y="126"/>
                  <a:pt x="145" y="124"/>
                  <a:pt x="143" y="123"/>
                </a:cubicBezTo>
                <a:cubicBezTo>
                  <a:pt x="142" y="122"/>
                  <a:pt x="141" y="121"/>
                  <a:pt x="139" y="121"/>
                </a:cubicBezTo>
                <a:cubicBezTo>
                  <a:pt x="138" y="121"/>
                  <a:pt x="136" y="122"/>
                  <a:pt x="135" y="123"/>
                </a:cubicBezTo>
                <a:cubicBezTo>
                  <a:pt x="134" y="124"/>
                  <a:pt x="133" y="126"/>
                  <a:pt x="133" y="127"/>
                </a:cubicBezTo>
                <a:cubicBezTo>
                  <a:pt x="133" y="129"/>
                  <a:pt x="134" y="130"/>
                  <a:pt x="135" y="132"/>
                </a:cubicBezTo>
                <a:cubicBezTo>
                  <a:pt x="136" y="133"/>
                  <a:pt x="138" y="133"/>
                  <a:pt x="139" y="133"/>
                </a:cubicBezTo>
                <a:cubicBezTo>
                  <a:pt x="141" y="133"/>
                  <a:pt x="142" y="133"/>
                  <a:pt x="143" y="13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 name="Freeform 30"/>
          <p:cNvSpPr>
            <a:spLocks noEditPoints="1"/>
          </p:cNvSpPr>
          <p:nvPr/>
        </p:nvSpPr>
        <p:spPr bwMode="auto">
          <a:xfrm>
            <a:off x="7954988" y="2074406"/>
            <a:ext cx="199795" cy="201877"/>
          </a:xfrm>
          <a:custGeom>
            <a:avLst/>
            <a:gdLst>
              <a:gd name="T0" fmla="*/ 135 w 145"/>
              <a:gd name="T1" fmla="*/ 37 h 146"/>
              <a:gd name="T2" fmla="*/ 145 w 145"/>
              <a:gd name="T3" fmla="*/ 73 h 146"/>
              <a:gd name="T4" fmla="*/ 135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5 w 145"/>
              <a:gd name="T25" fmla="*/ 37 h 146"/>
              <a:gd name="T26" fmla="*/ 98 w 145"/>
              <a:gd name="T27" fmla="*/ 28 h 146"/>
              <a:gd name="T28" fmla="*/ 73 w 145"/>
              <a:gd name="T29" fmla="*/ 22 h 146"/>
              <a:gd name="T30" fmla="*/ 47 w 145"/>
              <a:gd name="T31" fmla="*/ 28 h 146"/>
              <a:gd name="T32" fmla="*/ 28 w 145"/>
              <a:gd name="T33" fmla="*/ 47 h 146"/>
              <a:gd name="T34" fmla="*/ 21 w 145"/>
              <a:gd name="T35" fmla="*/ 73 h 146"/>
              <a:gd name="T36" fmla="*/ 28 w 145"/>
              <a:gd name="T37" fmla="*/ 99 h 146"/>
              <a:gd name="T38" fmla="*/ 47 w 145"/>
              <a:gd name="T39" fmla="*/ 118 h 146"/>
              <a:gd name="T40" fmla="*/ 73 w 145"/>
              <a:gd name="T41" fmla="*/ 124 h 146"/>
              <a:gd name="T42" fmla="*/ 98 w 145"/>
              <a:gd name="T43" fmla="*/ 118 h 146"/>
              <a:gd name="T44" fmla="*/ 117 w 145"/>
              <a:gd name="T45" fmla="*/ 99 h 146"/>
              <a:gd name="T46" fmla="*/ 124 w 145"/>
              <a:gd name="T47" fmla="*/ 73 h 146"/>
              <a:gd name="T48" fmla="*/ 117 w 145"/>
              <a:gd name="T49" fmla="*/ 47 h 146"/>
              <a:gd name="T50" fmla="*/ 98 w 145"/>
              <a:gd name="T51" fmla="*/ 28 h 146"/>
              <a:gd name="T52" fmla="*/ 106 w 145"/>
              <a:gd name="T53" fmla="*/ 76 h 146"/>
              <a:gd name="T54" fmla="*/ 105 w 145"/>
              <a:gd name="T55" fmla="*/ 78 h 146"/>
              <a:gd name="T56" fmla="*/ 75 w 145"/>
              <a:gd name="T57" fmla="*/ 108 h 146"/>
              <a:gd name="T58" fmla="*/ 73 w 145"/>
              <a:gd name="T59" fmla="*/ 109 h 146"/>
              <a:gd name="T60" fmla="*/ 70 w 145"/>
              <a:gd name="T61" fmla="*/ 108 h 146"/>
              <a:gd name="T62" fmla="*/ 40 w 145"/>
              <a:gd name="T63" fmla="*/ 78 h 146"/>
              <a:gd name="T64" fmla="*/ 39 w 145"/>
              <a:gd name="T65" fmla="*/ 75 h 146"/>
              <a:gd name="T66" fmla="*/ 42 w 145"/>
              <a:gd name="T67" fmla="*/ 73 h 146"/>
              <a:gd name="T68" fmla="*/ 60 w 145"/>
              <a:gd name="T69" fmla="*/ 73 h 146"/>
              <a:gd name="T70" fmla="*/ 60 w 145"/>
              <a:gd name="T71" fmla="*/ 40 h 146"/>
              <a:gd name="T72" fmla="*/ 61 w 145"/>
              <a:gd name="T73" fmla="*/ 38 h 146"/>
              <a:gd name="T74" fmla="*/ 63 w 145"/>
              <a:gd name="T75" fmla="*/ 37 h 146"/>
              <a:gd name="T76" fmla="*/ 82 w 145"/>
              <a:gd name="T77" fmla="*/ 37 h 146"/>
              <a:gd name="T78" fmla="*/ 84 w 145"/>
              <a:gd name="T79" fmla="*/ 38 h 146"/>
              <a:gd name="T80" fmla="*/ 85 w 145"/>
              <a:gd name="T81" fmla="*/ 40 h 146"/>
              <a:gd name="T82" fmla="*/ 85 w 145"/>
              <a:gd name="T83" fmla="*/ 73 h 146"/>
              <a:gd name="T84" fmla="*/ 103 w 145"/>
              <a:gd name="T85" fmla="*/ 73 h 146"/>
              <a:gd name="T86" fmla="*/ 105 w 145"/>
              <a:gd name="T87" fmla="*/ 74 h 146"/>
              <a:gd name="T88" fmla="*/ 106 w 145"/>
              <a:gd name="T89" fmla="*/ 7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6" y="146"/>
                  <a:pt x="73" y="146"/>
                </a:cubicBezTo>
                <a:cubicBezTo>
                  <a:pt x="59"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59" y="0"/>
                  <a:pt x="73" y="0"/>
                </a:cubicBezTo>
                <a:cubicBezTo>
                  <a:pt x="86" y="0"/>
                  <a:pt x="98" y="4"/>
                  <a:pt x="109" y="10"/>
                </a:cubicBezTo>
                <a:cubicBezTo>
                  <a:pt x="120" y="17"/>
                  <a:pt x="129" y="25"/>
                  <a:pt x="135" y="37"/>
                </a:cubicBezTo>
                <a:close/>
                <a:moveTo>
                  <a:pt x="98" y="28"/>
                </a:moveTo>
                <a:cubicBezTo>
                  <a:pt x="90" y="24"/>
                  <a:pt x="82" y="22"/>
                  <a:pt x="73" y="22"/>
                </a:cubicBezTo>
                <a:cubicBezTo>
                  <a:pt x="63" y="22"/>
                  <a:pt x="55" y="24"/>
                  <a:pt x="47" y="28"/>
                </a:cubicBezTo>
                <a:cubicBezTo>
                  <a:pt x="39" y="33"/>
                  <a:pt x="33" y="39"/>
                  <a:pt x="28" y="47"/>
                </a:cubicBezTo>
                <a:cubicBezTo>
                  <a:pt x="23" y="55"/>
                  <a:pt x="21" y="64"/>
                  <a:pt x="21" y="73"/>
                </a:cubicBezTo>
                <a:cubicBezTo>
                  <a:pt x="21" y="82"/>
                  <a:pt x="23" y="91"/>
                  <a:pt x="28" y="99"/>
                </a:cubicBezTo>
                <a:cubicBezTo>
                  <a:pt x="33" y="107"/>
                  <a:pt x="39" y="113"/>
                  <a:pt x="47" y="118"/>
                </a:cubicBezTo>
                <a:cubicBezTo>
                  <a:pt x="55" y="122"/>
                  <a:pt x="63" y="124"/>
                  <a:pt x="73" y="124"/>
                </a:cubicBezTo>
                <a:cubicBezTo>
                  <a:pt x="82" y="124"/>
                  <a:pt x="90" y="122"/>
                  <a:pt x="98" y="118"/>
                </a:cubicBezTo>
                <a:cubicBezTo>
                  <a:pt x="106" y="113"/>
                  <a:pt x="112" y="107"/>
                  <a:pt x="117" y="99"/>
                </a:cubicBezTo>
                <a:cubicBezTo>
                  <a:pt x="122" y="91"/>
                  <a:pt x="124" y="82"/>
                  <a:pt x="124" y="73"/>
                </a:cubicBezTo>
                <a:cubicBezTo>
                  <a:pt x="124" y="64"/>
                  <a:pt x="122" y="55"/>
                  <a:pt x="117" y="47"/>
                </a:cubicBezTo>
                <a:cubicBezTo>
                  <a:pt x="112" y="39"/>
                  <a:pt x="106" y="33"/>
                  <a:pt x="98" y="28"/>
                </a:cubicBezTo>
                <a:close/>
                <a:moveTo>
                  <a:pt x="106" y="76"/>
                </a:moveTo>
                <a:cubicBezTo>
                  <a:pt x="106" y="77"/>
                  <a:pt x="106" y="78"/>
                  <a:pt x="105" y="78"/>
                </a:cubicBezTo>
                <a:cubicBezTo>
                  <a:pt x="75" y="108"/>
                  <a:pt x="75" y="108"/>
                  <a:pt x="75" y="108"/>
                </a:cubicBezTo>
                <a:cubicBezTo>
                  <a:pt x="74" y="109"/>
                  <a:pt x="73" y="109"/>
                  <a:pt x="73" y="109"/>
                </a:cubicBezTo>
                <a:cubicBezTo>
                  <a:pt x="72" y="109"/>
                  <a:pt x="71" y="109"/>
                  <a:pt x="70" y="108"/>
                </a:cubicBezTo>
                <a:cubicBezTo>
                  <a:pt x="40" y="78"/>
                  <a:pt x="40" y="78"/>
                  <a:pt x="40" y="78"/>
                </a:cubicBezTo>
                <a:cubicBezTo>
                  <a:pt x="39" y="77"/>
                  <a:pt x="39" y="76"/>
                  <a:pt x="39" y="75"/>
                </a:cubicBezTo>
                <a:cubicBezTo>
                  <a:pt x="40" y="74"/>
                  <a:pt x="41" y="73"/>
                  <a:pt x="42" y="73"/>
                </a:cubicBezTo>
                <a:cubicBezTo>
                  <a:pt x="60" y="73"/>
                  <a:pt x="60" y="73"/>
                  <a:pt x="60" y="73"/>
                </a:cubicBezTo>
                <a:cubicBezTo>
                  <a:pt x="60" y="40"/>
                  <a:pt x="60" y="40"/>
                  <a:pt x="60" y="40"/>
                </a:cubicBezTo>
                <a:cubicBezTo>
                  <a:pt x="60" y="39"/>
                  <a:pt x="61" y="38"/>
                  <a:pt x="61" y="38"/>
                </a:cubicBezTo>
                <a:cubicBezTo>
                  <a:pt x="62" y="37"/>
                  <a:pt x="63" y="37"/>
                  <a:pt x="63" y="37"/>
                </a:cubicBezTo>
                <a:cubicBezTo>
                  <a:pt x="82" y="37"/>
                  <a:pt x="82" y="37"/>
                  <a:pt x="82" y="37"/>
                </a:cubicBezTo>
                <a:cubicBezTo>
                  <a:pt x="82" y="37"/>
                  <a:pt x="83" y="37"/>
                  <a:pt x="84" y="38"/>
                </a:cubicBezTo>
                <a:cubicBezTo>
                  <a:pt x="84" y="38"/>
                  <a:pt x="85" y="39"/>
                  <a:pt x="85" y="40"/>
                </a:cubicBezTo>
                <a:cubicBezTo>
                  <a:pt x="85" y="73"/>
                  <a:pt x="85" y="73"/>
                  <a:pt x="85" y="73"/>
                </a:cubicBezTo>
                <a:cubicBezTo>
                  <a:pt x="103" y="73"/>
                  <a:pt x="103" y="73"/>
                  <a:pt x="103" y="73"/>
                </a:cubicBezTo>
                <a:cubicBezTo>
                  <a:pt x="104" y="73"/>
                  <a:pt x="104" y="73"/>
                  <a:pt x="105" y="74"/>
                </a:cubicBezTo>
                <a:cubicBezTo>
                  <a:pt x="106" y="74"/>
                  <a:pt x="106" y="75"/>
                  <a:pt x="106"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 name="Freeform 31"/>
          <p:cNvSpPr>
            <a:spLocks noEditPoints="1"/>
          </p:cNvSpPr>
          <p:nvPr/>
        </p:nvSpPr>
        <p:spPr bwMode="auto">
          <a:xfrm>
            <a:off x="8217219" y="2074406"/>
            <a:ext cx="199795" cy="201877"/>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2 w 145"/>
              <a:gd name="T21" fmla="*/ 0 h 146"/>
              <a:gd name="T22" fmla="*/ 109 w 145"/>
              <a:gd name="T23" fmla="*/ 10 h 146"/>
              <a:gd name="T24" fmla="*/ 135 w 145"/>
              <a:gd name="T25" fmla="*/ 37 h 146"/>
              <a:gd name="T26" fmla="*/ 98 w 145"/>
              <a:gd name="T27" fmla="*/ 28 h 146"/>
              <a:gd name="T28" fmla="*/ 72 w 145"/>
              <a:gd name="T29" fmla="*/ 22 h 146"/>
              <a:gd name="T30" fmla="*/ 47 w 145"/>
              <a:gd name="T31" fmla="*/ 28 h 146"/>
              <a:gd name="T32" fmla="*/ 28 w 145"/>
              <a:gd name="T33" fmla="*/ 47 h 146"/>
              <a:gd name="T34" fmla="*/ 21 w 145"/>
              <a:gd name="T35" fmla="*/ 73 h 146"/>
              <a:gd name="T36" fmla="*/ 28 w 145"/>
              <a:gd name="T37" fmla="*/ 99 h 146"/>
              <a:gd name="T38" fmla="*/ 47 w 145"/>
              <a:gd name="T39" fmla="*/ 118 h 146"/>
              <a:gd name="T40" fmla="*/ 72 w 145"/>
              <a:gd name="T41" fmla="*/ 124 h 146"/>
              <a:gd name="T42" fmla="*/ 98 w 145"/>
              <a:gd name="T43" fmla="*/ 118 h 146"/>
              <a:gd name="T44" fmla="*/ 117 w 145"/>
              <a:gd name="T45" fmla="*/ 99 h 146"/>
              <a:gd name="T46" fmla="*/ 124 w 145"/>
              <a:gd name="T47" fmla="*/ 73 h 146"/>
              <a:gd name="T48" fmla="*/ 117 w 145"/>
              <a:gd name="T49" fmla="*/ 47 h 146"/>
              <a:gd name="T50" fmla="*/ 98 w 145"/>
              <a:gd name="T51" fmla="*/ 28 h 146"/>
              <a:gd name="T52" fmla="*/ 105 w 145"/>
              <a:gd name="T53" fmla="*/ 71 h 146"/>
              <a:gd name="T54" fmla="*/ 103 w 145"/>
              <a:gd name="T55" fmla="*/ 73 h 146"/>
              <a:gd name="T56" fmla="*/ 84 w 145"/>
              <a:gd name="T57" fmla="*/ 73 h 146"/>
              <a:gd name="T58" fmla="*/ 84 w 145"/>
              <a:gd name="T59" fmla="*/ 106 h 146"/>
              <a:gd name="T60" fmla="*/ 84 w 145"/>
              <a:gd name="T61" fmla="*/ 108 h 146"/>
              <a:gd name="T62" fmla="*/ 81 w 145"/>
              <a:gd name="T63" fmla="*/ 109 h 146"/>
              <a:gd name="T64" fmla="*/ 63 w 145"/>
              <a:gd name="T65" fmla="*/ 109 h 146"/>
              <a:gd name="T66" fmla="*/ 61 w 145"/>
              <a:gd name="T67" fmla="*/ 108 h 146"/>
              <a:gd name="T68" fmla="*/ 60 w 145"/>
              <a:gd name="T69" fmla="*/ 106 h 146"/>
              <a:gd name="T70" fmla="*/ 60 w 145"/>
              <a:gd name="T71" fmla="*/ 73 h 146"/>
              <a:gd name="T72" fmla="*/ 42 w 145"/>
              <a:gd name="T73" fmla="*/ 73 h 146"/>
              <a:gd name="T74" fmla="*/ 40 w 145"/>
              <a:gd name="T75" fmla="*/ 72 h 146"/>
              <a:gd name="T76" fmla="*/ 39 w 145"/>
              <a:gd name="T77" fmla="*/ 70 h 146"/>
              <a:gd name="T78" fmla="*/ 40 w 145"/>
              <a:gd name="T79" fmla="*/ 68 h 146"/>
              <a:gd name="T80" fmla="*/ 70 w 145"/>
              <a:gd name="T81" fmla="*/ 38 h 146"/>
              <a:gd name="T82" fmla="*/ 72 w 145"/>
              <a:gd name="T83" fmla="*/ 37 h 146"/>
              <a:gd name="T84" fmla="*/ 75 w 145"/>
              <a:gd name="T85" fmla="*/ 38 h 146"/>
              <a:gd name="T86" fmla="*/ 105 w 145"/>
              <a:gd name="T87" fmla="*/ 68 h 146"/>
              <a:gd name="T88" fmla="*/ 105 w 145"/>
              <a:gd name="T89" fmla="*/ 7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6" y="146"/>
                  <a:pt x="72" y="146"/>
                </a:cubicBezTo>
                <a:cubicBezTo>
                  <a:pt x="59"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59" y="0"/>
                  <a:pt x="72" y="0"/>
                </a:cubicBezTo>
                <a:cubicBezTo>
                  <a:pt x="86" y="0"/>
                  <a:pt x="98" y="4"/>
                  <a:pt x="109" y="10"/>
                </a:cubicBezTo>
                <a:cubicBezTo>
                  <a:pt x="120" y="17"/>
                  <a:pt x="129" y="25"/>
                  <a:pt x="135" y="37"/>
                </a:cubicBezTo>
                <a:close/>
                <a:moveTo>
                  <a:pt x="98" y="28"/>
                </a:moveTo>
                <a:cubicBezTo>
                  <a:pt x="90" y="24"/>
                  <a:pt x="82" y="22"/>
                  <a:pt x="72" y="22"/>
                </a:cubicBezTo>
                <a:cubicBezTo>
                  <a:pt x="63" y="22"/>
                  <a:pt x="54" y="24"/>
                  <a:pt x="47" y="28"/>
                </a:cubicBezTo>
                <a:cubicBezTo>
                  <a:pt x="39" y="33"/>
                  <a:pt x="32" y="39"/>
                  <a:pt x="28" y="47"/>
                </a:cubicBezTo>
                <a:cubicBezTo>
                  <a:pt x="23" y="55"/>
                  <a:pt x="21" y="64"/>
                  <a:pt x="21" y="73"/>
                </a:cubicBezTo>
                <a:cubicBezTo>
                  <a:pt x="21" y="82"/>
                  <a:pt x="23" y="91"/>
                  <a:pt x="28" y="99"/>
                </a:cubicBezTo>
                <a:cubicBezTo>
                  <a:pt x="32" y="107"/>
                  <a:pt x="39" y="113"/>
                  <a:pt x="47" y="118"/>
                </a:cubicBezTo>
                <a:cubicBezTo>
                  <a:pt x="54" y="122"/>
                  <a:pt x="63" y="124"/>
                  <a:pt x="72" y="124"/>
                </a:cubicBezTo>
                <a:cubicBezTo>
                  <a:pt x="82" y="124"/>
                  <a:pt x="90" y="122"/>
                  <a:pt x="98" y="118"/>
                </a:cubicBezTo>
                <a:cubicBezTo>
                  <a:pt x="106" y="113"/>
                  <a:pt x="112" y="107"/>
                  <a:pt x="117" y="99"/>
                </a:cubicBezTo>
                <a:cubicBezTo>
                  <a:pt x="122" y="91"/>
                  <a:pt x="124" y="82"/>
                  <a:pt x="124" y="73"/>
                </a:cubicBezTo>
                <a:cubicBezTo>
                  <a:pt x="124" y="64"/>
                  <a:pt x="122" y="55"/>
                  <a:pt x="117" y="47"/>
                </a:cubicBezTo>
                <a:cubicBezTo>
                  <a:pt x="112" y="39"/>
                  <a:pt x="106" y="33"/>
                  <a:pt x="98" y="28"/>
                </a:cubicBezTo>
                <a:close/>
                <a:moveTo>
                  <a:pt x="105" y="71"/>
                </a:moveTo>
                <a:cubicBezTo>
                  <a:pt x="105" y="72"/>
                  <a:pt x="104" y="73"/>
                  <a:pt x="103" y="73"/>
                </a:cubicBezTo>
                <a:cubicBezTo>
                  <a:pt x="84" y="73"/>
                  <a:pt x="84" y="73"/>
                  <a:pt x="84" y="73"/>
                </a:cubicBezTo>
                <a:cubicBezTo>
                  <a:pt x="84" y="106"/>
                  <a:pt x="84" y="106"/>
                  <a:pt x="84" y="106"/>
                </a:cubicBezTo>
                <a:cubicBezTo>
                  <a:pt x="84" y="107"/>
                  <a:pt x="84" y="108"/>
                  <a:pt x="84" y="108"/>
                </a:cubicBezTo>
                <a:cubicBezTo>
                  <a:pt x="83" y="109"/>
                  <a:pt x="82" y="109"/>
                  <a:pt x="81" y="109"/>
                </a:cubicBezTo>
                <a:cubicBezTo>
                  <a:pt x="63" y="109"/>
                  <a:pt x="63" y="109"/>
                  <a:pt x="63" y="109"/>
                </a:cubicBezTo>
                <a:cubicBezTo>
                  <a:pt x="62" y="109"/>
                  <a:pt x="62" y="109"/>
                  <a:pt x="61" y="108"/>
                </a:cubicBezTo>
                <a:cubicBezTo>
                  <a:pt x="61" y="108"/>
                  <a:pt x="60" y="107"/>
                  <a:pt x="60" y="106"/>
                </a:cubicBezTo>
                <a:cubicBezTo>
                  <a:pt x="60" y="73"/>
                  <a:pt x="60" y="73"/>
                  <a:pt x="60" y="73"/>
                </a:cubicBezTo>
                <a:cubicBezTo>
                  <a:pt x="42" y="73"/>
                  <a:pt x="42" y="73"/>
                  <a:pt x="42" y="73"/>
                </a:cubicBezTo>
                <a:cubicBezTo>
                  <a:pt x="41" y="73"/>
                  <a:pt x="41" y="73"/>
                  <a:pt x="40" y="72"/>
                </a:cubicBezTo>
                <a:cubicBezTo>
                  <a:pt x="39" y="72"/>
                  <a:pt x="39" y="71"/>
                  <a:pt x="39" y="70"/>
                </a:cubicBezTo>
                <a:cubicBezTo>
                  <a:pt x="39" y="69"/>
                  <a:pt x="39" y="68"/>
                  <a:pt x="40" y="68"/>
                </a:cubicBezTo>
                <a:cubicBezTo>
                  <a:pt x="70" y="38"/>
                  <a:pt x="70" y="38"/>
                  <a:pt x="70" y="38"/>
                </a:cubicBezTo>
                <a:cubicBezTo>
                  <a:pt x="71" y="37"/>
                  <a:pt x="72" y="37"/>
                  <a:pt x="72" y="37"/>
                </a:cubicBezTo>
                <a:cubicBezTo>
                  <a:pt x="73" y="37"/>
                  <a:pt x="74" y="37"/>
                  <a:pt x="75" y="38"/>
                </a:cubicBezTo>
                <a:cubicBezTo>
                  <a:pt x="105" y="68"/>
                  <a:pt x="105" y="68"/>
                  <a:pt x="105" y="68"/>
                </a:cubicBezTo>
                <a:cubicBezTo>
                  <a:pt x="106" y="69"/>
                  <a:pt x="106" y="70"/>
                  <a:pt x="105" y="7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 name="Freeform 32"/>
          <p:cNvSpPr>
            <a:spLocks noEditPoints="1"/>
          </p:cNvSpPr>
          <p:nvPr/>
        </p:nvSpPr>
        <p:spPr bwMode="auto">
          <a:xfrm>
            <a:off x="8479450" y="2091056"/>
            <a:ext cx="199795" cy="168577"/>
          </a:xfrm>
          <a:custGeom>
            <a:avLst/>
            <a:gdLst>
              <a:gd name="T0" fmla="*/ 145 w 145"/>
              <a:gd name="T1" fmla="*/ 70 h 121"/>
              <a:gd name="T2" fmla="*/ 145 w 145"/>
              <a:gd name="T3" fmla="*/ 115 h 121"/>
              <a:gd name="T4" fmla="*/ 143 w 145"/>
              <a:gd name="T5" fmla="*/ 120 h 121"/>
              <a:gd name="T6" fmla="*/ 139 w 145"/>
              <a:gd name="T7" fmla="*/ 121 h 121"/>
              <a:gd name="T8" fmla="*/ 6 w 145"/>
              <a:gd name="T9" fmla="*/ 121 h 121"/>
              <a:gd name="T10" fmla="*/ 1 w 145"/>
              <a:gd name="T11" fmla="*/ 120 h 121"/>
              <a:gd name="T12" fmla="*/ 0 w 145"/>
              <a:gd name="T13" fmla="*/ 115 h 121"/>
              <a:gd name="T14" fmla="*/ 0 w 145"/>
              <a:gd name="T15" fmla="*/ 70 h 121"/>
              <a:gd name="T16" fmla="*/ 2 w 145"/>
              <a:gd name="T17" fmla="*/ 58 h 121"/>
              <a:gd name="T18" fmla="*/ 25 w 145"/>
              <a:gd name="T19" fmla="*/ 6 h 121"/>
              <a:gd name="T20" fmla="*/ 28 w 145"/>
              <a:gd name="T21" fmla="*/ 2 h 121"/>
              <a:gd name="T22" fmla="*/ 33 w 145"/>
              <a:gd name="T23" fmla="*/ 0 h 121"/>
              <a:gd name="T24" fmla="*/ 112 w 145"/>
              <a:gd name="T25" fmla="*/ 0 h 121"/>
              <a:gd name="T26" fmla="*/ 117 w 145"/>
              <a:gd name="T27" fmla="*/ 2 h 121"/>
              <a:gd name="T28" fmla="*/ 120 w 145"/>
              <a:gd name="T29" fmla="*/ 6 h 121"/>
              <a:gd name="T30" fmla="*/ 142 w 145"/>
              <a:gd name="T31" fmla="*/ 58 h 121"/>
              <a:gd name="T32" fmla="*/ 145 w 145"/>
              <a:gd name="T33" fmla="*/ 70 h 121"/>
              <a:gd name="T34" fmla="*/ 96 w 145"/>
              <a:gd name="T35" fmla="*/ 67 h 121"/>
              <a:gd name="T36" fmla="*/ 126 w 145"/>
              <a:gd name="T37" fmla="*/ 67 h 121"/>
              <a:gd name="T38" fmla="*/ 126 w 145"/>
              <a:gd name="T39" fmla="*/ 66 h 121"/>
              <a:gd name="T40" fmla="*/ 126 w 145"/>
              <a:gd name="T41" fmla="*/ 66 h 121"/>
              <a:gd name="T42" fmla="*/ 106 w 145"/>
              <a:gd name="T43" fmla="*/ 19 h 121"/>
              <a:gd name="T44" fmla="*/ 39 w 145"/>
              <a:gd name="T45" fmla="*/ 19 h 121"/>
              <a:gd name="T46" fmla="*/ 19 w 145"/>
              <a:gd name="T47" fmla="*/ 66 h 121"/>
              <a:gd name="T48" fmla="*/ 18 w 145"/>
              <a:gd name="T49" fmla="*/ 66 h 121"/>
              <a:gd name="T50" fmla="*/ 18 w 145"/>
              <a:gd name="T51" fmla="*/ 67 h 121"/>
              <a:gd name="T52" fmla="*/ 48 w 145"/>
              <a:gd name="T53" fmla="*/ 67 h 121"/>
              <a:gd name="T54" fmla="*/ 57 w 145"/>
              <a:gd name="T55" fmla="*/ 85 h 121"/>
              <a:gd name="T56" fmla="*/ 87 w 145"/>
              <a:gd name="T57" fmla="*/ 85 h 121"/>
              <a:gd name="T58" fmla="*/ 96 w 145"/>
              <a:gd name="T59" fmla="*/ 6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21">
                <a:moveTo>
                  <a:pt x="145" y="70"/>
                </a:moveTo>
                <a:cubicBezTo>
                  <a:pt x="145" y="115"/>
                  <a:pt x="145" y="115"/>
                  <a:pt x="145" y="115"/>
                </a:cubicBezTo>
                <a:cubicBezTo>
                  <a:pt x="145" y="117"/>
                  <a:pt x="144" y="118"/>
                  <a:pt x="143" y="120"/>
                </a:cubicBezTo>
                <a:cubicBezTo>
                  <a:pt x="142" y="121"/>
                  <a:pt x="140" y="121"/>
                  <a:pt x="139" y="121"/>
                </a:cubicBezTo>
                <a:cubicBezTo>
                  <a:pt x="6" y="121"/>
                  <a:pt x="6" y="121"/>
                  <a:pt x="6" y="121"/>
                </a:cubicBezTo>
                <a:cubicBezTo>
                  <a:pt x="4" y="121"/>
                  <a:pt x="3" y="121"/>
                  <a:pt x="1" y="120"/>
                </a:cubicBezTo>
                <a:cubicBezTo>
                  <a:pt x="0" y="118"/>
                  <a:pt x="0" y="117"/>
                  <a:pt x="0" y="115"/>
                </a:cubicBezTo>
                <a:cubicBezTo>
                  <a:pt x="0" y="70"/>
                  <a:pt x="0" y="70"/>
                  <a:pt x="0" y="70"/>
                </a:cubicBezTo>
                <a:cubicBezTo>
                  <a:pt x="0" y="66"/>
                  <a:pt x="0" y="62"/>
                  <a:pt x="2" y="58"/>
                </a:cubicBezTo>
                <a:cubicBezTo>
                  <a:pt x="25" y="6"/>
                  <a:pt x="25" y="6"/>
                  <a:pt x="25" y="6"/>
                </a:cubicBezTo>
                <a:cubicBezTo>
                  <a:pt x="25" y="4"/>
                  <a:pt x="26" y="3"/>
                  <a:pt x="28" y="2"/>
                </a:cubicBezTo>
                <a:cubicBezTo>
                  <a:pt x="30" y="1"/>
                  <a:pt x="31" y="0"/>
                  <a:pt x="33" y="0"/>
                </a:cubicBezTo>
                <a:cubicBezTo>
                  <a:pt x="112" y="0"/>
                  <a:pt x="112" y="0"/>
                  <a:pt x="112" y="0"/>
                </a:cubicBezTo>
                <a:cubicBezTo>
                  <a:pt x="113" y="0"/>
                  <a:pt x="115" y="1"/>
                  <a:pt x="117" y="2"/>
                </a:cubicBezTo>
                <a:cubicBezTo>
                  <a:pt x="118" y="3"/>
                  <a:pt x="119" y="4"/>
                  <a:pt x="120" y="6"/>
                </a:cubicBezTo>
                <a:cubicBezTo>
                  <a:pt x="142" y="58"/>
                  <a:pt x="142" y="58"/>
                  <a:pt x="142" y="58"/>
                </a:cubicBezTo>
                <a:cubicBezTo>
                  <a:pt x="144" y="62"/>
                  <a:pt x="145" y="66"/>
                  <a:pt x="145" y="70"/>
                </a:cubicBezTo>
                <a:close/>
                <a:moveTo>
                  <a:pt x="96" y="67"/>
                </a:moveTo>
                <a:cubicBezTo>
                  <a:pt x="126" y="67"/>
                  <a:pt x="126" y="67"/>
                  <a:pt x="126" y="67"/>
                </a:cubicBezTo>
                <a:cubicBezTo>
                  <a:pt x="126" y="67"/>
                  <a:pt x="126" y="67"/>
                  <a:pt x="126" y="66"/>
                </a:cubicBezTo>
                <a:cubicBezTo>
                  <a:pt x="126" y="66"/>
                  <a:pt x="126" y="66"/>
                  <a:pt x="126" y="66"/>
                </a:cubicBezTo>
                <a:cubicBezTo>
                  <a:pt x="106" y="19"/>
                  <a:pt x="106" y="19"/>
                  <a:pt x="106" y="19"/>
                </a:cubicBezTo>
                <a:cubicBezTo>
                  <a:pt x="39" y="19"/>
                  <a:pt x="39" y="19"/>
                  <a:pt x="39" y="19"/>
                </a:cubicBezTo>
                <a:cubicBezTo>
                  <a:pt x="19" y="66"/>
                  <a:pt x="19" y="66"/>
                  <a:pt x="19" y="66"/>
                </a:cubicBezTo>
                <a:cubicBezTo>
                  <a:pt x="19" y="66"/>
                  <a:pt x="19" y="66"/>
                  <a:pt x="18" y="66"/>
                </a:cubicBezTo>
                <a:cubicBezTo>
                  <a:pt x="18" y="67"/>
                  <a:pt x="18" y="67"/>
                  <a:pt x="18" y="67"/>
                </a:cubicBezTo>
                <a:cubicBezTo>
                  <a:pt x="48" y="67"/>
                  <a:pt x="48" y="67"/>
                  <a:pt x="48" y="67"/>
                </a:cubicBezTo>
                <a:cubicBezTo>
                  <a:pt x="57" y="85"/>
                  <a:pt x="57" y="85"/>
                  <a:pt x="57" y="85"/>
                </a:cubicBezTo>
                <a:cubicBezTo>
                  <a:pt x="87" y="85"/>
                  <a:pt x="87" y="85"/>
                  <a:pt x="87" y="85"/>
                </a:cubicBezTo>
                <a:lnTo>
                  <a:pt x="96" y="6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 name="Freeform 33"/>
          <p:cNvSpPr>
            <a:spLocks noEditPoints="1"/>
          </p:cNvSpPr>
          <p:nvPr/>
        </p:nvSpPr>
        <p:spPr bwMode="auto">
          <a:xfrm>
            <a:off x="8741682" y="2074406"/>
            <a:ext cx="199795" cy="201877"/>
          </a:xfrm>
          <a:custGeom>
            <a:avLst/>
            <a:gdLst>
              <a:gd name="T0" fmla="*/ 136 w 146"/>
              <a:gd name="T1" fmla="*/ 37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7 h 146"/>
              <a:gd name="T18" fmla="*/ 37 w 146"/>
              <a:gd name="T19" fmla="*/ 10 h 146"/>
              <a:gd name="T20" fmla="*/ 73 w 146"/>
              <a:gd name="T21" fmla="*/ 0 h 146"/>
              <a:gd name="T22" fmla="*/ 110 w 146"/>
              <a:gd name="T23" fmla="*/ 10 h 146"/>
              <a:gd name="T24" fmla="*/ 136 w 146"/>
              <a:gd name="T25" fmla="*/ 37 h 146"/>
              <a:gd name="T26" fmla="*/ 118 w 146"/>
              <a:gd name="T27" fmla="*/ 99 h 146"/>
              <a:gd name="T28" fmla="*/ 125 w 146"/>
              <a:gd name="T29" fmla="*/ 73 h 146"/>
              <a:gd name="T30" fmla="*/ 118 w 146"/>
              <a:gd name="T31" fmla="*/ 47 h 146"/>
              <a:gd name="T32" fmla="*/ 99 w 146"/>
              <a:gd name="T33" fmla="*/ 28 h 146"/>
              <a:gd name="T34" fmla="*/ 73 w 146"/>
              <a:gd name="T35" fmla="*/ 22 h 146"/>
              <a:gd name="T36" fmla="*/ 47 w 146"/>
              <a:gd name="T37" fmla="*/ 28 h 146"/>
              <a:gd name="T38" fmla="*/ 29 w 146"/>
              <a:gd name="T39" fmla="*/ 47 h 146"/>
              <a:gd name="T40" fmla="*/ 22 w 146"/>
              <a:gd name="T41" fmla="*/ 73 h 146"/>
              <a:gd name="T42" fmla="*/ 29 w 146"/>
              <a:gd name="T43" fmla="*/ 99 h 146"/>
              <a:gd name="T44" fmla="*/ 47 w 146"/>
              <a:gd name="T45" fmla="*/ 118 h 146"/>
              <a:gd name="T46" fmla="*/ 73 w 146"/>
              <a:gd name="T47" fmla="*/ 124 h 146"/>
              <a:gd name="T48" fmla="*/ 99 w 146"/>
              <a:gd name="T49" fmla="*/ 118 h 146"/>
              <a:gd name="T50" fmla="*/ 118 w 146"/>
              <a:gd name="T51" fmla="*/ 99 h 146"/>
              <a:gd name="T52" fmla="*/ 112 w 146"/>
              <a:gd name="T53" fmla="*/ 73 h 146"/>
              <a:gd name="T54" fmla="*/ 109 w 146"/>
              <a:gd name="T55" fmla="*/ 78 h 146"/>
              <a:gd name="T56" fmla="*/ 58 w 146"/>
              <a:gd name="T57" fmla="*/ 108 h 146"/>
              <a:gd name="T58" fmla="*/ 55 w 146"/>
              <a:gd name="T59" fmla="*/ 109 h 146"/>
              <a:gd name="T60" fmla="*/ 52 w 146"/>
              <a:gd name="T61" fmla="*/ 109 h 146"/>
              <a:gd name="T62" fmla="*/ 49 w 146"/>
              <a:gd name="T63" fmla="*/ 103 h 146"/>
              <a:gd name="T64" fmla="*/ 49 w 146"/>
              <a:gd name="T65" fmla="*/ 43 h 146"/>
              <a:gd name="T66" fmla="*/ 52 w 146"/>
              <a:gd name="T67" fmla="*/ 37 h 146"/>
              <a:gd name="T68" fmla="*/ 58 w 146"/>
              <a:gd name="T69" fmla="*/ 38 h 146"/>
              <a:gd name="T70" fmla="*/ 109 w 146"/>
              <a:gd name="T71" fmla="*/ 68 h 146"/>
              <a:gd name="T72" fmla="*/ 112 w 146"/>
              <a:gd name="T73"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46">
                <a:moveTo>
                  <a:pt x="136" y="37"/>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6" y="129"/>
                  <a:pt x="17" y="121"/>
                  <a:pt x="10" y="109"/>
                </a:cubicBezTo>
                <a:cubicBezTo>
                  <a:pt x="4" y="98"/>
                  <a:pt x="0" y="86"/>
                  <a:pt x="0" y="73"/>
                </a:cubicBezTo>
                <a:cubicBezTo>
                  <a:pt x="0" y="60"/>
                  <a:pt x="4" y="48"/>
                  <a:pt x="10" y="37"/>
                </a:cubicBezTo>
                <a:cubicBezTo>
                  <a:pt x="17" y="25"/>
                  <a:pt x="26" y="17"/>
                  <a:pt x="37" y="10"/>
                </a:cubicBezTo>
                <a:cubicBezTo>
                  <a:pt x="48" y="4"/>
                  <a:pt x="60" y="0"/>
                  <a:pt x="73" y="0"/>
                </a:cubicBezTo>
                <a:cubicBezTo>
                  <a:pt x="86" y="0"/>
                  <a:pt x="98" y="4"/>
                  <a:pt x="110" y="10"/>
                </a:cubicBezTo>
                <a:cubicBezTo>
                  <a:pt x="121" y="17"/>
                  <a:pt x="129" y="25"/>
                  <a:pt x="136" y="37"/>
                </a:cubicBezTo>
                <a:close/>
                <a:moveTo>
                  <a:pt x="118" y="99"/>
                </a:moveTo>
                <a:cubicBezTo>
                  <a:pt x="122" y="91"/>
                  <a:pt x="125" y="82"/>
                  <a:pt x="125" y="73"/>
                </a:cubicBezTo>
                <a:cubicBezTo>
                  <a:pt x="125" y="64"/>
                  <a:pt x="122" y="55"/>
                  <a:pt x="118" y="47"/>
                </a:cubicBezTo>
                <a:cubicBezTo>
                  <a:pt x="113" y="39"/>
                  <a:pt x="107" y="33"/>
                  <a:pt x="99" y="28"/>
                </a:cubicBezTo>
                <a:cubicBezTo>
                  <a:pt x="91" y="24"/>
                  <a:pt x="82" y="22"/>
                  <a:pt x="73" y="22"/>
                </a:cubicBezTo>
                <a:cubicBezTo>
                  <a:pt x="64" y="22"/>
                  <a:pt x="55" y="24"/>
                  <a:pt x="47" y="28"/>
                </a:cubicBezTo>
                <a:cubicBezTo>
                  <a:pt x="39" y="33"/>
                  <a:pt x="33" y="39"/>
                  <a:pt x="29" y="47"/>
                </a:cubicBezTo>
                <a:cubicBezTo>
                  <a:pt x="24" y="55"/>
                  <a:pt x="22" y="64"/>
                  <a:pt x="22" y="73"/>
                </a:cubicBezTo>
                <a:cubicBezTo>
                  <a:pt x="22" y="82"/>
                  <a:pt x="24" y="91"/>
                  <a:pt x="29" y="99"/>
                </a:cubicBezTo>
                <a:cubicBezTo>
                  <a:pt x="33" y="107"/>
                  <a:pt x="39" y="113"/>
                  <a:pt x="47" y="118"/>
                </a:cubicBezTo>
                <a:cubicBezTo>
                  <a:pt x="55" y="122"/>
                  <a:pt x="64" y="124"/>
                  <a:pt x="73" y="124"/>
                </a:cubicBezTo>
                <a:cubicBezTo>
                  <a:pt x="82" y="124"/>
                  <a:pt x="91" y="122"/>
                  <a:pt x="99" y="118"/>
                </a:cubicBezTo>
                <a:cubicBezTo>
                  <a:pt x="107" y="113"/>
                  <a:pt x="113" y="107"/>
                  <a:pt x="118" y="99"/>
                </a:cubicBezTo>
                <a:close/>
                <a:moveTo>
                  <a:pt x="112" y="73"/>
                </a:moveTo>
                <a:cubicBezTo>
                  <a:pt x="112" y="75"/>
                  <a:pt x="111" y="77"/>
                  <a:pt x="109" y="78"/>
                </a:cubicBezTo>
                <a:cubicBezTo>
                  <a:pt x="58" y="108"/>
                  <a:pt x="58" y="108"/>
                  <a:pt x="58" y="108"/>
                </a:cubicBezTo>
                <a:cubicBezTo>
                  <a:pt x="57" y="109"/>
                  <a:pt x="56" y="109"/>
                  <a:pt x="55" y="109"/>
                </a:cubicBezTo>
                <a:cubicBezTo>
                  <a:pt x="54" y="109"/>
                  <a:pt x="53" y="109"/>
                  <a:pt x="52" y="109"/>
                </a:cubicBezTo>
                <a:cubicBezTo>
                  <a:pt x="50" y="107"/>
                  <a:pt x="49" y="106"/>
                  <a:pt x="49" y="103"/>
                </a:cubicBezTo>
                <a:cubicBezTo>
                  <a:pt x="49" y="43"/>
                  <a:pt x="49" y="43"/>
                  <a:pt x="49" y="43"/>
                </a:cubicBezTo>
                <a:cubicBezTo>
                  <a:pt x="49" y="40"/>
                  <a:pt x="50" y="39"/>
                  <a:pt x="52" y="37"/>
                </a:cubicBezTo>
                <a:cubicBezTo>
                  <a:pt x="54" y="36"/>
                  <a:pt x="56" y="36"/>
                  <a:pt x="58" y="38"/>
                </a:cubicBezTo>
                <a:cubicBezTo>
                  <a:pt x="109" y="68"/>
                  <a:pt x="109" y="68"/>
                  <a:pt x="109" y="68"/>
                </a:cubicBezTo>
                <a:cubicBezTo>
                  <a:pt x="111" y="69"/>
                  <a:pt x="112" y="71"/>
                  <a:pt x="112"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 name="Freeform 34"/>
          <p:cNvSpPr>
            <a:spLocks/>
          </p:cNvSpPr>
          <p:nvPr/>
        </p:nvSpPr>
        <p:spPr bwMode="auto">
          <a:xfrm>
            <a:off x="9003912" y="2074406"/>
            <a:ext cx="199795" cy="201877"/>
          </a:xfrm>
          <a:custGeom>
            <a:avLst/>
            <a:gdLst>
              <a:gd name="T0" fmla="*/ 146 w 146"/>
              <a:gd name="T1" fmla="*/ 12 h 146"/>
              <a:gd name="T2" fmla="*/ 146 w 146"/>
              <a:gd name="T3" fmla="*/ 55 h 146"/>
              <a:gd name="T4" fmla="*/ 144 w 146"/>
              <a:gd name="T5" fmla="*/ 59 h 146"/>
              <a:gd name="T6" fmla="*/ 140 w 146"/>
              <a:gd name="T7" fmla="*/ 61 h 146"/>
              <a:gd name="T8" fmla="*/ 97 w 146"/>
              <a:gd name="T9" fmla="*/ 61 h 146"/>
              <a:gd name="T10" fmla="*/ 92 w 146"/>
              <a:gd name="T11" fmla="*/ 57 h 146"/>
              <a:gd name="T12" fmla="*/ 93 w 146"/>
              <a:gd name="T13" fmla="*/ 51 h 146"/>
              <a:gd name="T14" fmla="*/ 106 w 146"/>
              <a:gd name="T15" fmla="*/ 38 h 146"/>
              <a:gd name="T16" fmla="*/ 73 w 146"/>
              <a:gd name="T17" fmla="*/ 25 h 146"/>
              <a:gd name="T18" fmla="*/ 54 w 146"/>
              <a:gd name="T19" fmla="*/ 28 h 146"/>
              <a:gd name="T20" fmla="*/ 39 w 146"/>
              <a:gd name="T21" fmla="*/ 39 h 146"/>
              <a:gd name="T22" fmla="*/ 28 w 146"/>
              <a:gd name="T23" fmla="*/ 54 h 146"/>
              <a:gd name="T24" fmla="*/ 25 w 146"/>
              <a:gd name="T25" fmla="*/ 73 h 146"/>
              <a:gd name="T26" fmla="*/ 28 w 146"/>
              <a:gd name="T27" fmla="*/ 92 h 146"/>
              <a:gd name="T28" fmla="*/ 39 w 146"/>
              <a:gd name="T29" fmla="*/ 107 h 146"/>
              <a:gd name="T30" fmla="*/ 54 w 146"/>
              <a:gd name="T31" fmla="*/ 118 h 146"/>
              <a:gd name="T32" fmla="*/ 73 w 146"/>
              <a:gd name="T33" fmla="*/ 121 h 146"/>
              <a:gd name="T34" fmla="*/ 94 w 146"/>
              <a:gd name="T35" fmla="*/ 116 h 146"/>
              <a:gd name="T36" fmla="*/ 111 w 146"/>
              <a:gd name="T37" fmla="*/ 103 h 146"/>
              <a:gd name="T38" fmla="*/ 113 w 146"/>
              <a:gd name="T39" fmla="*/ 101 h 146"/>
              <a:gd name="T40" fmla="*/ 116 w 146"/>
              <a:gd name="T41" fmla="*/ 102 h 146"/>
              <a:gd name="T42" fmla="*/ 129 w 146"/>
              <a:gd name="T43" fmla="*/ 115 h 146"/>
              <a:gd name="T44" fmla="*/ 130 w 146"/>
              <a:gd name="T45" fmla="*/ 117 h 146"/>
              <a:gd name="T46" fmla="*/ 129 w 146"/>
              <a:gd name="T47" fmla="*/ 119 h 146"/>
              <a:gd name="T48" fmla="*/ 104 w 146"/>
              <a:gd name="T49" fmla="*/ 139 h 146"/>
              <a:gd name="T50" fmla="*/ 73 w 146"/>
              <a:gd name="T51" fmla="*/ 146 h 146"/>
              <a:gd name="T52" fmla="*/ 45 w 146"/>
              <a:gd name="T53" fmla="*/ 140 h 146"/>
              <a:gd name="T54" fmla="*/ 22 w 146"/>
              <a:gd name="T55" fmla="*/ 124 h 146"/>
              <a:gd name="T56" fmla="*/ 6 w 146"/>
              <a:gd name="T57" fmla="*/ 101 h 146"/>
              <a:gd name="T58" fmla="*/ 0 w 146"/>
              <a:gd name="T59" fmla="*/ 73 h 146"/>
              <a:gd name="T60" fmla="*/ 6 w 146"/>
              <a:gd name="T61" fmla="*/ 45 h 146"/>
              <a:gd name="T62" fmla="*/ 22 w 146"/>
              <a:gd name="T63" fmla="*/ 22 h 146"/>
              <a:gd name="T64" fmla="*/ 45 w 146"/>
              <a:gd name="T65" fmla="*/ 6 h 146"/>
              <a:gd name="T66" fmla="*/ 73 w 146"/>
              <a:gd name="T67" fmla="*/ 0 h 146"/>
              <a:gd name="T68" fmla="*/ 100 w 146"/>
              <a:gd name="T69" fmla="*/ 6 h 146"/>
              <a:gd name="T70" fmla="*/ 123 w 146"/>
              <a:gd name="T71" fmla="*/ 20 h 146"/>
              <a:gd name="T72" fmla="*/ 135 w 146"/>
              <a:gd name="T73" fmla="*/ 8 h 146"/>
              <a:gd name="T74" fmla="*/ 142 w 146"/>
              <a:gd name="T75" fmla="*/ 7 h 146"/>
              <a:gd name="T76" fmla="*/ 146 w 146"/>
              <a:gd name="T77" fmla="*/ 1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46" y="12"/>
                </a:moveTo>
                <a:cubicBezTo>
                  <a:pt x="146" y="55"/>
                  <a:pt x="146" y="55"/>
                  <a:pt x="146" y="55"/>
                </a:cubicBezTo>
                <a:cubicBezTo>
                  <a:pt x="146" y="56"/>
                  <a:pt x="145" y="58"/>
                  <a:pt x="144" y="59"/>
                </a:cubicBezTo>
                <a:cubicBezTo>
                  <a:pt x="143" y="60"/>
                  <a:pt x="141" y="61"/>
                  <a:pt x="140" y="61"/>
                </a:cubicBezTo>
                <a:cubicBezTo>
                  <a:pt x="97" y="61"/>
                  <a:pt x="97" y="61"/>
                  <a:pt x="97" y="61"/>
                </a:cubicBezTo>
                <a:cubicBezTo>
                  <a:pt x="95" y="61"/>
                  <a:pt x="93" y="60"/>
                  <a:pt x="92" y="57"/>
                </a:cubicBezTo>
                <a:cubicBezTo>
                  <a:pt x="91" y="55"/>
                  <a:pt x="91" y="52"/>
                  <a:pt x="93" y="51"/>
                </a:cubicBezTo>
                <a:cubicBezTo>
                  <a:pt x="106" y="38"/>
                  <a:pt x="106" y="38"/>
                  <a:pt x="106" y="38"/>
                </a:cubicBezTo>
                <a:cubicBezTo>
                  <a:pt x="97" y="29"/>
                  <a:pt x="86" y="25"/>
                  <a:pt x="73" y="25"/>
                </a:cubicBezTo>
                <a:cubicBezTo>
                  <a:pt x="66" y="25"/>
                  <a:pt x="60" y="26"/>
                  <a:pt x="54" y="28"/>
                </a:cubicBezTo>
                <a:cubicBezTo>
                  <a:pt x="48" y="31"/>
                  <a:pt x="43" y="34"/>
                  <a:pt x="39" y="39"/>
                </a:cubicBezTo>
                <a:cubicBezTo>
                  <a:pt x="34" y="43"/>
                  <a:pt x="31" y="48"/>
                  <a:pt x="28" y="54"/>
                </a:cubicBezTo>
                <a:cubicBezTo>
                  <a:pt x="26" y="60"/>
                  <a:pt x="25" y="66"/>
                  <a:pt x="25" y="73"/>
                </a:cubicBezTo>
                <a:cubicBezTo>
                  <a:pt x="25" y="80"/>
                  <a:pt x="26" y="86"/>
                  <a:pt x="28" y="92"/>
                </a:cubicBezTo>
                <a:cubicBezTo>
                  <a:pt x="31" y="98"/>
                  <a:pt x="34" y="103"/>
                  <a:pt x="39" y="107"/>
                </a:cubicBezTo>
                <a:cubicBezTo>
                  <a:pt x="43" y="112"/>
                  <a:pt x="48" y="115"/>
                  <a:pt x="54" y="118"/>
                </a:cubicBezTo>
                <a:cubicBezTo>
                  <a:pt x="60" y="120"/>
                  <a:pt x="66" y="121"/>
                  <a:pt x="73" y="121"/>
                </a:cubicBezTo>
                <a:cubicBezTo>
                  <a:pt x="80" y="121"/>
                  <a:pt x="88" y="120"/>
                  <a:pt x="94" y="116"/>
                </a:cubicBezTo>
                <a:cubicBezTo>
                  <a:pt x="101" y="113"/>
                  <a:pt x="107" y="109"/>
                  <a:pt x="111" y="103"/>
                </a:cubicBezTo>
                <a:cubicBezTo>
                  <a:pt x="112" y="102"/>
                  <a:pt x="112" y="102"/>
                  <a:pt x="113" y="101"/>
                </a:cubicBezTo>
                <a:cubicBezTo>
                  <a:pt x="114" y="101"/>
                  <a:pt x="115" y="102"/>
                  <a:pt x="116" y="102"/>
                </a:cubicBezTo>
                <a:cubicBezTo>
                  <a:pt x="129" y="115"/>
                  <a:pt x="129" y="115"/>
                  <a:pt x="129" y="115"/>
                </a:cubicBezTo>
                <a:cubicBezTo>
                  <a:pt x="129" y="116"/>
                  <a:pt x="130" y="116"/>
                  <a:pt x="130" y="117"/>
                </a:cubicBezTo>
                <a:cubicBezTo>
                  <a:pt x="130" y="118"/>
                  <a:pt x="129" y="119"/>
                  <a:pt x="129" y="119"/>
                </a:cubicBezTo>
                <a:cubicBezTo>
                  <a:pt x="122" y="128"/>
                  <a:pt x="114" y="134"/>
                  <a:pt x="104" y="139"/>
                </a:cubicBezTo>
                <a:cubicBezTo>
                  <a:pt x="94" y="143"/>
                  <a:pt x="84" y="146"/>
                  <a:pt x="73" y="146"/>
                </a:cubicBezTo>
                <a:cubicBezTo>
                  <a:pt x="63" y="146"/>
                  <a:pt x="54" y="144"/>
                  <a:pt x="45" y="140"/>
                </a:cubicBezTo>
                <a:cubicBezTo>
                  <a:pt x="36" y="136"/>
                  <a:pt x="28" y="131"/>
                  <a:pt x="22" y="124"/>
                </a:cubicBezTo>
                <a:cubicBezTo>
                  <a:pt x="15" y="118"/>
                  <a:pt x="10" y="110"/>
                  <a:pt x="6" y="101"/>
                </a:cubicBezTo>
                <a:cubicBezTo>
                  <a:pt x="2" y="92"/>
                  <a:pt x="0" y="83"/>
                  <a:pt x="0" y="73"/>
                </a:cubicBezTo>
                <a:cubicBezTo>
                  <a:pt x="0" y="63"/>
                  <a:pt x="2" y="54"/>
                  <a:pt x="6" y="45"/>
                </a:cubicBezTo>
                <a:cubicBezTo>
                  <a:pt x="10" y="36"/>
                  <a:pt x="15" y="28"/>
                  <a:pt x="22" y="22"/>
                </a:cubicBezTo>
                <a:cubicBezTo>
                  <a:pt x="28" y="15"/>
                  <a:pt x="36" y="10"/>
                  <a:pt x="45" y="6"/>
                </a:cubicBezTo>
                <a:cubicBezTo>
                  <a:pt x="54" y="2"/>
                  <a:pt x="63" y="0"/>
                  <a:pt x="73" y="0"/>
                </a:cubicBezTo>
                <a:cubicBezTo>
                  <a:pt x="82" y="0"/>
                  <a:pt x="91" y="2"/>
                  <a:pt x="100" y="6"/>
                </a:cubicBezTo>
                <a:cubicBezTo>
                  <a:pt x="109" y="9"/>
                  <a:pt x="116" y="14"/>
                  <a:pt x="123" y="20"/>
                </a:cubicBezTo>
                <a:cubicBezTo>
                  <a:pt x="135" y="8"/>
                  <a:pt x="135" y="8"/>
                  <a:pt x="135" y="8"/>
                </a:cubicBezTo>
                <a:cubicBezTo>
                  <a:pt x="137" y="6"/>
                  <a:pt x="139" y="6"/>
                  <a:pt x="142" y="7"/>
                </a:cubicBezTo>
                <a:cubicBezTo>
                  <a:pt x="144" y="8"/>
                  <a:pt x="146" y="10"/>
                  <a:pt x="146" y="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 name="Freeform 35"/>
          <p:cNvSpPr>
            <a:spLocks noEditPoints="1"/>
          </p:cNvSpPr>
          <p:nvPr/>
        </p:nvSpPr>
        <p:spPr bwMode="auto">
          <a:xfrm>
            <a:off x="9266144" y="2074406"/>
            <a:ext cx="199795" cy="201877"/>
          </a:xfrm>
          <a:custGeom>
            <a:avLst/>
            <a:gdLst>
              <a:gd name="T0" fmla="*/ 143 w 145"/>
              <a:gd name="T1" fmla="*/ 88 h 146"/>
              <a:gd name="T2" fmla="*/ 143 w 145"/>
              <a:gd name="T3" fmla="*/ 89 h 146"/>
              <a:gd name="T4" fmla="*/ 118 w 145"/>
              <a:gd name="T5" fmla="*/ 130 h 146"/>
              <a:gd name="T6" fmla="*/ 72 w 145"/>
              <a:gd name="T7" fmla="*/ 146 h 146"/>
              <a:gd name="T8" fmla="*/ 46 w 145"/>
              <a:gd name="T9" fmla="*/ 140 h 146"/>
              <a:gd name="T10" fmla="*/ 23 w 145"/>
              <a:gd name="T11" fmla="*/ 126 h 146"/>
              <a:gd name="T12" fmla="*/ 11 w 145"/>
              <a:gd name="T13" fmla="*/ 138 h 146"/>
              <a:gd name="T14" fmla="*/ 6 w 145"/>
              <a:gd name="T15" fmla="*/ 140 h 146"/>
              <a:gd name="T16" fmla="*/ 2 w 145"/>
              <a:gd name="T17" fmla="*/ 138 h 146"/>
              <a:gd name="T18" fmla="*/ 0 w 145"/>
              <a:gd name="T19" fmla="*/ 133 h 146"/>
              <a:gd name="T20" fmla="*/ 0 w 145"/>
              <a:gd name="T21" fmla="*/ 91 h 146"/>
              <a:gd name="T22" fmla="*/ 2 w 145"/>
              <a:gd name="T23" fmla="*/ 87 h 146"/>
              <a:gd name="T24" fmla="*/ 6 w 145"/>
              <a:gd name="T25" fmla="*/ 85 h 146"/>
              <a:gd name="T26" fmla="*/ 49 w 145"/>
              <a:gd name="T27" fmla="*/ 85 h 146"/>
              <a:gd name="T28" fmla="*/ 53 w 145"/>
              <a:gd name="T29" fmla="*/ 87 h 146"/>
              <a:gd name="T30" fmla="*/ 55 w 145"/>
              <a:gd name="T31" fmla="*/ 91 h 146"/>
              <a:gd name="T32" fmla="*/ 53 w 145"/>
              <a:gd name="T33" fmla="*/ 95 h 146"/>
              <a:gd name="T34" fmla="*/ 40 w 145"/>
              <a:gd name="T35" fmla="*/ 108 h 146"/>
              <a:gd name="T36" fmla="*/ 55 w 145"/>
              <a:gd name="T37" fmla="*/ 118 h 146"/>
              <a:gd name="T38" fmla="*/ 73 w 145"/>
              <a:gd name="T39" fmla="*/ 121 h 146"/>
              <a:gd name="T40" fmla="*/ 96 w 145"/>
              <a:gd name="T41" fmla="*/ 115 h 146"/>
              <a:gd name="T42" fmla="*/ 114 w 145"/>
              <a:gd name="T43" fmla="*/ 98 h 146"/>
              <a:gd name="T44" fmla="*/ 119 w 145"/>
              <a:gd name="T45" fmla="*/ 87 h 146"/>
              <a:gd name="T46" fmla="*/ 122 w 145"/>
              <a:gd name="T47" fmla="*/ 85 h 146"/>
              <a:gd name="T48" fmla="*/ 140 w 145"/>
              <a:gd name="T49" fmla="*/ 85 h 146"/>
              <a:gd name="T50" fmla="*/ 142 w 145"/>
              <a:gd name="T51" fmla="*/ 86 h 146"/>
              <a:gd name="T52" fmla="*/ 143 w 145"/>
              <a:gd name="T53" fmla="*/ 88 h 146"/>
              <a:gd name="T54" fmla="*/ 145 w 145"/>
              <a:gd name="T55" fmla="*/ 12 h 146"/>
              <a:gd name="T56" fmla="*/ 145 w 145"/>
              <a:gd name="T57" fmla="*/ 55 h 146"/>
              <a:gd name="T58" fmla="*/ 144 w 145"/>
              <a:gd name="T59" fmla="*/ 59 h 146"/>
              <a:gd name="T60" fmla="*/ 139 w 145"/>
              <a:gd name="T61" fmla="*/ 61 h 146"/>
              <a:gd name="T62" fmla="*/ 97 w 145"/>
              <a:gd name="T63" fmla="*/ 61 h 146"/>
              <a:gd name="T64" fmla="*/ 93 w 145"/>
              <a:gd name="T65" fmla="*/ 59 h 146"/>
              <a:gd name="T66" fmla="*/ 91 w 145"/>
              <a:gd name="T67" fmla="*/ 55 h 146"/>
              <a:gd name="T68" fmla="*/ 93 w 145"/>
              <a:gd name="T69" fmla="*/ 51 h 146"/>
              <a:gd name="T70" fmla="*/ 106 w 145"/>
              <a:gd name="T71" fmla="*/ 38 h 146"/>
              <a:gd name="T72" fmla="*/ 73 w 145"/>
              <a:gd name="T73" fmla="*/ 25 h 146"/>
              <a:gd name="T74" fmla="*/ 49 w 145"/>
              <a:gd name="T75" fmla="*/ 31 h 146"/>
              <a:gd name="T76" fmla="*/ 32 w 145"/>
              <a:gd name="T77" fmla="*/ 48 h 146"/>
              <a:gd name="T78" fmla="*/ 27 w 145"/>
              <a:gd name="T79" fmla="*/ 59 h 146"/>
              <a:gd name="T80" fmla="*/ 24 w 145"/>
              <a:gd name="T81" fmla="*/ 61 h 146"/>
              <a:gd name="T82" fmla="*/ 5 w 145"/>
              <a:gd name="T83" fmla="*/ 61 h 146"/>
              <a:gd name="T84" fmla="*/ 3 w 145"/>
              <a:gd name="T85" fmla="*/ 60 h 146"/>
              <a:gd name="T86" fmla="*/ 2 w 145"/>
              <a:gd name="T87" fmla="*/ 58 h 146"/>
              <a:gd name="T88" fmla="*/ 2 w 145"/>
              <a:gd name="T89" fmla="*/ 57 h 146"/>
              <a:gd name="T90" fmla="*/ 27 w 145"/>
              <a:gd name="T91" fmla="*/ 16 h 146"/>
              <a:gd name="T92" fmla="*/ 73 w 145"/>
              <a:gd name="T93" fmla="*/ 0 h 146"/>
              <a:gd name="T94" fmla="*/ 100 w 145"/>
              <a:gd name="T95" fmla="*/ 6 h 146"/>
              <a:gd name="T96" fmla="*/ 123 w 145"/>
              <a:gd name="T97" fmla="*/ 20 h 146"/>
              <a:gd name="T98" fmla="*/ 135 w 145"/>
              <a:gd name="T99" fmla="*/ 8 h 146"/>
              <a:gd name="T100" fmla="*/ 139 w 145"/>
              <a:gd name="T101" fmla="*/ 6 h 146"/>
              <a:gd name="T102" fmla="*/ 144 w 145"/>
              <a:gd name="T103" fmla="*/ 8 h 146"/>
              <a:gd name="T104" fmla="*/ 145 w 145"/>
              <a:gd name="T105" fmla="*/ 1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46">
                <a:moveTo>
                  <a:pt x="143" y="88"/>
                </a:moveTo>
                <a:cubicBezTo>
                  <a:pt x="143" y="88"/>
                  <a:pt x="143" y="89"/>
                  <a:pt x="143" y="89"/>
                </a:cubicBezTo>
                <a:cubicBezTo>
                  <a:pt x="139" y="106"/>
                  <a:pt x="130" y="119"/>
                  <a:pt x="118" y="130"/>
                </a:cubicBezTo>
                <a:cubicBezTo>
                  <a:pt x="105" y="140"/>
                  <a:pt x="90" y="146"/>
                  <a:pt x="72" y="146"/>
                </a:cubicBezTo>
                <a:cubicBezTo>
                  <a:pt x="63" y="146"/>
                  <a:pt x="54" y="144"/>
                  <a:pt x="46" y="140"/>
                </a:cubicBezTo>
                <a:cubicBezTo>
                  <a:pt x="37" y="137"/>
                  <a:pt x="29" y="132"/>
                  <a:pt x="23" y="126"/>
                </a:cubicBezTo>
                <a:cubicBezTo>
                  <a:pt x="11" y="138"/>
                  <a:pt x="11" y="138"/>
                  <a:pt x="11" y="138"/>
                </a:cubicBezTo>
                <a:cubicBezTo>
                  <a:pt x="9" y="139"/>
                  <a:pt x="8" y="140"/>
                  <a:pt x="6" y="140"/>
                </a:cubicBezTo>
                <a:cubicBezTo>
                  <a:pt x="5" y="140"/>
                  <a:pt x="3" y="139"/>
                  <a:pt x="2" y="138"/>
                </a:cubicBezTo>
                <a:cubicBezTo>
                  <a:pt x="1" y="137"/>
                  <a:pt x="0" y="135"/>
                  <a:pt x="0" y="133"/>
                </a:cubicBezTo>
                <a:cubicBezTo>
                  <a:pt x="0" y="91"/>
                  <a:pt x="0" y="91"/>
                  <a:pt x="0" y="91"/>
                </a:cubicBezTo>
                <a:cubicBezTo>
                  <a:pt x="0" y="89"/>
                  <a:pt x="1" y="88"/>
                  <a:pt x="2" y="87"/>
                </a:cubicBezTo>
                <a:cubicBezTo>
                  <a:pt x="3" y="86"/>
                  <a:pt x="5" y="85"/>
                  <a:pt x="6" y="85"/>
                </a:cubicBezTo>
                <a:cubicBezTo>
                  <a:pt x="49" y="85"/>
                  <a:pt x="49" y="85"/>
                  <a:pt x="49" y="85"/>
                </a:cubicBezTo>
                <a:cubicBezTo>
                  <a:pt x="50" y="85"/>
                  <a:pt x="52" y="86"/>
                  <a:pt x="53" y="87"/>
                </a:cubicBezTo>
                <a:cubicBezTo>
                  <a:pt x="54" y="88"/>
                  <a:pt x="55" y="89"/>
                  <a:pt x="55" y="91"/>
                </a:cubicBezTo>
                <a:cubicBezTo>
                  <a:pt x="55" y="93"/>
                  <a:pt x="54" y="94"/>
                  <a:pt x="53" y="95"/>
                </a:cubicBezTo>
                <a:cubicBezTo>
                  <a:pt x="40" y="108"/>
                  <a:pt x="40" y="108"/>
                  <a:pt x="40" y="108"/>
                </a:cubicBezTo>
                <a:cubicBezTo>
                  <a:pt x="44" y="112"/>
                  <a:pt x="49" y="116"/>
                  <a:pt x="55" y="118"/>
                </a:cubicBezTo>
                <a:cubicBezTo>
                  <a:pt x="61" y="120"/>
                  <a:pt x="67" y="121"/>
                  <a:pt x="73" y="121"/>
                </a:cubicBezTo>
                <a:cubicBezTo>
                  <a:pt x="81" y="121"/>
                  <a:pt x="89" y="119"/>
                  <a:pt x="96" y="115"/>
                </a:cubicBezTo>
                <a:cubicBezTo>
                  <a:pt x="104" y="111"/>
                  <a:pt x="110" y="105"/>
                  <a:pt x="114" y="98"/>
                </a:cubicBezTo>
                <a:cubicBezTo>
                  <a:pt x="115" y="97"/>
                  <a:pt x="116" y="94"/>
                  <a:pt x="119" y="87"/>
                </a:cubicBezTo>
                <a:cubicBezTo>
                  <a:pt x="120" y="86"/>
                  <a:pt x="121" y="85"/>
                  <a:pt x="122" y="85"/>
                </a:cubicBezTo>
                <a:cubicBezTo>
                  <a:pt x="140" y="85"/>
                  <a:pt x="140" y="85"/>
                  <a:pt x="140" y="85"/>
                </a:cubicBezTo>
                <a:cubicBezTo>
                  <a:pt x="141" y="85"/>
                  <a:pt x="142" y="85"/>
                  <a:pt x="142" y="86"/>
                </a:cubicBezTo>
                <a:cubicBezTo>
                  <a:pt x="143" y="87"/>
                  <a:pt x="143" y="87"/>
                  <a:pt x="143" y="88"/>
                </a:cubicBezTo>
                <a:close/>
                <a:moveTo>
                  <a:pt x="145" y="12"/>
                </a:moveTo>
                <a:cubicBezTo>
                  <a:pt x="145" y="55"/>
                  <a:pt x="145" y="55"/>
                  <a:pt x="145" y="55"/>
                </a:cubicBezTo>
                <a:cubicBezTo>
                  <a:pt x="145" y="56"/>
                  <a:pt x="145" y="58"/>
                  <a:pt x="144" y="59"/>
                </a:cubicBezTo>
                <a:cubicBezTo>
                  <a:pt x="142" y="60"/>
                  <a:pt x="141" y="61"/>
                  <a:pt x="139" y="61"/>
                </a:cubicBezTo>
                <a:cubicBezTo>
                  <a:pt x="97" y="61"/>
                  <a:pt x="97" y="61"/>
                  <a:pt x="97" y="61"/>
                </a:cubicBezTo>
                <a:cubicBezTo>
                  <a:pt x="95" y="61"/>
                  <a:pt x="94" y="60"/>
                  <a:pt x="93" y="59"/>
                </a:cubicBezTo>
                <a:cubicBezTo>
                  <a:pt x="92" y="58"/>
                  <a:pt x="91" y="56"/>
                  <a:pt x="91" y="55"/>
                </a:cubicBezTo>
                <a:cubicBezTo>
                  <a:pt x="91" y="53"/>
                  <a:pt x="92" y="52"/>
                  <a:pt x="93" y="51"/>
                </a:cubicBezTo>
                <a:cubicBezTo>
                  <a:pt x="106" y="38"/>
                  <a:pt x="106" y="38"/>
                  <a:pt x="106" y="38"/>
                </a:cubicBezTo>
                <a:cubicBezTo>
                  <a:pt x="96" y="29"/>
                  <a:pt x="85" y="25"/>
                  <a:pt x="73" y="25"/>
                </a:cubicBezTo>
                <a:cubicBezTo>
                  <a:pt x="64" y="25"/>
                  <a:pt x="56" y="27"/>
                  <a:pt x="49" y="31"/>
                </a:cubicBezTo>
                <a:cubicBezTo>
                  <a:pt x="42" y="35"/>
                  <a:pt x="36" y="40"/>
                  <a:pt x="32" y="48"/>
                </a:cubicBezTo>
                <a:cubicBezTo>
                  <a:pt x="31" y="49"/>
                  <a:pt x="29" y="52"/>
                  <a:pt x="27" y="59"/>
                </a:cubicBezTo>
                <a:cubicBezTo>
                  <a:pt x="26" y="60"/>
                  <a:pt x="25" y="61"/>
                  <a:pt x="24" y="61"/>
                </a:cubicBezTo>
                <a:cubicBezTo>
                  <a:pt x="5" y="61"/>
                  <a:pt x="5" y="61"/>
                  <a:pt x="5" y="61"/>
                </a:cubicBezTo>
                <a:cubicBezTo>
                  <a:pt x="4" y="61"/>
                  <a:pt x="3" y="61"/>
                  <a:pt x="3" y="60"/>
                </a:cubicBezTo>
                <a:cubicBezTo>
                  <a:pt x="2" y="59"/>
                  <a:pt x="2" y="59"/>
                  <a:pt x="2" y="58"/>
                </a:cubicBezTo>
                <a:cubicBezTo>
                  <a:pt x="2" y="57"/>
                  <a:pt x="2" y="57"/>
                  <a:pt x="2" y="57"/>
                </a:cubicBezTo>
                <a:cubicBezTo>
                  <a:pt x="6" y="40"/>
                  <a:pt x="15" y="27"/>
                  <a:pt x="27" y="16"/>
                </a:cubicBezTo>
                <a:cubicBezTo>
                  <a:pt x="40" y="6"/>
                  <a:pt x="55" y="0"/>
                  <a:pt x="73" y="0"/>
                </a:cubicBezTo>
                <a:cubicBezTo>
                  <a:pt x="82" y="0"/>
                  <a:pt x="91" y="2"/>
                  <a:pt x="100" y="6"/>
                </a:cubicBezTo>
                <a:cubicBezTo>
                  <a:pt x="108" y="9"/>
                  <a:pt x="116" y="14"/>
                  <a:pt x="123" y="20"/>
                </a:cubicBezTo>
                <a:cubicBezTo>
                  <a:pt x="135" y="8"/>
                  <a:pt x="135" y="8"/>
                  <a:pt x="135" y="8"/>
                </a:cubicBezTo>
                <a:cubicBezTo>
                  <a:pt x="136" y="7"/>
                  <a:pt x="138" y="6"/>
                  <a:pt x="139" y="6"/>
                </a:cubicBezTo>
                <a:cubicBezTo>
                  <a:pt x="141" y="6"/>
                  <a:pt x="142" y="7"/>
                  <a:pt x="144" y="8"/>
                </a:cubicBezTo>
                <a:cubicBezTo>
                  <a:pt x="145" y="9"/>
                  <a:pt x="145" y="11"/>
                  <a:pt x="145" y="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 name="Freeform 36"/>
          <p:cNvSpPr>
            <a:spLocks noEditPoints="1"/>
          </p:cNvSpPr>
          <p:nvPr/>
        </p:nvSpPr>
        <p:spPr bwMode="auto">
          <a:xfrm>
            <a:off x="9528376" y="2074406"/>
            <a:ext cx="233094" cy="185226"/>
          </a:xfrm>
          <a:custGeom>
            <a:avLst/>
            <a:gdLst>
              <a:gd name="T0" fmla="*/ 169 w 169"/>
              <a:gd name="T1" fmla="*/ 118 h 133"/>
              <a:gd name="T2" fmla="*/ 154 w 169"/>
              <a:gd name="T3" fmla="*/ 133 h 133"/>
              <a:gd name="T4" fmla="*/ 5 w 169"/>
              <a:gd name="T5" fmla="*/ 129 h 133"/>
              <a:gd name="T6" fmla="*/ 0 w 169"/>
              <a:gd name="T7" fmla="*/ 15 h 133"/>
              <a:gd name="T8" fmla="*/ 15 w 169"/>
              <a:gd name="T9" fmla="*/ 0 h 133"/>
              <a:gd name="T10" fmla="*/ 165 w 169"/>
              <a:gd name="T11" fmla="*/ 5 h 133"/>
              <a:gd name="T12" fmla="*/ 157 w 169"/>
              <a:gd name="T13" fmla="*/ 118 h 133"/>
              <a:gd name="T14" fmla="*/ 156 w 169"/>
              <a:gd name="T15" fmla="*/ 38 h 133"/>
              <a:gd name="T16" fmla="*/ 15 w 169"/>
              <a:gd name="T17" fmla="*/ 37 h 133"/>
              <a:gd name="T18" fmla="*/ 12 w 169"/>
              <a:gd name="T19" fmla="*/ 40 h 133"/>
              <a:gd name="T20" fmla="*/ 13 w 169"/>
              <a:gd name="T21" fmla="*/ 120 h 133"/>
              <a:gd name="T22" fmla="*/ 154 w 169"/>
              <a:gd name="T23" fmla="*/ 121 h 133"/>
              <a:gd name="T24" fmla="*/ 157 w 169"/>
              <a:gd name="T25" fmla="*/ 118 h 133"/>
              <a:gd name="T26" fmla="*/ 36 w 169"/>
              <a:gd name="T27" fmla="*/ 58 h 133"/>
              <a:gd name="T28" fmla="*/ 33 w 169"/>
              <a:gd name="T29" fmla="*/ 61 h 133"/>
              <a:gd name="T30" fmla="*/ 25 w 169"/>
              <a:gd name="T31" fmla="*/ 60 h 133"/>
              <a:gd name="T32" fmla="*/ 24 w 169"/>
              <a:gd name="T33" fmla="*/ 52 h 133"/>
              <a:gd name="T34" fmla="*/ 27 w 169"/>
              <a:gd name="T35" fmla="*/ 49 h 133"/>
              <a:gd name="T36" fmla="*/ 35 w 169"/>
              <a:gd name="T37" fmla="*/ 50 h 133"/>
              <a:gd name="T38" fmla="*/ 36 w 169"/>
              <a:gd name="T39" fmla="*/ 76 h 133"/>
              <a:gd name="T40" fmla="*/ 35 w 169"/>
              <a:gd name="T41" fmla="*/ 84 h 133"/>
              <a:gd name="T42" fmla="*/ 27 w 169"/>
              <a:gd name="T43" fmla="*/ 85 h 133"/>
              <a:gd name="T44" fmla="*/ 24 w 169"/>
              <a:gd name="T45" fmla="*/ 82 h 133"/>
              <a:gd name="T46" fmla="*/ 25 w 169"/>
              <a:gd name="T47" fmla="*/ 74 h 133"/>
              <a:gd name="T48" fmla="*/ 33 w 169"/>
              <a:gd name="T49" fmla="*/ 73 h 133"/>
              <a:gd name="T50" fmla="*/ 36 w 169"/>
              <a:gd name="T51" fmla="*/ 76 h 133"/>
              <a:gd name="T52" fmla="*/ 36 w 169"/>
              <a:gd name="T53" fmla="*/ 106 h 133"/>
              <a:gd name="T54" fmla="*/ 33 w 169"/>
              <a:gd name="T55" fmla="*/ 109 h 133"/>
              <a:gd name="T56" fmla="*/ 25 w 169"/>
              <a:gd name="T57" fmla="*/ 108 h 133"/>
              <a:gd name="T58" fmla="*/ 24 w 169"/>
              <a:gd name="T59" fmla="*/ 100 h 133"/>
              <a:gd name="T60" fmla="*/ 27 w 169"/>
              <a:gd name="T61" fmla="*/ 97 h 133"/>
              <a:gd name="T62" fmla="*/ 35 w 169"/>
              <a:gd name="T63" fmla="*/ 98 h 133"/>
              <a:gd name="T64" fmla="*/ 145 w 169"/>
              <a:gd name="T65" fmla="*/ 52 h 133"/>
              <a:gd name="T66" fmla="*/ 144 w 169"/>
              <a:gd name="T67" fmla="*/ 60 h 133"/>
              <a:gd name="T68" fmla="*/ 51 w 169"/>
              <a:gd name="T69" fmla="*/ 61 h 133"/>
              <a:gd name="T70" fmla="*/ 48 w 169"/>
              <a:gd name="T71" fmla="*/ 58 h 133"/>
              <a:gd name="T72" fmla="*/ 49 w 169"/>
              <a:gd name="T73" fmla="*/ 50 h 133"/>
              <a:gd name="T74" fmla="*/ 142 w 169"/>
              <a:gd name="T75" fmla="*/ 49 h 133"/>
              <a:gd name="T76" fmla="*/ 145 w 169"/>
              <a:gd name="T77" fmla="*/ 52 h 133"/>
              <a:gd name="T78" fmla="*/ 145 w 169"/>
              <a:gd name="T79" fmla="*/ 82 h 133"/>
              <a:gd name="T80" fmla="*/ 142 w 169"/>
              <a:gd name="T81" fmla="*/ 85 h 133"/>
              <a:gd name="T82" fmla="*/ 49 w 169"/>
              <a:gd name="T83" fmla="*/ 84 h 133"/>
              <a:gd name="T84" fmla="*/ 48 w 169"/>
              <a:gd name="T85" fmla="*/ 76 h 133"/>
              <a:gd name="T86" fmla="*/ 51 w 169"/>
              <a:gd name="T87" fmla="*/ 73 h 133"/>
              <a:gd name="T88" fmla="*/ 144 w 169"/>
              <a:gd name="T89" fmla="*/ 74 h 133"/>
              <a:gd name="T90" fmla="*/ 145 w 169"/>
              <a:gd name="T91" fmla="*/ 100 h 133"/>
              <a:gd name="T92" fmla="*/ 144 w 169"/>
              <a:gd name="T93" fmla="*/ 108 h 133"/>
              <a:gd name="T94" fmla="*/ 51 w 169"/>
              <a:gd name="T95" fmla="*/ 109 h 133"/>
              <a:gd name="T96" fmla="*/ 48 w 169"/>
              <a:gd name="T97" fmla="*/ 106 h 133"/>
              <a:gd name="T98" fmla="*/ 49 w 169"/>
              <a:gd name="T99" fmla="*/ 98 h 133"/>
              <a:gd name="T100" fmla="*/ 142 w 169"/>
              <a:gd name="T101" fmla="*/ 97 h 133"/>
              <a:gd name="T102" fmla="*/ 145 w 169"/>
              <a:gd name="T103" fmla="*/ 10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169" y="15"/>
                </a:moveTo>
                <a:cubicBezTo>
                  <a:pt x="169" y="118"/>
                  <a:pt x="169" y="118"/>
                  <a:pt x="169" y="118"/>
                </a:cubicBezTo>
                <a:cubicBezTo>
                  <a:pt x="169" y="123"/>
                  <a:pt x="168" y="126"/>
                  <a:pt x="165" y="129"/>
                </a:cubicBezTo>
                <a:cubicBezTo>
                  <a:pt x="162" y="132"/>
                  <a:pt x="159" y="133"/>
                  <a:pt x="154" y="133"/>
                </a:cubicBezTo>
                <a:cubicBezTo>
                  <a:pt x="15" y="133"/>
                  <a:pt x="15" y="133"/>
                  <a:pt x="15" y="133"/>
                </a:cubicBezTo>
                <a:cubicBezTo>
                  <a:pt x="11" y="133"/>
                  <a:pt x="7" y="132"/>
                  <a:pt x="5" y="129"/>
                </a:cubicBezTo>
                <a:cubicBezTo>
                  <a:pt x="2" y="126"/>
                  <a:pt x="0" y="123"/>
                  <a:pt x="0" y="118"/>
                </a:cubicBezTo>
                <a:cubicBezTo>
                  <a:pt x="0" y="15"/>
                  <a:pt x="0" y="15"/>
                  <a:pt x="0" y="15"/>
                </a:cubicBezTo>
                <a:cubicBezTo>
                  <a:pt x="0" y="11"/>
                  <a:pt x="2" y="8"/>
                  <a:pt x="5" y="5"/>
                </a:cubicBezTo>
                <a:cubicBezTo>
                  <a:pt x="7" y="2"/>
                  <a:pt x="11" y="0"/>
                  <a:pt x="15" y="0"/>
                </a:cubicBezTo>
                <a:cubicBezTo>
                  <a:pt x="154" y="0"/>
                  <a:pt x="154" y="0"/>
                  <a:pt x="154" y="0"/>
                </a:cubicBezTo>
                <a:cubicBezTo>
                  <a:pt x="159" y="0"/>
                  <a:pt x="162" y="2"/>
                  <a:pt x="165" y="5"/>
                </a:cubicBezTo>
                <a:cubicBezTo>
                  <a:pt x="168" y="8"/>
                  <a:pt x="169" y="11"/>
                  <a:pt x="169" y="15"/>
                </a:cubicBezTo>
                <a:close/>
                <a:moveTo>
                  <a:pt x="157" y="118"/>
                </a:moveTo>
                <a:cubicBezTo>
                  <a:pt x="157" y="40"/>
                  <a:pt x="157" y="40"/>
                  <a:pt x="157" y="40"/>
                </a:cubicBezTo>
                <a:cubicBezTo>
                  <a:pt x="157" y="39"/>
                  <a:pt x="157" y="38"/>
                  <a:pt x="156" y="38"/>
                </a:cubicBezTo>
                <a:cubicBezTo>
                  <a:pt x="156" y="37"/>
                  <a:pt x="155" y="37"/>
                  <a:pt x="154" y="37"/>
                </a:cubicBezTo>
                <a:cubicBezTo>
                  <a:pt x="15" y="37"/>
                  <a:pt x="15" y="37"/>
                  <a:pt x="15" y="37"/>
                </a:cubicBezTo>
                <a:cubicBezTo>
                  <a:pt x="14" y="37"/>
                  <a:pt x="14" y="37"/>
                  <a:pt x="13" y="38"/>
                </a:cubicBezTo>
                <a:cubicBezTo>
                  <a:pt x="12" y="38"/>
                  <a:pt x="12" y="39"/>
                  <a:pt x="12" y="40"/>
                </a:cubicBezTo>
                <a:cubicBezTo>
                  <a:pt x="12" y="118"/>
                  <a:pt x="12" y="118"/>
                  <a:pt x="12" y="118"/>
                </a:cubicBezTo>
                <a:cubicBezTo>
                  <a:pt x="12" y="119"/>
                  <a:pt x="12" y="120"/>
                  <a:pt x="13" y="120"/>
                </a:cubicBezTo>
                <a:cubicBezTo>
                  <a:pt x="14" y="121"/>
                  <a:pt x="14" y="121"/>
                  <a:pt x="15" y="121"/>
                </a:cubicBezTo>
                <a:cubicBezTo>
                  <a:pt x="154" y="121"/>
                  <a:pt x="154" y="121"/>
                  <a:pt x="154" y="121"/>
                </a:cubicBezTo>
                <a:cubicBezTo>
                  <a:pt x="155" y="121"/>
                  <a:pt x="156" y="121"/>
                  <a:pt x="156" y="120"/>
                </a:cubicBezTo>
                <a:cubicBezTo>
                  <a:pt x="157" y="120"/>
                  <a:pt x="157" y="119"/>
                  <a:pt x="157" y="118"/>
                </a:cubicBezTo>
                <a:close/>
                <a:moveTo>
                  <a:pt x="36" y="52"/>
                </a:moveTo>
                <a:cubicBezTo>
                  <a:pt x="36" y="58"/>
                  <a:pt x="36" y="58"/>
                  <a:pt x="36" y="58"/>
                </a:cubicBezTo>
                <a:cubicBezTo>
                  <a:pt x="36" y="59"/>
                  <a:pt x="36" y="59"/>
                  <a:pt x="35" y="60"/>
                </a:cubicBezTo>
                <a:cubicBezTo>
                  <a:pt x="35" y="61"/>
                  <a:pt x="34" y="61"/>
                  <a:pt x="33" y="61"/>
                </a:cubicBezTo>
                <a:cubicBezTo>
                  <a:pt x="27" y="61"/>
                  <a:pt x="27" y="61"/>
                  <a:pt x="27" y="61"/>
                </a:cubicBezTo>
                <a:cubicBezTo>
                  <a:pt x="26" y="61"/>
                  <a:pt x="26" y="61"/>
                  <a:pt x="25" y="60"/>
                </a:cubicBezTo>
                <a:cubicBezTo>
                  <a:pt x="25" y="59"/>
                  <a:pt x="24" y="59"/>
                  <a:pt x="24" y="58"/>
                </a:cubicBezTo>
                <a:cubicBezTo>
                  <a:pt x="24" y="52"/>
                  <a:pt x="24" y="52"/>
                  <a:pt x="24" y="52"/>
                </a:cubicBezTo>
                <a:cubicBezTo>
                  <a:pt x="24" y="51"/>
                  <a:pt x="25" y="50"/>
                  <a:pt x="25" y="50"/>
                </a:cubicBezTo>
                <a:cubicBezTo>
                  <a:pt x="26" y="49"/>
                  <a:pt x="26" y="49"/>
                  <a:pt x="27" y="49"/>
                </a:cubicBezTo>
                <a:cubicBezTo>
                  <a:pt x="33" y="49"/>
                  <a:pt x="33" y="49"/>
                  <a:pt x="33" y="49"/>
                </a:cubicBezTo>
                <a:cubicBezTo>
                  <a:pt x="34" y="49"/>
                  <a:pt x="35" y="49"/>
                  <a:pt x="35" y="50"/>
                </a:cubicBezTo>
                <a:cubicBezTo>
                  <a:pt x="36" y="50"/>
                  <a:pt x="36" y="51"/>
                  <a:pt x="36" y="52"/>
                </a:cubicBezTo>
                <a:close/>
                <a:moveTo>
                  <a:pt x="36" y="76"/>
                </a:moveTo>
                <a:cubicBezTo>
                  <a:pt x="36" y="82"/>
                  <a:pt x="36" y="82"/>
                  <a:pt x="36" y="82"/>
                </a:cubicBezTo>
                <a:cubicBezTo>
                  <a:pt x="36" y="83"/>
                  <a:pt x="36" y="84"/>
                  <a:pt x="35" y="84"/>
                </a:cubicBezTo>
                <a:cubicBezTo>
                  <a:pt x="35" y="85"/>
                  <a:pt x="34" y="85"/>
                  <a:pt x="33" y="85"/>
                </a:cubicBezTo>
                <a:cubicBezTo>
                  <a:pt x="27" y="85"/>
                  <a:pt x="27" y="85"/>
                  <a:pt x="27" y="85"/>
                </a:cubicBezTo>
                <a:cubicBezTo>
                  <a:pt x="26" y="85"/>
                  <a:pt x="26" y="85"/>
                  <a:pt x="25" y="84"/>
                </a:cubicBezTo>
                <a:cubicBezTo>
                  <a:pt x="25" y="84"/>
                  <a:pt x="24" y="83"/>
                  <a:pt x="24" y="82"/>
                </a:cubicBezTo>
                <a:cubicBezTo>
                  <a:pt x="24" y="76"/>
                  <a:pt x="24" y="76"/>
                  <a:pt x="24" y="76"/>
                </a:cubicBezTo>
                <a:cubicBezTo>
                  <a:pt x="24" y="75"/>
                  <a:pt x="25" y="74"/>
                  <a:pt x="25" y="74"/>
                </a:cubicBezTo>
                <a:cubicBezTo>
                  <a:pt x="26" y="73"/>
                  <a:pt x="26" y="73"/>
                  <a:pt x="27" y="73"/>
                </a:cubicBezTo>
                <a:cubicBezTo>
                  <a:pt x="33" y="73"/>
                  <a:pt x="33" y="73"/>
                  <a:pt x="33" y="73"/>
                </a:cubicBezTo>
                <a:cubicBezTo>
                  <a:pt x="34" y="73"/>
                  <a:pt x="35" y="73"/>
                  <a:pt x="35" y="74"/>
                </a:cubicBezTo>
                <a:cubicBezTo>
                  <a:pt x="36" y="74"/>
                  <a:pt x="36" y="75"/>
                  <a:pt x="36" y="76"/>
                </a:cubicBezTo>
                <a:close/>
                <a:moveTo>
                  <a:pt x="36" y="100"/>
                </a:moveTo>
                <a:cubicBezTo>
                  <a:pt x="36" y="106"/>
                  <a:pt x="36" y="106"/>
                  <a:pt x="36" y="106"/>
                </a:cubicBezTo>
                <a:cubicBezTo>
                  <a:pt x="36" y="107"/>
                  <a:pt x="36" y="108"/>
                  <a:pt x="35" y="108"/>
                </a:cubicBezTo>
                <a:cubicBezTo>
                  <a:pt x="35" y="109"/>
                  <a:pt x="34" y="109"/>
                  <a:pt x="33" y="109"/>
                </a:cubicBezTo>
                <a:cubicBezTo>
                  <a:pt x="27" y="109"/>
                  <a:pt x="27" y="109"/>
                  <a:pt x="27" y="109"/>
                </a:cubicBezTo>
                <a:cubicBezTo>
                  <a:pt x="26" y="109"/>
                  <a:pt x="26" y="109"/>
                  <a:pt x="25" y="108"/>
                </a:cubicBezTo>
                <a:cubicBezTo>
                  <a:pt x="25" y="108"/>
                  <a:pt x="24" y="107"/>
                  <a:pt x="24" y="106"/>
                </a:cubicBezTo>
                <a:cubicBezTo>
                  <a:pt x="24" y="100"/>
                  <a:pt x="24" y="100"/>
                  <a:pt x="24" y="100"/>
                </a:cubicBezTo>
                <a:cubicBezTo>
                  <a:pt x="24" y="99"/>
                  <a:pt x="25" y="99"/>
                  <a:pt x="25" y="98"/>
                </a:cubicBezTo>
                <a:cubicBezTo>
                  <a:pt x="26" y="97"/>
                  <a:pt x="26" y="97"/>
                  <a:pt x="27" y="97"/>
                </a:cubicBezTo>
                <a:cubicBezTo>
                  <a:pt x="33" y="97"/>
                  <a:pt x="33" y="97"/>
                  <a:pt x="33" y="97"/>
                </a:cubicBezTo>
                <a:cubicBezTo>
                  <a:pt x="34" y="97"/>
                  <a:pt x="35" y="97"/>
                  <a:pt x="35" y="98"/>
                </a:cubicBezTo>
                <a:cubicBezTo>
                  <a:pt x="36" y="99"/>
                  <a:pt x="36" y="99"/>
                  <a:pt x="36" y="100"/>
                </a:cubicBezTo>
                <a:close/>
                <a:moveTo>
                  <a:pt x="145" y="52"/>
                </a:moveTo>
                <a:cubicBezTo>
                  <a:pt x="145" y="58"/>
                  <a:pt x="145" y="58"/>
                  <a:pt x="145" y="58"/>
                </a:cubicBezTo>
                <a:cubicBezTo>
                  <a:pt x="145" y="59"/>
                  <a:pt x="145" y="59"/>
                  <a:pt x="144" y="60"/>
                </a:cubicBezTo>
                <a:cubicBezTo>
                  <a:pt x="144" y="61"/>
                  <a:pt x="143" y="61"/>
                  <a:pt x="142" y="61"/>
                </a:cubicBezTo>
                <a:cubicBezTo>
                  <a:pt x="51" y="61"/>
                  <a:pt x="51" y="61"/>
                  <a:pt x="51" y="61"/>
                </a:cubicBezTo>
                <a:cubicBezTo>
                  <a:pt x="51" y="61"/>
                  <a:pt x="50" y="61"/>
                  <a:pt x="49" y="60"/>
                </a:cubicBezTo>
                <a:cubicBezTo>
                  <a:pt x="49" y="59"/>
                  <a:pt x="48" y="59"/>
                  <a:pt x="48" y="58"/>
                </a:cubicBezTo>
                <a:cubicBezTo>
                  <a:pt x="48" y="52"/>
                  <a:pt x="48" y="52"/>
                  <a:pt x="48" y="52"/>
                </a:cubicBezTo>
                <a:cubicBezTo>
                  <a:pt x="48" y="51"/>
                  <a:pt x="49" y="50"/>
                  <a:pt x="49" y="50"/>
                </a:cubicBezTo>
                <a:cubicBezTo>
                  <a:pt x="50" y="49"/>
                  <a:pt x="51" y="49"/>
                  <a:pt x="51" y="49"/>
                </a:cubicBezTo>
                <a:cubicBezTo>
                  <a:pt x="142" y="49"/>
                  <a:pt x="142" y="49"/>
                  <a:pt x="142" y="49"/>
                </a:cubicBezTo>
                <a:cubicBezTo>
                  <a:pt x="143" y="49"/>
                  <a:pt x="144" y="49"/>
                  <a:pt x="144" y="50"/>
                </a:cubicBezTo>
                <a:cubicBezTo>
                  <a:pt x="145" y="50"/>
                  <a:pt x="145" y="51"/>
                  <a:pt x="145" y="52"/>
                </a:cubicBezTo>
                <a:close/>
                <a:moveTo>
                  <a:pt x="145" y="76"/>
                </a:moveTo>
                <a:cubicBezTo>
                  <a:pt x="145" y="82"/>
                  <a:pt x="145" y="82"/>
                  <a:pt x="145" y="82"/>
                </a:cubicBezTo>
                <a:cubicBezTo>
                  <a:pt x="145" y="83"/>
                  <a:pt x="145" y="84"/>
                  <a:pt x="144" y="84"/>
                </a:cubicBezTo>
                <a:cubicBezTo>
                  <a:pt x="144" y="85"/>
                  <a:pt x="143" y="85"/>
                  <a:pt x="142" y="85"/>
                </a:cubicBezTo>
                <a:cubicBezTo>
                  <a:pt x="51" y="85"/>
                  <a:pt x="51" y="85"/>
                  <a:pt x="51" y="85"/>
                </a:cubicBezTo>
                <a:cubicBezTo>
                  <a:pt x="51" y="85"/>
                  <a:pt x="50" y="85"/>
                  <a:pt x="49" y="84"/>
                </a:cubicBezTo>
                <a:cubicBezTo>
                  <a:pt x="49" y="84"/>
                  <a:pt x="48" y="83"/>
                  <a:pt x="48" y="82"/>
                </a:cubicBezTo>
                <a:cubicBezTo>
                  <a:pt x="48" y="76"/>
                  <a:pt x="48" y="76"/>
                  <a:pt x="48" y="76"/>
                </a:cubicBezTo>
                <a:cubicBezTo>
                  <a:pt x="48" y="75"/>
                  <a:pt x="49" y="74"/>
                  <a:pt x="49" y="74"/>
                </a:cubicBezTo>
                <a:cubicBezTo>
                  <a:pt x="50" y="73"/>
                  <a:pt x="51" y="73"/>
                  <a:pt x="51" y="73"/>
                </a:cubicBezTo>
                <a:cubicBezTo>
                  <a:pt x="142" y="73"/>
                  <a:pt x="142" y="73"/>
                  <a:pt x="142" y="73"/>
                </a:cubicBezTo>
                <a:cubicBezTo>
                  <a:pt x="143" y="73"/>
                  <a:pt x="144" y="73"/>
                  <a:pt x="144" y="74"/>
                </a:cubicBezTo>
                <a:cubicBezTo>
                  <a:pt x="145" y="74"/>
                  <a:pt x="145" y="75"/>
                  <a:pt x="145" y="76"/>
                </a:cubicBezTo>
                <a:close/>
                <a:moveTo>
                  <a:pt x="145" y="100"/>
                </a:moveTo>
                <a:cubicBezTo>
                  <a:pt x="145" y="106"/>
                  <a:pt x="145" y="106"/>
                  <a:pt x="145" y="106"/>
                </a:cubicBezTo>
                <a:cubicBezTo>
                  <a:pt x="145" y="107"/>
                  <a:pt x="145" y="108"/>
                  <a:pt x="144" y="108"/>
                </a:cubicBezTo>
                <a:cubicBezTo>
                  <a:pt x="144" y="109"/>
                  <a:pt x="143" y="109"/>
                  <a:pt x="142" y="109"/>
                </a:cubicBezTo>
                <a:cubicBezTo>
                  <a:pt x="51" y="109"/>
                  <a:pt x="51" y="109"/>
                  <a:pt x="51" y="109"/>
                </a:cubicBezTo>
                <a:cubicBezTo>
                  <a:pt x="51" y="109"/>
                  <a:pt x="50" y="109"/>
                  <a:pt x="49" y="108"/>
                </a:cubicBezTo>
                <a:cubicBezTo>
                  <a:pt x="49" y="108"/>
                  <a:pt x="48" y="107"/>
                  <a:pt x="48" y="106"/>
                </a:cubicBezTo>
                <a:cubicBezTo>
                  <a:pt x="48" y="100"/>
                  <a:pt x="48" y="100"/>
                  <a:pt x="48" y="100"/>
                </a:cubicBezTo>
                <a:cubicBezTo>
                  <a:pt x="48" y="99"/>
                  <a:pt x="49" y="99"/>
                  <a:pt x="49" y="98"/>
                </a:cubicBezTo>
                <a:cubicBezTo>
                  <a:pt x="50" y="97"/>
                  <a:pt x="51" y="97"/>
                  <a:pt x="51" y="97"/>
                </a:cubicBezTo>
                <a:cubicBezTo>
                  <a:pt x="142" y="97"/>
                  <a:pt x="142" y="97"/>
                  <a:pt x="142" y="97"/>
                </a:cubicBezTo>
                <a:cubicBezTo>
                  <a:pt x="143" y="97"/>
                  <a:pt x="144" y="97"/>
                  <a:pt x="144" y="98"/>
                </a:cubicBezTo>
                <a:cubicBezTo>
                  <a:pt x="145" y="99"/>
                  <a:pt x="145" y="99"/>
                  <a:pt x="145"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 name="Freeform 37"/>
          <p:cNvSpPr>
            <a:spLocks noEditPoints="1"/>
          </p:cNvSpPr>
          <p:nvPr/>
        </p:nvSpPr>
        <p:spPr bwMode="auto">
          <a:xfrm>
            <a:off x="9823905" y="2074406"/>
            <a:ext cx="149846" cy="185226"/>
          </a:xfrm>
          <a:custGeom>
            <a:avLst/>
            <a:gdLst>
              <a:gd name="T0" fmla="*/ 109 w 109"/>
              <a:gd name="T1" fmla="*/ 70 h 133"/>
              <a:gd name="T2" fmla="*/ 109 w 109"/>
              <a:gd name="T3" fmla="*/ 124 h 133"/>
              <a:gd name="T4" fmla="*/ 106 w 109"/>
              <a:gd name="T5" fmla="*/ 131 h 133"/>
              <a:gd name="T6" fmla="*/ 100 w 109"/>
              <a:gd name="T7" fmla="*/ 133 h 133"/>
              <a:gd name="T8" fmla="*/ 9 w 109"/>
              <a:gd name="T9" fmla="*/ 133 h 133"/>
              <a:gd name="T10" fmla="*/ 3 w 109"/>
              <a:gd name="T11" fmla="*/ 131 h 133"/>
              <a:gd name="T12" fmla="*/ 0 w 109"/>
              <a:gd name="T13" fmla="*/ 124 h 133"/>
              <a:gd name="T14" fmla="*/ 0 w 109"/>
              <a:gd name="T15" fmla="*/ 70 h 133"/>
              <a:gd name="T16" fmla="*/ 3 w 109"/>
              <a:gd name="T17" fmla="*/ 64 h 133"/>
              <a:gd name="T18" fmla="*/ 9 w 109"/>
              <a:gd name="T19" fmla="*/ 61 h 133"/>
              <a:gd name="T20" fmla="*/ 12 w 109"/>
              <a:gd name="T21" fmla="*/ 61 h 133"/>
              <a:gd name="T22" fmla="*/ 12 w 109"/>
              <a:gd name="T23" fmla="*/ 43 h 133"/>
              <a:gd name="T24" fmla="*/ 25 w 109"/>
              <a:gd name="T25" fmla="*/ 13 h 133"/>
              <a:gd name="T26" fmla="*/ 55 w 109"/>
              <a:gd name="T27" fmla="*/ 0 h 133"/>
              <a:gd name="T28" fmla="*/ 84 w 109"/>
              <a:gd name="T29" fmla="*/ 13 h 133"/>
              <a:gd name="T30" fmla="*/ 97 w 109"/>
              <a:gd name="T31" fmla="*/ 43 h 133"/>
              <a:gd name="T32" fmla="*/ 97 w 109"/>
              <a:gd name="T33" fmla="*/ 61 h 133"/>
              <a:gd name="T34" fmla="*/ 100 w 109"/>
              <a:gd name="T35" fmla="*/ 61 h 133"/>
              <a:gd name="T36" fmla="*/ 106 w 109"/>
              <a:gd name="T37" fmla="*/ 64 h 133"/>
              <a:gd name="T38" fmla="*/ 109 w 109"/>
              <a:gd name="T39" fmla="*/ 70 h 133"/>
              <a:gd name="T40" fmla="*/ 30 w 109"/>
              <a:gd name="T41" fmla="*/ 61 h 133"/>
              <a:gd name="T42" fmla="*/ 79 w 109"/>
              <a:gd name="T43" fmla="*/ 61 h 133"/>
              <a:gd name="T44" fmla="*/ 79 w 109"/>
              <a:gd name="T45" fmla="*/ 43 h 133"/>
              <a:gd name="T46" fmla="*/ 72 w 109"/>
              <a:gd name="T47" fmla="*/ 26 h 133"/>
              <a:gd name="T48" fmla="*/ 55 w 109"/>
              <a:gd name="T49" fmla="*/ 19 h 133"/>
              <a:gd name="T50" fmla="*/ 37 w 109"/>
              <a:gd name="T51" fmla="*/ 26 h 133"/>
              <a:gd name="T52" fmla="*/ 30 w 109"/>
              <a:gd name="T53" fmla="*/ 43 h 133"/>
              <a:gd name="T54" fmla="*/ 30 w 109"/>
              <a:gd name="T55"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 h="133">
                <a:moveTo>
                  <a:pt x="109" y="70"/>
                </a:moveTo>
                <a:cubicBezTo>
                  <a:pt x="109" y="124"/>
                  <a:pt x="109" y="124"/>
                  <a:pt x="109" y="124"/>
                </a:cubicBezTo>
                <a:cubicBezTo>
                  <a:pt x="109" y="127"/>
                  <a:pt x="108" y="129"/>
                  <a:pt x="106" y="131"/>
                </a:cubicBezTo>
                <a:cubicBezTo>
                  <a:pt x="105" y="133"/>
                  <a:pt x="102" y="133"/>
                  <a:pt x="100" y="133"/>
                </a:cubicBezTo>
                <a:cubicBezTo>
                  <a:pt x="9" y="133"/>
                  <a:pt x="9" y="133"/>
                  <a:pt x="9" y="133"/>
                </a:cubicBezTo>
                <a:cubicBezTo>
                  <a:pt x="7" y="133"/>
                  <a:pt x="5" y="133"/>
                  <a:pt x="3" y="131"/>
                </a:cubicBezTo>
                <a:cubicBezTo>
                  <a:pt x="1" y="129"/>
                  <a:pt x="0" y="127"/>
                  <a:pt x="0" y="124"/>
                </a:cubicBezTo>
                <a:cubicBezTo>
                  <a:pt x="0" y="70"/>
                  <a:pt x="0" y="70"/>
                  <a:pt x="0" y="70"/>
                </a:cubicBezTo>
                <a:cubicBezTo>
                  <a:pt x="0" y="67"/>
                  <a:pt x="1" y="65"/>
                  <a:pt x="3" y="64"/>
                </a:cubicBezTo>
                <a:cubicBezTo>
                  <a:pt x="5" y="62"/>
                  <a:pt x="7" y="61"/>
                  <a:pt x="9" y="61"/>
                </a:cubicBezTo>
                <a:cubicBezTo>
                  <a:pt x="12" y="61"/>
                  <a:pt x="12" y="61"/>
                  <a:pt x="12" y="61"/>
                </a:cubicBezTo>
                <a:cubicBezTo>
                  <a:pt x="12" y="43"/>
                  <a:pt x="12" y="43"/>
                  <a:pt x="12" y="43"/>
                </a:cubicBezTo>
                <a:cubicBezTo>
                  <a:pt x="12" y="31"/>
                  <a:pt x="16" y="21"/>
                  <a:pt x="25" y="13"/>
                </a:cubicBezTo>
                <a:cubicBezTo>
                  <a:pt x="33" y="5"/>
                  <a:pt x="43" y="0"/>
                  <a:pt x="55" y="0"/>
                </a:cubicBezTo>
                <a:cubicBezTo>
                  <a:pt x="66" y="0"/>
                  <a:pt x="76" y="5"/>
                  <a:pt x="84" y="13"/>
                </a:cubicBezTo>
                <a:cubicBezTo>
                  <a:pt x="93" y="21"/>
                  <a:pt x="97" y="31"/>
                  <a:pt x="97" y="43"/>
                </a:cubicBezTo>
                <a:cubicBezTo>
                  <a:pt x="97" y="61"/>
                  <a:pt x="97" y="61"/>
                  <a:pt x="97" y="61"/>
                </a:cubicBezTo>
                <a:cubicBezTo>
                  <a:pt x="100" y="61"/>
                  <a:pt x="100" y="61"/>
                  <a:pt x="100" y="61"/>
                </a:cubicBezTo>
                <a:cubicBezTo>
                  <a:pt x="102" y="61"/>
                  <a:pt x="105" y="62"/>
                  <a:pt x="106" y="64"/>
                </a:cubicBezTo>
                <a:cubicBezTo>
                  <a:pt x="108" y="65"/>
                  <a:pt x="109" y="67"/>
                  <a:pt x="109" y="70"/>
                </a:cubicBezTo>
                <a:close/>
                <a:moveTo>
                  <a:pt x="30" y="61"/>
                </a:moveTo>
                <a:cubicBezTo>
                  <a:pt x="79" y="61"/>
                  <a:pt x="79" y="61"/>
                  <a:pt x="79" y="61"/>
                </a:cubicBezTo>
                <a:cubicBezTo>
                  <a:pt x="79" y="43"/>
                  <a:pt x="79" y="43"/>
                  <a:pt x="79" y="43"/>
                </a:cubicBezTo>
                <a:cubicBezTo>
                  <a:pt x="79" y="36"/>
                  <a:pt x="76" y="30"/>
                  <a:pt x="72" y="26"/>
                </a:cubicBezTo>
                <a:cubicBezTo>
                  <a:pt x="67" y="21"/>
                  <a:pt x="61" y="19"/>
                  <a:pt x="55" y="19"/>
                </a:cubicBezTo>
                <a:cubicBezTo>
                  <a:pt x="48" y="19"/>
                  <a:pt x="42" y="21"/>
                  <a:pt x="37" y="26"/>
                </a:cubicBezTo>
                <a:cubicBezTo>
                  <a:pt x="33" y="30"/>
                  <a:pt x="30" y="36"/>
                  <a:pt x="30" y="43"/>
                </a:cubicBezTo>
                <a:lnTo>
                  <a:pt x="30" y="6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 name="Freeform 38"/>
          <p:cNvSpPr>
            <a:spLocks noEditPoints="1"/>
          </p:cNvSpPr>
          <p:nvPr/>
        </p:nvSpPr>
        <p:spPr bwMode="auto">
          <a:xfrm>
            <a:off x="10044513" y="2074406"/>
            <a:ext cx="224769" cy="201877"/>
          </a:xfrm>
          <a:custGeom>
            <a:avLst/>
            <a:gdLst>
              <a:gd name="T0" fmla="*/ 24 w 163"/>
              <a:gd name="T1" fmla="*/ 12 h 146"/>
              <a:gd name="T2" fmla="*/ 18 w 163"/>
              <a:gd name="T3" fmla="*/ 23 h 146"/>
              <a:gd name="T4" fmla="*/ 18 w 163"/>
              <a:gd name="T5" fmla="*/ 143 h 146"/>
              <a:gd name="T6" fmla="*/ 17 w 163"/>
              <a:gd name="T7" fmla="*/ 145 h 146"/>
              <a:gd name="T8" fmla="*/ 15 w 163"/>
              <a:gd name="T9" fmla="*/ 146 h 146"/>
              <a:gd name="T10" fmla="*/ 9 w 163"/>
              <a:gd name="T11" fmla="*/ 146 h 146"/>
              <a:gd name="T12" fmla="*/ 7 w 163"/>
              <a:gd name="T13" fmla="*/ 145 h 146"/>
              <a:gd name="T14" fmla="*/ 6 w 163"/>
              <a:gd name="T15" fmla="*/ 143 h 146"/>
              <a:gd name="T16" fmla="*/ 6 w 163"/>
              <a:gd name="T17" fmla="*/ 23 h 146"/>
              <a:gd name="T18" fmla="*/ 0 w 163"/>
              <a:gd name="T19" fmla="*/ 12 h 146"/>
              <a:gd name="T20" fmla="*/ 3 w 163"/>
              <a:gd name="T21" fmla="*/ 4 h 146"/>
              <a:gd name="T22" fmla="*/ 12 w 163"/>
              <a:gd name="T23" fmla="*/ 0 h 146"/>
              <a:gd name="T24" fmla="*/ 20 w 163"/>
              <a:gd name="T25" fmla="*/ 4 h 146"/>
              <a:gd name="T26" fmla="*/ 24 w 163"/>
              <a:gd name="T27" fmla="*/ 12 h 146"/>
              <a:gd name="T28" fmla="*/ 163 w 163"/>
              <a:gd name="T29" fmla="*/ 19 h 146"/>
              <a:gd name="T30" fmla="*/ 163 w 163"/>
              <a:gd name="T31" fmla="*/ 91 h 146"/>
              <a:gd name="T32" fmla="*/ 162 w 163"/>
              <a:gd name="T33" fmla="*/ 94 h 146"/>
              <a:gd name="T34" fmla="*/ 158 w 163"/>
              <a:gd name="T35" fmla="*/ 97 h 146"/>
              <a:gd name="T36" fmla="*/ 123 w 163"/>
              <a:gd name="T37" fmla="*/ 108 h 146"/>
              <a:gd name="T38" fmla="*/ 112 w 163"/>
              <a:gd name="T39" fmla="*/ 106 h 146"/>
              <a:gd name="T40" fmla="*/ 101 w 163"/>
              <a:gd name="T41" fmla="*/ 101 h 146"/>
              <a:gd name="T42" fmla="*/ 90 w 163"/>
              <a:gd name="T43" fmla="*/ 97 h 146"/>
              <a:gd name="T44" fmla="*/ 77 w 163"/>
              <a:gd name="T45" fmla="*/ 95 h 146"/>
              <a:gd name="T46" fmla="*/ 33 w 163"/>
              <a:gd name="T47" fmla="*/ 108 h 146"/>
              <a:gd name="T48" fmla="*/ 30 w 163"/>
              <a:gd name="T49" fmla="*/ 109 h 146"/>
              <a:gd name="T50" fmla="*/ 26 w 163"/>
              <a:gd name="T51" fmla="*/ 107 h 146"/>
              <a:gd name="T52" fmla="*/ 24 w 163"/>
              <a:gd name="T53" fmla="*/ 103 h 146"/>
              <a:gd name="T54" fmla="*/ 24 w 163"/>
              <a:gd name="T55" fmla="*/ 33 h 146"/>
              <a:gd name="T56" fmla="*/ 27 w 163"/>
              <a:gd name="T57" fmla="*/ 28 h 146"/>
              <a:gd name="T58" fmla="*/ 34 w 163"/>
              <a:gd name="T59" fmla="*/ 24 h 146"/>
              <a:gd name="T60" fmla="*/ 74 w 163"/>
              <a:gd name="T61" fmla="*/ 12 h 146"/>
              <a:gd name="T62" fmla="*/ 93 w 163"/>
              <a:gd name="T63" fmla="*/ 15 h 146"/>
              <a:gd name="T64" fmla="*/ 114 w 163"/>
              <a:gd name="T65" fmla="*/ 24 h 146"/>
              <a:gd name="T66" fmla="*/ 122 w 163"/>
              <a:gd name="T67" fmla="*/ 25 h 146"/>
              <a:gd name="T68" fmla="*/ 133 w 163"/>
              <a:gd name="T69" fmla="*/ 23 h 146"/>
              <a:gd name="T70" fmla="*/ 144 w 163"/>
              <a:gd name="T71" fmla="*/ 19 h 146"/>
              <a:gd name="T72" fmla="*/ 152 w 163"/>
              <a:gd name="T73" fmla="*/ 14 h 146"/>
              <a:gd name="T74" fmla="*/ 157 w 163"/>
              <a:gd name="T75" fmla="*/ 12 h 146"/>
              <a:gd name="T76" fmla="*/ 161 w 163"/>
              <a:gd name="T77" fmla="*/ 14 h 146"/>
              <a:gd name="T78" fmla="*/ 163 w 163"/>
              <a:gd name="T79"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3" h="146">
                <a:moveTo>
                  <a:pt x="24" y="12"/>
                </a:moveTo>
                <a:cubicBezTo>
                  <a:pt x="24" y="17"/>
                  <a:pt x="22" y="20"/>
                  <a:pt x="18" y="23"/>
                </a:cubicBezTo>
                <a:cubicBezTo>
                  <a:pt x="18" y="143"/>
                  <a:pt x="18" y="143"/>
                  <a:pt x="18" y="143"/>
                </a:cubicBezTo>
                <a:cubicBezTo>
                  <a:pt x="18" y="143"/>
                  <a:pt x="18" y="144"/>
                  <a:pt x="17" y="145"/>
                </a:cubicBezTo>
                <a:cubicBezTo>
                  <a:pt x="16" y="145"/>
                  <a:pt x="16" y="146"/>
                  <a:pt x="15" y="146"/>
                </a:cubicBezTo>
                <a:cubicBezTo>
                  <a:pt x="9" y="146"/>
                  <a:pt x="9" y="146"/>
                  <a:pt x="9" y="146"/>
                </a:cubicBezTo>
                <a:cubicBezTo>
                  <a:pt x="8" y="146"/>
                  <a:pt x="7" y="145"/>
                  <a:pt x="7" y="145"/>
                </a:cubicBezTo>
                <a:cubicBezTo>
                  <a:pt x="6" y="144"/>
                  <a:pt x="6" y="143"/>
                  <a:pt x="6" y="143"/>
                </a:cubicBezTo>
                <a:cubicBezTo>
                  <a:pt x="6" y="23"/>
                  <a:pt x="6" y="23"/>
                  <a:pt x="6" y="23"/>
                </a:cubicBezTo>
                <a:cubicBezTo>
                  <a:pt x="2" y="20"/>
                  <a:pt x="0" y="17"/>
                  <a:pt x="0" y="12"/>
                </a:cubicBezTo>
                <a:cubicBezTo>
                  <a:pt x="0" y="9"/>
                  <a:pt x="1" y="6"/>
                  <a:pt x="3" y="4"/>
                </a:cubicBezTo>
                <a:cubicBezTo>
                  <a:pt x="6" y="2"/>
                  <a:pt x="8" y="0"/>
                  <a:pt x="12" y="0"/>
                </a:cubicBezTo>
                <a:cubicBezTo>
                  <a:pt x="15" y="0"/>
                  <a:pt x="18" y="2"/>
                  <a:pt x="20" y="4"/>
                </a:cubicBezTo>
                <a:cubicBezTo>
                  <a:pt x="23" y="6"/>
                  <a:pt x="24" y="9"/>
                  <a:pt x="24" y="12"/>
                </a:cubicBezTo>
                <a:close/>
                <a:moveTo>
                  <a:pt x="163" y="19"/>
                </a:moveTo>
                <a:cubicBezTo>
                  <a:pt x="163" y="91"/>
                  <a:pt x="163" y="91"/>
                  <a:pt x="163" y="91"/>
                </a:cubicBezTo>
                <a:cubicBezTo>
                  <a:pt x="163" y="92"/>
                  <a:pt x="163" y="93"/>
                  <a:pt x="162" y="94"/>
                </a:cubicBezTo>
                <a:cubicBezTo>
                  <a:pt x="161" y="95"/>
                  <a:pt x="160" y="96"/>
                  <a:pt x="158" y="97"/>
                </a:cubicBezTo>
                <a:cubicBezTo>
                  <a:pt x="145" y="104"/>
                  <a:pt x="133" y="108"/>
                  <a:pt x="123" y="108"/>
                </a:cubicBezTo>
                <a:cubicBezTo>
                  <a:pt x="119" y="108"/>
                  <a:pt x="116" y="107"/>
                  <a:pt x="112" y="106"/>
                </a:cubicBezTo>
                <a:cubicBezTo>
                  <a:pt x="108" y="104"/>
                  <a:pt x="104" y="103"/>
                  <a:pt x="101" y="101"/>
                </a:cubicBezTo>
                <a:cubicBezTo>
                  <a:pt x="98" y="100"/>
                  <a:pt x="95" y="98"/>
                  <a:pt x="90" y="97"/>
                </a:cubicBezTo>
                <a:cubicBezTo>
                  <a:pt x="86" y="95"/>
                  <a:pt x="82" y="95"/>
                  <a:pt x="77" y="95"/>
                </a:cubicBezTo>
                <a:cubicBezTo>
                  <a:pt x="65" y="95"/>
                  <a:pt x="50" y="99"/>
                  <a:pt x="33" y="108"/>
                </a:cubicBezTo>
                <a:cubicBezTo>
                  <a:pt x="32" y="109"/>
                  <a:pt x="31" y="109"/>
                  <a:pt x="30" y="109"/>
                </a:cubicBezTo>
                <a:cubicBezTo>
                  <a:pt x="28" y="109"/>
                  <a:pt x="27" y="109"/>
                  <a:pt x="26" y="107"/>
                </a:cubicBezTo>
                <a:cubicBezTo>
                  <a:pt x="25" y="106"/>
                  <a:pt x="24" y="105"/>
                  <a:pt x="24" y="103"/>
                </a:cubicBezTo>
                <a:cubicBezTo>
                  <a:pt x="24" y="33"/>
                  <a:pt x="24" y="33"/>
                  <a:pt x="24" y="33"/>
                </a:cubicBezTo>
                <a:cubicBezTo>
                  <a:pt x="24" y="31"/>
                  <a:pt x="25" y="29"/>
                  <a:pt x="27" y="28"/>
                </a:cubicBezTo>
                <a:cubicBezTo>
                  <a:pt x="28" y="27"/>
                  <a:pt x="31" y="26"/>
                  <a:pt x="34" y="24"/>
                </a:cubicBezTo>
                <a:cubicBezTo>
                  <a:pt x="49" y="16"/>
                  <a:pt x="62" y="12"/>
                  <a:pt x="74" y="12"/>
                </a:cubicBezTo>
                <a:cubicBezTo>
                  <a:pt x="81" y="12"/>
                  <a:pt x="87" y="13"/>
                  <a:pt x="93" y="15"/>
                </a:cubicBezTo>
                <a:cubicBezTo>
                  <a:pt x="99" y="17"/>
                  <a:pt x="106" y="20"/>
                  <a:pt x="114" y="24"/>
                </a:cubicBezTo>
                <a:cubicBezTo>
                  <a:pt x="116" y="25"/>
                  <a:pt x="119" y="25"/>
                  <a:pt x="122" y="25"/>
                </a:cubicBezTo>
                <a:cubicBezTo>
                  <a:pt x="125" y="25"/>
                  <a:pt x="129" y="25"/>
                  <a:pt x="133" y="23"/>
                </a:cubicBezTo>
                <a:cubicBezTo>
                  <a:pt x="137" y="22"/>
                  <a:pt x="141" y="21"/>
                  <a:pt x="144" y="19"/>
                </a:cubicBezTo>
                <a:cubicBezTo>
                  <a:pt x="147" y="17"/>
                  <a:pt x="149" y="16"/>
                  <a:pt x="152" y="14"/>
                </a:cubicBezTo>
                <a:cubicBezTo>
                  <a:pt x="155" y="13"/>
                  <a:pt x="156" y="12"/>
                  <a:pt x="157" y="12"/>
                </a:cubicBezTo>
                <a:cubicBezTo>
                  <a:pt x="159" y="12"/>
                  <a:pt x="160" y="13"/>
                  <a:pt x="161" y="14"/>
                </a:cubicBezTo>
                <a:cubicBezTo>
                  <a:pt x="163" y="15"/>
                  <a:pt x="163" y="17"/>
                  <a:pt x="163" y="1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9" name="Freeform 39"/>
          <p:cNvSpPr>
            <a:spLocks/>
          </p:cNvSpPr>
          <p:nvPr/>
        </p:nvSpPr>
        <p:spPr bwMode="auto">
          <a:xfrm>
            <a:off x="10331718" y="2074406"/>
            <a:ext cx="216445" cy="185226"/>
          </a:xfrm>
          <a:custGeom>
            <a:avLst/>
            <a:gdLst>
              <a:gd name="T0" fmla="*/ 157 w 157"/>
              <a:gd name="T1" fmla="*/ 72 h 133"/>
              <a:gd name="T2" fmla="*/ 151 w 157"/>
              <a:gd name="T3" fmla="*/ 102 h 133"/>
              <a:gd name="T4" fmla="*/ 150 w 157"/>
              <a:gd name="T5" fmla="*/ 106 h 133"/>
              <a:gd name="T6" fmla="*/ 132 w 157"/>
              <a:gd name="T7" fmla="*/ 109 h 133"/>
              <a:gd name="T8" fmla="*/ 123 w 157"/>
              <a:gd name="T9" fmla="*/ 122 h 133"/>
              <a:gd name="T10" fmla="*/ 109 w 157"/>
              <a:gd name="T11" fmla="*/ 127 h 133"/>
              <a:gd name="T12" fmla="*/ 109 w 157"/>
              <a:gd name="T13" fmla="*/ 130 h 133"/>
              <a:gd name="T14" fmla="*/ 108 w 157"/>
              <a:gd name="T15" fmla="*/ 133 h 133"/>
              <a:gd name="T16" fmla="*/ 106 w 157"/>
              <a:gd name="T17" fmla="*/ 133 h 133"/>
              <a:gd name="T18" fmla="*/ 100 w 157"/>
              <a:gd name="T19" fmla="*/ 133 h 133"/>
              <a:gd name="T20" fmla="*/ 97 w 157"/>
              <a:gd name="T21" fmla="*/ 133 h 133"/>
              <a:gd name="T22" fmla="*/ 97 w 157"/>
              <a:gd name="T23" fmla="*/ 130 h 133"/>
              <a:gd name="T24" fmla="*/ 97 w 157"/>
              <a:gd name="T25" fmla="*/ 76 h 133"/>
              <a:gd name="T26" fmla="*/ 97 w 157"/>
              <a:gd name="T27" fmla="*/ 74 h 133"/>
              <a:gd name="T28" fmla="*/ 100 w 157"/>
              <a:gd name="T29" fmla="*/ 73 h 133"/>
              <a:gd name="T30" fmla="*/ 106 w 157"/>
              <a:gd name="T31" fmla="*/ 73 h 133"/>
              <a:gd name="T32" fmla="*/ 108 w 157"/>
              <a:gd name="T33" fmla="*/ 74 h 133"/>
              <a:gd name="T34" fmla="*/ 109 w 157"/>
              <a:gd name="T35" fmla="*/ 76 h 133"/>
              <a:gd name="T36" fmla="*/ 109 w 157"/>
              <a:gd name="T37" fmla="*/ 79 h 133"/>
              <a:gd name="T38" fmla="*/ 121 w 157"/>
              <a:gd name="T39" fmla="*/ 82 h 133"/>
              <a:gd name="T40" fmla="*/ 130 w 157"/>
              <a:gd name="T41" fmla="*/ 91 h 133"/>
              <a:gd name="T42" fmla="*/ 136 w 157"/>
              <a:gd name="T43" fmla="*/ 90 h 133"/>
              <a:gd name="T44" fmla="*/ 139 w 157"/>
              <a:gd name="T45" fmla="*/ 72 h 133"/>
              <a:gd name="T46" fmla="*/ 131 w 157"/>
              <a:gd name="T47" fmla="*/ 46 h 133"/>
              <a:gd name="T48" fmla="*/ 108 w 157"/>
              <a:gd name="T49" fmla="*/ 26 h 133"/>
              <a:gd name="T50" fmla="*/ 78 w 157"/>
              <a:gd name="T51" fmla="*/ 19 h 133"/>
              <a:gd name="T52" fmla="*/ 49 w 157"/>
              <a:gd name="T53" fmla="*/ 26 h 133"/>
              <a:gd name="T54" fmla="*/ 26 w 157"/>
              <a:gd name="T55" fmla="*/ 46 h 133"/>
              <a:gd name="T56" fmla="*/ 18 w 157"/>
              <a:gd name="T57" fmla="*/ 72 h 133"/>
              <a:gd name="T58" fmla="*/ 21 w 157"/>
              <a:gd name="T59" fmla="*/ 90 h 133"/>
              <a:gd name="T60" fmla="*/ 27 w 157"/>
              <a:gd name="T61" fmla="*/ 91 h 133"/>
              <a:gd name="T62" fmla="*/ 36 w 157"/>
              <a:gd name="T63" fmla="*/ 82 h 133"/>
              <a:gd name="T64" fmla="*/ 48 w 157"/>
              <a:gd name="T65" fmla="*/ 79 h 133"/>
              <a:gd name="T66" fmla="*/ 48 w 157"/>
              <a:gd name="T67" fmla="*/ 76 h 133"/>
              <a:gd name="T68" fmla="*/ 49 w 157"/>
              <a:gd name="T69" fmla="*/ 74 h 133"/>
              <a:gd name="T70" fmla="*/ 51 w 157"/>
              <a:gd name="T71" fmla="*/ 73 h 133"/>
              <a:gd name="T72" fmla="*/ 57 w 157"/>
              <a:gd name="T73" fmla="*/ 73 h 133"/>
              <a:gd name="T74" fmla="*/ 59 w 157"/>
              <a:gd name="T75" fmla="*/ 74 h 133"/>
              <a:gd name="T76" fmla="*/ 60 w 157"/>
              <a:gd name="T77" fmla="*/ 76 h 133"/>
              <a:gd name="T78" fmla="*/ 60 w 157"/>
              <a:gd name="T79" fmla="*/ 130 h 133"/>
              <a:gd name="T80" fmla="*/ 59 w 157"/>
              <a:gd name="T81" fmla="*/ 133 h 133"/>
              <a:gd name="T82" fmla="*/ 57 w 157"/>
              <a:gd name="T83" fmla="*/ 133 h 133"/>
              <a:gd name="T84" fmla="*/ 51 w 157"/>
              <a:gd name="T85" fmla="*/ 133 h 133"/>
              <a:gd name="T86" fmla="*/ 49 w 157"/>
              <a:gd name="T87" fmla="*/ 133 h 133"/>
              <a:gd name="T88" fmla="*/ 48 w 157"/>
              <a:gd name="T89" fmla="*/ 130 h 133"/>
              <a:gd name="T90" fmla="*/ 48 w 157"/>
              <a:gd name="T91" fmla="*/ 127 h 133"/>
              <a:gd name="T92" fmla="*/ 33 w 157"/>
              <a:gd name="T93" fmla="*/ 122 h 133"/>
              <a:gd name="T94" fmla="*/ 25 w 157"/>
              <a:gd name="T95" fmla="*/ 109 h 133"/>
              <a:gd name="T96" fmla="*/ 7 w 157"/>
              <a:gd name="T97" fmla="*/ 106 h 133"/>
              <a:gd name="T98" fmla="*/ 5 w 157"/>
              <a:gd name="T99" fmla="*/ 102 h 133"/>
              <a:gd name="T100" fmla="*/ 0 w 157"/>
              <a:gd name="T101" fmla="*/ 72 h 133"/>
              <a:gd name="T102" fmla="*/ 6 w 157"/>
              <a:gd name="T103" fmla="*/ 45 h 133"/>
              <a:gd name="T104" fmla="*/ 23 w 157"/>
              <a:gd name="T105" fmla="*/ 22 h 133"/>
              <a:gd name="T106" fmla="*/ 48 w 157"/>
              <a:gd name="T107" fmla="*/ 6 h 133"/>
              <a:gd name="T108" fmla="*/ 78 w 157"/>
              <a:gd name="T109" fmla="*/ 0 h 133"/>
              <a:gd name="T110" fmla="*/ 109 w 157"/>
              <a:gd name="T111" fmla="*/ 6 h 133"/>
              <a:gd name="T112" fmla="*/ 134 w 157"/>
              <a:gd name="T113" fmla="*/ 22 h 133"/>
              <a:gd name="T114" fmla="*/ 151 w 157"/>
              <a:gd name="T115" fmla="*/ 45 h 133"/>
              <a:gd name="T116" fmla="*/ 157 w 157"/>
              <a:gd name="T117"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 h="133">
                <a:moveTo>
                  <a:pt x="157" y="72"/>
                </a:moveTo>
                <a:cubicBezTo>
                  <a:pt x="157" y="82"/>
                  <a:pt x="155" y="92"/>
                  <a:pt x="151" y="102"/>
                </a:cubicBezTo>
                <a:cubicBezTo>
                  <a:pt x="150" y="106"/>
                  <a:pt x="150" y="106"/>
                  <a:pt x="150" y="106"/>
                </a:cubicBezTo>
                <a:cubicBezTo>
                  <a:pt x="132" y="109"/>
                  <a:pt x="132" y="109"/>
                  <a:pt x="132" y="109"/>
                </a:cubicBezTo>
                <a:cubicBezTo>
                  <a:pt x="131" y="115"/>
                  <a:pt x="128" y="119"/>
                  <a:pt x="123" y="122"/>
                </a:cubicBezTo>
                <a:cubicBezTo>
                  <a:pt x="119" y="126"/>
                  <a:pt x="114" y="127"/>
                  <a:pt x="109" y="127"/>
                </a:cubicBezTo>
                <a:cubicBezTo>
                  <a:pt x="109" y="130"/>
                  <a:pt x="109" y="130"/>
                  <a:pt x="109" y="130"/>
                </a:cubicBezTo>
                <a:cubicBezTo>
                  <a:pt x="109" y="131"/>
                  <a:pt x="108" y="132"/>
                  <a:pt x="108" y="133"/>
                </a:cubicBezTo>
                <a:cubicBezTo>
                  <a:pt x="107" y="133"/>
                  <a:pt x="107" y="133"/>
                  <a:pt x="106" y="133"/>
                </a:cubicBezTo>
                <a:cubicBezTo>
                  <a:pt x="100" y="133"/>
                  <a:pt x="100" y="133"/>
                  <a:pt x="100" y="133"/>
                </a:cubicBezTo>
                <a:cubicBezTo>
                  <a:pt x="99" y="133"/>
                  <a:pt x="98" y="133"/>
                  <a:pt x="97" y="133"/>
                </a:cubicBezTo>
                <a:cubicBezTo>
                  <a:pt x="97" y="132"/>
                  <a:pt x="97" y="131"/>
                  <a:pt x="97" y="130"/>
                </a:cubicBezTo>
                <a:cubicBezTo>
                  <a:pt x="97" y="76"/>
                  <a:pt x="97" y="76"/>
                  <a:pt x="97" y="76"/>
                </a:cubicBezTo>
                <a:cubicBezTo>
                  <a:pt x="97" y="75"/>
                  <a:pt x="97" y="74"/>
                  <a:pt x="97" y="74"/>
                </a:cubicBezTo>
                <a:cubicBezTo>
                  <a:pt x="98" y="73"/>
                  <a:pt x="99" y="73"/>
                  <a:pt x="100" y="73"/>
                </a:cubicBezTo>
                <a:cubicBezTo>
                  <a:pt x="106" y="73"/>
                  <a:pt x="106" y="73"/>
                  <a:pt x="106" y="73"/>
                </a:cubicBezTo>
                <a:cubicBezTo>
                  <a:pt x="107" y="73"/>
                  <a:pt x="107" y="73"/>
                  <a:pt x="108" y="74"/>
                </a:cubicBezTo>
                <a:cubicBezTo>
                  <a:pt x="108" y="74"/>
                  <a:pt x="109" y="75"/>
                  <a:pt x="109" y="76"/>
                </a:cubicBezTo>
                <a:cubicBezTo>
                  <a:pt x="109" y="79"/>
                  <a:pt x="109" y="79"/>
                  <a:pt x="109" y="79"/>
                </a:cubicBezTo>
                <a:cubicBezTo>
                  <a:pt x="113" y="79"/>
                  <a:pt x="117" y="80"/>
                  <a:pt x="121" y="82"/>
                </a:cubicBezTo>
                <a:cubicBezTo>
                  <a:pt x="125" y="85"/>
                  <a:pt x="128" y="88"/>
                  <a:pt x="130" y="91"/>
                </a:cubicBezTo>
                <a:cubicBezTo>
                  <a:pt x="136" y="90"/>
                  <a:pt x="136" y="90"/>
                  <a:pt x="136" y="90"/>
                </a:cubicBezTo>
                <a:cubicBezTo>
                  <a:pt x="138" y="84"/>
                  <a:pt x="139" y="78"/>
                  <a:pt x="139" y="72"/>
                </a:cubicBezTo>
                <a:cubicBezTo>
                  <a:pt x="139" y="63"/>
                  <a:pt x="136" y="54"/>
                  <a:pt x="131" y="46"/>
                </a:cubicBezTo>
                <a:cubicBezTo>
                  <a:pt x="125" y="37"/>
                  <a:pt x="118" y="31"/>
                  <a:pt x="108" y="26"/>
                </a:cubicBezTo>
                <a:cubicBezTo>
                  <a:pt x="99" y="21"/>
                  <a:pt x="89" y="19"/>
                  <a:pt x="78" y="19"/>
                </a:cubicBezTo>
                <a:cubicBezTo>
                  <a:pt x="68" y="19"/>
                  <a:pt x="58" y="21"/>
                  <a:pt x="49" y="26"/>
                </a:cubicBezTo>
                <a:cubicBezTo>
                  <a:pt x="39" y="31"/>
                  <a:pt x="32" y="37"/>
                  <a:pt x="26" y="46"/>
                </a:cubicBezTo>
                <a:cubicBezTo>
                  <a:pt x="21" y="54"/>
                  <a:pt x="18" y="63"/>
                  <a:pt x="18" y="72"/>
                </a:cubicBezTo>
                <a:cubicBezTo>
                  <a:pt x="18" y="78"/>
                  <a:pt x="19" y="84"/>
                  <a:pt x="21" y="90"/>
                </a:cubicBezTo>
                <a:cubicBezTo>
                  <a:pt x="27" y="91"/>
                  <a:pt x="27" y="91"/>
                  <a:pt x="27" y="91"/>
                </a:cubicBezTo>
                <a:cubicBezTo>
                  <a:pt x="29" y="88"/>
                  <a:pt x="32" y="85"/>
                  <a:pt x="36" y="82"/>
                </a:cubicBezTo>
                <a:cubicBezTo>
                  <a:pt x="40" y="80"/>
                  <a:pt x="44" y="79"/>
                  <a:pt x="48" y="79"/>
                </a:cubicBezTo>
                <a:cubicBezTo>
                  <a:pt x="48" y="76"/>
                  <a:pt x="48" y="76"/>
                  <a:pt x="48" y="76"/>
                </a:cubicBezTo>
                <a:cubicBezTo>
                  <a:pt x="48" y="75"/>
                  <a:pt x="48" y="74"/>
                  <a:pt x="49" y="74"/>
                </a:cubicBezTo>
                <a:cubicBezTo>
                  <a:pt x="50" y="73"/>
                  <a:pt x="50" y="73"/>
                  <a:pt x="51" y="73"/>
                </a:cubicBezTo>
                <a:cubicBezTo>
                  <a:pt x="57" y="73"/>
                  <a:pt x="57" y="73"/>
                  <a:pt x="57" y="73"/>
                </a:cubicBezTo>
                <a:cubicBezTo>
                  <a:pt x="58" y="73"/>
                  <a:pt x="59" y="73"/>
                  <a:pt x="59" y="74"/>
                </a:cubicBezTo>
                <a:cubicBezTo>
                  <a:pt x="60" y="74"/>
                  <a:pt x="60" y="75"/>
                  <a:pt x="60" y="76"/>
                </a:cubicBezTo>
                <a:cubicBezTo>
                  <a:pt x="60" y="130"/>
                  <a:pt x="60" y="130"/>
                  <a:pt x="60" y="130"/>
                </a:cubicBezTo>
                <a:cubicBezTo>
                  <a:pt x="60" y="131"/>
                  <a:pt x="60" y="132"/>
                  <a:pt x="59" y="133"/>
                </a:cubicBezTo>
                <a:cubicBezTo>
                  <a:pt x="59" y="133"/>
                  <a:pt x="58" y="133"/>
                  <a:pt x="57" y="133"/>
                </a:cubicBezTo>
                <a:cubicBezTo>
                  <a:pt x="51" y="133"/>
                  <a:pt x="51" y="133"/>
                  <a:pt x="51" y="133"/>
                </a:cubicBezTo>
                <a:cubicBezTo>
                  <a:pt x="50" y="133"/>
                  <a:pt x="50" y="133"/>
                  <a:pt x="49" y="133"/>
                </a:cubicBezTo>
                <a:cubicBezTo>
                  <a:pt x="48" y="132"/>
                  <a:pt x="48" y="131"/>
                  <a:pt x="48" y="130"/>
                </a:cubicBezTo>
                <a:cubicBezTo>
                  <a:pt x="48" y="127"/>
                  <a:pt x="48" y="127"/>
                  <a:pt x="48" y="127"/>
                </a:cubicBezTo>
                <a:cubicBezTo>
                  <a:pt x="43" y="127"/>
                  <a:pt x="38" y="126"/>
                  <a:pt x="33" y="122"/>
                </a:cubicBezTo>
                <a:cubicBezTo>
                  <a:pt x="29" y="119"/>
                  <a:pt x="26" y="115"/>
                  <a:pt x="25" y="109"/>
                </a:cubicBezTo>
                <a:cubicBezTo>
                  <a:pt x="7" y="106"/>
                  <a:pt x="7" y="106"/>
                  <a:pt x="7" y="106"/>
                </a:cubicBezTo>
                <a:cubicBezTo>
                  <a:pt x="5" y="102"/>
                  <a:pt x="5" y="102"/>
                  <a:pt x="5" y="102"/>
                </a:cubicBezTo>
                <a:cubicBezTo>
                  <a:pt x="2" y="92"/>
                  <a:pt x="0" y="82"/>
                  <a:pt x="0" y="72"/>
                </a:cubicBezTo>
                <a:cubicBezTo>
                  <a:pt x="0" y="63"/>
                  <a:pt x="2" y="53"/>
                  <a:pt x="6" y="45"/>
                </a:cubicBezTo>
                <a:cubicBezTo>
                  <a:pt x="10" y="36"/>
                  <a:pt x="16" y="28"/>
                  <a:pt x="23" y="22"/>
                </a:cubicBezTo>
                <a:cubicBezTo>
                  <a:pt x="30" y="15"/>
                  <a:pt x="38" y="10"/>
                  <a:pt x="48" y="6"/>
                </a:cubicBezTo>
                <a:cubicBezTo>
                  <a:pt x="58" y="2"/>
                  <a:pt x="68" y="0"/>
                  <a:pt x="78" y="0"/>
                </a:cubicBezTo>
                <a:cubicBezTo>
                  <a:pt x="89" y="0"/>
                  <a:pt x="99" y="2"/>
                  <a:pt x="109" y="6"/>
                </a:cubicBezTo>
                <a:cubicBezTo>
                  <a:pt x="118" y="10"/>
                  <a:pt x="127" y="15"/>
                  <a:pt x="134" y="22"/>
                </a:cubicBezTo>
                <a:cubicBezTo>
                  <a:pt x="141" y="28"/>
                  <a:pt x="147" y="36"/>
                  <a:pt x="151" y="45"/>
                </a:cubicBezTo>
                <a:cubicBezTo>
                  <a:pt x="155" y="53"/>
                  <a:pt x="157" y="63"/>
                  <a:pt x="157" y="7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0" name="Freeform 40"/>
          <p:cNvSpPr>
            <a:spLocks/>
          </p:cNvSpPr>
          <p:nvPr/>
        </p:nvSpPr>
        <p:spPr bwMode="auto">
          <a:xfrm>
            <a:off x="10610599" y="2095219"/>
            <a:ext cx="97816" cy="160253"/>
          </a:xfrm>
          <a:custGeom>
            <a:avLst/>
            <a:gdLst>
              <a:gd name="T0" fmla="*/ 72 w 72"/>
              <a:gd name="T1" fmla="*/ 7 h 115"/>
              <a:gd name="T2" fmla="*/ 72 w 72"/>
              <a:gd name="T3" fmla="*/ 109 h 115"/>
              <a:gd name="T4" fmla="*/ 71 w 72"/>
              <a:gd name="T5" fmla="*/ 114 h 115"/>
              <a:gd name="T6" fmla="*/ 66 w 72"/>
              <a:gd name="T7" fmla="*/ 115 h 115"/>
              <a:gd name="T8" fmla="*/ 62 w 72"/>
              <a:gd name="T9" fmla="*/ 114 h 115"/>
              <a:gd name="T10" fmla="*/ 31 w 72"/>
              <a:gd name="T11" fmla="*/ 82 h 115"/>
              <a:gd name="T12" fmla="*/ 6 w 72"/>
              <a:gd name="T13" fmla="*/ 82 h 115"/>
              <a:gd name="T14" fmla="*/ 2 w 72"/>
              <a:gd name="T15" fmla="*/ 80 h 115"/>
              <a:gd name="T16" fmla="*/ 0 w 72"/>
              <a:gd name="T17" fmla="*/ 76 h 115"/>
              <a:gd name="T18" fmla="*/ 0 w 72"/>
              <a:gd name="T19" fmla="*/ 40 h 115"/>
              <a:gd name="T20" fmla="*/ 2 w 72"/>
              <a:gd name="T21" fmla="*/ 36 h 115"/>
              <a:gd name="T22" fmla="*/ 6 w 72"/>
              <a:gd name="T23" fmla="*/ 34 h 115"/>
              <a:gd name="T24" fmla="*/ 31 w 72"/>
              <a:gd name="T25" fmla="*/ 34 h 115"/>
              <a:gd name="T26" fmla="*/ 62 w 72"/>
              <a:gd name="T27" fmla="*/ 2 h 115"/>
              <a:gd name="T28" fmla="*/ 66 w 72"/>
              <a:gd name="T29" fmla="*/ 0 h 115"/>
              <a:gd name="T30" fmla="*/ 71 w 72"/>
              <a:gd name="T31" fmla="*/ 2 h 115"/>
              <a:gd name="T32" fmla="*/ 72 w 72"/>
              <a:gd name="T33"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15">
                <a:moveTo>
                  <a:pt x="72" y="7"/>
                </a:moveTo>
                <a:cubicBezTo>
                  <a:pt x="72" y="109"/>
                  <a:pt x="72" y="109"/>
                  <a:pt x="72" y="109"/>
                </a:cubicBezTo>
                <a:cubicBezTo>
                  <a:pt x="72" y="111"/>
                  <a:pt x="72" y="112"/>
                  <a:pt x="71" y="114"/>
                </a:cubicBezTo>
                <a:cubicBezTo>
                  <a:pt x="69" y="115"/>
                  <a:pt x="68" y="115"/>
                  <a:pt x="66" y="115"/>
                </a:cubicBezTo>
                <a:cubicBezTo>
                  <a:pt x="65" y="115"/>
                  <a:pt x="63" y="115"/>
                  <a:pt x="62" y="114"/>
                </a:cubicBezTo>
                <a:cubicBezTo>
                  <a:pt x="31" y="82"/>
                  <a:pt x="31" y="82"/>
                  <a:pt x="31" y="82"/>
                </a:cubicBezTo>
                <a:cubicBezTo>
                  <a:pt x="6" y="82"/>
                  <a:pt x="6" y="82"/>
                  <a:pt x="6" y="82"/>
                </a:cubicBezTo>
                <a:cubicBezTo>
                  <a:pt x="4" y="82"/>
                  <a:pt x="3" y="82"/>
                  <a:pt x="2" y="80"/>
                </a:cubicBezTo>
                <a:cubicBezTo>
                  <a:pt x="0" y="79"/>
                  <a:pt x="0" y="78"/>
                  <a:pt x="0" y="76"/>
                </a:cubicBezTo>
                <a:cubicBezTo>
                  <a:pt x="0" y="40"/>
                  <a:pt x="0" y="40"/>
                  <a:pt x="0" y="40"/>
                </a:cubicBezTo>
                <a:cubicBezTo>
                  <a:pt x="0" y="38"/>
                  <a:pt x="0" y="37"/>
                  <a:pt x="2" y="36"/>
                </a:cubicBezTo>
                <a:cubicBezTo>
                  <a:pt x="3" y="34"/>
                  <a:pt x="4" y="34"/>
                  <a:pt x="6" y="34"/>
                </a:cubicBezTo>
                <a:cubicBezTo>
                  <a:pt x="31" y="34"/>
                  <a:pt x="31" y="34"/>
                  <a:pt x="31" y="34"/>
                </a:cubicBezTo>
                <a:cubicBezTo>
                  <a:pt x="62" y="2"/>
                  <a:pt x="62" y="2"/>
                  <a:pt x="62" y="2"/>
                </a:cubicBezTo>
                <a:cubicBezTo>
                  <a:pt x="63" y="1"/>
                  <a:pt x="65" y="0"/>
                  <a:pt x="66" y="0"/>
                </a:cubicBezTo>
                <a:cubicBezTo>
                  <a:pt x="68" y="0"/>
                  <a:pt x="69" y="1"/>
                  <a:pt x="71" y="2"/>
                </a:cubicBezTo>
                <a:cubicBezTo>
                  <a:pt x="72" y="3"/>
                  <a:pt x="72" y="5"/>
                  <a:pt x="72" y="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1" name="Freeform 41"/>
          <p:cNvSpPr>
            <a:spLocks noEditPoints="1"/>
          </p:cNvSpPr>
          <p:nvPr/>
        </p:nvSpPr>
        <p:spPr bwMode="auto">
          <a:xfrm>
            <a:off x="10770852" y="2095219"/>
            <a:ext cx="149846" cy="160253"/>
          </a:xfrm>
          <a:custGeom>
            <a:avLst/>
            <a:gdLst>
              <a:gd name="T0" fmla="*/ 73 w 109"/>
              <a:gd name="T1" fmla="*/ 7 h 115"/>
              <a:gd name="T2" fmla="*/ 73 w 109"/>
              <a:gd name="T3" fmla="*/ 109 h 115"/>
              <a:gd name="T4" fmla="*/ 71 w 109"/>
              <a:gd name="T5" fmla="*/ 114 h 115"/>
              <a:gd name="T6" fmla="*/ 66 w 109"/>
              <a:gd name="T7" fmla="*/ 115 h 115"/>
              <a:gd name="T8" fmla="*/ 62 w 109"/>
              <a:gd name="T9" fmla="*/ 114 h 115"/>
              <a:gd name="T10" fmla="*/ 31 w 109"/>
              <a:gd name="T11" fmla="*/ 82 h 115"/>
              <a:gd name="T12" fmla="*/ 6 w 109"/>
              <a:gd name="T13" fmla="*/ 82 h 115"/>
              <a:gd name="T14" fmla="*/ 2 w 109"/>
              <a:gd name="T15" fmla="*/ 80 h 115"/>
              <a:gd name="T16" fmla="*/ 0 w 109"/>
              <a:gd name="T17" fmla="*/ 76 h 115"/>
              <a:gd name="T18" fmla="*/ 0 w 109"/>
              <a:gd name="T19" fmla="*/ 40 h 115"/>
              <a:gd name="T20" fmla="*/ 2 w 109"/>
              <a:gd name="T21" fmla="*/ 36 h 115"/>
              <a:gd name="T22" fmla="*/ 6 w 109"/>
              <a:gd name="T23" fmla="*/ 34 h 115"/>
              <a:gd name="T24" fmla="*/ 31 w 109"/>
              <a:gd name="T25" fmla="*/ 34 h 115"/>
              <a:gd name="T26" fmla="*/ 62 w 109"/>
              <a:gd name="T27" fmla="*/ 2 h 115"/>
              <a:gd name="T28" fmla="*/ 66 w 109"/>
              <a:gd name="T29" fmla="*/ 0 h 115"/>
              <a:gd name="T30" fmla="*/ 71 w 109"/>
              <a:gd name="T31" fmla="*/ 2 h 115"/>
              <a:gd name="T32" fmla="*/ 73 w 109"/>
              <a:gd name="T33" fmla="*/ 7 h 115"/>
              <a:gd name="T34" fmla="*/ 105 w 109"/>
              <a:gd name="T35" fmla="*/ 45 h 115"/>
              <a:gd name="T36" fmla="*/ 109 w 109"/>
              <a:gd name="T37" fmla="*/ 58 h 115"/>
              <a:gd name="T38" fmla="*/ 105 w 109"/>
              <a:gd name="T39" fmla="*/ 71 h 115"/>
              <a:gd name="T40" fmla="*/ 94 w 109"/>
              <a:gd name="T41" fmla="*/ 80 h 115"/>
              <a:gd name="T42" fmla="*/ 92 w 109"/>
              <a:gd name="T43" fmla="*/ 81 h 115"/>
              <a:gd name="T44" fmla="*/ 88 w 109"/>
              <a:gd name="T45" fmla="*/ 79 h 115"/>
              <a:gd name="T46" fmla="*/ 86 w 109"/>
              <a:gd name="T47" fmla="*/ 75 h 115"/>
              <a:gd name="T48" fmla="*/ 87 w 109"/>
              <a:gd name="T49" fmla="*/ 71 h 115"/>
              <a:gd name="T50" fmla="*/ 90 w 109"/>
              <a:gd name="T51" fmla="*/ 69 h 115"/>
              <a:gd name="T52" fmla="*/ 93 w 109"/>
              <a:gd name="T53" fmla="*/ 67 h 115"/>
              <a:gd name="T54" fmla="*/ 96 w 109"/>
              <a:gd name="T55" fmla="*/ 63 h 115"/>
              <a:gd name="T56" fmla="*/ 97 w 109"/>
              <a:gd name="T57" fmla="*/ 58 h 115"/>
              <a:gd name="T58" fmla="*/ 96 w 109"/>
              <a:gd name="T59" fmla="*/ 53 h 115"/>
              <a:gd name="T60" fmla="*/ 93 w 109"/>
              <a:gd name="T61" fmla="*/ 49 h 115"/>
              <a:gd name="T62" fmla="*/ 90 w 109"/>
              <a:gd name="T63" fmla="*/ 47 h 115"/>
              <a:gd name="T64" fmla="*/ 87 w 109"/>
              <a:gd name="T65" fmla="*/ 45 h 115"/>
              <a:gd name="T66" fmla="*/ 86 w 109"/>
              <a:gd name="T67" fmla="*/ 41 h 115"/>
              <a:gd name="T68" fmla="*/ 88 w 109"/>
              <a:gd name="T69" fmla="*/ 37 h 115"/>
              <a:gd name="T70" fmla="*/ 92 w 109"/>
              <a:gd name="T71" fmla="*/ 35 h 115"/>
              <a:gd name="T72" fmla="*/ 94 w 109"/>
              <a:gd name="T73" fmla="*/ 36 h 115"/>
              <a:gd name="T74" fmla="*/ 105 w 109"/>
              <a:gd name="T75"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15">
                <a:moveTo>
                  <a:pt x="73" y="7"/>
                </a:moveTo>
                <a:cubicBezTo>
                  <a:pt x="73" y="109"/>
                  <a:pt x="73" y="109"/>
                  <a:pt x="73" y="109"/>
                </a:cubicBezTo>
                <a:cubicBezTo>
                  <a:pt x="73" y="111"/>
                  <a:pt x="72" y="112"/>
                  <a:pt x="71" y="114"/>
                </a:cubicBezTo>
                <a:cubicBezTo>
                  <a:pt x="70" y="115"/>
                  <a:pt x="68" y="115"/>
                  <a:pt x="66" y="115"/>
                </a:cubicBezTo>
                <a:cubicBezTo>
                  <a:pt x="65" y="115"/>
                  <a:pt x="63" y="115"/>
                  <a:pt x="62" y="114"/>
                </a:cubicBezTo>
                <a:cubicBezTo>
                  <a:pt x="31" y="82"/>
                  <a:pt x="31" y="82"/>
                  <a:pt x="31" y="82"/>
                </a:cubicBezTo>
                <a:cubicBezTo>
                  <a:pt x="6" y="82"/>
                  <a:pt x="6" y="82"/>
                  <a:pt x="6" y="82"/>
                </a:cubicBezTo>
                <a:cubicBezTo>
                  <a:pt x="4" y="82"/>
                  <a:pt x="3" y="82"/>
                  <a:pt x="2" y="80"/>
                </a:cubicBezTo>
                <a:cubicBezTo>
                  <a:pt x="1" y="79"/>
                  <a:pt x="0" y="78"/>
                  <a:pt x="0" y="76"/>
                </a:cubicBezTo>
                <a:cubicBezTo>
                  <a:pt x="0" y="40"/>
                  <a:pt x="0" y="40"/>
                  <a:pt x="0" y="40"/>
                </a:cubicBezTo>
                <a:cubicBezTo>
                  <a:pt x="0" y="38"/>
                  <a:pt x="1" y="37"/>
                  <a:pt x="2" y="36"/>
                </a:cubicBezTo>
                <a:cubicBezTo>
                  <a:pt x="3" y="34"/>
                  <a:pt x="4" y="34"/>
                  <a:pt x="6" y="34"/>
                </a:cubicBezTo>
                <a:cubicBezTo>
                  <a:pt x="31" y="34"/>
                  <a:pt x="31" y="34"/>
                  <a:pt x="31" y="34"/>
                </a:cubicBezTo>
                <a:cubicBezTo>
                  <a:pt x="62" y="2"/>
                  <a:pt x="62" y="2"/>
                  <a:pt x="62" y="2"/>
                </a:cubicBezTo>
                <a:cubicBezTo>
                  <a:pt x="63" y="1"/>
                  <a:pt x="65" y="0"/>
                  <a:pt x="66" y="0"/>
                </a:cubicBezTo>
                <a:cubicBezTo>
                  <a:pt x="68" y="0"/>
                  <a:pt x="70" y="1"/>
                  <a:pt x="71" y="2"/>
                </a:cubicBezTo>
                <a:cubicBezTo>
                  <a:pt x="72" y="3"/>
                  <a:pt x="73" y="5"/>
                  <a:pt x="73" y="7"/>
                </a:cubicBezTo>
                <a:close/>
                <a:moveTo>
                  <a:pt x="105" y="45"/>
                </a:moveTo>
                <a:cubicBezTo>
                  <a:pt x="108" y="49"/>
                  <a:pt x="109" y="53"/>
                  <a:pt x="109" y="58"/>
                </a:cubicBezTo>
                <a:cubicBezTo>
                  <a:pt x="109" y="63"/>
                  <a:pt x="108" y="67"/>
                  <a:pt x="105" y="71"/>
                </a:cubicBezTo>
                <a:cubicBezTo>
                  <a:pt x="102" y="75"/>
                  <a:pt x="99" y="78"/>
                  <a:pt x="94" y="80"/>
                </a:cubicBezTo>
                <a:cubicBezTo>
                  <a:pt x="94" y="80"/>
                  <a:pt x="93" y="81"/>
                  <a:pt x="92" y="81"/>
                </a:cubicBezTo>
                <a:cubicBezTo>
                  <a:pt x="90" y="81"/>
                  <a:pt x="89" y="80"/>
                  <a:pt x="88" y="79"/>
                </a:cubicBezTo>
                <a:cubicBezTo>
                  <a:pt x="86" y="78"/>
                  <a:pt x="86" y="76"/>
                  <a:pt x="86" y="75"/>
                </a:cubicBezTo>
                <a:cubicBezTo>
                  <a:pt x="86" y="73"/>
                  <a:pt x="86" y="72"/>
                  <a:pt x="87" y="71"/>
                </a:cubicBezTo>
                <a:cubicBezTo>
                  <a:pt x="88" y="70"/>
                  <a:pt x="89" y="70"/>
                  <a:pt x="90" y="69"/>
                </a:cubicBezTo>
                <a:cubicBezTo>
                  <a:pt x="91" y="68"/>
                  <a:pt x="92" y="68"/>
                  <a:pt x="93" y="67"/>
                </a:cubicBezTo>
                <a:cubicBezTo>
                  <a:pt x="94" y="66"/>
                  <a:pt x="95" y="65"/>
                  <a:pt x="96" y="63"/>
                </a:cubicBezTo>
                <a:cubicBezTo>
                  <a:pt x="96" y="62"/>
                  <a:pt x="97" y="60"/>
                  <a:pt x="97" y="58"/>
                </a:cubicBezTo>
                <a:cubicBezTo>
                  <a:pt x="97" y="56"/>
                  <a:pt x="96" y="54"/>
                  <a:pt x="96" y="53"/>
                </a:cubicBezTo>
                <a:cubicBezTo>
                  <a:pt x="95" y="51"/>
                  <a:pt x="94" y="50"/>
                  <a:pt x="93" y="49"/>
                </a:cubicBezTo>
                <a:cubicBezTo>
                  <a:pt x="92" y="48"/>
                  <a:pt x="91" y="48"/>
                  <a:pt x="90" y="47"/>
                </a:cubicBezTo>
                <a:cubicBezTo>
                  <a:pt x="89" y="46"/>
                  <a:pt x="88" y="46"/>
                  <a:pt x="87" y="45"/>
                </a:cubicBezTo>
                <a:cubicBezTo>
                  <a:pt x="86" y="44"/>
                  <a:pt x="86" y="43"/>
                  <a:pt x="86" y="41"/>
                </a:cubicBezTo>
                <a:cubicBezTo>
                  <a:pt x="86" y="40"/>
                  <a:pt x="86" y="38"/>
                  <a:pt x="88" y="37"/>
                </a:cubicBezTo>
                <a:cubicBezTo>
                  <a:pt x="89" y="36"/>
                  <a:pt x="90" y="35"/>
                  <a:pt x="92" y="35"/>
                </a:cubicBezTo>
                <a:cubicBezTo>
                  <a:pt x="93" y="35"/>
                  <a:pt x="94" y="35"/>
                  <a:pt x="94" y="36"/>
                </a:cubicBezTo>
                <a:cubicBezTo>
                  <a:pt x="99" y="37"/>
                  <a:pt x="102" y="40"/>
                  <a:pt x="105" y="4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2" name="Freeform 42"/>
          <p:cNvSpPr>
            <a:spLocks noEditPoints="1"/>
          </p:cNvSpPr>
          <p:nvPr/>
        </p:nvSpPr>
        <p:spPr bwMode="auto">
          <a:xfrm>
            <a:off x="10983134" y="2082732"/>
            <a:ext cx="216445" cy="185226"/>
          </a:xfrm>
          <a:custGeom>
            <a:avLst/>
            <a:gdLst>
              <a:gd name="T0" fmla="*/ 73 w 158"/>
              <a:gd name="T1" fmla="*/ 118 h 134"/>
              <a:gd name="T2" fmla="*/ 67 w 158"/>
              <a:gd name="T3" fmla="*/ 124 h 134"/>
              <a:gd name="T4" fmla="*/ 31 w 158"/>
              <a:gd name="T5" fmla="*/ 91 h 134"/>
              <a:gd name="T6" fmla="*/ 2 w 158"/>
              <a:gd name="T7" fmla="*/ 89 h 134"/>
              <a:gd name="T8" fmla="*/ 0 w 158"/>
              <a:gd name="T9" fmla="*/ 49 h 134"/>
              <a:gd name="T10" fmla="*/ 7 w 158"/>
              <a:gd name="T11" fmla="*/ 43 h 134"/>
              <a:gd name="T12" fmla="*/ 63 w 158"/>
              <a:gd name="T13" fmla="*/ 11 h 134"/>
              <a:gd name="T14" fmla="*/ 71 w 158"/>
              <a:gd name="T15" fmla="*/ 11 h 134"/>
              <a:gd name="T16" fmla="*/ 105 w 158"/>
              <a:gd name="T17" fmla="*/ 54 h 134"/>
              <a:gd name="T18" fmla="*/ 105 w 158"/>
              <a:gd name="T19" fmla="*/ 80 h 134"/>
              <a:gd name="T20" fmla="*/ 92 w 158"/>
              <a:gd name="T21" fmla="*/ 90 h 134"/>
              <a:gd name="T22" fmla="*/ 86 w 158"/>
              <a:gd name="T23" fmla="*/ 84 h 134"/>
              <a:gd name="T24" fmla="*/ 90 w 158"/>
              <a:gd name="T25" fmla="*/ 78 h 134"/>
              <a:gd name="T26" fmla="*/ 96 w 158"/>
              <a:gd name="T27" fmla="*/ 72 h 134"/>
              <a:gd name="T28" fmla="*/ 96 w 158"/>
              <a:gd name="T29" fmla="*/ 62 h 134"/>
              <a:gd name="T30" fmla="*/ 90 w 158"/>
              <a:gd name="T31" fmla="*/ 56 h 134"/>
              <a:gd name="T32" fmla="*/ 86 w 158"/>
              <a:gd name="T33" fmla="*/ 50 h 134"/>
              <a:gd name="T34" fmla="*/ 92 w 158"/>
              <a:gd name="T35" fmla="*/ 44 h 134"/>
              <a:gd name="T36" fmla="*/ 105 w 158"/>
              <a:gd name="T37" fmla="*/ 54 h 134"/>
              <a:gd name="T38" fmla="*/ 134 w 158"/>
              <a:gd name="T39" fmla="*/ 67 h 134"/>
              <a:gd name="T40" fmla="*/ 104 w 158"/>
              <a:gd name="T41" fmla="*/ 112 h 134"/>
              <a:gd name="T42" fmla="*/ 98 w 158"/>
              <a:gd name="T43" fmla="*/ 110 h 134"/>
              <a:gd name="T44" fmla="*/ 99 w 158"/>
              <a:gd name="T45" fmla="*/ 100 h 134"/>
              <a:gd name="T46" fmla="*/ 118 w 158"/>
              <a:gd name="T47" fmla="*/ 83 h 134"/>
              <a:gd name="T48" fmla="*/ 118 w 158"/>
              <a:gd name="T49" fmla="*/ 51 h 134"/>
              <a:gd name="T50" fmla="*/ 99 w 158"/>
              <a:gd name="T51" fmla="*/ 34 h 134"/>
              <a:gd name="T52" fmla="*/ 98 w 158"/>
              <a:gd name="T53" fmla="*/ 24 h 134"/>
              <a:gd name="T54" fmla="*/ 104 w 158"/>
              <a:gd name="T55" fmla="*/ 22 h 134"/>
              <a:gd name="T56" fmla="*/ 146 w 158"/>
              <a:gd name="T57" fmla="*/ 27 h 134"/>
              <a:gd name="T58" fmla="*/ 146 w 158"/>
              <a:gd name="T59" fmla="*/ 107 h 134"/>
              <a:gd name="T60" fmla="*/ 111 w 158"/>
              <a:gd name="T61" fmla="*/ 134 h 134"/>
              <a:gd name="T62" fmla="*/ 105 w 158"/>
              <a:gd name="T63" fmla="*/ 128 h 134"/>
              <a:gd name="T64" fmla="*/ 111 w 158"/>
              <a:gd name="T65" fmla="*/ 122 h 134"/>
              <a:gd name="T66" fmla="*/ 121 w 158"/>
              <a:gd name="T67" fmla="*/ 116 h 134"/>
              <a:gd name="T68" fmla="*/ 146 w 158"/>
              <a:gd name="T69" fmla="*/ 67 h 134"/>
              <a:gd name="T70" fmla="*/ 121 w 158"/>
              <a:gd name="T71" fmla="*/ 18 h 134"/>
              <a:gd name="T72" fmla="*/ 111 w 158"/>
              <a:gd name="T73" fmla="*/ 12 h 134"/>
              <a:gd name="T74" fmla="*/ 105 w 158"/>
              <a:gd name="T75" fmla="*/ 6 h 134"/>
              <a:gd name="T76" fmla="*/ 111 w 158"/>
              <a:gd name="T77" fmla="*/ 0 h 134"/>
              <a:gd name="T78" fmla="*/ 146 w 158"/>
              <a:gd name="T79" fmla="*/ 2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34">
                <a:moveTo>
                  <a:pt x="73" y="16"/>
                </a:moveTo>
                <a:cubicBezTo>
                  <a:pt x="73" y="118"/>
                  <a:pt x="73" y="118"/>
                  <a:pt x="73" y="118"/>
                </a:cubicBezTo>
                <a:cubicBezTo>
                  <a:pt x="73" y="120"/>
                  <a:pt x="73" y="121"/>
                  <a:pt x="71" y="123"/>
                </a:cubicBezTo>
                <a:cubicBezTo>
                  <a:pt x="70" y="124"/>
                  <a:pt x="69" y="124"/>
                  <a:pt x="67" y="124"/>
                </a:cubicBezTo>
                <a:cubicBezTo>
                  <a:pt x="65" y="124"/>
                  <a:pt x="64" y="124"/>
                  <a:pt x="63" y="123"/>
                </a:cubicBezTo>
                <a:cubicBezTo>
                  <a:pt x="31" y="91"/>
                  <a:pt x="31" y="91"/>
                  <a:pt x="31" y="91"/>
                </a:cubicBezTo>
                <a:cubicBezTo>
                  <a:pt x="7" y="91"/>
                  <a:pt x="7" y="91"/>
                  <a:pt x="7" y="91"/>
                </a:cubicBezTo>
                <a:cubicBezTo>
                  <a:pt x="5" y="91"/>
                  <a:pt x="3" y="91"/>
                  <a:pt x="2" y="89"/>
                </a:cubicBezTo>
                <a:cubicBezTo>
                  <a:pt x="1" y="88"/>
                  <a:pt x="0" y="87"/>
                  <a:pt x="0" y="85"/>
                </a:cubicBezTo>
                <a:cubicBezTo>
                  <a:pt x="0" y="49"/>
                  <a:pt x="0" y="49"/>
                  <a:pt x="0" y="49"/>
                </a:cubicBezTo>
                <a:cubicBezTo>
                  <a:pt x="0" y="47"/>
                  <a:pt x="1" y="46"/>
                  <a:pt x="2" y="45"/>
                </a:cubicBezTo>
                <a:cubicBezTo>
                  <a:pt x="3" y="43"/>
                  <a:pt x="5" y="43"/>
                  <a:pt x="7" y="43"/>
                </a:cubicBezTo>
                <a:cubicBezTo>
                  <a:pt x="31" y="43"/>
                  <a:pt x="31" y="43"/>
                  <a:pt x="31" y="43"/>
                </a:cubicBezTo>
                <a:cubicBezTo>
                  <a:pt x="63" y="11"/>
                  <a:pt x="63" y="11"/>
                  <a:pt x="63" y="11"/>
                </a:cubicBezTo>
                <a:cubicBezTo>
                  <a:pt x="64" y="10"/>
                  <a:pt x="65" y="9"/>
                  <a:pt x="67" y="9"/>
                </a:cubicBezTo>
                <a:cubicBezTo>
                  <a:pt x="69" y="9"/>
                  <a:pt x="70" y="10"/>
                  <a:pt x="71" y="11"/>
                </a:cubicBezTo>
                <a:cubicBezTo>
                  <a:pt x="73" y="12"/>
                  <a:pt x="73" y="14"/>
                  <a:pt x="73" y="16"/>
                </a:cubicBezTo>
                <a:close/>
                <a:moveTo>
                  <a:pt x="105" y="54"/>
                </a:moveTo>
                <a:cubicBezTo>
                  <a:pt x="108" y="58"/>
                  <a:pt x="109" y="62"/>
                  <a:pt x="109" y="67"/>
                </a:cubicBezTo>
                <a:cubicBezTo>
                  <a:pt x="109" y="72"/>
                  <a:pt x="108" y="76"/>
                  <a:pt x="105" y="80"/>
                </a:cubicBezTo>
                <a:cubicBezTo>
                  <a:pt x="103" y="84"/>
                  <a:pt x="99" y="87"/>
                  <a:pt x="95" y="89"/>
                </a:cubicBezTo>
                <a:cubicBezTo>
                  <a:pt x="94" y="89"/>
                  <a:pt x="93" y="90"/>
                  <a:pt x="92" y="90"/>
                </a:cubicBezTo>
                <a:cubicBezTo>
                  <a:pt x="91" y="90"/>
                  <a:pt x="89" y="89"/>
                  <a:pt x="88" y="88"/>
                </a:cubicBezTo>
                <a:cubicBezTo>
                  <a:pt x="87" y="87"/>
                  <a:pt x="86" y="85"/>
                  <a:pt x="86" y="84"/>
                </a:cubicBezTo>
                <a:cubicBezTo>
                  <a:pt x="86" y="82"/>
                  <a:pt x="87" y="81"/>
                  <a:pt x="87" y="80"/>
                </a:cubicBezTo>
                <a:cubicBezTo>
                  <a:pt x="88" y="79"/>
                  <a:pt x="89" y="79"/>
                  <a:pt x="90" y="78"/>
                </a:cubicBezTo>
                <a:cubicBezTo>
                  <a:pt x="91" y="77"/>
                  <a:pt x="92" y="77"/>
                  <a:pt x="93" y="76"/>
                </a:cubicBezTo>
                <a:cubicBezTo>
                  <a:pt x="94" y="75"/>
                  <a:pt x="95" y="74"/>
                  <a:pt x="96" y="72"/>
                </a:cubicBezTo>
                <a:cubicBezTo>
                  <a:pt x="97" y="71"/>
                  <a:pt x="97" y="69"/>
                  <a:pt x="97" y="67"/>
                </a:cubicBezTo>
                <a:cubicBezTo>
                  <a:pt x="97" y="65"/>
                  <a:pt x="97" y="63"/>
                  <a:pt x="96" y="62"/>
                </a:cubicBezTo>
                <a:cubicBezTo>
                  <a:pt x="95" y="60"/>
                  <a:pt x="94" y="59"/>
                  <a:pt x="93" y="58"/>
                </a:cubicBezTo>
                <a:cubicBezTo>
                  <a:pt x="92" y="57"/>
                  <a:pt x="91" y="57"/>
                  <a:pt x="90" y="56"/>
                </a:cubicBezTo>
                <a:cubicBezTo>
                  <a:pt x="89" y="55"/>
                  <a:pt x="88" y="55"/>
                  <a:pt x="87" y="54"/>
                </a:cubicBezTo>
                <a:cubicBezTo>
                  <a:pt x="87" y="53"/>
                  <a:pt x="86" y="52"/>
                  <a:pt x="86" y="50"/>
                </a:cubicBezTo>
                <a:cubicBezTo>
                  <a:pt x="86" y="49"/>
                  <a:pt x="87" y="47"/>
                  <a:pt x="88" y="46"/>
                </a:cubicBezTo>
                <a:cubicBezTo>
                  <a:pt x="89" y="45"/>
                  <a:pt x="91" y="44"/>
                  <a:pt x="92" y="44"/>
                </a:cubicBezTo>
                <a:cubicBezTo>
                  <a:pt x="93" y="44"/>
                  <a:pt x="94" y="44"/>
                  <a:pt x="95" y="45"/>
                </a:cubicBezTo>
                <a:cubicBezTo>
                  <a:pt x="99" y="46"/>
                  <a:pt x="103" y="49"/>
                  <a:pt x="105" y="54"/>
                </a:cubicBezTo>
                <a:close/>
                <a:moveTo>
                  <a:pt x="126" y="40"/>
                </a:moveTo>
                <a:cubicBezTo>
                  <a:pt x="131" y="48"/>
                  <a:pt x="134" y="57"/>
                  <a:pt x="134" y="67"/>
                </a:cubicBezTo>
                <a:cubicBezTo>
                  <a:pt x="134" y="77"/>
                  <a:pt x="131" y="86"/>
                  <a:pt x="126" y="94"/>
                </a:cubicBezTo>
                <a:cubicBezTo>
                  <a:pt x="120" y="102"/>
                  <a:pt x="113" y="108"/>
                  <a:pt x="104" y="112"/>
                </a:cubicBezTo>
                <a:cubicBezTo>
                  <a:pt x="103" y="112"/>
                  <a:pt x="103" y="112"/>
                  <a:pt x="102" y="112"/>
                </a:cubicBezTo>
                <a:cubicBezTo>
                  <a:pt x="100" y="112"/>
                  <a:pt x="99" y="111"/>
                  <a:pt x="98" y="110"/>
                </a:cubicBezTo>
                <a:cubicBezTo>
                  <a:pt x="96" y="109"/>
                  <a:pt x="96" y="108"/>
                  <a:pt x="96" y="106"/>
                </a:cubicBezTo>
                <a:cubicBezTo>
                  <a:pt x="96" y="103"/>
                  <a:pt x="97" y="102"/>
                  <a:pt x="99" y="100"/>
                </a:cubicBezTo>
                <a:cubicBezTo>
                  <a:pt x="103" y="99"/>
                  <a:pt x="105" y="97"/>
                  <a:pt x="107" y="96"/>
                </a:cubicBezTo>
                <a:cubicBezTo>
                  <a:pt x="111" y="93"/>
                  <a:pt x="115" y="89"/>
                  <a:pt x="118" y="83"/>
                </a:cubicBezTo>
                <a:cubicBezTo>
                  <a:pt x="120" y="78"/>
                  <a:pt x="122" y="73"/>
                  <a:pt x="122" y="67"/>
                </a:cubicBezTo>
                <a:cubicBezTo>
                  <a:pt x="122" y="61"/>
                  <a:pt x="120" y="56"/>
                  <a:pt x="118" y="51"/>
                </a:cubicBezTo>
                <a:cubicBezTo>
                  <a:pt x="115" y="45"/>
                  <a:pt x="111" y="41"/>
                  <a:pt x="107" y="38"/>
                </a:cubicBezTo>
                <a:cubicBezTo>
                  <a:pt x="105" y="37"/>
                  <a:pt x="103" y="35"/>
                  <a:pt x="99" y="34"/>
                </a:cubicBezTo>
                <a:cubicBezTo>
                  <a:pt x="97" y="32"/>
                  <a:pt x="96" y="30"/>
                  <a:pt x="96" y="28"/>
                </a:cubicBezTo>
                <a:cubicBezTo>
                  <a:pt x="96" y="26"/>
                  <a:pt x="96" y="25"/>
                  <a:pt x="98" y="24"/>
                </a:cubicBezTo>
                <a:cubicBezTo>
                  <a:pt x="99" y="23"/>
                  <a:pt x="100" y="22"/>
                  <a:pt x="102" y="22"/>
                </a:cubicBezTo>
                <a:cubicBezTo>
                  <a:pt x="103" y="22"/>
                  <a:pt x="103" y="22"/>
                  <a:pt x="104" y="22"/>
                </a:cubicBezTo>
                <a:cubicBezTo>
                  <a:pt x="113" y="26"/>
                  <a:pt x="120" y="32"/>
                  <a:pt x="126" y="40"/>
                </a:cubicBezTo>
                <a:close/>
                <a:moveTo>
                  <a:pt x="146" y="27"/>
                </a:moveTo>
                <a:cubicBezTo>
                  <a:pt x="154" y="39"/>
                  <a:pt x="158" y="52"/>
                  <a:pt x="158" y="67"/>
                </a:cubicBezTo>
                <a:cubicBezTo>
                  <a:pt x="158" y="81"/>
                  <a:pt x="154" y="95"/>
                  <a:pt x="146" y="107"/>
                </a:cubicBezTo>
                <a:cubicBezTo>
                  <a:pt x="138" y="119"/>
                  <a:pt x="127" y="128"/>
                  <a:pt x="114" y="134"/>
                </a:cubicBezTo>
                <a:cubicBezTo>
                  <a:pt x="113" y="134"/>
                  <a:pt x="112" y="134"/>
                  <a:pt x="111" y="134"/>
                </a:cubicBezTo>
                <a:cubicBezTo>
                  <a:pt x="110" y="134"/>
                  <a:pt x="108" y="134"/>
                  <a:pt x="107" y="132"/>
                </a:cubicBezTo>
                <a:cubicBezTo>
                  <a:pt x="106" y="131"/>
                  <a:pt x="105" y="130"/>
                  <a:pt x="105" y="128"/>
                </a:cubicBezTo>
                <a:cubicBezTo>
                  <a:pt x="105" y="126"/>
                  <a:pt x="107" y="124"/>
                  <a:pt x="109" y="123"/>
                </a:cubicBezTo>
                <a:cubicBezTo>
                  <a:pt x="109" y="122"/>
                  <a:pt x="110" y="122"/>
                  <a:pt x="111" y="122"/>
                </a:cubicBezTo>
                <a:cubicBezTo>
                  <a:pt x="112" y="121"/>
                  <a:pt x="113" y="121"/>
                  <a:pt x="113" y="121"/>
                </a:cubicBezTo>
                <a:cubicBezTo>
                  <a:pt x="116" y="119"/>
                  <a:pt x="119" y="117"/>
                  <a:pt x="121" y="116"/>
                </a:cubicBezTo>
                <a:cubicBezTo>
                  <a:pt x="129" y="110"/>
                  <a:pt x="135" y="103"/>
                  <a:pt x="139" y="94"/>
                </a:cubicBezTo>
                <a:cubicBezTo>
                  <a:pt x="144" y="86"/>
                  <a:pt x="146" y="77"/>
                  <a:pt x="146" y="67"/>
                </a:cubicBezTo>
                <a:cubicBezTo>
                  <a:pt x="146" y="57"/>
                  <a:pt x="144" y="48"/>
                  <a:pt x="139" y="40"/>
                </a:cubicBezTo>
                <a:cubicBezTo>
                  <a:pt x="135" y="31"/>
                  <a:pt x="129" y="24"/>
                  <a:pt x="121" y="18"/>
                </a:cubicBezTo>
                <a:cubicBezTo>
                  <a:pt x="119" y="17"/>
                  <a:pt x="116" y="15"/>
                  <a:pt x="113" y="13"/>
                </a:cubicBezTo>
                <a:cubicBezTo>
                  <a:pt x="113" y="13"/>
                  <a:pt x="112" y="13"/>
                  <a:pt x="111" y="12"/>
                </a:cubicBezTo>
                <a:cubicBezTo>
                  <a:pt x="110" y="12"/>
                  <a:pt x="109" y="12"/>
                  <a:pt x="109" y="11"/>
                </a:cubicBezTo>
                <a:cubicBezTo>
                  <a:pt x="107" y="10"/>
                  <a:pt x="105" y="8"/>
                  <a:pt x="105" y="6"/>
                </a:cubicBezTo>
                <a:cubicBezTo>
                  <a:pt x="105" y="4"/>
                  <a:pt x="106" y="3"/>
                  <a:pt x="107" y="2"/>
                </a:cubicBezTo>
                <a:cubicBezTo>
                  <a:pt x="108" y="0"/>
                  <a:pt x="110" y="0"/>
                  <a:pt x="111" y="0"/>
                </a:cubicBezTo>
                <a:cubicBezTo>
                  <a:pt x="112" y="0"/>
                  <a:pt x="113" y="0"/>
                  <a:pt x="114" y="0"/>
                </a:cubicBezTo>
                <a:cubicBezTo>
                  <a:pt x="127" y="6"/>
                  <a:pt x="138" y="15"/>
                  <a:pt x="146" y="2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3" name="Freeform 43"/>
          <p:cNvSpPr>
            <a:spLocks noEditPoints="1"/>
          </p:cNvSpPr>
          <p:nvPr/>
        </p:nvSpPr>
        <p:spPr bwMode="auto">
          <a:xfrm>
            <a:off x="987130" y="2488565"/>
            <a:ext cx="183146" cy="183146"/>
          </a:xfrm>
          <a:custGeom>
            <a:avLst/>
            <a:gdLst>
              <a:gd name="T0" fmla="*/ 40 w 88"/>
              <a:gd name="T1" fmla="*/ 40 h 88"/>
              <a:gd name="T2" fmla="*/ 0 w 88"/>
              <a:gd name="T3" fmla="*/ 0 h 88"/>
              <a:gd name="T4" fmla="*/ 40 w 88"/>
              <a:gd name="T5" fmla="*/ 48 h 88"/>
              <a:gd name="T6" fmla="*/ 0 w 88"/>
              <a:gd name="T7" fmla="*/ 88 h 88"/>
              <a:gd name="T8" fmla="*/ 40 w 88"/>
              <a:gd name="T9" fmla="*/ 48 h 88"/>
              <a:gd name="T10" fmla="*/ 32 w 88"/>
              <a:gd name="T11" fmla="*/ 32 h 88"/>
              <a:gd name="T12" fmla="*/ 8 w 88"/>
              <a:gd name="T13" fmla="*/ 8 h 88"/>
              <a:gd name="T14" fmla="*/ 8 w 88"/>
              <a:gd name="T15" fmla="*/ 80 h 88"/>
              <a:gd name="T16" fmla="*/ 32 w 88"/>
              <a:gd name="T17" fmla="*/ 56 h 88"/>
              <a:gd name="T18" fmla="*/ 8 w 88"/>
              <a:gd name="T19" fmla="*/ 80 h 88"/>
              <a:gd name="T20" fmla="*/ 24 w 88"/>
              <a:gd name="T21" fmla="*/ 24 h 88"/>
              <a:gd name="T22" fmla="*/ 16 w 88"/>
              <a:gd name="T23" fmla="*/ 16 h 88"/>
              <a:gd name="T24" fmla="*/ 24 w 88"/>
              <a:gd name="T25" fmla="*/ 64 h 88"/>
              <a:gd name="T26" fmla="*/ 16 w 88"/>
              <a:gd name="T27" fmla="*/ 72 h 88"/>
              <a:gd name="T28" fmla="*/ 24 w 88"/>
              <a:gd name="T29" fmla="*/ 64 h 88"/>
              <a:gd name="T30" fmla="*/ 88 w 88"/>
              <a:gd name="T31" fmla="*/ 40 h 88"/>
              <a:gd name="T32" fmla="*/ 48 w 88"/>
              <a:gd name="T33" fmla="*/ 0 h 88"/>
              <a:gd name="T34" fmla="*/ 88 w 88"/>
              <a:gd name="T35" fmla="*/ 48 h 88"/>
              <a:gd name="T36" fmla="*/ 64 w 88"/>
              <a:gd name="T37" fmla="*/ 72 h 88"/>
              <a:gd name="T38" fmla="*/ 56 w 88"/>
              <a:gd name="T39" fmla="*/ 64 h 88"/>
              <a:gd name="T40" fmla="*/ 48 w 88"/>
              <a:gd name="T41" fmla="*/ 88 h 88"/>
              <a:gd name="T42" fmla="*/ 72 w 88"/>
              <a:gd name="T43" fmla="*/ 48 h 88"/>
              <a:gd name="T44" fmla="*/ 80 w 88"/>
              <a:gd name="T45" fmla="*/ 56 h 88"/>
              <a:gd name="T46" fmla="*/ 88 w 88"/>
              <a:gd name="T47" fmla="*/ 48 h 88"/>
              <a:gd name="T48" fmla="*/ 80 w 88"/>
              <a:gd name="T49" fmla="*/ 32 h 88"/>
              <a:gd name="T50" fmla="*/ 56 w 88"/>
              <a:gd name="T51" fmla="*/ 8 h 88"/>
              <a:gd name="T52" fmla="*/ 72 w 88"/>
              <a:gd name="T53" fmla="*/ 16 h 88"/>
              <a:gd name="T54" fmla="*/ 64 w 88"/>
              <a:gd name="T55" fmla="*/ 24 h 88"/>
              <a:gd name="T56" fmla="*/ 72 w 88"/>
              <a:gd name="T57" fmla="*/ 16 h 88"/>
              <a:gd name="T58" fmla="*/ 72 w 88"/>
              <a:gd name="T59" fmla="*/ 88 h 88"/>
              <a:gd name="T60" fmla="*/ 64 w 88"/>
              <a:gd name="T61" fmla="*/ 80 h 88"/>
              <a:gd name="T62" fmla="*/ 88 w 88"/>
              <a:gd name="T63" fmla="*/ 80 h 88"/>
              <a:gd name="T64" fmla="*/ 80 w 88"/>
              <a:gd name="T65" fmla="*/ 88 h 88"/>
              <a:gd name="T66" fmla="*/ 88 w 88"/>
              <a:gd name="T67"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0" y="0"/>
                </a:moveTo>
                <a:lnTo>
                  <a:pt x="40" y="40"/>
                </a:lnTo>
                <a:lnTo>
                  <a:pt x="0" y="40"/>
                </a:lnTo>
                <a:lnTo>
                  <a:pt x="0" y="0"/>
                </a:lnTo>
                <a:lnTo>
                  <a:pt x="40" y="0"/>
                </a:lnTo>
                <a:close/>
                <a:moveTo>
                  <a:pt x="40" y="48"/>
                </a:moveTo>
                <a:lnTo>
                  <a:pt x="40" y="88"/>
                </a:lnTo>
                <a:lnTo>
                  <a:pt x="0" y="88"/>
                </a:lnTo>
                <a:lnTo>
                  <a:pt x="0" y="48"/>
                </a:lnTo>
                <a:lnTo>
                  <a:pt x="40" y="48"/>
                </a:lnTo>
                <a:close/>
                <a:moveTo>
                  <a:pt x="8" y="32"/>
                </a:moveTo>
                <a:lnTo>
                  <a:pt x="32" y="32"/>
                </a:lnTo>
                <a:lnTo>
                  <a:pt x="32" y="8"/>
                </a:lnTo>
                <a:lnTo>
                  <a:pt x="8" y="8"/>
                </a:lnTo>
                <a:lnTo>
                  <a:pt x="8" y="32"/>
                </a:lnTo>
                <a:close/>
                <a:moveTo>
                  <a:pt x="8" y="80"/>
                </a:moveTo>
                <a:lnTo>
                  <a:pt x="32" y="80"/>
                </a:lnTo>
                <a:lnTo>
                  <a:pt x="32" y="56"/>
                </a:lnTo>
                <a:lnTo>
                  <a:pt x="8" y="56"/>
                </a:lnTo>
                <a:lnTo>
                  <a:pt x="8" y="80"/>
                </a:lnTo>
                <a:close/>
                <a:moveTo>
                  <a:pt x="24" y="16"/>
                </a:moveTo>
                <a:lnTo>
                  <a:pt x="24" y="24"/>
                </a:lnTo>
                <a:lnTo>
                  <a:pt x="16" y="24"/>
                </a:lnTo>
                <a:lnTo>
                  <a:pt x="16" y="16"/>
                </a:lnTo>
                <a:lnTo>
                  <a:pt x="24" y="16"/>
                </a:lnTo>
                <a:close/>
                <a:moveTo>
                  <a:pt x="24" y="64"/>
                </a:moveTo>
                <a:lnTo>
                  <a:pt x="24" y="72"/>
                </a:lnTo>
                <a:lnTo>
                  <a:pt x="16" y="72"/>
                </a:lnTo>
                <a:lnTo>
                  <a:pt x="16" y="64"/>
                </a:lnTo>
                <a:lnTo>
                  <a:pt x="24" y="64"/>
                </a:lnTo>
                <a:close/>
                <a:moveTo>
                  <a:pt x="88" y="0"/>
                </a:moveTo>
                <a:lnTo>
                  <a:pt x="88" y="40"/>
                </a:lnTo>
                <a:lnTo>
                  <a:pt x="48" y="40"/>
                </a:lnTo>
                <a:lnTo>
                  <a:pt x="48" y="0"/>
                </a:lnTo>
                <a:lnTo>
                  <a:pt x="88" y="0"/>
                </a:lnTo>
                <a:close/>
                <a:moveTo>
                  <a:pt x="88" y="48"/>
                </a:moveTo>
                <a:lnTo>
                  <a:pt x="88" y="72"/>
                </a:lnTo>
                <a:lnTo>
                  <a:pt x="64" y="72"/>
                </a:lnTo>
                <a:lnTo>
                  <a:pt x="64" y="64"/>
                </a:lnTo>
                <a:lnTo>
                  <a:pt x="56" y="64"/>
                </a:lnTo>
                <a:lnTo>
                  <a:pt x="56" y="88"/>
                </a:lnTo>
                <a:lnTo>
                  <a:pt x="48" y="88"/>
                </a:lnTo>
                <a:lnTo>
                  <a:pt x="48" y="48"/>
                </a:lnTo>
                <a:lnTo>
                  <a:pt x="72" y="48"/>
                </a:lnTo>
                <a:lnTo>
                  <a:pt x="72" y="56"/>
                </a:lnTo>
                <a:lnTo>
                  <a:pt x="80" y="56"/>
                </a:lnTo>
                <a:lnTo>
                  <a:pt x="80" y="48"/>
                </a:lnTo>
                <a:lnTo>
                  <a:pt x="88" y="48"/>
                </a:lnTo>
                <a:close/>
                <a:moveTo>
                  <a:pt x="56" y="32"/>
                </a:moveTo>
                <a:lnTo>
                  <a:pt x="80" y="32"/>
                </a:lnTo>
                <a:lnTo>
                  <a:pt x="80" y="8"/>
                </a:lnTo>
                <a:lnTo>
                  <a:pt x="56" y="8"/>
                </a:lnTo>
                <a:lnTo>
                  <a:pt x="56" y="32"/>
                </a:lnTo>
                <a:close/>
                <a:moveTo>
                  <a:pt x="72" y="16"/>
                </a:moveTo>
                <a:lnTo>
                  <a:pt x="72" y="24"/>
                </a:lnTo>
                <a:lnTo>
                  <a:pt x="64" y="24"/>
                </a:lnTo>
                <a:lnTo>
                  <a:pt x="64" y="16"/>
                </a:lnTo>
                <a:lnTo>
                  <a:pt x="72" y="16"/>
                </a:lnTo>
                <a:close/>
                <a:moveTo>
                  <a:pt x="72" y="80"/>
                </a:moveTo>
                <a:lnTo>
                  <a:pt x="72" y="88"/>
                </a:lnTo>
                <a:lnTo>
                  <a:pt x="64" y="88"/>
                </a:lnTo>
                <a:lnTo>
                  <a:pt x="64" y="80"/>
                </a:lnTo>
                <a:lnTo>
                  <a:pt x="72" y="80"/>
                </a:lnTo>
                <a:close/>
                <a:moveTo>
                  <a:pt x="88" y="80"/>
                </a:moveTo>
                <a:lnTo>
                  <a:pt x="88" y="88"/>
                </a:lnTo>
                <a:lnTo>
                  <a:pt x="80" y="88"/>
                </a:lnTo>
                <a:lnTo>
                  <a:pt x="80" y="80"/>
                </a:lnTo>
                <a:lnTo>
                  <a:pt x="88" y="8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4" name="Freeform 44"/>
          <p:cNvSpPr>
            <a:spLocks noEditPoints="1"/>
          </p:cNvSpPr>
          <p:nvPr/>
        </p:nvSpPr>
        <p:spPr bwMode="auto">
          <a:xfrm>
            <a:off x="1230631" y="2488565"/>
            <a:ext cx="233094" cy="183146"/>
          </a:xfrm>
          <a:custGeom>
            <a:avLst/>
            <a:gdLst>
              <a:gd name="T0" fmla="*/ 0 w 112"/>
              <a:gd name="T1" fmla="*/ 88 h 88"/>
              <a:gd name="T2" fmla="*/ 4 w 112"/>
              <a:gd name="T3" fmla="*/ 0 h 88"/>
              <a:gd name="T4" fmla="*/ 8 w 112"/>
              <a:gd name="T5" fmla="*/ 88 h 88"/>
              <a:gd name="T6" fmla="*/ 6 w 112"/>
              <a:gd name="T7" fmla="*/ 0 h 88"/>
              <a:gd name="T8" fmla="*/ 8 w 112"/>
              <a:gd name="T9" fmla="*/ 88 h 88"/>
              <a:gd name="T10" fmla="*/ 12 w 112"/>
              <a:gd name="T11" fmla="*/ 88 h 88"/>
              <a:gd name="T12" fmla="*/ 14 w 112"/>
              <a:gd name="T13" fmla="*/ 0 h 88"/>
              <a:gd name="T14" fmla="*/ 24 w 112"/>
              <a:gd name="T15" fmla="*/ 88 h 88"/>
              <a:gd name="T16" fmla="*/ 22 w 112"/>
              <a:gd name="T17" fmla="*/ 0 h 88"/>
              <a:gd name="T18" fmla="*/ 24 w 112"/>
              <a:gd name="T19" fmla="*/ 88 h 88"/>
              <a:gd name="T20" fmla="*/ 30 w 112"/>
              <a:gd name="T21" fmla="*/ 88 h 88"/>
              <a:gd name="T22" fmla="*/ 34 w 112"/>
              <a:gd name="T23" fmla="*/ 0 h 88"/>
              <a:gd name="T24" fmla="*/ 42 w 112"/>
              <a:gd name="T25" fmla="*/ 88 h 88"/>
              <a:gd name="T26" fmla="*/ 40 w 112"/>
              <a:gd name="T27" fmla="*/ 0 h 88"/>
              <a:gd name="T28" fmla="*/ 42 w 112"/>
              <a:gd name="T29" fmla="*/ 88 h 88"/>
              <a:gd name="T30" fmla="*/ 44 w 112"/>
              <a:gd name="T31" fmla="*/ 88 h 88"/>
              <a:gd name="T32" fmla="*/ 45 w 112"/>
              <a:gd name="T33" fmla="*/ 0 h 88"/>
              <a:gd name="T34" fmla="*/ 49 w 112"/>
              <a:gd name="T35" fmla="*/ 88 h 88"/>
              <a:gd name="T36" fmla="*/ 47 w 112"/>
              <a:gd name="T37" fmla="*/ 0 h 88"/>
              <a:gd name="T38" fmla="*/ 49 w 112"/>
              <a:gd name="T39" fmla="*/ 88 h 88"/>
              <a:gd name="T40" fmla="*/ 55 w 112"/>
              <a:gd name="T41" fmla="*/ 88 h 88"/>
              <a:gd name="T42" fmla="*/ 59 w 112"/>
              <a:gd name="T43" fmla="*/ 0 h 88"/>
              <a:gd name="T44" fmla="*/ 69 w 112"/>
              <a:gd name="T45" fmla="*/ 88 h 88"/>
              <a:gd name="T46" fmla="*/ 65 w 112"/>
              <a:gd name="T47" fmla="*/ 0 h 88"/>
              <a:gd name="T48" fmla="*/ 69 w 112"/>
              <a:gd name="T49" fmla="*/ 88 h 88"/>
              <a:gd name="T50" fmla="*/ 73 w 112"/>
              <a:gd name="T51" fmla="*/ 88 h 88"/>
              <a:gd name="T52" fmla="*/ 77 w 112"/>
              <a:gd name="T53" fmla="*/ 0 h 88"/>
              <a:gd name="T54" fmla="*/ 85 w 112"/>
              <a:gd name="T55" fmla="*/ 88 h 88"/>
              <a:gd name="T56" fmla="*/ 81 w 112"/>
              <a:gd name="T57" fmla="*/ 0 h 88"/>
              <a:gd name="T58" fmla="*/ 85 w 112"/>
              <a:gd name="T59" fmla="*/ 88 h 88"/>
              <a:gd name="T60" fmla="*/ 87 w 112"/>
              <a:gd name="T61" fmla="*/ 88 h 88"/>
              <a:gd name="T62" fmla="*/ 91 w 112"/>
              <a:gd name="T63" fmla="*/ 0 h 88"/>
              <a:gd name="T64" fmla="*/ 103 w 112"/>
              <a:gd name="T65" fmla="*/ 88 h 88"/>
              <a:gd name="T66" fmla="*/ 97 w 112"/>
              <a:gd name="T67" fmla="*/ 0 h 88"/>
              <a:gd name="T68" fmla="*/ 103 w 112"/>
              <a:gd name="T69" fmla="*/ 88 h 88"/>
              <a:gd name="T70" fmla="*/ 105 w 112"/>
              <a:gd name="T71" fmla="*/ 88 h 88"/>
              <a:gd name="T72" fmla="*/ 107 w 112"/>
              <a:gd name="T73" fmla="*/ 0 h 88"/>
              <a:gd name="T74" fmla="*/ 112 w 112"/>
              <a:gd name="T75" fmla="*/ 88 h 88"/>
              <a:gd name="T76" fmla="*/ 108 w 112"/>
              <a:gd name="T77" fmla="*/ 0 h 88"/>
              <a:gd name="T78" fmla="*/ 112 w 112"/>
              <a:gd name="T7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2" h="88">
                <a:moveTo>
                  <a:pt x="4" y="88"/>
                </a:moveTo>
                <a:lnTo>
                  <a:pt x="0" y="88"/>
                </a:lnTo>
                <a:lnTo>
                  <a:pt x="0" y="0"/>
                </a:lnTo>
                <a:lnTo>
                  <a:pt x="4" y="0"/>
                </a:lnTo>
                <a:lnTo>
                  <a:pt x="4" y="88"/>
                </a:lnTo>
                <a:close/>
                <a:moveTo>
                  <a:pt x="8" y="88"/>
                </a:moveTo>
                <a:lnTo>
                  <a:pt x="6" y="88"/>
                </a:lnTo>
                <a:lnTo>
                  <a:pt x="6" y="0"/>
                </a:lnTo>
                <a:lnTo>
                  <a:pt x="8" y="0"/>
                </a:lnTo>
                <a:lnTo>
                  <a:pt x="8" y="88"/>
                </a:lnTo>
                <a:close/>
                <a:moveTo>
                  <a:pt x="14" y="88"/>
                </a:moveTo>
                <a:lnTo>
                  <a:pt x="12" y="88"/>
                </a:lnTo>
                <a:lnTo>
                  <a:pt x="12" y="0"/>
                </a:lnTo>
                <a:lnTo>
                  <a:pt x="14" y="0"/>
                </a:lnTo>
                <a:lnTo>
                  <a:pt x="14" y="88"/>
                </a:lnTo>
                <a:close/>
                <a:moveTo>
                  <a:pt x="24" y="88"/>
                </a:moveTo>
                <a:lnTo>
                  <a:pt x="22" y="88"/>
                </a:lnTo>
                <a:lnTo>
                  <a:pt x="22" y="0"/>
                </a:lnTo>
                <a:lnTo>
                  <a:pt x="24" y="0"/>
                </a:lnTo>
                <a:lnTo>
                  <a:pt x="24" y="88"/>
                </a:lnTo>
                <a:close/>
                <a:moveTo>
                  <a:pt x="34" y="88"/>
                </a:moveTo>
                <a:lnTo>
                  <a:pt x="30" y="88"/>
                </a:lnTo>
                <a:lnTo>
                  <a:pt x="30" y="0"/>
                </a:lnTo>
                <a:lnTo>
                  <a:pt x="34" y="0"/>
                </a:lnTo>
                <a:lnTo>
                  <a:pt x="34" y="88"/>
                </a:lnTo>
                <a:close/>
                <a:moveTo>
                  <a:pt x="42" y="88"/>
                </a:moveTo>
                <a:lnTo>
                  <a:pt x="40" y="88"/>
                </a:lnTo>
                <a:lnTo>
                  <a:pt x="40" y="0"/>
                </a:lnTo>
                <a:lnTo>
                  <a:pt x="42" y="0"/>
                </a:lnTo>
                <a:lnTo>
                  <a:pt x="42" y="88"/>
                </a:lnTo>
                <a:close/>
                <a:moveTo>
                  <a:pt x="45" y="88"/>
                </a:moveTo>
                <a:lnTo>
                  <a:pt x="44" y="88"/>
                </a:lnTo>
                <a:lnTo>
                  <a:pt x="44" y="0"/>
                </a:lnTo>
                <a:lnTo>
                  <a:pt x="45" y="0"/>
                </a:lnTo>
                <a:lnTo>
                  <a:pt x="45" y="88"/>
                </a:lnTo>
                <a:close/>
                <a:moveTo>
                  <a:pt x="49" y="88"/>
                </a:moveTo>
                <a:lnTo>
                  <a:pt x="47" y="88"/>
                </a:lnTo>
                <a:lnTo>
                  <a:pt x="47" y="0"/>
                </a:lnTo>
                <a:lnTo>
                  <a:pt x="49" y="0"/>
                </a:lnTo>
                <a:lnTo>
                  <a:pt x="49" y="88"/>
                </a:lnTo>
                <a:close/>
                <a:moveTo>
                  <a:pt x="59" y="88"/>
                </a:moveTo>
                <a:lnTo>
                  <a:pt x="55" y="88"/>
                </a:lnTo>
                <a:lnTo>
                  <a:pt x="55" y="0"/>
                </a:lnTo>
                <a:lnTo>
                  <a:pt x="59" y="0"/>
                </a:lnTo>
                <a:lnTo>
                  <a:pt x="59" y="88"/>
                </a:lnTo>
                <a:close/>
                <a:moveTo>
                  <a:pt x="69" y="88"/>
                </a:moveTo>
                <a:lnTo>
                  <a:pt x="65" y="88"/>
                </a:lnTo>
                <a:lnTo>
                  <a:pt x="65" y="0"/>
                </a:lnTo>
                <a:lnTo>
                  <a:pt x="69" y="0"/>
                </a:lnTo>
                <a:lnTo>
                  <a:pt x="69" y="88"/>
                </a:lnTo>
                <a:close/>
                <a:moveTo>
                  <a:pt x="77" y="88"/>
                </a:moveTo>
                <a:lnTo>
                  <a:pt x="73" y="88"/>
                </a:lnTo>
                <a:lnTo>
                  <a:pt x="73" y="0"/>
                </a:lnTo>
                <a:lnTo>
                  <a:pt x="77" y="0"/>
                </a:lnTo>
                <a:lnTo>
                  <a:pt x="77" y="88"/>
                </a:lnTo>
                <a:close/>
                <a:moveTo>
                  <a:pt x="85" y="88"/>
                </a:moveTo>
                <a:lnTo>
                  <a:pt x="81" y="88"/>
                </a:lnTo>
                <a:lnTo>
                  <a:pt x="81" y="0"/>
                </a:lnTo>
                <a:lnTo>
                  <a:pt x="85" y="0"/>
                </a:lnTo>
                <a:lnTo>
                  <a:pt x="85" y="88"/>
                </a:lnTo>
                <a:close/>
                <a:moveTo>
                  <a:pt x="91" y="88"/>
                </a:moveTo>
                <a:lnTo>
                  <a:pt x="87" y="88"/>
                </a:lnTo>
                <a:lnTo>
                  <a:pt x="87" y="0"/>
                </a:lnTo>
                <a:lnTo>
                  <a:pt x="91" y="0"/>
                </a:lnTo>
                <a:lnTo>
                  <a:pt x="91" y="88"/>
                </a:lnTo>
                <a:close/>
                <a:moveTo>
                  <a:pt x="103" y="88"/>
                </a:moveTo>
                <a:lnTo>
                  <a:pt x="97" y="88"/>
                </a:lnTo>
                <a:lnTo>
                  <a:pt x="97" y="0"/>
                </a:lnTo>
                <a:lnTo>
                  <a:pt x="103" y="0"/>
                </a:lnTo>
                <a:lnTo>
                  <a:pt x="103" y="88"/>
                </a:lnTo>
                <a:close/>
                <a:moveTo>
                  <a:pt x="107" y="88"/>
                </a:moveTo>
                <a:lnTo>
                  <a:pt x="105" y="88"/>
                </a:lnTo>
                <a:lnTo>
                  <a:pt x="105" y="0"/>
                </a:lnTo>
                <a:lnTo>
                  <a:pt x="107" y="0"/>
                </a:lnTo>
                <a:lnTo>
                  <a:pt x="107" y="88"/>
                </a:lnTo>
                <a:close/>
                <a:moveTo>
                  <a:pt x="112" y="88"/>
                </a:moveTo>
                <a:lnTo>
                  <a:pt x="108" y="88"/>
                </a:lnTo>
                <a:lnTo>
                  <a:pt x="108" y="0"/>
                </a:lnTo>
                <a:lnTo>
                  <a:pt x="112" y="0"/>
                </a:lnTo>
                <a:lnTo>
                  <a:pt x="112" y="8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5" name="Freeform 45"/>
          <p:cNvSpPr>
            <a:spLocks noEditPoints="1"/>
          </p:cNvSpPr>
          <p:nvPr/>
        </p:nvSpPr>
        <p:spPr bwMode="auto">
          <a:xfrm>
            <a:off x="1524079" y="2488565"/>
            <a:ext cx="197714" cy="197714"/>
          </a:xfrm>
          <a:custGeom>
            <a:avLst/>
            <a:gdLst>
              <a:gd name="T0" fmla="*/ 143 w 143"/>
              <a:gd name="T1" fmla="*/ 85 h 144"/>
              <a:gd name="T2" fmla="*/ 140 w 143"/>
              <a:gd name="T3" fmla="*/ 94 h 144"/>
              <a:gd name="T4" fmla="*/ 93 w 143"/>
              <a:gd name="T5" fmla="*/ 140 h 144"/>
              <a:gd name="T6" fmla="*/ 85 w 143"/>
              <a:gd name="T7" fmla="*/ 144 h 144"/>
              <a:gd name="T8" fmla="*/ 76 w 143"/>
              <a:gd name="T9" fmla="*/ 140 h 144"/>
              <a:gd name="T10" fmla="*/ 9 w 143"/>
              <a:gd name="T11" fmla="*/ 72 h 144"/>
              <a:gd name="T12" fmla="*/ 3 w 143"/>
              <a:gd name="T13" fmla="*/ 63 h 144"/>
              <a:gd name="T14" fmla="*/ 0 w 143"/>
              <a:gd name="T15" fmla="*/ 52 h 144"/>
              <a:gd name="T16" fmla="*/ 0 w 143"/>
              <a:gd name="T17" fmla="*/ 12 h 144"/>
              <a:gd name="T18" fmla="*/ 4 w 143"/>
              <a:gd name="T19" fmla="*/ 4 h 144"/>
              <a:gd name="T20" fmla="*/ 12 w 143"/>
              <a:gd name="T21" fmla="*/ 0 h 144"/>
              <a:gd name="T22" fmla="*/ 52 w 143"/>
              <a:gd name="T23" fmla="*/ 0 h 144"/>
              <a:gd name="T24" fmla="*/ 63 w 143"/>
              <a:gd name="T25" fmla="*/ 3 h 144"/>
              <a:gd name="T26" fmla="*/ 72 w 143"/>
              <a:gd name="T27" fmla="*/ 9 h 144"/>
              <a:gd name="T28" fmla="*/ 140 w 143"/>
              <a:gd name="T29" fmla="*/ 76 h 144"/>
              <a:gd name="T30" fmla="*/ 143 w 143"/>
              <a:gd name="T31" fmla="*/ 85 h 144"/>
              <a:gd name="T32" fmla="*/ 39 w 143"/>
              <a:gd name="T33" fmla="*/ 39 h 144"/>
              <a:gd name="T34" fmla="*/ 43 w 143"/>
              <a:gd name="T35" fmla="*/ 31 h 144"/>
              <a:gd name="T36" fmla="*/ 39 w 143"/>
              <a:gd name="T37" fmla="*/ 22 h 144"/>
              <a:gd name="T38" fmla="*/ 30 w 143"/>
              <a:gd name="T39" fmla="*/ 19 h 144"/>
              <a:gd name="T40" fmla="*/ 22 w 143"/>
              <a:gd name="T41" fmla="*/ 22 h 144"/>
              <a:gd name="T42" fmla="*/ 18 w 143"/>
              <a:gd name="T43" fmla="*/ 31 h 144"/>
              <a:gd name="T44" fmla="*/ 22 w 143"/>
              <a:gd name="T45" fmla="*/ 39 h 144"/>
              <a:gd name="T46" fmla="*/ 30 w 143"/>
              <a:gd name="T47" fmla="*/ 43 h 144"/>
              <a:gd name="T48" fmla="*/ 39 w 143"/>
              <a:gd name="T49"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44">
                <a:moveTo>
                  <a:pt x="143" y="85"/>
                </a:moveTo>
                <a:cubicBezTo>
                  <a:pt x="143" y="88"/>
                  <a:pt x="142" y="91"/>
                  <a:pt x="140" y="94"/>
                </a:cubicBezTo>
                <a:cubicBezTo>
                  <a:pt x="93" y="140"/>
                  <a:pt x="93" y="140"/>
                  <a:pt x="93" y="140"/>
                </a:cubicBezTo>
                <a:cubicBezTo>
                  <a:pt x="91" y="142"/>
                  <a:pt x="88" y="144"/>
                  <a:pt x="85" y="144"/>
                </a:cubicBezTo>
                <a:cubicBezTo>
                  <a:pt x="82" y="144"/>
                  <a:pt x="79" y="142"/>
                  <a:pt x="76" y="140"/>
                </a:cubicBezTo>
                <a:cubicBezTo>
                  <a:pt x="9" y="72"/>
                  <a:pt x="9" y="72"/>
                  <a:pt x="9" y="72"/>
                </a:cubicBezTo>
                <a:cubicBezTo>
                  <a:pt x="6" y="70"/>
                  <a:pt x="4" y="67"/>
                  <a:pt x="3" y="63"/>
                </a:cubicBezTo>
                <a:cubicBezTo>
                  <a:pt x="1" y="59"/>
                  <a:pt x="0" y="55"/>
                  <a:pt x="0" y="52"/>
                </a:cubicBezTo>
                <a:cubicBezTo>
                  <a:pt x="0" y="12"/>
                  <a:pt x="0" y="12"/>
                  <a:pt x="0" y="12"/>
                </a:cubicBezTo>
                <a:cubicBezTo>
                  <a:pt x="0" y="9"/>
                  <a:pt x="1" y="6"/>
                  <a:pt x="4" y="4"/>
                </a:cubicBezTo>
                <a:cubicBezTo>
                  <a:pt x="6" y="2"/>
                  <a:pt x="9" y="0"/>
                  <a:pt x="12" y="0"/>
                </a:cubicBezTo>
                <a:cubicBezTo>
                  <a:pt x="52" y="0"/>
                  <a:pt x="52" y="0"/>
                  <a:pt x="52" y="0"/>
                </a:cubicBezTo>
                <a:cubicBezTo>
                  <a:pt x="55" y="0"/>
                  <a:pt x="59" y="1"/>
                  <a:pt x="63" y="3"/>
                </a:cubicBezTo>
                <a:cubicBezTo>
                  <a:pt x="67" y="5"/>
                  <a:pt x="70" y="7"/>
                  <a:pt x="72" y="9"/>
                </a:cubicBezTo>
                <a:cubicBezTo>
                  <a:pt x="140" y="76"/>
                  <a:pt x="140" y="76"/>
                  <a:pt x="140" y="76"/>
                </a:cubicBezTo>
                <a:cubicBezTo>
                  <a:pt x="142" y="79"/>
                  <a:pt x="143" y="82"/>
                  <a:pt x="143" y="85"/>
                </a:cubicBezTo>
                <a:close/>
                <a:moveTo>
                  <a:pt x="39" y="39"/>
                </a:moveTo>
                <a:cubicBezTo>
                  <a:pt x="41" y="37"/>
                  <a:pt x="43" y="34"/>
                  <a:pt x="43" y="31"/>
                </a:cubicBezTo>
                <a:cubicBezTo>
                  <a:pt x="43" y="27"/>
                  <a:pt x="41" y="24"/>
                  <a:pt x="39" y="22"/>
                </a:cubicBezTo>
                <a:cubicBezTo>
                  <a:pt x="37" y="20"/>
                  <a:pt x="34" y="19"/>
                  <a:pt x="30" y="19"/>
                </a:cubicBezTo>
                <a:cubicBezTo>
                  <a:pt x="27" y="19"/>
                  <a:pt x="24" y="20"/>
                  <a:pt x="22" y="22"/>
                </a:cubicBezTo>
                <a:cubicBezTo>
                  <a:pt x="19" y="24"/>
                  <a:pt x="18" y="27"/>
                  <a:pt x="18" y="31"/>
                </a:cubicBezTo>
                <a:cubicBezTo>
                  <a:pt x="18" y="34"/>
                  <a:pt x="19" y="37"/>
                  <a:pt x="22" y="39"/>
                </a:cubicBezTo>
                <a:cubicBezTo>
                  <a:pt x="24" y="42"/>
                  <a:pt x="27" y="43"/>
                  <a:pt x="30" y="43"/>
                </a:cubicBezTo>
                <a:cubicBezTo>
                  <a:pt x="34" y="43"/>
                  <a:pt x="37" y="42"/>
                  <a:pt x="39" y="3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6" name="Freeform 46"/>
          <p:cNvSpPr>
            <a:spLocks noEditPoints="1"/>
          </p:cNvSpPr>
          <p:nvPr/>
        </p:nvSpPr>
        <p:spPr bwMode="auto">
          <a:xfrm>
            <a:off x="1784229" y="2488565"/>
            <a:ext cx="247662" cy="197714"/>
          </a:xfrm>
          <a:custGeom>
            <a:avLst/>
            <a:gdLst>
              <a:gd name="T0" fmla="*/ 143 w 179"/>
              <a:gd name="T1" fmla="*/ 85 h 144"/>
              <a:gd name="T2" fmla="*/ 139 w 179"/>
              <a:gd name="T3" fmla="*/ 94 h 144"/>
              <a:gd name="T4" fmla="*/ 93 w 179"/>
              <a:gd name="T5" fmla="*/ 140 h 144"/>
              <a:gd name="T6" fmla="*/ 84 w 179"/>
              <a:gd name="T7" fmla="*/ 144 h 144"/>
              <a:gd name="T8" fmla="*/ 76 w 179"/>
              <a:gd name="T9" fmla="*/ 140 h 144"/>
              <a:gd name="T10" fmla="*/ 8 w 179"/>
              <a:gd name="T11" fmla="*/ 72 h 144"/>
              <a:gd name="T12" fmla="*/ 2 w 179"/>
              <a:gd name="T13" fmla="*/ 63 h 144"/>
              <a:gd name="T14" fmla="*/ 0 w 179"/>
              <a:gd name="T15" fmla="*/ 52 h 144"/>
              <a:gd name="T16" fmla="*/ 0 w 179"/>
              <a:gd name="T17" fmla="*/ 12 h 144"/>
              <a:gd name="T18" fmla="*/ 3 w 179"/>
              <a:gd name="T19" fmla="*/ 4 h 144"/>
              <a:gd name="T20" fmla="*/ 12 w 179"/>
              <a:gd name="T21" fmla="*/ 0 h 144"/>
              <a:gd name="T22" fmla="*/ 51 w 179"/>
              <a:gd name="T23" fmla="*/ 0 h 144"/>
              <a:gd name="T24" fmla="*/ 62 w 179"/>
              <a:gd name="T25" fmla="*/ 3 h 144"/>
              <a:gd name="T26" fmla="*/ 72 w 179"/>
              <a:gd name="T27" fmla="*/ 9 h 144"/>
              <a:gd name="T28" fmla="*/ 139 w 179"/>
              <a:gd name="T29" fmla="*/ 76 h 144"/>
              <a:gd name="T30" fmla="*/ 143 w 179"/>
              <a:gd name="T31" fmla="*/ 85 h 144"/>
              <a:gd name="T32" fmla="*/ 39 w 179"/>
              <a:gd name="T33" fmla="*/ 39 h 144"/>
              <a:gd name="T34" fmla="*/ 42 w 179"/>
              <a:gd name="T35" fmla="*/ 31 h 144"/>
              <a:gd name="T36" fmla="*/ 39 w 179"/>
              <a:gd name="T37" fmla="*/ 22 h 144"/>
              <a:gd name="T38" fmla="*/ 30 w 179"/>
              <a:gd name="T39" fmla="*/ 19 h 144"/>
              <a:gd name="T40" fmla="*/ 21 w 179"/>
              <a:gd name="T41" fmla="*/ 22 h 144"/>
              <a:gd name="T42" fmla="*/ 18 w 179"/>
              <a:gd name="T43" fmla="*/ 31 h 144"/>
              <a:gd name="T44" fmla="*/ 21 w 179"/>
              <a:gd name="T45" fmla="*/ 39 h 144"/>
              <a:gd name="T46" fmla="*/ 30 w 179"/>
              <a:gd name="T47" fmla="*/ 43 h 144"/>
              <a:gd name="T48" fmla="*/ 39 w 179"/>
              <a:gd name="T49" fmla="*/ 39 h 144"/>
              <a:gd name="T50" fmla="*/ 179 w 179"/>
              <a:gd name="T51" fmla="*/ 85 h 144"/>
              <a:gd name="T52" fmla="*/ 176 w 179"/>
              <a:gd name="T53" fmla="*/ 94 h 144"/>
              <a:gd name="T54" fmla="*/ 129 w 179"/>
              <a:gd name="T55" fmla="*/ 140 h 144"/>
              <a:gd name="T56" fmla="*/ 121 w 179"/>
              <a:gd name="T57" fmla="*/ 144 h 144"/>
              <a:gd name="T58" fmla="*/ 115 w 179"/>
              <a:gd name="T59" fmla="*/ 142 h 144"/>
              <a:gd name="T60" fmla="*/ 110 w 179"/>
              <a:gd name="T61" fmla="*/ 138 h 144"/>
              <a:gd name="T62" fmla="*/ 155 w 179"/>
              <a:gd name="T63" fmla="*/ 94 h 144"/>
              <a:gd name="T64" fmla="*/ 158 w 179"/>
              <a:gd name="T65" fmla="*/ 85 h 144"/>
              <a:gd name="T66" fmla="*/ 155 w 179"/>
              <a:gd name="T67" fmla="*/ 76 h 144"/>
              <a:gd name="T68" fmla="*/ 87 w 179"/>
              <a:gd name="T69" fmla="*/ 9 h 144"/>
              <a:gd name="T70" fmla="*/ 77 w 179"/>
              <a:gd name="T71" fmla="*/ 3 h 144"/>
              <a:gd name="T72" fmla="*/ 66 w 179"/>
              <a:gd name="T73" fmla="*/ 0 h 144"/>
              <a:gd name="T74" fmla="*/ 87 w 179"/>
              <a:gd name="T75" fmla="*/ 0 h 144"/>
              <a:gd name="T76" fmla="*/ 98 w 179"/>
              <a:gd name="T77" fmla="*/ 3 h 144"/>
              <a:gd name="T78" fmla="*/ 108 w 179"/>
              <a:gd name="T79" fmla="*/ 9 h 144"/>
              <a:gd name="T80" fmla="*/ 176 w 179"/>
              <a:gd name="T81" fmla="*/ 76 h 144"/>
              <a:gd name="T82" fmla="*/ 179 w 179"/>
              <a:gd name="T83"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9" h="144">
                <a:moveTo>
                  <a:pt x="143" y="85"/>
                </a:moveTo>
                <a:cubicBezTo>
                  <a:pt x="143" y="88"/>
                  <a:pt x="142" y="91"/>
                  <a:pt x="139" y="94"/>
                </a:cubicBezTo>
                <a:cubicBezTo>
                  <a:pt x="93" y="140"/>
                  <a:pt x="93" y="140"/>
                  <a:pt x="93" y="140"/>
                </a:cubicBezTo>
                <a:cubicBezTo>
                  <a:pt x="91" y="142"/>
                  <a:pt x="88" y="144"/>
                  <a:pt x="84" y="144"/>
                </a:cubicBezTo>
                <a:cubicBezTo>
                  <a:pt x="81" y="144"/>
                  <a:pt x="78" y="142"/>
                  <a:pt x="76" y="140"/>
                </a:cubicBezTo>
                <a:cubicBezTo>
                  <a:pt x="8" y="72"/>
                  <a:pt x="8" y="72"/>
                  <a:pt x="8" y="72"/>
                </a:cubicBezTo>
                <a:cubicBezTo>
                  <a:pt x="6" y="70"/>
                  <a:pt x="4" y="67"/>
                  <a:pt x="2" y="63"/>
                </a:cubicBezTo>
                <a:cubicBezTo>
                  <a:pt x="1" y="59"/>
                  <a:pt x="0" y="55"/>
                  <a:pt x="0" y="52"/>
                </a:cubicBezTo>
                <a:cubicBezTo>
                  <a:pt x="0" y="12"/>
                  <a:pt x="0" y="12"/>
                  <a:pt x="0" y="12"/>
                </a:cubicBezTo>
                <a:cubicBezTo>
                  <a:pt x="0" y="9"/>
                  <a:pt x="1" y="6"/>
                  <a:pt x="3" y="4"/>
                </a:cubicBezTo>
                <a:cubicBezTo>
                  <a:pt x="6" y="2"/>
                  <a:pt x="9" y="0"/>
                  <a:pt x="12" y="0"/>
                </a:cubicBezTo>
                <a:cubicBezTo>
                  <a:pt x="51" y="0"/>
                  <a:pt x="51" y="0"/>
                  <a:pt x="51" y="0"/>
                </a:cubicBezTo>
                <a:cubicBezTo>
                  <a:pt x="54" y="0"/>
                  <a:pt x="58" y="1"/>
                  <a:pt x="62" y="3"/>
                </a:cubicBezTo>
                <a:cubicBezTo>
                  <a:pt x="66" y="5"/>
                  <a:pt x="69" y="7"/>
                  <a:pt x="72" y="9"/>
                </a:cubicBezTo>
                <a:cubicBezTo>
                  <a:pt x="139" y="76"/>
                  <a:pt x="139" y="76"/>
                  <a:pt x="139" y="76"/>
                </a:cubicBezTo>
                <a:cubicBezTo>
                  <a:pt x="142" y="79"/>
                  <a:pt x="143" y="82"/>
                  <a:pt x="143" y="85"/>
                </a:cubicBezTo>
                <a:close/>
                <a:moveTo>
                  <a:pt x="39" y="39"/>
                </a:moveTo>
                <a:cubicBezTo>
                  <a:pt x="41" y="37"/>
                  <a:pt x="42" y="34"/>
                  <a:pt x="42" y="31"/>
                </a:cubicBezTo>
                <a:cubicBezTo>
                  <a:pt x="42" y="27"/>
                  <a:pt x="41" y="24"/>
                  <a:pt x="39" y="22"/>
                </a:cubicBezTo>
                <a:cubicBezTo>
                  <a:pt x="36" y="20"/>
                  <a:pt x="33" y="19"/>
                  <a:pt x="30" y="19"/>
                </a:cubicBezTo>
                <a:cubicBezTo>
                  <a:pt x="27" y="19"/>
                  <a:pt x="24" y="20"/>
                  <a:pt x="21" y="22"/>
                </a:cubicBezTo>
                <a:cubicBezTo>
                  <a:pt x="19" y="24"/>
                  <a:pt x="18" y="27"/>
                  <a:pt x="18" y="31"/>
                </a:cubicBezTo>
                <a:cubicBezTo>
                  <a:pt x="18" y="34"/>
                  <a:pt x="19" y="37"/>
                  <a:pt x="21" y="39"/>
                </a:cubicBezTo>
                <a:cubicBezTo>
                  <a:pt x="24" y="42"/>
                  <a:pt x="27" y="43"/>
                  <a:pt x="30" y="43"/>
                </a:cubicBezTo>
                <a:cubicBezTo>
                  <a:pt x="33" y="43"/>
                  <a:pt x="36" y="42"/>
                  <a:pt x="39" y="39"/>
                </a:cubicBezTo>
                <a:close/>
                <a:moveTo>
                  <a:pt x="179" y="85"/>
                </a:moveTo>
                <a:cubicBezTo>
                  <a:pt x="179" y="88"/>
                  <a:pt x="178" y="91"/>
                  <a:pt x="176" y="94"/>
                </a:cubicBezTo>
                <a:cubicBezTo>
                  <a:pt x="129" y="140"/>
                  <a:pt x="129" y="140"/>
                  <a:pt x="129" y="140"/>
                </a:cubicBezTo>
                <a:cubicBezTo>
                  <a:pt x="127" y="142"/>
                  <a:pt x="124" y="144"/>
                  <a:pt x="121" y="144"/>
                </a:cubicBezTo>
                <a:cubicBezTo>
                  <a:pt x="118" y="144"/>
                  <a:pt x="117" y="143"/>
                  <a:pt x="115" y="142"/>
                </a:cubicBezTo>
                <a:cubicBezTo>
                  <a:pt x="114" y="141"/>
                  <a:pt x="112" y="140"/>
                  <a:pt x="110" y="138"/>
                </a:cubicBezTo>
                <a:cubicBezTo>
                  <a:pt x="155" y="94"/>
                  <a:pt x="155" y="94"/>
                  <a:pt x="155" y="94"/>
                </a:cubicBezTo>
                <a:cubicBezTo>
                  <a:pt x="157" y="91"/>
                  <a:pt x="158" y="88"/>
                  <a:pt x="158" y="85"/>
                </a:cubicBezTo>
                <a:cubicBezTo>
                  <a:pt x="158" y="82"/>
                  <a:pt x="157" y="79"/>
                  <a:pt x="155" y="76"/>
                </a:cubicBezTo>
                <a:cubicBezTo>
                  <a:pt x="87" y="9"/>
                  <a:pt x="87" y="9"/>
                  <a:pt x="87" y="9"/>
                </a:cubicBezTo>
                <a:cubicBezTo>
                  <a:pt x="85" y="7"/>
                  <a:pt x="81" y="5"/>
                  <a:pt x="77" y="3"/>
                </a:cubicBezTo>
                <a:cubicBezTo>
                  <a:pt x="73" y="1"/>
                  <a:pt x="70" y="0"/>
                  <a:pt x="66" y="0"/>
                </a:cubicBezTo>
                <a:cubicBezTo>
                  <a:pt x="87" y="0"/>
                  <a:pt x="87" y="0"/>
                  <a:pt x="87" y="0"/>
                </a:cubicBezTo>
                <a:cubicBezTo>
                  <a:pt x="91" y="0"/>
                  <a:pt x="94" y="1"/>
                  <a:pt x="98" y="3"/>
                </a:cubicBezTo>
                <a:cubicBezTo>
                  <a:pt x="103" y="5"/>
                  <a:pt x="106" y="7"/>
                  <a:pt x="108" y="9"/>
                </a:cubicBezTo>
                <a:cubicBezTo>
                  <a:pt x="176" y="76"/>
                  <a:pt x="176" y="76"/>
                  <a:pt x="176" y="76"/>
                </a:cubicBezTo>
                <a:cubicBezTo>
                  <a:pt x="178" y="79"/>
                  <a:pt x="179" y="82"/>
                  <a:pt x="179"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7" name="Freeform 47"/>
          <p:cNvSpPr>
            <a:spLocks noEditPoints="1"/>
          </p:cNvSpPr>
          <p:nvPr/>
        </p:nvSpPr>
        <p:spPr bwMode="auto">
          <a:xfrm>
            <a:off x="2094328" y="2488565"/>
            <a:ext cx="218526" cy="201877"/>
          </a:xfrm>
          <a:custGeom>
            <a:avLst/>
            <a:gdLst>
              <a:gd name="T0" fmla="*/ 157 w 159"/>
              <a:gd name="T1" fmla="*/ 46 h 146"/>
              <a:gd name="T2" fmla="*/ 124 w 159"/>
              <a:gd name="T3" fmla="*/ 141 h 146"/>
              <a:gd name="T4" fmla="*/ 25 w 159"/>
              <a:gd name="T5" fmla="*/ 146 h 146"/>
              <a:gd name="T6" fmla="*/ 2 w 159"/>
              <a:gd name="T7" fmla="*/ 128 h 146"/>
              <a:gd name="T8" fmla="*/ 2 w 159"/>
              <a:gd name="T9" fmla="*/ 114 h 146"/>
              <a:gd name="T10" fmla="*/ 2 w 159"/>
              <a:gd name="T11" fmla="*/ 108 h 146"/>
              <a:gd name="T12" fmla="*/ 2 w 159"/>
              <a:gd name="T13" fmla="*/ 104 h 146"/>
              <a:gd name="T14" fmla="*/ 5 w 159"/>
              <a:gd name="T15" fmla="*/ 100 h 146"/>
              <a:gd name="T16" fmla="*/ 13 w 159"/>
              <a:gd name="T17" fmla="*/ 82 h 146"/>
              <a:gd name="T18" fmla="*/ 13 w 159"/>
              <a:gd name="T19" fmla="*/ 77 h 146"/>
              <a:gd name="T20" fmla="*/ 16 w 159"/>
              <a:gd name="T21" fmla="*/ 72 h 146"/>
              <a:gd name="T22" fmla="*/ 22 w 159"/>
              <a:gd name="T23" fmla="*/ 55 h 146"/>
              <a:gd name="T24" fmla="*/ 22 w 159"/>
              <a:gd name="T25" fmla="*/ 49 h 146"/>
              <a:gd name="T26" fmla="*/ 26 w 159"/>
              <a:gd name="T27" fmla="*/ 44 h 146"/>
              <a:gd name="T28" fmla="*/ 33 w 159"/>
              <a:gd name="T29" fmla="*/ 27 h 146"/>
              <a:gd name="T30" fmla="*/ 32 w 159"/>
              <a:gd name="T31" fmla="*/ 22 h 146"/>
              <a:gd name="T32" fmla="*/ 35 w 159"/>
              <a:gd name="T33" fmla="*/ 18 h 146"/>
              <a:gd name="T34" fmla="*/ 38 w 159"/>
              <a:gd name="T35" fmla="*/ 13 h 146"/>
              <a:gd name="T36" fmla="*/ 41 w 159"/>
              <a:gd name="T37" fmla="*/ 7 h 146"/>
              <a:gd name="T38" fmla="*/ 45 w 159"/>
              <a:gd name="T39" fmla="*/ 1 h 146"/>
              <a:gd name="T40" fmla="*/ 53 w 159"/>
              <a:gd name="T41" fmla="*/ 1 h 146"/>
              <a:gd name="T42" fmla="*/ 58 w 159"/>
              <a:gd name="T43" fmla="*/ 0 h 146"/>
              <a:gd name="T44" fmla="*/ 141 w 159"/>
              <a:gd name="T45" fmla="*/ 6 h 146"/>
              <a:gd name="T46" fmla="*/ 116 w 159"/>
              <a:gd name="T47" fmla="*/ 104 h 146"/>
              <a:gd name="T48" fmla="*/ 97 w 159"/>
              <a:gd name="T49" fmla="*/ 121 h 146"/>
              <a:gd name="T50" fmla="*/ 12 w 159"/>
              <a:gd name="T51" fmla="*/ 123 h 146"/>
              <a:gd name="T52" fmla="*/ 25 w 159"/>
              <a:gd name="T53" fmla="*/ 133 h 146"/>
              <a:gd name="T54" fmla="*/ 118 w 159"/>
              <a:gd name="T55" fmla="*/ 132 h 146"/>
              <a:gd name="T56" fmla="*/ 149 w 159"/>
              <a:gd name="T57" fmla="*/ 35 h 146"/>
              <a:gd name="T58" fmla="*/ 156 w 159"/>
              <a:gd name="T59" fmla="*/ 33 h 146"/>
              <a:gd name="T60" fmla="*/ 47 w 159"/>
              <a:gd name="T61" fmla="*/ 60 h 146"/>
              <a:gd name="T62" fmla="*/ 107 w 159"/>
              <a:gd name="T63" fmla="*/ 61 h 146"/>
              <a:gd name="T64" fmla="*/ 111 w 159"/>
              <a:gd name="T65" fmla="*/ 58 h 146"/>
              <a:gd name="T66" fmla="*/ 112 w 159"/>
              <a:gd name="T67" fmla="*/ 50 h 146"/>
              <a:gd name="T68" fmla="*/ 53 w 159"/>
              <a:gd name="T69" fmla="*/ 49 h 146"/>
              <a:gd name="T70" fmla="*/ 49 w 159"/>
              <a:gd name="T71" fmla="*/ 52 h 146"/>
              <a:gd name="T72" fmla="*/ 55 w 159"/>
              <a:gd name="T73" fmla="*/ 34 h 146"/>
              <a:gd name="T74" fmla="*/ 57 w 159"/>
              <a:gd name="T75" fmla="*/ 37 h 146"/>
              <a:gd name="T76" fmla="*/ 117 w 159"/>
              <a:gd name="T77" fmla="*/ 36 h 146"/>
              <a:gd name="T78" fmla="*/ 120 w 159"/>
              <a:gd name="T79" fmla="*/ 28 h 146"/>
              <a:gd name="T80" fmla="*/ 118 w 159"/>
              <a:gd name="T81" fmla="*/ 25 h 146"/>
              <a:gd name="T82" fmla="*/ 58 w 159"/>
              <a:gd name="T83" fmla="*/ 25 h 146"/>
              <a:gd name="T84" fmla="*/ 55 w 159"/>
              <a:gd name="T85" fmla="*/ 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46">
                <a:moveTo>
                  <a:pt x="156" y="33"/>
                </a:moveTo>
                <a:cubicBezTo>
                  <a:pt x="158" y="37"/>
                  <a:pt x="159" y="41"/>
                  <a:pt x="157" y="46"/>
                </a:cubicBezTo>
                <a:cubicBezTo>
                  <a:pt x="131" y="131"/>
                  <a:pt x="131" y="131"/>
                  <a:pt x="131" y="131"/>
                </a:cubicBezTo>
                <a:cubicBezTo>
                  <a:pt x="130" y="135"/>
                  <a:pt x="128" y="139"/>
                  <a:pt x="124" y="141"/>
                </a:cubicBezTo>
                <a:cubicBezTo>
                  <a:pt x="120" y="144"/>
                  <a:pt x="116" y="146"/>
                  <a:pt x="112" y="146"/>
                </a:cubicBezTo>
                <a:cubicBezTo>
                  <a:pt x="25" y="146"/>
                  <a:pt x="25" y="146"/>
                  <a:pt x="25" y="146"/>
                </a:cubicBezTo>
                <a:cubicBezTo>
                  <a:pt x="20" y="146"/>
                  <a:pt x="16" y="144"/>
                  <a:pt x="11" y="141"/>
                </a:cubicBezTo>
                <a:cubicBezTo>
                  <a:pt x="7" y="137"/>
                  <a:pt x="3" y="133"/>
                  <a:pt x="2" y="128"/>
                </a:cubicBezTo>
                <a:cubicBezTo>
                  <a:pt x="0" y="124"/>
                  <a:pt x="0" y="120"/>
                  <a:pt x="1" y="116"/>
                </a:cubicBezTo>
                <a:cubicBezTo>
                  <a:pt x="1" y="116"/>
                  <a:pt x="2" y="115"/>
                  <a:pt x="2" y="114"/>
                </a:cubicBezTo>
                <a:cubicBezTo>
                  <a:pt x="2" y="112"/>
                  <a:pt x="2" y="111"/>
                  <a:pt x="2" y="110"/>
                </a:cubicBezTo>
                <a:cubicBezTo>
                  <a:pt x="2" y="110"/>
                  <a:pt x="2" y="109"/>
                  <a:pt x="2" y="108"/>
                </a:cubicBezTo>
                <a:cubicBezTo>
                  <a:pt x="2" y="107"/>
                  <a:pt x="2" y="107"/>
                  <a:pt x="2" y="106"/>
                </a:cubicBezTo>
                <a:cubicBezTo>
                  <a:pt x="2" y="105"/>
                  <a:pt x="2" y="105"/>
                  <a:pt x="2" y="104"/>
                </a:cubicBezTo>
                <a:cubicBezTo>
                  <a:pt x="3" y="104"/>
                  <a:pt x="3" y="103"/>
                  <a:pt x="4" y="102"/>
                </a:cubicBezTo>
                <a:cubicBezTo>
                  <a:pt x="5" y="101"/>
                  <a:pt x="5" y="100"/>
                  <a:pt x="5" y="100"/>
                </a:cubicBezTo>
                <a:cubicBezTo>
                  <a:pt x="7" y="97"/>
                  <a:pt x="8" y="94"/>
                  <a:pt x="10" y="91"/>
                </a:cubicBezTo>
                <a:cubicBezTo>
                  <a:pt x="11" y="88"/>
                  <a:pt x="12" y="85"/>
                  <a:pt x="13" y="82"/>
                </a:cubicBezTo>
                <a:cubicBezTo>
                  <a:pt x="13" y="82"/>
                  <a:pt x="13" y="81"/>
                  <a:pt x="13" y="80"/>
                </a:cubicBezTo>
                <a:cubicBezTo>
                  <a:pt x="12" y="78"/>
                  <a:pt x="12" y="77"/>
                  <a:pt x="13" y="77"/>
                </a:cubicBezTo>
                <a:cubicBezTo>
                  <a:pt x="13" y="76"/>
                  <a:pt x="13" y="75"/>
                  <a:pt x="14" y="74"/>
                </a:cubicBezTo>
                <a:cubicBezTo>
                  <a:pt x="15" y="73"/>
                  <a:pt x="16" y="72"/>
                  <a:pt x="16" y="72"/>
                </a:cubicBezTo>
                <a:cubicBezTo>
                  <a:pt x="17" y="70"/>
                  <a:pt x="18" y="67"/>
                  <a:pt x="20" y="63"/>
                </a:cubicBezTo>
                <a:cubicBezTo>
                  <a:pt x="21" y="60"/>
                  <a:pt x="22" y="57"/>
                  <a:pt x="22" y="55"/>
                </a:cubicBezTo>
                <a:cubicBezTo>
                  <a:pt x="22" y="54"/>
                  <a:pt x="22" y="53"/>
                  <a:pt x="22" y="52"/>
                </a:cubicBezTo>
                <a:cubicBezTo>
                  <a:pt x="22" y="50"/>
                  <a:pt x="22" y="50"/>
                  <a:pt x="22" y="49"/>
                </a:cubicBezTo>
                <a:cubicBezTo>
                  <a:pt x="22" y="48"/>
                  <a:pt x="23" y="47"/>
                  <a:pt x="24" y="46"/>
                </a:cubicBezTo>
                <a:cubicBezTo>
                  <a:pt x="25" y="45"/>
                  <a:pt x="26" y="45"/>
                  <a:pt x="26" y="44"/>
                </a:cubicBezTo>
                <a:cubicBezTo>
                  <a:pt x="27" y="43"/>
                  <a:pt x="29" y="40"/>
                  <a:pt x="30" y="36"/>
                </a:cubicBezTo>
                <a:cubicBezTo>
                  <a:pt x="32" y="33"/>
                  <a:pt x="32" y="29"/>
                  <a:pt x="33" y="27"/>
                </a:cubicBezTo>
                <a:cubicBezTo>
                  <a:pt x="33" y="27"/>
                  <a:pt x="33" y="26"/>
                  <a:pt x="32" y="25"/>
                </a:cubicBezTo>
                <a:cubicBezTo>
                  <a:pt x="32" y="24"/>
                  <a:pt x="32" y="23"/>
                  <a:pt x="32" y="22"/>
                </a:cubicBezTo>
                <a:cubicBezTo>
                  <a:pt x="32" y="22"/>
                  <a:pt x="33" y="21"/>
                  <a:pt x="33" y="20"/>
                </a:cubicBezTo>
                <a:cubicBezTo>
                  <a:pt x="34" y="20"/>
                  <a:pt x="34" y="19"/>
                  <a:pt x="35" y="18"/>
                </a:cubicBezTo>
                <a:cubicBezTo>
                  <a:pt x="35" y="17"/>
                  <a:pt x="36" y="17"/>
                  <a:pt x="36" y="16"/>
                </a:cubicBezTo>
                <a:cubicBezTo>
                  <a:pt x="37" y="16"/>
                  <a:pt x="37" y="15"/>
                  <a:pt x="38" y="13"/>
                </a:cubicBezTo>
                <a:cubicBezTo>
                  <a:pt x="38" y="12"/>
                  <a:pt x="39" y="11"/>
                  <a:pt x="39" y="10"/>
                </a:cubicBezTo>
                <a:cubicBezTo>
                  <a:pt x="40" y="9"/>
                  <a:pt x="40" y="8"/>
                  <a:pt x="41" y="7"/>
                </a:cubicBezTo>
                <a:cubicBezTo>
                  <a:pt x="41" y="5"/>
                  <a:pt x="42" y="4"/>
                  <a:pt x="43" y="4"/>
                </a:cubicBezTo>
                <a:cubicBezTo>
                  <a:pt x="43" y="3"/>
                  <a:pt x="44" y="2"/>
                  <a:pt x="45" y="1"/>
                </a:cubicBezTo>
                <a:cubicBezTo>
                  <a:pt x="46" y="1"/>
                  <a:pt x="47" y="0"/>
                  <a:pt x="49" y="0"/>
                </a:cubicBezTo>
                <a:cubicBezTo>
                  <a:pt x="50" y="0"/>
                  <a:pt x="51" y="1"/>
                  <a:pt x="53" y="1"/>
                </a:cubicBezTo>
                <a:cubicBezTo>
                  <a:pt x="53" y="1"/>
                  <a:pt x="53" y="1"/>
                  <a:pt x="53" y="1"/>
                </a:cubicBezTo>
                <a:cubicBezTo>
                  <a:pt x="55" y="1"/>
                  <a:pt x="57" y="0"/>
                  <a:pt x="58" y="0"/>
                </a:cubicBezTo>
                <a:cubicBezTo>
                  <a:pt x="130" y="0"/>
                  <a:pt x="130" y="0"/>
                  <a:pt x="130" y="0"/>
                </a:cubicBezTo>
                <a:cubicBezTo>
                  <a:pt x="134" y="0"/>
                  <a:pt x="138" y="2"/>
                  <a:pt x="141" y="6"/>
                </a:cubicBezTo>
                <a:cubicBezTo>
                  <a:pt x="143" y="9"/>
                  <a:pt x="144" y="13"/>
                  <a:pt x="142" y="18"/>
                </a:cubicBezTo>
                <a:cubicBezTo>
                  <a:pt x="116" y="104"/>
                  <a:pt x="116" y="104"/>
                  <a:pt x="116" y="104"/>
                </a:cubicBezTo>
                <a:cubicBezTo>
                  <a:pt x="114" y="111"/>
                  <a:pt x="112" y="116"/>
                  <a:pt x="110" y="118"/>
                </a:cubicBezTo>
                <a:cubicBezTo>
                  <a:pt x="107" y="120"/>
                  <a:pt x="103" y="121"/>
                  <a:pt x="97" y="121"/>
                </a:cubicBezTo>
                <a:cubicBezTo>
                  <a:pt x="15" y="121"/>
                  <a:pt x="15" y="121"/>
                  <a:pt x="15" y="121"/>
                </a:cubicBezTo>
                <a:cubicBezTo>
                  <a:pt x="14" y="121"/>
                  <a:pt x="12" y="122"/>
                  <a:pt x="12" y="123"/>
                </a:cubicBezTo>
                <a:cubicBezTo>
                  <a:pt x="11" y="124"/>
                  <a:pt x="11" y="125"/>
                  <a:pt x="12" y="127"/>
                </a:cubicBezTo>
                <a:cubicBezTo>
                  <a:pt x="13" y="131"/>
                  <a:pt x="18" y="133"/>
                  <a:pt x="25" y="133"/>
                </a:cubicBezTo>
                <a:cubicBezTo>
                  <a:pt x="112" y="133"/>
                  <a:pt x="112" y="133"/>
                  <a:pt x="112" y="133"/>
                </a:cubicBezTo>
                <a:cubicBezTo>
                  <a:pt x="114" y="133"/>
                  <a:pt x="116" y="133"/>
                  <a:pt x="118" y="132"/>
                </a:cubicBezTo>
                <a:cubicBezTo>
                  <a:pt x="119" y="131"/>
                  <a:pt x="121" y="130"/>
                  <a:pt x="121" y="128"/>
                </a:cubicBezTo>
                <a:cubicBezTo>
                  <a:pt x="149" y="35"/>
                  <a:pt x="149" y="35"/>
                  <a:pt x="149" y="35"/>
                </a:cubicBezTo>
                <a:cubicBezTo>
                  <a:pt x="150" y="33"/>
                  <a:pt x="150" y="32"/>
                  <a:pt x="150" y="29"/>
                </a:cubicBezTo>
                <a:cubicBezTo>
                  <a:pt x="152" y="30"/>
                  <a:pt x="154" y="32"/>
                  <a:pt x="156" y="33"/>
                </a:cubicBezTo>
                <a:close/>
                <a:moveTo>
                  <a:pt x="47" y="58"/>
                </a:moveTo>
                <a:cubicBezTo>
                  <a:pt x="47" y="59"/>
                  <a:pt x="47" y="59"/>
                  <a:pt x="47" y="60"/>
                </a:cubicBezTo>
                <a:cubicBezTo>
                  <a:pt x="48" y="61"/>
                  <a:pt x="48" y="61"/>
                  <a:pt x="49" y="61"/>
                </a:cubicBezTo>
                <a:cubicBezTo>
                  <a:pt x="107" y="61"/>
                  <a:pt x="107" y="61"/>
                  <a:pt x="107" y="61"/>
                </a:cubicBezTo>
                <a:cubicBezTo>
                  <a:pt x="107" y="61"/>
                  <a:pt x="108" y="61"/>
                  <a:pt x="109" y="60"/>
                </a:cubicBezTo>
                <a:cubicBezTo>
                  <a:pt x="110" y="59"/>
                  <a:pt x="110" y="59"/>
                  <a:pt x="111" y="58"/>
                </a:cubicBezTo>
                <a:cubicBezTo>
                  <a:pt x="113" y="52"/>
                  <a:pt x="113" y="52"/>
                  <a:pt x="113" y="52"/>
                </a:cubicBezTo>
                <a:cubicBezTo>
                  <a:pt x="113" y="51"/>
                  <a:pt x="113" y="50"/>
                  <a:pt x="112" y="50"/>
                </a:cubicBezTo>
                <a:cubicBezTo>
                  <a:pt x="112" y="49"/>
                  <a:pt x="111" y="49"/>
                  <a:pt x="111" y="49"/>
                </a:cubicBezTo>
                <a:cubicBezTo>
                  <a:pt x="53" y="49"/>
                  <a:pt x="53" y="49"/>
                  <a:pt x="53" y="49"/>
                </a:cubicBezTo>
                <a:cubicBezTo>
                  <a:pt x="52" y="49"/>
                  <a:pt x="51" y="49"/>
                  <a:pt x="51" y="50"/>
                </a:cubicBezTo>
                <a:cubicBezTo>
                  <a:pt x="50" y="50"/>
                  <a:pt x="49" y="51"/>
                  <a:pt x="49" y="52"/>
                </a:cubicBezTo>
                <a:lnTo>
                  <a:pt x="47" y="58"/>
                </a:lnTo>
                <a:close/>
                <a:moveTo>
                  <a:pt x="55" y="34"/>
                </a:moveTo>
                <a:cubicBezTo>
                  <a:pt x="55" y="34"/>
                  <a:pt x="55" y="35"/>
                  <a:pt x="55" y="36"/>
                </a:cubicBezTo>
                <a:cubicBezTo>
                  <a:pt x="55" y="36"/>
                  <a:pt x="56" y="37"/>
                  <a:pt x="57" y="37"/>
                </a:cubicBezTo>
                <a:cubicBezTo>
                  <a:pt x="114" y="37"/>
                  <a:pt x="114" y="37"/>
                  <a:pt x="114" y="37"/>
                </a:cubicBezTo>
                <a:cubicBezTo>
                  <a:pt x="115" y="37"/>
                  <a:pt x="116" y="36"/>
                  <a:pt x="117" y="36"/>
                </a:cubicBezTo>
                <a:cubicBezTo>
                  <a:pt x="118" y="35"/>
                  <a:pt x="118" y="34"/>
                  <a:pt x="118" y="34"/>
                </a:cubicBezTo>
                <a:cubicBezTo>
                  <a:pt x="120" y="28"/>
                  <a:pt x="120" y="28"/>
                  <a:pt x="120" y="28"/>
                </a:cubicBezTo>
                <a:cubicBezTo>
                  <a:pt x="121" y="27"/>
                  <a:pt x="121" y="26"/>
                  <a:pt x="120" y="25"/>
                </a:cubicBezTo>
                <a:cubicBezTo>
                  <a:pt x="120" y="25"/>
                  <a:pt x="119" y="25"/>
                  <a:pt x="118" y="25"/>
                </a:cubicBezTo>
                <a:cubicBezTo>
                  <a:pt x="61" y="25"/>
                  <a:pt x="61" y="25"/>
                  <a:pt x="61" y="25"/>
                </a:cubicBezTo>
                <a:cubicBezTo>
                  <a:pt x="60" y="25"/>
                  <a:pt x="59" y="25"/>
                  <a:pt x="58" y="25"/>
                </a:cubicBezTo>
                <a:cubicBezTo>
                  <a:pt x="58" y="26"/>
                  <a:pt x="57" y="27"/>
                  <a:pt x="57" y="28"/>
                </a:cubicBezTo>
                <a:lnTo>
                  <a:pt x="55" y="3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8" name="Freeform 48"/>
          <p:cNvSpPr>
            <a:spLocks/>
          </p:cNvSpPr>
          <p:nvPr/>
        </p:nvSpPr>
        <p:spPr bwMode="auto">
          <a:xfrm>
            <a:off x="2371128" y="2488565"/>
            <a:ext cx="166497" cy="197714"/>
          </a:xfrm>
          <a:custGeom>
            <a:avLst/>
            <a:gdLst>
              <a:gd name="T0" fmla="*/ 110 w 121"/>
              <a:gd name="T1" fmla="*/ 0 h 143"/>
              <a:gd name="T2" fmla="*/ 114 w 121"/>
              <a:gd name="T3" fmla="*/ 1 h 143"/>
              <a:gd name="T4" fmla="*/ 119 w 121"/>
              <a:gd name="T5" fmla="*/ 5 h 143"/>
              <a:gd name="T6" fmla="*/ 121 w 121"/>
              <a:gd name="T7" fmla="*/ 11 h 143"/>
              <a:gd name="T8" fmla="*/ 121 w 121"/>
              <a:gd name="T9" fmla="*/ 133 h 143"/>
              <a:gd name="T10" fmla="*/ 119 w 121"/>
              <a:gd name="T11" fmla="*/ 139 h 143"/>
              <a:gd name="T12" fmla="*/ 114 w 121"/>
              <a:gd name="T13" fmla="*/ 143 h 143"/>
              <a:gd name="T14" fmla="*/ 110 w 121"/>
              <a:gd name="T15" fmla="*/ 143 h 143"/>
              <a:gd name="T16" fmla="*/ 102 w 121"/>
              <a:gd name="T17" fmla="*/ 140 h 143"/>
              <a:gd name="T18" fmla="*/ 61 w 121"/>
              <a:gd name="T19" fmla="*/ 100 h 143"/>
              <a:gd name="T20" fmla="*/ 19 w 121"/>
              <a:gd name="T21" fmla="*/ 140 h 143"/>
              <a:gd name="T22" fmla="*/ 11 w 121"/>
              <a:gd name="T23" fmla="*/ 143 h 143"/>
              <a:gd name="T24" fmla="*/ 7 w 121"/>
              <a:gd name="T25" fmla="*/ 143 h 143"/>
              <a:gd name="T26" fmla="*/ 2 w 121"/>
              <a:gd name="T27" fmla="*/ 139 h 143"/>
              <a:gd name="T28" fmla="*/ 0 w 121"/>
              <a:gd name="T29" fmla="*/ 133 h 143"/>
              <a:gd name="T30" fmla="*/ 0 w 121"/>
              <a:gd name="T31" fmla="*/ 11 h 143"/>
              <a:gd name="T32" fmla="*/ 2 w 121"/>
              <a:gd name="T33" fmla="*/ 5 h 143"/>
              <a:gd name="T34" fmla="*/ 7 w 121"/>
              <a:gd name="T35" fmla="*/ 1 h 143"/>
              <a:gd name="T36" fmla="*/ 11 w 121"/>
              <a:gd name="T37" fmla="*/ 0 h 143"/>
              <a:gd name="T38" fmla="*/ 110 w 121"/>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43">
                <a:moveTo>
                  <a:pt x="110" y="0"/>
                </a:moveTo>
                <a:cubicBezTo>
                  <a:pt x="112" y="0"/>
                  <a:pt x="113" y="1"/>
                  <a:pt x="114" y="1"/>
                </a:cubicBezTo>
                <a:cubicBezTo>
                  <a:pt x="116" y="2"/>
                  <a:pt x="118" y="3"/>
                  <a:pt x="119" y="5"/>
                </a:cubicBezTo>
                <a:cubicBezTo>
                  <a:pt x="121" y="7"/>
                  <a:pt x="121" y="9"/>
                  <a:pt x="121" y="11"/>
                </a:cubicBezTo>
                <a:cubicBezTo>
                  <a:pt x="121" y="133"/>
                  <a:pt x="121" y="133"/>
                  <a:pt x="121" y="133"/>
                </a:cubicBezTo>
                <a:cubicBezTo>
                  <a:pt x="121" y="135"/>
                  <a:pt x="121" y="137"/>
                  <a:pt x="119" y="139"/>
                </a:cubicBezTo>
                <a:cubicBezTo>
                  <a:pt x="118" y="140"/>
                  <a:pt x="116" y="142"/>
                  <a:pt x="114" y="143"/>
                </a:cubicBezTo>
                <a:cubicBezTo>
                  <a:pt x="113" y="143"/>
                  <a:pt x="112" y="143"/>
                  <a:pt x="110" y="143"/>
                </a:cubicBezTo>
                <a:cubicBezTo>
                  <a:pt x="107" y="143"/>
                  <a:pt x="105" y="142"/>
                  <a:pt x="102" y="140"/>
                </a:cubicBezTo>
                <a:cubicBezTo>
                  <a:pt x="61" y="100"/>
                  <a:pt x="61" y="100"/>
                  <a:pt x="61" y="100"/>
                </a:cubicBezTo>
                <a:cubicBezTo>
                  <a:pt x="19" y="140"/>
                  <a:pt x="19" y="140"/>
                  <a:pt x="19" y="140"/>
                </a:cubicBezTo>
                <a:cubicBezTo>
                  <a:pt x="17" y="142"/>
                  <a:pt x="14" y="143"/>
                  <a:pt x="11" y="143"/>
                </a:cubicBezTo>
                <a:cubicBezTo>
                  <a:pt x="10" y="143"/>
                  <a:pt x="8" y="143"/>
                  <a:pt x="7" y="143"/>
                </a:cubicBezTo>
                <a:cubicBezTo>
                  <a:pt x="5" y="142"/>
                  <a:pt x="3" y="140"/>
                  <a:pt x="2" y="139"/>
                </a:cubicBezTo>
                <a:cubicBezTo>
                  <a:pt x="1" y="137"/>
                  <a:pt x="0" y="135"/>
                  <a:pt x="0" y="133"/>
                </a:cubicBezTo>
                <a:cubicBezTo>
                  <a:pt x="0" y="11"/>
                  <a:pt x="0" y="11"/>
                  <a:pt x="0" y="11"/>
                </a:cubicBezTo>
                <a:cubicBezTo>
                  <a:pt x="0" y="9"/>
                  <a:pt x="1" y="7"/>
                  <a:pt x="2" y="5"/>
                </a:cubicBezTo>
                <a:cubicBezTo>
                  <a:pt x="3" y="3"/>
                  <a:pt x="5" y="2"/>
                  <a:pt x="7" y="1"/>
                </a:cubicBezTo>
                <a:cubicBezTo>
                  <a:pt x="8" y="1"/>
                  <a:pt x="10" y="0"/>
                  <a:pt x="11" y="0"/>
                </a:cubicBezTo>
                <a:lnTo>
                  <a:pt x="110" y="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49" name="Freeform 49"/>
          <p:cNvSpPr>
            <a:spLocks noEditPoints="1"/>
          </p:cNvSpPr>
          <p:nvPr/>
        </p:nvSpPr>
        <p:spPr bwMode="auto">
          <a:xfrm>
            <a:off x="2600060" y="2488565"/>
            <a:ext cx="216445" cy="201877"/>
          </a:xfrm>
          <a:custGeom>
            <a:avLst/>
            <a:gdLst>
              <a:gd name="T0" fmla="*/ 157 w 157"/>
              <a:gd name="T1" fmla="*/ 79 h 146"/>
              <a:gd name="T2" fmla="*/ 157 w 157"/>
              <a:gd name="T3" fmla="*/ 118 h 146"/>
              <a:gd name="T4" fmla="*/ 156 w 157"/>
              <a:gd name="T5" fmla="*/ 120 h 146"/>
              <a:gd name="T6" fmla="*/ 154 w 157"/>
              <a:gd name="T7" fmla="*/ 121 h 146"/>
              <a:gd name="T8" fmla="*/ 133 w 157"/>
              <a:gd name="T9" fmla="*/ 121 h 146"/>
              <a:gd name="T10" fmla="*/ 133 w 157"/>
              <a:gd name="T11" fmla="*/ 136 h 146"/>
              <a:gd name="T12" fmla="*/ 130 w 157"/>
              <a:gd name="T13" fmla="*/ 143 h 146"/>
              <a:gd name="T14" fmla="*/ 124 w 157"/>
              <a:gd name="T15" fmla="*/ 146 h 146"/>
              <a:gd name="T16" fmla="*/ 33 w 157"/>
              <a:gd name="T17" fmla="*/ 146 h 146"/>
              <a:gd name="T18" fmla="*/ 26 w 157"/>
              <a:gd name="T19" fmla="*/ 143 h 146"/>
              <a:gd name="T20" fmla="*/ 24 w 157"/>
              <a:gd name="T21" fmla="*/ 136 h 146"/>
              <a:gd name="T22" fmla="*/ 24 w 157"/>
              <a:gd name="T23" fmla="*/ 121 h 146"/>
              <a:gd name="T24" fmla="*/ 3 w 157"/>
              <a:gd name="T25" fmla="*/ 121 h 146"/>
              <a:gd name="T26" fmla="*/ 0 w 157"/>
              <a:gd name="T27" fmla="*/ 120 h 146"/>
              <a:gd name="T28" fmla="*/ 0 w 157"/>
              <a:gd name="T29" fmla="*/ 118 h 146"/>
              <a:gd name="T30" fmla="*/ 0 w 157"/>
              <a:gd name="T31" fmla="*/ 79 h 146"/>
              <a:gd name="T32" fmla="*/ 5 w 157"/>
              <a:gd name="T33" fmla="*/ 66 h 146"/>
              <a:gd name="T34" fmla="*/ 18 w 157"/>
              <a:gd name="T35" fmla="*/ 61 h 146"/>
              <a:gd name="T36" fmla="*/ 24 w 157"/>
              <a:gd name="T37" fmla="*/ 61 h 146"/>
              <a:gd name="T38" fmla="*/ 24 w 157"/>
              <a:gd name="T39" fmla="*/ 9 h 146"/>
              <a:gd name="T40" fmla="*/ 26 w 157"/>
              <a:gd name="T41" fmla="*/ 3 h 146"/>
              <a:gd name="T42" fmla="*/ 33 w 157"/>
              <a:gd name="T43" fmla="*/ 0 h 146"/>
              <a:gd name="T44" fmla="*/ 96 w 157"/>
              <a:gd name="T45" fmla="*/ 0 h 146"/>
              <a:gd name="T46" fmla="*/ 105 w 157"/>
              <a:gd name="T47" fmla="*/ 2 h 146"/>
              <a:gd name="T48" fmla="*/ 112 w 157"/>
              <a:gd name="T49" fmla="*/ 7 h 146"/>
              <a:gd name="T50" fmla="*/ 126 w 157"/>
              <a:gd name="T51" fmla="*/ 21 h 146"/>
              <a:gd name="T52" fmla="*/ 131 w 157"/>
              <a:gd name="T53" fmla="*/ 28 h 146"/>
              <a:gd name="T54" fmla="*/ 133 w 157"/>
              <a:gd name="T55" fmla="*/ 37 h 146"/>
              <a:gd name="T56" fmla="*/ 133 w 157"/>
              <a:gd name="T57" fmla="*/ 61 h 146"/>
              <a:gd name="T58" fmla="*/ 139 w 157"/>
              <a:gd name="T59" fmla="*/ 61 h 146"/>
              <a:gd name="T60" fmla="*/ 152 w 157"/>
              <a:gd name="T61" fmla="*/ 66 h 146"/>
              <a:gd name="T62" fmla="*/ 157 w 157"/>
              <a:gd name="T63" fmla="*/ 79 h 146"/>
              <a:gd name="T64" fmla="*/ 36 w 157"/>
              <a:gd name="T65" fmla="*/ 73 h 146"/>
              <a:gd name="T66" fmla="*/ 121 w 157"/>
              <a:gd name="T67" fmla="*/ 73 h 146"/>
              <a:gd name="T68" fmla="*/ 121 w 157"/>
              <a:gd name="T69" fmla="*/ 37 h 146"/>
              <a:gd name="T70" fmla="*/ 105 w 157"/>
              <a:gd name="T71" fmla="*/ 37 h 146"/>
              <a:gd name="T72" fmla="*/ 99 w 157"/>
              <a:gd name="T73" fmla="*/ 34 h 146"/>
              <a:gd name="T74" fmla="*/ 96 w 157"/>
              <a:gd name="T75" fmla="*/ 28 h 146"/>
              <a:gd name="T76" fmla="*/ 96 w 157"/>
              <a:gd name="T77" fmla="*/ 12 h 146"/>
              <a:gd name="T78" fmla="*/ 36 w 157"/>
              <a:gd name="T79" fmla="*/ 12 h 146"/>
              <a:gd name="T80" fmla="*/ 36 w 157"/>
              <a:gd name="T81" fmla="*/ 73 h 146"/>
              <a:gd name="T82" fmla="*/ 36 w 157"/>
              <a:gd name="T83" fmla="*/ 133 h 146"/>
              <a:gd name="T84" fmla="*/ 121 w 157"/>
              <a:gd name="T85" fmla="*/ 133 h 146"/>
              <a:gd name="T86" fmla="*/ 121 w 157"/>
              <a:gd name="T87" fmla="*/ 109 h 146"/>
              <a:gd name="T88" fmla="*/ 36 w 157"/>
              <a:gd name="T89" fmla="*/ 109 h 146"/>
              <a:gd name="T90" fmla="*/ 36 w 157"/>
              <a:gd name="T91" fmla="*/ 133 h 146"/>
              <a:gd name="T92" fmla="*/ 143 w 157"/>
              <a:gd name="T93" fmla="*/ 83 h 146"/>
              <a:gd name="T94" fmla="*/ 145 w 157"/>
              <a:gd name="T95" fmla="*/ 79 h 146"/>
              <a:gd name="T96" fmla="*/ 143 w 157"/>
              <a:gd name="T97" fmla="*/ 75 h 146"/>
              <a:gd name="T98" fmla="*/ 139 w 157"/>
              <a:gd name="T99" fmla="*/ 73 h 146"/>
              <a:gd name="T100" fmla="*/ 134 w 157"/>
              <a:gd name="T101" fmla="*/ 75 h 146"/>
              <a:gd name="T102" fmla="*/ 133 w 157"/>
              <a:gd name="T103" fmla="*/ 79 h 146"/>
              <a:gd name="T104" fmla="*/ 134 w 157"/>
              <a:gd name="T105" fmla="*/ 83 h 146"/>
              <a:gd name="T106" fmla="*/ 139 w 157"/>
              <a:gd name="T107" fmla="*/ 85 h 146"/>
              <a:gd name="T108" fmla="*/ 143 w 157"/>
              <a:gd name="T109" fmla="*/ 8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146">
                <a:moveTo>
                  <a:pt x="157" y="79"/>
                </a:moveTo>
                <a:cubicBezTo>
                  <a:pt x="157" y="118"/>
                  <a:pt x="157" y="118"/>
                  <a:pt x="157" y="118"/>
                </a:cubicBezTo>
                <a:cubicBezTo>
                  <a:pt x="157" y="119"/>
                  <a:pt x="157" y="120"/>
                  <a:pt x="156" y="120"/>
                </a:cubicBezTo>
                <a:cubicBezTo>
                  <a:pt x="155" y="121"/>
                  <a:pt x="155" y="121"/>
                  <a:pt x="154" y="121"/>
                </a:cubicBezTo>
                <a:cubicBezTo>
                  <a:pt x="133" y="121"/>
                  <a:pt x="133" y="121"/>
                  <a:pt x="133" y="121"/>
                </a:cubicBezTo>
                <a:cubicBezTo>
                  <a:pt x="133" y="136"/>
                  <a:pt x="133" y="136"/>
                  <a:pt x="133" y="136"/>
                </a:cubicBezTo>
                <a:cubicBezTo>
                  <a:pt x="133" y="139"/>
                  <a:pt x="132" y="141"/>
                  <a:pt x="130" y="143"/>
                </a:cubicBezTo>
                <a:cubicBezTo>
                  <a:pt x="128" y="145"/>
                  <a:pt x="126" y="146"/>
                  <a:pt x="124" y="146"/>
                </a:cubicBezTo>
                <a:cubicBezTo>
                  <a:pt x="33" y="146"/>
                  <a:pt x="33" y="146"/>
                  <a:pt x="33" y="146"/>
                </a:cubicBezTo>
                <a:cubicBezTo>
                  <a:pt x="30" y="146"/>
                  <a:pt x="28" y="145"/>
                  <a:pt x="26" y="143"/>
                </a:cubicBezTo>
                <a:cubicBezTo>
                  <a:pt x="25" y="141"/>
                  <a:pt x="24" y="139"/>
                  <a:pt x="24" y="136"/>
                </a:cubicBezTo>
                <a:cubicBezTo>
                  <a:pt x="24" y="121"/>
                  <a:pt x="24" y="121"/>
                  <a:pt x="24" y="121"/>
                </a:cubicBezTo>
                <a:cubicBezTo>
                  <a:pt x="3" y="121"/>
                  <a:pt x="3" y="121"/>
                  <a:pt x="3" y="121"/>
                </a:cubicBezTo>
                <a:cubicBezTo>
                  <a:pt x="2" y="121"/>
                  <a:pt x="1" y="121"/>
                  <a:pt x="0" y="120"/>
                </a:cubicBezTo>
                <a:cubicBezTo>
                  <a:pt x="0" y="120"/>
                  <a:pt x="0" y="119"/>
                  <a:pt x="0" y="118"/>
                </a:cubicBezTo>
                <a:cubicBezTo>
                  <a:pt x="0" y="79"/>
                  <a:pt x="0" y="79"/>
                  <a:pt x="0" y="79"/>
                </a:cubicBezTo>
                <a:cubicBezTo>
                  <a:pt x="0" y="74"/>
                  <a:pt x="1" y="70"/>
                  <a:pt x="5" y="66"/>
                </a:cubicBezTo>
                <a:cubicBezTo>
                  <a:pt x="8" y="63"/>
                  <a:pt x="13" y="61"/>
                  <a:pt x="18" y="61"/>
                </a:cubicBezTo>
                <a:cubicBezTo>
                  <a:pt x="24" y="61"/>
                  <a:pt x="24" y="61"/>
                  <a:pt x="24" y="61"/>
                </a:cubicBezTo>
                <a:cubicBezTo>
                  <a:pt x="24" y="9"/>
                  <a:pt x="24" y="9"/>
                  <a:pt x="24" y="9"/>
                </a:cubicBezTo>
                <a:cubicBezTo>
                  <a:pt x="24" y="7"/>
                  <a:pt x="25" y="5"/>
                  <a:pt x="26" y="3"/>
                </a:cubicBezTo>
                <a:cubicBezTo>
                  <a:pt x="28" y="1"/>
                  <a:pt x="30" y="0"/>
                  <a:pt x="33" y="0"/>
                </a:cubicBezTo>
                <a:cubicBezTo>
                  <a:pt x="96" y="0"/>
                  <a:pt x="96" y="0"/>
                  <a:pt x="96" y="0"/>
                </a:cubicBezTo>
                <a:cubicBezTo>
                  <a:pt x="99" y="0"/>
                  <a:pt x="102" y="1"/>
                  <a:pt x="105" y="2"/>
                </a:cubicBezTo>
                <a:cubicBezTo>
                  <a:pt x="108" y="3"/>
                  <a:pt x="110" y="5"/>
                  <a:pt x="112" y="7"/>
                </a:cubicBezTo>
                <a:cubicBezTo>
                  <a:pt x="126" y="21"/>
                  <a:pt x="126" y="21"/>
                  <a:pt x="126" y="21"/>
                </a:cubicBezTo>
                <a:cubicBezTo>
                  <a:pt x="128" y="23"/>
                  <a:pt x="130" y="25"/>
                  <a:pt x="131" y="28"/>
                </a:cubicBezTo>
                <a:cubicBezTo>
                  <a:pt x="132" y="31"/>
                  <a:pt x="133" y="34"/>
                  <a:pt x="133" y="37"/>
                </a:cubicBezTo>
                <a:cubicBezTo>
                  <a:pt x="133" y="61"/>
                  <a:pt x="133" y="61"/>
                  <a:pt x="133" y="61"/>
                </a:cubicBezTo>
                <a:cubicBezTo>
                  <a:pt x="139" y="61"/>
                  <a:pt x="139" y="61"/>
                  <a:pt x="139" y="61"/>
                </a:cubicBezTo>
                <a:cubicBezTo>
                  <a:pt x="144" y="61"/>
                  <a:pt x="148" y="63"/>
                  <a:pt x="152" y="66"/>
                </a:cubicBezTo>
                <a:cubicBezTo>
                  <a:pt x="155" y="70"/>
                  <a:pt x="157" y="74"/>
                  <a:pt x="157" y="79"/>
                </a:cubicBezTo>
                <a:close/>
                <a:moveTo>
                  <a:pt x="36" y="73"/>
                </a:moveTo>
                <a:cubicBezTo>
                  <a:pt x="121" y="73"/>
                  <a:pt x="121" y="73"/>
                  <a:pt x="121" y="73"/>
                </a:cubicBezTo>
                <a:cubicBezTo>
                  <a:pt x="121" y="37"/>
                  <a:pt x="121" y="37"/>
                  <a:pt x="121" y="37"/>
                </a:cubicBezTo>
                <a:cubicBezTo>
                  <a:pt x="105" y="37"/>
                  <a:pt x="105" y="37"/>
                  <a:pt x="105" y="37"/>
                </a:cubicBezTo>
                <a:cubicBezTo>
                  <a:pt x="103" y="37"/>
                  <a:pt x="101" y="36"/>
                  <a:pt x="99" y="34"/>
                </a:cubicBezTo>
                <a:cubicBezTo>
                  <a:pt x="97" y="32"/>
                  <a:pt x="96" y="30"/>
                  <a:pt x="96" y="28"/>
                </a:cubicBezTo>
                <a:cubicBezTo>
                  <a:pt x="96" y="12"/>
                  <a:pt x="96" y="12"/>
                  <a:pt x="96" y="12"/>
                </a:cubicBezTo>
                <a:cubicBezTo>
                  <a:pt x="36" y="12"/>
                  <a:pt x="36" y="12"/>
                  <a:pt x="36" y="12"/>
                </a:cubicBezTo>
                <a:lnTo>
                  <a:pt x="36" y="73"/>
                </a:lnTo>
                <a:close/>
                <a:moveTo>
                  <a:pt x="36" y="133"/>
                </a:moveTo>
                <a:cubicBezTo>
                  <a:pt x="121" y="133"/>
                  <a:pt x="121" y="133"/>
                  <a:pt x="121" y="133"/>
                </a:cubicBezTo>
                <a:cubicBezTo>
                  <a:pt x="121" y="109"/>
                  <a:pt x="121" y="109"/>
                  <a:pt x="121" y="109"/>
                </a:cubicBezTo>
                <a:cubicBezTo>
                  <a:pt x="36" y="109"/>
                  <a:pt x="36" y="109"/>
                  <a:pt x="36" y="109"/>
                </a:cubicBezTo>
                <a:lnTo>
                  <a:pt x="36" y="133"/>
                </a:lnTo>
                <a:close/>
                <a:moveTo>
                  <a:pt x="143" y="83"/>
                </a:moveTo>
                <a:cubicBezTo>
                  <a:pt x="144" y="82"/>
                  <a:pt x="145" y="81"/>
                  <a:pt x="145" y="79"/>
                </a:cubicBezTo>
                <a:cubicBezTo>
                  <a:pt x="145" y="77"/>
                  <a:pt x="144" y="76"/>
                  <a:pt x="143" y="75"/>
                </a:cubicBezTo>
                <a:cubicBezTo>
                  <a:pt x="142" y="74"/>
                  <a:pt x="140" y="73"/>
                  <a:pt x="139" y="73"/>
                </a:cubicBezTo>
                <a:cubicBezTo>
                  <a:pt x="137" y="73"/>
                  <a:pt x="136" y="74"/>
                  <a:pt x="134" y="75"/>
                </a:cubicBezTo>
                <a:cubicBezTo>
                  <a:pt x="133" y="76"/>
                  <a:pt x="133" y="77"/>
                  <a:pt x="133" y="79"/>
                </a:cubicBezTo>
                <a:cubicBezTo>
                  <a:pt x="133" y="81"/>
                  <a:pt x="133" y="82"/>
                  <a:pt x="134" y="83"/>
                </a:cubicBezTo>
                <a:cubicBezTo>
                  <a:pt x="136" y="84"/>
                  <a:pt x="137" y="85"/>
                  <a:pt x="139" y="85"/>
                </a:cubicBezTo>
                <a:cubicBezTo>
                  <a:pt x="140" y="85"/>
                  <a:pt x="142" y="84"/>
                  <a:pt x="143" y="8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0" name="Freeform 50"/>
          <p:cNvSpPr>
            <a:spLocks noEditPoints="1"/>
          </p:cNvSpPr>
          <p:nvPr/>
        </p:nvSpPr>
        <p:spPr bwMode="auto">
          <a:xfrm>
            <a:off x="2874778" y="2471916"/>
            <a:ext cx="251825" cy="218526"/>
          </a:xfrm>
          <a:custGeom>
            <a:avLst/>
            <a:gdLst>
              <a:gd name="T0" fmla="*/ 158 w 182"/>
              <a:gd name="T1" fmla="*/ 24 h 158"/>
              <a:gd name="T2" fmla="*/ 175 w 182"/>
              <a:gd name="T3" fmla="*/ 32 h 158"/>
              <a:gd name="T4" fmla="*/ 182 w 182"/>
              <a:gd name="T5" fmla="*/ 49 h 158"/>
              <a:gd name="T6" fmla="*/ 182 w 182"/>
              <a:gd name="T7" fmla="*/ 133 h 158"/>
              <a:gd name="T8" fmla="*/ 175 w 182"/>
              <a:gd name="T9" fmla="*/ 150 h 158"/>
              <a:gd name="T10" fmla="*/ 158 w 182"/>
              <a:gd name="T11" fmla="*/ 158 h 158"/>
              <a:gd name="T12" fmla="*/ 24 w 182"/>
              <a:gd name="T13" fmla="*/ 158 h 158"/>
              <a:gd name="T14" fmla="*/ 7 w 182"/>
              <a:gd name="T15" fmla="*/ 150 h 158"/>
              <a:gd name="T16" fmla="*/ 0 w 182"/>
              <a:gd name="T17" fmla="*/ 133 h 158"/>
              <a:gd name="T18" fmla="*/ 0 w 182"/>
              <a:gd name="T19" fmla="*/ 49 h 158"/>
              <a:gd name="T20" fmla="*/ 7 w 182"/>
              <a:gd name="T21" fmla="*/ 32 h 158"/>
              <a:gd name="T22" fmla="*/ 24 w 182"/>
              <a:gd name="T23" fmla="*/ 24 h 158"/>
              <a:gd name="T24" fmla="*/ 46 w 182"/>
              <a:gd name="T25" fmla="*/ 24 h 158"/>
              <a:gd name="T26" fmla="*/ 50 w 182"/>
              <a:gd name="T27" fmla="*/ 12 h 158"/>
              <a:gd name="T28" fmla="*/ 57 w 182"/>
              <a:gd name="T29" fmla="*/ 4 h 158"/>
              <a:gd name="T30" fmla="*/ 67 w 182"/>
              <a:gd name="T31" fmla="*/ 0 h 158"/>
              <a:gd name="T32" fmla="*/ 115 w 182"/>
              <a:gd name="T33" fmla="*/ 0 h 158"/>
              <a:gd name="T34" fmla="*/ 125 w 182"/>
              <a:gd name="T35" fmla="*/ 4 h 158"/>
              <a:gd name="T36" fmla="*/ 132 w 182"/>
              <a:gd name="T37" fmla="*/ 12 h 158"/>
              <a:gd name="T38" fmla="*/ 136 w 182"/>
              <a:gd name="T39" fmla="*/ 24 h 158"/>
              <a:gd name="T40" fmla="*/ 158 w 182"/>
              <a:gd name="T41" fmla="*/ 24 h 158"/>
              <a:gd name="T42" fmla="*/ 61 w 182"/>
              <a:gd name="T43" fmla="*/ 121 h 158"/>
              <a:gd name="T44" fmla="*/ 91 w 182"/>
              <a:gd name="T45" fmla="*/ 133 h 158"/>
              <a:gd name="T46" fmla="*/ 121 w 182"/>
              <a:gd name="T47" fmla="*/ 121 h 158"/>
              <a:gd name="T48" fmla="*/ 133 w 182"/>
              <a:gd name="T49" fmla="*/ 91 h 158"/>
              <a:gd name="T50" fmla="*/ 121 w 182"/>
              <a:gd name="T51" fmla="*/ 61 h 158"/>
              <a:gd name="T52" fmla="*/ 91 w 182"/>
              <a:gd name="T53" fmla="*/ 49 h 158"/>
              <a:gd name="T54" fmla="*/ 61 w 182"/>
              <a:gd name="T55" fmla="*/ 61 h 158"/>
              <a:gd name="T56" fmla="*/ 49 w 182"/>
              <a:gd name="T57" fmla="*/ 91 h 158"/>
              <a:gd name="T58" fmla="*/ 61 w 182"/>
              <a:gd name="T59" fmla="*/ 121 h 158"/>
              <a:gd name="T60" fmla="*/ 72 w 182"/>
              <a:gd name="T61" fmla="*/ 72 h 158"/>
              <a:gd name="T62" fmla="*/ 91 w 182"/>
              <a:gd name="T63" fmla="*/ 64 h 158"/>
              <a:gd name="T64" fmla="*/ 110 w 182"/>
              <a:gd name="T65" fmla="*/ 72 h 158"/>
              <a:gd name="T66" fmla="*/ 118 w 182"/>
              <a:gd name="T67" fmla="*/ 91 h 158"/>
              <a:gd name="T68" fmla="*/ 110 w 182"/>
              <a:gd name="T69" fmla="*/ 110 h 158"/>
              <a:gd name="T70" fmla="*/ 91 w 182"/>
              <a:gd name="T71" fmla="*/ 118 h 158"/>
              <a:gd name="T72" fmla="*/ 72 w 182"/>
              <a:gd name="T73" fmla="*/ 110 h 158"/>
              <a:gd name="T74" fmla="*/ 64 w 182"/>
              <a:gd name="T75" fmla="*/ 91 h 158"/>
              <a:gd name="T76" fmla="*/ 72 w 182"/>
              <a:gd name="T77" fmla="*/ 7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2" h="158">
                <a:moveTo>
                  <a:pt x="158" y="24"/>
                </a:moveTo>
                <a:cubicBezTo>
                  <a:pt x="164" y="24"/>
                  <a:pt x="170" y="27"/>
                  <a:pt x="175" y="32"/>
                </a:cubicBezTo>
                <a:cubicBezTo>
                  <a:pt x="179" y="36"/>
                  <a:pt x="182" y="42"/>
                  <a:pt x="182" y="49"/>
                </a:cubicBezTo>
                <a:cubicBezTo>
                  <a:pt x="182" y="133"/>
                  <a:pt x="182" y="133"/>
                  <a:pt x="182" y="133"/>
                </a:cubicBezTo>
                <a:cubicBezTo>
                  <a:pt x="182" y="140"/>
                  <a:pt x="179" y="146"/>
                  <a:pt x="175" y="150"/>
                </a:cubicBezTo>
                <a:cubicBezTo>
                  <a:pt x="170" y="155"/>
                  <a:pt x="164" y="158"/>
                  <a:pt x="158" y="158"/>
                </a:cubicBezTo>
                <a:cubicBezTo>
                  <a:pt x="24" y="158"/>
                  <a:pt x="24" y="158"/>
                  <a:pt x="24" y="158"/>
                </a:cubicBezTo>
                <a:cubicBezTo>
                  <a:pt x="18" y="158"/>
                  <a:pt x="12" y="155"/>
                  <a:pt x="7" y="150"/>
                </a:cubicBezTo>
                <a:cubicBezTo>
                  <a:pt x="3" y="146"/>
                  <a:pt x="0" y="140"/>
                  <a:pt x="0" y="133"/>
                </a:cubicBezTo>
                <a:cubicBezTo>
                  <a:pt x="0" y="49"/>
                  <a:pt x="0" y="49"/>
                  <a:pt x="0" y="49"/>
                </a:cubicBezTo>
                <a:cubicBezTo>
                  <a:pt x="0" y="42"/>
                  <a:pt x="3" y="36"/>
                  <a:pt x="7" y="32"/>
                </a:cubicBezTo>
                <a:cubicBezTo>
                  <a:pt x="12" y="27"/>
                  <a:pt x="18" y="24"/>
                  <a:pt x="24" y="24"/>
                </a:cubicBezTo>
                <a:cubicBezTo>
                  <a:pt x="46" y="24"/>
                  <a:pt x="46" y="24"/>
                  <a:pt x="46" y="24"/>
                </a:cubicBezTo>
                <a:cubicBezTo>
                  <a:pt x="50" y="12"/>
                  <a:pt x="50" y="12"/>
                  <a:pt x="50" y="12"/>
                </a:cubicBezTo>
                <a:cubicBezTo>
                  <a:pt x="52" y="9"/>
                  <a:pt x="54" y="6"/>
                  <a:pt x="57" y="4"/>
                </a:cubicBezTo>
                <a:cubicBezTo>
                  <a:pt x="60" y="1"/>
                  <a:pt x="63" y="0"/>
                  <a:pt x="67" y="0"/>
                </a:cubicBezTo>
                <a:cubicBezTo>
                  <a:pt x="115" y="0"/>
                  <a:pt x="115" y="0"/>
                  <a:pt x="115" y="0"/>
                </a:cubicBezTo>
                <a:cubicBezTo>
                  <a:pt x="119" y="0"/>
                  <a:pt x="122" y="1"/>
                  <a:pt x="125" y="4"/>
                </a:cubicBezTo>
                <a:cubicBezTo>
                  <a:pt x="128" y="6"/>
                  <a:pt x="130" y="9"/>
                  <a:pt x="132" y="12"/>
                </a:cubicBezTo>
                <a:cubicBezTo>
                  <a:pt x="136" y="24"/>
                  <a:pt x="136" y="24"/>
                  <a:pt x="136" y="24"/>
                </a:cubicBezTo>
                <a:lnTo>
                  <a:pt x="158" y="24"/>
                </a:lnTo>
                <a:close/>
                <a:moveTo>
                  <a:pt x="61" y="121"/>
                </a:moveTo>
                <a:cubicBezTo>
                  <a:pt x="69" y="129"/>
                  <a:pt x="79" y="133"/>
                  <a:pt x="91" y="133"/>
                </a:cubicBezTo>
                <a:cubicBezTo>
                  <a:pt x="103" y="133"/>
                  <a:pt x="113" y="129"/>
                  <a:pt x="121" y="121"/>
                </a:cubicBezTo>
                <a:cubicBezTo>
                  <a:pt x="129" y="113"/>
                  <a:pt x="133" y="103"/>
                  <a:pt x="133" y="91"/>
                </a:cubicBezTo>
                <a:cubicBezTo>
                  <a:pt x="133" y="79"/>
                  <a:pt x="129" y="69"/>
                  <a:pt x="121" y="61"/>
                </a:cubicBezTo>
                <a:cubicBezTo>
                  <a:pt x="113" y="53"/>
                  <a:pt x="103" y="49"/>
                  <a:pt x="91" y="49"/>
                </a:cubicBezTo>
                <a:cubicBezTo>
                  <a:pt x="79" y="49"/>
                  <a:pt x="69" y="53"/>
                  <a:pt x="61" y="61"/>
                </a:cubicBezTo>
                <a:cubicBezTo>
                  <a:pt x="53" y="69"/>
                  <a:pt x="49" y="79"/>
                  <a:pt x="49" y="91"/>
                </a:cubicBezTo>
                <a:cubicBezTo>
                  <a:pt x="49" y="103"/>
                  <a:pt x="53" y="113"/>
                  <a:pt x="61" y="121"/>
                </a:cubicBezTo>
                <a:close/>
                <a:moveTo>
                  <a:pt x="72" y="72"/>
                </a:moveTo>
                <a:cubicBezTo>
                  <a:pt x="77" y="66"/>
                  <a:pt x="83" y="64"/>
                  <a:pt x="91" y="64"/>
                </a:cubicBezTo>
                <a:cubicBezTo>
                  <a:pt x="98" y="64"/>
                  <a:pt x="105" y="66"/>
                  <a:pt x="110" y="72"/>
                </a:cubicBezTo>
                <a:cubicBezTo>
                  <a:pt x="116" y="77"/>
                  <a:pt x="118" y="84"/>
                  <a:pt x="118" y="91"/>
                </a:cubicBezTo>
                <a:cubicBezTo>
                  <a:pt x="118" y="99"/>
                  <a:pt x="116" y="105"/>
                  <a:pt x="110" y="110"/>
                </a:cubicBezTo>
                <a:cubicBezTo>
                  <a:pt x="105" y="116"/>
                  <a:pt x="98" y="118"/>
                  <a:pt x="91" y="118"/>
                </a:cubicBezTo>
                <a:cubicBezTo>
                  <a:pt x="83" y="118"/>
                  <a:pt x="77" y="116"/>
                  <a:pt x="72" y="110"/>
                </a:cubicBezTo>
                <a:cubicBezTo>
                  <a:pt x="66" y="105"/>
                  <a:pt x="64" y="99"/>
                  <a:pt x="64" y="91"/>
                </a:cubicBezTo>
                <a:cubicBezTo>
                  <a:pt x="64" y="84"/>
                  <a:pt x="66" y="77"/>
                  <a:pt x="72" y="7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1" name="Freeform 51"/>
          <p:cNvSpPr>
            <a:spLocks noEditPoints="1"/>
          </p:cNvSpPr>
          <p:nvPr/>
        </p:nvSpPr>
        <p:spPr bwMode="auto">
          <a:xfrm>
            <a:off x="3184877" y="2488565"/>
            <a:ext cx="218526" cy="201877"/>
          </a:xfrm>
          <a:custGeom>
            <a:avLst/>
            <a:gdLst>
              <a:gd name="T0" fmla="*/ 0 w 157"/>
              <a:gd name="T1" fmla="*/ 146 h 146"/>
              <a:gd name="T2" fmla="*/ 0 w 157"/>
              <a:gd name="T3" fmla="*/ 138 h 146"/>
              <a:gd name="T4" fmla="*/ 6 w 157"/>
              <a:gd name="T5" fmla="*/ 137 h 146"/>
              <a:gd name="T6" fmla="*/ 11 w 157"/>
              <a:gd name="T7" fmla="*/ 136 h 146"/>
              <a:gd name="T8" fmla="*/ 16 w 157"/>
              <a:gd name="T9" fmla="*/ 135 h 146"/>
              <a:gd name="T10" fmla="*/ 20 w 157"/>
              <a:gd name="T11" fmla="*/ 132 h 146"/>
              <a:gd name="T12" fmla="*/ 23 w 157"/>
              <a:gd name="T13" fmla="*/ 127 h 146"/>
              <a:gd name="T14" fmla="*/ 45 w 157"/>
              <a:gd name="T15" fmla="*/ 69 h 146"/>
              <a:gd name="T16" fmla="*/ 72 w 157"/>
              <a:gd name="T17" fmla="*/ 0 h 146"/>
              <a:gd name="T18" fmla="*/ 79 w 157"/>
              <a:gd name="T19" fmla="*/ 0 h 146"/>
              <a:gd name="T20" fmla="*/ 84 w 157"/>
              <a:gd name="T21" fmla="*/ 0 h 146"/>
              <a:gd name="T22" fmla="*/ 85 w 157"/>
              <a:gd name="T23" fmla="*/ 2 h 146"/>
              <a:gd name="T24" fmla="*/ 104 w 157"/>
              <a:gd name="T25" fmla="*/ 48 h 146"/>
              <a:gd name="T26" fmla="*/ 114 w 157"/>
              <a:gd name="T27" fmla="*/ 72 h 146"/>
              <a:gd name="T28" fmla="*/ 125 w 157"/>
              <a:gd name="T29" fmla="*/ 98 h 146"/>
              <a:gd name="T30" fmla="*/ 130 w 157"/>
              <a:gd name="T31" fmla="*/ 112 h 146"/>
              <a:gd name="T32" fmla="*/ 137 w 157"/>
              <a:gd name="T33" fmla="*/ 128 h 146"/>
              <a:gd name="T34" fmla="*/ 141 w 157"/>
              <a:gd name="T35" fmla="*/ 133 h 146"/>
              <a:gd name="T36" fmla="*/ 149 w 157"/>
              <a:gd name="T37" fmla="*/ 136 h 146"/>
              <a:gd name="T38" fmla="*/ 157 w 157"/>
              <a:gd name="T39" fmla="*/ 138 h 146"/>
              <a:gd name="T40" fmla="*/ 157 w 157"/>
              <a:gd name="T41" fmla="*/ 143 h 146"/>
              <a:gd name="T42" fmla="*/ 157 w 157"/>
              <a:gd name="T43" fmla="*/ 144 h 146"/>
              <a:gd name="T44" fmla="*/ 157 w 157"/>
              <a:gd name="T45" fmla="*/ 146 h 146"/>
              <a:gd name="T46" fmla="*/ 139 w 157"/>
              <a:gd name="T47" fmla="*/ 145 h 146"/>
              <a:gd name="T48" fmla="*/ 121 w 157"/>
              <a:gd name="T49" fmla="*/ 144 h 146"/>
              <a:gd name="T50" fmla="*/ 101 w 157"/>
              <a:gd name="T51" fmla="*/ 145 h 146"/>
              <a:gd name="T52" fmla="*/ 84 w 157"/>
              <a:gd name="T53" fmla="*/ 145 h 146"/>
              <a:gd name="T54" fmla="*/ 84 w 157"/>
              <a:gd name="T55" fmla="*/ 138 h 146"/>
              <a:gd name="T56" fmla="*/ 97 w 157"/>
              <a:gd name="T57" fmla="*/ 135 h 146"/>
              <a:gd name="T58" fmla="*/ 98 w 157"/>
              <a:gd name="T59" fmla="*/ 135 h 146"/>
              <a:gd name="T60" fmla="*/ 100 w 157"/>
              <a:gd name="T61" fmla="*/ 135 h 146"/>
              <a:gd name="T62" fmla="*/ 101 w 157"/>
              <a:gd name="T63" fmla="*/ 134 h 146"/>
              <a:gd name="T64" fmla="*/ 102 w 157"/>
              <a:gd name="T65" fmla="*/ 134 h 146"/>
              <a:gd name="T66" fmla="*/ 103 w 157"/>
              <a:gd name="T67" fmla="*/ 133 h 146"/>
              <a:gd name="T68" fmla="*/ 104 w 157"/>
              <a:gd name="T69" fmla="*/ 132 h 146"/>
              <a:gd name="T70" fmla="*/ 104 w 157"/>
              <a:gd name="T71" fmla="*/ 131 h 146"/>
              <a:gd name="T72" fmla="*/ 102 w 157"/>
              <a:gd name="T73" fmla="*/ 122 h 146"/>
              <a:gd name="T74" fmla="*/ 95 w 157"/>
              <a:gd name="T75" fmla="*/ 105 h 146"/>
              <a:gd name="T76" fmla="*/ 91 w 157"/>
              <a:gd name="T77" fmla="*/ 95 h 146"/>
              <a:gd name="T78" fmla="*/ 48 w 157"/>
              <a:gd name="T79" fmla="*/ 95 h 146"/>
              <a:gd name="T80" fmla="*/ 41 w 157"/>
              <a:gd name="T81" fmla="*/ 114 h 146"/>
              <a:gd name="T82" fmla="*/ 36 w 157"/>
              <a:gd name="T83" fmla="*/ 129 h 146"/>
              <a:gd name="T84" fmla="*/ 37 w 157"/>
              <a:gd name="T85" fmla="*/ 133 h 146"/>
              <a:gd name="T86" fmla="*/ 42 w 157"/>
              <a:gd name="T87" fmla="*/ 135 h 146"/>
              <a:gd name="T88" fmla="*/ 46 w 157"/>
              <a:gd name="T89" fmla="*/ 136 h 146"/>
              <a:gd name="T90" fmla="*/ 52 w 157"/>
              <a:gd name="T91" fmla="*/ 137 h 146"/>
              <a:gd name="T92" fmla="*/ 55 w 157"/>
              <a:gd name="T93" fmla="*/ 137 h 146"/>
              <a:gd name="T94" fmla="*/ 56 w 157"/>
              <a:gd name="T95" fmla="*/ 143 h 146"/>
              <a:gd name="T96" fmla="*/ 55 w 157"/>
              <a:gd name="T97" fmla="*/ 145 h 146"/>
              <a:gd name="T98" fmla="*/ 39 w 157"/>
              <a:gd name="T99" fmla="*/ 144 h 146"/>
              <a:gd name="T100" fmla="*/ 22 w 157"/>
              <a:gd name="T101" fmla="*/ 143 h 146"/>
              <a:gd name="T102" fmla="*/ 20 w 157"/>
              <a:gd name="T103" fmla="*/ 144 h 146"/>
              <a:gd name="T104" fmla="*/ 18 w 157"/>
              <a:gd name="T105" fmla="*/ 144 h 146"/>
              <a:gd name="T106" fmla="*/ 0 w 157"/>
              <a:gd name="T107" fmla="*/ 146 h 146"/>
              <a:gd name="T108" fmla="*/ 69 w 157"/>
              <a:gd name="T109" fmla="*/ 41 h 146"/>
              <a:gd name="T110" fmla="*/ 53 w 157"/>
              <a:gd name="T111" fmla="*/ 84 h 146"/>
              <a:gd name="T112" fmla="*/ 65 w 157"/>
              <a:gd name="T113" fmla="*/ 84 h 146"/>
              <a:gd name="T114" fmla="*/ 81 w 157"/>
              <a:gd name="T115" fmla="*/ 84 h 146"/>
              <a:gd name="T116" fmla="*/ 86 w 157"/>
              <a:gd name="T117" fmla="*/ 84 h 146"/>
              <a:gd name="T118" fmla="*/ 69 w 157"/>
              <a:gd name="T119" fmla="*/ 4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46">
                <a:moveTo>
                  <a:pt x="0" y="146"/>
                </a:moveTo>
                <a:cubicBezTo>
                  <a:pt x="0" y="138"/>
                  <a:pt x="0" y="138"/>
                  <a:pt x="0" y="138"/>
                </a:cubicBezTo>
                <a:cubicBezTo>
                  <a:pt x="2" y="138"/>
                  <a:pt x="3" y="137"/>
                  <a:pt x="6" y="137"/>
                </a:cubicBezTo>
                <a:cubicBezTo>
                  <a:pt x="8" y="137"/>
                  <a:pt x="9" y="136"/>
                  <a:pt x="11" y="136"/>
                </a:cubicBezTo>
                <a:cubicBezTo>
                  <a:pt x="12" y="136"/>
                  <a:pt x="14" y="135"/>
                  <a:pt x="16" y="135"/>
                </a:cubicBezTo>
                <a:cubicBezTo>
                  <a:pt x="17" y="134"/>
                  <a:pt x="19" y="133"/>
                  <a:pt x="20" y="132"/>
                </a:cubicBezTo>
                <a:cubicBezTo>
                  <a:pt x="21" y="131"/>
                  <a:pt x="22" y="129"/>
                  <a:pt x="23" y="127"/>
                </a:cubicBezTo>
                <a:cubicBezTo>
                  <a:pt x="45" y="69"/>
                  <a:pt x="45" y="69"/>
                  <a:pt x="45" y="69"/>
                </a:cubicBezTo>
                <a:cubicBezTo>
                  <a:pt x="72" y="0"/>
                  <a:pt x="72" y="0"/>
                  <a:pt x="72" y="0"/>
                </a:cubicBezTo>
                <a:cubicBezTo>
                  <a:pt x="79" y="0"/>
                  <a:pt x="79" y="0"/>
                  <a:pt x="79" y="0"/>
                </a:cubicBezTo>
                <a:cubicBezTo>
                  <a:pt x="84" y="0"/>
                  <a:pt x="84" y="0"/>
                  <a:pt x="84" y="0"/>
                </a:cubicBezTo>
                <a:cubicBezTo>
                  <a:pt x="84" y="1"/>
                  <a:pt x="85" y="2"/>
                  <a:pt x="85" y="2"/>
                </a:cubicBezTo>
                <a:cubicBezTo>
                  <a:pt x="104" y="48"/>
                  <a:pt x="104" y="48"/>
                  <a:pt x="104" y="48"/>
                </a:cubicBezTo>
                <a:cubicBezTo>
                  <a:pt x="106" y="53"/>
                  <a:pt x="110" y="61"/>
                  <a:pt x="114" y="72"/>
                </a:cubicBezTo>
                <a:cubicBezTo>
                  <a:pt x="119" y="83"/>
                  <a:pt x="122" y="92"/>
                  <a:pt x="125" y="98"/>
                </a:cubicBezTo>
                <a:cubicBezTo>
                  <a:pt x="126" y="100"/>
                  <a:pt x="128" y="105"/>
                  <a:pt x="130" y="112"/>
                </a:cubicBezTo>
                <a:cubicBezTo>
                  <a:pt x="133" y="119"/>
                  <a:pt x="135" y="124"/>
                  <a:pt x="137" y="128"/>
                </a:cubicBezTo>
                <a:cubicBezTo>
                  <a:pt x="139" y="130"/>
                  <a:pt x="140" y="132"/>
                  <a:pt x="141" y="133"/>
                </a:cubicBezTo>
                <a:cubicBezTo>
                  <a:pt x="142" y="134"/>
                  <a:pt x="145" y="135"/>
                  <a:pt x="149" y="136"/>
                </a:cubicBezTo>
                <a:cubicBezTo>
                  <a:pt x="153" y="137"/>
                  <a:pt x="156" y="137"/>
                  <a:pt x="157" y="138"/>
                </a:cubicBezTo>
                <a:cubicBezTo>
                  <a:pt x="157" y="140"/>
                  <a:pt x="157" y="142"/>
                  <a:pt x="157" y="143"/>
                </a:cubicBezTo>
                <a:cubicBezTo>
                  <a:pt x="157" y="143"/>
                  <a:pt x="157" y="144"/>
                  <a:pt x="157" y="144"/>
                </a:cubicBezTo>
                <a:cubicBezTo>
                  <a:pt x="157" y="145"/>
                  <a:pt x="157" y="145"/>
                  <a:pt x="157" y="146"/>
                </a:cubicBezTo>
                <a:cubicBezTo>
                  <a:pt x="153" y="146"/>
                  <a:pt x="147" y="145"/>
                  <a:pt x="139" y="145"/>
                </a:cubicBezTo>
                <a:cubicBezTo>
                  <a:pt x="131" y="144"/>
                  <a:pt x="125" y="144"/>
                  <a:pt x="121" y="144"/>
                </a:cubicBezTo>
                <a:cubicBezTo>
                  <a:pt x="116" y="144"/>
                  <a:pt x="110" y="144"/>
                  <a:pt x="101" y="145"/>
                </a:cubicBezTo>
                <a:cubicBezTo>
                  <a:pt x="92" y="145"/>
                  <a:pt x="87" y="145"/>
                  <a:pt x="84" y="145"/>
                </a:cubicBezTo>
                <a:cubicBezTo>
                  <a:pt x="84" y="143"/>
                  <a:pt x="84" y="140"/>
                  <a:pt x="84" y="138"/>
                </a:cubicBezTo>
                <a:cubicBezTo>
                  <a:pt x="97" y="135"/>
                  <a:pt x="97" y="135"/>
                  <a:pt x="97" y="135"/>
                </a:cubicBezTo>
                <a:cubicBezTo>
                  <a:pt x="97" y="135"/>
                  <a:pt x="97" y="135"/>
                  <a:pt x="98" y="135"/>
                </a:cubicBezTo>
                <a:cubicBezTo>
                  <a:pt x="99" y="135"/>
                  <a:pt x="99" y="135"/>
                  <a:pt x="100" y="135"/>
                </a:cubicBezTo>
                <a:cubicBezTo>
                  <a:pt x="100" y="135"/>
                  <a:pt x="100" y="135"/>
                  <a:pt x="101" y="134"/>
                </a:cubicBezTo>
                <a:cubicBezTo>
                  <a:pt x="102" y="134"/>
                  <a:pt x="102" y="134"/>
                  <a:pt x="102" y="134"/>
                </a:cubicBezTo>
                <a:cubicBezTo>
                  <a:pt x="103" y="134"/>
                  <a:pt x="103" y="133"/>
                  <a:pt x="103" y="133"/>
                </a:cubicBezTo>
                <a:cubicBezTo>
                  <a:pt x="104" y="133"/>
                  <a:pt x="104" y="132"/>
                  <a:pt x="104" y="132"/>
                </a:cubicBezTo>
                <a:cubicBezTo>
                  <a:pt x="104" y="132"/>
                  <a:pt x="104" y="131"/>
                  <a:pt x="104" y="131"/>
                </a:cubicBezTo>
                <a:cubicBezTo>
                  <a:pt x="104" y="130"/>
                  <a:pt x="103" y="127"/>
                  <a:pt x="102" y="122"/>
                </a:cubicBezTo>
                <a:cubicBezTo>
                  <a:pt x="100" y="117"/>
                  <a:pt x="97" y="111"/>
                  <a:pt x="95" y="105"/>
                </a:cubicBezTo>
                <a:cubicBezTo>
                  <a:pt x="92" y="99"/>
                  <a:pt x="91" y="96"/>
                  <a:pt x="91" y="95"/>
                </a:cubicBezTo>
                <a:cubicBezTo>
                  <a:pt x="48" y="95"/>
                  <a:pt x="48" y="95"/>
                  <a:pt x="48" y="95"/>
                </a:cubicBezTo>
                <a:cubicBezTo>
                  <a:pt x="47" y="99"/>
                  <a:pt x="44" y="105"/>
                  <a:pt x="41" y="114"/>
                </a:cubicBezTo>
                <a:cubicBezTo>
                  <a:pt x="38" y="122"/>
                  <a:pt x="36" y="127"/>
                  <a:pt x="36" y="129"/>
                </a:cubicBezTo>
                <a:cubicBezTo>
                  <a:pt x="36" y="130"/>
                  <a:pt x="37" y="132"/>
                  <a:pt x="37" y="133"/>
                </a:cubicBezTo>
                <a:cubicBezTo>
                  <a:pt x="38" y="134"/>
                  <a:pt x="40" y="134"/>
                  <a:pt x="42" y="135"/>
                </a:cubicBezTo>
                <a:cubicBezTo>
                  <a:pt x="43" y="135"/>
                  <a:pt x="45" y="136"/>
                  <a:pt x="46" y="136"/>
                </a:cubicBezTo>
                <a:cubicBezTo>
                  <a:pt x="47" y="136"/>
                  <a:pt x="49" y="137"/>
                  <a:pt x="52" y="137"/>
                </a:cubicBezTo>
                <a:cubicBezTo>
                  <a:pt x="54" y="137"/>
                  <a:pt x="55" y="137"/>
                  <a:pt x="55" y="137"/>
                </a:cubicBezTo>
                <a:cubicBezTo>
                  <a:pt x="56" y="139"/>
                  <a:pt x="56" y="140"/>
                  <a:pt x="56" y="143"/>
                </a:cubicBezTo>
                <a:cubicBezTo>
                  <a:pt x="56" y="143"/>
                  <a:pt x="55" y="144"/>
                  <a:pt x="55" y="145"/>
                </a:cubicBezTo>
                <a:cubicBezTo>
                  <a:pt x="52" y="145"/>
                  <a:pt x="46" y="145"/>
                  <a:pt x="39" y="144"/>
                </a:cubicBezTo>
                <a:cubicBezTo>
                  <a:pt x="32" y="144"/>
                  <a:pt x="26" y="143"/>
                  <a:pt x="22" y="143"/>
                </a:cubicBezTo>
                <a:cubicBezTo>
                  <a:pt x="22" y="143"/>
                  <a:pt x="21" y="144"/>
                  <a:pt x="20" y="144"/>
                </a:cubicBezTo>
                <a:cubicBezTo>
                  <a:pt x="19" y="144"/>
                  <a:pt x="18" y="144"/>
                  <a:pt x="18" y="144"/>
                </a:cubicBezTo>
                <a:cubicBezTo>
                  <a:pt x="13" y="145"/>
                  <a:pt x="7" y="146"/>
                  <a:pt x="0" y="146"/>
                </a:cubicBezTo>
                <a:close/>
                <a:moveTo>
                  <a:pt x="69" y="41"/>
                </a:moveTo>
                <a:cubicBezTo>
                  <a:pt x="53" y="84"/>
                  <a:pt x="53" y="84"/>
                  <a:pt x="53" y="84"/>
                </a:cubicBezTo>
                <a:cubicBezTo>
                  <a:pt x="55" y="84"/>
                  <a:pt x="59" y="84"/>
                  <a:pt x="65" y="84"/>
                </a:cubicBezTo>
                <a:cubicBezTo>
                  <a:pt x="72" y="84"/>
                  <a:pt x="77" y="84"/>
                  <a:pt x="81" y="84"/>
                </a:cubicBezTo>
                <a:cubicBezTo>
                  <a:pt x="82" y="84"/>
                  <a:pt x="84" y="84"/>
                  <a:pt x="86" y="84"/>
                </a:cubicBezTo>
                <a:cubicBezTo>
                  <a:pt x="81" y="68"/>
                  <a:pt x="75" y="54"/>
                  <a:pt x="69" y="4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2" name="Freeform 52"/>
          <p:cNvSpPr>
            <a:spLocks noEditPoints="1"/>
          </p:cNvSpPr>
          <p:nvPr/>
        </p:nvSpPr>
        <p:spPr bwMode="auto">
          <a:xfrm>
            <a:off x="3463758" y="2488565"/>
            <a:ext cx="183146" cy="201877"/>
          </a:xfrm>
          <a:custGeom>
            <a:avLst/>
            <a:gdLst>
              <a:gd name="T0" fmla="*/ 0 w 133"/>
              <a:gd name="T1" fmla="*/ 137 h 146"/>
              <a:gd name="T2" fmla="*/ 18 w 133"/>
              <a:gd name="T3" fmla="*/ 133 h 146"/>
              <a:gd name="T4" fmla="*/ 20 w 133"/>
              <a:gd name="T5" fmla="*/ 127 h 146"/>
              <a:gd name="T6" fmla="*/ 21 w 133"/>
              <a:gd name="T7" fmla="*/ 120 h 146"/>
              <a:gd name="T8" fmla="*/ 21 w 133"/>
              <a:gd name="T9" fmla="*/ 114 h 146"/>
              <a:gd name="T10" fmla="*/ 19 w 133"/>
              <a:gd name="T11" fmla="*/ 14 h 146"/>
              <a:gd name="T12" fmla="*/ 12 w 133"/>
              <a:gd name="T13" fmla="*/ 12 h 146"/>
              <a:gd name="T14" fmla="*/ 3 w 133"/>
              <a:gd name="T15" fmla="*/ 10 h 146"/>
              <a:gd name="T16" fmla="*/ 0 w 133"/>
              <a:gd name="T17" fmla="*/ 2 h 146"/>
              <a:gd name="T18" fmla="*/ 67 w 133"/>
              <a:gd name="T19" fmla="*/ 0 h 146"/>
              <a:gd name="T20" fmla="*/ 80 w 133"/>
              <a:gd name="T21" fmla="*/ 0 h 146"/>
              <a:gd name="T22" fmla="*/ 105 w 133"/>
              <a:gd name="T23" fmla="*/ 6 h 146"/>
              <a:gd name="T24" fmla="*/ 122 w 133"/>
              <a:gd name="T25" fmla="*/ 22 h 146"/>
              <a:gd name="T26" fmla="*/ 124 w 133"/>
              <a:gd name="T27" fmla="*/ 44 h 146"/>
              <a:gd name="T28" fmla="*/ 114 w 133"/>
              <a:gd name="T29" fmla="*/ 57 h 146"/>
              <a:gd name="T30" fmla="*/ 99 w 133"/>
              <a:gd name="T31" fmla="*/ 65 h 146"/>
              <a:gd name="T32" fmla="*/ 133 w 133"/>
              <a:gd name="T33" fmla="*/ 101 h 146"/>
              <a:gd name="T34" fmla="*/ 121 w 133"/>
              <a:gd name="T35" fmla="*/ 130 h 146"/>
              <a:gd name="T36" fmla="*/ 92 w 133"/>
              <a:gd name="T37" fmla="*/ 143 h 146"/>
              <a:gd name="T38" fmla="*/ 63 w 133"/>
              <a:gd name="T39" fmla="*/ 144 h 146"/>
              <a:gd name="T40" fmla="*/ 22 w 133"/>
              <a:gd name="T41" fmla="*/ 144 h 146"/>
              <a:gd name="T42" fmla="*/ 51 w 133"/>
              <a:gd name="T43" fmla="*/ 62 h 146"/>
              <a:gd name="T44" fmla="*/ 75 w 133"/>
              <a:gd name="T45" fmla="*/ 61 h 146"/>
              <a:gd name="T46" fmla="*/ 92 w 133"/>
              <a:gd name="T47" fmla="*/ 48 h 146"/>
              <a:gd name="T48" fmla="*/ 92 w 133"/>
              <a:gd name="T49" fmla="*/ 23 h 146"/>
              <a:gd name="T50" fmla="*/ 74 w 133"/>
              <a:gd name="T51" fmla="*/ 11 h 146"/>
              <a:gd name="T52" fmla="*/ 50 w 133"/>
              <a:gd name="T53" fmla="*/ 11 h 146"/>
              <a:gd name="T54" fmla="*/ 51 w 133"/>
              <a:gd name="T55" fmla="*/ 40 h 146"/>
              <a:gd name="T56" fmla="*/ 51 w 133"/>
              <a:gd name="T57" fmla="*/ 55 h 146"/>
              <a:gd name="T58" fmla="*/ 52 w 133"/>
              <a:gd name="T59" fmla="*/ 132 h 146"/>
              <a:gd name="T60" fmla="*/ 101 w 133"/>
              <a:gd name="T61" fmla="*/ 103 h 146"/>
              <a:gd name="T62" fmla="*/ 91 w 133"/>
              <a:gd name="T63" fmla="*/ 79 h 146"/>
              <a:gd name="T64" fmla="*/ 77 w 133"/>
              <a:gd name="T65" fmla="*/ 73 h 146"/>
              <a:gd name="T66" fmla="*/ 60 w 133"/>
              <a:gd name="T67" fmla="*/ 71 h 146"/>
              <a:gd name="T68" fmla="*/ 51 w 133"/>
              <a:gd name="T69" fmla="*/ 87 h 146"/>
              <a:gd name="T70" fmla="*/ 51 w 133"/>
              <a:gd name="T71" fmla="*/ 109 h 146"/>
              <a:gd name="T72" fmla="*/ 51 w 133"/>
              <a:gd name="T73" fmla="*/ 12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46">
                <a:moveTo>
                  <a:pt x="0" y="146"/>
                </a:moveTo>
                <a:cubicBezTo>
                  <a:pt x="0" y="137"/>
                  <a:pt x="0" y="137"/>
                  <a:pt x="0" y="137"/>
                </a:cubicBezTo>
                <a:cubicBezTo>
                  <a:pt x="1" y="136"/>
                  <a:pt x="4" y="136"/>
                  <a:pt x="8" y="135"/>
                </a:cubicBezTo>
                <a:cubicBezTo>
                  <a:pt x="12" y="134"/>
                  <a:pt x="16" y="134"/>
                  <a:pt x="18" y="133"/>
                </a:cubicBezTo>
                <a:cubicBezTo>
                  <a:pt x="18" y="132"/>
                  <a:pt x="19" y="131"/>
                  <a:pt x="19" y="130"/>
                </a:cubicBezTo>
                <a:cubicBezTo>
                  <a:pt x="19" y="129"/>
                  <a:pt x="20" y="128"/>
                  <a:pt x="20" y="127"/>
                </a:cubicBezTo>
                <a:cubicBezTo>
                  <a:pt x="20" y="126"/>
                  <a:pt x="20" y="125"/>
                  <a:pt x="20" y="124"/>
                </a:cubicBezTo>
                <a:cubicBezTo>
                  <a:pt x="21" y="123"/>
                  <a:pt x="21" y="122"/>
                  <a:pt x="21" y="120"/>
                </a:cubicBezTo>
                <a:cubicBezTo>
                  <a:pt x="21" y="119"/>
                  <a:pt x="21" y="118"/>
                  <a:pt x="21" y="117"/>
                </a:cubicBezTo>
                <a:cubicBezTo>
                  <a:pt x="21" y="116"/>
                  <a:pt x="21" y="115"/>
                  <a:pt x="21" y="114"/>
                </a:cubicBezTo>
                <a:cubicBezTo>
                  <a:pt x="21" y="112"/>
                  <a:pt x="21" y="111"/>
                  <a:pt x="21" y="111"/>
                </a:cubicBezTo>
                <a:cubicBezTo>
                  <a:pt x="21" y="49"/>
                  <a:pt x="20" y="17"/>
                  <a:pt x="19" y="14"/>
                </a:cubicBezTo>
                <a:cubicBezTo>
                  <a:pt x="18" y="13"/>
                  <a:pt x="18" y="13"/>
                  <a:pt x="17" y="13"/>
                </a:cubicBezTo>
                <a:cubicBezTo>
                  <a:pt x="15" y="12"/>
                  <a:pt x="14" y="12"/>
                  <a:pt x="12" y="12"/>
                </a:cubicBezTo>
                <a:cubicBezTo>
                  <a:pt x="11" y="11"/>
                  <a:pt x="9" y="11"/>
                  <a:pt x="8" y="11"/>
                </a:cubicBezTo>
                <a:cubicBezTo>
                  <a:pt x="6" y="11"/>
                  <a:pt x="5" y="11"/>
                  <a:pt x="3" y="10"/>
                </a:cubicBezTo>
                <a:cubicBezTo>
                  <a:pt x="2" y="10"/>
                  <a:pt x="1" y="10"/>
                  <a:pt x="0" y="10"/>
                </a:cubicBezTo>
                <a:cubicBezTo>
                  <a:pt x="0" y="2"/>
                  <a:pt x="0" y="2"/>
                  <a:pt x="0" y="2"/>
                </a:cubicBezTo>
                <a:cubicBezTo>
                  <a:pt x="6" y="2"/>
                  <a:pt x="17" y="2"/>
                  <a:pt x="32" y="1"/>
                </a:cubicBezTo>
                <a:cubicBezTo>
                  <a:pt x="47" y="1"/>
                  <a:pt x="59" y="0"/>
                  <a:pt x="67" y="0"/>
                </a:cubicBezTo>
                <a:cubicBezTo>
                  <a:pt x="69" y="0"/>
                  <a:pt x="71" y="0"/>
                  <a:pt x="74" y="0"/>
                </a:cubicBezTo>
                <a:cubicBezTo>
                  <a:pt x="77" y="0"/>
                  <a:pt x="79" y="0"/>
                  <a:pt x="80" y="0"/>
                </a:cubicBezTo>
                <a:cubicBezTo>
                  <a:pt x="85" y="0"/>
                  <a:pt x="89" y="1"/>
                  <a:pt x="93" y="2"/>
                </a:cubicBezTo>
                <a:cubicBezTo>
                  <a:pt x="97" y="2"/>
                  <a:pt x="101" y="4"/>
                  <a:pt x="105" y="6"/>
                </a:cubicBezTo>
                <a:cubicBezTo>
                  <a:pt x="109" y="7"/>
                  <a:pt x="113" y="10"/>
                  <a:pt x="115" y="12"/>
                </a:cubicBezTo>
                <a:cubicBezTo>
                  <a:pt x="118" y="15"/>
                  <a:pt x="121" y="18"/>
                  <a:pt x="122" y="22"/>
                </a:cubicBezTo>
                <a:cubicBezTo>
                  <a:pt x="124" y="26"/>
                  <a:pt x="125" y="31"/>
                  <a:pt x="125" y="35"/>
                </a:cubicBezTo>
                <a:cubicBezTo>
                  <a:pt x="125" y="39"/>
                  <a:pt x="125" y="42"/>
                  <a:pt x="124" y="44"/>
                </a:cubicBezTo>
                <a:cubicBezTo>
                  <a:pt x="122" y="47"/>
                  <a:pt x="121" y="49"/>
                  <a:pt x="120" y="51"/>
                </a:cubicBezTo>
                <a:cubicBezTo>
                  <a:pt x="118" y="53"/>
                  <a:pt x="116" y="55"/>
                  <a:pt x="114" y="57"/>
                </a:cubicBezTo>
                <a:cubicBezTo>
                  <a:pt x="111" y="58"/>
                  <a:pt x="109" y="60"/>
                  <a:pt x="107" y="61"/>
                </a:cubicBezTo>
                <a:cubicBezTo>
                  <a:pt x="105" y="62"/>
                  <a:pt x="102" y="63"/>
                  <a:pt x="99" y="65"/>
                </a:cubicBezTo>
                <a:cubicBezTo>
                  <a:pt x="109" y="67"/>
                  <a:pt x="117" y="71"/>
                  <a:pt x="123" y="77"/>
                </a:cubicBezTo>
                <a:cubicBezTo>
                  <a:pt x="130" y="83"/>
                  <a:pt x="133" y="91"/>
                  <a:pt x="133" y="101"/>
                </a:cubicBezTo>
                <a:cubicBezTo>
                  <a:pt x="133" y="107"/>
                  <a:pt x="132" y="113"/>
                  <a:pt x="130" y="118"/>
                </a:cubicBezTo>
                <a:cubicBezTo>
                  <a:pt x="127" y="123"/>
                  <a:pt x="124" y="127"/>
                  <a:pt x="121" y="130"/>
                </a:cubicBezTo>
                <a:cubicBezTo>
                  <a:pt x="117" y="133"/>
                  <a:pt x="113" y="136"/>
                  <a:pt x="108" y="138"/>
                </a:cubicBezTo>
                <a:cubicBezTo>
                  <a:pt x="103" y="140"/>
                  <a:pt x="97" y="142"/>
                  <a:pt x="92" y="143"/>
                </a:cubicBezTo>
                <a:cubicBezTo>
                  <a:pt x="87" y="144"/>
                  <a:pt x="81" y="144"/>
                  <a:pt x="76" y="144"/>
                </a:cubicBezTo>
                <a:cubicBezTo>
                  <a:pt x="73" y="144"/>
                  <a:pt x="69" y="144"/>
                  <a:pt x="63" y="144"/>
                </a:cubicBezTo>
                <a:cubicBezTo>
                  <a:pt x="58" y="143"/>
                  <a:pt x="53" y="143"/>
                  <a:pt x="51" y="143"/>
                </a:cubicBezTo>
                <a:cubicBezTo>
                  <a:pt x="44" y="143"/>
                  <a:pt x="34" y="144"/>
                  <a:pt x="22" y="144"/>
                </a:cubicBezTo>
                <a:cubicBezTo>
                  <a:pt x="9" y="145"/>
                  <a:pt x="2" y="146"/>
                  <a:pt x="0" y="146"/>
                </a:cubicBezTo>
                <a:close/>
                <a:moveTo>
                  <a:pt x="51" y="62"/>
                </a:moveTo>
                <a:cubicBezTo>
                  <a:pt x="54" y="62"/>
                  <a:pt x="57" y="62"/>
                  <a:pt x="61" y="62"/>
                </a:cubicBezTo>
                <a:cubicBezTo>
                  <a:pt x="66" y="62"/>
                  <a:pt x="71" y="62"/>
                  <a:pt x="75" y="61"/>
                </a:cubicBezTo>
                <a:cubicBezTo>
                  <a:pt x="79" y="60"/>
                  <a:pt x="82" y="59"/>
                  <a:pt x="85" y="57"/>
                </a:cubicBezTo>
                <a:cubicBezTo>
                  <a:pt x="88" y="55"/>
                  <a:pt x="91" y="52"/>
                  <a:pt x="92" y="48"/>
                </a:cubicBezTo>
                <a:cubicBezTo>
                  <a:pt x="94" y="45"/>
                  <a:pt x="95" y="40"/>
                  <a:pt x="95" y="35"/>
                </a:cubicBezTo>
                <a:cubicBezTo>
                  <a:pt x="95" y="30"/>
                  <a:pt x="94" y="27"/>
                  <a:pt x="92" y="23"/>
                </a:cubicBezTo>
                <a:cubicBezTo>
                  <a:pt x="90" y="20"/>
                  <a:pt x="87" y="17"/>
                  <a:pt x="84" y="16"/>
                </a:cubicBezTo>
                <a:cubicBezTo>
                  <a:pt x="81" y="14"/>
                  <a:pt x="78" y="12"/>
                  <a:pt x="74" y="11"/>
                </a:cubicBezTo>
                <a:cubicBezTo>
                  <a:pt x="70" y="11"/>
                  <a:pt x="67" y="10"/>
                  <a:pt x="62" y="10"/>
                </a:cubicBezTo>
                <a:cubicBezTo>
                  <a:pt x="59" y="10"/>
                  <a:pt x="55" y="10"/>
                  <a:pt x="50" y="11"/>
                </a:cubicBezTo>
                <a:cubicBezTo>
                  <a:pt x="50" y="14"/>
                  <a:pt x="50" y="19"/>
                  <a:pt x="50" y="26"/>
                </a:cubicBezTo>
                <a:cubicBezTo>
                  <a:pt x="51" y="32"/>
                  <a:pt x="51" y="37"/>
                  <a:pt x="51" y="40"/>
                </a:cubicBezTo>
                <a:cubicBezTo>
                  <a:pt x="51" y="42"/>
                  <a:pt x="51" y="44"/>
                  <a:pt x="51" y="48"/>
                </a:cubicBezTo>
                <a:cubicBezTo>
                  <a:pt x="51" y="51"/>
                  <a:pt x="51" y="53"/>
                  <a:pt x="51" y="55"/>
                </a:cubicBezTo>
                <a:cubicBezTo>
                  <a:pt x="51" y="58"/>
                  <a:pt x="51" y="60"/>
                  <a:pt x="51" y="62"/>
                </a:cubicBezTo>
                <a:close/>
                <a:moveTo>
                  <a:pt x="52" y="132"/>
                </a:moveTo>
                <a:cubicBezTo>
                  <a:pt x="57" y="134"/>
                  <a:pt x="61" y="135"/>
                  <a:pt x="65" y="135"/>
                </a:cubicBezTo>
                <a:cubicBezTo>
                  <a:pt x="89" y="135"/>
                  <a:pt x="101" y="125"/>
                  <a:pt x="101" y="103"/>
                </a:cubicBezTo>
                <a:cubicBezTo>
                  <a:pt x="101" y="96"/>
                  <a:pt x="100" y="91"/>
                  <a:pt x="97" y="86"/>
                </a:cubicBezTo>
                <a:cubicBezTo>
                  <a:pt x="95" y="84"/>
                  <a:pt x="93" y="81"/>
                  <a:pt x="91" y="79"/>
                </a:cubicBezTo>
                <a:cubicBezTo>
                  <a:pt x="89" y="77"/>
                  <a:pt x="87" y="76"/>
                  <a:pt x="85" y="75"/>
                </a:cubicBezTo>
                <a:cubicBezTo>
                  <a:pt x="83" y="74"/>
                  <a:pt x="80" y="73"/>
                  <a:pt x="77" y="73"/>
                </a:cubicBezTo>
                <a:cubicBezTo>
                  <a:pt x="74" y="72"/>
                  <a:pt x="72" y="72"/>
                  <a:pt x="69" y="72"/>
                </a:cubicBezTo>
                <a:cubicBezTo>
                  <a:pt x="67" y="72"/>
                  <a:pt x="64" y="71"/>
                  <a:pt x="60" y="71"/>
                </a:cubicBezTo>
                <a:cubicBezTo>
                  <a:pt x="56" y="71"/>
                  <a:pt x="53" y="72"/>
                  <a:pt x="51" y="72"/>
                </a:cubicBezTo>
                <a:cubicBezTo>
                  <a:pt x="51" y="76"/>
                  <a:pt x="51" y="81"/>
                  <a:pt x="51" y="87"/>
                </a:cubicBezTo>
                <a:cubicBezTo>
                  <a:pt x="51" y="94"/>
                  <a:pt x="51" y="99"/>
                  <a:pt x="51" y="102"/>
                </a:cubicBezTo>
                <a:cubicBezTo>
                  <a:pt x="51" y="103"/>
                  <a:pt x="51" y="105"/>
                  <a:pt x="51" y="109"/>
                </a:cubicBezTo>
                <a:cubicBezTo>
                  <a:pt x="51" y="112"/>
                  <a:pt x="51" y="116"/>
                  <a:pt x="51" y="118"/>
                </a:cubicBezTo>
                <a:cubicBezTo>
                  <a:pt x="51" y="120"/>
                  <a:pt x="51" y="123"/>
                  <a:pt x="51" y="126"/>
                </a:cubicBezTo>
                <a:cubicBezTo>
                  <a:pt x="51" y="129"/>
                  <a:pt x="52" y="131"/>
                  <a:pt x="52" y="13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3" name="Freeform 53"/>
          <p:cNvSpPr>
            <a:spLocks/>
          </p:cNvSpPr>
          <p:nvPr/>
        </p:nvSpPr>
        <p:spPr bwMode="auto">
          <a:xfrm>
            <a:off x="3705178" y="2488565"/>
            <a:ext cx="135278" cy="201877"/>
          </a:xfrm>
          <a:custGeom>
            <a:avLst/>
            <a:gdLst>
              <a:gd name="T0" fmla="*/ 0 w 97"/>
              <a:gd name="T1" fmla="*/ 145 h 146"/>
              <a:gd name="T2" fmla="*/ 2 w 97"/>
              <a:gd name="T3" fmla="*/ 137 h 146"/>
              <a:gd name="T4" fmla="*/ 9 w 97"/>
              <a:gd name="T5" fmla="*/ 135 h 146"/>
              <a:gd name="T6" fmla="*/ 20 w 97"/>
              <a:gd name="T7" fmla="*/ 132 h 146"/>
              <a:gd name="T8" fmla="*/ 24 w 97"/>
              <a:gd name="T9" fmla="*/ 122 h 146"/>
              <a:gd name="T10" fmla="*/ 30 w 97"/>
              <a:gd name="T11" fmla="*/ 95 h 146"/>
              <a:gd name="T12" fmla="*/ 41 w 97"/>
              <a:gd name="T13" fmla="*/ 44 h 146"/>
              <a:gd name="T14" fmla="*/ 45 w 97"/>
              <a:gd name="T15" fmla="*/ 15 h 146"/>
              <a:gd name="T16" fmla="*/ 45 w 97"/>
              <a:gd name="T17" fmla="*/ 13 h 146"/>
              <a:gd name="T18" fmla="*/ 40 w 97"/>
              <a:gd name="T19" fmla="*/ 11 h 146"/>
              <a:gd name="T20" fmla="*/ 34 w 97"/>
              <a:gd name="T21" fmla="*/ 11 h 146"/>
              <a:gd name="T22" fmla="*/ 28 w 97"/>
              <a:gd name="T23" fmla="*/ 10 h 146"/>
              <a:gd name="T24" fmla="*/ 30 w 97"/>
              <a:gd name="T25" fmla="*/ 0 h 146"/>
              <a:gd name="T26" fmla="*/ 41 w 97"/>
              <a:gd name="T27" fmla="*/ 1 h 146"/>
              <a:gd name="T28" fmla="*/ 56 w 97"/>
              <a:gd name="T29" fmla="*/ 2 h 146"/>
              <a:gd name="T30" fmla="*/ 67 w 97"/>
              <a:gd name="T31" fmla="*/ 2 h 146"/>
              <a:gd name="T32" fmla="*/ 76 w 97"/>
              <a:gd name="T33" fmla="*/ 2 h 146"/>
              <a:gd name="T34" fmla="*/ 88 w 97"/>
              <a:gd name="T35" fmla="*/ 1 h 146"/>
              <a:gd name="T36" fmla="*/ 97 w 97"/>
              <a:gd name="T37" fmla="*/ 0 h 146"/>
              <a:gd name="T38" fmla="*/ 95 w 97"/>
              <a:gd name="T39" fmla="*/ 9 h 146"/>
              <a:gd name="T40" fmla="*/ 86 w 97"/>
              <a:gd name="T41" fmla="*/ 11 h 146"/>
              <a:gd name="T42" fmla="*/ 75 w 97"/>
              <a:gd name="T43" fmla="*/ 15 h 146"/>
              <a:gd name="T44" fmla="*/ 74 w 97"/>
              <a:gd name="T45" fmla="*/ 19 h 146"/>
              <a:gd name="T46" fmla="*/ 73 w 97"/>
              <a:gd name="T47" fmla="*/ 22 h 146"/>
              <a:gd name="T48" fmla="*/ 72 w 97"/>
              <a:gd name="T49" fmla="*/ 27 h 146"/>
              <a:gd name="T50" fmla="*/ 72 w 97"/>
              <a:gd name="T51" fmla="*/ 31 h 146"/>
              <a:gd name="T52" fmla="*/ 64 w 97"/>
              <a:gd name="T53" fmla="*/ 70 h 146"/>
              <a:gd name="T54" fmla="*/ 56 w 97"/>
              <a:gd name="T55" fmla="*/ 104 h 146"/>
              <a:gd name="T56" fmla="*/ 55 w 97"/>
              <a:gd name="T57" fmla="*/ 109 h 146"/>
              <a:gd name="T58" fmla="*/ 53 w 97"/>
              <a:gd name="T59" fmla="*/ 118 h 146"/>
              <a:gd name="T60" fmla="*/ 52 w 97"/>
              <a:gd name="T61" fmla="*/ 126 h 146"/>
              <a:gd name="T62" fmla="*/ 51 w 97"/>
              <a:gd name="T63" fmla="*/ 131 h 146"/>
              <a:gd name="T64" fmla="*/ 51 w 97"/>
              <a:gd name="T65" fmla="*/ 133 h 146"/>
              <a:gd name="T66" fmla="*/ 69 w 97"/>
              <a:gd name="T67" fmla="*/ 136 h 146"/>
              <a:gd name="T68" fmla="*/ 67 w 97"/>
              <a:gd name="T69" fmla="*/ 145 h 146"/>
              <a:gd name="T70" fmla="*/ 64 w 97"/>
              <a:gd name="T71" fmla="*/ 145 h 146"/>
              <a:gd name="T72" fmla="*/ 61 w 97"/>
              <a:gd name="T73" fmla="*/ 146 h 146"/>
              <a:gd name="T74" fmla="*/ 53 w 97"/>
              <a:gd name="T75" fmla="*/ 145 h 146"/>
              <a:gd name="T76" fmla="*/ 45 w 97"/>
              <a:gd name="T77" fmla="*/ 144 h 146"/>
              <a:gd name="T78" fmla="*/ 25 w 97"/>
              <a:gd name="T79" fmla="*/ 143 h 146"/>
              <a:gd name="T80" fmla="*/ 12 w 97"/>
              <a:gd name="T81" fmla="*/ 144 h 146"/>
              <a:gd name="T82" fmla="*/ 0 w 97"/>
              <a:gd name="T83"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46">
                <a:moveTo>
                  <a:pt x="0" y="145"/>
                </a:moveTo>
                <a:cubicBezTo>
                  <a:pt x="2" y="137"/>
                  <a:pt x="2" y="137"/>
                  <a:pt x="2" y="137"/>
                </a:cubicBezTo>
                <a:cubicBezTo>
                  <a:pt x="2" y="137"/>
                  <a:pt x="5" y="137"/>
                  <a:pt x="9" y="135"/>
                </a:cubicBezTo>
                <a:cubicBezTo>
                  <a:pt x="14" y="134"/>
                  <a:pt x="18" y="133"/>
                  <a:pt x="20" y="132"/>
                </a:cubicBezTo>
                <a:cubicBezTo>
                  <a:pt x="22" y="130"/>
                  <a:pt x="23" y="126"/>
                  <a:pt x="24" y="122"/>
                </a:cubicBezTo>
                <a:cubicBezTo>
                  <a:pt x="24" y="122"/>
                  <a:pt x="26" y="113"/>
                  <a:pt x="30" y="95"/>
                </a:cubicBezTo>
                <a:cubicBezTo>
                  <a:pt x="34" y="77"/>
                  <a:pt x="37" y="60"/>
                  <a:pt x="41" y="44"/>
                </a:cubicBezTo>
                <a:cubicBezTo>
                  <a:pt x="44" y="27"/>
                  <a:pt x="45" y="18"/>
                  <a:pt x="45" y="15"/>
                </a:cubicBezTo>
                <a:cubicBezTo>
                  <a:pt x="45" y="13"/>
                  <a:pt x="45" y="13"/>
                  <a:pt x="45" y="13"/>
                </a:cubicBezTo>
                <a:cubicBezTo>
                  <a:pt x="44" y="12"/>
                  <a:pt x="42" y="12"/>
                  <a:pt x="40" y="11"/>
                </a:cubicBezTo>
                <a:cubicBezTo>
                  <a:pt x="38" y="11"/>
                  <a:pt x="36" y="11"/>
                  <a:pt x="34" y="11"/>
                </a:cubicBezTo>
                <a:cubicBezTo>
                  <a:pt x="31" y="10"/>
                  <a:pt x="29" y="10"/>
                  <a:pt x="28" y="10"/>
                </a:cubicBezTo>
                <a:cubicBezTo>
                  <a:pt x="30" y="0"/>
                  <a:pt x="30" y="0"/>
                  <a:pt x="30" y="0"/>
                </a:cubicBezTo>
                <a:cubicBezTo>
                  <a:pt x="32" y="0"/>
                  <a:pt x="36" y="1"/>
                  <a:pt x="41" y="1"/>
                </a:cubicBezTo>
                <a:cubicBezTo>
                  <a:pt x="47" y="1"/>
                  <a:pt x="52" y="1"/>
                  <a:pt x="56" y="2"/>
                </a:cubicBezTo>
                <a:cubicBezTo>
                  <a:pt x="59" y="2"/>
                  <a:pt x="63" y="2"/>
                  <a:pt x="67" y="2"/>
                </a:cubicBezTo>
                <a:cubicBezTo>
                  <a:pt x="70" y="2"/>
                  <a:pt x="73" y="2"/>
                  <a:pt x="76" y="2"/>
                </a:cubicBezTo>
                <a:cubicBezTo>
                  <a:pt x="79" y="1"/>
                  <a:pt x="83" y="1"/>
                  <a:pt x="88" y="1"/>
                </a:cubicBezTo>
                <a:cubicBezTo>
                  <a:pt x="92" y="1"/>
                  <a:pt x="95" y="0"/>
                  <a:pt x="97" y="0"/>
                </a:cubicBezTo>
                <a:cubicBezTo>
                  <a:pt x="97" y="3"/>
                  <a:pt x="96" y="6"/>
                  <a:pt x="95" y="9"/>
                </a:cubicBezTo>
                <a:cubicBezTo>
                  <a:pt x="93" y="9"/>
                  <a:pt x="90" y="10"/>
                  <a:pt x="86" y="11"/>
                </a:cubicBezTo>
                <a:cubicBezTo>
                  <a:pt x="81" y="13"/>
                  <a:pt x="78" y="14"/>
                  <a:pt x="75" y="15"/>
                </a:cubicBezTo>
                <a:cubicBezTo>
                  <a:pt x="75" y="16"/>
                  <a:pt x="74" y="17"/>
                  <a:pt x="74" y="19"/>
                </a:cubicBezTo>
                <a:cubicBezTo>
                  <a:pt x="74" y="20"/>
                  <a:pt x="73" y="21"/>
                  <a:pt x="73" y="22"/>
                </a:cubicBezTo>
                <a:cubicBezTo>
                  <a:pt x="73" y="23"/>
                  <a:pt x="73" y="25"/>
                  <a:pt x="72" y="27"/>
                </a:cubicBezTo>
                <a:cubicBezTo>
                  <a:pt x="72" y="29"/>
                  <a:pt x="72" y="30"/>
                  <a:pt x="72" y="31"/>
                </a:cubicBezTo>
                <a:cubicBezTo>
                  <a:pt x="70" y="40"/>
                  <a:pt x="67" y="53"/>
                  <a:pt x="64" y="70"/>
                </a:cubicBezTo>
                <a:cubicBezTo>
                  <a:pt x="60" y="87"/>
                  <a:pt x="57" y="99"/>
                  <a:pt x="56" y="104"/>
                </a:cubicBezTo>
                <a:cubicBezTo>
                  <a:pt x="56" y="105"/>
                  <a:pt x="56" y="106"/>
                  <a:pt x="55" y="109"/>
                </a:cubicBezTo>
                <a:cubicBezTo>
                  <a:pt x="54" y="113"/>
                  <a:pt x="54" y="115"/>
                  <a:pt x="53" y="118"/>
                </a:cubicBezTo>
                <a:cubicBezTo>
                  <a:pt x="53" y="121"/>
                  <a:pt x="52" y="123"/>
                  <a:pt x="52" y="126"/>
                </a:cubicBezTo>
                <a:cubicBezTo>
                  <a:pt x="51" y="129"/>
                  <a:pt x="51" y="130"/>
                  <a:pt x="51" y="131"/>
                </a:cubicBezTo>
                <a:cubicBezTo>
                  <a:pt x="51" y="133"/>
                  <a:pt x="51" y="133"/>
                  <a:pt x="51" y="133"/>
                </a:cubicBezTo>
                <a:cubicBezTo>
                  <a:pt x="52" y="133"/>
                  <a:pt x="58" y="134"/>
                  <a:pt x="69" y="136"/>
                </a:cubicBezTo>
                <a:cubicBezTo>
                  <a:pt x="68" y="139"/>
                  <a:pt x="68" y="142"/>
                  <a:pt x="67" y="145"/>
                </a:cubicBezTo>
                <a:cubicBezTo>
                  <a:pt x="66" y="145"/>
                  <a:pt x="65" y="145"/>
                  <a:pt x="64" y="145"/>
                </a:cubicBezTo>
                <a:cubicBezTo>
                  <a:pt x="63" y="146"/>
                  <a:pt x="62" y="146"/>
                  <a:pt x="61" y="146"/>
                </a:cubicBezTo>
                <a:cubicBezTo>
                  <a:pt x="59" y="146"/>
                  <a:pt x="56" y="145"/>
                  <a:pt x="53" y="145"/>
                </a:cubicBezTo>
                <a:cubicBezTo>
                  <a:pt x="49" y="144"/>
                  <a:pt x="46" y="144"/>
                  <a:pt x="45" y="144"/>
                </a:cubicBezTo>
                <a:cubicBezTo>
                  <a:pt x="36" y="144"/>
                  <a:pt x="29" y="143"/>
                  <a:pt x="25" y="143"/>
                </a:cubicBezTo>
                <a:cubicBezTo>
                  <a:pt x="22" y="143"/>
                  <a:pt x="17" y="144"/>
                  <a:pt x="12" y="144"/>
                </a:cubicBezTo>
                <a:cubicBezTo>
                  <a:pt x="6" y="145"/>
                  <a:pt x="2" y="145"/>
                  <a:pt x="0" y="14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4" name="Freeform 54"/>
          <p:cNvSpPr>
            <a:spLocks noEditPoints="1"/>
          </p:cNvSpPr>
          <p:nvPr/>
        </p:nvSpPr>
        <p:spPr bwMode="auto">
          <a:xfrm>
            <a:off x="3898729" y="2488565"/>
            <a:ext cx="235176" cy="201877"/>
          </a:xfrm>
          <a:custGeom>
            <a:avLst/>
            <a:gdLst>
              <a:gd name="T0" fmla="*/ 13 w 170"/>
              <a:gd name="T1" fmla="*/ 3 h 146"/>
              <a:gd name="T2" fmla="*/ 45 w 170"/>
              <a:gd name="T3" fmla="*/ 3 h 146"/>
              <a:gd name="T4" fmla="*/ 68 w 170"/>
              <a:gd name="T5" fmla="*/ 3 h 146"/>
              <a:gd name="T6" fmla="*/ 106 w 170"/>
              <a:gd name="T7" fmla="*/ 3 h 146"/>
              <a:gd name="T8" fmla="*/ 110 w 170"/>
              <a:gd name="T9" fmla="*/ 3 h 146"/>
              <a:gd name="T10" fmla="*/ 113 w 170"/>
              <a:gd name="T11" fmla="*/ 2 h 146"/>
              <a:gd name="T12" fmla="*/ 118 w 170"/>
              <a:gd name="T13" fmla="*/ 0 h 146"/>
              <a:gd name="T14" fmla="*/ 121 w 170"/>
              <a:gd name="T15" fmla="*/ 0 h 146"/>
              <a:gd name="T16" fmla="*/ 121 w 170"/>
              <a:gd name="T17" fmla="*/ 43 h 146"/>
              <a:gd name="T18" fmla="*/ 109 w 170"/>
              <a:gd name="T19" fmla="*/ 32 h 146"/>
              <a:gd name="T20" fmla="*/ 107 w 170"/>
              <a:gd name="T21" fmla="*/ 21 h 146"/>
              <a:gd name="T22" fmla="*/ 105 w 170"/>
              <a:gd name="T23" fmla="*/ 16 h 146"/>
              <a:gd name="T24" fmla="*/ 102 w 170"/>
              <a:gd name="T25" fmla="*/ 15 h 146"/>
              <a:gd name="T26" fmla="*/ 99 w 170"/>
              <a:gd name="T27" fmla="*/ 15 h 146"/>
              <a:gd name="T28" fmla="*/ 86 w 170"/>
              <a:gd name="T29" fmla="*/ 15 h 146"/>
              <a:gd name="T30" fmla="*/ 73 w 170"/>
              <a:gd name="T31" fmla="*/ 16 h 146"/>
              <a:gd name="T32" fmla="*/ 72 w 170"/>
              <a:gd name="T33" fmla="*/ 65 h 146"/>
              <a:gd name="T34" fmla="*/ 72 w 170"/>
              <a:gd name="T35" fmla="*/ 115 h 146"/>
              <a:gd name="T36" fmla="*/ 74 w 170"/>
              <a:gd name="T37" fmla="*/ 130 h 146"/>
              <a:gd name="T38" fmla="*/ 97 w 170"/>
              <a:gd name="T39" fmla="*/ 138 h 146"/>
              <a:gd name="T40" fmla="*/ 97 w 170"/>
              <a:gd name="T41" fmla="*/ 145 h 146"/>
              <a:gd name="T42" fmla="*/ 73 w 170"/>
              <a:gd name="T43" fmla="*/ 145 h 146"/>
              <a:gd name="T44" fmla="*/ 39 w 170"/>
              <a:gd name="T45" fmla="*/ 145 h 146"/>
              <a:gd name="T46" fmla="*/ 24 w 170"/>
              <a:gd name="T47" fmla="*/ 141 h 146"/>
              <a:gd name="T48" fmla="*/ 30 w 170"/>
              <a:gd name="T49" fmla="*/ 136 h 146"/>
              <a:gd name="T50" fmla="*/ 47 w 170"/>
              <a:gd name="T51" fmla="*/ 130 h 146"/>
              <a:gd name="T52" fmla="*/ 49 w 170"/>
              <a:gd name="T53" fmla="*/ 66 h 146"/>
              <a:gd name="T54" fmla="*/ 48 w 170"/>
              <a:gd name="T55" fmla="*/ 26 h 146"/>
              <a:gd name="T56" fmla="*/ 48 w 170"/>
              <a:gd name="T57" fmla="*/ 22 h 146"/>
              <a:gd name="T58" fmla="*/ 48 w 170"/>
              <a:gd name="T59" fmla="*/ 17 h 146"/>
              <a:gd name="T60" fmla="*/ 32 w 170"/>
              <a:gd name="T61" fmla="*/ 15 h 146"/>
              <a:gd name="T62" fmla="*/ 16 w 170"/>
              <a:gd name="T63" fmla="*/ 19 h 146"/>
              <a:gd name="T64" fmla="*/ 10 w 170"/>
              <a:gd name="T65" fmla="*/ 36 h 146"/>
              <a:gd name="T66" fmla="*/ 0 w 170"/>
              <a:gd name="T67" fmla="*/ 37 h 146"/>
              <a:gd name="T68" fmla="*/ 8 w 170"/>
              <a:gd name="T69" fmla="*/ 0 h 146"/>
              <a:gd name="T70" fmla="*/ 169 w 170"/>
              <a:gd name="T71" fmla="*/ 123 h 146"/>
              <a:gd name="T72" fmla="*/ 156 w 170"/>
              <a:gd name="T73" fmla="*/ 143 h 146"/>
              <a:gd name="T74" fmla="*/ 147 w 170"/>
              <a:gd name="T75" fmla="*/ 143 h 146"/>
              <a:gd name="T76" fmla="*/ 134 w 170"/>
              <a:gd name="T77" fmla="*/ 123 h 146"/>
              <a:gd name="T78" fmla="*/ 146 w 170"/>
              <a:gd name="T79" fmla="*/ 121 h 146"/>
              <a:gd name="T80" fmla="*/ 138 w 170"/>
              <a:gd name="T81" fmla="*/ 25 h 146"/>
              <a:gd name="T82" fmla="*/ 135 w 170"/>
              <a:gd name="T83" fmla="*/ 19 h 146"/>
              <a:gd name="T84" fmla="*/ 152 w 170"/>
              <a:gd name="T85" fmla="*/ 1 h 146"/>
              <a:gd name="T86" fmla="*/ 168 w 170"/>
              <a:gd name="T87" fmla="*/ 19 h 146"/>
              <a:gd name="T88" fmla="*/ 165 w 170"/>
              <a:gd name="T89" fmla="*/ 25 h 146"/>
              <a:gd name="T90" fmla="*/ 158 w 170"/>
              <a:gd name="T91"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0" h="146">
                <a:moveTo>
                  <a:pt x="8" y="0"/>
                </a:moveTo>
                <a:cubicBezTo>
                  <a:pt x="13" y="3"/>
                  <a:pt x="13" y="3"/>
                  <a:pt x="13" y="3"/>
                </a:cubicBezTo>
                <a:cubicBezTo>
                  <a:pt x="14" y="3"/>
                  <a:pt x="20" y="3"/>
                  <a:pt x="33" y="3"/>
                </a:cubicBezTo>
                <a:cubicBezTo>
                  <a:pt x="36" y="3"/>
                  <a:pt x="40" y="3"/>
                  <a:pt x="45" y="3"/>
                </a:cubicBezTo>
                <a:cubicBezTo>
                  <a:pt x="51" y="3"/>
                  <a:pt x="55" y="3"/>
                  <a:pt x="58" y="3"/>
                </a:cubicBezTo>
                <a:cubicBezTo>
                  <a:pt x="60" y="3"/>
                  <a:pt x="64" y="3"/>
                  <a:pt x="68" y="3"/>
                </a:cubicBezTo>
                <a:cubicBezTo>
                  <a:pt x="73" y="3"/>
                  <a:pt x="76" y="3"/>
                  <a:pt x="78" y="3"/>
                </a:cubicBezTo>
                <a:cubicBezTo>
                  <a:pt x="106" y="3"/>
                  <a:pt x="106" y="3"/>
                  <a:pt x="106" y="3"/>
                </a:cubicBezTo>
                <a:cubicBezTo>
                  <a:pt x="106" y="3"/>
                  <a:pt x="107" y="3"/>
                  <a:pt x="108" y="3"/>
                </a:cubicBezTo>
                <a:cubicBezTo>
                  <a:pt x="109" y="3"/>
                  <a:pt x="110" y="3"/>
                  <a:pt x="110" y="3"/>
                </a:cubicBezTo>
                <a:cubicBezTo>
                  <a:pt x="110" y="3"/>
                  <a:pt x="111" y="3"/>
                  <a:pt x="111" y="3"/>
                </a:cubicBezTo>
                <a:cubicBezTo>
                  <a:pt x="112" y="3"/>
                  <a:pt x="113" y="3"/>
                  <a:pt x="113" y="2"/>
                </a:cubicBezTo>
                <a:cubicBezTo>
                  <a:pt x="114" y="2"/>
                  <a:pt x="114" y="1"/>
                  <a:pt x="115" y="0"/>
                </a:cubicBezTo>
                <a:cubicBezTo>
                  <a:pt x="118" y="0"/>
                  <a:pt x="118" y="0"/>
                  <a:pt x="118" y="0"/>
                </a:cubicBezTo>
                <a:cubicBezTo>
                  <a:pt x="119" y="0"/>
                  <a:pt x="119" y="0"/>
                  <a:pt x="120" y="0"/>
                </a:cubicBezTo>
                <a:cubicBezTo>
                  <a:pt x="120" y="0"/>
                  <a:pt x="121" y="0"/>
                  <a:pt x="121" y="0"/>
                </a:cubicBezTo>
                <a:cubicBezTo>
                  <a:pt x="121" y="8"/>
                  <a:pt x="121" y="18"/>
                  <a:pt x="121" y="32"/>
                </a:cubicBezTo>
                <a:cubicBezTo>
                  <a:pt x="121" y="37"/>
                  <a:pt x="121" y="41"/>
                  <a:pt x="121" y="43"/>
                </a:cubicBezTo>
                <a:cubicBezTo>
                  <a:pt x="118" y="43"/>
                  <a:pt x="116" y="44"/>
                  <a:pt x="114" y="44"/>
                </a:cubicBezTo>
                <a:cubicBezTo>
                  <a:pt x="113" y="41"/>
                  <a:pt x="111" y="37"/>
                  <a:pt x="109" y="32"/>
                </a:cubicBezTo>
                <a:cubicBezTo>
                  <a:pt x="109" y="32"/>
                  <a:pt x="109" y="30"/>
                  <a:pt x="108" y="28"/>
                </a:cubicBezTo>
                <a:cubicBezTo>
                  <a:pt x="108" y="25"/>
                  <a:pt x="107" y="23"/>
                  <a:pt x="107" y="21"/>
                </a:cubicBezTo>
                <a:cubicBezTo>
                  <a:pt x="106" y="18"/>
                  <a:pt x="106" y="17"/>
                  <a:pt x="106" y="17"/>
                </a:cubicBezTo>
                <a:cubicBezTo>
                  <a:pt x="106" y="17"/>
                  <a:pt x="105" y="16"/>
                  <a:pt x="105" y="16"/>
                </a:cubicBezTo>
                <a:cubicBezTo>
                  <a:pt x="105" y="16"/>
                  <a:pt x="104" y="16"/>
                  <a:pt x="104" y="16"/>
                </a:cubicBezTo>
                <a:cubicBezTo>
                  <a:pt x="103" y="15"/>
                  <a:pt x="103" y="15"/>
                  <a:pt x="102" y="15"/>
                </a:cubicBezTo>
                <a:cubicBezTo>
                  <a:pt x="102" y="15"/>
                  <a:pt x="102" y="15"/>
                  <a:pt x="101" y="15"/>
                </a:cubicBezTo>
                <a:cubicBezTo>
                  <a:pt x="100" y="15"/>
                  <a:pt x="99" y="15"/>
                  <a:pt x="99" y="15"/>
                </a:cubicBezTo>
                <a:cubicBezTo>
                  <a:pt x="98" y="15"/>
                  <a:pt x="96" y="15"/>
                  <a:pt x="93" y="15"/>
                </a:cubicBezTo>
                <a:cubicBezTo>
                  <a:pt x="90" y="15"/>
                  <a:pt x="87" y="15"/>
                  <a:pt x="86" y="15"/>
                </a:cubicBezTo>
                <a:cubicBezTo>
                  <a:pt x="84" y="15"/>
                  <a:pt x="82" y="15"/>
                  <a:pt x="80" y="15"/>
                </a:cubicBezTo>
                <a:cubicBezTo>
                  <a:pt x="77" y="16"/>
                  <a:pt x="75" y="16"/>
                  <a:pt x="73" y="16"/>
                </a:cubicBezTo>
                <a:cubicBezTo>
                  <a:pt x="72" y="21"/>
                  <a:pt x="72" y="25"/>
                  <a:pt x="72" y="29"/>
                </a:cubicBezTo>
                <a:cubicBezTo>
                  <a:pt x="72" y="35"/>
                  <a:pt x="72" y="47"/>
                  <a:pt x="72" y="65"/>
                </a:cubicBezTo>
                <a:cubicBezTo>
                  <a:pt x="73" y="84"/>
                  <a:pt x="73" y="98"/>
                  <a:pt x="73" y="109"/>
                </a:cubicBezTo>
                <a:cubicBezTo>
                  <a:pt x="73" y="110"/>
                  <a:pt x="73" y="112"/>
                  <a:pt x="72" y="115"/>
                </a:cubicBezTo>
                <a:cubicBezTo>
                  <a:pt x="72" y="119"/>
                  <a:pt x="72" y="122"/>
                  <a:pt x="72" y="124"/>
                </a:cubicBezTo>
                <a:cubicBezTo>
                  <a:pt x="73" y="126"/>
                  <a:pt x="73" y="128"/>
                  <a:pt x="74" y="130"/>
                </a:cubicBezTo>
                <a:cubicBezTo>
                  <a:pt x="76" y="132"/>
                  <a:pt x="80" y="133"/>
                  <a:pt x="85" y="134"/>
                </a:cubicBezTo>
                <a:cubicBezTo>
                  <a:pt x="91" y="136"/>
                  <a:pt x="94" y="137"/>
                  <a:pt x="97" y="138"/>
                </a:cubicBezTo>
                <a:cubicBezTo>
                  <a:pt x="97" y="141"/>
                  <a:pt x="97" y="142"/>
                  <a:pt x="97" y="143"/>
                </a:cubicBezTo>
                <a:cubicBezTo>
                  <a:pt x="97" y="144"/>
                  <a:pt x="97" y="145"/>
                  <a:pt x="97" y="145"/>
                </a:cubicBezTo>
                <a:cubicBezTo>
                  <a:pt x="94" y="146"/>
                  <a:pt x="94" y="146"/>
                  <a:pt x="94" y="146"/>
                </a:cubicBezTo>
                <a:cubicBezTo>
                  <a:pt x="89" y="146"/>
                  <a:pt x="82" y="145"/>
                  <a:pt x="73" y="145"/>
                </a:cubicBezTo>
                <a:cubicBezTo>
                  <a:pt x="64" y="144"/>
                  <a:pt x="58" y="144"/>
                  <a:pt x="53" y="144"/>
                </a:cubicBezTo>
                <a:cubicBezTo>
                  <a:pt x="50" y="144"/>
                  <a:pt x="46" y="144"/>
                  <a:pt x="39" y="145"/>
                </a:cubicBezTo>
                <a:cubicBezTo>
                  <a:pt x="33" y="145"/>
                  <a:pt x="28" y="146"/>
                  <a:pt x="25" y="146"/>
                </a:cubicBezTo>
                <a:cubicBezTo>
                  <a:pt x="25" y="142"/>
                  <a:pt x="24" y="141"/>
                  <a:pt x="24" y="141"/>
                </a:cubicBezTo>
                <a:cubicBezTo>
                  <a:pt x="24" y="140"/>
                  <a:pt x="24" y="140"/>
                  <a:pt x="24" y="140"/>
                </a:cubicBezTo>
                <a:cubicBezTo>
                  <a:pt x="26" y="138"/>
                  <a:pt x="28" y="137"/>
                  <a:pt x="30" y="136"/>
                </a:cubicBezTo>
                <a:cubicBezTo>
                  <a:pt x="33" y="135"/>
                  <a:pt x="36" y="134"/>
                  <a:pt x="40" y="133"/>
                </a:cubicBezTo>
                <a:cubicBezTo>
                  <a:pt x="43" y="132"/>
                  <a:pt x="45" y="131"/>
                  <a:pt x="47" y="130"/>
                </a:cubicBezTo>
                <a:cubicBezTo>
                  <a:pt x="48" y="128"/>
                  <a:pt x="49" y="116"/>
                  <a:pt x="49" y="94"/>
                </a:cubicBezTo>
                <a:cubicBezTo>
                  <a:pt x="49" y="88"/>
                  <a:pt x="49" y="78"/>
                  <a:pt x="49" y="66"/>
                </a:cubicBezTo>
                <a:cubicBezTo>
                  <a:pt x="48" y="53"/>
                  <a:pt x="48" y="43"/>
                  <a:pt x="48" y="37"/>
                </a:cubicBezTo>
                <a:cubicBezTo>
                  <a:pt x="48" y="26"/>
                  <a:pt x="48" y="26"/>
                  <a:pt x="48" y="26"/>
                </a:cubicBezTo>
                <a:cubicBezTo>
                  <a:pt x="48" y="26"/>
                  <a:pt x="48" y="25"/>
                  <a:pt x="48" y="24"/>
                </a:cubicBezTo>
                <a:cubicBezTo>
                  <a:pt x="48" y="24"/>
                  <a:pt x="48" y="23"/>
                  <a:pt x="48" y="22"/>
                </a:cubicBezTo>
                <a:cubicBezTo>
                  <a:pt x="48" y="21"/>
                  <a:pt x="48" y="21"/>
                  <a:pt x="48" y="20"/>
                </a:cubicBezTo>
                <a:cubicBezTo>
                  <a:pt x="48" y="19"/>
                  <a:pt x="48" y="18"/>
                  <a:pt x="48" y="17"/>
                </a:cubicBezTo>
                <a:cubicBezTo>
                  <a:pt x="48" y="17"/>
                  <a:pt x="48" y="16"/>
                  <a:pt x="47" y="16"/>
                </a:cubicBezTo>
                <a:cubicBezTo>
                  <a:pt x="47" y="15"/>
                  <a:pt x="42" y="15"/>
                  <a:pt x="32" y="15"/>
                </a:cubicBezTo>
                <a:cubicBezTo>
                  <a:pt x="30" y="15"/>
                  <a:pt x="27" y="15"/>
                  <a:pt x="23" y="16"/>
                </a:cubicBezTo>
                <a:cubicBezTo>
                  <a:pt x="20" y="17"/>
                  <a:pt x="17" y="18"/>
                  <a:pt x="16" y="19"/>
                </a:cubicBezTo>
                <a:cubicBezTo>
                  <a:pt x="15" y="19"/>
                  <a:pt x="14" y="22"/>
                  <a:pt x="13" y="25"/>
                </a:cubicBezTo>
                <a:cubicBezTo>
                  <a:pt x="12" y="29"/>
                  <a:pt x="11" y="33"/>
                  <a:pt x="10" y="36"/>
                </a:cubicBezTo>
                <a:cubicBezTo>
                  <a:pt x="9" y="39"/>
                  <a:pt x="7" y="41"/>
                  <a:pt x="6" y="41"/>
                </a:cubicBezTo>
                <a:cubicBezTo>
                  <a:pt x="3" y="39"/>
                  <a:pt x="1" y="38"/>
                  <a:pt x="0" y="37"/>
                </a:cubicBezTo>
                <a:cubicBezTo>
                  <a:pt x="0" y="1"/>
                  <a:pt x="0" y="1"/>
                  <a:pt x="0" y="1"/>
                </a:cubicBezTo>
                <a:lnTo>
                  <a:pt x="8" y="0"/>
                </a:lnTo>
                <a:close/>
                <a:moveTo>
                  <a:pt x="165" y="121"/>
                </a:moveTo>
                <a:cubicBezTo>
                  <a:pt x="167" y="121"/>
                  <a:pt x="169" y="122"/>
                  <a:pt x="169" y="123"/>
                </a:cubicBezTo>
                <a:cubicBezTo>
                  <a:pt x="170" y="124"/>
                  <a:pt x="169" y="126"/>
                  <a:pt x="168" y="127"/>
                </a:cubicBezTo>
                <a:cubicBezTo>
                  <a:pt x="156" y="143"/>
                  <a:pt x="156" y="143"/>
                  <a:pt x="156" y="143"/>
                </a:cubicBezTo>
                <a:cubicBezTo>
                  <a:pt x="155" y="144"/>
                  <a:pt x="153" y="145"/>
                  <a:pt x="152" y="145"/>
                </a:cubicBezTo>
                <a:cubicBezTo>
                  <a:pt x="150" y="145"/>
                  <a:pt x="148" y="144"/>
                  <a:pt x="147" y="143"/>
                </a:cubicBezTo>
                <a:cubicBezTo>
                  <a:pt x="135" y="127"/>
                  <a:pt x="135" y="127"/>
                  <a:pt x="135" y="127"/>
                </a:cubicBezTo>
                <a:cubicBezTo>
                  <a:pt x="134" y="126"/>
                  <a:pt x="133" y="124"/>
                  <a:pt x="134" y="123"/>
                </a:cubicBezTo>
                <a:cubicBezTo>
                  <a:pt x="135" y="122"/>
                  <a:pt x="136" y="121"/>
                  <a:pt x="138" y="121"/>
                </a:cubicBezTo>
                <a:cubicBezTo>
                  <a:pt x="146" y="121"/>
                  <a:pt x="146" y="121"/>
                  <a:pt x="146" y="121"/>
                </a:cubicBezTo>
                <a:cubicBezTo>
                  <a:pt x="146" y="25"/>
                  <a:pt x="146" y="25"/>
                  <a:pt x="146" y="25"/>
                </a:cubicBezTo>
                <a:cubicBezTo>
                  <a:pt x="138" y="25"/>
                  <a:pt x="138" y="25"/>
                  <a:pt x="138" y="25"/>
                </a:cubicBezTo>
                <a:cubicBezTo>
                  <a:pt x="136" y="25"/>
                  <a:pt x="135" y="24"/>
                  <a:pt x="134" y="23"/>
                </a:cubicBezTo>
                <a:cubicBezTo>
                  <a:pt x="133" y="22"/>
                  <a:pt x="134" y="20"/>
                  <a:pt x="135" y="19"/>
                </a:cubicBezTo>
                <a:cubicBezTo>
                  <a:pt x="147" y="3"/>
                  <a:pt x="147" y="3"/>
                  <a:pt x="147" y="3"/>
                </a:cubicBezTo>
                <a:cubicBezTo>
                  <a:pt x="148" y="2"/>
                  <a:pt x="150" y="1"/>
                  <a:pt x="152" y="1"/>
                </a:cubicBezTo>
                <a:cubicBezTo>
                  <a:pt x="153" y="1"/>
                  <a:pt x="155" y="2"/>
                  <a:pt x="156" y="3"/>
                </a:cubicBezTo>
                <a:cubicBezTo>
                  <a:pt x="168" y="19"/>
                  <a:pt x="168" y="19"/>
                  <a:pt x="168" y="19"/>
                </a:cubicBezTo>
                <a:cubicBezTo>
                  <a:pt x="169" y="20"/>
                  <a:pt x="170" y="22"/>
                  <a:pt x="169" y="23"/>
                </a:cubicBezTo>
                <a:cubicBezTo>
                  <a:pt x="169" y="24"/>
                  <a:pt x="167" y="25"/>
                  <a:pt x="165" y="25"/>
                </a:cubicBezTo>
                <a:cubicBezTo>
                  <a:pt x="158" y="25"/>
                  <a:pt x="158" y="25"/>
                  <a:pt x="158" y="25"/>
                </a:cubicBezTo>
                <a:cubicBezTo>
                  <a:pt x="158" y="121"/>
                  <a:pt x="158" y="121"/>
                  <a:pt x="158" y="121"/>
                </a:cubicBezTo>
                <a:lnTo>
                  <a:pt x="165" y="12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5" name="Freeform 55"/>
          <p:cNvSpPr>
            <a:spLocks noEditPoints="1"/>
          </p:cNvSpPr>
          <p:nvPr/>
        </p:nvSpPr>
        <p:spPr bwMode="auto">
          <a:xfrm>
            <a:off x="4194260" y="2488565"/>
            <a:ext cx="199795" cy="216445"/>
          </a:xfrm>
          <a:custGeom>
            <a:avLst/>
            <a:gdLst>
              <a:gd name="T0" fmla="*/ 13 w 145"/>
              <a:gd name="T1" fmla="*/ 3 h 157"/>
              <a:gd name="T2" fmla="*/ 45 w 145"/>
              <a:gd name="T3" fmla="*/ 3 h 157"/>
              <a:gd name="T4" fmla="*/ 81 w 145"/>
              <a:gd name="T5" fmla="*/ 3 h 157"/>
              <a:gd name="T6" fmla="*/ 133 w 145"/>
              <a:gd name="T7" fmla="*/ 3 h 157"/>
              <a:gd name="T8" fmla="*/ 142 w 145"/>
              <a:gd name="T9" fmla="*/ 0 h 157"/>
              <a:gd name="T10" fmla="*/ 145 w 145"/>
              <a:gd name="T11" fmla="*/ 0 h 157"/>
              <a:gd name="T12" fmla="*/ 145 w 145"/>
              <a:gd name="T13" fmla="*/ 43 h 157"/>
              <a:gd name="T14" fmla="*/ 133 w 145"/>
              <a:gd name="T15" fmla="*/ 32 h 157"/>
              <a:gd name="T16" fmla="*/ 131 w 145"/>
              <a:gd name="T17" fmla="*/ 21 h 157"/>
              <a:gd name="T18" fmla="*/ 128 w 145"/>
              <a:gd name="T19" fmla="*/ 15 h 157"/>
              <a:gd name="T20" fmla="*/ 113 w 145"/>
              <a:gd name="T21" fmla="*/ 15 h 157"/>
              <a:gd name="T22" fmla="*/ 94 w 145"/>
              <a:gd name="T23" fmla="*/ 15 h 157"/>
              <a:gd name="T24" fmla="*/ 84 w 145"/>
              <a:gd name="T25" fmla="*/ 29 h 157"/>
              <a:gd name="T26" fmla="*/ 84 w 145"/>
              <a:gd name="T27" fmla="*/ 38 h 157"/>
              <a:gd name="T28" fmla="*/ 84 w 145"/>
              <a:gd name="T29" fmla="*/ 70 h 157"/>
              <a:gd name="T30" fmla="*/ 84 w 145"/>
              <a:gd name="T31" fmla="*/ 91 h 157"/>
              <a:gd name="T32" fmla="*/ 85 w 145"/>
              <a:gd name="T33" fmla="*/ 106 h 157"/>
              <a:gd name="T34" fmla="*/ 108 w 145"/>
              <a:gd name="T35" fmla="*/ 114 h 157"/>
              <a:gd name="T36" fmla="*/ 109 w 145"/>
              <a:gd name="T37" fmla="*/ 121 h 157"/>
              <a:gd name="T38" fmla="*/ 85 w 145"/>
              <a:gd name="T39" fmla="*/ 121 h 157"/>
              <a:gd name="T40" fmla="*/ 51 w 145"/>
              <a:gd name="T41" fmla="*/ 121 h 157"/>
              <a:gd name="T42" fmla="*/ 36 w 145"/>
              <a:gd name="T43" fmla="*/ 116 h 157"/>
              <a:gd name="T44" fmla="*/ 42 w 145"/>
              <a:gd name="T45" fmla="*/ 112 h 157"/>
              <a:gd name="T46" fmla="*/ 59 w 145"/>
              <a:gd name="T47" fmla="*/ 106 h 157"/>
              <a:gd name="T48" fmla="*/ 61 w 145"/>
              <a:gd name="T49" fmla="*/ 85 h 157"/>
              <a:gd name="T50" fmla="*/ 61 w 145"/>
              <a:gd name="T51" fmla="*/ 56 h 157"/>
              <a:gd name="T52" fmla="*/ 60 w 145"/>
              <a:gd name="T53" fmla="*/ 46 h 157"/>
              <a:gd name="T54" fmla="*/ 60 w 145"/>
              <a:gd name="T55" fmla="*/ 40 h 157"/>
              <a:gd name="T56" fmla="*/ 60 w 145"/>
              <a:gd name="T57" fmla="*/ 25 h 157"/>
              <a:gd name="T58" fmla="*/ 59 w 145"/>
              <a:gd name="T59" fmla="*/ 16 h 157"/>
              <a:gd name="T60" fmla="*/ 29 w 145"/>
              <a:gd name="T61" fmla="*/ 16 h 157"/>
              <a:gd name="T62" fmla="*/ 12 w 145"/>
              <a:gd name="T63" fmla="*/ 25 h 157"/>
              <a:gd name="T64" fmla="*/ 5 w 145"/>
              <a:gd name="T65" fmla="*/ 41 h 157"/>
              <a:gd name="T66" fmla="*/ 0 w 145"/>
              <a:gd name="T67" fmla="*/ 1 h 157"/>
              <a:gd name="T68" fmla="*/ 124 w 145"/>
              <a:gd name="T69" fmla="*/ 122 h 157"/>
              <a:gd name="T70" fmla="*/ 133 w 145"/>
              <a:gd name="T71" fmla="*/ 127 h 157"/>
              <a:gd name="T72" fmla="*/ 142 w 145"/>
              <a:gd name="T73" fmla="*/ 135 h 157"/>
              <a:gd name="T74" fmla="*/ 142 w 145"/>
              <a:gd name="T75" fmla="*/ 144 h 157"/>
              <a:gd name="T76" fmla="*/ 133 w 145"/>
              <a:gd name="T77" fmla="*/ 152 h 157"/>
              <a:gd name="T78" fmla="*/ 124 w 145"/>
              <a:gd name="T79" fmla="*/ 157 h 157"/>
              <a:gd name="T80" fmla="*/ 121 w 145"/>
              <a:gd name="T81" fmla="*/ 154 h 157"/>
              <a:gd name="T82" fmla="*/ 121 w 145"/>
              <a:gd name="T83" fmla="*/ 147 h 157"/>
              <a:gd name="T84" fmla="*/ 24 w 145"/>
              <a:gd name="T85" fmla="*/ 146 h 157"/>
              <a:gd name="T86" fmla="*/ 25 w 145"/>
              <a:gd name="T87" fmla="*/ 151 h 157"/>
              <a:gd name="T88" fmla="*/ 23 w 145"/>
              <a:gd name="T89" fmla="*/ 156 h 157"/>
              <a:gd name="T90" fmla="*/ 17 w 145"/>
              <a:gd name="T91" fmla="*/ 156 h 157"/>
              <a:gd name="T92" fmla="*/ 6 w 145"/>
              <a:gd name="T93" fmla="*/ 147 h 157"/>
              <a:gd name="T94" fmla="*/ 1 w 145"/>
              <a:gd name="T95" fmla="*/ 140 h 157"/>
              <a:gd name="T96" fmla="*/ 6 w 145"/>
              <a:gd name="T97" fmla="*/ 132 h 157"/>
              <a:gd name="T98" fmla="*/ 17 w 145"/>
              <a:gd name="T99" fmla="*/ 123 h 157"/>
              <a:gd name="T100" fmla="*/ 23 w 145"/>
              <a:gd name="T101" fmla="*/ 123 h 157"/>
              <a:gd name="T102" fmla="*/ 25 w 145"/>
              <a:gd name="T103" fmla="*/ 129 h 157"/>
              <a:gd name="T104" fmla="*/ 24 w 145"/>
              <a:gd name="T105" fmla="*/ 133 h 157"/>
              <a:gd name="T106" fmla="*/ 121 w 145"/>
              <a:gd name="T107" fmla="*/ 132 h 157"/>
              <a:gd name="T108" fmla="*/ 121 w 145"/>
              <a:gd name="T109" fmla="*/ 125 h 157"/>
              <a:gd name="T110" fmla="*/ 124 w 145"/>
              <a:gd name="T111" fmla="*/ 12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157">
                <a:moveTo>
                  <a:pt x="8" y="0"/>
                </a:moveTo>
                <a:cubicBezTo>
                  <a:pt x="13" y="3"/>
                  <a:pt x="13" y="3"/>
                  <a:pt x="13" y="3"/>
                </a:cubicBezTo>
                <a:cubicBezTo>
                  <a:pt x="14" y="3"/>
                  <a:pt x="20" y="3"/>
                  <a:pt x="33" y="3"/>
                </a:cubicBezTo>
                <a:cubicBezTo>
                  <a:pt x="36" y="3"/>
                  <a:pt x="40" y="3"/>
                  <a:pt x="45" y="3"/>
                </a:cubicBezTo>
                <a:cubicBezTo>
                  <a:pt x="51" y="3"/>
                  <a:pt x="55" y="3"/>
                  <a:pt x="58" y="3"/>
                </a:cubicBezTo>
                <a:cubicBezTo>
                  <a:pt x="62" y="3"/>
                  <a:pt x="70" y="3"/>
                  <a:pt x="81" y="3"/>
                </a:cubicBezTo>
                <a:cubicBezTo>
                  <a:pt x="92" y="3"/>
                  <a:pt x="102" y="3"/>
                  <a:pt x="110" y="3"/>
                </a:cubicBezTo>
                <a:cubicBezTo>
                  <a:pt x="118" y="3"/>
                  <a:pt x="126" y="3"/>
                  <a:pt x="133" y="3"/>
                </a:cubicBezTo>
                <a:cubicBezTo>
                  <a:pt x="135" y="3"/>
                  <a:pt x="137" y="2"/>
                  <a:pt x="138" y="0"/>
                </a:cubicBezTo>
                <a:cubicBezTo>
                  <a:pt x="142" y="0"/>
                  <a:pt x="142" y="0"/>
                  <a:pt x="142" y="0"/>
                </a:cubicBezTo>
                <a:cubicBezTo>
                  <a:pt x="143" y="0"/>
                  <a:pt x="143" y="0"/>
                  <a:pt x="144" y="0"/>
                </a:cubicBezTo>
                <a:cubicBezTo>
                  <a:pt x="144" y="0"/>
                  <a:pt x="145" y="0"/>
                  <a:pt x="145" y="0"/>
                </a:cubicBezTo>
                <a:cubicBezTo>
                  <a:pt x="145" y="8"/>
                  <a:pt x="145" y="18"/>
                  <a:pt x="145" y="32"/>
                </a:cubicBezTo>
                <a:cubicBezTo>
                  <a:pt x="145" y="37"/>
                  <a:pt x="145" y="41"/>
                  <a:pt x="145" y="43"/>
                </a:cubicBezTo>
                <a:cubicBezTo>
                  <a:pt x="142" y="43"/>
                  <a:pt x="140" y="44"/>
                  <a:pt x="138" y="44"/>
                </a:cubicBezTo>
                <a:cubicBezTo>
                  <a:pt x="137" y="41"/>
                  <a:pt x="135" y="37"/>
                  <a:pt x="133" y="32"/>
                </a:cubicBezTo>
                <a:cubicBezTo>
                  <a:pt x="133" y="32"/>
                  <a:pt x="133" y="30"/>
                  <a:pt x="132" y="28"/>
                </a:cubicBezTo>
                <a:cubicBezTo>
                  <a:pt x="132" y="25"/>
                  <a:pt x="131" y="23"/>
                  <a:pt x="131" y="21"/>
                </a:cubicBezTo>
                <a:cubicBezTo>
                  <a:pt x="130" y="18"/>
                  <a:pt x="130" y="17"/>
                  <a:pt x="130" y="17"/>
                </a:cubicBezTo>
                <a:cubicBezTo>
                  <a:pt x="130" y="16"/>
                  <a:pt x="129" y="16"/>
                  <a:pt x="128" y="15"/>
                </a:cubicBezTo>
                <a:cubicBezTo>
                  <a:pt x="127" y="15"/>
                  <a:pt x="125" y="15"/>
                  <a:pt x="121" y="15"/>
                </a:cubicBezTo>
                <a:cubicBezTo>
                  <a:pt x="119" y="15"/>
                  <a:pt x="117" y="15"/>
                  <a:pt x="113" y="15"/>
                </a:cubicBezTo>
                <a:cubicBezTo>
                  <a:pt x="109" y="15"/>
                  <a:pt x="105" y="15"/>
                  <a:pt x="103" y="15"/>
                </a:cubicBezTo>
                <a:cubicBezTo>
                  <a:pt x="100" y="15"/>
                  <a:pt x="97" y="15"/>
                  <a:pt x="94" y="15"/>
                </a:cubicBezTo>
                <a:cubicBezTo>
                  <a:pt x="91" y="15"/>
                  <a:pt x="88" y="16"/>
                  <a:pt x="85" y="16"/>
                </a:cubicBezTo>
                <a:cubicBezTo>
                  <a:pt x="84" y="21"/>
                  <a:pt x="84" y="25"/>
                  <a:pt x="84" y="29"/>
                </a:cubicBezTo>
                <a:cubicBezTo>
                  <a:pt x="84" y="43"/>
                  <a:pt x="84" y="43"/>
                  <a:pt x="84" y="43"/>
                </a:cubicBezTo>
                <a:cubicBezTo>
                  <a:pt x="84" y="38"/>
                  <a:pt x="84" y="38"/>
                  <a:pt x="84" y="38"/>
                </a:cubicBezTo>
                <a:cubicBezTo>
                  <a:pt x="84" y="42"/>
                  <a:pt x="84" y="47"/>
                  <a:pt x="84" y="53"/>
                </a:cubicBezTo>
                <a:cubicBezTo>
                  <a:pt x="84" y="59"/>
                  <a:pt x="84" y="65"/>
                  <a:pt x="84" y="70"/>
                </a:cubicBezTo>
                <a:cubicBezTo>
                  <a:pt x="84" y="75"/>
                  <a:pt x="84" y="80"/>
                  <a:pt x="84" y="84"/>
                </a:cubicBezTo>
                <a:cubicBezTo>
                  <a:pt x="84" y="85"/>
                  <a:pt x="84" y="88"/>
                  <a:pt x="84" y="91"/>
                </a:cubicBezTo>
                <a:cubicBezTo>
                  <a:pt x="84" y="95"/>
                  <a:pt x="84" y="97"/>
                  <a:pt x="84" y="100"/>
                </a:cubicBezTo>
                <a:cubicBezTo>
                  <a:pt x="84" y="102"/>
                  <a:pt x="85" y="104"/>
                  <a:pt x="85" y="106"/>
                </a:cubicBezTo>
                <a:cubicBezTo>
                  <a:pt x="88" y="108"/>
                  <a:pt x="92" y="109"/>
                  <a:pt x="97" y="110"/>
                </a:cubicBezTo>
                <a:cubicBezTo>
                  <a:pt x="102" y="112"/>
                  <a:pt x="106" y="113"/>
                  <a:pt x="108" y="114"/>
                </a:cubicBezTo>
                <a:cubicBezTo>
                  <a:pt x="109" y="116"/>
                  <a:pt x="109" y="118"/>
                  <a:pt x="109" y="119"/>
                </a:cubicBezTo>
                <a:cubicBezTo>
                  <a:pt x="109" y="119"/>
                  <a:pt x="109" y="120"/>
                  <a:pt x="109" y="121"/>
                </a:cubicBezTo>
                <a:cubicBezTo>
                  <a:pt x="105" y="121"/>
                  <a:pt x="105" y="121"/>
                  <a:pt x="105" y="121"/>
                </a:cubicBezTo>
                <a:cubicBezTo>
                  <a:pt x="101" y="121"/>
                  <a:pt x="94" y="121"/>
                  <a:pt x="85" y="121"/>
                </a:cubicBezTo>
                <a:cubicBezTo>
                  <a:pt x="76" y="120"/>
                  <a:pt x="69" y="120"/>
                  <a:pt x="65" y="120"/>
                </a:cubicBezTo>
                <a:cubicBezTo>
                  <a:pt x="62" y="120"/>
                  <a:pt x="57" y="120"/>
                  <a:pt x="51" y="121"/>
                </a:cubicBezTo>
                <a:cubicBezTo>
                  <a:pt x="45" y="121"/>
                  <a:pt x="40" y="121"/>
                  <a:pt x="37" y="121"/>
                </a:cubicBezTo>
                <a:cubicBezTo>
                  <a:pt x="36" y="118"/>
                  <a:pt x="36" y="117"/>
                  <a:pt x="36" y="116"/>
                </a:cubicBezTo>
                <a:cubicBezTo>
                  <a:pt x="36" y="116"/>
                  <a:pt x="36" y="116"/>
                  <a:pt x="36" y="116"/>
                </a:cubicBezTo>
                <a:cubicBezTo>
                  <a:pt x="37" y="114"/>
                  <a:pt x="39" y="113"/>
                  <a:pt x="42" y="112"/>
                </a:cubicBezTo>
                <a:cubicBezTo>
                  <a:pt x="45" y="111"/>
                  <a:pt x="48" y="110"/>
                  <a:pt x="51" y="109"/>
                </a:cubicBezTo>
                <a:cubicBezTo>
                  <a:pt x="55" y="108"/>
                  <a:pt x="57" y="107"/>
                  <a:pt x="59" y="106"/>
                </a:cubicBezTo>
                <a:cubicBezTo>
                  <a:pt x="59" y="105"/>
                  <a:pt x="60" y="103"/>
                  <a:pt x="60" y="99"/>
                </a:cubicBezTo>
                <a:cubicBezTo>
                  <a:pt x="60" y="96"/>
                  <a:pt x="60" y="91"/>
                  <a:pt x="61" y="85"/>
                </a:cubicBezTo>
                <a:cubicBezTo>
                  <a:pt x="61" y="80"/>
                  <a:pt x="61" y="75"/>
                  <a:pt x="61" y="71"/>
                </a:cubicBezTo>
                <a:cubicBezTo>
                  <a:pt x="61" y="67"/>
                  <a:pt x="61" y="62"/>
                  <a:pt x="61" y="56"/>
                </a:cubicBezTo>
                <a:cubicBezTo>
                  <a:pt x="61" y="51"/>
                  <a:pt x="61" y="48"/>
                  <a:pt x="61" y="48"/>
                </a:cubicBezTo>
                <a:cubicBezTo>
                  <a:pt x="61" y="47"/>
                  <a:pt x="60" y="47"/>
                  <a:pt x="60" y="46"/>
                </a:cubicBezTo>
                <a:cubicBezTo>
                  <a:pt x="60" y="45"/>
                  <a:pt x="60" y="44"/>
                  <a:pt x="60" y="44"/>
                </a:cubicBezTo>
                <a:cubicBezTo>
                  <a:pt x="60" y="43"/>
                  <a:pt x="60" y="42"/>
                  <a:pt x="60" y="40"/>
                </a:cubicBezTo>
                <a:cubicBezTo>
                  <a:pt x="60" y="37"/>
                  <a:pt x="60" y="35"/>
                  <a:pt x="60" y="33"/>
                </a:cubicBezTo>
                <a:cubicBezTo>
                  <a:pt x="60" y="30"/>
                  <a:pt x="60" y="28"/>
                  <a:pt x="60" y="25"/>
                </a:cubicBezTo>
                <a:cubicBezTo>
                  <a:pt x="60" y="23"/>
                  <a:pt x="60" y="21"/>
                  <a:pt x="60" y="19"/>
                </a:cubicBezTo>
                <a:cubicBezTo>
                  <a:pt x="60" y="17"/>
                  <a:pt x="60" y="16"/>
                  <a:pt x="59" y="16"/>
                </a:cubicBezTo>
                <a:cubicBezTo>
                  <a:pt x="59" y="15"/>
                  <a:pt x="54" y="15"/>
                  <a:pt x="44" y="15"/>
                </a:cubicBezTo>
                <a:cubicBezTo>
                  <a:pt x="41" y="15"/>
                  <a:pt x="36" y="15"/>
                  <a:pt x="29" y="16"/>
                </a:cubicBezTo>
                <a:cubicBezTo>
                  <a:pt x="21" y="17"/>
                  <a:pt x="17" y="18"/>
                  <a:pt x="16" y="19"/>
                </a:cubicBezTo>
                <a:cubicBezTo>
                  <a:pt x="14" y="19"/>
                  <a:pt x="13" y="22"/>
                  <a:pt x="12" y="25"/>
                </a:cubicBezTo>
                <a:cubicBezTo>
                  <a:pt x="11" y="29"/>
                  <a:pt x="10" y="33"/>
                  <a:pt x="9" y="36"/>
                </a:cubicBezTo>
                <a:cubicBezTo>
                  <a:pt x="8" y="39"/>
                  <a:pt x="7" y="41"/>
                  <a:pt x="5" y="41"/>
                </a:cubicBezTo>
                <a:cubicBezTo>
                  <a:pt x="3" y="39"/>
                  <a:pt x="1" y="38"/>
                  <a:pt x="0" y="37"/>
                </a:cubicBezTo>
                <a:cubicBezTo>
                  <a:pt x="0" y="1"/>
                  <a:pt x="0" y="1"/>
                  <a:pt x="0" y="1"/>
                </a:cubicBezTo>
                <a:lnTo>
                  <a:pt x="8" y="0"/>
                </a:lnTo>
                <a:close/>
                <a:moveTo>
                  <a:pt x="124" y="122"/>
                </a:moveTo>
                <a:cubicBezTo>
                  <a:pt x="125" y="122"/>
                  <a:pt x="126" y="122"/>
                  <a:pt x="128" y="123"/>
                </a:cubicBezTo>
                <a:cubicBezTo>
                  <a:pt x="130" y="125"/>
                  <a:pt x="132" y="126"/>
                  <a:pt x="133" y="127"/>
                </a:cubicBezTo>
                <a:cubicBezTo>
                  <a:pt x="135" y="129"/>
                  <a:pt x="137" y="130"/>
                  <a:pt x="139" y="132"/>
                </a:cubicBezTo>
                <a:cubicBezTo>
                  <a:pt x="141" y="134"/>
                  <a:pt x="142" y="135"/>
                  <a:pt x="142" y="135"/>
                </a:cubicBezTo>
                <a:cubicBezTo>
                  <a:pt x="144" y="136"/>
                  <a:pt x="145" y="138"/>
                  <a:pt x="145" y="140"/>
                </a:cubicBezTo>
                <a:cubicBezTo>
                  <a:pt x="145" y="141"/>
                  <a:pt x="144" y="143"/>
                  <a:pt x="142" y="144"/>
                </a:cubicBezTo>
                <a:cubicBezTo>
                  <a:pt x="142" y="144"/>
                  <a:pt x="141" y="145"/>
                  <a:pt x="139" y="147"/>
                </a:cubicBezTo>
                <a:cubicBezTo>
                  <a:pt x="137" y="149"/>
                  <a:pt x="135" y="150"/>
                  <a:pt x="133" y="152"/>
                </a:cubicBezTo>
                <a:cubicBezTo>
                  <a:pt x="132" y="153"/>
                  <a:pt x="130" y="154"/>
                  <a:pt x="128" y="156"/>
                </a:cubicBezTo>
                <a:cubicBezTo>
                  <a:pt x="126" y="157"/>
                  <a:pt x="125" y="157"/>
                  <a:pt x="124" y="157"/>
                </a:cubicBezTo>
                <a:cubicBezTo>
                  <a:pt x="123" y="157"/>
                  <a:pt x="122" y="157"/>
                  <a:pt x="122" y="156"/>
                </a:cubicBezTo>
                <a:cubicBezTo>
                  <a:pt x="121" y="156"/>
                  <a:pt x="121" y="155"/>
                  <a:pt x="121" y="154"/>
                </a:cubicBezTo>
                <a:cubicBezTo>
                  <a:pt x="121" y="153"/>
                  <a:pt x="121" y="152"/>
                  <a:pt x="121" y="151"/>
                </a:cubicBezTo>
                <a:cubicBezTo>
                  <a:pt x="121" y="150"/>
                  <a:pt x="121" y="149"/>
                  <a:pt x="121" y="147"/>
                </a:cubicBezTo>
                <a:cubicBezTo>
                  <a:pt x="121" y="146"/>
                  <a:pt x="121" y="146"/>
                  <a:pt x="121" y="146"/>
                </a:cubicBezTo>
                <a:cubicBezTo>
                  <a:pt x="24" y="146"/>
                  <a:pt x="24" y="146"/>
                  <a:pt x="24" y="146"/>
                </a:cubicBezTo>
                <a:cubicBezTo>
                  <a:pt x="24" y="146"/>
                  <a:pt x="24" y="146"/>
                  <a:pt x="24" y="147"/>
                </a:cubicBezTo>
                <a:cubicBezTo>
                  <a:pt x="24" y="149"/>
                  <a:pt x="25" y="150"/>
                  <a:pt x="25" y="151"/>
                </a:cubicBezTo>
                <a:cubicBezTo>
                  <a:pt x="25" y="152"/>
                  <a:pt x="24" y="153"/>
                  <a:pt x="24" y="154"/>
                </a:cubicBezTo>
                <a:cubicBezTo>
                  <a:pt x="24" y="155"/>
                  <a:pt x="24" y="156"/>
                  <a:pt x="23" y="156"/>
                </a:cubicBezTo>
                <a:cubicBezTo>
                  <a:pt x="23" y="157"/>
                  <a:pt x="22" y="157"/>
                  <a:pt x="21" y="157"/>
                </a:cubicBezTo>
                <a:cubicBezTo>
                  <a:pt x="21" y="157"/>
                  <a:pt x="19" y="157"/>
                  <a:pt x="17" y="156"/>
                </a:cubicBezTo>
                <a:cubicBezTo>
                  <a:pt x="16" y="154"/>
                  <a:pt x="14" y="153"/>
                  <a:pt x="12" y="152"/>
                </a:cubicBezTo>
                <a:cubicBezTo>
                  <a:pt x="10" y="150"/>
                  <a:pt x="8" y="149"/>
                  <a:pt x="6" y="147"/>
                </a:cubicBezTo>
                <a:cubicBezTo>
                  <a:pt x="4" y="145"/>
                  <a:pt x="3" y="144"/>
                  <a:pt x="3" y="144"/>
                </a:cubicBezTo>
                <a:cubicBezTo>
                  <a:pt x="1" y="143"/>
                  <a:pt x="1" y="141"/>
                  <a:pt x="1" y="140"/>
                </a:cubicBezTo>
                <a:cubicBezTo>
                  <a:pt x="1" y="138"/>
                  <a:pt x="1" y="136"/>
                  <a:pt x="3" y="135"/>
                </a:cubicBezTo>
                <a:cubicBezTo>
                  <a:pt x="3" y="135"/>
                  <a:pt x="4" y="134"/>
                  <a:pt x="6" y="132"/>
                </a:cubicBezTo>
                <a:cubicBezTo>
                  <a:pt x="8" y="130"/>
                  <a:pt x="10" y="129"/>
                  <a:pt x="12" y="127"/>
                </a:cubicBezTo>
                <a:cubicBezTo>
                  <a:pt x="14" y="126"/>
                  <a:pt x="16" y="125"/>
                  <a:pt x="17" y="123"/>
                </a:cubicBezTo>
                <a:cubicBezTo>
                  <a:pt x="19" y="122"/>
                  <a:pt x="21" y="122"/>
                  <a:pt x="21" y="122"/>
                </a:cubicBezTo>
                <a:cubicBezTo>
                  <a:pt x="22" y="122"/>
                  <a:pt x="23" y="122"/>
                  <a:pt x="23" y="123"/>
                </a:cubicBezTo>
                <a:cubicBezTo>
                  <a:pt x="24" y="123"/>
                  <a:pt x="24" y="124"/>
                  <a:pt x="24" y="125"/>
                </a:cubicBezTo>
                <a:cubicBezTo>
                  <a:pt x="24" y="126"/>
                  <a:pt x="25" y="128"/>
                  <a:pt x="25" y="129"/>
                </a:cubicBezTo>
                <a:cubicBezTo>
                  <a:pt x="25" y="129"/>
                  <a:pt x="24" y="131"/>
                  <a:pt x="24" y="132"/>
                </a:cubicBezTo>
                <a:cubicBezTo>
                  <a:pt x="24" y="133"/>
                  <a:pt x="24" y="133"/>
                  <a:pt x="24" y="133"/>
                </a:cubicBezTo>
                <a:cubicBezTo>
                  <a:pt x="121" y="133"/>
                  <a:pt x="121" y="133"/>
                  <a:pt x="121" y="133"/>
                </a:cubicBezTo>
                <a:cubicBezTo>
                  <a:pt x="121" y="133"/>
                  <a:pt x="121" y="133"/>
                  <a:pt x="121" y="132"/>
                </a:cubicBezTo>
                <a:cubicBezTo>
                  <a:pt x="121" y="131"/>
                  <a:pt x="121" y="129"/>
                  <a:pt x="121" y="129"/>
                </a:cubicBezTo>
                <a:cubicBezTo>
                  <a:pt x="121" y="128"/>
                  <a:pt x="121" y="126"/>
                  <a:pt x="121" y="125"/>
                </a:cubicBezTo>
                <a:cubicBezTo>
                  <a:pt x="121" y="124"/>
                  <a:pt x="121" y="123"/>
                  <a:pt x="122" y="123"/>
                </a:cubicBezTo>
                <a:cubicBezTo>
                  <a:pt x="122" y="122"/>
                  <a:pt x="123" y="122"/>
                  <a:pt x="124" y="12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6" name="Freeform 56"/>
          <p:cNvSpPr>
            <a:spLocks noEditPoints="1"/>
          </p:cNvSpPr>
          <p:nvPr/>
        </p:nvSpPr>
        <p:spPr bwMode="auto">
          <a:xfrm>
            <a:off x="4454409" y="2488565"/>
            <a:ext cx="233094" cy="183146"/>
          </a:xfrm>
          <a:custGeom>
            <a:avLst/>
            <a:gdLst>
              <a:gd name="T0" fmla="*/ 121 w 169"/>
              <a:gd name="T1" fmla="*/ 6 h 133"/>
              <a:gd name="T2" fmla="*/ 121 w 169"/>
              <a:gd name="T3" fmla="*/ 19 h 133"/>
              <a:gd name="T4" fmla="*/ 119 w 169"/>
              <a:gd name="T5" fmla="*/ 23 h 133"/>
              <a:gd name="T6" fmla="*/ 115 w 169"/>
              <a:gd name="T7" fmla="*/ 25 h 133"/>
              <a:gd name="T8" fmla="*/ 6 w 169"/>
              <a:gd name="T9" fmla="*/ 25 h 133"/>
              <a:gd name="T10" fmla="*/ 1 w 169"/>
              <a:gd name="T11" fmla="*/ 23 h 133"/>
              <a:gd name="T12" fmla="*/ 0 w 169"/>
              <a:gd name="T13" fmla="*/ 19 h 133"/>
              <a:gd name="T14" fmla="*/ 0 w 169"/>
              <a:gd name="T15" fmla="*/ 6 h 133"/>
              <a:gd name="T16" fmla="*/ 1 w 169"/>
              <a:gd name="T17" fmla="*/ 2 h 133"/>
              <a:gd name="T18" fmla="*/ 6 w 169"/>
              <a:gd name="T19" fmla="*/ 0 h 133"/>
              <a:gd name="T20" fmla="*/ 115 w 169"/>
              <a:gd name="T21" fmla="*/ 0 h 133"/>
              <a:gd name="T22" fmla="*/ 119 w 169"/>
              <a:gd name="T23" fmla="*/ 2 h 133"/>
              <a:gd name="T24" fmla="*/ 121 w 169"/>
              <a:gd name="T25" fmla="*/ 6 h 133"/>
              <a:gd name="T26" fmla="*/ 157 w 169"/>
              <a:gd name="T27" fmla="*/ 43 h 133"/>
              <a:gd name="T28" fmla="*/ 157 w 169"/>
              <a:gd name="T29" fmla="*/ 55 h 133"/>
              <a:gd name="T30" fmla="*/ 155 w 169"/>
              <a:gd name="T31" fmla="*/ 59 h 133"/>
              <a:gd name="T32" fmla="*/ 151 w 169"/>
              <a:gd name="T33" fmla="*/ 61 h 133"/>
              <a:gd name="T34" fmla="*/ 6 w 169"/>
              <a:gd name="T35" fmla="*/ 61 h 133"/>
              <a:gd name="T36" fmla="*/ 1 w 169"/>
              <a:gd name="T37" fmla="*/ 59 h 133"/>
              <a:gd name="T38" fmla="*/ 0 w 169"/>
              <a:gd name="T39" fmla="*/ 55 h 133"/>
              <a:gd name="T40" fmla="*/ 0 w 169"/>
              <a:gd name="T41" fmla="*/ 43 h 133"/>
              <a:gd name="T42" fmla="*/ 1 w 169"/>
              <a:gd name="T43" fmla="*/ 38 h 133"/>
              <a:gd name="T44" fmla="*/ 6 w 169"/>
              <a:gd name="T45" fmla="*/ 37 h 133"/>
              <a:gd name="T46" fmla="*/ 151 w 169"/>
              <a:gd name="T47" fmla="*/ 37 h 133"/>
              <a:gd name="T48" fmla="*/ 155 w 169"/>
              <a:gd name="T49" fmla="*/ 38 h 133"/>
              <a:gd name="T50" fmla="*/ 157 w 169"/>
              <a:gd name="T51" fmla="*/ 43 h 133"/>
              <a:gd name="T52" fmla="*/ 133 w 169"/>
              <a:gd name="T53" fmla="*/ 79 h 133"/>
              <a:gd name="T54" fmla="*/ 133 w 169"/>
              <a:gd name="T55" fmla="*/ 91 h 133"/>
              <a:gd name="T56" fmla="*/ 131 w 169"/>
              <a:gd name="T57" fmla="*/ 95 h 133"/>
              <a:gd name="T58" fmla="*/ 127 w 169"/>
              <a:gd name="T59" fmla="*/ 97 h 133"/>
              <a:gd name="T60" fmla="*/ 6 w 169"/>
              <a:gd name="T61" fmla="*/ 97 h 133"/>
              <a:gd name="T62" fmla="*/ 1 w 169"/>
              <a:gd name="T63" fmla="*/ 95 h 133"/>
              <a:gd name="T64" fmla="*/ 0 w 169"/>
              <a:gd name="T65" fmla="*/ 91 h 133"/>
              <a:gd name="T66" fmla="*/ 0 w 169"/>
              <a:gd name="T67" fmla="*/ 79 h 133"/>
              <a:gd name="T68" fmla="*/ 1 w 169"/>
              <a:gd name="T69" fmla="*/ 75 h 133"/>
              <a:gd name="T70" fmla="*/ 6 w 169"/>
              <a:gd name="T71" fmla="*/ 73 h 133"/>
              <a:gd name="T72" fmla="*/ 127 w 169"/>
              <a:gd name="T73" fmla="*/ 73 h 133"/>
              <a:gd name="T74" fmla="*/ 131 w 169"/>
              <a:gd name="T75" fmla="*/ 75 h 133"/>
              <a:gd name="T76" fmla="*/ 133 w 169"/>
              <a:gd name="T77" fmla="*/ 79 h 133"/>
              <a:gd name="T78" fmla="*/ 169 w 169"/>
              <a:gd name="T79" fmla="*/ 115 h 133"/>
              <a:gd name="T80" fmla="*/ 169 w 169"/>
              <a:gd name="T81" fmla="*/ 127 h 133"/>
              <a:gd name="T82" fmla="*/ 167 w 169"/>
              <a:gd name="T83" fmla="*/ 132 h 133"/>
              <a:gd name="T84" fmla="*/ 163 w 169"/>
              <a:gd name="T85" fmla="*/ 133 h 133"/>
              <a:gd name="T86" fmla="*/ 6 w 169"/>
              <a:gd name="T87" fmla="*/ 133 h 133"/>
              <a:gd name="T88" fmla="*/ 1 w 169"/>
              <a:gd name="T89" fmla="*/ 132 h 133"/>
              <a:gd name="T90" fmla="*/ 0 w 169"/>
              <a:gd name="T91" fmla="*/ 127 h 133"/>
              <a:gd name="T92" fmla="*/ 0 w 169"/>
              <a:gd name="T93" fmla="*/ 115 h 133"/>
              <a:gd name="T94" fmla="*/ 1 w 169"/>
              <a:gd name="T95" fmla="*/ 111 h 133"/>
              <a:gd name="T96" fmla="*/ 6 w 169"/>
              <a:gd name="T97" fmla="*/ 109 h 133"/>
              <a:gd name="T98" fmla="*/ 163 w 169"/>
              <a:gd name="T99" fmla="*/ 109 h 133"/>
              <a:gd name="T100" fmla="*/ 167 w 169"/>
              <a:gd name="T101" fmla="*/ 111 h 133"/>
              <a:gd name="T102" fmla="*/ 169 w 169"/>
              <a:gd name="T103"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121" y="6"/>
                </a:moveTo>
                <a:cubicBezTo>
                  <a:pt x="121" y="19"/>
                  <a:pt x="121" y="19"/>
                  <a:pt x="121" y="19"/>
                </a:cubicBezTo>
                <a:cubicBezTo>
                  <a:pt x="121" y="20"/>
                  <a:pt x="120" y="22"/>
                  <a:pt x="119" y="23"/>
                </a:cubicBezTo>
                <a:cubicBezTo>
                  <a:pt x="118" y="24"/>
                  <a:pt x="116" y="25"/>
                  <a:pt x="115" y="25"/>
                </a:cubicBezTo>
                <a:cubicBezTo>
                  <a:pt x="6" y="25"/>
                  <a:pt x="6" y="25"/>
                  <a:pt x="6" y="25"/>
                </a:cubicBezTo>
                <a:cubicBezTo>
                  <a:pt x="4" y="25"/>
                  <a:pt x="3" y="24"/>
                  <a:pt x="1" y="23"/>
                </a:cubicBezTo>
                <a:cubicBezTo>
                  <a:pt x="0" y="22"/>
                  <a:pt x="0" y="20"/>
                  <a:pt x="0" y="19"/>
                </a:cubicBezTo>
                <a:cubicBezTo>
                  <a:pt x="0" y="6"/>
                  <a:pt x="0" y="6"/>
                  <a:pt x="0" y="6"/>
                </a:cubicBezTo>
                <a:cubicBezTo>
                  <a:pt x="0" y="5"/>
                  <a:pt x="0" y="3"/>
                  <a:pt x="1" y="2"/>
                </a:cubicBezTo>
                <a:cubicBezTo>
                  <a:pt x="3" y="1"/>
                  <a:pt x="4" y="0"/>
                  <a:pt x="6" y="0"/>
                </a:cubicBezTo>
                <a:cubicBezTo>
                  <a:pt x="115" y="0"/>
                  <a:pt x="115" y="0"/>
                  <a:pt x="115" y="0"/>
                </a:cubicBezTo>
                <a:cubicBezTo>
                  <a:pt x="116" y="0"/>
                  <a:pt x="118" y="1"/>
                  <a:pt x="119" y="2"/>
                </a:cubicBezTo>
                <a:cubicBezTo>
                  <a:pt x="120" y="3"/>
                  <a:pt x="121" y="5"/>
                  <a:pt x="121" y="6"/>
                </a:cubicBezTo>
                <a:close/>
                <a:moveTo>
                  <a:pt x="157" y="43"/>
                </a:moveTo>
                <a:cubicBezTo>
                  <a:pt x="157" y="55"/>
                  <a:pt x="157" y="55"/>
                  <a:pt x="157" y="55"/>
                </a:cubicBezTo>
                <a:cubicBezTo>
                  <a:pt x="157" y="56"/>
                  <a:pt x="156" y="58"/>
                  <a:pt x="155" y="59"/>
                </a:cubicBezTo>
                <a:cubicBezTo>
                  <a:pt x="154" y="60"/>
                  <a:pt x="153" y="61"/>
                  <a:pt x="151" y="61"/>
                </a:cubicBezTo>
                <a:cubicBezTo>
                  <a:pt x="6" y="61"/>
                  <a:pt x="6" y="61"/>
                  <a:pt x="6" y="61"/>
                </a:cubicBezTo>
                <a:cubicBezTo>
                  <a:pt x="4" y="61"/>
                  <a:pt x="3" y="60"/>
                  <a:pt x="1" y="59"/>
                </a:cubicBezTo>
                <a:cubicBezTo>
                  <a:pt x="0" y="58"/>
                  <a:pt x="0" y="56"/>
                  <a:pt x="0" y="55"/>
                </a:cubicBezTo>
                <a:cubicBezTo>
                  <a:pt x="0" y="43"/>
                  <a:pt x="0" y="43"/>
                  <a:pt x="0" y="43"/>
                </a:cubicBezTo>
                <a:cubicBezTo>
                  <a:pt x="0" y="41"/>
                  <a:pt x="0" y="40"/>
                  <a:pt x="1" y="38"/>
                </a:cubicBezTo>
                <a:cubicBezTo>
                  <a:pt x="3" y="37"/>
                  <a:pt x="4" y="37"/>
                  <a:pt x="6" y="37"/>
                </a:cubicBezTo>
                <a:cubicBezTo>
                  <a:pt x="151" y="37"/>
                  <a:pt x="151" y="37"/>
                  <a:pt x="151" y="37"/>
                </a:cubicBezTo>
                <a:cubicBezTo>
                  <a:pt x="153" y="37"/>
                  <a:pt x="154" y="37"/>
                  <a:pt x="155" y="38"/>
                </a:cubicBezTo>
                <a:cubicBezTo>
                  <a:pt x="156" y="40"/>
                  <a:pt x="157" y="41"/>
                  <a:pt x="157" y="43"/>
                </a:cubicBezTo>
                <a:close/>
                <a:moveTo>
                  <a:pt x="133" y="79"/>
                </a:moveTo>
                <a:cubicBezTo>
                  <a:pt x="133" y="91"/>
                  <a:pt x="133" y="91"/>
                  <a:pt x="133" y="91"/>
                </a:cubicBezTo>
                <a:cubicBezTo>
                  <a:pt x="133" y="93"/>
                  <a:pt x="132" y="94"/>
                  <a:pt x="131" y="95"/>
                </a:cubicBezTo>
                <a:cubicBezTo>
                  <a:pt x="130" y="97"/>
                  <a:pt x="128" y="97"/>
                  <a:pt x="127" y="97"/>
                </a:cubicBezTo>
                <a:cubicBezTo>
                  <a:pt x="6" y="97"/>
                  <a:pt x="6" y="97"/>
                  <a:pt x="6" y="97"/>
                </a:cubicBezTo>
                <a:cubicBezTo>
                  <a:pt x="4" y="97"/>
                  <a:pt x="3" y="97"/>
                  <a:pt x="1" y="95"/>
                </a:cubicBezTo>
                <a:cubicBezTo>
                  <a:pt x="0" y="94"/>
                  <a:pt x="0" y="93"/>
                  <a:pt x="0" y="91"/>
                </a:cubicBezTo>
                <a:cubicBezTo>
                  <a:pt x="0" y="79"/>
                  <a:pt x="0" y="79"/>
                  <a:pt x="0" y="79"/>
                </a:cubicBezTo>
                <a:cubicBezTo>
                  <a:pt x="0" y="77"/>
                  <a:pt x="0" y="76"/>
                  <a:pt x="1" y="75"/>
                </a:cubicBezTo>
                <a:cubicBezTo>
                  <a:pt x="3" y="74"/>
                  <a:pt x="4" y="73"/>
                  <a:pt x="6" y="73"/>
                </a:cubicBezTo>
                <a:cubicBezTo>
                  <a:pt x="127" y="73"/>
                  <a:pt x="127" y="73"/>
                  <a:pt x="127" y="73"/>
                </a:cubicBezTo>
                <a:cubicBezTo>
                  <a:pt x="128" y="73"/>
                  <a:pt x="130" y="74"/>
                  <a:pt x="131" y="75"/>
                </a:cubicBezTo>
                <a:cubicBezTo>
                  <a:pt x="132" y="76"/>
                  <a:pt x="133" y="77"/>
                  <a:pt x="133" y="79"/>
                </a:cubicBezTo>
                <a:close/>
                <a:moveTo>
                  <a:pt x="169" y="115"/>
                </a:moveTo>
                <a:cubicBezTo>
                  <a:pt x="169" y="127"/>
                  <a:pt x="169" y="127"/>
                  <a:pt x="169" y="127"/>
                </a:cubicBezTo>
                <a:cubicBezTo>
                  <a:pt x="169" y="129"/>
                  <a:pt x="168" y="130"/>
                  <a:pt x="167" y="132"/>
                </a:cubicBezTo>
                <a:cubicBezTo>
                  <a:pt x="166" y="133"/>
                  <a:pt x="165" y="133"/>
                  <a:pt x="163" y="133"/>
                </a:cubicBezTo>
                <a:cubicBezTo>
                  <a:pt x="6" y="133"/>
                  <a:pt x="6" y="133"/>
                  <a:pt x="6" y="133"/>
                </a:cubicBezTo>
                <a:cubicBezTo>
                  <a:pt x="4" y="133"/>
                  <a:pt x="3" y="133"/>
                  <a:pt x="1" y="132"/>
                </a:cubicBezTo>
                <a:cubicBezTo>
                  <a:pt x="0" y="130"/>
                  <a:pt x="0" y="129"/>
                  <a:pt x="0" y="127"/>
                </a:cubicBezTo>
                <a:cubicBezTo>
                  <a:pt x="0" y="115"/>
                  <a:pt x="0" y="115"/>
                  <a:pt x="0" y="115"/>
                </a:cubicBezTo>
                <a:cubicBezTo>
                  <a:pt x="0" y="114"/>
                  <a:pt x="0" y="112"/>
                  <a:pt x="1" y="111"/>
                </a:cubicBezTo>
                <a:cubicBezTo>
                  <a:pt x="3" y="110"/>
                  <a:pt x="4" y="109"/>
                  <a:pt x="6" y="109"/>
                </a:cubicBezTo>
                <a:cubicBezTo>
                  <a:pt x="163" y="109"/>
                  <a:pt x="163" y="109"/>
                  <a:pt x="163" y="109"/>
                </a:cubicBezTo>
                <a:cubicBezTo>
                  <a:pt x="165" y="109"/>
                  <a:pt x="166" y="110"/>
                  <a:pt x="167" y="111"/>
                </a:cubicBezTo>
                <a:cubicBezTo>
                  <a:pt x="168" y="112"/>
                  <a:pt x="169" y="114"/>
                  <a:pt x="169" y="11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7" name="Freeform 57"/>
          <p:cNvSpPr>
            <a:spLocks noEditPoints="1"/>
          </p:cNvSpPr>
          <p:nvPr/>
        </p:nvSpPr>
        <p:spPr bwMode="auto">
          <a:xfrm>
            <a:off x="4745778" y="2488565"/>
            <a:ext cx="235176" cy="183146"/>
          </a:xfrm>
          <a:custGeom>
            <a:avLst/>
            <a:gdLst>
              <a:gd name="T0" fmla="*/ 170 w 170"/>
              <a:gd name="T1" fmla="*/ 115 h 133"/>
              <a:gd name="T2" fmla="*/ 170 w 170"/>
              <a:gd name="T3" fmla="*/ 127 h 133"/>
              <a:gd name="T4" fmla="*/ 168 w 170"/>
              <a:gd name="T5" fmla="*/ 132 h 133"/>
              <a:gd name="T6" fmla="*/ 164 w 170"/>
              <a:gd name="T7" fmla="*/ 133 h 133"/>
              <a:gd name="T8" fmla="*/ 6 w 170"/>
              <a:gd name="T9" fmla="*/ 133 h 133"/>
              <a:gd name="T10" fmla="*/ 2 w 170"/>
              <a:gd name="T11" fmla="*/ 132 h 133"/>
              <a:gd name="T12" fmla="*/ 0 w 170"/>
              <a:gd name="T13" fmla="*/ 127 h 133"/>
              <a:gd name="T14" fmla="*/ 0 w 170"/>
              <a:gd name="T15" fmla="*/ 115 h 133"/>
              <a:gd name="T16" fmla="*/ 2 w 170"/>
              <a:gd name="T17" fmla="*/ 111 h 133"/>
              <a:gd name="T18" fmla="*/ 6 w 170"/>
              <a:gd name="T19" fmla="*/ 109 h 133"/>
              <a:gd name="T20" fmla="*/ 164 w 170"/>
              <a:gd name="T21" fmla="*/ 109 h 133"/>
              <a:gd name="T22" fmla="*/ 168 w 170"/>
              <a:gd name="T23" fmla="*/ 111 h 133"/>
              <a:gd name="T24" fmla="*/ 170 w 170"/>
              <a:gd name="T25" fmla="*/ 115 h 133"/>
              <a:gd name="T26" fmla="*/ 158 w 170"/>
              <a:gd name="T27" fmla="*/ 43 h 133"/>
              <a:gd name="T28" fmla="*/ 158 w 170"/>
              <a:gd name="T29" fmla="*/ 55 h 133"/>
              <a:gd name="T30" fmla="*/ 156 w 170"/>
              <a:gd name="T31" fmla="*/ 59 h 133"/>
              <a:gd name="T32" fmla="*/ 152 w 170"/>
              <a:gd name="T33" fmla="*/ 61 h 133"/>
              <a:gd name="T34" fmla="*/ 18 w 170"/>
              <a:gd name="T35" fmla="*/ 61 h 133"/>
              <a:gd name="T36" fmla="*/ 14 w 170"/>
              <a:gd name="T37" fmla="*/ 59 h 133"/>
              <a:gd name="T38" fmla="*/ 12 w 170"/>
              <a:gd name="T39" fmla="*/ 55 h 133"/>
              <a:gd name="T40" fmla="*/ 12 w 170"/>
              <a:gd name="T41" fmla="*/ 43 h 133"/>
              <a:gd name="T42" fmla="*/ 14 w 170"/>
              <a:gd name="T43" fmla="*/ 38 h 133"/>
              <a:gd name="T44" fmla="*/ 18 w 170"/>
              <a:gd name="T45" fmla="*/ 37 h 133"/>
              <a:gd name="T46" fmla="*/ 152 w 170"/>
              <a:gd name="T47" fmla="*/ 37 h 133"/>
              <a:gd name="T48" fmla="*/ 156 w 170"/>
              <a:gd name="T49" fmla="*/ 38 h 133"/>
              <a:gd name="T50" fmla="*/ 158 w 170"/>
              <a:gd name="T51" fmla="*/ 43 h 133"/>
              <a:gd name="T52" fmla="*/ 133 w 170"/>
              <a:gd name="T53" fmla="*/ 79 h 133"/>
              <a:gd name="T54" fmla="*/ 133 w 170"/>
              <a:gd name="T55" fmla="*/ 91 h 133"/>
              <a:gd name="T56" fmla="*/ 132 w 170"/>
              <a:gd name="T57" fmla="*/ 95 h 133"/>
              <a:gd name="T58" fmla="*/ 127 w 170"/>
              <a:gd name="T59" fmla="*/ 97 h 133"/>
              <a:gd name="T60" fmla="*/ 43 w 170"/>
              <a:gd name="T61" fmla="*/ 97 h 133"/>
              <a:gd name="T62" fmla="*/ 38 w 170"/>
              <a:gd name="T63" fmla="*/ 95 h 133"/>
              <a:gd name="T64" fmla="*/ 37 w 170"/>
              <a:gd name="T65" fmla="*/ 91 h 133"/>
              <a:gd name="T66" fmla="*/ 37 w 170"/>
              <a:gd name="T67" fmla="*/ 79 h 133"/>
              <a:gd name="T68" fmla="*/ 38 w 170"/>
              <a:gd name="T69" fmla="*/ 75 h 133"/>
              <a:gd name="T70" fmla="*/ 43 w 170"/>
              <a:gd name="T71" fmla="*/ 73 h 133"/>
              <a:gd name="T72" fmla="*/ 127 w 170"/>
              <a:gd name="T73" fmla="*/ 73 h 133"/>
              <a:gd name="T74" fmla="*/ 132 w 170"/>
              <a:gd name="T75" fmla="*/ 75 h 133"/>
              <a:gd name="T76" fmla="*/ 133 w 170"/>
              <a:gd name="T77" fmla="*/ 79 h 133"/>
              <a:gd name="T78" fmla="*/ 121 w 170"/>
              <a:gd name="T79" fmla="*/ 6 h 133"/>
              <a:gd name="T80" fmla="*/ 121 w 170"/>
              <a:gd name="T81" fmla="*/ 19 h 133"/>
              <a:gd name="T82" fmla="*/ 120 w 170"/>
              <a:gd name="T83" fmla="*/ 23 h 133"/>
              <a:gd name="T84" fmla="*/ 115 w 170"/>
              <a:gd name="T85" fmla="*/ 25 h 133"/>
              <a:gd name="T86" fmla="*/ 55 w 170"/>
              <a:gd name="T87" fmla="*/ 25 h 133"/>
              <a:gd name="T88" fmla="*/ 51 w 170"/>
              <a:gd name="T89" fmla="*/ 23 h 133"/>
              <a:gd name="T90" fmla="*/ 49 w 170"/>
              <a:gd name="T91" fmla="*/ 19 h 133"/>
              <a:gd name="T92" fmla="*/ 49 w 170"/>
              <a:gd name="T93" fmla="*/ 6 h 133"/>
              <a:gd name="T94" fmla="*/ 51 w 170"/>
              <a:gd name="T95" fmla="*/ 2 h 133"/>
              <a:gd name="T96" fmla="*/ 55 w 170"/>
              <a:gd name="T97" fmla="*/ 0 h 133"/>
              <a:gd name="T98" fmla="*/ 115 w 170"/>
              <a:gd name="T99" fmla="*/ 0 h 133"/>
              <a:gd name="T100" fmla="*/ 120 w 170"/>
              <a:gd name="T101" fmla="*/ 2 h 133"/>
              <a:gd name="T102" fmla="*/ 121 w 170"/>
              <a:gd name="T103" fmla="*/ 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33">
                <a:moveTo>
                  <a:pt x="170" y="115"/>
                </a:moveTo>
                <a:cubicBezTo>
                  <a:pt x="170" y="127"/>
                  <a:pt x="170" y="127"/>
                  <a:pt x="170" y="127"/>
                </a:cubicBezTo>
                <a:cubicBezTo>
                  <a:pt x="170" y="129"/>
                  <a:pt x="169" y="130"/>
                  <a:pt x="168" y="132"/>
                </a:cubicBezTo>
                <a:cubicBezTo>
                  <a:pt x="167" y="133"/>
                  <a:pt x="165" y="133"/>
                  <a:pt x="164" y="133"/>
                </a:cubicBezTo>
                <a:cubicBezTo>
                  <a:pt x="6" y="133"/>
                  <a:pt x="6" y="133"/>
                  <a:pt x="6" y="133"/>
                </a:cubicBezTo>
                <a:cubicBezTo>
                  <a:pt x="5" y="133"/>
                  <a:pt x="3" y="133"/>
                  <a:pt x="2" y="132"/>
                </a:cubicBezTo>
                <a:cubicBezTo>
                  <a:pt x="1" y="130"/>
                  <a:pt x="0" y="129"/>
                  <a:pt x="0" y="127"/>
                </a:cubicBezTo>
                <a:cubicBezTo>
                  <a:pt x="0" y="115"/>
                  <a:pt x="0" y="115"/>
                  <a:pt x="0" y="115"/>
                </a:cubicBezTo>
                <a:cubicBezTo>
                  <a:pt x="0" y="114"/>
                  <a:pt x="1" y="112"/>
                  <a:pt x="2" y="111"/>
                </a:cubicBezTo>
                <a:cubicBezTo>
                  <a:pt x="3" y="110"/>
                  <a:pt x="5" y="109"/>
                  <a:pt x="6" y="109"/>
                </a:cubicBezTo>
                <a:cubicBezTo>
                  <a:pt x="164" y="109"/>
                  <a:pt x="164" y="109"/>
                  <a:pt x="164" y="109"/>
                </a:cubicBezTo>
                <a:cubicBezTo>
                  <a:pt x="165" y="109"/>
                  <a:pt x="167" y="110"/>
                  <a:pt x="168" y="111"/>
                </a:cubicBezTo>
                <a:cubicBezTo>
                  <a:pt x="169" y="112"/>
                  <a:pt x="170" y="114"/>
                  <a:pt x="170" y="115"/>
                </a:cubicBezTo>
                <a:close/>
                <a:moveTo>
                  <a:pt x="158" y="43"/>
                </a:moveTo>
                <a:cubicBezTo>
                  <a:pt x="158" y="55"/>
                  <a:pt x="158" y="55"/>
                  <a:pt x="158" y="55"/>
                </a:cubicBezTo>
                <a:cubicBezTo>
                  <a:pt x="158" y="56"/>
                  <a:pt x="157" y="58"/>
                  <a:pt x="156" y="59"/>
                </a:cubicBezTo>
                <a:cubicBezTo>
                  <a:pt x="155" y="60"/>
                  <a:pt x="153" y="61"/>
                  <a:pt x="152" y="61"/>
                </a:cubicBezTo>
                <a:cubicBezTo>
                  <a:pt x="18" y="61"/>
                  <a:pt x="18" y="61"/>
                  <a:pt x="18" y="61"/>
                </a:cubicBezTo>
                <a:cubicBezTo>
                  <a:pt x="17" y="61"/>
                  <a:pt x="15" y="60"/>
                  <a:pt x="14" y="59"/>
                </a:cubicBezTo>
                <a:cubicBezTo>
                  <a:pt x="13" y="58"/>
                  <a:pt x="12" y="56"/>
                  <a:pt x="12" y="55"/>
                </a:cubicBezTo>
                <a:cubicBezTo>
                  <a:pt x="12" y="43"/>
                  <a:pt x="12" y="43"/>
                  <a:pt x="12" y="43"/>
                </a:cubicBezTo>
                <a:cubicBezTo>
                  <a:pt x="12" y="41"/>
                  <a:pt x="13" y="40"/>
                  <a:pt x="14" y="38"/>
                </a:cubicBezTo>
                <a:cubicBezTo>
                  <a:pt x="15" y="37"/>
                  <a:pt x="17" y="37"/>
                  <a:pt x="18" y="37"/>
                </a:cubicBezTo>
                <a:cubicBezTo>
                  <a:pt x="152" y="37"/>
                  <a:pt x="152" y="37"/>
                  <a:pt x="152" y="37"/>
                </a:cubicBezTo>
                <a:cubicBezTo>
                  <a:pt x="153" y="37"/>
                  <a:pt x="155" y="37"/>
                  <a:pt x="156" y="38"/>
                </a:cubicBezTo>
                <a:cubicBezTo>
                  <a:pt x="157" y="40"/>
                  <a:pt x="158" y="41"/>
                  <a:pt x="158" y="43"/>
                </a:cubicBezTo>
                <a:close/>
                <a:moveTo>
                  <a:pt x="133" y="79"/>
                </a:moveTo>
                <a:cubicBezTo>
                  <a:pt x="133" y="91"/>
                  <a:pt x="133" y="91"/>
                  <a:pt x="133" y="91"/>
                </a:cubicBezTo>
                <a:cubicBezTo>
                  <a:pt x="133" y="93"/>
                  <a:pt x="133" y="94"/>
                  <a:pt x="132" y="95"/>
                </a:cubicBezTo>
                <a:cubicBezTo>
                  <a:pt x="130" y="97"/>
                  <a:pt x="129" y="97"/>
                  <a:pt x="127" y="97"/>
                </a:cubicBezTo>
                <a:cubicBezTo>
                  <a:pt x="43" y="97"/>
                  <a:pt x="43" y="97"/>
                  <a:pt x="43" y="97"/>
                </a:cubicBezTo>
                <a:cubicBezTo>
                  <a:pt x="41" y="97"/>
                  <a:pt x="40" y="97"/>
                  <a:pt x="38" y="95"/>
                </a:cubicBezTo>
                <a:cubicBezTo>
                  <a:pt x="37" y="94"/>
                  <a:pt x="37" y="93"/>
                  <a:pt x="37" y="91"/>
                </a:cubicBezTo>
                <a:cubicBezTo>
                  <a:pt x="37" y="79"/>
                  <a:pt x="37" y="79"/>
                  <a:pt x="37" y="79"/>
                </a:cubicBezTo>
                <a:cubicBezTo>
                  <a:pt x="37" y="77"/>
                  <a:pt x="37" y="76"/>
                  <a:pt x="38" y="75"/>
                </a:cubicBezTo>
                <a:cubicBezTo>
                  <a:pt x="40" y="74"/>
                  <a:pt x="41" y="73"/>
                  <a:pt x="43" y="73"/>
                </a:cubicBezTo>
                <a:cubicBezTo>
                  <a:pt x="127" y="73"/>
                  <a:pt x="127" y="73"/>
                  <a:pt x="127" y="73"/>
                </a:cubicBezTo>
                <a:cubicBezTo>
                  <a:pt x="129" y="73"/>
                  <a:pt x="130" y="74"/>
                  <a:pt x="132" y="75"/>
                </a:cubicBezTo>
                <a:cubicBezTo>
                  <a:pt x="133" y="76"/>
                  <a:pt x="133" y="77"/>
                  <a:pt x="133" y="79"/>
                </a:cubicBezTo>
                <a:close/>
                <a:moveTo>
                  <a:pt x="121" y="6"/>
                </a:moveTo>
                <a:cubicBezTo>
                  <a:pt x="121" y="19"/>
                  <a:pt x="121" y="19"/>
                  <a:pt x="121" y="19"/>
                </a:cubicBezTo>
                <a:cubicBezTo>
                  <a:pt x="121" y="20"/>
                  <a:pt x="121" y="22"/>
                  <a:pt x="120" y="23"/>
                </a:cubicBezTo>
                <a:cubicBezTo>
                  <a:pt x="118" y="24"/>
                  <a:pt x="117" y="25"/>
                  <a:pt x="115" y="25"/>
                </a:cubicBezTo>
                <a:cubicBezTo>
                  <a:pt x="55" y="25"/>
                  <a:pt x="55" y="25"/>
                  <a:pt x="55" y="25"/>
                </a:cubicBezTo>
                <a:cubicBezTo>
                  <a:pt x="53" y="25"/>
                  <a:pt x="52" y="24"/>
                  <a:pt x="51" y="23"/>
                </a:cubicBezTo>
                <a:cubicBezTo>
                  <a:pt x="49" y="22"/>
                  <a:pt x="49" y="20"/>
                  <a:pt x="49" y="19"/>
                </a:cubicBezTo>
                <a:cubicBezTo>
                  <a:pt x="49" y="6"/>
                  <a:pt x="49" y="6"/>
                  <a:pt x="49" y="6"/>
                </a:cubicBezTo>
                <a:cubicBezTo>
                  <a:pt x="49" y="5"/>
                  <a:pt x="49" y="3"/>
                  <a:pt x="51" y="2"/>
                </a:cubicBezTo>
                <a:cubicBezTo>
                  <a:pt x="52" y="1"/>
                  <a:pt x="53" y="0"/>
                  <a:pt x="55" y="0"/>
                </a:cubicBezTo>
                <a:cubicBezTo>
                  <a:pt x="115" y="0"/>
                  <a:pt x="115" y="0"/>
                  <a:pt x="115" y="0"/>
                </a:cubicBezTo>
                <a:cubicBezTo>
                  <a:pt x="117" y="0"/>
                  <a:pt x="118" y="1"/>
                  <a:pt x="120" y="2"/>
                </a:cubicBezTo>
                <a:cubicBezTo>
                  <a:pt x="121" y="3"/>
                  <a:pt x="121" y="5"/>
                  <a:pt x="121"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8" name="Freeform 58"/>
          <p:cNvSpPr>
            <a:spLocks noEditPoints="1"/>
          </p:cNvSpPr>
          <p:nvPr/>
        </p:nvSpPr>
        <p:spPr bwMode="auto">
          <a:xfrm>
            <a:off x="5041307" y="2488565"/>
            <a:ext cx="233094" cy="183146"/>
          </a:xfrm>
          <a:custGeom>
            <a:avLst/>
            <a:gdLst>
              <a:gd name="T0" fmla="*/ 170 w 170"/>
              <a:gd name="T1" fmla="*/ 115 h 133"/>
              <a:gd name="T2" fmla="*/ 170 w 170"/>
              <a:gd name="T3" fmla="*/ 127 h 133"/>
              <a:gd name="T4" fmla="*/ 168 w 170"/>
              <a:gd name="T5" fmla="*/ 132 h 133"/>
              <a:gd name="T6" fmla="*/ 163 w 170"/>
              <a:gd name="T7" fmla="*/ 133 h 133"/>
              <a:gd name="T8" fmla="*/ 6 w 170"/>
              <a:gd name="T9" fmla="*/ 133 h 133"/>
              <a:gd name="T10" fmla="*/ 2 w 170"/>
              <a:gd name="T11" fmla="*/ 132 h 133"/>
              <a:gd name="T12" fmla="*/ 0 w 170"/>
              <a:gd name="T13" fmla="*/ 127 h 133"/>
              <a:gd name="T14" fmla="*/ 0 w 170"/>
              <a:gd name="T15" fmla="*/ 115 h 133"/>
              <a:gd name="T16" fmla="*/ 2 w 170"/>
              <a:gd name="T17" fmla="*/ 111 h 133"/>
              <a:gd name="T18" fmla="*/ 6 w 170"/>
              <a:gd name="T19" fmla="*/ 109 h 133"/>
              <a:gd name="T20" fmla="*/ 163 w 170"/>
              <a:gd name="T21" fmla="*/ 109 h 133"/>
              <a:gd name="T22" fmla="*/ 168 w 170"/>
              <a:gd name="T23" fmla="*/ 111 h 133"/>
              <a:gd name="T24" fmla="*/ 170 w 170"/>
              <a:gd name="T25" fmla="*/ 115 h 133"/>
              <a:gd name="T26" fmla="*/ 170 w 170"/>
              <a:gd name="T27" fmla="*/ 43 h 133"/>
              <a:gd name="T28" fmla="*/ 170 w 170"/>
              <a:gd name="T29" fmla="*/ 55 h 133"/>
              <a:gd name="T30" fmla="*/ 168 w 170"/>
              <a:gd name="T31" fmla="*/ 59 h 133"/>
              <a:gd name="T32" fmla="*/ 163 w 170"/>
              <a:gd name="T33" fmla="*/ 61 h 133"/>
              <a:gd name="T34" fmla="*/ 18 w 170"/>
              <a:gd name="T35" fmla="*/ 61 h 133"/>
              <a:gd name="T36" fmla="*/ 14 w 170"/>
              <a:gd name="T37" fmla="*/ 59 h 133"/>
              <a:gd name="T38" fmla="*/ 12 w 170"/>
              <a:gd name="T39" fmla="*/ 55 h 133"/>
              <a:gd name="T40" fmla="*/ 12 w 170"/>
              <a:gd name="T41" fmla="*/ 43 h 133"/>
              <a:gd name="T42" fmla="*/ 14 w 170"/>
              <a:gd name="T43" fmla="*/ 38 h 133"/>
              <a:gd name="T44" fmla="*/ 18 w 170"/>
              <a:gd name="T45" fmla="*/ 37 h 133"/>
              <a:gd name="T46" fmla="*/ 163 w 170"/>
              <a:gd name="T47" fmla="*/ 37 h 133"/>
              <a:gd name="T48" fmla="*/ 168 w 170"/>
              <a:gd name="T49" fmla="*/ 38 h 133"/>
              <a:gd name="T50" fmla="*/ 170 w 170"/>
              <a:gd name="T51" fmla="*/ 43 h 133"/>
              <a:gd name="T52" fmla="*/ 170 w 170"/>
              <a:gd name="T53" fmla="*/ 79 h 133"/>
              <a:gd name="T54" fmla="*/ 170 w 170"/>
              <a:gd name="T55" fmla="*/ 91 h 133"/>
              <a:gd name="T56" fmla="*/ 168 w 170"/>
              <a:gd name="T57" fmla="*/ 95 h 133"/>
              <a:gd name="T58" fmla="*/ 163 w 170"/>
              <a:gd name="T59" fmla="*/ 97 h 133"/>
              <a:gd name="T60" fmla="*/ 42 w 170"/>
              <a:gd name="T61" fmla="*/ 97 h 133"/>
              <a:gd name="T62" fmla="*/ 38 w 170"/>
              <a:gd name="T63" fmla="*/ 95 h 133"/>
              <a:gd name="T64" fmla="*/ 36 w 170"/>
              <a:gd name="T65" fmla="*/ 91 h 133"/>
              <a:gd name="T66" fmla="*/ 36 w 170"/>
              <a:gd name="T67" fmla="*/ 79 h 133"/>
              <a:gd name="T68" fmla="*/ 38 w 170"/>
              <a:gd name="T69" fmla="*/ 75 h 133"/>
              <a:gd name="T70" fmla="*/ 42 w 170"/>
              <a:gd name="T71" fmla="*/ 73 h 133"/>
              <a:gd name="T72" fmla="*/ 163 w 170"/>
              <a:gd name="T73" fmla="*/ 73 h 133"/>
              <a:gd name="T74" fmla="*/ 168 w 170"/>
              <a:gd name="T75" fmla="*/ 75 h 133"/>
              <a:gd name="T76" fmla="*/ 170 w 170"/>
              <a:gd name="T77" fmla="*/ 79 h 133"/>
              <a:gd name="T78" fmla="*/ 170 w 170"/>
              <a:gd name="T79" fmla="*/ 6 h 133"/>
              <a:gd name="T80" fmla="*/ 170 w 170"/>
              <a:gd name="T81" fmla="*/ 19 h 133"/>
              <a:gd name="T82" fmla="*/ 168 w 170"/>
              <a:gd name="T83" fmla="*/ 23 h 133"/>
              <a:gd name="T84" fmla="*/ 163 w 170"/>
              <a:gd name="T85" fmla="*/ 25 h 133"/>
              <a:gd name="T86" fmla="*/ 55 w 170"/>
              <a:gd name="T87" fmla="*/ 25 h 133"/>
              <a:gd name="T88" fmla="*/ 50 w 170"/>
              <a:gd name="T89" fmla="*/ 23 h 133"/>
              <a:gd name="T90" fmla="*/ 49 w 170"/>
              <a:gd name="T91" fmla="*/ 19 h 133"/>
              <a:gd name="T92" fmla="*/ 49 w 170"/>
              <a:gd name="T93" fmla="*/ 6 h 133"/>
              <a:gd name="T94" fmla="*/ 50 w 170"/>
              <a:gd name="T95" fmla="*/ 2 h 133"/>
              <a:gd name="T96" fmla="*/ 55 w 170"/>
              <a:gd name="T97" fmla="*/ 0 h 133"/>
              <a:gd name="T98" fmla="*/ 163 w 170"/>
              <a:gd name="T99" fmla="*/ 0 h 133"/>
              <a:gd name="T100" fmla="*/ 168 w 170"/>
              <a:gd name="T101" fmla="*/ 2 h 133"/>
              <a:gd name="T102" fmla="*/ 170 w 170"/>
              <a:gd name="T103" fmla="*/ 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33">
                <a:moveTo>
                  <a:pt x="170" y="115"/>
                </a:moveTo>
                <a:cubicBezTo>
                  <a:pt x="170" y="127"/>
                  <a:pt x="170" y="127"/>
                  <a:pt x="170" y="127"/>
                </a:cubicBezTo>
                <a:cubicBezTo>
                  <a:pt x="170" y="129"/>
                  <a:pt x="169" y="130"/>
                  <a:pt x="168" y="132"/>
                </a:cubicBezTo>
                <a:cubicBezTo>
                  <a:pt x="167" y="133"/>
                  <a:pt x="165" y="133"/>
                  <a:pt x="163" y="133"/>
                </a:cubicBezTo>
                <a:cubicBezTo>
                  <a:pt x="6" y="133"/>
                  <a:pt x="6" y="133"/>
                  <a:pt x="6" y="133"/>
                </a:cubicBezTo>
                <a:cubicBezTo>
                  <a:pt x="5" y="133"/>
                  <a:pt x="3" y="133"/>
                  <a:pt x="2" y="132"/>
                </a:cubicBezTo>
                <a:cubicBezTo>
                  <a:pt x="1" y="130"/>
                  <a:pt x="0" y="129"/>
                  <a:pt x="0" y="127"/>
                </a:cubicBezTo>
                <a:cubicBezTo>
                  <a:pt x="0" y="115"/>
                  <a:pt x="0" y="115"/>
                  <a:pt x="0" y="115"/>
                </a:cubicBezTo>
                <a:cubicBezTo>
                  <a:pt x="0" y="114"/>
                  <a:pt x="1" y="112"/>
                  <a:pt x="2" y="111"/>
                </a:cubicBezTo>
                <a:cubicBezTo>
                  <a:pt x="3" y="110"/>
                  <a:pt x="5" y="109"/>
                  <a:pt x="6" y="109"/>
                </a:cubicBezTo>
                <a:cubicBezTo>
                  <a:pt x="163" y="109"/>
                  <a:pt x="163" y="109"/>
                  <a:pt x="163" y="109"/>
                </a:cubicBezTo>
                <a:cubicBezTo>
                  <a:pt x="165" y="109"/>
                  <a:pt x="167" y="110"/>
                  <a:pt x="168" y="111"/>
                </a:cubicBezTo>
                <a:cubicBezTo>
                  <a:pt x="169" y="112"/>
                  <a:pt x="170" y="114"/>
                  <a:pt x="170" y="115"/>
                </a:cubicBezTo>
                <a:close/>
                <a:moveTo>
                  <a:pt x="170" y="43"/>
                </a:moveTo>
                <a:cubicBezTo>
                  <a:pt x="170" y="55"/>
                  <a:pt x="170" y="55"/>
                  <a:pt x="170" y="55"/>
                </a:cubicBezTo>
                <a:cubicBezTo>
                  <a:pt x="170" y="56"/>
                  <a:pt x="169" y="58"/>
                  <a:pt x="168" y="59"/>
                </a:cubicBezTo>
                <a:cubicBezTo>
                  <a:pt x="167" y="60"/>
                  <a:pt x="165" y="61"/>
                  <a:pt x="163" y="61"/>
                </a:cubicBezTo>
                <a:cubicBezTo>
                  <a:pt x="18" y="61"/>
                  <a:pt x="18" y="61"/>
                  <a:pt x="18" y="61"/>
                </a:cubicBezTo>
                <a:cubicBezTo>
                  <a:pt x="17" y="61"/>
                  <a:pt x="15" y="60"/>
                  <a:pt x="14" y="59"/>
                </a:cubicBezTo>
                <a:cubicBezTo>
                  <a:pt x="13" y="58"/>
                  <a:pt x="12" y="56"/>
                  <a:pt x="12" y="55"/>
                </a:cubicBezTo>
                <a:cubicBezTo>
                  <a:pt x="12" y="43"/>
                  <a:pt x="12" y="43"/>
                  <a:pt x="12" y="43"/>
                </a:cubicBezTo>
                <a:cubicBezTo>
                  <a:pt x="12" y="41"/>
                  <a:pt x="13" y="40"/>
                  <a:pt x="14" y="38"/>
                </a:cubicBezTo>
                <a:cubicBezTo>
                  <a:pt x="15" y="37"/>
                  <a:pt x="17" y="37"/>
                  <a:pt x="18" y="37"/>
                </a:cubicBezTo>
                <a:cubicBezTo>
                  <a:pt x="163" y="37"/>
                  <a:pt x="163" y="37"/>
                  <a:pt x="163" y="37"/>
                </a:cubicBezTo>
                <a:cubicBezTo>
                  <a:pt x="165" y="37"/>
                  <a:pt x="167" y="37"/>
                  <a:pt x="168" y="38"/>
                </a:cubicBezTo>
                <a:cubicBezTo>
                  <a:pt x="169" y="40"/>
                  <a:pt x="170" y="41"/>
                  <a:pt x="170" y="43"/>
                </a:cubicBezTo>
                <a:close/>
                <a:moveTo>
                  <a:pt x="170" y="79"/>
                </a:moveTo>
                <a:cubicBezTo>
                  <a:pt x="170" y="91"/>
                  <a:pt x="170" y="91"/>
                  <a:pt x="170" y="91"/>
                </a:cubicBezTo>
                <a:cubicBezTo>
                  <a:pt x="170" y="93"/>
                  <a:pt x="169" y="94"/>
                  <a:pt x="168" y="95"/>
                </a:cubicBezTo>
                <a:cubicBezTo>
                  <a:pt x="167" y="97"/>
                  <a:pt x="165" y="97"/>
                  <a:pt x="163" y="97"/>
                </a:cubicBezTo>
                <a:cubicBezTo>
                  <a:pt x="42" y="97"/>
                  <a:pt x="42" y="97"/>
                  <a:pt x="42" y="97"/>
                </a:cubicBezTo>
                <a:cubicBezTo>
                  <a:pt x="41" y="97"/>
                  <a:pt x="39" y="97"/>
                  <a:pt x="38" y="95"/>
                </a:cubicBezTo>
                <a:cubicBezTo>
                  <a:pt x="37" y="94"/>
                  <a:pt x="36" y="93"/>
                  <a:pt x="36" y="91"/>
                </a:cubicBezTo>
                <a:cubicBezTo>
                  <a:pt x="36" y="79"/>
                  <a:pt x="36" y="79"/>
                  <a:pt x="36" y="79"/>
                </a:cubicBezTo>
                <a:cubicBezTo>
                  <a:pt x="36" y="77"/>
                  <a:pt x="37" y="76"/>
                  <a:pt x="38" y="75"/>
                </a:cubicBezTo>
                <a:cubicBezTo>
                  <a:pt x="39" y="74"/>
                  <a:pt x="41" y="73"/>
                  <a:pt x="42" y="73"/>
                </a:cubicBezTo>
                <a:cubicBezTo>
                  <a:pt x="163" y="73"/>
                  <a:pt x="163" y="73"/>
                  <a:pt x="163" y="73"/>
                </a:cubicBezTo>
                <a:cubicBezTo>
                  <a:pt x="165" y="73"/>
                  <a:pt x="167" y="74"/>
                  <a:pt x="168" y="75"/>
                </a:cubicBezTo>
                <a:cubicBezTo>
                  <a:pt x="169" y="76"/>
                  <a:pt x="170" y="77"/>
                  <a:pt x="170" y="79"/>
                </a:cubicBezTo>
                <a:close/>
                <a:moveTo>
                  <a:pt x="170" y="6"/>
                </a:moveTo>
                <a:cubicBezTo>
                  <a:pt x="170" y="19"/>
                  <a:pt x="170" y="19"/>
                  <a:pt x="170" y="19"/>
                </a:cubicBezTo>
                <a:cubicBezTo>
                  <a:pt x="170" y="20"/>
                  <a:pt x="169" y="22"/>
                  <a:pt x="168" y="23"/>
                </a:cubicBezTo>
                <a:cubicBezTo>
                  <a:pt x="167" y="24"/>
                  <a:pt x="165" y="25"/>
                  <a:pt x="163" y="25"/>
                </a:cubicBezTo>
                <a:cubicBezTo>
                  <a:pt x="55" y="25"/>
                  <a:pt x="55" y="25"/>
                  <a:pt x="55" y="25"/>
                </a:cubicBezTo>
                <a:cubicBezTo>
                  <a:pt x="53" y="25"/>
                  <a:pt x="51" y="24"/>
                  <a:pt x="50" y="23"/>
                </a:cubicBezTo>
                <a:cubicBezTo>
                  <a:pt x="49" y="22"/>
                  <a:pt x="49" y="20"/>
                  <a:pt x="49" y="19"/>
                </a:cubicBezTo>
                <a:cubicBezTo>
                  <a:pt x="49" y="6"/>
                  <a:pt x="49" y="6"/>
                  <a:pt x="49" y="6"/>
                </a:cubicBezTo>
                <a:cubicBezTo>
                  <a:pt x="49" y="5"/>
                  <a:pt x="49" y="3"/>
                  <a:pt x="50" y="2"/>
                </a:cubicBezTo>
                <a:cubicBezTo>
                  <a:pt x="51" y="1"/>
                  <a:pt x="53" y="0"/>
                  <a:pt x="55" y="0"/>
                </a:cubicBezTo>
                <a:cubicBezTo>
                  <a:pt x="163" y="0"/>
                  <a:pt x="163" y="0"/>
                  <a:pt x="163" y="0"/>
                </a:cubicBezTo>
                <a:cubicBezTo>
                  <a:pt x="165" y="0"/>
                  <a:pt x="167" y="1"/>
                  <a:pt x="168" y="2"/>
                </a:cubicBezTo>
                <a:cubicBezTo>
                  <a:pt x="169" y="3"/>
                  <a:pt x="170" y="5"/>
                  <a:pt x="170"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59" name="Freeform 59"/>
          <p:cNvSpPr>
            <a:spLocks noEditPoints="1"/>
          </p:cNvSpPr>
          <p:nvPr/>
        </p:nvSpPr>
        <p:spPr bwMode="auto">
          <a:xfrm>
            <a:off x="5334757" y="2488565"/>
            <a:ext cx="233094" cy="183146"/>
          </a:xfrm>
          <a:custGeom>
            <a:avLst/>
            <a:gdLst>
              <a:gd name="T0" fmla="*/ 169 w 169"/>
              <a:gd name="T1" fmla="*/ 6 h 133"/>
              <a:gd name="T2" fmla="*/ 169 w 169"/>
              <a:gd name="T3" fmla="*/ 19 h 133"/>
              <a:gd name="T4" fmla="*/ 167 w 169"/>
              <a:gd name="T5" fmla="*/ 23 h 133"/>
              <a:gd name="T6" fmla="*/ 163 w 169"/>
              <a:gd name="T7" fmla="*/ 25 h 133"/>
              <a:gd name="T8" fmla="*/ 6 w 169"/>
              <a:gd name="T9" fmla="*/ 25 h 133"/>
              <a:gd name="T10" fmla="*/ 2 w 169"/>
              <a:gd name="T11" fmla="*/ 23 h 133"/>
              <a:gd name="T12" fmla="*/ 0 w 169"/>
              <a:gd name="T13" fmla="*/ 19 h 133"/>
              <a:gd name="T14" fmla="*/ 0 w 169"/>
              <a:gd name="T15" fmla="*/ 6 h 133"/>
              <a:gd name="T16" fmla="*/ 2 w 169"/>
              <a:gd name="T17" fmla="*/ 2 h 133"/>
              <a:gd name="T18" fmla="*/ 6 w 169"/>
              <a:gd name="T19" fmla="*/ 0 h 133"/>
              <a:gd name="T20" fmla="*/ 163 w 169"/>
              <a:gd name="T21" fmla="*/ 0 h 133"/>
              <a:gd name="T22" fmla="*/ 167 w 169"/>
              <a:gd name="T23" fmla="*/ 2 h 133"/>
              <a:gd name="T24" fmla="*/ 169 w 169"/>
              <a:gd name="T25" fmla="*/ 6 h 133"/>
              <a:gd name="T26" fmla="*/ 169 w 169"/>
              <a:gd name="T27" fmla="*/ 43 h 133"/>
              <a:gd name="T28" fmla="*/ 169 w 169"/>
              <a:gd name="T29" fmla="*/ 55 h 133"/>
              <a:gd name="T30" fmla="*/ 167 w 169"/>
              <a:gd name="T31" fmla="*/ 59 h 133"/>
              <a:gd name="T32" fmla="*/ 163 w 169"/>
              <a:gd name="T33" fmla="*/ 61 h 133"/>
              <a:gd name="T34" fmla="*/ 6 w 169"/>
              <a:gd name="T35" fmla="*/ 61 h 133"/>
              <a:gd name="T36" fmla="*/ 2 w 169"/>
              <a:gd name="T37" fmla="*/ 59 h 133"/>
              <a:gd name="T38" fmla="*/ 0 w 169"/>
              <a:gd name="T39" fmla="*/ 55 h 133"/>
              <a:gd name="T40" fmla="*/ 0 w 169"/>
              <a:gd name="T41" fmla="*/ 43 h 133"/>
              <a:gd name="T42" fmla="*/ 2 w 169"/>
              <a:gd name="T43" fmla="*/ 38 h 133"/>
              <a:gd name="T44" fmla="*/ 6 w 169"/>
              <a:gd name="T45" fmla="*/ 37 h 133"/>
              <a:gd name="T46" fmla="*/ 163 w 169"/>
              <a:gd name="T47" fmla="*/ 37 h 133"/>
              <a:gd name="T48" fmla="*/ 167 w 169"/>
              <a:gd name="T49" fmla="*/ 38 h 133"/>
              <a:gd name="T50" fmla="*/ 169 w 169"/>
              <a:gd name="T51" fmla="*/ 43 h 133"/>
              <a:gd name="T52" fmla="*/ 169 w 169"/>
              <a:gd name="T53" fmla="*/ 79 h 133"/>
              <a:gd name="T54" fmla="*/ 169 w 169"/>
              <a:gd name="T55" fmla="*/ 91 h 133"/>
              <a:gd name="T56" fmla="*/ 167 w 169"/>
              <a:gd name="T57" fmla="*/ 95 h 133"/>
              <a:gd name="T58" fmla="*/ 163 w 169"/>
              <a:gd name="T59" fmla="*/ 97 h 133"/>
              <a:gd name="T60" fmla="*/ 6 w 169"/>
              <a:gd name="T61" fmla="*/ 97 h 133"/>
              <a:gd name="T62" fmla="*/ 2 w 169"/>
              <a:gd name="T63" fmla="*/ 95 h 133"/>
              <a:gd name="T64" fmla="*/ 0 w 169"/>
              <a:gd name="T65" fmla="*/ 91 h 133"/>
              <a:gd name="T66" fmla="*/ 0 w 169"/>
              <a:gd name="T67" fmla="*/ 79 h 133"/>
              <a:gd name="T68" fmla="*/ 2 w 169"/>
              <a:gd name="T69" fmla="*/ 75 h 133"/>
              <a:gd name="T70" fmla="*/ 6 w 169"/>
              <a:gd name="T71" fmla="*/ 73 h 133"/>
              <a:gd name="T72" fmla="*/ 163 w 169"/>
              <a:gd name="T73" fmla="*/ 73 h 133"/>
              <a:gd name="T74" fmla="*/ 167 w 169"/>
              <a:gd name="T75" fmla="*/ 75 h 133"/>
              <a:gd name="T76" fmla="*/ 169 w 169"/>
              <a:gd name="T77" fmla="*/ 79 h 133"/>
              <a:gd name="T78" fmla="*/ 169 w 169"/>
              <a:gd name="T79" fmla="*/ 115 h 133"/>
              <a:gd name="T80" fmla="*/ 169 w 169"/>
              <a:gd name="T81" fmla="*/ 127 h 133"/>
              <a:gd name="T82" fmla="*/ 167 w 169"/>
              <a:gd name="T83" fmla="*/ 132 h 133"/>
              <a:gd name="T84" fmla="*/ 163 w 169"/>
              <a:gd name="T85" fmla="*/ 133 h 133"/>
              <a:gd name="T86" fmla="*/ 6 w 169"/>
              <a:gd name="T87" fmla="*/ 133 h 133"/>
              <a:gd name="T88" fmla="*/ 2 w 169"/>
              <a:gd name="T89" fmla="*/ 132 h 133"/>
              <a:gd name="T90" fmla="*/ 0 w 169"/>
              <a:gd name="T91" fmla="*/ 127 h 133"/>
              <a:gd name="T92" fmla="*/ 0 w 169"/>
              <a:gd name="T93" fmla="*/ 115 h 133"/>
              <a:gd name="T94" fmla="*/ 2 w 169"/>
              <a:gd name="T95" fmla="*/ 111 h 133"/>
              <a:gd name="T96" fmla="*/ 6 w 169"/>
              <a:gd name="T97" fmla="*/ 109 h 133"/>
              <a:gd name="T98" fmla="*/ 163 w 169"/>
              <a:gd name="T99" fmla="*/ 109 h 133"/>
              <a:gd name="T100" fmla="*/ 167 w 169"/>
              <a:gd name="T101" fmla="*/ 111 h 133"/>
              <a:gd name="T102" fmla="*/ 169 w 169"/>
              <a:gd name="T103"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169" y="6"/>
                </a:moveTo>
                <a:cubicBezTo>
                  <a:pt x="169" y="19"/>
                  <a:pt x="169" y="19"/>
                  <a:pt x="169" y="19"/>
                </a:cubicBezTo>
                <a:cubicBezTo>
                  <a:pt x="169" y="20"/>
                  <a:pt x="169" y="22"/>
                  <a:pt x="167" y="23"/>
                </a:cubicBezTo>
                <a:cubicBezTo>
                  <a:pt x="166" y="24"/>
                  <a:pt x="165" y="25"/>
                  <a:pt x="163" y="25"/>
                </a:cubicBezTo>
                <a:cubicBezTo>
                  <a:pt x="6" y="25"/>
                  <a:pt x="6" y="25"/>
                  <a:pt x="6" y="25"/>
                </a:cubicBezTo>
                <a:cubicBezTo>
                  <a:pt x="4" y="25"/>
                  <a:pt x="3" y="24"/>
                  <a:pt x="2" y="23"/>
                </a:cubicBezTo>
                <a:cubicBezTo>
                  <a:pt x="0" y="22"/>
                  <a:pt x="0" y="20"/>
                  <a:pt x="0" y="19"/>
                </a:cubicBezTo>
                <a:cubicBezTo>
                  <a:pt x="0" y="6"/>
                  <a:pt x="0" y="6"/>
                  <a:pt x="0" y="6"/>
                </a:cubicBezTo>
                <a:cubicBezTo>
                  <a:pt x="0" y="5"/>
                  <a:pt x="0" y="3"/>
                  <a:pt x="2" y="2"/>
                </a:cubicBezTo>
                <a:cubicBezTo>
                  <a:pt x="3" y="1"/>
                  <a:pt x="4" y="0"/>
                  <a:pt x="6" y="0"/>
                </a:cubicBezTo>
                <a:cubicBezTo>
                  <a:pt x="163" y="0"/>
                  <a:pt x="163" y="0"/>
                  <a:pt x="163" y="0"/>
                </a:cubicBezTo>
                <a:cubicBezTo>
                  <a:pt x="165" y="0"/>
                  <a:pt x="166" y="1"/>
                  <a:pt x="167" y="2"/>
                </a:cubicBezTo>
                <a:cubicBezTo>
                  <a:pt x="169" y="3"/>
                  <a:pt x="169" y="5"/>
                  <a:pt x="169" y="6"/>
                </a:cubicBezTo>
                <a:close/>
                <a:moveTo>
                  <a:pt x="169" y="43"/>
                </a:moveTo>
                <a:cubicBezTo>
                  <a:pt x="169" y="55"/>
                  <a:pt x="169" y="55"/>
                  <a:pt x="169" y="55"/>
                </a:cubicBezTo>
                <a:cubicBezTo>
                  <a:pt x="169" y="56"/>
                  <a:pt x="169" y="58"/>
                  <a:pt x="167" y="59"/>
                </a:cubicBezTo>
                <a:cubicBezTo>
                  <a:pt x="166" y="60"/>
                  <a:pt x="165" y="61"/>
                  <a:pt x="163" y="61"/>
                </a:cubicBezTo>
                <a:cubicBezTo>
                  <a:pt x="6" y="61"/>
                  <a:pt x="6" y="61"/>
                  <a:pt x="6" y="61"/>
                </a:cubicBezTo>
                <a:cubicBezTo>
                  <a:pt x="4" y="61"/>
                  <a:pt x="3" y="60"/>
                  <a:pt x="2" y="59"/>
                </a:cubicBezTo>
                <a:cubicBezTo>
                  <a:pt x="0" y="58"/>
                  <a:pt x="0" y="56"/>
                  <a:pt x="0" y="55"/>
                </a:cubicBezTo>
                <a:cubicBezTo>
                  <a:pt x="0" y="43"/>
                  <a:pt x="0" y="43"/>
                  <a:pt x="0" y="43"/>
                </a:cubicBezTo>
                <a:cubicBezTo>
                  <a:pt x="0" y="41"/>
                  <a:pt x="0" y="40"/>
                  <a:pt x="2" y="38"/>
                </a:cubicBezTo>
                <a:cubicBezTo>
                  <a:pt x="3" y="37"/>
                  <a:pt x="4" y="37"/>
                  <a:pt x="6" y="37"/>
                </a:cubicBezTo>
                <a:cubicBezTo>
                  <a:pt x="163" y="37"/>
                  <a:pt x="163" y="37"/>
                  <a:pt x="163" y="37"/>
                </a:cubicBezTo>
                <a:cubicBezTo>
                  <a:pt x="165" y="37"/>
                  <a:pt x="166" y="37"/>
                  <a:pt x="167" y="38"/>
                </a:cubicBezTo>
                <a:cubicBezTo>
                  <a:pt x="169" y="40"/>
                  <a:pt x="169" y="41"/>
                  <a:pt x="169" y="43"/>
                </a:cubicBezTo>
                <a:close/>
                <a:moveTo>
                  <a:pt x="169" y="79"/>
                </a:moveTo>
                <a:cubicBezTo>
                  <a:pt x="169" y="91"/>
                  <a:pt x="169" y="91"/>
                  <a:pt x="169" y="91"/>
                </a:cubicBezTo>
                <a:cubicBezTo>
                  <a:pt x="169" y="93"/>
                  <a:pt x="169" y="94"/>
                  <a:pt x="167" y="95"/>
                </a:cubicBezTo>
                <a:cubicBezTo>
                  <a:pt x="166" y="97"/>
                  <a:pt x="165" y="97"/>
                  <a:pt x="163" y="97"/>
                </a:cubicBezTo>
                <a:cubicBezTo>
                  <a:pt x="6" y="97"/>
                  <a:pt x="6" y="97"/>
                  <a:pt x="6" y="97"/>
                </a:cubicBezTo>
                <a:cubicBezTo>
                  <a:pt x="4" y="97"/>
                  <a:pt x="3" y="97"/>
                  <a:pt x="2" y="95"/>
                </a:cubicBezTo>
                <a:cubicBezTo>
                  <a:pt x="0" y="94"/>
                  <a:pt x="0" y="93"/>
                  <a:pt x="0" y="91"/>
                </a:cubicBezTo>
                <a:cubicBezTo>
                  <a:pt x="0" y="79"/>
                  <a:pt x="0" y="79"/>
                  <a:pt x="0" y="79"/>
                </a:cubicBezTo>
                <a:cubicBezTo>
                  <a:pt x="0" y="77"/>
                  <a:pt x="0" y="76"/>
                  <a:pt x="2" y="75"/>
                </a:cubicBezTo>
                <a:cubicBezTo>
                  <a:pt x="3" y="74"/>
                  <a:pt x="4" y="73"/>
                  <a:pt x="6" y="73"/>
                </a:cubicBezTo>
                <a:cubicBezTo>
                  <a:pt x="163" y="73"/>
                  <a:pt x="163" y="73"/>
                  <a:pt x="163" y="73"/>
                </a:cubicBezTo>
                <a:cubicBezTo>
                  <a:pt x="165" y="73"/>
                  <a:pt x="166" y="74"/>
                  <a:pt x="167" y="75"/>
                </a:cubicBezTo>
                <a:cubicBezTo>
                  <a:pt x="169" y="76"/>
                  <a:pt x="169" y="77"/>
                  <a:pt x="169" y="79"/>
                </a:cubicBezTo>
                <a:close/>
                <a:moveTo>
                  <a:pt x="169" y="115"/>
                </a:moveTo>
                <a:cubicBezTo>
                  <a:pt x="169" y="127"/>
                  <a:pt x="169" y="127"/>
                  <a:pt x="169" y="127"/>
                </a:cubicBezTo>
                <a:cubicBezTo>
                  <a:pt x="169" y="129"/>
                  <a:pt x="169" y="130"/>
                  <a:pt x="167" y="132"/>
                </a:cubicBezTo>
                <a:cubicBezTo>
                  <a:pt x="166" y="133"/>
                  <a:pt x="165" y="133"/>
                  <a:pt x="163" y="133"/>
                </a:cubicBezTo>
                <a:cubicBezTo>
                  <a:pt x="6" y="133"/>
                  <a:pt x="6" y="133"/>
                  <a:pt x="6" y="133"/>
                </a:cubicBezTo>
                <a:cubicBezTo>
                  <a:pt x="4" y="133"/>
                  <a:pt x="3" y="133"/>
                  <a:pt x="2" y="132"/>
                </a:cubicBezTo>
                <a:cubicBezTo>
                  <a:pt x="0" y="130"/>
                  <a:pt x="0" y="129"/>
                  <a:pt x="0" y="127"/>
                </a:cubicBezTo>
                <a:cubicBezTo>
                  <a:pt x="0" y="115"/>
                  <a:pt x="0" y="115"/>
                  <a:pt x="0" y="115"/>
                </a:cubicBezTo>
                <a:cubicBezTo>
                  <a:pt x="0" y="114"/>
                  <a:pt x="0" y="112"/>
                  <a:pt x="2" y="111"/>
                </a:cubicBezTo>
                <a:cubicBezTo>
                  <a:pt x="3" y="110"/>
                  <a:pt x="4" y="109"/>
                  <a:pt x="6" y="109"/>
                </a:cubicBezTo>
                <a:cubicBezTo>
                  <a:pt x="163" y="109"/>
                  <a:pt x="163" y="109"/>
                  <a:pt x="163" y="109"/>
                </a:cubicBezTo>
                <a:cubicBezTo>
                  <a:pt x="165" y="109"/>
                  <a:pt x="166" y="110"/>
                  <a:pt x="167" y="111"/>
                </a:cubicBezTo>
                <a:cubicBezTo>
                  <a:pt x="169" y="112"/>
                  <a:pt x="169" y="114"/>
                  <a:pt x="169" y="11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0" name="Freeform 60"/>
          <p:cNvSpPr>
            <a:spLocks noEditPoints="1"/>
          </p:cNvSpPr>
          <p:nvPr/>
        </p:nvSpPr>
        <p:spPr bwMode="auto">
          <a:xfrm>
            <a:off x="5628206" y="2488565"/>
            <a:ext cx="233094" cy="183146"/>
          </a:xfrm>
          <a:custGeom>
            <a:avLst/>
            <a:gdLst>
              <a:gd name="T0" fmla="*/ 24 w 169"/>
              <a:gd name="T1" fmla="*/ 22 h 133"/>
              <a:gd name="T2" fmla="*/ 21 w 169"/>
              <a:gd name="T3" fmla="*/ 25 h 133"/>
              <a:gd name="T4" fmla="*/ 1 w 169"/>
              <a:gd name="T5" fmla="*/ 24 h 133"/>
              <a:gd name="T6" fmla="*/ 0 w 169"/>
              <a:gd name="T7" fmla="*/ 3 h 133"/>
              <a:gd name="T8" fmla="*/ 3 w 169"/>
              <a:gd name="T9" fmla="*/ 0 h 133"/>
              <a:gd name="T10" fmla="*/ 23 w 169"/>
              <a:gd name="T11" fmla="*/ 1 h 133"/>
              <a:gd name="T12" fmla="*/ 24 w 169"/>
              <a:gd name="T13" fmla="*/ 40 h 133"/>
              <a:gd name="T14" fmla="*/ 23 w 169"/>
              <a:gd name="T15" fmla="*/ 60 h 133"/>
              <a:gd name="T16" fmla="*/ 3 w 169"/>
              <a:gd name="T17" fmla="*/ 61 h 133"/>
              <a:gd name="T18" fmla="*/ 0 w 169"/>
              <a:gd name="T19" fmla="*/ 58 h 133"/>
              <a:gd name="T20" fmla="*/ 1 w 169"/>
              <a:gd name="T21" fmla="*/ 38 h 133"/>
              <a:gd name="T22" fmla="*/ 21 w 169"/>
              <a:gd name="T23" fmla="*/ 37 h 133"/>
              <a:gd name="T24" fmla="*/ 24 w 169"/>
              <a:gd name="T25" fmla="*/ 40 h 133"/>
              <a:gd name="T26" fmla="*/ 24 w 169"/>
              <a:gd name="T27" fmla="*/ 94 h 133"/>
              <a:gd name="T28" fmla="*/ 21 w 169"/>
              <a:gd name="T29" fmla="*/ 97 h 133"/>
              <a:gd name="T30" fmla="*/ 1 w 169"/>
              <a:gd name="T31" fmla="*/ 96 h 133"/>
              <a:gd name="T32" fmla="*/ 0 w 169"/>
              <a:gd name="T33" fmla="*/ 76 h 133"/>
              <a:gd name="T34" fmla="*/ 3 w 169"/>
              <a:gd name="T35" fmla="*/ 73 h 133"/>
              <a:gd name="T36" fmla="*/ 23 w 169"/>
              <a:gd name="T37" fmla="*/ 74 h 133"/>
              <a:gd name="T38" fmla="*/ 24 w 169"/>
              <a:gd name="T39" fmla="*/ 112 h 133"/>
              <a:gd name="T40" fmla="*/ 23 w 169"/>
              <a:gd name="T41" fmla="*/ 133 h 133"/>
              <a:gd name="T42" fmla="*/ 3 w 169"/>
              <a:gd name="T43" fmla="*/ 133 h 133"/>
              <a:gd name="T44" fmla="*/ 0 w 169"/>
              <a:gd name="T45" fmla="*/ 130 h 133"/>
              <a:gd name="T46" fmla="*/ 1 w 169"/>
              <a:gd name="T47" fmla="*/ 110 h 133"/>
              <a:gd name="T48" fmla="*/ 21 w 169"/>
              <a:gd name="T49" fmla="*/ 109 h 133"/>
              <a:gd name="T50" fmla="*/ 24 w 169"/>
              <a:gd name="T51" fmla="*/ 112 h 133"/>
              <a:gd name="T52" fmla="*/ 169 w 169"/>
              <a:gd name="T53" fmla="*/ 22 h 133"/>
              <a:gd name="T54" fmla="*/ 166 w 169"/>
              <a:gd name="T55" fmla="*/ 25 h 133"/>
              <a:gd name="T56" fmla="*/ 37 w 169"/>
              <a:gd name="T57" fmla="*/ 24 h 133"/>
              <a:gd name="T58" fmla="*/ 36 w 169"/>
              <a:gd name="T59" fmla="*/ 3 h 133"/>
              <a:gd name="T60" fmla="*/ 39 w 169"/>
              <a:gd name="T61" fmla="*/ 0 h 133"/>
              <a:gd name="T62" fmla="*/ 168 w 169"/>
              <a:gd name="T63" fmla="*/ 1 h 133"/>
              <a:gd name="T64" fmla="*/ 169 w 169"/>
              <a:gd name="T65" fmla="*/ 40 h 133"/>
              <a:gd name="T66" fmla="*/ 168 w 169"/>
              <a:gd name="T67" fmla="*/ 60 h 133"/>
              <a:gd name="T68" fmla="*/ 39 w 169"/>
              <a:gd name="T69" fmla="*/ 61 h 133"/>
              <a:gd name="T70" fmla="*/ 36 w 169"/>
              <a:gd name="T71" fmla="*/ 58 h 133"/>
              <a:gd name="T72" fmla="*/ 37 w 169"/>
              <a:gd name="T73" fmla="*/ 38 h 133"/>
              <a:gd name="T74" fmla="*/ 166 w 169"/>
              <a:gd name="T75" fmla="*/ 37 h 133"/>
              <a:gd name="T76" fmla="*/ 169 w 169"/>
              <a:gd name="T77" fmla="*/ 40 h 133"/>
              <a:gd name="T78" fmla="*/ 169 w 169"/>
              <a:gd name="T79" fmla="*/ 94 h 133"/>
              <a:gd name="T80" fmla="*/ 166 w 169"/>
              <a:gd name="T81" fmla="*/ 97 h 133"/>
              <a:gd name="T82" fmla="*/ 37 w 169"/>
              <a:gd name="T83" fmla="*/ 96 h 133"/>
              <a:gd name="T84" fmla="*/ 36 w 169"/>
              <a:gd name="T85" fmla="*/ 76 h 133"/>
              <a:gd name="T86" fmla="*/ 39 w 169"/>
              <a:gd name="T87" fmla="*/ 73 h 133"/>
              <a:gd name="T88" fmla="*/ 168 w 169"/>
              <a:gd name="T89" fmla="*/ 74 h 133"/>
              <a:gd name="T90" fmla="*/ 169 w 169"/>
              <a:gd name="T91" fmla="*/ 112 h 133"/>
              <a:gd name="T92" fmla="*/ 168 w 169"/>
              <a:gd name="T93" fmla="*/ 133 h 133"/>
              <a:gd name="T94" fmla="*/ 39 w 169"/>
              <a:gd name="T95" fmla="*/ 133 h 133"/>
              <a:gd name="T96" fmla="*/ 36 w 169"/>
              <a:gd name="T97" fmla="*/ 130 h 133"/>
              <a:gd name="T98" fmla="*/ 37 w 169"/>
              <a:gd name="T99" fmla="*/ 110 h 133"/>
              <a:gd name="T100" fmla="*/ 166 w 169"/>
              <a:gd name="T101" fmla="*/ 109 h 133"/>
              <a:gd name="T102" fmla="*/ 169 w 169"/>
              <a:gd name="T10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24" y="3"/>
                </a:moveTo>
                <a:cubicBezTo>
                  <a:pt x="24" y="22"/>
                  <a:pt x="24" y="22"/>
                  <a:pt x="24" y="22"/>
                </a:cubicBezTo>
                <a:cubicBezTo>
                  <a:pt x="24" y="22"/>
                  <a:pt x="24" y="23"/>
                  <a:pt x="23" y="24"/>
                </a:cubicBezTo>
                <a:cubicBezTo>
                  <a:pt x="22" y="24"/>
                  <a:pt x="22" y="25"/>
                  <a:pt x="21" y="25"/>
                </a:cubicBezTo>
                <a:cubicBezTo>
                  <a:pt x="3" y="25"/>
                  <a:pt x="3" y="25"/>
                  <a:pt x="3" y="25"/>
                </a:cubicBezTo>
                <a:cubicBezTo>
                  <a:pt x="2" y="25"/>
                  <a:pt x="1" y="24"/>
                  <a:pt x="1" y="24"/>
                </a:cubicBezTo>
                <a:cubicBezTo>
                  <a:pt x="0" y="23"/>
                  <a:pt x="0" y="22"/>
                  <a:pt x="0" y="22"/>
                </a:cubicBezTo>
                <a:cubicBezTo>
                  <a:pt x="0" y="3"/>
                  <a:pt x="0" y="3"/>
                  <a:pt x="0" y="3"/>
                </a:cubicBezTo>
                <a:cubicBezTo>
                  <a:pt x="0" y="3"/>
                  <a:pt x="0" y="2"/>
                  <a:pt x="1" y="1"/>
                </a:cubicBezTo>
                <a:cubicBezTo>
                  <a:pt x="1" y="1"/>
                  <a:pt x="2" y="0"/>
                  <a:pt x="3" y="0"/>
                </a:cubicBezTo>
                <a:cubicBezTo>
                  <a:pt x="21" y="0"/>
                  <a:pt x="21" y="0"/>
                  <a:pt x="21" y="0"/>
                </a:cubicBezTo>
                <a:cubicBezTo>
                  <a:pt x="22" y="0"/>
                  <a:pt x="22" y="1"/>
                  <a:pt x="23" y="1"/>
                </a:cubicBezTo>
                <a:cubicBezTo>
                  <a:pt x="24" y="2"/>
                  <a:pt x="24" y="3"/>
                  <a:pt x="24" y="3"/>
                </a:cubicBezTo>
                <a:close/>
                <a:moveTo>
                  <a:pt x="24" y="40"/>
                </a:moveTo>
                <a:cubicBezTo>
                  <a:pt x="24" y="58"/>
                  <a:pt x="24" y="58"/>
                  <a:pt x="24" y="58"/>
                </a:cubicBezTo>
                <a:cubicBezTo>
                  <a:pt x="24" y="59"/>
                  <a:pt x="24" y="59"/>
                  <a:pt x="23" y="60"/>
                </a:cubicBezTo>
                <a:cubicBezTo>
                  <a:pt x="22" y="61"/>
                  <a:pt x="22" y="61"/>
                  <a:pt x="21" y="61"/>
                </a:cubicBezTo>
                <a:cubicBezTo>
                  <a:pt x="3" y="61"/>
                  <a:pt x="3" y="61"/>
                  <a:pt x="3" y="61"/>
                </a:cubicBezTo>
                <a:cubicBezTo>
                  <a:pt x="2" y="61"/>
                  <a:pt x="1" y="61"/>
                  <a:pt x="1" y="60"/>
                </a:cubicBezTo>
                <a:cubicBezTo>
                  <a:pt x="0" y="59"/>
                  <a:pt x="0" y="59"/>
                  <a:pt x="0" y="58"/>
                </a:cubicBezTo>
                <a:cubicBezTo>
                  <a:pt x="0" y="40"/>
                  <a:pt x="0" y="40"/>
                  <a:pt x="0" y="40"/>
                </a:cubicBezTo>
                <a:cubicBezTo>
                  <a:pt x="0" y="39"/>
                  <a:pt x="0" y="38"/>
                  <a:pt x="1" y="38"/>
                </a:cubicBezTo>
                <a:cubicBezTo>
                  <a:pt x="1" y="37"/>
                  <a:pt x="2" y="37"/>
                  <a:pt x="3" y="37"/>
                </a:cubicBezTo>
                <a:cubicBezTo>
                  <a:pt x="21" y="37"/>
                  <a:pt x="21" y="37"/>
                  <a:pt x="21" y="37"/>
                </a:cubicBezTo>
                <a:cubicBezTo>
                  <a:pt x="22" y="37"/>
                  <a:pt x="22" y="37"/>
                  <a:pt x="23" y="38"/>
                </a:cubicBezTo>
                <a:cubicBezTo>
                  <a:pt x="24" y="38"/>
                  <a:pt x="24" y="39"/>
                  <a:pt x="24" y="40"/>
                </a:cubicBezTo>
                <a:close/>
                <a:moveTo>
                  <a:pt x="24" y="76"/>
                </a:moveTo>
                <a:cubicBezTo>
                  <a:pt x="24" y="94"/>
                  <a:pt x="24" y="94"/>
                  <a:pt x="24" y="94"/>
                </a:cubicBezTo>
                <a:cubicBezTo>
                  <a:pt x="24" y="95"/>
                  <a:pt x="24" y="96"/>
                  <a:pt x="23" y="96"/>
                </a:cubicBezTo>
                <a:cubicBezTo>
                  <a:pt x="22" y="97"/>
                  <a:pt x="22" y="97"/>
                  <a:pt x="21" y="97"/>
                </a:cubicBezTo>
                <a:cubicBezTo>
                  <a:pt x="3" y="97"/>
                  <a:pt x="3" y="97"/>
                  <a:pt x="3" y="97"/>
                </a:cubicBezTo>
                <a:cubicBezTo>
                  <a:pt x="2" y="97"/>
                  <a:pt x="1" y="97"/>
                  <a:pt x="1" y="96"/>
                </a:cubicBezTo>
                <a:cubicBezTo>
                  <a:pt x="0" y="96"/>
                  <a:pt x="0" y="95"/>
                  <a:pt x="0" y="94"/>
                </a:cubicBezTo>
                <a:cubicBezTo>
                  <a:pt x="0" y="76"/>
                  <a:pt x="0" y="76"/>
                  <a:pt x="0" y="76"/>
                </a:cubicBezTo>
                <a:cubicBezTo>
                  <a:pt x="0" y="75"/>
                  <a:pt x="0" y="74"/>
                  <a:pt x="1" y="74"/>
                </a:cubicBezTo>
                <a:cubicBezTo>
                  <a:pt x="1" y="73"/>
                  <a:pt x="2" y="73"/>
                  <a:pt x="3" y="73"/>
                </a:cubicBezTo>
                <a:cubicBezTo>
                  <a:pt x="21" y="73"/>
                  <a:pt x="21" y="73"/>
                  <a:pt x="21" y="73"/>
                </a:cubicBezTo>
                <a:cubicBezTo>
                  <a:pt x="22" y="73"/>
                  <a:pt x="22" y="73"/>
                  <a:pt x="23" y="74"/>
                </a:cubicBezTo>
                <a:cubicBezTo>
                  <a:pt x="24" y="74"/>
                  <a:pt x="24" y="75"/>
                  <a:pt x="24" y="76"/>
                </a:cubicBezTo>
                <a:close/>
                <a:moveTo>
                  <a:pt x="24" y="112"/>
                </a:moveTo>
                <a:cubicBezTo>
                  <a:pt x="24" y="130"/>
                  <a:pt x="24" y="130"/>
                  <a:pt x="24" y="130"/>
                </a:cubicBezTo>
                <a:cubicBezTo>
                  <a:pt x="24" y="131"/>
                  <a:pt x="24" y="132"/>
                  <a:pt x="23" y="133"/>
                </a:cubicBezTo>
                <a:cubicBezTo>
                  <a:pt x="22" y="133"/>
                  <a:pt x="22" y="133"/>
                  <a:pt x="21" y="133"/>
                </a:cubicBezTo>
                <a:cubicBezTo>
                  <a:pt x="3" y="133"/>
                  <a:pt x="3" y="133"/>
                  <a:pt x="3" y="133"/>
                </a:cubicBezTo>
                <a:cubicBezTo>
                  <a:pt x="2" y="133"/>
                  <a:pt x="1" y="133"/>
                  <a:pt x="1" y="133"/>
                </a:cubicBezTo>
                <a:cubicBezTo>
                  <a:pt x="0" y="132"/>
                  <a:pt x="0" y="131"/>
                  <a:pt x="0" y="130"/>
                </a:cubicBezTo>
                <a:cubicBezTo>
                  <a:pt x="0" y="112"/>
                  <a:pt x="0" y="112"/>
                  <a:pt x="0" y="112"/>
                </a:cubicBezTo>
                <a:cubicBezTo>
                  <a:pt x="0" y="111"/>
                  <a:pt x="0" y="111"/>
                  <a:pt x="1" y="110"/>
                </a:cubicBezTo>
                <a:cubicBezTo>
                  <a:pt x="1" y="110"/>
                  <a:pt x="2" y="109"/>
                  <a:pt x="3" y="109"/>
                </a:cubicBezTo>
                <a:cubicBezTo>
                  <a:pt x="21" y="109"/>
                  <a:pt x="21" y="109"/>
                  <a:pt x="21" y="109"/>
                </a:cubicBezTo>
                <a:cubicBezTo>
                  <a:pt x="22" y="109"/>
                  <a:pt x="22" y="110"/>
                  <a:pt x="23" y="110"/>
                </a:cubicBezTo>
                <a:cubicBezTo>
                  <a:pt x="24" y="111"/>
                  <a:pt x="24" y="111"/>
                  <a:pt x="24" y="112"/>
                </a:cubicBezTo>
                <a:close/>
                <a:moveTo>
                  <a:pt x="169" y="3"/>
                </a:moveTo>
                <a:cubicBezTo>
                  <a:pt x="169" y="22"/>
                  <a:pt x="169" y="22"/>
                  <a:pt x="169" y="22"/>
                </a:cubicBezTo>
                <a:cubicBezTo>
                  <a:pt x="169" y="22"/>
                  <a:pt x="169" y="23"/>
                  <a:pt x="168" y="24"/>
                </a:cubicBezTo>
                <a:cubicBezTo>
                  <a:pt x="168" y="24"/>
                  <a:pt x="167" y="25"/>
                  <a:pt x="166" y="25"/>
                </a:cubicBezTo>
                <a:cubicBezTo>
                  <a:pt x="39" y="25"/>
                  <a:pt x="39" y="25"/>
                  <a:pt x="39" y="25"/>
                </a:cubicBezTo>
                <a:cubicBezTo>
                  <a:pt x="38" y="25"/>
                  <a:pt x="37" y="24"/>
                  <a:pt x="37" y="24"/>
                </a:cubicBezTo>
                <a:cubicBezTo>
                  <a:pt x="36" y="23"/>
                  <a:pt x="36" y="22"/>
                  <a:pt x="36" y="22"/>
                </a:cubicBezTo>
                <a:cubicBezTo>
                  <a:pt x="36" y="3"/>
                  <a:pt x="36" y="3"/>
                  <a:pt x="36" y="3"/>
                </a:cubicBezTo>
                <a:cubicBezTo>
                  <a:pt x="36" y="3"/>
                  <a:pt x="36" y="2"/>
                  <a:pt x="37" y="1"/>
                </a:cubicBezTo>
                <a:cubicBezTo>
                  <a:pt x="37" y="1"/>
                  <a:pt x="38" y="0"/>
                  <a:pt x="39" y="0"/>
                </a:cubicBezTo>
                <a:cubicBezTo>
                  <a:pt x="166" y="0"/>
                  <a:pt x="166" y="0"/>
                  <a:pt x="166" y="0"/>
                </a:cubicBezTo>
                <a:cubicBezTo>
                  <a:pt x="167" y="0"/>
                  <a:pt x="168" y="1"/>
                  <a:pt x="168" y="1"/>
                </a:cubicBezTo>
                <a:cubicBezTo>
                  <a:pt x="169" y="2"/>
                  <a:pt x="169" y="3"/>
                  <a:pt x="169" y="3"/>
                </a:cubicBezTo>
                <a:close/>
                <a:moveTo>
                  <a:pt x="169" y="40"/>
                </a:moveTo>
                <a:cubicBezTo>
                  <a:pt x="169" y="58"/>
                  <a:pt x="169" y="58"/>
                  <a:pt x="169" y="58"/>
                </a:cubicBezTo>
                <a:cubicBezTo>
                  <a:pt x="169" y="59"/>
                  <a:pt x="169" y="59"/>
                  <a:pt x="168" y="60"/>
                </a:cubicBezTo>
                <a:cubicBezTo>
                  <a:pt x="168" y="61"/>
                  <a:pt x="167" y="61"/>
                  <a:pt x="166" y="61"/>
                </a:cubicBezTo>
                <a:cubicBezTo>
                  <a:pt x="39" y="61"/>
                  <a:pt x="39" y="61"/>
                  <a:pt x="39" y="61"/>
                </a:cubicBezTo>
                <a:cubicBezTo>
                  <a:pt x="38" y="61"/>
                  <a:pt x="37" y="61"/>
                  <a:pt x="37" y="60"/>
                </a:cubicBezTo>
                <a:cubicBezTo>
                  <a:pt x="36" y="59"/>
                  <a:pt x="36" y="59"/>
                  <a:pt x="36" y="58"/>
                </a:cubicBezTo>
                <a:cubicBezTo>
                  <a:pt x="36" y="40"/>
                  <a:pt x="36" y="40"/>
                  <a:pt x="36" y="40"/>
                </a:cubicBezTo>
                <a:cubicBezTo>
                  <a:pt x="36" y="39"/>
                  <a:pt x="36" y="38"/>
                  <a:pt x="37" y="38"/>
                </a:cubicBezTo>
                <a:cubicBezTo>
                  <a:pt x="37" y="37"/>
                  <a:pt x="38" y="37"/>
                  <a:pt x="39" y="37"/>
                </a:cubicBezTo>
                <a:cubicBezTo>
                  <a:pt x="166" y="37"/>
                  <a:pt x="166" y="37"/>
                  <a:pt x="166" y="37"/>
                </a:cubicBezTo>
                <a:cubicBezTo>
                  <a:pt x="167" y="37"/>
                  <a:pt x="168" y="37"/>
                  <a:pt x="168" y="38"/>
                </a:cubicBezTo>
                <a:cubicBezTo>
                  <a:pt x="169" y="38"/>
                  <a:pt x="169" y="39"/>
                  <a:pt x="169" y="40"/>
                </a:cubicBezTo>
                <a:close/>
                <a:moveTo>
                  <a:pt x="169" y="76"/>
                </a:moveTo>
                <a:cubicBezTo>
                  <a:pt x="169" y="94"/>
                  <a:pt x="169" y="94"/>
                  <a:pt x="169" y="94"/>
                </a:cubicBezTo>
                <a:cubicBezTo>
                  <a:pt x="169" y="95"/>
                  <a:pt x="169" y="96"/>
                  <a:pt x="168" y="96"/>
                </a:cubicBezTo>
                <a:cubicBezTo>
                  <a:pt x="168" y="97"/>
                  <a:pt x="167" y="97"/>
                  <a:pt x="166" y="97"/>
                </a:cubicBezTo>
                <a:cubicBezTo>
                  <a:pt x="39" y="97"/>
                  <a:pt x="39" y="97"/>
                  <a:pt x="39" y="97"/>
                </a:cubicBezTo>
                <a:cubicBezTo>
                  <a:pt x="38" y="97"/>
                  <a:pt x="37" y="97"/>
                  <a:pt x="37" y="96"/>
                </a:cubicBezTo>
                <a:cubicBezTo>
                  <a:pt x="36" y="96"/>
                  <a:pt x="36" y="95"/>
                  <a:pt x="36" y="94"/>
                </a:cubicBezTo>
                <a:cubicBezTo>
                  <a:pt x="36" y="76"/>
                  <a:pt x="36" y="76"/>
                  <a:pt x="36" y="76"/>
                </a:cubicBezTo>
                <a:cubicBezTo>
                  <a:pt x="36" y="75"/>
                  <a:pt x="36" y="74"/>
                  <a:pt x="37" y="74"/>
                </a:cubicBezTo>
                <a:cubicBezTo>
                  <a:pt x="37" y="73"/>
                  <a:pt x="38" y="73"/>
                  <a:pt x="39" y="73"/>
                </a:cubicBezTo>
                <a:cubicBezTo>
                  <a:pt x="166" y="73"/>
                  <a:pt x="166" y="73"/>
                  <a:pt x="166" y="73"/>
                </a:cubicBezTo>
                <a:cubicBezTo>
                  <a:pt x="167" y="73"/>
                  <a:pt x="168" y="73"/>
                  <a:pt x="168" y="74"/>
                </a:cubicBezTo>
                <a:cubicBezTo>
                  <a:pt x="169" y="74"/>
                  <a:pt x="169" y="75"/>
                  <a:pt x="169" y="76"/>
                </a:cubicBezTo>
                <a:close/>
                <a:moveTo>
                  <a:pt x="169" y="112"/>
                </a:moveTo>
                <a:cubicBezTo>
                  <a:pt x="169" y="130"/>
                  <a:pt x="169" y="130"/>
                  <a:pt x="169" y="130"/>
                </a:cubicBezTo>
                <a:cubicBezTo>
                  <a:pt x="169" y="131"/>
                  <a:pt x="169" y="132"/>
                  <a:pt x="168" y="133"/>
                </a:cubicBezTo>
                <a:cubicBezTo>
                  <a:pt x="168" y="133"/>
                  <a:pt x="167" y="133"/>
                  <a:pt x="166" y="133"/>
                </a:cubicBezTo>
                <a:cubicBezTo>
                  <a:pt x="39" y="133"/>
                  <a:pt x="39" y="133"/>
                  <a:pt x="39" y="133"/>
                </a:cubicBezTo>
                <a:cubicBezTo>
                  <a:pt x="38" y="133"/>
                  <a:pt x="37" y="133"/>
                  <a:pt x="37" y="133"/>
                </a:cubicBezTo>
                <a:cubicBezTo>
                  <a:pt x="36" y="132"/>
                  <a:pt x="36" y="131"/>
                  <a:pt x="36" y="130"/>
                </a:cubicBezTo>
                <a:cubicBezTo>
                  <a:pt x="36" y="112"/>
                  <a:pt x="36" y="112"/>
                  <a:pt x="36" y="112"/>
                </a:cubicBezTo>
                <a:cubicBezTo>
                  <a:pt x="36" y="111"/>
                  <a:pt x="36" y="111"/>
                  <a:pt x="37" y="110"/>
                </a:cubicBezTo>
                <a:cubicBezTo>
                  <a:pt x="37" y="110"/>
                  <a:pt x="38" y="109"/>
                  <a:pt x="39" y="109"/>
                </a:cubicBezTo>
                <a:cubicBezTo>
                  <a:pt x="166" y="109"/>
                  <a:pt x="166" y="109"/>
                  <a:pt x="166" y="109"/>
                </a:cubicBezTo>
                <a:cubicBezTo>
                  <a:pt x="167" y="109"/>
                  <a:pt x="168" y="110"/>
                  <a:pt x="168" y="110"/>
                </a:cubicBezTo>
                <a:cubicBezTo>
                  <a:pt x="169" y="111"/>
                  <a:pt x="169" y="111"/>
                  <a:pt x="169" y="1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1" name="Freeform 61"/>
          <p:cNvSpPr>
            <a:spLocks noEditPoints="1"/>
          </p:cNvSpPr>
          <p:nvPr/>
        </p:nvSpPr>
        <p:spPr bwMode="auto">
          <a:xfrm>
            <a:off x="5921655" y="2488565"/>
            <a:ext cx="235176" cy="183146"/>
          </a:xfrm>
          <a:custGeom>
            <a:avLst/>
            <a:gdLst>
              <a:gd name="T0" fmla="*/ 170 w 170"/>
              <a:gd name="T1" fmla="*/ 22 h 133"/>
              <a:gd name="T2" fmla="*/ 167 w 170"/>
              <a:gd name="T3" fmla="*/ 25 h 133"/>
              <a:gd name="T4" fmla="*/ 1 w 170"/>
              <a:gd name="T5" fmla="*/ 24 h 133"/>
              <a:gd name="T6" fmla="*/ 0 w 170"/>
              <a:gd name="T7" fmla="*/ 3 h 133"/>
              <a:gd name="T8" fmla="*/ 3 w 170"/>
              <a:gd name="T9" fmla="*/ 0 h 133"/>
              <a:gd name="T10" fmla="*/ 169 w 170"/>
              <a:gd name="T11" fmla="*/ 1 h 133"/>
              <a:gd name="T12" fmla="*/ 170 w 170"/>
              <a:gd name="T13" fmla="*/ 112 h 133"/>
              <a:gd name="T14" fmla="*/ 169 w 170"/>
              <a:gd name="T15" fmla="*/ 133 h 133"/>
              <a:gd name="T16" fmla="*/ 3 w 170"/>
              <a:gd name="T17" fmla="*/ 133 h 133"/>
              <a:gd name="T18" fmla="*/ 0 w 170"/>
              <a:gd name="T19" fmla="*/ 130 h 133"/>
              <a:gd name="T20" fmla="*/ 1 w 170"/>
              <a:gd name="T21" fmla="*/ 110 h 133"/>
              <a:gd name="T22" fmla="*/ 167 w 170"/>
              <a:gd name="T23" fmla="*/ 109 h 133"/>
              <a:gd name="T24" fmla="*/ 170 w 170"/>
              <a:gd name="T25" fmla="*/ 112 h 133"/>
              <a:gd name="T26" fmla="*/ 37 w 170"/>
              <a:gd name="T27" fmla="*/ 94 h 133"/>
              <a:gd name="T28" fmla="*/ 34 w 170"/>
              <a:gd name="T29" fmla="*/ 97 h 133"/>
              <a:gd name="T30" fmla="*/ 4 w 170"/>
              <a:gd name="T31" fmla="*/ 69 h 133"/>
              <a:gd name="T32" fmla="*/ 4 w 170"/>
              <a:gd name="T33" fmla="*/ 65 h 133"/>
              <a:gd name="T34" fmla="*/ 34 w 170"/>
              <a:gd name="T35" fmla="*/ 37 h 133"/>
              <a:gd name="T36" fmla="*/ 37 w 170"/>
              <a:gd name="T37" fmla="*/ 40 h 133"/>
              <a:gd name="T38" fmla="*/ 170 w 170"/>
              <a:gd name="T39" fmla="*/ 58 h 133"/>
              <a:gd name="T40" fmla="*/ 167 w 170"/>
              <a:gd name="T41" fmla="*/ 61 h 133"/>
              <a:gd name="T42" fmla="*/ 62 w 170"/>
              <a:gd name="T43" fmla="*/ 60 h 133"/>
              <a:gd name="T44" fmla="*/ 61 w 170"/>
              <a:gd name="T45" fmla="*/ 40 h 133"/>
              <a:gd name="T46" fmla="*/ 64 w 170"/>
              <a:gd name="T47" fmla="*/ 37 h 133"/>
              <a:gd name="T48" fmla="*/ 169 w 170"/>
              <a:gd name="T49" fmla="*/ 38 h 133"/>
              <a:gd name="T50" fmla="*/ 170 w 170"/>
              <a:gd name="T51" fmla="*/ 76 h 133"/>
              <a:gd name="T52" fmla="*/ 169 w 170"/>
              <a:gd name="T53" fmla="*/ 96 h 133"/>
              <a:gd name="T54" fmla="*/ 64 w 170"/>
              <a:gd name="T55" fmla="*/ 97 h 133"/>
              <a:gd name="T56" fmla="*/ 61 w 170"/>
              <a:gd name="T57" fmla="*/ 94 h 133"/>
              <a:gd name="T58" fmla="*/ 62 w 170"/>
              <a:gd name="T59" fmla="*/ 74 h 133"/>
              <a:gd name="T60" fmla="*/ 167 w 170"/>
              <a:gd name="T61" fmla="*/ 73 h 133"/>
              <a:gd name="T62" fmla="*/ 170 w 170"/>
              <a:gd name="T63" fmla="*/ 7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33">
                <a:moveTo>
                  <a:pt x="170" y="3"/>
                </a:moveTo>
                <a:cubicBezTo>
                  <a:pt x="170" y="22"/>
                  <a:pt x="170" y="22"/>
                  <a:pt x="170" y="22"/>
                </a:cubicBezTo>
                <a:cubicBezTo>
                  <a:pt x="170" y="22"/>
                  <a:pt x="169" y="23"/>
                  <a:pt x="169" y="24"/>
                </a:cubicBezTo>
                <a:cubicBezTo>
                  <a:pt x="168" y="24"/>
                  <a:pt x="168" y="25"/>
                  <a:pt x="167" y="25"/>
                </a:cubicBezTo>
                <a:cubicBezTo>
                  <a:pt x="3" y="25"/>
                  <a:pt x="3" y="25"/>
                  <a:pt x="3" y="25"/>
                </a:cubicBezTo>
                <a:cubicBezTo>
                  <a:pt x="3" y="25"/>
                  <a:pt x="2" y="24"/>
                  <a:pt x="1" y="24"/>
                </a:cubicBezTo>
                <a:cubicBezTo>
                  <a:pt x="1" y="23"/>
                  <a:pt x="0" y="22"/>
                  <a:pt x="0" y="22"/>
                </a:cubicBezTo>
                <a:cubicBezTo>
                  <a:pt x="0" y="3"/>
                  <a:pt x="0" y="3"/>
                  <a:pt x="0" y="3"/>
                </a:cubicBezTo>
                <a:cubicBezTo>
                  <a:pt x="0" y="3"/>
                  <a:pt x="1" y="2"/>
                  <a:pt x="1" y="1"/>
                </a:cubicBezTo>
                <a:cubicBezTo>
                  <a:pt x="2" y="1"/>
                  <a:pt x="3" y="0"/>
                  <a:pt x="3" y="0"/>
                </a:cubicBezTo>
                <a:cubicBezTo>
                  <a:pt x="167" y="0"/>
                  <a:pt x="167" y="0"/>
                  <a:pt x="167" y="0"/>
                </a:cubicBezTo>
                <a:cubicBezTo>
                  <a:pt x="168" y="0"/>
                  <a:pt x="168" y="1"/>
                  <a:pt x="169" y="1"/>
                </a:cubicBezTo>
                <a:cubicBezTo>
                  <a:pt x="169" y="2"/>
                  <a:pt x="170" y="3"/>
                  <a:pt x="170" y="3"/>
                </a:cubicBezTo>
                <a:close/>
                <a:moveTo>
                  <a:pt x="170" y="112"/>
                </a:moveTo>
                <a:cubicBezTo>
                  <a:pt x="170" y="130"/>
                  <a:pt x="170" y="130"/>
                  <a:pt x="170" y="130"/>
                </a:cubicBezTo>
                <a:cubicBezTo>
                  <a:pt x="170" y="131"/>
                  <a:pt x="169" y="132"/>
                  <a:pt x="169" y="133"/>
                </a:cubicBezTo>
                <a:cubicBezTo>
                  <a:pt x="168" y="133"/>
                  <a:pt x="168" y="133"/>
                  <a:pt x="167" y="133"/>
                </a:cubicBezTo>
                <a:cubicBezTo>
                  <a:pt x="3" y="133"/>
                  <a:pt x="3" y="133"/>
                  <a:pt x="3" y="133"/>
                </a:cubicBezTo>
                <a:cubicBezTo>
                  <a:pt x="3" y="133"/>
                  <a:pt x="2" y="133"/>
                  <a:pt x="1" y="133"/>
                </a:cubicBezTo>
                <a:cubicBezTo>
                  <a:pt x="1" y="132"/>
                  <a:pt x="0" y="131"/>
                  <a:pt x="0" y="130"/>
                </a:cubicBezTo>
                <a:cubicBezTo>
                  <a:pt x="0" y="112"/>
                  <a:pt x="0" y="112"/>
                  <a:pt x="0" y="112"/>
                </a:cubicBezTo>
                <a:cubicBezTo>
                  <a:pt x="0" y="111"/>
                  <a:pt x="1" y="111"/>
                  <a:pt x="1" y="110"/>
                </a:cubicBezTo>
                <a:cubicBezTo>
                  <a:pt x="2" y="110"/>
                  <a:pt x="3" y="109"/>
                  <a:pt x="3" y="109"/>
                </a:cubicBezTo>
                <a:cubicBezTo>
                  <a:pt x="167" y="109"/>
                  <a:pt x="167" y="109"/>
                  <a:pt x="167" y="109"/>
                </a:cubicBezTo>
                <a:cubicBezTo>
                  <a:pt x="168" y="109"/>
                  <a:pt x="168" y="110"/>
                  <a:pt x="169" y="110"/>
                </a:cubicBezTo>
                <a:cubicBezTo>
                  <a:pt x="169" y="111"/>
                  <a:pt x="170" y="111"/>
                  <a:pt x="170" y="112"/>
                </a:cubicBezTo>
                <a:close/>
                <a:moveTo>
                  <a:pt x="37" y="40"/>
                </a:moveTo>
                <a:cubicBezTo>
                  <a:pt x="37" y="94"/>
                  <a:pt x="37" y="94"/>
                  <a:pt x="37" y="94"/>
                </a:cubicBezTo>
                <a:cubicBezTo>
                  <a:pt x="37" y="95"/>
                  <a:pt x="36" y="96"/>
                  <a:pt x="36" y="96"/>
                </a:cubicBezTo>
                <a:cubicBezTo>
                  <a:pt x="35" y="97"/>
                  <a:pt x="34" y="97"/>
                  <a:pt x="34" y="97"/>
                </a:cubicBezTo>
                <a:cubicBezTo>
                  <a:pt x="33" y="97"/>
                  <a:pt x="32" y="97"/>
                  <a:pt x="31" y="96"/>
                </a:cubicBezTo>
                <a:cubicBezTo>
                  <a:pt x="4" y="69"/>
                  <a:pt x="4" y="69"/>
                  <a:pt x="4" y="69"/>
                </a:cubicBezTo>
                <a:cubicBezTo>
                  <a:pt x="4" y="69"/>
                  <a:pt x="3" y="68"/>
                  <a:pt x="3" y="67"/>
                </a:cubicBezTo>
                <a:cubicBezTo>
                  <a:pt x="3" y="66"/>
                  <a:pt x="4" y="65"/>
                  <a:pt x="4" y="65"/>
                </a:cubicBezTo>
                <a:cubicBezTo>
                  <a:pt x="31" y="38"/>
                  <a:pt x="31" y="38"/>
                  <a:pt x="31" y="38"/>
                </a:cubicBezTo>
                <a:cubicBezTo>
                  <a:pt x="32" y="37"/>
                  <a:pt x="33" y="37"/>
                  <a:pt x="34" y="37"/>
                </a:cubicBezTo>
                <a:cubicBezTo>
                  <a:pt x="34" y="37"/>
                  <a:pt x="35" y="37"/>
                  <a:pt x="36" y="38"/>
                </a:cubicBezTo>
                <a:cubicBezTo>
                  <a:pt x="36" y="38"/>
                  <a:pt x="37" y="39"/>
                  <a:pt x="37" y="40"/>
                </a:cubicBezTo>
                <a:close/>
                <a:moveTo>
                  <a:pt x="170" y="40"/>
                </a:moveTo>
                <a:cubicBezTo>
                  <a:pt x="170" y="58"/>
                  <a:pt x="170" y="58"/>
                  <a:pt x="170" y="58"/>
                </a:cubicBezTo>
                <a:cubicBezTo>
                  <a:pt x="170" y="59"/>
                  <a:pt x="169" y="59"/>
                  <a:pt x="169" y="60"/>
                </a:cubicBezTo>
                <a:cubicBezTo>
                  <a:pt x="168" y="61"/>
                  <a:pt x="168" y="61"/>
                  <a:pt x="167" y="61"/>
                </a:cubicBezTo>
                <a:cubicBezTo>
                  <a:pt x="64" y="61"/>
                  <a:pt x="64" y="61"/>
                  <a:pt x="64" y="61"/>
                </a:cubicBezTo>
                <a:cubicBezTo>
                  <a:pt x="63" y="61"/>
                  <a:pt x="62" y="61"/>
                  <a:pt x="62" y="60"/>
                </a:cubicBezTo>
                <a:cubicBezTo>
                  <a:pt x="61" y="59"/>
                  <a:pt x="61" y="59"/>
                  <a:pt x="61" y="58"/>
                </a:cubicBezTo>
                <a:cubicBezTo>
                  <a:pt x="61" y="40"/>
                  <a:pt x="61" y="40"/>
                  <a:pt x="61" y="40"/>
                </a:cubicBezTo>
                <a:cubicBezTo>
                  <a:pt x="61" y="39"/>
                  <a:pt x="61" y="38"/>
                  <a:pt x="62" y="38"/>
                </a:cubicBezTo>
                <a:cubicBezTo>
                  <a:pt x="62" y="37"/>
                  <a:pt x="63" y="37"/>
                  <a:pt x="64" y="37"/>
                </a:cubicBezTo>
                <a:cubicBezTo>
                  <a:pt x="167" y="37"/>
                  <a:pt x="167" y="37"/>
                  <a:pt x="167" y="37"/>
                </a:cubicBezTo>
                <a:cubicBezTo>
                  <a:pt x="168" y="37"/>
                  <a:pt x="168" y="37"/>
                  <a:pt x="169" y="38"/>
                </a:cubicBezTo>
                <a:cubicBezTo>
                  <a:pt x="169" y="38"/>
                  <a:pt x="170" y="39"/>
                  <a:pt x="170" y="40"/>
                </a:cubicBezTo>
                <a:close/>
                <a:moveTo>
                  <a:pt x="170" y="76"/>
                </a:moveTo>
                <a:cubicBezTo>
                  <a:pt x="170" y="94"/>
                  <a:pt x="170" y="94"/>
                  <a:pt x="170" y="94"/>
                </a:cubicBezTo>
                <a:cubicBezTo>
                  <a:pt x="170" y="95"/>
                  <a:pt x="169" y="96"/>
                  <a:pt x="169" y="96"/>
                </a:cubicBezTo>
                <a:cubicBezTo>
                  <a:pt x="168" y="97"/>
                  <a:pt x="168" y="97"/>
                  <a:pt x="167" y="97"/>
                </a:cubicBezTo>
                <a:cubicBezTo>
                  <a:pt x="64" y="97"/>
                  <a:pt x="64" y="97"/>
                  <a:pt x="64" y="97"/>
                </a:cubicBezTo>
                <a:cubicBezTo>
                  <a:pt x="63" y="97"/>
                  <a:pt x="62" y="97"/>
                  <a:pt x="62" y="96"/>
                </a:cubicBezTo>
                <a:cubicBezTo>
                  <a:pt x="61" y="96"/>
                  <a:pt x="61" y="95"/>
                  <a:pt x="61" y="94"/>
                </a:cubicBezTo>
                <a:cubicBezTo>
                  <a:pt x="61" y="76"/>
                  <a:pt x="61" y="76"/>
                  <a:pt x="61" y="76"/>
                </a:cubicBezTo>
                <a:cubicBezTo>
                  <a:pt x="61" y="75"/>
                  <a:pt x="61" y="74"/>
                  <a:pt x="62" y="74"/>
                </a:cubicBezTo>
                <a:cubicBezTo>
                  <a:pt x="62" y="73"/>
                  <a:pt x="63" y="73"/>
                  <a:pt x="64" y="73"/>
                </a:cubicBezTo>
                <a:cubicBezTo>
                  <a:pt x="167" y="73"/>
                  <a:pt x="167" y="73"/>
                  <a:pt x="167" y="73"/>
                </a:cubicBezTo>
                <a:cubicBezTo>
                  <a:pt x="168" y="73"/>
                  <a:pt x="168" y="73"/>
                  <a:pt x="169" y="74"/>
                </a:cubicBezTo>
                <a:cubicBezTo>
                  <a:pt x="169" y="74"/>
                  <a:pt x="170" y="75"/>
                  <a:pt x="170"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2" name="Freeform 62"/>
          <p:cNvSpPr>
            <a:spLocks noEditPoints="1"/>
          </p:cNvSpPr>
          <p:nvPr/>
        </p:nvSpPr>
        <p:spPr bwMode="auto">
          <a:xfrm>
            <a:off x="6215104" y="2488565"/>
            <a:ext cx="235176" cy="183146"/>
          </a:xfrm>
          <a:custGeom>
            <a:avLst/>
            <a:gdLst>
              <a:gd name="T0" fmla="*/ 170 w 170"/>
              <a:gd name="T1" fmla="*/ 22 h 133"/>
              <a:gd name="T2" fmla="*/ 167 w 170"/>
              <a:gd name="T3" fmla="*/ 25 h 133"/>
              <a:gd name="T4" fmla="*/ 1 w 170"/>
              <a:gd name="T5" fmla="*/ 24 h 133"/>
              <a:gd name="T6" fmla="*/ 0 w 170"/>
              <a:gd name="T7" fmla="*/ 3 h 133"/>
              <a:gd name="T8" fmla="*/ 3 w 170"/>
              <a:gd name="T9" fmla="*/ 0 h 133"/>
              <a:gd name="T10" fmla="*/ 169 w 170"/>
              <a:gd name="T11" fmla="*/ 1 h 133"/>
              <a:gd name="T12" fmla="*/ 33 w 170"/>
              <a:gd name="T13" fmla="*/ 67 h 133"/>
              <a:gd name="T14" fmla="*/ 5 w 170"/>
              <a:gd name="T15" fmla="*/ 96 h 133"/>
              <a:gd name="T16" fmla="*/ 1 w 170"/>
              <a:gd name="T17" fmla="*/ 96 h 133"/>
              <a:gd name="T18" fmla="*/ 0 w 170"/>
              <a:gd name="T19" fmla="*/ 40 h 133"/>
              <a:gd name="T20" fmla="*/ 3 w 170"/>
              <a:gd name="T21" fmla="*/ 37 h 133"/>
              <a:gd name="T22" fmla="*/ 33 w 170"/>
              <a:gd name="T23" fmla="*/ 65 h 133"/>
              <a:gd name="T24" fmla="*/ 170 w 170"/>
              <a:gd name="T25" fmla="*/ 112 h 133"/>
              <a:gd name="T26" fmla="*/ 169 w 170"/>
              <a:gd name="T27" fmla="*/ 133 h 133"/>
              <a:gd name="T28" fmla="*/ 3 w 170"/>
              <a:gd name="T29" fmla="*/ 133 h 133"/>
              <a:gd name="T30" fmla="*/ 0 w 170"/>
              <a:gd name="T31" fmla="*/ 130 h 133"/>
              <a:gd name="T32" fmla="*/ 1 w 170"/>
              <a:gd name="T33" fmla="*/ 110 h 133"/>
              <a:gd name="T34" fmla="*/ 167 w 170"/>
              <a:gd name="T35" fmla="*/ 109 h 133"/>
              <a:gd name="T36" fmla="*/ 170 w 170"/>
              <a:gd name="T37" fmla="*/ 112 h 133"/>
              <a:gd name="T38" fmla="*/ 170 w 170"/>
              <a:gd name="T39" fmla="*/ 58 h 133"/>
              <a:gd name="T40" fmla="*/ 167 w 170"/>
              <a:gd name="T41" fmla="*/ 61 h 133"/>
              <a:gd name="T42" fmla="*/ 62 w 170"/>
              <a:gd name="T43" fmla="*/ 60 h 133"/>
              <a:gd name="T44" fmla="*/ 61 w 170"/>
              <a:gd name="T45" fmla="*/ 40 h 133"/>
              <a:gd name="T46" fmla="*/ 64 w 170"/>
              <a:gd name="T47" fmla="*/ 37 h 133"/>
              <a:gd name="T48" fmla="*/ 169 w 170"/>
              <a:gd name="T49" fmla="*/ 38 h 133"/>
              <a:gd name="T50" fmla="*/ 170 w 170"/>
              <a:gd name="T51" fmla="*/ 76 h 133"/>
              <a:gd name="T52" fmla="*/ 169 w 170"/>
              <a:gd name="T53" fmla="*/ 96 h 133"/>
              <a:gd name="T54" fmla="*/ 64 w 170"/>
              <a:gd name="T55" fmla="*/ 97 h 133"/>
              <a:gd name="T56" fmla="*/ 61 w 170"/>
              <a:gd name="T57" fmla="*/ 94 h 133"/>
              <a:gd name="T58" fmla="*/ 62 w 170"/>
              <a:gd name="T59" fmla="*/ 74 h 133"/>
              <a:gd name="T60" fmla="*/ 167 w 170"/>
              <a:gd name="T61" fmla="*/ 73 h 133"/>
              <a:gd name="T62" fmla="*/ 170 w 170"/>
              <a:gd name="T63" fmla="*/ 7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33">
                <a:moveTo>
                  <a:pt x="170" y="3"/>
                </a:moveTo>
                <a:cubicBezTo>
                  <a:pt x="170" y="22"/>
                  <a:pt x="170" y="22"/>
                  <a:pt x="170" y="22"/>
                </a:cubicBezTo>
                <a:cubicBezTo>
                  <a:pt x="170" y="22"/>
                  <a:pt x="169" y="23"/>
                  <a:pt x="169" y="24"/>
                </a:cubicBezTo>
                <a:cubicBezTo>
                  <a:pt x="168" y="24"/>
                  <a:pt x="167" y="25"/>
                  <a:pt x="167" y="25"/>
                </a:cubicBezTo>
                <a:cubicBezTo>
                  <a:pt x="3" y="25"/>
                  <a:pt x="3" y="25"/>
                  <a:pt x="3" y="25"/>
                </a:cubicBezTo>
                <a:cubicBezTo>
                  <a:pt x="2" y="25"/>
                  <a:pt x="2" y="24"/>
                  <a:pt x="1" y="24"/>
                </a:cubicBezTo>
                <a:cubicBezTo>
                  <a:pt x="0" y="23"/>
                  <a:pt x="0" y="22"/>
                  <a:pt x="0" y="22"/>
                </a:cubicBezTo>
                <a:cubicBezTo>
                  <a:pt x="0" y="3"/>
                  <a:pt x="0" y="3"/>
                  <a:pt x="0" y="3"/>
                </a:cubicBezTo>
                <a:cubicBezTo>
                  <a:pt x="0" y="3"/>
                  <a:pt x="0" y="2"/>
                  <a:pt x="1" y="1"/>
                </a:cubicBezTo>
                <a:cubicBezTo>
                  <a:pt x="2" y="1"/>
                  <a:pt x="2" y="0"/>
                  <a:pt x="3" y="0"/>
                </a:cubicBezTo>
                <a:cubicBezTo>
                  <a:pt x="167" y="0"/>
                  <a:pt x="167" y="0"/>
                  <a:pt x="167" y="0"/>
                </a:cubicBezTo>
                <a:cubicBezTo>
                  <a:pt x="167" y="0"/>
                  <a:pt x="168" y="1"/>
                  <a:pt x="169" y="1"/>
                </a:cubicBezTo>
                <a:cubicBezTo>
                  <a:pt x="169" y="2"/>
                  <a:pt x="170" y="3"/>
                  <a:pt x="170" y="3"/>
                </a:cubicBezTo>
                <a:close/>
                <a:moveTo>
                  <a:pt x="33" y="67"/>
                </a:moveTo>
                <a:cubicBezTo>
                  <a:pt x="33" y="68"/>
                  <a:pt x="33" y="69"/>
                  <a:pt x="33" y="69"/>
                </a:cubicBezTo>
                <a:cubicBezTo>
                  <a:pt x="5" y="96"/>
                  <a:pt x="5" y="96"/>
                  <a:pt x="5" y="96"/>
                </a:cubicBezTo>
                <a:cubicBezTo>
                  <a:pt x="5" y="97"/>
                  <a:pt x="4" y="97"/>
                  <a:pt x="3" y="97"/>
                </a:cubicBezTo>
                <a:cubicBezTo>
                  <a:pt x="2" y="97"/>
                  <a:pt x="2" y="97"/>
                  <a:pt x="1" y="96"/>
                </a:cubicBezTo>
                <a:cubicBezTo>
                  <a:pt x="0" y="96"/>
                  <a:pt x="0" y="95"/>
                  <a:pt x="0" y="94"/>
                </a:cubicBezTo>
                <a:cubicBezTo>
                  <a:pt x="0" y="40"/>
                  <a:pt x="0" y="40"/>
                  <a:pt x="0" y="40"/>
                </a:cubicBezTo>
                <a:cubicBezTo>
                  <a:pt x="0" y="39"/>
                  <a:pt x="0" y="38"/>
                  <a:pt x="1" y="38"/>
                </a:cubicBezTo>
                <a:cubicBezTo>
                  <a:pt x="2" y="37"/>
                  <a:pt x="2" y="37"/>
                  <a:pt x="3" y="37"/>
                </a:cubicBezTo>
                <a:cubicBezTo>
                  <a:pt x="4" y="37"/>
                  <a:pt x="5" y="37"/>
                  <a:pt x="5" y="38"/>
                </a:cubicBezTo>
                <a:cubicBezTo>
                  <a:pt x="33" y="65"/>
                  <a:pt x="33" y="65"/>
                  <a:pt x="33" y="65"/>
                </a:cubicBezTo>
                <a:cubicBezTo>
                  <a:pt x="33" y="65"/>
                  <a:pt x="33" y="66"/>
                  <a:pt x="33" y="67"/>
                </a:cubicBezTo>
                <a:close/>
                <a:moveTo>
                  <a:pt x="170" y="112"/>
                </a:moveTo>
                <a:cubicBezTo>
                  <a:pt x="170" y="130"/>
                  <a:pt x="170" y="130"/>
                  <a:pt x="170" y="130"/>
                </a:cubicBezTo>
                <a:cubicBezTo>
                  <a:pt x="170" y="131"/>
                  <a:pt x="169" y="132"/>
                  <a:pt x="169" y="133"/>
                </a:cubicBezTo>
                <a:cubicBezTo>
                  <a:pt x="168" y="133"/>
                  <a:pt x="167" y="133"/>
                  <a:pt x="167" y="133"/>
                </a:cubicBezTo>
                <a:cubicBezTo>
                  <a:pt x="3" y="133"/>
                  <a:pt x="3" y="133"/>
                  <a:pt x="3" y="133"/>
                </a:cubicBezTo>
                <a:cubicBezTo>
                  <a:pt x="2" y="133"/>
                  <a:pt x="2" y="133"/>
                  <a:pt x="1" y="133"/>
                </a:cubicBezTo>
                <a:cubicBezTo>
                  <a:pt x="0" y="132"/>
                  <a:pt x="0" y="131"/>
                  <a:pt x="0" y="130"/>
                </a:cubicBezTo>
                <a:cubicBezTo>
                  <a:pt x="0" y="112"/>
                  <a:pt x="0" y="112"/>
                  <a:pt x="0" y="112"/>
                </a:cubicBezTo>
                <a:cubicBezTo>
                  <a:pt x="0" y="111"/>
                  <a:pt x="0" y="111"/>
                  <a:pt x="1" y="110"/>
                </a:cubicBezTo>
                <a:cubicBezTo>
                  <a:pt x="2" y="110"/>
                  <a:pt x="2" y="109"/>
                  <a:pt x="3" y="109"/>
                </a:cubicBezTo>
                <a:cubicBezTo>
                  <a:pt x="167" y="109"/>
                  <a:pt x="167" y="109"/>
                  <a:pt x="167" y="109"/>
                </a:cubicBezTo>
                <a:cubicBezTo>
                  <a:pt x="167" y="109"/>
                  <a:pt x="168" y="110"/>
                  <a:pt x="169" y="110"/>
                </a:cubicBezTo>
                <a:cubicBezTo>
                  <a:pt x="169" y="111"/>
                  <a:pt x="170" y="111"/>
                  <a:pt x="170" y="112"/>
                </a:cubicBezTo>
                <a:close/>
                <a:moveTo>
                  <a:pt x="170" y="40"/>
                </a:moveTo>
                <a:cubicBezTo>
                  <a:pt x="170" y="58"/>
                  <a:pt x="170" y="58"/>
                  <a:pt x="170" y="58"/>
                </a:cubicBezTo>
                <a:cubicBezTo>
                  <a:pt x="170" y="59"/>
                  <a:pt x="169" y="59"/>
                  <a:pt x="169" y="60"/>
                </a:cubicBezTo>
                <a:cubicBezTo>
                  <a:pt x="168" y="61"/>
                  <a:pt x="167" y="61"/>
                  <a:pt x="167" y="61"/>
                </a:cubicBezTo>
                <a:cubicBezTo>
                  <a:pt x="64" y="61"/>
                  <a:pt x="64" y="61"/>
                  <a:pt x="64" y="61"/>
                </a:cubicBezTo>
                <a:cubicBezTo>
                  <a:pt x="63" y="61"/>
                  <a:pt x="62" y="61"/>
                  <a:pt x="62" y="60"/>
                </a:cubicBezTo>
                <a:cubicBezTo>
                  <a:pt x="61" y="59"/>
                  <a:pt x="61" y="59"/>
                  <a:pt x="61" y="58"/>
                </a:cubicBezTo>
                <a:cubicBezTo>
                  <a:pt x="61" y="40"/>
                  <a:pt x="61" y="40"/>
                  <a:pt x="61" y="40"/>
                </a:cubicBezTo>
                <a:cubicBezTo>
                  <a:pt x="61" y="39"/>
                  <a:pt x="61" y="38"/>
                  <a:pt x="62" y="38"/>
                </a:cubicBezTo>
                <a:cubicBezTo>
                  <a:pt x="62" y="37"/>
                  <a:pt x="63" y="37"/>
                  <a:pt x="64" y="37"/>
                </a:cubicBezTo>
                <a:cubicBezTo>
                  <a:pt x="167" y="37"/>
                  <a:pt x="167" y="37"/>
                  <a:pt x="167" y="37"/>
                </a:cubicBezTo>
                <a:cubicBezTo>
                  <a:pt x="167" y="37"/>
                  <a:pt x="168" y="37"/>
                  <a:pt x="169" y="38"/>
                </a:cubicBezTo>
                <a:cubicBezTo>
                  <a:pt x="169" y="38"/>
                  <a:pt x="170" y="39"/>
                  <a:pt x="170" y="40"/>
                </a:cubicBezTo>
                <a:close/>
                <a:moveTo>
                  <a:pt x="170" y="76"/>
                </a:moveTo>
                <a:cubicBezTo>
                  <a:pt x="170" y="94"/>
                  <a:pt x="170" y="94"/>
                  <a:pt x="170" y="94"/>
                </a:cubicBezTo>
                <a:cubicBezTo>
                  <a:pt x="170" y="95"/>
                  <a:pt x="169" y="96"/>
                  <a:pt x="169" y="96"/>
                </a:cubicBezTo>
                <a:cubicBezTo>
                  <a:pt x="168" y="97"/>
                  <a:pt x="167" y="97"/>
                  <a:pt x="167" y="97"/>
                </a:cubicBezTo>
                <a:cubicBezTo>
                  <a:pt x="64" y="97"/>
                  <a:pt x="64" y="97"/>
                  <a:pt x="64" y="97"/>
                </a:cubicBezTo>
                <a:cubicBezTo>
                  <a:pt x="63" y="97"/>
                  <a:pt x="62" y="97"/>
                  <a:pt x="62" y="96"/>
                </a:cubicBezTo>
                <a:cubicBezTo>
                  <a:pt x="61" y="96"/>
                  <a:pt x="61" y="95"/>
                  <a:pt x="61" y="94"/>
                </a:cubicBezTo>
                <a:cubicBezTo>
                  <a:pt x="61" y="76"/>
                  <a:pt x="61" y="76"/>
                  <a:pt x="61" y="76"/>
                </a:cubicBezTo>
                <a:cubicBezTo>
                  <a:pt x="61" y="75"/>
                  <a:pt x="61" y="74"/>
                  <a:pt x="62" y="74"/>
                </a:cubicBezTo>
                <a:cubicBezTo>
                  <a:pt x="62" y="73"/>
                  <a:pt x="63" y="73"/>
                  <a:pt x="64" y="73"/>
                </a:cubicBezTo>
                <a:cubicBezTo>
                  <a:pt x="167" y="73"/>
                  <a:pt x="167" y="73"/>
                  <a:pt x="167" y="73"/>
                </a:cubicBezTo>
                <a:cubicBezTo>
                  <a:pt x="167" y="73"/>
                  <a:pt x="168" y="73"/>
                  <a:pt x="169" y="74"/>
                </a:cubicBezTo>
                <a:cubicBezTo>
                  <a:pt x="169" y="74"/>
                  <a:pt x="170" y="75"/>
                  <a:pt x="170"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3" name="Freeform 63"/>
          <p:cNvSpPr>
            <a:spLocks/>
          </p:cNvSpPr>
          <p:nvPr/>
        </p:nvSpPr>
        <p:spPr bwMode="auto">
          <a:xfrm>
            <a:off x="6508554" y="2505215"/>
            <a:ext cx="233094" cy="166495"/>
          </a:xfrm>
          <a:custGeom>
            <a:avLst/>
            <a:gdLst>
              <a:gd name="T0" fmla="*/ 169 w 169"/>
              <a:gd name="T1" fmla="*/ 10 h 121"/>
              <a:gd name="T2" fmla="*/ 169 w 169"/>
              <a:gd name="T3" fmla="*/ 112 h 121"/>
              <a:gd name="T4" fmla="*/ 166 w 169"/>
              <a:gd name="T5" fmla="*/ 118 h 121"/>
              <a:gd name="T6" fmla="*/ 163 w 169"/>
              <a:gd name="T7" fmla="*/ 118 h 121"/>
              <a:gd name="T8" fmla="*/ 159 w 169"/>
              <a:gd name="T9" fmla="*/ 117 h 121"/>
              <a:gd name="T10" fmla="*/ 121 w 169"/>
              <a:gd name="T11" fmla="*/ 79 h 121"/>
              <a:gd name="T12" fmla="*/ 121 w 169"/>
              <a:gd name="T13" fmla="*/ 94 h 121"/>
              <a:gd name="T14" fmla="*/ 113 w 169"/>
              <a:gd name="T15" fmla="*/ 113 h 121"/>
              <a:gd name="T16" fmla="*/ 94 w 169"/>
              <a:gd name="T17" fmla="*/ 121 h 121"/>
              <a:gd name="T18" fmla="*/ 27 w 169"/>
              <a:gd name="T19" fmla="*/ 121 h 121"/>
              <a:gd name="T20" fmla="*/ 8 w 169"/>
              <a:gd name="T21" fmla="*/ 113 h 121"/>
              <a:gd name="T22" fmla="*/ 0 w 169"/>
              <a:gd name="T23" fmla="*/ 94 h 121"/>
              <a:gd name="T24" fmla="*/ 0 w 169"/>
              <a:gd name="T25" fmla="*/ 28 h 121"/>
              <a:gd name="T26" fmla="*/ 8 w 169"/>
              <a:gd name="T27" fmla="*/ 8 h 121"/>
              <a:gd name="T28" fmla="*/ 27 w 169"/>
              <a:gd name="T29" fmla="*/ 0 h 121"/>
              <a:gd name="T30" fmla="*/ 94 w 169"/>
              <a:gd name="T31" fmla="*/ 0 h 121"/>
              <a:gd name="T32" fmla="*/ 113 w 169"/>
              <a:gd name="T33" fmla="*/ 8 h 121"/>
              <a:gd name="T34" fmla="*/ 121 w 169"/>
              <a:gd name="T35" fmla="*/ 28 h 121"/>
              <a:gd name="T36" fmla="*/ 121 w 169"/>
              <a:gd name="T37" fmla="*/ 43 h 121"/>
              <a:gd name="T38" fmla="*/ 159 w 169"/>
              <a:gd name="T39" fmla="*/ 5 h 121"/>
              <a:gd name="T40" fmla="*/ 163 w 169"/>
              <a:gd name="T41" fmla="*/ 3 h 121"/>
              <a:gd name="T42" fmla="*/ 166 w 169"/>
              <a:gd name="T43" fmla="*/ 4 h 121"/>
              <a:gd name="T44" fmla="*/ 169 w 169"/>
              <a:gd name="T45" fmla="*/ 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21">
                <a:moveTo>
                  <a:pt x="169" y="10"/>
                </a:moveTo>
                <a:cubicBezTo>
                  <a:pt x="169" y="112"/>
                  <a:pt x="169" y="112"/>
                  <a:pt x="169" y="112"/>
                </a:cubicBezTo>
                <a:cubicBezTo>
                  <a:pt x="169" y="115"/>
                  <a:pt x="168" y="117"/>
                  <a:pt x="166" y="118"/>
                </a:cubicBezTo>
                <a:cubicBezTo>
                  <a:pt x="165" y="118"/>
                  <a:pt x="164" y="118"/>
                  <a:pt x="163" y="118"/>
                </a:cubicBezTo>
                <a:cubicBezTo>
                  <a:pt x="162" y="118"/>
                  <a:pt x="160" y="118"/>
                  <a:pt x="159" y="117"/>
                </a:cubicBezTo>
                <a:cubicBezTo>
                  <a:pt x="121" y="79"/>
                  <a:pt x="121" y="79"/>
                  <a:pt x="121" y="79"/>
                </a:cubicBezTo>
                <a:cubicBezTo>
                  <a:pt x="121" y="94"/>
                  <a:pt x="121" y="94"/>
                  <a:pt x="121" y="94"/>
                </a:cubicBezTo>
                <a:cubicBezTo>
                  <a:pt x="121" y="102"/>
                  <a:pt x="118" y="108"/>
                  <a:pt x="113" y="113"/>
                </a:cubicBezTo>
                <a:cubicBezTo>
                  <a:pt x="108" y="119"/>
                  <a:pt x="101" y="121"/>
                  <a:pt x="94" y="121"/>
                </a:cubicBezTo>
                <a:cubicBezTo>
                  <a:pt x="27" y="121"/>
                  <a:pt x="27" y="121"/>
                  <a:pt x="27" y="121"/>
                </a:cubicBezTo>
                <a:cubicBezTo>
                  <a:pt x="20" y="121"/>
                  <a:pt x="13" y="119"/>
                  <a:pt x="8" y="113"/>
                </a:cubicBezTo>
                <a:cubicBezTo>
                  <a:pt x="3" y="108"/>
                  <a:pt x="0" y="102"/>
                  <a:pt x="0" y="94"/>
                </a:cubicBezTo>
                <a:cubicBezTo>
                  <a:pt x="0" y="28"/>
                  <a:pt x="0" y="28"/>
                  <a:pt x="0" y="28"/>
                </a:cubicBezTo>
                <a:cubicBezTo>
                  <a:pt x="0" y="20"/>
                  <a:pt x="3" y="14"/>
                  <a:pt x="8" y="8"/>
                </a:cubicBezTo>
                <a:cubicBezTo>
                  <a:pt x="13" y="3"/>
                  <a:pt x="20" y="0"/>
                  <a:pt x="27" y="0"/>
                </a:cubicBezTo>
                <a:cubicBezTo>
                  <a:pt x="94" y="0"/>
                  <a:pt x="94" y="0"/>
                  <a:pt x="94" y="0"/>
                </a:cubicBezTo>
                <a:cubicBezTo>
                  <a:pt x="101" y="0"/>
                  <a:pt x="108" y="3"/>
                  <a:pt x="113" y="8"/>
                </a:cubicBezTo>
                <a:cubicBezTo>
                  <a:pt x="118" y="14"/>
                  <a:pt x="121" y="20"/>
                  <a:pt x="121" y="28"/>
                </a:cubicBezTo>
                <a:cubicBezTo>
                  <a:pt x="121" y="43"/>
                  <a:pt x="121" y="43"/>
                  <a:pt x="121" y="43"/>
                </a:cubicBezTo>
                <a:cubicBezTo>
                  <a:pt x="159" y="5"/>
                  <a:pt x="159" y="5"/>
                  <a:pt x="159" y="5"/>
                </a:cubicBezTo>
                <a:cubicBezTo>
                  <a:pt x="160" y="4"/>
                  <a:pt x="162" y="3"/>
                  <a:pt x="163" y="3"/>
                </a:cubicBezTo>
                <a:cubicBezTo>
                  <a:pt x="164" y="3"/>
                  <a:pt x="165" y="4"/>
                  <a:pt x="166" y="4"/>
                </a:cubicBezTo>
                <a:cubicBezTo>
                  <a:pt x="168" y="5"/>
                  <a:pt x="169" y="7"/>
                  <a:pt x="169" y="1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4" name="Freeform 64"/>
          <p:cNvSpPr>
            <a:spLocks noEditPoints="1"/>
          </p:cNvSpPr>
          <p:nvPr/>
        </p:nvSpPr>
        <p:spPr bwMode="auto">
          <a:xfrm>
            <a:off x="6804084" y="2488565"/>
            <a:ext cx="249744" cy="201877"/>
          </a:xfrm>
          <a:custGeom>
            <a:avLst/>
            <a:gdLst>
              <a:gd name="T0" fmla="*/ 181 w 181"/>
              <a:gd name="T1" fmla="*/ 15 h 146"/>
              <a:gd name="T2" fmla="*/ 181 w 181"/>
              <a:gd name="T3" fmla="*/ 130 h 146"/>
              <a:gd name="T4" fmla="*/ 177 w 181"/>
              <a:gd name="T5" fmla="*/ 141 h 146"/>
              <a:gd name="T6" fmla="*/ 166 w 181"/>
              <a:gd name="T7" fmla="*/ 146 h 146"/>
              <a:gd name="T8" fmla="*/ 15 w 181"/>
              <a:gd name="T9" fmla="*/ 146 h 146"/>
              <a:gd name="T10" fmla="*/ 4 w 181"/>
              <a:gd name="T11" fmla="*/ 141 h 146"/>
              <a:gd name="T12" fmla="*/ 0 w 181"/>
              <a:gd name="T13" fmla="*/ 130 h 146"/>
              <a:gd name="T14" fmla="*/ 0 w 181"/>
              <a:gd name="T15" fmla="*/ 15 h 146"/>
              <a:gd name="T16" fmla="*/ 4 w 181"/>
              <a:gd name="T17" fmla="*/ 5 h 146"/>
              <a:gd name="T18" fmla="*/ 15 w 181"/>
              <a:gd name="T19" fmla="*/ 0 h 146"/>
              <a:gd name="T20" fmla="*/ 166 w 181"/>
              <a:gd name="T21" fmla="*/ 0 h 146"/>
              <a:gd name="T22" fmla="*/ 177 w 181"/>
              <a:gd name="T23" fmla="*/ 5 h 146"/>
              <a:gd name="T24" fmla="*/ 181 w 181"/>
              <a:gd name="T25" fmla="*/ 15 h 146"/>
              <a:gd name="T26" fmla="*/ 166 w 181"/>
              <a:gd name="T27" fmla="*/ 12 h 146"/>
              <a:gd name="T28" fmla="*/ 15 w 181"/>
              <a:gd name="T29" fmla="*/ 12 h 146"/>
              <a:gd name="T30" fmla="*/ 13 w 181"/>
              <a:gd name="T31" fmla="*/ 13 h 146"/>
              <a:gd name="T32" fmla="*/ 12 w 181"/>
              <a:gd name="T33" fmla="*/ 15 h 146"/>
              <a:gd name="T34" fmla="*/ 12 w 181"/>
              <a:gd name="T35" fmla="*/ 130 h 146"/>
              <a:gd name="T36" fmla="*/ 13 w 181"/>
              <a:gd name="T37" fmla="*/ 133 h 146"/>
              <a:gd name="T38" fmla="*/ 15 w 181"/>
              <a:gd name="T39" fmla="*/ 133 h 146"/>
              <a:gd name="T40" fmla="*/ 166 w 181"/>
              <a:gd name="T41" fmla="*/ 133 h 146"/>
              <a:gd name="T42" fmla="*/ 168 w 181"/>
              <a:gd name="T43" fmla="*/ 133 h 146"/>
              <a:gd name="T44" fmla="*/ 169 w 181"/>
              <a:gd name="T45" fmla="*/ 130 h 146"/>
              <a:gd name="T46" fmla="*/ 169 w 181"/>
              <a:gd name="T47" fmla="*/ 15 h 146"/>
              <a:gd name="T48" fmla="*/ 168 w 181"/>
              <a:gd name="T49" fmla="*/ 13 h 146"/>
              <a:gd name="T50" fmla="*/ 166 w 181"/>
              <a:gd name="T51" fmla="*/ 12 h 146"/>
              <a:gd name="T52" fmla="*/ 55 w 181"/>
              <a:gd name="T53" fmla="*/ 30 h 146"/>
              <a:gd name="T54" fmla="*/ 60 w 181"/>
              <a:gd name="T55" fmla="*/ 43 h 146"/>
              <a:gd name="T56" fmla="*/ 55 w 181"/>
              <a:gd name="T57" fmla="*/ 56 h 146"/>
              <a:gd name="T58" fmla="*/ 42 w 181"/>
              <a:gd name="T59" fmla="*/ 61 h 146"/>
              <a:gd name="T60" fmla="*/ 29 w 181"/>
              <a:gd name="T61" fmla="*/ 56 h 146"/>
              <a:gd name="T62" fmla="*/ 24 w 181"/>
              <a:gd name="T63" fmla="*/ 43 h 146"/>
              <a:gd name="T64" fmla="*/ 29 w 181"/>
              <a:gd name="T65" fmla="*/ 30 h 146"/>
              <a:gd name="T66" fmla="*/ 42 w 181"/>
              <a:gd name="T67" fmla="*/ 25 h 146"/>
              <a:gd name="T68" fmla="*/ 55 w 181"/>
              <a:gd name="T69" fmla="*/ 30 h 146"/>
              <a:gd name="T70" fmla="*/ 157 w 181"/>
              <a:gd name="T71" fmla="*/ 79 h 146"/>
              <a:gd name="T72" fmla="*/ 157 w 181"/>
              <a:gd name="T73" fmla="*/ 121 h 146"/>
              <a:gd name="T74" fmla="*/ 24 w 181"/>
              <a:gd name="T75" fmla="*/ 121 h 146"/>
              <a:gd name="T76" fmla="*/ 24 w 181"/>
              <a:gd name="T77" fmla="*/ 103 h 146"/>
              <a:gd name="T78" fmla="*/ 54 w 181"/>
              <a:gd name="T79" fmla="*/ 73 h 146"/>
              <a:gd name="T80" fmla="*/ 69 w 181"/>
              <a:gd name="T81" fmla="*/ 88 h 146"/>
              <a:gd name="T82" fmla="*/ 118 w 181"/>
              <a:gd name="T83" fmla="*/ 40 h 146"/>
              <a:gd name="T84" fmla="*/ 157 w 181"/>
              <a:gd name="T85"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46">
                <a:moveTo>
                  <a:pt x="181" y="15"/>
                </a:moveTo>
                <a:cubicBezTo>
                  <a:pt x="181" y="130"/>
                  <a:pt x="181" y="130"/>
                  <a:pt x="181" y="130"/>
                </a:cubicBezTo>
                <a:cubicBezTo>
                  <a:pt x="181" y="135"/>
                  <a:pt x="180" y="138"/>
                  <a:pt x="177" y="141"/>
                </a:cubicBezTo>
                <a:cubicBezTo>
                  <a:pt x="174" y="144"/>
                  <a:pt x="170" y="146"/>
                  <a:pt x="166" y="146"/>
                </a:cubicBezTo>
                <a:cubicBezTo>
                  <a:pt x="15" y="146"/>
                  <a:pt x="15" y="146"/>
                  <a:pt x="15" y="146"/>
                </a:cubicBezTo>
                <a:cubicBezTo>
                  <a:pt x="11" y="146"/>
                  <a:pt x="7" y="144"/>
                  <a:pt x="4" y="141"/>
                </a:cubicBezTo>
                <a:cubicBezTo>
                  <a:pt x="1" y="138"/>
                  <a:pt x="0" y="135"/>
                  <a:pt x="0" y="130"/>
                </a:cubicBezTo>
                <a:cubicBezTo>
                  <a:pt x="0" y="15"/>
                  <a:pt x="0" y="15"/>
                  <a:pt x="0" y="15"/>
                </a:cubicBezTo>
                <a:cubicBezTo>
                  <a:pt x="0" y="11"/>
                  <a:pt x="1" y="8"/>
                  <a:pt x="4" y="5"/>
                </a:cubicBezTo>
                <a:cubicBezTo>
                  <a:pt x="7" y="2"/>
                  <a:pt x="11" y="0"/>
                  <a:pt x="15" y="0"/>
                </a:cubicBezTo>
                <a:cubicBezTo>
                  <a:pt x="166" y="0"/>
                  <a:pt x="166" y="0"/>
                  <a:pt x="166" y="0"/>
                </a:cubicBezTo>
                <a:cubicBezTo>
                  <a:pt x="170" y="0"/>
                  <a:pt x="174" y="2"/>
                  <a:pt x="177" y="5"/>
                </a:cubicBezTo>
                <a:cubicBezTo>
                  <a:pt x="180" y="8"/>
                  <a:pt x="181" y="11"/>
                  <a:pt x="181" y="15"/>
                </a:cubicBezTo>
                <a:close/>
                <a:moveTo>
                  <a:pt x="166" y="12"/>
                </a:moveTo>
                <a:cubicBezTo>
                  <a:pt x="15" y="12"/>
                  <a:pt x="15" y="12"/>
                  <a:pt x="15" y="12"/>
                </a:cubicBezTo>
                <a:cubicBezTo>
                  <a:pt x="14" y="12"/>
                  <a:pt x="13" y="13"/>
                  <a:pt x="13" y="13"/>
                </a:cubicBezTo>
                <a:cubicBezTo>
                  <a:pt x="12" y="14"/>
                  <a:pt x="12" y="15"/>
                  <a:pt x="12" y="15"/>
                </a:cubicBezTo>
                <a:cubicBezTo>
                  <a:pt x="12" y="130"/>
                  <a:pt x="12" y="130"/>
                  <a:pt x="12" y="130"/>
                </a:cubicBezTo>
                <a:cubicBezTo>
                  <a:pt x="12" y="131"/>
                  <a:pt x="12" y="132"/>
                  <a:pt x="13" y="133"/>
                </a:cubicBezTo>
                <a:cubicBezTo>
                  <a:pt x="13" y="133"/>
                  <a:pt x="14" y="133"/>
                  <a:pt x="15" y="133"/>
                </a:cubicBezTo>
                <a:cubicBezTo>
                  <a:pt x="166" y="133"/>
                  <a:pt x="166" y="133"/>
                  <a:pt x="166" y="133"/>
                </a:cubicBezTo>
                <a:cubicBezTo>
                  <a:pt x="167" y="133"/>
                  <a:pt x="168" y="133"/>
                  <a:pt x="168" y="133"/>
                </a:cubicBezTo>
                <a:cubicBezTo>
                  <a:pt x="169" y="132"/>
                  <a:pt x="169" y="131"/>
                  <a:pt x="169" y="130"/>
                </a:cubicBezTo>
                <a:cubicBezTo>
                  <a:pt x="169" y="15"/>
                  <a:pt x="169" y="15"/>
                  <a:pt x="169" y="15"/>
                </a:cubicBezTo>
                <a:cubicBezTo>
                  <a:pt x="169" y="15"/>
                  <a:pt x="169" y="14"/>
                  <a:pt x="168" y="13"/>
                </a:cubicBezTo>
                <a:cubicBezTo>
                  <a:pt x="168" y="13"/>
                  <a:pt x="167" y="12"/>
                  <a:pt x="166" y="12"/>
                </a:cubicBezTo>
                <a:close/>
                <a:moveTo>
                  <a:pt x="55" y="30"/>
                </a:moveTo>
                <a:cubicBezTo>
                  <a:pt x="58" y="33"/>
                  <a:pt x="60" y="38"/>
                  <a:pt x="60" y="43"/>
                </a:cubicBezTo>
                <a:cubicBezTo>
                  <a:pt x="60" y="48"/>
                  <a:pt x="58" y="52"/>
                  <a:pt x="55" y="56"/>
                </a:cubicBezTo>
                <a:cubicBezTo>
                  <a:pt x="51" y="59"/>
                  <a:pt x="47" y="61"/>
                  <a:pt x="42" y="61"/>
                </a:cubicBezTo>
                <a:cubicBezTo>
                  <a:pt x="37" y="61"/>
                  <a:pt x="33" y="59"/>
                  <a:pt x="29" y="56"/>
                </a:cubicBezTo>
                <a:cubicBezTo>
                  <a:pt x="26" y="52"/>
                  <a:pt x="24" y="48"/>
                  <a:pt x="24" y="43"/>
                </a:cubicBezTo>
                <a:cubicBezTo>
                  <a:pt x="24" y="38"/>
                  <a:pt x="26" y="33"/>
                  <a:pt x="29" y="30"/>
                </a:cubicBezTo>
                <a:cubicBezTo>
                  <a:pt x="33" y="26"/>
                  <a:pt x="37" y="25"/>
                  <a:pt x="42" y="25"/>
                </a:cubicBezTo>
                <a:cubicBezTo>
                  <a:pt x="47" y="25"/>
                  <a:pt x="51" y="26"/>
                  <a:pt x="55" y="30"/>
                </a:cubicBezTo>
                <a:close/>
                <a:moveTo>
                  <a:pt x="157" y="79"/>
                </a:moveTo>
                <a:cubicBezTo>
                  <a:pt x="157" y="121"/>
                  <a:pt x="157" y="121"/>
                  <a:pt x="157" y="121"/>
                </a:cubicBezTo>
                <a:cubicBezTo>
                  <a:pt x="24" y="121"/>
                  <a:pt x="24" y="121"/>
                  <a:pt x="24" y="121"/>
                </a:cubicBezTo>
                <a:cubicBezTo>
                  <a:pt x="24" y="103"/>
                  <a:pt x="24" y="103"/>
                  <a:pt x="24" y="103"/>
                </a:cubicBezTo>
                <a:cubicBezTo>
                  <a:pt x="54" y="73"/>
                  <a:pt x="54" y="73"/>
                  <a:pt x="54" y="73"/>
                </a:cubicBezTo>
                <a:cubicBezTo>
                  <a:pt x="69" y="88"/>
                  <a:pt x="69" y="88"/>
                  <a:pt x="69" y="88"/>
                </a:cubicBezTo>
                <a:cubicBezTo>
                  <a:pt x="118" y="40"/>
                  <a:pt x="118" y="40"/>
                  <a:pt x="118" y="40"/>
                </a:cubicBezTo>
                <a:lnTo>
                  <a:pt x="157" y="7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5" name="Freeform 65"/>
          <p:cNvSpPr>
            <a:spLocks noEditPoints="1"/>
          </p:cNvSpPr>
          <p:nvPr/>
        </p:nvSpPr>
        <p:spPr bwMode="auto">
          <a:xfrm>
            <a:off x="7112102" y="2490647"/>
            <a:ext cx="199795" cy="199795"/>
          </a:xfrm>
          <a:custGeom>
            <a:avLst/>
            <a:gdLst>
              <a:gd name="T0" fmla="*/ 79 w 144"/>
              <a:gd name="T1" fmla="*/ 26 h 144"/>
              <a:gd name="T2" fmla="*/ 118 w 144"/>
              <a:gd name="T3" fmla="*/ 65 h 144"/>
              <a:gd name="T4" fmla="*/ 40 w 144"/>
              <a:gd name="T5" fmla="*/ 144 h 144"/>
              <a:gd name="T6" fmla="*/ 0 w 144"/>
              <a:gd name="T7" fmla="*/ 144 h 144"/>
              <a:gd name="T8" fmla="*/ 0 w 144"/>
              <a:gd name="T9" fmla="*/ 104 h 144"/>
              <a:gd name="T10" fmla="*/ 79 w 144"/>
              <a:gd name="T11" fmla="*/ 26 h 144"/>
              <a:gd name="T12" fmla="*/ 35 w 144"/>
              <a:gd name="T13" fmla="*/ 131 h 144"/>
              <a:gd name="T14" fmla="*/ 43 w 144"/>
              <a:gd name="T15" fmla="*/ 123 h 144"/>
              <a:gd name="T16" fmla="*/ 21 w 144"/>
              <a:gd name="T17" fmla="*/ 101 h 144"/>
              <a:gd name="T18" fmla="*/ 13 w 144"/>
              <a:gd name="T19" fmla="*/ 109 h 144"/>
              <a:gd name="T20" fmla="*/ 13 w 144"/>
              <a:gd name="T21" fmla="*/ 119 h 144"/>
              <a:gd name="T22" fmla="*/ 25 w 144"/>
              <a:gd name="T23" fmla="*/ 119 h 144"/>
              <a:gd name="T24" fmla="*/ 25 w 144"/>
              <a:gd name="T25" fmla="*/ 131 h 144"/>
              <a:gd name="T26" fmla="*/ 35 w 144"/>
              <a:gd name="T27" fmla="*/ 131 h 144"/>
              <a:gd name="T28" fmla="*/ 84 w 144"/>
              <a:gd name="T29" fmla="*/ 44 h 144"/>
              <a:gd name="T30" fmla="*/ 82 w 144"/>
              <a:gd name="T31" fmla="*/ 42 h 144"/>
              <a:gd name="T32" fmla="*/ 81 w 144"/>
              <a:gd name="T33" fmla="*/ 42 h 144"/>
              <a:gd name="T34" fmla="*/ 29 w 144"/>
              <a:gd name="T35" fmla="*/ 94 h 144"/>
              <a:gd name="T36" fmla="*/ 29 w 144"/>
              <a:gd name="T37" fmla="*/ 95 h 144"/>
              <a:gd name="T38" fmla="*/ 31 w 144"/>
              <a:gd name="T39" fmla="*/ 97 h 144"/>
              <a:gd name="T40" fmla="*/ 32 w 144"/>
              <a:gd name="T41" fmla="*/ 97 h 144"/>
              <a:gd name="T42" fmla="*/ 84 w 144"/>
              <a:gd name="T43" fmla="*/ 45 h 144"/>
              <a:gd name="T44" fmla="*/ 84 w 144"/>
              <a:gd name="T45" fmla="*/ 44 h 144"/>
              <a:gd name="T46" fmla="*/ 144 w 144"/>
              <a:gd name="T47" fmla="*/ 35 h 144"/>
              <a:gd name="T48" fmla="*/ 140 w 144"/>
              <a:gd name="T49" fmla="*/ 43 h 144"/>
              <a:gd name="T50" fmla="*/ 125 w 144"/>
              <a:gd name="T51" fmla="*/ 59 h 144"/>
              <a:gd name="T52" fmla="*/ 85 w 144"/>
              <a:gd name="T53" fmla="*/ 20 h 144"/>
              <a:gd name="T54" fmla="*/ 101 w 144"/>
              <a:gd name="T55" fmla="*/ 4 h 144"/>
              <a:gd name="T56" fmla="*/ 109 w 144"/>
              <a:gd name="T57" fmla="*/ 0 h 144"/>
              <a:gd name="T58" fmla="*/ 118 w 144"/>
              <a:gd name="T59" fmla="*/ 4 h 144"/>
              <a:gd name="T60" fmla="*/ 140 w 144"/>
              <a:gd name="T61" fmla="*/ 26 h 144"/>
              <a:gd name="T62" fmla="*/ 144 w 144"/>
              <a:gd name="T63" fmla="*/ 3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4">
                <a:moveTo>
                  <a:pt x="79" y="26"/>
                </a:moveTo>
                <a:cubicBezTo>
                  <a:pt x="118" y="65"/>
                  <a:pt x="118" y="65"/>
                  <a:pt x="118" y="65"/>
                </a:cubicBezTo>
                <a:cubicBezTo>
                  <a:pt x="40" y="144"/>
                  <a:pt x="40" y="144"/>
                  <a:pt x="40" y="144"/>
                </a:cubicBezTo>
                <a:cubicBezTo>
                  <a:pt x="0" y="144"/>
                  <a:pt x="0" y="144"/>
                  <a:pt x="0" y="144"/>
                </a:cubicBezTo>
                <a:cubicBezTo>
                  <a:pt x="0" y="104"/>
                  <a:pt x="0" y="104"/>
                  <a:pt x="0" y="104"/>
                </a:cubicBezTo>
                <a:lnTo>
                  <a:pt x="79" y="26"/>
                </a:lnTo>
                <a:close/>
                <a:moveTo>
                  <a:pt x="35" y="131"/>
                </a:moveTo>
                <a:cubicBezTo>
                  <a:pt x="43" y="123"/>
                  <a:pt x="43" y="123"/>
                  <a:pt x="43" y="123"/>
                </a:cubicBezTo>
                <a:cubicBezTo>
                  <a:pt x="21" y="101"/>
                  <a:pt x="21" y="101"/>
                  <a:pt x="21" y="101"/>
                </a:cubicBezTo>
                <a:cubicBezTo>
                  <a:pt x="13" y="109"/>
                  <a:pt x="13" y="109"/>
                  <a:pt x="13" y="109"/>
                </a:cubicBezTo>
                <a:cubicBezTo>
                  <a:pt x="13" y="119"/>
                  <a:pt x="13" y="119"/>
                  <a:pt x="13" y="119"/>
                </a:cubicBezTo>
                <a:cubicBezTo>
                  <a:pt x="25" y="119"/>
                  <a:pt x="25" y="119"/>
                  <a:pt x="25" y="119"/>
                </a:cubicBezTo>
                <a:cubicBezTo>
                  <a:pt x="25" y="131"/>
                  <a:pt x="25" y="131"/>
                  <a:pt x="25" y="131"/>
                </a:cubicBezTo>
                <a:lnTo>
                  <a:pt x="35" y="131"/>
                </a:lnTo>
                <a:close/>
                <a:moveTo>
                  <a:pt x="84" y="44"/>
                </a:moveTo>
                <a:cubicBezTo>
                  <a:pt x="84" y="42"/>
                  <a:pt x="84" y="42"/>
                  <a:pt x="82" y="42"/>
                </a:cubicBezTo>
                <a:cubicBezTo>
                  <a:pt x="82" y="42"/>
                  <a:pt x="81" y="42"/>
                  <a:pt x="81" y="42"/>
                </a:cubicBezTo>
                <a:cubicBezTo>
                  <a:pt x="29" y="94"/>
                  <a:pt x="29" y="94"/>
                  <a:pt x="29" y="94"/>
                </a:cubicBezTo>
                <a:cubicBezTo>
                  <a:pt x="29" y="94"/>
                  <a:pt x="29" y="95"/>
                  <a:pt x="29" y="95"/>
                </a:cubicBezTo>
                <a:cubicBezTo>
                  <a:pt x="29" y="97"/>
                  <a:pt x="29" y="97"/>
                  <a:pt x="31" y="97"/>
                </a:cubicBezTo>
                <a:cubicBezTo>
                  <a:pt x="31" y="97"/>
                  <a:pt x="32" y="97"/>
                  <a:pt x="32" y="97"/>
                </a:cubicBezTo>
                <a:cubicBezTo>
                  <a:pt x="84" y="45"/>
                  <a:pt x="84" y="45"/>
                  <a:pt x="84" y="45"/>
                </a:cubicBezTo>
                <a:cubicBezTo>
                  <a:pt x="84" y="45"/>
                  <a:pt x="84" y="44"/>
                  <a:pt x="84" y="44"/>
                </a:cubicBezTo>
                <a:close/>
                <a:moveTo>
                  <a:pt x="144" y="35"/>
                </a:moveTo>
                <a:cubicBezTo>
                  <a:pt x="144" y="38"/>
                  <a:pt x="143" y="41"/>
                  <a:pt x="140" y="43"/>
                </a:cubicBezTo>
                <a:cubicBezTo>
                  <a:pt x="125" y="59"/>
                  <a:pt x="125" y="59"/>
                  <a:pt x="125" y="59"/>
                </a:cubicBezTo>
                <a:cubicBezTo>
                  <a:pt x="85" y="20"/>
                  <a:pt x="85" y="20"/>
                  <a:pt x="85" y="20"/>
                </a:cubicBezTo>
                <a:cubicBezTo>
                  <a:pt x="101" y="4"/>
                  <a:pt x="101" y="4"/>
                  <a:pt x="101" y="4"/>
                </a:cubicBezTo>
                <a:cubicBezTo>
                  <a:pt x="103" y="2"/>
                  <a:pt x="106" y="0"/>
                  <a:pt x="109" y="0"/>
                </a:cubicBezTo>
                <a:cubicBezTo>
                  <a:pt x="113" y="0"/>
                  <a:pt x="116" y="2"/>
                  <a:pt x="118" y="4"/>
                </a:cubicBezTo>
                <a:cubicBezTo>
                  <a:pt x="140" y="26"/>
                  <a:pt x="140" y="26"/>
                  <a:pt x="140" y="26"/>
                </a:cubicBezTo>
                <a:cubicBezTo>
                  <a:pt x="143" y="29"/>
                  <a:pt x="144" y="31"/>
                  <a:pt x="144" y="3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6" name="Freeform 66"/>
          <p:cNvSpPr>
            <a:spLocks noEditPoints="1"/>
          </p:cNvSpPr>
          <p:nvPr/>
        </p:nvSpPr>
        <p:spPr bwMode="auto">
          <a:xfrm>
            <a:off x="7372252" y="2488565"/>
            <a:ext cx="135278" cy="201877"/>
          </a:xfrm>
          <a:custGeom>
            <a:avLst/>
            <a:gdLst>
              <a:gd name="T0" fmla="*/ 97 w 97"/>
              <a:gd name="T1" fmla="*/ 49 h 146"/>
              <a:gd name="T2" fmla="*/ 94 w 97"/>
              <a:gd name="T3" fmla="*/ 66 h 146"/>
              <a:gd name="T4" fmla="*/ 59 w 97"/>
              <a:gd name="T5" fmla="*/ 139 h 146"/>
              <a:gd name="T6" fmla="*/ 55 w 97"/>
              <a:gd name="T7" fmla="*/ 144 h 146"/>
              <a:gd name="T8" fmla="*/ 48 w 97"/>
              <a:gd name="T9" fmla="*/ 146 h 146"/>
              <a:gd name="T10" fmla="*/ 42 w 97"/>
              <a:gd name="T11" fmla="*/ 144 h 146"/>
              <a:gd name="T12" fmla="*/ 38 w 97"/>
              <a:gd name="T13" fmla="*/ 139 h 146"/>
              <a:gd name="T14" fmla="*/ 3 w 97"/>
              <a:gd name="T15" fmla="*/ 66 h 146"/>
              <a:gd name="T16" fmla="*/ 0 w 97"/>
              <a:gd name="T17" fmla="*/ 49 h 146"/>
              <a:gd name="T18" fmla="*/ 14 w 97"/>
              <a:gd name="T19" fmla="*/ 15 h 146"/>
              <a:gd name="T20" fmla="*/ 48 w 97"/>
              <a:gd name="T21" fmla="*/ 0 h 146"/>
              <a:gd name="T22" fmla="*/ 83 w 97"/>
              <a:gd name="T23" fmla="*/ 15 h 146"/>
              <a:gd name="T24" fmla="*/ 97 w 97"/>
              <a:gd name="T25" fmla="*/ 49 h 146"/>
              <a:gd name="T26" fmla="*/ 66 w 97"/>
              <a:gd name="T27" fmla="*/ 66 h 146"/>
              <a:gd name="T28" fmla="*/ 73 w 97"/>
              <a:gd name="T29" fmla="*/ 49 h 146"/>
              <a:gd name="T30" fmla="*/ 66 w 97"/>
              <a:gd name="T31" fmla="*/ 32 h 146"/>
              <a:gd name="T32" fmla="*/ 48 w 97"/>
              <a:gd name="T33" fmla="*/ 25 h 146"/>
              <a:gd name="T34" fmla="*/ 31 w 97"/>
              <a:gd name="T35" fmla="*/ 32 h 146"/>
              <a:gd name="T36" fmla="*/ 24 w 97"/>
              <a:gd name="T37" fmla="*/ 49 h 146"/>
              <a:gd name="T38" fmla="*/ 31 w 97"/>
              <a:gd name="T39" fmla="*/ 66 h 146"/>
              <a:gd name="T40" fmla="*/ 48 w 97"/>
              <a:gd name="T41" fmla="*/ 73 h 146"/>
              <a:gd name="T42" fmla="*/ 66 w 97"/>
              <a:gd name="T43"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46">
                <a:moveTo>
                  <a:pt x="97" y="49"/>
                </a:moveTo>
                <a:cubicBezTo>
                  <a:pt x="97" y="56"/>
                  <a:pt x="96" y="61"/>
                  <a:pt x="94" y="66"/>
                </a:cubicBezTo>
                <a:cubicBezTo>
                  <a:pt x="59" y="139"/>
                  <a:pt x="59" y="139"/>
                  <a:pt x="59" y="139"/>
                </a:cubicBezTo>
                <a:cubicBezTo>
                  <a:pt x="58" y="141"/>
                  <a:pt x="57" y="143"/>
                  <a:pt x="55" y="144"/>
                </a:cubicBezTo>
                <a:cubicBezTo>
                  <a:pt x="53" y="145"/>
                  <a:pt x="51" y="146"/>
                  <a:pt x="48" y="146"/>
                </a:cubicBezTo>
                <a:cubicBezTo>
                  <a:pt x="46" y="146"/>
                  <a:pt x="44" y="145"/>
                  <a:pt x="42" y="144"/>
                </a:cubicBezTo>
                <a:cubicBezTo>
                  <a:pt x="40" y="143"/>
                  <a:pt x="39" y="141"/>
                  <a:pt x="38" y="139"/>
                </a:cubicBezTo>
                <a:cubicBezTo>
                  <a:pt x="3" y="66"/>
                  <a:pt x="3" y="66"/>
                  <a:pt x="3" y="66"/>
                </a:cubicBezTo>
                <a:cubicBezTo>
                  <a:pt x="1" y="61"/>
                  <a:pt x="0" y="56"/>
                  <a:pt x="0" y="49"/>
                </a:cubicBezTo>
                <a:cubicBezTo>
                  <a:pt x="0" y="35"/>
                  <a:pt x="5" y="24"/>
                  <a:pt x="14" y="15"/>
                </a:cubicBezTo>
                <a:cubicBezTo>
                  <a:pt x="24" y="5"/>
                  <a:pt x="35" y="0"/>
                  <a:pt x="48" y="0"/>
                </a:cubicBezTo>
                <a:cubicBezTo>
                  <a:pt x="62" y="0"/>
                  <a:pt x="73" y="5"/>
                  <a:pt x="83" y="15"/>
                </a:cubicBezTo>
                <a:cubicBezTo>
                  <a:pt x="92" y="24"/>
                  <a:pt x="97" y="35"/>
                  <a:pt x="97" y="49"/>
                </a:cubicBezTo>
                <a:close/>
                <a:moveTo>
                  <a:pt x="66" y="66"/>
                </a:moveTo>
                <a:cubicBezTo>
                  <a:pt x="70" y="61"/>
                  <a:pt x="73" y="55"/>
                  <a:pt x="73" y="49"/>
                </a:cubicBezTo>
                <a:cubicBezTo>
                  <a:pt x="73" y="42"/>
                  <a:pt x="70" y="36"/>
                  <a:pt x="66" y="32"/>
                </a:cubicBezTo>
                <a:cubicBezTo>
                  <a:pt x="61" y="27"/>
                  <a:pt x="55" y="25"/>
                  <a:pt x="48" y="25"/>
                </a:cubicBezTo>
                <a:cubicBezTo>
                  <a:pt x="42" y="25"/>
                  <a:pt x="36" y="27"/>
                  <a:pt x="31" y="32"/>
                </a:cubicBezTo>
                <a:cubicBezTo>
                  <a:pt x="27" y="36"/>
                  <a:pt x="24" y="42"/>
                  <a:pt x="24" y="49"/>
                </a:cubicBezTo>
                <a:cubicBezTo>
                  <a:pt x="24" y="55"/>
                  <a:pt x="27" y="61"/>
                  <a:pt x="31" y="66"/>
                </a:cubicBezTo>
                <a:cubicBezTo>
                  <a:pt x="36" y="71"/>
                  <a:pt x="42" y="73"/>
                  <a:pt x="48" y="73"/>
                </a:cubicBezTo>
                <a:cubicBezTo>
                  <a:pt x="55" y="73"/>
                  <a:pt x="61" y="71"/>
                  <a:pt x="66" y="6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7" name="Freeform 67"/>
          <p:cNvSpPr>
            <a:spLocks noEditPoints="1"/>
          </p:cNvSpPr>
          <p:nvPr/>
        </p:nvSpPr>
        <p:spPr bwMode="auto">
          <a:xfrm>
            <a:off x="7565803" y="2488565"/>
            <a:ext cx="199795" cy="201877"/>
          </a:xfrm>
          <a:custGeom>
            <a:avLst/>
            <a:gdLst>
              <a:gd name="T0" fmla="*/ 136 w 145"/>
              <a:gd name="T1" fmla="*/ 37 h 146"/>
              <a:gd name="T2" fmla="*/ 145 w 145"/>
              <a:gd name="T3" fmla="*/ 73 h 146"/>
              <a:gd name="T4" fmla="*/ 136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6 w 145"/>
              <a:gd name="T25" fmla="*/ 37 h 146"/>
              <a:gd name="T26" fmla="*/ 73 w 145"/>
              <a:gd name="T27" fmla="*/ 124 h 146"/>
              <a:gd name="T28" fmla="*/ 73 w 145"/>
              <a:gd name="T29" fmla="*/ 22 h 146"/>
              <a:gd name="T30" fmla="*/ 47 w 145"/>
              <a:gd name="T31" fmla="*/ 28 h 146"/>
              <a:gd name="T32" fmla="*/ 28 w 145"/>
              <a:gd name="T33" fmla="*/ 47 h 146"/>
              <a:gd name="T34" fmla="*/ 21 w 145"/>
              <a:gd name="T35" fmla="*/ 73 h 146"/>
              <a:gd name="T36" fmla="*/ 28 w 145"/>
              <a:gd name="T37" fmla="*/ 99 h 146"/>
              <a:gd name="T38" fmla="*/ 47 w 145"/>
              <a:gd name="T39" fmla="*/ 117 h 146"/>
              <a:gd name="T40" fmla="*/ 73 w 145"/>
              <a:gd name="T41" fmla="*/ 1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46">
                <a:moveTo>
                  <a:pt x="136" y="37"/>
                </a:moveTo>
                <a:cubicBezTo>
                  <a:pt x="142" y="48"/>
                  <a:pt x="145" y="60"/>
                  <a:pt x="145" y="73"/>
                </a:cubicBezTo>
                <a:cubicBezTo>
                  <a:pt x="145" y="86"/>
                  <a:pt x="142" y="98"/>
                  <a:pt x="136" y="109"/>
                </a:cubicBezTo>
                <a:cubicBezTo>
                  <a:pt x="129" y="121"/>
                  <a:pt x="120" y="129"/>
                  <a:pt x="109" y="136"/>
                </a:cubicBezTo>
                <a:cubicBezTo>
                  <a:pt x="98" y="142"/>
                  <a:pt x="86" y="146"/>
                  <a:pt x="73" y="146"/>
                </a:cubicBezTo>
                <a:cubicBezTo>
                  <a:pt x="60"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60" y="0"/>
                  <a:pt x="73" y="0"/>
                </a:cubicBezTo>
                <a:cubicBezTo>
                  <a:pt x="86" y="0"/>
                  <a:pt x="98" y="4"/>
                  <a:pt x="109" y="10"/>
                </a:cubicBezTo>
                <a:cubicBezTo>
                  <a:pt x="120" y="17"/>
                  <a:pt x="129" y="25"/>
                  <a:pt x="136" y="37"/>
                </a:cubicBezTo>
                <a:close/>
                <a:moveTo>
                  <a:pt x="73" y="124"/>
                </a:moveTo>
                <a:cubicBezTo>
                  <a:pt x="73" y="22"/>
                  <a:pt x="73" y="22"/>
                  <a:pt x="73" y="22"/>
                </a:cubicBezTo>
                <a:cubicBezTo>
                  <a:pt x="63" y="22"/>
                  <a:pt x="55" y="24"/>
                  <a:pt x="47" y="28"/>
                </a:cubicBezTo>
                <a:cubicBezTo>
                  <a:pt x="39" y="33"/>
                  <a:pt x="33" y="39"/>
                  <a:pt x="28" y="47"/>
                </a:cubicBezTo>
                <a:cubicBezTo>
                  <a:pt x="24" y="55"/>
                  <a:pt x="21" y="64"/>
                  <a:pt x="21" y="73"/>
                </a:cubicBezTo>
                <a:cubicBezTo>
                  <a:pt x="21" y="82"/>
                  <a:pt x="24" y="91"/>
                  <a:pt x="28" y="99"/>
                </a:cubicBezTo>
                <a:cubicBezTo>
                  <a:pt x="33" y="107"/>
                  <a:pt x="39" y="113"/>
                  <a:pt x="47" y="117"/>
                </a:cubicBezTo>
                <a:cubicBezTo>
                  <a:pt x="55" y="122"/>
                  <a:pt x="63" y="124"/>
                  <a:pt x="73" y="12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8" name="Freeform 68"/>
          <p:cNvSpPr>
            <a:spLocks noEditPoints="1"/>
          </p:cNvSpPr>
          <p:nvPr/>
        </p:nvSpPr>
        <p:spPr bwMode="auto">
          <a:xfrm>
            <a:off x="7828035" y="2480240"/>
            <a:ext cx="133197" cy="191470"/>
          </a:xfrm>
          <a:custGeom>
            <a:avLst/>
            <a:gdLst>
              <a:gd name="T0" fmla="*/ 97 w 97"/>
              <a:gd name="T1" fmla="*/ 91 h 139"/>
              <a:gd name="T2" fmla="*/ 82 w 97"/>
              <a:gd name="T3" fmla="*/ 125 h 139"/>
              <a:gd name="T4" fmla="*/ 48 w 97"/>
              <a:gd name="T5" fmla="*/ 139 h 139"/>
              <a:gd name="T6" fmla="*/ 14 w 97"/>
              <a:gd name="T7" fmla="*/ 125 h 139"/>
              <a:gd name="T8" fmla="*/ 0 w 97"/>
              <a:gd name="T9" fmla="*/ 91 h 139"/>
              <a:gd name="T10" fmla="*/ 7 w 97"/>
              <a:gd name="T11" fmla="*/ 65 h 139"/>
              <a:gd name="T12" fmla="*/ 13 w 97"/>
              <a:gd name="T13" fmla="*/ 57 h 139"/>
              <a:gd name="T14" fmla="*/ 23 w 97"/>
              <a:gd name="T15" fmla="*/ 42 h 139"/>
              <a:gd name="T16" fmla="*/ 32 w 97"/>
              <a:gd name="T17" fmla="*/ 25 h 139"/>
              <a:gd name="T18" fmla="*/ 40 w 97"/>
              <a:gd name="T19" fmla="*/ 6 h 139"/>
              <a:gd name="T20" fmla="*/ 43 w 97"/>
              <a:gd name="T21" fmla="*/ 2 h 139"/>
              <a:gd name="T22" fmla="*/ 48 w 97"/>
              <a:gd name="T23" fmla="*/ 0 h 139"/>
              <a:gd name="T24" fmla="*/ 53 w 97"/>
              <a:gd name="T25" fmla="*/ 2 h 139"/>
              <a:gd name="T26" fmla="*/ 56 w 97"/>
              <a:gd name="T27" fmla="*/ 6 h 139"/>
              <a:gd name="T28" fmla="*/ 64 w 97"/>
              <a:gd name="T29" fmla="*/ 25 h 139"/>
              <a:gd name="T30" fmla="*/ 73 w 97"/>
              <a:gd name="T31" fmla="*/ 42 h 139"/>
              <a:gd name="T32" fmla="*/ 83 w 97"/>
              <a:gd name="T33" fmla="*/ 57 h 139"/>
              <a:gd name="T34" fmla="*/ 89 w 97"/>
              <a:gd name="T35" fmla="*/ 65 h 139"/>
              <a:gd name="T36" fmla="*/ 97 w 97"/>
              <a:gd name="T37" fmla="*/ 91 h 139"/>
              <a:gd name="T38" fmla="*/ 48 w 97"/>
              <a:gd name="T39" fmla="*/ 103 h 139"/>
              <a:gd name="T40" fmla="*/ 46 w 97"/>
              <a:gd name="T41" fmla="*/ 97 h 139"/>
              <a:gd name="T42" fmla="*/ 45 w 97"/>
              <a:gd name="T43" fmla="*/ 95 h 139"/>
              <a:gd name="T44" fmla="*/ 42 w 97"/>
              <a:gd name="T45" fmla="*/ 91 h 139"/>
              <a:gd name="T46" fmla="*/ 40 w 97"/>
              <a:gd name="T47" fmla="*/ 87 h 139"/>
              <a:gd name="T48" fmla="*/ 38 w 97"/>
              <a:gd name="T49" fmla="*/ 82 h 139"/>
              <a:gd name="T50" fmla="*/ 36 w 97"/>
              <a:gd name="T51" fmla="*/ 80 h 139"/>
              <a:gd name="T52" fmla="*/ 34 w 97"/>
              <a:gd name="T53" fmla="*/ 82 h 139"/>
              <a:gd name="T54" fmla="*/ 32 w 97"/>
              <a:gd name="T55" fmla="*/ 87 h 139"/>
              <a:gd name="T56" fmla="*/ 30 w 97"/>
              <a:gd name="T57" fmla="*/ 91 h 139"/>
              <a:gd name="T58" fmla="*/ 27 w 97"/>
              <a:gd name="T59" fmla="*/ 95 h 139"/>
              <a:gd name="T60" fmla="*/ 26 w 97"/>
              <a:gd name="T61" fmla="*/ 97 h 139"/>
              <a:gd name="T62" fmla="*/ 24 w 97"/>
              <a:gd name="T63" fmla="*/ 103 h 139"/>
              <a:gd name="T64" fmla="*/ 27 w 97"/>
              <a:gd name="T65" fmla="*/ 112 h 139"/>
              <a:gd name="T66" fmla="*/ 36 w 97"/>
              <a:gd name="T67" fmla="*/ 115 h 139"/>
              <a:gd name="T68" fmla="*/ 45 w 97"/>
              <a:gd name="T69" fmla="*/ 112 h 139"/>
              <a:gd name="T70" fmla="*/ 48 w 97"/>
              <a:gd name="T71"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39">
                <a:moveTo>
                  <a:pt x="97" y="91"/>
                </a:moveTo>
                <a:cubicBezTo>
                  <a:pt x="97" y="104"/>
                  <a:pt x="92" y="116"/>
                  <a:pt x="82" y="125"/>
                </a:cubicBezTo>
                <a:cubicBezTo>
                  <a:pt x="73" y="135"/>
                  <a:pt x="61" y="139"/>
                  <a:pt x="48" y="139"/>
                </a:cubicBezTo>
                <a:cubicBezTo>
                  <a:pt x="35" y="139"/>
                  <a:pt x="23" y="135"/>
                  <a:pt x="14" y="125"/>
                </a:cubicBezTo>
                <a:cubicBezTo>
                  <a:pt x="4" y="116"/>
                  <a:pt x="0" y="104"/>
                  <a:pt x="0" y="91"/>
                </a:cubicBezTo>
                <a:cubicBezTo>
                  <a:pt x="0" y="82"/>
                  <a:pt x="2" y="73"/>
                  <a:pt x="7" y="65"/>
                </a:cubicBezTo>
                <a:cubicBezTo>
                  <a:pt x="8" y="64"/>
                  <a:pt x="10" y="62"/>
                  <a:pt x="13" y="57"/>
                </a:cubicBezTo>
                <a:cubicBezTo>
                  <a:pt x="17" y="51"/>
                  <a:pt x="20" y="47"/>
                  <a:pt x="23" y="42"/>
                </a:cubicBezTo>
                <a:cubicBezTo>
                  <a:pt x="26" y="38"/>
                  <a:pt x="29" y="32"/>
                  <a:pt x="32" y="25"/>
                </a:cubicBezTo>
                <a:cubicBezTo>
                  <a:pt x="36" y="19"/>
                  <a:pt x="38" y="12"/>
                  <a:pt x="40" y="6"/>
                </a:cubicBezTo>
                <a:cubicBezTo>
                  <a:pt x="41" y="4"/>
                  <a:pt x="42" y="3"/>
                  <a:pt x="43" y="2"/>
                </a:cubicBezTo>
                <a:cubicBezTo>
                  <a:pt x="45" y="1"/>
                  <a:pt x="46" y="0"/>
                  <a:pt x="48" y="0"/>
                </a:cubicBezTo>
                <a:cubicBezTo>
                  <a:pt x="50" y="0"/>
                  <a:pt x="51" y="1"/>
                  <a:pt x="53" y="2"/>
                </a:cubicBezTo>
                <a:cubicBezTo>
                  <a:pt x="55" y="3"/>
                  <a:pt x="56" y="4"/>
                  <a:pt x="56" y="6"/>
                </a:cubicBezTo>
                <a:cubicBezTo>
                  <a:pt x="58" y="12"/>
                  <a:pt x="61" y="19"/>
                  <a:pt x="64" y="25"/>
                </a:cubicBezTo>
                <a:cubicBezTo>
                  <a:pt x="67" y="32"/>
                  <a:pt x="71" y="38"/>
                  <a:pt x="73" y="42"/>
                </a:cubicBezTo>
                <a:cubicBezTo>
                  <a:pt x="76" y="47"/>
                  <a:pt x="79" y="51"/>
                  <a:pt x="83" y="57"/>
                </a:cubicBezTo>
                <a:cubicBezTo>
                  <a:pt x="87" y="62"/>
                  <a:pt x="88" y="64"/>
                  <a:pt x="89" y="65"/>
                </a:cubicBezTo>
                <a:cubicBezTo>
                  <a:pt x="94" y="73"/>
                  <a:pt x="97" y="82"/>
                  <a:pt x="97" y="91"/>
                </a:cubicBezTo>
                <a:close/>
                <a:moveTo>
                  <a:pt x="48" y="103"/>
                </a:moveTo>
                <a:cubicBezTo>
                  <a:pt x="48" y="101"/>
                  <a:pt x="47" y="99"/>
                  <a:pt x="46" y="97"/>
                </a:cubicBezTo>
                <a:cubicBezTo>
                  <a:pt x="46" y="97"/>
                  <a:pt x="46" y="96"/>
                  <a:pt x="45" y="95"/>
                </a:cubicBezTo>
                <a:cubicBezTo>
                  <a:pt x="44" y="93"/>
                  <a:pt x="43" y="92"/>
                  <a:pt x="42" y="91"/>
                </a:cubicBezTo>
                <a:cubicBezTo>
                  <a:pt x="42" y="90"/>
                  <a:pt x="41" y="88"/>
                  <a:pt x="40" y="87"/>
                </a:cubicBezTo>
                <a:cubicBezTo>
                  <a:pt x="39" y="85"/>
                  <a:pt x="38" y="83"/>
                  <a:pt x="38" y="82"/>
                </a:cubicBezTo>
                <a:cubicBezTo>
                  <a:pt x="38" y="81"/>
                  <a:pt x="37" y="80"/>
                  <a:pt x="36" y="80"/>
                </a:cubicBezTo>
                <a:cubicBezTo>
                  <a:pt x="35" y="80"/>
                  <a:pt x="34" y="81"/>
                  <a:pt x="34" y="82"/>
                </a:cubicBezTo>
                <a:cubicBezTo>
                  <a:pt x="34" y="83"/>
                  <a:pt x="33" y="85"/>
                  <a:pt x="32" y="87"/>
                </a:cubicBezTo>
                <a:cubicBezTo>
                  <a:pt x="31" y="88"/>
                  <a:pt x="30" y="90"/>
                  <a:pt x="30" y="91"/>
                </a:cubicBezTo>
                <a:cubicBezTo>
                  <a:pt x="29" y="92"/>
                  <a:pt x="28" y="93"/>
                  <a:pt x="27" y="95"/>
                </a:cubicBezTo>
                <a:cubicBezTo>
                  <a:pt x="26" y="96"/>
                  <a:pt x="26" y="97"/>
                  <a:pt x="26" y="97"/>
                </a:cubicBezTo>
                <a:cubicBezTo>
                  <a:pt x="25" y="99"/>
                  <a:pt x="24" y="101"/>
                  <a:pt x="24" y="103"/>
                </a:cubicBezTo>
                <a:cubicBezTo>
                  <a:pt x="24" y="107"/>
                  <a:pt x="25" y="109"/>
                  <a:pt x="27" y="112"/>
                </a:cubicBezTo>
                <a:cubicBezTo>
                  <a:pt x="30" y="114"/>
                  <a:pt x="33" y="115"/>
                  <a:pt x="36" y="115"/>
                </a:cubicBezTo>
                <a:cubicBezTo>
                  <a:pt x="39" y="115"/>
                  <a:pt x="42" y="114"/>
                  <a:pt x="45" y="112"/>
                </a:cubicBezTo>
                <a:cubicBezTo>
                  <a:pt x="47" y="109"/>
                  <a:pt x="48" y="107"/>
                  <a:pt x="48" y="10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69" name="Freeform 69"/>
          <p:cNvSpPr>
            <a:spLocks noEditPoints="1"/>
          </p:cNvSpPr>
          <p:nvPr/>
        </p:nvSpPr>
        <p:spPr bwMode="auto">
          <a:xfrm>
            <a:off x="8019505" y="2488565"/>
            <a:ext cx="235176" cy="183146"/>
          </a:xfrm>
          <a:custGeom>
            <a:avLst/>
            <a:gdLst>
              <a:gd name="T0" fmla="*/ 133 w 169"/>
              <a:gd name="T1" fmla="*/ 88 h 133"/>
              <a:gd name="T2" fmla="*/ 133 w 169"/>
              <a:gd name="T3" fmla="*/ 106 h 133"/>
              <a:gd name="T4" fmla="*/ 125 w 169"/>
              <a:gd name="T5" fmla="*/ 125 h 133"/>
              <a:gd name="T6" fmla="*/ 106 w 169"/>
              <a:gd name="T7" fmla="*/ 133 h 133"/>
              <a:gd name="T8" fmla="*/ 27 w 169"/>
              <a:gd name="T9" fmla="*/ 133 h 133"/>
              <a:gd name="T10" fmla="*/ 8 w 169"/>
              <a:gd name="T11" fmla="*/ 125 h 133"/>
              <a:gd name="T12" fmla="*/ 0 w 169"/>
              <a:gd name="T13" fmla="*/ 106 h 133"/>
              <a:gd name="T14" fmla="*/ 0 w 169"/>
              <a:gd name="T15" fmla="*/ 28 h 133"/>
              <a:gd name="T16" fmla="*/ 8 w 169"/>
              <a:gd name="T17" fmla="*/ 8 h 133"/>
              <a:gd name="T18" fmla="*/ 27 w 169"/>
              <a:gd name="T19" fmla="*/ 0 h 133"/>
              <a:gd name="T20" fmla="*/ 106 w 169"/>
              <a:gd name="T21" fmla="*/ 0 h 133"/>
              <a:gd name="T22" fmla="*/ 117 w 169"/>
              <a:gd name="T23" fmla="*/ 3 h 133"/>
              <a:gd name="T24" fmla="*/ 118 w 169"/>
              <a:gd name="T25" fmla="*/ 5 h 133"/>
              <a:gd name="T26" fmla="*/ 118 w 169"/>
              <a:gd name="T27" fmla="*/ 8 h 133"/>
              <a:gd name="T28" fmla="*/ 113 w 169"/>
              <a:gd name="T29" fmla="*/ 12 h 133"/>
              <a:gd name="T30" fmla="*/ 110 w 169"/>
              <a:gd name="T31" fmla="*/ 13 h 133"/>
              <a:gd name="T32" fmla="*/ 106 w 169"/>
              <a:gd name="T33" fmla="*/ 12 h 133"/>
              <a:gd name="T34" fmla="*/ 27 w 169"/>
              <a:gd name="T35" fmla="*/ 12 h 133"/>
              <a:gd name="T36" fmla="*/ 16 w 169"/>
              <a:gd name="T37" fmla="*/ 17 h 133"/>
              <a:gd name="T38" fmla="*/ 12 w 169"/>
              <a:gd name="T39" fmla="*/ 28 h 133"/>
              <a:gd name="T40" fmla="*/ 12 w 169"/>
              <a:gd name="T41" fmla="*/ 106 h 133"/>
              <a:gd name="T42" fmla="*/ 16 w 169"/>
              <a:gd name="T43" fmla="*/ 117 h 133"/>
              <a:gd name="T44" fmla="*/ 27 w 169"/>
              <a:gd name="T45" fmla="*/ 121 h 133"/>
              <a:gd name="T46" fmla="*/ 106 w 169"/>
              <a:gd name="T47" fmla="*/ 121 h 133"/>
              <a:gd name="T48" fmla="*/ 116 w 169"/>
              <a:gd name="T49" fmla="*/ 117 h 133"/>
              <a:gd name="T50" fmla="*/ 121 w 169"/>
              <a:gd name="T51" fmla="*/ 106 h 133"/>
              <a:gd name="T52" fmla="*/ 121 w 169"/>
              <a:gd name="T53" fmla="*/ 94 h 133"/>
              <a:gd name="T54" fmla="*/ 122 w 169"/>
              <a:gd name="T55" fmla="*/ 92 h 133"/>
              <a:gd name="T56" fmla="*/ 128 w 169"/>
              <a:gd name="T57" fmla="*/ 86 h 133"/>
              <a:gd name="T58" fmla="*/ 131 w 169"/>
              <a:gd name="T59" fmla="*/ 86 h 133"/>
              <a:gd name="T60" fmla="*/ 133 w 169"/>
              <a:gd name="T61" fmla="*/ 88 h 133"/>
              <a:gd name="T62" fmla="*/ 124 w 169"/>
              <a:gd name="T63" fmla="*/ 19 h 133"/>
              <a:gd name="T64" fmla="*/ 151 w 169"/>
              <a:gd name="T65" fmla="*/ 46 h 133"/>
              <a:gd name="T66" fmla="*/ 88 w 169"/>
              <a:gd name="T67" fmla="*/ 109 h 133"/>
              <a:gd name="T68" fmla="*/ 60 w 169"/>
              <a:gd name="T69" fmla="*/ 109 h 133"/>
              <a:gd name="T70" fmla="*/ 60 w 169"/>
              <a:gd name="T71" fmla="*/ 82 h 133"/>
              <a:gd name="T72" fmla="*/ 124 w 169"/>
              <a:gd name="T73" fmla="*/ 19 h 133"/>
              <a:gd name="T74" fmla="*/ 84 w 169"/>
              <a:gd name="T75" fmla="*/ 100 h 133"/>
              <a:gd name="T76" fmla="*/ 95 w 169"/>
              <a:gd name="T77" fmla="*/ 89 h 133"/>
              <a:gd name="T78" fmla="*/ 80 w 169"/>
              <a:gd name="T79" fmla="*/ 75 h 133"/>
              <a:gd name="T80" fmla="*/ 69 w 169"/>
              <a:gd name="T81" fmla="*/ 86 h 133"/>
              <a:gd name="T82" fmla="*/ 69 w 169"/>
              <a:gd name="T83" fmla="*/ 91 h 133"/>
              <a:gd name="T84" fmla="*/ 78 w 169"/>
              <a:gd name="T85" fmla="*/ 91 h 133"/>
              <a:gd name="T86" fmla="*/ 78 w 169"/>
              <a:gd name="T87" fmla="*/ 100 h 133"/>
              <a:gd name="T88" fmla="*/ 84 w 169"/>
              <a:gd name="T89" fmla="*/ 100 h 133"/>
              <a:gd name="T90" fmla="*/ 125 w 169"/>
              <a:gd name="T91" fmla="*/ 32 h 133"/>
              <a:gd name="T92" fmla="*/ 122 w 169"/>
              <a:gd name="T93" fmla="*/ 32 h 133"/>
              <a:gd name="T94" fmla="*/ 89 w 169"/>
              <a:gd name="T95" fmla="*/ 65 h 133"/>
              <a:gd name="T96" fmla="*/ 89 w 169"/>
              <a:gd name="T97" fmla="*/ 68 h 133"/>
              <a:gd name="T98" fmla="*/ 92 w 169"/>
              <a:gd name="T99" fmla="*/ 68 h 133"/>
              <a:gd name="T100" fmla="*/ 125 w 169"/>
              <a:gd name="T101" fmla="*/ 35 h 133"/>
              <a:gd name="T102" fmla="*/ 125 w 169"/>
              <a:gd name="T103" fmla="*/ 32 h 133"/>
              <a:gd name="T104" fmla="*/ 166 w 169"/>
              <a:gd name="T105" fmla="*/ 31 h 133"/>
              <a:gd name="T106" fmla="*/ 157 w 169"/>
              <a:gd name="T107" fmla="*/ 40 h 133"/>
              <a:gd name="T108" fmla="*/ 130 w 169"/>
              <a:gd name="T109" fmla="*/ 12 h 133"/>
              <a:gd name="T110" fmla="*/ 139 w 169"/>
              <a:gd name="T111" fmla="*/ 4 h 133"/>
              <a:gd name="T112" fmla="*/ 145 w 169"/>
              <a:gd name="T113" fmla="*/ 1 h 133"/>
              <a:gd name="T114" fmla="*/ 151 w 169"/>
              <a:gd name="T115" fmla="*/ 4 h 133"/>
              <a:gd name="T116" fmla="*/ 166 w 169"/>
              <a:gd name="T117" fmla="*/ 18 h 133"/>
              <a:gd name="T118" fmla="*/ 169 w 169"/>
              <a:gd name="T119" fmla="*/ 25 h 133"/>
              <a:gd name="T120" fmla="*/ 166 w 169"/>
              <a:gd name="T121"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33">
                <a:moveTo>
                  <a:pt x="133" y="88"/>
                </a:moveTo>
                <a:cubicBezTo>
                  <a:pt x="133" y="106"/>
                  <a:pt x="133" y="106"/>
                  <a:pt x="133" y="106"/>
                </a:cubicBezTo>
                <a:cubicBezTo>
                  <a:pt x="133" y="114"/>
                  <a:pt x="130" y="120"/>
                  <a:pt x="125" y="125"/>
                </a:cubicBezTo>
                <a:cubicBezTo>
                  <a:pt x="120" y="131"/>
                  <a:pt x="113" y="133"/>
                  <a:pt x="106" y="133"/>
                </a:cubicBezTo>
                <a:cubicBezTo>
                  <a:pt x="27" y="133"/>
                  <a:pt x="27" y="133"/>
                  <a:pt x="27" y="133"/>
                </a:cubicBezTo>
                <a:cubicBezTo>
                  <a:pt x="20" y="133"/>
                  <a:pt x="13" y="131"/>
                  <a:pt x="8" y="125"/>
                </a:cubicBezTo>
                <a:cubicBezTo>
                  <a:pt x="3" y="120"/>
                  <a:pt x="0" y="114"/>
                  <a:pt x="0" y="106"/>
                </a:cubicBezTo>
                <a:cubicBezTo>
                  <a:pt x="0" y="28"/>
                  <a:pt x="0" y="28"/>
                  <a:pt x="0" y="28"/>
                </a:cubicBezTo>
                <a:cubicBezTo>
                  <a:pt x="0" y="20"/>
                  <a:pt x="3" y="14"/>
                  <a:pt x="8" y="8"/>
                </a:cubicBezTo>
                <a:cubicBezTo>
                  <a:pt x="13" y="3"/>
                  <a:pt x="20" y="0"/>
                  <a:pt x="27" y="0"/>
                </a:cubicBezTo>
                <a:cubicBezTo>
                  <a:pt x="106" y="0"/>
                  <a:pt x="106" y="0"/>
                  <a:pt x="106" y="0"/>
                </a:cubicBezTo>
                <a:cubicBezTo>
                  <a:pt x="110" y="0"/>
                  <a:pt x="113" y="1"/>
                  <a:pt x="117" y="3"/>
                </a:cubicBezTo>
                <a:cubicBezTo>
                  <a:pt x="118" y="3"/>
                  <a:pt x="118" y="4"/>
                  <a:pt x="118" y="5"/>
                </a:cubicBezTo>
                <a:cubicBezTo>
                  <a:pt x="119" y="6"/>
                  <a:pt x="118" y="7"/>
                  <a:pt x="118" y="8"/>
                </a:cubicBezTo>
                <a:cubicBezTo>
                  <a:pt x="113" y="12"/>
                  <a:pt x="113" y="12"/>
                  <a:pt x="113" y="12"/>
                </a:cubicBezTo>
                <a:cubicBezTo>
                  <a:pt x="112" y="13"/>
                  <a:pt x="111" y="13"/>
                  <a:pt x="110" y="13"/>
                </a:cubicBezTo>
                <a:cubicBezTo>
                  <a:pt x="109" y="13"/>
                  <a:pt x="107" y="12"/>
                  <a:pt x="106" y="12"/>
                </a:cubicBezTo>
                <a:cubicBezTo>
                  <a:pt x="27" y="12"/>
                  <a:pt x="27" y="12"/>
                  <a:pt x="27" y="12"/>
                </a:cubicBezTo>
                <a:cubicBezTo>
                  <a:pt x="23" y="12"/>
                  <a:pt x="19" y="14"/>
                  <a:pt x="16" y="17"/>
                </a:cubicBezTo>
                <a:cubicBezTo>
                  <a:pt x="13" y="20"/>
                  <a:pt x="12" y="23"/>
                  <a:pt x="12" y="28"/>
                </a:cubicBezTo>
                <a:cubicBezTo>
                  <a:pt x="12" y="106"/>
                  <a:pt x="12" y="106"/>
                  <a:pt x="12" y="106"/>
                </a:cubicBezTo>
                <a:cubicBezTo>
                  <a:pt x="12" y="110"/>
                  <a:pt x="13" y="114"/>
                  <a:pt x="16" y="117"/>
                </a:cubicBezTo>
                <a:cubicBezTo>
                  <a:pt x="19" y="120"/>
                  <a:pt x="23" y="121"/>
                  <a:pt x="27" y="121"/>
                </a:cubicBezTo>
                <a:cubicBezTo>
                  <a:pt x="106" y="121"/>
                  <a:pt x="106" y="121"/>
                  <a:pt x="106" y="121"/>
                </a:cubicBezTo>
                <a:cubicBezTo>
                  <a:pt x="110" y="121"/>
                  <a:pt x="113" y="120"/>
                  <a:pt x="116" y="117"/>
                </a:cubicBezTo>
                <a:cubicBezTo>
                  <a:pt x="119" y="114"/>
                  <a:pt x="121" y="110"/>
                  <a:pt x="121" y="106"/>
                </a:cubicBezTo>
                <a:cubicBezTo>
                  <a:pt x="121" y="94"/>
                  <a:pt x="121" y="94"/>
                  <a:pt x="121" y="94"/>
                </a:cubicBezTo>
                <a:cubicBezTo>
                  <a:pt x="121" y="94"/>
                  <a:pt x="121" y="93"/>
                  <a:pt x="122" y="92"/>
                </a:cubicBezTo>
                <a:cubicBezTo>
                  <a:pt x="128" y="86"/>
                  <a:pt x="128" y="86"/>
                  <a:pt x="128" y="86"/>
                </a:cubicBezTo>
                <a:cubicBezTo>
                  <a:pt x="129" y="85"/>
                  <a:pt x="130" y="85"/>
                  <a:pt x="131" y="86"/>
                </a:cubicBezTo>
                <a:cubicBezTo>
                  <a:pt x="132" y="86"/>
                  <a:pt x="133" y="87"/>
                  <a:pt x="133" y="88"/>
                </a:cubicBezTo>
                <a:close/>
                <a:moveTo>
                  <a:pt x="124" y="19"/>
                </a:moveTo>
                <a:cubicBezTo>
                  <a:pt x="151" y="46"/>
                  <a:pt x="151" y="46"/>
                  <a:pt x="151" y="46"/>
                </a:cubicBezTo>
                <a:cubicBezTo>
                  <a:pt x="88" y="109"/>
                  <a:pt x="88" y="109"/>
                  <a:pt x="88" y="109"/>
                </a:cubicBezTo>
                <a:cubicBezTo>
                  <a:pt x="60" y="109"/>
                  <a:pt x="60" y="109"/>
                  <a:pt x="60" y="109"/>
                </a:cubicBezTo>
                <a:cubicBezTo>
                  <a:pt x="60" y="82"/>
                  <a:pt x="60" y="82"/>
                  <a:pt x="60" y="82"/>
                </a:cubicBezTo>
                <a:lnTo>
                  <a:pt x="124" y="19"/>
                </a:lnTo>
                <a:close/>
                <a:moveTo>
                  <a:pt x="84" y="100"/>
                </a:moveTo>
                <a:cubicBezTo>
                  <a:pt x="95" y="89"/>
                  <a:pt x="95" y="89"/>
                  <a:pt x="95" y="89"/>
                </a:cubicBezTo>
                <a:cubicBezTo>
                  <a:pt x="80" y="75"/>
                  <a:pt x="80" y="75"/>
                  <a:pt x="80" y="75"/>
                </a:cubicBezTo>
                <a:cubicBezTo>
                  <a:pt x="69" y="86"/>
                  <a:pt x="69" y="86"/>
                  <a:pt x="69" y="86"/>
                </a:cubicBezTo>
                <a:cubicBezTo>
                  <a:pt x="69" y="91"/>
                  <a:pt x="69" y="91"/>
                  <a:pt x="69" y="91"/>
                </a:cubicBezTo>
                <a:cubicBezTo>
                  <a:pt x="78" y="91"/>
                  <a:pt x="78" y="91"/>
                  <a:pt x="78" y="91"/>
                </a:cubicBezTo>
                <a:cubicBezTo>
                  <a:pt x="78" y="100"/>
                  <a:pt x="78" y="100"/>
                  <a:pt x="78" y="100"/>
                </a:cubicBezTo>
                <a:lnTo>
                  <a:pt x="84" y="100"/>
                </a:lnTo>
                <a:close/>
                <a:moveTo>
                  <a:pt x="125" y="32"/>
                </a:moveTo>
                <a:cubicBezTo>
                  <a:pt x="124" y="31"/>
                  <a:pt x="123" y="31"/>
                  <a:pt x="122" y="32"/>
                </a:cubicBezTo>
                <a:cubicBezTo>
                  <a:pt x="89" y="65"/>
                  <a:pt x="89" y="65"/>
                  <a:pt x="89" y="65"/>
                </a:cubicBezTo>
                <a:cubicBezTo>
                  <a:pt x="88" y="66"/>
                  <a:pt x="88" y="67"/>
                  <a:pt x="89" y="68"/>
                </a:cubicBezTo>
                <a:cubicBezTo>
                  <a:pt x="90" y="69"/>
                  <a:pt x="91" y="69"/>
                  <a:pt x="92" y="68"/>
                </a:cubicBezTo>
                <a:cubicBezTo>
                  <a:pt x="125" y="35"/>
                  <a:pt x="125" y="35"/>
                  <a:pt x="125" y="35"/>
                </a:cubicBezTo>
                <a:cubicBezTo>
                  <a:pt x="126" y="34"/>
                  <a:pt x="126" y="33"/>
                  <a:pt x="125" y="32"/>
                </a:cubicBezTo>
                <a:close/>
                <a:moveTo>
                  <a:pt x="166" y="31"/>
                </a:moveTo>
                <a:cubicBezTo>
                  <a:pt x="157" y="40"/>
                  <a:pt x="157" y="40"/>
                  <a:pt x="157" y="40"/>
                </a:cubicBezTo>
                <a:cubicBezTo>
                  <a:pt x="130" y="12"/>
                  <a:pt x="130" y="12"/>
                  <a:pt x="130" y="12"/>
                </a:cubicBezTo>
                <a:cubicBezTo>
                  <a:pt x="139" y="4"/>
                  <a:pt x="139" y="4"/>
                  <a:pt x="139" y="4"/>
                </a:cubicBezTo>
                <a:cubicBezTo>
                  <a:pt x="140" y="2"/>
                  <a:pt x="143" y="1"/>
                  <a:pt x="145" y="1"/>
                </a:cubicBezTo>
                <a:cubicBezTo>
                  <a:pt x="148" y="1"/>
                  <a:pt x="150" y="2"/>
                  <a:pt x="151" y="4"/>
                </a:cubicBezTo>
                <a:cubicBezTo>
                  <a:pt x="166" y="18"/>
                  <a:pt x="166" y="18"/>
                  <a:pt x="166" y="18"/>
                </a:cubicBezTo>
                <a:cubicBezTo>
                  <a:pt x="168" y="20"/>
                  <a:pt x="169" y="22"/>
                  <a:pt x="169" y="25"/>
                </a:cubicBezTo>
                <a:cubicBezTo>
                  <a:pt x="169" y="27"/>
                  <a:pt x="168" y="29"/>
                  <a:pt x="166" y="3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0" name="Freeform 70"/>
          <p:cNvSpPr>
            <a:spLocks noEditPoints="1"/>
          </p:cNvSpPr>
          <p:nvPr/>
        </p:nvSpPr>
        <p:spPr bwMode="auto">
          <a:xfrm>
            <a:off x="8315036" y="2471916"/>
            <a:ext cx="216445" cy="199795"/>
          </a:xfrm>
          <a:custGeom>
            <a:avLst/>
            <a:gdLst>
              <a:gd name="T0" fmla="*/ 133 w 157"/>
              <a:gd name="T1" fmla="*/ 118 h 145"/>
              <a:gd name="T2" fmla="*/ 105 w 157"/>
              <a:gd name="T3" fmla="*/ 145 h 145"/>
              <a:gd name="T4" fmla="*/ 8 w 157"/>
              <a:gd name="T5" fmla="*/ 137 h 145"/>
              <a:gd name="T6" fmla="*/ 0 w 157"/>
              <a:gd name="T7" fmla="*/ 40 h 145"/>
              <a:gd name="T8" fmla="*/ 27 w 157"/>
              <a:gd name="T9" fmla="*/ 12 h 145"/>
              <a:gd name="T10" fmla="*/ 53 w 157"/>
              <a:gd name="T11" fmla="*/ 13 h 145"/>
              <a:gd name="T12" fmla="*/ 51 w 157"/>
              <a:gd name="T13" fmla="*/ 18 h 145"/>
              <a:gd name="T14" fmla="*/ 37 w 157"/>
              <a:gd name="T15" fmla="*/ 24 h 145"/>
              <a:gd name="T16" fmla="*/ 16 w 157"/>
              <a:gd name="T17" fmla="*/ 29 h 145"/>
              <a:gd name="T18" fmla="*/ 12 w 157"/>
              <a:gd name="T19" fmla="*/ 118 h 145"/>
              <a:gd name="T20" fmla="*/ 27 w 157"/>
              <a:gd name="T21" fmla="*/ 133 h 145"/>
              <a:gd name="T22" fmla="*/ 116 w 157"/>
              <a:gd name="T23" fmla="*/ 129 h 145"/>
              <a:gd name="T24" fmla="*/ 121 w 157"/>
              <a:gd name="T25" fmla="*/ 98 h 145"/>
              <a:gd name="T26" fmla="*/ 127 w 157"/>
              <a:gd name="T27" fmla="*/ 92 h 145"/>
              <a:gd name="T28" fmla="*/ 133 w 157"/>
              <a:gd name="T29" fmla="*/ 94 h 145"/>
              <a:gd name="T30" fmla="*/ 119 w 157"/>
              <a:gd name="T31" fmla="*/ 83 h 145"/>
              <a:gd name="T32" fmla="*/ 112 w 157"/>
              <a:gd name="T33" fmla="*/ 84 h 145"/>
              <a:gd name="T34" fmla="*/ 109 w 157"/>
              <a:gd name="T35" fmla="*/ 61 h 145"/>
              <a:gd name="T36" fmla="*/ 52 w 157"/>
              <a:gd name="T37" fmla="*/ 73 h 145"/>
              <a:gd name="T38" fmla="*/ 43 w 157"/>
              <a:gd name="T39" fmla="*/ 121 h 145"/>
              <a:gd name="T40" fmla="*/ 39 w 157"/>
              <a:gd name="T41" fmla="*/ 120 h 145"/>
              <a:gd name="T42" fmla="*/ 34 w 157"/>
              <a:gd name="T43" fmla="*/ 111 h 145"/>
              <a:gd name="T44" fmla="*/ 25 w 157"/>
              <a:gd name="T45" fmla="*/ 90 h 145"/>
              <a:gd name="T46" fmla="*/ 24 w 157"/>
              <a:gd name="T47" fmla="*/ 70 h 145"/>
              <a:gd name="T48" fmla="*/ 28 w 157"/>
              <a:gd name="T49" fmla="*/ 53 h 145"/>
              <a:gd name="T50" fmla="*/ 39 w 157"/>
              <a:gd name="T51" fmla="*/ 39 h 145"/>
              <a:gd name="T52" fmla="*/ 60 w 157"/>
              <a:gd name="T53" fmla="*/ 28 h 145"/>
              <a:gd name="T54" fmla="*/ 93 w 157"/>
              <a:gd name="T55" fmla="*/ 24 h 145"/>
              <a:gd name="T56" fmla="*/ 109 w 157"/>
              <a:gd name="T57" fmla="*/ 6 h 145"/>
              <a:gd name="T58" fmla="*/ 115 w 157"/>
              <a:gd name="T59" fmla="*/ 0 h 145"/>
              <a:gd name="T60" fmla="*/ 155 w 157"/>
              <a:gd name="T61" fmla="*/ 38 h 145"/>
              <a:gd name="T62" fmla="*/ 155 w 157"/>
              <a:gd name="T63" fmla="*/ 4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45">
                <a:moveTo>
                  <a:pt x="133" y="94"/>
                </a:moveTo>
                <a:cubicBezTo>
                  <a:pt x="133" y="118"/>
                  <a:pt x="133" y="118"/>
                  <a:pt x="133" y="118"/>
                </a:cubicBezTo>
                <a:cubicBezTo>
                  <a:pt x="133" y="126"/>
                  <a:pt x="130" y="132"/>
                  <a:pt x="125" y="137"/>
                </a:cubicBezTo>
                <a:cubicBezTo>
                  <a:pt x="119" y="143"/>
                  <a:pt x="113" y="145"/>
                  <a:pt x="105" y="145"/>
                </a:cubicBezTo>
                <a:cubicBezTo>
                  <a:pt x="27" y="145"/>
                  <a:pt x="27" y="145"/>
                  <a:pt x="27" y="145"/>
                </a:cubicBezTo>
                <a:cubicBezTo>
                  <a:pt x="19" y="145"/>
                  <a:pt x="13" y="143"/>
                  <a:pt x="8" y="137"/>
                </a:cubicBezTo>
                <a:cubicBezTo>
                  <a:pt x="2" y="132"/>
                  <a:pt x="0" y="126"/>
                  <a:pt x="0" y="118"/>
                </a:cubicBezTo>
                <a:cubicBezTo>
                  <a:pt x="0" y="40"/>
                  <a:pt x="0" y="40"/>
                  <a:pt x="0" y="40"/>
                </a:cubicBezTo>
                <a:cubicBezTo>
                  <a:pt x="0" y="32"/>
                  <a:pt x="2" y="26"/>
                  <a:pt x="8" y="20"/>
                </a:cubicBezTo>
                <a:cubicBezTo>
                  <a:pt x="13" y="15"/>
                  <a:pt x="19" y="12"/>
                  <a:pt x="27" y="12"/>
                </a:cubicBezTo>
                <a:cubicBezTo>
                  <a:pt x="51" y="12"/>
                  <a:pt x="51" y="12"/>
                  <a:pt x="51" y="12"/>
                </a:cubicBezTo>
                <a:cubicBezTo>
                  <a:pt x="52" y="12"/>
                  <a:pt x="52" y="13"/>
                  <a:pt x="53" y="13"/>
                </a:cubicBezTo>
                <a:cubicBezTo>
                  <a:pt x="54" y="14"/>
                  <a:pt x="54" y="15"/>
                  <a:pt x="54" y="15"/>
                </a:cubicBezTo>
                <a:cubicBezTo>
                  <a:pt x="54" y="17"/>
                  <a:pt x="53" y="18"/>
                  <a:pt x="51" y="18"/>
                </a:cubicBezTo>
                <a:cubicBezTo>
                  <a:pt x="47" y="20"/>
                  <a:pt x="42" y="22"/>
                  <a:pt x="39" y="24"/>
                </a:cubicBezTo>
                <a:cubicBezTo>
                  <a:pt x="38" y="24"/>
                  <a:pt x="38" y="24"/>
                  <a:pt x="37" y="24"/>
                </a:cubicBezTo>
                <a:cubicBezTo>
                  <a:pt x="27" y="24"/>
                  <a:pt x="27" y="24"/>
                  <a:pt x="27" y="24"/>
                </a:cubicBezTo>
                <a:cubicBezTo>
                  <a:pt x="23" y="24"/>
                  <a:pt x="19" y="26"/>
                  <a:pt x="16" y="29"/>
                </a:cubicBezTo>
                <a:cubicBezTo>
                  <a:pt x="13" y="32"/>
                  <a:pt x="12" y="35"/>
                  <a:pt x="12" y="40"/>
                </a:cubicBezTo>
                <a:cubicBezTo>
                  <a:pt x="12" y="118"/>
                  <a:pt x="12" y="118"/>
                  <a:pt x="12" y="118"/>
                </a:cubicBezTo>
                <a:cubicBezTo>
                  <a:pt x="12" y="122"/>
                  <a:pt x="13" y="126"/>
                  <a:pt x="16" y="129"/>
                </a:cubicBezTo>
                <a:cubicBezTo>
                  <a:pt x="19" y="132"/>
                  <a:pt x="23" y="133"/>
                  <a:pt x="27" y="133"/>
                </a:cubicBezTo>
                <a:cubicBezTo>
                  <a:pt x="105" y="133"/>
                  <a:pt x="105" y="133"/>
                  <a:pt x="105" y="133"/>
                </a:cubicBezTo>
                <a:cubicBezTo>
                  <a:pt x="110" y="133"/>
                  <a:pt x="113" y="132"/>
                  <a:pt x="116" y="129"/>
                </a:cubicBezTo>
                <a:cubicBezTo>
                  <a:pt x="119" y="126"/>
                  <a:pt x="121" y="122"/>
                  <a:pt x="121" y="118"/>
                </a:cubicBezTo>
                <a:cubicBezTo>
                  <a:pt x="121" y="98"/>
                  <a:pt x="121" y="98"/>
                  <a:pt x="121" y="98"/>
                </a:cubicBezTo>
                <a:cubicBezTo>
                  <a:pt x="121" y="97"/>
                  <a:pt x="121" y="96"/>
                  <a:pt x="122" y="95"/>
                </a:cubicBezTo>
                <a:cubicBezTo>
                  <a:pt x="124" y="94"/>
                  <a:pt x="126" y="93"/>
                  <a:pt x="127" y="92"/>
                </a:cubicBezTo>
                <a:cubicBezTo>
                  <a:pt x="128" y="91"/>
                  <a:pt x="130" y="91"/>
                  <a:pt x="131" y="91"/>
                </a:cubicBezTo>
                <a:cubicBezTo>
                  <a:pt x="132" y="92"/>
                  <a:pt x="133" y="92"/>
                  <a:pt x="133" y="94"/>
                </a:cubicBezTo>
                <a:close/>
                <a:moveTo>
                  <a:pt x="155" y="47"/>
                </a:moveTo>
                <a:cubicBezTo>
                  <a:pt x="119" y="83"/>
                  <a:pt x="119" y="83"/>
                  <a:pt x="119" y="83"/>
                </a:cubicBezTo>
                <a:cubicBezTo>
                  <a:pt x="118" y="84"/>
                  <a:pt x="116" y="85"/>
                  <a:pt x="115" y="85"/>
                </a:cubicBezTo>
                <a:cubicBezTo>
                  <a:pt x="114" y="85"/>
                  <a:pt x="113" y="85"/>
                  <a:pt x="112" y="84"/>
                </a:cubicBezTo>
                <a:cubicBezTo>
                  <a:pt x="110" y="83"/>
                  <a:pt x="109" y="82"/>
                  <a:pt x="109" y="79"/>
                </a:cubicBezTo>
                <a:cubicBezTo>
                  <a:pt x="109" y="61"/>
                  <a:pt x="109" y="61"/>
                  <a:pt x="109" y="61"/>
                </a:cubicBezTo>
                <a:cubicBezTo>
                  <a:pt x="93" y="61"/>
                  <a:pt x="93" y="61"/>
                  <a:pt x="93" y="61"/>
                </a:cubicBezTo>
                <a:cubicBezTo>
                  <a:pt x="73" y="61"/>
                  <a:pt x="59" y="65"/>
                  <a:pt x="52" y="73"/>
                </a:cubicBezTo>
                <a:cubicBezTo>
                  <a:pt x="44" y="82"/>
                  <a:pt x="42" y="97"/>
                  <a:pt x="45" y="118"/>
                </a:cubicBezTo>
                <a:cubicBezTo>
                  <a:pt x="45" y="119"/>
                  <a:pt x="45" y="120"/>
                  <a:pt x="43" y="121"/>
                </a:cubicBezTo>
                <a:cubicBezTo>
                  <a:pt x="43" y="121"/>
                  <a:pt x="42" y="121"/>
                  <a:pt x="42" y="121"/>
                </a:cubicBezTo>
                <a:cubicBezTo>
                  <a:pt x="41" y="121"/>
                  <a:pt x="40" y="121"/>
                  <a:pt x="39" y="120"/>
                </a:cubicBezTo>
                <a:cubicBezTo>
                  <a:pt x="39" y="119"/>
                  <a:pt x="38" y="118"/>
                  <a:pt x="37" y="117"/>
                </a:cubicBezTo>
                <a:cubicBezTo>
                  <a:pt x="37" y="116"/>
                  <a:pt x="36" y="114"/>
                  <a:pt x="34" y="111"/>
                </a:cubicBezTo>
                <a:cubicBezTo>
                  <a:pt x="32" y="107"/>
                  <a:pt x="30" y="104"/>
                  <a:pt x="29" y="101"/>
                </a:cubicBezTo>
                <a:cubicBezTo>
                  <a:pt x="28" y="98"/>
                  <a:pt x="27" y="95"/>
                  <a:pt x="25" y="90"/>
                </a:cubicBezTo>
                <a:cubicBezTo>
                  <a:pt x="24" y="86"/>
                  <a:pt x="24" y="82"/>
                  <a:pt x="24" y="79"/>
                </a:cubicBezTo>
                <a:cubicBezTo>
                  <a:pt x="24" y="76"/>
                  <a:pt x="24" y="73"/>
                  <a:pt x="24" y="70"/>
                </a:cubicBezTo>
                <a:cubicBezTo>
                  <a:pt x="24" y="68"/>
                  <a:pt x="25" y="65"/>
                  <a:pt x="25" y="62"/>
                </a:cubicBezTo>
                <a:cubicBezTo>
                  <a:pt x="26" y="59"/>
                  <a:pt x="27" y="56"/>
                  <a:pt x="28" y="53"/>
                </a:cubicBezTo>
                <a:cubicBezTo>
                  <a:pt x="29" y="51"/>
                  <a:pt x="31" y="48"/>
                  <a:pt x="33" y="46"/>
                </a:cubicBezTo>
                <a:cubicBezTo>
                  <a:pt x="34" y="43"/>
                  <a:pt x="37" y="41"/>
                  <a:pt x="39" y="39"/>
                </a:cubicBezTo>
                <a:cubicBezTo>
                  <a:pt x="41" y="37"/>
                  <a:pt x="44" y="35"/>
                  <a:pt x="48" y="33"/>
                </a:cubicBezTo>
                <a:cubicBezTo>
                  <a:pt x="51" y="31"/>
                  <a:pt x="55" y="30"/>
                  <a:pt x="60" y="28"/>
                </a:cubicBezTo>
                <a:cubicBezTo>
                  <a:pt x="64" y="27"/>
                  <a:pt x="69" y="26"/>
                  <a:pt x="75" y="25"/>
                </a:cubicBezTo>
                <a:cubicBezTo>
                  <a:pt x="81" y="25"/>
                  <a:pt x="87" y="24"/>
                  <a:pt x="93" y="24"/>
                </a:cubicBezTo>
                <a:cubicBezTo>
                  <a:pt x="109" y="24"/>
                  <a:pt x="109" y="24"/>
                  <a:pt x="109" y="24"/>
                </a:cubicBezTo>
                <a:cubicBezTo>
                  <a:pt x="109" y="6"/>
                  <a:pt x="109" y="6"/>
                  <a:pt x="109" y="6"/>
                </a:cubicBezTo>
                <a:cubicBezTo>
                  <a:pt x="109" y="4"/>
                  <a:pt x="110" y="2"/>
                  <a:pt x="112" y="1"/>
                </a:cubicBezTo>
                <a:cubicBezTo>
                  <a:pt x="113" y="0"/>
                  <a:pt x="114" y="0"/>
                  <a:pt x="115" y="0"/>
                </a:cubicBezTo>
                <a:cubicBezTo>
                  <a:pt x="116" y="0"/>
                  <a:pt x="118" y="1"/>
                  <a:pt x="119" y="2"/>
                </a:cubicBezTo>
                <a:cubicBezTo>
                  <a:pt x="155" y="38"/>
                  <a:pt x="155" y="38"/>
                  <a:pt x="155" y="38"/>
                </a:cubicBezTo>
                <a:cubicBezTo>
                  <a:pt x="156" y="40"/>
                  <a:pt x="157" y="41"/>
                  <a:pt x="157" y="43"/>
                </a:cubicBezTo>
                <a:cubicBezTo>
                  <a:pt x="157" y="44"/>
                  <a:pt x="156" y="46"/>
                  <a:pt x="155"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1" name="Freeform 71"/>
          <p:cNvSpPr>
            <a:spLocks noEditPoints="1"/>
          </p:cNvSpPr>
          <p:nvPr/>
        </p:nvSpPr>
        <p:spPr bwMode="auto">
          <a:xfrm>
            <a:off x="8589754" y="2488565"/>
            <a:ext cx="216445" cy="183146"/>
          </a:xfrm>
          <a:custGeom>
            <a:avLst/>
            <a:gdLst>
              <a:gd name="T0" fmla="*/ 133 w 157"/>
              <a:gd name="T1" fmla="*/ 76 h 133"/>
              <a:gd name="T2" fmla="*/ 133 w 157"/>
              <a:gd name="T3" fmla="*/ 106 h 133"/>
              <a:gd name="T4" fmla="*/ 125 w 157"/>
              <a:gd name="T5" fmla="*/ 125 h 133"/>
              <a:gd name="T6" fmla="*/ 106 w 157"/>
              <a:gd name="T7" fmla="*/ 133 h 133"/>
              <a:gd name="T8" fmla="*/ 27 w 157"/>
              <a:gd name="T9" fmla="*/ 133 h 133"/>
              <a:gd name="T10" fmla="*/ 8 w 157"/>
              <a:gd name="T11" fmla="*/ 125 h 133"/>
              <a:gd name="T12" fmla="*/ 0 w 157"/>
              <a:gd name="T13" fmla="*/ 106 h 133"/>
              <a:gd name="T14" fmla="*/ 0 w 157"/>
              <a:gd name="T15" fmla="*/ 28 h 133"/>
              <a:gd name="T16" fmla="*/ 8 w 157"/>
              <a:gd name="T17" fmla="*/ 8 h 133"/>
              <a:gd name="T18" fmla="*/ 27 w 157"/>
              <a:gd name="T19" fmla="*/ 0 h 133"/>
              <a:gd name="T20" fmla="*/ 106 w 157"/>
              <a:gd name="T21" fmla="*/ 0 h 133"/>
              <a:gd name="T22" fmla="*/ 117 w 157"/>
              <a:gd name="T23" fmla="*/ 3 h 133"/>
              <a:gd name="T24" fmla="*/ 119 w 157"/>
              <a:gd name="T25" fmla="*/ 5 h 133"/>
              <a:gd name="T26" fmla="*/ 118 w 157"/>
              <a:gd name="T27" fmla="*/ 8 h 133"/>
              <a:gd name="T28" fmla="*/ 113 w 157"/>
              <a:gd name="T29" fmla="*/ 12 h 133"/>
              <a:gd name="T30" fmla="*/ 111 w 157"/>
              <a:gd name="T31" fmla="*/ 13 h 133"/>
              <a:gd name="T32" fmla="*/ 110 w 157"/>
              <a:gd name="T33" fmla="*/ 13 h 133"/>
              <a:gd name="T34" fmla="*/ 106 w 157"/>
              <a:gd name="T35" fmla="*/ 12 h 133"/>
              <a:gd name="T36" fmla="*/ 27 w 157"/>
              <a:gd name="T37" fmla="*/ 12 h 133"/>
              <a:gd name="T38" fmla="*/ 17 w 157"/>
              <a:gd name="T39" fmla="*/ 17 h 133"/>
              <a:gd name="T40" fmla="*/ 12 w 157"/>
              <a:gd name="T41" fmla="*/ 28 h 133"/>
              <a:gd name="T42" fmla="*/ 12 w 157"/>
              <a:gd name="T43" fmla="*/ 106 h 133"/>
              <a:gd name="T44" fmla="*/ 17 w 157"/>
              <a:gd name="T45" fmla="*/ 117 h 133"/>
              <a:gd name="T46" fmla="*/ 27 w 157"/>
              <a:gd name="T47" fmla="*/ 121 h 133"/>
              <a:gd name="T48" fmla="*/ 106 w 157"/>
              <a:gd name="T49" fmla="*/ 121 h 133"/>
              <a:gd name="T50" fmla="*/ 117 w 157"/>
              <a:gd name="T51" fmla="*/ 117 h 133"/>
              <a:gd name="T52" fmla="*/ 121 w 157"/>
              <a:gd name="T53" fmla="*/ 106 h 133"/>
              <a:gd name="T54" fmla="*/ 121 w 157"/>
              <a:gd name="T55" fmla="*/ 82 h 133"/>
              <a:gd name="T56" fmla="*/ 122 w 157"/>
              <a:gd name="T57" fmla="*/ 80 h 133"/>
              <a:gd name="T58" fmla="*/ 128 w 157"/>
              <a:gd name="T59" fmla="*/ 74 h 133"/>
              <a:gd name="T60" fmla="*/ 130 w 157"/>
              <a:gd name="T61" fmla="*/ 73 h 133"/>
              <a:gd name="T62" fmla="*/ 131 w 157"/>
              <a:gd name="T63" fmla="*/ 73 h 133"/>
              <a:gd name="T64" fmla="*/ 133 w 157"/>
              <a:gd name="T65" fmla="*/ 76 h 133"/>
              <a:gd name="T66" fmla="*/ 155 w 157"/>
              <a:gd name="T67" fmla="*/ 30 h 133"/>
              <a:gd name="T68" fmla="*/ 78 w 157"/>
              <a:gd name="T69" fmla="*/ 107 h 133"/>
              <a:gd name="T70" fmla="*/ 73 w 157"/>
              <a:gd name="T71" fmla="*/ 109 h 133"/>
              <a:gd name="T72" fmla="*/ 67 w 157"/>
              <a:gd name="T73" fmla="*/ 107 h 133"/>
              <a:gd name="T74" fmla="*/ 27 w 157"/>
              <a:gd name="T75" fmla="*/ 66 h 133"/>
              <a:gd name="T76" fmla="*/ 25 w 157"/>
              <a:gd name="T77" fmla="*/ 61 h 133"/>
              <a:gd name="T78" fmla="*/ 27 w 157"/>
              <a:gd name="T79" fmla="*/ 55 h 133"/>
              <a:gd name="T80" fmla="*/ 37 w 157"/>
              <a:gd name="T81" fmla="*/ 45 h 133"/>
              <a:gd name="T82" fmla="*/ 43 w 157"/>
              <a:gd name="T83" fmla="*/ 43 h 133"/>
              <a:gd name="T84" fmla="*/ 48 w 157"/>
              <a:gd name="T85" fmla="*/ 45 h 133"/>
              <a:gd name="T86" fmla="*/ 73 w 157"/>
              <a:gd name="T87" fmla="*/ 70 h 133"/>
              <a:gd name="T88" fmla="*/ 134 w 157"/>
              <a:gd name="T89" fmla="*/ 9 h 133"/>
              <a:gd name="T90" fmla="*/ 139 w 157"/>
              <a:gd name="T91" fmla="*/ 6 h 133"/>
              <a:gd name="T92" fmla="*/ 145 w 157"/>
              <a:gd name="T93" fmla="*/ 9 h 133"/>
              <a:gd name="T94" fmla="*/ 155 w 157"/>
              <a:gd name="T95" fmla="*/ 19 h 133"/>
              <a:gd name="T96" fmla="*/ 157 w 157"/>
              <a:gd name="T97" fmla="*/ 25 h 133"/>
              <a:gd name="T98" fmla="*/ 155 w 157"/>
              <a:gd name="T99"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33">
                <a:moveTo>
                  <a:pt x="133" y="76"/>
                </a:moveTo>
                <a:cubicBezTo>
                  <a:pt x="133" y="106"/>
                  <a:pt x="133" y="106"/>
                  <a:pt x="133" y="106"/>
                </a:cubicBezTo>
                <a:cubicBezTo>
                  <a:pt x="133" y="114"/>
                  <a:pt x="131" y="120"/>
                  <a:pt x="125" y="125"/>
                </a:cubicBezTo>
                <a:cubicBezTo>
                  <a:pt x="120" y="131"/>
                  <a:pt x="114" y="133"/>
                  <a:pt x="106" y="133"/>
                </a:cubicBezTo>
                <a:cubicBezTo>
                  <a:pt x="27" y="133"/>
                  <a:pt x="27" y="133"/>
                  <a:pt x="27" y="133"/>
                </a:cubicBezTo>
                <a:cubicBezTo>
                  <a:pt x="20" y="133"/>
                  <a:pt x="14" y="131"/>
                  <a:pt x="8" y="125"/>
                </a:cubicBezTo>
                <a:cubicBezTo>
                  <a:pt x="3" y="120"/>
                  <a:pt x="0" y="114"/>
                  <a:pt x="0" y="106"/>
                </a:cubicBezTo>
                <a:cubicBezTo>
                  <a:pt x="0" y="28"/>
                  <a:pt x="0" y="28"/>
                  <a:pt x="0" y="28"/>
                </a:cubicBezTo>
                <a:cubicBezTo>
                  <a:pt x="0" y="20"/>
                  <a:pt x="3" y="14"/>
                  <a:pt x="8" y="8"/>
                </a:cubicBezTo>
                <a:cubicBezTo>
                  <a:pt x="14" y="3"/>
                  <a:pt x="20" y="0"/>
                  <a:pt x="27" y="0"/>
                </a:cubicBezTo>
                <a:cubicBezTo>
                  <a:pt x="106" y="0"/>
                  <a:pt x="106" y="0"/>
                  <a:pt x="106" y="0"/>
                </a:cubicBezTo>
                <a:cubicBezTo>
                  <a:pt x="110" y="0"/>
                  <a:pt x="114" y="1"/>
                  <a:pt x="117" y="3"/>
                </a:cubicBezTo>
                <a:cubicBezTo>
                  <a:pt x="118" y="3"/>
                  <a:pt x="119" y="4"/>
                  <a:pt x="119" y="5"/>
                </a:cubicBezTo>
                <a:cubicBezTo>
                  <a:pt x="119" y="6"/>
                  <a:pt x="119" y="7"/>
                  <a:pt x="118" y="8"/>
                </a:cubicBezTo>
                <a:cubicBezTo>
                  <a:pt x="113" y="12"/>
                  <a:pt x="113" y="12"/>
                  <a:pt x="113" y="12"/>
                </a:cubicBezTo>
                <a:cubicBezTo>
                  <a:pt x="113" y="13"/>
                  <a:pt x="112" y="13"/>
                  <a:pt x="111" y="13"/>
                </a:cubicBezTo>
                <a:cubicBezTo>
                  <a:pt x="111" y="13"/>
                  <a:pt x="111" y="13"/>
                  <a:pt x="110" y="13"/>
                </a:cubicBezTo>
                <a:cubicBezTo>
                  <a:pt x="109" y="13"/>
                  <a:pt x="108" y="12"/>
                  <a:pt x="106" y="12"/>
                </a:cubicBezTo>
                <a:cubicBezTo>
                  <a:pt x="27" y="12"/>
                  <a:pt x="27" y="12"/>
                  <a:pt x="27" y="12"/>
                </a:cubicBezTo>
                <a:cubicBezTo>
                  <a:pt x="23" y="12"/>
                  <a:pt x="20" y="14"/>
                  <a:pt x="17" y="17"/>
                </a:cubicBezTo>
                <a:cubicBezTo>
                  <a:pt x="14" y="20"/>
                  <a:pt x="12" y="23"/>
                  <a:pt x="12" y="28"/>
                </a:cubicBezTo>
                <a:cubicBezTo>
                  <a:pt x="12" y="106"/>
                  <a:pt x="12" y="106"/>
                  <a:pt x="12" y="106"/>
                </a:cubicBezTo>
                <a:cubicBezTo>
                  <a:pt x="12" y="110"/>
                  <a:pt x="14" y="114"/>
                  <a:pt x="17" y="117"/>
                </a:cubicBezTo>
                <a:cubicBezTo>
                  <a:pt x="20" y="120"/>
                  <a:pt x="23" y="121"/>
                  <a:pt x="27" y="121"/>
                </a:cubicBezTo>
                <a:cubicBezTo>
                  <a:pt x="106" y="121"/>
                  <a:pt x="106" y="121"/>
                  <a:pt x="106" y="121"/>
                </a:cubicBezTo>
                <a:cubicBezTo>
                  <a:pt x="110" y="121"/>
                  <a:pt x="114" y="120"/>
                  <a:pt x="117" y="117"/>
                </a:cubicBezTo>
                <a:cubicBezTo>
                  <a:pt x="120" y="114"/>
                  <a:pt x="121" y="110"/>
                  <a:pt x="121" y="106"/>
                </a:cubicBezTo>
                <a:cubicBezTo>
                  <a:pt x="121" y="82"/>
                  <a:pt x="121" y="82"/>
                  <a:pt x="121" y="82"/>
                </a:cubicBezTo>
                <a:cubicBezTo>
                  <a:pt x="121" y="81"/>
                  <a:pt x="122" y="81"/>
                  <a:pt x="122" y="80"/>
                </a:cubicBezTo>
                <a:cubicBezTo>
                  <a:pt x="128" y="74"/>
                  <a:pt x="128" y="74"/>
                  <a:pt x="128" y="74"/>
                </a:cubicBezTo>
                <a:cubicBezTo>
                  <a:pt x="129" y="73"/>
                  <a:pt x="130" y="73"/>
                  <a:pt x="130" y="73"/>
                </a:cubicBezTo>
                <a:cubicBezTo>
                  <a:pt x="131" y="73"/>
                  <a:pt x="131" y="73"/>
                  <a:pt x="131" y="73"/>
                </a:cubicBezTo>
                <a:cubicBezTo>
                  <a:pt x="133" y="74"/>
                  <a:pt x="133" y="75"/>
                  <a:pt x="133" y="76"/>
                </a:cubicBezTo>
                <a:close/>
                <a:moveTo>
                  <a:pt x="155" y="30"/>
                </a:moveTo>
                <a:cubicBezTo>
                  <a:pt x="78" y="107"/>
                  <a:pt x="78" y="107"/>
                  <a:pt x="78" y="107"/>
                </a:cubicBezTo>
                <a:cubicBezTo>
                  <a:pt x="77" y="108"/>
                  <a:pt x="75" y="109"/>
                  <a:pt x="73" y="109"/>
                </a:cubicBezTo>
                <a:cubicBezTo>
                  <a:pt x="71" y="109"/>
                  <a:pt x="69" y="108"/>
                  <a:pt x="67" y="107"/>
                </a:cubicBezTo>
                <a:cubicBezTo>
                  <a:pt x="27" y="66"/>
                  <a:pt x="27" y="66"/>
                  <a:pt x="27" y="66"/>
                </a:cubicBezTo>
                <a:cubicBezTo>
                  <a:pt x="25" y="65"/>
                  <a:pt x="25" y="63"/>
                  <a:pt x="25" y="61"/>
                </a:cubicBezTo>
                <a:cubicBezTo>
                  <a:pt x="25" y="59"/>
                  <a:pt x="25" y="57"/>
                  <a:pt x="27" y="55"/>
                </a:cubicBezTo>
                <a:cubicBezTo>
                  <a:pt x="37" y="45"/>
                  <a:pt x="37" y="45"/>
                  <a:pt x="37" y="45"/>
                </a:cubicBezTo>
                <a:cubicBezTo>
                  <a:pt x="39" y="44"/>
                  <a:pt x="41" y="43"/>
                  <a:pt x="43" y="43"/>
                </a:cubicBezTo>
                <a:cubicBezTo>
                  <a:pt x="45" y="43"/>
                  <a:pt x="46" y="44"/>
                  <a:pt x="48" y="45"/>
                </a:cubicBezTo>
                <a:cubicBezTo>
                  <a:pt x="73" y="70"/>
                  <a:pt x="73" y="70"/>
                  <a:pt x="73" y="70"/>
                </a:cubicBezTo>
                <a:cubicBezTo>
                  <a:pt x="134" y="9"/>
                  <a:pt x="134" y="9"/>
                  <a:pt x="134" y="9"/>
                </a:cubicBezTo>
                <a:cubicBezTo>
                  <a:pt x="136" y="7"/>
                  <a:pt x="137" y="6"/>
                  <a:pt x="139" y="6"/>
                </a:cubicBezTo>
                <a:cubicBezTo>
                  <a:pt x="141" y="6"/>
                  <a:pt x="143" y="7"/>
                  <a:pt x="145" y="9"/>
                </a:cubicBezTo>
                <a:cubicBezTo>
                  <a:pt x="155" y="19"/>
                  <a:pt x="155" y="19"/>
                  <a:pt x="155" y="19"/>
                </a:cubicBezTo>
                <a:cubicBezTo>
                  <a:pt x="157" y="21"/>
                  <a:pt x="157" y="22"/>
                  <a:pt x="157" y="25"/>
                </a:cubicBezTo>
                <a:cubicBezTo>
                  <a:pt x="157" y="27"/>
                  <a:pt x="157" y="28"/>
                  <a:pt x="155" y="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2" name="Freeform 72"/>
          <p:cNvSpPr>
            <a:spLocks/>
          </p:cNvSpPr>
          <p:nvPr/>
        </p:nvSpPr>
        <p:spPr bwMode="auto">
          <a:xfrm>
            <a:off x="8868634" y="2471916"/>
            <a:ext cx="233094" cy="235176"/>
          </a:xfrm>
          <a:custGeom>
            <a:avLst/>
            <a:gdLst>
              <a:gd name="T0" fmla="*/ 169 w 169"/>
              <a:gd name="T1" fmla="*/ 85 h 170"/>
              <a:gd name="T2" fmla="*/ 168 w 169"/>
              <a:gd name="T3" fmla="*/ 89 h 170"/>
              <a:gd name="T4" fmla="*/ 143 w 169"/>
              <a:gd name="T5" fmla="*/ 113 h 170"/>
              <a:gd name="T6" fmla="*/ 139 w 169"/>
              <a:gd name="T7" fmla="*/ 115 h 170"/>
              <a:gd name="T8" fmla="*/ 135 w 169"/>
              <a:gd name="T9" fmla="*/ 113 h 170"/>
              <a:gd name="T10" fmla="*/ 133 w 169"/>
              <a:gd name="T11" fmla="*/ 109 h 170"/>
              <a:gd name="T12" fmla="*/ 133 w 169"/>
              <a:gd name="T13" fmla="*/ 97 h 170"/>
              <a:gd name="T14" fmla="*/ 97 w 169"/>
              <a:gd name="T15" fmla="*/ 97 h 170"/>
              <a:gd name="T16" fmla="*/ 97 w 169"/>
              <a:gd name="T17" fmla="*/ 133 h 170"/>
              <a:gd name="T18" fmla="*/ 109 w 169"/>
              <a:gd name="T19" fmla="*/ 133 h 170"/>
              <a:gd name="T20" fmla="*/ 113 w 169"/>
              <a:gd name="T21" fmla="*/ 135 h 170"/>
              <a:gd name="T22" fmla="*/ 115 w 169"/>
              <a:gd name="T23" fmla="*/ 139 h 170"/>
              <a:gd name="T24" fmla="*/ 113 w 169"/>
              <a:gd name="T25" fmla="*/ 144 h 170"/>
              <a:gd name="T26" fmla="*/ 89 w 169"/>
              <a:gd name="T27" fmla="*/ 168 h 170"/>
              <a:gd name="T28" fmla="*/ 85 w 169"/>
              <a:gd name="T29" fmla="*/ 170 h 170"/>
              <a:gd name="T30" fmla="*/ 80 w 169"/>
              <a:gd name="T31" fmla="*/ 168 h 170"/>
              <a:gd name="T32" fmla="*/ 56 w 169"/>
              <a:gd name="T33" fmla="*/ 144 h 170"/>
              <a:gd name="T34" fmla="*/ 54 w 169"/>
              <a:gd name="T35" fmla="*/ 139 h 170"/>
              <a:gd name="T36" fmla="*/ 56 w 169"/>
              <a:gd name="T37" fmla="*/ 135 h 170"/>
              <a:gd name="T38" fmla="*/ 60 w 169"/>
              <a:gd name="T39" fmla="*/ 133 h 170"/>
              <a:gd name="T40" fmla="*/ 73 w 169"/>
              <a:gd name="T41" fmla="*/ 133 h 170"/>
              <a:gd name="T42" fmla="*/ 73 w 169"/>
              <a:gd name="T43" fmla="*/ 97 h 170"/>
              <a:gd name="T44" fmla="*/ 36 w 169"/>
              <a:gd name="T45" fmla="*/ 97 h 170"/>
              <a:gd name="T46" fmla="*/ 36 w 169"/>
              <a:gd name="T47" fmla="*/ 109 h 170"/>
              <a:gd name="T48" fmla="*/ 34 w 169"/>
              <a:gd name="T49" fmla="*/ 113 h 170"/>
              <a:gd name="T50" fmla="*/ 30 w 169"/>
              <a:gd name="T51" fmla="*/ 115 h 170"/>
              <a:gd name="T52" fmla="*/ 26 w 169"/>
              <a:gd name="T53" fmla="*/ 113 h 170"/>
              <a:gd name="T54" fmla="*/ 2 w 169"/>
              <a:gd name="T55" fmla="*/ 89 h 170"/>
              <a:gd name="T56" fmla="*/ 0 w 169"/>
              <a:gd name="T57" fmla="*/ 85 h 170"/>
              <a:gd name="T58" fmla="*/ 2 w 169"/>
              <a:gd name="T59" fmla="*/ 81 h 170"/>
              <a:gd name="T60" fmla="*/ 26 w 169"/>
              <a:gd name="T61" fmla="*/ 57 h 170"/>
              <a:gd name="T62" fmla="*/ 30 w 169"/>
              <a:gd name="T63" fmla="*/ 55 h 170"/>
              <a:gd name="T64" fmla="*/ 34 w 169"/>
              <a:gd name="T65" fmla="*/ 57 h 170"/>
              <a:gd name="T66" fmla="*/ 36 w 169"/>
              <a:gd name="T67" fmla="*/ 61 h 170"/>
              <a:gd name="T68" fmla="*/ 36 w 169"/>
              <a:gd name="T69" fmla="*/ 73 h 170"/>
              <a:gd name="T70" fmla="*/ 73 w 169"/>
              <a:gd name="T71" fmla="*/ 73 h 170"/>
              <a:gd name="T72" fmla="*/ 73 w 169"/>
              <a:gd name="T73" fmla="*/ 37 h 170"/>
              <a:gd name="T74" fmla="*/ 60 w 169"/>
              <a:gd name="T75" fmla="*/ 37 h 170"/>
              <a:gd name="T76" fmla="*/ 56 w 169"/>
              <a:gd name="T77" fmla="*/ 35 h 170"/>
              <a:gd name="T78" fmla="*/ 54 w 169"/>
              <a:gd name="T79" fmla="*/ 31 h 170"/>
              <a:gd name="T80" fmla="*/ 56 w 169"/>
              <a:gd name="T81" fmla="*/ 26 h 170"/>
              <a:gd name="T82" fmla="*/ 80 w 169"/>
              <a:gd name="T83" fmla="*/ 2 h 170"/>
              <a:gd name="T84" fmla="*/ 85 w 169"/>
              <a:gd name="T85" fmla="*/ 0 h 170"/>
              <a:gd name="T86" fmla="*/ 89 w 169"/>
              <a:gd name="T87" fmla="*/ 2 h 170"/>
              <a:gd name="T88" fmla="*/ 113 w 169"/>
              <a:gd name="T89" fmla="*/ 26 h 170"/>
              <a:gd name="T90" fmla="*/ 115 w 169"/>
              <a:gd name="T91" fmla="*/ 31 h 170"/>
              <a:gd name="T92" fmla="*/ 113 w 169"/>
              <a:gd name="T93" fmla="*/ 35 h 170"/>
              <a:gd name="T94" fmla="*/ 109 w 169"/>
              <a:gd name="T95" fmla="*/ 37 h 170"/>
              <a:gd name="T96" fmla="*/ 97 w 169"/>
              <a:gd name="T97" fmla="*/ 37 h 170"/>
              <a:gd name="T98" fmla="*/ 97 w 169"/>
              <a:gd name="T99" fmla="*/ 73 h 170"/>
              <a:gd name="T100" fmla="*/ 133 w 169"/>
              <a:gd name="T101" fmla="*/ 73 h 170"/>
              <a:gd name="T102" fmla="*/ 133 w 169"/>
              <a:gd name="T103" fmla="*/ 61 h 170"/>
              <a:gd name="T104" fmla="*/ 135 w 169"/>
              <a:gd name="T105" fmla="*/ 57 h 170"/>
              <a:gd name="T106" fmla="*/ 139 w 169"/>
              <a:gd name="T107" fmla="*/ 55 h 170"/>
              <a:gd name="T108" fmla="*/ 143 w 169"/>
              <a:gd name="T109" fmla="*/ 57 h 170"/>
              <a:gd name="T110" fmla="*/ 168 w 169"/>
              <a:gd name="T111" fmla="*/ 81 h 170"/>
              <a:gd name="T112" fmla="*/ 169 w 169"/>
              <a:gd name="T113" fmla="*/ 8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70">
                <a:moveTo>
                  <a:pt x="169" y="85"/>
                </a:moveTo>
                <a:cubicBezTo>
                  <a:pt x="169" y="87"/>
                  <a:pt x="169" y="88"/>
                  <a:pt x="168" y="89"/>
                </a:cubicBezTo>
                <a:cubicBezTo>
                  <a:pt x="143" y="113"/>
                  <a:pt x="143" y="113"/>
                  <a:pt x="143" y="113"/>
                </a:cubicBezTo>
                <a:cubicBezTo>
                  <a:pt x="142" y="115"/>
                  <a:pt x="141" y="115"/>
                  <a:pt x="139" y="115"/>
                </a:cubicBezTo>
                <a:cubicBezTo>
                  <a:pt x="137" y="115"/>
                  <a:pt x="136" y="115"/>
                  <a:pt x="135" y="113"/>
                </a:cubicBezTo>
                <a:cubicBezTo>
                  <a:pt x="134" y="112"/>
                  <a:pt x="133" y="111"/>
                  <a:pt x="133" y="109"/>
                </a:cubicBezTo>
                <a:cubicBezTo>
                  <a:pt x="133" y="97"/>
                  <a:pt x="133" y="97"/>
                  <a:pt x="133" y="97"/>
                </a:cubicBezTo>
                <a:cubicBezTo>
                  <a:pt x="97" y="97"/>
                  <a:pt x="97" y="97"/>
                  <a:pt x="97" y="97"/>
                </a:cubicBezTo>
                <a:cubicBezTo>
                  <a:pt x="97" y="133"/>
                  <a:pt x="97" y="133"/>
                  <a:pt x="97" y="133"/>
                </a:cubicBezTo>
                <a:cubicBezTo>
                  <a:pt x="109" y="133"/>
                  <a:pt x="109" y="133"/>
                  <a:pt x="109" y="133"/>
                </a:cubicBezTo>
                <a:cubicBezTo>
                  <a:pt x="110" y="133"/>
                  <a:pt x="112" y="134"/>
                  <a:pt x="113" y="135"/>
                </a:cubicBezTo>
                <a:cubicBezTo>
                  <a:pt x="114" y="136"/>
                  <a:pt x="115" y="138"/>
                  <a:pt x="115" y="139"/>
                </a:cubicBezTo>
                <a:cubicBezTo>
                  <a:pt x="115" y="141"/>
                  <a:pt x="114" y="142"/>
                  <a:pt x="113" y="144"/>
                </a:cubicBezTo>
                <a:cubicBezTo>
                  <a:pt x="89" y="168"/>
                  <a:pt x="89" y="168"/>
                  <a:pt x="89" y="168"/>
                </a:cubicBezTo>
                <a:cubicBezTo>
                  <a:pt x="88" y="169"/>
                  <a:pt x="86" y="170"/>
                  <a:pt x="85" y="170"/>
                </a:cubicBezTo>
                <a:cubicBezTo>
                  <a:pt x="83" y="170"/>
                  <a:pt x="82" y="169"/>
                  <a:pt x="80" y="168"/>
                </a:cubicBezTo>
                <a:cubicBezTo>
                  <a:pt x="56" y="144"/>
                  <a:pt x="56" y="144"/>
                  <a:pt x="56" y="144"/>
                </a:cubicBezTo>
                <a:cubicBezTo>
                  <a:pt x="55" y="142"/>
                  <a:pt x="54" y="141"/>
                  <a:pt x="54" y="139"/>
                </a:cubicBezTo>
                <a:cubicBezTo>
                  <a:pt x="54" y="138"/>
                  <a:pt x="55" y="136"/>
                  <a:pt x="56" y="135"/>
                </a:cubicBezTo>
                <a:cubicBezTo>
                  <a:pt x="57" y="134"/>
                  <a:pt x="59" y="133"/>
                  <a:pt x="60" y="133"/>
                </a:cubicBezTo>
                <a:cubicBezTo>
                  <a:pt x="73" y="133"/>
                  <a:pt x="73" y="133"/>
                  <a:pt x="73" y="133"/>
                </a:cubicBezTo>
                <a:cubicBezTo>
                  <a:pt x="73" y="97"/>
                  <a:pt x="73" y="97"/>
                  <a:pt x="73" y="97"/>
                </a:cubicBezTo>
                <a:cubicBezTo>
                  <a:pt x="36" y="97"/>
                  <a:pt x="36" y="97"/>
                  <a:pt x="36" y="97"/>
                </a:cubicBezTo>
                <a:cubicBezTo>
                  <a:pt x="36" y="109"/>
                  <a:pt x="36" y="109"/>
                  <a:pt x="36" y="109"/>
                </a:cubicBezTo>
                <a:cubicBezTo>
                  <a:pt x="36" y="111"/>
                  <a:pt x="36" y="112"/>
                  <a:pt x="34" y="113"/>
                </a:cubicBezTo>
                <a:cubicBezTo>
                  <a:pt x="33" y="115"/>
                  <a:pt x="32" y="115"/>
                  <a:pt x="30" y="115"/>
                </a:cubicBezTo>
                <a:cubicBezTo>
                  <a:pt x="28" y="115"/>
                  <a:pt x="27" y="115"/>
                  <a:pt x="26" y="113"/>
                </a:cubicBezTo>
                <a:cubicBezTo>
                  <a:pt x="2" y="89"/>
                  <a:pt x="2" y="89"/>
                  <a:pt x="2" y="89"/>
                </a:cubicBezTo>
                <a:cubicBezTo>
                  <a:pt x="0" y="88"/>
                  <a:pt x="0" y="87"/>
                  <a:pt x="0" y="85"/>
                </a:cubicBezTo>
                <a:cubicBezTo>
                  <a:pt x="0" y="83"/>
                  <a:pt x="0" y="82"/>
                  <a:pt x="2" y="81"/>
                </a:cubicBezTo>
                <a:cubicBezTo>
                  <a:pt x="26" y="57"/>
                  <a:pt x="26" y="57"/>
                  <a:pt x="26" y="57"/>
                </a:cubicBezTo>
                <a:cubicBezTo>
                  <a:pt x="27" y="55"/>
                  <a:pt x="28" y="55"/>
                  <a:pt x="30" y="55"/>
                </a:cubicBezTo>
                <a:cubicBezTo>
                  <a:pt x="32" y="55"/>
                  <a:pt x="33" y="55"/>
                  <a:pt x="34" y="57"/>
                </a:cubicBezTo>
                <a:cubicBezTo>
                  <a:pt x="36" y="58"/>
                  <a:pt x="36" y="59"/>
                  <a:pt x="36" y="61"/>
                </a:cubicBezTo>
                <a:cubicBezTo>
                  <a:pt x="36" y="73"/>
                  <a:pt x="36" y="73"/>
                  <a:pt x="36" y="73"/>
                </a:cubicBezTo>
                <a:cubicBezTo>
                  <a:pt x="73" y="73"/>
                  <a:pt x="73" y="73"/>
                  <a:pt x="73" y="73"/>
                </a:cubicBezTo>
                <a:cubicBezTo>
                  <a:pt x="73" y="37"/>
                  <a:pt x="73" y="37"/>
                  <a:pt x="73" y="37"/>
                </a:cubicBezTo>
                <a:cubicBezTo>
                  <a:pt x="60" y="37"/>
                  <a:pt x="60" y="37"/>
                  <a:pt x="60" y="37"/>
                </a:cubicBezTo>
                <a:cubicBezTo>
                  <a:pt x="59" y="37"/>
                  <a:pt x="57" y="36"/>
                  <a:pt x="56" y="35"/>
                </a:cubicBezTo>
                <a:cubicBezTo>
                  <a:pt x="55" y="34"/>
                  <a:pt x="54" y="32"/>
                  <a:pt x="54" y="31"/>
                </a:cubicBezTo>
                <a:cubicBezTo>
                  <a:pt x="54" y="29"/>
                  <a:pt x="55" y="27"/>
                  <a:pt x="56" y="26"/>
                </a:cubicBezTo>
                <a:cubicBezTo>
                  <a:pt x="80" y="2"/>
                  <a:pt x="80" y="2"/>
                  <a:pt x="80" y="2"/>
                </a:cubicBezTo>
                <a:cubicBezTo>
                  <a:pt x="82" y="1"/>
                  <a:pt x="83" y="0"/>
                  <a:pt x="85" y="0"/>
                </a:cubicBezTo>
                <a:cubicBezTo>
                  <a:pt x="86" y="0"/>
                  <a:pt x="88" y="1"/>
                  <a:pt x="89" y="2"/>
                </a:cubicBezTo>
                <a:cubicBezTo>
                  <a:pt x="113" y="26"/>
                  <a:pt x="113" y="26"/>
                  <a:pt x="113" y="26"/>
                </a:cubicBezTo>
                <a:cubicBezTo>
                  <a:pt x="114" y="27"/>
                  <a:pt x="115" y="29"/>
                  <a:pt x="115" y="31"/>
                </a:cubicBezTo>
                <a:cubicBezTo>
                  <a:pt x="115" y="32"/>
                  <a:pt x="114" y="34"/>
                  <a:pt x="113" y="35"/>
                </a:cubicBezTo>
                <a:cubicBezTo>
                  <a:pt x="112" y="36"/>
                  <a:pt x="110" y="37"/>
                  <a:pt x="109" y="37"/>
                </a:cubicBezTo>
                <a:cubicBezTo>
                  <a:pt x="97" y="37"/>
                  <a:pt x="97" y="37"/>
                  <a:pt x="97" y="37"/>
                </a:cubicBezTo>
                <a:cubicBezTo>
                  <a:pt x="97" y="73"/>
                  <a:pt x="97" y="73"/>
                  <a:pt x="97" y="73"/>
                </a:cubicBezTo>
                <a:cubicBezTo>
                  <a:pt x="133" y="73"/>
                  <a:pt x="133" y="73"/>
                  <a:pt x="133" y="73"/>
                </a:cubicBezTo>
                <a:cubicBezTo>
                  <a:pt x="133" y="61"/>
                  <a:pt x="133" y="61"/>
                  <a:pt x="133" y="61"/>
                </a:cubicBezTo>
                <a:cubicBezTo>
                  <a:pt x="133" y="59"/>
                  <a:pt x="134" y="58"/>
                  <a:pt x="135" y="57"/>
                </a:cubicBezTo>
                <a:cubicBezTo>
                  <a:pt x="136" y="55"/>
                  <a:pt x="137" y="55"/>
                  <a:pt x="139" y="55"/>
                </a:cubicBezTo>
                <a:cubicBezTo>
                  <a:pt x="141" y="55"/>
                  <a:pt x="142" y="55"/>
                  <a:pt x="143" y="57"/>
                </a:cubicBezTo>
                <a:cubicBezTo>
                  <a:pt x="168" y="81"/>
                  <a:pt x="168" y="81"/>
                  <a:pt x="168" y="81"/>
                </a:cubicBezTo>
                <a:cubicBezTo>
                  <a:pt x="169" y="82"/>
                  <a:pt x="169" y="83"/>
                  <a:pt x="169"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3" name="Freeform 73"/>
          <p:cNvSpPr>
            <a:spLocks/>
          </p:cNvSpPr>
          <p:nvPr/>
        </p:nvSpPr>
        <p:spPr bwMode="auto">
          <a:xfrm>
            <a:off x="9162084" y="2488565"/>
            <a:ext cx="133197" cy="201877"/>
          </a:xfrm>
          <a:custGeom>
            <a:avLst/>
            <a:gdLst>
              <a:gd name="T0" fmla="*/ 92 w 96"/>
              <a:gd name="T1" fmla="*/ 2 h 146"/>
              <a:gd name="T2" fmla="*/ 95 w 96"/>
              <a:gd name="T3" fmla="*/ 0 h 146"/>
              <a:gd name="T4" fmla="*/ 96 w 96"/>
              <a:gd name="T5" fmla="*/ 3 h 146"/>
              <a:gd name="T6" fmla="*/ 96 w 96"/>
              <a:gd name="T7" fmla="*/ 143 h 146"/>
              <a:gd name="T8" fmla="*/ 95 w 96"/>
              <a:gd name="T9" fmla="*/ 146 h 146"/>
              <a:gd name="T10" fmla="*/ 92 w 96"/>
              <a:gd name="T11" fmla="*/ 144 h 146"/>
              <a:gd name="T12" fmla="*/ 25 w 96"/>
              <a:gd name="T13" fmla="*/ 77 h 146"/>
              <a:gd name="T14" fmla="*/ 24 w 96"/>
              <a:gd name="T15" fmla="*/ 75 h 146"/>
              <a:gd name="T16" fmla="*/ 24 w 96"/>
              <a:gd name="T17" fmla="*/ 140 h 146"/>
              <a:gd name="T18" fmla="*/ 22 w 96"/>
              <a:gd name="T19" fmla="*/ 144 h 146"/>
              <a:gd name="T20" fmla="*/ 18 w 96"/>
              <a:gd name="T21" fmla="*/ 146 h 146"/>
              <a:gd name="T22" fmla="*/ 6 w 96"/>
              <a:gd name="T23" fmla="*/ 146 h 146"/>
              <a:gd name="T24" fmla="*/ 1 w 96"/>
              <a:gd name="T25" fmla="*/ 144 h 146"/>
              <a:gd name="T26" fmla="*/ 0 w 96"/>
              <a:gd name="T27" fmla="*/ 140 h 146"/>
              <a:gd name="T28" fmla="*/ 0 w 96"/>
              <a:gd name="T29" fmla="*/ 6 h 146"/>
              <a:gd name="T30" fmla="*/ 1 w 96"/>
              <a:gd name="T31" fmla="*/ 2 h 146"/>
              <a:gd name="T32" fmla="*/ 6 w 96"/>
              <a:gd name="T33" fmla="*/ 0 h 146"/>
              <a:gd name="T34" fmla="*/ 18 w 96"/>
              <a:gd name="T35" fmla="*/ 0 h 146"/>
              <a:gd name="T36" fmla="*/ 22 w 96"/>
              <a:gd name="T37" fmla="*/ 2 h 146"/>
              <a:gd name="T38" fmla="*/ 24 w 96"/>
              <a:gd name="T39" fmla="*/ 6 h 146"/>
              <a:gd name="T40" fmla="*/ 24 w 96"/>
              <a:gd name="T41" fmla="*/ 71 h 146"/>
              <a:gd name="T42" fmla="*/ 25 w 96"/>
              <a:gd name="T43" fmla="*/ 69 h 146"/>
              <a:gd name="T44" fmla="*/ 92 w 96"/>
              <a:gd name="T45"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46">
                <a:moveTo>
                  <a:pt x="92" y="2"/>
                </a:moveTo>
                <a:cubicBezTo>
                  <a:pt x="93" y="0"/>
                  <a:pt x="94" y="0"/>
                  <a:pt x="95" y="0"/>
                </a:cubicBezTo>
                <a:cubicBezTo>
                  <a:pt x="96" y="1"/>
                  <a:pt x="96" y="2"/>
                  <a:pt x="96" y="3"/>
                </a:cubicBezTo>
                <a:cubicBezTo>
                  <a:pt x="96" y="143"/>
                  <a:pt x="96" y="143"/>
                  <a:pt x="96" y="143"/>
                </a:cubicBezTo>
                <a:cubicBezTo>
                  <a:pt x="96" y="144"/>
                  <a:pt x="96" y="145"/>
                  <a:pt x="95" y="146"/>
                </a:cubicBezTo>
                <a:cubicBezTo>
                  <a:pt x="94" y="146"/>
                  <a:pt x="93" y="146"/>
                  <a:pt x="92" y="144"/>
                </a:cubicBezTo>
                <a:cubicBezTo>
                  <a:pt x="25" y="77"/>
                  <a:pt x="25" y="77"/>
                  <a:pt x="25" y="77"/>
                </a:cubicBezTo>
                <a:cubicBezTo>
                  <a:pt x="25" y="77"/>
                  <a:pt x="24" y="76"/>
                  <a:pt x="24" y="75"/>
                </a:cubicBezTo>
                <a:cubicBezTo>
                  <a:pt x="24" y="140"/>
                  <a:pt x="24" y="140"/>
                  <a:pt x="24" y="140"/>
                </a:cubicBezTo>
                <a:cubicBezTo>
                  <a:pt x="24" y="141"/>
                  <a:pt x="23" y="143"/>
                  <a:pt x="22" y="144"/>
                </a:cubicBezTo>
                <a:cubicBezTo>
                  <a:pt x="21" y="145"/>
                  <a:pt x="19" y="146"/>
                  <a:pt x="18" y="146"/>
                </a:cubicBezTo>
                <a:cubicBezTo>
                  <a:pt x="6" y="146"/>
                  <a:pt x="6" y="146"/>
                  <a:pt x="6" y="146"/>
                </a:cubicBezTo>
                <a:cubicBezTo>
                  <a:pt x="4" y="146"/>
                  <a:pt x="3" y="145"/>
                  <a:pt x="1" y="144"/>
                </a:cubicBezTo>
                <a:cubicBezTo>
                  <a:pt x="0" y="143"/>
                  <a:pt x="0" y="141"/>
                  <a:pt x="0" y="140"/>
                </a:cubicBezTo>
                <a:cubicBezTo>
                  <a:pt x="0" y="6"/>
                  <a:pt x="0" y="6"/>
                  <a:pt x="0" y="6"/>
                </a:cubicBezTo>
                <a:cubicBezTo>
                  <a:pt x="0" y="5"/>
                  <a:pt x="0" y="3"/>
                  <a:pt x="1" y="2"/>
                </a:cubicBezTo>
                <a:cubicBezTo>
                  <a:pt x="3" y="1"/>
                  <a:pt x="4" y="0"/>
                  <a:pt x="6" y="0"/>
                </a:cubicBezTo>
                <a:cubicBezTo>
                  <a:pt x="18" y="0"/>
                  <a:pt x="18" y="0"/>
                  <a:pt x="18" y="0"/>
                </a:cubicBezTo>
                <a:cubicBezTo>
                  <a:pt x="19" y="0"/>
                  <a:pt x="21" y="1"/>
                  <a:pt x="22" y="2"/>
                </a:cubicBezTo>
                <a:cubicBezTo>
                  <a:pt x="23" y="3"/>
                  <a:pt x="24" y="5"/>
                  <a:pt x="24" y="6"/>
                </a:cubicBezTo>
                <a:cubicBezTo>
                  <a:pt x="24" y="71"/>
                  <a:pt x="24" y="71"/>
                  <a:pt x="24" y="71"/>
                </a:cubicBezTo>
                <a:cubicBezTo>
                  <a:pt x="24" y="70"/>
                  <a:pt x="25" y="69"/>
                  <a:pt x="25" y="69"/>
                </a:cubicBezTo>
                <a:lnTo>
                  <a:pt x="92" y="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4" name="Freeform 74"/>
          <p:cNvSpPr>
            <a:spLocks/>
          </p:cNvSpPr>
          <p:nvPr/>
        </p:nvSpPr>
        <p:spPr bwMode="auto">
          <a:xfrm>
            <a:off x="9355635" y="2488565"/>
            <a:ext cx="233094" cy="201877"/>
          </a:xfrm>
          <a:custGeom>
            <a:avLst/>
            <a:gdLst>
              <a:gd name="T0" fmla="*/ 165 w 169"/>
              <a:gd name="T1" fmla="*/ 2 h 146"/>
              <a:gd name="T2" fmla="*/ 168 w 169"/>
              <a:gd name="T3" fmla="*/ 0 h 146"/>
              <a:gd name="T4" fmla="*/ 169 w 169"/>
              <a:gd name="T5" fmla="*/ 3 h 146"/>
              <a:gd name="T6" fmla="*/ 169 w 169"/>
              <a:gd name="T7" fmla="*/ 143 h 146"/>
              <a:gd name="T8" fmla="*/ 168 w 169"/>
              <a:gd name="T9" fmla="*/ 146 h 146"/>
              <a:gd name="T10" fmla="*/ 165 w 169"/>
              <a:gd name="T11" fmla="*/ 144 h 146"/>
              <a:gd name="T12" fmla="*/ 98 w 169"/>
              <a:gd name="T13" fmla="*/ 77 h 146"/>
              <a:gd name="T14" fmla="*/ 97 w 169"/>
              <a:gd name="T15" fmla="*/ 75 h 146"/>
              <a:gd name="T16" fmla="*/ 97 w 169"/>
              <a:gd name="T17" fmla="*/ 143 h 146"/>
              <a:gd name="T18" fmla="*/ 95 w 169"/>
              <a:gd name="T19" fmla="*/ 146 h 146"/>
              <a:gd name="T20" fmla="*/ 92 w 169"/>
              <a:gd name="T21" fmla="*/ 144 h 146"/>
              <a:gd name="T22" fmla="*/ 25 w 169"/>
              <a:gd name="T23" fmla="*/ 77 h 146"/>
              <a:gd name="T24" fmla="*/ 24 w 169"/>
              <a:gd name="T25" fmla="*/ 75 h 146"/>
              <a:gd name="T26" fmla="*/ 24 w 169"/>
              <a:gd name="T27" fmla="*/ 140 h 146"/>
              <a:gd name="T28" fmla="*/ 22 w 169"/>
              <a:gd name="T29" fmla="*/ 144 h 146"/>
              <a:gd name="T30" fmla="*/ 18 w 169"/>
              <a:gd name="T31" fmla="*/ 146 h 146"/>
              <a:gd name="T32" fmla="*/ 6 w 169"/>
              <a:gd name="T33" fmla="*/ 146 h 146"/>
              <a:gd name="T34" fmla="*/ 2 w 169"/>
              <a:gd name="T35" fmla="*/ 144 h 146"/>
              <a:gd name="T36" fmla="*/ 0 w 169"/>
              <a:gd name="T37" fmla="*/ 140 h 146"/>
              <a:gd name="T38" fmla="*/ 0 w 169"/>
              <a:gd name="T39" fmla="*/ 6 h 146"/>
              <a:gd name="T40" fmla="*/ 2 w 169"/>
              <a:gd name="T41" fmla="*/ 2 h 146"/>
              <a:gd name="T42" fmla="*/ 6 w 169"/>
              <a:gd name="T43" fmla="*/ 0 h 146"/>
              <a:gd name="T44" fmla="*/ 18 w 169"/>
              <a:gd name="T45" fmla="*/ 0 h 146"/>
              <a:gd name="T46" fmla="*/ 22 w 169"/>
              <a:gd name="T47" fmla="*/ 2 h 146"/>
              <a:gd name="T48" fmla="*/ 24 w 169"/>
              <a:gd name="T49" fmla="*/ 6 h 146"/>
              <a:gd name="T50" fmla="*/ 24 w 169"/>
              <a:gd name="T51" fmla="*/ 71 h 146"/>
              <a:gd name="T52" fmla="*/ 25 w 169"/>
              <a:gd name="T53" fmla="*/ 69 h 146"/>
              <a:gd name="T54" fmla="*/ 92 w 169"/>
              <a:gd name="T55" fmla="*/ 2 h 146"/>
              <a:gd name="T56" fmla="*/ 95 w 169"/>
              <a:gd name="T57" fmla="*/ 0 h 146"/>
              <a:gd name="T58" fmla="*/ 97 w 169"/>
              <a:gd name="T59" fmla="*/ 3 h 146"/>
              <a:gd name="T60" fmla="*/ 97 w 169"/>
              <a:gd name="T61" fmla="*/ 71 h 146"/>
              <a:gd name="T62" fmla="*/ 98 w 169"/>
              <a:gd name="T63" fmla="*/ 69 h 146"/>
              <a:gd name="T64" fmla="*/ 165 w 169"/>
              <a:gd name="T65"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46">
                <a:moveTo>
                  <a:pt x="165" y="2"/>
                </a:moveTo>
                <a:cubicBezTo>
                  <a:pt x="166" y="0"/>
                  <a:pt x="167" y="0"/>
                  <a:pt x="168" y="0"/>
                </a:cubicBezTo>
                <a:cubicBezTo>
                  <a:pt x="169" y="1"/>
                  <a:pt x="169" y="2"/>
                  <a:pt x="169" y="3"/>
                </a:cubicBezTo>
                <a:cubicBezTo>
                  <a:pt x="169" y="143"/>
                  <a:pt x="169" y="143"/>
                  <a:pt x="169" y="143"/>
                </a:cubicBezTo>
                <a:cubicBezTo>
                  <a:pt x="169" y="144"/>
                  <a:pt x="169" y="145"/>
                  <a:pt x="168" y="146"/>
                </a:cubicBezTo>
                <a:cubicBezTo>
                  <a:pt x="167" y="146"/>
                  <a:pt x="166" y="146"/>
                  <a:pt x="165" y="144"/>
                </a:cubicBezTo>
                <a:cubicBezTo>
                  <a:pt x="98" y="77"/>
                  <a:pt x="98" y="77"/>
                  <a:pt x="98" y="77"/>
                </a:cubicBezTo>
                <a:cubicBezTo>
                  <a:pt x="97" y="77"/>
                  <a:pt x="97" y="76"/>
                  <a:pt x="97" y="75"/>
                </a:cubicBezTo>
                <a:cubicBezTo>
                  <a:pt x="97" y="143"/>
                  <a:pt x="97" y="143"/>
                  <a:pt x="97" y="143"/>
                </a:cubicBezTo>
                <a:cubicBezTo>
                  <a:pt x="97" y="144"/>
                  <a:pt x="96" y="145"/>
                  <a:pt x="95" y="146"/>
                </a:cubicBezTo>
                <a:cubicBezTo>
                  <a:pt x="95" y="146"/>
                  <a:pt x="94" y="146"/>
                  <a:pt x="92" y="144"/>
                </a:cubicBezTo>
                <a:cubicBezTo>
                  <a:pt x="25" y="77"/>
                  <a:pt x="25" y="77"/>
                  <a:pt x="25" y="77"/>
                </a:cubicBezTo>
                <a:cubicBezTo>
                  <a:pt x="25" y="77"/>
                  <a:pt x="24" y="76"/>
                  <a:pt x="24" y="75"/>
                </a:cubicBezTo>
                <a:cubicBezTo>
                  <a:pt x="24" y="140"/>
                  <a:pt x="24" y="140"/>
                  <a:pt x="24" y="140"/>
                </a:cubicBezTo>
                <a:cubicBezTo>
                  <a:pt x="24" y="141"/>
                  <a:pt x="23" y="143"/>
                  <a:pt x="22" y="144"/>
                </a:cubicBezTo>
                <a:cubicBezTo>
                  <a:pt x="21" y="145"/>
                  <a:pt x="20" y="146"/>
                  <a:pt x="18" y="146"/>
                </a:cubicBezTo>
                <a:cubicBezTo>
                  <a:pt x="6" y="146"/>
                  <a:pt x="6" y="146"/>
                  <a:pt x="6" y="146"/>
                </a:cubicBezTo>
                <a:cubicBezTo>
                  <a:pt x="4" y="146"/>
                  <a:pt x="3" y="145"/>
                  <a:pt x="2" y="144"/>
                </a:cubicBezTo>
                <a:cubicBezTo>
                  <a:pt x="0" y="143"/>
                  <a:pt x="0" y="141"/>
                  <a:pt x="0" y="140"/>
                </a:cubicBezTo>
                <a:cubicBezTo>
                  <a:pt x="0" y="6"/>
                  <a:pt x="0" y="6"/>
                  <a:pt x="0" y="6"/>
                </a:cubicBezTo>
                <a:cubicBezTo>
                  <a:pt x="0" y="5"/>
                  <a:pt x="0" y="3"/>
                  <a:pt x="2" y="2"/>
                </a:cubicBezTo>
                <a:cubicBezTo>
                  <a:pt x="3" y="1"/>
                  <a:pt x="4" y="0"/>
                  <a:pt x="6" y="0"/>
                </a:cubicBezTo>
                <a:cubicBezTo>
                  <a:pt x="18" y="0"/>
                  <a:pt x="18" y="0"/>
                  <a:pt x="18" y="0"/>
                </a:cubicBezTo>
                <a:cubicBezTo>
                  <a:pt x="20" y="0"/>
                  <a:pt x="21" y="1"/>
                  <a:pt x="22" y="2"/>
                </a:cubicBezTo>
                <a:cubicBezTo>
                  <a:pt x="23" y="3"/>
                  <a:pt x="24" y="5"/>
                  <a:pt x="24" y="6"/>
                </a:cubicBezTo>
                <a:cubicBezTo>
                  <a:pt x="24" y="71"/>
                  <a:pt x="24" y="71"/>
                  <a:pt x="24" y="71"/>
                </a:cubicBezTo>
                <a:cubicBezTo>
                  <a:pt x="24" y="70"/>
                  <a:pt x="25" y="69"/>
                  <a:pt x="25" y="69"/>
                </a:cubicBezTo>
                <a:cubicBezTo>
                  <a:pt x="92" y="2"/>
                  <a:pt x="92" y="2"/>
                  <a:pt x="92" y="2"/>
                </a:cubicBezTo>
                <a:cubicBezTo>
                  <a:pt x="94" y="0"/>
                  <a:pt x="95" y="0"/>
                  <a:pt x="95" y="0"/>
                </a:cubicBezTo>
                <a:cubicBezTo>
                  <a:pt x="96" y="1"/>
                  <a:pt x="97" y="2"/>
                  <a:pt x="97" y="3"/>
                </a:cubicBezTo>
                <a:cubicBezTo>
                  <a:pt x="97" y="71"/>
                  <a:pt x="97" y="71"/>
                  <a:pt x="97" y="71"/>
                </a:cubicBezTo>
                <a:cubicBezTo>
                  <a:pt x="97" y="70"/>
                  <a:pt x="97" y="69"/>
                  <a:pt x="98" y="69"/>
                </a:cubicBezTo>
                <a:lnTo>
                  <a:pt x="165" y="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5" name="Freeform 75"/>
          <p:cNvSpPr>
            <a:spLocks/>
          </p:cNvSpPr>
          <p:nvPr/>
        </p:nvSpPr>
        <p:spPr bwMode="auto">
          <a:xfrm>
            <a:off x="9663654" y="2488565"/>
            <a:ext cx="201877" cy="201877"/>
          </a:xfrm>
          <a:custGeom>
            <a:avLst/>
            <a:gdLst>
              <a:gd name="T0" fmla="*/ 142 w 146"/>
              <a:gd name="T1" fmla="*/ 2 h 146"/>
              <a:gd name="T2" fmla="*/ 145 w 146"/>
              <a:gd name="T3" fmla="*/ 0 h 146"/>
              <a:gd name="T4" fmla="*/ 146 w 146"/>
              <a:gd name="T5" fmla="*/ 3 h 146"/>
              <a:gd name="T6" fmla="*/ 146 w 146"/>
              <a:gd name="T7" fmla="*/ 143 h 146"/>
              <a:gd name="T8" fmla="*/ 145 w 146"/>
              <a:gd name="T9" fmla="*/ 146 h 146"/>
              <a:gd name="T10" fmla="*/ 142 w 146"/>
              <a:gd name="T11" fmla="*/ 144 h 146"/>
              <a:gd name="T12" fmla="*/ 74 w 146"/>
              <a:gd name="T13" fmla="*/ 77 h 146"/>
              <a:gd name="T14" fmla="*/ 73 w 146"/>
              <a:gd name="T15" fmla="*/ 75 h 146"/>
              <a:gd name="T16" fmla="*/ 73 w 146"/>
              <a:gd name="T17" fmla="*/ 143 h 146"/>
              <a:gd name="T18" fmla="*/ 72 w 146"/>
              <a:gd name="T19" fmla="*/ 146 h 146"/>
              <a:gd name="T20" fmla="*/ 69 w 146"/>
              <a:gd name="T21" fmla="*/ 144 h 146"/>
              <a:gd name="T22" fmla="*/ 2 w 146"/>
              <a:gd name="T23" fmla="*/ 77 h 146"/>
              <a:gd name="T24" fmla="*/ 0 w 146"/>
              <a:gd name="T25" fmla="*/ 73 h 146"/>
              <a:gd name="T26" fmla="*/ 2 w 146"/>
              <a:gd name="T27" fmla="*/ 69 h 146"/>
              <a:gd name="T28" fmla="*/ 69 w 146"/>
              <a:gd name="T29" fmla="*/ 2 h 146"/>
              <a:gd name="T30" fmla="*/ 72 w 146"/>
              <a:gd name="T31" fmla="*/ 0 h 146"/>
              <a:gd name="T32" fmla="*/ 73 w 146"/>
              <a:gd name="T33" fmla="*/ 3 h 146"/>
              <a:gd name="T34" fmla="*/ 73 w 146"/>
              <a:gd name="T35" fmla="*/ 71 h 146"/>
              <a:gd name="T36" fmla="*/ 74 w 146"/>
              <a:gd name="T37" fmla="*/ 69 h 146"/>
              <a:gd name="T38" fmla="*/ 142 w 146"/>
              <a:gd name="T3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146">
                <a:moveTo>
                  <a:pt x="142" y="2"/>
                </a:moveTo>
                <a:cubicBezTo>
                  <a:pt x="143" y="0"/>
                  <a:pt x="144" y="0"/>
                  <a:pt x="145" y="0"/>
                </a:cubicBezTo>
                <a:cubicBezTo>
                  <a:pt x="145" y="1"/>
                  <a:pt x="146" y="2"/>
                  <a:pt x="146" y="3"/>
                </a:cubicBezTo>
                <a:cubicBezTo>
                  <a:pt x="146" y="143"/>
                  <a:pt x="146" y="143"/>
                  <a:pt x="146" y="143"/>
                </a:cubicBezTo>
                <a:cubicBezTo>
                  <a:pt x="146" y="144"/>
                  <a:pt x="145" y="145"/>
                  <a:pt x="145" y="146"/>
                </a:cubicBezTo>
                <a:cubicBezTo>
                  <a:pt x="144" y="146"/>
                  <a:pt x="143" y="146"/>
                  <a:pt x="142" y="144"/>
                </a:cubicBezTo>
                <a:cubicBezTo>
                  <a:pt x="74" y="77"/>
                  <a:pt x="74" y="77"/>
                  <a:pt x="74" y="77"/>
                </a:cubicBezTo>
                <a:cubicBezTo>
                  <a:pt x="74" y="77"/>
                  <a:pt x="74" y="76"/>
                  <a:pt x="73" y="75"/>
                </a:cubicBezTo>
                <a:cubicBezTo>
                  <a:pt x="73" y="143"/>
                  <a:pt x="73" y="143"/>
                  <a:pt x="73" y="143"/>
                </a:cubicBezTo>
                <a:cubicBezTo>
                  <a:pt x="73" y="144"/>
                  <a:pt x="73" y="145"/>
                  <a:pt x="72" y="146"/>
                </a:cubicBezTo>
                <a:cubicBezTo>
                  <a:pt x="71" y="146"/>
                  <a:pt x="70" y="146"/>
                  <a:pt x="69" y="144"/>
                </a:cubicBezTo>
                <a:cubicBezTo>
                  <a:pt x="2" y="77"/>
                  <a:pt x="2" y="77"/>
                  <a:pt x="2" y="77"/>
                </a:cubicBezTo>
                <a:cubicBezTo>
                  <a:pt x="1" y="76"/>
                  <a:pt x="0" y="75"/>
                  <a:pt x="0" y="73"/>
                </a:cubicBezTo>
                <a:cubicBezTo>
                  <a:pt x="0" y="71"/>
                  <a:pt x="1" y="70"/>
                  <a:pt x="2" y="69"/>
                </a:cubicBezTo>
                <a:cubicBezTo>
                  <a:pt x="69" y="2"/>
                  <a:pt x="69" y="2"/>
                  <a:pt x="69" y="2"/>
                </a:cubicBezTo>
                <a:cubicBezTo>
                  <a:pt x="70" y="0"/>
                  <a:pt x="71" y="0"/>
                  <a:pt x="72" y="0"/>
                </a:cubicBezTo>
                <a:cubicBezTo>
                  <a:pt x="73" y="1"/>
                  <a:pt x="73" y="2"/>
                  <a:pt x="73" y="3"/>
                </a:cubicBezTo>
                <a:cubicBezTo>
                  <a:pt x="73" y="71"/>
                  <a:pt x="73" y="71"/>
                  <a:pt x="73" y="71"/>
                </a:cubicBezTo>
                <a:cubicBezTo>
                  <a:pt x="74" y="70"/>
                  <a:pt x="74" y="69"/>
                  <a:pt x="74" y="69"/>
                </a:cubicBezTo>
                <a:lnTo>
                  <a:pt x="142" y="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6" name="Freeform 76"/>
          <p:cNvSpPr>
            <a:spLocks/>
          </p:cNvSpPr>
          <p:nvPr/>
        </p:nvSpPr>
        <p:spPr bwMode="auto">
          <a:xfrm>
            <a:off x="9925884" y="2486484"/>
            <a:ext cx="183146" cy="203958"/>
          </a:xfrm>
          <a:custGeom>
            <a:avLst/>
            <a:gdLst>
              <a:gd name="T0" fmla="*/ 131 w 133"/>
              <a:gd name="T1" fmla="*/ 77 h 148"/>
              <a:gd name="T2" fmla="*/ 5 w 133"/>
              <a:gd name="T3" fmla="*/ 147 h 148"/>
              <a:gd name="T4" fmla="*/ 2 w 133"/>
              <a:gd name="T5" fmla="*/ 147 h 148"/>
              <a:gd name="T6" fmla="*/ 0 w 133"/>
              <a:gd name="T7" fmla="*/ 144 h 148"/>
              <a:gd name="T8" fmla="*/ 0 w 133"/>
              <a:gd name="T9" fmla="*/ 4 h 148"/>
              <a:gd name="T10" fmla="*/ 2 w 133"/>
              <a:gd name="T11" fmla="*/ 1 h 148"/>
              <a:gd name="T12" fmla="*/ 5 w 133"/>
              <a:gd name="T13" fmla="*/ 1 h 148"/>
              <a:gd name="T14" fmla="*/ 131 w 133"/>
              <a:gd name="T15" fmla="*/ 71 h 148"/>
              <a:gd name="T16" fmla="*/ 133 w 133"/>
              <a:gd name="T17" fmla="*/ 74 h 148"/>
              <a:gd name="T18" fmla="*/ 131 w 133"/>
              <a:gd name="T19" fmla="*/ 7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48">
                <a:moveTo>
                  <a:pt x="131" y="77"/>
                </a:moveTo>
                <a:cubicBezTo>
                  <a:pt x="5" y="147"/>
                  <a:pt x="5" y="147"/>
                  <a:pt x="5" y="147"/>
                </a:cubicBezTo>
                <a:cubicBezTo>
                  <a:pt x="4" y="147"/>
                  <a:pt x="3" y="148"/>
                  <a:pt x="2" y="147"/>
                </a:cubicBezTo>
                <a:cubicBezTo>
                  <a:pt x="1" y="146"/>
                  <a:pt x="0" y="145"/>
                  <a:pt x="0" y="144"/>
                </a:cubicBezTo>
                <a:cubicBezTo>
                  <a:pt x="0" y="4"/>
                  <a:pt x="0" y="4"/>
                  <a:pt x="0" y="4"/>
                </a:cubicBezTo>
                <a:cubicBezTo>
                  <a:pt x="0" y="3"/>
                  <a:pt x="1" y="2"/>
                  <a:pt x="2" y="1"/>
                </a:cubicBezTo>
                <a:cubicBezTo>
                  <a:pt x="3" y="0"/>
                  <a:pt x="4" y="0"/>
                  <a:pt x="5" y="1"/>
                </a:cubicBezTo>
                <a:cubicBezTo>
                  <a:pt x="131" y="71"/>
                  <a:pt x="131" y="71"/>
                  <a:pt x="131" y="71"/>
                </a:cubicBezTo>
                <a:cubicBezTo>
                  <a:pt x="132" y="72"/>
                  <a:pt x="133" y="73"/>
                  <a:pt x="133" y="74"/>
                </a:cubicBezTo>
                <a:cubicBezTo>
                  <a:pt x="133" y="75"/>
                  <a:pt x="132" y="76"/>
                  <a:pt x="131" y="7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7" name="Freeform 77"/>
          <p:cNvSpPr>
            <a:spLocks noEditPoints="1"/>
          </p:cNvSpPr>
          <p:nvPr/>
        </p:nvSpPr>
        <p:spPr bwMode="auto">
          <a:xfrm>
            <a:off x="10169385" y="2488565"/>
            <a:ext cx="199795" cy="201877"/>
          </a:xfrm>
          <a:custGeom>
            <a:avLst/>
            <a:gdLst>
              <a:gd name="T0" fmla="*/ 60 w 145"/>
              <a:gd name="T1" fmla="*/ 6 h 146"/>
              <a:gd name="T2" fmla="*/ 60 w 145"/>
              <a:gd name="T3" fmla="*/ 140 h 146"/>
              <a:gd name="T4" fmla="*/ 58 w 145"/>
              <a:gd name="T5" fmla="*/ 144 h 146"/>
              <a:gd name="T6" fmla="*/ 54 w 145"/>
              <a:gd name="T7" fmla="*/ 146 h 146"/>
              <a:gd name="T8" fmla="*/ 6 w 145"/>
              <a:gd name="T9" fmla="*/ 146 h 146"/>
              <a:gd name="T10" fmla="*/ 1 w 145"/>
              <a:gd name="T11" fmla="*/ 144 h 146"/>
              <a:gd name="T12" fmla="*/ 0 w 145"/>
              <a:gd name="T13" fmla="*/ 140 h 146"/>
              <a:gd name="T14" fmla="*/ 0 w 145"/>
              <a:gd name="T15" fmla="*/ 6 h 146"/>
              <a:gd name="T16" fmla="*/ 1 w 145"/>
              <a:gd name="T17" fmla="*/ 2 h 146"/>
              <a:gd name="T18" fmla="*/ 6 w 145"/>
              <a:gd name="T19" fmla="*/ 0 h 146"/>
              <a:gd name="T20" fmla="*/ 54 w 145"/>
              <a:gd name="T21" fmla="*/ 0 h 146"/>
              <a:gd name="T22" fmla="*/ 58 w 145"/>
              <a:gd name="T23" fmla="*/ 2 h 146"/>
              <a:gd name="T24" fmla="*/ 60 w 145"/>
              <a:gd name="T25" fmla="*/ 6 h 146"/>
              <a:gd name="T26" fmla="*/ 145 w 145"/>
              <a:gd name="T27" fmla="*/ 6 h 146"/>
              <a:gd name="T28" fmla="*/ 145 w 145"/>
              <a:gd name="T29" fmla="*/ 140 h 146"/>
              <a:gd name="T30" fmla="*/ 143 w 145"/>
              <a:gd name="T31" fmla="*/ 144 h 146"/>
              <a:gd name="T32" fmla="*/ 139 w 145"/>
              <a:gd name="T33" fmla="*/ 146 h 146"/>
              <a:gd name="T34" fmla="*/ 90 w 145"/>
              <a:gd name="T35" fmla="*/ 146 h 146"/>
              <a:gd name="T36" fmla="*/ 86 w 145"/>
              <a:gd name="T37" fmla="*/ 144 h 146"/>
              <a:gd name="T38" fmla="*/ 84 w 145"/>
              <a:gd name="T39" fmla="*/ 140 h 146"/>
              <a:gd name="T40" fmla="*/ 84 w 145"/>
              <a:gd name="T41" fmla="*/ 6 h 146"/>
              <a:gd name="T42" fmla="*/ 86 w 145"/>
              <a:gd name="T43" fmla="*/ 2 h 146"/>
              <a:gd name="T44" fmla="*/ 90 w 145"/>
              <a:gd name="T45" fmla="*/ 0 h 146"/>
              <a:gd name="T46" fmla="*/ 139 w 145"/>
              <a:gd name="T47" fmla="*/ 0 h 146"/>
              <a:gd name="T48" fmla="*/ 143 w 145"/>
              <a:gd name="T49" fmla="*/ 2 h 146"/>
              <a:gd name="T50" fmla="*/ 145 w 145"/>
              <a:gd name="T51"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146">
                <a:moveTo>
                  <a:pt x="60" y="6"/>
                </a:moveTo>
                <a:cubicBezTo>
                  <a:pt x="60" y="140"/>
                  <a:pt x="60" y="140"/>
                  <a:pt x="60" y="140"/>
                </a:cubicBezTo>
                <a:cubicBezTo>
                  <a:pt x="60" y="141"/>
                  <a:pt x="60" y="143"/>
                  <a:pt x="58" y="144"/>
                </a:cubicBezTo>
                <a:cubicBezTo>
                  <a:pt x="57" y="145"/>
                  <a:pt x="56" y="146"/>
                  <a:pt x="54" y="146"/>
                </a:cubicBezTo>
                <a:cubicBezTo>
                  <a:pt x="6" y="146"/>
                  <a:pt x="6" y="146"/>
                  <a:pt x="6" y="146"/>
                </a:cubicBezTo>
                <a:cubicBezTo>
                  <a:pt x="4" y="146"/>
                  <a:pt x="3" y="145"/>
                  <a:pt x="1" y="144"/>
                </a:cubicBezTo>
                <a:cubicBezTo>
                  <a:pt x="0" y="143"/>
                  <a:pt x="0" y="141"/>
                  <a:pt x="0" y="140"/>
                </a:cubicBezTo>
                <a:cubicBezTo>
                  <a:pt x="0" y="6"/>
                  <a:pt x="0" y="6"/>
                  <a:pt x="0" y="6"/>
                </a:cubicBezTo>
                <a:cubicBezTo>
                  <a:pt x="0" y="5"/>
                  <a:pt x="0" y="3"/>
                  <a:pt x="1" y="2"/>
                </a:cubicBezTo>
                <a:cubicBezTo>
                  <a:pt x="3" y="1"/>
                  <a:pt x="4" y="0"/>
                  <a:pt x="6" y="0"/>
                </a:cubicBezTo>
                <a:cubicBezTo>
                  <a:pt x="54" y="0"/>
                  <a:pt x="54" y="0"/>
                  <a:pt x="54" y="0"/>
                </a:cubicBezTo>
                <a:cubicBezTo>
                  <a:pt x="56" y="0"/>
                  <a:pt x="57" y="1"/>
                  <a:pt x="58" y="2"/>
                </a:cubicBezTo>
                <a:cubicBezTo>
                  <a:pt x="60" y="3"/>
                  <a:pt x="60" y="5"/>
                  <a:pt x="60" y="6"/>
                </a:cubicBezTo>
                <a:close/>
                <a:moveTo>
                  <a:pt x="145" y="6"/>
                </a:moveTo>
                <a:cubicBezTo>
                  <a:pt x="145" y="140"/>
                  <a:pt x="145" y="140"/>
                  <a:pt x="145" y="140"/>
                </a:cubicBezTo>
                <a:cubicBezTo>
                  <a:pt x="145" y="141"/>
                  <a:pt x="144" y="143"/>
                  <a:pt x="143" y="144"/>
                </a:cubicBezTo>
                <a:cubicBezTo>
                  <a:pt x="142" y="145"/>
                  <a:pt x="140" y="146"/>
                  <a:pt x="139" y="146"/>
                </a:cubicBezTo>
                <a:cubicBezTo>
                  <a:pt x="90" y="146"/>
                  <a:pt x="90" y="146"/>
                  <a:pt x="90" y="146"/>
                </a:cubicBezTo>
                <a:cubicBezTo>
                  <a:pt x="89" y="146"/>
                  <a:pt x="87" y="145"/>
                  <a:pt x="86" y="144"/>
                </a:cubicBezTo>
                <a:cubicBezTo>
                  <a:pt x="85" y="143"/>
                  <a:pt x="84" y="141"/>
                  <a:pt x="84" y="140"/>
                </a:cubicBezTo>
                <a:cubicBezTo>
                  <a:pt x="84" y="6"/>
                  <a:pt x="84" y="6"/>
                  <a:pt x="84" y="6"/>
                </a:cubicBezTo>
                <a:cubicBezTo>
                  <a:pt x="84" y="5"/>
                  <a:pt x="85" y="3"/>
                  <a:pt x="86" y="2"/>
                </a:cubicBezTo>
                <a:cubicBezTo>
                  <a:pt x="87" y="1"/>
                  <a:pt x="89" y="0"/>
                  <a:pt x="90" y="0"/>
                </a:cubicBezTo>
                <a:cubicBezTo>
                  <a:pt x="139" y="0"/>
                  <a:pt x="139" y="0"/>
                  <a:pt x="139" y="0"/>
                </a:cubicBezTo>
                <a:cubicBezTo>
                  <a:pt x="140" y="0"/>
                  <a:pt x="142" y="1"/>
                  <a:pt x="143" y="2"/>
                </a:cubicBezTo>
                <a:cubicBezTo>
                  <a:pt x="144" y="3"/>
                  <a:pt x="145" y="5"/>
                  <a:pt x="145"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8" name="Freeform 78"/>
          <p:cNvSpPr>
            <a:spLocks/>
          </p:cNvSpPr>
          <p:nvPr/>
        </p:nvSpPr>
        <p:spPr bwMode="auto">
          <a:xfrm>
            <a:off x="10429536" y="2488565"/>
            <a:ext cx="199795" cy="201877"/>
          </a:xfrm>
          <a:custGeom>
            <a:avLst/>
            <a:gdLst>
              <a:gd name="T0" fmla="*/ 145 w 145"/>
              <a:gd name="T1" fmla="*/ 6 h 146"/>
              <a:gd name="T2" fmla="*/ 145 w 145"/>
              <a:gd name="T3" fmla="*/ 140 h 146"/>
              <a:gd name="T4" fmla="*/ 144 w 145"/>
              <a:gd name="T5" fmla="*/ 144 h 146"/>
              <a:gd name="T6" fmla="*/ 139 w 145"/>
              <a:gd name="T7" fmla="*/ 146 h 146"/>
              <a:gd name="T8" fmla="*/ 6 w 145"/>
              <a:gd name="T9" fmla="*/ 146 h 146"/>
              <a:gd name="T10" fmla="*/ 2 w 145"/>
              <a:gd name="T11" fmla="*/ 144 h 146"/>
              <a:gd name="T12" fmla="*/ 0 w 145"/>
              <a:gd name="T13" fmla="*/ 140 h 146"/>
              <a:gd name="T14" fmla="*/ 0 w 145"/>
              <a:gd name="T15" fmla="*/ 6 h 146"/>
              <a:gd name="T16" fmla="*/ 2 w 145"/>
              <a:gd name="T17" fmla="*/ 2 h 146"/>
              <a:gd name="T18" fmla="*/ 6 w 145"/>
              <a:gd name="T19" fmla="*/ 0 h 146"/>
              <a:gd name="T20" fmla="*/ 139 w 145"/>
              <a:gd name="T21" fmla="*/ 0 h 146"/>
              <a:gd name="T22" fmla="*/ 144 w 145"/>
              <a:gd name="T23" fmla="*/ 2 h 146"/>
              <a:gd name="T24" fmla="*/ 145 w 145"/>
              <a:gd name="T25"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46">
                <a:moveTo>
                  <a:pt x="145" y="6"/>
                </a:moveTo>
                <a:cubicBezTo>
                  <a:pt x="145" y="140"/>
                  <a:pt x="145" y="140"/>
                  <a:pt x="145" y="140"/>
                </a:cubicBezTo>
                <a:cubicBezTo>
                  <a:pt x="145" y="141"/>
                  <a:pt x="145" y="143"/>
                  <a:pt x="144" y="144"/>
                </a:cubicBezTo>
                <a:cubicBezTo>
                  <a:pt x="142" y="145"/>
                  <a:pt x="141" y="146"/>
                  <a:pt x="139" y="146"/>
                </a:cubicBezTo>
                <a:cubicBezTo>
                  <a:pt x="6" y="146"/>
                  <a:pt x="6" y="146"/>
                  <a:pt x="6" y="146"/>
                </a:cubicBezTo>
                <a:cubicBezTo>
                  <a:pt x="5" y="146"/>
                  <a:pt x="3" y="145"/>
                  <a:pt x="2" y="144"/>
                </a:cubicBezTo>
                <a:cubicBezTo>
                  <a:pt x="1" y="143"/>
                  <a:pt x="0" y="141"/>
                  <a:pt x="0" y="140"/>
                </a:cubicBezTo>
                <a:cubicBezTo>
                  <a:pt x="0" y="6"/>
                  <a:pt x="0" y="6"/>
                  <a:pt x="0" y="6"/>
                </a:cubicBezTo>
                <a:cubicBezTo>
                  <a:pt x="0" y="5"/>
                  <a:pt x="1" y="3"/>
                  <a:pt x="2" y="2"/>
                </a:cubicBezTo>
                <a:cubicBezTo>
                  <a:pt x="3" y="1"/>
                  <a:pt x="5" y="0"/>
                  <a:pt x="6" y="0"/>
                </a:cubicBezTo>
                <a:cubicBezTo>
                  <a:pt x="139" y="0"/>
                  <a:pt x="139" y="0"/>
                  <a:pt x="139" y="0"/>
                </a:cubicBezTo>
                <a:cubicBezTo>
                  <a:pt x="141" y="0"/>
                  <a:pt x="142" y="1"/>
                  <a:pt x="144" y="2"/>
                </a:cubicBezTo>
                <a:cubicBezTo>
                  <a:pt x="145" y="3"/>
                  <a:pt x="145" y="5"/>
                  <a:pt x="145"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79" name="Freeform 79"/>
          <p:cNvSpPr>
            <a:spLocks/>
          </p:cNvSpPr>
          <p:nvPr/>
        </p:nvSpPr>
        <p:spPr bwMode="auto">
          <a:xfrm>
            <a:off x="10689685" y="2488565"/>
            <a:ext cx="201877" cy="201877"/>
          </a:xfrm>
          <a:custGeom>
            <a:avLst/>
            <a:gdLst>
              <a:gd name="T0" fmla="*/ 4 w 146"/>
              <a:gd name="T1" fmla="*/ 144 h 146"/>
              <a:gd name="T2" fmla="*/ 1 w 146"/>
              <a:gd name="T3" fmla="*/ 146 h 146"/>
              <a:gd name="T4" fmla="*/ 0 w 146"/>
              <a:gd name="T5" fmla="*/ 143 h 146"/>
              <a:gd name="T6" fmla="*/ 0 w 146"/>
              <a:gd name="T7" fmla="*/ 3 h 146"/>
              <a:gd name="T8" fmla="*/ 1 w 146"/>
              <a:gd name="T9" fmla="*/ 0 h 146"/>
              <a:gd name="T10" fmla="*/ 4 w 146"/>
              <a:gd name="T11" fmla="*/ 2 h 146"/>
              <a:gd name="T12" fmla="*/ 71 w 146"/>
              <a:gd name="T13" fmla="*/ 69 h 146"/>
              <a:gd name="T14" fmla="*/ 72 w 146"/>
              <a:gd name="T15" fmla="*/ 71 h 146"/>
              <a:gd name="T16" fmla="*/ 72 w 146"/>
              <a:gd name="T17" fmla="*/ 3 h 146"/>
              <a:gd name="T18" fmla="*/ 74 w 146"/>
              <a:gd name="T19" fmla="*/ 0 h 146"/>
              <a:gd name="T20" fmla="*/ 77 w 146"/>
              <a:gd name="T21" fmla="*/ 2 h 146"/>
              <a:gd name="T22" fmla="*/ 144 w 146"/>
              <a:gd name="T23" fmla="*/ 69 h 146"/>
              <a:gd name="T24" fmla="*/ 146 w 146"/>
              <a:gd name="T25" fmla="*/ 73 h 146"/>
              <a:gd name="T26" fmla="*/ 144 w 146"/>
              <a:gd name="T27" fmla="*/ 77 h 146"/>
              <a:gd name="T28" fmla="*/ 77 w 146"/>
              <a:gd name="T29" fmla="*/ 144 h 146"/>
              <a:gd name="T30" fmla="*/ 74 w 146"/>
              <a:gd name="T31" fmla="*/ 146 h 146"/>
              <a:gd name="T32" fmla="*/ 72 w 146"/>
              <a:gd name="T33" fmla="*/ 143 h 146"/>
              <a:gd name="T34" fmla="*/ 72 w 146"/>
              <a:gd name="T35" fmla="*/ 75 h 146"/>
              <a:gd name="T36" fmla="*/ 71 w 146"/>
              <a:gd name="T37" fmla="*/ 77 h 146"/>
              <a:gd name="T38" fmla="*/ 4 w 146"/>
              <a:gd name="T39"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146">
                <a:moveTo>
                  <a:pt x="4" y="144"/>
                </a:moveTo>
                <a:cubicBezTo>
                  <a:pt x="3" y="146"/>
                  <a:pt x="2" y="146"/>
                  <a:pt x="1" y="146"/>
                </a:cubicBezTo>
                <a:cubicBezTo>
                  <a:pt x="0" y="145"/>
                  <a:pt x="0" y="144"/>
                  <a:pt x="0" y="143"/>
                </a:cubicBezTo>
                <a:cubicBezTo>
                  <a:pt x="0" y="3"/>
                  <a:pt x="0" y="3"/>
                  <a:pt x="0" y="3"/>
                </a:cubicBezTo>
                <a:cubicBezTo>
                  <a:pt x="0" y="2"/>
                  <a:pt x="0" y="1"/>
                  <a:pt x="1" y="0"/>
                </a:cubicBezTo>
                <a:cubicBezTo>
                  <a:pt x="2" y="0"/>
                  <a:pt x="3" y="0"/>
                  <a:pt x="4" y="2"/>
                </a:cubicBezTo>
                <a:cubicBezTo>
                  <a:pt x="71" y="69"/>
                  <a:pt x="71" y="69"/>
                  <a:pt x="71" y="69"/>
                </a:cubicBezTo>
                <a:cubicBezTo>
                  <a:pt x="72" y="69"/>
                  <a:pt x="72" y="70"/>
                  <a:pt x="72" y="71"/>
                </a:cubicBezTo>
                <a:cubicBezTo>
                  <a:pt x="72" y="3"/>
                  <a:pt x="72" y="3"/>
                  <a:pt x="72" y="3"/>
                </a:cubicBezTo>
                <a:cubicBezTo>
                  <a:pt x="72" y="2"/>
                  <a:pt x="73" y="1"/>
                  <a:pt x="74" y="0"/>
                </a:cubicBezTo>
                <a:cubicBezTo>
                  <a:pt x="74" y="0"/>
                  <a:pt x="75" y="0"/>
                  <a:pt x="77" y="2"/>
                </a:cubicBezTo>
                <a:cubicBezTo>
                  <a:pt x="144" y="69"/>
                  <a:pt x="144" y="69"/>
                  <a:pt x="144" y="69"/>
                </a:cubicBezTo>
                <a:cubicBezTo>
                  <a:pt x="145" y="70"/>
                  <a:pt x="146" y="71"/>
                  <a:pt x="146" y="73"/>
                </a:cubicBezTo>
                <a:cubicBezTo>
                  <a:pt x="146" y="75"/>
                  <a:pt x="145" y="76"/>
                  <a:pt x="144" y="77"/>
                </a:cubicBezTo>
                <a:cubicBezTo>
                  <a:pt x="77" y="144"/>
                  <a:pt x="77" y="144"/>
                  <a:pt x="77" y="144"/>
                </a:cubicBezTo>
                <a:cubicBezTo>
                  <a:pt x="75" y="146"/>
                  <a:pt x="74" y="146"/>
                  <a:pt x="74" y="146"/>
                </a:cubicBezTo>
                <a:cubicBezTo>
                  <a:pt x="73" y="145"/>
                  <a:pt x="72" y="144"/>
                  <a:pt x="72" y="143"/>
                </a:cubicBezTo>
                <a:cubicBezTo>
                  <a:pt x="72" y="75"/>
                  <a:pt x="72" y="75"/>
                  <a:pt x="72" y="75"/>
                </a:cubicBezTo>
                <a:cubicBezTo>
                  <a:pt x="72" y="76"/>
                  <a:pt x="72" y="77"/>
                  <a:pt x="71" y="77"/>
                </a:cubicBezTo>
                <a:lnTo>
                  <a:pt x="4" y="14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0" name="Freeform 80"/>
          <p:cNvSpPr>
            <a:spLocks/>
          </p:cNvSpPr>
          <p:nvPr/>
        </p:nvSpPr>
        <p:spPr bwMode="auto">
          <a:xfrm>
            <a:off x="10966485" y="2488565"/>
            <a:ext cx="233094" cy="201877"/>
          </a:xfrm>
          <a:custGeom>
            <a:avLst/>
            <a:gdLst>
              <a:gd name="T0" fmla="*/ 5 w 170"/>
              <a:gd name="T1" fmla="*/ 144 h 146"/>
              <a:gd name="T2" fmla="*/ 2 w 170"/>
              <a:gd name="T3" fmla="*/ 146 h 146"/>
              <a:gd name="T4" fmla="*/ 0 w 170"/>
              <a:gd name="T5" fmla="*/ 143 h 146"/>
              <a:gd name="T6" fmla="*/ 0 w 170"/>
              <a:gd name="T7" fmla="*/ 3 h 146"/>
              <a:gd name="T8" fmla="*/ 2 w 170"/>
              <a:gd name="T9" fmla="*/ 0 h 146"/>
              <a:gd name="T10" fmla="*/ 5 w 170"/>
              <a:gd name="T11" fmla="*/ 2 h 146"/>
              <a:gd name="T12" fmla="*/ 72 w 170"/>
              <a:gd name="T13" fmla="*/ 69 h 146"/>
              <a:gd name="T14" fmla="*/ 73 w 170"/>
              <a:gd name="T15" fmla="*/ 71 h 146"/>
              <a:gd name="T16" fmla="*/ 73 w 170"/>
              <a:gd name="T17" fmla="*/ 3 h 146"/>
              <a:gd name="T18" fmla="*/ 74 w 170"/>
              <a:gd name="T19" fmla="*/ 0 h 146"/>
              <a:gd name="T20" fmla="*/ 77 w 170"/>
              <a:gd name="T21" fmla="*/ 2 h 146"/>
              <a:gd name="T22" fmla="*/ 144 w 170"/>
              <a:gd name="T23" fmla="*/ 69 h 146"/>
              <a:gd name="T24" fmla="*/ 146 w 170"/>
              <a:gd name="T25" fmla="*/ 71 h 146"/>
              <a:gd name="T26" fmla="*/ 146 w 170"/>
              <a:gd name="T27" fmla="*/ 6 h 146"/>
              <a:gd name="T28" fmla="*/ 147 w 170"/>
              <a:gd name="T29" fmla="*/ 2 h 146"/>
              <a:gd name="T30" fmla="*/ 152 w 170"/>
              <a:gd name="T31" fmla="*/ 0 h 146"/>
              <a:gd name="T32" fmla="*/ 164 w 170"/>
              <a:gd name="T33" fmla="*/ 0 h 146"/>
              <a:gd name="T34" fmla="*/ 168 w 170"/>
              <a:gd name="T35" fmla="*/ 2 h 146"/>
              <a:gd name="T36" fmla="*/ 170 w 170"/>
              <a:gd name="T37" fmla="*/ 6 h 146"/>
              <a:gd name="T38" fmla="*/ 170 w 170"/>
              <a:gd name="T39" fmla="*/ 140 h 146"/>
              <a:gd name="T40" fmla="*/ 168 w 170"/>
              <a:gd name="T41" fmla="*/ 144 h 146"/>
              <a:gd name="T42" fmla="*/ 164 w 170"/>
              <a:gd name="T43" fmla="*/ 146 h 146"/>
              <a:gd name="T44" fmla="*/ 152 w 170"/>
              <a:gd name="T45" fmla="*/ 146 h 146"/>
              <a:gd name="T46" fmla="*/ 147 w 170"/>
              <a:gd name="T47" fmla="*/ 144 h 146"/>
              <a:gd name="T48" fmla="*/ 146 w 170"/>
              <a:gd name="T49" fmla="*/ 140 h 146"/>
              <a:gd name="T50" fmla="*/ 146 w 170"/>
              <a:gd name="T51" fmla="*/ 75 h 146"/>
              <a:gd name="T52" fmla="*/ 144 w 170"/>
              <a:gd name="T53" fmla="*/ 77 h 146"/>
              <a:gd name="T54" fmla="*/ 77 w 170"/>
              <a:gd name="T55" fmla="*/ 144 h 146"/>
              <a:gd name="T56" fmla="*/ 74 w 170"/>
              <a:gd name="T57" fmla="*/ 146 h 146"/>
              <a:gd name="T58" fmla="*/ 73 w 170"/>
              <a:gd name="T59" fmla="*/ 143 h 146"/>
              <a:gd name="T60" fmla="*/ 73 w 170"/>
              <a:gd name="T61" fmla="*/ 75 h 146"/>
              <a:gd name="T62" fmla="*/ 72 w 170"/>
              <a:gd name="T63" fmla="*/ 77 h 146"/>
              <a:gd name="T64" fmla="*/ 5 w 170"/>
              <a:gd name="T65"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46">
                <a:moveTo>
                  <a:pt x="5" y="144"/>
                </a:moveTo>
                <a:cubicBezTo>
                  <a:pt x="3" y="146"/>
                  <a:pt x="2" y="146"/>
                  <a:pt x="2" y="146"/>
                </a:cubicBezTo>
                <a:cubicBezTo>
                  <a:pt x="1" y="145"/>
                  <a:pt x="0" y="144"/>
                  <a:pt x="0" y="143"/>
                </a:cubicBezTo>
                <a:cubicBezTo>
                  <a:pt x="0" y="3"/>
                  <a:pt x="0" y="3"/>
                  <a:pt x="0" y="3"/>
                </a:cubicBezTo>
                <a:cubicBezTo>
                  <a:pt x="0" y="2"/>
                  <a:pt x="1" y="1"/>
                  <a:pt x="2" y="0"/>
                </a:cubicBezTo>
                <a:cubicBezTo>
                  <a:pt x="2" y="0"/>
                  <a:pt x="3" y="0"/>
                  <a:pt x="5" y="2"/>
                </a:cubicBezTo>
                <a:cubicBezTo>
                  <a:pt x="72" y="69"/>
                  <a:pt x="72" y="69"/>
                  <a:pt x="72" y="69"/>
                </a:cubicBezTo>
                <a:cubicBezTo>
                  <a:pt x="72" y="69"/>
                  <a:pt x="73" y="70"/>
                  <a:pt x="73" y="71"/>
                </a:cubicBezTo>
                <a:cubicBezTo>
                  <a:pt x="73" y="3"/>
                  <a:pt x="73" y="3"/>
                  <a:pt x="73" y="3"/>
                </a:cubicBezTo>
                <a:cubicBezTo>
                  <a:pt x="73" y="2"/>
                  <a:pt x="73" y="1"/>
                  <a:pt x="74" y="0"/>
                </a:cubicBezTo>
                <a:cubicBezTo>
                  <a:pt x="75" y="0"/>
                  <a:pt x="76" y="0"/>
                  <a:pt x="77" y="2"/>
                </a:cubicBezTo>
                <a:cubicBezTo>
                  <a:pt x="144" y="69"/>
                  <a:pt x="144" y="69"/>
                  <a:pt x="144" y="69"/>
                </a:cubicBezTo>
                <a:cubicBezTo>
                  <a:pt x="145" y="69"/>
                  <a:pt x="145" y="70"/>
                  <a:pt x="146" y="71"/>
                </a:cubicBezTo>
                <a:cubicBezTo>
                  <a:pt x="146" y="6"/>
                  <a:pt x="146" y="6"/>
                  <a:pt x="146" y="6"/>
                </a:cubicBezTo>
                <a:cubicBezTo>
                  <a:pt x="146" y="5"/>
                  <a:pt x="146" y="3"/>
                  <a:pt x="147" y="2"/>
                </a:cubicBezTo>
                <a:cubicBezTo>
                  <a:pt x="149" y="1"/>
                  <a:pt x="150" y="0"/>
                  <a:pt x="152" y="0"/>
                </a:cubicBezTo>
                <a:cubicBezTo>
                  <a:pt x="164" y="0"/>
                  <a:pt x="164" y="0"/>
                  <a:pt x="164" y="0"/>
                </a:cubicBezTo>
                <a:cubicBezTo>
                  <a:pt x="165" y="0"/>
                  <a:pt x="167" y="1"/>
                  <a:pt x="168" y="2"/>
                </a:cubicBezTo>
                <a:cubicBezTo>
                  <a:pt x="169" y="3"/>
                  <a:pt x="170" y="5"/>
                  <a:pt x="170" y="6"/>
                </a:cubicBezTo>
                <a:cubicBezTo>
                  <a:pt x="170" y="140"/>
                  <a:pt x="170" y="140"/>
                  <a:pt x="170" y="140"/>
                </a:cubicBezTo>
                <a:cubicBezTo>
                  <a:pt x="170" y="141"/>
                  <a:pt x="169" y="143"/>
                  <a:pt x="168" y="144"/>
                </a:cubicBezTo>
                <a:cubicBezTo>
                  <a:pt x="167" y="145"/>
                  <a:pt x="165" y="146"/>
                  <a:pt x="164" y="146"/>
                </a:cubicBezTo>
                <a:cubicBezTo>
                  <a:pt x="152" y="146"/>
                  <a:pt x="152" y="146"/>
                  <a:pt x="152" y="146"/>
                </a:cubicBezTo>
                <a:cubicBezTo>
                  <a:pt x="150" y="146"/>
                  <a:pt x="149" y="145"/>
                  <a:pt x="147" y="144"/>
                </a:cubicBezTo>
                <a:cubicBezTo>
                  <a:pt x="146" y="143"/>
                  <a:pt x="146" y="141"/>
                  <a:pt x="146" y="140"/>
                </a:cubicBezTo>
                <a:cubicBezTo>
                  <a:pt x="146" y="75"/>
                  <a:pt x="146" y="75"/>
                  <a:pt x="146" y="75"/>
                </a:cubicBezTo>
                <a:cubicBezTo>
                  <a:pt x="145" y="76"/>
                  <a:pt x="145" y="77"/>
                  <a:pt x="144" y="77"/>
                </a:cubicBezTo>
                <a:cubicBezTo>
                  <a:pt x="77" y="144"/>
                  <a:pt x="77" y="144"/>
                  <a:pt x="77" y="144"/>
                </a:cubicBezTo>
                <a:cubicBezTo>
                  <a:pt x="76" y="146"/>
                  <a:pt x="75" y="146"/>
                  <a:pt x="74" y="146"/>
                </a:cubicBezTo>
                <a:cubicBezTo>
                  <a:pt x="73" y="145"/>
                  <a:pt x="73" y="144"/>
                  <a:pt x="73" y="143"/>
                </a:cubicBezTo>
                <a:cubicBezTo>
                  <a:pt x="73" y="75"/>
                  <a:pt x="73" y="75"/>
                  <a:pt x="73" y="75"/>
                </a:cubicBezTo>
                <a:cubicBezTo>
                  <a:pt x="73" y="76"/>
                  <a:pt x="72" y="77"/>
                  <a:pt x="72" y="77"/>
                </a:cubicBezTo>
                <a:lnTo>
                  <a:pt x="5" y="14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1" name="Freeform 81"/>
          <p:cNvSpPr>
            <a:spLocks/>
          </p:cNvSpPr>
          <p:nvPr/>
        </p:nvSpPr>
        <p:spPr bwMode="auto">
          <a:xfrm>
            <a:off x="987130" y="2900643"/>
            <a:ext cx="133197" cy="201877"/>
          </a:xfrm>
          <a:custGeom>
            <a:avLst/>
            <a:gdLst>
              <a:gd name="T0" fmla="*/ 4 w 97"/>
              <a:gd name="T1" fmla="*/ 144 h 146"/>
              <a:gd name="T2" fmla="*/ 1 w 97"/>
              <a:gd name="T3" fmla="*/ 146 h 146"/>
              <a:gd name="T4" fmla="*/ 0 w 97"/>
              <a:gd name="T5" fmla="*/ 143 h 146"/>
              <a:gd name="T6" fmla="*/ 0 w 97"/>
              <a:gd name="T7" fmla="*/ 3 h 146"/>
              <a:gd name="T8" fmla="*/ 1 w 97"/>
              <a:gd name="T9" fmla="*/ 0 h 146"/>
              <a:gd name="T10" fmla="*/ 4 w 97"/>
              <a:gd name="T11" fmla="*/ 2 h 146"/>
              <a:gd name="T12" fmla="*/ 71 w 97"/>
              <a:gd name="T13" fmla="*/ 69 h 146"/>
              <a:gd name="T14" fmla="*/ 73 w 97"/>
              <a:gd name="T15" fmla="*/ 70 h 146"/>
              <a:gd name="T16" fmla="*/ 73 w 97"/>
              <a:gd name="T17" fmla="*/ 6 h 146"/>
              <a:gd name="T18" fmla="*/ 74 w 97"/>
              <a:gd name="T19" fmla="*/ 2 h 146"/>
              <a:gd name="T20" fmla="*/ 79 w 97"/>
              <a:gd name="T21" fmla="*/ 0 h 146"/>
              <a:gd name="T22" fmla="*/ 91 w 97"/>
              <a:gd name="T23" fmla="*/ 0 h 146"/>
              <a:gd name="T24" fmla="*/ 95 w 97"/>
              <a:gd name="T25" fmla="*/ 2 h 146"/>
              <a:gd name="T26" fmla="*/ 97 w 97"/>
              <a:gd name="T27" fmla="*/ 6 h 146"/>
              <a:gd name="T28" fmla="*/ 97 w 97"/>
              <a:gd name="T29" fmla="*/ 140 h 146"/>
              <a:gd name="T30" fmla="*/ 95 w 97"/>
              <a:gd name="T31" fmla="*/ 144 h 146"/>
              <a:gd name="T32" fmla="*/ 91 w 97"/>
              <a:gd name="T33" fmla="*/ 146 h 146"/>
              <a:gd name="T34" fmla="*/ 79 w 97"/>
              <a:gd name="T35" fmla="*/ 146 h 146"/>
              <a:gd name="T36" fmla="*/ 74 w 97"/>
              <a:gd name="T37" fmla="*/ 144 h 146"/>
              <a:gd name="T38" fmla="*/ 73 w 97"/>
              <a:gd name="T39" fmla="*/ 140 h 146"/>
              <a:gd name="T40" fmla="*/ 73 w 97"/>
              <a:gd name="T41" fmla="*/ 75 h 146"/>
              <a:gd name="T42" fmla="*/ 71 w 97"/>
              <a:gd name="T43" fmla="*/ 77 h 146"/>
              <a:gd name="T44" fmla="*/ 4 w 97"/>
              <a:gd name="T45"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146">
                <a:moveTo>
                  <a:pt x="4" y="144"/>
                </a:moveTo>
                <a:cubicBezTo>
                  <a:pt x="3" y="146"/>
                  <a:pt x="2" y="146"/>
                  <a:pt x="1" y="146"/>
                </a:cubicBezTo>
                <a:cubicBezTo>
                  <a:pt x="0" y="145"/>
                  <a:pt x="0" y="144"/>
                  <a:pt x="0" y="143"/>
                </a:cubicBezTo>
                <a:cubicBezTo>
                  <a:pt x="0" y="3"/>
                  <a:pt x="0" y="3"/>
                  <a:pt x="0" y="3"/>
                </a:cubicBezTo>
                <a:cubicBezTo>
                  <a:pt x="0" y="2"/>
                  <a:pt x="0" y="1"/>
                  <a:pt x="1" y="0"/>
                </a:cubicBezTo>
                <a:cubicBezTo>
                  <a:pt x="2" y="0"/>
                  <a:pt x="3" y="0"/>
                  <a:pt x="4" y="2"/>
                </a:cubicBezTo>
                <a:cubicBezTo>
                  <a:pt x="71" y="69"/>
                  <a:pt x="71" y="69"/>
                  <a:pt x="71" y="69"/>
                </a:cubicBezTo>
                <a:cubicBezTo>
                  <a:pt x="72" y="69"/>
                  <a:pt x="72" y="70"/>
                  <a:pt x="73" y="70"/>
                </a:cubicBezTo>
                <a:cubicBezTo>
                  <a:pt x="73" y="6"/>
                  <a:pt x="73" y="6"/>
                  <a:pt x="73" y="6"/>
                </a:cubicBezTo>
                <a:cubicBezTo>
                  <a:pt x="73" y="5"/>
                  <a:pt x="73" y="3"/>
                  <a:pt x="74" y="2"/>
                </a:cubicBezTo>
                <a:cubicBezTo>
                  <a:pt x="76" y="1"/>
                  <a:pt x="77" y="0"/>
                  <a:pt x="79" y="0"/>
                </a:cubicBezTo>
                <a:cubicBezTo>
                  <a:pt x="91" y="0"/>
                  <a:pt x="91" y="0"/>
                  <a:pt x="91" y="0"/>
                </a:cubicBezTo>
                <a:cubicBezTo>
                  <a:pt x="92" y="0"/>
                  <a:pt x="94" y="1"/>
                  <a:pt x="95" y="2"/>
                </a:cubicBezTo>
                <a:cubicBezTo>
                  <a:pt x="96" y="3"/>
                  <a:pt x="97" y="5"/>
                  <a:pt x="97" y="6"/>
                </a:cubicBezTo>
                <a:cubicBezTo>
                  <a:pt x="97" y="140"/>
                  <a:pt x="97" y="140"/>
                  <a:pt x="97" y="140"/>
                </a:cubicBezTo>
                <a:cubicBezTo>
                  <a:pt x="97" y="141"/>
                  <a:pt x="96" y="143"/>
                  <a:pt x="95" y="144"/>
                </a:cubicBezTo>
                <a:cubicBezTo>
                  <a:pt x="94" y="145"/>
                  <a:pt x="92" y="146"/>
                  <a:pt x="91" y="146"/>
                </a:cubicBezTo>
                <a:cubicBezTo>
                  <a:pt x="79" y="146"/>
                  <a:pt x="79" y="146"/>
                  <a:pt x="79" y="146"/>
                </a:cubicBezTo>
                <a:cubicBezTo>
                  <a:pt x="77" y="146"/>
                  <a:pt x="76" y="145"/>
                  <a:pt x="74" y="144"/>
                </a:cubicBezTo>
                <a:cubicBezTo>
                  <a:pt x="73" y="143"/>
                  <a:pt x="73" y="141"/>
                  <a:pt x="73" y="140"/>
                </a:cubicBezTo>
                <a:cubicBezTo>
                  <a:pt x="73" y="75"/>
                  <a:pt x="73" y="75"/>
                  <a:pt x="73" y="75"/>
                </a:cubicBezTo>
                <a:cubicBezTo>
                  <a:pt x="72" y="76"/>
                  <a:pt x="72" y="77"/>
                  <a:pt x="71" y="77"/>
                </a:cubicBezTo>
                <a:lnTo>
                  <a:pt x="4" y="14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2" name="Freeform 82"/>
          <p:cNvSpPr>
            <a:spLocks noEditPoints="1"/>
          </p:cNvSpPr>
          <p:nvPr/>
        </p:nvSpPr>
        <p:spPr bwMode="auto">
          <a:xfrm>
            <a:off x="1178600" y="2917292"/>
            <a:ext cx="199795" cy="166495"/>
          </a:xfrm>
          <a:custGeom>
            <a:avLst/>
            <a:gdLst>
              <a:gd name="T0" fmla="*/ 2 w 146"/>
              <a:gd name="T1" fmla="*/ 69 h 121"/>
              <a:gd name="T2" fmla="*/ 69 w 146"/>
              <a:gd name="T3" fmla="*/ 2 h 121"/>
              <a:gd name="T4" fmla="*/ 73 w 146"/>
              <a:gd name="T5" fmla="*/ 0 h 121"/>
              <a:gd name="T6" fmla="*/ 77 w 146"/>
              <a:gd name="T7" fmla="*/ 2 h 121"/>
              <a:gd name="T8" fmla="*/ 144 w 146"/>
              <a:gd name="T9" fmla="*/ 69 h 121"/>
              <a:gd name="T10" fmla="*/ 146 w 146"/>
              <a:gd name="T11" fmla="*/ 72 h 121"/>
              <a:gd name="T12" fmla="*/ 143 w 146"/>
              <a:gd name="T13" fmla="*/ 73 h 121"/>
              <a:gd name="T14" fmla="*/ 3 w 146"/>
              <a:gd name="T15" fmla="*/ 73 h 121"/>
              <a:gd name="T16" fmla="*/ 0 w 146"/>
              <a:gd name="T17" fmla="*/ 72 h 121"/>
              <a:gd name="T18" fmla="*/ 2 w 146"/>
              <a:gd name="T19" fmla="*/ 69 h 121"/>
              <a:gd name="T20" fmla="*/ 140 w 146"/>
              <a:gd name="T21" fmla="*/ 121 h 121"/>
              <a:gd name="T22" fmla="*/ 6 w 146"/>
              <a:gd name="T23" fmla="*/ 121 h 121"/>
              <a:gd name="T24" fmla="*/ 2 w 146"/>
              <a:gd name="T25" fmla="*/ 120 h 121"/>
              <a:gd name="T26" fmla="*/ 0 w 146"/>
              <a:gd name="T27" fmla="*/ 115 h 121"/>
              <a:gd name="T28" fmla="*/ 0 w 146"/>
              <a:gd name="T29" fmla="*/ 91 h 121"/>
              <a:gd name="T30" fmla="*/ 2 w 146"/>
              <a:gd name="T31" fmla="*/ 87 h 121"/>
              <a:gd name="T32" fmla="*/ 6 w 146"/>
              <a:gd name="T33" fmla="*/ 85 h 121"/>
              <a:gd name="T34" fmla="*/ 140 w 146"/>
              <a:gd name="T35" fmla="*/ 85 h 121"/>
              <a:gd name="T36" fmla="*/ 144 w 146"/>
              <a:gd name="T37" fmla="*/ 87 h 121"/>
              <a:gd name="T38" fmla="*/ 146 w 146"/>
              <a:gd name="T39" fmla="*/ 91 h 121"/>
              <a:gd name="T40" fmla="*/ 146 w 146"/>
              <a:gd name="T41" fmla="*/ 115 h 121"/>
              <a:gd name="T42" fmla="*/ 144 w 146"/>
              <a:gd name="T43" fmla="*/ 120 h 121"/>
              <a:gd name="T44" fmla="*/ 140 w 146"/>
              <a:gd name="T4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21">
                <a:moveTo>
                  <a:pt x="2" y="69"/>
                </a:moveTo>
                <a:cubicBezTo>
                  <a:pt x="69" y="2"/>
                  <a:pt x="69" y="2"/>
                  <a:pt x="69" y="2"/>
                </a:cubicBezTo>
                <a:cubicBezTo>
                  <a:pt x="70" y="0"/>
                  <a:pt x="71" y="0"/>
                  <a:pt x="73" y="0"/>
                </a:cubicBezTo>
                <a:cubicBezTo>
                  <a:pt x="75" y="0"/>
                  <a:pt x="76" y="0"/>
                  <a:pt x="77" y="2"/>
                </a:cubicBezTo>
                <a:cubicBezTo>
                  <a:pt x="144" y="69"/>
                  <a:pt x="144" y="69"/>
                  <a:pt x="144" y="69"/>
                </a:cubicBezTo>
                <a:cubicBezTo>
                  <a:pt x="146" y="70"/>
                  <a:pt x="146" y="71"/>
                  <a:pt x="146" y="72"/>
                </a:cubicBezTo>
                <a:cubicBezTo>
                  <a:pt x="145" y="73"/>
                  <a:pt x="144" y="73"/>
                  <a:pt x="143" y="73"/>
                </a:cubicBezTo>
                <a:cubicBezTo>
                  <a:pt x="3" y="73"/>
                  <a:pt x="3" y="73"/>
                  <a:pt x="3" y="73"/>
                </a:cubicBezTo>
                <a:cubicBezTo>
                  <a:pt x="2" y="73"/>
                  <a:pt x="1" y="73"/>
                  <a:pt x="0" y="72"/>
                </a:cubicBezTo>
                <a:cubicBezTo>
                  <a:pt x="0" y="71"/>
                  <a:pt x="0" y="70"/>
                  <a:pt x="2" y="69"/>
                </a:cubicBezTo>
                <a:close/>
                <a:moveTo>
                  <a:pt x="140" y="121"/>
                </a:moveTo>
                <a:cubicBezTo>
                  <a:pt x="6" y="121"/>
                  <a:pt x="6" y="121"/>
                  <a:pt x="6" y="121"/>
                </a:cubicBezTo>
                <a:cubicBezTo>
                  <a:pt x="5" y="121"/>
                  <a:pt x="3" y="121"/>
                  <a:pt x="2" y="120"/>
                </a:cubicBezTo>
                <a:cubicBezTo>
                  <a:pt x="1" y="118"/>
                  <a:pt x="0" y="117"/>
                  <a:pt x="0" y="115"/>
                </a:cubicBezTo>
                <a:cubicBezTo>
                  <a:pt x="0" y="91"/>
                  <a:pt x="0" y="91"/>
                  <a:pt x="0" y="91"/>
                </a:cubicBezTo>
                <a:cubicBezTo>
                  <a:pt x="0" y="90"/>
                  <a:pt x="1" y="88"/>
                  <a:pt x="2" y="87"/>
                </a:cubicBezTo>
                <a:cubicBezTo>
                  <a:pt x="3" y="86"/>
                  <a:pt x="5" y="85"/>
                  <a:pt x="6" y="85"/>
                </a:cubicBezTo>
                <a:cubicBezTo>
                  <a:pt x="140" y="85"/>
                  <a:pt x="140" y="85"/>
                  <a:pt x="140" y="85"/>
                </a:cubicBezTo>
                <a:cubicBezTo>
                  <a:pt x="141" y="85"/>
                  <a:pt x="143" y="86"/>
                  <a:pt x="144" y="87"/>
                </a:cubicBezTo>
                <a:cubicBezTo>
                  <a:pt x="145" y="88"/>
                  <a:pt x="146" y="90"/>
                  <a:pt x="146" y="91"/>
                </a:cubicBezTo>
                <a:cubicBezTo>
                  <a:pt x="146" y="115"/>
                  <a:pt x="146" y="115"/>
                  <a:pt x="146" y="115"/>
                </a:cubicBezTo>
                <a:cubicBezTo>
                  <a:pt x="146" y="117"/>
                  <a:pt x="145" y="118"/>
                  <a:pt x="144" y="120"/>
                </a:cubicBezTo>
                <a:cubicBezTo>
                  <a:pt x="143" y="121"/>
                  <a:pt x="141" y="121"/>
                  <a:pt x="140" y="12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3" name="Freeform 83"/>
          <p:cNvSpPr>
            <a:spLocks/>
          </p:cNvSpPr>
          <p:nvPr/>
        </p:nvSpPr>
        <p:spPr bwMode="auto">
          <a:xfrm>
            <a:off x="1455400" y="2888155"/>
            <a:ext cx="135278" cy="210201"/>
          </a:xfrm>
          <a:custGeom>
            <a:avLst/>
            <a:gdLst>
              <a:gd name="T0" fmla="*/ 96 w 98"/>
              <a:gd name="T1" fmla="*/ 26 h 152"/>
              <a:gd name="T2" fmla="*/ 46 w 98"/>
              <a:gd name="T3" fmla="*/ 76 h 152"/>
              <a:gd name="T4" fmla="*/ 96 w 98"/>
              <a:gd name="T5" fmla="*/ 126 h 152"/>
              <a:gd name="T6" fmla="*/ 98 w 98"/>
              <a:gd name="T7" fmla="*/ 130 h 152"/>
              <a:gd name="T8" fmla="*/ 96 w 98"/>
              <a:gd name="T9" fmla="*/ 135 h 152"/>
              <a:gd name="T10" fmla="*/ 80 w 98"/>
              <a:gd name="T11" fmla="*/ 150 h 152"/>
              <a:gd name="T12" fmla="*/ 76 w 98"/>
              <a:gd name="T13" fmla="*/ 152 h 152"/>
              <a:gd name="T14" fmla="*/ 72 w 98"/>
              <a:gd name="T15" fmla="*/ 150 h 152"/>
              <a:gd name="T16" fmla="*/ 2 w 98"/>
              <a:gd name="T17" fmla="*/ 80 h 152"/>
              <a:gd name="T18" fmla="*/ 0 w 98"/>
              <a:gd name="T19" fmla="*/ 76 h 152"/>
              <a:gd name="T20" fmla="*/ 2 w 98"/>
              <a:gd name="T21" fmla="*/ 72 h 152"/>
              <a:gd name="T22" fmla="*/ 72 w 98"/>
              <a:gd name="T23" fmla="*/ 1 h 152"/>
              <a:gd name="T24" fmla="*/ 76 w 98"/>
              <a:gd name="T25" fmla="*/ 0 h 152"/>
              <a:gd name="T26" fmla="*/ 80 w 98"/>
              <a:gd name="T27" fmla="*/ 1 h 152"/>
              <a:gd name="T28" fmla="*/ 96 w 98"/>
              <a:gd name="T29" fmla="*/ 17 h 152"/>
              <a:gd name="T30" fmla="*/ 98 w 98"/>
              <a:gd name="T31" fmla="*/ 21 h 152"/>
              <a:gd name="T32" fmla="*/ 96 w 98"/>
              <a:gd name="T33"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52">
                <a:moveTo>
                  <a:pt x="96" y="26"/>
                </a:moveTo>
                <a:cubicBezTo>
                  <a:pt x="46" y="76"/>
                  <a:pt x="46" y="76"/>
                  <a:pt x="46" y="76"/>
                </a:cubicBezTo>
                <a:cubicBezTo>
                  <a:pt x="96" y="126"/>
                  <a:pt x="96" y="126"/>
                  <a:pt x="96" y="126"/>
                </a:cubicBezTo>
                <a:cubicBezTo>
                  <a:pt x="97" y="127"/>
                  <a:pt x="98" y="129"/>
                  <a:pt x="98" y="130"/>
                </a:cubicBezTo>
                <a:cubicBezTo>
                  <a:pt x="98" y="132"/>
                  <a:pt x="97" y="133"/>
                  <a:pt x="96" y="135"/>
                </a:cubicBezTo>
                <a:cubicBezTo>
                  <a:pt x="80" y="150"/>
                  <a:pt x="80" y="150"/>
                  <a:pt x="80" y="150"/>
                </a:cubicBezTo>
                <a:cubicBezTo>
                  <a:pt x="79" y="152"/>
                  <a:pt x="78" y="152"/>
                  <a:pt x="76" y="152"/>
                </a:cubicBezTo>
                <a:cubicBezTo>
                  <a:pt x="74" y="152"/>
                  <a:pt x="73" y="152"/>
                  <a:pt x="72" y="150"/>
                </a:cubicBezTo>
                <a:cubicBezTo>
                  <a:pt x="2" y="80"/>
                  <a:pt x="2" y="80"/>
                  <a:pt x="2" y="80"/>
                </a:cubicBezTo>
                <a:cubicBezTo>
                  <a:pt x="0" y="79"/>
                  <a:pt x="0" y="78"/>
                  <a:pt x="0" y="76"/>
                </a:cubicBezTo>
                <a:cubicBezTo>
                  <a:pt x="0" y="74"/>
                  <a:pt x="0" y="73"/>
                  <a:pt x="2" y="72"/>
                </a:cubicBezTo>
                <a:cubicBezTo>
                  <a:pt x="72" y="1"/>
                  <a:pt x="72" y="1"/>
                  <a:pt x="72" y="1"/>
                </a:cubicBezTo>
                <a:cubicBezTo>
                  <a:pt x="73" y="0"/>
                  <a:pt x="74" y="0"/>
                  <a:pt x="76" y="0"/>
                </a:cubicBezTo>
                <a:cubicBezTo>
                  <a:pt x="78" y="0"/>
                  <a:pt x="79" y="0"/>
                  <a:pt x="80" y="1"/>
                </a:cubicBezTo>
                <a:cubicBezTo>
                  <a:pt x="96" y="17"/>
                  <a:pt x="96" y="17"/>
                  <a:pt x="96" y="17"/>
                </a:cubicBezTo>
                <a:cubicBezTo>
                  <a:pt x="97" y="18"/>
                  <a:pt x="98" y="20"/>
                  <a:pt x="98" y="21"/>
                </a:cubicBezTo>
                <a:cubicBezTo>
                  <a:pt x="98" y="23"/>
                  <a:pt x="97" y="25"/>
                  <a:pt x="96" y="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4" name="Freeform 84"/>
          <p:cNvSpPr>
            <a:spLocks/>
          </p:cNvSpPr>
          <p:nvPr/>
        </p:nvSpPr>
        <p:spPr bwMode="auto">
          <a:xfrm>
            <a:off x="1671845" y="2888155"/>
            <a:ext cx="135278" cy="210201"/>
          </a:xfrm>
          <a:custGeom>
            <a:avLst/>
            <a:gdLst>
              <a:gd name="T0" fmla="*/ 96 w 98"/>
              <a:gd name="T1" fmla="*/ 80 h 152"/>
              <a:gd name="T2" fmla="*/ 26 w 98"/>
              <a:gd name="T3" fmla="*/ 150 h 152"/>
              <a:gd name="T4" fmla="*/ 22 w 98"/>
              <a:gd name="T5" fmla="*/ 152 h 152"/>
              <a:gd name="T6" fmla="*/ 18 w 98"/>
              <a:gd name="T7" fmla="*/ 150 h 152"/>
              <a:gd name="T8" fmla="*/ 2 w 98"/>
              <a:gd name="T9" fmla="*/ 135 h 152"/>
              <a:gd name="T10" fmla="*/ 0 w 98"/>
              <a:gd name="T11" fmla="*/ 130 h 152"/>
              <a:gd name="T12" fmla="*/ 2 w 98"/>
              <a:gd name="T13" fmla="*/ 126 h 152"/>
              <a:gd name="T14" fmla="*/ 52 w 98"/>
              <a:gd name="T15" fmla="*/ 76 h 152"/>
              <a:gd name="T16" fmla="*/ 2 w 98"/>
              <a:gd name="T17" fmla="*/ 26 h 152"/>
              <a:gd name="T18" fmla="*/ 0 w 98"/>
              <a:gd name="T19" fmla="*/ 21 h 152"/>
              <a:gd name="T20" fmla="*/ 2 w 98"/>
              <a:gd name="T21" fmla="*/ 17 h 152"/>
              <a:gd name="T22" fmla="*/ 18 w 98"/>
              <a:gd name="T23" fmla="*/ 1 h 152"/>
              <a:gd name="T24" fmla="*/ 22 w 98"/>
              <a:gd name="T25" fmla="*/ 0 h 152"/>
              <a:gd name="T26" fmla="*/ 26 w 98"/>
              <a:gd name="T27" fmla="*/ 1 h 152"/>
              <a:gd name="T28" fmla="*/ 96 w 98"/>
              <a:gd name="T29" fmla="*/ 72 h 152"/>
              <a:gd name="T30" fmla="*/ 98 w 98"/>
              <a:gd name="T31" fmla="*/ 76 h 152"/>
              <a:gd name="T32" fmla="*/ 96 w 98"/>
              <a:gd name="T33" fmla="*/ 8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52">
                <a:moveTo>
                  <a:pt x="96" y="80"/>
                </a:moveTo>
                <a:cubicBezTo>
                  <a:pt x="26" y="150"/>
                  <a:pt x="26" y="150"/>
                  <a:pt x="26" y="150"/>
                </a:cubicBezTo>
                <a:cubicBezTo>
                  <a:pt x="25" y="152"/>
                  <a:pt x="24" y="152"/>
                  <a:pt x="22" y="152"/>
                </a:cubicBezTo>
                <a:cubicBezTo>
                  <a:pt x="20" y="152"/>
                  <a:pt x="19" y="152"/>
                  <a:pt x="18" y="150"/>
                </a:cubicBezTo>
                <a:cubicBezTo>
                  <a:pt x="2" y="135"/>
                  <a:pt x="2" y="135"/>
                  <a:pt x="2" y="135"/>
                </a:cubicBezTo>
                <a:cubicBezTo>
                  <a:pt x="1" y="133"/>
                  <a:pt x="0" y="132"/>
                  <a:pt x="0" y="130"/>
                </a:cubicBezTo>
                <a:cubicBezTo>
                  <a:pt x="0" y="129"/>
                  <a:pt x="1" y="127"/>
                  <a:pt x="2" y="126"/>
                </a:cubicBezTo>
                <a:cubicBezTo>
                  <a:pt x="52" y="76"/>
                  <a:pt x="52" y="76"/>
                  <a:pt x="52" y="76"/>
                </a:cubicBezTo>
                <a:cubicBezTo>
                  <a:pt x="2" y="26"/>
                  <a:pt x="2" y="26"/>
                  <a:pt x="2" y="26"/>
                </a:cubicBezTo>
                <a:cubicBezTo>
                  <a:pt x="1" y="25"/>
                  <a:pt x="0" y="23"/>
                  <a:pt x="0" y="21"/>
                </a:cubicBezTo>
                <a:cubicBezTo>
                  <a:pt x="0" y="20"/>
                  <a:pt x="1" y="18"/>
                  <a:pt x="2" y="17"/>
                </a:cubicBezTo>
                <a:cubicBezTo>
                  <a:pt x="18" y="1"/>
                  <a:pt x="18" y="1"/>
                  <a:pt x="18" y="1"/>
                </a:cubicBezTo>
                <a:cubicBezTo>
                  <a:pt x="19" y="0"/>
                  <a:pt x="20" y="0"/>
                  <a:pt x="22" y="0"/>
                </a:cubicBezTo>
                <a:cubicBezTo>
                  <a:pt x="24" y="0"/>
                  <a:pt x="25" y="0"/>
                  <a:pt x="26" y="1"/>
                </a:cubicBezTo>
                <a:cubicBezTo>
                  <a:pt x="96" y="72"/>
                  <a:pt x="96" y="72"/>
                  <a:pt x="96" y="72"/>
                </a:cubicBezTo>
                <a:cubicBezTo>
                  <a:pt x="98" y="73"/>
                  <a:pt x="98" y="74"/>
                  <a:pt x="98" y="76"/>
                </a:cubicBezTo>
                <a:cubicBezTo>
                  <a:pt x="98" y="78"/>
                  <a:pt x="98" y="79"/>
                  <a:pt x="96" y="8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5" name="Freeform 85"/>
          <p:cNvSpPr>
            <a:spLocks noEditPoints="1"/>
          </p:cNvSpPr>
          <p:nvPr/>
        </p:nvSpPr>
        <p:spPr bwMode="auto">
          <a:xfrm>
            <a:off x="1884127" y="2900643"/>
            <a:ext cx="201877" cy="201877"/>
          </a:xfrm>
          <a:custGeom>
            <a:avLst/>
            <a:gdLst>
              <a:gd name="T0" fmla="*/ 136 w 146"/>
              <a:gd name="T1" fmla="*/ 37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7 h 146"/>
              <a:gd name="T18" fmla="*/ 37 w 146"/>
              <a:gd name="T19" fmla="*/ 10 h 146"/>
              <a:gd name="T20" fmla="*/ 73 w 146"/>
              <a:gd name="T21" fmla="*/ 0 h 146"/>
              <a:gd name="T22" fmla="*/ 109 w 146"/>
              <a:gd name="T23" fmla="*/ 10 h 146"/>
              <a:gd name="T24" fmla="*/ 136 w 146"/>
              <a:gd name="T25" fmla="*/ 37 h 146"/>
              <a:gd name="T26" fmla="*/ 115 w 146"/>
              <a:gd name="T27" fmla="*/ 79 h 146"/>
              <a:gd name="T28" fmla="*/ 115 w 146"/>
              <a:gd name="T29" fmla="*/ 67 h 146"/>
              <a:gd name="T30" fmla="*/ 114 w 146"/>
              <a:gd name="T31" fmla="*/ 63 h 146"/>
              <a:gd name="T32" fmla="*/ 109 w 146"/>
              <a:gd name="T33" fmla="*/ 61 h 146"/>
              <a:gd name="T34" fmla="*/ 85 w 146"/>
              <a:gd name="T35" fmla="*/ 61 h 146"/>
              <a:gd name="T36" fmla="*/ 85 w 146"/>
              <a:gd name="T37" fmla="*/ 37 h 146"/>
              <a:gd name="T38" fmla="*/ 83 w 146"/>
              <a:gd name="T39" fmla="*/ 32 h 146"/>
              <a:gd name="T40" fmla="*/ 79 w 146"/>
              <a:gd name="T41" fmla="*/ 31 h 146"/>
              <a:gd name="T42" fmla="*/ 67 w 146"/>
              <a:gd name="T43" fmla="*/ 31 h 146"/>
              <a:gd name="T44" fmla="*/ 63 w 146"/>
              <a:gd name="T45" fmla="*/ 32 h 146"/>
              <a:gd name="T46" fmla="*/ 61 w 146"/>
              <a:gd name="T47" fmla="*/ 37 h 146"/>
              <a:gd name="T48" fmla="*/ 61 w 146"/>
              <a:gd name="T49" fmla="*/ 61 h 146"/>
              <a:gd name="T50" fmla="*/ 37 w 146"/>
              <a:gd name="T51" fmla="*/ 61 h 146"/>
              <a:gd name="T52" fmla="*/ 32 w 146"/>
              <a:gd name="T53" fmla="*/ 63 h 146"/>
              <a:gd name="T54" fmla="*/ 31 w 146"/>
              <a:gd name="T55" fmla="*/ 67 h 146"/>
              <a:gd name="T56" fmla="*/ 31 w 146"/>
              <a:gd name="T57" fmla="*/ 79 h 146"/>
              <a:gd name="T58" fmla="*/ 32 w 146"/>
              <a:gd name="T59" fmla="*/ 83 h 146"/>
              <a:gd name="T60" fmla="*/ 37 w 146"/>
              <a:gd name="T61" fmla="*/ 85 h 146"/>
              <a:gd name="T62" fmla="*/ 61 w 146"/>
              <a:gd name="T63" fmla="*/ 85 h 146"/>
              <a:gd name="T64" fmla="*/ 61 w 146"/>
              <a:gd name="T65" fmla="*/ 109 h 146"/>
              <a:gd name="T66" fmla="*/ 63 w 146"/>
              <a:gd name="T67" fmla="*/ 114 h 146"/>
              <a:gd name="T68" fmla="*/ 67 w 146"/>
              <a:gd name="T69" fmla="*/ 115 h 146"/>
              <a:gd name="T70" fmla="*/ 79 w 146"/>
              <a:gd name="T71" fmla="*/ 115 h 146"/>
              <a:gd name="T72" fmla="*/ 83 w 146"/>
              <a:gd name="T73" fmla="*/ 114 h 146"/>
              <a:gd name="T74" fmla="*/ 85 w 146"/>
              <a:gd name="T75" fmla="*/ 109 h 146"/>
              <a:gd name="T76" fmla="*/ 85 w 146"/>
              <a:gd name="T77" fmla="*/ 85 h 146"/>
              <a:gd name="T78" fmla="*/ 109 w 146"/>
              <a:gd name="T79" fmla="*/ 85 h 146"/>
              <a:gd name="T80" fmla="*/ 114 w 146"/>
              <a:gd name="T81" fmla="*/ 83 h 146"/>
              <a:gd name="T82" fmla="*/ 115 w 146"/>
              <a:gd name="T83"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 h="146">
                <a:moveTo>
                  <a:pt x="136" y="37"/>
                </a:moveTo>
                <a:cubicBezTo>
                  <a:pt x="142" y="48"/>
                  <a:pt x="146" y="60"/>
                  <a:pt x="146" y="73"/>
                </a:cubicBezTo>
                <a:cubicBezTo>
                  <a:pt x="146" y="86"/>
                  <a:pt x="142" y="98"/>
                  <a:pt x="136" y="109"/>
                </a:cubicBezTo>
                <a:cubicBezTo>
                  <a:pt x="129" y="121"/>
                  <a:pt x="121" y="129"/>
                  <a:pt x="109"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7"/>
                </a:cubicBezTo>
                <a:cubicBezTo>
                  <a:pt x="17" y="25"/>
                  <a:pt x="25" y="17"/>
                  <a:pt x="37" y="10"/>
                </a:cubicBezTo>
                <a:cubicBezTo>
                  <a:pt x="48" y="4"/>
                  <a:pt x="60" y="0"/>
                  <a:pt x="73" y="0"/>
                </a:cubicBezTo>
                <a:cubicBezTo>
                  <a:pt x="86" y="0"/>
                  <a:pt x="98" y="4"/>
                  <a:pt x="109" y="10"/>
                </a:cubicBezTo>
                <a:cubicBezTo>
                  <a:pt x="121" y="17"/>
                  <a:pt x="129" y="25"/>
                  <a:pt x="136" y="37"/>
                </a:cubicBezTo>
                <a:close/>
                <a:moveTo>
                  <a:pt x="115" y="79"/>
                </a:moveTo>
                <a:cubicBezTo>
                  <a:pt x="115" y="67"/>
                  <a:pt x="115" y="67"/>
                  <a:pt x="115" y="67"/>
                </a:cubicBezTo>
                <a:cubicBezTo>
                  <a:pt x="115" y="65"/>
                  <a:pt x="115" y="64"/>
                  <a:pt x="114" y="63"/>
                </a:cubicBezTo>
                <a:cubicBezTo>
                  <a:pt x="112" y="61"/>
                  <a:pt x="111" y="61"/>
                  <a:pt x="109" y="61"/>
                </a:cubicBezTo>
                <a:cubicBezTo>
                  <a:pt x="85" y="61"/>
                  <a:pt x="85" y="61"/>
                  <a:pt x="85" y="61"/>
                </a:cubicBezTo>
                <a:cubicBezTo>
                  <a:pt x="85" y="37"/>
                  <a:pt x="85" y="37"/>
                  <a:pt x="85" y="37"/>
                </a:cubicBezTo>
                <a:cubicBezTo>
                  <a:pt x="85" y="35"/>
                  <a:pt x="85" y="34"/>
                  <a:pt x="83" y="32"/>
                </a:cubicBezTo>
                <a:cubicBezTo>
                  <a:pt x="82" y="31"/>
                  <a:pt x="81" y="31"/>
                  <a:pt x="79" y="31"/>
                </a:cubicBezTo>
                <a:cubicBezTo>
                  <a:pt x="67" y="31"/>
                  <a:pt x="67" y="31"/>
                  <a:pt x="67" y="31"/>
                </a:cubicBezTo>
                <a:cubicBezTo>
                  <a:pt x="65" y="31"/>
                  <a:pt x="64" y="31"/>
                  <a:pt x="63" y="32"/>
                </a:cubicBezTo>
                <a:cubicBezTo>
                  <a:pt x="61" y="34"/>
                  <a:pt x="61" y="35"/>
                  <a:pt x="61" y="37"/>
                </a:cubicBezTo>
                <a:cubicBezTo>
                  <a:pt x="61" y="61"/>
                  <a:pt x="61" y="61"/>
                  <a:pt x="61" y="61"/>
                </a:cubicBezTo>
                <a:cubicBezTo>
                  <a:pt x="37" y="61"/>
                  <a:pt x="37" y="61"/>
                  <a:pt x="37" y="61"/>
                </a:cubicBezTo>
                <a:cubicBezTo>
                  <a:pt x="35" y="61"/>
                  <a:pt x="34" y="61"/>
                  <a:pt x="32" y="63"/>
                </a:cubicBezTo>
                <a:cubicBezTo>
                  <a:pt x="31" y="64"/>
                  <a:pt x="31" y="65"/>
                  <a:pt x="31" y="67"/>
                </a:cubicBezTo>
                <a:cubicBezTo>
                  <a:pt x="31" y="79"/>
                  <a:pt x="31" y="79"/>
                  <a:pt x="31" y="79"/>
                </a:cubicBezTo>
                <a:cubicBezTo>
                  <a:pt x="31" y="81"/>
                  <a:pt x="31" y="82"/>
                  <a:pt x="32" y="83"/>
                </a:cubicBezTo>
                <a:cubicBezTo>
                  <a:pt x="34" y="84"/>
                  <a:pt x="35" y="85"/>
                  <a:pt x="37" y="85"/>
                </a:cubicBezTo>
                <a:cubicBezTo>
                  <a:pt x="61" y="85"/>
                  <a:pt x="61" y="85"/>
                  <a:pt x="61" y="85"/>
                </a:cubicBezTo>
                <a:cubicBezTo>
                  <a:pt x="61" y="109"/>
                  <a:pt x="61" y="109"/>
                  <a:pt x="61" y="109"/>
                </a:cubicBezTo>
                <a:cubicBezTo>
                  <a:pt x="61" y="111"/>
                  <a:pt x="61" y="112"/>
                  <a:pt x="63" y="114"/>
                </a:cubicBezTo>
                <a:cubicBezTo>
                  <a:pt x="64" y="115"/>
                  <a:pt x="65" y="115"/>
                  <a:pt x="67" y="115"/>
                </a:cubicBezTo>
                <a:cubicBezTo>
                  <a:pt x="79" y="115"/>
                  <a:pt x="79" y="115"/>
                  <a:pt x="79" y="115"/>
                </a:cubicBezTo>
                <a:cubicBezTo>
                  <a:pt x="81" y="115"/>
                  <a:pt x="82" y="115"/>
                  <a:pt x="83" y="114"/>
                </a:cubicBezTo>
                <a:cubicBezTo>
                  <a:pt x="85" y="112"/>
                  <a:pt x="85" y="111"/>
                  <a:pt x="85" y="109"/>
                </a:cubicBezTo>
                <a:cubicBezTo>
                  <a:pt x="85" y="85"/>
                  <a:pt x="85" y="85"/>
                  <a:pt x="85" y="85"/>
                </a:cubicBezTo>
                <a:cubicBezTo>
                  <a:pt x="109" y="85"/>
                  <a:pt x="109" y="85"/>
                  <a:pt x="109" y="85"/>
                </a:cubicBezTo>
                <a:cubicBezTo>
                  <a:pt x="111" y="85"/>
                  <a:pt x="112" y="84"/>
                  <a:pt x="114" y="83"/>
                </a:cubicBezTo>
                <a:cubicBezTo>
                  <a:pt x="115" y="82"/>
                  <a:pt x="115" y="81"/>
                  <a:pt x="115"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6" name="Freeform 86"/>
          <p:cNvSpPr>
            <a:spLocks noEditPoints="1"/>
          </p:cNvSpPr>
          <p:nvPr/>
        </p:nvSpPr>
        <p:spPr bwMode="auto">
          <a:xfrm>
            <a:off x="2142196" y="2900643"/>
            <a:ext cx="199795" cy="201877"/>
          </a:xfrm>
          <a:custGeom>
            <a:avLst/>
            <a:gdLst>
              <a:gd name="T0" fmla="*/ 136 w 145"/>
              <a:gd name="T1" fmla="*/ 37 h 146"/>
              <a:gd name="T2" fmla="*/ 145 w 145"/>
              <a:gd name="T3" fmla="*/ 73 h 146"/>
              <a:gd name="T4" fmla="*/ 136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6 w 145"/>
              <a:gd name="T25" fmla="*/ 37 h 146"/>
              <a:gd name="T26" fmla="*/ 115 w 145"/>
              <a:gd name="T27" fmla="*/ 79 h 146"/>
              <a:gd name="T28" fmla="*/ 115 w 145"/>
              <a:gd name="T29" fmla="*/ 67 h 146"/>
              <a:gd name="T30" fmla="*/ 113 w 145"/>
              <a:gd name="T31" fmla="*/ 63 h 146"/>
              <a:gd name="T32" fmla="*/ 109 w 145"/>
              <a:gd name="T33" fmla="*/ 61 h 146"/>
              <a:gd name="T34" fmla="*/ 36 w 145"/>
              <a:gd name="T35" fmla="*/ 61 h 146"/>
              <a:gd name="T36" fmla="*/ 32 w 145"/>
              <a:gd name="T37" fmla="*/ 63 h 146"/>
              <a:gd name="T38" fmla="*/ 30 w 145"/>
              <a:gd name="T39" fmla="*/ 67 h 146"/>
              <a:gd name="T40" fmla="*/ 30 w 145"/>
              <a:gd name="T41" fmla="*/ 79 h 146"/>
              <a:gd name="T42" fmla="*/ 32 w 145"/>
              <a:gd name="T43" fmla="*/ 83 h 146"/>
              <a:gd name="T44" fmla="*/ 36 w 145"/>
              <a:gd name="T45" fmla="*/ 85 h 146"/>
              <a:gd name="T46" fmla="*/ 109 w 145"/>
              <a:gd name="T47" fmla="*/ 85 h 146"/>
              <a:gd name="T48" fmla="*/ 113 w 145"/>
              <a:gd name="T49" fmla="*/ 83 h 146"/>
              <a:gd name="T50" fmla="*/ 115 w 145"/>
              <a:gd name="T51"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146">
                <a:moveTo>
                  <a:pt x="136" y="37"/>
                </a:moveTo>
                <a:cubicBezTo>
                  <a:pt x="142" y="48"/>
                  <a:pt x="145" y="60"/>
                  <a:pt x="145" y="73"/>
                </a:cubicBezTo>
                <a:cubicBezTo>
                  <a:pt x="145" y="86"/>
                  <a:pt x="142" y="98"/>
                  <a:pt x="136" y="109"/>
                </a:cubicBezTo>
                <a:cubicBezTo>
                  <a:pt x="129" y="121"/>
                  <a:pt x="120" y="129"/>
                  <a:pt x="109" y="136"/>
                </a:cubicBezTo>
                <a:cubicBezTo>
                  <a:pt x="98" y="142"/>
                  <a:pt x="86" y="146"/>
                  <a:pt x="73" y="146"/>
                </a:cubicBezTo>
                <a:cubicBezTo>
                  <a:pt x="60"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60" y="0"/>
                  <a:pt x="73" y="0"/>
                </a:cubicBezTo>
                <a:cubicBezTo>
                  <a:pt x="86" y="0"/>
                  <a:pt x="98" y="4"/>
                  <a:pt x="109" y="10"/>
                </a:cubicBezTo>
                <a:cubicBezTo>
                  <a:pt x="120" y="17"/>
                  <a:pt x="129" y="25"/>
                  <a:pt x="136" y="37"/>
                </a:cubicBezTo>
                <a:close/>
                <a:moveTo>
                  <a:pt x="115" y="79"/>
                </a:moveTo>
                <a:cubicBezTo>
                  <a:pt x="115" y="67"/>
                  <a:pt x="115" y="67"/>
                  <a:pt x="115" y="67"/>
                </a:cubicBezTo>
                <a:cubicBezTo>
                  <a:pt x="115" y="65"/>
                  <a:pt x="115" y="64"/>
                  <a:pt x="113" y="63"/>
                </a:cubicBezTo>
                <a:cubicBezTo>
                  <a:pt x="112" y="61"/>
                  <a:pt x="111" y="61"/>
                  <a:pt x="109" y="61"/>
                </a:cubicBezTo>
                <a:cubicBezTo>
                  <a:pt x="36" y="61"/>
                  <a:pt x="36" y="61"/>
                  <a:pt x="36" y="61"/>
                </a:cubicBezTo>
                <a:cubicBezTo>
                  <a:pt x="35" y="61"/>
                  <a:pt x="33" y="61"/>
                  <a:pt x="32" y="63"/>
                </a:cubicBezTo>
                <a:cubicBezTo>
                  <a:pt x="31" y="64"/>
                  <a:pt x="30" y="65"/>
                  <a:pt x="30" y="67"/>
                </a:cubicBezTo>
                <a:cubicBezTo>
                  <a:pt x="30" y="79"/>
                  <a:pt x="30" y="79"/>
                  <a:pt x="30" y="79"/>
                </a:cubicBezTo>
                <a:cubicBezTo>
                  <a:pt x="30" y="81"/>
                  <a:pt x="31" y="82"/>
                  <a:pt x="32" y="83"/>
                </a:cubicBezTo>
                <a:cubicBezTo>
                  <a:pt x="33" y="84"/>
                  <a:pt x="35" y="85"/>
                  <a:pt x="36" y="85"/>
                </a:cubicBezTo>
                <a:cubicBezTo>
                  <a:pt x="109" y="85"/>
                  <a:pt x="109" y="85"/>
                  <a:pt x="109" y="85"/>
                </a:cubicBezTo>
                <a:cubicBezTo>
                  <a:pt x="111" y="85"/>
                  <a:pt x="112" y="84"/>
                  <a:pt x="113" y="83"/>
                </a:cubicBezTo>
                <a:cubicBezTo>
                  <a:pt x="115" y="82"/>
                  <a:pt x="115" y="81"/>
                  <a:pt x="115"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7" name="Freeform 87"/>
          <p:cNvSpPr>
            <a:spLocks noEditPoints="1"/>
          </p:cNvSpPr>
          <p:nvPr/>
        </p:nvSpPr>
        <p:spPr bwMode="auto">
          <a:xfrm>
            <a:off x="2400265" y="2900643"/>
            <a:ext cx="199795" cy="201877"/>
          </a:xfrm>
          <a:custGeom>
            <a:avLst/>
            <a:gdLst>
              <a:gd name="T0" fmla="*/ 135 w 145"/>
              <a:gd name="T1" fmla="*/ 37 h 146"/>
              <a:gd name="T2" fmla="*/ 145 w 145"/>
              <a:gd name="T3" fmla="*/ 73 h 146"/>
              <a:gd name="T4" fmla="*/ 135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5 w 145"/>
              <a:gd name="T25" fmla="*/ 37 h 146"/>
              <a:gd name="T26" fmla="*/ 109 w 145"/>
              <a:gd name="T27" fmla="*/ 94 h 146"/>
              <a:gd name="T28" fmla="*/ 107 w 145"/>
              <a:gd name="T29" fmla="*/ 90 h 146"/>
              <a:gd name="T30" fmla="*/ 90 w 145"/>
              <a:gd name="T31" fmla="*/ 73 h 146"/>
              <a:gd name="T32" fmla="*/ 107 w 145"/>
              <a:gd name="T33" fmla="*/ 56 h 146"/>
              <a:gd name="T34" fmla="*/ 109 w 145"/>
              <a:gd name="T35" fmla="*/ 52 h 146"/>
              <a:gd name="T36" fmla="*/ 107 w 145"/>
              <a:gd name="T37" fmla="*/ 47 h 146"/>
              <a:gd name="T38" fmla="*/ 98 w 145"/>
              <a:gd name="T39" fmla="*/ 39 h 146"/>
              <a:gd name="T40" fmla="*/ 94 w 145"/>
              <a:gd name="T41" fmla="*/ 37 h 146"/>
              <a:gd name="T42" fmla="*/ 90 w 145"/>
              <a:gd name="T43" fmla="*/ 39 h 146"/>
              <a:gd name="T44" fmla="*/ 73 w 145"/>
              <a:gd name="T45" fmla="*/ 56 h 146"/>
              <a:gd name="T46" fmla="*/ 55 w 145"/>
              <a:gd name="T47" fmla="*/ 39 h 146"/>
              <a:gd name="T48" fmla="*/ 51 w 145"/>
              <a:gd name="T49" fmla="*/ 37 h 146"/>
              <a:gd name="T50" fmla="*/ 47 w 145"/>
              <a:gd name="T51" fmla="*/ 39 h 146"/>
              <a:gd name="T52" fmla="*/ 38 w 145"/>
              <a:gd name="T53" fmla="*/ 47 h 146"/>
              <a:gd name="T54" fmla="*/ 37 w 145"/>
              <a:gd name="T55" fmla="*/ 52 h 146"/>
              <a:gd name="T56" fmla="*/ 38 w 145"/>
              <a:gd name="T57" fmla="*/ 56 h 146"/>
              <a:gd name="T58" fmla="*/ 55 w 145"/>
              <a:gd name="T59" fmla="*/ 73 h 146"/>
              <a:gd name="T60" fmla="*/ 38 w 145"/>
              <a:gd name="T61" fmla="*/ 90 h 146"/>
              <a:gd name="T62" fmla="*/ 37 w 145"/>
              <a:gd name="T63" fmla="*/ 94 h 146"/>
              <a:gd name="T64" fmla="*/ 38 w 145"/>
              <a:gd name="T65" fmla="*/ 99 h 146"/>
              <a:gd name="T66" fmla="*/ 47 w 145"/>
              <a:gd name="T67" fmla="*/ 107 h 146"/>
              <a:gd name="T68" fmla="*/ 51 w 145"/>
              <a:gd name="T69" fmla="*/ 109 h 146"/>
              <a:gd name="T70" fmla="*/ 55 w 145"/>
              <a:gd name="T71" fmla="*/ 107 h 146"/>
              <a:gd name="T72" fmla="*/ 73 w 145"/>
              <a:gd name="T73" fmla="*/ 90 h 146"/>
              <a:gd name="T74" fmla="*/ 90 w 145"/>
              <a:gd name="T75" fmla="*/ 107 h 146"/>
              <a:gd name="T76" fmla="*/ 94 w 145"/>
              <a:gd name="T77" fmla="*/ 109 h 146"/>
              <a:gd name="T78" fmla="*/ 98 w 145"/>
              <a:gd name="T79" fmla="*/ 107 h 146"/>
              <a:gd name="T80" fmla="*/ 107 w 145"/>
              <a:gd name="T81" fmla="*/ 99 h 146"/>
              <a:gd name="T82" fmla="*/ 109 w 145"/>
              <a:gd name="T83" fmla="*/ 9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6" y="146"/>
                  <a:pt x="73" y="146"/>
                </a:cubicBezTo>
                <a:cubicBezTo>
                  <a:pt x="59"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7" y="4"/>
                  <a:pt x="59" y="0"/>
                  <a:pt x="73" y="0"/>
                </a:cubicBezTo>
                <a:cubicBezTo>
                  <a:pt x="86" y="0"/>
                  <a:pt x="98" y="4"/>
                  <a:pt x="109" y="10"/>
                </a:cubicBezTo>
                <a:cubicBezTo>
                  <a:pt x="120" y="17"/>
                  <a:pt x="129" y="25"/>
                  <a:pt x="135" y="37"/>
                </a:cubicBezTo>
                <a:close/>
                <a:moveTo>
                  <a:pt x="109" y="94"/>
                </a:moveTo>
                <a:cubicBezTo>
                  <a:pt x="109" y="93"/>
                  <a:pt x="108" y="91"/>
                  <a:pt x="107" y="90"/>
                </a:cubicBezTo>
                <a:cubicBezTo>
                  <a:pt x="90" y="73"/>
                  <a:pt x="90" y="73"/>
                  <a:pt x="90" y="73"/>
                </a:cubicBezTo>
                <a:cubicBezTo>
                  <a:pt x="107" y="56"/>
                  <a:pt x="107" y="56"/>
                  <a:pt x="107" y="56"/>
                </a:cubicBezTo>
                <a:cubicBezTo>
                  <a:pt x="108" y="55"/>
                  <a:pt x="109" y="53"/>
                  <a:pt x="109" y="52"/>
                </a:cubicBezTo>
                <a:cubicBezTo>
                  <a:pt x="109" y="50"/>
                  <a:pt x="108" y="48"/>
                  <a:pt x="107" y="47"/>
                </a:cubicBezTo>
                <a:cubicBezTo>
                  <a:pt x="98" y="39"/>
                  <a:pt x="98" y="39"/>
                  <a:pt x="98" y="39"/>
                </a:cubicBezTo>
                <a:cubicBezTo>
                  <a:pt x="97" y="38"/>
                  <a:pt x="96" y="37"/>
                  <a:pt x="94" y="37"/>
                </a:cubicBezTo>
                <a:cubicBezTo>
                  <a:pt x="92" y="37"/>
                  <a:pt x="91" y="38"/>
                  <a:pt x="90" y="39"/>
                </a:cubicBezTo>
                <a:cubicBezTo>
                  <a:pt x="73" y="56"/>
                  <a:pt x="73" y="56"/>
                  <a:pt x="73" y="56"/>
                </a:cubicBezTo>
                <a:cubicBezTo>
                  <a:pt x="55" y="39"/>
                  <a:pt x="55" y="39"/>
                  <a:pt x="55" y="39"/>
                </a:cubicBezTo>
                <a:cubicBezTo>
                  <a:pt x="54" y="38"/>
                  <a:pt x="53" y="37"/>
                  <a:pt x="51" y="37"/>
                </a:cubicBezTo>
                <a:cubicBezTo>
                  <a:pt x="49" y="37"/>
                  <a:pt x="48" y="38"/>
                  <a:pt x="47" y="39"/>
                </a:cubicBezTo>
                <a:cubicBezTo>
                  <a:pt x="38" y="47"/>
                  <a:pt x="38" y="47"/>
                  <a:pt x="38" y="47"/>
                </a:cubicBezTo>
                <a:cubicBezTo>
                  <a:pt x="37" y="48"/>
                  <a:pt x="37" y="50"/>
                  <a:pt x="37" y="52"/>
                </a:cubicBezTo>
                <a:cubicBezTo>
                  <a:pt x="37" y="53"/>
                  <a:pt x="37" y="55"/>
                  <a:pt x="38" y="56"/>
                </a:cubicBezTo>
                <a:cubicBezTo>
                  <a:pt x="55" y="73"/>
                  <a:pt x="55" y="73"/>
                  <a:pt x="55" y="73"/>
                </a:cubicBezTo>
                <a:cubicBezTo>
                  <a:pt x="38" y="90"/>
                  <a:pt x="38" y="90"/>
                  <a:pt x="38" y="90"/>
                </a:cubicBezTo>
                <a:cubicBezTo>
                  <a:pt x="37" y="91"/>
                  <a:pt x="37" y="93"/>
                  <a:pt x="37" y="94"/>
                </a:cubicBezTo>
                <a:cubicBezTo>
                  <a:pt x="37" y="96"/>
                  <a:pt x="37" y="97"/>
                  <a:pt x="38" y="99"/>
                </a:cubicBezTo>
                <a:cubicBezTo>
                  <a:pt x="47" y="107"/>
                  <a:pt x="47" y="107"/>
                  <a:pt x="47" y="107"/>
                </a:cubicBezTo>
                <a:cubicBezTo>
                  <a:pt x="48" y="108"/>
                  <a:pt x="49" y="109"/>
                  <a:pt x="51" y="109"/>
                </a:cubicBezTo>
                <a:cubicBezTo>
                  <a:pt x="53" y="109"/>
                  <a:pt x="54" y="108"/>
                  <a:pt x="55" y="107"/>
                </a:cubicBezTo>
                <a:cubicBezTo>
                  <a:pt x="73" y="90"/>
                  <a:pt x="73" y="90"/>
                  <a:pt x="73" y="90"/>
                </a:cubicBezTo>
                <a:cubicBezTo>
                  <a:pt x="90" y="107"/>
                  <a:pt x="90" y="107"/>
                  <a:pt x="90" y="107"/>
                </a:cubicBezTo>
                <a:cubicBezTo>
                  <a:pt x="91" y="108"/>
                  <a:pt x="92" y="109"/>
                  <a:pt x="94" y="109"/>
                </a:cubicBezTo>
                <a:cubicBezTo>
                  <a:pt x="96" y="109"/>
                  <a:pt x="97" y="108"/>
                  <a:pt x="98" y="107"/>
                </a:cubicBezTo>
                <a:cubicBezTo>
                  <a:pt x="107" y="99"/>
                  <a:pt x="107" y="99"/>
                  <a:pt x="107" y="99"/>
                </a:cubicBezTo>
                <a:cubicBezTo>
                  <a:pt x="108" y="97"/>
                  <a:pt x="109" y="96"/>
                  <a:pt x="109" y="9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8" name="Freeform 88"/>
          <p:cNvSpPr>
            <a:spLocks noEditPoints="1"/>
          </p:cNvSpPr>
          <p:nvPr/>
        </p:nvSpPr>
        <p:spPr bwMode="auto">
          <a:xfrm>
            <a:off x="2658333" y="2900643"/>
            <a:ext cx="199795" cy="201877"/>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21 w 145"/>
              <a:gd name="T27" fmla="*/ 58 h 146"/>
              <a:gd name="T28" fmla="*/ 119 w 145"/>
              <a:gd name="T29" fmla="*/ 53 h 146"/>
              <a:gd name="T30" fmla="*/ 111 w 145"/>
              <a:gd name="T31" fmla="*/ 45 h 146"/>
              <a:gd name="T32" fmla="*/ 107 w 145"/>
              <a:gd name="T33" fmla="*/ 43 h 146"/>
              <a:gd name="T34" fmla="*/ 102 w 145"/>
              <a:gd name="T35" fmla="*/ 45 h 146"/>
              <a:gd name="T36" fmla="*/ 64 w 145"/>
              <a:gd name="T37" fmla="*/ 83 h 146"/>
              <a:gd name="T38" fmla="*/ 42 w 145"/>
              <a:gd name="T39" fmla="*/ 62 h 146"/>
              <a:gd name="T40" fmla="*/ 38 w 145"/>
              <a:gd name="T41" fmla="*/ 60 h 146"/>
              <a:gd name="T42" fmla="*/ 34 w 145"/>
              <a:gd name="T43" fmla="*/ 62 h 146"/>
              <a:gd name="T44" fmla="*/ 25 w 145"/>
              <a:gd name="T45" fmla="*/ 70 h 146"/>
              <a:gd name="T46" fmla="*/ 24 w 145"/>
              <a:gd name="T47" fmla="*/ 75 h 146"/>
              <a:gd name="T48" fmla="*/ 25 w 145"/>
              <a:gd name="T49" fmla="*/ 79 h 146"/>
              <a:gd name="T50" fmla="*/ 59 w 145"/>
              <a:gd name="T51" fmla="*/ 113 h 146"/>
              <a:gd name="T52" fmla="*/ 64 w 145"/>
              <a:gd name="T53" fmla="*/ 115 h 146"/>
              <a:gd name="T54" fmla="*/ 68 w 145"/>
              <a:gd name="T55" fmla="*/ 113 h 146"/>
              <a:gd name="T56" fmla="*/ 119 w 145"/>
              <a:gd name="T57" fmla="*/ 62 h 146"/>
              <a:gd name="T58" fmla="*/ 121 w 145"/>
              <a:gd name="T59"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8" y="4"/>
                  <a:pt x="109" y="10"/>
                </a:cubicBezTo>
                <a:cubicBezTo>
                  <a:pt x="120" y="17"/>
                  <a:pt x="129" y="25"/>
                  <a:pt x="135" y="37"/>
                </a:cubicBezTo>
                <a:close/>
                <a:moveTo>
                  <a:pt x="121" y="58"/>
                </a:moveTo>
                <a:cubicBezTo>
                  <a:pt x="121" y="56"/>
                  <a:pt x="121" y="54"/>
                  <a:pt x="119" y="53"/>
                </a:cubicBezTo>
                <a:cubicBezTo>
                  <a:pt x="111" y="45"/>
                  <a:pt x="111" y="45"/>
                  <a:pt x="111" y="45"/>
                </a:cubicBezTo>
                <a:cubicBezTo>
                  <a:pt x="110" y="44"/>
                  <a:pt x="108" y="43"/>
                  <a:pt x="107" y="43"/>
                </a:cubicBezTo>
                <a:cubicBezTo>
                  <a:pt x="105" y="43"/>
                  <a:pt x="103" y="44"/>
                  <a:pt x="102" y="45"/>
                </a:cubicBezTo>
                <a:cubicBezTo>
                  <a:pt x="64" y="83"/>
                  <a:pt x="64" y="83"/>
                  <a:pt x="64" y="83"/>
                </a:cubicBezTo>
                <a:cubicBezTo>
                  <a:pt x="42" y="62"/>
                  <a:pt x="42" y="62"/>
                  <a:pt x="42" y="62"/>
                </a:cubicBezTo>
                <a:cubicBezTo>
                  <a:pt x="41" y="61"/>
                  <a:pt x="40" y="60"/>
                  <a:pt x="38" y="60"/>
                </a:cubicBezTo>
                <a:cubicBezTo>
                  <a:pt x="36" y="60"/>
                  <a:pt x="35" y="61"/>
                  <a:pt x="34" y="62"/>
                </a:cubicBezTo>
                <a:cubicBezTo>
                  <a:pt x="25" y="70"/>
                  <a:pt x="25" y="70"/>
                  <a:pt x="25" y="70"/>
                </a:cubicBezTo>
                <a:cubicBezTo>
                  <a:pt x="24" y="72"/>
                  <a:pt x="24" y="73"/>
                  <a:pt x="24" y="75"/>
                </a:cubicBezTo>
                <a:cubicBezTo>
                  <a:pt x="24" y="76"/>
                  <a:pt x="24" y="78"/>
                  <a:pt x="25" y="79"/>
                </a:cubicBezTo>
                <a:cubicBezTo>
                  <a:pt x="59" y="113"/>
                  <a:pt x="59" y="113"/>
                  <a:pt x="59" y="113"/>
                </a:cubicBezTo>
                <a:cubicBezTo>
                  <a:pt x="61" y="114"/>
                  <a:pt x="62" y="115"/>
                  <a:pt x="64" y="115"/>
                </a:cubicBezTo>
                <a:cubicBezTo>
                  <a:pt x="65" y="115"/>
                  <a:pt x="67" y="114"/>
                  <a:pt x="68" y="113"/>
                </a:cubicBezTo>
                <a:cubicBezTo>
                  <a:pt x="119" y="62"/>
                  <a:pt x="119" y="62"/>
                  <a:pt x="119" y="62"/>
                </a:cubicBezTo>
                <a:cubicBezTo>
                  <a:pt x="121" y="61"/>
                  <a:pt x="121" y="59"/>
                  <a:pt x="121" y="5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89" name="Freeform 89"/>
          <p:cNvSpPr>
            <a:spLocks noEditPoints="1"/>
          </p:cNvSpPr>
          <p:nvPr/>
        </p:nvSpPr>
        <p:spPr bwMode="auto">
          <a:xfrm>
            <a:off x="2914321" y="2900643"/>
            <a:ext cx="201877" cy="201877"/>
          </a:xfrm>
          <a:custGeom>
            <a:avLst/>
            <a:gdLst>
              <a:gd name="T0" fmla="*/ 136 w 146"/>
              <a:gd name="T1" fmla="*/ 37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7 h 146"/>
              <a:gd name="T18" fmla="*/ 37 w 146"/>
              <a:gd name="T19" fmla="*/ 10 h 146"/>
              <a:gd name="T20" fmla="*/ 73 w 146"/>
              <a:gd name="T21" fmla="*/ 0 h 146"/>
              <a:gd name="T22" fmla="*/ 110 w 146"/>
              <a:gd name="T23" fmla="*/ 10 h 146"/>
              <a:gd name="T24" fmla="*/ 136 w 146"/>
              <a:gd name="T25" fmla="*/ 37 h 146"/>
              <a:gd name="T26" fmla="*/ 109 w 146"/>
              <a:gd name="T27" fmla="*/ 55 h 146"/>
              <a:gd name="T28" fmla="*/ 104 w 146"/>
              <a:gd name="T29" fmla="*/ 39 h 146"/>
              <a:gd name="T30" fmla="*/ 91 w 146"/>
              <a:gd name="T31" fmla="*/ 28 h 146"/>
              <a:gd name="T32" fmla="*/ 75 w 146"/>
              <a:gd name="T33" fmla="*/ 25 h 146"/>
              <a:gd name="T34" fmla="*/ 40 w 146"/>
              <a:gd name="T35" fmla="*/ 45 h 146"/>
              <a:gd name="T36" fmla="*/ 41 w 146"/>
              <a:gd name="T37" fmla="*/ 49 h 146"/>
              <a:gd name="T38" fmla="*/ 53 w 146"/>
              <a:gd name="T39" fmla="*/ 58 h 146"/>
              <a:gd name="T40" fmla="*/ 55 w 146"/>
              <a:gd name="T41" fmla="*/ 59 h 146"/>
              <a:gd name="T42" fmla="*/ 57 w 146"/>
              <a:gd name="T43" fmla="*/ 58 h 146"/>
              <a:gd name="T44" fmla="*/ 65 w 146"/>
              <a:gd name="T45" fmla="*/ 49 h 146"/>
              <a:gd name="T46" fmla="*/ 74 w 146"/>
              <a:gd name="T47" fmla="*/ 47 h 146"/>
              <a:gd name="T48" fmla="*/ 82 w 146"/>
              <a:gd name="T49" fmla="*/ 49 h 146"/>
              <a:gd name="T50" fmla="*/ 85 w 146"/>
              <a:gd name="T51" fmla="*/ 55 h 146"/>
              <a:gd name="T52" fmla="*/ 83 w 146"/>
              <a:gd name="T53" fmla="*/ 60 h 146"/>
              <a:gd name="T54" fmla="*/ 77 w 146"/>
              <a:gd name="T55" fmla="*/ 65 h 146"/>
              <a:gd name="T56" fmla="*/ 66 w 146"/>
              <a:gd name="T57" fmla="*/ 73 h 146"/>
              <a:gd name="T58" fmla="*/ 61 w 146"/>
              <a:gd name="T59" fmla="*/ 85 h 146"/>
              <a:gd name="T60" fmla="*/ 61 w 146"/>
              <a:gd name="T61" fmla="*/ 88 h 146"/>
              <a:gd name="T62" fmla="*/ 62 w 146"/>
              <a:gd name="T63" fmla="*/ 90 h 146"/>
              <a:gd name="T64" fmla="*/ 64 w 146"/>
              <a:gd name="T65" fmla="*/ 91 h 146"/>
              <a:gd name="T66" fmla="*/ 82 w 146"/>
              <a:gd name="T67" fmla="*/ 91 h 146"/>
              <a:gd name="T68" fmla="*/ 84 w 146"/>
              <a:gd name="T69" fmla="*/ 90 h 146"/>
              <a:gd name="T70" fmla="*/ 85 w 146"/>
              <a:gd name="T71" fmla="*/ 88 h 146"/>
              <a:gd name="T72" fmla="*/ 87 w 146"/>
              <a:gd name="T73" fmla="*/ 83 h 146"/>
              <a:gd name="T74" fmla="*/ 92 w 146"/>
              <a:gd name="T75" fmla="*/ 79 h 146"/>
              <a:gd name="T76" fmla="*/ 97 w 146"/>
              <a:gd name="T77" fmla="*/ 76 h 146"/>
              <a:gd name="T78" fmla="*/ 101 w 146"/>
              <a:gd name="T79" fmla="*/ 73 h 146"/>
              <a:gd name="T80" fmla="*/ 106 w 146"/>
              <a:gd name="T81" fmla="*/ 68 h 146"/>
              <a:gd name="T82" fmla="*/ 108 w 146"/>
              <a:gd name="T83" fmla="*/ 62 h 146"/>
              <a:gd name="T84" fmla="*/ 109 w 146"/>
              <a:gd name="T85" fmla="*/ 55 h 146"/>
              <a:gd name="T86" fmla="*/ 85 w 146"/>
              <a:gd name="T87" fmla="*/ 118 h 146"/>
              <a:gd name="T88" fmla="*/ 85 w 146"/>
              <a:gd name="T89" fmla="*/ 100 h 146"/>
              <a:gd name="T90" fmla="*/ 84 w 146"/>
              <a:gd name="T91" fmla="*/ 98 h 146"/>
              <a:gd name="T92" fmla="*/ 82 w 146"/>
              <a:gd name="T93" fmla="*/ 97 h 146"/>
              <a:gd name="T94" fmla="*/ 64 w 146"/>
              <a:gd name="T95" fmla="*/ 97 h 146"/>
              <a:gd name="T96" fmla="*/ 62 w 146"/>
              <a:gd name="T97" fmla="*/ 98 h 146"/>
              <a:gd name="T98" fmla="*/ 61 w 146"/>
              <a:gd name="T99" fmla="*/ 100 h 146"/>
              <a:gd name="T100" fmla="*/ 61 w 146"/>
              <a:gd name="T101" fmla="*/ 118 h 146"/>
              <a:gd name="T102" fmla="*/ 62 w 146"/>
              <a:gd name="T103" fmla="*/ 121 h 146"/>
              <a:gd name="T104" fmla="*/ 64 w 146"/>
              <a:gd name="T105" fmla="*/ 121 h 146"/>
              <a:gd name="T106" fmla="*/ 82 w 146"/>
              <a:gd name="T107" fmla="*/ 121 h 146"/>
              <a:gd name="T108" fmla="*/ 84 w 146"/>
              <a:gd name="T109" fmla="*/ 121 h 146"/>
              <a:gd name="T110" fmla="*/ 85 w 146"/>
              <a:gd name="T111" fmla="*/ 1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46">
                <a:moveTo>
                  <a:pt x="136" y="37"/>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7"/>
                </a:cubicBezTo>
                <a:cubicBezTo>
                  <a:pt x="17" y="25"/>
                  <a:pt x="25" y="17"/>
                  <a:pt x="37" y="10"/>
                </a:cubicBezTo>
                <a:cubicBezTo>
                  <a:pt x="48" y="4"/>
                  <a:pt x="60" y="0"/>
                  <a:pt x="73" y="0"/>
                </a:cubicBezTo>
                <a:cubicBezTo>
                  <a:pt x="86" y="0"/>
                  <a:pt x="98" y="4"/>
                  <a:pt x="110" y="10"/>
                </a:cubicBezTo>
                <a:cubicBezTo>
                  <a:pt x="121" y="17"/>
                  <a:pt x="129" y="25"/>
                  <a:pt x="136" y="37"/>
                </a:cubicBezTo>
                <a:close/>
                <a:moveTo>
                  <a:pt x="109" y="55"/>
                </a:moveTo>
                <a:cubicBezTo>
                  <a:pt x="109" y="49"/>
                  <a:pt x="108" y="44"/>
                  <a:pt x="104" y="39"/>
                </a:cubicBezTo>
                <a:cubicBezTo>
                  <a:pt x="101" y="35"/>
                  <a:pt x="96" y="31"/>
                  <a:pt x="91" y="28"/>
                </a:cubicBezTo>
                <a:cubicBezTo>
                  <a:pt x="86" y="26"/>
                  <a:pt x="80" y="25"/>
                  <a:pt x="75" y="25"/>
                </a:cubicBezTo>
                <a:cubicBezTo>
                  <a:pt x="60" y="25"/>
                  <a:pt x="48" y="31"/>
                  <a:pt x="40" y="45"/>
                </a:cubicBezTo>
                <a:cubicBezTo>
                  <a:pt x="39" y="46"/>
                  <a:pt x="39" y="48"/>
                  <a:pt x="41" y="49"/>
                </a:cubicBezTo>
                <a:cubicBezTo>
                  <a:pt x="53" y="58"/>
                  <a:pt x="53" y="58"/>
                  <a:pt x="53" y="58"/>
                </a:cubicBezTo>
                <a:cubicBezTo>
                  <a:pt x="54" y="58"/>
                  <a:pt x="54" y="59"/>
                  <a:pt x="55" y="59"/>
                </a:cubicBezTo>
                <a:cubicBezTo>
                  <a:pt x="56" y="59"/>
                  <a:pt x="57" y="58"/>
                  <a:pt x="57" y="58"/>
                </a:cubicBezTo>
                <a:cubicBezTo>
                  <a:pt x="61" y="53"/>
                  <a:pt x="63" y="50"/>
                  <a:pt x="65" y="49"/>
                </a:cubicBezTo>
                <a:cubicBezTo>
                  <a:pt x="68" y="47"/>
                  <a:pt x="70" y="47"/>
                  <a:pt x="74" y="47"/>
                </a:cubicBezTo>
                <a:cubicBezTo>
                  <a:pt x="77" y="47"/>
                  <a:pt x="79" y="47"/>
                  <a:pt x="82" y="49"/>
                </a:cubicBezTo>
                <a:cubicBezTo>
                  <a:pt x="84" y="51"/>
                  <a:pt x="85" y="53"/>
                  <a:pt x="85" y="55"/>
                </a:cubicBezTo>
                <a:cubicBezTo>
                  <a:pt x="85" y="57"/>
                  <a:pt x="85" y="59"/>
                  <a:pt x="83" y="60"/>
                </a:cubicBezTo>
                <a:cubicBezTo>
                  <a:pt x="82" y="62"/>
                  <a:pt x="80" y="63"/>
                  <a:pt x="77" y="65"/>
                </a:cubicBezTo>
                <a:cubicBezTo>
                  <a:pt x="73" y="66"/>
                  <a:pt x="69" y="69"/>
                  <a:pt x="66" y="73"/>
                </a:cubicBezTo>
                <a:cubicBezTo>
                  <a:pt x="63" y="76"/>
                  <a:pt x="61" y="80"/>
                  <a:pt x="61" y="85"/>
                </a:cubicBezTo>
                <a:cubicBezTo>
                  <a:pt x="61" y="88"/>
                  <a:pt x="61" y="88"/>
                  <a:pt x="61" y="88"/>
                </a:cubicBezTo>
                <a:cubicBezTo>
                  <a:pt x="61" y="89"/>
                  <a:pt x="61" y="90"/>
                  <a:pt x="62" y="90"/>
                </a:cubicBezTo>
                <a:cubicBezTo>
                  <a:pt x="62" y="91"/>
                  <a:pt x="63" y="91"/>
                  <a:pt x="64" y="91"/>
                </a:cubicBezTo>
                <a:cubicBezTo>
                  <a:pt x="82" y="91"/>
                  <a:pt x="82" y="91"/>
                  <a:pt x="82" y="91"/>
                </a:cubicBezTo>
                <a:cubicBezTo>
                  <a:pt x="83" y="91"/>
                  <a:pt x="84" y="91"/>
                  <a:pt x="84" y="90"/>
                </a:cubicBezTo>
                <a:cubicBezTo>
                  <a:pt x="85" y="90"/>
                  <a:pt x="85" y="89"/>
                  <a:pt x="85" y="88"/>
                </a:cubicBezTo>
                <a:cubicBezTo>
                  <a:pt x="85" y="87"/>
                  <a:pt x="86" y="85"/>
                  <a:pt x="87" y="83"/>
                </a:cubicBezTo>
                <a:cubicBezTo>
                  <a:pt x="89" y="81"/>
                  <a:pt x="90" y="80"/>
                  <a:pt x="92" y="79"/>
                </a:cubicBezTo>
                <a:cubicBezTo>
                  <a:pt x="94" y="78"/>
                  <a:pt x="96" y="77"/>
                  <a:pt x="97" y="76"/>
                </a:cubicBezTo>
                <a:cubicBezTo>
                  <a:pt x="98" y="75"/>
                  <a:pt x="100" y="74"/>
                  <a:pt x="101" y="73"/>
                </a:cubicBezTo>
                <a:cubicBezTo>
                  <a:pt x="103" y="71"/>
                  <a:pt x="105" y="70"/>
                  <a:pt x="106" y="68"/>
                </a:cubicBezTo>
                <a:cubicBezTo>
                  <a:pt x="107" y="67"/>
                  <a:pt x="107" y="65"/>
                  <a:pt x="108" y="62"/>
                </a:cubicBezTo>
                <a:cubicBezTo>
                  <a:pt x="109" y="60"/>
                  <a:pt x="109" y="58"/>
                  <a:pt x="109" y="55"/>
                </a:cubicBezTo>
                <a:close/>
                <a:moveTo>
                  <a:pt x="85" y="118"/>
                </a:moveTo>
                <a:cubicBezTo>
                  <a:pt x="85" y="100"/>
                  <a:pt x="85" y="100"/>
                  <a:pt x="85" y="100"/>
                </a:cubicBezTo>
                <a:cubicBezTo>
                  <a:pt x="85" y="99"/>
                  <a:pt x="85" y="99"/>
                  <a:pt x="84" y="98"/>
                </a:cubicBezTo>
                <a:cubicBezTo>
                  <a:pt x="84" y="97"/>
                  <a:pt x="83" y="97"/>
                  <a:pt x="82" y="97"/>
                </a:cubicBezTo>
                <a:cubicBezTo>
                  <a:pt x="64" y="97"/>
                  <a:pt x="64" y="97"/>
                  <a:pt x="64" y="97"/>
                </a:cubicBezTo>
                <a:cubicBezTo>
                  <a:pt x="63" y="97"/>
                  <a:pt x="62" y="97"/>
                  <a:pt x="62" y="98"/>
                </a:cubicBezTo>
                <a:cubicBezTo>
                  <a:pt x="61" y="99"/>
                  <a:pt x="61" y="99"/>
                  <a:pt x="61" y="100"/>
                </a:cubicBezTo>
                <a:cubicBezTo>
                  <a:pt x="61" y="118"/>
                  <a:pt x="61" y="118"/>
                  <a:pt x="61" y="118"/>
                </a:cubicBezTo>
                <a:cubicBezTo>
                  <a:pt x="61" y="119"/>
                  <a:pt x="61" y="120"/>
                  <a:pt x="62" y="121"/>
                </a:cubicBezTo>
                <a:cubicBezTo>
                  <a:pt x="62" y="121"/>
                  <a:pt x="63" y="121"/>
                  <a:pt x="64" y="121"/>
                </a:cubicBezTo>
                <a:cubicBezTo>
                  <a:pt x="82" y="121"/>
                  <a:pt x="82" y="121"/>
                  <a:pt x="82" y="121"/>
                </a:cubicBezTo>
                <a:cubicBezTo>
                  <a:pt x="83" y="121"/>
                  <a:pt x="84" y="121"/>
                  <a:pt x="84" y="121"/>
                </a:cubicBezTo>
                <a:cubicBezTo>
                  <a:pt x="85" y="120"/>
                  <a:pt x="85" y="119"/>
                  <a:pt x="85"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0" name="Freeform 90"/>
          <p:cNvSpPr>
            <a:spLocks noEditPoints="1"/>
          </p:cNvSpPr>
          <p:nvPr/>
        </p:nvSpPr>
        <p:spPr bwMode="auto">
          <a:xfrm>
            <a:off x="3172390" y="2900643"/>
            <a:ext cx="201877" cy="201877"/>
          </a:xfrm>
          <a:custGeom>
            <a:avLst/>
            <a:gdLst>
              <a:gd name="T0" fmla="*/ 136 w 145"/>
              <a:gd name="T1" fmla="*/ 37 h 146"/>
              <a:gd name="T2" fmla="*/ 145 w 145"/>
              <a:gd name="T3" fmla="*/ 73 h 146"/>
              <a:gd name="T4" fmla="*/ 136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7 h 146"/>
              <a:gd name="T18" fmla="*/ 36 w 145"/>
              <a:gd name="T19" fmla="*/ 10 h 146"/>
              <a:gd name="T20" fmla="*/ 73 w 145"/>
              <a:gd name="T21" fmla="*/ 0 h 146"/>
              <a:gd name="T22" fmla="*/ 109 w 145"/>
              <a:gd name="T23" fmla="*/ 10 h 146"/>
              <a:gd name="T24" fmla="*/ 136 w 145"/>
              <a:gd name="T25" fmla="*/ 37 h 146"/>
              <a:gd name="T26" fmla="*/ 97 w 145"/>
              <a:gd name="T27" fmla="*/ 118 h 146"/>
              <a:gd name="T28" fmla="*/ 97 w 145"/>
              <a:gd name="T29" fmla="*/ 103 h 146"/>
              <a:gd name="T30" fmla="*/ 96 w 145"/>
              <a:gd name="T31" fmla="*/ 101 h 146"/>
              <a:gd name="T32" fmla="*/ 94 w 145"/>
              <a:gd name="T33" fmla="*/ 100 h 146"/>
              <a:gd name="T34" fmla="*/ 85 w 145"/>
              <a:gd name="T35" fmla="*/ 100 h 146"/>
              <a:gd name="T36" fmla="*/ 85 w 145"/>
              <a:gd name="T37" fmla="*/ 52 h 146"/>
              <a:gd name="T38" fmla="*/ 84 w 145"/>
              <a:gd name="T39" fmla="*/ 50 h 146"/>
              <a:gd name="T40" fmla="*/ 82 w 145"/>
              <a:gd name="T41" fmla="*/ 49 h 146"/>
              <a:gd name="T42" fmla="*/ 52 w 145"/>
              <a:gd name="T43" fmla="*/ 49 h 146"/>
              <a:gd name="T44" fmla="*/ 49 w 145"/>
              <a:gd name="T45" fmla="*/ 50 h 146"/>
              <a:gd name="T46" fmla="*/ 49 w 145"/>
              <a:gd name="T47" fmla="*/ 52 h 146"/>
              <a:gd name="T48" fmla="*/ 49 w 145"/>
              <a:gd name="T49" fmla="*/ 67 h 146"/>
              <a:gd name="T50" fmla="*/ 49 w 145"/>
              <a:gd name="T51" fmla="*/ 69 h 146"/>
              <a:gd name="T52" fmla="*/ 52 w 145"/>
              <a:gd name="T53" fmla="*/ 70 h 146"/>
              <a:gd name="T54" fmla="*/ 61 w 145"/>
              <a:gd name="T55" fmla="*/ 70 h 146"/>
              <a:gd name="T56" fmla="*/ 61 w 145"/>
              <a:gd name="T57" fmla="*/ 100 h 146"/>
              <a:gd name="T58" fmla="*/ 52 w 145"/>
              <a:gd name="T59" fmla="*/ 100 h 146"/>
              <a:gd name="T60" fmla="*/ 49 w 145"/>
              <a:gd name="T61" fmla="*/ 101 h 146"/>
              <a:gd name="T62" fmla="*/ 49 w 145"/>
              <a:gd name="T63" fmla="*/ 103 h 146"/>
              <a:gd name="T64" fmla="*/ 49 w 145"/>
              <a:gd name="T65" fmla="*/ 118 h 146"/>
              <a:gd name="T66" fmla="*/ 49 w 145"/>
              <a:gd name="T67" fmla="*/ 121 h 146"/>
              <a:gd name="T68" fmla="*/ 52 w 145"/>
              <a:gd name="T69" fmla="*/ 121 h 146"/>
              <a:gd name="T70" fmla="*/ 94 w 145"/>
              <a:gd name="T71" fmla="*/ 121 h 146"/>
              <a:gd name="T72" fmla="*/ 96 w 145"/>
              <a:gd name="T73" fmla="*/ 121 h 146"/>
              <a:gd name="T74" fmla="*/ 97 w 145"/>
              <a:gd name="T75" fmla="*/ 118 h 146"/>
              <a:gd name="T76" fmla="*/ 85 w 145"/>
              <a:gd name="T77" fmla="*/ 34 h 146"/>
              <a:gd name="T78" fmla="*/ 85 w 145"/>
              <a:gd name="T79" fmla="*/ 18 h 146"/>
              <a:gd name="T80" fmla="*/ 84 w 145"/>
              <a:gd name="T81" fmla="*/ 16 h 146"/>
              <a:gd name="T82" fmla="*/ 82 w 145"/>
              <a:gd name="T83" fmla="*/ 15 h 146"/>
              <a:gd name="T84" fmla="*/ 64 w 145"/>
              <a:gd name="T85" fmla="*/ 15 h 146"/>
              <a:gd name="T86" fmla="*/ 62 w 145"/>
              <a:gd name="T87" fmla="*/ 16 h 146"/>
              <a:gd name="T88" fmla="*/ 61 w 145"/>
              <a:gd name="T89" fmla="*/ 18 h 146"/>
              <a:gd name="T90" fmla="*/ 61 w 145"/>
              <a:gd name="T91" fmla="*/ 34 h 146"/>
              <a:gd name="T92" fmla="*/ 62 w 145"/>
              <a:gd name="T93" fmla="*/ 36 h 146"/>
              <a:gd name="T94" fmla="*/ 64 w 145"/>
              <a:gd name="T95" fmla="*/ 37 h 146"/>
              <a:gd name="T96" fmla="*/ 82 w 145"/>
              <a:gd name="T97" fmla="*/ 37 h 146"/>
              <a:gd name="T98" fmla="*/ 84 w 145"/>
              <a:gd name="T99" fmla="*/ 36 h 146"/>
              <a:gd name="T100" fmla="*/ 85 w 145"/>
              <a:gd name="T101" fmla="*/ 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5" h="146">
                <a:moveTo>
                  <a:pt x="136" y="37"/>
                </a:moveTo>
                <a:cubicBezTo>
                  <a:pt x="142" y="48"/>
                  <a:pt x="145" y="60"/>
                  <a:pt x="145" y="73"/>
                </a:cubicBezTo>
                <a:cubicBezTo>
                  <a:pt x="145" y="86"/>
                  <a:pt x="142" y="98"/>
                  <a:pt x="136" y="109"/>
                </a:cubicBezTo>
                <a:cubicBezTo>
                  <a:pt x="129" y="121"/>
                  <a:pt x="120" y="129"/>
                  <a:pt x="109" y="136"/>
                </a:cubicBezTo>
                <a:cubicBezTo>
                  <a:pt x="98" y="142"/>
                  <a:pt x="86" y="146"/>
                  <a:pt x="73" y="146"/>
                </a:cubicBezTo>
                <a:cubicBezTo>
                  <a:pt x="60" y="146"/>
                  <a:pt x="48" y="142"/>
                  <a:pt x="36" y="136"/>
                </a:cubicBezTo>
                <a:cubicBezTo>
                  <a:pt x="25" y="129"/>
                  <a:pt x="16" y="121"/>
                  <a:pt x="10" y="109"/>
                </a:cubicBezTo>
                <a:cubicBezTo>
                  <a:pt x="3" y="98"/>
                  <a:pt x="0" y="86"/>
                  <a:pt x="0" y="73"/>
                </a:cubicBezTo>
                <a:cubicBezTo>
                  <a:pt x="0" y="60"/>
                  <a:pt x="3" y="48"/>
                  <a:pt x="10" y="37"/>
                </a:cubicBezTo>
                <a:cubicBezTo>
                  <a:pt x="16" y="25"/>
                  <a:pt x="25" y="17"/>
                  <a:pt x="36" y="10"/>
                </a:cubicBezTo>
                <a:cubicBezTo>
                  <a:pt x="48" y="4"/>
                  <a:pt x="60" y="0"/>
                  <a:pt x="73" y="0"/>
                </a:cubicBezTo>
                <a:cubicBezTo>
                  <a:pt x="86" y="0"/>
                  <a:pt x="98" y="4"/>
                  <a:pt x="109" y="10"/>
                </a:cubicBezTo>
                <a:cubicBezTo>
                  <a:pt x="120" y="17"/>
                  <a:pt x="129" y="25"/>
                  <a:pt x="136" y="37"/>
                </a:cubicBezTo>
                <a:close/>
                <a:moveTo>
                  <a:pt x="97" y="118"/>
                </a:moveTo>
                <a:cubicBezTo>
                  <a:pt x="97" y="103"/>
                  <a:pt x="97" y="103"/>
                  <a:pt x="97" y="103"/>
                </a:cubicBezTo>
                <a:cubicBezTo>
                  <a:pt x="97" y="102"/>
                  <a:pt x="97" y="102"/>
                  <a:pt x="96" y="101"/>
                </a:cubicBezTo>
                <a:cubicBezTo>
                  <a:pt x="96" y="100"/>
                  <a:pt x="95" y="100"/>
                  <a:pt x="94" y="100"/>
                </a:cubicBezTo>
                <a:cubicBezTo>
                  <a:pt x="85" y="100"/>
                  <a:pt x="85" y="100"/>
                  <a:pt x="85" y="100"/>
                </a:cubicBezTo>
                <a:cubicBezTo>
                  <a:pt x="85" y="52"/>
                  <a:pt x="85" y="52"/>
                  <a:pt x="85" y="52"/>
                </a:cubicBezTo>
                <a:cubicBezTo>
                  <a:pt x="85" y="51"/>
                  <a:pt x="85" y="50"/>
                  <a:pt x="84" y="50"/>
                </a:cubicBezTo>
                <a:cubicBezTo>
                  <a:pt x="84" y="49"/>
                  <a:pt x="83" y="49"/>
                  <a:pt x="82" y="49"/>
                </a:cubicBezTo>
                <a:cubicBezTo>
                  <a:pt x="52" y="49"/>
                  <a:pt x="52" y="49"/>
                  <a:pt x="52" y="49"/>
                </a:cubicBezTo>
                <a:cubicBezTo>
                  <a:pt x="51" y="49"/>
                  <a:pt x="50" y="49"/>
                  <a:pt x="49" y="50"/>
                </a:cubicBezTo>
                <a:cubicBezTo>
                  <a:pt x="49" y="50"/>
                  <a:pt x="49" y="51"/>
                  <a:pt x="49" y="52"/>
                </a:cubicBezTo>
                <a:cubicBezTo>
                  <a:pt x="49" y="67"/>
                  <a:pt x="49" y="67"/>
                  <a:pt x="49" y="67"/>
                </a:cubicBezTo>
                <a:cubicBezTo>
                  <a:pt x="49" y="68"/>
                  <a:pt x="49" y="69"/>
                  <a:pt x="49" y="69"/>
                </a:cubicBezTo>
                <a:cubicBezTo>
                  <a:pt x="50" y="70"/>
                  <a:pt x="51" y="70"/>
                  <a:pt x="52" y="70"/>
                </a:cubicBezTo>
                <a:cubicBezTo>
                  <a:pt x="61" y="70"/>
                  <a:pt x="61" y="70"/>
                  <a:pt x="61" y="70"/>
                </a:cubicBezTo>
                <a:cubicBezTo>
                  <a:pt x="61" y="100"/>
                  <a:pt x="61" y="100"/>
                  <a:pt x="61" y="100"/>
                </a:cubicBezTo>
                <a:cubicBezTo>
                  <a:pt x="52" y="100"/>
                  <a:pt x="52" y="100"/>
                  <a:pt x="52" y="100"/>
                </a:cubicBezTo>
                <a:cubicBezTo>
                  <a:pt x="51" y="100"/>
                  <a:pt x="50" y="100"/>
                  <a:pt x="49" y="101"/>
                </a:cubicBezTo>
                <a:cubicBezTo>
                  <a:pt x="49" y="102"/>
                  <a:pt x="49" y="102"/>
                  <a:pt x="49" y="103"/>
                </a:cubicBezTo>
                <a:cubicBezTo>
                  <a:pt x="49" y="118"/>
                  <a:pt x="49" y="118"/>
                  <a:pt x="49" y="118"/>
                </a:cubicBezTo>
                <a:cubicBezTo>
                  <a:pt x="49" y="119"/>
                  <a:pt x="49" y="120"/>
                  <a:pt x="49" y="121"/>
                </a:cubicBezTo>
                <a:cubicBezTo>
                  <a:pt x="50" y="121"/>
                  <a:pt x="51" y="121"/>
                  <a:pt x="52" y="121"/>
                </a:cubicBezTo>
                <a:cubicBezTo>
                  <a:pt x="94" y="121"/>
                  <a:pt x="94" y="121"/>
                  <a:pt x="94" y="121"/>
                </a:cubicBezTo>
                <a:cubicBezTo>
                  <a:pt x="95" y="121"/>
                  <a:pt x="96" y="121"/>
                  <a:pt x="96" y="121"/>
                </a:cubicBezTo>
                <a:cubicBezTo>
                  <a:pt x="97" y="120"/>
                  <a:pt x="97" y="119"/>
                  <a:pt x="97" y="118"/>
                </a:cubicBezTo>
                <a:close/>
                <a:moveTo>
                  <a:pt x="85" y="34"/>
                </a:moveTo>
                <a:cubicBezTo>
                  <a:pt x="85" y="18"/>
                  <a:pt x="85" y="18"/>
                  <a:pt x="85" y="18"/>
                </a:cubicBezTo>
                <a:cubicBezTo>
                  <a:pt x="85" y="18"/>
                  <a:pt x="85" y="17"/>
                  <a:pt x="84" y="16"/>
                </a:cubicBezTo>
                <a:cubicBezTo>
                  <a:pt x="84" y="16"/>
                  <a:pt x="83" y="15"/>
                  <a:pt x="82" y="15"/>
                </a:cubicBezTo>
                <a:cubicBezTo>
                  <a:pt x="64" y="15"/>
                  <a:pt x="64" y="15"/>
                  <a:pt x="64" y="15"/>
                </a:cubicBezTo>
                <a:cubicBezTo>
                  <a:pt x="63" y="15"/>
                  <a:pt x="62" y="16"/>
                  <a:pt x="62" y="16"/>
                </a:cubicBezTo>
                <a:cubicBezTo>
                  <a:pt x="61" y="17"/>
                  <a:pt x="61" y="18"/>
                  <a:pt x="61" y="18"/>
                </a:cubicBezTo>
                <a:cubicBezTo>
                  <a:pt x="61" y="34"/>
                  <a:pt x="61" y="34"/>
                  <a:pt x="61" y="34"/>
                </a:cubicBezTo>
                <a:cubicBezTo>
                  <a:pt x="61" y="35"/>
                  <a:pt x="61" y="35"/>
                  <a:pt x="62" y="36"/>
                </a:cubicBezTo>
                <a:cubicBezTo>
                  <a:pt x="62" y="36"/>
                  <a:pt x="63" y="37"/>
                  <a:pt x="64" y="37"/>
                </a:cubicBezTo>
                <a:cubicBezTo>
                  <a:pt x="82" y="37"/>
                  <a:pt x="82" y="37"/>
                  <a:pt x="82" y="37"/>
                </a:cubicBezTo>
                <a:cubicBezTo>
                  <a:pt x="83" y="37"/>
                  <a:pt x="84" y="36"/>
                  <a:pt x="84" y="36"/>
                </a:cubicBezTo>
                <a:cubicBezTo>
                  <a:pt x="85" y="35"/>
                  <a:pt x="85" y="35"/>
                  <a:pt x="85" y="3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1" name="Freeform 91"/>
          <p:cNvSpPr>
            <a:spLocks noEditPoints="1"/>
          </p:cNvSpPr>
          <p:nvPr/>
        </p:nvSpPr>
        <p:spPr bwMode="auto">
          <a:xfrm>
            <a:off x="3430459" y="2900643"/>
            <a:ext cx="201877" cy="201877"/>
          </a:xfrm>
          <a:custGeom>
            <a:avLst/>
            <a:gdLst>
              <a:gd name="T0" fmla="*/ 145 w 145"/>
              <a:gd name="T1" fmla="*/ 79 h 146"/>
              <a:gd name="T2" fmla="*/ 139 w 145"/>
              <a:gd name="T3" fmla="*/ 85 h 146"/>
              <a:gd name="T4" fmla="*/ 111 w 145"/>
              <a:gd name="T5" fmla="*/ 111 h 146"/>
              <a:gd name="T6" fmla="*/ 85 w 145"/>
              <a:gd name="T7" fmla="*/ 140 h 146"/>
              <a:gd name="T8" fmla="*/ 79 w 145"/>
              <a:gd name="T9" fmla="*/ 146 h 146"/>
              <a:gd name="T10" fmla="*/ 62 w 145"/>
              <a:gd name="T11" fmla="*/ 144 h 146"/>
              <a:gd name="T12" fmla="*/ 60 w 145"/>
              <a:gd name="T13" fmla="*/ 126 h 146"/>
              <a:gd name="T14" fmla="*/ 20 w 145"/>
              <a:gd name="T15" fmla="*/ 85 h 146"/>
              <a:gd name="T16" fmla="*/ 2 w 145"/>
              <a:gd name="T17" fmla="*/ 83 h 146"/>
              <a:gd name="T18" fmla="*/ 0 w 145"/>
              <a:gd name="T19" fmla="*/ 67 h 146"/>
              <a:gd name="T20" fmla="*/ 6 w 145"/>
              <a:gd name="T21" fmla="*/ 61 h 146"/>
              <a:gd name="T22" fmla="*/ 34 w 145"/>
              <a:gd name="T23" fmla="*/ 35 h 146"/>
              <a:gd name="T24" fmla="*/ 60 w 145"/>
              <a:gd name="T25" fmla="*/ 6 h 146"/>
              <a:gd name="T26" fmla="*/ 67 w 145"/>
              <a:gd name="T27" fmla="*/ 0 h 146"/>
              <a:gd name="T28" fmla="*/ 83 w 145"/>
              <a:gd name="T29" fmla="*/ 2 h 146"/>
              <a:gd name="T30" fmla="*/ 85 w 145"/>
              <a:gd name="T31" fmla="*/ 20 h 146"/>
              <a:gd name="T32" fmla="*/ 126 w 145"/>
              <a:gd name="T33" fmla="*/ 61 h 146"/>
              <a:gd name="T34" fmla="*/ 143 w 145"/>
              <a:gd name="T35" fmla="*/ 63 h 146"/>
              <a:gd name="T36" fmla="*/ 113 w 145"/>
              <a:gd name="T37" fmla="*/ 85 h 146"/>
              <a:gd name="T38" fmla="*/ 99 w 145"/>
              <a:gd name="T39" fmla="*/ 83 h 146"/>
              <a:gd name="T40" fmla="*/ 97 w 145"/>
              <a:gd name="T41" fmla="*/ 67 h 146"/>
              <a:gd name="T42" fmla="*/ 103 w 145"/>
              <a:gd name="T43" fmla="*/ 61 h 146"/>
              <a:gd name="T44" fmla="*/ 103 w 145"/>
              <a:gd name="T45" fmla="*/ 43 h 146"/>
              <a:gd name="T46" fmla="*/ 85 w 145"/>
              <a:gd name="T47" fmla="*/ 43 h 146"/>
              <a:gd name="T48" fmla="*/ 79 w 145"/>
              <a:gd name="T49" fmla="*/ 49 h 146"/>
              <a:gd name="T50" fmla="*/ 62 w 145"/>
              <a:gd name="T51" fmla="*/ 47 h 146"/>
              <a:gd name="T52" fmla="*/ 60 w 145"/>
              <a:gd name="T53" fmla="*/ 32 h 146"/>
              <a:gd name="T54" fmla="*/ 32 w 145"/>
              <a:gd name="T55" fmla="*/ 61 h 146"/>
              <a:gd name="T56" fmla="*/ 47 w 145"/>
              <a:gd name="T57" fmla="*/ 63 h 146"/>
              <a:gd name="T58" fmla="*/ 48 w 145"/>
              <a:gd name="T59" fmla="*/ 79 h 146"/>
              <a:gd name="T60" fmla="*/ 42 w 145"/>
              <a:gd name="T61" fmla="*/ 85 h 146"/>
              <a:gd name="T62" fmla="*/ 43 w 145"/>
              <a:gd name="T63" fmla="*/ 103 h 146"/>
              <a:gd name="T64" fmla="*/ 60 w 145"/>
              <a:gd name="T65" fmla="*/ 103 h 146"/>
              <a:gd name="T66" fmla="*/ 67 w 145"/>
              <a:gd name="T67" fmla="*/ 97 h 146"/>
              <a:gd name="T68" fmla="*/ 83 w 145"/>
              <a:gd name="T69" fmla="*/ 99 h 146"/>
              <a:gd name="T70" fmla="*/ 85 w 145"/>
              <a:gd name="T71" fmla="*/ 114 h 146"/>
              <a:gd name="T72" fmla="*/ 113 w 145"/>
              <a:gd name="T73" fmla="*/ 8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46">
                <a:moveTo>
                  <a:pt x="145" y="67"/>
                </a:moveTo>
                <a:cubicBezTo>
                  <a:pt x="145" y="79"/>
                  <a:pt x="145" y="79"/>
                  <a:pt x="145" y="79"/>
                </a:cubicBezTo>
                <a:cubicBezTo>
                  <a:pt x="145" y="81"/>
                  <a:pt x="145" y="82"/>
                  <a:pt x="143" y="83"/>
                </a:cubicBezTo>
                <a:cubicBezTo>
                  <a:pt x="142" y="84"/>
                  <a:pt x="141" y="85"/>
                  <a:pt x="139" y="85"/>
                </a:cubicBezTo>
                <a:cubicBezTo>
                  <a:pt x="126" y="85"/>
                  <a:pt x="126" y="85"/>
                  <a:pt x="126" y="85"/>
                </a:cubicBezTo>
                <a:cubicBezTo>
                  <a:pt x="123" y="95"/>
                  <a:pt x="118" y="104"/>
                  <a:pt x="111" y="111"/>
                </a:cubicBezTo>
                <a:cubicBezTo>
                  <a:pt x="104" y="119"/>
                  <a:pt x="95" y="124"/>
                  <a:pt x="85" y="126"/>
                </a:cubicBezTo>
                <a:cubicBezTo>
                  <a:pt x="85" y="140"/>
                  <a:pt x="85" y="140"/>
                  <a:pt x="85" y="140"/>
                </a:cubicBezTo>
                <a:cubicBezTo>
                  <a:pt x="85" y="141"/>
                  <a:pt x="84" y="143"/>
                  <a:pt x="83" y="144"/>
                </a:cubicBezTo>
                <a:cubicBezTo>
                  <a:pt x="82" y="145"/>
                  <a:pt x="80" y="146"/>
                  <a:pt x="79" y="146"/>
                </a:cubicBezTo>
                <a:cubicBezTo>
                  <a:pt x="67" y="146"/>
                  <a:pt x="67" y="146"/>
                  <a:pt x="67" y="146"/>
                </a:cubicBezTo>
                <a:cubicBezTo>
                  <a:pt x="65" y="146"/>
                  <a:pt x="63" y="145"/>
                  <a:pt x="62" y="144"/>
                </a:cubicBezTo>
                <a:cubicBezTo>
                  <a:pt x="61" y="143"/>
                  <a:pt x="60" y="141"/>
                  <a:pt x="60" y="140"/>
                </a:cubicBezTo>
                <a:cubicBezTo>
                  <a:pt x="60" y="126"/>
                  <a:pt x="60" y="126"/>
                  <a:pt x="60" y="126"/>
                </a:cubicBezTo>
                <a:cubicBezTo>
                  <a:pt x="50" y="124"/>
                  <a:pt x="42" y="119"/>
                  <a:pt x="34" y="111"/>
                </a:cubicBezTo>
                <a:cubicBezTo>
                  <a:pt x="27" y="104"/>
                  <a:pt x="22" y="95"/>
                  <a:pt x="20" y="85"/>
                </a:cubicBezTo>
                <a:cubicBezTo>
                  <a:pt x="6" y="85"/>
                  <a:pt x="6" y="85"/>
                  <a:pt x="6" y="85"/>
                </a:cubicBezTo>
                <a:cubicBezTo>
                  <a:pt x="4" y="85"/>
                  <a:pt x="3" y="84"/>
                  <a:pt x="2" y="83"/>
                </a:cubicBezTo>
                <a:cubicBezTo>
                  <a:pt x="1" y="82"/>
                  <a:pt x="0" y="81"/>
                  <a:pt x="0" y="79"/>
                </a:cubicBezTo>
                <a:cubicBezTo>
                  <a:pt x="0" y="67"/>
                  <a:pt x="0" y="67"/>
                  <a:pt x="0" y="67"/>
                </a:cubicBezTo>
                <a:cubicBezTo>
                  <a:pt x="0" y="65"/>
                  <a:pt x="1" y="64"/>
                  <a:pt x="2" y="63"/>
                </a:cubicBezTo>
                <a:cubicBezTo>
                  <a:pt x="3" y="61"/>
                  <a:pt x="4" y="61"/>
                  <a:pt x="6" y="61"/>
                </a:cubicBezTo>
                <a:cubicBezTo>
                  <a:pt x="20" y="61"/>
                  <a:pt x="20" y="61"/>
                  <a:pt x="20" y="61"/>
                </a:cubicBezTo>
                <a:cubicBezTo>
                  <a:pt x="22" y="51"/>
                  <a:pt x="27" y="42"/>
                  <a:pt x="34" y="35"/>
                </a:cubicBezTo>
                <a:cubicBezTo>
                  <a:pt x="42" y="27"/>
                  <a:pt x="50" y="22"/>
                  <a:pt x="60" y="20"/>
                </a:cubicBezTo>
                <a:cubicBezTo>
                  <a:pt x="60" y="6"/>
                  <a:pt x="60" y="6"/>
                  <a:pt x="60" y="6"/>
                </a:cubicBezTo>
                <a:cubicBezTo>
                  <a:pt x="60" y="5"/>
                  <a:pt x="61" y="3"/>
                  <a:pt x="62" y="2"/>
                </a:cubicBezTo>
                <a:cubicBezTo>
                  <a:pt x="63" y="1"/>
                  <a:pt x="65" y="0"/>
                  <a:pt x="67" y="0"/>
                </a:cubicBezTo>
                <a:cubicBezTo>
                  <a:pt x="79" y="0"/>
                  <a:pt x="79" y="0"/>
                  <a:pt x="79" y="0"/>
                </a:cubicBezTo>
                <a:cubicBezTo>
                  <a:pt x="80" y="0"/>
                  <a:pt x="82" y="1"/>
                  <a:pt x="83" y="2"/>
                </a:cubicBezTo>
                <a:cubicBezTo>
                  <a:pt x="84" y="3"/>
                  <a:pt x="85" y="5"/>
                  <a:pt x="85" y="6"/>
                </a:cubicBezTo>
                <a:cubicBezTo>
                  <a:pt x="85" y="20"/>
                  <a:pt x="85" y="20"/>
                  <a:pt x="85" y="20"/>
                </a:cubicBezTo>
                <a:cubicBezTo>
                  <a:pt x="95" y="22"/>
                  <a:pt x="104" y="27"/>
                  <a:pt x="111" y="35"/>
                </a:cubicBezTo>
                <a:cubicBezTo>
                  <a:pt x="118" y="42"/>
                  <a:pt x="123" y="51"/>
                  <a:pt x="126" y="61"/>
                </a:cubicBezTo>
                <a:cubicBezTo>
                  <a:pt x="139" y="61"/>
                  <a:pt x="139" y="61"/>
                  <a:pt x="139" y="61"/>
                </a:cubicBezTo>
                <a:cubicBezTo>
                  <a:pt x="141" y="61"/>
                  <a:pt x="142" y="61"/>
                  <a:pt x="143" y="63"/>
                </a:cubicBezTo>
                <a:cubicBezTo>
                  <a:pt x="145" y="64"/>
                  <a:pt x="145" y="65"/>
                  <a:pt x="145" y="67"/>
                </a:cubicBezTo>
                <a:close/>
                <a:moveTo>
                  <a:pt x="113" y="85"/>
                </a:moveTo>
                <a:cubicBezTo>
                  <a:pt x="103" y="85"/>
                  <a:pt x="103" y="85"/>
                  <a:pt x="103" y="85"/>
                </a:cubicBezTo>
                <a:cubicBezTo>
                  <a:pt x="101" y="85"/>
                  <a:pt x="100" y="84"/>
                  <a:pt x="99" y="83"/>
                </a:cubicBezTo>
                <a:cubicBezTo>
                  <a:pt x="97" y="82"/>
                  <a:pt x="97" y="81"/>
                  <a:pt x="97" y="79"/>
                </a:cubicBezTo>
                <a:cubicBezTo>
                  <a:pt x="97" y="67"/>
                  <a:pt x="97" y="67"/>
                  <a:pt x="97" y="67"/>
                </a:cubicBezTo>
                <a:cubicBezTo>
                  <a:pt x="97" y="65"/>
                  <a:pt x="97" y="64"/>
                  <a:pt x="99" y="63"/>
                </a:cubicBezTo>
                <a:cubicBezTo>
                  <a:pt x="100" y="61"/>
                  <a:pt x="101" y="61"/>
                  <a:pt x="103" y="61"/>
                </a:cubicBezTo>
                <a:cubicBezTo>
                  <a:pt x="113" y="61"/>
                  <a:pt x="113" y="61"/>
                  <a:pt x="113" y="61"/>
                </a:cubicBezTo>
                <a:cubicBezTo>
                  <a:pt x="111" y="54"/>
                  <a:pt x="108" y="48"/>
                  <a:pt x="103" y="43"/>
                </a:cubicBezTo>
                <a:cubicBezTo>
                  <a:pt x="97" y="38"/>
                  <a:pt x="91" y="34"/>
                  <a:pt x="85" y="32"/>
                </a:cubicBezTo>
                <a:cubicBezTo>
                  <a:pt x="85" y="43"/>
                  <a:pt x="85" y="43"/>
                  <a:pt x="85" y="43"/>
                </a:cubicBezTo>
                <a:cubicBezTo>
                  <a:pt x="85" y="44"/>
                  <a:pt x="84" y="46"/>
                  <a:pt x="83" y="47"/>
                </a:cubicBezTo>
                <a:cubicBezTo>
                  <a:pt x="82" y="48"/>
                  <a:pt x="80" y="49"/>
                  <a:pt x="79" y="49"/>
                </a:cubicBezTo>
                <a:cubicBezTo>
                  <a:pt x="67" y="49"/>
                  <a:pt x="67" y="49"/>
                  <a:pt x="67" y="49"/>
                </a:cubicBezTo>
                <a:cubicBezTo>
                  <a:pt x="65" y="49"/>
                  <a:pt x="63" y="48"/>
                  <a:pt x="62" y="47"/>
                </a:cubicBezTo>
                <a:cubicBezTo>
                  <a:pt x="61" y="46"/>
                  <a:pt x="60" y="44"/>
                  <a:pt x="60" y="43"/>
                </a:cubicBezTo>
                <a:cubicBezTo>
                  <a:pt x="60" y="32"/>
                  <a:pt x="60" y="32"/>
                  <a:pt x="60" y="32"/>
                </a:cubicBezTo>
                <a:cubicBezTo>
                  <a:pt x="54" y="34"/>
                  <a:pt x="48" y="38"/>
                  <a:pt x="43" y="43"/>
                </a:cubicBezTo>
                <a:cubicBezTo>
                  <a:pt x="38" y="48"/>
                  <a:pt x="34" y="54"/>
                  <a:pt x="32" y="61"/>
                </a:cubicBezTo>
                <a:cubicBezTo>
                  <a:pt x="42" y="61"/>
                  <a:pt x="42" y="61"/>
                  <a:pt x="42" y="61"/>
                </a:cubicBezTo>
                <a:cubicBezTo>
                  <a:pt x="44" y="61"/>
                  <a:pt x="45" y="61"/>
                  <a:pt x="47" y="63"/>
                </a:cubicBezTo>
                <a:cubicBezTo>
                  <a:pt x="48" y="64"/>
                  <a:pt x="48" y="65"/>
                  <a:pt x="48" y="67"/>
                </a:cubicBezTo>
                <a:cubicBezTo>
                  <a:pt x="48" y="79"/>
                  <a:pt x="48" y="79"/>
                  <a:pt x="48" y="79"/>
                </a:cubicBezTo>
                <a:cubicBezTo>
                  <a:pt x="48" y="81"/>
                  <a:pt x="48" y="82"/>
                  <a:pt x="47" y="83"/>
                </a:cubicBezTo>
                <a:cubicBezTo>
                  <a:pt x="45" y="84"/>
                  <a:pt x="44" y="85"/>
                  <a:pt x="42" y="85"/>
                </a:cubicBezTo>
                <a:cubicBezTo>
                  <a:pt x="32" y="85"/>
                  <a:pt x="32" y="85"/>
                  <a:pt x="32" y="85"/>
                </a:cubicBezTo>
                <a:cubicBezTo>
                  <a:pt x="34" y="92"/>
                  <a:pt x="38" y="98"/>
                  <a:pt x="43" y="103"/>
                </a:cubicBezTo>
                <a:cubicBezTo>
                  <a:pt x="48" y="108"/>
                  <a:pt x="54" y="111"/>
                  <a:pt x="60" y="114"/>
                </a:cubicBezTo>
                <a:cubicBezTo>
                  <a:pt x="60" y="103"/>
                  <a:pt x="60" y="103"/>
                  <a:pt x="60" y="103"/>
                </a:cubicBezTo>
                <a:cubicBezTo>
                  <a:pt x="60" y="102"/>
                  <a:pt x="61" y="100"/>
                  <a:pt x="62" y="99"/>
                </a:cubicBezTo>
                <a:cubicBezTo>
                  <a:pt x="63" y="98"/>
                  <a:pt x="65" y="97"/>
                  <a:pt x="67" y="97"/>
                </a:cubicBezTo>
                <a:cubicBezTo>
                  <a:pt x="79" y="97"/>
                  <a:pt x="79" y="97"/>
                  <a:pt x="79" y="97"/>
                </a:cubicBezTo>
                <a:cubicBezTo>
                  <a:pt x="80" y="97"/>
                  <a:pt x="82" y="98"/>
                  <a:pt x="83" y="99"/>
                </a:cubicBezTo>
                <a:cubicBezTo>
                  <a:pt x="84" y="100"/>
                  <a:pt x="85" y="102"/>
                  <a:pt x="85" y="103"/>
                </a:cubicBezTo>
                <a:cubicBezTo>
                  <a:pt x="85" y="114"/>
                  <a:pt x="85" y="114"/>
                  <a:pt x="85" y="114"/>
                </a:cubicBezTo>
                <a:cubicBezTo>
                  <a:pt x="91" y="111"/>
                  <a:pt x="97" y="108"/>
                  <a:pt x="103" y="103"/>
                </a:cubicBezTo>
                <a:cubicBezTo>
                  <a:pt x="108" y="98"/>
                  <a:pt x="111" y="92"/>
                  <a:pt x="113"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2" name="Freeform 92"/>
          <p:cNvSpPr>
            <a:spLocks noEditPoints="1"/>
          </p:cNvSpPr>
          <p:nvPr/>
        </p:nvSpPr>
        <p:spPr bwMode="auto">
          <a:xfrm>
            <a:off x="3688528" y="2900643"/>
            <a:ext cx="201877" cy="201877"/>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17 w 145"/>
              <a:gd name="T27" fmla="*/ 99 h 146"/>
              <a:gd name="T28" fmla="*/ 124 w 145"/>
              <a:gd name="T29" fmla="*/ 73 h 146"/>
              <a:gd name="T30" fmla="*/ 117 w 145"/>
              <a:gd name="T31" fmla="*/ 47 h 146"/>
              <a:gd name="T32" fmla="*/ 98 w 145"/>
              <a:gd name="T33" fmla="*/ 28 h 146"/>
              <a:gd name="T34" fmla="*/ 72 w 145"/>
              <a:gd name="T35" fmla="*/ 22 h 146"/>
              <a:gd name="T36" fmla="*/ 47 w 145"/>
              <a:gd name="T37" fmla="*/ 28 h 146"/>
              <a:gd name="T38" fmla="*/ 28 w 145"/>
              <a:gd name="T39" fmla="*/ 47 h 146"/>
              <a:gd name="T40" fmla="*/ 21 w 145"/>
              <a:gd name="T41" fmla="*/ 73 h 146"/>
              <a:gd name="T42" fmla="*/ 28 w 145"/>
              <a:gd name="T43" fmla="*/ 99 h 146"/>
              <a:gd name="T44" fmla="*/ 47 w 145"/>
              <a:gd name="T45" fmla="*/ 117 h 146"/>
              <a:gd name="T46" fmla="*/ 72 w 145"/>
              <a:gd name="T47" fmla="*/ 124 h 146"/>
              <a:gd name="T48" fmla="*/ 98 w 145"/>
              <a:gd name="T49" fmla="*/ 117 h 146"/>
              <a:gd name="T50" fmla="*/ 117 w 145"/>
              <a:gd name="T51" fmla="*/ 99 h 146"/>
              <a:gd name="T52" fmla="*/ 103 w 145"/>
              <a:gd name="T53" fmla="*/ 90 h 146"/>
              <a:gd name="T54" fmla="*/ 90 w 145"/>
              <a:gd name="T55" fmla="*/ 104 h 146"/>
              <a:gd name="T56" fmla="*/ 87 w 145"/>
              <a:gd name="T57" fmla="*/ 105 h 146"/>
              <a:gd name="T58" fmla="*/ 85 w 145"/>
              <a:gd name="T59" fmla="*/ 104 h 146"/>
              <a:gd name="T60" fmla="*/ 72 w 145"/>
              <a:gd name="T61" fmla="*/ 91 h 146"/>
              <a:gd name="T62" fmla="*/ 59 w 145"/>
              <a:gd name="T63" fmla="*/ 104 h 146"/>
              <a:gd name="T64" fmla="*/ 57 w 145"/>
              <a:gd name="T65" fmla="*/ 105 h 146"/>
              <a:gd name="T66" fmla="*/ 55 w 145"/>
              <a:gd name="T67" fmla="*/ 104 h 146"/>
              <a:gd name="T68" fmla="*/ 41 w 145"/>
              <a:gd name="T69" fmla="*/ 90 h 146"/>
              <a:gd name="T70" fmla="*/ 40 w 145"/>
              <a:gd name="T71" fmla="*/ 88 h 146"/>
              <a:gd name="T72" fmla="*/ 41 w 145"/>
              <a:gd name="T73" fmla="*/ 86 h 146"/>
              <a:gd name="T74" fmla="*/ 54 w 145"/>
              <a:gd name="T75" fmla="*/ 73 h 146"/>
              <a:gd name="T76" fmla="*/ 41 w 145"/>
              <a:gd name="T77" fmla="*/ 60 h 146"/>
              <a:gd name="T78" fmla="*/ 40 w 145"/>
              <a:gd name="T79" fmla="*/ 58 h 146"/>
              <a:gd name="T80" fmla="*/ 41 w 145"/>
              <a:gd name="T81" fmla="*/ 56 h 146"/>
              <a:gd name="T82" fmla="*/ 55 w 145"/>
              <a:gd name="T83" fmla="*/ 42 h 146"/>
              <a:gd name="T84" fmla="*/ 57 w 145"/>
              <a:gd name="T85" fmla="*/ 41 h 146"/>
              <a:gd name="T86" fmla="*/ 59 w 145"/>
              <a:gd name="T87" fmla="*/ 42 h 146"/>
              <a:gd name="T88" fmla="*/ 72 w 145"/>
              <a:gd name="T89" fmla="*/ 55 h 146"/>
              <a:gd name="T90" fmla="*/ 85 w 145"/>
              <a:gd name="T91" fmla="*/ 42 h 146"/>
              <a:gd name="T92" fmla="*/ 87 w 145"/>
              <a:gd name="T93" fmla="*/ 41 h 146"/>
              <a:gd name="T94" fmla="*/ 90 w 145"/>
              <a:gd name="T95" fmla="*/ 42 h 146"/>
              <a:gd name="T96" fmla="*/ 103 w 145"/>
              <a:gd name="T97" fmla="*/ 56 h 146"/>
              <a:gd name="T98" fmla="*/ 104 w 145"/>
              <a:gd name="T99" fmla="*/ 58 h 146"/>
              <a:gd name="T100" fmla="*/ 103 w 145"/>
              <a:gd name="T101" fmla="*/ 60 h 146"/>
              <a:gd name="T102" fmla="*/ 91 w 145"/>
              <a:gd name="T103" fmla="*/ 73 h 146"/>
              <a:gd name="T104" fmla="*/ 103 w 145"/>
              <a:gd name="T105" fmla="*/ 86 h 146"/>
              <a:gd name="T106" fmla="*/ 104 w 145"/>
              <a:gd name="T107" fmla="*/ 88 h 146"/>
              <a:gd name="T108" fmla="*/ 103 w 145"/>
              <a:gd name="T109"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146">
                <a:moveTo>
                  <a:pt x="135" y="37"/>
                </a:moveTo>
                <a:cubicBezTo>
                  <a:pt x="142" y="48"/>
                  <a:pt x="145" y="60"/>
                  <a:pt x="145" y="73"/>
                </a:cubicBezTo>
                <a:cubicBezTo>
                  <a:pt x="145" y="86"/>
                  <a:pt x="142" y="98"/>
                  <a:pt x="135" y="109"/>
                </a:cubicBezTo>
                <a:cubicBezTo>
                  <a:pt x="129" y="121"/>
                  <a:pt x="120" y="129"/>
                  <a:pt x="109" y="136"/>
                </a:cubicBezTo>
                <a:cubicBezTo>
                  <a:pt x="98" y="142"/>
                  <a:pt x="86"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6" y="0"/>
                  <a:pt x="98" y="4"/>
                  <a:pt x="109" y="10"/>
                </a:cubicBezTo>
                <a:cubicBezTo>
                  <a:pt x="120" y="17"/>
                  <a:pt x="129" y="25"/>
                  <a:pt x="135" y="37"/>
                </a:cubicBezTo>
                <a:close/>
                <a:moveTo>
                  <a:pt x="117" y="99"/>
                </a:moveTo>
                <a:cubicBezTo>
                  <a:pt x="121" y="91"/>
                  <a:pt x="124" y="82"/>
                  <a:pt x="124" y="73"/>
                </a:cubicBezTo>
                <a:cubicBezTo>
                  <a:pt x="124" y="64"/>
                  <a:pt x="121" y="55"/>
                  <a:pt x="117" y="47"/>
                </a:cubicBezTo>
                <a:cubicBezTo>
                  <a:pt x="112" y="39"/>
                  <a:pt x="106" y="33"/>
                  <a:pt x="98" y="28"/>
                </a:cubicBezTo>
                <a:cubicBezTo>
                  <a:pt x="90" y="24"/>
                  <a:pt x="82" y="22"/>
                  <a:pt x="72" y="22"/>
                </a:cubicBezTo>
                <a:cubicBezTo>
                  <a:pt x="63" y="22"/>
                  <a:pt x="54" y="24"/>
                  <a:pt x="47" y="28"/>
                </a:cubicBezTo>
                <a:cubicBezTo>
                  <a:pt x="39" y="33"/>
                  <a:pt x="32" y="39"/>
                  <a:pt x="28" y="47"/>
                </a:cubicBezTo>
                <a:cubicBezTo>
                  <a:pt x="23" y="55"/>
                  <a:pt x="21" y="64"/>
                  <a:pt x="21" y="73"/>
                </a:cubicBezTo>
                <a:cubicBezTo>
                  <a:pt x="21" y="82"/>
                  <a:pt x="23" y="91"/>
                  <a:pt x="28" y="99"/>
                </a:cubicBezTo>
                <a:cubicBezTo>
                  <a:pt x="32" y="107"/>
                  <a:pt x="39" y="113"/>
                  <a:pt x="47" y="117"/>
                </a:cubicBezTo>
                <a:cubicBezTo>
                  <a:pt x="54" y="122"/>
                  <a:pt x="63" y="124"/>
                  <a:pt x="72" y="124"/>
                </a:cubicBezTo>
                <a:cubicBezTo>
                  <a:pt x="82" y="124"/>
                  <a:pt x="90" y="122"/>
                  <a:pt x="98" y="117"/>
                </a:cubicBezTo>
                <a:cubicBezTo>
                  <a:pt x="106" y="113"/>
                  <a:pt x="112" y="107"/>
                  <a:pt x="117" y="99"/>
                </a:cubicBezTo>
                <a:close/>
                <a:moveTo>
                  <a:pt x="103" y="90"/>
                </a:moveTo>
                <a:cubicBezTo>
                  <a:pt x="90" y="104"/>
                  <a:pt x="90" y="104"/>
                  <a:pt x="90" y="104"/>
                </a:cubicBezTo>
                <a:cubicBezTo>
                  <a:pt x="89" y="105"/>
                  <a:pt x="88" y="105"/>
                  <a:pt x="87" y="105"/>
                </a:cubicBezTo>
                <a:cubicBezTo>
                  <a:pt x="87" y="105"/>
                  <a:pt x="86" y="105"/>
                  <a:pt x="85" y="104"/>
                </a:cubicBezTo>
                <a:cubicBezTo>
                  <a:pt x="72" y="91"/>
                  <a:pt x="72" y="91"/>
                  <a:pt x="72" y="91"/>
                </a:cubicBezTo>
                <a:cubicBezTo>
                  <a:pt x="59" y="104"/>
                  <a:pt x="59" y="104"/>
                  <a:pt x="59" y="104"/>
                </a:cubicBezTo>
                <a:cubicBezTo>
                  <a:pt x="59" y="105"/>
                  <a:pt x="58" y="105"/>
                  <a:pt x="57" y="105"/>
                </a:cubicBezTo>
                <a:cubicBezTo>
                  <a:pt x="56" y="105"/>
                  <a:pt x="56" y="105"/>
                  <a:pt x="55" y="104"/>
                </a:cubicBezTo>
                <a:cubicBezTo>
                  <a:pt x="41" y="90"/>
                  <a:pt x="41" y="90"/>
                  <a:pt x="41" y="90"/>
                </a:cubicBezTo>
                <a:cubicBezTo>
                  <a:pt x="41" y="90"/>
                  <a:pt x="40" y="89"/>
                  <a:pt x="40" y="88"/>
                </a:cubicBezTo>
                <a:cubicBezTo>
                  <a:pt x="40" y="87"/>
                  <a:pt x="41" y="87"/>
                  <a:pt x="41" y="86"/>
                </a:cubicBezTo>
                <a:cubicBezTo>
                  <a:pt x="54" y="73"/>
                  <a:pt x="54" y="73"/>
                  <a:pt x="54" y="73"/>
                </a:cubicBezTo>
                <a:cubicBezTo>
                  <a:pt x="41" y="60"/>
                  <a:pt x="41" y="60"/>
                  <a:pt x="41" y="60"/>
                </a:cubicBezTo>
                <a:cubicBezTo>
                  <a:pt x="41" y="59"/>
                  <a:pt x="40" y="59"/>
                  <a:pt x="40" y="58"/>
                </a:cubicBezTo>
                <a:cubicBezTo>
                  <a:pt x="40" y="57"/>
                  <a:pt x="41" y="56"/>
                  <a:pt x="41" y="56"/>
                </a:cubicBezTo>
                <a:cubicBezTo>
                  <a:pt x="55" y="42"/>
                  <a:pt x="55" y="42"/>
                  <a:pt x="55" y="42"/>
                </a:cubicBezTo>
                <a:cubicBezTo>
                  <a:pt x="56" y="41"/>
                  <a:pt x="56" y="41"/>
                  <a:pt x="57" y="41"/>
                </a:cubicBezTo>
                <a:cubicBezTo>
                  <a:pt x="58" y="41"/>
                  <a:pt x="59" y="41"/>
                  <a:pt x="59" y="42"/>
                </a:cubicBezTo>
                <a:cubicBezTo>
                  <a:pt x="72" y="55"/>
                  <a:pt x="72" y="55"/>
                  <a:pt x="72" y="55"/>
                </a:cubicBezTo>
                <a:cubicBezTo>
                  <a:pt x="85" y="42"/>
                  <a:pt x="85" y="42"/>
                  <a:pt x="85" y="42"/>
                </a:cubicBezTo>
                <a:cubicBezTo>
                  <a:pt x="86" y="41"/>
                  <a:pt x="87" y="41"/>
                  <a:pt x="87" y="41"/>
                </a:cubicBezTo>
                <a:cubicBezTo>
                  <a:pt x="88" y="41"/>
                  <a:pt x="89" y="41"/>
                  <a:pt x="90" y="42"/>
                </a:cubicBezTo>
                <a:cubicBezTo>
                  <a:pt x="103" y="56"/>
                  <a:pt x="103" y="56"/>
                  <a:pt x="103" y="56"/>
                </a:cubicBezTo>
                <a:cubicBezTo>
                  <a:pt x="104" y="56"/>
                  <a:pt x="104" y="57"/>
                  <a:pt x="104" y="58"/>
                </a:cubicBezTo>
                <a:cubicBezTo>
                  <a:pt x="104" y="59"/>
                  <a:pt x="104" y="59"/>
                  <a:pt x="103" y="60"/>
                </a:cubicBezTo>
                <a:cubicBezTo>
                  <a:pt x="91" y="73"/>
                  <a:pt x="91" y="73"/>
                  <a:pt x="91" y="73"/>
                </a:cubicBezTo>
                <a:cubicBezTo>
                  <a:pt x="103" y="86"/>
                  <a:pt x="103" y="86"/>
                  <a:pt x="103" y="86"/>
                </a:cubicBezTo>
                <a:cubicBezTo>
                  <a:pt x="104" y="87"/>
                  <a:pt x="104" y="87"/>
                  <a:pt x="104" y="88"/>
                </a:cubicBezTo>
                <a:cubicBezTo>
                  <a:pt x="104" y="89"/>
                  <a:pt x="104" y="90"/>
                  <a:pt x="103" y="9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3" name="Freeform 93"/>
          <p:cNvSpPr>
            <a:spLocks noEditPoints="1"/>
          </p:cNvSpPr>
          <p:nvPr/>
        </p:nvSpPr>
        <p:spPr bwMode="auto">
          <a:xfrm>
            <a:off x="3946596" y="2900643"/>
            <a:ext cx="201877" cy="201877"/>
          </a:xfrm>
          <a:custGeom>
            <a:avLst/>
            <a:gdLst>
              <a:gd name="T0" fmla="*/ 135 w 145"/>
              <a:gd name="T1" fmla="*/ 37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7 h 146"/>
              <a:gd name="T18" fmla="*/ 36 w 145"/>
              <a:gd name="T19" fmla="*/ 10 h 146"/>
              <a:gd name="T20" fmla="*/ 72 w 145"/>
              <a:gd name="T21" fmla="*/ 0 h 146"/>
              <a:gd name="T22" fmla="*/ 109 w 145"/>
              <a:gd name="T23" fmla="*/ 10 h 146"/>
              <a:gd name="T24" fmla="*/ 135 w 145"/>
              <a:gd name="T25" fmla="*/ 37 h 146"/>
              <a:gd name="T26" fmla="*/ 117 w 145"/>
              <a:gd name="T27" fmla="*/ 99 h 146"/>
              <a:gd name="T28" fmla="*/ 124 w 145"/>
              <a:gd name="T29" fmla="*/ 73 h 146"/>
              <a:gd name="T30" fmla="*/ 117 w 145"/>
              <a:gd name="T31" fmla="*/ 47 h 146"/>
              <a:gd name="T32" fmla="*/ 98 w 145"/>
              <a:gd name="T33" fmla="*/ 28 h 146"/>
              <a:gd name="T34" fmla="*/ 72 w 145"/>
              <a:gd name="T35" fmla="*/ 22 h 146"/>
              <a:gd name="T36" fmla="*/ 46 w 145"/>
              <a:gd name="T37" fmla="*/ 28 h 146"/>
              <a:gd name="T38" fmla="*/ 28 w 145"/>
              <a:gd name="T39" fmla="*/ 47 h 146"/>
              <a:gd name="T40" fmla="*/ 21 w 145"/>
              <a:gd name="T41" fmla="*/ 73 h 146"/>
              <a:gd name="T42" fmla="*/ 28 w 145"/>
              <a:gd name="T43" fmla="*/ 99 h 146"/>
              <a:gd name="T44" fmla="*/ 46 w 145"/>
              <a:gd name="T45" fmla="*/ 117 h 146"/>
              <a:gd name="T46" fmla="*/ 72 w 145"/>
              <a:gd name="T47" fmla="*/ 124 h 146"/>
              <a:gd name="T48" fmla="*/ 98 w 145"/>
              <a:gd name="T49" fmla="*/ 117 h 146"/>
              <a:gd name="T50" fmla="*/ 117 w 145"/>
              <a:gd name="T51" fmla="*/ 99 h 146"/>
              <a:gd name="T52" fmla="*/ 110 w 145"/>
              <a:gd name="T53" fmla="*/ 65 h 146"/>
              <a:gd name="T54" fmla="*/ 70 w 145"/>
              <a:gd name="T55" fmla="*/ 105 h 146"/>
              <a:gd name="T56" fmla="*/ 66 w 145"/>
              <a:gd name="T57" fmla="*/ 107 h 146"/>
              <a:gd name="T58" fmla="*/ 62 w 145"/>
              <a:gd name="T59" fmla="*/ 105 h 146"/>
              <a:gd name="T60" fmla="*/ 34 w 145"/>
              <a:gd name="T61" fmla="*/ 77 h 146"/>
              <a:gd name="T62" fmla="*/ 32 w 145"/>
              <a:gd name="T63" fmla="*/ 73 h 146"/>
              <a:gd name="T64" fmla="*/ 34 w 145"/>
              <a:gd name="T65" fmla="*/ 69 h 146"/>
              <a:gd name="T66" fmla="*/ 44 w 145"/>
              <a:gd name="T67" fmla="*/ 59 h 146"/>
              <a:gd name="T68" fmla="*/ 48 w 145"/>
              <a:gd name="T69" fmla="*/ 57 h 146"/>
              <a:gd name="T70" fmla="*/ 52 w 145"/>
              <a:gd name="T71" fmla="*/ 59 h 146"/>
              <a:gd name="T72" fmla="*/ 66 w 145"/>
              <a:gd name="T73" fmla="*/ 73 h 146"/>
              <a:gd name="T74" fmla="*/ 92 w 145"/>
              <a:gd name="T75" fmla="*/ 47 h 146"/>
              <a:gd name="T76" fmla="*/ 96 w 145"/>
              <a:gd name="T77" fmla="*/ 45 h 146"/>
              <a:gd name="T78" fmla="*/ 101 w 145"/>
              <a:gd name="T79" fmla="*/ 47 h 146"/>
              <a:gd name="T80" fmla="*/ 110 w 145"/>
              <a:gd name="T81" fmla="*/ 57 h 146"/>
              <a:gd name="T82" fmla="*/ 112 w 145"/>
              <a:gd name="T83" fmla="*/ 61 h 146"/>
              <a:gd name="T84" fmla="*/ 110 w 145"/>
              <a:gd name="T85" fmla="*/ 6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146">
                <a:moveTo>
                  <a:pt x="135" y="37"/>
                </a:moveTo>
                <a:cubicBezTo>
                  <a:pt x="141" y="48"/>
                  <a:pt x="145" y="60"/>
                  <a:pt x="145" y="73"/>
                </a:cubicBezTo>
                <a:cubicBezTo>
                  <a:pt x="145" y="86"/>
                  <a:pt x="141" y="98"/>
                  <a:pt x="135" y="109"/>
                </a:cubicBezTo>
                <a:cubicBezTo>
                  <a:pt x="129" y="121"/>
                  <a:pt x="120" y="129"/>
                  <a:pt x="109" y="136"/>
                </a:cubicBezTo>
                <a:cubicBezTo>
                  <a:pt x="97" y="142"/>
                  <a:pt x="85" y="146"/>
                  <a:pt x="72" y="146"/>
                </a:cubicBezTo>
                <a:cubicBezTo>
                  <a:pt x="59" y="146"/>
                  <a:pt x="47" y="142"/>
                  <a:pt x="36" y="136"/>
                </a:cubicBezTo>
                <a:cubicBezTo>
                  <a:pt x="25" y="129"/>
                  <a:pt x="16" y="121"/>
                  <a:pt x="9" y="109"/>
                </a:cubicBezTo>
                <a:cubicBezTo>
                  <a:pt x="3" y="98"/>
                  <a:pt x="0" y="86"/>
                  <a:pt x="0" y="73"/>
                </a:cubicBezTo>
                <a:cubicBezTo>
                  <a:pt x="0" y="60"/>
                  <a:pt x="3" y="48"/>
                  <a:pt x="9" y="37"/>
                </a:cubicBezTo>
                <a:cubicBezTo>
                  <a:pt x="16" y="25"/>
                  <a:pt x="25" y="17"/>
                  <a:pt x="36" y="10"/>
                </a:cubicBezTo>
                <a:cubicBezTo>
                  <a:pt x="47" y="4"/>
                  <a:pt x="59" y="0"/>
                  <a:pt x="72" y="0"/>
                </a:cubicBezTo>
                <a:cubicBezTo>
                  <a:pt x="85" y="0"/>
                  <a:pt x="97" y="4"/>
                  <a:pt x="109" y="10"/>
                </a:cubicBezTo>
                <a:cubicBezTo>
                  <a:pt x="120" y="17"/>
                  <a:pt x="129" y="25"/>
                  <a:pt x="135" y="37"/>
                </a:cubicBezTo>
                <a:close/>
                <a:moveTo>
                  <a:pt x="117" y="99"/>
                </a:moveTo>
                <a:cubicBezTo>
                  <a:pt x="121" y="91"/>
                  <a:pt x="124" y="82"/>
                  <a:pt x="124" y="73"/>
                </a:cubicBezTo>
                <a:cubicBezTo>
                  <a:pt x="124" y="64"/>
                  <a:pt x="121" y="55"/>
                  <a:pt x="117" y="47"/>
                </a:cubicBezTo>
                <a:cubicBezTo>
                  <a:pt x="112" y="39"/>
                  <a:pt x="106" y="33"/>
                  <a:pt x="98" y="28"/>
                </a:cubicBezTo>
                <a:cubicBezTo>
                  <a:pt x="90" y="24"/>
                  <a:pt x="81" y="22"/>
                  <a:pt x="72" y="22"/>
                </a:cubicBezTo>
                <a:cubicBezTo>
                  <a:pt x="63" y="22"/>
                  <a:pt x="54" y="24"/>
                  <a:pt x="46" y="28"/>
                </a:cubicBezTo>
                <a:cubicBezTo>
                  <a:pt x="38" y="33"/>
                  <a:pt x="32" y="39"/>
                  <a:pt x="28" y="47"/>
                </a:cubicBezTo>
                <a:cubicBezTo>
                  <a:pt x="23" y="55"/>
                  <a:pt x="21" y="64"/>
                  <a:pt x="21" y="73"/>
                </a:cubicBezTo>
                <a:cubicBezTo>
                  <a:pt x="21" y="82"/>
                  <a:pt x="23" y="91"/>
                  <a:pt x="28" y="99"/>
                </a:cubicBezTo>
                <a:cubicBezTo>
                  <a:pt x="32" y="107"/>
                  <a:pt x="38" y="113"/>
                  <a:pt x="46" y="117"/>
                </a:cubicBezTo>
                <a:cubicBezTo>
                  <a:pt x="54" y="122"/>
                  <a:pt x="63" y="124"/>
                  <a:pt x="72" y="124"/>
                </a:cubicBezTo>
                <a:cubicBezTo>
                  <a:pt x="81" y="124"/>
                  <a:pt x="90" y="122"/>
                  <a:pt x="98" y="117"/>
                </a:cubicBezTo>
                <a:cubicBezTo>
                  <a:pt x="106" y="113"/>
                  <a:pt x="112" y="107"/>
                  <a:pt x="117" y="99"/>
                </a:cubicBezTo>
                <a:close/>
                <a:moveTo>
                  <a:pt x="110" y="65"/>
                </a:moveTo>
                <a:cubicBezTo>
                  <a:pt x="70" y="105"/>
                  <a:pt x="70" y="105"/>
                  <a:pt x="70" y="105"/>
                </a:cubicBezTo>
                <a:cubicBezTo>
                  <a:pt x="69" y="106"/>
                  <a:pt x="68" y="107"/>
                  <a:pt x="66" y="107"/>
                </a:cubicBezTo>
                <a:cubicBezTo>
                  <a:pt x="64" y="107"/>
                  <a:pt x="63" y="106"/>
                  <a:pt x="62" y="105"/>
                </a:cubicBezTo>
                <a:cubicBezTo>
                  <a:pt x="34" y="77"/>
                  <a:pt x="34" y="77"/>
                  <a:pt x="34" y="77"/>
                </a:cubicBezTo>
                <a:cubicBezTo>
                  <a:pt x="33" y="76"/>
                  <a:pt x="32" y="75"/>
                  <a:pt x="32" y="73"/>
                </a:cubicBezTo>
                <a:cubicBezTo>
                  <a:pt x="32" y="71"/>
                  <a:pt x="33" y="70"/>
                  <a:pt x="34" y="69"/>
                </a:cubicBezTo>
                <a:cubicBezTo>
                  <a:pt x="44" y="59"/>
                  <a:pt x="44" y="59"/>
                  <a:pt x="44" y="59"/>
                </a:cubicBezTo>
                <a:cubicBezTo>
                  <a:pt x="45" y="58"/>
                  <a:pt x="46" y="57"/>
                  <a:pt x="48" y="57"/>
                </a:cubicBezTo>
                <a:cubicBezTo>
                  <a:pt x="50" y="57"/>
                  <a:pt x="51" y="58"/>
                  <a:pt x="52" y="59"/>
                </a:cubicBezTo>
                <a:cubicBezTo>
                  <a:pt x="66" y="73"/>
                  <a:pt x="66" y="73"/>
                  <a:pt x="66" y="73"/>
                </a:cubicBezTo>
                <a:cubicBezTo>
                  <a:pt x="92" y="47"/>
                  <a:pt x="92" y="47"/>
                  <a:pt x="92" y="47"/>
                </a:cubicBezTo>
                <a:cubicBezTo>
                  <a:pt x="93" y="46"/>
                  <a:pt x="95" y="45"/>
                  <a:pt x="96" y="45"/>
                </a:cubicBezTo>
                <a:cubicBezTo>
                  <a:pt x="98" y="45"/>
                  <a:pt x="99" y="46"/>
                  <a:pt x="101" y="47"/>
                </a:cubicBezTo>
                <a:cubicBezTo>
                  <a:pt x="110" y="57"/>
                  <a:pt x="110" y="57"/>
                  <a:pt x="110" y="57"/>
                </a:cubicBezTo>
                <a:cubicBezTo>
                  <a:pt x="111" y="58"/>
                  <a:pt x="112" y="59"/>
                  <a:pt x="112" y="61"/>
                </a:cubicBezTo>
                <a:cubicBezTo>
                  <a:pt x="112" y="62"/>
                  <a:pt x="111" y="64"/>
                  <a:pt x="110" y="6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4" name="Freeform 94"/>
          <p:cNvSpPr>
            <a:spLocks noEditPoints="1"/>
          </p:cNvSpPr>
          <p:nvPr/>
        </p:nvSpPr>
        <p:spPr bwMode="auto">
          <a:xfrm>
            <a:off x="4204665" y="2900643"/>
            <a:ext cx="201877" cy="201877"/>
          </a:xfrm>
          <a:custGeom>
            <a:avLst/>
            <a:gdLst>
              <a:gd name="T0" fmla="*/ 140 w 146"/>
              <a:gd name="T1" fmla="*/ 44 h 146"/>
              <a:gd name="T2" fmla="*/ 146 w 146"/>
              <a:gd name="T3" fmla="*/ 73 h 146"/>
              <a:gd name="T4" fmla="*/ 140 w 146"/>
              <a:gd name="T5" fmla="*/ 101 h 146"/>
              <a:gd name="T6" fmla="*/ 124 w 146"/>
              <a:gd name="T7" fmla="*/ 124 h 146"/>
              <a:gd name="T8" fmla="*/ 101 w 146"/>
              <a:gd name="T9" fmla="*/ 140 h 146"/>
              <a:gd name="T10" fmla="*/ 73 w 146"/>
              <a:gd name="T11" fmla="*/ 146 h 146"/>
              <a:gd name="T12" fmla="*/ 45 w 146"/>
              <a:gd name="T13" fmla="*/ 140 h 146"/>
              <a:gd name="T14" fmla="*/ 22 w 146"/>
              <a:gd name="T15" fmla="*/ 124 h 146"/>
              <a:gd name="T16" fmla="*/ 6 w 146"/>
              <a:gd name="T17" fmla="*/ 101 h 146"/>
              <a:gd name="T18" fmla="*/ 0 w 146"/>
              <a:gd name="T19" fmla="*/ 73 h 146"/>
              <a:gd name="T20" fmla="*/ 6 w 146"/>
              <a:gd name="T21" fmla="*/ 44 h 146"/>
              <a:gd name="T22" fmla="*/ 22 w 146"/>
              <a:gd name="T23" fmla="*/ 21 h 146"/>
              <a:gd name="T24" fmla="*/ 45 w 146"/>
              <a:gd name="T25" fmla="*/ 6 h 146"/>
              <a:gd name="T26" fmla="*/ 73 w 146"/>
              <a:gd name="T27" fmla="*/ 0 h 146"/>
              <a:gd name="T28" fmla="*/ 101 w 146"/>
              <a:gd name="T29" fmla="*/ 6 h 146"/>
              <a:gd name="T30" fmla="*/ 124 w 146"/>
              <a:gd name="T31" fmla="*/ 21 h 146"/>
              <a:gd name="T32" fmla="*/ 140 w 146"/>
              <a:gd name="T33" fmla="*/ 44 h 146"/>
              <a:gd name="T34" fmla="*/ 30 w 146"/>
              <a:gd name="T35" fmla="*/ 101 h 146"/>
              <a:gd name="T36" fmla="*/ 101 w 146"/>
              <a:gd name="T37" fmla="*/ 30 h 146"/>
              <a:gd name="T38" fmla="*/ 73 w 146"/>
              <a:gd name="T39" fmla="*/ 21 h 146"/>
              <a:gd name="T40" fmla="*/ 47 w 146"/>
              <a:gd name="T41" fmla="*/ 28 h 146"/>
              <a:gd name="T42" fmla="*/ 28 w 146"/>
              <a:gd name="T43" fmla="*/ 47 h 146"/>
              <a:gd name="T44" fmla="*/ 21 w 146"/>
              <a:gd name="T45" fmla="*/ 73 h 146"/>
              <a:gd name="T46" fmla="*/ 30 w 146"/>
              <a:gd name="T47" fmla="*/ 101 h 146"/>
              <a:gd name="T48" fmla="*/ 124 w 146"/>
              <a:gd name="T49" fmla="*/ 73 h 146"/>
              <a:gd name="T50" fmla="*/ 116 w 146"/>
              <a:gd name="T51" fmla="*/ 45 h 146"/>
              <a:gd name="T52" fmla="*/ 45 w 146"/>
              <a:gd name="T53" fmla="*/ 116 h 146"/>
              <a:gd name="T54" fmla="*/ 73 w 146"/>
              <a:gd name="T55" fmla="*/ 124 h 146"/>
              <a:gd name="T56" fmla="*/ 93 w 146"/>
              <a:gd name="T57" fmla="*/ 120 h 146"/>
              <a:gd name="T58" fmla="*/ 109 w 146"/>
              <a:gd name="T59" fmla="*/ 109 h 146"/>
              <a:gd name="T60" fmla="*/ 120 w 146"/>
              <a:gd name="T61" fmla="*/ 93 h 146"/>
              <a:gd name="T62" fmla="*/ 124 w 146"/>
              <a:gd name="T63"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6">
                <a:moveTo>
                  <a:pt x="140" y="44"/>
                </a:moveTo>
                <a:cubicBezTo>
                  <a:pt x="144" y="53"/>
                  <a:pt x="146" y="63"/>
                  <a:pt x="146" y="73"/>
                </a:cubicBezTo>
                <a:cubicBezTo>
                  <a:pt x="146" y="83"/>
                  <a:pt x="144" y="92"/>
                  <a:pt x="140" y="101"/>
                </a:cubicBezTo>
                <a:cubicBezTo>
                  <a:pt x="136" y="110"/>
                  <a:pt x="131" y="118"/>
                  <a:pt x="124" y="124"/>
                </a:cubicBezTo>
                <a:cubicBezTo>
                  <a:pt x="118" y="131"/>
                  <a:pt x="110" y="136"/>
                  <a:pt x="101" y="140"/>
                </a:cubicBezTo>
                <a:cubicBezTo>
                  <a:pt x="92" y="144"/>
                  <a:pt x="83" y="146"/>
                  <a:pt x="73" y="146"/>
                </a:cubicBezTo>
                <a:cubicBezTo>
                  <a:pt x="63" y="146"/>
                  <a:pt x="54" y="144"/>
                  <a:pt x="45" y="140"/>
                </a:cubicBezTo>
                <a:cubicBezTo>
                  <a:pt x="36" y="136"/>
                  <a:pt x="28" y="131"/>
                  <a:pt x="22" y="124"/>
                </a:cubicBezTo>
                <a:cubicBezTo>
                  <a:pt x="15" y="118"/>
                  <a:pt x="10" y="110"/>
                  <a:pt x="6" y="101"/>
                </a:cubicBezTo>
                <a:cubicBezTo>
                  <a:pt x="2" y="92"/>
                  <a:pt x="0" y="83"/>
                  <a:pt x="0" y="73"/>
                </a:cubicBezTo>
                <a:cubicBezTo>
                  <a:pt x="0" y="63"/>
                  <a:pt x="2" y="53"/>
                  <a:pt x="6" y="44"/>
                </a:cubicBezTo>
                <a:cubicBezTo>
                  <a:pt x="10" y="35"/>
                  <a:pt x="15" y="28"/>
                  <a:pt x="22" y="21"/>
                </a:cubicBezTo>
                <a:cubicBezTo>
                  <a:pt x="28" y="15"/>
                  <a:pt x="36" y="9"/>
                  <a:pt x="45" y="6"/>
                </a:cubicBezTo>
                <a:cubicBezTo>
                  <a:pt x="54" y="2"/>
                  <a:pt x="63" y="0"/>
                  <a:pt x="73" y="0"/>
                </a:cubicBezTo>
                <a:cubicBezTo>
                  <a:pt x="83" y="0"/>
                  <a:pt x="92" y="2"/>
                  <a:pt x="101" y="6"/>
                </a:cubicBezTo>
                <a:cubicBezTo>
                  <a:pt x="110" y="9"/>
                  <a:pt x="118" y="15"/>
                  <a:pt x="124" y="21"/>
                </a:cubicBezTo>
                <a:cubicBezTo>
                  <a:pt x="131" y="28"/>
                  <a:pt x="136" y="35"/>
                  <a:pt x="140" y="44"/>
                </a:cubicBezTo>
                <a:close/>
                <a:moveTo>
                  <a:pt x="30" y="101"/>
                </a:moveTo>
                <a:cubicBezTo>
                  <a:pt x="101" y="30"/>
                  <a:pt x="101" y="30"/>
                  <a:pt x="101" y="30"/>
                </a:cubicBezTo>
                <a:cubicBezTo>
                  <a:pt x="93" y="24"/>
                  <a:pt x="83" y="21"/>
                  <a:pt x="73" y="21"/>
                </a:cubicBezTo>
                <a:cubicBezTo>
                  <a:pt x="64" y="21"/>
                  <a:pt x="55" y="23"/>
                  <a:pt x="47" y="28"/>
                </a:cubicBezTo>
                <a:cubicBezTo>
                  <a:pt x="39" y="33"/>
                  <a:pt x="33" y="39"/>
                  <a:pt x="28" y="47"/>
                </a:cubicBezTo>
                <a:cubicBezTo>
                  <a:pt x="24" y="55"/>
                  <a:pt x="21" y="63"/>
                  <a:pt x="21" y="73"/>
                </a:cubicBezTo>
                <a:cubicBezTo>
                  <a:pt x="21" y="83"/>
                  <a:pt x="24" y="92"/>
                  <a:pt x="30" y="101"/>
                </a:cubicBezTo>
                <a:close/>
                <a:moveTo>
                  <a:pt x="124" y="73"/>
                </a:moveTo>
                <a:cubicBezTo>
                  <a:pt x="124" y="63"/>
                  <a:pt x="122" y="53"/>
                  <a:pt x="116" y="45"/>
                </a:cubicBezTo>
                <a:cubicBezTo>
                  <a:pt x="45" y="116"/>
                  <a:pt x="45" y="116"/>
                  <a:pt x="45" y="116"/>
                </a:cubicBezTo>
                <a:cubicBezTo>
                  <a:pt x="53" y="122"/>
                  <a:pt x="63" y="124"/>
                  <a:pt x="73" y="124"/>
                </a:cubicBezTo>
                <a:cubicBezTo>
                  <a:pt x="80" y="124"/>
                  <a:pt x="87" y="123"/>
                  <a:pt x="93" y="120"/>
                </a:cubicBezTo>
                <a:cubicBezTo>
                  <a:pt x="99" y="118"/>
                  <a:pt x="105" y="114"/>
                  <a:pt x="109" y="109"/>
                </a:cubicBezTo>
                <a:cubicBezTo>
                  <a:pt x="114" y="105"/>
                  <a:pt x="118" y="99"/>
                  <a:pt x="120" y="93"/>
                </a:cubicBezTo>
                <a:cubicBezTo>
                  <a:pt x="123" y="86"/>
                  <a:pt x="124" y="80"/>
                  <a:pt x="124"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5" name="Freeform 95"/>
          <p:cNvSpPr>
            <a:spLocks/>
          </p:cNvSpPr>
          <p:nvPr/>
        </p:nvSpPr>
        <p:spPr bwMode="auto">
          <a:xfrm>
            <a:off x="4471058" y="2906887"/>
            <a:ext cx="191470" cy="206038"/>
          </a:xfrm>
          <a:custGeom>
            <a:avLst/>
            <a:gdLst>
              <a:gd name="T0" fmla="*/ 139 w 139"/>
              <a:gd name="T1" fmla="*/ 68 h 148"/>
              <a:gd name="T2" fmla="*/ 139 w 139"/>
              <a:gd name="T3" fmla="*/ 80 h 148"/>
              <a:gd name="T4" fmla="*/ 136 w 139"/>
              <a:gd name="T5" fmla="*/ 89 h 148"/>
              <a:gd name="T6" fmla="*/ 128 w 139"/>
              <a:gd name="T7" fmla="*/ 92 h 148"/>
              <a:gd name="T8" fmla="*/ 62 w 139"/>
              <a:gd name="T9" fmla="*/ 92 h 148"/>
              <a:gd name="T10" fmla="*/ 89 w 139"/>
              <a:gd name="T11" fmla="*/ 120 h 148"/>
              <a:gd name="T12" fmla="*/ 93 w 139"/>
              <a:gd name="T13" fmla="*/ 128 h 148"/>
              <a:gd name="T14" fmla="*/ 89 w 139"/>
              <a:gd name="T15" fmla="*/ 137 h 148"/>
              <a:gd name="T16" fmla="*/ 82 w 139"/>
              <a:gd name="T17" fmla="*/ 144 h 148"/>
              <a:gd name="T18" fmla="*/ 74 w 139"/>
              <a:gd name="T19" fmla="*/ 148 h 148"/>
              <a:gd name="T20" fmla="*/ 65 w 139"/>
              <a:gd name="T21" fmla="*/ 144 h 148"/>
              <a:gd name="T22" fmla="*/ 4 w 139"/>
              <a:gd name="T23" fmla="*/ 83 h 148"/>
              <a:gd name="T24" fmla="*/ 0 w 139"/>
              <a:gd name="T25" fmla="*/ 74 h 148"/>
              <a:gd name="T26" fmla="*/ 4 w 139"/>
              <a:gd name="T27" fmla="*/ 65 h 148"/>
              <a:gd name="T28" fmla="*/ 65 w 139"/>
              <a:gd name="T29" fmla="*/ 4 h 148"/>
              <a:gd name="T30" fmla="*/ 74 w 139"/>
              <a:gd name="T31" fmla="*/ 0 h 148"/>
              <a:gd name="T32" fmla="*/ 82 w 139"/>
              <a:gd name="T33" fmla="*/ 4 h 148"/>
              <a:gd name="T34" fmla="*/ 89 w 139"/>
              <a:gd name="T35" fmla="*/ 11 h 148"/>
              <a:gd name="T36" fmla="*/ 93 w 139"/>
              <a:gd name="T37" fmla="*/ 20 h 148"/>
              <a:gd name="T38" fmla="*/ 89 w 139"/>
              <a:gd name="T39" fmla="*/ 28 h 148"/>
              <a:gd name="T40" fmla="*/ 62 w 139"/>
              <a:gd name="T41" fmla="*/ 56 h 148"/>
              <a:gd name="T42" fmla="*/ 128 w 139"/>
              <a:gd name="T43" fmla="*/ 56 h 148"/>
              <a:gd name="T44" fmla="*/ 136 w 139"/>
              <a:gd name="T45" fmla="*/ 59 h 148"/>
              <a:gd name="T46" fmla="*/ 139 w 139"/>
              <a:gd name="T47" fmla="*/ 6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 h="148">
                <a:moveTo>
                  <a:pt x="139" y="68"/>
                </a:moveTo>
                <a:cubicBezTo>
                  <a:pt x="139" y="80"/>
                  <a:pt x="139" y="80"/>
                  <a:pt x="139" y="80"/>
                </a:cubicBezTo>
                <a:cubicBezTo>
                  <a:pt x="139" y="83"/>
                  <a:pt x="138" y="86"/>
                  <a:pt x="136" y="89"/>
                </a:cubicBezTo>
                <a:cubicBezTo>
                  <a:pt x="134" y="91"/>
                  <a:pt x="131" y="92"/>
                  <a:pt x="128" y="92"/>
                </a:cubicBezTo>
                <a:cubicBezTo>
                  <a:pt x="62" y="92"/>
                  <a:pt x="62" y="92"/>
                  <a:pt x="62" y="92"/>
                </a:cubicBezTo>
                <a:cubicBezTo>
                  <a:pt x="89" y="120"/>
                  <a:pt x="89" y="120"/>
                  <a:pt x="89" y="120"/>
                </a:cubicBezTo>
                <a:cubicBezTo>
                  <a:pt x="92" y="122"/>
                  <a:pt x="93" y="125"/>
                  <a:pt x="93" y="128"/>
                </a:cubicBezTo>
                <a:cubicBezTo>
                  <a:pt x="93" y="132"/>
                  <a:pt x="92" y="135"/>
                  <a:pt x="89" y="137"/>
                </a:cubicBezTo>
                <a:cubicBezTo>
                  <a:pt x="82" y="144"/>
                  <a:pt x="82" y="144"/>
                  <a:pt x="82" y="144"/>
                </a:cubicBezTo>
                <a:cubicBezTo>
                  <a:pt x="80" y="146"/>
                  <a:pt x="77" y="148"/>
                  <a:pt x="74" y="148"/>
                </a:cubicBezTo>
                <a:cubicBezTo>
                  <a:pt x="70" y="148"/>
                  <a:pt x="68" y="146"/>
                  <a:pt x="65" y="144"/>
                </a:cubicBezTo>
                <a:cubicBezTo>
                  <a:pt x="4" y="83"/>
                  <a:pt x="4" y="83"/>
                  <a:pt x="4" y="83"/>
                </a:cubicBezTo>
                <a:cubicBezTo>
                  <a:pt x="1" y="80"/>
                  <a:pt x="0" y="77"/>
                  <a:pt x="0" y="74"/>
                </a:cubicBezTo>
                <a:cubicBezTo>
                  <a:pt x="0" y="71"/>
                  <a:pt x="1" y="68"/>
                  <a:pt x="4" y="65"/>
                </a:cubicBezTo>
                <a:cubicBezTo>
                  <a:pt x="65" y="4"/>
                  <a:pt x="65" y="4"/>
                  <a:pt x="65" y="4"/>
                </a:cubicBezTo>
                <a:cubicBezTo>
                  <a:pt x="68" y="2"/>
                  <a:pt x="70" y="0"/>
                  <a:pt x="74" y="0"/>
                </a:cubicBezTo>
                <a:cubicBezTo>
                  <a:pt x="77" y="0"/>
                  <a:pt x="80" y="2"/>
                  <a:pt x="82" y="4"/>
                </a:cubicBezTo>
                <a:cubicBezTo>
                  <a:pt x="89" y="11"/>
                  <a:pt x="89" y="11"/>
                  <a:pt x="89" y="11"/>
                </a:cubicBezTo>
                <a:cubicBezTo>
                  <a:pt x="92" y="13"/>
                  <a:pt x="93" y="16"/>
                  <a:pt x="93" y="20"/>
                </a:cubicBezTo>
                <a:cubicBezTo>
                  <a:pt x="93" y="23"/>
                  <a:pt x="92" y="26"/>
                  <a:pt x="89" y="28"/>
                </a:cubicBezTo>
                <a:cubicBezTo>
                  <a:pt x="62" y="56"/>
                  <a:pt x="62" y="56"/>
                  <a:pt x="62" y="56"/>
                </a:cubicBezTo>
                <a:cubicBezTo>
                  <a:pt x="128" y="56"/>
                  <a:pt x="128" y="56"/>
                  <a:pt x="128" y="56"/>
                </a:cubicBezTo>
                <a:cubicBezTo>
                  <a:pt x="131" y="56"/>
                  <a:pt x="134" y="57"/>
                  <a:pt x="136" y="59"/>
                </a:cubicBezTo>
                <a:cubicBezTo>
                  <a:pt x="138" y="62"/>
                  <a:pt x="139" y="65"/>
                  <a:pt x="139" y="6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6" name="Freeform 96"/>
          <p:cNvSpPr>
            <a:spLocks/>
          </p:cNvSpPr>
          <p:nvPr/>
        </p:nvSpPr>
        <p:spPr bwMode="auto">
          <a:xfrm>
            <a:off x="4720803" y="2906887"/>
            <a:ext cx="191470" cy="206038"/>
          </a:xfrm>
          <a:custGeom>
            <a:avLst/>
            <a:gdLst>
              <a:gd name="T0" fmla="*/ 139 w 139"/>
              <a:gd name="T1" fmla="*/ 74 h 148"/>
              <a:gd name="T2" fmla="*/ 135 w 139"/>
              <a:gd name="T3" fmla="*/ 83 h 148"/>
              <a:gd name="T4" fmla="*/ 74 w 139"/>
              <a:gd name="T5" fmla="*/ 144 h 148"/>
              <a:gd name="T6" fmla="*/ 65 w 139"/>
              <a:gd name="T7" fmla="*/ 148 h 148"/>
              <a:gd name="T8" fmla="*/ 57 w 139"/>
              <a:gd name="T9" fmla="*/ 144 h 148"/>
              <a:gd name="T10" fmla="*/ 50 w 139"/>
              <a:gd name="T11" fmla="*/ 137 h 148"/>
              <a:gd name="T12" fmla="*/ 46 w 139"/>
              <a:gd name="T13" fmla="*/ 128 h 148"/>
              <a:gd name="T14" fmla="*/ 50 w 139"/>
              <a:gd name="T15" fmla="*/ 120 h 148"/>
              <a:gd name="T16" fmla="*/ 77 w 139"/>
              <a:gd name="T17" fmla="*/ 92 h 148"/>
              <a:gd name="T18" fmla="*/ 11 w 139"/>
              <a:gd name="T19" fmla="*/ 92 h 148"/>
              <a:gd name="T20" fmla="*/ 3 w 139"/>
              <a:gd name="T21" fmla="*/ 89 h 148"/>
              <a:gd name="T22" fmla="*/ 0 w 139"/>
              <a:gd name="T23" fmla="*/ 80 h 148"/>
              <a:gd name="T24" fmla="*/ 0 w 139"/>
              <a:gd name="T25" fmla="*/ 68 h 148"/>
              <a:gd name="T26" fmla="*/ 3 w 139"/>
              <a:gd name="T27" fmla="*/ 59 h 148"/>
              <a:gd name="T28" fmla="*/ 11 w 139"/>
              <a:gd name="T29" fmla="*/ 56 h 148"/>
              <a:gd name="T30" fmla="*/ 77 w 139"/>
              <a:gd name="T31" fmla="*/ 56 h 148"/>
              <a:gd name="T32" fmla="*/ 50 w 139"/>
              <a:gd name="T33" fmla="*/ 28 h 148"/>
              <a:gd name="T34" fmla="*/ 46 w 139"/>
              <a:gd name="T35" fmla="*/ 20 h 148"/>
              <a:gd name="T36" fmla="*/ 50 w 139"/>
              <a:gd name="T37" fmla="*/ 11 h 148"/>
              <a:gd name="T38" fmla="*/ 57 w 139"/>
              <a:gd name="T39" fmla="*/ 4 h 148"/>
              <a:gd name="T40" fmla="*/ 65 w 139"/>
              <a:gd name="T41" fmla="*/ 0 h 148"/>
              <a:gd name="T42" fmla="*/ 74 w 139"/>
              <a:gd name="T43" fmla="*/ 4 h 148"/>
              <a:gd name="T44" fmla="*/ 135 w 139"/>
              <a:gd name="T45" fmla="*/ 65 h 148"/>
              <a:gd name="T46" fmla="*/ 139 w 139"/>
              <a:gd name="T47"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 h="148">
                <a:moveTo>
                  <a:pt x="139" y="74"/>
                </a:moveTo>
                <a:cubicBezTo>
                  <a:pt x="139" y="77"/>
                  <a:pt x="138" y="80"/>
                  <a:pt x="135" y="83"/>
                </a:cubicBezTo>
                <a:cubicBezTo>
                  <a:pt x="74" y="144"/>
                  <a:pt x="74" y="144"/>
                  <a:pt x="74" y="144"/>
                </a:cubicBezTo>
                <a:cubicBezTo>
                  <a:pt x="71" y="146"/>
                  <a:pt x="69" y="148"/>
                  <a:pt x="65" y="148"/>
                </a:cubicBezTo>
                <a:cubicBezTo>
                  <a:pt x="62" y="148"/>
                  <a:pt x="59" y="146"/>
                  <a:pt x="57" y="144"/>
                </a:cubicBezTo>
                <a:cubicBezTo>
                  <a:pt x="50" y="137"/>
                  <a:pt x="50" y="137"/>
                  <a:pt x="50" y="137"/>
                </a:cubicBezTo>
                <a:cubicBezTo>
                  <a:pt x="47" y="135"/>
                  <a:pt x="46" y="132"/>
                  <a:pt x="46" y="128"/>
                </a:cubicBezTo>
                <a:cubicBezTo>
                  <a:pt x="46" y="125"/>
                  <a:pt x="47" y="122"/>
                  <a:pt x="50" y="120"/>
                </a:cubicBezTo>
                <a:cubicBezTo>
                  <a:pt x="77" y="92"/>
                  <a:pt x="77" y="92"/>
                  <a:pt x="77" y="92"/>
                </a:cubicBezTo>
                <a:cubicBezTo>
                  <a:pt x="11" y="92"/>
                  <a:pt x="11" y="92"/>
                  <a:pt x="11" y="92"/>
                </a:cubicBezTo>
                <a:cubicBezTo>
                  <a:pt x="8" y="92"/>
                  <a:pt x="5" y="91"/>
                  <a:pt x="3" y="89"/>
                </a:cubicBezTo>
                <a:cubicBezTo>
                  <a:pt x="1" y="86"/>
                  <a:pt x="0" y="83"/>
                  <a:pt x="0" y="80"/>
                </a:cubicBezTo>
                <a:cubicBezTo>
                  <a:pt x="0" y="68"/>
                  <a:pt x="0" y="68"/>
                  <a:pt x="0" y="68"/>
                </a:cubicBezTo>
                <a:cubicBezTo>
                  <a:pt x="0" y="65"/>
                  <a:pt x="1" y="62"/>
                  <a:pt x="3" y="59"/>
                </a:cubicBezTo>
                <a:cubicBezTo>
                  <a:pt x="5" y="57"/>
                  <a:pt x="8" y="56"/>
                  <a:pt x="11" y="56"/>
                </a:cubicBezTo>
                <a:cubicBezTo>
                  <a:pt x="77" y="56"/>
                  <a:pt x="77" y="56"/>
                  <a:pt x="77" y="56"/>
                </a:cubicBezTo>
                <a:cubicBezTo>
                  <a:pt x="50" y="28"/>
                  <a:pt x="50" y="28"/>
                  <a:pt x="50" y="28"/>
                </a:cubicBezTo>
                <a:cubicBezTo>
                  <a:pt x="47" y="26"/>
                  <a:pt x="46" y="23"/>
                  <a:pt x="46" y="20"/>
                </a:cubicBezTo>
                <a:cubicBezTo>
                  <a:pt x="46" y="16"/>
                  <a:pt x="47" y="13"/>
                  <a:pt x="50" y="11"/>
                </a:cubicBezTo>
                <a:cubicBezTo>
                  <a:pt x="57" y="4"/>
                  <a:pt x="57" y="4"/>
                  <a:pt x="57" y="4"/>
                </a:cubicBezTo>
                <a:cubicBezTo>
                  <a:pt x="59" y="2"/>
                  <a:pt x="62" y="0"/>
                  <a:pt x="65" y="0"/>
                </a:cubicBezTo>
                <a:cubicBezTo>
                  <a:pt x="69" y="0"/>
                  <a:pt x="72" y="2"/>
                  <a:pt x="74" y="4"/>
                </a:cubicBezTo>
                <a:cubicBezTo>
                  <a:pt x="135" y="65"/>
                  <a:pt x="135" y="65"/>
                  <a:pt x="135" y="65"/>
                </a:cubicBezTo>
                <a:cubicBezTo>
                  <a:pt x="138" y="68"/>
                  <a:pt x="139" y="71"/>
                  <a:pt x="139" y="7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7" name="Freeform 97"/>
          <p:cNvSpPr>
            <a:spLocks/>
          </p:cNvSpPr>
          <p:nvPr/>
        </p:nvSpPr>
        <p:spPr bwMode="auto">
          <a:xfrm>
            <a:off x="4985115" y="2908967"/>
            <a:ext cx="203958" cy="193551"/>
          </a:xfrm>
          <a:custGeom>
            <a:avLst/>
            <a:gdLst>
              <a:gd name="T0" fmla="*/ 147 w 147"/>
              <a:gd name="T1" fmla="*/ 74 h 140"/>
              <a:gd name="T2" fmla="*/ 143 w 147"/>
              <a:gd name="T3" fmla="*/ 83 h 140"/>
              <a:gd name="T4" fmla="*/ 136 w 147"/>
              <a:gd name="T5" fmla="*/ 90 h 140"/>
              <a:gd name="T6" fmla="*/ 128 w 147"/>
              <a:gd name="T7" fmla="*/ 93 h 140"/>
              <a:gd name="T8" fmla="*/ 119 w 147"/>
              <a:gd name="T9" fmla="*/ 90 h 140"/>
              <a:gd name="T10" fmla="*/ 91 w 147"/>
              <a:gd name="T11" fmla="*/ 62 h 140"/>
              <a:gd name="T12" fmla="*/ 91 w 147"/>
              <a:gd name="T13" fmla="*/ 129 h 140"/>
              <a:gd name="T14" fmla="*/ 88 w 147"/>
              <a:gd name="T15" fmla="*/ 136 h 140"/>
              <a:gd name="T16" fmla="*/ 79 w 147"/>
              <a:gd name="T17" fmla="*/ 140 h 140"/>
              <a:gd name="T18" fmla="*/ 67 w 147"/>
              <a:gd name="T19" fmla="*/ 140 h 140"/>
              <a:gd name="T20" fmla="*/ 59 w 147"/>
              <a:gd name="T21" fmla="*/ 136 h 140"/>
              <a:gd name="T22" fmla="*/ 55 w 147"/>
              <a:gd name="T23" fmla="*/ 129 h 140"/>
              <a:gd name="T24" fmla="*/ 55 w 147"/>
              <a:gd name="T25" fmla="*/ 62 h 140"/>
              <a:gd name="T26" fmla="*/ 27 w 147"/>
              <a:gd name="T27" fmla="*/ 90 h 140"/>
              <a:gd name="T28" fmla="*/ 19 w 147"/>
              <a:gd name="T29" fmla="*/ 93 h 140"/>
              <a:gd name="T30" fmla="*/ 10 w 147"/>
              <a:gd name="T31" fmla="*/ 90 h 140"/>
              <a:gd name="T32" fmla="*/ 3 w 147"/>
              <a:gd name="T33" fmla="*/ 83 h 140"/>
              <a:gd name="T34" fmla="*/ 0 w 147"/>
              <a:gd name="T35" fmla="*/ 74 h 140"/>
              <a:gd name="T36" fmla="*/ 3 w 147"/>
              <a:gd name="T37" fmla="*/ 65 h 140"/>
              <a:gd name="T38" fmla="*/ 65 w 147"/>
              <a:gd name="T39" fmla="*/ 4 h 140"/>
              <a:gd name="T40" fmla="*/ 73 w 147"/>
              <a:gd name="T41" fmla="*/ 0 h 140"/>
              <a:gd name="T42" fmla="*/ 82 w 147"/>
              <a:gd name="T43" fmla="*/ 4 h 140"/>
              <a:gd name="T44" fmla="*/ 143 w 147"/>
              <a:gd name="T45" fmla="*/ 65 h 140"/>
              <a:gd name="T46" fmla="*/ 147 w 147"/>
              <a:gd name="T47"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40">
                <a:moveTo>
                  <a:pt x="147" y="74"/>
                </a:moveTo>
                <a:cubicBezTo>
                  <a:pt x="147" y="77"/>
                  <a:pt x="146" y="80"/>
                  <a:pt x="143" y="83"/>
                </a:cubicBezTo>
                <a:cubicBezTo>
                  <a:pt x="136" y="90"/>
                  <a:pt x="136" y="90"/>
                  <a:pt x="136" y="90"/>
                </a:cubicBezTo>
                <a:cubicBezTo>
                  <a:pt x="134" y="92"/>
                  <a:pt x="131" y="93"/>
                  <a:pt x="128" y="93"/>
                </a:cubicBezTo>
                <a:cubicBezTo>
                  <a:pt x="124" y="93"/>
                  <a:pt x="121" y="92"/>
                  <a:pt x="119" y="90"/>
                </a:cubicBezTo>
                <a:cubicBezTo>
                  <a:pt x="91" y="62"/>
                  <a:pt x="91" y="62"/>
                  <a:pt x="91" y="62"/>
                </a:cubicBezTo>
                <a:cubicBezTo>
                  <a:pt x="91" y="129"/>
                  <a:pt x="91" y="129"/>
                  <a:pt x="91" y="129"/>
                </a:cubicBezTo>
                <a:cubicBezTo>
                  <a:pt x="91" y="132"/>
                  <a:pt x="90" y="134"/>
                  <a:pt x="88" y="136"/>
                </a:cubicBezTo>
                <a:cubicBezTo>
                  <a:pt x="85" y="139"/>
                  <a:pt x="83" y="140"/>
                  <a:pt x="79" y="140"/>
                </a:cubicBezTo>
                <a:cubicBezTo>
                  <a:pt x="67" y="140"/>
                  <a:pt x="67" y="140"/>
                  <a:pt x="67" y="140"/>
                </a:cubicBezTo>
                <a:cubicBezTo>
                  <a:pt x="64" y="140"/>
                  <a:pt x="61" y="139"/>
                  <a:pt x="59" y="136"/>
                </a:cubicBezTo>
                <a:cubicBezTo>
                  <a:pt x="56" y="134"/>
                  <a:pt x="55" y="132"/>
                  <a:pt x="55" y="129"/>
                </a:cubicBezTo>
                <a:cubicBezTo>
                  <a:pt x="55" y="62"/>
                  <a:pt x="55" y="62"/>
                  <a:pt x="55" y="62"/>
                </a:cubicBezTo>
                <a:cubicBezTo>
                  <a:pt x="27" y="90"/>
                  <a:pt x="27" y="90"/>
                  <a:pt x="27" y="90"/>
                </a:cubicBezTo>
                <a:cubicBezTo>
                  <a:pt x="25" y="92"/>
                  <a:pt x="22" y="93"/>
                  <a:pt x="19" y="93"/>
                </a:cubicBezTo>
                <a:cubicBezTo>
                  <a:pt x="15" y="93"/>
                  <a:pt x="13" y="92"/>
                  <a:pt x="10" y="90"/>
                </a:cubicBezTo>
                <a:cubicBezTo>
                  <a:pt x="3" y="83"/>
                  <a:pt x="3" y="83"/>
                  <a:pt x="3" y="83"/>
                </a:cubicBezTo>
                <a:cubicBezTo>
                  <a:pt x="1" y="80"/>
                  <a:pt x="0" y="77"/>
                  <a:pt x="0" y="74"/>
                </a:cubicBezTo>
                <a:cubicBezTo>
                  <a:pt x="0" y="71"/>
                  <a:pt x="1" y="68"/>
                  <a:pt x="3" y="65"/>
                </a:cubicBezTo>
                <a:cubicBezTo>
                  <a:pt x="65" y="4"/>
                  <a:pt x="65" y="4"/>
                  <a:pt x="65" y="4"/>
                </a:cubicBezTo>
                <a:cubicBezTo>
                  <a:pt x="67" y="2"/>
                  <a:pt x="70" y="0"/>
                  <a:pt x="73" y="0"/>
                </a:cubicBezTo>
                <a:cubicBezTo>
                  <a:pt x="77" y="0"/>
                  <a:pt x="80" y="2"/>
                  <a:pt x="82" y="4"/>
                </a:cubicBezTo>
                <a:cubicBezTo>
                  <a:pt x="143" y="65"/>
                  <a:pt x="143" y="65"/>
                  <a:pt x="143" y="65"/>
                </a:cubicBezTo>
                <a:cubicBezTo>
                  <a:pt x="146" y="68"/>
                  <a:pt x="147" y="71"/>
                  <a:pt x="147" y="7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8" name="Freeform 98"/>
          <p:cNvSpPr>
            <a:spLocks/>
          </p:cNvSpPr>
          <p:nvPr/>
        </p:nvSpPr>
        <p:spPr bwMode="auto">
          <a:xfrm>
            <a:off x="5257752" y="2900643"/>
            <a:ext cx="206038" cy="195633"/>
          </a:xfrm>
          <a:custGeom>
            <a:avLst/>
            <a:gdLst>
              <a:gd name="T0" fmla="*/ 148 w 148"/>
              <a:gd name="T1" fmla="*/ 67 h 141"/>
              <a:gd name="T2" fmla="*/ 144 w 148"/>
              <a:gd name="T3" fmla="*/ 75 h 141"/>
              <a:gd name="T4" fmla="*/ 83 w 148"/>
              <a:gd name="T5" fmla="*/ 137 h 141"/>
              <a:gd name="T6" fmla="*/ 74 w 148"/>
              <a:gd name="T7" fmla="*/ 141 h 141"/>
              <a:gd name="T8" fmla="*/ 66 w 148"/>
              <a:gd name="T9" fmla="*/ 137 h 141"/>
              <a:gd name="T10" fmla="*/ 4 w 148"/>
              <a:gd name="T11" fmla="*/ 75 h 141"/>
              <a:gd name="T12" fmla="*/ 0 w 148"/>
              <a:gd name="T13" fmla="*/ 67 h 141"/>
              <a:gd name="T14" fmla="*/ 4 w 148"/>
              <a:gd name="T15" fmla="*/ 58 h 141"/>
              <a:gd name="T16" fmla="*/ 11 w 148"/>
              <a:gd name="T17" fmla="*/ 51 h 141"/>
              <a:gd name="T18" fmla="*/ 20 w 148"/>
              <a:gd name="T19" fmla="*/ 48 h 141"/>
              <a:gd name="T20" fmla="*/ 28 w 148"/>
              <a:gd name="T21" fmla="*/ 51 h 141"/>
              <a:gd name="T22" fmla="*/ 56 w 148"/>
              <a:gd name="T23" fmla="*/ 79 h 141"/>
              <a:gd name="T24" fmla="*/ 56 w 148"/>
              <a:gd name="T25" fmla="*/ 12 h 141"/>
              <a:gd name="T26" fmla="*/ 60 w 148"/>
              <a:gd name="T27" fmla="*/ 4 h 141"/>
              <a:gd name="T28" fmla="*/ 68 w 148"/>
              <a:gd name="T29" fmla="*/ 0 h 141"/>
              <a:gd name="T30" fmla="*/ 80 w 148"/>
              <a:gd name="T31" fmla="*/ 0 h 141"/>
              <a:gd name="T32" fmla="*/ 89 w 148"/>
              <a:gd name="T33" fmla="*/ 4 h 141"/>
              <a:gd name="T34" fmla="*/ 92 w 148"/>
              <a:gd name="T35" fmla="*/ 12 h 141"/>
              <a:gd name="T36" fmla="*/ 92 w 148"/>
              <a:gd name="T37" fmla="*/ 79 h 141"/>
              <a:gd name="T38" fmla="*/ 120 w 148"/>
              <a:gd name="T39" fmla="*/ 51 h 141"/>
              <a:gd name="T40" fmla="*/ 129 w 148"/>
              <a:gd name="T41" fmla="*/ 48 h 141"/>
              <a:gd name="T42" fmla="*/ 137 w 148"/>
              <a:gd name="T43" fmla="*/ 51 h 141"/>
              <a:gd name="T44" fmla="*/ 144 w 148"/>
              <a:gd name="T45" fmla="*/ 58 h 141"/>
              <a:gd name="T46" fmla="*/ 148 w 148"/>
              <a:gd name="T47"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141">
                <a:moveTo>
                  <a:pt x="148" y="67"/>
                </a:moveTo>
                <a:cubicBezTo>
                  <a:pt x="148" y="70"/>
                  <a:pt x="147" y="73"/>
                  <a:pt x="144" y="75"/>
                </a:cubicBezTo>
                <a:cubicBezTo>
                  <a:pt x="83" y="137"/>
                  <a:pt x="83" y="137"/>
                  <a:pt x="83" y="137"/>
                </a:cubicBezTo>
                <a:cubicBezTo>
                  <a:pt x="80" y="139"/>
                  <a:pt x="77" y="141"/>
                  <a:pt x="74" y="141"/>
                </a:cubicBezTo>
                <a:cubicBezTo>
                  <a:pt x="71" y="141"/>
                  <a:pt x="68" y="139"/>
                  <a:pt x="66" y="137"/>
                </a:cubicBezTo>
                <a:cubicBezTo>
                  <a:pt x="4" y="75"/>
                  <a:pt x="4" y="75"/>
                  <a:pt x="4" y="75"/>
                </a:cubicBezTo>
                <a:cubicBezTo>
                  <a:pt x="2" y="73"/>
                  <a:pt x="0" y="70"/>
                  <a:pt x="0" y="67"/>
                </a:cubicBezTo>
                <a:cubicBezTo>
                  <a:pt x="0" y="64"/>
                  <a:pt x="2" y="61"/>
                  <a:pt x="4" y="58"/>
                </a:cubicBezTo>
                <a:cubicBezTo>
                  <a:pt x="11" y="51"/>
                  <a:pt x="11" y="51"/>
                  <a:pt x="11" y="51"/>
                </a:cubicBezTo>
                <a:cubicBezTo>
                  <a:pt x="14" y="49"/>
                  <a:pt x="16" y="48"/>
                  <a:pt x="20" y="48"/>
                </a:cubicBezTo>
                <a:cubicBezTo>
                  <a:pt x="23" y="48"/>
                  <a:pt x="26" y="49"/>
                  <a:pt x="28" y="51"/>
                </a:cubicBezTo>
                <a:cubicBezTo>
                  <a:pt x="56" y="79"/>
                  <a:pt x="56" y="79"/>
                  <a:pt x="56" y="79"/>
                </a:cubicBezTo>
                <a:cubicBezTo>
                  <a:pt x="56" y="12"/>
                  <a:pt x="56" y="12"/>
                  <a:pt x="56" y="12"/>
                </a:cubicBezTo>
                <a:cubicBezTo>
                  <a:pt x="56" y="9"/>
                  <a:pt x="57" y="6"/>
                  <a:pt x="60" y="4"/>
                </a:cubicBezTo>
                <a:cubicBezTo>
                  <a:pt x="62" y="2"/>
                  <a:pt x="65" y="0"/>
                  <a:pt x="68" y="0"/>
                </a:cubicBezTo>
                <a:cubicBezTo>
                  <a:pt x="80" y="0"/>
                  <a:pt x="80" y="0"/>
                  <a:pt x="80" y="0"/>
                </a:cubicBezTo>
                <a:cubicBezTo>
                  <a:pt x="83" y="0"/>
                  <a:pt x="86" y="2"/>
                  <a:pt x="89" y="4"/>
                </a:cubicBezTo>
                <a:cubicBezTo>
                  <a:pt x="91" y="6"/>
                  <a:pt x="92" y="9"/>
                  <a:pt x="92" y="12"/>
                </a:cubicBezTo>
                <a:cubicBezTo>
                  <a:pt x="92" y="79"/>
                  <a:pt x="92" y="79"/>
                  <a:pt x="92" y="79"/>
                </a:cubicBezTo>
                <a:cubicBezTo>
                  <a:pt x="120" y="51"/>
                  <a:pt x="120" y="51"/>
                  <a:pt x="120" y="51"/>
                </a:cubicBezTo>
                <a:cubicBezTo>
                  <a:pt x="122" y="49"/>
                  <a:pt x="125" y="48"/>
                  <a:pt x="129" y="48"/>
                </a:cubicBezTo>
                <a:cubicBezTo>
                  <a:pt x="132" y="48"/>
                  <a:pt x="135" y="49"/>
                  <a:pt x="137" y="51"/>
                </a:cubicBezTo>
                <a:cubicBezTo>
                  <a:pt x="144" y="58"/>
                  <a:pt x="144" y="58"/>
                  <a:pt x="144" y="58"/>
                </a:cubicBezTo>
                <a:cubicBezTo>
                  <a:pt x="147" y="61"/>
                  <a:pt x="148" y="64"/>
                  <a:pt x="148" y="6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99" name="Freeform 99"/>
          <p:cNvSpPr>
            <a:spLocks/>
          </p:cNvSpPr>
          <p:nvPr/>
        </p:nvSpPr>
        <p:spPr bwMode="auto">
          <a:xfrm>
            <a:off x="5526228" y="2892318"/>
            <a:ext cx="235176" cy="210201"/>
          </a:xfrm>
          <a:custGeom>
            <a:avLst/>
            <a:gdLst>
              <a:gd name="T0" fmla="*/ 170 w 170"/>
              <a:gd name="T1" fmla="*/ 55 h 152"/>
              <a:gd name="T2" fmla="*/ 168 w 170"/>
              <a:gd name="T3" fmla="*/ 59 h 152"/>
              <a:gd name="T4" fmla="*/ 120 w 170"/>
              <a:gd name="T5" fmla="*/ 107 h 152"/>
              <a:gd name="T6" fmla="*/ 115 w 170"/>
              <a:gd name="T7" fmla="*/ 109 h 152"/>
              <a:gd name="T8" fmla="*/ 111 w 170"/>
              <a:gd name="T9" fmla="*/ 107 h 152"/>
              <a:gd name="T10" fmla="*/ 109 w 170"/>
              <a:gd name="T11" fmla="*/ 103 h 152"/>
              <a:gd name="T12" fmla="*/ 109 w 170"/>
              <a:gd name="T13" fmla="*/ 79 h 152"/>
              <a:gd name="T14" fmla="*/ 88 w 170"/>
              <a:gd name="T15" fmla="*/ 79 h 152"/>
              <a:gd name="T16" fmla="*/ 71 w 170"/>
              <a:gd name="T17" fmla="*/ 80 h 152"/>
              <a:gd name="T18" fmla="*/ 57 w 170"/>
              <a:gd name="T19" fmla="*/ 82 h 152"/>
              <a:gd name="T20" fmla="*/ 44 w 170"/>
              <a:gd name="T21" fmla="*/ 86 h 152"/>
              <a:gd name="T22" fmla="*/ 34 w 170"/>
              <a:gd name="T23" fmla="*/ 92 h 152"/>
              <a:gd name="T24" fmla="*/ 27 w 170"/>
              <a:gd name="T25" fmla="*/ 102 h 152"/>
              <a:gd name="T26" fmla="*/ 22 w 170"/>
              <a:gd name="T27" fmla="*/ 115 h 152"/>
              <a:gd name="T28" fmla="*/ 21 w 170"/>
              <a:gd name="T29" fmla="*/ 132 h 152"/>
              <a:gd name="T30" fmla="*/ 21 w 170"/>
              <a:gd name="T31" fmla="*/ 144 h 152"/>
              <a:gd name="T32" fmla="*/ 21 w 170"/>
              <a:gd name="T33" fmla="*/ 146 h 152"/>
              <a:gd name="T34" fmla="*/ 21 w 170"/>
              <a:gd name="T35" fmla="*/ 148 h 152"/>
              <a:gd name="T36" fmla="*/ 21 w 170"/>
              <a:gd name="T37" fmla="*/ 151 h 152"/>
              <a:gd name="T38" fmla="*/ 18 w 170"/>
              <a:gd name="T39" fmla="*/ 152 h 152"/>
              <a:gd name="T40" fmla="*/ 16 w 170"/>
              <a:gd name="T41" fmla="*/ 150 h 152"/>
              <a:gd name="T42" fmla="*/ 15 w 170"/>
              <a:gd name="T43" fmla="*/ 148 h 152"/>
              <a:gd name="T44" fmla="*/ 13 w 170"/>
              <a:gd name="T45" fmla="*/ 145 h 152"/>
              <a:gd name="T46" fmla="*/ 12 w 170"/>
              <a:gd name="T47" fmla="*/ 143 h 152"/>
              <a:gd name="T48" fmla="*/ 0 w 170"/>
              <a:gd name="T49" fmla="*/ 100 h 152"/>
              <a:gd name="T50" fmla="*/ 5 w 170"/>
              <a:gd name="T51" fmla="*/ 69 h 152"/>
              <a:gd name="T52" fmla="*/ 88 w 170"/>
              <a:gd name="T53" fmla="*/ 31 h 152"/>
              <a:gd name="T54" fmla="*/ 109 w 170"/>
              <a:gd name="T55" fmla="*/ 31 h 152"/>
              <a:gd name="T56" fmla="*/ 109 w 170"/>
              <a:gd name="T57" fmla="*/ 6 h 152"/>
              <a:gd name="T58" fmla="*/ 111 w 170"/>
              <a:gd name="T59" fmla="*/ 2 h 152"/>
              <a:gd name="T60" fmla="*/ 115 w 170"/>
              <a:gd name="T61" fmla="*/ 0 h 152"/>
              <a:gd name="T62" fmla="*/ 120 w 170"/>
              <a:gd name="T63" fmla="*/ 2 h 152"/>
              <a:gd name="T64" fmla="*/ 168 w 170"/>
              <a:gd name="T65" fmla="*/ 50 h 152"/>
              <a:gd name="T66" fmla="*/ 170 w 170"/>
              <a:gd name="T67" fmla="*/ 5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52">
                <a:moveTo>
                  <a:pt x="170" y="55"/>
                </a:moveTo>
                <a:cubicBezTo>
                  <a:pt x="170" y="56"/>
                  <a:pt x="169" y="58"/>
                  <a:pt x="168" y="59"/>
                </a:cubicBezTo>
                <a:cubicBezTo>
                  <a:pt x="120" y="107"/>
                  <a:pt x="120" y="107"/>
                  <a:pt x="120" y="107"/>
                </a:cubicBezTo>
                <a:cubicBezTo>
                  <a:pt x="118" y="109"/>
                  <a:pt x="117" y="109"/>
                  <a:pt x="115" y="109"/>
                </a:cubicBezTo>
                <a:cubicBezTo>
                  <a:pt x="114" y="109"/>
                  <a:pt x="112" y="109"/>
                  <a:pt x="111" y="107"/>
                </a:cubicBezTo>
                <a:cubicBezTo>
                  <a:pt x="110" y="106"/>
                  <a:pt x="109" y="105"/>
                  <a:pt x="109" y="103"/>
                </a:cubicBezTo>
                <a:cubicBezTo>
                  <a:pt x="109" y="79"/>
                  <a:pt x="109" y="79"/>
                  <a:pt x="109" y="79"/>
                </a:cubicBezTo>
                <a:cubicBezTo>
                  <a:pt x="88" y="79"/>
                  <a:pt x="88" y="79"/>
                  <a:pt x="88" y="79"/>
                </a:cubicBezTo>
                <a:cubicBezTo>
                  <a:pt x="82" y="79"/>
                  <a:pt x="76" y="79"/>
                  <a:pt x="71" y="80"/>
                </a:cubicBezTo>
                <a:cubicBezTo>
                  <a:pt x="67" y="80"/>
                  <a:pt x="62" y="81"/>
                  <a:pt x="57" y="82"/>
                </a:cubicBezTo>
                <a:cubicBezTo>
                  <a:pt x="52" y="83"/>
                  <a:pt x="48" y="84"/>
                  <a:pt x="44" y="86"/>
                </a:cubicBezTo>
                <a:cubicBezTo>
                  <a:pt x="41" y="87"/>
                  <a:pt x="37" y="89"/>
                  <a:pt x="34" y="92"/>
                </a:cubicBezTo>
                <a:cubicBezTo>
                  <a:pt x="31" y="95"/>
                  <a:pt x="29" y="98"/>
                  <a:pt x="27" y="102"/>
                </a:cubicBezTo>
                <a:cubicBezTo>
                  <a:pt x="25" y="105"/>
                  <a:pt x="23" y="110"/>
                  <a:pt x="22" y="115"/>
                </a:cubicBezTo>
                <a:cubicBezTo>
                  <a:pt x="21" y="120"/>
                  <a:pt x="21" y="126"/>
                  <a:pt x="21" y="132"/>
                </a:cubicBezTo>
                <a:cubicBezTo>
                  <a:pt x="21" y="135"/>
                  <a:pt x="21" y="139"/>
                  <a:pt x="21" y="144"/>
                </a:cubicBezTo>
                <a:cubicBezTo>
                  <a:pt x="21" y="144"/>
                  <a:pt x="21" y="145"/>
                  <a:pt x="21" y="146"/>
                </a:cubicBezTo>
                <a:cubicBezTo>
                  <a:pt x="21" y="147"/>
                  <a:pt x="21" y="148"/>
                  <a:pt x="21" y="148"/>
                </a:cubicBezTo>
                <a:cubicBezTo>
                  <a:pt x="21" y="149"/>
                  <a:pt x="21" y="150"/>
                  <a:pt x="21" y="151"/>
                </a:cubicBezTo>
                <a:cubicBezTo>
                  <a:pt x="20" y="151"/>
                  <a:pt x="19" y="152"/>
                  <a:pt x="18" y="152"/>
                </a:cubicBezTo>
                <a:cubicBezTo>
                  <a:pt x="17" y="152"/>
                  <a:pt x="17" y="151"/>
                  <a:pt x="16" y="150"/>
                </a:cubicBezTo>
                <a:cubicBezTo>
                  <a:pt x="15" y="149"/>
                  <a:pt x="15" y="149"/>
                  <a:pt x="15" y="148"/>
                </a:cubicBezTo>
                <a:cubicBezTo>
                  <a:pt x="14" y="147"/>
                  <a:pt x="14" y="146"/>
                  <a:pt x="13" y="145"/>
                </a:cubicBezTo>
                <a:cubicBezTo>
                  <a:pt x="13" y="144"/>
                  <a:pt x="13" y="143"/>
                  <a:pt x="12" y="143"/>
                </a:cubicBezTo>
                <a:cubicBezTo>
                  <a:pt x="4" y="125"/>
                  <a:pt x="0" y="111"/>
                  <a:pt x="0" y="100"/>
                </a:cubicBezTo>
                <a:cubicBezTo>
                  <a:pt x="0" y="88"/>
                  <a:pt x="2" y="77"/>
                  <a:pt x="5" y="69"/>
                </a:cubicBezTo>
                <a:cubicBezTo>
                  <a:pt x="16" y="43"/>
                  <a:pt x="43" y="31"/>
                  <a:pt x="88" y="31"/>
                </a:cubicBezTo>
                <a:cubicBezTo>
                  <a:pt x="109" y="31"/>
                  <a:pt x="109" y="31"/>
                  <a:pt x="109" y="31"/>
                </a:cubicBezTo>
                <a:cubicBezTo>
                  <a:pt x="109" y="6"/>
                  <a:pt x="109" y="6"/>
                  <a:pt x="109" y="6"/>
                </a:cubicBezTo>
                <a:cubicBezTo>
                  <a:pt x="109" y="5"/>
                  <a:pt x="110" y="3"/>
                  <a:pt x="111" y="2"/>
                </a:cubicBezTo>
                <a:cubicBezTo>
                  <a:pt x="112" y="1"/>
                  <a:pt x="114" y="0"/>
                  <a:pt x="115" y="0"/>
                </a:cubicBezTo>
                <a:cubicBezTo>
                  <a:pt x="117" y="0"/>
                  <a:pt x="118" y="1"/>
                  <a:pt x="120" y="2"/>
                </a:cubicBezTo>
                <a:cubicBezTo>
                  <a:pt x="168" y="50"/>
                  <a:pt x="168" y="50"/>
                  <a:pt x="168" y="50"/>
                </a:cubicBezTo>
                <a:cubicBezTo>
                  <a:pt x="169" y="52"/>
                  <a:pt x="170" y="53"/>
                  <a:pt x="170" y="5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0" name="Freeform 100"/>
          <p:cNvSpPr>
            <a:spLocks noEditPoints="1"/>
          </p:cNvSpPr>
          <p:nvPr/>
        </p:nvSpPr>
        <p:spPr bwMode="auto">
          <a:xfrm>
            <a:off x="5817596" y="2900643"/>
            <a:ext cx="201877" cy="201877"/>
          </a:xfrm>
          <a:custGeom>
            <a:avLst/>
            <a:gdLst>
              <a:gd name="T0" fmla="*/ 72 w 146"/>
              <a:gd name="T1" fmla="*/ 88 h 146"/>
              <a:gd name="T2" fmla="*/ 71 w 146"/>
              <a:gd name="T3" fmla="*/ 90 h 146"/>
              <a:gd name="T4" fmla="*/ 39 w 146"/>
              <a:gd name="T5" fmla="*/ 122 h 146"/>
              <a:gd name="T6" fmla="*/ 53 w 146"/>
              <a:gd name="T7" fmla="*/ 135 h 146"/>
              <a:gd name="T8" fmla="*/ 55 w 146"/>
              <a:gd name="T9" fmla="*/ 140 h 146"/>
              <a:gd name="T10" fmla="*/ 53 w 146"/>
              <a:gd name="T11" fmla="*/ 144 h 146"/>
              <a:gd name="T12" fmla="*/ 49 w 146"/>
              <a:gd name="T13" fmla="*/ 146 h 146"/>
              <a:gd name="T14" fmla="*/ 6 w 146"/>
              <a:gd name="T15" fmla="*/ 146 h 146"/>
              <a:gd name="T16" fmla="*/ 2 w 146"/>
              <a:gd name="T17" fmla="*/ 144 h 146"/>
              <a:gd name="T18" fmla="*/ 0 w 146"/>
              <a:gd name="T19" fmla="*/ 140 h 146"/>
              <a:gd name="T20" fmla="*/ 0 w 146"/>
              <a:gd name="T21" fmla="*/ 97 h 146"/>
              <a:gd name="T22" fmla="*/ 2 w 146"/>
              <a:gd name="T23" fmla="*/ 93 h 146"/>
              <a:gd name="T24" fmla="*/ 6 w 146"/>
              <a:gd name="T25" fmla="*/ 91 h 146"/>
              <a:gd name="T26" fmla="*/ 11 w 146"/>
              <a:gd name="T27" fmla="*/ 93 h 146"/>
              <a:gd name="T28" fmla="*/ 24 w 146"/>
              <a:gd name="T29" fmla="*/ 107 h 146"/>
              <a:gd name="T30" fmla="*/ 56 w 146"/>
              <a:gd name="T31" fmla="*/ 75 h 146"/>
              <a:gd name="T32" fmla="*/ 58 w 146"/>
              <a:gd name="T33" fmla="*/ 74 h 146"/>
              <a:gd name="T34" fmla="*/ 60 w 146"/>
              <a:gd name="T35" fmla="*/ 75 h 146"/>
              <a:gd name="T36" fmla="*/ 71 w 146"/>
              <a:gd name="T37" fmla="*/ 86 h 146"/>
              <a:gd name="T38" fmla="*/ 72 w 146"/>
              <a:gd name="T39" fmla="*/ 88 h 146"/>
              <a:gd name="T40" fmla="*/ 146 w 146"/>
              <a:gd name="T41" fmla="*/ 6 h 146"/>
              <a:gd name="T42" fmla="*/ 146 w 146"/>
              <a:gd name="T43" fmla="*/ 49 h 146"/>
              <a:gd name="T44" fmla="*/ 144 w 146"/>
              <a:gd name="T45" fmla="*/ 53 h 146"/>
              <a:gd name="T46" fmla="*/ 139 w 146"/>
              <a:gd name="T47" fmla="*/ 55 h 146"/>
              <a:gd name="T48" fmla="*/ 135 w 146"/>
              <a:gd name="T49" fmla="*/ 53 h 146"/>
              <a:gd name="T50" fmla="*/ 122 w 146"/>
              <a:gd name="T51" fmla="*/ 39 h 146"/>
              <a:gd name="T52" fmla="*/ 90 w 146"/>
              <a:gd name="T53" fmla="*/ 71 h 146"/>
              <a:gd name="T54" fmla="*/ 88 w 146"/>
              <a:gd name="T55" fmla="*/ 72 h 146"/>
              <a:gd name="T56" fmla="*/ 86 w 146"/>
              <a:gd name="T57" fmla="*/ 71 h 146"/>
              <a:gd name="T58" fmla="*/ 75 w 146"/>
              <a:gd name="T59" fmla="*/ 60 h 146"/>
              <a:gd name="T60" fmla="*/ 74 w 146"/>
              <a:gd name="T61" fmla="*/ 58 h 146"/>
              <a:gd name="T62" fmla="*/ 75 w 146"/>
              <a:gd name="T63" fmla="*/ 56 h 146"/>
              <a:gd name="T64" fmla="*/ 106 w 146"/>
              <a:gd name="T65" fmla="*/ 24 h 146"/>
              <a:gd name="T66" fmla="*/ 93 w 146"/>
              <a:gd name="T67" fmla="*/ 11 h 146"/>
              <a:gd name="T68" fmla="*/ 91 w 146"/>
              <a:gd name="T69" fmla="*/ 6 h 146"/>
              <a:gd name="T70" fmla="*/ 93 w 146"/>
              <a:gd name="T71" fmla="*/ 2 h 146"/>
              <a:gd name="T72" fmla="*/ 97 w 146"/>
              <a:gd name="T73" fmla="*/ 0 h 146"/>
              <a:gd name="T74" fmla="*/ 139 w 146"/>
              <a:gd name="T75" fmla="*/ 0 h 146"/>
              <a:gd name="T76" fmla="*/ 144 w 146"/>
              <a:gd name="T77" fmla="*/ 2 h 146"/>
              <a:gd name="T78" fmla="*/ 146 w 146"/>
              <a:gd name="T79"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46">
                <a:moveTo>
                  <a:pt x="72" y="88"/>
                </a:moveTo>
                <a:cubicBezTo>
                  <a:pt x="72" y="89"/>
                  <a:pt x="71" y="90"/>
                  <a:pt x="71" y="90"/>
                </a:cubicBezTo>
                <a:cubicBezTo>
                  <a:pt x="39" y="122"/>
                  <a:pt x="39" y="122"/>
                  <a:pt x="39" y="122"/>
                </a:cubicBezTo>
                <a:cubicBezTo>
                  <a:pt x="53" y="135"/>
                  <a:pt x="53" y="135"/>
                  <a:pt x="53" y="135"/>
                </a:cubicBezTo>
                <a:cubicBezTo>
                  <a:pt x="54" y="136"/>
                  <a:pt x="55" y="138"/>
                  <a:pt x="55" y="140"/>
                </a:cubicBezTo>
                <a:cubicBezTo>
                  <a:pt x="55" y="141"/>
                  <a:pt x="54" y="143"/>
                  <a:pt x="53" y="144"/>
                </a:cubicBezTo>
                <a:cubicBezTo>
                  <a:pt x="52" y="145"/>
                  <a:pt x="50" y="146"/>
                  <a:pt x="49" y="146"/>
                </a:cubicBezTo>
                <a:cubicBezTo>
                  <a:pt x="6" y="146"/>
                  <a:pt x="6" y="146"/>
                  <a:pt x="6" y="146"/>
                </a:cubicBezTo>
                <a:cubicBezTo>
                  <a:pt x="5" y="146"/>
                  <a:pt x="3" y="145"/>
                  <a:pt x="2" y="144"/>
                </a:cubicBezTo>
                <a:cubicBezTo>
                  <a:pt x="1" y="143"/>
                  <a:pt x="0" y="141"/>
                  <a:pt x="0" y="140"/>
                </a:cubicBezTo>
                <a:cubicBezTo>
                  <a:pt x="0" y="97"/>
                  <a:pt x="0" y="97"/>
                  <a:pt x="0" y="97"/>
                </a:cubicBezTo>
                <a:cubicBezTo>
                  <a:pt x="0" y="96"/>
                  <a:pt x="1" y="94"/>
                  <a:pt x="2" y="93"/>
                </a:cubicBezTo>
                <a:cubicBezTo>
                  <a:pt x="3" y="92"/>
                  <a:pt x="5" y="91"/>
                  <a:pt x="6" y="91"/>
                </a:cubicBezTo>
                <a:cubicBezTo>
                  <a:pt x="8" y="91"/>
                  <a:pt x="9" y="92"/>
                  <a:pt x="11" y="93"/>
                </a:cubicBezTo>
                <a:cubicBezTo>
                  <a:pt x="24" y="107"/>
                  <a:pt x="24" y="107"/>
                  <a:pt x="24" y="107"/>
                </a:cubicBezTo>
                <a:cubicBezTo>
                  <a:pt x="56" y="75"/>
                  <a:pt x="56" y="75"/>
                  <a:pt x="56" y="75"/>
                </a:cubicBezTo>
                <a:cubicBezTo>
                  <a:pt x="56" y="74"/>
                  <a:pt x="57" y="74"/>
                  <a:pt x="58" y="74"/>
                </a:cubicBezTo>
                <a:cubicBezTo>
                  <a:pt x="59" y="74"/>
                  <a:pt x="59" y="74"/>
                  <a:pt x="60" y="75"/>
                </a:cubicBezTo>
                <a:cubicBezTo>
                  <a:pt x="71" y="86"/>
                  <a:pt x="71" y="86"/>
                  <a:pt x="71" y="86"/>
                </a:cubicBezTo>
                <a:cubicBezTo>
                  <a:pt x="71" y="87"/>
                  <a:pt x="72" y="87"/>
                  <a:pt x="72" y="88"/>
                </a:cubicBezTo>
                <a:close/>
                <a:moveTo>
                  <a:pt x="146" y="6"/>
                </a:moveTo>
                <a:cubicBezTo>
                  <a:pt x="146" y="49"/>
                  <a:pt x="146" y="49"/>
                  <a:pt x="146" y="49"/>
                </a:cubicBezTo>
                <a:cubicBezTo>
                  <a:pt x="146" y="50"/>
                  <a:pt x="145" y="52"/>
                  <a:pt x="144" y="53"/>
                </a:cubicBezTo>
                <a:cubicBezTo>
                  <a:pt x="143" y="54"/>
                  <a:pt x="141" y="55"/>
                  <a:pt x="139" y="55"/>
                </a:cubicBezTo>
                <a:cubicBezTo>
                  <a:pt x="138" y="55"/>
                  <a:pt x="136" y="54"/>
                  <a:pt x="135" y="53"/>
                </a:cubicBezTo>
                <a:cubicBezTo>
                  <a:pt x="122" y="39"/>
                  <a:pt x="122" y="39"/>
                  <a:pt x="122" y="39"/>
                </a:cubicBezTo>
                <a:cubicBezTo>
                  <a:pt x="90" y="71"/>
                  <a:pt x="90" y="71"/>
                  <a:pt x="90" y="71"/>
                </a:cubicBezTo>
                <a:cubicBezTo>
                  <a:pt x="90" y="71"/>
                  <a:pt x="89" y="72"/>
                  <a:pt x="88" y="72"/>
                </a:cubicBezTo>
                <a:cubicBezTo>
                  <a:pt x="87" y="72"/>
                  <a:pt x="86" y="71"/>
                  <a:pt x="86" y="71"/>
                </a:cubicBezTo>
                <a:cubicBezTo>
                  <a:pt x="75" y="60"/>
                  <a:pt x="75" y="60"/>
                  <a:pt x="75" y="60"/>
                </a:cubicBezTo>
                <a:cubicBezTo>
                  <a:pt x="74" y="59"/>
                  <a:pt x="74" y="59"/>
                  <a:pt x="74" y="58"/>
                </a:cubicBezTo>
                <a:cubicBezTo>
                  <a:pt x="74" y="57"/>
                  <a:pt x="74" y="56"/>
                  <a:pt x="75" y="56"/>
                </a:cubicBezTo>
                <a:cubicBezTo>
                  <a:pt x="106" y="24"/>
                  <a:pt x="106" y="24"/>
                  <a:pt x="106" y="24"/>
                </a:cubicBezTo>
                <a:cubicBezTo>
                  <a:pt x="93" y="11"/>
                  <a:pt x="93" y="11"/>
                  <a:pt x="93" y="11"/>
                </a:cubicBezTo>
                <a:cubicBezTo>
                  <a:pt x="92" y="9"/>
                  <a:pt x="91" y="8"/>
                  <a:pt x="91" y="6"/>
                </a:cubicBezTo>
                <a:cubicBezTo>
                  <a:pt x="91" y="5"/>
                  <a:pt x="92" y="3"/>
                  <a:pt x="93" y="2"/>
                </a:cubicBezTo>
                <a:cubicBezTo>
                  <a:pt x="94" y="1"/>
                  <a:pt x="95" y="0"/>
                  <a:pt x="97" y="0"/>
                </a:cubicBezTo>
                <a:cubicBezTo>
                  <a:pt x="139" y="0"/>
                  <a:pt x="139" y="0"/>
                  <a:pt x="139" y="0"/>
                </a:cubicBezTo>
                <a:cubicBezTo>
                  <a:pt x="141" y="0"/>
                  <a:pt x="143" y="1"/>
                  <a:pt x="144" y="2"/>
                </a:cubicBezTo>
                <a:cubicBezTo>
                  <a:pt x="145" y="3"/>
                  <a:pt x="146" y="5"/>
                  <a:pt x="146"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1" name="Freeform 101"/>
          <p:cNvSpPr>
            <a:spLocks noEditPoints="1"/>
          </p:cNvSpPr>
          <p:nvPr/>
        </p:nvSpPr>
        <p:spPr bwMode="auto">
          <a:xfrm>
            <a:off x="6077745" y="2902724"/>
            <a:ext cx="197714" cy="197714"/>
          </a:xfrm>
          <a:custGeom>
            <a:avLst/>
            <a:gdLst>
              <a:gd name="T0" fmla="*/ 72 w 143"/>
              <a:gd name="T1" fmla="*/ 77 h 142"/>
              <a:gd name="T2" fmla="*/ 72 w 143"/>
              <a:gd name="T3" fmla="*/ 119 h 142"/>
              <a:gd name="T4" fmla="*/ 70 w 143"/>
              <a:gd name="T5" fmla="*/ 124 h 142"/>
              <a:gd name="T6" fmla="*/ 66 w 143"/>
              <a:gd name="T7" fmla="*/ 125 h 142"/>
              <a:gd name="T8" fmla="*/ 61 w 143"/>
              <a:gd name="T9" fmla="*/ 124 h 142"/>
              <a:gd name="T10" fmla="*/ 48 w 143"/>
              <a:gd name="T11" fmla="*/ 110 h 142"/>
              <a:gd name="T12" fmla="*/ 16 w 143"/>
              <a:gd name="T13" fmla="*/ 141 h 142"/>
              <a:gd name="T14" fmla="*/ 14 w 143"/>
              <a:gd name="T15" fmla="*/ 142 h 142"/>
              <a:gd name="T16" fmla="*/ 12 w 143"/>
              <a:gd name="T17" fmla="*/ 141 h 142"/>
              <a:gd name="T18" fmla="*/ 1 w 143"/>
              <a:gd name="T19" fmla="*/ 131 h 142"/>
              <a:gd name="T20" fmla="*/ 0 w 143"/>
              <a:gd name="T21" fmla="*/ 128 h 142"/>
              <a:gd name="T22" fmla="*/ 1 w 143"/>
              <a:gd name="T23" fmla="*/ 126 h 142"/>
              <a:gd name="T24" fmla="*/ 33 w 143"/>
              <a:gd name="T25" fmla="*/ 95 h 142"/>
              <a:gd name="T26" fmla="*/ 19 w 143"/>
              <a:gd name="T27" fmla="*/ 81 h 142"/>
              <a:gd name="T28" fmla="*/ 17 w 143"/>
              <a:gd name="T29" fmla="*/ 77 h 142"/>
              <a:gd name="T30" fmla="*/ 19 w 143"/>
              <a:gd name="T31" fmla="*/ 73 h 142"/>
              <a:gd name="T32" fmla="*/ 23 w 143"/>
              <a:gd name="T33" fmla="*/ 71 h 142"/>
              <a:gd name="T34" fmla="*/ 66 w 143"/>
              <a:gd name="T35" fmla="*/ 71 h 142"/>
              <a:gd name="T36" fmla="*/ 70 w 143"/>
              <a:gd name="T37" fmla="*/ 73 h 142"/>
              <a:gd name="T38" fmla="*/ 72 w 143"/>
              <a:gd name="T39" fmla="*/ 77 h 142"/>
              <a:gd name="T40" fmla="*/ 143 w 143"/>
              <a:gd name="T41" fmla="*/ 13 h 142"/>
              <a:gd name="T42" fmla="*/ 142 w 143"/>
              <a:gd name="T43" fmla="*/ 16 h 142"/>
              <a:gd name="T44" fmla="*/ 111 w 143"/>
              <a:gd name="T45" fmla="*/ 47 h 142"/>
              <a:gd name="T46" fmla="*/ 124 w 143"/>
              <a:gd name="T47" fmla="*/ 61 h 142"/>
              <a:gd name="T48" fmla="*/ 126 w 143"/>
              <a:gd name="T49" fmla="*/ 65 h 142"/>
              <a:gd name="T50" fmla="*/ 124 w 143"/>
              <a:gd name="T51" fmla="*/ 69 h 142"/>
              <a:gd name="T52" fmla="*/ 120 w 143"/>
              <a:gd name="T53" fmla="*/ 71 h 142"/>
              <a:gd name="T54" fmla="*/ 78 w 143"/>
              <a:gd name="T55" fmla="*/ 71 h 142"/>
              <a:gd name="T56" fmla="*/ 73 w 143"/>
              <a:gd name="T57" fmla="*/ 69 h 142"/>
              <a:gd name="T58" fmla="*/ 72 w 143"/>
              <a:gd name="T59" fmla="*/ 65 h 142"/>
              <a:gd name="T60" fmla="*/ 72 w 143"/>
              <a:gd name="T61" fmla="*/ 23 h 142"/>
              <a:gd name="T62" fmla="*/ 73 w 143"/>
              <a:gd name="T63" fmla="*/ 18 h 142"/>
              <a:gd name="T64" fmla="*/ 78 w 143"/>
              <a:gd name="T65" fmla="*/ 16 h 142"/>
              <a:gd name="T66" fmla="*/ 82 w 143"/>
              <a:gd name="T67" fmla="*/ 18 h 142"/>
              <a:gd name="T68" fmla="*/ 96 w 143"/>
              <a:gd name="T69" fmla="*/ 32 h 142"/>
              <a:gd name="T70" fmla="*/ 127 w 143"/>
              <a:gd name="T71" fmla="*/ 1 h 142"/>
              <a:gd name="T72" fmla="*/ 129 w 143"/>
              <a:gd name="T73" fmla="*/ 0 h 142"/>
              <a:gd name="T74" fmla="*/ 131 w 143"/>
              <a:gd name="T75" fmla="*/ 1 h 142"/>
              <a:gd name="T76" fmla="*/ 142 w 143"/>
              <a:gd name="T77" fmla="*/ 11 h 142"/>
              <a:gd name="T78" fmla="*/ 143 w 143"/>
              <a:gd name="T79" fmla="*/ 1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142">
                <a:moveTo>
                  <a:pt x="72" y="77"/>
                </a:moveTo>
                <a:cubicBezTo>
                  <a:pt x="72" y="119"/>
                  <a:pt x="72" y="119"/>
                  <a:pt x="72" y="119"/>
                </a:cubicBezTo>
                <a:cubicBezTo>
                  <a:pt x="72" y="121"/>
                  <a:pt x="71" y="122"/>
                  <a:pt x="70" y="124"/>
                </a:cubicBezTo>
                <a:cubicBezTo>
                  <a:pt x="69" y="125"/>
                  <a:pt x="67" y="125"/>
                  <a:pt x="66" y="125"/>
                </a:cubicBezTo>
                <a:cubicBezTo>
                  <a:pt x="64" y="125"/>
                  <a:pt x="63" y="125"/>
                  <a:pt x="61" y="124"/>
                </a:cubicBezTo>
                <a:cubicBezTo>
                  <a:pt x="48" y="110"/>
                  <a:pt x="48" y="110"/>
                  <a:pt x="48" y="110"/>
                </a:cubicBezTo>
                <a:cubicBezTo>
                  <a:pt x="16" y="141"/>
                  <a:pt x="16" y="141"/>
                  <a:pt x="16" y="141"/>
                </a:cubicBezTo>
                <a:cubicBezTo>
                  <a:pt x="16" y="142"/>
                  <a:pt x="15" y="142"/>
                  <a:pt x="14" y="142"/>
                </a:cubicBezTo>
                <a:cubicBezTo>
                  <a:pt x="13" y="142"/>
                  <a:pt x="13" y="142"/>
                  <a:pt x="12" y="141"/>
                </a:cubicBezTo>
                <a:cubicBezTo>
                  <a:pt x="1" y="131"/>
                  <a:pt x="1" y="131"/>
                  <a:pt x="1" y="131"/>
                </a:cubicBezTo>
                <a:cubicBezTo>
                  <a:pt x="1" y="130"/>
                  <a:pt x="0" y="129"/>
                  <a:pt x="0" y="128"/>
                </a:cubicBezTo>
                <a:cubicBezTo>
                  <a:pt x="0" y="128"/>
                  <a:pt x="1" y="127"/>
                  <a:pt x="1" y="126"/>
                </a:cubicBezTo>
                <a:cubicBezTo>
                  <a:pt x="33" y="95"/>
                  <a:pt x="33" y="95"/>
                  <a:pt x="33" y="95"/>
                </a:cubicBezTo>
                <a:cubicBezTo>
                  <a:pt x="19" y="81"/>
                  <a:pt x="19" y="81"/>
                  <a:pt x="19" y="81"/>
                </a:cubicBezTo>
                <a:cubicBezTo>
                  <a:pt x="18" y="80"/>
                  <a:pt x="17" y="79"/>
                  <a:pt x="17" y="77"/>
                </a:cubicBezTo>
                <a:cubicBezTo>
                  <a:pt x="17" y="75"/>
                  <a:pt x="18" y="74"/>
                  <a:pt x="19" y="73"/>
                </a:cubicBezTo>
                <a:cubicBezTo>
                  <a:pt x="20" y="72"/>
                  <a:pt x="22" y="71"/>
                  <a:pt x="23" y="71"/>
                </a:cubicBezTo>
                <a:cubicBezTo>
                  <a:pt x="66" y="71"/>
                  <a:pt x="66" y="71"/>
                  <a:pt x="66" y="71"/>
                </a:cubicBezTo>
                <a:cubicBezTo>
                  <a:pt x="67" y="71"/>
                  <a:pt x="69" y="72"/>
                  <a:pt x="70" y="73"/>
                </a:cubicBezTo>
                <a:cubicBezTo>
                  <a:pt x="71" y="74"/>
                  <a:pt x="72" y="75"/>
                  <a:pt x="72" y="77"/>
                </a:cubicBezTo>
                <a:close/>
                <a:moveTo>
                  <a:pt x="143" y="13"/>
                </a:moveTo>
                <a:cubicBezTo>
                  <a:pt x="143" y="14"/>
                  <a:pt x="143" y="15"/>
                  <a:pt x="142" y="16"/>
                </a:cubicBezTo>
                <a:cubicBezTo>
                  <a:pt x="111" y="47"/>
                  <a:pt x="111" y="47"/>
                  <a:pt x="111" y="47"/>
                </a:cubicBezTo>
                <a:cubicBezTo>
                  <a:pt x="124" y="61"/>
                  <a:pt x="124" y="61"/>
                  <a:pt x="124" y="61"/>
                </a:cubicBezTo>
                <a:cubicBezTo>
                  <a:pt x="126" y="62"/>
                  <a:pt x="126" y="63"/>
                  <a:pt x="126" y="65"/>
                </a:cubicBezTo>
                <a:cubicBezTo>
                  <a:pt x="126" y="67"/>
                  <a:pt x="126" y="68"/>
                  <a:pt x="124" y="69"/>
                </a:cubicBezTo>
                <a:cubicBezTo>
                  <a:pt x="123" y="70"/>
                  <a:pt x="122" y="71"/>
                  <a:pt x="120" y="71"/>
                </a:cubicBezTo>
                <a:cubicBezTo>
                  <a:pt x="78" y="71"/>
                  <a:pt x="78" y="71"/>
                  <a:pt x="78" y="71"/>
                </a:cubicBezTo>
                <a:cubicBezTo>
                  <a:pt x="76" y="71"/>
                  <a:pt x="75" y="70"/>
                  <a:pt x="73" y="69"/>
                </a:cubicBezTo>
                <a:cubicBezTo>
                  <a:pt x="72" y="68"/>
                  <a:pt x="72" y="67"/>
                  <a:pt x="72" y="65"/>
                </a:cubicBezTo>
                <a:cubicBezTo>
                  <a:pt x="72" y="23"/>
                  <a:pt x="72" y="23"/>
                  <a:pt x="72" y="23"/>
                </a:cubicBezTo>
                <a:cubicBezTo>
                  <a:pt x="72" y="21"/>
                  <a:pt x="72" y="19"/>
                  <a:pt x="73" y="18"/>
                </a:cubicBezTo>
                <a:cubicBezTo>
                  <a:pt x="75" y="17"/>
                  <a:pt x="76" y="16"/>
                  <a:pt x="78" y="16"/>
                </a:cubicBezTo>
                <a:cubicBezTo>
                  <a:pt x="79" y="16"/>
                  <a:pt x="81" y="17"/>
                  <a:pt x="82" y="18"/>
                </a:cubicBezTo>
                <a:cubicBezTo>
                  <a:pt x="96" y="32"/>
                  <a:pt x="96" y="32"/>
                  <a:pt x="96" y="32"/>
                </a:cubicBezTo>
                <a:cubicBezTo>
                  <a:pt x="127" y="1"/>
                  <a:pt x="127" y="1"/>
                  <a:pt x="127" y="1"/>
                </a:cubicBezTo>
                <a:cubicBezTo>
                  <a:pt x="128" y="0"/>
                  <a:pt x="128" y="0"/>
                  <a:pt x="129" y="0"/>
                </a:cubicBezTo>
                <a:cubicBezTo>
                  <a:pt x="130" y="0"/>
                  <a:pt x="131" y="0"/>
                  <a:pt x="131" y="1"/>
                </a:cubicBezTo>
                <a:cubicBezTo>
                  <a:pt x="142" y="11"/>
                  <a:pt x="142" y="11"/>
                  <a:pt x="142" y="11"/>
                </a:cubicBezTo>
                <a:cubicBezTo>
                  <a:pt x="143" y="12"/>
                  <a:pt x="143" y="13"/>
                  <a:pt x="143" y="1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2" name="Freeform 102"/>
          <p:cNvSpPr>
            <a:spLocks/>
          </p:cNvSpPr>
          <p:nvPr/>
        </p:nvSpPr>
        <p:spPr bwMode="auto">
          <a:xfrm>
            <a:off x="6333733" y="2900643"/>
            <a:ext cx="183146" cy="183146"/>
          </a:xfrm>
          <a:custGeom>
            <a:avLst/>
            <a:gdLst>
              <a:gd name="T0" fmla="*/ 133 w 133"/>
              <a:gd name="T1" fmla="*/ 58 h 133"/>
              <a:gd name="T2" fmla="*/ 133 w 133"/>
              <a:gd name="T3" fmla="*/ 76 h 133"/>
              <a:gd name="T4" fmla="*/ 130 w 133"/>
              <a:gd name="T5" fmla="*/ 82 h 133"/>
              <a:gd name="T6" fmla="*/ 124 w 133"/>
              <a:gd name="T7" fmla="*/ 85 h 133"/>
              <a:gd name="T8" fmla="*/ 85 w 133"/>
              <a:gd name="T9" fmla="*/ 85 h 133"/>
              <a:gd name="T10" fmla="*/ 85 w 133"/>
              <a:gd name="T11" fmla="*/ 124 h 133"/>
              <a:gd name="T12" fmla="*/ 82 w 133"/>
              <a:gd name="T13" fmla="*/ 131 h 133"/>
              <a:gd name="T14" fmla="*/ 75 w 133"/>
              <a:gd name="T15" fmla="*/ 133 h 133"/>
              <a:gd name="T16" fmla="*/ 57 w 133"/>
              <a:gd name="T17" fmla="*/ 133 h 133"/>
              <a:gd name="T18" fmla="*/ 51 w 133"/>
              <a:gd name="T19" fmla="*/ 131 h 133"/>
              <a:gd name="T20" fmla="*/ 48 w 133"/>
              <a:gd name="T21" fmla="*/ 124 h 133"/>
              <a:gd name="T22" fmla="*/ 48 w 133"/>
              <a:gd name="T23" fmla="*/ 85 h 133"/>
              <a:gd name="T24" fmla="*/ 9 w 133"/>
              <a:gd name="T25" fmla="*/ 85 h 133"/>
              <a:gd name="T26" fmla="*/ 2 w 133"/>
              <a:gd name="T27" fmla="*/ 82 h 133"/>
              <a:gd name="T28" fmla="*/ 0 w 133"/>
              <a:gd name="T29" fmla="*/ 76 h 133"/>
              <a:gd name="T30" fmla="*/ 0 w 133"/>
              <a:gd name="T31" fmla="*/ 58 h 133"/>
              <a:gd name="T32" fmla="*/ 2 w 133"/>
              <a:gd name="T33" fmla="*/ 51 h 133"/>
              <a:gd name="T34" fmla="*/ 9 w 133"/>
              <a:gd name="T35" fmla="*/ 49 h 133"/>
              <a:gd name="T36" fmla="*/ 48 w 133"/>
              <a:gd name="T37" fmla="*/ 49 h 133"/>
              <a:gd name="T38" fmla="*/ 48 w 133"/>
              <a:gd name="T39" fmla="*/ 9 h 133"/>
              <a:gd name="T40" fmla="*/ 51 w 133"/>
              <a:gd name="T41" fmla="*/ 3 h 133"/>
              <a:gd name="T42" fmla="*/ 57 w 133"/>
              <a:gd name="T43" fmla="*/ 0 h 133"/>
              <a:gd name="T44" fmla="*/ 75 w 133"/>
              <a:gd name="T45" fmla="*/ 0 h 133"/>
              <a:gd name="T46" fmla="*/ 82 w 133"/>
              <a:gd name="T47" fmla="*/ 3 h 133"/>
              <a:gd name="T48" fmla="*/ 85 w 133"/>
              <a:gd name="T49" fmla="*/ 9 h 133"/>
              <a:gd name="T50" fmla="*/ 85 w 133"/>
              <a:gd name="T51" fmla="*/ 49 h 133"/>
              <a:gd name="T52" fmla="*/ 124 w 133"/>
              <a:gd name="T53" fmla="*/ 49 h 133"/>
              <a:gd name="T54" fmla="*/ 130 w 133"/>
              <a:gd name="T55" fmla="*/ 51 h 133"/>
              <a:gd name="T56" fmla="*/ 133 w 133"/>
              <a:gd name="T57" fmla="*/ 5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3">
                <a:moveTo>
                  <a:pt x="133" y="58"/>
                </a:moveTo>
                <a:cubicBezTo>
                  <a:pt x="133" y="76"/>
                  <a:pt x="133" y="76"/>
                  <a:pt x="133" y="76"/>
                </a:cubicBezTo>
                <a:cubicBezTo>
                  <a:pt x="133" y="79"/>
                  <a:pt x="132" y="81"/>
                  <a:pt x="130" y="82"/>
                </a:cubicBezTo>
                <a:cubicBezTo>
                  <a:pt x="129" y="84"/>
                  <a:pt x="126" y="85"/>
                  <a:pt x="124" y="85"/>
                </a:cubicBezTo>
                <a:cubicBezTo>
                  <a:pt x="85" y="85"/>
                  <a:pt x="85" y="85"/>
                  <a:pt x="85" y="85"/>
                </a:cubicBezTo>
                <a:cubicBezTo>
                  <a:pt x="85" y="124"/>
                  <a:pt x="85" y="124"/>
                  <a:pt x="85" y="124"/>
                </a:cubicBezTo>
                <a:cubicBezTo>
                  <a:pt x="85" y="127"/>
                  <a:pt x="84" y="129"/>
                  <a:pt x="82" y="131"/>
                </a:cubicBezTo>
                <a:cubicBezTo>
                  <a:pt x="80" y="133"/>
                  <a:pt x="78" y="133"/>
                  <a:pt x="75" y="133"/>
                </a:cubicBezTo>
                <a:cubicBezTo>
                  <a:pt x="57" y="133"/>
                  <a:pt x="57" y="133"/>
                  <a:pt x="57" y="133"/>
                </a:cubicBezTo>
                <a:cubicBezTo>
                  <a:pt x="55" y="133"/>
                  <a:pt x="53" y="133"/>
                  <a:pt x="51" y="131"/>
                </a:cubicBezTo>
                <a:cubicBezTo>
                  <a:pt x="49" y="129"/>
                  <a:pt x="48" y="127"/>
                  <a:pt x="48" y="124"/>
                </a:cubicBezTo>
                <a:cubicBezTo>
                  <a:pt x="48" y="85"/>
                  <a:pt x="48" y="85"/>
                  <a:pt x="48" y="85"/>
                </a:cubicBezTo>
                <a:cubicBezTo>
                  <a:pt x="9" y="85"/>
                  <a:pt x="9" y="85"/>
                  <a:pt x="9" y="85"/>
                </a:cubicBezTo>
                <a:cubicBezTo>
                  <a:pt x="6" y="85"/>
                  <a:pt x="4" y="84"/>
                  <a:pt x="2" y="82"/>
                </a:cubicBezTo>
                <a:cubicBezTo>
                  <a:pt x="1" y="81"/>
                  <a:pt x="0" y="79"/>
                  <a:pt x="0" y="76"/>
                </a:cubicBezTo>
                <a:cubicBezTo>
                  <a:pt x="0" y="58"/>
                  <a:pt x="0" y="58"/>
                  <a:pt x="0" y="58"/>
                </a:cubicBezTo>
                <a:cubicBezTo>
                  <a:pt x="0" y="55"/>
                  <a:pt x="1" y="53"/>
                  <a:pt x="2" y="51"/>
                </a:cubicBezTo>
                <a:cubicBezTo>
                  <a:pt x="4" y="50"/>
                  <a:pt x="6" y="49"/>
                  <a:pt x="9" y="49"/>
                </a:cubicBezTo>
                <a:cubicBezTo>
                  <a:pt x="48" y="49"/>
                  <a:pt x="48" y="49"/>
                  <a:pt x="48" y="49"/>
                </a:cubicBezTo>
                <a:cubicBezTo>
                  <a:pt x="48" y="9"/>
                  <a:pt x="48" y="9"/>
                  <a:pt x="48" y="9"/>
                </a:cubicBezTo>
                <a:cubicBezTo>
                  <a:pt x="48" y="7"/>
                  <a:pt x="49" y="5"/>
                  <a:pt x="51" y="3"/>
                </a:cubicBezTo>
                <a:cubicBezTo>
                  <a:pt x="53" y="1"/>
                  <a:pt x="55" y="0"/>
                  <a:pt x="57" y="0"/>
                </a:cubicBezTo>
                <a:cubicBezTo>
                  <a:pt x="75" y="0"/>
                  <a:pt x="75" y="0"/>
                  <a:pt x="75" y="0"/>
                </a:cubicBezTo>
                <a:cubicBezTo>
                  <a:pt x="78" y="0"/>
                  <a:pt x="80" y="1"/>
                  <a:pt x="82" y="3"/>
                </a:cubicBezTo>
                <a:cubicBezTo>
                  <a:pt x="84" y="5"/>
                  <a:pt x="85" y="7"/>
                  <a:pt x="85" y="9"/>
                </a:cubicBezTo>
                <a:cubicBezTo>
                  <a:pt x="85" y="49"/>
                  <a:pt x="85" y="49"/>
                  <a:pt x="85" y="49"/>
                </a:cubicBezTo>
                <a:cubicBezTo>
                  <a:pt x="124" y="49"/>
                  <a:pt x="124" y="49"/>
                  <a:pt x="124" y="49"/>
                </a:cubicBezTo>
                <a:cubicBezTo>
                  <a:pt x="126" y="49"/>
                  <a:pt x="129" y="50"/>
                  <a:pt x="130" y="51"/>
                </a:cubicBezTo>
                <a:cubicBezTo>
                  <a:pt x="132" y="53"/>
                  <a:pt x="133" y="55"/>
                  <a:pt x="133" y="5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3" name="Freeform 103"/>
          <p:cNvSpPr>
            <a:spLocks/>
          </p:cNvSpPr>
          <p:nvPr/>
        </p:nvSpPr>
        <p:spPr bwMode="auto">
          <a:xfrm>
            <a:off x="6573071" y="2969322"/>
            <a:ext cx="185226" cy="47868"/>
          </a:xfrm>
          <a:custGeom>
            <a:avLst/>
            <a:gdLst>
              <a:gd name="T0" fmla="*/ 134 w 134"/>
              <a:gd name="T1" fmla="*/ 9 h 36"/>
              <a:gd name="T2" fmla="*/ 134 w 134"/>
              <a:gd name="T3" fmla="*/ 27 h 36"/>
              <a:gd name="T4" fmla="*/ 131 w 134"/>
              <a:gd name="T5" fmla="*/ 33 h 36"/>
              <a:gd name="T6" fmla="*/ 125 w 134"/>
              <a:gd name="T7" fmla="*/ 36 h 36"/>
              <a:gd name="T8" fmla="*/ 10 w 134"/>
              <a:gd name="T9" fmla="*/ 36 h 36"/>
              <a:gd name="T10" fmla="*/ 3 w 134"/>
              <a:gd name="T11" fmla="*/ 33 h 36"/>
              <a:gd name="T12" fmla="*/ 0 w 134"/>
              <a:gd name="T13" fmla="*/ 27 h 36"/>
              <a:gd name="T14" fmla="*/ 0 w 134"/>
              <a:gd name="T15" fmla="*/ 9 h 36"/>
              <a:gd name="T16" fmla="*/ 3 w 134"/>
              <a:gd name="T17" fmla="*/ 2 h 36"/>
              <a:gd name="T18" fmla="*/ 10 w 134"/>
              <a:gd name="T19" fmla="*/ 0 h 36"/>
              <a:gd name="T20" fmla="*/ 125 w 134"/>
              <a:gd name="T21" fmla="*/ 0 h 36"/>
              <a:gd name="T22" fmla="*/ 131 w 134"/>
              <a:gd name="T23" fmla="*/ 2 h 36"/>
              <a:gd name="T24" fmla="*/ 134 w 134"/>
              <a:gd name="T25"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6">
                <a:moveTo>
                  <a:pt x="134" y="9"/>
                </a:moveTo>
                <a:cubicBezTo>
                  <a:pt x="134" y="27"/>
                  <a:pt x="134" y="27"/>
                  <a:pt x="134" y="27"/>
                </a:cubicBezTo>
                <a:cubicBezTo>
                  <a:pt x="134" y="30"/>
                  <a:pt x="133" y="32"/>
                  <a:pt x="131" y="33"/>
                </a:cubicBezTo>
                <a:cubicBezTo>
                  <a:pt x="129" y="35"/>
                  <a:pt x="127" y="36"/>
                  <a:pt x="125" y="36"/>
                </a:cubicBezTo>
                <a:cubicBezTo>
                  <a:pt x="10" y="36"/>
                  <a:pt x="10" y="36"/>
                  <a:pt x="10" y="36"/>
                </a:cubicBezTo>
                <a:cubicBezTo>
                  <a:pt x="7" y="36"/>
                  <a:pt x="5" y="35"/>
                  <a:pt x="3" y="33"/>
                </a:cubicBezTo>
                <a:cubicBezTo>
                  <a:pt x="1" y="32"/>
                  <a:pt x="0" y="30"/>
                  <a:pt x="0" y="27"/>
                </a:cubicBezTo>
                <a:cubicBezTo>
                  <a:pt x="0" y="9"/>
                  <a:pt x="0" y="9"/>
                  <a:pt x="0" y="9"/>
                </a:cubicBezTo>
                <a:cubicBezTo>
                  <a:pt x="0" y="6"/>
                  <a:pt x="1" y="4"/>
                  <a:pt x="3" y="2"/>
                </a:cubicBezTo>
                <a:cubicBezTo>
                  <a:pt x="5" y="1"/>
                  <a:pt x="7" y="0"/>
                  <a:pt x="10" y="0"/>
                </a:cubicBezTo>
                <a:cubicBezTo>
                  <a:pt x="125" y="0"/>
                  <a:pt x="125" y="0"/>
                  <a:pt x="125" y="0"/>
                </a:cubicBezTo>
                <a:cubicBezTo>
                  <a:pt x="127" y="0"/>
                  <a:pt x="129" y="1"/>
                  <a:pt x="131" y="2"/>
                </a:cubicBezTo>
                <a:cubicBezTo>
                  <a:pt x="133" y="4"/>
                  <a:pt x="134" y="6"/>
                  <a:pt x="134" y="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4" name="Freeform 104"/>
          <p:cNvSpPr>
            <a:spLocks/>
          </p:cNvSpPr>
          <p:nvPr/>
        </p:nvSpPr>
        <p:spPr bwMode="auto">
          <a:xfrm>
            <a:off x="6831140" y="2900643"/>
            <a:ext cx="187309" cy="201877"/>
          </a:xfrm>
          <a:custGeom>
            <a:avLst/>
            <a:gdLst>
              <a:gd name="T0" fmla="*/ 129 w 136"/>
              <a:gd name="T1" fmla="*/ 88 h 146"/>
              <a:gd name="T2" fmla="*/ 135 w 136"/>
              <a:gd name="T3" fmla="*/ 95 h 146"/>
              <a:gd name="T4" fmla="*/ 134 w 136"/>
              <a:gd name="T5" fmla="*/ 104 h 146"/>
              <a:gd name="T6" fmla="*/ 128 w 136"/>
              <a:gd name="T7" fmla="*/ 114 h 146"/>
              <a:gd name="T8" fmla="*/ 120 w 136"/>
              <a:gd name="T9" fmla="*/ 120 h 146"/>
              <a:gd name="T10" fmla="*/ 111 w 136"/>
              <a:gd name="T11" fmla="*/ 119 h 146"/>
              <a:gd name="T12" fmla="*/ 86 w 136"/>
              <a:gd name="T13" fmla="*/ 104 h 146"/>
              <a:gd name="T14" fmla="*/ 86 w 136"/>
              <a:gd name="T15" fmla="*/ 133 h 146"/>
              <a:gd name="T16" fmla="*/ 82 w 136"/>
              <a:gd name="T17" fmla="*/ 142 h 146"/>
              <a:gd name="T18" fmla="*/ 74 w 136"/>
              <a:gd name="T19" fmla="*/ 146 h 146"/>
              <a:gd name="T20" fmla="*/ 62 w 136"/>
              <a:gd name="T21" fmla="*/ 146 h 146"/>
              <a:gd name="T22" fmla="*/ 53 w 136"/>
              <a:gd name="T23" fmla="*/ 142 h 146"/>
              <a:gd name="T24" fmla="*/ 50 w 136"/>
              <a:gd name="T25" fmla="*/ 133 h 146"/>
              <a:gd name="T26" fmla="*/ 50 w 136"/>
              <a:gd name="T27" fmla="*/ 104 h 146"/>
              <a:gd name="T28" fmla="*/ 25 w 136"/>
              <a:gd name="T29" fmla="*/ 119 h 146"/>
              <a:gd name="T30" fmla="*/ 15 w 136"/>
              <a:gd name="T31" fmla="*/ 120 h 146"/>
              <a:gd name="T32" fmla="*/ 8 w 136"/>
              <a:gd name="T33" fmla="*/ 114 h 146"/>
              <a:gd name="T34" fmla="*/ 2 w 136"/>
              <a:gd name="T35" fmla="*/ 104 h 146"/>
              <a:gd name="T36" fmla="*/ 1 w 136"/>
              <a:gd name="T37" fmla="*/ 95 h 146"/>
              <a:gd name="T38" fmla="*/ 6 w 136"/>
              <a:gd name="T39" fmla="*/ 88 h 146"/>
              <a:gd name="T40" fmla="*/ 32 w 136"/>
              <a:gd name="T41" fmla="*/ 73 h 146"/>
              <a:gd name="T42" fmla="*/ 6 w 136"/>
              <a:gd name="T43" fmla="*/ 58 h 146"/>
              <a:gd name="T44" fmla="*/ 1 w 136"/>
              <a:gd name="T45" fmla="*/ 51 h 146"/>
              <a:gd name="T46" fmla="*/ 2 w 136"/>
              <a:gd name="T47" fmla="*/ 42 h 146"/>
              <a:gd name="T48" fmla="*/ 8 w 136"/>
              <a:gd name="T49" fmla="*/ 31 h 146"/>
              <a:gd name="T50" fmla="*/ 15 w 136"/>
              <a:gd name="T51" fmla="*/ 26 h 146"/>
              <a:gd name="T52" fmla="*/ 25 w 136"/>
              <a:gd name="T53" fmla="*/ 27 h 146"/>
              <a:gd name="T54" fmla="*/ 50 w 136"/>
              <a:gd name="T55" fmla="*/ 41 h 146"/>
              <a:gd name="T56" fmla="*/ 50 w 136"/>
              <a:gd name="T57" fmla="*/ 12 h 146"/>
              <a:gd name="T58" fmla="*/ 53 w 136"/>
              <a:gd name="T59" fmla="*/ 4 h 146"/>
              <a:gd name="T60" fmla="*/ 62 w 136"/>
              <a:gd name="T61" fmla="*/ 0 h 146"/>
              <a:gd name="T62" fmla="*/ 74 w 136"/>
              <a:gd name="T63" fmla="*/ 0 h 146"/>
              <a:gd name="T64" fmla="*/ 82 w 136"/>
              <a:gd name="T65" fmla="*/ 4 h 146"/>
              <a:gd name="T66" fmla="*/ 86 w 136"/>
              <a:gd name="T67" fmla="*/ 12 h 146"/>
              <a:gd name="T68" fmla="*/ 86 w 136"/>
              <a:gd name="T69" fmla="*/ 41 h 146"/>
              <a:gd name="T70" fmla="*/ 111 w 136"/>
              <a:gd name="T71" fmla="*/ 27 h 146"/>
              <a:gd name="T72" fmla="*/ 120 w 136"/>
              <a:gd name="T73" fmla="*/ 26 h 146"/>
              <a:gd name="T74" fmla="*/ 128 w 136"/>
              <a:gd name="T75" fmla="*/ 31 h 146"/>
              <a:gd name="T76" fmla="*/ 134 w 136"/>
              <a:gd name="T77" fmla="*/ 42 h 146"/>
              <a:gd name="T78" fmla="*/ 135 w 136"/>
              <a:gd name="T79" fmla="*/ 51 h 146"/>
              <a:gd name="T80" fmla="*/ 129 w 136"/>
              <a:gd name="T81" fmla="*/ 58 h 146"/>
              <a:gd name="T82" fmla="*/ 104 w 136"/>
              <a:gd name="T83" fmla="*/ 73 h 146"/>
              <a:gd name="T84" fmla="*/ 129 w 136"/>
              <a:gd name="T85"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146">
                <a:moveTo>
                  <a:pt x="129" y="88"/>
                </a:moveTo>
                <a:cubicBezTo>
                  <a:pt x="132" y="89"/>
                  <a:pt x="134" y="92"/>
                  <a:pt x="135" y="95"/>
                </a:cubicBezTo>
                <a:cubicBezTo>
                  <a:pt x="136" y="98"/>
                  <a:pt x="135" y="101"/>
                  <a:pt x="134" y="104"/>
                </a:cubicBezTo>
                <a:cubicBezTo>
                  <a:pt x="128" y="114"/>
                  <a:pt x="128" y="114"/>
                  <a:pt x="128" y="114"/>
                </a:cubicBezTo>
                <a:cubicBezTo>
                  <a:pt x="126" y="117"/>
                  <a:pt x="124" y="119"/>
                  <a:pt x="120" y="120"/>
                </a:cubicBezTo>
                <a:cubicBezTo>
                  <a:pt x="117" y="121"/>
                  <a:pt x="114" y="121"/>
                  <a:pt x="111" y="119"/>
                </a:cubicBezTo>
                <a:cubicBezTo>
                  <a:pt x="86" y="104"/>
                  <a:pt x="86" y="104"/>
                  <a:pt x="86" y="104"/>
                </a:cubicBezTo>
                <a:cubicBezTo>
                  <a:pt x="86" y="133"/>
                  <a:pt x="86" y="133"/>
                  <a:pt x="86" y="133"/>
                </a:cubicBezTo>
                <a:cubicBezTo>
                  <a:pt x="86" y="137"/>
                  <a:pt x="85" y="140"/>
                  <a:pt x="82" y="142"/>
                </a:cubicBezTo>
                <a:cubicBezTo>
                  <a:pt x="80" y="144"/>
                  <a:pt x="77" y="146"/>
                  <a:pt x="74" y="146"/>
                </a:cubicBezTo>
                <a:cubicBezTo>
                  <a:pt x="62" y="146"/>
                  <a:pt x="62" y="146"/>
                  <a:pt x="62" y="146"/>
                </a:cubicBezTo>
                <a:cubicBezTo>
                  <a:pt x="58" y="146"/>
                  <a:pt x="56" y="144"/>
                  <a:pt x="53" y="142"/>
                </a:cubicBezTo>
                <a:cubicBezTo>
                  <a:pt x="51" y="140"/>
                  <a:pt x="50" y="137"/>
                  <a:pt x="50" y="133"/>
                </a:cubicBezTo>
                <a:cubicBezTo>
                  <a:pt x="50" y="104"/>
                  <a:pt x="50" y="104"/>
                  <a:pt x="50" y="104"/>
                </a:cubicBezTo>
                <a:cubicBezTo>
                  <a:pt x="25" y="119"/>
                  <a:pt x="25" y="119"/>
                  <a:pt x="25" y="119"/>
                </a:cubicBezTo>
                <a:cubicBezTo>
                  <a:pt x="22" y="121"/>
                  <a:pt x="19" y="121"/>
                  <a:pt x="15" y="120"/>
                </a:cubicBezTo>
                <a:cubicBezTo>
                  <a:pt x="12" y="119"/>
                  <a:pt x="10" y="117"/>
                  <a:pt x="8" y="114"/>
                </a:cubicBezTo>
                <a:cubicBezTo>
                  <a:pt x="2" y="104"/>
                  <a:pt x="2" y="104"/>
                  <a:pt x="2" y="104"/>
                </a:cubicBezTo>
                <a:cubicBezTo>
                  <a:pt x="0" y="101"/>
                  <a:pt x="0" y="98"/>
                  <a:pt x="1" y="95"/>
                </a:cubicBezTo>
                <a:cubicBezTo>
                  <a:pt x="2" y="92"/>
                  <a:pt x="3" y="89"/>
                  <a:pt x="6" y="88"/>
                </a:cubicBezTo>
                <a:cubicBezTo>
                  <a:pt x="32" y="73"/>
                  <a:pt x="32" y="73"/>
                  <a:pt x="32" y="73"/>
                </a:cubicBezTo>
                <a:cubicBezTo>
                  <a:pt x="6" y="58"/>
                  <a:pt x="6" y="58"/>
                  <a:pt x="6" y="58"/>
                </a:cubicBezTo>
                <a:cubicBezTo>
                  <a:pt x="3" y="57"/>
                  <a:pt x="2" y="54"/>
                  <a:pt x="1" y="51"/>
                </a:cubicBezTo>
                <a:cubicBezTo>
                  <a:pt x="0" y="48"/>
                  <a:pt x="0" y="45"/>
                  <a:pt x="2" y="42"/>
                </a:cubicBezTo>
                <a:cubicBezTo>
                  <a:pt x="8" y="31"/>
                  <a:pt x="8" y="31"/>
                  <a:pt x="8" y="31"/>
                </a:cubicBezTo>
                <a:cubicBezTo>
                  <a:pt x="10" y="29"/>
                  <a:pt x="12" y="27"/>
                  <a:pt x="15" y="26"/>
                </a:cubicBezTo>
                <a:cubicBezTo>
                  <a:pt x="19" y="25"/>
                  <a:pt x="22" y="25"/>
                  <a:pt x="25" y="27"/>
                </a:cubicBezTo>
                <a:cubicBezTo>
                  <a:pt x="50" y="41"/>
                  <a:pt x="50" y="41"/>
                  <a:pt x="50" y="41"/>
                </a:cubicBezTo>
                <a:cubicBezTo>
                  <a:pt x="50" y="12"/>
                  <a:pt x="50" y="12"/>
                  <a:pt x="50" y="12"/>
                </a:cubicBezTo>
                <a:cubicBezTo>
                  <a:pt x="50" y="9"/>
                  <a:pt x="51" y="6"/>
                  <a:pt x="53" y="4"/>
                </a:cubicBezTo>
                <a:cubicBezTo>
                  <a:pt x="56" y="2"/>
                  <a:pt x="58" y="0"/>
                  <a:pt x="62" y="0"/>
                </a:cubicBezTo>
                <a:cubicBezTo>
                  <a:pt x="74" y="0"/>
                  <a:pt x="74" y="0"/>
                  <a:pt x="74" y="0"/>
                </a:cubicBezTo>
                <a:cubicBezTo>
                  <a:pt x="77" y="0"/>
                  <a:pt x="80" y="2"/>
                  <a:pt x="82" y="4"/>
                </a:cubicBezTo>
                <a:cubicBezTo>
                  <a:pt x="85" y="6"/>
                  <a:pt x="86" y="9"/>
                  <a:pt x="86" y="12"/>
                </a:cubicBezTo>
                <a:cubicBezTo>
                  <a:pt x="86" y="41"/>
                  <a:pt x="86" y="41"/>
                  <a:pt x="86" y="41"/>
                </a:cubicBezTo>
                <a:cubicBezTo>
                  <a:pt x="111" y="27"/>
                  <a:pt x="111" y="27"/>
                  <a:pt x="111" y="27"/>
                </a:cubicBezTo>
                <a:cubicBezTo>
                  <a:pt x="114" y="25"/>
                  <a:pt x="117" y="25"/>
                  <a:pt x="120" y="26"/>
                </a:cubicBezTo>
                <a:cubicBezTo>
                  <a:pt x="124" y="27"/>
                  <a:pt x="126" y="29"/>
                  <a:pt x="128" y="31"/>
                </a:cubicBezTo>
                <a:cubicBezTo>
                  <a:pt x="134" y="42"/>
                  <a:pt x="134" y="42"/>
                  <a:pt x="134" y="42"/>
                </a:cubicBezTo>
                <a:cubicBezTo>
                  <a:pt x="135" y="45"/>
                  <a:pt x="136" y="48"/>
                  <a:pt x="135" y="51"/>
                </a:cubicBezTo>
                <a:cubicBezTo>
                  <a:pt x="134" y="54"/>
                  <a:pt x="132" y="57"/>
                  <a:pt x="129" y="58"/>
                </a:cubicBezTo>
                <a:cubicBezTo>
                  <a:pt x="104" y="73"/>
                  <a:pt x="104" y="73"/>
                  <a:pt x="104" y="73"/>
                </a:cubicBezTo>
                <a:lnTo>
                  <a:pt x="129" y="8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5" name="Freeform 105"/>
          <p:cNvSpPr>
            <a:spLocks noEditPoints="1"/>
          </p:cNvSpPr>
          <p:nvPr/>
        </p:nvSpPr>
        <p:spPr bwMode="auto">
          <a:xfrm>
            <a:off x="7089208" y="2900643"/>
            <a:ext cx="201877" cy="201877"/>
          </a:xfrm>
          <a:custGeom>
            <a:avLst/>
            <a:gdLst>
              <a:gd name="T0" fmla="*/ 36 w 145"/>
              <a:gd name="T1" fmla="*/ 10 h 146"/>
              <a:gd name="T2" fmla="*/ 73 w 145"/>
              <a:gd name="T3" fmla="*/ 0 h 146"/>
              <a:gd name="T4" fmla="*/ 109 w 145"/>
              <a:gd name="T5" fmla="*/ 10 h 146"/>
              <a:gd name="T6" fmla="*/ 136 w 145"/>
              <a:gd name="T7" fmla="*/ 37 h 146"/>
              <a:gd name="T8" fmla="*/ 145 w 145"/>
              <a:gd name="T9" fmla="*/ 73 h 146"/>
              <a:gd name="T10" fmla="*/ 136 w 145"/>
              <a:gd name="T11" fmla="*/ 109 h 146"/>
              <a:gd name="T12" fmla="*/ 109 w 145"/>
              <a:gd name="T13" fmla="*/ 136 h 146"/>
              <a:gd name="T14" fmla="*/ 73 w 145"/>
              <a:gd name="T15" fmla="*/ 146 h 146"/>
              <a:gd name="T16" fmla="*/ 36 w 145"/>
              <a:gd name="T17" fmla="*/ 136 h 146"/>
              <a:gd name="T18" fmla="*/ 10 w 145"/>
              <a:gd name="T19" fmla="*/ 109 h 146"/>
              <a:gd name="T20" fmla="*/ 0 w 145"/>
              <a:gd name="T21" fmla="*/ 73 h 146"/>
              <a:gd name="T22" fmla="*/ 10 w 145"/>
              <a:gd name="T23" fmla="*/ 37 h 146"/>
              <a:gd name="T24" fmla="*/ 36 w 145"/>
              <a:gd name="T25" fmla="*/ 10 h 146"/>
              <a:gd name="T26" fmla="*/ 85 w 145"/>
              <a:gd name="T27" fmla="*/ 86 h 146"/>
              <a:gd name="T28" fmla="*/ 86 w 145"/>
              <a:gd name="T29" fmla="*/ 27 h 146"/>
              <a:gd name="T30" fmla="*/ 85 w 145"/>
              <a:gd name="T31" fmla="*/ 25 h 146"/>
              <a:gd name="T32" fmla="*/ 83 w 145"/>
              <a:gd name="T33" fmla="*/ 25 h 146"/>
              <a:gd name="T34" fmla="*/ 62 w 145"/>
              <a:gd name="T35" fmla="*/ 25 h 146"/>
              <a:gd name="T36" fmla="*/ 60 w 145"/>
              <a:gd name="T37" fmla="*/ 25 h 146"/>
              <a:gd name="T38" fmla="*/ 59 w 145"/>
              <a:gd name="T39" fmla="*/ 27 h 146"/>
              <a:gd name="T40" fmla="*/ 61 w 145"/>
              <a:gd name="T41" fmla="*/ 86 h 146"/>
              <a:gd name="T42" fmla="*/ 62 w 145"/>
              <a:gd name="T43" fmla="*/ 87 h 146"/>
              <a:gd name="T44" fmla="*/ 64 w 145"/>
              <a:gd name="T45" fmla="*/ 88 h 146"/>
              <a:gd name="T46" fmla="*/ 81 w 145"/>
              <a:gd name="T47" fmla="*/ 88 h 146"/>
              <a:gd name="T48" fmla="*/ 84 w 145"/>
              <a:gd name="T49" fmla="*/ 87 h 146"/>
              <a:gd name="T50" fmla="*/ 85 w 145"/>
              <a:gd name="T51" fmla="*/ 86 h 146"/>
              <a:gd name="T52" fmla="*/ 85 w 145"/>
              <a:gd name="T53" fmla="*/ 118 h 146"/>
              <a:gd name="T54" fmla="*/ 85 w 145"/>
              <a:gd name="T55" fmla="*/ 100 h 146"/>
              <a:gd name="T56" fmla="*/ 84 w 145"/>
              <a:gd name="T57" fmla="*/ 98 h 146"/>
              <a:gd name="T58" fmla="*/ 82 w 145"/>
              <a:gd name="T59" fmla="*/ 97 h 146"/>
              <a:gd name="T60" fmla="*/ 64 w 145"/>
              <a:gd name="T61" fmla="*/ 97 h 146"/>
              <a:gd name="T62" fmla="*/ 61 w 145"/>
              <a:gd name="T63" fmla="*/ 98 h 146"/>
              <a:gd name="T64" fmla="*/ 61 w 145"/>
              <a:gd name="T65" fmla="*/ 100 h 146"/>
              <a:gd name="T66" fmla="*/ 61 w 145"/>
              <a:gd name="T67" fmla="*/ 118 h 146"/>
              <a:gd name="T68" fmla="*/ 61 w 145"/>
              <a:gd name="T69" fmla="*/ 120 h 146"/>
              <a:gd name="T70" fmla="*/ 64 w 145"/>
              <a:gd name="T71" fmla="*/ 121 h 146"/>
              <a:gd name="T72" fmla="*/ 82 w 145"/>
              <a:gd name="T73" fmla="*/ 121 h 146"/>
              <a:gd name="T74" fmla="*/ 84 w 145"/>
              <a:gd name="T75" fmla="*/ 120 h 146"/>
              <a:gd name="T76" fmla="*/ 85 w 145"/>
              <a:gd name="T77" fmla="*/ 1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6">
                <a:moveTo>
                  <a:pt x="36" y="10"/>
                </a:moveTo>
                <a:cubicBezTo>
                  <a:pt x="47" y="4"/>
                  <a:pt x="59" y="0"/>
                  <a:pt x="73" y="0"/>
                </a:cubicBezTo>
                <a:cubicBezTo>
                  <a:pt x="86" y="0"/>
                  <a:pt x="98" y="4"/>
                  <a:pt x="109" y="10"/>
                </a:cubicBezTo>
                <a:cubicBezTo>
                  <a:pt x="120" y="17"/>
                  <a:pt x="129" y="25"/>
                  <a:pt x="136" y="37"/>
                </a:cubicBezTo>
                <a:cubicBezTo>
                  <a:pt x="142" y="48"/>
                  <a:pt x="145" y="60"/>
                  <a:pt x="145" y="73"/>
                </a:cubicBezTo>
                <a:cubicBezTo>
                  <a:pt x="145" y="86"/>
                  <a:pt x="142" y="98"/>
                  <a:pt x="136" y="109"/>
                </a:cubicBezTo>
                <a:cubicBezTo>
                  <a:pt x="129" y="121"/>
                  <a:pt x="120" y="129"/>
                  <a:pt x="109" y="136"/>
                </a:cubicBezTo>
                <a:cubicBezTo>
                  <a:pt x="98" y="142"/>
                  <a:pt x="86" y="146"/>
                  <a:pt x="73" y="146"/>
                </a:cubicBezTo>
                <a:cubicBezTo>
                  <a:pt x="59" y="146"/>
                  <a:pt x="47" y="142"/>
                  <a:pt x="36" y="136"/>
                </a:cubicBezTo>
                <a:cubicBezTo>
                  <a:pt x="25" y="129"/>
                  <a:pt x="16" y="121"/>
                  <a:pt x="10" y="109"/>
                </a:cubicBezTo>
                <a:cubicBezTo>
                  <a:pt x="3" y="98"/>
                  <a:pt x="0" y="86"/>
                  <a:pt x="0" y="73"/>
                </a:cubicBezTo>
                <a:cubicBezTo>
                  <a:pt x="0" y="60"/>
                  <a:pt x="3" y="48"/>
                  <a:pt x="10" y="37"/>
                </a:cubicBezTo>
                <a:cubicBezTo>
                  <a:pt x="16" y="25"/>
                  <a:pt x="25" y="17"/>
                  <a:pt x="36" y="10"/>
                </a:cubicBezTo>
                <a:close/>
                <a:moveTo>
                  <a:pt x="85" y="86"/>
                </a:moveTo>
                <a:cubicBezTo>
                  <a:pt x="86" y="27"/>
                  <a:pt x="86" y="27"/>
                  <a:pt x="86" y="27"/>
                </a:cubicBezTo>
                <a:cubicBezTo>
                  <a:pt x="86" y="26"/>
                  <a:pt x="86" y="26"/>
                  <a:pt x="85" y="25"/>
                </a:cubicBezTo>
                <a:cubicBezTo>
                  <a:pt x="85" y="25"/>
                  <a:pt x="84" y="25"/>
                  <a:pt x="83" y="25"/>
                </a:cubicBezTo>
                <a:cubicBezTo>
                  <a:pt x="62" y="25"/>
                  <a:pt x="62" y="25"/>
                  <a:pt x="62" y="25"/>
                </a:cubicBezTo>
                <a:cubicBezTo>
                  <a:pt x="61" y="25"/>
                  <a:pt x="61" y="25"/>
                  <a:pt x="60" y="25"/>
                </a:cubicBezTo>
                <a:cubicBezTo>
                  <a:pt x="59" y="26"/>
                  <a:pt x="59" y="26"/>
                  <a:pt x="59" y="27"/>
                </a:cubicBezTo>
                <a:cubicBezTo>
                  <a:pt x="61" y="86"/>
                  <a:pt x="61" y="86"/>
                  <a:pt x="61" y="86"/>
                </a:cubicBezTo>
                <a:cubicBezTo>
                  <a:pt x="61" y="86"/>
                  <a:pt x="61" y="87"/>
                  <a:pt x="62" y="87"/>
                </a:cubicBezTo>
                <a:cubicBezTo>
                  <a:pt x="62" y="88"/>
                  <a:pt x="63" y="88"/>
                  <a:pt x="64" y="88"/>
                </a:cubicBezTo>
                <a:cubicBezTo>
                  <a:pt x="81" y="88"/>
                  <a:pt x="81" y="88"/>
                  <a:pt x="81" y="88"/>
                </a:cubicBezTo>
                <a:cubicBezTo>
                  <a:pt x="82" y="88"/>
                  <a:pt x="83" y="88"/>
                  <a:pt x="84" y="87"/>
                </a:cubicBezTo>
                <a:cubicBezTo>
                  <a:pt x="84" y="87"/>
                  <a:pt x="84" y="86"/>
                  <a:pt x="85" y="86"/>
                </a:cubicBezTo>
                <a:close/>
                <a:moveTo>
                  <a:pt x="85" y="118"/>
                </a:moveTo>
                <a:cubicBezTo>
                  <a:pt x="85" y="100"/>
                  <a:pt x="85" y="100"/>
                  <a:pt x="85" y="100"/>
                </a:cubicBezTo>
                <a:cubicBezTo>
                  <a:pt x="85" y="99"/>
                  <a:pt x="84" y="99"/>
                  <a:pt x="84" y="98"/>
                </a:cubicBezTo>
                <a:cubicBezTo>
                  <a:pt x="83" y="97"/>
                  <a:pt x="83" y="97"/>
                  <a:pt x="82" y="97"/>
                </a:cubicBezTo>
                <a:cubicBezTo>
                  <a:pt x="64" y="97"/>
                  <a:pt x="64" y="97"/>
                  <a:pt x="64" y="97"/>
                </a:cubicBezTo>
                <a:cubicBezTo>
                  <a:pt x="63" y="97"/>
                  <a:pt x="62" y="97"/>
                  <a:pt x="61" y="98"/>
                </a:cubicBezTo>
                <a:cubicBezTo>
                  <a:pt x="61" y="99"/>
                  <a:pt x="61" y="99"/>
                  <a:pt x="61" y="100"/>
                </a:cubicBezTo>
                <a:cubicBezTo>
                  <a:pt x="61" y="118"/>
                  <a:pt x="61" y="118"/>
                  <a:pt x="61" y="118"/>
                </a:cubicBezTo>
                <a:cubicBezTo>
                  <a:pt x="61" y="119"/>
                  <a:pt x="61" y="120"/>
                  <a:pt x="61" y="120"/>
                </a:cubicBezTo>
                <a:cubicBezTo>
                  <a:pt x="62" y="121"/>
                  <a:pt x="63" y="121"/>
                  <a:pt x="64" y="121"/>
                </a:cubicBezTo>
                <a:cubicBezTo>
                  <a:pt x="82" y="121"/>
                  <a:pt x="82" y="121"/>
                  <a:pt x="82" y="121"/>
                </a:cubicBezTo>
                <a:cubicBezTo>
                  <a:pt x="83" y="121"/>
                  <a:pt x="83" y="121"/>
                  <a:pt x="84" y="120"/>
                </a:cubicBezTo>
                <a:cubicBezTo>
                  <a:pt x="84" y="120"/>
                  <a:pt x="85" y="119"/>
                  <a:pt x="85"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6" name="Freeform 106"/>
          <p:cNvSpPr>
            <a:spLocks noEditPoints="1"/>
          </p:cNvSpPr>
          <p:nvPr/>
        </p:nvSpPr>
        <p:spPr bwMode="auto">
          <a:xfrm>
            <a:off x="7347277" y="2908967"/>
            <a:ext cx="201877" cy="174821"/>
          </a:xfrm>
          <a:custGeom>
            <a:avLst/>
            <a:gdLst>
              <a:gd name="T0" fmla="*/ 145 w 145"/>
              <a:gd name="T1" fmla="*/ 46 h 127"/>
              <a:gd name="T2" fmla="*/ 145 w 145"/>
              <a:gd name="T3" fmla="*/ 76 h 127"/>
              <a:gd name="T4" fmla="*/ 144 w 145"/>
              <a:gd name="T5" fmla="*/ 78 h 127"/>
              <a:gd name="T6" fmla="*/ 142 w 145"/>
              <a:gd name="T7" fmla="*/ 79 h 127"/>
              <a:gd name="T8" fmla="*/ 133 w 145"/>
              <a:gd name="T9" fmla="*/ 79 h 127"/>
              <a:gd name="T10" fmla="*/ 133 w 145"/>
              <a:gd name="T11" fmla="*/ 118 h 127"/>
              <a:gd name="T12" fmla="*/ 130 w 145"/>
              <a:gd name="T13" fmla="*/ 125 h 127"/>
              <a:gd name="T14" fmla="*/ 124 w 145"/>
              <a:gd name="T15" fmla="*/ 127 h 127"/>
              <a:gd name="T16" fmla="*/ 21 w 145"/>
              <a:gd name="T17" fmla="*/ 127 h 127"/>
              <a:gd name="T18" fmla="*/ 15 w 145"/>
              <a:gd name="T19" fmla="*/ 125 h 127"/>
              <a:gd name="T20" fmla="*/ 12 w 145"/>
              <a:gd name="T21" fmla="*/ 118 h 127"/>
              <a:gd name="T22" fmla="*/ 12 w 145"/>
              <a:gd name="T23" fmla="*/ 79 h 127"/>
              <a:gd name="T24" fmla="*/ 3 w 145"/>
              <a:gd name="T25" fmla="*/ 79 h 127"/>
              <a:gd name="T26" fmla="*/ 1 w 145"/>
              <a:gd name="T27" fmla="*/ 78 h 127"/>
              <a:gd name="T28" fmla="*/ 0 w 145"/>
              <a:gd name="T29" fmla="*/ 76 h 127"/>
              <a:gd name="T30" fmla="*/ 0 w 145"/>
              <a:gd name="T31" fmla="*/ 46 h 127"/>
              <a:gd name="T32" fmla="*/ 1 w 145"/>
              <a:gd name="T33" fmla="*/ 44 h 127"/>
              <a:gd name="T34" fmla="*/ 3 w 145"/>
              <a:gd name="T35" fmla="*/ 43 h 127"/>
              <a:gd name="T36" fmla="*/ 44 w 145"/>
              <a:gd name="T37" fmla="*/ 43 h 127"/>
              <a:gd name="T38" fmla="*/ 29 w 145"/>
              <a:gd name="T39" fmla="*/ 37 h 127"/>
              <a:gd name="T40" fmla="*/ 23 w 145"/>
              <a:gd name="T41" fmla="*/ 22 h 127"/>
              <a:gd name="T42" fmla="*/ 29 w 145"/>
              <a:gd name="T43" fmla="*/ 7 h 127"/>
              <a:gd name="T44" fmla="*/ 44 w 145"/>
              <a:gd name="T45" fmla="*/ 0 h 127"/>
              <a:gd name="T46" fmla="*/ 60 w 145"/>
              <a:gd name="T47" fmla="*/ 8 h 127"/>
              <a:gd name="T48" fmla="*/ 72 w 145"/>
              <a:gd name="T49" fmla="*/ 23 h 127"/>
              <a:gd name="T50" fmla="*/ 85 w 145"/>
              <a:gd name="T51" fmla="*/ 8 h 127"/>
              <a:gd name="T52" fmla="*/ 100 w 145"/>
              <a:gd name="T53" fmla="*/ 0 h 127"/>
              <a:gd name="T54" fmla="*/ 115 w 145"/>
              <a:gd name="T55" fmla="*/ 7 h 127"/>
              <a:gd name="T56" fmla="*/ 122 w 145"/>
              <a:gd name="T57" fmla="*/ 22 h 127"/>
              <a:gd name="T58" fmla="*/ 115 w 145"/>
              <a:gd name="T59" fmla="*/ 37 h 127"/>
              <a:gd name="T60" fmla="*/ 100 w 145"/>
              <a:gd name="T61" fmla="*/ 43 h 127"/>
              <a:gd name="T62" fmla="*/ 142 w 145"/>
              <a:gd name="T63" fmla="*/ 43 h 127"/>
              <a:gd name="T64" fmla="*/ 144 w 145"/>
              <a:gd name="T65" fmla="*/ 44 h 127"/>
              <a:gd name="T66" fmla="*/ 145 w 145"/>
              <a:gd name="T67" fmla="*/ 46 h 127"/>
              <a:gd name="T68" fmla="*/ 44 w 145"/>
              <a:gd name="T69" fmla="*/ 31 h 127"/>
              <a:gd name="T70" fmla="*/ 63 w 145"/>
              <a:gd name="T71" fmla="*/ 31 h 127"/>
              <a:gd name="T72" fmla="*/ 51 w 145"/>
              <a:gd name="T73" fmla="*/ 15 h 127"/>
              <a:gd name="T74" fmla="*/ 44 w 145"/>
              <a:gd name="T75" fmla="*/ 12 h 127"/>
              <a:gd name="T76" fmla="*/ 38 w 145"/>
              <a:gd name="T77" fmla="*/ 15 h 127"/>
              <a:gd name="T78" fmla="*/ 35 w 145"/>
              <a:gd name="T79" fmla="*/ 22 h 127"/>
              <a:gd name="T80" fmla="*/ 38 w 145"/>
              <a:gd name="T81" fmla="*/ 28 h 127"/>
              <a:gd name="T82" fmla="*/ 44 w 145"/>
              <a:gd name="T83" fmla="*/ 31 h 127"/>
              <a:gd name="T84" fmla="*/ 88 w 145"/>
              <a:gd name="T85" fmla="*/ 110 h 127"/>
              <a:gd name="T86" fmla="*/ 88 w 145"/>
              <a:gd name="T87" fmla="*/ 105 h 127"/>
              <a:gd name="T88" fmla="*/ 88 w 145"/>
              <a:gd name="T89" fmla="*/ 61 h 127"/>
              <a:gd name="T90" fmla="*/ 88 w 145"/>
              <a:gd name="T91" fmla="*/ 43 h 127"/>
              <a:gd name="T92" fmla="*/ 57 w 145"/>
              <a:gd name="T93" fmla="*/ 43 h 127"/>
              <a:gd name="T94" fmla="*/ 57 w 145"/>
              <a:gd name="T95" fmla="*/ 61 h 127"/>
              <a:gd name="T96" fmla="*/ 57 w 145"/>
              <a:gd name="T97" fmla="*/ 105 h 127"/>
              <a:gd name="T98" fmla="*/ 57 w 145"/>
              <a:gd name="T99" fmla="*/ 110 h 127"/>
              <a:gd name="T100" fmla="*/ 59 w 145"/>
              <a:gd name="T101" fmla="*/ 114 h 127"/>
              <a:gd name="T102" fmla="*/ 63 w 145"/>
              <a:gd name="T103" fmla="*/ 115 h 127"/>
              <a:gd name="T104" fmla="*/ 81 w 145"/>
              <a:gd name="T105" fmla="*/ 115 h 127"/>
              <a:gd name="T106" fmla="*/ 86 w 145"/>
              <a:gd name="T107" fmla="*/ 114 h 127"/>
              <a:gd name="T108" fmla="*/ 88 w 145"/>
              <a:gd name="T109" fmla="*/ 110 h 127"/>
              <a:gd name="T110" fmla="*/ 107 w 145"/>
              <a:gd name="T111" fmla="*/ 28 h 127"/>
              <a:gd name="T112" fmla="*/ 109 w 145"/>
              <a:gd name="T113" fmla="*/ 22 h 127"/>
              <a:gd name="T114" fmla="*/ 107 w 145"/>
              <a:gd name="T115" fmla="*/ 15 h 127"/>
              <a:gd name="T116" fmla="*/ 100 w 145"/>
              <a:gd name="T117" fmla="*/ 12 h 127"/>
              <a:gd name="T118" fmla="*/ 94 w 145"/>
              <a:gd name="T119" fmla="*/ 15 h 127"/>
              <a:gd name="T120" fmla="*/ 82 w 145"/>
              <a:gd name="T121" fmla="*/ 31 h 127"/>
              <a:gd name="T122" fmla="*/ 100 w 145"/>
              <a:gd name="T123" fmla="*/ 31 h 127"/>
              <a:gd name="T124" fmla="*/ 107 w 145"/>
              <a:gd name="T125" fmla="*/ 2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27">
                <a:moveTo>
                  <a:pt x="145" y="46"/>
                </a:moveTo>
                <a:cubicBezTo>
                  <a:pt x="145" y="76"/>
                  <a:pt x="145" y="76"/>
                  <a:pt x="145" y="76"/>
                </a:cubicBezTo>
                <a:cubicBezTo>
                  <a:pt x="145" y="77"/>
                  <a:pt x="145" y="78"/>
                  <a:pt x="144" y="78"/>
                </a:cubicBezTo>
                <a:cubicBezTo>
                  <a:pt x="144" y="79"/>
                  <a:pt x="143" y="79"/>
                  <a:pt x="142" y="79"/>
                </a:cubicBezTo>
                <a:cubicBezTo>
                  <a:pt x="133" y="79"/>
                  <a:pt x="133" y="79"/>
                  <a:pt x="133" y="79"/>
                </a:cubicBezTo>
                <a:cubicBezTo>
                  <a:pt x="133" y="118"/>
                  <a:pt x="133" y="118"/>
                  <a:pt x="133" y="118"/>
                </a:cubicBezTo>
                <a:cubicBezTo>
                  <a:pt x="133" y="121"/>
                  <a:pt x="132" y="123"/>
                  <a:pt x="130" y="125"/>
                </a:cubicBezTo>
                <a:cubicBezTo>
                  <a:pt x="128" y="127"/>
                  <a:pt x="126" y="127"/>
                  <a:pt x="124" y="127"/>
                </a:cubicBezTo>
                <a:cubicBezTo>
                  <a:pt x="21" y="127"/>
                  <a:pt x="21" y="127"/>
                  <a:pt x="21" y="127"/>
                </a:cubicBezTo>
                <a:cubicBezTo>
                  <a:pt x="18" y="127"/>
                  <a:pt x="16" y="127"/>
                  <a:pt x="15" y="125"/>
                </a:cubicBezTo>
                <a:cubicBezTo>
                  <a:pt x="13" y="123"/>
                  <a:pt x="12" y="121"/>
                  <a:pt x="12" y="118"/>
                </a:cubicBezTo>
                <a:cubicBezTo>
                  <a:pt x="12" y="79"/>
                  <a:pt x="12" y="79"/>
                  <a:pt x="12" y="79"/>
                </a:cubicBezTo>
                <a:cubicBezTo>
                  <a:pt x="3" y="79"/>
                  <a:pt x="3" y="79"/>
                  <a:pt x="3" y="79"/>
                </a:cubicBezTo>
                <a:cubicBezTo>
                  <a:pt x="2" y="79"/>
                  <a:pt x="1" y="79"/>
                  <a:pt x="1" y="78"/>
                </a:cubicBezTo>
                <a:cubicBezTo>
                  <a:pt x="0" y="78"/>
                  <a:pt x="0" y="77"/>
                  <a:pt x="0" y="76"/>
                </a:cubicBezTo>
                <a:cubicBezTo>
                  <a:pt x="0" y="46"/>
                  <a:pt x="0" y="46"/>
                  <a:pt x="0" y="46"/>
                </a:cubicBezTo>
                <a:cubicBezTo>
                  <a:pt x="0" y="45"/>
                  <a:pt x="0" y="44"/>
                  <a:pt x="1" y="44"/>
                </a:cubicBezTo>
                <a:cubicBezTo>
                  <a:pt x="1" y="43"/>
                  <a:pt x="2" y="43"/>
                  <a:pt x="3" y="43"/>
                </a:cubicBezTo>
                <a:cubicBezTo>
                  <a:pt x="44" y="43"/>
                  <a:pt x="44" y="43"/>
                  <a:pt x="44" y="43"/>
                </a:cubicBezTo>
                <a:cubicBezTo>
                  <a:pt x="39" y="43"/>
                  <a:pt x="34" y="41"/>
                  <a:pt x="29" y="37"/>
                </a:cubicBezTo>
                <a:cubicBezTo>
                  <a:pt x="25" y="32"/>
                  <a:pt x="23" y="27"/>
                  <a:pt x="23" y="22"/>
                </a:cubicBezTo>
                <a:cubicBezTo>
                  <a:pt x="23" y="16"/>
                  <a:pt x="25" y="11"/>
                  <a:pt x="29" y="7"/>
                </a:cubicBezTo>
                <a:cubicBezTo>
                  <a:pt x="34" y="2"/>
                  <a:pt x="39" y="0"/>
                  <a:pt x="44" y="0"/>
                </a:cubicBezTo>
                <a:cubicBezTo>
                  <a:pt x="51" y="0"/>
                  <a:pt x="56" y="3"/>
                  <a:pt x="60" y="8"/>
                </a:cubicBezTo>
                <a:cubicBezTo>
                  <a:pt x="72" y="23"/>
                  <a:pt x="72" y="23"/>
                  <a:pt x="72" y="23"/>
                </a:cubicBezTo>
                <a:cubicBezTo>
                  <a:pt x="85" y="8"/>
                  <a:pt x="85" y="8"/>
                  <a:pt x="85" y="8"/>
                </a:cubicBezTo>
                <a:cubicBezTo>
                  <a:pt x="88" y="3"/>
                  <a:pt x="94" y="0"/>
                  <a:pt x="100" y="0"/>
                </a:cubicBezTo>
                <a:cubicBezTo>
                  <a:pt x="106" y="0"/>
                  <a:pt x="111" y="2"/>
                  <a:pt x="115" y="7"/>
                </a:cubicBezTo>
                <a:cubicBezTo>
                  <a:pt x="120" y="11"/>
                  <a:pt x="122" y="16"/>
                  <a:pt x="122" y="22"/>
                </a:cubicBezTo>
                <a:cubicBezTo>
                  <a:pt x="122" y="27"/>
                  <a:pt x="120" y="32"/>
                  <a:pt x="115" y="37"/>
                </a:cubicBezTo>
                <a:cubicBezTo>
                  <a:pt x="111" y="41"/>
                  <a:pt x="106" y="43"/>
                  <a:pt x="100" y="43"/>
                </a:cubicBezTo>
                <a:cubicBezTo>
                  <a:pt x="142" y="43"/>
                  <a:pt x="142" y="43"/>
                  <a:pt x="142" y="43"/>
                </a:cubicBezTo>
                <a:cubicBezTo>
                  <a:pt x="143" y="43"/>
                  <a:pt x="144" y="43"/>
                  <a:pt x="144" y="44"/>
                </a:cubicBezTo>
                <a:cubicBezTo>
                  <a:pt x="145" y="44"/>
                  <a:pt x="145" y="45"/>
                  <a:pt x="145" y="46"/>
                </a:cubicBezTo>
                <a:close/>
                <a:moveTo>
                  <a:pt x="44" y="31"/>
                </a:moveTo>
                <a:cubicBezTo>
                  <a:pt x="63" y="31"/>
                  <a:pt x="63" y="31"/>
                  <a:pt x="63" y="31"/>
                </a:cubicBezTo>
                <a:cubicBezTo>
                  <a:pt x="51" y="15"/>
                  <a:pt x="51" y="15"/>
                  <a:pt x="51" y="15"/>
                </a:cubicBezTo>
                <a:cubicBezTo>
                  <a:pt x="49" y="13"/>
                  <a:pt x="47" y="12"/>
                  <a:pt x="44" y="12"/>
                </a:cubicBezTo>
                <a:cubicBezTo>
                  <a:pt x="42" y="12"/>
                  <a:pt x="40" y="13"/>
                  <a:pt x="38" y="15"/>
                </a:cubicBezTo>
                <a:cubicBezTo>
                  <a:pt x="36" y="17"/>
                  <a:pt x="35" y="19"/>
                  <a:pt x="35" y="22"/>
                </a:cubicBezTo>
                <a:cubicBezTo>
                  <a:pt x="35" y="24"/>
                  <a:pt x="36" y="26"/>
                  <a:pt x="38" y="28"/>
                </a:cubicBezTo>
                <a:cubicBezTo>
                  <a:pt x="40" y="30"/>
                  <a:pt x="42" y="31"/>
                  <a:pt x="44" y="31"/>
                </a:cubicBezTo>
                <a:close/>
                <a:moveTo>
                  <a:pt x="88" y="110"/>
                </a:moveTo>
                <a:cubicBezTo>
                  <a:pt x="88" y="105"/>
                  <a:pt x="88" y="105"/>
                  <a:pt x="88" y="105"/>
                </a:cubicBezTo>
                <a:cubicBezTo>
                  <a:pt x="88" y="61"/>
                  <a:pt x="88" y="61"/>
                  <a:pt x="88" y="61"/>
                </a:cubicBezTo>
                <a:cubicBezTo>
                  <a:pt x="88" y="43"/>
                  <a:pt x="88" y="43"/>
                  <a:pt x="88" y="43"/>
                </a:cubicBezTo>
                <a:cubicBezTo>
                  <a:pt x="57" y="43"/>
                  <a:pt x="57" y="43"/>
                  <a:pt x="57" y="43"/>
                </a:cubicBezTo>
                <a:cubicBezTo>
                  <a:pt x="57" y="61"/>
                  <a:pt x="57" y="61"/>
                  <a:pt x="57" y="61"/>
                </a:cubicBezTo>
                <a:cubicBezTo>
                  <a:pt x="57" y="105"/>
                  <a:pt x="57" y="105"/>
                  <a:pt x="57" y="105"/>
                </a:cubicBezTo>
                <a:cubicBezTo>
                  <a:pt x="57" y="110"/>
                  <a:pt x="57" y="110"/>
                  <a:pt x="57" y="110"/>
                </a:cubicBezTo>
                <a:cubicBezTo>
                  <a:pt x="57" y="112"/>
                  <a:pt x="58" y="113"/>
                  <a:pt x="59" y="114"/>
                </a:cubicBezTo>
                <a:cubicBezTo>
                  <a:pt x="60" y="115"/>
                  <a:pt x="62" y="115"/>
                  <a:pt x="63" y="115"/>
                </a:cubicBezTo>
                <a:cubicBezTo>
                  <a:pt x="81" y="115"/>
                  <a:pt x="81" y="115"/>
                  <a:pt x="81" y="115"/>
                </a:cubicBezTo>
                <a:cubicBezTo>
                  <a:pt x="83" y="115"/>
                  <a:pt x="85" y="115"/>
                  <a:pt x="86" y="114"/>
                </a:cubicBezTo>
                <a:cubicBezTo>
                  <a:pt x="87" y="113"/>
                  <a:pt x="88" y="112"/>
                  <a:pt x="88" y="110"/>
                </a:cubicBezTo>
                <a:close/>
                <a:moveTo>
                  <a:pt x="107" y="28"/>
                </a:moveTo>
                <a:cubicBezTo>
                  <a:pt x="109" y="26"/>
                  <a:pt x="109" y="24"/>
                  <a:pt x="109" y="22"/>
                </a:cubicBezTo>
                <a:cubicBezTo>
                  <a:pt x="109" y="19"/>
                  <a:pt x="109" y="17"/>
                  <a:pt x="107" y="15"/>
                </a:cubicBezTo>
                <a:cubicBezTo>
                  <a:pt x="105" y="13"/>
                  <a:pt x="103" y="12"/>
                  <a:pt x="100" y="12"/>
                </a:cubicBezTo>
                <a:cubicBezTo>
                  <a:pt x="98" y="12"/>
                  <a:pt x="96" y="13"/>
                  <a:pt x="94" y="15"/>
                </a:cubicBezTo>
                <a:cubicBezTo>
                  <a:pt x="82" y="31"/>
                  <a:pt x="82" y="31"/>
                  <a:pt x="82" y="31"/>
                </a:cubicBezTo>
                <a:cubicBezTo>
                  <a:pt x="100" y="31"/>
                  <a:pt x="100" y="31"/>
                  <a:pt x="100" y="31"/>
                </a:cubicBezTo>
                <a:cubicBezTo>
                  <a:pt x="103" y="31"/>
                  <a:pt x="105" y="30"/>
                  <a:pt x="107" y="2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7" name="Freeform 107"/>
          <p:cNvSpPr>
            <a:spLocks noEditPoints="1"/>
          </p:cNvSpPr>
          <p:nvPr/>
        </p:nvSpPr>
        <p:spPr bwMode="auto">
          <a:xfrm>
            <a:off x="7605346" y="2900643"/>
            <a:ext cx="235176" cy="183146"/>
          </a:xfrm>
          <a:custGeom>
            <a:avLst/>
            <a:gdLst>
              <a:gd name="T0" fmla="*/ 169 w 169"/>
              <a:gd name="T1" fmla="*/ 36 h 133"/>
              <a:gd name="T2" fmla="*/ 167 w 169"/>
              <a:gd name="T3" fmla="*/ 54 h 133"/>
              <a:gd name="T4" fmla="*/ 150 w 169"/>
              <a:gd name="T5" fmla="*/ 91 h 133"/>
              <a:gd name="T6" fmla="*/ 116 w 169"/>
              <a:gd name="T7" fmla="*/ 116 h 133"/>
              <a:gd name="T8" fmla="*/ 74 w 169"/>
              <a:gd name="T9" fmla="*/ 126 h 133"/>
              <a:gd name="T10" fmla="*/ 47 w 169"/>
              <a:gd name="T11" fmla="*/ 122 h 133"/>
              <a:gd name="T12" fmla="*/ 39 w 169"/>
              <a:gd name="T13" fmla="*/ 118 h 133"/>
              <a:gd name="T14" fmla="*/ 30 w 169"/>
              <a:gd name="T15" fmla="*/ 114 h 133"/>
              <a:gd name="T16" fmla="*/ 26 w 169"/>
              <a:gd name="T17" fmla="*/ 117 h 133"/>
              <a:gd name="T18" fmla="*/ 22 w 169"/>
              <a:gd name="T19" fmla="*/ 124 h 133"/>
              <a:gd name="T20" fmla="*/ 17 w 169"/>
              <a:gd name="T21" fmla="*/ 130 h 133"/>
              <a:gd name="T22" fmla="*/ 11 w 169"/>
              <a:gd name="T23" fmla="*/ 133 h 133"/>
              <a:gd name="T24" fmla="*/ 7 w 169"/>
              <a:gd name="T25" fmla="*/ 132 h 133"/>
              <a:gd name="T26" fmla="*/ 4 w 169"/>
              <a:gd name="T27" fmla="*/ 130 h 133"/>
              <a:gd name="T28" fmla="*/ 1 w 169"/>
              <a:gd name="T29" fmla="*/ 126 h 133"/>
              <a:gd name="T30" fmla="*/ 0 w 169"/>
              <a:gd name="T31" fmla="*/ 125 h 133"/>
              <a:gd name="T32" fmla="*/ 0 w 169"/>
              <a:gd name="T33" fmla="*/ 124 h 133"/>
              <a:gd name="T34" fmla="*/ 0 w 169"/>
              <a:gd name="T35" fmla="*/ 123 h 133"/>
              <a:gd name="T36" fmla="*/ 0 w 169"/>
              <a:gd name="T37" fmla="*/ 122 h 133"/>
              <a:gd name="T38" fmla="*/ 2 w 169"/>
              <a:gd name="T39" fmla="*/ 115 h 133"/>
              <a:gd name="T40" fmla="*/ 9 w 169"/>
              <a:gd name="T41" fmla="*/ 109 h 133"/>
              <a:gd name="T42" fmla="*/ 15 w 169"/>
              <a:gd name="T43" fmla="*/ 104 h 133"/>
              <a:gd name="T44" fmla="*/ 18 w 169"/>
              <a:gd name="T45" fmla="*/ 99 h 133"/>
              <a:gd name="T46" fmla="*/ 17 w 169"/>
              <a:gd name="T47" fmla="*/ 95 h 133"/>
              <a:gd name="T48" fmla="*/ 15 w 169"/>
              <a:gd name="T49" fmla="*/ 91 h 133"/>
              <a:gd name="T50" fmla="*/ 15 w 169"/>
              <a:gd name="T51" fmla="*/ 81 h 133"/>
              <a:gd name="T52" fmla="*/ 19 w 169"/>
              <a:gd name="T53" fmla="*/ 61 h 133"/>
              <a:gd name="T54" fmla="*/ 30 w 169"/>
              <a:gd name="T55" fmla="*/ 43 h 133"/>
              <a:gd name="T56" fmla="*/ 46 w 169"/>
              <a:gd name="T57" fmla="*/ 30 h 133"/>
              <a:gd name="T58" fmla="*/ 65 w 169"/>
              <a:gd name="T59" fmla="*/ 21 h 133"/>
              <a:gd name="T60" fmla="*/ 79 w 169"/>
              <a:gd name="T61" fmla="*/ 19 h 133"/>
              <a:gd name="T62" fmla="*/ 96 w 169"/>
              <a:gd name="T63" fmla="*/ 18 h 133"/>
              <a:gd name="T64" fmla="*/ 113 w 169"/>
              <a:gd name="T65" fmla="*/ 17 h 133"/>
              <a:gd name="T66" fmla="*/ 128 w 169"/>
              <a:gd name="T67" fmla="*/ 15 h 133"/>
              <a:gd name="T68" fmla="*/ 139 w 169"/>
              <a:gd name="T69" fmla="*/ 10 h 133"/>
              <a:gd name="T70" fmla="*/ 142 w 169"/>
              <a:gd name="T71" fmla="*/ 7 h 133"/>
              <a:gd name="T72" fmla="*/ 145 w 169"/>
              <a:gd name="T73" fmla="*/ 4 h 133"/>
              <a:gd name="T74" fmla="*/ 147 w 169"/>
              <a:gd name="T75" fmla="*/ 2 h 133"/>
              <a:gd name="T76" fmla="*/ 151 w 169"/>
              <a:gd name="T77" fmla="*/ 1 h 133"/>
              <a:gd name="T78" fmla="*/ 155 w 169"/>
              <a:gd name="T79" fmla="*/ 0 h 133"/>
              <a:gd name="T80" fmla="*/ 161 w 169"/>
              <a:gd name="T81" fmla="*/ 5 h 133"/>
              <a:gd name="T82" fmla="*/ 166 w 169"/>
              <a:gd name="T83" fmla="*/ 15 h 133"/>
              <a:gd name="T84" fmla="*/ 168 w 169"/>
              <a:gd name="T85" fmla="*/ 27 h 133"/>
              <a:gd name="T86" fmla="*/ 169 w 169"/>
              <a:gd name="T87" fmla="*/ 36 h 133"/>
              <a:gd name="T88" fmla="*/ 119 w 169"/>
              <a:gd name="T89" fmla="*/ 59 h 133"/>
              <a:gd name="T90" fmla="*/ 121 w 169"/>
              <a:gd name="T91" fmla="*/ 55 h 133"/>
              <a:gd name="T92" fmla="*/ 119 w 169"/>
              <a:gd name="T93" fmla="*/ 51 h 133"/>
              <a:gd name="T94" fmla="*/ 115 w 169"/>
              <a:gd name="T95" fmla="*/ 49 h 133"/>
              <a:gd name="T96" fmla="*/ 84 w 169"/>
              <a:gd name="T97" fmla="*/ 53 h 133"/>
              <a:gd name="T98" fmla="*/ 60 w 169"/>
              <a:gd name="T99" fmla="*/ 66 h 133"/>
              <a:gd name="T100" fmla="*/ 38 w 169"/>
              <a:gd name="T101" fmla="*/ 87 h 133"/>
              <a:gd name="T102" fmla="*/ 36 w 169"/>
              <a:gd name="T103" fmla="*/ 91 h 133"/>
              <a:gd name="T104" fmla="*/ 38 w 169"/>
              <a:gd name="T105" fmla="*/ 95 h 133"/>
              <a:gd name="T106" fmla="*/ 42 w 169"/>
              <a:gd name="T107" fmla="*/ 97 h 133"/>
              <a:gd name="T108" fmla="*/ 46 w 169"/>
              <a:gd name="T109" fmla="*/ 95 h 133"/>
              <a:gd name="T110" fmla="*/ 53 w 169"/>
              <a:gd name="T111" fmla="*/ 89 h 133"/>
              <a:gd name="T112" fmla="*/ 59 w 169"/>
              <a:gd name="T113" fmla="*/ 82 h 133"/>
              <a:gd name="T114" fmla="*/ 85 w 169"/>
              <a:gd name="T115" fmla="*/ 66 h 133"/>
              <a:gd name="T116" fmla="*/ 115 w 169"/>
              <a:gd name="T117" fmla="*/ 61 h 133"/>
              <a:gd name="T118" fmla="*/ 119 w 169"/>
              <a:gd name="T119"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133">
                <a:moveTo>
                  <a:pt x="169" y="36"/>
                </a:moveTo>
                <a:cubicBezTo>
                  <a:pt x="169" y="42"/>
                  <a:pt x="168" y="48"/>
                  <a:pt x="167" y="54"/>
                </a:cubicBezTo>
                <a:cubicBezTo>
                  <a:pt x="164" y="68"/>
                  <a:pt x="158" y="81"/>
                  <a:pt x="150" y="91"/>
                </a:cubicBezTo>
                <a:cubicBezTo>
                  <a:pt x="141" y="101"/>
                  <a:pt x="130" y="109"/>
                  <a:pt x="116" y="116"/>
                </a:cubicBezTo>
                <a:cubicBezTo>
                  <a:pt x="102" y="123"/>
                  <a:pt x="89" y="126"/>
                  <a:pt x="74" y="126"/>
                </a:cubicBezTo>
                <a:cubicBezTo>
                  <a:pt x="65" y="126"/>
                  <a:pt x="56" y="125"/>
                  <a:pt x="47" y="122"/>
                </a:cubicBezTo>
                <a:cubicBezTo>
                  <a:pt x="46" y="121"/>
                  <a:pt x="44" y="120"/>
                  <a:pt x="39" y="118"/>
                </a:cubicBezTo>
                <a:cubicBezTo>
                  <a:pt x="34" y="115"/>
                  <a:pt x="31" y="114"/>
                  <a:pt x="30" y="114"/>
                </a:cubicBezTo>
                <a:cubicBezTo>
                  <a:pt x="29" y="114"/>
                  <a:pt x="28" y="115"/>
                  <a:pt x="26" y="117"/>
                </a:cubicBezTo>
                <a:cubicBezTo>
                  <a:pt x="25" y="119"/>
                  <a:pt x="23" y="121"/>
                  <a:pt x="22" y="124"/>
                </a:cubicBezTo>
                <a:cubicBezTo>
                  <a:pt x="21" y="126"/>
                  <a:pt x="19" y="128"/>
                  <a:pt x="17" y="130"/>
                </a:cubicBezTo>
                <a:cubicBezTo>
                  <a:pt x="15" y="132"/>
                  <a:pt x="13" y="133"/>
                  <a:pt x="11" y="133"/>
                </a:cubicBezTo>
                <a:cubicBezTo>
                  <a:pt x="9" y="133"/>
                  <a:pt x="8" y="133"/>
                  <a:pt x="7" y="132"/>
                </a:cubicBezTo>
                <a:cubicBezTo>
                  <a:pt x="5" y="132"/>
                  <a:pt x="4" y="131"/>
                  <a:pt x="4" y="130"/>
                </a:cubicBezTo>
                <a:cubicBezTo>
                  <a:pt x="3" y="129"/>
                  <a:pt x="2" y="128"/>
                  <a:pt x="1" y="126"/>
                </a:cubicBezTo>
                <a:cubicBezTo>
                  <a:pt x="1" y="126"/>
                  <a:pt x="1" y="126"/>
                  <a:pt x="0" y="125"/>
                </a:cubicBezTo>
                <a:cubicBezTo>
                  <a:pt x="0" y="125"/>
                  <a:pt x="0" y="124"/>
                  <a:pt x="0" y="124"/>
                </a:cubicBezTo>
                <a:cubicBezTo>
                  <a:pt x="0" y="124"/>
                  <a:pt x="0" y="124"/>
                  <a:pt x="0" y="123"/>
                </a:cubicBezTo>
                <a:cubicBezTo>
                  <a:pt x="0" y="123"/>
                  <a:pt x="0" y="122"/>
                  <a:pt x="0" y="122"/>
                </a:cubicBezTo>
                <a:cubicBezTo>
                  <a:pt x="0" y="120"/>
                  <a:pt x="1" y="118"/>
                  <a:pt x="2" y="115"/>
                </a:cubicBezTo>
                <a:cubicBezTo>
                  <a:pt x="4" y="113"/>
                  <a:pt x="7" y="111"/>
                  <a:pt x="9" y="109"/>
                </a:cubicBezTo>
                <a:cubicBezTo>
                  <a:pt x="11" y="107"/>
                  <a:pt x="13" y="105"/>
                  <a:pt x="15" y="104"/>
                </a:cubicBezTo>
                <a:cubicBezTo>
                  <a:pt x="17" y="102"/>
                  <a:pt x="18" y="100"/>
                  <a:pt x="18" y="99"/>
                </a:cubicBezTo>
                <a:cubicBezTo>
                  <a:pt x="18" y="99"/>
                  <a:pt x="18" y="98"/>
                  <a:pt x="17" y="95"/>
                </a:cubicBezTo>
                <a:cubicBezTo>
                  <a:pt x="16" y="93"/>
                  <a:pt x="16" y="92"/>
                  <a:pt x="15" y="91"/>
                </a:cubicBezTo>
                <a:cubicBezTo>
                  <a:pt x="15" y="88"/>
                  <a:pt x="15" y="85"/>
                  <a:pt x="15" y="81"/>
                </a:cubicBezTo>
                <a:cubicBezTo>
                  <a:pt x="15" y="74"/>
                  <a:pt x="16" y="67"/>
                  <a:pt x="19" y="61"/>
                </a:cubicBezTo>
                <a:cubicBezTo>
                  <a:pt x="21" y="54"/>
                  <a:pt x="25" y="48"/>
                  <a:pt x="30" y="43"/>
                </a:cubicBezTo>
                <a:cubicBezTo>
                  <a:pt x="35" y="38"/>
                  <a:pt x="40" y="34"/>
                  <a:pt x="46" y="30"/>
                </a:cubicBezTo>
                <a:cubicBezTo>
                  <a:pt x="52" y="26"/>
                  <a:pt x="58" y="23"/>
                  <a:pt x="65" y="21"/>
                </a:cubicBezTo>
                <a:cubicBezTo>
                  <a:pt x="69" y="20"/>
                  <a:pt x="73" y="19"/>
                  <a:pt x="79" y="19"/>
                </a:cubicBezTo>
                <a:cubicBezTo>
                  <a:pt x="85" y="18"/>
                  <a:pt x="90" y="18"/>
                  <a:pt x="96" y="18"/>
                </a:cubicBezTo>
                <a:cubicBezTo>
                  <a:pt x="102" y="18"/>
                  <a:pt x="107" y="18"/>
                  <a:pt x="113" y="17"/>
                </a:cubicBezTo>
                <a:cubicBezTo>
                  <a:pt x="119" y="17"/>
                  <a:pt x="124" y="16"/>
                  <a:pt x="128" y="15"/>
                </a:cubicBezTo>
                <a:cubicBezTo>
                  <a:pt x="133" y="14"/>
                  <a:pt x="137" y="12"/>
                  <a:pt x="139" y="10"/>
                </a:cubicBezTo>
                <a:cubicBezTo>
                  <a:pt x="140" y="9"/>
                  <a:pt x="141" y="8"/>
                  <a:pt x="142" y="7"/>
                </a:cubicBezTo>
                <a:cubicBezTo>
                  <a:pt x="143" y="6"/>
                  <a:pt x="144" y="5"/>
                  <a:pt x="145" y="4"/>
                </a:cubicBezTo>
                <a:cubicBezTo>
                  <a:pt x="145" y="4"/>
                  <a:pt x="146" y="3"/>
                  <a:pt x="147" y="2"/>
                </a:cubicBezTo>
                <a:cubicBezTo>
                  <a:pt x="148" y="2"/>
                  <a:pt x="149" y="1"/>
                  <a:pt x="151" y="1"/>
                </a:cubicBezTo>
                <a:cubicBezTo>
                  <a:pt x="152" y="0"/>
                  <a:pt x="153" y="0"/>
                  <a:pt x="155" y="0"/>
                </a:cubicBezTo>
                <a:cubicBezTo>
                  <a:pt x="157" y="0"/>
                  <a:pt x="159" y="2"/>
                  <a:pt x="161" y="5"/>
                </a:cubicBezTo>
                <a:cubicBezTo>
                  <a:pt x="163" y="8"/>
                  <a:pt x="165" y="11"/>
                  <a:pt x="166" y="15"/>
                </a:cubicBezTo>
                <a:cubicBezTo>
                  <a:pt x="167" y="19"/>
                  <a:pt x="168" y="23"/>
                  <a:pt x="168" y="27"/>
                </a:cubicBezTo>
                <a:cubicBezTo>
                  <a:pt x="169" y="31"/>
                  <a:pt x="169" y="34"/>
                  <a:pt x="169" y="36"/>
                </a:cubicBezTo>
                <a:close/>
                <a:moveTo>
                  <a:pt x="119" y="59"/>
                </a:moveTo>
                <a:cubicBezTo>
                  <a:pt x="120" y="58"/>
                  <a:pt x="121" y="56"/>
                  <a:pt x="121" y="55"/>
                </a:cubicBezTo>
                <a:cubicBezTo>
                  <a:pt x="121" y="53"/>
                  <a:pt x="120" y="52"/>
                  <a:pt x="119" y="51"/>
                </a:cubicBezTo>
                <a:cubicBezTo>
                  <a:pt x="118" y="49"/>
                  <a:pt x="116" y="49"/>
                  <a:pt x="115" y="49"/>
                </a:cubicBezTo>
                <a:cubicBezTo>
                  <a:pt x="104" y="49"/>
                  <a:pt x="94" y="50"/>
                  <a:pt x="84" y="53"/>
                </a:cubicBezTo>
                <a:cubicBezTo>
                  <a:pt x="75" y="57"/>
                  <a:pt x="67" y="61"/>
                  <a:pt x="60" y="66"/>
                </a:cubicBezTo>
                <a:cubicBezTo>
                  <a:pt x="53" y="71"/>
                  <a:pt x="45" y="78"/>
                  <a:pt x="38" y="87"/>
                </a:cubicBezTo>
                <a:cubicBezTo>
                  <a:pt x="36" y="88"/>
                  <a:pt x="36" y="90"/>
                  <a:pt x="36" y="91"/>
                </a:cubicBezTo>
                <a:cubicBezTo>
                  <a:pt x="36" y="93"/>
                  <a:pt x="36" y="94"/>
                  <a:pt x="38" y="95"/>
                </a:cubicBezTo>
                <a:cubicBezTo>
                  <a:pt x="39" y="97"/>
                  <a:pt x="40" y="97"/>
                  <a:pt x="42" y="97"/>
                </a:cubicBezTo>
                <a:cubicBezTo>
                  <a:pt x="43" y="97"/>
                  <a:pt x="45" y="97"/>
                  <a:pt x="46" y="95"/>
                </a:cubicBezTo>
                <a:cubicBezTo>
                  <a:pt x="48" y="94"/>
                  <a:pt x="50" y="92"/>
                  <a:pt x="53" y="89"/>
                </a:cubicBezTo>
                <a:cubicBezTo>
                  <a:pt x="56" y="86"/>
                  <a:pt x="58" y="84"/>
                  <a:pt x="59" y="82"/>
                </a:cubicBezTo>
                <a:cubicBezTo>
                  <a:pt x="68" y="75"/>
                  <a:pt x="77" y="69"/>
                  <a:pt x="85" y="66"/>
                </a:cubicBezTo>
                <a:cubicBezTo>
                  <a:pt x="93" y="62"/>
                  <a:pt x="103" y="61"/>
                  <a:pt x="115" y="61"/>
                </a:cubicBezTo>
                <a:cubicBezTo>
                  <a:pt x="116" y="61"/>
                  <a:pt x="118" y="60"/>
                  <a:pt x="119" y="5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8" name="Freeform 108"/>
          <p:cNvSpPr>
            <a:spLocks noEditPoints="1"/>
          </p:cNvSpPr>
          <p:nvPr/>
        </p:nvSpPr>
        <p:spPr bwMode="auto">
          <a:xfrm>
            <a:off x="7896714" y="2883994"/>
            <a:ext cx="185226" cy="235176"/>
          </a:xfrm>
          <a:custGeom>
            <a:avLst/>
            <a:gdLst>
              <a:gd name="T0" fmla="*/ 133 w 133"/>
              <a:gd name="T1" fmla="*/ 161 h 170"/>
              <a:gd name="T2" fmla="*/ 133 w 133"/>
              <a:gd name="T3" fmla="*/ 167 h 170"/>
              <a:gd name="T4" fmla="*/ 132 w 133"/>
              <a:gd name="T5" fmla="*/ 169 h 170"/>
              <a:gd name="T6" fmla="*/ 130 w 133"/>
              <a:gd name="T7" fmla="*/ 170 h 170"/>
              <a:gd name="T8" fmla="*/ 3 w 133"/>
              <a:gd name="T9" fmla="*/ 170 h 170"/>
              <a:gd name="T10" fmla="*/ 0 w 133"/>
              <a:gd name="T11" fmla="*/ 169 h 170"/>
              <a:gd name="T12" fmla="*/ 0 w 133"/>
              <a:gd name="T13" fmla="*/ 167 h 170"/>
              <a:gd name="T14" fmla="*/ 0 w 133"/>
              <a:gd name="T15" fmla="*/ 161 h 170"/>
              <a:gd name="T16" fmla="*/ 0 w 133"/>
              <a:gd name="T17" fmla="*/ 158 h 170"/>
              <a:gd name="T18" fmla="*/ 3 w 133"/>
              <a:gd name="T19" fmla="*/ 158 h 170"/>
              <a:gd name="T20" fmla="*/ 130 w 133"/>
              <a:gd name="T21" fmla="*/ 158 h 170"/>
              <a:gd name="T22" fmla="*/ 132 w 133"/>
              <a:gd name="T23" fmla="*/ 158 h 170"/>
              <a:gd name="T24" fmla="*/ 133 w 133"/>
              <a:gd name="T25" fmla="*/ 161 h 170"/>
              <a:gd name="T26" fmla="*/ 108 w 133"/>
              <a:gd name="T27" fmla="*/ 61 h 170"/>
              <a:gd name="T28" fmla="*/ 106 w 133"/>
              <a:gd name="T29" fmla="*/ 74 h 170"/>
              <a:gd name="T30" fmla="*/ 100 w 133"/>
              <a:gd name="T31" fmla="*/ 85 h 170"/>
              <a:gd name="T32" fmla="*/ 92 w 133"/>
              <a:gd name="T33" fmla="*/ 93 h 170"/>
              <a:gd name="T34" fmla="*/ 83 w 133"/>
              <a:gd name="T35" fmla="*/ 101 h 170"/>
              <a:gd name="T36" fmla="*/ 74 w 133"/>
              <a:gd name="T37" fmla="*/ 107 h 170"/>
              <a:gd name="T38" fmla="*/ 68 w 133"/>
              <a:gd name="T39" fmla="*/ 115 h 170"/>
              <a:gd name="T40" fmla="*/ 66 w 133"/>
              <a:gd name="T41" fmla="*/ 124 h 170"/>
              <a:gd name="T42" fmla="*/ 72 w 133"/>
              <a:gd name="T43" fmla="*/ 145 h 170"/>
              <a:gd name="T44" fmla="*/ 72 w 133"/>
              <a:gd name="T45" fmla="*/ 145 h 170"/>
              <a:gd name="T46" fmla="*/ 72 w 133"/>
              <a:gd name="T47" fmla="*/ 145 h 170"/>
              <a:gd name="T48" fmla="*/ 57 w 133"/>
              <a:gd name="T49" fmla="*/ 138 h 170"/>
              <a:gd name="T50" fmla="*/ 44 w 133"/>
              <a:gd name="T51" fmla="*/ 128 h 170"/>
              <a:gd name="T52" fmla="*/ 33 w 133"/>
              <a:gd name="T53" fmla="*/ 117 h 170"/>
              <a:gd name="T54" fmla="*/ 26 w 133"/>
              <a:gd name="T55" fmla="*/ 102 h 170"/>
              <a:gd name="T56" fmla="*/ 24 w 133"/>
              <a:gd name="T57" fmla="*/ 85 h 170"/>
              <a:gd name="T58" fmla="*/ 26 w 133"/>
              <a:gd name="T59" fmla="*/ 71 h 170"/>
              <a:gd name="T60" fmla="*/ 32 w 133"/>
              <a:gd name="T61" fmla="*/ 61 h 170"/>
              <a:gd name="T62" fmla="*/ 40 w 133"/>
              <a:gd name="T63" fmla="*/ 52 h 170"/>
              <a:gd name="T64" fmla="*/ 49 w 133"/>
              <a:gd name="T65" fmla="*/ 45 h 170"/>
              <a:gd name="T66" fmla="*/ 58 w 133"/>
              <a:gd name="T67" fmla="*/ 38 h 170"/>
              <a:gd name="T68" fmla="*/ 64 w 133"/>
              <a:gd name="T69" fmla="*/ 31 h 170"/>
              <a:gd name="T70" fmla="*/ 66 w 133"/>
              <a:gd name="T71" fmla="*/ 21 h 170"/>
              <a:gd name="T72" fmla="*/ 60 w 133"/>
              <a:gd name="T73" fmla="*/ 0 h 170"/>
              <a:gd name="T74" fmla="*/ 60 w 133"/>
              <a:gd name="T75" fmla="*/ 0 h 170"/>
              <a:gd name="T76" fmla="*/ 60 w 133"/>
              <a:gd name="T77" fmla="*/ 0 h 170"/>
              <a:gd name="T78" fmla="*/ 75 w 133"/>
              <a:gd name="T79" fmla="*/ 8 h 170"/>
              <a:gd name="T80" fmla="*/ 88 w 133"/>
              <a:gd name="T81" fmla="*/ 18 h 170"/>
              <a:gd name="T82" fmla="*/ 99 w 133"/>
              <a:gd name="T83" fmla="*/ 29 h 170"/>
              <a:gd name="T84" fmla="*/ 106 w 133"/>
              <a:gd name="T85" fmla="*/ 43 h 170"/>
              <a:gd name="T86" fmla="*/ 108 w 133"/>
              <a:gd name="T87" fmla="*/ 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3" h="170">
                <a:moveTo>
                  <a:pt x="133" y="161"/>
                </a:moveTo>
                <a:cubicBezTo>
                  <a:pt x="133" y="167"/>
                  <a:pt x="133" y="167"/>
                  <a:pt x="133" y="167"/>
                </a:cubicBezTo>
                <a:cubicBezTo>
                  <a:pt x="133" y="167"/>
                  <a:pt x="132" y="168"/>
                  <a:pt x="132" y="169"/>
                </a:cubicBezTo>
                <a:cubicBezTo>
                  <a:pt x="131" y="169"/>
                  <a:pt x="130" y="170"/>
                  <a:pt x="130" y="170"/>
                </a:cubicBezTo>
                <a:cubicBezTo>
                  <a:pt x="3" y="170"/>
                  <a:pt x="3" y="170"/>
                  <a:pt x="3" y="170"/>
                </a:cubicBezTo>
                <a:cubicBezTo>
                  <a:pt x="2" y="170"/>
                  <a:pt x="1" y="169"/>
                  <a:pt x="0" y="169"/>
                </a:cubicBezTo>
                <a:cubicBezTo>
                  <a:pt x="0" y="168"/>
                  <a:pt x="0" y="167"/>
                  <a:pt x="0" y="167"/>
                </a:cubicBezTo>
                <a:cubicBezTo>
                  <a:pt x="0" y="161"/>
                  <a:pt x="0" y="161"/>
                  <a:pt x="0" y="161"/>
                </a:cubicBezTo>
                <a:cubicBezTo>
                  <a:pt x="0" y="160"/>
                  <a:pt x="0" y="159"/>
                  <a:pt x="0" y="158"/>
                </a:cubicBezTo>
                <a:cubicBezTo>
                  <a:pt x="1" y="158"/>
                  <a:pt x="2" y="158"/>
                  <a:pt x="3" y="158"/>
                </a:cubicBezTo>
                <a:cubicBezTo>
                  <a:pt x="130" y="158"/>
                  <a:pt x="130" y="158"/>
                  <a:pt x="130" y="158"/>
                </a:cubicBezTo>
                <a:cubicBezTo>
                  <a:pt x="130" y="158"/>
                  <a:pt x="131" y="158"/>
                  <a:pt x="132" y="158"/>
                </a:cubicBezTo>
                <a:cubicBezTo>
                  <a:pt x="132" y="159"/>
                  <a:pt x="133" y="160"/>
                  <a:pt x="133" y="161"/>
                </a:cubicBezTo>
                <a:close/>
                <a:moveTo>
                  <a:pt x="108" y="61"/>
                </a:moveTo>
                <a:cubicBezTo>
                  <a:pt x="108" y="66"/>
                  <a:pt x="108" y="70"/>
                  <a:pt x="106" y="74"/>
                </a:cubicBezTo>
                <a:cubicBezTo>
                  <a:pt x="105" y="79"/>
                  <a:pt x="103" y="82"/>
                  <a:pt x="100" y="85"/>
                </a:cubicBezTo>
                <a:cubicBezTo>
                  <a:pt x="98" y="88"/>
                  <a:pt x="95" y="91"/>
                  <a:pt x="92" y="93"/>
                </a:cubicBezTo>
                <a:cubicBezTo>
                  <a:pt x="89" y="96"/>
                  <a:pt x="86" y="98"/>
                  <a:pt x="83" y="101"/>
                </a:cubicBezTo>
                <a:cubicBezTo>
                  <a:pt x="80" y="103"/>
                  <a:pt x="77" y="105"/>
                  <a:pt x="74" y="107"/>
                </a:cubicBezTo>
                <a:cubicBezTo>
                  <a:pt x="72" y="110"/>
                  <a:pt x="70" y="112"/>
                  <a:pt x="68" y="115"/>
                </a:cubicBezTo>
                <a:cubicBezTo>
                  <a:pt x="67" y="118"/>
                  <a:pt x="66" y="121"/>
                  <a:pt x="66" y="124"/>
                </a:cubicBezTo>
                <a:cubicBezTo>
                  <a:pt x="66" y="130"/>
                  <a:pt x="68" y="137"/>
                  <a:pt x="72" y="145"/>
                </a:cubicBezTo>
                <a:cubicBezTo>
                  <a:pt x="72" y="145"/>
                  <a:pt x="72" y="145"/>
                  <a:pt x="72" y="145"/>
                </a:cubicBezTo>
                <a:cubicBezTo>
                  <a:pt x="72" y="145"/>
                  <a:pt x="72" y="145"/>
                  <a:pt x="72" y="145"/>
                </a:cubicBezTo>
                <a:cubicBezTo>
                  <a:pt x="66" y="143"/>
                  <a:pt x="61" y="140"/>
                  <a:pt x="57" y="138"/>
                </a:cubicBezTo>
                <a:cubicBezTo>
                  <a:pt x="53" y="135"/>
                  <a:pt x="48" y="132"/>
                  <a:pt x="44" y="128"/>
                </a:cubicBezTo>
                <a:cubicBezTo>
                  <a:pt x="40" y="125"/>
                  <a:pt x="36" y="121"/>
                  <a:pt x="33" y="117"/>
                </a:cubicBezTo>
                <a:cubicBezTo>
                  <a:pt x="30" y="113"/>
                  <a:pt x="28" y="108"/>
                  <a:pt x="26" y="102"/>
                </a:cubicBezTo>
                <a:cubicBezTo>
                  <a:pt x="25" y="97"/>
                  <a:pt x="24" y="91"/>
                  <a:pt x="24" y="85"/>
                </a:cubicBezTo>
                <a:cubicBezTo>
                  <a:pt x="24" y="80"/>
                  <a:pt x="24" y="76"/>
                  <a:pt x="26" y="71"/>
                </a:cubicBezTo>
                <a:cubicBezTo>
                  <a:pt x="28" y="67"/>
                  <a:pt x="30" y="64"/>
                  <a:pt x="32" y="61"/>
                </a:cubicBezTo>
                <a:cubicBezTo>
                  <a:pt x="35" y="58"/>
                  <a:pt x="37" y="55"/>
                  <a:pt x="40" y="52"/>
                </a:cubicBezTo>
                <a:cubicBezTo>
                  <a:pt x="43" y="50"/>
                  <a:pt x="46" y="47"/>
                  <a:pt x="49" y="45"/>
                </a:cubicBezTo>
                <a:cubicBezTo>
                  <a:pt x="52" y="43"/>
                  <a:pt x="55" y="41"/>
                  <a:pt x="58" y="38"/>
                </a:cubicBezTo>
                <a:cubicBezTo>
                  <a:pt x="60" y="36"/>
                  <a:pt x="62" y="33"/>
                  <a:pt x="64" y="31"/>
                </a:cubicBezTo>
                <a:cubicBezTo>
                  <a:pt x="65" y="28"/>
                  <a:pt x="66" y="25"/>
                  <a:pt x="66" y="21"/>
                </a:cubicBezTo>
                <a:cubicBezTo>
                  <a:pt x="66" y="15"/>
                  <a:pt x="64" y="8"/>
                  <a:pt x="60" y="0"/>
                </a:cubicBezTo>
                <a:cubicBezTo>
                  <a:pt x="60" y="0"/>
                  <a:pt x="60" y="0"/>
                  <a:pt x="60" y="0"/>
                </a:cubicBezTo>
                <a:cubicBezTo>
                  <a:pt x="60" y="0"/>
                  <a:pt x="60" y="0"/>
                  <a:pt x="60" y="0"/>
                </a:cubicBezTo>
                <a:cubicBezTo>
                  <a:pt x="66" y="3"/>
                  <a:pt x="71" y="5"/>
                  <a:pt x="75" y="8"/>
                </a:cubicBezTo>
                <a:cubicBezTo>
                  <a:pt x="80" y="11"/>
                  <a:pt x="84" y="14"/>
                  <a:pt x="88" y="18"/>
                </a:cubicBezTo>
                <a:cubicBezTo>
                  <a:pt x="93" y="21"/>
                  <a:pt x="96" y="25"/>
                  <a:pt x="99" y="29"/>
                </a:cubicBezTo>
                <a:cubicBezTo>
                  <a:pt x="102" y="33"/>
                  <a:pt x="104" y="38"/>
                  <a:pt x="106" y="43"/>
                </a:cubicBezTo>
                <a:cubicBezTo>
                  <a:pt x="108" y="49"/>
                  <a:pt x="108" y="55"/>
                  <a:pt x="108" y="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09" name="Freeform 109"/>
          <p:cNvSpPr>
            <a:spLocks noEditPoints="1"/>
          </p:cNvSpPr>
          <p:nvPr/>
        </p:nvSpPr>
        <p:spPr bwMode="auto">
          <a:xfrm>
            <a:off x="8138134" y="2936023"/>
            <a:ext cx="235176" cy="147766"/>
          </a:xfrm>
          <a:custGeom>
            <a:avLst/>
            <a:gdLst>
              <a:gd name="T0" fmla="*/ 170 w 170"/>
              <a:gd name="T1" fmla="*/ 54 h 108"/>
              <a:gd name="T2" fmla="*/ 168 w 170"/>
              <a:gd name="T3" fmla="*/ 61 h 108"/>
              <a:gd name="T4" fmla="*/ 132 w 170"/>
              <a:gd name="T5" fmla="*/ 95 h 108"/>
              <a:gd name="T6" fmla="*/ 85 w 170"/>
              <a:gd name="T7" fmla="*/ 108 h 108"/>
              <a:gd name="T8" fmla="*/ 38 w 170"/>
              <a:gd name="T9" fmla="*/ 95 h 108"/>
              <a:gd name="T10" fmla="*/ 2 w 170"/>
              <a:gd name="T11" fmla="*/ 61 h 108"/>
              <a:gd name="T12" fmla="*/ 0 w 170"/>
              <a:gd name="T13" fmla="*/ 54 h 108"/>
              <a:gd name="T14" fmla="*/ 2 w 170"/>
              <a:gd name="T15" fmla="*/ 47 h 108"/>
              <a:gd name="T16" fmla="*/ 38 w 170"/>
              <a:gd name="T17" fmla="*/ 13 h 108"/>
              <a:gd name="T18" fmla="*/ 85 w 170"/>
              <a:gd name="T19" fmla="*/ 0 h 108"/>
              <a:gd name="T20" fmla="*/ 132 w 170"/>
              <a:gd name="T21" fmla="*/ 13 h 108"/>
              <a:gd name="T22" fmla="*/ 168 w 170"/>
              <a:gd name="T23" fmla="*/ 47 h 108"/>
              <a:gd name="T24" fmla="*/ 170 w 170"/>
              <a:gd name="T25" fmla="*/ 54 h 108"/>
              <a:gd name="T26" fmla="*/ 158 w 170"/>
              <a:gd name="T27" fmla="*/ 54 h 108"/>
              <a:gd name="T28" fmla="*/ 121 w 170"/>
              <a:gd name="T29" fmla="*/ 21 h 108"/>
              <a:gd name="T30" fmla="*/ 127 w 170"/>
              <a:gd name="T31" fmla="*/ 42 h 108"/>
              <a:gd name="T32" fmla="*/ 115 w 170"/>
              <a:gd name="T33" fmla="*/ 72 h 108"/>
              <a:gd name="T34" fmla="*/ 85 w 170"/>
              <a:gd name="T35" fmla="*/ 84 h 108"/>
              <a:gd name="T36" fmla="*/ 55 w 170"/>
              <a:gd name="T37" fmla="*/ 72 h 108"/>
              <a:gd name="T38" fmla="*/ 43 w 170"/>
              <a:gd name="T39" fmla="*/ 42 h 108"/>
              <a:gd name="T40" fmla="*/ 48 w 170"/>
              <a:gd name="T41" fmla="*/ 21 h 108"/>
              <a:gd name="T42" fmla="*/ 12 w 170"/>
              <a:gd name="T43" fmla="*/ 54 h 108"/>
              <a:gd name="T44" fmla="*/ 44 w 170"/>
              <a:gd name="T45" fmla="*/ 85 h 108"/>
              <a:gd name="T46" fmla="*/ 85 w 170"/>
              <a:gd name="T47" fmla="*/ 96 h 108"/>
              <a:gd name="T48" fmla="*/ 126 w 170"/>
              <a:gd name="T49" fmla="*/ 85 h 108"/>
              <a:gd name="T50" fmla="*/ 158 w 170"/>
              <a:gd name="T51" fmla="*/ 54 h 108"/>
              <a:gd name="T52" fmla="*/ 88 w 170"/>
              <a:gd name="T53" fmla="*/ 21 h 108"/>
              <a:gd name="T54" fmla="*/ 89 w 170"/>
              <a:gd name="T55" fmla="*/ 18 h 108"/>
              <a:gd name="T56" fmla="*/ 88 w 170"/>
              <a:gd name="T57" fmla="*/ 14 h 108"/>
              <a:gd name="T58" fmla="*/ 85 w 170"/>
              <a:gd name="T59" fmla="*/ 13 h 108"/>
              <a:gd name="T60" fmla="*/ 65 w 170"/>
              <a:gd name="T61" fmla="*/ 22 h 108"/>
              <a:gd name="T62" fmla="*/ 56 w 170"/>
              <a:gd name="T63" fmla="*/ 42 h 108"/>
              <a:gd name="T64" fmla="*/ 57 w 170"/>
              <a:gd name="T65" fmla="*/ 45 h 108"/>
              <a:gd name="T66" fmla="*/ 61 w 170"/>
              <a:gd name="T67" fmla="*/ 46 h 108"/>
              <a:gd name="T68" fmla="*/ 64 w 170"/>
              <a:gd name="T69" fmla="*/ 45 h 108"/>
              <a:gd name="T70" fmla="*/ 65 w 170"/>
              <a:gd name="T71" fmla="*/ 42 h 108"/>
              <a:gd name="T72" fmla="*/ 71 w 170"/>
              <a:gd name="T73" fmla="*/ 28 h 108"/>
              <a:gd name="T74" fmla="*/ 85 w 170"/>
              <a:gd name="T75" fmla="*/ 22 h 108"/>
              <a:gd name="T76" fmla="*/ 88 w 170"/>
              <a:gd name="T77" fmla="*/ 2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08">
                <a:moveTo>
                  <a:pt x="170" y="54"/>
                </a:moveTo>
                <a:cubicBezTo>
                  <a:pt x="170" y="56"/>
                  <a:pt x="169" y="58"/>
                  <a:pt x="168" y="61"/>
                </a:cubicBezTo>
                <a:cubicBezTo>
                  <a:pt x="159" y="75"/>
                  <a:pt x="147" y="87"/>
                  <a:pt x="132" y="95"/>
                </a:cubicBezTo>
                <a:cubicBezTo>
                  <a:pt x="117" y="104"/>
                  <a:pt x="101" y="108"/>
                  <a:pt x="85" y="108"/>
                </a:cubicBezTo>
                <a:cubicBezTo>
                  <a:pt x="68" y="108"/>
                  <a:pt x="53" y="104"/>
                  <a:pt x="38" y="95"/>
                </a:cubicBezTo>
                <a:cubicBezTo>
                  <a:pt x="23" y="87"/>
                  <a:pt x="11" y="75"/>
                  <a:pt x="2" y="61"/>
                </a:cubicBezTo>
                <a:cubicBezTo>
                  <a:pt x="1" y="58"/>
                  <a:pt x="0" y="56"/>
                  <a:pt x="0" y="54"/>
                </a:cubicBezTo>
                <a:cubicBezTo>
                  <a:pt x="0" y="52"/>
                  <a:pt x="1" y="50"/>
                  <a:pt x="2" y="47"/>
                </a:cubicBezTo>
                <a:cubicBezTo>
                  <a:pt x="11" y="33"/>
                  <a:pt x="23" y="21"/>
                  <a:pt x="38" y="13"/>
                </a:cubicBezTo>
                <a:cubicBezTo>
                  <a:pt x="53" y="4"/>
                  <a:pt x="68" y="0"/>
                  <a:pt x="85" y="0"/>
                </a:cubicBezTo>
                <a:cubicBezTo>
                  <a:pt x="101" y="0"/>
                  <a:pt x="117" y="4"/>
                  <a:pt x="132" y="13"/>
                </a:cubicBezTo>
                <a:cubicBezTo>
                  <a:pt x="147" y="21"/>
                  <a:pt x="159" y="33"/>
                  <a:pt x="168" y="47"/>
                </a:cubicBezTo>
                <a:cubicBezTo>
                  <a:pt x="169" y="50"/>
                  <a:pt x="170" y="52"/>
                  <a:pt x="170" y="54"/>
                </a:cubicBezTo>
                <a:close/>
                <a:moveTo>
                  <a:pt x="158" y="54"/>
                </a:moveTo>
                <a:cubicBezTo>
                  <a:pt x="148" y="39"/>
                  <a:pt x="136" y="28"/>
                  <a:pt x="121" y="21"/>
                </a:cubicBezTo>
                <a:cubicBezTo>
                  <a:pt x="125" y="27"/>
                  <a:pt x="127" y="34"/>
                  <a:pt x="127" y="42"/>
                </a:cubicBezTo>
                <a:cubicBezTo>
                  <a:pt x="127" y="54"/>
                  <a:pt x="123" y="64"/>
                  <a:pt x="115" y="72"/>
                </a:cubicBezTo>
                <a:cubicBezTo>
                  <a:pt x="107" y="80"/>
                  <a:pt x="97" y="84"/>
                  <a:pt x="85" y="84"/>
                </a:cubicBezTo>
                <a:cubicBezTo>
                  <a:pt x="73" y="84"/>
                  <a:pt x="63" y="80"/>
                  <a:pt x="55" y="72"/>
                </a:cubicBezTo>
                <a:cubicBezTo>
                  <a:pt x="47" y="64"/>
                  <a:pt x="43" y="54"/>
                  <a:pt x="43" y="42"/>
                </a:cubicBezTo>
                <a:cubicBezTo>
                  <a:pt x="43" y="34"/>
                  <a:pt x="44" y="27"/>
                  <a:pt x="48" y="21"/>
                </a:cubicBezTo>
                <a:cubicBezTo>
                  <a:pt x="34" y="28"/>
                  <a:pt x="22" y="39"/>
                  <a:pt x="12" y="54"/>
                </a:cubicBezTo>
                <a:cubicBezTo>
                  <a:pt x="21" y="67"/>
                  <a:pt x="31" y="77"/>
                  <a:pt x="44" y="85"/>
                </a:cubicBezTo>
                <a:cubicBezTo>
                  <a:pt x="56" y="93"/>
                  <a:pt x="70" y="96"/>
                  <a:pt x="85" y="96"/>
                </a:cubicBezTo>
                <a:cubicBezTo>
                  <a:pt x="100" y="96"/>
                  <a:pt x="113" y="93"/>
                  <a:pt x="126" y="85"/>
                </a:cubicBezTo>
                <a:cubicBezTo>
                  <a:pt x="139" y="77"/>
                  <a:pt x="149" y="67"/>
                  <a:pt x="158" y="54"/>
                </a:cubicBezTo>
                <a:close/>
                <a:moveTo>
                  <a:pt x="88" y="21"/>
                </a:moveTo>
                <a:cubicBezTo>
                  <a:pt x="89" y="20"/>
                  <a:pt x="89" y="19"/>
                  <a:pt x="89" y="18"/>
                </a:cubicBezTo>
                <a:cubicBezTo>
                  <a:pt x="89" y="16"/>
                  <a:pt x="89" y="15"/>
                  <a:pt x="88" y="14"/>
                </a:cubicBezTo>
                <a:cubicBezTo>
                  <a:pt x="87" y="14"/>
                  <a:pt x="86" y="13"/>
                  <a:pt x="85" y="13"/>
                </a:cubicBezTo>
                <a:cubicBezTo>
                  <a:pt x="77" y="13"/>
                  <a:pt x="70" y="16"/>
                  <a:pt x="65" y="22"/>
                </a:cubicBezTo>
                <a:cubicBezTo>
                  <a:pt x="59" y="27"/>
                  <a:pt x="56" y="34"/>
                  <a:pt x="56" y="42"/>
                </a:cubicBezTo>
                <a:cubicBezTo>
                  <a:pt x="56" y="43"/>
                  <a:pt x="57" y="44"/>
                  <a:pt x="57" y="45"/>
                </a:cubicBezTo>
                <a:cubicBezTo>
                  <a:pt x="58" y="46"/>
                  <a:pt x="59" y="46"/>
                  <a:pt x="61" y="46"/>
                </a:cubicBezTo>
                <a:cubicBezTo>
                  <a:pt x="62" y="46"/>
                  <a:pt x="63" y="46"/>
                  <a:pt x="64" y="45"/>
                </a:cubicBezTo>
                <a:cubicBezTo>
                  <a:pt x="65" y="44"/>
                  <a:pt x="65" y="43"/>
                  <a:pt x="65" y="42"/>
                </a:cubicBezTo>
                <a:cubicBezTo>
                  <a:pt x="65" y="36"/>
                  <a:pt x="67" y="32"/>
                  <a:pt x="71" y="28"/>
                </a:cubicBezTo>
                <a:cubicBezTo>
                  <a:pt x="75" y="24"/>
                  <a:pt x="79" y="22"/>
                  <a:pt x="85" y="22"/>
                </a:cubicBezTo>
                <a:cubicBezTo>
                  <a:pt x="86" y="22"/>
                  <a:pt x="87" y="22"/>
                  <a:pt x="88" y="2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0" name="Freeform 110"/>
          <p:cNvSpPr>
            <a:spLocks noEditPoints="1"/>
          </p:cNvSpPr>
          <p:nvPr/>
        </p:nvSpPr>
        <p:spPr bwMode="auto">
          <a:xfrm>
            <a:off x="8429502" y="2921455"/>
            <a:ext cx="233094" cy="176902"/>
          </a:xfrm>
          <a:custGeom>
            <a:avLst/>
            <a:gdLst>
              <a:gd name="T0" fmla="*/ 124 w 170"/>
              <a:gd name="T1" fmla="*/ 10 h 128"/>
              <a:gd name="T2" fmla="*/ 124 w 170"/>
              <a:gd name="T3" fmla="*/ 10 h 128"/>
              <a:gd name="T4" fmla="*/ 94 w 170"/>
              <a:gd name="T5" fmla="*/ 64 h 128"/>
              <a:gd name="T6" fmla="*/ 64 w 170"/>
              <a:gd name="T7" fmla="*/ 118 h 128"/>
              <a:gd name="T8" fmla="*/ 59 w 170"/>
              <a:gd name="T9" fmla="*/ 126 h 128"/>
              <a:gd name="T10" fmla="*/ 57 w 170"/>
              <a:gd name="T11" fmla="*/ 128 h 128"/>
              <a:gd name="T12" fmla="*/ 44 w 170"/>
              <a:gd name="T13" fmla="*/ 121 h 128"/>
              <a:gd name="T14" fmla="*/ 43 w 170"/>
              <a:gd name="T15" fmla="*/ 118 h 128"/>
              <a:gd name="T16" fmla="*/ 47 w 170"/>
              <a:gd name="T17" fmla="*/ 110 h 128"/>
              <a:gd name="T18" fmla="*/ 22 w 170"/>
              <a:gd name="T19" fmla="*/ 94 h 128"/>
              <a:gd name="T20" fmla="*/ 2 w 170"/>
              <a:gd name="T21" fmla="*/ 71 h 128"/>
              <a:gd name="T22" fmla="*/ 0 w 170"/>
              <a:gd name="T23" fmla="*/ 64 h 128"/>
              <a:gd name="T24" fmla="*/ 2 w 170"/>
              <a:gd name="T25" fmla="*/ 57 h 128"/>
              <a:gd name="T26" fmla="*/ 38 w 170"/>
              <a:gd name="T27" fmla="*/ 22 h 128"/>
              <a:gd name="T28" fmla="*/ 85 w 170"/>
              <a:gd name="T29" fmla="*/ 10 h 128"/>
              <a:gd name="T30" fmla="*/ 102 w 170"/>
              <a:gd name="T31" fmla="*/ 11 h 128"/>
              <a:gd name="T32" fmla="*/ 107 w 170"/>
              <a:gd name="T33" fmla="*/ 2 h 128"/>
              <a:gd name="T34" fmla="*/ 110 w 170"/>
              <a:gd name="T35" fmla="*/ 0 h 128"/>
              <a:gd name="T36" fmla="*/ 111 w 170"/>
              <a:gd name="T37" fmla="*/ 1 h 128"/>
              <a:gd name="T38" fmla="*/ 114 w 170"/>
              <a:gd name="T39" fmla="*/ 3 h 128"/>
              <a:gd name="T40" fmla="*/ 117 w 170"/>
              <a:gd name="T41" fmla="*/ 4 h 128"/>
              <a:gd name="T42" fmla="*/ 120 w 170"/>
              <a:gd name="T43" fmla="*/ 6 h 128"/>
              <a:gd name="T44" fmla="*/ 122 w 170"/>
              <a:gd name="T45" fmla="*/ 7 h 128"/>
              <a:gd name="T46" fmla="*/ 124 w 170"/>
              <a:gd name="T47" fmla="*/ 10 h 128"/>
              <a:gd name="T48" fmla="*/ 53 w 170"/>
              <a:gd name="T49" fmla="*/ 99 h 128"/>
              <a:gd name="T50" fmla="*/ 60 w 170"/>
              <a:gd name="T51" fmla="*/ 86 h 128"/>
              <a:gd name="T52" fmla="*/ 47 w 170"/>
              <a:gd name="T53" fmla="*/ 71 h 128"/>
              <a:gd name="T54" fmla="*/ 43 w 170"/>
              <a:gd name="T55" fmla="*/ 52 h 128"/>
              <a:gd name="T56" fmla="*/ 48 w 170"/>
              <a:gd name="T57" fmla="*/ 31 h 128"/>
              <a:gd name="T58" fmla="*/ 12 w 170"/>
              <a:gd name="T59" fmla="*/ 64 h 128"/>
              <a:gd name="T60" fmla="*/ 53 w 170"/>
              <a:gd name="T61" fmla="*/ 99 h 128"/>
              <a:gd name="T62" fmla="*/ 88 w 170"/>
              <a:gd name="T63" fmla="*/ 31 h 128"/>
              <a:gd name="T64" fmla="*/ 89 w 170"/>
              <a:gd name="T65" fmla="*/ 28 h 128"/>
              <a:gd name="T66" fmla="*/ 88 w 170"/>
              <a:gd name="T67" fmla="*/ 24 h 128"/>
              <a:gd name="T68" fmla="*/ 85 w 170"/>
              <a:gd name="T69" fmla="*/ 23 h 128"/>
              <a:gd name="T70" fmla="*/ 65 w 170"/>
              <a:gd name="T71" fmla="*/ 32 h 128"/>
              <a:gd name="T72" fmla="*/ 56 w 170"/>
              <a:gd name="T73" fmla="*/ 52 h 128"/>
              <a:gd name="T74" fmla="*/ 57 w 170"/>
              <a:gd name="T75" fmla="*/ 55 h 128"/>
              <a:gd name="T76" fmla="*/ 61 w 170"/>
              <a:gd name="T77" fmla="*/ 56 h 128"/>
              <a:gd name="T78" fmla="*/ 64 w 170"/>
              <a:gd name="T79" fmla="*/ 55 h 128"/>
              <a:gd name="T80" fmla="*/ 65 w 170"/>
              <a:gd name="T81" fmla="*/ 52 h 128"/>
              <a:gd name="T82" fmla="*/ 71 w 170"/>
              <a:gd name="T83" fmla="*/ 38 h 128"/>
              <a:gd name="T84" fmla="*/ 85 w 170"/>
              <a:gd name="T85" fmla="*/ 32 h 128"/>
              <a:gd name="T86" fmla="*/ 88 w 170"/>
              <a:gd name="T87" fmla="*/ 31 h 128"/>
              <a:gd name="T88" fmla="*/ 170 w 170"/>
              <a:gd name="T89" fmla="*/ 64 h 128"/>
              <a:gd name="T90" fmla="*/ 168 w 170"/>
              <a:gd name="T91" fmla="*/ 71 h 128"/>
              <a:gd name="T92" fmla="*/ 157 w 170"/>
              <a:gd name="T93" fmla="*/ 84 h 128"/>
              <a:gd name="T94" fmla="*/ 125 w 170"/>
              <a:gd name="T95" fmla="*/ 109 h 128"/>
              <a:gd name="T96" fmla="*/ 85 w 170"/>
              <a:gd name="T97" fmla="*/ 118 h 128"/>
              <a:gd name="T98" fmla="*/ 92 w 170"/>
              <a:gd name="T99" fmla="*/ 106 h 128"/>
              <a:gd name="T100" fmla="*/ 129 w 170"/>
              <a:gd name="T101" fmla="*/ 93 h 128"/>
              <a:gd name="T102" fmla="*/ 157 w 170"/>
              <a:gd name="T103" fmla="*/ 64 h 128"/>
              <a:gd name="T104" fmla="*/ 131 w 170"/>
              <a:gd name="T105" fmla="*/ 36 h 128"/>
              <a:gd name="T106" fmla="*/ 137 w 170"/>
              <a:gd name="T107" fmla="*/ 26 h 128"/>
              <a:gd name="T108" fmla="*/ 154 w 170"/>
              <a:gd name="T109" fmla="*/ 40 h 128"/>
              <a:gd name="T110" fmla="*/ 168 w 170"/>
              <a:gd name="T111" fmla="*/ 57 h 128"/>
              <a:gd name="T112" fmla="*/ 170 w 170"/>
              <a:gd name="T113" fmla="*/ 64 h 128"/>
              <a:gd name="T114" fmla="*/ 127 w 170"/>
              <a:gd name="T115" fmla="*/ 52 h 128"/>
              <a:gd name="T116" fmla="*/ 120 w 170"/>
              <a:gd name="T117" fmla="*/ 76 h 128"/>
              <a:gd name="T118" fmla="*/ 100 w 170"/>
              <a:gd name="T119" fmla="*/ 91 h 128"/>
              <a:gd name="T120" fmla="*/ 126 w 170"/>
              <a:gd name="T121" fmla="*/ 44 h 128"/>
              <a:gd name="T122" fmla="*/ 127 w 170"/>
              <a:gd name="T123" fmla="*/ 5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28">
                <a:moveTo>
                  <a:pt x="124" y="10"/>
                </a:moveTo>
                <a:cubicBezTo>
                  <a:pt x="124" y="10"/>
                  <a:pt x="124" y="10"/>
                  <a:pt x="124" y="10"/>
                </a:cubicBezTo>
                <a:cubicBezTo>
                  <a:pt x="117" y="22"/>
                  <a:pt x="107" y="40"/>
                  <a:pt x="94" y="64"/>
                </a:cubicBezTo>
                <a:cubicBezTo>
                  <a:pt x="81" y="88"/>
                  <a:pt x="71" y="106"/>
                  <a:pt x="64" y="118"/>
                </a:cubicBezTo>
                <a:cubicBezTo>
                  <a:pt x="59" y="126"/>
                  <a:pt x="59" y="126"/>
                  <a:pt x="59" y="126"/>
                </a:cubicBezTo>
                <a:cubicBezTo>
                  <a:pt x="59" y="127"/>
                  <a:pt x="58" y="128"/>
                  <a:pt x="57" y="128"/>
                </a:cubicBezTo>
                <a:cubicBezTo>
                  <a:pt x="56" y="128"/>
                  <a:pt x="52" y="125"/>
                  <a:pt x="44" y="121"/>
                </a:cubicBezTo>
                <a:cubicBezTo>
                  <a:pt x="43" y="120"/>
                  <a:pt x="43" y="119"/>
                  <a:pt x="43" y="118"/>
                </a:cubicBezTo>
                <a:cubicBezTo>
                  <a:pt x="43" y="118"/>
                  <a:pt x="44" y="115"/>
                  <a:pt x="47" y="110"/>
                </a:cubicBezTo>
                <a:cubicBezTo>
                  <a:pt x="38" y="106"/>
                  <a:pt x="29" y="101"/>
                  <a:pt x="22" y="94"/>
                </a:cubicBezTo>
                <a:cubicBezTo>
                  <a:pt x="14" y="87"/>
                  <a:pt x="8" y="79"/>
                  <a:pt x="2" y="71"/>
                </a:cubicBezTo>
                <a:cubicBezTo>
                  <a:pt x="1" y="69"/>
                  <a:pt x="0" y="66"/>
                  <a:pt x="0" y="64"/>
                </a:cubicBezTo>
                <a:cubicBezTo>
                  <a:pt x="0" y="62"/>
                  <a:pt x="1" y="59"/>
                  <a:pt x="2" y="57"/>
                </a:cubicBezTo>
                <a:cubicBezTo>
                  <a:pt x="12" y="43"/>
                  <a:pt x="24" y="31"/>
                  <a:pt x="38" y="22"/>
                </a:cubicBezTo>
                <a:cubicBezTo>
                  <a:pt x="52" y="14"/>
                  <a:pt x="68" y="10"/>
                  <a:pt x="85" y="10"/>
                </a:cubicBezTo>
                <a:cubicBezTo>
                  <a:pt x="90" y="10"/>
                  <a:pt x="96" y="10"/>
                  <a:pt x="102" y="11"/>
                </a:cubicBezTo>
                <a:cubicBezTo>
                  <a:pt x="107" y="2"/>
                  <a:pt x="107" y="2"/>
                  <a:pt x="107" y="2"/>
                </a:cubicBezTo>
                <a:cubicBezTo>
                  <a:pt x="108" y="1"/>
                  <a:pt x="109" y="0"/>
                  <a:pt x="110" y="0"/>
                </a:cubicBezTo>
                <a:cubicBezTo>
                  <a:pt x="110" y="0"/>
                  <a:pt x="111" y="1"/>
                  <a:pt x="111" y="1"/>
                </a:cubicBezTo>
                <a:cubicBezTo>
                  <a:pt x="112" y="1"/>
                  <a:pt x="113" y="2"/>
                  <a:pt x="114" y="3"/>
                </a:cubicBezTo>
                <a:cubicBezTo>
                  <a:pt x="115" y="3"/>
                  <a:pt x="116" y="4"/>
                  <a:pt x="117" y="4"/>
                </a:cubicBezTo>
                <a:cubicBezTo>
                  <a:pt x="118" y="5"/>
                  <a:pt x="119" y="5"/>
                  <a:pt x="120" y="6"/>
                </a:cubicBezTo>
                <a:cubicBezTo>
                  <a:pt x="121" y="7"/>
                  <a:pt x="122" y="7"/>
                  <a:pt x="122" y="7"/>
                </a:cubicBezTo>
                <a:cubicBezTo>
                  <a:pt x="123" y="8"/>
                  <a:pt x="124" y="9"/>
                  <a:pt x="124" y="10"/>
                </a:cubicBezTo>
                <a:close/>
                <a:moveTo>
                  <a:pt x="53" y="99"/>
                </a:moveTo>
                <a:cubicBezTo>
                  <a:pt x="60" y="86"/>
                  <a:pt x="60" y="86"/>
                  <a:pt x="60" y="86"/>
                </a:cubicBezTo>
                <a:cubicBezTo>
                  <a:pt x="55" y="82"/>
                  <a:pt x="50" y="77"/>
                  <a:pt x="47" y="71"/>
                </a:cubicBezTo>
                <a:cubicBezTo>
                  <a:pt x="44" y="65"/>
                  <a:pt x="43" y="59"/>
                  <a:pt x="43" y="52"/>
                </a:cubicBezTo>
                <a:cubicBezTo>
                  <a:pt x="43" y="44"/>
                  <a:pt x="44" y="37"/>
                  <a:pt x="48" y="31"/>
                </a:cubicBezTo>
                <a:cubicBezTo>
                  <a:pt x="34" y="38"/>
                  <a:pt x="22" y="49"/>
                  <a:pt x="12" y="64"/>
                </a:cubicBezTo>
                <a:cubicBezTo>
                  <a:pt x="23" y="80"/>
                  <a:pt x="36" y="92"/>
                  <a:pt x="53" y="99"/>
                </a:cubicBezTo>
                <a:close/>
                <a:moveTo>
                  <a:pt x="88" y="31"/>
                </a:moveTo>
                <a:cubicBezTo>
                  <a:pt x="89" y="30"/>
                  <a:pt x="89" y="29"/>
                  <a:pt x="89" y="28"/>
                </a:cubicBezTo>
                <a:cubicBezTo>
                  <a:pt x="89" y="26"/>
                  <a:pt x="89" y="25"/>
                  <a:pt x="88" y="24"/>
                </a:cubicBezTo>
                <a:cubicBezTo>
                  <a:pt x="87" y="24"/>
                  <a:pt x="86" y="23"/>
                  <a:pt x="85" y="23"/>
                </a:cubicBezTo>
                <a:cubicBezTo>
                  <a:pt x="77" y="23"/>
                  <a:pt x="70" y="26"/>
                  <a:pt x="65" y="32"/>
                </a:cubicBezTo>
                <a:cubicBezTo>
                  <a:pt x="59" y="37"/>
                  <a:pt x="56" y="44"/>
                  <a:pt x="56" y="52"/>
                </a:cubicBezTo>
                <a:cubicBezTo>
                  <a:pt x="56" y="53"/>
                  <a:pt x="57" y="54"/>
                  <a:pt x="57" y="55"/>
                </a:cubicBezTo>
                <a:cubicBezTo>
                  <a:pt x="58" y="56"/>
                  <a:pt x="59" y="56"/>
                  <a:pt x="61" y="56"/>
                </a:cubicBezTo>
                <a:cubicBezTo>
                  <a:pt x="62" y="56"/>
                  <a:pt x="63" y="56"/>
                  <a:pt x="64" y="55"/>
                </a:cubicBezTo>
                <a:cubicBezTo>
                  <a:pt x="65" y="54"/>
                  <a:pt x="65" y="53"/>
                  <a:pt x="65" y="52"/>
                </a:cubicBezTo>
                <a:cubicBezTo>
                  <a:pt x="65" y="46"/>
                  <a:pt x="67" y="42"/>
                  <a:pt x="71" y="38"/>
                </a:cubicBezTo>
                <a:cubicBezTo>
                  <a:pt x="75" y="34"/>
                  <a:pt x="79" y="32"/>
                  <a:pt x="85" y="32"/>
                </a:cubicBezTo>
                <a:cubicBezTo>
                  <a:pt x="86" y="32"/>
                  <a:pt x="87" y="32"/>
                  <a:pt x="88" y="31"/>
                </a:cubicBezTo>
                <a:close/>
                <a:moveTo>
                  <a:pt x="170" y="64"/>
                </a:moveTo>
                <a:cubicBezTo>
                  <a:pt x="170" y="66"/>
                  <a:pt x="169" y="68"/>
                  <a:pt x="168" y="71"/>
                </a:cubicBezTo>
                <a:cubicBezTo>
                  <a:pt x="165" y="75"/>
                  <a:pt x="162" y="79"/>
                  <a:pt x="157" y="84"/>
                </a:cubicBezTo>
                <a:cubicBezTo>
                  <a:pt x="148" y="95"/>
                  <a:pt x="137" y="103"/>
                  <a:pt x="125" y="109"/>
                </a:cubicBezTo>
                <a:cubicBezTo>
                  <a:pt x="112" y="115"/>
                  <a:pt x="99" y="118"/>
                  <a:pt x="85" y="118"/>
                </a:cubicBezTo>
                <a:cubicBezTo>
                  <a:pt x="92" y="106"/>
                  <a:pt x="92" y="106"/>
                  <a:pt x="92" y="106"/>
                </a:cubicBezTo>
                <a:cubicBezTo>
                  <a:pt x="105" y="105"/>
                  <a:pt x="118" y="101"/>
                  <a:pt x="129" y="93"/>
                </a:cubicBezTo>
                <a:cubicBezTo>
                  <a:pt x="140" y="86"/>
                  <a:pt x="150" y="76"/>
                  <a:pt x="157" y="64"/>
                </a:cubicBezTo>
                <a:cubicBezTo>
                  <a:pt x="150" y="53"/>
                  <a:pt x="141" y="43"/>
                  <a:pt x="131" y="36"/>
                </a:cubicBezTo>
                <a:cubicBezTo>
                  <a:pt x="137" y="26"/>
                  <a:pt x="137" y="26"/>
                  <a:pt x="137" y="26"/>
                </a:cubicBezTo>
                <a:cubicBezTo>
                  <a:pt x="143" y="30"/>
                  <a:pt x="149" y="34"/>
                  <a:pt x="154" y="40"/>
                </a:cubicBezTo>
                <a:cubicBezTo>
                  <a:pt x="160" y="46"/>
                  <a:pt x="164" y="51"/>
                  <a:pt x="168" y="57"/>
                </a:cubicBezTo>
                <a:cubicBezTo>
                  <a:pt x="169" y="60"/>
                  <a:pt x="170" y="62"/>
                  <a:pt x="170" y="64"/>
                </a:cubicBezTo>
                <a:close/>
                <a:moveTo>
                  <a:pt x="127" y="52"/>
                </a:moveTo>
                <a:cubicBezTo>
                  <a:pt x="127" y="61"/>
                  <a:pt x="125" y="69"/>
                  <a:pt x="120" y="76"/>
                </a:cubicBezTo>
                <a:cubicBezTo>
                  <a:pt x="115" y="83"/>
                  <a:pt x="108" y="88"/>
                  <a:pt x="100" y="91"/>
                </a:cubicBezTo>
                <a:cubicBezTo>
                  <a:pt x="126" y="44"/>
                  <a:pt x="126" y="44"/>
                  <a:pt x="126" y="44"/>
                </a:cubicBezTo>
                <a:cubicBezTo>
                  <a:pt x="127" y="47"/>
                  <a:pt x="127" y="49"/>
                  <a:pt x="127" y="5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1" name="Freeform 111"/>
          <p:cNvSpPr>
            <a:spLocks noEditPoints="1"/>
          </p:cNvSpPr>
          <p:nvPr/>
        </p:nvSpPr>
        <p:spPr bwMode="auto">
          <a:xfrm>
            <a:off x="8718788" y="2883994"/>
            <a:ext cx="235176" cy="218526"/>
          </a:xfrm>
          <a:custGeom>
            <a:avLst/>
            <a:gdLst>
              <a:gd name="T0" fmla="*/ 96 w 171"/>
              <a:gd name="T1" fmla="*/ 7 h 158"/>
              <a:gd name="T2" fmla="*/ 169 w 171"/>
              <a:gd name="T3" fmla="*/ 140 h 158"/>
              <a:gd name="T4" fmla="*/ 169 w 171"/>
              <a:gd name="T5" fmla="*/ 152 h 158"/>
              <a:gd name="T6" fmla="*/ 164 w 171"/>
              <a:gd name="T7" fmla="*/ 156 h 158"/>
              <a:gd name="T8" fmla="*/ 158 w 171"/>
              <a:gd name="T9" fmla="*/ 158 h 158"/>
              <a:gd name="T10" fmla="*/ 13 w 171"/>
              <a:gd name="T11" fmla="*/ 158 h 158"/>
              <a:gd name="T12" fmla="*/ 7 w 171"/>
              <a:gd name="T13" fmla="*/ 156 h 158"/>
              <a:gd name="T14" fmla="*/ 3 w 171"/>
              <a:gd name="T15" fmla="*/ 152 h 158"/>
              <a:gd name="T16" fmla="*/ 3 w 171"/>
              <a:gd name="T17" fmla="*/ 140 h 158"/>
              <a:gd name="T18" fmla="*/ 75 w 171"/>
              <a:gd name="T19" fmla="*/ 7 h 158"/>
              <a:gd name="T20" fmla="*/ 80 w 171"/>
              <a:gd name="T21" fmla="*/ 2 h 158"/>
              <a:gd name="T22" fmla="*/ 86 w 171"/>
              <a:gd name="T23" fmla="*/ 0 h 158"/>
              <a:gd name="T24" fmla="*/ 92 w 171"/>
              <a:gd name="T25" fmla="*/ 2 h 158"/>
              <a:gd name="T26" fmla="*/ 96 w 171"/>
              <a:gd name="T27" fmla="*/ 7 h 158"/>
              <a:gd name="T28" fmla="*/ 98 w 171"/>
              <a:gd name="T29" fmla="*/ 95 h 158"/>
              <a:gd name="T30" fmla="*/ 99 w 171"/>
              <a:gd name="T31" fmla="*/ 51 h 158"/>
              <a:gd name="T32" fmla="*/ 99 w 171"/>
              <a:gd name="T33" fmla="*/ 50 h 158"/>
              <a:gd name="T34" fmla="*/ 96 w 171"/>
              <a:gd name="T35" fmla="*/ 49 h 158"/>
              <a:gd name="T36" fmla="*/ 75 w 171"/>
              <a:gd name="T37" fmla="*/ 49 h 158"/>
              <a:gd name="T38" fmla="*/ 73 w 171"/>
              <a:gd name="T39" fmla="*/ 50 h 158"/>
              <a:gd name="T40" fmla="*/ 72 w 171"/>
              <a:gd name="T41" fmla="*/ 52 h 158"/>
              <a:gd name="T42" fmla="*/ 74 w 171"/>
              <a:gd name="T43" fmla="*/ 95 h 158"/>
              <a:gd name="T44" fmla="*/ 75 w 171"/>
              <a:gd name="T45" fmla="*/ 96 h 158"/>
              <a:gd name="T46" fmla="*/ 77 w 171"/>
              <a:gd name="T47" fmla="*/ 97 h 158"/>
              <a:gd name="T48" fmla="*/ 95 w 171"/>
              <a:gd name="T49" fmla="*/ 97 h 158"/>
              <a:gd name="T50" fmla="*/ 97 w 171"/>
              <a:gd name="T51" fmla="*/ 96 h 158"/>
              <a:gd name="T52" fmla="*/ 98 w 171"/>
              <a:gd name="T53" fmla="*/ 95 h 158"/>
              <a:gd name="T54" fmla="*/ 98 w 171"/>
              <a:gd name="T55" fmla="*/ 130 h 158"/>
              <a:gd name="T56" fmla="*/ 98 w 171"/>
              <a:gd name="T57" fmla="*/ 112 h 158"/>
              <a:gd name="T58" fmla="*/ 97 w 171"/>
              <a:gd name="T59" fmla="*/ 110 h 158"/>
              <a:gd name="T60" fmla="*/ 95 w 171"/>
              <a:gd name="T61" fmla="*/ 109 h 158"/>
              <a:gd name="T62" fmla="*/ 77 w 171"/>
              <a:gd name="T63" fmla="*/ 109 h 158"/>
              <a:gd name="T64" fmla="*/ 75 w 171"/>
              <a:gd name="T65" fmla="*/ 110 h 158"/>
              <a:gd name="T66" fmla="*/ 74 w 171"/>
              <a:gd name="T67" fmla="*/ 112 h 158"/>
              <a:gd name="T68" fmla="*/ 74 w 171"/>
              <a:gd name="T69" fmla="*/ 130 h 158"/>
              <a:gd name="T70" fmla="*/ 75 w 171"/>
              <a:gd name="T71" fmla="*/ 132 h 158"/>
              <a:gd name="T72" fmla="*/ 77 w 171"/>
              <a:gd name="T73" fmla="*/ 133 h 158"/>
              <a:gd name="T74" fmla="*/ 95 w 171"/>
              <a:gd name="T75" fmla="*/ 133 h 158"/>
              <a:gd name="T76" fmla="*/ 97 w 171"/>
              <a:gd name="T77" fmla="*/ 132 h 158"/>
              <a:gd name="T78" fmla="*/ 98 w 171"/>
              <a:gd name="T79" fmla="*/ 1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58">
                <a:moveTo>
                  <a:pt x="96" y="7"/>
                </a:moveTo>
                <a:cubicBezTo>
                  <a:pt x="169" y="140"/>
                  <a:pt x="169" y="140"/>
                  <a:pt x="169" y="140"/>
                </a:cubicBezTo>
                <a:cubicBezTo>
                  <a:pt x="171" y="144"/>
                  <a:pt x="171" y="148"/>
                  <a:pt x="169" y="152"/>
                </a:cubicBezTo>
                <a:cubicBezTo>
                  <a:pt x="168" y="153"/>
                  <a:pt x="166" y="155"/>
                  <a:pt x="164" y="156"/>
                </a:cubicBezTo>
                <a:cubicBezTo>
                  <a:pt x="163" y="157"/>
                  <a:pt x="161" y="158"/>
                  <a:pt x="158" y="158"/>
                </a:cubicBezTo>
                <a:cubicBezTo>
                  <a:pt x="13" y="158"/>
                  <a:pt x="13" y="158"/>
                  <a:pt x="13" y="158"/>
                </a:cubicBezTo>
                <a:cubicBezTo>
                  <a:pt x="11" y="158"/>
                  <a:pt x="9" y="157"/>
                  <a:pt x="7" y="156"/>
                </a:cubicBezTo>
                <a:cubicBezTo>
                  <a:pt x="5" y="155"/>
                  <a:pt x="4" y="153"/>
                  <a:pt x="3" y="152"/>
                </a:cubicBezTo>
                <a:cubicBezTo>
                  <a:pt x="1" y="148"/>
                  <a:pt x="0" y="144"/>
                  <a:pt x="3" y="140"/>
                </a:cubicBezTo>
                <a:cubicBezTo>
                  <a:pt x="75" y="7"/>
                  <a:pt x="75" y="7"/>
                  <a:pt x="75" y="7"/>
                </a:cubicBezTo>
                <a:cubicBezTo>
                  <a:pt x="76" y="5"/>
                  <a:pt x="78" y="3"/>
                  <a:pt x="80" y="2"/>
                </a:cubicBezTo>
                <a:cubicBezTo>
                  <a:pt x="82" y="1"/>
                  <a:pt x="84" y="0"/>
                  <a:pt x="86" y="0"/>
                </a:cubicBezTo>
                <a:cubicBezTo>
                  <a:pt x="88" y="0"/>
                  <a:pt x="90" y="1"/>
                  <a:pt x="92" y="2"/>
                </a:cubicBezTo>
                <a:cubicBezTo>
                  <a:pt x="94" y="3"/>
                  <a:pt x="95" y="5"/>
                  <a:pt x="96" y="7"/>
                </a:cubicBezTo>
                <a:close/>
                <a:moveTo>
                  <a:pt x="98" y="95"/>
                </a:moveTo>
                <a:cubicBezTo>
                  <a:pt x="99" y="51"/>
                  <a:pt x="99" y="51"/>
                  <a:pt x="99" y="51"/>
                </a:cubicBezTo>
                <a:cubicBezTo>
                  <a:pt x="99" y="51"/>
                  <a:pt x="99" y="50"/>
                  <a:pt x="99" y="50"/>
                </a:cubicBezTo>
                <a:cubicBezTo>
                  <a:pt x="98" y="49"/>
                  <a:pt x="97" y="49"/>
                  <a:pt x="96" y="49"/>
                </a:cubicBezTo>
                <a:cubicBezTo>
                  <a:pt x="75" y="49"/>
                  <a:pt x="75" y="49"/>
                  <a:pt x="75" y="49"/>
                </a:cubicBezTo>
                <a:cubicBezTo>
                  <a:pt x="75" y="49"/>
                  <a:pt x="74" y="49"/>
                  <a:pt x="73" y="50"/>
                </a:cubicBezTo>
                <a:cubicBezTo>
                  <a:pt x="73" y="50"/>
                  <a:pt x="72" y="51"/>
                  <a:pt x="72" y="52"/>
                </a:cubicBezTo>
                <a:cubicBezTo>
                  <a:pt x="74" y="95"/>
                  <a:pt x="74" y="95"/>
                  <a:pt x="74" y="95"/>
                </a:cubicBezTo>
                <a:cubicBezTo>
                  <a:pt x="74" y="96"/>
                  <a:pt x="74" y="96"/>
                  <a:pt x="75" y="96"/>
                </a:cubicBezTo>
                <a:cubicBezTo>
                  <a:pt x="75" y="97"/>
                  <a:pt x="76" y="97"/>
                  <a:pt x="77" y="97"/>
                </a:cubicBezTo>
                <a:cubicBezTo>
                  <a:pt x="95" y="97"/>
                  <a:pt x="95" y="97"/>
                  <a:pt x="95" y="97"/>
                </a:cubicBezTo>
                <a:cubicBezTo>
                  <a:pt x="95" y="97"/>
                  <a:pt x="96" y="97"/>
                  <a:pt x="97" y="96"/>
                </a:cubicBezTo>
                <a:cubicBezTo>
                  <a:pt x="97" y="96"/>
                  <a:pt x="98" y="96"/>
                  <a:pt x="98" y="95"/>
                </a:cubicBezTo>
                <a:close/>
                <a:moveTo>
                  <a:pt x="98" y="130"/>
                </a:moveTo>
                <a:cubicBezTo>
                  <a:pt x="98" y="112"/>
                  <a:pt x="98" y="112"/>
                  <a:pt x="98" y="112"/>
                </a:cubicBezTo>
                <a:cubicBezTo>
                  <a:pt x="98" y="111"/>
                  <a:pt x="98" y="111"/>
                  <a:pt x="97" y="110"/>
                </a:cubicBezTo>
                <a:cubicBezTo>
                  <a:pt x="96" y="109"/>
                  <a:pt x="96" y="109"/>
                  <a:pt x="95" y="109"/>
                </a:cubicBezTo>
                <a:cubicBezTo>
                  <a:pt x="77" y="109"/>
                  <a:pt x="77" y="109"/>
                  <a:pt x="77" y="109"/>
                </a:cubicBezTo>
                <a:cubicBezTo>
                  <a:pt x="76" y="109"/>
                  <a:pt x="75" y="109"/>
                  <a:pt x="75" y="110"/>
                </a:cubicBezTo>
                <a:cubicBezTo>
                  <a:pt x="74" y="111"/>
                  <a:pt x="74" y="111"/>
                  <a:pt x="74" y="112"/>
                </a:cubicBezTo>
                <a:cubicBezTo>
                  <a:pt x="74" y="130"/>
                  <a:pt x="74" y="130"/>
                  <a:pt x="74" y="130"/>
                </a:cubicBezTo>
                <a:cubicBezTo>
                  <a:pt x="74" y="131"/>
                  <a:pt x="74" y="132"/>
                  <a:pt x="75" y="132"/>
                </a:cubicBezTo>
                <a:cubicBezTo>
                  <a:pt x="75" y="133"/>
                  <a:pt x="76" y="133"/>
                  <a:pt x="77" y="133"/>
                </a:cubicBezTo>
                <a:cubicBezTo>
                  <a:pt x="95" y="133"/>
                  <a:pt x="95" y="133"/>
                  <a:pt x="95" y="133"/>
                </a:cubicBezTo>
                <a:cubicBezTo>
                  <a:pt x="96" y="133"/>
                  <a:pt x="96" y="133"/>
                  <a:pt x="97" y="132"/>
                </a:cubicBezTo>
                <a:cubicBezTo>
                  <a:pt x="98" y="132"/>
                  <a:pt x="98" y="131"/>
                  <a:pt x="98" y="1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2" name="Freeform 112"/>
          <p:cNvSpPr>
            <a:spLocks/>
          </p:cNvSpPr>
          <p:nvPr/>
        </p:nvSpPr>
        <p:spPr bwMode="auto">
          <a:xfrm>
            <a:off x="9012238" y="2900643"/>
            <a:ext cx="183146" cy="183146"/>
          </a:xfrm>
          <a:custGeom>
            <a:avLst/>
            <a:gdLst>
              <a:gd name="T0" fmla="*/ 130 w 133"/>
              <a:gd name="T1" fmla="*/ 3 h 133"/>
              <a:gd name="T2" fmla="*/ 131 w 133"/>
              <a:gd name="T3" fmla="*/ 17 h 133"/>
              <a:gd name="T4" fmla="*/ 121 w 133"/>
              <a:gd name="T5" fmla="*/ 34 h 133"/>
              <a:gd name="T6" fmla="*/ 106 w 133"/>
              <a:gd name="T7" fmla="*/ 49 h 133"/>
              <a:gd name="T8" fmla="*/ 121 w 133"/>
              <a:gd name="T9" fmla="*/ 115 h 133"/>
              <a:gd name="T10" fmla="*/ 120 w 133"/>
              <a:gd name="T11" fmla="*/ 118 h 133"/>
              <a:gd name="T12" fmla="*/ 108 w 133"/>
              <a:gd name="T13" fmla="*/ 127 h 133"/>
              <a:gd name="T14" fmla="*/ 106 w 133"/>
              <a:gd name="T15" fmla="*/ 127 h 133"/>
              <a:gd name="T16" fmla="*/ 105 w 133"/>
              <a:gd name="T17" fmla="*/ 127 h 133"/>
              <a:gd name="T18" fmla="*/ 103 w 133"/>
              <a:gd name="T19" fmla="*/ 126 h 133"/>
              <a:gd name="T20" fmla="*/ 77 w 133"/>
              <a:gd name="T21" fmla="*/ 78 h 133"/>
              <a:gd name="T22" fmla="*/ 52 w 133"/>
              <a:gd name="T23" fmla="*/ 102 h 133"/>
              <a:gd name="T24" fmla="*/ 57 w 133"/>
              <a:gd name="T25" fmla="*/ 121 h 133"/>
              <a:gd name="T26" fmla="*/ 57 w 133"/>
              <a:gd name="T27" fmla="*/ 124 h 133"/>
              <a:gd name="T28" fmla="*/ 48 w 133"/>
              <a:gd name="T29" fmla="*/ 133 h 133"/>
              <a:gd name="T30" fmla="*/ 45 w 133"/>
              <a:gd name="T31" fmla="*/ 133 h 133"/>
              <a:gd name="T32" fmla="*/ 45 w 133"/>
              <a:gd name="T33" fmla="*/ 133 h 133"/>
              <a:gd name="T34" fmla="*/ 43 w 133"/>
              <a:gd name="T35" fmla="*/ 132 h 133"/>
              <a:gd name="T36" fmla="*/ 25 w 133"/>
              <a:gd name="T37" fmla="*/ 108 h 133"/>
              <a:gd name="T38" fmla="*/ 1 w 133"/>
              <a:gd name="T39" fmla="*/ 91 h 133"/>
              <a:gd name="T40" fmla="*/ 0 w 133"/>
              <a:gd name="T41" fmla="*/ 88 h 133"/>
              <a:gd name="T42" fmla="*/ 1 w 133"/>
              <a:gd name="T43" fmla="*/ 86 h 133"/>
              <a:gd name="T44" fmla="*/ 10 w 133"/>
              <a:gd name="T45" fmla="*/ 77 h 133"/>
              <a:gd name="T46" fmla="*/ 12 w 133"/>
              <a:gd name="T47" fmla="*/ 76 h 133"/>
              <a:gd name="T48" fmla="*/ 13 w 133"/>
              <a:gd name="T49" fmla="*/ 76 h 133"/>
              <a:gd name="T50" fmla="*/ 31 w 133"/>
              <a:gd name="T51" fmla="*/ 81 h 133"/>
              <a:gd name="T52" fmla="*/ 56 w 133"/>
              <a:gd name="T53" fmla="*/ 57 h 133"/>
              <a:gd name="T54" fmla="*/ 8 w 133"/>
              <a:gd name="T55" fmla="*/ 30 h 133"/>
              <a:gd name="T56" fmla="*/ 6 w 133"/>
              <a:gd name="T57" fmla="*/ 28 h 133"/>
              <a:gd name="T58" fmla="*/ 7 w 133"/>
              <a:gd name="T59" fmla="*/ 25 h 133"/>
              <a:gd name="T60" fmla="*/ 19 w 133"/>
              <a:gd name="T61" fmla="*/ 13 h 133"/>
              <a:gd name="T62" fmla="*/ 22 w 133"/>
              <a:gd name="T63" fmla="*/ 13 h 133"/>
              <a:gd name="T64" fmla="*/ 85 w 133"/>
              <a:gd name="T65" fmla="*/ 28 h 133"/>
              <a:gd name="T66" fmla="*/ 100 w 133"/>
              <a:gd name="T67" fmla="*/ 12 h 133"/>
              <a:gd name="T68" fmla="*/ 116 w 133"/>
              <a:gd name="T69" fmla="*/ 2 h 133"/>
              <a:gd name="T70" fmla="*/ 130 w 133"/>
              <a:gd name="T71"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33">
                <a:moveTo>
                  <a:pt x="130" y="3"/>
                </a:moveTo>
                <a:cubicBezTo>
                  <a:pt x="133" y="7"/>
                  <a:pt x="133" y="11"/>
                  <a:pt x="131" y="17"/>
                </a:cubicBezTo>
                <a:cubicBezTo>
                  <a:pt x="129" y="23"/>
                  <a:pt x="126" y="29"/>
                  <a:pt x="121" y="34"/>
                </a:cubicBezTo>
                <a:cubicBezTo>
                  <a:pt x="106" y="49"/>
                  <a:pt x="106" y="49"/>
                  <a:pt x="106" y="49"/>
                </a:cubicBezTo>
                <a:cubicBezTo>
                  <a:pt x="121" y="115"/>
                  <a:pt x="121" y="115"/>
                  <a:pt x="121" y="115"/>
                </a:cubicBezTo>
                <a:cubicBezTo>
                  <a:pt x="121" y="116"/>
                  <a:pt x="121" y="117"/>
                  <a:pt x="120" y="118"/>
                </a:cubicBezTo>
                <a:cubicBezTo>
                  <a:pt x="108" y="127"/>
                  <a:pt x="108" y="127"/>
                  <a:pt x="108" y="127"/>
                </a:cubicBezTo>
                <a:cubicBezTo>
                  <a:pt x="107" y="127"/>
                  <a:pt x="107" y="127"/>
                  <a:pt x="106" y="127"/>
                </a:cubicBezTo>
                <a:cubicBezTo>
                  <a:pt x="106" y="127"/>
                  <a:pt x="106" y="127"/>
                  <a:pt x="105" y="127"/>
                </a:cubicBezTo>
                <a:cubicBezTo>
                  <a:pt x="104" y="127"/>
                  <a:pt x="104" y="127"/>
                  <a:pt x="103" y="126"/>
                </a:cubicBezTo>
                <a:cubicBezTo>
                  <a:pt x="77" y="78"/>
                  <a:pt x="77" y="78"/>
                  <a:pt x="77" y="78"/>
                </a:cubicBezTo>
                <a:cubicBezTo>
                  <a:pt x="52" y="102"/>
                  <a:pt x="52" y="102"/>
                  <a:pt x="52" y="102"/>
                </a:cubicBezTo>
                <a:cubicBezTo>
                  <a:pt x="57" y="121"/>
                  <a:pt x="57" y="121"/>
                  <a:pt x="57" y="121"/>
                </a:cubicBezTo>
                <a:cubicBezTo>
                  <a:pt x="58" y="122"/>
                  <a:pt x="58" y="123"/>
                  <a:pt x="57" y="124"/>
                </a:cubicBezTo>
                <a:cubicBezTo>
                  <a:pt x="48" y="133"/>
                  <a:pt x="48" y="133"/>
                  <a:pt x="48" y="133"/>
                </a:cubicBezTo>
                <a:cubicBezTo>
                  <a:pt x="47" y="133"/>
                  <a:pt x="46" y="133"/>
                  <a:pt x="45" y="133"/>
                </a:cubicBezTo>
                <a:cubicBezTo>
                  <a:pt x="45" y="133"/>
                  <a:pt x="45" y="133"/>
                  <a:pt x="45" y="133"/>
                </a:cubicBezTo>
                <a:cubicBezTo>
                  <a:pt x="44" y="133"/>
                  <a:pt x="44" y="133"/>
                  <a:pt x="43" y="132"/>
                </a:cubicBezTo>
                <a:cubicBezTo>
                  <a:pt x="25" y="108"/>
                  <a:pt x="25" y="108"/>
                  <a:pt x="25" y="108"/>
                </a:cubicBezTo>
                <a:cubicBezTo>
                  <a:pt x="1" y="91"/>
                  <a:pt x="1" y="91"/>
                  <a:pt x="1" y="91"/>
                </a:cubicBezTo>
                <a:cubicBezTo>
                  <a:pt x="1" y="90"/>
                  <a:pt x="0" y="89"/>
                  <a:pt x="0" y="88"/>
                </a:cubicBezTo>
                <a:cubicBezTo>
                  <a:pt x="0" y="88"/>
                  <a:pt x="0" y="87"/>
                  <a:pt x="1" y="86"/>
                </a:cubicBezTo>
                <a:cubicBezTo>
                  <a:pt x="10" y="77"/>
                  <a:pt x="10" y="77"/>
                  <a:pt x="10" y="77"/>
                </a:cubicBezTo>
                <a:cubicBezTo>
                  <a:pt x="11" y="76"/>
                  <a:pt x="11" y="76"/>
                  <a:pt x="12" y="76"/>
                </a:cubicBezTo>
                <a:cubicBezTo>
                  <a:pt x="13" y="76"/>
                  <a:pt x="13" y="76"/>
                  <a:pt x="13" y="76"/>
                </a:cubicBezTo>
                <a:cubicBezTo>
                  <a:pt x="31" y="81"/>
                  <a:pt x="31" y="81"/>
                  <a:pt x="31" y="81"/>
                </a:cubicBezTo>
                <a:cubicBezTo>
                  <a:pt x="56" y="57"/>
                  <a:pt x="56" y="57"/>
                  <a:pt x="56" y="57"/>
                </a:cubicBezTo>
                <a:cubicBezTo>
                  <a:pt x="8" y="30"/>
                  <a:pt x="8" y="30"/>
                  <a:pt x="8" y="30"/>
                </a:cubicBezTo>
                <a:cubicBezTo>
                  <a:pt x="7" y="30"/>
                  <a:pt x="6" y="29"/>
                  <a:pt x="6" y="28"/>
                </a:cubicBezTo>
                <a:cubicBezTo>
                  <a:pt x="6" y="27"/>
                  <a:pt x="6" y="26"/>
                  <a:pt x="7" y="25"/>
                </a:cubicBezTo>
                <a:cubicBezTo>
                  <a:pt x="19" y="13"/>
                  <a:pt x="19" y="13"/>
                  <a:pt x="19" y="13"/>
                </a:cubicBezTo>
                <a:cubicBezTo>
                  <a:pt x="20" y="12"/>
                  <a:pt x="21" y="12"/>
                  <a:pt x="22" y="13"/>
                </a:cubicBezTo>
                <a:cubicBezTo>
                  <a:pt x="85" y="28"/>
                  <a:pt x="85" y="28"/>
                  <a:pt x="85" y="28"/>
                </a:cubicBezTo>
                <a:cubicBezTo>
                  <a:pt x="100" y="12"/>
                  <a:pt x="100" y="12"/>
                  <a:pt x="100" y="12"/>
                </a:cubicBezTo>
                <a:cubicBezTo>
                  <a:pt x="105" y="8"/>
                  <a:pt x="110" y="4"/>
                  <a:pt x="116" y="2"/>
                </a:cubicBezTo>
                <a:cubicBezTo>
                  <a:pt x="122" y="0"/>
                  <a:pt x="127" y="1"/>
                  <a:pt x="130" y="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3" name="Freeform 113"/>
          <p:cNvSpPr>
            <a:spLocks noEditPoints="1"/>
          </p:cNvSpPr>
          <p:nvPr/>
        </p:nvSpPr>
        <p:spPr bwMode="auto">
          <a:xfrm>
            <a:off x="9253657" y="2883994"/>
            <a:ext cx="216445" cy="235176"/>
          </a:xfrm>
          <a:custGeom>
            <a:avLst/>
            <a:gdLst>
              <a:gd name="T0" fmla="*/ 157 w 157"/>
              <a:gd name="T1" fmla="*/ 158 h 170"/>
              <a:gd name="T2" fmla="*/ 145 w 157"/>
              <a:gd name="T3" fmla="*/ 170 h 170"/>
              <a:gd name="T4" fmla="*/ 3 w 157"/>
              <a:gd name="T5" fmla="*/ 166 h 170"/>
              <a:gd name="T6" fmla="*/ 0 w 157"/>
              <a:gd name="T7" fmla="*/ 37 h 170"/>
              <a:gd name="T8" fmla="*/ 12 w 157"/>
              <a:gd name="T9" fmla="*/ 24 h 170"/>
              <a:gd name="T10" fmla="*/ 24 w 157"/>
              <a:gd name="T11" fmla="*/ 15 h 170"/>
              <a:gd name="T12" fmla="*/ 39 w 157"/>
              <a:gd name="T13" fmla="*/ 0 h 170"/>
              <a:gd name="T14" fmla="*/ 56 w 157"/>
              <a:gd name="T15" fmla="*/ 5 h 170"/>
              <a:gd name="T16" fmla="*/ 60 w 157"/>
              <a:gd name="T17" fmla="*/ 24 h 170"/>
              <a:gd name="T18" fmla="*/ 97 w 157"/>
              <a:gd name="T19" fmla="*/ 15 h 170"/>
              <a:gd name="T20" fmla="*/ 112 w 157"/>
              <a:gd name="T21" fmla="*/ 0 h 170"/>
              <a:gd name="T22" fmla="*/ 128 w 157"/>
              <a:gd name="T23" fmla="*/ 5 h 170"/>
              <a:gd name="T24" fmla="*/ 133 w 157"/>
              <a:gd name="T25" fmla="*/ 24 h 170"/>
              <a:gd name="T26" fmla="*/ 154 w 157"/>
              <a:gd name="T27" fmla="*/ 28 h 170"/>
              <a:gd name="T28" fmla="*/ 12 w 157"/>
              <a:gd name="T29" fmla="*/ 88 h 170"/>
              <a:gd name="T30" fmla="*/ 39 w 157"/>
              <a:gd name="T31" fmla="*/ 61 h 170"/>
              <a:gd name="T32" fmla="*/ 12 w 157"/>
              <a:gd name="T33" fmla="*/ 88 h 170"/>
              <a:gd name="T34" fmla="*/ 39 w 157"/>
              <a:gd name="T35" fmla="*/ 124 h 170"/>
              <a:gd name="T36" fmla="*/ 12 w 157"/>
              <a:gd name="T37" fmla="*/ 94 h 170"/>
              <a:gd name="T38" fmla="*/ 12 w 157"/>
              <a:gd name="T39" fmla="*/ 158 h 170"/>
              <a:gd name="T40" fmla="*/ 39 w 157"/>
              <a:gd name="T41" fmla="*/ 130 h 170"/>
              <a:gd name="T42" fmla="*/ 12 w 157"/>
              <a:gd name="T43" fmla="*/ 158 h 170"/>
              <a:gd name="T44" fmla="*/ 48 w 157"/>
              <a:gd name="T45" fmla="*/ 15 h 170"/>
              <a:gd name="T46" fmla="*/ 45 w 157"/>
              <a:gd name="T47" fmla="*/ 12 h 170"/>
              <a:gd name="T48" fmla="*/ 37 w 157"/>
              <a:gd name="T49" fmla="*/ 13 h 170"/>
              <a:gd name="T50" fmla="*/ 36 w 157"/>
              <a:gd name="T51" fmla="*/ 43 h 170"/>
              <a:gd name="T52" fmla="*/ 39 w 157"/>
              <a:gd name="T53" fmla="*/ 46 h 170"/>
              <a:gd name="T54" fmla="*/ 47 w 157"/>
              <a:gd name="T55" fmla="*/ 45 h 170"/>
              <a:gd name="T56" fmla="*/ 45 w 157"/>
              <a:gd name="T57" fmla="*/ 88 h 170"/>
              <a:gd name="T58" fmla="*/ 75 w 157"/>
              <a:gd name="T59" fmla="*/ 61 h 170"/>
              <a:gd name="T60" fmla="*/ 45 w 157"/>
              <a:gd name="T61" fmla="*/ 88 h 170"/>
              <a:gd name="T62" fmla="*/ 75 w 157"/>
              <a:gd name="T63" fmla="*/ 124 h 170"/>
              <a:gd name="T64" fmla="*/ 45 w 157"/>
              <a:gd name="T65" fmla="*/ 94 h 170"/>
              <a:gd name="T66" fmla="*/ 45 w 157"/>
              <a:gd name="T67" fmla="*/ 158 h 170"/>
              <a:gd name="T68" fmla="*/ 75 w 157"/>
              <a:gd name="T69" fmla="*/ 130 h 170"/>
              <a:gd name="T70" fmla="*/ 45 w 157"/>
              <a:gd name="T71" fmla="*/ 158 h 170"/>
              <a:gd name="T72" fmla="*/ 112 w 157"/>
              <a:gd name="T73" fmla="*/ 88 h 170"/>
              <a:gd name="T74" fmla="*/ 81 w 157"/>
              <a:gd name="T75" fmla="*/ 61 h 170"/>
              <a:gd name="T76" fmla="*/ 81 w 157"/>
              <a:gd name="T77" fmla="*/ 124 h 170"/>
              <a:gd name="T78" fmla="*/ 112 w 157"/>
              <a:gd name="T79" fmla="*/ 94 h 170"/>
              <a:gd name="T80" fmla="*/ 81 w 157"/>
              <a:gd name="T81" fmla="*/ 124 h 170"/>
              <a:gd name="T82" fmla="*/ 112 w 157"/>
              <a:gd name="T83" fmla="*/ 158 h 170"/>
              <a:gd name="T84" fmla="*/ 81 w 157"/>
              <a:gd name="T85" fmla="*/ 130 h 170"/>
              <a:gd name="T86" fmla="*/ 121 w 157"/>
              <a:gd name="T87" fmla="*/ 43 h 170"/>
              <a:gd name="T88" fmla="*/ 120 w 157"/>
              <a:gd name="T89" fmla="*/ 13 h 170"/>
              <a:gd name="T90" fmla="*/ 112 w 157"/>
              <a:gd name="T91" fmla="*/ 12 h 170"/>
              <a:gd name="T92" fmla="*/ 109 w 157"/>
              <a:gd name="T93" fmla="*/ 15 h 170"/>
              <a:gd name="T94" fmla="*/ 110 w 157"/>
              <a:gd name="T95" fmla="*/ 45 h 170"/>
              <a:gd name="T96" fmla="*/ 118 w 157"/>
              <a:gd name="T97" fmla="*/ 46 h 170"/>
              <a:gd name="T98" fmla="*/ 121 w 157"/>
              <a:gd name="T99" fmla="*/ 43 h 170"/>
              <a:gd name="T100" fmla="*/ 145 w 157"/>
              <a:gd name="T101" fmla="*/ 88 h 170"/>
              <a:gd name="T102" fmla="*/ 118 w 157"/>
              <a:gd name="T103" fmla="*/ 61 h 170"/>
              <a:gd name="T104" fmla="*/ 118 w 157"/>
              <a:gd name="T105" fmla="*/ 124 h 170"/>
              <a:gd name="T106" fmla="*/ 145 w 157"/>
              <a:gd name="T107" fmla="*/ 94 h 170"/>
              <a:gd name="T108" fmla="*/ 118 w 157"/>
              <a:gd name="T109" fmla="*/ 124 h 170"/>
              <a:gd name="T110" fmla="*/ 145 w 157"/>
              <a:gd name="T111" fmla="*/ 158 h 170"/>
              <a:gd name="T112" fmla="*/ 118 w 157"/>
              <a:gd name="T113"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70">
                <a:moveTo>
                  <a:pt x="157" y="37"/>
                </a:moveTo>
                <a:cubicBezTo>
                  <a:pt x="157" y="158"/>
                  <a:pt x="157" y="158"/>
                  <a:pt x="157" y="158"/>
                </a:cubicBezTo>
                <a:cubicBezTo>
                  <a:pt x="157" y="161"/>
                  <a:pt x="156" y="164"/>
                  <a:pt x="154" y="166"/>
                </a:cubicBezTo>
                <a:cubicBezTo>
                  <a:pt x="151" y="168"/>
                  <a:pt x="148" y="170"/>
                  <a:pt x="145" y="170"/>
                </a:cubicBezTo>
                <a:cubicBezTo>
                  <a:pt x="12" y="170"/>
                  <a:pt x="12" y="170"/>
                  <a:pt x="12" y="170"/>
                </a:cubicBezTo>
                <a:cubicBezTo>
                  <a:pt x="9" y="170"/>
                  <a:pt x="6" y="168"/>
                  <a:pt x="3" y="166"/>
                </a:cubicBezTo>
                <a:cubicBezTo>
                  <a:pt x="1" y="164"/>
                  <a:pt x="0" y="161"/>
                  <a:pt x="0" y="158"/>
                </a:cubicBezTo>
                <a:cubicBezTo>
                  <a:pt x="0" y="37"/>
                  <a:pt x="0" y="37"/>
                  <a:pt x="0" y="37"/>
                </a:cubicBezTo>
                <a:cubicBezTo>
                  <a:pt x="0" y="33"/>
                  <a:pt x="1" y="30"/>
                  <a:pt x="3" y="28"/>
                </a:cubicBezTo>
                <a:cubicBezTo>
                  <a:pt x="6" y="26"/>
                  <a:pt x="9" y="24"/>
                  <a:pt x="12" y="24"/>
                </a:cubicBezTo>
                <a:cubicBezTo>
                  <a:pt x="24" y="24"/>
                  <a:pt x="24" y="24"/>
                  <a:pt x="24" y="24"/>
                </a:cubicBezTo>
                <a:cubicBezTo>
                  <a:pt x="24" y="15"/>
                  <a:pt x="24" y="15"/>
                  <a:pt x="24" y="15"/>
                </a:cubicBezTo>
                <a:cubicBezTo>
                  <a:pt x="24" y="11"/>
                  <a:pt x="25" y="8"/>
                  <a:pt x="28" y="5"/>
                </a:cubicBezTo>
                <a:cubicBezTo>
                  <a:pt x="31" y="2"/>
                  <a:pt x="35" y="0"/>
                  <a:pt x="39" y="0"/>
                </a:cubicBezTo>
                <a:cubicBezTo>
                  <a:pt x="45" y="0"/>
                  <a:pt x="45" y="0"/>
                  <a:pt x="45" y="0"/>
                </a:cubicBezTo>
                <a:cubicBezTo>
                  <a:pt x="49" y="0"/>
                  <a:pt x="53" y="2"/>
                  <a:pt x="56" y="5"/>
                </a:cubicBezTo>
                <a:cubicBezTo>
                  <a:pt x="59" y="8"/>
                  <a:pt x="60" y="11"/>
                  <a:pt x="60" y="15"/>
                </a:cubicBezTo>
                <a:cubicBezTo>
                  <a:pt x="60" y="24"/>
                  <a:pt x="60" y="24"/>
                  <a:pt x="60" y="24"/>
                </a:cubicBezTo>
                <a:cubicBezTo>
                  <a:pt x="97" y="24"/>
                  <a:pt x="97" y="24"/>
                  <a:pt x="97" y="24"/>
                </a:cubicBezTo>
                <a:cubicBezTo>
                  <a:pt x="97" y="15"/>
                  <a:pt x="97" y="15"/>
                  <a:pt x="97" y="15"/>
                </a:cubicBezTo>
                <a:cubicBezTo>
                  <a:pt x="97" y="11"/>
                  <a:pt x="98" y="8"/>
                  <a:pt x="101" y="5"/>
                </a:cubicBezTo>
                <a:cubicBezTo>
                  <a:pt x="104" y="2"/>
                  <a:pt x="108" y="0"/>
                  <a:pt x="112" y="0"/>
                </a:cubicBezTo>
                <a:cubicBezTo>
                  <a:pt x="118" y="0"/>
                  <a:pt x="118" y="0"/>
                  <a:pt x="118" y="0"/>
                </a:cubicBezTo>
                <a:cubicBezTo>
                  <a:pt x="122" y="0"/>
                  <a:pt x="125" y="2"/>
                  <a:pt x="128" y="5"/>
                </a:cubicBezTo>
                <a:cubicBezTo>
                  <a:pt x="131" y="8"/>
                  <a:pt x="133" y="11"/>
                  <a:pt x="133" y="15"/>
                </a:cubicBezTo>
                <a:cubicBezTo>
                  <a:pt x="133" y="24"/>
                  <a:pt x="133" y="24"/>
                  <a:pt x="133" y="24"/>
                </a:cubicBezTo>
                <a:cubicBezTo>
                  <a:pt x="145" y="24"/>
                  <a:pt x="145" y="24"/>
                  <a:pt x="145" y="24"/>
                </a:cubicBezTo>
                <a:cubicBezTo>
                  <a:pt x="148" y="24"/>
                  <a:pt x="151" y="26"/>
                  <a:pt x="154" y="28"/>
                </a:cubicBezTo>
                <a:cubicBezTo>
                  <a:pt x="156" y="30"/>
                  <a:pt x="157" y="33"/>
                  <a:pt x="157" y="37"/>
                </a:cubicBezTo>
                <a:close/>
                <a:moveTo>
                  <a:pt x="12" y="88"/>
                </a:moveTo>
                <a:cubicBezTo>
                  <a:pt x="39" y="88"/>
                  <a:pt x="39" y="88"/>
                  <a:pt x="39" y="88"/>
                </a:cubicBezTo>
                <a:cubicBezTo>
                  <a:pt x="39" y="61"/>
                  <a:pt x="39" y="61"/>
                  <a:pt x="39" y="61"/>
                </a:cubicBezTo>
                <a:cubicBezTo>
                  <a:pt x="12" y="61"/>
                  <a:pt x="12" y="61"/>
                  <a:pt x="12" y="61"/>
                </a:cubicBezTo>
                <a:lnTo>
                  <a:pt x="12" y="88"/>
                </a:lnTo>
                <a:close/>
                <a:moveTo>
                  <a:pt x="12" y="124"/>
                </a:moveTo>
                <a:cubicBezTo>
                  <a:pt x="39" y="124"/>
                  <a:pt x="39" y="124"/>
                  <a:pt x="39" y="124"/>
                </a:cubicBezTo>
                <a:cubicBezTo>
                  <a:pt x="39" y="94"/>
                  <a:pt x="39" y="94"/>
                  <a:pt x="39" y="94"/>
                </a:cubicBezTo>
                <a:cubicBezTo>
                  <a:pt x="12" y="94"/>
                  <a:pt x="12" y="94"/>
                  <a:pt x="12" y="94"/>
                </a:cubicBezTo>
                <a:lnTo>
                  <a:pt x="12" y="124"/>
                </a:lnTo>
                <a:close/>
                <a:moveTo>
                  <a:pt x="12" y="158"/>
                </a:moveTo>
                <a:cubicBezTo>
                  <a:pt x="39" y="158"/>
                  <a:pt x="39" y="158"/>
                  <a:pt x="39" y="158"/>
                </a:cubicBezTo>
                <a:cubicBezTo>
                  <a:pt x="39" y="130"/>
                  <a:pt x="39" y="130"/>
                  <a:pt x="39" y="130"/>
                </a:cubicBezTo>
                <a:cubicBezTo>
                  <a:pt x="12" y="130"/>
                  <a:pt x="12" y="130"/>
                  <a:pt x="12" y="130"/>
                </a:cubicBezTo>
                <a:lnTo>
                  <a:pt x="12" y="158"/>
                </a:lnTo>
                <a:close/>
                <a:moveTo>
                  <a:pt x="48" y="43"/>
                </a:moveTo>
                <a:cubicBezTo>
                  <a:pt x="48" y="15"/>
                  <a:pt x="48" y="15"/>
                  <a:pt x="48" y="15"/>
                </a:cubicBezTo>
                <a:cubicBezTo>
                  <a:pt x="48" y="15"/>
                  <a:pt x="48" y="14"/>
                  <a:pt x="47" y="13"/>
                </a:cubicBezTo>
                <a:cubicBezTo>
                  <a:pt x="47" y="13"/>
                  <a:pt x="46" y="12"/>
                  <a:pt x="45" y="12"/>
                </a:cubicBezTo>
                <a:cubicBezTo>
                  <a:pt x="39" y="12"/>
                  <a:pt x="39" y="12"/>
                  <a:pt x="39" y="12"/>
                </a:cubicBezTo>
                <a:cubicBezTo>
                  <a:pt x="38" y="12"/>
                  <a:pt x="38" y="13"/>
                  <a:pt x="37" y="13"/>
                </a:cubicBezTo>
                <a:cubicBezTo>
                  <a:pt x="36" y="14"/>
                  <a:pt x="36" y="15"/>
                  <a:pt x="36" y="15"/>
                </a:cubicBezTo>
                <a:cubicBezTo>
                  <a:pt x="36" y="43"/>
                  <a:pt x="36" y="43"/>
                  <a:pt x="36" y="43"/>
                </a:cubicBezTo>
                <a:cubicBezTo>
                  <a:pt x="36" y="43"/>
                  <a:pt x="36" y="44"/>
                  <a:pt x="37" y="45"/>
                </a:cubicBezTo>
                <a:cubicBezTo>
                  <a:pt x="38" y="45"/>
                  <a:pt x="38" y="46"/>
                  <a:pt x="39" y="46"/>
                </a:cubicBezTo>
                <a:cubicBezTo>
                  <a:pt x="45" y="46"/>
                  <a:pt x="45" y="46"/>
                  <a:pt x="45" y="46"/>
                </a:cubicBezTo>
                <a:cubicBezTo>
                  <a:pt x="46" y="46"/>
                  <a:pt x="47" y="45"/>
                  <a:pt x="47" y="45"/>
                </a:cubicBezTo>
                <a:cubicBezTo>
                  <a:pt x="48" y="44"/>
                  <a:pt x="48" y="43"/>
                  <a:pt x="48" y="43"/>
                </a:cubicBezTo>
                <a:close/>
                <a:moveTo>
                  <a:pt x="45" y="88"/>
                </a:moveTo>
                <a:cubicBezTo>
                  <a:pt x="75" y="88"/>
                  <a:pt x="75" y="88"/>
                  <a:pt x="75" y="88"/>
                </a:cubicBezTo>
                <a:cubicBezTo>
                  <a:pt x="75" y="61"/>
                  <a:pt x="75" y="61"/>
                  <a:pt x="75" y="61"/>
                </a:cubicBezTo>
                <a:cubicBezTo>
                  <a:pt x="45" y="61"/>
                  <a:pt x="45" y="61"/>
                  <a:pt x="45" y="61"/>
                </a:cubicBezTo>
                <a:lnTo>
                  <a:pt x="45" y="88"/>
                </a:lnTo>
                <a:close/>
                <a:moveTo>
                  <a:pt x="45" y="124"/>
                </a:moveTo>
                <a:cubicBezTo>
                  <a:pt x="75" y="124"/>
                  <a:pt x="75" y="124"/>
                  <a:pt x="75" y="124"/>
                </a:cubicBezTo>
                <a:cubicBezTo>
                  <a:pt x="75" y="94"/>
                  <a:pt x="75" y="94"/>
                  <a:pt x="75" y="94"/>
                </a:cubicBezTo>
                <a:cubicBezTo>
                  <a:pt x="45" y="94"/>
                  <a:pt x="45" y="94"/>
                  <a:pt x="45" y="94"/>
                </a:cubicBezTo>
                <a:lnTo>
                  <a:pt x="45" y="124"/>
                </a:lnTo>
                <a:close/>
                <a:moveTo>
                  <a:pt x="45" y="158"/>
                </a:moveTo>
                <a:cubicBezTo>
                  <a:pt x="75" y="158"/>
                  <a:pt x="75" y="158"/>
                  <a:pt x="75" y="158"/>
                </a:cubicBezTo>
                <a:cubicBezTo>
                  <a:pt x="75" y="130"/>
                  <a:pt x="75" y="130"/>
                  <a:pt x="75" y="130"/>
                </a:cubicBezTo>
                <a:cubicBezTo>
                  <a:pt x="45" y="130"/>
                  <a:pt x="45" y="130"/>
                  <a:pt x="45" y="130"/>
                </a:cubicBezTo>
                <a:lnTo>
                  <a:pt x="45" y="158"/>
                </a:lnTo>
                <a:close/>
                <a:moveTo>
                  <a:pt x="81" y="88"/>
                </a:moveTo>
                <a:cubicBezTo>
                  <a:pt x="112" y="88"/>
                  <a:pt x="112" y="88"/>
                  <a:pt x="112" y="88"/>
                </a:cubicBezTo>
                <a:cubicBezTo>
                  <a:pt x="112" y="61"/>
                  <a:pt x="112" y="61"/>
                  <a:pt x="112" y="61"/>
                </a:cubicBezTo>
                <a:cubicBezTo>
                  <a:pt x="81" y="61"/>
                  <a:pt x="81" y="61"/>
                  <a:pt x="81" y="61"/>
                </a:cubicBezTo>
                <a:lnTo>
                  <a:pt x="81" y="88"/>
                </a:lnTo>
                <a:close/>
                <a:moveTo>
                  <a:pt x="81" y="124"/>
                </a:moveTo>
                <a:cubicBezTo>
                  <a:pt x="112" y="124"/>
                  <a:pt x="112" y="124"/>
                  <a:pt x="112" y="124"/>
                </a:cubicBezTo>
                <a:cubicBezTo>
                  <a:pt x="112" y="94"/>
                  <a:pt x="112" y="94"/>
                  <a:pt x="112" y="94"/>
                </a:cubicBezTo>
                <a:cubicBezTo>
                  <a:pt x="81" y="94"/>
                  <a:pt x="81" y="94"/>
                  <a:pt x="81" y="94"/>
                </a:cubicBezTo>
                <a:lnTo>
                  <a:pt x="81" y="124"/>
                </a:lnTo>
                <a:close/>
                <a:moveTo>
                  <a:pt x="81" y="158"/>
                </a:moveTo>
                <a:cubicBezTo>
                  <a:pt x="112" y="158"/>
                  <a:pt x="112" y="158"/>
                  <a:pt x="112" y="158"/>
                </a:cubicBezTo>
                <a:cubicBezTo>
                  <a:pt x="112" y="130"/>
                  <a:pt x="112" y="130"/>
                  <a:pt x="112" y="130"/>
                </a:cubicBezTo>
                <a:cubicBezTo>
                  <a:pt x="81" y="130"/>
                  <a:pt x="81" y="130"/>
                  <a:pt x="81" y="130"/>
                </a:cubicBezTo>
                <a:lnTo>
                  <a:pt x="81" y="158"/>
                </a:lnTo>
                <a:close/>
                <a:moveTo>
                  <a:pt x="121" y="43"/>
                </a:moveTo>
                <a:cubicBezTo>
                  <a:pt x="121" y="15"/>
                  <a:pt x="121" y="15"/>
                  <a:pt x="121" y="15"/>
                </a:cubicBezTo>
                <a:cubicBezTo>
                  <a:pt x="121" y="15"/>
                  <a:pt x="120" y="14"/>
                  <a:pt x="120" y="13"/>
                </a:cubicBezTo>
                <a:cubicBezTo>
                  <a:pt x="119" y="13"/>
                  <a:pt x="119" y="12"/>
                  <a:pt x="118" y="12"/>
                </a:cubicBezTo>
                <a:cubicBezTo>
                  <a:pt x="112" y="12"/>
                  <a:pt x="112" y="12"/>
                  <a:pt x="112" y="12"/>
                </a:cubicBezTo>
                <a:cubicBezTo>
                  <a:pt x="111" y="12"/>
                  <a:pt x="110" y="13"/>
                  <a:pt x="110" y="13"/>
                </a:cubicBezTo>
                <a:cubicBezTo>
                  <a:pt x="109" y="14"/>
                  <a:pt x="109" y="15"/>
                  <a:pt x="109" y="15"/>
                </a:cubicBezTo>
                <a:cubicBezTo>
                  <a:pt x="109" y="43"/>
                  <a:pt x="109" y="43"/>
                  <a:pt x="109" y="43"/>
                </a:cubicBezTo>
                <a:cubicBezTo>
                  <a:pt x="109" y="43"/>
                  <a:pt x="109" y="44"/>
                  <a:pt x="110" y="45"/>
                </a:cubicBezTo>
                <a:cubicBezTo>
                  <a:pt x="110" y="45"/>
                  <a:pt x="111" y="46"/>
                  <a:pt x="112" y="46"/>
                </a:cubicBezTo>
                <a:cubicBezTo>
                  <a:pt x="118" y="46"/>
                  <a:pt x="118" y="46"/>
                  <a:pt x="118" y="46"/>
                </a:cubicBezTo>
                <a:cubicBezTo>
                  <a:pt x="119" y="46"/>
                  <a:pt x="119" y="45"/>
                  <a:pt x="120" y="45"/>
                </a:cubicBezTo>
                <a:cubicBezTo>
                  <a:pt x="120" y="44"/>
                  <a:pt x="121" y="43"/>
                  <a:pt x="121" y="43"/>
                </a:cubicBezTo>
                <a:close/>
                <a:moveTo>
                  <a:pt x="118" y="88"/>
                </a:moveTo>
                <a:cubicBezTo>
                  <a:pt x="145" y="88"/>
                  <a:pt x="145" y="88"/>
                  <a:pt x="145" y="88"/>
                </a:cubicBezTo>
                <a:cubicBezTo>
                  <a:pt x="145" y="61"/>
                  <a:pt x="145" y="61"/>
                  <a:pt x="145" y="61"/>
                </a:cubicBezTo>
                <a:cubicBezTo>
                  <a:pt x="118" y="61"/>
                  <a:pt x="118" y="61"/>
                  <a:pt x="118" y="61"/>
                </a:cubicBezTo>
                <a:lnTo>
                  <a:pt x="118" y="88"/>
                </a:lnTo>
                <a:close/>
                <a:moveTo>
                  <a:pt x="118" y="124"/>
                </a:moveTo>
                <a:cubicBezTo>
                  <a:pt x="145" y="124"/>
                  <a:pt x="145" y="124"/>
                  <a:pt x="145" y="124"/>
                </a:cubicBezTo>
                <a:cubicBezTo>
                  <a:pt x="145" y="94"/>
                  <a:pt x="145" y="94"/>
                  <a:pt x="145" y="94"/>
                </a:cubicBezTo>
                <a:cubicBezTo>
                  <a:pt x="118" y="94"/>
                  <a:pt x="118" y="94"/>
                  <a:pt x="118" y="94"/>
                </a:cubicBezTo>
                <a:lnTo>
                  <a:pt x="118" y="124"/>
                </a:lnTo>
                <a:close/>
                <a:moveTo>
                  <a:pt x="118" y="158"/>
                </a:moveTo>
                <a:cubicBezTo>
                  <a:pt x="145" y="158"/>
                  <a:pt x="145" y="158"/>
                  <a:pt x="145" y="158"/>
                </a:cubicBezTo>
                <a:cubicBezTo>
                  <a:pt x="145" y="130"/>
                  <a:pt x="145" y="130"/>
                  <a:pt x="145" y="130"/>
                </a:cubicBezTo>
                <a:cubicBezTo>
                  <a:pt x="118" y="130"/>
                  <a:pt x="118" y="130"/>
                  <a:pt x="118" y="130"/>
                </a:cubicBezTo>
                <a:lnTo>
                  <a:pt x="118" y="15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4" name="Freeform 114"/>
          <p:cNvSpPr>
            <a:spLocks noEditPoints="1"/>
          </p:cNvSpPr>
          <p:nvPr/>
        </p:nvSpPr>
        <p:spPr bwMode="auto">
          <a:xfrm>
            <a:off x="9528376" y="2888155"/>
            <a:ext cx="233094" cy="210201"/>
          </a:xfrm>
          <a:custGeom>
            <a:avLst/>
            <a:gdLst>
              <a:gd name="T0" fmla="*/ 168 w 169"/>
              <a:gd name="T1" fmla="*/ 36 h 152"/>
              <a:gd name="T2" fmla="*/ 136 w 169"/>
              <a:gd name="T3" fmla="*/ 67 h 152"/>
              <a:gd name="T4" fmla="*/ 133 w 169"/>
              <a:gd name="T5" fmla="*/ 64 h 152"/>
              <a:gd name="T6" fmla="*/ 109 w 169"/>
              <a:gd name="T7" fmla="*/ 46 h 152"/>
              <a:gd name="T8" fmla="*/ 94 w 169"/>
              <a:gd name="T9" fmla="*/ 51 h 152"/>
              <a:gd name="T10" fmla="*/ 85 w 169"/>
              <a:gd name="T11" fmla="*/ 64 h 152"/>
              <a:gd name="T12" fmla="*/ 73 w 169"/>
              <a:gd name="T13" fmla="*/ 91 h 152"/>
              <a:gd name="T14" fmla="*/ 62 w 169"/>
              <a:gd name="T15" fmla="*/ 111 h 152"/>
              <a:gd name="T16" fmla="*/ 46 w 169"/>
              <a:gd name="T17" fmla="*/ 125 h 152"/>
              <a:gd name="T18" fmla="*/ 24 w 169"/>
              <a:gd name="T19" fmla="*/ 130 h 152"/>
              <a:gd name="T20" fmla="*/ 0 w 169"/>
              <a:gd name="T21" fmla="*/ 130 h 152"/>
              <a:gd name="T22" fmla="*/ 0 w 169"/>
              <a:gd name="T23" fmla="*/ 109 h 152"/>
              <a:gd name="T24" fmla="*/ 3 w 169"/>
              <a:gd name="T25" fmla="*/ 106 h 152"/>
              <a:gd name="T26" fmla="*/ 32 w 169"/>
              <a:gd name="T27" fmla="*/ 105 h 152"/>
              <a:gd name="T28" fmla="*/ 43 w 169"/>
              <a:gd name="T29" fmla="*/ 95 h 152"/>
              <a:gd name="T30" fmla="*/ 55 w 169"/>
              <a:gd name="T31" fmla="*/ 71 h 152"/>
              <a:gd name="T32" fmla="*/ 65 w 169"/>
              <a:gd name="T33" fmla="*/ 51 h 152"/>
              <a:gd name="T34" fmla="*/ 78 w 169"/>
              <a:gd name="T35" fmla="*/ 33 h 152"/>
              <a:gd name="T36" fmla="*/ 96 w 169"/>
              <a:gd name="T37" fmla="*/ 23 h 152"/>
              <a:gd name="T38" fmla="*/ 133 w 169"/>
              <a:gd name="T39" fmla="*/ 21 h 152"/>
              <a:gd name="T40" fmla="*/ 134 w 169"/>
              <a:gd name="T41" fmla="*/ 1 h 152"/>
              <a:gd name="T42" fmla="*/ 138 w 169"/>
              <a:gd name="T43" fmla="*/ 1 h 152"/>
              <a:gd name="T44" fmla="*/ 169 w 169"/>
              <a:gd name="T45" fmla="*/ 34 h 152"/>
              <a:gd name="T46" fmla="*/ 50 w 169"/>
              <a:gd name="T47" fmla="*/ 69 h 152"/>
              <a:gd name="T48" fmla="*/ 42 w 169"/>
              <a:gd name="T49" fmla="*/ 56 h 152"/>
              <a:gd name="T50" fmla="*/ 32 w 169"/>
              <a:gd name="T51" fmla="*/ 47 h 152"/>
              <a:gd name="T52" fmla="*/ 3 w 169"/>
              <a:gd name="T53" fmla="*/ 46 h 152"/>
              <a:gd name="T54" fmla="*/ 0 w 169"/>
              <a:gd name="T55" fmla="*/ 43 h 152"/>
              <a:gd name="T56" fmla="*/ 0 w 169"/>
              <a:gd name="T57" fmla="*/ 22 h 152"/>
              <a:gd name="T58" fmla="*/ 24 w 169"/>
              <a:gd name="T59" fmla="*/ 21 h 152"/>
              <a:gd name="T60" fmla="*/ 169 w 169"/>
              <a:gd name="T61" fmla="*/ 118 h 152"/>
              <a:gd name="T62" fmla="*/ 138 w 169"/>
              <a:gd name="T63" fmla="*/ 151 h 152"/>
              <a:gd name="T64" fmla="*/ 134 w 169"/>
              <a:gd name="T65" fmla="*/ 151 h 152"/>
              <a:gd name="T66" fmla="*/ 133 w 169"/>
              <a:gd name="T67" fmla="*/ 130 h 152"/>
              <a:gd name="T68" fmla="*/ 117 w 169"/>
              <a:gd name="T69" fmla="*/ 131 h 152"/>
              <a:gd name="T70" fmla="*/ 103 w 169"/>
              <a:gd name="T71" fmla="*/ 130 h 152"/>
              <a:gd name="T72" fmla="*/ 91 w 169"/>
              <a:gd name="T73" fmla="*/ 127 h 152"/>
              <a:gd name="T74" fmla="*/ 80 w 169"/>
              <a:gd name="T75" fmla="*/ 121 h 152"/>
              <a:gd name="T76" fmla="*/ 70 w 169"/>
              <a:gd name="T77" fmla="*/ 109 h 152"/>
              <a:gd name="T78" fmla="*/ 86 w 169"/>
              <a:gd name="T79" fmla="*/ 90 h 152"/>
              <a:gd name="T80" fmla="*/ 95 w 169"/>
              <a:gd name="T81" fmla="*/ 101 h 152"/>
              <a:gd name="T82" fmla="*/ 109 w 169"/>
              <a:gd name="T83" fmla="*/ 106 h 152"/>
              <a:gd name="T84" fmla="*/ 133 w 169"/>
              <a:gd name="T85" fmla="*/ 88 h 152"/>
              <a:gd name="T86" fmla="*/ 136 w 169"/>
              <a:gd name="T87" fmla="*/ 85 h 152"/>
              <a:gd name="T88" fmla="*/ 168 w 169"/>
              <a:gd name="T89"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9" h="152">
                <a:moveTo>
                  <a:pt x="169" y="34"/>
                </a:moveTo>
                <a:cubicBezTo>
                  <a:pt x="169" y="34"/>
                  <a:pt x="169" y="35"/>
                  <a:pt x="168" y="36"/>
                </a:cubicBezTo>
                <a:cubicBezTo>
                  <a:pt x="138" y="66"/>
                  <a:pt x="138" y="66"/>
                  <a:pt x="138" y="66"/>
                </a:cubicBezTo>
                <a:cubicBezTo>
                  <a:pt x="137" y="67"/>
                  <a:pt x="137" y="67"/>
                  <a:pt x="136" y="67"/>
                </a:cubicBezTo>
                <a:cubicBezTo>
                  <a:pt x="135" y="67"/>
                  <a:pt x="134" y="67"/>
                  <a:pt x="134" y="66"/>
                </a:cubicBezTo>
                <a:cubicBezTo>
                  <a:pt x="133" y="65"/>
                  <a:pt x="133" y="65"/>
                  <a:pt x="133" y="64"/>
                </a:cubicBezTo>
                <a:cubicBezTo>
                  <a:pt x="133" y="46"/>
                  <a:pt x="133" y="46"/>
                  <a:pt x="133" y="46"/>
                </a:cubicBezTo>
                <a:cubicBezTo>
                  <a:pt x="109" y="46"/>
                  <a:pt x="109" y="46"/>
                  <a:pt x="109" y="46"/>
                </a:cubicBezTo>
                <a:cubicBezTo>
                  <a:pt x="106" y="46"/>
                  <a:pt x="103" y="46"/>
                  <a:pt x="100" y="47"/>
                </a:cubicBezTo>
                <a:cubicBezTo>
                  <a:pt x="98" y="48"/>
                  <a:pt x="96" y="49"/>
                  <a:pt x="94" y="51"/>
                </a:cubicBezTo>
                <a:cubicBezTo>
                  <a:pt x="92" y="53"/>
                  <a:pt x="90" y="55"/>
                  <a:pt x="89" y="57"/>
                </a:cubicBezTo>
                <a:cubicBezTo>
                  <a:pt x="88" y="59"/>
                  <a:pt x="86" y="62"/>
                  <a:pt x="85" y="64"/>
                </a:cubicBezTo>
                <a:cubicBezTo>
                  <a:pt x="83" y="68"/>
                  <a:pt x="80" y="74"/>
                  <a:pt x="77" y="81"/>
                </a:cubicBezTo>
                <a:cubicBezTo>
                  <a:pt x="76" y="85"/>
                  <a:pt x="74" y="88"/>
                  <a:pt x="73" y="91"/>
                </a:cubicBezTo>
                <a:cubicBezTo>
                  <a:pt x="71" y="94"/>
                  <a:pt x="70" y="97"/>
                  <a:pt x="68" y="101"/>
                </a:cubicBezTo>
                <a:cubicBezTo>
                  <a:pt x="65" y="105"/>
                  <a:pt x="63" y="108"/>
                  <a:pt x="62" y="111"/>
                </a:cubicBezTo>
                <a:cubicBezTo>
                  <a:pt x="60" y="113"/>
                  <a:pt x="57" y="116"/>
                  <a:pt x="55" y="118"/>
                </a:cubicBezTo>
                <a:cubicBezTo>
                  <a:pt x="52" y="121"/>
                  <a:pt x="49" y="123"/>
                  <a:pt x="46" y="125"/>
                </a:cubicBezTo>
                <a:cubicBezTo>
                  <a:pt x="43" y="126"/>
                  <a:pt x="40" y="128"/>
                  <a:pt x="36" y="129"/>
                </a:cubicBezTo>
                <a:cubicBezTo>
                  <a:pt x="32" y="130"/>
                  <a:pt x="28" y="130"/>
                  <a:pt x="24" y="130"/>
                </a:cubicBezTo>
                <a:cubicBezTo>
                  <a:pt x="3" y="130"/>
                  <a:pt x="3" y="130"/>
                  <a:pt x="3" y="130"/>
                </a:cubicBezTo>
                <a:cubicBezTo>
                  <a:pt x="2" y="130"/>
                  <a:pt x="1" y="130"/>
                  <a:pt x="0" y="130"/>
                </a:cubicBezTo>
                <a:cubicBezTo>
                  <a:pt x="0" y="129"/>
                  <a:pt x="0" y="128"/>
                  <a:pt x="0" y="127"/>
                </a:cubicBezTo>
                <a:cubicBezTo>
                  <a:pt x="0" y="109"/>
                  <a:pt x="0" y="109"/>
                  <a:pt x="0" y="109"/>
                </a:cubicBezTo>
                <a:cubicBezTo>
                  <a:pt x="0" y="108"/>
                  <a:pt x="0" y="108"/>
                  <a:pt x="0" y="107"/>
                </a:cubicBezTo>
                <a:cubicBezTo>
                  <a:pt x="1" y="106"/>
                  <a:pt x="2" y="106"/>
                  <a:pt x="3" y="106"/>
                </a:cubicBezTo>
                <a:cubicBezTo>
                  <a:pt x="24" y="106"/>
                  <a:pt x="24" y="106"/>
                  <a:pt x="24" y="106"/>
                </a:cubicBezTo>
                <a:cubicBezTo>
                  <a:pt x="27" y="106"/>
                  <a:pt x="30" y="106"/>
                  <a:pt x="32" y="105"/>
                </a:cubicBezTo>
                <a:cubicBezTo>
                  <a:pt x="35" y="104"/>
                  <a:pt x="37" y="102"/>
                  <a:pt x="39" y="100"/>
                </a:cubicBezTo>
                <a:cubicBezTo>
                  <a:pt x="40" y="99"/>
                  <a:pt x="42" y="97"/>
                  <a:pt x="43" y="95"/>
                </a:cubicBezTo>
                <a:cubicBezTo>
                  <a:pt x="45" y="93"/>
                  <a:pt x="46" y="90"/>
                  <a:pt x="48" y="87"/>
                </a:cubicBezTo>
                <a:cubicBezTo>
                  <a:pt x="50" y="83"/>
                  <a:pt x="52" y="78"/>
                  <a:pt x="55" y="71"/>
                </a:cubicBezTo>
                <a:cubicBezTo>
                  <a:pt x="57" y="67"/>
                  <a:pt x="58" y="64"/>
                  <a:pt x="60" y="61"/>
                </a:cubicBezTo>
                <a:cubicBezTo>
                  <a:pt x="61" y="58"/>
                  <a:pt x="63" y="55"/>
                  <a:pt x="65" y="51"/>
                </a:cubicBezTo>
                <a:cubicBezTo>
                  <a:pt x="67" y="47"/>
                  <a:pt x="69" y="44"/>
                  <a:pt x="71" y="41"/>
                </a:cubicBezTo>
                <a:cubicBezTo>
                  <a:pt x="73" y="39"/>
                  <a:pt x="75" y="36"/>
                  <a:pt x="78" y="33"/>
                </a:cubicBezTo>
                <a:cubicBezTo>
                  <a:pt x="81" y="31"/>
                  <a:pt x="83" y="29"/>
                  <a:pt x="86" y="27"/>
                </a:cubicBezTo>
                <a:cubicBezTo>
                  <a:pt x="89" y="25"/>
                  <a:pt x="93" y="24"/>
                  <a:pt x="96" y="23"/>
                </a:cubicBezTo>
                <a:cubicBezTo>
                  <a:pt x="100" y="22"/>
                  <a:pt x="104" y="21"/>
                  <a:pt x="109" y="21"/>
                </a:cubicBezTo>
                <a:cubicBezTo>
                  <a:pt x="133" y="21"/>
                  <a:pt x="133" y="21"/>
                  <a:pt x="133" y="21"/>
                </a:cubicBezTo>
                <a:cubicBezTo>
                  <a:pt x="133" y="3"/>
                  <a:pt x="133" y="3"/>
                  <a:pt x="133" y="3"/>
                </a:cubicBezTo>
                <a:cubicBezTo>
                  <a:pt x="133" y="2"/>
                  <a:pt x="133" y="2"/>
                  <a:pt x="134" y="1"/>
                </a:cubicBezTo>
                <a:cubicBezTo>
                  <a:pt x="134" y="1"/>
                  <a:pt x="135" y="0"/>
                  <a:pt x="136" y="0"/>
                </a:cubicBezTo>
                <a:cubicBezTo>
                  <a:pt x="137" y="0"/>
                  <a:pt x="137" y="1"/>
                  <a:pt x="138" y="1"/>
                </a:cubicBezTo>
                <a:cubicBezTo>
                  <a:pt x="168" y="31"/>
                  <a:pt x="168" y="31"/>
                  <a:pt x="168" y="31"/>
                </a:cubicBezTo>
                <a:cubicBezTo>
                  <a:pt x="169" y="32"/>
                  <a:pt x="169" y="33"/>
                  <a:pt x="169" y="34"/>
                </a:cubicBezTo>
                <a:close/>
                <a:moveTo>
                  <a:pt x="63" y="43"/>
                </a:moveTo>
                <a:cubicBezTo>
                  <a:pt x="59" y="49"/>
                  <a:pt x="54" y="57"/>
                  <a:pt x="50" y="69"/>
                </a:cubicBezTo>
                <a:cubicBezTo>
                  <a:pt x="48" y="66"/>
                  <a:pt x="47" y="63"/>
                  <a:pt x="46" y="62"/>
                </a:cubicBezTo>
                <a:cubicBezTo>
                  <a:pt x="45" y="60"/>
                  <a:pt x="44" y="58"/>
                  <a:pt x="42" y="56"/>
                </a:cubicBezTo>
                <a:cubicBezTo>
                  <a:pt x="41" y="53"/>
                  <a:pt x="39" y="52"/>
                  <a:pt x="38" y="50"/>
                </a:cubicBezTo>
                <a:cubicBezTo>
                  <a:pt x="36" y="49"/>
                  <a:pt x="34" y="48"/>
                  <a:pt x="32" y="47"/>
                </a:cubicBezTo>
                <a:cubicBezTo>
                  <a:pt x="29" y="46"/>
                  <a:pt x="27" y="46"/>
                  <a:pt x="24" y="46"/>
                </a:cubicBezTo>
                <a:cubicBezTo>
                  <a:pt x="3" y="46"/>
                  <a:pt x="3" y="46"/>
                  <a:pt x="3" y="46"/>
                </a:cubicBezTo>
                <a:cubicBezTo>
                  <a:pt x="2" y="46"/>
                  <a:pt x="1" y="45"/>
                  <a:pt x="0" y="45"/>
                </a:cubicBezTo>
                <a:cubicBezTo>
                  <a:pt x="0" y="44"/>
                  <a:pt x="0" y="44"/>
                  <a:pt x="0" y="43"/>
                </a:cubicBezTo>
                <a:cubicBezTo>
                  <a:pt x="0" y="24"/>
                  <a:pt x="0" y="24"/>
                  <a:pt x="0" y="24"/>
                </a:cubicBezTo>
                <a:cubicBezTo>
                  <a:pt x="0" y="24"/>
                  <a:pt x="0" y="23"/>
                  <a:pt x="0" y="22"/>
                </a:cubicBezTo>
                <a:cubicBezTo>
                  <a:pt x="1" y="22"/>
                  <a:pt x="2" y="21"/>
                  <a:pt x="3" y="21"/>
                </a:cubicBezTo>
                <a:cubicBezTo>
                  <a:pt x="24" y="21"/>
                  <a:pt x="24" y="21"/>
                  <a:pt x="24" y="21"/>
                </a:cubicBezTo>
                <a:cubicBezTo>
                  <a:pt x="40" y="21"/>
                  <a:pt x="53" y="29"/>
                  <a:pt x="63" y="43"/>
                </a:cubicBezTo>
                <a:close/>
                <a:moveTo>
                  <a:pt x="169" y="118"/>
                </a:moveTo>
                <a:cubicBezTo>
                  <a:pt x="169" y="119"/>
                  <a:pt x="169" y="120"/>
                  <a:pt x="168" y="120"/>
                </a:cubicBezTo>
                <a:cubicBezTo>
                  <a:pt x="138" y="151"/>
                  <a:pt x="138" y="151"/>
                  <a:pt x="138" y="151"/>
                </a:cubicBezTo>
                <a:cubicBezTo>
                  <a:pt x="137" y="151"/>
                  <a:pt x="137" y="152"/>
                  <a:pt x="136" y="152"/>
                </a:cubicBezTo>
                <a:cubicBezTo>
                  <a:pt x="135" y="152"/>
                  <a:pt x="134" y="151"/>
                  <a:pt x="134" y="151"/>
                </a:cubicBezTo>
                <a:cubicBezTo>
                  <a:pt x="133" y="150"/>
                  <a:pt x="133" y="149"/>
                  <a:pt x="133" y="149"/>
                </a:cubicBezTo>
                <a:cubicBezTo>
                  <a:pt x="133" y="130"/>
                  <a:pt x="133" y="130"/>
                  <a:pt x="133" y="130"/>
                </a:cubicBezTo>
                <a:cubicBezTo>
                  <a:pt x="131" y="130"/>
                  <a:pt x="128" y="130"/>
                  <a:pt x="125" y="130"/>
                </a:cubicBezTo>
                <a:cubicBezTo>
                  <a:pt x="121" y="130"/>
                  <a:pt x="119" y="130"/>
                  <a:pt x="117" y="131"/>
                </a:cubicBezTo>
                <a:cubicBezTo>
                  <a:pt x="115" y="131"/>
                  <a:pt x="113" y="131"/>
                  <a:pt x="110" y="130"/>
                </a:cubicBezTo>
                <a:cubicBezTo>
                  <a:pt x="107" y="130"/>
                  <a:pt x="105" y="130"/>
                  <a:pt x="103" y="130"/>
                </a:cubicBezTo>
                <a:cubicBezTo>
                  <a:pt x="102" y="130"/>
                  <a:pt x="100" y="129"/>
                  <a:pt x="97" y="129"/>
                </a:cubicBezTo>
                <a:cubicBezTo>
                  <a:pt x="95" y="129"/>
                  <a:pt x="93" y="128"/>
                  <a:pt x="91" y="127"/>
                </a:cubicBezTo>
                <a:cubicBezTo>
                  <a:pt x="90" y="126"/>
                  <a:pt x="88" y="126"/>
                  <a:pt x="86" y="125"/>
                </a:cubicBezTo>
                <a:cubicBezTo>
                  <a:pt x="84" y="123"/>
                  <a:pt x="82" y="122"/>
                  <a:pt x="80" y="121"/>
                </a:cubicBezTo>
                <a:cubicBezTo>
                  <a:pt x="79" y="119"/>
                  <a:pt x="77" y="118"/>
                  <a:pt x="75" y="116"/>
                </a:cubicBezTo>
                <a:cubicBezTo>
                  <a:pt x="73" y="114"/>
                  <a:pt x="72" y="112"/>
                  <a:pt x="70" y="109"/>
                </a:cubicBezTo>
                <a:cubicBezTo>
                  <a:pt x="74" y="103"/>
                  <a:pt x="78" y="95"/>
                  <a:pt x="83" y="83"/>
                </a:cubicBezTo>
                <a:cubicBezTo>
                  <a:pt x="84" y="86"/>
                  <a:pt x="85" y="88"/>
                  <a:pt x="86" y="90"/>
                </a:cubicBezTo>
                <a:cubicBezTo>
                  <a:pt x="87" y="92"/>
                  <a:pt x="88" y="94"/>
                  <a:pt x="90" y="96"/>
                </a:cubicBezTo>
                <a:cubicBezTo>
                  <a:pt x="92" y="98"/>
                  <a:pt x="93" y="100"/>
                  <a:pt x="95" y="101"/>
                </a:cubicBezTo>
                <a:cubicBezTo>
                  <a:pt x="96" y="103"/>
                  <a:pt x="98" y="104"/>
                  <a:pt x="101" y="105"/>
                </a:cubicBezTo>
                <a:cubicBezTo>
                  <a:pt x="103" y="106"/>
                  <a:pt x="106" y="106"/>
                  <a:pt x="109" y="106"/>
                </a:cubicBezTo>
                <a:cubicBezTo>
                  <a:pt x="133" y="106"/>
                  <a:pt x="133" y="106"/>
                  <a:pt x="133" y="106"/>
                </a:cubicBezTo>
                <a:cubicBezTo>
                  <a:pt x="133" y="88"/>
                  <a:pt x="133" y="88"/>
                  <a:pt x="133" y="88"/>
                </a:cubicBezTo>
                <a:cubicBezTo>
                  <a:pt x="133" y="87"/>
                  <a:pt x="133" y="86"/>
                  <a:pt x="134" y="86"/>
                </a:cubicBezTo>
                <a:cubicBezTo>
                  <a:pt x="134" y="85"/>
                  <a:pt x="135" y="85"/>
                  <a:pt x="136" y="85"/>
                </a:cubicBezTo>
                <a:cubicBezTo>
                  <a:pt x="137" y="85"/>
                  <a:pt x="137" y="85"/>
                  <a:pt x="138" y="86"/>
                </a:cubicBezTo>
                <a:cubicBezTo>
                  <a:pt x="168" y="116"/>
                  <a:pt x="168" y="116"/>
                  <a:pt x="168" y="116"/>
                </a:cubicBezTo>
                <a:cubicBezTo>
                  <a:pt x="169" y="117"/>
                  <a:pt x="169" y="117"/>
                  <a:pt x="169"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5" name="Freeform 115"/>
          <p:cNvSpPr>
            <a:spLocks/>
          </p:cNvSpPr>
          <p:nvPr/>
        </p:nvSpPr>
        <p:spPr bwMode="auto">
          <a:xfrm>
            <a:off x="9819744" y="2917292"/>
            <a:ext cx="233094" cy="201877"/>
          </a:xfrm>
          <a:custGeom>
            <a:avLst/>
            <a:gdLst>
              <a:gd name="T0" fmla="*/ 158 w 169"/>
              <a:gd name="T1" fmla="*/ 31 h 146"/>
              <a:gd name="T2" fmla="*/ 169 w 169"/>
              <a:gd name="T3" fmla="*/ 61 h 146"/>
              <a:gd name="T4" fmla="*/ 158 w 169"/>
              <a:gd name="T5" fmla="*/ 91 h 146"/>
              <a:gd name="T6" fmla="*/ 127 w 169"/>
              <a:gd name="T7" fmla="*/ 113 h 146"/>
              <a:gd name="T8" fmla="*/ 84 w 169"/>
              <a:gd name="T9" fmla="*/ 121 h 146"/>
              <a:gd name="T10" fmla="*/ 71 w 169"/>
              <a:gd name="T11" fmla="*/ 121 h 146"/>
              <a:gd name="T12" fmla="*/ 27 w 169"/>
              <a:gd name="T13" fmla="*/ 144 h 146"/>
              <a:gd name="T14" fmla="*/ 16 w 169"/>
              <a:gd name="T15" fmla="*/ 146 h 146"/>
              <a:gd name="T16" fmla="*/ 13 w 169"/>
              <a:gd name="T17" fmla="*/ 145 h 146"/>
              <a:gd name="T18" fmla="*/ 12 w 169"/>
              <a:gd name="T19" fmla="*/ 142 h 146"/>
              <a:gd name="T20" fmla="*/ 12 w 169"/>
              <a:gd name="T21" fmla="*/ 142 h 146"/>
              <a:gd name="T22" fmla="*/ 12 w 169"/>
              <a:gd name="T23" fmla="*/ 141 h 146"/>
              <a:gd name="T24" fmla="*/ 12 w 169"/>
              <a:gd name="T25" fmla="*/ 140 h 146"/>
              <a:gd name="T26" fmla="*/ 12 w 169"/>
              <a:gd name="T27" fmla="*/ 139 h 146"/>
              <a:gd name="T28" fmla="*/ 13 w 169"/>
              <a:gd name="T29" fmla="*/ 138 h 146"/>
              <a:gd name="T30" fmla="*/ 14 w 169"/>
              <a:gd name="T31" fmla="*/ 137 h 146"/>
              <a:gd name="T32" fmla="*/ 14 w 169"/>
              <a:gd name="T33" fmla="*/ 136 h 146"/>
              <a:gd name="T34" fmla="*/ 17 w 169"/>
              <a:gd name="T35" fmla="*/ 133 h 146"/>
              <a:gd name="T36" fmla="*/ 21 w 169"/>
              <a:gd name="T37" fmla="*/ 130 h 146"/>
              <a:gd name="T38" fmla="*/ 23 w 169"/>
              <a:gd name="T39" fmla="*/ 126 h 146"/>
              <a:gd name="T40" fmla="*/ 27 w 169"/>
              <a:gd name="T41" fmla="*/ 121 h 146"/>
              <a:gd name="T42" fmla="*/ 29 w 169"/>
              <a:gd name="T43" fmla="*/ 116 h 146"/>
              <a:gd name="T44" fmla="*/ 32 w 169"/>
              <a:gd name="T45" fmla="*/ 108 h 146"/>
              <a:gd name="T46" fmla="*/ 8 w 169"/>
              <a:gd name="T47" fmla="*/ 88 h 146"/>
              <a:gd name="T48" fmla="*/ 0 w 169"/>
              <a:gd name="T49" fmla="*/ 61 h 146"/>
              <a:gd name="T50" fmla="*/ 6 w 169"/>
              <a:gd name="T51" fmla="*/ 37 h 146"/>
              <a:gd name="T52" fmla="*/ 24 w 169"/>
              <a:gd name="T53" fmla="*/ 18 h 146"/>
              <a:gd name="T54" fmla="*/ 51 w 169"/>
              <a:gd name="T55" fmla="*/ 5 h 146"/>
              <a:gd name="T56" fmla="*/ 84 w 169"/>
              <a:gd name="T57" fmla="*/ 0 h 146"/>
              <a:gd name="T58" fmla="*/ 127 w 169"/>
              <a:gd name="T59" fmla="*/ 9 h 146"/>
              <a:gd name="T60" fmla="*/ 158 w 169"/>
              <a:gd name="T61"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9" h="146">
                <a:moveTo>
                  <a:pt x="158" y="31"/>
                </a:moveTo>
                <a:cubicBezTo>
                  <a:pt x="165" y="40"/>
                  <a:pt x="169" y="50"/>
                  <a:pt x="169" y="61"/>
                </a:cubicBezTo>
                <a:cubicBezTo>
                  <a:pt x="169" y="72"/>
                  <a:pt x="165" y="82"/>
                  <a:pt x="158" y="91"/>
                </a:cubicBezTo>
                <a:cubicBezTo>
                  <a:pt x="150" y="101"/>
                  <a:pt x="140" y="108"/>
                  <a:pt x="127" y="113"/>
                </a:cubicBezTo>
                <a:cubicBezTo>
                  <a:pt x="114" y="119"/>
                  <a:pt x="100" y="121"/>
                  <a:pt x="84" y="121"/>
                </a:cubicBezTo>
                <a:cubicBezTo>
                  <a:pt x="80" y="121"/>
                  <a:pt x="75" y="121"/>
                  <a:pt x="71" y="121"/>
                </a:cubicBezTo>
                <a:cubicBezTo>
                  <a:pt x="58" y="132"/>
                  <a:pt x="44" y="139"/>
                  <a:pt x="27" y="144"/>
                </a:cubicBezTo>
                <a:cubicBezTo>
                  <a:pt x="24" y="144"/>
                  <a:pt x="20" y="145"/>
                  <a:pt x="16" y="146"/>
                </a:cubicBezTo>
                <a:cubicBezTo>
                  <a:pt x="15" y="146"/>
                  <a:pt x="14" y="146"/>
                  <a:pt x="13" y="145"/>
                </a:cubicBezTo>
                <a:cubicBezTo>
                  <a:pt x="13" y="144"/>
                  <a:pt x="12" y="143"/>
                  <a:pt x="12" y="142"/>
                </a:cubicBezTo>
                <a:cubicBezTo>
                  <a:pt x="12" y="142"/>
                  <a:pt x="12" y="142"/>
                  <a:pt x="12" y="142"/>
                </a:cubicBezTo>
                <a:cubicBezTo>
                  <a:pt x="12" y="142"/>
                  <a:pt x="12" y="141"/>
                  <a:pt x="12" y="141"/>
                </a:cubicBezTo>
                <a:cubicBezTo>
                  <a:pt x="12" y="140"/>
                  <a:pt x="12" y="140"/>
                  <a:pt x="12" y="140"/>
                </a:cubicBezTo>
                <a:cubicBezTo>
                  <a:pt x="12" y="140"/>
                  <a:pt x="12" y="139"/>
                  <a:pt x="12" y="139"/>
                </a:cubicBezTo>
                <a:cubicBezTo>
                  <a:pt x="13" y="139"/>
                  <a:pt x="13" y="138"/>
                  <a:pt x="13" y="138"/>
                </a:cubicBezTo>
                <a:cubicBezTo>
                  <a:pt x="13" y="138"/>
                  <a:pt x="13" y="138"/>
                  <a:pt x="14" y="137"/>
                </a:cubicBezTo>
                <a:cubicBezTo>
                  <a:pt x="14" y="137"/>
                  <a:pt x="14" y="137"/>
                  <a:pt x="14" y="136"/>
                </a:cubicBezTo>
                <a:cubicBezTo>
                  <a:pt x="15" y="136"/>
                  <a:pt x="16" y="135"/>
                  <a:pt x="17" y="133"/>
                </a:cubicBezTo>
                <a:cubicBezTo>
                  <a:pt x="19" y="132"/>
                  <a:pt x="20" y="130"/>
                  <a:pt x="21" y="130"/>
                </a:cubicBezTo>
                <a:cubicBezTo>
                  <a:pt x="21" y="129"/>
                  <a:pt x="22" y="128"/>
                  <a:pt x="23" y="126"/>
                </a:cubicBezTo>
                <a:cubicBezTo>
                  <a:pt x="25" y="124"/>
                  <a:pt x="26" y="123"/>
                  <a:pt x="27" y="121"/>
                </a:cubicBezTo>
                <a:cubicBezTo>
                  <a:pt x="27" y="120"/>
                  <a:pt x="28" y="118"/>
                  <a:pt x="29" y="116"/>
                </a:cubicBezTo>
                <a:cubicBezTo>
                  <a:pt x="30" y="113"/>
                  <a:pt x="31" y="111"/>
                  <a:pt x="32" y="108"/>
                </a:cubicBezTo>
                <a:cubicBezTo>
                  <a:pt x="22" y="103"/>
                  <a:pt x="14" y="96"/>
                  <a:pt x="8" y="88"/>
                </a:cubicBezTo>
                <a:cubicBezTo>
                  <a:pt x="2" y="79"/>
                  <a:pt x="0" y="70"/>
                  <a:pt x="0" y="61"/>
                </a:cubicBezTo>
                <a:cubicBezTo>
                  <a:pt x="0" y="53"/>
                  <a:pt x="2" y="45"/>
                  <a:pt x="6" y="37"/>
                </a:cubicBezTo>
                <a:cubicBezTo>
                  <a:pt x="11" y="30"/>
                  <a:pt x="17" y="24"/>
                  <a:pt x="24" y="18"/>
                </a:cubicBezTo>
                <a:cubicBezTo>
                  <a:pt x="32" y="13"/>
                  <a:pt x="41" y="8"/>
                  <a:pt x="51" y="5"/>
                </a:cubicBezTo>
                <a:cubicBezTo>
                  <a:pt x="62" y="2"/>
                  <a:pt x="73" y="0"/>
                  <a:pt x="84" y="0"/>
                </a:cubicBezTo>
                <a:cubicBezTo>
                  <a:pt x="100" y="0"/>
                  <a:pt x="114" y="3"/>
                  <a:pt x="127" y="9"/>
                </a:cubicBezTo>
                <a:cubicBezTo>
                  <a:pt x="140" y="14"/>
                  <a:pt x="150" y="21"/>
                  <a:pt x="158" y="3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6" name="Freeform 116"/>
          <p:cNvSpPr>
            <a:spLocks noEditPoints="1"/>
          </p:cNvSpPr>
          <p:nvPr/>
        </p:nvSpPr>
        <p:spPr bwMode="auto">
          <a:xfrm>
            <a:off x="10109030" y="2900643"/>
            <a:ext cx="201877" cy="201877"/>
          </a:xfrm>
          <a:custGeom>
            <a:avLst/>
            <a:gdLst>
              <a:gd name="T0" fmla="*/ 48 w 145"/>
              <a:gd name="T1" fmla="*/ 6 h 146"/>
              <a:gd name="T2" fmla="*/ 48 w 145"/>
              <a:gd name="T3" fmla="*/ 43 h 146"/>
              <a:gd name="T4" fmla="*/ 46 w 145"/>
              <a:gd name="T5" fmla="*/ 47 h 146"/>
              <a:gd name="T6" fmla="*/ 42 w 145"/>
              <a:gd name="T7" fmla="*/ 49 h 146"/>
              <a:gd name="T8" fmla="*/ 6 w 145"/>
              <a:gd name="T9" fmla="*/ 49 h 146"/>
              <a:gd name="T10" fmla="*/ 1 w 145"/>
              <a:gd name="T11" fmla="*/ 47 h 146"/>
              <a:gd name="T12" fmla="*/ 0 w 145"/>
              <a:gd name="T13" fmla="*/ 43 h 146"/>
              <a:gd name="T14" fmla="*/ 0 w 145"/>
              <a:gd name="T15" fmla="*/ 6 h 146"/>
              <a:gd name="T16" fmla="*/ 1 w 145"/>
              <a:gd name="T17" fmla="*/ 2 h 146"/>
              <a:gd name="T18" fmla="*/ 6 w 145"/>
              <a:gd name="T19" fmla="*/ 0 h 146"/>
              <a:gd name="T20" fmla="*/ 42 w 145"/>
              <a:gd name="T21" fmla="*/ 0 h 146"/>
              <a:gd name="T22" fmla="*/ 46 w 145"/>
              <a:gd name="T23" fmla="*/ 2 h 146"/>
              <a:gd name="T24" fmla="*/ 48 w 145"/>
              <a:gd name="T25" fmla="*/ 6 h 146"/>
              <a:gd name="T26" fmla="*/ 145 w 145"/>
              <a:gd name="T27" fmla="*/ 67 h 146"/>
              <a:gd name="T28" fmla="*/ 145 w 145"/>
              <a:gd name="T29" fmla="*/ 79 h 146"/>
              <a:gd name="T30" fmla="*/ 135 w 145"/>
              <a:gd name="T31" fmla="*/ 113 h 146"/>
              <a:gd name="T32" fmla="*/ 110 w 145"/>
              <a:gd name="T33" fmla="*/ 137 h 146"/>
              <a:gd name="T34" fmla="*/ 72 w 145"/>
              <a:gd name="T35" fmla="*/ 146 h 146"/>
              <a:gd name="T36" fmla="*/ 35 w 145"/>
              <a:gd name="T37" fmla="*/ 137 h 146"/>
              <a:gd name="T38" fmla="*/ 9 w 145"/>
              <a:gd name="T39" fmla="*/ 113 h 146"/>
              <a:gd name="T40" fmla="*/ 0 w 145"/>
              <a:gd name="T41" fmla="*/ 79 h 146"/>
              <a:gd name="T42" fmla="*/ 0 w 145"/>
              <a:gd name="T43" fmla="*/ 67 h 146"/>
              <a:gd name="T44" fmla="*/ 1 w 145"/>
              <a:gd name="T45" fmla="*/ 63 h 146"/>
              <a:gd name="T46" fmla="*/ 6 w 145"/>
              <a:gd name="T47" fmla="*/ 61 h 146"/>
              <a:gd name="T48" fmla="*/ 42 w 145"/>
              <a:gd name="T49" fmla="*/ 61 h 146"/>
              <a:gd name="T50" fmla="*/ 46 w 145"/>
              <a:gd name="T51" fmla="*/ 63 h 146"/>
              <a:gd name="T52" fmla="*/ 48 w 145"/>
              <a:gd name="T53" fmla="*/ 67 h 146"/>
              <a:gd name="T54" fmla="*/ 48 w 145"/>
              <a:gd name="T55" fmla="*/ 79 h 146"/>
              <a:gd name="T56" fmla="*/ 50 w 145"/>
              <a:gd name="T57" fmla="*/ 88 h 146"/>
              <a:gd name="T58" fmla="*/ 55 w 145"/>
              <a:gd name="T59" fmla="*/ 93 h 146"/>
              <a:gd name="T60" fmla="*/ 62 w 145"/>
              <a:gd name="T61" fmla="*/ 96 h 146"/>
              <a:gd name="T62" fmla="*/ 68 w 145"/>
              <a:gd name="T63" fmla="*/ 97 h 146"/>
              <a:gd name="T64" fmla="*/ 72 w 145"/>
              <a:gd name="T65" fmla="*/ 97 h 146"/>
              <a:gd name="T66" fmla="*/ 76 w 145"/>
              <a:gd name="T67" fmla="*/ 97 h 146"/>
              <a:gd name="T68" fmla="*/ 82 w 145"/>
              <a:gd name="T69" fmla="*/ 96 h 146"/>
              <a:gd name="T70" fmla="*/ 89 w 145"/>
              <a:gd name="T71" fmla="*/ 93 h 146"/>
              <a:gd name="T72" fmla="*/ 94 w 145"/>
              <a:gd name="T73" fmla="*/ 88 h 146"/>
              <a:gd name="T74" fmla="*/ 96 w 145"/>
              <a:gd name="T75" fmla="*/ 79 h 146"/>
              <a:gd name="T76" fmla="*/ 96 w 145"/>
              <a:gd name="T77" fmla="*/ 67 h 146"/>
              <a:gd name="T78" fmla="*/ 98 w 145"/>
              <a:gd name="T79" fmla="*/ 63 h 146"/>
              <a:gd name="T80" fmla="*/ 102 w 145"/>
              <a:gd name="T81" fmla="*/ 61 h 146"/>
              <a:gd name="T82" fmla="*/ 139 w 145"/>
              <a:gd name="T83" fmla="*/ 61 h 146"/>
              <a:gd name="T84" fmla="*/ 143 w 145"/>
              <a:gd name="T85" fmla="*/ 63 h 146"/>
              <a:gd name="T86" fmla="*/ 145 w 145"/>
              <a:gd name="T87" fmla="*/ 67 h 146"/>
              <a:gd name="T88" fmla="*/ 145 w 145"/>
              <a:gd name="T89" fmla="*/ 6 h 146"/>
              <a:gd name="T90" fmla="*/ 145 w 145"/>
              <a:gd name="T91" fmla="*/ 43 h 146"/>
              <a:gd name="T92" fmla="*/ 143 w 145"/>
              <a:gd name="T93" fmla="*/ 47 h 146"/>
              <a:gd name="T94" fmla="*/ 139 w 145"/>
              <a:gd name="T95" fmla="*/ 49 h 146"/>
              <a:gd name="T96" fmla="*/ 102 w 145"/>
              <a:gd name="T97" fmla="*/ 49 h 146"/>
              <a:gd name="T98" fmla="*/ 98 w 145"/>
              <a:gd name="T99" fmla="*/ 47 h 146"/>
              <a:gd name="T100" fmla="*/ 96 w 145"/>
              <a:gd name="T101" fmla="*/ 43 h 146"/>
              <a:gd name="T102" fmla="*/ 96 w 145"/>
              <a:gd name="T103" fmla="*/ 6 h 146"/>
              <a:gd name="T104" fmla="*/ 98 w 145"/>
              <a:gd name="T105" fmla="*/ 2 h 146"/>
              <a:gd name="T106" fmla="*/ 102 w 145"/>
              <a:gd name="T107" fmla="*/ 0 h 146"/>
              <a:gd name="T108" fmla="*/ 139 w 145"/>
              <a:gd name="T109" fmla="*/ 0 h 146"/>
              <a:gd name="T110" fmla="*/ 143 w 145"/>
              <a:gd name="T111" fmla="*/ 2 h 146"/>
              <a:gd name="T112" fmla="*/ 145 w 145"/>
              <a:gd name="T113" fmla="*/ 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46">
                <a:moveTo>
                  <a:pt x="48" y="6"/>
                </a:moveTo>
                <a:cubicBezTo>
                  <a:pt x="48" y="43"/>
                  <a:pt x="48" y="43"/>
                  <a:pt x="48" y="43"/>
                </a:cubicBezTo>
                <a:cubicBezTo>
                  <a:pt x="48" y="44"/>
                  <a:pt x="47" y="46"/>
                  <a:pt x="46" y="47"/>
                </a:cubicBezTo>
                <a:cubicBezTo>
                  <a:pt x="45" y="48"/>
                  <a:pt x="44" y="49"/>
                  <a:pt x="42" y="49"/>
                </a:cubicBezTo>
                <a:cubicBezTo>
                  <a:pt x="6" y="49"/>
                  <a:pt x="6" y="49"/>
                  <a:pt x="6" y="49"/>
                </a:cubicBezTo>
                <a:cubicBezTo>
                  <a:pt x="4" y="49"/>
                  <a:pt x="3" y="48"/>
                  <a:pt x="1" y="47"/>
                </a:cubicBezTo>
                <a:cubicBezTo>
                  <a:pt x="0" y="46"/>
                  <a:pt x="0" y="44"/>
                  <a:pt x="0" y="43"/>
                </a:cubicBezTo>
                <a:cubicBezTo>
                  <a:pt x="0" y="6"/>
                  <a:pt x="0" y="6"/>
                  <a:pt x="0" y="6"/>
                </a:cubicBezTo>
                <a:cubicBezTo>
                  <a:pt x="0" y="5"/>
                  <a:pt x="0" y="3"/>
                  <a:pt x="1" y="2"/>
                </a:cubicBezTo>
                <a:cubicBezTo>
                  <a:pt x="3" y="1"/>
                  <a:pt x="4" y="0"/>
                  <a:pt x="6" y="0"/>
                </a:cubicBezTo>
                <a:cubicBezTo>
                  <a:pt x="42" y="0"/>
                  <a:pt x="42" y="0"/>
                  <a:pt x="42" y="0"/>
                </a:cubicBezTo>
                <a:cubicBezTo>
                  <a:pt x="44" y="0"/>
                  <a:pt x="45" y="1"/>
                  <a:pt x="46" y="2"/>
                </a:cubicBezTo>
                <a:cubicBezTo>
                  <a:pt x="47" y="3"/>
                  <a:pt x="48" y="5"/>
                  <a:pt x="48" y="6"/>
                </a:cubicBezTo>
                <a:close/>
                <a:moveTo>
                  <a:pt x="145" y="67"/>
                </a:moveTo>
                <a:cubicBezTo>
                  <a:pt x="145" y="79"/>
                  <a:pt x="145" y="79"/>
                  <a:pt x="145" y="79"/>
                </a:cubicBezTo>
                <a:cubicBezTo>
                  <a:pt x="145" y="92"/>
                  <a:pt x="142" y="103"/>
                  <a:pt x="135" y="113"/>
                </a:cubicBezTo>
                <a:cubicBezTo>
                  <a:pt x="129" y="123"/>
                  <a:pt x="121" y="131"/>
                  <a:pt x="110" y="137"/>
                </a:cubicBezTo>
                <a:cubicBezTo>
                  <a:pt x="99" y="143"/>
                  <a:pt x="86" y="146"/>
                  <a:pt x="72" y="146"/>
                </a:cubicBezTo>
                <a:cubicBezTo>
                  <a:pt x="58" y="146"/>
                  <a:pt x="46" y="143"/>
                  <a:pt x="35" y="137"/>
                </a:cubicBezTo>
                <a:cubicBezTo>
                  <a:pt x="24" y="131"/>
                  <a:pt x="15" y="123"/>
                  <a:pt x="9" y="113"/>
                </a:cubicBezTo>
                <a:cubicBezTo>
                  <a:pt x="3" y="103"/>
                  <a:pt x="0" y="92"/>
                  <a:pt x="0" y="79"/>
                </a:cubicBezTo>
                <a:cubicBezTo>
                  <a:pt x="0" y="67"/>
                  <a:pt x="0" y="67"/>
                  <a:pt x="0" y="67"/>
                </a:cubicBezTo>
                <a:cubicBezTo>
                  <a:pt x="0" y="65"/>
                  <a:pt x="0" y="64"/>
                  <a:pt x="1" y="63"/>
                </a:cubicBezTo>
                <a:cubicBezTo>
                  <a:pt x="3" y="61"/>
                  <a:pt x="4" y="61"/>
                  <a:pt x="6" y="61"/>
                </a:cubicBezTo>
                <a:cubicBezTo>
                  <a:pt x="42" y="61"/>
                  <a:pt x="42" y="61"/>
                  <a:pt x="42" y="61"/>
                </a:cubicBezTo>
                <a:cubicBezTo>
                  <a:pt x="44" y="61"/>
                  <a:pt x="45" y="61"/>
                  <a:pt x="46" y="63"/>
                </a:cubicBezTo>
                <a:cubicBezTo>
                  <a:pt x="47" y="64"/>
                  <a:pt x="48" y="65"/>
                  <a:pt x="48" y="67"/>
                </a:cubicBezTo>
                <a:cubicBezTo>
                  <a:pt x="48" y="79"/>
                  <a:pt x="48" y="79"/>
                  <a:pt x="48" y="79"/>
                </a:cubicBezTo>
                <a:cubicBezTo>
                  <a:pt x="48" y="82"/>
                  <a:pt x="49" y="85"/>
                  <a:pt x="50" y="88"/>
                </a:cubicBezTo>
                <a:cubicBezTo>
                  <a:pt x="52" y="90"/>
                  <a:pt x="53" y="92"/>
                  <a:pt x="55" y="93"/>
                </a:cubicBezTo>
                <a:cubicBezTo>
                  <a:pt x="57" y="94"/>
                  <a:pt x="59" y="95"/>
                  <a:pt x="62" y="96"/>
                </a:cubicBezTo>
                <a:cubicBezTo>
                  <a:pt x="65" y="96"/>
                  <a:pt x="67" y="97"/>
                  <a:pt x="68" y="97"/>
                </a:cubicBezTo>
                <a:cubicBezTo>
                  <a:pt x="69" y="97"/>
                  <a:pt x="71" y="97"/>
                  <a:pt x="72" y="97"/>
                </a:cubicBezTo>
                <a:cubicBezTo>
                  <a:pt x="74" y="97"/>
                  <a:pt x="75" y="97"/>
                  <a:pt x="76" y="97"/>
                </a:cubicBezTo>
                <a:cubicBezTo>
                  <a:pt x="78" y="97"/>
                  <a:pt x="80" y="96"/>
                  <a:pt x="82" y="96"/>
                </a:cubicBezTo>
                <a:cubicBezTo>
                  <a:pt x="85" y="95"/>
                  <a:pt x="87" y="94"/>
                  <a:pt x="89" y="93"/>
                </a:cubicBezTo>
                <a:cubicBezTo>
                  <a:pt x="91" y="92"/>
                  <a:pt x="93" y="90"/>
                  <a:pt x="94" y="88"/>
                </a:cubicBezTo>
                <a:cubicBezTo>
                  <a:pt x="96" y="85"/>
                  <a:pt x="96" y="82"/>
                  <a:pt x="96" y="79"/>
                </a:cubicBezTo>
                <a:cubicBezTo>
                  <a:pt x="96" y="67"/>
                  <a:pt x="96" y="67"/>
                  <a:pt x="96" y="67"/>
                </a:cubicBezTo>
                <a:cubicBezTo>
                  <a:pt x="96" y="65"/>
                  <a:pt x="97" y="64"/>
                  <a:pt x="98" y="63"/>
                </a:cubicBezTo>
                <a:cubicBezTo>
                  <a:pt x="99" y="61"/>
                  <a:pt x="101" y="61"/>
                  <a:pt x="102" y="61"/>
                </a:cubicBezTo>
                <a:cubicBezTo>
                  <a:pt x="139" y="61"/>
                  <a:pt x="139" y="61"/>
                  <a:pt x="139" y="61"/>
                </a:cubicBezTo>
                <a:cubicBezTo>
                  <a:pt x="140" y="61"/>
                  <a:pt x="142" y="61"/>
                  <a:pt x="143" y="63"/>
                </a:cubicBezTo>
                <a:cubicBezTo>
                  <a:pt x="144" y="64"/>
                  <a:pt x="145" y="65"/>
                  <a:pt x="145" y="67"/>
                </a:cubicBezTo>
                <a:close/>
                <a:moveTo>
                  <a:pt x="145" y="6"/>
                </a:moveTo>
                <a:cubicBezTo>
                  <a:pt x="145" y="43"/>
                  <a:pt x="145" y="43"/>
                  <a:pt x="145" y="43"/>
                </a:cubicBezTo>
                <a:cubicBezTo>
                  <a:pt x="145" y="44"/>
                  <a:pt x="144" y="46"/>
                  <a:pt x="143" y="47"/>
                </a:cubicBezTo>
                <a:cubicBezTo>
                  <a:pt x="142" y="48"/>
                  <a:pt x="140" y="49"/>
                  <a:pt x="139" y="49"/>
                </a:cubicBezTo>
                <a:cubicBezTo>
                  <a:pt x="102" y="49"/>
                  <a:pt x="102" y="49"/>
                  <a:pt x="102" y="49"/>
                </a:cubicBezTo>
                <a:cubicBezTo>
                  <a:pt x="101" y="49"/>
                  <a:pt x="99" y="48"/>
                  <a:pt x="98" y="47"/>
                </a:cubicBezTo>
                <a:cubicBezTo>
                  <a:pt x="97" y="46"/>
                  <a:pt x="96" y="44"/>
                  <a:pt x="96" y="43"/>
                </a:cubicBezTo>
                <a:cubicBezTo>
                  <a:pt x="96" y="6"/>
                  <a:pt x="96" y="6"/>
                  <a:pt x="96" y="6"/>
                </a:cubicBezTo>
                <a:cubicBezTo>
                  <a:pt x="96" y="5"/>
                  <a:pt x="97" y="3"/>
                  <a:pt x="98" y="2"/>
                </a:cubicBezTo>
                <a:cubicBezTo>
                  <a:pt x="99" y="1"/>
                  <a:pt x="101" y="0"/>
                  <a:pt x="102" y="0"/>
                </a:cubicBezTo>
                <a:cubicBezTo>
                  <a:pt x="139" y="0"/>
                  <a:pt x="139" y="0"/>
                  <a:pt x="139" y="0"/>
                </a:cubicBezTo>
                <a:cubicBezTo>
                  <a:pt x="140" y="0"/>
                  <a:pt x="142" y="1"/>
                  <a:pt x="143" y="2"/>
                </a:cubicBezTo>
                <a:cubicBezTo>
                  <a:pt x="144" y="3"/>
                  <a:pt x="145" y="5"/>
                  <a:pt x="145"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7" name="Freeform 117"/>
          <p:cNvSpPr>
            <a:spLocks/>
          </p:cNvSpPr>
          <p:nvPr/>
        </p:nvSpPr>
        <p:spPr bwMode="auto">
          <a:xfrm>
            <a:off x="10379586" y="2948510"/>
            <a:ext cx="210201" cy="133197"/>
          </a:xfrm>
          <a:custGeom>
            <a:avLst/>
            <a:gdLst>
              <a:gd name="T0" fmla="*/ 150 w 152"/>
              <a:gd name="T1" fmla="*/ 80 h 97"/>
              <a:gd name="T2" fmla="*/ 135 w 152"/>
              <a:gd name="T3" fmla="*/ 96 h 97"/>
              <a:gd name="T4" fmla="*/ 131 w 152"/>
              <a:gd name="T5" fmla="*/ 97 h 97"/>
              <a:gd name="T6" fmla="*/ 126 w 152"/>
              <a:gd name="T7" fmla="*/ 96 h 97"/>
              <a:gd name="T8" fmla="*/ 76 w 152"/>
              <a:gd name="T9" fmla="*/ 45 h 97"/>
              <a:gd name="T10" fmla="*/ 26 w 152"/>
              <a:gd name="T11" fmla="*/ 96 h 97"/>
              <a:gd name="T12" fmla="*/ 22 w 152"/>
              <a:gd name="T13" fmla="*/ 97 h 97"/>
              <a:gd name="T14" fmla="*/ 17 w 152"/>
              <a:gd name="T15" fmla="*/ 96 h 97"/>
              <a:gd name="T16" fmla="*/ 2 w 152"/>
              <a:gd name="T17" fmla="*/ 80 h 97"/>
              <a:gd name="T18" fmla="*/ 0 w 152"/>
              <a:gd name="T19" fmla="*/ 76 h 97"/>
              <a:gd name="T20" fmla="*/ 2 w 152"/>
              <a:gd name="T21" fmla="*/ 71 h 97"/>
              <a:gd name="T22" fmla="*/ 72 w 152"/>
              <a:gd name="T23" fmla="*/ 1 h 97"/>
              <a:gd name="T24" fmla="*/ 76 w 152"/>
              <a:gd name="T25" fmla="*/ 0 h 97"/>
              <a:gd name="T26" fmla="*/ 80 w 152"/>
              <a:gd name="T27" fmla="*/ 1 h 97"/>
              <a:gd name="T28" fmla="*/ 150 w 152"/>
              <a:gd name="T29" fmla="*/ 71 h 97"/>
              <a:gd name="T30" fmla="*/ 152 w 152"/>
              <a:gd name="T31" fmla="*/ 76 h 97"/>
              <a:gd name="T32" fmla="*/ 150 w 152"/>
              <a:gd name="T33"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97">
                <a:moveTo>
                  <a:pt x="150" y="80"/>
                </a:moveTo>
                <a:cubicBezTo>
                  <a:pt x="135" y="96"/>
                  <a:pt x="135" y="96"/>
                  <a:pt x="135" y="96"/>
                </a:cubicBezTo>
                <a:cubicBezTo>
                  <a:pt x="134" y="97"/>
                  <a:pt x="132" y="97"/>
                  <a:pt x="131" y="97"/>
                </a:cubicBezTo>
                <a:cubicBezTo>
                  <a:pt x="129" y="97"/>
                  <a:pt x="127" y="97"/>
                  <a:pt x="126" y="96"/>
                </a:cubicBezTo>
                <a:cubicBezTo>
                  <a:pt x="76" y="45"/>
                  <a:pt x="76" y="45"/>
                  <a:pt x="76" y="45"/>
                </a:cubicBezTo>
                <a:cubicBezTo>
                  <a:pt x="26" y="96"/>
                  <a:pt x="26" y="96"/>
                  <a:pt x="26" y="96"/>
                </a:cubicBezTo>
                <a:cubicBezTo>
                  <a:pt x="25" y="97"/>
                  <a:pt x="23" y="97"/>
                  <a:pt x="22" y="97"/>
                </a:cubicBezTo>
                <a:cubicBezTo>
                  <a:pt x="20" y="97"/>
                  <a:pt x="19" y="97"/>
                  <a:pt x="17" y="96"/>
                </a:cubicBezTo>
                <a:cubicBezTo>
                  <a:pt x="2" y="80"/>
                  <a:pt x="2" y="80"/>
                  <a:pt x="2" y="80"/>
                </a:cubicBezTo>
                <a:cubicBezTo>
                  <a:pt x="0" y="79"/>
                  <a:pt x="0" y="77"/>
                  <a:pt x="0" y="76"/>
                </a:cubicBezTo>
                <a:cubicBezTo>
                  <a:pt x="0" y="74"/>
                  <a:pt x="0" y="73"/>
                  <a:pt x="2" y="71"/>
                </a:cubicBezTo>
                <a:cubicBezTo>
                  <a:pt x="72" y="1"/>
                  <a:pt x="72" y="1"/>
                  <a:pt x="72" y="1"/>
                </a:cubicBezTo>
                <a:cubicBezTo>
                  <a:pt x="73" y="0"/>
                  <a:pt x="74" y="0"/>
                  <a:pt x="76" y="0"/>
                </a:cubicBezTo>
                <a:cubicBezTo>
                  <a:pt x="78" y="0"/>
                  <a:pt x="79" y="0"/>
                  <a:pt x="80" y="1"/>
                </a:cubicBezTo>
                <a:cubicBezTo>
                  <a:pt x="150" y="71"/>
                  <a:pt x="150" y="71"/>
                  <a:pt x="150" y="71"/>
                </a:cubicBezTo>
                <a:cubicBezTo>
                  <a:pt x="152" y="73"/>
                  <a:pt x="152" y="74"/>
                  <a:pt x="152" y="76"/>
                </a:cubicBezTo>
                <a:cubicBezTo>
                  <a:pt x="152" y="77"/>
                  <a:pt x="152" y="79"/>
                  <a:pt x="150" y="8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8" name="Freeform 118"/>
          <p:cNvSpPr>
            <a:spLocks/>
          </p:cNvSpPr>
          <p:nvPr/>
        </p:nvSpPr>
        <p:spPr bwMode="auto">
          <a:xfrm>
            <a:off x="10670954" y="2954754"/>
            <a:ext cx="208120" cy="133197"/>
          </a:xfrm>
          <a:custGeom>
            <a:avLst/>
            <a:gdLst>
              <a:gd name="T0" fmla="*/ 150 w 152"/>
              <a:gd name="T1" fmla="*/ 26 h 97"/>
              <a:gd name="T2" fmla="*/ 80 w 152"/>
              <a:gd name="T3" fmla="*/ 96 h 97"/>
              <a:gd name="T4" fmla="*/ 76 w 152"/>
              <a:gd name="T5" fmla="*/ 97 h 97"/>
              <a:gd name="T6" fmla="*/ 72 w 152"/>
              <a:gd name="T7" fmla="*/ 96 h 97"/>
              <a:gd name="T8" fmla="*/ 2 w 152"/>
              <a:gd name="T9" fmla="*/ 26 h 97"/>
              <a:gd name="T10" fmla="*/ 0 w 152"/>
              <a:gd name="T11" fmla="*/ 21 h 97"/>
              <a:gd name="T12" fmla="*/ 2 w 152"/>
              <a:gd name="T13" fmla="*/ 17 h 97"/>
              <a:gd name="T14" fmla="*/ 17 w 152"/>
              <a:gd name="T15" fmla="*/ 1 h 97"/>
              <a:gd name="T16" fmla="*/ 22 w 152"/>
              <a:gd name="T17" fmla="*/ 0 h 97"/>
              <a:gd name="T18" fmla="*/ 26 w 152"/>
              <a:gd name="T19" fmla="*/ 1 h 97"/>
              <a:gd name="T20" fmla="*/ 76 w 152"/>
              <a:gd name="T21" fmla="*/ 52 h 97"/>
              <a:gd name="T22" fmla="*/ 126 w 152"/>
              <a:gd name="T23" fmla="*/ 1 h 97"/>
              <a:gd name="T24" fmla="*/ 130 w 152"/>
              <a:gd name="T25" fmla="*/ 0 h 97"/>
              <a:gd name="T26" fmla="*/ 135 w 152"/>
              <a:gd name="T27" fmla="*/ 1 h 97"/>
              <a:gd name="T28" fmla="*/ 150 w 152"/>
              <a:gd name="T29" fmla="*/ 17 h 97"/>
              <a:gd name="T30" fmla="*/ 152 w 152"/>
              <a:gd name="T31" fmla="*/ 21 h 97"/>
              <a:gd name="T32" fmla="*/ 150 w 152"/>
              <a:gd name="T33" fmla="*/ 2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97">
                <a:moveTo>
                  <a:pt x="150" y="26"/>
                </a:moveTo>
                <a:cubicBezTo>
                  <a:pt x="80" y="96"/>
                  <a:pt x="80" y="96"/>
                  <a:pt x="80" y="96"/>
                </a:cubicBezTo>
                <a:cubicBezTo>
                  <a:pt x="79" y="97"/>
                  <a:pt x="78" y="97"/>
                  <a:pt x="76" y="97"/>
                </a:cubicBezTo>
                <a:cubicBezTo>
                  <a:pt x="74" y="97"/>
                  <a:pt x="73" y="97"/>
                  <a:pt x="72" y="96"/>
                </a:cubicBezTo>
                <a:cubicBezTo>
                  <a:pt x="2" y="26"/>
                  <a:pt x="2" y="26"/>
                  <a:pt x="2" y="26"/>
                </a:cubicBezTo>
                <a:cubicBezTo>
                  <a:pt x="0" y="24"/>
                  <a:pt x="0" y="23"/>
                  <a:pt x="0" y="21"/>
                </a:cubicBezTo>
                <a:cubicBezTo>
                  <a:pt x="0" y="20"/>
                  <a:pt x="0" y="18"/>
                  <a:pt x="2" y="17"/>
                </a:cubicBezTo>
                <a:cubicBezTo>
                  <a:pt x="17" y="1"/>
                  <a:pt x="17" y="1"/>
                  <a:pt x="17" y="1"/>
                </a:cubicBezTo>
                <a:cubicBezTo>
                  <a:pt x="19" y="0"/>
                  <a:pt x="20" y="0"/>
                  <a:pt x="22" y="0"/>
                </a:cubicBezTo>
                <a:cubicBezTo>
                  <a:pt x="23" y="0"/>
                  <a:pt x="25" y="0"/>
                  <a:pt x="26" y="1"/>
                </a:cubicBezTo>
                <a:cubicBezTo>
                  <a:pt x="76" y="52"/>
                  <a:pt x="76" y="52"/>
                  <a:pt x="76" y="52"/>
                </a:cubicBezTo>
                <a:cubicBezTo>
                  <a:pt x="126" y="1"/>
                  <a:pt x="126" y="1"/>
                  <a:pt x="126" y="1"/>
                </a:cubicBezTo>
                <a:cubicBezTo>
                  <a:pt x="127" y="0"/>
                  <a:pt x="129" y="0"/>
                  <a:pt x="130" y="0"/>
                </a:cubicBezTo>
                <a:cubicBezTo>
                  <a:pt x="132" y="0"/>
                  <a:pt x="134" y="0"/>
                  <a:pt x="135" y="1"/>
                </a:cubicBezTo>
                <a:cubicBezTo>
                  <a:pt x="150" y="17"/>
                  <a:pt x="150" y="17"/>
                  <a:pt x="150" y="17"/>
                </a:cubicBezTo>
                <a:cubicBezTo>
                  <a:pt x="152" y="18"/>
                  <a:pt x="152" y="20"/>
                  <a:pt x="152" y="21"/>
                </a:cubicBezTo>
                <a:cubicBezTo>
                  <a:pt x="152" y="23"/>
                  <a:pt x="152" y="24"/>
                  <a:pt x="150" y="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19" name="Freeform 119"/>
          <p:cNvSpPr>
            <a:spLocks noEditPoints="1"/>
          </p:cNvSpPr>
          <p:nvPr/>
        </p:nvSpPr>
        <p:spPr bwMode="auto">
          <a:xfrm>
            <a:off x="10949835" y="2936023"/>
            <a:ext cx="249744" cy="147766"/>
          </a:xfrm>
          <a:custGeom>
            <a:avLst/>
            <a:gdLst>
              <a:gd name="T0" fmla="*/ 121 w 182"/>
              <a:gd name="T1" fmla="*/ 105 h 108"/>
              <a:gd name="T2" fmla="*/ 120 w 182"/>
              <a:gd name="T3" fmla="*/ 108 h 108"/>
              <a:gd name="T4" fmla="*/ 118 w 182"/>
              <a:gd name="T5" fmla="*/ 108 h 108"/>
              <a:gd name="T6" fmla="*/ 28 w 182"/>
              <a:gd name="T7" fmla="*/ 108 h 108"/>
              <a:gd name="T8" fmla="*/ 26 w 182"/>
              <a:gd name="T9" fmla="*/ 108 h 108"/>
              <a:gd name="T10" fmla="*/ 25 w 182"/>
              <a:gd name="T11" fmla="*/ 108 h 108"/>
              <a:gd name="T12" fmla="*/ 25 w 182"/>
              <a:gd name="T13" fmla="*/ 107 h 108"/>
              <a:gd name="T14" fmla="*/ 25 w 182"/>
              <a:gd name="T15" fmla="*/ 106 h 108"/>
              <a:gd name="T16" fmla="*/ 24 w 182"/>
              <a:gd name="T17" fmla="*/ 105 h 108"/>
              <a:gd name="T18" fmla="*/ 24 w 182"/>
              <a:gd name="T19" fmla="*/ 103 h 108"/>
              <a:gd name="T20" fmla="*/ 24 w 182"/>
              <a:gd name="T21" fmla="*/ 102 h 108"/>
              <a:gd name="T22" fmla="*/ 24 w 182"/>
              <a:gd name="T23" fmla="*/ 87 h 108"/>
              <a:gd name="T24" fmla="*/ 24 w 182"/>
              <a:gd name="T25" fmla="*/ 48 h 108"/>
              <a:gd name="T26" fmla="*/ 6 w 182"/>
              <a:gd name="T27" fmla="*/ 48 h 108"/>
              <a:gd name="T28" fmla="*/ 2 w 182"/>
              <a:gd name="T29" fmla="*/ 46 h 108"/>
              <a:gd name="T30" fmla="*/ 0 w 182"/>
              <a:gd name="T31" fmla="*/ 42 h 108"/>
              <a:gd name="T32" fmla="*/ 2 w 182"/>
              <a:gd name="T33" fmla="*/ 38 h 108"/>
              <a:gd name="T34" fmla="*/ 32 w 182"/>
              <a:gd name="T35" fmla="*/ 2 h 108"/>
              <a:gd name="T36" fmla="*/ 37 w 182"/>
              <a:gd name="T37" fmla="*/ 0 h 108"/>
              <a:gd name="T38" fmla="*/ 41 w 182"/>
              <a:gd name="T39" fmla="*/ 2 h 108"/>
              <a:gd name="T40" fmla="*/ 71 w 182"/>
              <a:gd name="T41" fmla="*/ 38 h 108"/>
              <a:gd name="T42" fmla="*/ 73 w 182"/>
              <a:gd name="T43" fmla="*/ 42 h 108"/>
              <a:gd name="T44" fmla="*/ 71 w 182"/>
              <a:gd name="T45" fmla="*/ 46 h 108"/>
              <a:gd name="T46" fmla="*/ 67 w 182"/>
              <a:gd name="T47" fmla="*/ 48 h 108"/>
              <a:gd name="T48" fmla="*/ 49 w 182"/>
              <a:gd name="T49" fmla="*/ 48 h 108"/>
              <a:gd name="T50" fmla="*/ 49 w 182"/>
              <a:gd name="T51" fmla="*/ 84 h 108"/>
              <a:gd name="T52" fmla="*/ 103 w 182"/>
              <a:gd name="T53" fmla="*/ 84 h 108"/>
              <a:gd name="T54" fmla="*/ 106 w 182"/>
              <a:gd name="T55" fmla="*/ 85 h 108"/>
              <a:gd name="T56" fmla="*/ 121 w 182"/>
              <a:gd name="T57" fmla="*/ 103 h 108"/>
              <a:gd name="T58" fmla="*/ 121 w 182"/>
              <a:gd name="T59" fmla="*/ 105 h 108"/>
              <a:gd name="T60" fmla="*/ 182 w 182"/>
              <a:gd name="T61" fmla="*/ 66 h 108"/>
              <a:gd name="T62" fmla="*/ 180 w 182"/>
              <a:gd name="T63" fmla="*/ 70 h 108"/>
              <a:gd name="T64" fmla="*/ 150 w 182"/>
              <a:gd name="T65" fmla="*/ 106 h 108"/>
              <a:gd name="T66" fmla="*/ 146 w 182"/>
              <a:gd name="T67" fmla="*/ 108 h 108"/>
              <a:gd name="T68" fmla="*/ 141 w 182"/>
              <a:gd name="T69" fmla="*/ 106 h 108"/>
              <a:gd name="T70" fmla="*/ 111 w 182"/>
              <a:gd name="T71" fmla="*/ 70 h 108"/>
              <a:gd name="T72" fmla="*/ 109 w 182"/>
              <a:gd name="T73" fmla="*/ 66 h 108"/>
              <a:gd name="T74" fmla="*/ 111 w 182"/>
              <a:gd name="T75" fmla="*/ 62 h 108"/>
              <a:gd name="T76" fmla="*/ 115 w 182"/>
              <a:gd name="T77" fmla="*/ 60 h 108"/>
              <a:gd name="T78" fmla="*/ 133 w 182"/>
              <a:gd name="T79" fmla="*/ 60 h 108"/>
              <a:gd name="T80" fmla="*/ 133 w 182"/>
              <a:gd name="T81" fmla="*/ 24 h 108"/>
              <a:gd name="T82" fmla="*/ 79 w 182"/>
              <a:gd name="T83" fmla="*/ 24 h 108"/>
              <a:gd name="T84" fmla="*/ 77 w 182"/>
              <a:gd name="T85" fmla="*/ 23 h 108"/>
              <a:gd name="T86" fmla="*/ 61 w 182"/>
              <a:gd name="T87" fmla="*/ 4 h 108"/>
              <a:gd name="T88" fmla="*/ 61 w 182"/>
              <a:gd name="T89" fmla="*/ 3 h 108"/>
              <a:gd name="T90" fmla="*/ 62 w 182"/>
              <a:gd name="T91" fmla="*/ 0 h 108"/>
              <a:gd name="T92" fmla="*/ 64 w 182"/>
              <a:gd name="T93" fmla="*/ 0 h 108"/>
              <a:gd name="T94" fmla="*/ 155 w 182"/>
              <a:gd name="T95" fmla="*/ 0 h 108"/>
              <a:gd name="T96" fmla="*/ 156 w 182"/>
              <a:gd name="T97" fmla="*/ 0 h 108"/>
              <a:gd name="T98" fmla="*/ 157 w 182"/>
              <a:gd name="T99" fmla="*/ 0 h 108"/>
              <a:gd name="T100" fmla="*/ 157 w 182"/>
              <a:gd name="T101" fmla="*/ 1 h 108"/>
              <a:gd name="T102" fmla="*/ 158 w 182"/>
              <a:gd name="T103" fmla="*/ 2 h 108"/>
              <a:gd name="T104" fmla="*/ 158 w 182"/>
              <a:gd name="T105" fmla="*/ 3 h 108"/>
              <a:gd name="T106" fmla="*/ 158 w 182"/>
              <a:gd name="T107" fmla="*/ 5 h 108"/>
              <a:gd name="T108" fmla="*/ 158 w 182"/>
              <a:gd name="T109" fmla="*/ 6 h 108"/>
              <a:gd name="T110" fmla="*/ 158 w 182"/>
              <a:gd name="T111" fmla="*/ 21 h 108"/>
              <a:gd name="T112" fmla="*/ 158 w 182"/>
              <a:gd name="T113" fmla="*/ 60 h 108"/>
              <a:gd name="T114" fmla="*/ 176 w 182"/>
              <a:gd name="T115" fmla="*/ 60 h 108"/>
              <a:gd name="T116" fmla="*/ 180 w 182"/>
              <a:gd name="T117" fmla="*/ 62 h 108"/>
              <a:gd name="T118" fmla="*/ 182 w 182"/>
              <a:gd name="T119"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08">
                <a:moveTo>
                  <a:pt x="121" y="105"/>
                </a:moveTo>
                <a:cubicBezTo>
                  <a:pt x="121" y="106"/>
                  <a:pt x="121" y="107"/>
                  <a:pt x="120" y="108"/>
                </a:cubicBezTo>
                <a:cubicBezTo>
                  <a:pt x="120" y="108"/>
                  <a:pt x="119" y="108"/>
                  <a:pt x="118" y="108"/>
                </a:cubicBezTo>
                <a:cubicBezTo>
                  <a:pt x="28" y="108"/>
                  <a:pt x="28" y="108"/>
                  <a:pt x="28" y="108"/>
                </a:cubicBezTo>
                <a:cubicBezTo>
                  <a:pt x="27" y="108"/>
                  <a:pt x="27" y="108"/>
                  <a:pt x="26" y="108"/>
                </a:cubicBezTo>
                <a:cubicBezTo>
                  <a:pt x="26" y="108"/>
                  <a:pt x="26" y="108"/>
                  <a:pt x="25" y="108"/>
                </a:cubicBezTo>
                <a:cubicBezTo>
                  <a:pt x="25" y="107"/>
                  <a:pt x="25" y="107"/>
                  <a:pt x="25" y="107"/>
                </a:cubicBezTo>
                <a:cubicBezTo>
                  <a:pt x="25" y="107"/>
                  <a:pt x="25" y="106"/>
                  <a:pt x="25" y="106"/>
                </a:cubicBezTo>
                <a:cubicBezTo>
                  <a:pt x="25" y="105"/>
                  <a:pt x="24" y="105"/>
                  <a:pt x="24" y="105"/>
                </a:cubicBezTo>
                <a:cubicBezTo>
                  <a:pt x="24" y="104"/>
                  <a:pt x="24" y="104"/>
                  <a:pt x="24" y="103"/>
                </a:cubicBezTo>
                <a:cubicBezTo>
                  <a:pt x="24" y="103"/>
                  <a:pt x="24" y="102"/>
                  <a:pt x="24" y="102"/>
                </a:cubicBezTo>
                <a:cubicBezTo>
                  <a:pt x="24" y="87"/>
                  <a:pt x="24" y="87"/>
                  <a:pt x="24" y="87"/>
                </a:cubicBezTo>
                <a:cubicBezTo>
                  <a:pt x="24" y="48"/>
                  <a:pt x="24" y="48"/>
                  <a:pt x="24" y="48"/>
                </a:cubicBezTo>
                <a:cubicBezTo>
                  <a:pt x="6" y="48"/>
                  <a:pt x="6" y="48"/>
                  <a:pt x="6" y="48"/>
                </a:cubicBezTo>
                <a:cubicBezTo>
                  <a:pt x="5" y="48"/>
                  <a:pt x="3" y="47"/>
                  <a:pt x="2" y="46"/>
                </a:cubicBezTo>
                <a:cubicBezTo>
                  <a:pt x="1" y="45"/>
                  <a:pt x="0" y="44"/>
                  <a:pt x="0" y="42"/>
                </a:cubicBezTo>
                <a:cubicBezTo>
                  <a:pt x="0" y="40"/>
                  <a:pt x="1" y="39"/>
                  <a:pt x="2" y="38"/>
                </a:cubicBezTo>
                <a:cubicBezTo>
                  <a:pt x="32" y="2"/>
                  <a:pt x="32" y="2"/>
                  <a:pt x="32" y="2"/>
                </a:cubicBezTo>
                <a:cubicBezTo>
                  <a:pt x="33" y="0"/>
                  <a:pt x="35" y="0"/>
                  <a:pt x="37" y="0"/>
                </a:cubicBezTo>
                <a:cubicBezTo>
                  <a:pt x="38" y="0"/>
                  <a:pt x="40" y="0"/>
                  <a:pt x="41" y="2"/>
                </a:cubicBezTo>
                <a:cubicBezTo>
                  <a:pt x="71" y="38"/>
                  <a:pt x="71" y="38"/>
                  <a:pt x="71" y="38"/>
                </a:cubicBezTo>
                <a:cubicBezTo>
                  <a:pt x="72" y="39"/>
                  <a:pt x="73" y="40"/>
                  <a:pt x="73" y="42"/>
                </a:cubicBezTo>
                <a:cubicBezTo>
                  <a:pt x="73" y="44"/>
                  <a:pt x="72" y="45"/>
                  <a:pt x="71" y="46"/>
                </a:cubicBezTo>
                <a:cubicBezTo>
                  <a:pt x="70" y="47"/>
                  <a:pt x="68" y="48"/>
                  <a:pt x="67" y="48"/>
                </a:cubicBezTo>
                <a:cubicBezTo>
                  <a:pt x="49" y="48"/>
                  <a:pt x="49" y="48"/>
                  <a:pt x="49" y="48"/>
                </a:cubicBezTo>
                <a:cubicBezTo>
                  <a:pt x="49" y="84"/>
                  <a:pt x="49" y="84"/>
                  <a:pt x="49" y="84"/>
                </a:cubicBezTo>
                <a:cubicBezTo>
                  <a:pt x="103" y="84"/>
                  <a:pt x="103" y="84"/>
                  <a:pt x="103" y="84"/>
                </a:cubicBezTo>
                <a:cubicBezTo>
                  <a:pt x="104" y="84"/>
                  <a:pt x="105" y="85"/>
                  <a:pt x="106" y="85"/>
                </a:cubicBezTo>
                <a:cubicBezTo>
                  <a:pt x="121" y="103"/>
                  <a:pt x="121" y="103"/>
                  <a:pt x="121" y="103"/>
                </a:cubicBezTo>
                <a:cubicBezTo>
                  <a:pt x="121" y="104"/>
                  <a:pt x="121" y="105"/>
                  <a:pt x="121" y="105"/>
                </a:cubicBezTo>
                <a:close/>
                <a:moveTo>
                  <a:pt x="182" y="66"/>
                </a:moveTo>
                <a:cubicBezTo>
                  <a:pt x="182" y="68"/>
                  <a:pt x="181" y="69"/>
                  <a:pt x="180" y="70"/>
                </a:cubicBezTo>
                <a:cubicBezTo>
                  <a:pt x="150" y="106"/>
                  <a:pt x="150" y="106"/>
                  <a:pt x="150" y="106"/>
                </a:cubicBezTo>
                <a:cubicBezTo>
                  <a:pt x="149" y="108"/>
                  <a:pt x="147" y="108"/>
                  <a:pt x="146" y="108"/>
                </a:cubicBezTo>
                <a:cubicBezTo>
                  <a:pt x="144" y="108"/>
                  <a:pt x="142" y="108"/>
                  <a:pt x="141" y="106"/>
                </a:cubicBezTo>
                <a:cubicBezTo>
                  <a:pt x="111" y="70"/>
                  <a:pt x="111" y="70"/>
                  <a:pt x="111" y="70"/>
                </a:cubicBezTo>
                <a:cubicBezTo>
                  <a:pt x="110" y="69"/>
                  <a:pt x="109" y="68"/>
                  <a:pt x="109" y="66"/>
                </a:cubicBezTo>
                <a:cubicBezTo>
                  <a:pt x="109" y="64"/>
                  <a:pt x="110" y="63"/>
                  <a:pt x="111" y="62"/>
                </a:cubicBezTo>
                <a:cubicBezTo>
                  <a:pt x="112" y="61"/>
                  <a:pt x="114" y="60"/>
                  <a:pt x="115" y="60"/>
                </a:cubicBezTo>
                <a:cubicBezTo>
                  <a:pt x="133" y="60"/>
                  <a:pt x="133" y="60"/>
                  <a:pt x="133" y="60"/>
                </a:cubicBezTo>
                <a:cubicBezTo>
                  <a:pt x="133" y="24"/>
                  <a:pt x="133" y="24"/>
                  <a:pt x="133" y="24"/>
                </a:cubicBezTo>
                <a:cubicBezTo>
                  <a:pt x="79" y="24"/>
                  <a:pt x="79" y="24"/>
                  <a:pt x="79" y="24"/>
                </a:cubicBezTo>
                <a:cubicBezTo>
                  <a:pt x="78" y="24"/>
                  <a:pt x="77" y="23"/>
                  <a:pt x="77" y="23"/>
                </a:cubicBezTo>
                <a:cubicBezTo>
                  <a:pt x="61" y="4"/>
                  <a:pt x="61" y="4"/>
                  <a:pt x="61" y="4"/>
                </a:cubicBezTo>
                <a:cubicBezTo>
                  <a:pt x="61" y="4"/>
                  <a:pt x="61" y="3"/>
                  <a:pt x="61" y="3"/>
                </a:cubicBezTo>
                <a:cubicBezTo>
                  <a:pt x="61" y="2"/>
                  <a:pt x="61" y="1"/>
                  <a:pt x="62" y="0"/>
                </a:cubicBezTo>
                <a:cubicBezTo>
                  <a:pt x="62" y="0"/>
                  <a:pt x="63" y="0"/>
                  <a:pt x="64" y="0"/>
                </a:cubicBezTo>
                <a:cubicBezTo>
                  <a:pt x="155" y="0"/>
                  <a:pt x="155" y="0"/>
                  <a:pt x="155" y="0"/>
                </a:cubicBezTo>
                <a:cubicBezTo>
                  <a:pt x="155" y="0"/>
                  <a:pt x="156" y="0"/>
                  <a:pt x="156" y="0"/>
                </a:cubicBezTo>
                <a:cubicBezTo>
                  <a:pt x="156" y="0"/>
                  <a:pt x="157" y="0"/>
                  <a:pt x="157" y="0"/>
                </a:cubicBezTo>
                <a:cubicBezTo>
                  <a:pt x="157" y="1"/>
                  <a:pt x="157" y="1"/>
                  <a:pt x="157" y="1"/>
                </a:cubicBezTo>
                <a:cubicBezTo>
                  <a:pt x="157" y="1"/>
                  <a:pt x="157" y="2"/>
                  <a:pt x="158" y="2"/>
                </a:cubicBezTo>
                <a:cubicBezTo>
                  <a:pt x="158" y="3"/>
                  <a:pt x="158" y="3"/>
                  <a:pt x="158" y="3"/>
                </a:cubicBezTo>
                <a:cubicBezTo>
                  <a:pt x="158" y="4"/>
                  <a:pt x="158" y="4"/>
                  <a:pt x="158" y="5"/>
                </a:cubicBezTo>
                <a:cubicBezTo>
                  <a:pt x="158" y="5"/>
                  <a:pt x="158" y="6"/>
                  <a:pt x="158" y="6"/>
                </a:cubicBezTo>
                <a:cubicBezTo>
                  <a:pt x="158" y="21"/>
                  <a:pt x="158" y="21"/>
                  <a:pt x="158" y="21"/>
                </a:cubicBezTo>
                <a:cubicBezTo>
                  <a:pt x="158" y="60"/>
                  <a:pt x="158" y="60"/>
                  <a:pt x="158" y="60"/>
                </a:cubicBezTo>
                <a:cubicBezTo>
                  <a:pt x="176" y="60"/>
                  <a:pt x="176" y="60"/>
                  <a:pt x="176" y="60"/>
                </a:cubicBezTo>
                <a:cubicBezTo>
                  <a:pt x="177" y="60"/>
                  <a:pt x="179" y="61"/>
                  <a:pt x="180" y="62"/>
                </a:cubicBezTo>
                <a:cubicBezTo>
                  <a:pt x="181" y="63"/>
                  <a:pt x="182" y="64"/>
                  <a:pt x="182" y="6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0" name="Freeform 120"/>
          <p:cNvSpPr>
            <a:spLocks noEditPoints="1"/>
          </p:cNvSpPr>
          <p:nvPr/>
        </p:nvSpPr>
        <p:spPr bwMode="auto">
          <a:xfrm>
            <a:off x="987130" y="3329370"/>
            <a:ext cx="216445" cy="185226"/>
          </a:xfrm>
          <a:custGeom>
            <a:avLst/>
            <a:gdLst>
              <a:gd name="T0" fmla="*/ 157 w 157"/>
              <a:gd name="T1" fmla="*/ 19 h 134"/>
              <a:gd name="T2" fmla="*/ 157 w 157"/>
              <a:gd name="T3" fmla="*/ 67 h 134"/>
              <a:gd name="T4" fmla="*/ 156 w 157"/>
              <a:gd name="T5" fmla="*/ 71 h 134"/>
              <a:gd name="T6" fmla="*/ 152 w 157"/>
              <a:gd name="T7" fmla="*/ 73 h 134"/>
              <a:gd name="T8" fmla="*/ 53 w 157"/>
              <a:gd name="T9" fmla="*/ 85 h 134"/>
              <a:gd name="T10" fmla="*/ 54 w 157"/>
              <a:gd name="T11" fmla="*/ 87 h 134"/>
              <a:gd name="T12" fmla="*/ 54 w 157"/>
              <a:gd name="T13" fmla="*/ 89 h 134"/>
              <a:gd name="T14" fmla="*/ 54 w 157"/>
              <a:gd name="T15" fmla="*/ 91 h 134"/>
              <a:gd name="T16" fmla="*/ 52 w 157"/>
              <a:gd name="T17" fmla="*/ 97 h 134"/>
              <a:gd name="T18" fmla="*/ 139 w 157"/>
              <a:gd name="T19" fmla="*/ 97 h 134"/>
              <a:gd name="T20" fmla="*/ 143 w 157"/>
              <a:gd name="T21" fmla="*/ 99 h 134"/>
              <a:gd name="T22" fmla="*/ 145 w 157"/>
              <a:gd name="T23" fmla="*/ 103 h 134"/>
              <a:gd name="T24" fmla="*/ 143 w 157"/>
              <a:gd name="T25" fmla="*/ 108 h 134"/>
              <a:gd name="T26" fmla="*/ 139 w 157"/>
              <a:gd name="T27" fmla="*/ 109 h 134"/>
              <a:gd name="T28" fmla="*/ 42 w 157"/>
              <a:gd name="T29" fmla="*/ 109 h 134"/>
              <a:gd name="T30" fmla="*/ 38 w 157"/>
              <a:gd name="T31" fmla="*/ 108 h 134"/>
              <a:gd name="T32" fmla="*/ 36 w 157"/>
              <a:gd name="T33" fmla="*/ 103 h 134"/>
              <a:gd name="T34" fmla="*/ 37 w 157"/>
              <a:gd name="T35" fmla="*/ 100 h 134"/>
              <a:gd name="T36" fmla="*/ 40 w 157"/>
              <a:gd name="T37" fmla="*/ 94 h 134"/>
              <a:gd name="T38" fmla="*/ 42 w 157"/>
              <a:gd name="T39" fmla="*/ 90 h 134"/>
              <a:gd name="T40" fmla="*/ 25 w 157"/>
              <a:gd name="T41" fmla="*/ 13 h 134"/>
              <a:gd name="T42" fmla="*/ 6 w 157"/>
              <a:gd name="T43" fmla="*/ 13 h 134"/>
              <a:gd name="T44" fmla="*/ 2 w 157"/>
              <a:gd name="T45" fmla="*/ 11 h 134"/>
              <a:gd name="T46" fmla="*/ 0 w 157"/>
              <a:gd name="T47" fmla="*/ 6 h 134"/>
              <a:gd name="T48" fmla="*/ 2 w 157"/>
              <a:gd name="T49" fmla="*/ 2 h 134"/>
              <a:gd name="T50" fmla="*/ 6 w 157"/>
              <a:gd name="T51" fmla="*/ 0 h 134"/>
              <a:gd name="T52" fmla="*/ 30 w 157"/>
              <a:gd name="T53" fmla="*/ 0 h 134"/>
              <a:gd name="T54" fmla="*/ 33 w 157"/>
              <a:gd name="T55" fmla="*/ 1 h 134"/>
              <a:gd name="T56" fmla="*/ 35 w 157"/>
              <a:gd name="T57" fmla="*/ 3 h 134"/>
              <a:gd name="T58" fmla="*/ 36 w 157"/>
              <a:gd name="T59" fmla="*/ 5 h 134"/>
              <a:gd name="T60" fmla="*/ 37 w 157"/>
              <a:gd name="T61" fmla="*/ 7 h 134"/>
              <a:gd name="T62" fmla="*/ 37 w 157"/>
              <a:gd name="T63" fmla="*/ 10 h 134"/>
              <a:gd name="T64" fmla="*/ 38 w 157"/>
              <a:gd name="T65" fmla="*/ 13 h 134"/>
              <a:gd name="T66" fmla="*/ 151 w 157"/>
              <a:gd name="T67" fmla="*/ 13 h 134"/>
              <a:gd name="T68" fmla="*/ 155 w 157"/>
              <a:gd name="T69" fmla="*/ 14 h 134"/>
              <a:gd name="T70" fmla="*/ 157 w 157"/>
              <a:gd name="T71" fmla="*/ 19 h 134"/>
              <a:gd name="T72" fmla="*/ 57 w 157"/>
              <a:gd name="T73" fmla="*/ 113 h 134"/>
              <a:gd name="T74" fmla="*/ 60 w 157"/>
              <a:gd name="T75" fmla="*/ 121 h 134"/>
              <a:gd name="T76" fmla="*/ 57 w 157"/>
              <a:gd name="T77" fmla="*/ 130 h 134"/>
              <a:gd name="T78" fmla="*/ 48 w 157"/>
              <a:gd name="T79" fmla="*/ 134 h 134"/>
              <a:gd name="T80" fmla="*/ 40 w 157"/>
              <a:gd name="T81" fmla="*/ 130 h 134"/>
              <a:gd name="T82" fmla="*/ 36 w 157"/>
              <a:gd name="T83" fmla="*/ 121 h 134"/>
              <a:gd name="T84" fmla="*/ 40 w 157"/>
              <a:gd name="T85" fmla="*/ 113 h 134"/>
              <a:gd name="T86" fmla="*/ 48 w 157"/>
              <a:gd name="T87" fmla="*/ 109 h 134"/>
              <a:gd name="T88" fmla="*/ 57 w 157"/>
              <a:gd name="T89" fmla="*/ 113 h 134"/>
              <a:gd name="T90" fmla="*/ 142 w 157"/>
              <a:gd name="T91" fmla="*/ 113 h 134"/>
              <a:gd name="T92" fmla="*/ 145 w 157"/>
              <a:gd name="T93" fmla="*/ 121 h 134"/>
              <a:gd name="T94" fmla="*/ 142 w 157"/>
              <a:gd name="T95" fmla="*/ 130 h 134"/>
              <a:gd name="T96" fmla="*/ 133 w 157"/>
              <a:gd name="T97" fmla="*/ 134 h 134"/>
              <a:gd name="T98" fmla="*/ 125 w 157"/>
              <a:gd name="T99" fmla="*/ 130 h 134"/>
              <a:gd name="T100" fmla="*/ 121 w 157"/>
              <a:gd name="T101" fmla="*/ 121 h 134"/>
              <a:gd name="T102" fmla="*/ 125 w 157"/>
              <a:gd name="T103" fmla="*/ 113 h 134"/>
              <a:gd name="T104" fmla="*/ 133 w 157"/>
              <a:gd name="T105" fmla="*/ 109 h 134"/>
              <a:gd name="T106" fmla="*/ 142 w 157"/>
              <a:gd name="T107" fmla="*/ 11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34">
                <a:moveTo>
                  <a:pt x="157" y="19"/>
                </a:moveTo>
                <a:cubicBezTo>
                  <a:pt x="157" y="67"/>
                  <a:pt x="157" y="67"/>
                  <a:pt x="157" y="67"/>
                </a:cubicBezTo>
                <a:cubicBezTo>
                  <a:pt x="157" y="69"/>
                  <a:pt x="157" y="70"/>
                  <a:pt x="156" y="71"/>
                </a:cubicBezTo>
                <a:cubicBezTo>
                  <a:pt x="155" y="72"/>
                  <a:pt x="153" y="73"/>
                  <a:pt x="152" y="73"/>
                </a:cubicBezTo>
                <a:cubicBezTo>
                  <a:pt x="53" y="85"/>
                  <a:pt x="53" y="85"/>
                  <a:pt x="53" y="85"/>
                </a:cubicBezTo>
                <a:cubicBezTo>
                  <a:pt x="53" y="85"/>
                  <a:pt x="53" y="86"/>
                  <a:pt x="54" y="87"/>
                </a:cubicBezTo>
                <a:cubicBezTo>
                  <a:pt x="54" y="88"/>
                  <a:pt x="54" y="88"/>
                  <a:pt x="54" y="89"/>
                </a:cubicBezTo>
                <a:cubicBezTo>
                  <a:pt x="54" y="90"/>
                  <a:pt x="54" y="91"/>
                  <a:pt x="54" y="91"/>
                </a:cubicBezTo>
                <a:cubicBezTo>
                  <a:pt x="54" y="92"/>
                  <a:pt x="54" y="94"/>
                  <a:pt x="52" y="97"/>
                </a:cubicBezTo>
                <a:cubicBezTo>
                  <a:pt x="139" y="97"/>
                  <a:pt x="139" y="97"/>
                  <a:pt x="139" y="97"/>
                </a:cubicBezTo>
                <a:cubicBezTo>
                  <a:pt x="141" y="97"/>
                  <a:pt x="142" y="98"/>
                  <a:pt x="143" y="99"/>
                </a:cubicBezTo>
                <a:cubicBezTo>
                  <a:pt x="145" y="100"/>
                  <a:pt x="145" y="102"/>
                  <a:pt x="145" y="103"/>
                </a:cubicBezTo>
                <a:cubicBezTo>
                  <a:pt x="145" y="105"/>
                  <a:pt x="145" y="106"/>
                  <a:pt x="143" y="108"/>
                </a:cubicBezTo>
                <a:cubicBezTo>
                  <a:pt x="142" y="109"/>
                  <a:pt x="141" y="109"/>
                  <a:pt x="139" y="109"/>
                </a:cubicBezTo>
                <a:cubicBezTo>
                  <a:pt x="42" y="109"/>
                  <a:pt x="42" y="109"/>
                  <a:pt x="42" y="109"/>
                </a:cubicBezTo>
                <a:cubicBezTo>
                  <a:pt x="41" y="109"/>
                  <a:pt x="39" y="109"/>
                  <a:pt x="38" y="108"/>
                </a:cubicBezTo>
                <a:cubicBezTo>
                  <a:pt x="37" y="106"/>
                  <a:pt x="36" y="105"/>
                  <a:pt x="36" y="103"/>
                </a:cubicBezTo>
                <a:cubicBezTo>
                  <a:pt x="36" y="102"/>
                  <a:pt x="37" y="101"/>
                  <a:pt x="37" y="100"/>
                </a:cubicBezTo>
                <a:cubicBezTo>
                  <a:pt x="38" y="98"/>
                  <a:pt x="39" y="96"/>
                  <a:pt x="40" y="94"/>
                </a:cubicBezTo>
                <a:cubicBezTo>
                  <a:pt x="41" y="92"/>
                  <a:pt x="42" y="91"/>
                  <a:pt x="42" y="90"/>
                </a:cubicBezTo>
                <a:cubicBezTo>
                  <a:pt x="25" y="13"/>
                  <a:pt x="25" y="13"/>
                  <a:pt x="25" y="13"/>
                </a:cubicBezTo>
                <a:cubicBezTo>
                  <a:pt x="6" y="13"/>
                  <a:pt x="6" y="13"/>
                  <a:pt x="6" y="13"/>
                </a:cubicBezTo>
                <a:cubicBezTo>
                  <a:pt x="4" y="13"/>
                  <a:pt x="3" y="12"/>
                  <a:pt x="2" y="11"/>
                </a:cubicBezTo>
                <a:cubicBezTo>
                  <a:pt x="1" y="10"/>
                  <a:pt x="0" y="8"/>
                  <a:pt x="0" y="6"/>
                </a:cubicBezTo>
                <a:cubicBezTo>
                  <a:pt x="0" y="5"/>
                  <a:pt x="1" y="3"/>
                  <a:pt x="2" y="2"/>
                </a:cubicBezTo>
                <a:cubicBezTo>
                  <a:pt x="3" y="1"/>
                  <a:pt x="4" y="0"/>
                  <a:pt x="6" y="0"/>
                </a:cubicBezTo>
                <a:cubicBezTo>
                  <a:pt x="30" y="0"/>
                  <a:pt x="30" y="0"/>
                  <a:pt x="30" y="0"/>
                </a:cubicBezTo>
                <a:cubicBezTo>
                  <a:pt x="31" y="0"/>
                  <a:pt x="32" y="1"/>
                  <a:pt x="33" y="1"/>
                </a:cubicBezTo>
                <a:cubicBezTo>
                  <a:pt x="34" y="1"/>
                  <a:pt x="34" y="2"/>
                  <a:pt x="35" y="3"/>
                </a:cubicBezTo>
                <a:cubicBezTo>
                  <a:pt x="35" y="3"/>
                  <a:pt x="36" y="4"/>
                  <a:pt x="36" y="5"/>
                </a:cubicBezTo>
                <a:cubicBezTo>
                  <a:pt x="36" y="6"/>
                  <a:pt x="37" y="7"/>
                  <a:pt x="37" y="7"/>
                </a:cubicBezTo>
                <a:cubicBezTo>
                  <a:pt x="37" y="8"/>
                  <a:pt x="37" y="9"/>
                  <a:pt x="37" y="10"/>
                </a:cubicBezTo>
                <a:cubicBezTo>
                  <a:pt x="37" y="11"/>
                  <a:pt x="38" y="12"/>
                  <a:pt x="38" y="13"/>
                </a:cubicBezTo>
                <a:cubicBezTo>
                  <a:pt x="151" y="13"/>
                  <a:pt x="151" y="13"/>
                  <a:pt x="151" y="13"/>
                </a:cubicBezTo>
                <a:cubicBezTo>
                  <a:pt x="153" y="13"/>
                  <a:pt x="154" y="13"/>
                  <a:pt x="155" y="14"/>
                </a:cubicBezTo>
                <a:cubicBezTo>
                  <a:pt x="157" y="16"/>
                  <a:pt x="157" y="17"/>
                  <a:pt x="157" y="19"/>
                </a:cubicBezTo>
                <a:close/>
                <a:moveTo>
                  <a:pt x="57" y="113"/>
                </a:moveTo>
                <a:cubicBezTo>
                  <a:pt x="59" y="115"/>
                  <a:pt x="60" y="118"/>
                  <a:pt x="60" y="121"/>
                </a:cubicBezTo>
                <a:cubicBezTo>
                  <a:pt x="60" y="125"/>
                  <a:pt x="59" y="128"/>
                  <a:pt x="57" y="130"/>
                </a:cubicBezTo>
                <a:cubicBezTo>
                  <a:pt x="55" y="132"/>
                  <a:pt x="52" y="134"/>
                  <a:pt x="48" y="134"/>
                </a:cubicBezTo>
                <a:cubicBezTo>
                  <a:pt x="45" y="134"/>
                  <a:pt x="42" y="132"/>
                  <a:pt x="40" y="130"/>
                </a:cubicBezTo>
                <a:cubicBezTo>
                  <a:pt x="37" y="128"/>
                  <a:pt x="36" y="125"/>
                  <a:pt x="36" y="121"/>
                </a:cubicBezTo>
                <a:cubicBezTo>
                  <a:pt x="36" y="118"/>
                  <a:pt x="37" y="115"/>
                  <a:pt x="40" y="113"/>
                </a:cubicBezTo>
                <a:cubicBezTo>
                  <a:pt x="42" y="111"/>
                  <a:pt x="45" y="109"/>
                  <a:pt x="48" y="109"/>
                </a:cubicBezTo>
                <a:cubicBezTo>
                  <a:pt x="52" y="109"/>
                  <a:pt x="55" y="111"/>
                  <a:pt x="57" y="113"/>
                </a:cubicBezTo>
                <a:close/>
                <a:moveTo>
                  <a:pt x="142" y="113"/>
                </a:moveTo>
                <a:cubicBezTo>
                  <a:pt x="144" y="115"/>
                  <a:pt x="145" y="118"/>
                  <a:pt x="145" y="121"/>
                </a:cubicBezTo>
                <a:cubicBezTo>
                  <a:pt x="145" y="125"/>
                  <a:pt x="144" y="128"/>
                  <a:pt x="142" y="130"/>
                </a:cubicBezTo>
                <a:cubicBezTo>
                  <a:pt x="139" y="132"/>
                  <a:pt x="136" y="134"/>
                  <a:pt x="133" y="134"/>
                </a:cubicBezTo>
                <a:cubicBezTo>
                  <a:pt x="130" y="134"/>
                  <a:pt x="127" y="132"/>
                  <a:pt x="125" y="130"/>
                </a:cubicBezTo>
                <a:cubicBezTo>
                  <a:pt x="122" y="128"/>
                  <a:pt x="121" y="125"/>
                  <a:pt x="121" y="121"/>
                </a:cubicBezTo>
                <a:cubicBezTo>
                  <a:pt x="121" y="118"/>
                  <a:pt x="122" y="115"/>
                  <a:pt x="125" y="113"/>
                </a:cubicBezTo>
                <a:cubicBezTo>
                  <a:pt x="127" y="111"/>
                  <a:pt x="130" y="109"/>
                  <a:pt x="133" y="109"/>
                </a:cubicBezTo>
                <a:cubicBezTo>
                  <a:pt x="136" y="109"/>
                  <a:pt x="139" y="111"/>
                  <a:pt x="142" y="11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1" name="Freeform 121"/>
          <p:cNvSpPr>
            <a:spLocks/>
          </p:cNvSpPr>
          <p:nvPr/>
        </p:nvSpPr>
        <p:spPr bwMode="auto">
          <a:xfrm>
            <a:off x="1261848" y="3312721"/>
            <a:ext cx="216445" cy="185226"/>
          </a:xfrm>
          <a:custGeom>
            <a:avLst/>
            <a:gdLst>
              <a:gd name="T0" fmla="*/ 157 w 157"/>
              <a:gd name="T1" fmla="*/ 46 h 133"/>
              <a:gd name="T2" fmla="*/ 157 w 157"/>
              <a:gd name="T3" fmla="*/ 112 h 133"/>
              <a:gd name="T4" fmla="*/ 151 w 157"/>
              <a:gd name="T5" fmla="*/ 127 h 133"/>
              <a:gd name="T6" fmla="*/ 136 w 157"/>
              <a:gd name="T7" fmla="*/ 133 h 133"/>
              <a:gd name="T8" fmla="*/ 21 w 157"/>
              <a:gd name="T9" fmla="*/ 133 h 133"/>
              <a:gd name="T10" fmla="*/ 6 w 157"/>
              <a:gd name="T11" fmla="*/ 127 h 133"/>
              <a:gd name="T12" fmla="*/ 0 w 157"/>
              <a:gd name="T13" fmla="*/ 112 h 133"/>
              <a:gd name="T14" fmla="*/ 0 w 157"/>
              <a:gd name="T15" fmla="*/ 22 h 133"/>
              <a:gd name="T16" fmla="*/ 6 w 157"/>
              <a:gd name="T17" fmla="*/ 7 h 133"/>
              <a:gd name="T18" fmla="*/ 21 w 157"/>
              <a:gd name="T19" fmla="*/ 0 h 133"/>
              <a:gd name="T20" fmla="*/ 51 w 157"/>
              <a:gd name="T21" fmla="*/ 0 h 133"/>
              <a:gd name="T22" fmla="*/ 66 w 157"/>
              <a:gd name="T23" fmla="*/ 7 h 133"/>
              <a:gd name="T24" fmla="*/ 72 w 157"/>
              <a:gd name="T25" fmla="*/ 22 h 133"/>
              <a:gd name="T26" fmla="*/ 72 w 157"/>
              <a:gd name="T27" fmla="*/ 25 h 133"/>
              <a:gd name="T28" fmla="*/ 136 w 157"/>
              <a:gd name="T29" fmla="*/ 25 h 133"/>
              <a:gd name="T30" fmla="*/ 151 w 157"/>
              <a:gd name="T31" fmla="*/ 31 h 133"/>
              <a:gd name="T32" fmla="*/ 157 w 157"/>
              <a:gd name="T33" fmla="*/ 4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33">
                <a:moveTo>
                  <a:pt x="157" y="46"/>
                </a:moveTo>
                <a:cubicBezTo>
                  <a:pt x="157" y="112"/>
                  <a:pt x="157" y="112"/>
                  <a:pt x="157" y="112"/>
                </a:cubicBezTo>
                <a:cubicBezTo>
                  <a:pt x="157" y="118"/>
                  <a:pt x="155" y="123"/>
                  <a:pt x="151" y="127"/>
                </a:cubicBezTo>
                <a:cubicBezTo>
                  <a:pt x="147" y="131"/>
                  <a:pt x="142" y="133"/>
                  <a:pt x="136" y="133"/>
                </a:cubicBezTo>
                <a:cubicBezTo>
                  <a:pt x="21" y="133"/>
                  <a:pt x="21" y="133"/>
                  <a:pt x="21" y="133"/>
                </a:cubicBezTo>
                <a:cubicBezTo>
                  <a:pt x="15" y="133"/>
                  <a:pt x="10" y="131"/>
                  <a:pt x="6" y="127"/>
                </a:cubicBezTo>
                <a:cubicBezTo>
                  <a:pt x="2" y="123"/>
                  <a:pt x="0" y="118"/>
                  <a:pt x="0" y="112"/>
                </a:cubicBezTo>
                <a:cubicBezTo>
                  <a:pt x="0" y="22"/>
                  <a:pt x="0" y="22"/>
                  <a:pt x="0" y="22"/>
                </a:cubicBezTo>
                <a:cubicBezTo>
                  <a:pt x="0" y="16"/>
                  <a:pt x="2" y="11"/>
                  <a:pt x="6" y="7"/>
                </a:cubicBezTo>
                <a:cubicBezTo>
                  <a:pt x="10" y="2"/>
                  <a:pt x="15" y="0"/>
                  <a:pt x="21" y="0"/>
                </a:cubicBezTo>
                <a:cubicBezTo>
                  <a:pt x="51" y="0"/>
                  <a:pt x="51" y="0"/>
                  <a:pt x="51" y="0"/>
                </a:cubicBezTo>
                <a:cubicBezTo>
                  <a:pt x="57" y="0"/>
                  <a:pt x="62" y="2"/>
                  <a:pt x="66" y="7"/>
                </a:cubicBezTo>
                <a:cubicBezTo>
                  <a:pt x="70" y="11"/>
                  <a:pt x="72" y="16"/>
                  <a:pt x="72" y="22"/>
                </a:cubicBezTo>
                <a:cubicBezTo>
                  <a:pt x="72" y="25"/>
                  <a:pt x="72" y="25"/>
                  <a:pt x="72" y="25"/>
                </a:cubicBezTo>
                <a:cubicBezTo>
                  <a:pt x="136" y="25"/>
                  <a:pt x="136" y="25"/>
                  <a:pt x="136" y="25"/>
                </a:cubicBezTo>
                <a:cubicBezTo>
                  <a:pt x="142" y="25"/>
                  <a:pt x="147" y="27"/>
                  <a:pt x="151" y="31"/>
                </a:cubicBezTo>
                <a:cubicBezTo>
                  <a:pt x="155" y="35"/>
                  <a:pt x="157" y="40"/>
                  <a:pt x="157"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2" name="Freeform 122"/>
          <p:cNvSpPr>
            <a:spLocks noEditPoints="1"/>
          </p:cNvSpPr>
          <p:nvPr/>
        </p:nvSpPr>
        <p:spPr bwMode="auto">
          <a:xfrm>
            <a:off x="1536567" y="3312721"/>
            <a:ext cx="243501" cy="185226"/>
          </a:xfrm>
          <a:custGeom>
            <a:avLst/>
            <a:gdLst>
              <a:gd name="T0" fmla="*/ 145 w 177"/>
              <a:gd name="T1" fmla="*/ 46 h 133"/>
              <a:gd name="T2" fmla="*/ 145 w 177"/>
              <a:gd name="T3" fmla="*/ 61 h 133"/>
              <a:gd name="T4" fmla="*/ 66 w 177"/>
              <a:gd name="T5" fmla="*/ 61 h 133"/>
              <a:gd name="T6" fmla="*/ 48 w 177"/>
              <a:gd name="T7" fmla="*/ 65 h 133"/>
              <a:gd name="T8" fmla="*/ 32 w 177"/>
              <a:gd name="T9" fmla="*/ 77 h 133"/>
              <a:gd name="T10" fmla="*/ 0 w 177"/>
              <a:gd name="T11" fmla="*/ 114 h 133"/>
              <a:gd name="T12" fmla="*/ 0 w 177"/>
              <a:gd name="T13" fmla="*/ 115 h 133"/>
              <a:gd name="T14" fmla="*/ 0 w 177"/>
              <a:gd name="T15" fmla="*/ 113 h 133"/>
              <a:gd name="T16" fmla="*/ 0 w 177"/>
              <a:gd name="T17" fmla="*/ 112 h 133"/>
              <a:gd name="T18" fmla="*/ 0 w 177"/>
              <a:gd name="T19" fmla="*/ 22 h 133"/>
              <a:gd name="T20" fmla="*/ 6 w 177"/>
              <a:gd name="T21" fmla="*/ 7 h 133"/>
              <a:gd name="T22" fmla="*/ 21 w 177"/>
              <a:gd name="T23" fmla="*/ 0 h 133"/>
              <a:gd name="T24" fmla="*/ 51 w 177"/>
              <a:gd name="T25" fmla="*/ 0 h 133"/>
              <a:gd name="T26" fmla="*/ 66 w 177"/>
              <a:gd name="T27" fmla="*/ 7 h 133"/>
              <a:gd name="T28" fmla="*/ 72 w 177"/>
              <a:gd name="T29" fmla="*/ 22 h 133"/>
              <a:gd name="T30" fmla="*/ 72 w 177"/>
              <a:gd name="T31" fmla="*/ 25 h 133"/>
              <a:gd name="T32" fmla="*/ 124 w 177"/>
              <a:gd name="T33" fmla="*/ 25 h 133"/>
              <a:gd name="T34" fmla="*/ 139 w 177"/>
              <a:gd name="T35" fmla="*/ 31 h 133"/>
              <a:gd name="T36" fmla="*/ 145 w 177"/>
              <a:gd name="T37" fmla="*/ 46 h 133"/>
              <a:gd name="T38" fmla="*/ 177 w 177"/>
              <a:gd name="T39" fmla="*/ 78 h 133"/>
              <a:gd name="T40" fmla="*/ 174 w 177"/>
              <a:gd name="T41" fmla="*/ 84 h 133"/>
              <a:gd name="T42" fmla="*/ 143 w 177"/>
              <a:gd name="T43" fmla="*/ 122 h 133"/>
              <a:gd name="T44" fmla="*/ 131 w 177"/>
              <a:gd name="T45" fmla="*/ 130 h 133"/>
              <a:gd name="T46" fmla="*/ 118 w 177"/>
              <a:gd name="T47" fmla="*/ 133 h 133"/>
              <a:gd name="T48" fmla="*/ 15 w 177"/>
              <a:gd name="T49" fmla="*/ 133 h 133"/>
              <a:gd name="T50" fmla="*/ 9 w 177"/>
              <a:gd name="T51" fmla="*/ 132 h 133"/>
              <a:gd name="T52" fmla="*/ 7 w 177"/>
              <a:gd name="T53" fmla="*/ 128 h 133"/>
              <a:gd name="T54" fmla="*/ 10 w 177"/>
              <a:gd name="T55" fmla="*/ 122 h 133"/>
              <a:gd name="T56" fmla="*/ 41 w 177"/>
              <a:gd name="T57" fmla="*/ 84 h 133"/>
              <a:gd name="T58" fmla="*/ 53 w 177"/>
              <a:gd name="T59" fmla="*/ 76 h 133"/>
              <a:gd name="T60" fmla="*/ 66 w 177"/>
              <a:gd name="T61" fmla="*/ 73 h 133"/>
              <a:gd name="T62" fmla="*/ 169 w 177"/>
              <a:gd name="T63" fmla="*/ 73 h 133"/>
              <a:gd name="T64" fmla="*/ 175 w 177"/>
              <a:gd name="T65" fmla="*/ 74 h 133"/>
              <a:gd name="T66" fmla="*/ 177 w 177"/>
              <a:gd name="T67" fmla="*/ 7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33">
                <a:moveTo>
                  <a:pt x="145" y="46"/>
                </a:moveTo>
                <a:cubicBezTo>
                  <a:pt x="145" y="61"/>
                  <a:pt x="145" y="61"/>
                  <a:pt x="145" y="61"/>
                </a:cubicBezTo>
                <a:cubicBezTo>
                  <a:pt x="66" y="61"/>
                  <a:pt x="66" y="61"/>
                  <a:pt x="66" y="61"/>
                </a:cubicBezTo>
                <a:cubicBezTo>
                  <a:pt x="60" y="61"/>
                  <a:pt x="54" y="62"/>
                  <a:pt x="48" y="65"/>
                </a:cubicBezTo>
                <a:cubicBezTo>
                  <a:pt x="41" y="68"/>
                  <a:pt x="36" y="72"/>
                  <a:pt x="32" y="77"/>
                </a:cubicBezTo>
                <a:cubicBezTo>
                  <a:pt x="0" y="114"/>
                  <a:pt x="0" y="114"/>
                  <a:pt x="0" y="114"/>
                </a:cubicBezTo>
                <a:cubicBezTo>
                  <a:pt x="0" y="115"/>
                  <a:pt x="0" y="115"/>
                  <a:pt x="0" y="115"/>
                </a:cubicBezTo>
                <a:cubicBezTo>
                  <a:pt x="0" y="114"/>
                  <a:pt x="0" y="114"/>
                  <a:pt x="0" y="113"/>
                </a:cubicBezTo>
                <a:cubicBezTo>
                  <a:pt x="0" y="113"/>
                  <a:pt x="0" y="113"/>
                  <a:pt x="0" y="112"/>
                </a:cubicBezTo>
                <a:cubicBezTo>
                  <a:pt x="0" y="22"/>
                  <a:pt x="0" y="22"/>
                  <a:pt x="0" y="22"/>
                </a:cubicBezTo>
                <a:cubicBezTo>
                  <a:pt x="0" y="16"/>
                  <a:pt x="2" y="11"/>
                  <a:pt x="6" y="7"/>
                </a:cubicBezTo>
                <a:cubicBezTo>
                  <a:pt x="10" y="2"/>
                  <a:pt x="15" y="0"/>
                  <a:pt x="21" y="0"/>
                </a:cubicBezTo>
                <a:cubicBezTo>
                  <a:pt x="51" y="0"/>
                  <a:pt x="51" y="0"/>
                  <a:pt x="51" y="0"/>
                </a:cubicBezTo>
                <a:cubicBezTo>
                  <a:pt x="57" y="0"/>
                  <a:pt x="62" y="2"/>
                  <a:pt x="66" y="7"/>
                </a:cubicBezTo>
                <a:cubicBezTo>
                  <a:pt x="70" y="11"/>
                  <a:pt x="72" y="16"/>
                  <a:pt x="72" y="22"/>
                </a:cubicBezTo>
                <a:cubicBezTo>
                  <a:pt x="72" y="25"/>
                  <a:pt x="72" y="25"/>
                  <a:pt x="72" y="25"/>
                </a:cubicBezTo>
                <a:cubicBezTo>
                  <a:pt x="124" y="25"/>
                  <a:pt x="124" y="25"/>
                  <a:pt x="124" y="25"/>
                </a:cubicBezTo>
                <a:cubicBezTo>
                  <a:pt x="130" y="25"/>
                  <a:pt x="135" y="27"/>
                  <a:pt x="139" y="31"/>
                </a:cubicBezTo>
                <a:cubicBezTo>
                  <a:pt x="143" y="35"/>
                  <a:pt x="145" y="40"/>
                  <a:pt x="145" y="46"/>
                </a:cubicBezTo>
                <a:close/>
                <a:moveTo>
                  <a:pt x="177" y="78"/>
                </a:moveTo>
                <a:cubicBezTo>
                  <a:pt x="177" y="80"/>
                  <a:pt x="176" y="82"/>
                  <a:pt x="174" y="84"/>
                </a:cubicBezTo>
                <a:cubicBezTo>
                  <a:pt x="143" y="122"/>
                  <a:pt x="143" y="122"/>
                  <a:pt x="143" y="122"/>
                </a:cubicBezTo>
                <a:cubicBezTo>
                  <a:pt x="140" y="125"/>
                  <a:pt x="136" y="128"/>
                  <a:pt x="131" y="130"/>
                </a:cubicBezTo>
                <a:cubicBezTo>
                  <a:pt x="126" y="132"/>
                  <a:pt x="122" y="133"/>
                  <a:pt x="118" y="133"/>
                </a:cubicBezTo>
                <a:cubicBezTo>
                  <a:pt x="15" y="133"/>
                  <a:pt x="15" y="133"/>
                  <a:pt x="15" y="133"/>
                </a:cubicBezTo>
                <a:cubicBezTo>
                  <a:pt x="13" y="133"/>
                  <a:pt x="11" y="133"/>
                  <a:pt x="9" y="132"/>
                </a:cubicBezTo>
                <a:cubicBezTo>
                  <a:pt x="7" y="131"/>
                  <a:pt x="7" y="130"/>
                  <a:pt x="7" y="128"/>
                </a:cubicBezTo>
                <a:cubicBezTo>
                  <a:pt x="7" y="126"/>
                  <a:pt x="8" y="124"/>
                  <a:pt x="10" y="122"/>
                </a:cubicBezTo>
                <a:cubicBezTo>
                  <a:pt x="41" y="84"/>
                  <a:pt x="41" y="84"/>
                  <a:pt x="41" y="84"/>
                </a:cubicBezTo>
                <a:cubicBezTo>
                  <a:pt x="44" y="81"/>
                  <a:pt x="48" y="79"/>
                  <a:pt x="53" y="76"/>
                </a:cubicBezTo>
                <a:cubicBezTo>
                  <a:pt x="58" y="74"/>
                  <a:pt x="62" y="73"/>
                  <a:pt x="66" y="73"/>
                </a:cubicBezTo>
                <a:cubicBezTo>
                  <a:pt x="169" y="73"/>
                  <a:pt x="169" y="73"/>
                  <a:pt x="169" y="73"/>
                </a:cubicBezTo>
                <a:cubicBezTo>
                  <a:pt x="171" y="73"/>
                  <a:pt x="173" y="73"/>
                  <a:pt x="175" y="74"/>
                </a:cubicBezTo>
                <a:cubicBezTo>
                  <a:pt x="177" y="75"/>
                  <a:pt x="177" y="76"/>
                  <a:pt x="177" y="7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3" name="Freeform 123"/>
          <p:cNvSpPr>
            <a:spLocks/>
          </p:cNvSpPr>
          <p:nvPr/>
        </p:nvSpPr>
        <p:spPr bwMode="auto">
          <a:xfrm>
            <a:off x="1852910" y="3298151"/>
            <a:ext cx="83248" cy="233094"/>
          </a:xfrm>
          <a:custGeom>
            <a:avLst/>
            <a:gdLst>
              <a:gd name="T0" fmla="*/ 60 w 60"/>
              <a:gd name="T1" fmla="*/ 30 h 170"/>
              <a:gd name="T2" fmla="*/ 59 w 60"/>
              <a:gd name="T3" fmla="*/ 35 h 170"/>
              <a:gd name="T4" fmla="*/ 54 w 60"/>
              <a:gd name="T5" fmla="*/ 37 h 170"/>
              <a:gd name="T6" fmla="*/ 42 w 60"/>
              <a:gd name="T7" fmla="*/ 37 h 170"/>
              <a:gd name="T8" fmla="*/ 42 w 60"/>
              <a:gd name="T9" fmla="*/ 133 h 170"/>
              <a:gd name="T10" fmla="*/ 54 w 60"/>
              <a:gd name="T11" fmla="*/ 133 h 170"/>
              <a:gd name="T12" fmla="*/ 59 w 60"/>
              <a:gd name="T13" fmla="*/ 135 h 170"/>
              <a:gd name="T14" fmla="*/ 60 w 60"/>
              <a:gd name="T15" fmla="*/ 139 h 170"/>
              <a:gd name="T16" fmla="*/ 59 w 60"/>
              <a:gd name="T17" fmla="*/ 144 h 170"/>
              <a:gd name="T18" fmla="*/ 34 w 60"/>
              <a:gd name="T19" fmla="*/ 168 h 170"/>
              <a:gd name="T20" fmla="*/ 30 w 60"/>
              <a:gd name="T21" fmla="*/ 170 h 170"/>
              <a:gd name="T22" fmla="*/ 26 w 60"/>
              <a:gd name="T23" fmla="*/ 168 h 170"/>
              <a:gd name="T24" fmla="*/ 2 w 60"/>
              <a:gd name="T25" fmla="*/ 144 h 170"/>
              <a:gd name="T26" fmla="*/ 0 w 60"/>
              <a:gd name="T27" fmla="*/ 139 h 170"/>
              <a:gd name="T28" fmla="*/ 2 w 60"/>
              <a:gd name="T29" fmla="*/ 135 h 170"/>
              <a:gd name="T30" fmla="*/ 6 w 60"/>
              <a:gd name="T31" fmla="*/ 133 h 170"/>
              <a:gd name="T32" fmla="*/ 18 w 60"/>
              <a:gd name="T33" fmla="*/ 133 h 170"/>
              <a:gd name="T34" fmla="*/ 18 w 60"/>
              <a:gd name="T35" fmla="*/ 37 h 170"/>
              <a:gd name="T36" fmla="*/ 6 w 60"/>
              <a:gd name="T37" fmla="*/ 37 h 170"/>
              <a:gd name="T38" fmla="*/ 2 w 60"/>
              <a:gd name="T39" fmla="*/ 35 h 170"/>
              <a:gd name="T40" fmla="*/ 0 w 60"/>
              <a:gd name="T41" fmla="*/ 30 h 170"/>
              <a:gd name="T42" fmla="*/ 2 w 60"/>
              <a:gd name="T43" fmla="*/ 26 h 170"/>
              <a:gd name="T44" fmla="*/ 26 w 60"/>
              <a:gd name="T45" fmla="*/ 2 h 170"/>
              <a:gd name="T46" fmla="*/ 30 w 60"/>
              <a:gd name="T47" fmla="*/ 0 h 170"/>
              <a:gd name="T48" fmla="*/ 34 w 60"/>
              <a:gd name="T49" fmla="*/ 2 h 170"/>
              <a:gd name="T50" fmla="*/ 59 w 60"/>
              <a:gd name="T51" fmla="*/ 26 h 170"/>
              <a:gd name="T52" fmla="*/ 60 w 60"/>
              <a:gd name="T5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170">
                <a:moveTo>
                  <a:pt x="60" y="30"/>
                </a:moveTo>
                <a:cubicBezTo>
                  <a:pt x="60" y="32"/>
                  <a:pt x="60" y="34"/>
                  <a:pt x="59" y="35"/>
                </a:cubicBezTo>
                <a:cubicBezTo>
                  <a:pt x="57" y="36"/>
                  <a:pt x="56" y="37"/>
                  <a:pt x="54" y="37"/>
                </a:cubicBezTo>
                <a:cubicBezTo>
                  <a:pt x="42" y="37"/>
                  <a:pt x="42" y="37"/>
                  <a:pt x="42" y="37"/>
                </a:cubicBezTo>
                <a:cubicBezTo>
                  <a:pt x="42" y="133"/>
                  <a:pt x="42" y="133"/>
                  <a:pt x="42" y="133"/>
                </a:cubicBezTo>
                <a:cubicBezTo>
                  <a:pt x="54" y="133"/>
                  <a:pt x="54" y="133"/>
                  <a:pt x="54" y="133"/>
                </a:cubicBezTo>
                <a:cubicBezTo>
                  <a:pt x="56" y="133"/>
                  <a:pt x="57" y="134"/>
                  <a:pt x="59" y="135"/>
                </a:cubicBezTo>
                <a:cubicBezTo>
                  <a:pt x="60" y="136"/>
                  <a:pt x="60" y="138"/>
                  <a:pt x="60" y="139"/>
                </a:cubicBezTo>
                <a:cubicBezTo>
                  <a:pt x="60" y="141"/>
                  <a:pt x="60" y="142"/>
                  <a:pt x="59" y="144"/>
                </a:cubicBezTo>
                <a:cubicBezTo>
                  <a:pt x="34" y="168"/>
                  <a:pt x="34" y="168"/>
                  <a:pt x="34" y="168"/>
                </a:cubicBezTo>
                <a:cubicBezTo>
                  <a:pt x="33" y="169"/>
                  <a:pt x="32" y="170"/>
                  <a:pt x="30" y="170"/>
                </a:cubicBezTo>
                <a:cubicBezTo>
                  <a:pt x="28" y="170"/>
                  <a:pt x="27" y="169"/>
                  <a:pt x="26" y="168"/>
                </a:cubicBezTo>
                <a:cubicBezTo>
                  <a:pt x="2" y="144"/>
                  <a:pt x="2" y="144"/>
                  <a:pt x="2" y="144"/>
                </a:cubicBezTo>
                <a:cubicBezTo>
                  <a:pt x="0" y="142"/>
                  <a:pt x="0" y="141"/>
                  <a:pt x="0" y="139"/>
                </a:cubicBezTo>
                <a:cubicBezTo>
                  <a:pt x="0" y="138"/>
                  <a:pt x="0" y="136"/>
                  <a:pt x="2" y="135"/>
                </a:cubicBezTo>
                <a:cubicBezTo>
                  <a:pt x="3" y="134"/>
                  <a:pt x="4" y="133"/>
                  <a:pt x="6" y="133"/>
                </a:cubicBezTo>
                <a:cubicBezTo>
                  <a:pt x="18" y="133"/>
                  <a:pt x="18" y="133"/>
                  <a:pt x="18" y="133"/>
                </a:cubicBezTo>
                <a:cubicBezTo>
                  <a:pt x="18" y="37"/>
                  <a:pt x="18" y="37"/>
                  <a:pt x="18" y="37"/>
                </a:cubicBezTo>
                <a:cubicBezTo>
                  <a:pt x="6" y="37"/>
                  <a:pt x="6" y="37"/>
                  <a:pt x="6" y="37"/>
                </a:cubicBezTo>
                <a:cubicBezTo>
                  <a:pt x="4" y="37"/>
                  <a:pt x="3" y="36"/>
                  <a:pt x="2" y="35"/>
                </a:cubicBezTo>
                <a:cubicBezTo>
                  <a:pt x="0" y="34"/>
                  <a:pt x="0" y="32"/>
                  <a:pt x="0" y="30"/>
                </a:cubicBezTo>
                <a:cubicBezTo>
                  <a:pt x="0" y="29"/>
                  <a:pt x="0" y="27"/>
                  <a:pt x="2" y="26"/>
                </a:cubicBezTo>
                <a:cubicBezTo>
                  <a:pt x="26" y="2"/>
                  <a:pt x="26" y="2"/>
                  <a:pt x="26" y="2"/>
                </a:cubicBezTo>
                <a:cubicBezTo>
                  <a:pt x="27" y="1"/>
                  <a:pt x="28" y="0"/>
                  <a:pt x="30" y="0"/>
                </a:cubicBezTo>
                <a:cubicBezTo>
                  <a:pt x="32" y="0"/>
                  <a:pt x="33" y="1"/>
                  <a:pt x="34" y="2"/>
                </a:cubicBezTo>
                <a:cubicBezTo>
                  <a:pt x="59" y="26"/>
                  <a:pt x="59" y="26"/>
                  <a:pt x="59" y="26"/>
                </a:cubicBezTo>
                <a:cubicBezTo>
                  <a:pt x="60" y="27"/>
                  <a:pt x="60" y="29"/>
                  <a:pt x="60" y="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4" name="Freeform 124"/>
          <p:cNvSpPr>
            <a:spLocks/>
          </p:cNvSpPr>
          <p:nvPr/>
        </p:nvSpPr>
        <p:spPr bwMode="auto">
          <a:xfrm>
            <a:off x="2000674" y="3373074"/>
            <a:ext cx="235176" cy="83248"/>
          </a:xfrm>
          <a:custGeom>
            <a:avLst/>
            <a:gdLst>
              <a:gd name="T0" fmla="*/ 169 w 169"/>
              <a:gd name="T1" fmla="*/ 30 h 60"/>
              <a:gd name="T2" fmla="*/ 168 w 169"/>
              <a:gd name="T3" fmla="*/ 34 h 60"/>
              <a:gd name="T4" fmla="*/ 143 w 169"/>
              <a:gd name="T5" fmla="*/ 58 h 60"/>
              <a:gd name="T6" fmla="*/ 139 w 169"/>
              <a:gd name="T7" fmla="*/ 60 h 60"/>
              <a:gd name="T8" fmla="*/ 135 w 169"/>
              <a:gd name="T9" fmla="*/ 58 h 60"/>
              <a:gd name="T10" fmla="*/ 133 w 169"/>
              <a:gd name="T11" fmla="*/ 54 h 60"/>
              <a:gd name="T12" fmla="*/ 133 w 169"/>
              <a:gd name="T13" fmla="*/ 42 h 60"/>
              <a:gd name="T14" fmla="*/ 36 w 169"/>
              <a:gd name="T15" fmla="*/ 42 h 60"/>
              <a:gd name="T16" fmla="*/ 36 w 169"/>
              <a:gd name="T17" fmla="*/ 54 h 60"/>
              <a:gd name="T18" fmla="*/ 34 w 169"/>
              <a:gd name="T19" fmla="*/ 58 h 60"/>
              <a:gd name="T20" fmla="*/ 30 w 169"/>
              <a:gd name="T21" fmla="*/ 60 h 60"/>
              <a:gd name="T22" fmla="*/ 26 w 169"/>
              <a:gd name="T23" fmla="*/ 58 h 60"/>
              <a:gd name="T24" fmla="*/ 2 w 169"/>
              <a:gd name="T25" fmla="*/ 34 h 60"/>
              <a:gd name="T26" fmla="*/ 0 w 169"/>
              <a:gd name="T27" fmla="*/ 30 h 60"/>
              <a:gd name="T28" fmla="*/ 2 w 169"/>
              <a:gd name="T29" fmla="*/ 26 h 60"/>
              <a:gd name="T30" fmla="*/ 26 w 169"/>
              <a:gd name="T31" fmla="*/ 1 h 60"/>
              <a:gd name="T32" fmla="*/ 30 w 169"/>
              <a:gd name="T33" fmla="*/ 0 h 60"/>
              <a:gd name="T34" fmla="*/ 34 w 169"/>
              <a:gd name="T35" fmla="*/ 1 h 60"/>
              <a:gd name="T36" fmla="*/ 36 w 169"/>
              <a:gd name="T37" fmla="*/ 6 h 60"/>
              <a:gd name="T38" fmla="*/ 36 w 169"/>
              <a:gd name="T39" fmla="*/ 18 h 60"/>
              <a:gd name="T40" fmla="*/ 133 w 169"/>
              <a:gd name="T41" fmla="*/ 18 h 60"/>
              <a:gd name="T42" fmla="*/ 133 w 169"/>
              <a:gd name="T43" fmla="*/ 6 h 60"/>
              <a:gd name="T44" fmla="*/ 135 w 169"/>
              <a:gd name="T45" fmla="*/ 1 h 60"/>
              <a:gd name="T46" fmla="*/ 139 w 169"/>
              <a:gd name="T47" fmla="*/ 0 h 60"/>
              <a:gd name="T48" fmla="*/ 143 w 169"/>
              <a:gd name="T49" fmla="*/ 1 h 60"/>
              <a:gd name="T50" fmla="*/ 168 w 169"/>
              <a:gd name="T51" fmla="*/ 26 h 60"/>
              <a:gd name="T52" fmla="*/ 169 w 169"/>
              <a:gd name="T5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9" h="60">
                <a:moveTo>
                  <a:pt x="169" y="30"/>
                </a:moveTo>
                <a:cubicBezTo>
                  <a:pt x="169" y="32"/>
                  <a:pt x="169" y="33"/>
                  <a:pt x="168" y="34"/>
                </a:cubicBezTo>
                <a:cubicBezTo>
                  <a:pt x="143" y="58"/>
                  <a:pt x="143" y="58"/>
                  <a:pt x="143" y="58"/>
                </a:cubicBezTo>
                <a:cubicBezTo>
                  <a:pt x="142" y="60"/>
                  <a:pt x="141" y="60"/>
                  <a:pt x="139" y="60"/>
                </a:cubicBezTo>
                <a:cubicBezTo>
                  <a:pt x="137" y="60"/>
                  <a:pt x="136" y="60"/>
                  <a:pt x="135" y="58"/>
                </a:cubicBezTo>
                <a:cubicBezTo>
                  <a:pt x="134" y="57"/>
                  <a:pt x="133" y="56"/>
                  <a:pt x="133" y="54"/>
                </a:cubicBezTo>
                <a:cubicBezTo>
                  <a:pt x="133" y="42"/>
                  <a:pt x="133" y="42"/>
                  <a:pt x="133" y="42"/>
                </a:cubicBezTo>
                <a:cubicBezTo>
                  <a:pt x="36" y="42"/>
                  <a:pt x="36" y="42"/>
                  <a:pt x="36" y="42"/>
                </a:cubicBezTo>
                <a:cubicBezTo>
                  <a:pt x="36" y="54"/>
                  <a:pt x="36" y="54"/>
                  <a:pt x="36" y="54"/>
                </a:cubicBezTo>
                <a:cubicBezTo>
                  <a:pt x="36" y="56"/>
                  <a:pt x="36" y="57"/>
                  <a:pt x="34" y="58"/>
                </a:cubicBezTo>
                <a:cubicBezTo>
                  <a:pt x="33" y="60"/>
                  <a:pt x="32" y="60"/>
                  <a:pt x="30" y="60"/>
                </a:cubicBezTo>
                <a:cubicBezTo>
                  <a:pt x="29" y="60"/>
                  <a:pt x="27" y="60"/>
                  <a:pt x="26" y="58"/>
                </a:cubicBezTo>
                <a:cubicBezTo>
                  <a:pt x="2" y="34"/>
                  <a:pt x="2" y="34"/>
                  <a:pt x="2" y="34"/>
                </a:cubicBezTo>
                <a:cubicBezTo>
                  <a:pt x="1" y="33"/>
                  <a:pt x="0" y="32"/>
                  <a:pt x="0" y="30"/>
                </a:cubicBezTo>
                <a:cubicBezTo>
                  <a:pt x="0" y="28"/>
                  <a:pt x="1" y="27"/>
                  <a:pt x="2" y="26"/>
                </a:cubicBezTo>
                <a:cubicBezTo>
                  <a:pt x="26" y="1"/>
                  <a:pt x="26" y="1"/>
                  <a:pt x="26" y="1"/>
                </a:cubicBezTo>
                <a:cubicBezTo>
                  <a:pt x="27" y="0"/>
                  <a:pt x="29" y="0"/>
                  <a:pt x="30" y="0"/>
                </a:cubicBezTo>
                <a:cubicBezTo>
                  <a:pt x="32" y="0"/>
                  <a:pt x="33" y="0"/>
                  <a:pt x="34" y="1"/>
                </a:cubicBezTo>
                <a:cubicBezTo>
                  <a:pt x="36" y="3"/>
                  <a:pt x="36" y="4"/>
                  <a:pt x="36" y="6"/>
                </a:cubicBezTo>
                <a:cubicBezTo>
                  <a:pt x="36" y="18"/>
                  <a:pt x="36" y="18"/>
                  <a:pt x="36" y="18"/>
                </a:cubicBezTo>
                <a:cubicBezTo>
                  <a:pt x="133" y="18"/>
                  <a:pt x="133" y="18"/>
                  <a:pt x="133" y="18"/>
                </a:cubicBezTo>
                <a:cubicBezTo>
                  <a:pt x="133" y="6"/>
                  <a:pt x="133" y="6"/>
                  <a:pt x="133" y="6"/>
                </a:cubicBezTo>
                <a:cubicBezTo>
                  <a:pt x="133" y="4"/>
                  <a:pt x="134" y="3"/>
                  <a:pt x="135" y="1"/>
                </a:cubicBezTo>
                <a:cubicBezTo>
                  <a:pt x="136" y="0"/>
                  <a:pt x="137" y="0"/>
                  <a:pt x="139" y="0"/>
                </a:cubicBezTo>
                <a:cubicBezTo>
                  <a:pt x="141" y="0"/>
                  <a:pt x="142" y="0"/>
                  <a:pt x="143" y="1"/>
                </a:cubicBezTo>
                <a:cubicBezTo>
                  <a:pt x="168" y="26"/>
                  <a:pt x="168" y="26"/>
                  <a:pt x="168" y="26"/>
                </a:cubicBezTo>
                <a:cubicBezTo>
                  <a:pt x="169" y="27"/>
                  <a:pt x="169" y="28"/>
                  <a:pt x="169" y="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5" name="Freeform 125"/>
          <p:cNvSpPr>
            <a:spLocks noEditPoints="1"/>
          </p:cNvSpPr>
          <p:nvPr/>
        </p:nvSpPr>
        <p:spPr bwMode="auto">
          <a:xfrm>
            <a:off x="2292042" y="3312721"/>
            <a:ext cx="268475" cy="201877"/>
          </a:xfrm>
          <a:custGeom>
            <a:avLst/>
            <a:gdLst>
              <a:gd name="T0" fmla="*/ 129 w 129"/>
              <a:gd name="T1" fmla="*/ 89 h 97"/>
              <a:gd name="T2" fmla="*/ 129 w 129"/>
              <a:gd name="T3" fmla="*/ 97 h 97"/>
              <a:gd name="T4" fmla="*/ 0 w 129"/>
              <a:gd name="T5" fmla="*/ 97 h 97"/>
              <a:gd name="T6" fmla="*/ 0 w 129"/>
              <a:gd name="T7" fmla="*/ 0 h 97"/>
              <a:gd name="T8" fmla="*/ 8 w 129"/>
              <a:gd name="T9" fmla="*/ 0 h 97"/>
              <a:gd name="T10" fmla="*/ 8 w 129"/>
              <a:gd name="T11" fmla="*/ 89 h 97"/>
              <a:gd name="T12" fmla="*/ 129 w 129"/>
              <a:gd name="T13" fmla="*/ 89 h 97"/>
              <a:gd name="T14" fmla="*/ 40 w 129"/>
              <a:gd name="T15" fmla="*/ 49 h 97"/>
              <a:gd name="T16" fmla="*/ 40 w 129"/>
              <a:gd name="T17" fmla="*/ 81 h 97"/>
              <a:gd name="T18" fmla="*/ 24 w 129"/>
              <a:gd name="T19" fmla="*/ 81 h 97"/>
              <a:gd name="T20" fmla="*/ 24 w 129"/>
              <a:gd name="T21" fmla="*/ 49 h 97"/>
              <a:gd name="T22" fmla="*/ 40 w 129"/>
              <a:gd name="T23" fmla="*/ 49 h 97"/>
              <a:gd name="T24" fmla="*/ 65 w 129"/>
              <a:gd name="T25" fmla="*/ 17 h 97"/>
              <a:gd name="T26" fmla="*/ 65 w 129"/>
              <a:gd name="T27" fmla="*/ 81 h 97"/>
              <a:gd name="T28" fmla="*/ 49 w 129"/>
              <a:gd name="T29" fmla="*/ 81 h 97"/>
              <a:gd name="T30" fmla="*/ 49 w 129"/>
              <a:gd name="T31" fmla="*/ 17 h 97"/>
              <a:gd name="T32" fmla="*/ 65 w 129"/>
              <a:gd name="T33" fmla="*/ 17 h 97"/>
              <a:gd name="T34" fmla="*/ 89 w 129"/>
              <a:gd name="T35" fmla="*/ 33 h 97"/>
              <a:gd name="T36" fmla="*/ 89 w 129"/>
              <a:gd name="T37" fmla="*/ 81 h 97"/>
              <a:gd name="T38" fmla="*/ 73 w 129"/>
              <a:gd name="T39" fmla="*/ 81 h 97"/>
              <a:gd name="T40" fmla="*/ 73 w 129"/>
              <a:gd name="T41" fmla="*/ 33 h 97"/>
              <a:gd name="T42" fmla="*/ 89 w 129"/>
              <a:gd name="T43" fmla="*/ 33 h 97"/>
              <a:gd name="T44" fmla="*/ 112 w 129"/>
              <a:gd name="T45" fmla="*/ 8 h 97"/>
              <a:gd name="T46" fmla="*/ 112 w 129"/>
              <a:gd name="T47" fmla="*/ 81 h 97"/>
              <a:gd name="T48" fmla="*/ 97 w 129"/>
              <a:gd name="T49" fmla="*/ 81 h 97"/>
              <a:gd name="T50" fmla="*/ 97 w 129"/>
              <a:gd name="T51" fmla="*/ 8 h 97"/>
              <a:gd name="T52" fmla="*/ 112 w 129"/>
              <a:gd name="T53" fmla="*/ 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 h="97">
                <a:moveTo>
                  <a:pt x="129" y="89"/>
                </a:moveTo>
                <a:lnTo>
                  <a:pt x="129" y="97"/>
                </a:lnTo>
                <a:lnTo>
                  <a:pt x="0" y="97"/>
                </a:lnTo>
                <a:lnTo>
                  <a:pt x="0" y="0"/>
                </a:lnTo>
                <a:lnTo>
                  <a:pt x="8" y="0"/>
                </a:lnTo>
                <a:lnTo>
                  <a:pt x="8" y="89"/>
                </a:lnTo>
                <a:lnTo>
                  <a:pt x="129" y="89"/>
                </a:lnTo>
                <a:close/>
                <a:moveTo>
                  <a:pt x="40" y="49"/>
                </a:moveTo>
                <a:lnTo>
                  <a:pt x="40" y="81"/>
                </a:lnTo>
                <a:lnTo>
                  <a:pt x="24" y="81"/>
                </a:lnTo>
                <a:lnTo>
                  <a:pt x="24" y="49"/>
                </a:lnTo>
                <a:lnTo>
                  <a:pt x="40" y="49"/>
                </a:lnTo>
                <a:close/>
                <a:moveTo>
                  <a:pt x="65" y="17"/>
                </a:moveTo>
                <a:lnTo>
                  <a:pt x="65" y="81"/>
                </a:lnTo>
                <a:lnTo>
                  <a:pt x="49" y="81"/>
                </a:lnTo>
                <a:lnTo>
                  <a:pt x="49" y="17"/>
                </a:lnTo>
                <a:lnTo>
                  <a:pt x="65" y="17"/>
                </a:lnTo>
                <a:close/>
                <a:moveTo>
                  <a:pt x="89" y="33"/>
                </a:moveTo>
                <a:lnTo>
                  <a:pt x="89" y="81"/>
                </a:lnTo>
                <a:lnTo>
                  <a:pt x="73" y="81"/>
                </a:lnTo>
                <a:lnTo>
                  <a:pt x="73" y="33"/>
                </a:lnTo>
                <a:lnTo>
                  <a:pt x="89" y="33"/>
                </a:lnTo>
                <a:close/>
                <a:moveTo>
                  <a:pt x="112" y="8"/>
                </a:moveTo>
                <a:lnTo>
                  <a:pt x="112" y="81"/>
                </a:lnTo>
                <a:lnTo>
                  <a:pt x="97" y="81"/>
                </a:lnTo>
                <a:lnTo>
                  <a:pt x="97" y="8"/>
                </a:lnTo>
                <a:lnTo>
                  <a:pt x="112" y="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6" name="Freeform 126"/>
          <p:cNvSpPr>
            <a:spLocks noEditPoints="1"/>
          </p:cNvSpPr>
          <p:nvPr/>
        </p:nvSpPr>
        <p:spPr bwMode="auto">
          <a:xfrm>
            <a:off x="2616709" y="3312721"/>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46 h 146"/>
              <a:gd name="T28" fmla="*/ 110 w 145"/>
              <a:gd name="T29" fmla="*/ 49 h 146"/>
              <a:gd name="T30" fmla="*/ 118 w 145"/>
              <a:gd name="T31" fmla="*/ 38 h 146"/>
              <a:gd name="T32" fmla="*/ 106 w 145"/>
              <a:gd name="T33" fmla="*/ 43 h 146"/>
              <a:gd name="T34" fmla="*/ 91 w 145"/>
              <a:gd name="T35" fmla="*/ 37 h 146"/>
              <a:gd name="T36" fmla="*/ 77 w 145"/>
              <a:gd name="T37" fmla="*/ 42 h 146"/>
              <a:gd name="T38" fmla="*/ 71 w 145"/>
              <a:gd name="T39" fmla="*/ 56 h 146"/>
              <a:gd name="T40" fmla="*/ 72 w 145"/>
              <a:gd name="T41" fmla="*/ 61 h 146"/>
              <a:gd name="T42" fmla="*/ 49 w 145"/>
              <a:gd name="T43" fmla="*/ 55 h 146"/>
              <a:gd name="T44" fmla="*/ 31 w 145"/>
              <a:gd name="T45" fmla="*/ 40 h 146"/>
              <a:gd name="T46" fmla="*/ 28 w 145"/>
              <a:gd name="T47" fmla="*/ 50 h 146"/>
              <a:gd name="T48" fmla="*/ 37 w 145"/>
              <a:gd name="T49" fmla="*/ 67 h 146"/>
              <a:gd name="T50" fmla="*/ 27 w 145"/>
              <a:gd name="T51" fmla="*/ 64 h 146"/>
              <a:gd name="T52" fmla="*/ 27 w 145"/>
              <a:gd name="T53" fmla="*/ 65 h 146"/>
              <a:gd name="T54" fmla="*/ 32 w 145"/>
              <a:gd name="T55" fmla="*/ 77 h 146"/>
              <a:gd name="T56" fmla="*/ 44 w 145"/>
              <a:gd name="T57" fmla="*/ 84 h 146"/>
              <a:gd name="T58" fmla="*/ 39 w 145"/>
              <a:gd name="T59" fmla="*/ 85 h 146"/>
              <a:gd name="T60" fmla="*/ 35 w 145"/>
              <a:gd name="T61" fmla="*/ 84 h 146"/>
              <a:gd name="T62" fmla="*/ 42 w 145"/>
              <a:gd name="T63" fmla="*/ 94 h 146"/>
              <a:gd name="T64" fmla="*/ 54 w 145"/>
              <a:gd name="T65" fmla="*/ 98 h 146"/>
              <a:gd name="T66" fmla="*/ 29 w 145"/>
              <a:gd name="T67" fmla="*/ 107 h 146"/>
              <a:gd name="T68" fmla="*/ 24 w 145"/>
              <a:gd name="T69" fmla="*/ 106 h 146"/>
              <a:gd name="T70" fmla="*/ 55 w 145"/>
              <a:gd name="T71" fmla="*/ 115 h 146"/>
              <a:gd name="T72" fmla="*/ 75 w 145"/>
              <a:gd name="T73" fmla="*/ 112 h 146"/>
              <a:gd name="T74" fmla="*/ 90 w 145"/>
              <a:gd name="T75" fmla="*/ 103 h 146"/>
              <a:gd name="T76" fmla="*/ 102 w 145"/>
              <a:gd name="T77" fmla="*/ 90 h 146"/>
              <a:gd name="T78" fmla="*/ 109 w 145"/>
              <a:gd name="T79" fmla="*/ 75 h 146"/>
              <a:gd name="T80" fmla="*/ 111 w 145"/>
              <a:gd name="T81" fmla="*/ 59 h 146"/>
              <a:gd name="T82" fmla="*/ 111 w 145"/>
              <a:gd name="T83" fmla="*/ 56 h 146"/>
              <a:gd name="T84" fmla="*/ 121 w 145"/>
              <a:gd name="T85"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6" y="0"/>
                  <a:pt x="132" y="3"/>
                  <a:pt x="137" y="8"/>
                </a:cubicBezTo>
                <a:cubicBezTo>
                  <a:pt x="143" y="14"/>
                  <a:pt x="145" y="20"/>
                  <a:pt x="145" y="28"/>
                </a:cubicBezTo>
                <a:close/>
                <a:moveTo>
                  <a:pt x="121" y="46"/>
                </a:moveTo>
                <a:cubicBezTo>
                  <a:pt x="118" y="47"/>
                  <a:pt x="114" y="49"/>
                  <a:pt x="110" y="49"/>
                </a:cubicBezTo>
                <a:cubicBezTo>
                  <a:pt x="114" y="47"/>
                  <a:pt x="117" y="43"/>
                  <a:pt x="118" y="38"/>
                </a:cubicBezTo>
                <a:cubicBezTo>
                  <a:pt x="114" y="40"/>
                  <a:pt x="110" y="42"/>
                  <a:pt x="106" y="43"/>
                </a:cubicBezTo>
                <a:cubicBezTo>
                  <a:pt x="102" y="39"/>
                  <a:pt x="97" y="37"/>
                  <a:pt x="91" y="37"/>
                </a:cubicBezTo>
                <a:cubicBezTo>
                  <a:pt x="86" y="37"/>
                  <a:pt x="81" y="39"/>
                  <a:pt x="77" y="42"/>
                </a:cubicBezTo>
                <a:cubicBezTo>
                  <a:pt x="73" y="46"/>
                  <a:pt x="71" y="51"/>
                  <a:pt x="71" y="56"/>
                </a:cubicBezTo>
                <a:cubicBezTo>
                  <a:pt x="71" y="58"/>
                  <a:pt x="72" y="60"/>
                  <a:pt x="72" y="61"/>
                </a:cubicBezTo>
                <a:cubicBezTo>
                  <a:pt x="64" y="61"/>
                  <a:pt x="56" y="59"/>
                  <a:pt x="49" y="55"/>
                </a:cubicBezTo>
                <a:cubicBezTo>
                  <a:pt x="42" y="51"/>
                  <a:pt x="36" y="46"/>
                  <a:pt x="31" y="40"/>
                </a:cubicBezTo>
                <a:cubicBezTo>
                  <a:pt x="29" y="43"/>
                  <a:pt x="28" y="47"/>
                  <a:pt x="28" y="50"/>
                </a:cubicBezTo>
                <a:cubicBezTo>
                  <a:pt x="28" y="57"/>
                  <a:pt x="31" y="63"/>
                  <a:pt x="37" y="67"/>
                </a:cubicBezTo>
                <a:cubicBezTo>
                  <a:pt x="34" y="67"/>
                  <a:pt x="31" y="66"/>
                  <a:pt x="27" y="64"/>
                </a:cubicBezTo>
                <a:cubicBezTo>
                  <a:pt x="27" y="65"/>
                  <a:pt x="27" y="65"/>
                  <a:pt x="27" y="65"/>
                </a:cubicBezTo>
                <a:cubicBezTo>
                  <a:pt x="27" y="69"/>
                  <a:pt x="29" y="73"/>
                  <a:pt x="32" y="77"/>
                </a:cubicBezTo>
                <a:cubicBezTo>
                  <a:pt x="35" y="81"/>
                  <a:pt x="39" y="83"/>
                  <a:pt x="44" y="84"/>
                </a:cubicBezTo>
                <a:cubicBezTo>
                  <a:pt x="42" y="85"/>
                  <a:pt x="40" y="85"/>
                  <a:pt x="39" y="85"/>
                </a:cubicBezTo>
                <a:cubicBezTo>
                  <a:pt x="38" y="85"/>
                  <a:pt x="37" y="85"/>
                  <a:pt x="35" y="84"/>
                </a:cubicBezTo>
                <a:cubicBezTo>
                  <a:pt x="36" y="88"/>
                  <a:pt x="39" y="92"/>
                  <a:pt x="42" y="94"/>
                </a:cubicBezTo>
                <a:cubicBezTo>
                  <a:pt x="46" y="97"/>
                  <a:pt x="49" y="98"/>
                  <a:pt x="54" y="98"/>
                </a:cubicBezTo>
                <a:cubicBezTo>
                  <a:pt x="46" y="104"/>
                  <a:pt x="38" y="107"/>
                  <a:pt x="29" y="107"/>
                </a:cubicBezTo>
                <a:cubicBezTo>
                  <a:pt x="27" y="107"/>
                  <a:pt x="26" y="107"/>
                  <a:pt x="24" y="106"/>
                </a:cubicBezTo>
                <a:cubicBezTo>
                  <a:pt x="34" y="112"/>
                  <a:pt x="44" y="115"/>
                  <a:pt x="55" y="115"/>
                </a:cubicBezTo>
                <a:cubicBezTo>
                  <a:pt x="62" y="115"/>
                  <a:pt x="68" y="114"/>
                  <a:pt x="75" y="112"/>
                </a:cubicBezTo>
                <a:cubicBezTo>
                  <a:pt x="81" y="110"/>
                  <a:pt x="86" y="107"/>
                  <a:pt x="90" y="103"/>
                </a:cubicBezTo>
                <a:cubicBezTo>
                  <a:pt x="95" y="99"/>
                  <a:pt x="99" y="95"/>
                  <a:pt x="102" y="90"/>
                </a:cubicBezTo>
                <a:cubicBezTo>
                  <a:pt x="105" y="85"/>
                  <a:pt x="107" y="80"/>
                  <a:pt x="109" y="75"/>
                </a:cubicBezTo>
                <a:cubicBezTo>
                  <a:pt x="111" y="69"/>
                  <a:pt x="111" y="64"/>
                  <a:pt x="111" y="59"/>
                </a:cubicBezTo>
                <a:cubicBezTo>
                  <a:pt x="111" y="58"/>
                  <a:pt x="111" y="57"/>
                  <a:pt x="111" y="56"/>
                </a:cubicBezTo>
                <a:cubicBezTo>
                  <a:pt x="115" y="53"/>
                  <a:pt x="118" y="50"/>
                  <a:pt x="121"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7" name="Freeform 127"/>
          <p:cNvSpPr>
            <a:spLocks/>
          </p:cNvSpPr>
          <p:nvPr/>
        </p:nvSpPr>
        <p:spPr bwMode="auto">
          <a:xfrm>
            <a:off x="2874778" y="3312721"/>
            <a:ext cx="199795" cy="201877"/>
          </a:xfrm>
          <a:custGeom>
            <a:avLst/>
            <a:gdLst>
              <a:gd name="T0" fmla="*/ 145 w 145"/>
              <a:gd name="T1" fmla="*/ 118 h 146"/>
              <a:gd name="T2" fmla="*/ 137 w 145"/>
              <a:gd name="T3" fmla="*/ 138 h 146"/>
              <a:gd name="T4" fmla="*/ 118 w 145"/>
              <a:gd name="T5" fmla="*/ 146 h 146"/>
              <a:gd name="T6" fmla="*/ 100 w 145"/>
              <a:gd name="T7" fmla="*/ 146 h 146"/>
              <a:gd name="T8" fmla="*/ 100 w 145"/>
              <a:gd name="T9" fmla="*/ 88 h 146"/>
              <a:gd name="T10" fmla="*/ 119 w 145"/>
              <a:gd name="T11" fmla="*/ 88 h 146"/>
              <a:gd name="T12" fmla="*/ 122 w 145"/>
              <a:gd name="T13" fmla="*/ 67 h 146"/>
              <a:gd name="T14" fmla="*/ 100 w 145"/>
              <a:gd name="T15" fmla="*/ 67 h 146"/>
              <a:gd name="T16" fmla="*/ 100 w 145"/>
              <a:gd name="T17" fmla="*/ 53 h 146"/>
              <a:gd name="T18" fmla="*/ 102 w 145"/>
              <a:gd name="T19" fmla="*/ 46 h 146"/>
              <a:gd name="T20" fmla="*/ 111 w 145"/>
              <a:gd name="T21" fmla="*/ 43 h 146"/>
              <a:gd name="T22" fmla="*/ 124 w 145"/>
              <a:gd name="T23" fmla="*/ 43 h 146"/>
              <a:gd name="T24" fmla="*/ 124 w 145"/>
              <a:gd name="T25" fmla="*/ 23 h 146"/>
              <a:gd name="T26" fmla="*/ 107 w 145"/>
              <a:gd name="T27" fmla="*/ 22 h 146"/>
              <a:gd name="T28" fmla="*/ 86 w 145"/>
              <a:gd name="T29" fmla="*/ 30 h 146"/>
              <a:gd name="T30" fmla="*/ 79 w 145"/>
              <a:gd name="T31" fmla="*/ 51 h 146"/>
              <a:gd name="T32" fmla="*/ 79 w 145"/>
              <a:gd name="T33" fmla="*/ 67 h 146"/>
              <a:gd name="T34" fmla="*/ 57 w 145"/>
              <a:gd name="T35" fmla="*/ 67 h 146"/>
              <a:gd name="T36" fmla="*/ 57 w 145"/>
              <a:gd name="T37" fmla="*/ 88 h 146"/>
              <a:gd name="T38" fmla="*/ 79 w 145"/>
              <a:gd name="T39" fmla="*/ 88 h 146"/>
              <a:gd name="T40" fmla="*/ 79 w 145"/>
              <a:gd name="T41" fmla="*/ 146 h 146"/>
              <a:gd name="T42" fmla="*/ 27 w 145"/>
              <a:gd name="T43" fmla="*/ 146 h 146"/>
              <a:gd name="T44" fmla="*/ 8 w 145"/>
              <a:gd name="T45" fmla="*/ 138 h 146"/>
              <a:gd name="T46" fmla="*/ 0 w 145"/>
              <a:gd name="T47" fmla="*/ 118 h 146"/>
              <a:gd name="T48" fmla="*/ 0 w 145"/>
              <a:gd name="T49" fmla="*/ 28 h 146"/>
              <a:gd name="T50" fmla="*/ 8 w 145"/>
              <a:gd name="T51" fmla="*/ 8 h 146"/>
              <a:gd name="T52" fmla="*/ 27 w 145"/>
              <a:gd name="T53" fmla="*/ 0 h 146"/>
              <a:gd name="T54" fmla="*/ 118 w 145"/>
              <a:gd name="T55" fmla="*/ 0 h 146"/>
              <a:gd name="T56" fmla="*/ 137 w 145"/>
              <a:gd name="T57" fmla="*/ 8 h 146"/>
              <a:gd name="T58" fmla="*/ 145 w 145"/>
              <a:gd name="T59" fmla="*/ 28 h 146"/>
              <a:gd name="T60" fmla="*/ 145 w 145"/>
              <a:gd name="T61" fmla="*/ 1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46">
                <a:moveTo>
                  <a:pt x="145" y="118"/>
                </a:moveTo>
                <a:cubicBezTo>
                  <a:pt x="145" y="126"/>
                  <a:pt x="142" y="132"/>
                  <a:pt x="137" y="138"/>
                </a:cubicBezTo>
                <a:cubicBezTo>
                  <a:pt x="132" y="143"/>
                  <a:pt x="125" y="146"/>
                  <a:pt x="118" y="146"/>
                </a:cubicBezTo>
                <a:cubicBezTo>
                  <a:pt x="100" y="146"/>
                  <a:pt x="100" y="146"/>
                  <a:pt x="100" y="146"/>
                </a:cubicBezTo>
                <a:cubicBezTo>
                  <a:pt x="100" y="88"/>
                  <a:pt x="100" y="88"/>
                  <a:pt x="100" y="88"/>
                </a:cubicBezTo>
                <a:cubicBezTo>
                  <a:pt x="119" y="88"/>
                  <a:pt x="119" y="88"/>
                  <a:pt x="119" y="88"/>
                </a:cubicBezTo>
                <a:cubicBezTo>
                  <a:pt x="122" y="67"/>
                  <a:pt x="122" y="67"/>
                  <a:pt x="122" y="67"/>
                </a:cubicBezTo>
                <a:cubicBezTo>
                  <a:pt x="100" y="67"/>
                  <a:pt x="100" y="67"/>
                  <a:pt x="100" y="67"/>
                </a:cubicBezTo>
                <a:cubicBezTo>
                  <a:pt x="100" y="53"/>
                  <a:pt x="100" y="53"/>
                  <a:pt x="100" y="53"/>
                </a:cubicBezTo>
                <a:cubicBezTo>
                  <a:pt x="100" y="50"/>
                  <a:pt x="101" y="47"/>
                  <a:pt x="102" y="46"/>
                </a:cubicBezTo>
                <a:cubicBezTo>
                  <a:pt x="104" y="44"/>
                  <a:pt x="107" y="43"/>
                  <a:pt x="111" y="43"/>
                </a:cubicBezTo>
                <a:cubicBezTo>
                  <a:pt x="124" y="43"/>
                  <a:pt x="124" y="43"/>
                  <a:pt x="124" y="43"/>
                </a:cubicBezTo>
                <a:cubicBezTo>
                  <a:pt x="124" y="23"/>
                  <a:pt x="124" y="23"/>
                  <a:pt x="124" y="23"/>
                </a:cubicBezTo>
                <a:cubicBezTo>
                  <a:pt x="118" y="23"/>
                  <a:pt x="112" y="22"/>
                  <a:pt x="107" y="22"/>
                </a:cubicBezTo>
                <a:cubicBezTo>
                  <a:pt x="98" y="22"/>
                  <a:pt x="91" y="25"/>
                  <a:pt x="86" y="30"/>
                </a:cubicBezTo>
                <a:cubicBezTo>
                  <a:pt x="81" y="35"/>
                  <a:pt x="79" y="42"/>
                  <a:pt x="79" y="51"/>
                </a:cubicBezTo>
                <a:cubicBezTo>
                  <a:pt x="79" y="67"/>
                  <a:pt x="79" y="67"/>
                  <a:pt x="79" y="67"/>
                </a:cubicBezTo>
                <a:cubicBezTo>
                  <a:pt x="57" y="67"/>
                  <a:pt x="57" y="67"/>
                  <a:pt x="57" y="67"/>
                </a:cubicBezTo>
                <a:cubicBezTo>
                  <a:pt x="57" y="88"/>
                  <a:pt x="57" y="88"/>
                  <a:pt x="57" y="88"/>
                </a:cubicBezTo>
                <a:cubicBezTo>
                  <a:pt x="79" y="88"/>
                  <a:pt x="79" y="88"/>
                  <a:pt x="79" y="88"/>
                </a:cubicBezTo>
                <a:cubicBezTo>
                  <a:pt x="79" y="146"/>
                  <a:pt x="79" y="146"/>
                  <a:pt x="79"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5" y="0"/>
                  <a:pt x="132" y="3"/>
                  <a:pt x="137" y="8"/>
                </a:cubicBezTo>
                <a:cubicBezTo>
                  <a:pt x="142" y="14"/>
                  <a:pt x="145" y="20"/>
                  <a:pt x="145" y="28"/>
                </a:cubicBezTo>
                <a:lnTo>
                  <a:pt x="145" y="11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8" name="Freeform 128"/>
          <p:cNvSpPr>
            <a:spLocks noEditPoints="1"/>
          </p:cNvSpPr>
          <p:nvPr/>
        </p:nvSpPr>
        <p:spPr bwMode="auto">
          <a:xfrm>
            <a:off x="3132847" y="3312721"/>
            <a:ext cx="233094" cy="201877"/>
          </a:xfrm>
          <a:custGeom>
            <a:avLst/>
            <a:gdLst>
              <a:gd name="T0" fmla="*/ 169 w 169"/>
              <a:gd name="T1" fmla="*/ 12 h 146"/>
              <a:gd name="T2" fmla="*/ 169 w 169"/>
              <a:gd name="T3" fmla="*/ 133 h 146"/>
              <a:gd name="T4" fmla="*/ 166 w 169"/>
              <a:gd name="T5" fmla="*/ 142 h 146"/>
              <a:gd name="T6" fmla="*/ 157 w 169"/>
              <a:gd name="T7" fmla="*/ 146 h 146"/>
              <a:gd name="T8" fmla="*/ 12 w 169"/>
              <a:gd name="T9" fmla="*/ 146 h 146"/>
              <a:gd name="T10" fmla="*/ 3 w 169"/>
              <a:gd name="T11" fmla="*/ 142 h 146"/>
              <a:gd name="T12" fmla="*/ 0 w 169"/>
              <a:gd name="T13" fmla="*/ 133 h 146"/>
              <a:gd name="T14" fmla="*/ 0 w 169"/>
              <a:gd name="T15" fmla="*/ 12 h 146"/>
              <a:gd name="T16" fmla="*/ 3 w 169"/>
              <a:gd name="T17" fmla="*/ 4 h 146"/>
              <a:gd name="T18" fmla="*/ 12 w 169"/>
              <a:gd name="T19" fmla="*/ 0 h 146"/>
              <a:gd name="T20" fmla="*/ 157 w 169"/>
              <a:gd name="T21" fmla="*/ 0 h 146"/>
              <a:gd name="T22" fmla="*/ 166 w 169"/>
              <a:gd name="T23" fmla="*/ 4 h 146"/>
              <a:gd name="T24" fmla="*/ 169 w 169"/>
              <a:gd name="T25" fmla="*/ 12 h 146"/>
              <a:gd name="T26" fmla="*/ 12 w 169"/>
              <a:gd name="T27" fmla="*/ 37 h 146"/>
              <a:gd name="T28" fmla="*/ 157 w 169"/>
              <a:gd name="T29" fmla="*/ 37 h 146"/>
              <a:gd name="T30" fmla="*/ 157 w 169"/>
              <a:gd name="T31" fmla="*/ 25 h 146"/>
              <a:gd name="T32" fmla="*/ 157 w 169"/>
              <a:gd name="T33" fmla="*/ 12 h 146"/>
              <a:gd name="T34" fmla="*/ 79 w 169"/>
              <a:gd name="T35" fmla="*/ 12 h 146"/>
              <a:gd name="T36" fmla="*/ 73 w 169"/>
              <a:gd name="T37" fmla="*/ 25 h 146"/>
              <a:gd name="T38" fmla="*/ 12 w 169"/>
              <a:gd name="T39" fmla="*/ 25 h 146"/>
              <a:gd name="T40" fmla="*/ 12 w 169"/>
              <a:gd name="T41" fmla="*/ 37 h 146"/>
              <a:gd name="T42" fmla="*/ 12 w 169"/>
              <a:gd name="T43" fmla="*/ 133 h 146"/>
              <a:gd name="T44" fmla="*/ 157 w 169"/>
              <a:gd name="T45" fmla="*/ 133 h 146"/>
              <a:gd name="T46" fmla="*/ 157 w 169"/>
              <a:gd name="T47" fmla="*/ 121 h 146"/>
              <a:gd name="T48" fmla="*/ 12 w 169"/>
              <a:gd name="T49" fmla="*/ 121 h 146"/>
              <a:gd name="T50" fmla="*/ 12 w 169"/>
              <a:gd name="T51" fmla="*/ 133 h 146"/>
              <a:gd name="T52" fmla="*/ 24 w 169"/>
              <a:gd name="T53" fmla="*/ 18 h 146"/>
              <a:gd name="T54" fmla="*/ 60 w 169"/>
              <a:gd name="T55" fmla="*/ 18 h 146"/>
              <a:gd name="T56" fmla="*/ 60 w 169"/>
              <a:gd name="T57" fmla="*/ 6 h 146"/>
              <a:gd name="T58" fmla="*/ 24 w 169"/>
              <a:gd name="T59" fmla="*/ 6 h 146"/>
              <a:gd name="T60" fmla="*/ 24 w 169"/>
              <a:gd name="T61" fmla="*/ 18 h 146"/>
              <a:gd name="T62" fmla="*/ 110 w 169"/>
              <a:gd name="T63" fmla="*/ 105 h 146"/>
              <a:gd name="T64" fmla="*/ 121 w 169"/>
              <a:gd name="T65" fmla="*/ 79 h 146"/>
              <a:gd name="T66" fmla="*/ 110 w 169"/>
              <a:gd name="T67" fmla="*/ 54 h 146"/>
              <a:gd name="T68" fmla="*/ 84 w 169"/>
              <a:gd name="T69" fmla="*/ 43 h 146"/>
              <a:gd name="T70" fmla="*/ 59 w 169"/>
              <a:gd name="T71" fmla="*/ 54 h 146"/>
              <a:gd name="T72" fmla="*/ 48 w 169"/>
              <a:gd name="T73" fmla="*/ 79 h 146"/>
              <a:gd name="T74" fmla="*/ 59 w 169"/>
              <a:gd name="T75" fmla="*/ 105 h 146"/>
              <a:gd name="T76" fmla="*/ 84 w 169"/>
              <a:gd name="T77" fmla="*/ 115 h 146"/>
              <a:gd name="T78" fmla="*/ 110 w 169"/>
              <a:gd name="T79" fmla="*/ 105 h 146"/>
              <a:gd name="T80" fmla="*/ 101 w 169"/>
              <a:gd name="T81" fmla="*/ 62 h 146"/>
              <a:gd name="T82" fmla="*/ 109 w 169"/>
              <a:gd name="T83" fmla="*/ 79 h 146"/>
              <a:gd name="T84" fmla="*/ 101 w 169"/>
              <a:gd name="T85" fmla="*/ 96 h 146"/>
              <a:gd name="T86" fmla="*/ 84 w 169"/>
              <a:gd name="T87" fmla="*/ 103 h 146"/>
              <a:gd name="T88" fmla="*/ 67 w 169"/>
              <a:gd name="T89" fmla="*/ 96 h 146"/>
              <a:gd name="T90" fmla="*/ 60 w 169"/>
              <a:gd name="T91" fmla="*/ 79 h 146"/>
              <a:gd name="T92" fmla="*/ 67 w 169"/>
              <a:gd name="T93" fmla="*/ 62 h 146"/>
              <a:gd name="T94" fmla="*/ 84 w 169"/>
              <a:gd name="T95" fmla="*/ 55 h 146"/>
              <a:gd name="T96" fmla="*/ 101 w 169"/>
              <a:gd name="T97" fmla="*/ 62 h 146"/>
              <a:gd name="T98" fmla="*/ 87 w 169"/>
              <a:gd name="T99" fmla="*/ 69 h 146"/>
              <a:gd name="T100" fmla="*/ 87 w 169"/>
              <a:gd name="T101" fmla="*/ 67 h 146"/>
              <a:gd name="T102" fmla="*/ 87 w 169"/>
              <a:gd name="T103" fmla="*/ 65 h 146"/>
              <a:gd name="T104" fmla="*/ 84 w 169"/>
              <a:gd name="T105" fmla="*/ 64 h 146"/>
              <a:gd name="T106" fmla="*/ 74 w 169"/>
              <a:gd name="T107" fmla="*/ 68 h 146"/>
              <a:gd name="T108" fmla="*/ 69 w 169"/>
              <a:gd name="T109" fmla="*/ 79 h 146"/>
              <a:gd name="T110" fmla="*/ 70 w 169"/>
              <a:gd name="T111" fmla="*/ 81 h 146"/>
              <a:gd name="T112" fmla="*/ 72 w 169"/>
              <a:gd name="T113" fmla="*/ 82 h 146"/>
              <a:gd name="T114" fmla="*/ 74 w 169"/>
              <a:gd name="T115" fmla="*/ 81 h 146"/>
              <a:gd name="T116" fmla="*/ 75 w 169"/>
              <a:gd name="T117" fmla="*/ 79 h 146"/>
              <a:gd name="T118" fmla="*/ 78 w 169"/>
              <a:gd name="T119" fmla="*/ 73 h 146"/>
              <a:gd name="T120" fmla="*/ 84 w 169"/>
              <a:gd name="T121" fmla="*/ 70 h 146"/>
              <a:gd name="T122" fmla="*/ 87 w 169"/>
              <a:gd name="T123" fmla="*/ 6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 h="146">
                <a:moveTo>
                  <a:pt x="169" y="12"/>
                </a:moveTo>
                <a:cubicBezTo>
                  <a:pt x="169" y="133"/>
                  <a:pt x="169" y="133"/>
                  <a:pt x="169" y="133"/>
                </a:cubicBezTo>
                <a:cubicBezTo>
                  <a:pt x="169" y="137"/>
                  <a:pt x="168" y="140"/>
                  <a:pt x="166" y="142"/>
                </a:cubicBezTo>
                <a:cubicBezTo>
                  <a:pt x="163" y="144"/>
                  <a:pt x="160" y="146"/>
                  <a:pt x="157" y="146"/>
                </a:cubicBezTo>
                <a:cubicBezTo>
                  <a:pt x="12" y="146"/>
                  <a:pt x="12" y="146"/>
                  <a:pt x="12" y="146"/>
                </a:cubicBezTo>
                <a:cubicBezTo>
                  <a:pt x="8" y="146"/>
                  <a:pt x="6" y="144"/>
                  <a:pt x="3" y="142"/>
                </a:cubicBezTo>
                <a:cubicBezTo>
                  <a:pt x="1" y="140"/>
                  <a:pt x="0" y="137"/>
                  <a:pt x="0" y="133"/>
                </a:cubicBezTo>
                <a:cubicBezTo>
                  <a:pt x="0" y="12"/>
                  <a:pt x="0" y="12"/>
                  <a:pt x="0" y="12"/>
                </a:cubicBezTo>
                <a:cubicBezTo>
                  <a:pt x="0" y="9"/>
                  <a:pt x="1" y="6"/>
                  <a:pt x="3" y="4"/>
                </a:cubicBezTo>
                <a:cubicBezTo>
                  <a:pt x="6" y="2"/>
                  <a:pt x="8" y="0"/>
                  <a:pt x="12" y="0"/>
                </a:cubicBezTo>
                <a:cubicBezTo>
                  <a:pt x="157" y="0"/>
                  <a:pt x="157" y="0"/>
                  <a:pt x="157" y="0"/>
                </a:cubicBezTo>
                <a:cubicBezTo>
                  <a:pt x="160" y="0"/>
                  <a:pt x="163" y="2"/>
                  <a:pt x="166" y="4"/>
                </a:cubicBezTo>
                <a:cubicBezTo>
                  <a:pt x="168" y="6"/>
                  <a:pt x="169" y="9"/>
                  <a:pt x="169" y="12"/>
                </a:cubicBezTo>
                <a:close/>
                <a:moveTo>
                  <a:pt x="12" y="37"/>
                </a:moveTo>
                <a:cubicBezTo>
                  <a:pt x="157" y="37"/>
                  <a:pt x="157" y="37"/>
                  <a:pt x="157" y="37"/>
                </a:cubicBezTo>
                <a:cubicBezTo>
                  <a:pt x="157" y="25"/>
                  <a:pt x="157" y="25"/>
                  <a:pt x="157" y="25"/>
                </a:cubicBezTo>
                <a:cubicBezTo>
                  <a:pt x="157" y="12"/>
                  <a:pt x="157" y="12"/>
                  <a:pt x="157" y="12"/>
                </a:cubicBezTo>
                <a:cubicBezTo>
                  <a:pt x="79" y="12"/>
                  <a:pt x="79" y="12"/>
                  <a:pt x="79" y="12"/>
                </a:cubicBezTo>
                <a:cubicBezTo>
                  <a:pt x="73" y="25"/>
                  <a:pt x="73" y="25"/>
                  <a:pt x="73" y="25"/>
                </a:cubicBezTo>
                <a:cubicBezTo>
                  <a:pt x="12" y="25"/>
                  <a:pt x="12" y="25"/>
                  <a:pt x="12" y="25"/>
                </a:cubicBezTo>
                <a:lnTo>
                  <a:pt x="12" y="37"/>
                </a:lnTo>
                <a:close/>
                <a:moveTo>
                  <a:pt x="12" y="133"/>
                </a:moveTo>
                <a:cubicBezTo>
                  <a:pt x="157" y="133"/>
                  <a:pt x="157" y="133"/>
                  <a:pt x="157" y="133"/>
                </a:cubicBezTo>
                <a:cubicBezTo>
                  <a:pt x="157" y="121"/>
                  <a:pt x="157" y="121"/>
                  <a:pt x="157" y="121"/>
                </a:cubicBezTo>
                <a:cubicBezTo>
                  <a:pt x="12" y="121"/>
                  <a:pt x="12" y="121"/>
                  <a:pt x="12" y="121"/>
                </a:cubicBezTo>
                <a:lnTo>
                  <a:pt x="12" y="133"/>
                </a:lnTo>
                <a:close/>
                <a:moveTo>
                  <a:pt x="24" y="18"/>
                </a:moveTo>
                <a:cubicBezTo>
                  <a:pt x="60" y="18"/>
                  <a:pt x="60" y="18"/>
                  <a:pt x="60" y="18"/>
                </a:cubicBezTo>
                <a:cubicBezTo>
                  <a:pt x="60" y="6"/>
                  <a:pt x="60" y="6"/>
                  <a:pt x="60" y="6"/>
                </a:cubicBezTo>
                <a:cubicBezTo>
                  <a:pt x="24" y="6"/>
                  <a:pt x="24" y="6"/>
                  <a:pt x="24" y="6"/>
                </a:cubicBezTo>
                <a:lnTo>
                  <a:pt x="24" y="18"/>
                </a:lnTo>
                <a:close/>
                <a:moveTo>
                  <a:pt x="110" y="105"/>
                </a:moveTo>
                <a:cubicBezTo>
                  <a:pt x="117" y="98"/>
                  <a:pt x="121" y="89"/>
                  <a:pt x="121" y="79"/>
                </a:cubicBezTo>
                <a:cubicBezTo>
                  <a:pt x="121" y="69"/>
                  <a:pt x="117" y="61"/>
                  <a:pt x="110" y="54"/>
                </a:cubicBezTo>
                <a:cubicBezTo>
                  <a:pt x="103" y="46"/>
                  <a:pt x="94" y="43"/>
                  <a:pt x="84" y="43"/>
                </a:cubicBezTo>
                <a:cubicBezTo>
                  <a:pt x="74" y="43"/>
                  <a:pt x="66" y="46"/>
                  <a:pt x="59" y="54"/>
                </a:cubicBezTo>
                <a:cubicBezTo>
                  <a:pt x="52" y="61"/>
                  <a:pt x="48" y="69"/>
                  <a:pt x="48" y="79"/>
                </a:cubicBezTo>
                <a:cubicBezTo>
                  <a:pt x="48" y="89"/>
                  <a:pt x="52" y="98"/>
                  <a:pt x="59" y="105"/>
                </a:cubicBezTo>
                <a:cubicBezTo>
                  <a:pt x="66" y="112"/>
                  <a:pt x="74" y="115"/>
                  <a:pt x="84" y="115"/>
                </a:cubicBezTo>
                <a:cubicBezTo>
                  <a:pt x="94" y="115"/>
                  <a:pt x="103" y="112"/>
                  <a:pt x="110" y="105"/>
                </a:cubicBezTo>
                <a:close/>
                <a:moveTo>
                  <a:pt x="101" y="62"/>
                </a:moveTo>
                <a:cubicBezTo>
                  <a:pt x="106" y="67"/>
                  <a:pt x="109" y="73"/>
                  <a:pt x="109" y="79"/>
                </a:cubicBezTo>
                <a:cubicBezTo>
                  <a:pt x="109" y="86"/>
                  <a:pt x="106" y="92"/>
                  <a:pt x="101" y="96"/>
                </a:cubicBezTo>
                <a:cubicBezTo>
                  <a:pt x="97" y="101"/>
                  <a:pt x="91" y="103"/>
                  <a:pt x="84" y="103"/>
                </a:cubicBezTo>
                <a:cubicBezTo>
                  <a:pt x="78" y="103"/>
                  <a:pt x="72" y="101"/>
                  <a:pt x="67" y="96"/>
                </a:cubicBezTo>
                <a:cubicBezTo>
                  <a:pt x="63" y="92"/>
                  <a:pt x="60" y="86"/>
                  <a:pt x="60" y="79"/>
                </a:cubicBezTo>
                <a:cubicBezTo>
                  <a:pt x="60" y="73"/>
                  <a:pt x="63" y="67"/>
                  <a:pt x="67" y="62"/>
                </a:cubicBezTo>
                <a:cubicBezTo>
                  <a:pt x="72" y="57"/>
                  <a:pt x="78" y="55"/>
                  <a:pt x="84" y="55"/>
                </a:cubicBezTo>
                <a:cubicBezTo>
                  <a:pt x="91" y="55"/>
                  <a:pt x="97" y="57"/>
                  <a:pt x="101" y="62"/>
                </a:cubicBezTo>
                <a:close/>
                <a:moveTo>
                  <a:pt x="87" y="69"/>
                </a:moveTo>
                <a:cubicBezTo>
                  <a:pt x="87" y="69"/>
                  <a:pt x="87" y="68"/>
                  <a:pt x="87" y="67"/>
                </a:cubicBezTo>
                <a:cubicBezTo>
                  <a:pt x="87" y="66"/>
                  <a:pt x="87" y="65"/>
                  <a:pt x="87" y="65"/>
                </a:cubicBezTo>
                <a:cubicBezTo>
                  <a:pt x="86" y="64"/>
                  <a:pt x="85" y="64"/>
                  <a:pt x="84" y="64"/>
                </a:cubicBezTo>
                <a:cubicBezTo>
                  <a:pt x="80" y="64"/>
                  <a:pt x="77" y="65"/>
                  <a:pt x="74" y="68"/>
                </a:cubicBezTo>
                <a:cubicBezTo>
                  <a:pt x="71" y="71"/>
                  <a:pt x="69" y="75"/>
                  <a:pt x="69" y="79"/>
                </a:cubicBezTo>
                <a:cubicBezTo>
                  <a:pt x="69" y="80"/>
                  <a:pt x="70" y="81"/>
                  <a:pt x="70" y="81"/>
                </a:cubicBezTo>
                <a:cubicBezTo>
                  <a:pt x="71" y="82"/>
                  <a:pt x="71" y="82"/>
                  <a:pt x="72" y="82"/>
                </a:cubicBezTo>
                <a:cubicBezTo>
                  <a:pt x="73" y="82"/>
                  <a:pt x="74" y="82"/>
                  <a:pt x="74" y="81"/>
                </a:cubicBezTo>
                <a:cubicBezTo>
                  <a:pt x="75" y="81"/>
                  <a:pt x="75" y="80"/>
                  <a:pt x="75" y="79"/>
                </a:cubicBezTo>
                <a:cubicBezTo>
                  <a:pt x="75" y="76"/>
                  <a:pt x="76" y="74"/>
                  <a:pt x="78" y="73"/>
                </a:cubicBezTo>
                <a:cubicBezTo>
                  <a:pt x="80" y="71"/>
                  <a:pt x="82" y="70"/>
                  <a:pt x="84" y="70"/>
                </a:cubicBezTo>
                <a:cubicBezTo>
                  <a:pt x="85" y="70"/>
                  <a:pt x="86" y="70"/>
                  <a:pt x="87" y="6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29" name="Freeform 129"/>
          <p:cNvSpPr>
            <a:spLocks noEditPoints="1"/>
          </p:cNvSpPr>
          <p:nvPr/>
        </p:nvSpPr>
        <p:spPr bwMode="auto">
          <a:xfrm>
            <a:off x="3424215" y="3312721"/>
            <a:ext cx="220608" cy="210201"/>
          </a:xfrm>
          <a:custGeom>
            <a:avLst/>
            <a:gdLst>
              <a:gd name="T0" fmla="*/ 159 w 159"/>
              <a:gd name="T1" fmla="*/ 103 h 151"/>
              <a:gd name="T2" fmla="*/ 154 w 159"/>
              <a:gd name="T3" fmla="*/ 109 h 151"/>
              <a:gd name="T4" fmla="*/ 148 w 159"/>
              <a:gd name="T5" fmla="*/ 114 h 151"/>
              <a:gd name="T6" fmla="*/ 145 w 159"/>
              <a:gd name="T7" fmla="*/ 113 h 151"/>
              <a:gd name="T8" fmla="*/ 142 w 159"/>
              <a:gd name="T9" fmla="*/ 109 h 151"/>
              <a:gd name="T10" fmla="*/ 138 w 159"/>
              <a:gd name="T11" fmla="*/ 106 h 151"/>
              <a:gd name="T12" fmla="*/ 136 w 159"/>
              <a:gd name="T13" fmla="*/ 103 h 151"/>
              <a:gd name="T14" fmla="*/ 127 w 159"/>
              <a:gd name="T15" fmla="*/ 112 h 151"/>
              <a:gd name="T16" fmla="*/ 147 w 159"/>
              <a:gd name="T17" fmla="*/ 133 h 151"/>
              <a:gd name="T18" fmla="*/ 150 w 159"/>
              <a:gd name="T19" fmla="*/ 140 h 151"/>
              <a:gd name="T20" fmla="*/ 146 w 159"/>
              <a:gd name="T21" fmla="*/ 147 h 151"/>
              <a:gd name="T22" fmla="*/ 139 w 159"/>
              <a:gd name="T23" fmla="*/ 151 h 151"/>
              <a:gd name="T24" fmla="*/ 132 w 159"/>
              <a:gd name="T25" fmla="*/ 148 h 151"/>
              <a:gd name="T26" fmla="*/ 69 w 159"/>
              <a:gd name="T27" fmla="*/ 85 h 151"/>
              <a:gd name="T28" fmla="*/ 34 w 159"/>
              <a:gd name="T29" fmla="*/ 97 h 151"/>
              <a:gd name="T30" fmla="*/ 9 w 159"/>
              <a:gd name="T31" fmla="*/ 87 h 151"/>
              <a:gd name="T32" fmla="*/ 0 w 159"/>
              <a:gd name="T33" fmla="*/ 62 h 151"/>
              <a:gd name="T34" fmla="*/ 9 w 159"/>
              <a:gd name="T35" fmla="*/ 33 h 151"/>
              <a:gd name="T36" fmla="*/ 32 w 159"/>
              <a:gd name="T37" fmla="*/ 9 h 151"/>
              <a:gd name="T38" fmla="*/ 62 w 159"/>
              <a:gd name="T39" fmla="*/ 0 h 151"/>
              <a:gd name="T40" fmla="*/ 87 w 159"/>
              <a:gd name="T41" fmla="*/ 10 h 151"/>
              <a:gd name="T42" fmla="*/ 96 w 159"/>
              <a:gd name="T43" fmla="*/ 35 h 151"/>
              <a:gd name="T44" fmla="*/ 84 w 159"/>
              <a:gd name="T45" fmla="*/ 70 h 151"/>
              <a:gd name="T46" fmla="*/ 118 w 159"/>
              <a:gd name="T47" fmla="*/ 103 h 151"/>
              <a:gd name="T48" fmla="*/ 127 w 159"/>
              <a:gd name="T49" fmla="*/ 94 h 151"/>
              <a:gd name="T50" fmla="*/ 124 w 159"/>
              <a:gd name="T51" fmla="*/ 92 h 151"/>
              <a:gd name="T52" fmla="*/ 120 w 159"/>
              <a:gd name="T53" fmla="*/ 88 h 151"/>
              <a:gd name="T54" fmla="*/ 117 w 159"/>
              <a:gd name="T55" fmla="*/ 85 h 151"/>
              <a:gd name="T56" fmla="*/ 116 w 159"/>
              <a:gd name="T57" fmla="*/ 82 h 151"/>
              <a:gd name="T58" fmla="*/ 120 w 159"/>
              <a:gd name="T59" fmla="*/ 76 h 151"/>
              <a:gd name="T60" fmla="*/ 127 w 159"/>
              <a:gd name="T61" fmla="*/ 71 h 151"/>
              <a:gd name="T62" fmla="*/ 129 w 159"/>
              <a:gd name="T63" fmla="*/ 72 h 151"/>
              <a:gd name="T64" fmla="*/ 133 w 159"/>
              <a:gd name="T65" fmla="*/ 76 h 151"/>
              <a:gd name="T66" fmla="*/ 141 w 159"/>
              <a:gd name="T67" fmla="*/ 84 h 151"/>
              <a:gd name="T68" fmla="*/ 149 w 159"/>
              <a:gd name="T69" fmla="*/ 92 h 151"/>
              <a:gd name="T70" fmla="*/ 156 w 159"/>
              <a:gd name="T71" fmla="*/ 99 h 151"/>
              <a:gd name="T72" fmla="*/ 159 w 159"/>
              <a:gd name="T73" fmla="*/ 103 h 151"/>
              <a:gd name="T74" fmla="*/ 73 w 159"/>
              <a:gd name="T75" fmla="*/ 49 h 151"/>
              <a:gd name="T76" fmla="*/ 78 w 159"/>
              <a:gd name="T77" fmla="*/ 37 h 151"/>
              <a:gd name="T78" fmla="*/ 73 w 159"/>
              <a:gd name="T79" fmla="*/ 24 h 151"/>
              <a:gd name="T80" fmla="*/ 60 w 159"/>
              <a:gd name="T81" fmla="*/ 18 h 151"/>
              <a:gd name="T82" fmla="*/ 47 w 159"/>
              <a:gd name="T83" fmla="*/ 24 h 151"/>
              <a:gd name="T84" fmla="*/ 42 w 159"/>
              <a:gd name="T85" fmla="*/ 37 h 151"/>
              <a:gd name="T86" fmla="*/ 44 w 159"/>
              <a:gd name="T87" fmla="*/ 44 h 151"/>
              <a:gd name="T88" fmla="*/ 36 w 159"/>
              <a:gd name="T89" fmla="*/ 43 h 151"/>
              <a:gd name="T90" fmla="*/ 23 w 159"/>
              <a:gd name="T91" fmla="*/ 48 h 151"/>
              <a:gd name="T92" fmla="*/ 18 w 159"/>
              <a:gd name="T93" fmla="*/ 61 h 151"/>
              <a:gd name="T94" fmla="*/ 23 w 159"/>
              <a:gd name="T95" fmla="*/ 74 h 151"/>
              <a:gd name="T96" fmla="*/ 36 w 159"/>
              <a:gd name="T97" fmla="*/ 79 h 151"/>
              <a:gd name="T98" fmla="*/ 49 w 159"/>
              <a:gd name="T99" fmla="*/ 74 h 151"/>
              <a:gd name="T100" fmla="*/ 54 w 159"/>
              <a:gd name="T101" fmla="*/ 61 h 151"/>
              <a:gd name="T102" fmla="*/ 52 w 159"/>
              <a:gd name="T103" fmla="*/ 53 h 151"/>
              <a:gd name="T104" fmla="*/ 60 w 159"/>
              <a:gd name="T105" fmla="*/ 55 h 151"/>
              <a:gd name="T106" fmla="*/ 73 w 159"/>
              <a:gd name="T107" fmla="*/ 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51">
                <a:moveTo>
                  <a:pt x="159" y="103"/>
                </a:moveTo>
                <a:cubicBezTo>
                  <a:pt x="159" y="104"/>
                  <a:pt x="157" y="106"/>
                  <a:pt x="154" y="109"/>
                </a:cubicBezTo>
                <a:cubicBezTo>
                  <a:pt x="151" y="113"/>
                  <a:pt x="149" y="114"/>
                  <a:pt x="148" y="114"/>
                </a:cubicBezTo>
                <a:cubicBezTo>
                  <a:pt x="147" y="114"/>
                  <a:pt x="146" y="114"/>
                  <a:pt x="145" y="113"/>
                </a:cubicBezTo>
                <a:cubicBezTo>
                  <a:pt x="144" y="112"/>
                  <a:pt x="143" y="111"/>
                  <a:pt x="142" y="109"/>
                </a:cubicBezTo>
                <a:cubicBezTo>
                  <a:pt x="141" y="108"/>
                  <a:pt x="139" y="107"/>
                  <a:pt x="138" y="106"/>
                </a:cubicBezTo>
                <a:cubicBezTo>
                  <a:pt x="137" y="104"/>
                  <a:pt x="136" y="103"/>
                  <a:pt x="136" y="103"/>
                </a:cubicBezTo>
                <a:cubicBezTo>
                  <a:pt x="127" y="112"/>
                  <a:pt x="127" y="112"/>
                  <a:pt x="127" y="112"/>
                </a:cubicBezTo>
                <a:cubicBezTo>
                  <a:pt x="147" y="133"/>
                  <a:pt x="147" y="133"/>
                  <a:pt x="147" y="133"/>
                </a:cubicBezTo>
                <a:cubicBezTo>
                  <a:pt x="149" y="135"/>
                  <a:pt x="150" y="137"/>
                  <a:pt x="150" y="140"/>
                </a:cubicBezTo>
                <a:cubicBezTo>
                  <a:pt x="150" y="142"/>
                  <a:pt x="149" y="145"/>
                  <a:pt x="146" y="147"/>
                </a:cubicBezTo>
                <a:cubicBezTo>
                  <a:pt x="144" y="150"/>
                  <a:pt x="141" y="151"/>
                  <a:pt x="139" y="151"/>
                </a:cubicBezTo>
                <a:cubicBezTo>
                  <a:pt x="136" y="151"/>
                  <a:pt x="134" y="150"/>
                  <a:pt x="132" y="148"/>
                </a:cubicBezTo>
                <a:cubicBezTo>
                  <a:pt x="69" y="85"/>
                  <a:pt x="69" y="85"/>
                  <a:pt x="69" y="85"/>
                </a:cubicBezTo>
                <a:cubicBezTo>
                  <a:pt x="58" y="93"/>
                  <a:pt x="46" y="97"/>
                  <a:pt x="34" y="97"/>
                </a:cubicBezTo>
                <a:cubicBezTo>
                  <a:pt x="24" y="97"/>
                  <a:pt x="16" y="94"/>
                  <a:pt x="9" y="87"/>
                </a:cubicBezTo>
                <a:cubicBezTo>
                  <a:pt x="3" y="81"/>
                  <a:pt x="0" y="73"/>
                  <a:pt x="0" y="62"/>
                </a:cubicBezTo>
                <a:cubicBezTo>
                  <a:pt x="0" y="52"/>
                  <a:pt x="3" y="42"/>
                  <a:pt x="9" y="33"/>
                </a:cubicBezTo>
                <a:cubicBezTo>
                  <a:pt x="15" y="23"/>
                  <a:pt x="22" y="15"/>
                  <a:pt x="32" y="9"/>
                </a:cubicBezTo>
                <a:cubicBezTo>
                  <a:pt x="42" y="3"/>
                  <a:pt x="52" y="0"/>
                  <a:pt x="62" y="0"/>
                </a:cubicBezTo>
                <a:cubicBezTo>
                  <a:pt x="72" y="0"/>
                  <a:pt x="80" y="4"/>
                  <a:pt x="87" y="10"/>
                </a:cubicBezTo>
                <a:cubicBezTo>
                  <a:pt x="93" y="16"/>
                  <a:pt x="96" y="25"/>
                  <a:pt x="96" y="35"/>
                </a:cubicBezTo>
                <a:cubicBezTo>
                  <a:pt x="96" y="47"/>
                  <a:pt x="92" y="59"/>
                  <a:pt x="84" y="70"/>
                </a:cubicBezTo>
                <a:cubicBezTo>
                  <a:pt x="118" y="103"/>
                  <a:pt x="118" y="103"/>
                  <a:pt x="118" y="103"/>
                </a:cubicBezTo>
                <a:cubicBezTo>
                  <a:pt x="127" y="94"/>
                  <a:pt x="127" y="94"/>
                  <a:pt x="127" y="94"/>
                </a:cubicBezTo>
                <a:cubicBezTo>
                  <a:pt x="126" y="94"/>
                  <a:pt x="126" y="93"/>
                  <a:pt x="124" y="92"/>
                </a:cubicBezTo>
                <a:cubicBezTo>
                  <a:pt x="123" y="90"/>
                  <a:pt x="122" y="89"/>
                  <a:pt x="120" y="88"/>
                </a:cubicBezTo>
                <a:cubicBezTo>
                  <a:pt x="119" y="87"/>
                  <a:pt x="118" y="86"/>
                  <a:pt x="117" y="85"/>
                </a:cubicBezTo>
                <a:cubicBezTo>
                  <a:pt x="116" y="83"/>
                  <a:pt x="116" y="83"/>
                  <a:pt x="116" y="82"/>
                </a:cubicBezTo>
                <a:cubicBezTo>
                  <a:pt x="116" y="81"/>
                  <a:pt x="117" y="79"/>
                  <a:pt x="120" y="76"/>
                </a:cubicBezTo>
                <a:cubicBezTo>
                  <a:pt x="124" y="73"/>
                  <a:pt x="126" y="71"/>
                  <a:pt x="127" y="71"/>
                </a:cubicBezTo>
                <a:cubicBezTo>
                  <a:pt x="127" y="71"/>
                  <a:pt x="128" y="71"/>
                  <a:pt x="129" y="72"/>
                </a:cubicBezTo>
                <a:cubicBezTo>
                  <a:pt x="129" y="72"/>
                  <a:pt x="131" y="74"/>
                  <a:pt x="133" y="76"/>
                </a:cubicBezTo>
                <a:cubicBezTo>
                  <a:pt x="136" y="79"/>
                  <a:pt x="138" y="81"/>
                  <a:pt x="141" y="84"/>
                </a:cubicBezTo>
                <a:cubicBezTo>
                  <a:pt x="144" y="86"/>
                  <a:pt x="146" y="89"/>
                  <a:pt x="149" y="92"/>
                </a:cubicBezTo>
                <a:cubicBezTo>
                  <a:pt x="152" y="95"/>
                  <a:pt x="154" y="97"/>
                  <a:pt x="156" y="99"/>
                </a:cubicBezTo>
                <a:cubicBezTo>
                  <a:pt x="158" y="101"/>
                  <a:pt x="159" y="103"/>
                  <a:pt x="159" y="103"/>
                </a:cubicBezTo>
                <a:close/>
                <a:moveTo>
                  <a:pt x="73" y="49"/>
                </a:moveTo>
                <a:cubicBezTo>
                  <a:pt x="77" y="46"/>
                  <a:pt x="78" y="42"/>
                  <a:pt x="78" y="37"/>
                </a:cubicBezTo>
                <a:cubicBezTo>
                  <a:pt x="78" y="32"/>
                  <a:pt x="77" y="27"/>
                  <a:pt x="73" y="24"/>
                </a:cubicBezTo>
                <a:cubicBezTo>
                  <a:pt x="69" y="20"/>
                  <a:pt x="65" y="18"/>
                  <a:pt x="60" y="18"/>
                </a:cubicBezTo>
                <a:cubicBezTo>
                  <a:pt x="55" y="18"/>
                  <a:pt x="51" y="20"/>
                  <a:pt x="47" y="24"/>
                </a:cubicBezTo>
                <a:cubicBezTo>
                  <a:pt x="44" y="27"/>
                  <a:pt x="42" y="32"/>
                  <a:pt x="42" y="37"/>
                </a:cubicBezTo>
                <a:cubicBezTo>
                  <a:pt x="42" y="39"/>
                  <a:pt x="43" y="42"/>
                  <a:pt x="44" y="44"/>
                </a:cubicBezTo>
                <a:cubicBezTo>
                  <a:pt x="41" y="43"/>
                  <a:pt x="39" y="43"/>
                  <a:pt x="36" y="43"/>
                </a:cubicBezTo>
                <a:cubicBezTo>
                  <a:pt x="31" y="43"/>
                  <a:pt x="27" y="44"/>
                  <a:pt x="23" y="48"/>
                </a:cubicBezTo>
                <a:cubicBezTo>
                  <a:pt x="20" y="52"/>
                  <a:pt x="18" y="56"/>
                  <a:pt x="18" y="61"/>
                </a:cubicBezTo>
                <a:cubicBezTo>
                  <a:pt x="18" y="66"/>
                  <a:pt x="20" y="70"/>
                  <a:pt x="23" y="74"/>
                </a:cubicBezTo>
                <a:cubicBezTo>
                  <a:pt x="27" y="77"/>
                  <a:pt x="31" y="79"/>
                  <a:pt x="36" y="79"/>
                </a:cubicBezTo>
                <a:cubicBezTo>
                  <a:pt x="41" y="79"/>
                  <a:pt x="45" y="77"/>
                  <a:pt x="49" y="74"/>
                </a:cubicBezTo>
                <a:cubicBezTo>
                  <a:pt x="52" y="70"/>
                  <a:pt x="54" y="66"/>
                  <a:pt x="54" y="61"/>
                </a:cubicBezTo>
                <a:cubicBezTo>
                  <a:pt x="54" y="58"/>
                  <a:pt x="53" y="56"/>
                  <a:pt x="52" y="53"/>
                </a:cubicBezTo>
                <a:cubicBezTo>
                  <a:pt x="55" y="54"/>
                  <a:pt x="57" y="55"/>
                  <a:pt x="60" y="55"/>
                </a:cubicBezTo>
                <a:cubicBezTo>
                  <a:pt x="65" y="55"/>
                  <a:pt x="69" y="53"/>
                  <a:pt x="73" y="4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0" name="Freeform 130"/>
          <p:cNvSpPr>
            <a:spLocks noEditPoints="1"/>
          </p:cNvSpPr>
          <p:nvPr/>
        </p:nvSpPr>
        <p:spPr bwMode="auto">
          <a:xfrm>
            <a:off x="3715583" y="3300233"/>
            <a:ext cx="249744" cy="228932"/>
          </a:xfrm>
          <a:custGeom>
            <a:avLst/>
            <a:gdLst>
              <a:gd name="T0" fmla="*/ 120 w 181"/>
              <a:gd name="T1" fmla="*/ 94 h 166"/>
              <a:gd name="T2" fmla="*/ 101 w 181"/>
              <a:gd name="T3" fmla="*/ 104 h 166"/>
              <a:gd name="T4" fmla="*/ 109 w 181"/>
              <a:gd name="T5" fmla="*/ 119 h 166"/>
              <a:gd name="T6" fmla="*/ 92 w 181"/>
              <a:gd name="T7" fmla="*/ 132 h 166"/>
              <a:gd name="T8" fmla="*/ 72 w 181"/>
              <a:gd name="T9" fmla="*/ 141 h 166"/>
              <a:gd name="T10" fmla="*/ 49 w 181"/>
              <a:gd name="T11" fmla="*/ 143 h 166"/>
              <a:gd name="T12" fmla="*/ 39 w 181"/>
              <a:gd name="T13" fmla="*/ 124 h 166"/>
              <a:gd name="T14" fmla="*/ 24 w 181"/>
              <a:gd name="T15" fmla="*/ 132 h 166"/>
              <a:gd name="T16" fmla="*/ 15 w 181"/>
              <a:gd name="T17" fmla="*/ 110 h 166"/>
              <a:gd name="T18" fmla="*/ 2 w 181"/>
              <a:gd name="T19" fmla="*/ 94 h 166"/>
              <a:gd name="T20" fmla="*/ 0 w 181"/>
              <a:gd name="T21" fmla="*/ 74 h 166"/>
              <a:gd name="T22" fmla="*/ 16 w 181"/>
              <a:gd name="T23" fmla="*/ 69 h 166"/>
              <a:gd name="T24" fmla="*/ 10 w 181"/>
              <a:gd name="T25" fmla="*/ 49 h 166"/>
              <a:gd name="T26" fmla="*/ 26 w 181"/>
              <a:gd name="T27" fmla="*/ 33 h 166"/>
              <a:gd name="T28" fmla="*/ 46 w 181"/>
              <a:gd name="T29" fmla="*/ 39 h 166"/>
              <a:gd name="T30" fmla="*/ 69 w 181"/>
              <a:gd name="T31" fmla="*/ 22 h 166"/>
              <a:gd name="T32" fmla="*/ 74 w 181"/>
              <a:gd name="T33" fmla="*/ 39 h 166"/>
              <a:gd name="T34" fmla="*/ 94 w 181"/>
              <a:gd name="T35" fmla="*/ 33 h 166"/>
              <a:gd name="T36" fmla="*/ 109 w 181"/>
              <a:gd name="T37" fmla="*/ 51 h 166"/>
              <a:gd name="T38" fmla="*/ 104 w 181"/>
              <a:gd name="T39" fmla="*/ 69 h 166"/>
              <a:gd name="T40" fmla="*/ 121 w 181"/>
              <a:gd name="T41" fmla="*/ 74 h 166"/>
              <a:gd name="T42" fmla="*/ 77 w 181"/>
              <a:gd name="T43" fmla="*/ 66 h 166"/>
              <a:gd name="T44" fmla="*/ 36 w 181"/>
              <a:gd name="T45" fmla="*/ 83 h 166"/>
              <a:gd name="T46" fmla="*/ 77 w 181"/>
              <a:gd name="T47" fmla="*/ 100 h 166"/>
              <a:gd name="T48" fmla="*/ 167 w 181"/>
              <a:gd name="T49" fmla="*/ 44 h 166"/>
              <a:gd name="T50" fmla="*/ 169 w 181"/>
              <a:gd name="T51" fmla="*/ 63 h 166"/>
              <a:gd name="T52" fmla="*/ 148 w 181"/>
              <a:gd name="T53" fmla="*/ 59 h 166"/>
              <a:gd name="T54" fmla="*/ 137 w 181"/>
              <a:gd name="T55" fmla="*/ 65 h 166"/>
              <a:gd name="T56" fmla="*/ 121 w 181"/>
              <a:gd name="T57" fmla="*/ 62 h 166"/>
              <a:gd name="T58" fmla="*/ 109 w 181"/>
              <a:gd name="T59" fmla="*/ 41 h 166"/>
              <a:gd name="T60" fmla="*/ 125 w 181"/>
              <a:gd name="T61" fmla="*/ 20 h 166"/>
              <a:gd name="T62" fmla="*/ 124 w 181"/>
              <a:gd name="T63" fmla="*/ 4 h 166"/>
              <a:gd name="T64" fmla="*/ 137 w 181"/>
              <a:gd name="T65" fmla="*/ 4 h 166"/>
              <a:gd name="T66" fmla="*/ 148 w 181"/>
              <a:gd name="T67" fmla="*/ 11 h 166"/>
              <a:gd name="T68" fmla="*/ 169 w 181"/>
              <a:gd name="T69" fmla="*/ 6 h 166"/>
              <a:gd name="T70" fmla="*/ 167 w 181"/>
              <a:gd name="T71" fmla="*/ 25 h 166"/>
              <a:gd name="T72" fmla="*/ 181 w 181"/>
              <a:gd name="T73" fmla="*/ 138 h 166"/>
              <a:gd name="T74" fmla="*/ 169 w 181"/>
              <a:gd name="T75" fmla="*/ 159 h 166"/>
              <a:gd name="T76" fmla="*/ 153 w 181"/>
              <a:gd name="T77" fmla="*/ 162 h 166"/>
              <a:gd name="T78" fmla="*/ 142 w 181"/>
              <a:gd name="T79" fmla="*/ 155 h 166"/>
              <a:gd name="T80" fmla="*/ 121 w 181"/>
              <a:gd name="T81" fmla="*/ 160 h 166"/>
              <a:gd name="T82" fmla="*/ 123 w 181"/>
              <a:gd name="T83" fmla="*/ 141 h 166"/>
              <a:gd name="T84" fmla="*/ 123 w 181"/>
              <a:gd name="T85" fmla="*/ 122 h 166"/>
              <a:gd name="T86" fmla="*/ 121 w 181"/>
              <a:gd name="T87" fmla="*/ 103 h 166"/>
              <a:gd name="T88" fmla="*/ 133 w 181"/>
              <a:gd name="T89" fmla="*/ 97 h 166"/>
              <a:gd name="T90" fmla="*/ 145 w 181"/>
              <a:gd name="T91" fmla="*/ 107 h 166"/>
              <a:gd name="T92" fmla="*/ 157 w 181"/>
              <a:gd name="T93" fmla="*/ 97 h 166"/>
              <a:gd name="T94" fmla="*/ 164 w 181"/>
              <a:gd name="T95" fmla="*/ 117 h 166"/>
              <a:gd name="T96" fmla="*/ 157 w 181"/>
              <a:gd name="T97" fmla="*/ 35 h 166"/>
              <a:gd name="T98" fmla="*/ 136 w 181"/>
              <a:gd name="T99" fmla="*/ 26 h 166"/>
              <a:gd name="T100" fmla="*/ 145 w 181"/>
              <a:gd name="T101" fmla="*/ 47 h 166"/>
              <a:gd name="T102" fmla="*/ 157 w 181"/>
              <a:gd name="T103" fmla="*/ 131 h 166"/>
              <a:gd name="T104" fmla="*/ 136 w 181"/>
              <a:gd name="T105" fmla="*/ 123 h 166"/>
              <a:gd name="T106" fmla="*/ 145 w 181"/>
              <a:gd name="T107" fmla="*/ 14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1" h="166">
                <a:moveTo>
                  <a:pt x="121" y="74"/>
                </a:moveTo>
                <a:cubicBezTo>
                  <a:pt x="121" y="92"/>
                  <a:pt x="121" y="92"/>
                  <a:pt x="121" y="92"/>
                </a:cubicBezTo>
                <a:cubicBezTo>
                  <a:pt x="121" y="92"/>
                  <a:pt x="120" y="93"/>
                  <a:pt x="120" y="94"/>
                </a:cubicBezTo>
                <a:cubicBezTo>
                  <a:pt x="120" y="94"/>
                  <a:pt x="119" y="95"/>
                  <a:pt x="118" y="95"/>
                </a:cubicBezTo>
                <a:cubicBezTo>
                  <a:pt x="104" y="97"/>
                  <a:pt x="104" y="97"/>
                  <a:pt x="104" y="97"/>
                </a:cubicBezTo>
                <a:cubicBezTo>
                  <a:pt x="103" y="99"/>
                  <a:pt x="102" y="102"/>
                  <a:pt x="101" y="104"/>
                </a:cubicBezTo>
                <a:cubicBezTo>
                  <a:pt x="103" y="107"/>
                  <a:pt x="106" y="111"/>
                  <a:pt x="109" y="115"/>
                </a:cubicBezTo>
                <a:cubicBezTo>
                  <a:pt x="110" y="116"/>
                  <a:pt x="110" y="116"/>
                  <a:pt x="110" y="117"/>
                </a:cubicBezTo>
                <a:cubicBezTo>
                  <a:pt x="110" y="118"/>
                  <a:pt x="110" y="118"/>
                  <a:pt x="109" y="119"/>
                </a:cubicBezTo>
                <a:cubicBezTo>
                  <a:pt x="108" y="121"/>
                  <a:pt x="105" y="123"/>
                  <a:pt x="101" y="127"/>
                </a:cubicBezTo>
                <a:cubicBezTo>
                  <a:pt x="98" y="131"/>
                  <a:pt x="95" y="133"/>
                  <a:pt x="94" y="133"/>
                </a:cubicBezTo>
                <a:cubicBezTo>
                  <a:pt x="93" y="133"/>
                  <a:pt x="93" y="133"/>
                  <a:pt x="92" y="132"/>
                </a:cubicBezTo>
                <a:cubicBezTo>
                  <a:pt x="81" y="124"/>
                  <a:pt x="81" y="124"/>
                  <a:pt x="81" y="124"/>
                </a:cubicBezTo>
                <a:cubicBezTo>
                  <a:pt x="79" y="125"/>
                  <a:pt x="76" y="126"/>
                  <a:pt x="74" y="127"/>
                </a:cubicBezTo>
                <a:cubicBezTo>
                  <a:pt x="73" y="133"/>
                  <a:pt x="72" y="138"/>
                  <a:pt x="72" y="141"/>
                </a:cubicBezTo>
                <a:cubicBezTo>
                  <a:pt x="71" y="143"/>
                  <a:pt x="70" y="143"/>
                  <a:pt x="69" y="143"/>
                </a:cubicBezTo>
                <a:cubicBezTo>
                  <a:pt x="51" y="143"/>
                  <a:pt x="51" y="143"/>
                  <a:pt x="51" y="143"/>
                </a:cubicBezTo>
                <a:cubicBezTo>
                  <a:pt x="51" y="143"/>
                  <a:pt x="50" y="143"/>
                  <a:pt x="49" y="143"/>
                </a:cubicBezTo>
                <a:cubicBezTo>
                  <a:pt x="49" y="142"/>
                  <a:pt x="49" y="142"/>
                  <a:pt x="48" y="141"/>
                </a:cubicBezTo>
                <a:cubicBezTo>
                  <a:pt x="46" y="127"/>
                  <a:pt x="46" y="127"/>
                  <a:pt x="46" y="127"/>
                </a:cubicBezTo>
                <a:cubicBezTo>
                  <a:pt x="44" y="126"/>
                  <a:pt x="42" y="125"/>
                  <a:pt x="39" y="124"/>
                </a:cubicBezTo>
                <a:cubicBezTo>
                  <a:pt x="28" y="132"/>
                  <a:pt x="28" y="132"/>
                  <a:pt x="28" y="132"/>
                </a:cubicBezTo>
                <a:cubicBezTo>
                  <a:pt x="28" y="133"/>
                  <a:pt x="27" y="133"/>
                  <a:pt x="26" y="133"/>
                </a:cubicBezTo>
                <a:cubicBezTo>
                  <a:pt x="25" y="133"/>
                  <a:pt x="25" y="133"/>
                  <a:pt x="24" y="132"/>
                </a:cubicBezTo>
                <a:cubicBezTo>
                  <a:pt x="15" y="124"/>
                  <a:pt x="11" y="119"/>
                  <a:pt x="11" y="117"/>
                </a:cubicBezTo>
                <a:cubicBezTo>
                  <a:pt x="11" y="116"/>
                  <a:pt x="11" y="116"/>
                  <a:pt x="11" y="115"/>
                </a:cubicBezTo>
                <a:cubicBezTo>
                  <a:pt x="12" y="114"/>
                  <a:pt x="13" y="113"/>
                  <a:pt x="15" y="110"/>
                </a:cubicBezTo>
                <a:cubicBezTo>
                  <a:pt x="17" y="108"/>
                  <a:pt x="19" y="106"/>
                  <a:pt x="20" y="104"/>
                </a:cubicBezTo>
                <a:cubicBezTo>
                  <a:pt x="18" y="102"/>
                  <a:pt x="17" y="99"/>
                  <a:pt x="16" y="97"/>
                </a:cubicBezTo>
                <a:cubicBezTo>
                  <a:pt x="2" y="94"/>
                  <a:pt x="2" y="94"/>
                  <a:pt x="2" y="94"/>
                </a:cubicBezTo>
                <a:cubicBezTo>
                  <a:pt x="1" y="94"/>
                  <a:pt x="1" y="94"/>
                  <a:pt x="0" y="93"/>
                </a:cubicBezTo>
                <a:cubicBezTo>
                  <a:pt x="0" y="93"/>
                  <a:pt x="0" y="92"/>
                  <a:pt x="0" y="92"/>
                </a:cubicBezTo>
                <a:cubicBezTo>
                  <a:pt x="0" y="74"/>
                  <a:pt x="0" y="74"/>
                  <a:pt x="0" y="74"/>
                </a:cubicBezTo>
                <a:cubicBezTo>
                  <a:pt x="0" y="73"/>
                  <a:pt x="0" y="73"/>
                  <a:pt x="0" y="72"/>
                </a:cubicBezTo>
                <a:cubicBezTo>
                  <a:pt x="1" y="72"/>
                  <a:pt x="1" y="71"/>
                  <a:pt x="2" y="71"/>
                </a:cubicBezTo>
                <a:cubicBezTo>
                  <a:pt x="16" y="69"/>
                  <a:pt x="16" y="69"/>
                  <a:pt x="16" y="69"/>
                </a:cubicBezTo>
                <a:cubicBezTo>
                  <a:pt x="17" y="67"/>
                  <a:pt x="18" y="64"/>
                  <a:pt x="19" y="62"/>
                </a:cubicBezTo>
                <a:cubicBezTo>
                  <a:pt x="17" y="59"/>
                  <a:pt x="14" y="55"/>
                  <a:pt x="11" y="51"/>
                </a:cubicBezTo>
                <a:cubicBezTo>
                  <a:pt x="10" y="50"/>
                  <a:pt x="10" y="50"/>
                  <a:pt x="10" y="49"/>
                </a:cubicBezTo>
                <a:cubicBezTo>
                  <a:pt x="10" y="48"/>
                  <a:pt x="10" y="48"/>
                  <a:pt x="11" y="47"/>
                </a:cubicBezTo>
                <a:cubicBezTo>
                  <a:pt x="12" y="45"/>
                  <a:pt x="15" y="42"/>
                  <a:pt x="19" y="39"/>
                </a:cubicBezTo>
                <a:cubicBezTo>
                  <a:pt x="22" y="35"/>
                  <a:pt x="25" y="33"/>
                  <a:pt x="26" y="33"/>
                </a:cubicBezTo>
                <a:cubicBezTo>
                  <a:pt x="27" y="33"/>
                  <a:pt x="28" y="33"/>
                  <a:pt x="28" y="34"/>
                </a:cubicBezTo>
                <a:cubicBezTo>
                  <a:pt x="39" y="42"/>
                  <a:pt x="39" y="42"/>
                  <a:pt x="39" y="42"/>
                </a:cubicBezTo>
                <a:cubicBezTo>
                  <a:pt x="41" y="41"/>
                  <a:pt x="44" y="40"/>
                  <a:pt x="46" y="39"/>
                </a:cubicBezTo>
                <a:cubicBezTo>
                  <a:pt x="47" y="32"/>
                  <a:pt x="48" y="28"/>
                  <a:pt x="48" y="25"/>
                </a:cubicBezTo>
                <a:cubicBezTo>
                  <a:pt x="49" y="23"/>
                  <a:pt x="50" y="22"/>
                  <a:pt x="51" y="22"/>
                </a:cubicBezTo>
                <a:cubicBezTo>
                  <a:pt x="69" y="22"/>
                  <a:pt x="69" y="22"/>
                  <a:pt x="69" y="22"/>
                </a:cubicBezTo>
                <a:cubicBezTo>
                  <a:pt x="70" y="22"/>
                  <a:pt x="70" y="23"/>
                  <a:pt x="71" y="23"/>
                </a:cubicBezTo>
                <a:cubicBezTo>
                  <a:pt x="71" y="24"/>
                  <a:pt x="72" y="24"/>
                  <a:pt x="72" y="25"/>
                </a:cubicBezTo>
                <a:cubicBezTo>
                  <a:pt x="74" y="39"/>
                  <a:pt x="74" y="39"/>
                  <a:pt x="74" y="39"/>
                </a:cubicBezTo>
                <a:cubicBezTo>
                  <a:pt x="76" y="40"/>
                  <a:pt x="78" y="41"/>
                  <a:pt x="81" y="42"/>
                </a:cubicBezTo>
                <a:cubicBezTo>
                  <a:pt x="92" y="34"/>
                  <a:pt x="92" y="34"/>
                  <a:pt x="92" y="34"/>
                </a:cubicBezTo>
                <a:cubicBezTo>
                  <a:pt x="93" y="33"/>
                  <a:pt x="93" y="33"/>
                  <a:pt x="94" y="33"/>
                </a:cubicBezTo>
                <a:cubicBezTo>
                  <a:pt x="95" y="33"/>
                  <a:pt x="95" y="33"/>
                  <a:pt x="96" y="34"/>
                </a:cubicBezTo>
                <a:cubicBezTo>
                  <a:pt x="105" y="42"/>
                  <a:pt x="110" y="47"/>
                  <a:pt x="110" y="49"/>
                </a:cubicBezTo>
                <a:cubicBezTo>
                  <a:pt x="110" y="50"/>
                  <a:pt x="109" y="50"/>
                  <a:pt x="109" y="51"/>
                </a:cubicBezTo>
                <a:cubicBezTo>
                  <a:pt x="108" y="52"/>
                  <a:pt x="107" y="54"/>
                  <a:pt x="105" y="56"/>
                </a:cubicBezTo>
                <a:cubicBezTo>
                  <a:pt x="103" y="58"/>
                  <a:pt x="102" y="60"/>
                  <a:pt x="101" y="62"/>
                </a:cubicBezTo>
                <a:cubicBezTo>
                  <a:pt x="102" y="65"/>
                  <a:pt x="103" y="67"/>
                  <a:pt x="104" y="69"/>
                </a:cubicBezTo>
                <a:cubicBezTo>
                  <a:pt x="118" y="72"/>
                  <a:pt x="118" y="72"/>
                  <a:pt x="118" y="72"/>
                </a:cubicBezTo>
                <a:cubicBezTo>
                  <a:pt x="119" y="72"/>
                  <a:pt x="120" y="72"/>
                  <a:pt x="120" y="73"/>
                </a:cubicBezTo>
                <a:cubicBezTo>
                  <a:pt x="120" y="73"/>
                  <a:pt x="121" y="74"/>
                  <a:pt x="121" y="74"/>
                </a:cubicBezTo>
                <a:close/>
                <a:moveTo>
                  <a:pt x="77" y="100"/>
                </a:moveTo>
                <a:cubicBezTo>
                  <a:pt x="82" y="95"/>
                  <a:pt x="84" y="90"/>
                  <a:pt x="84" y="83"/>
                </a:cubicBezTo>
                <a:cubicBezTo>
                  <a:pt x="84" y="76"/>
                  <a:pt x="82" y="71"/>
                  <a:pt x="77" y="66"/>
                </a:cubicBezTo>
                <a:cubicBezTo>
                  <a:pt x="72" y="61"/>
                  <a:pt x="67" y="59"/>
                  <a:pt x="60" y="59"/>
                </a:cubicBezTo>
                <a:cubicBezTo>
                  <a:pt x="53" y="59"/>
                  <a:pt x="48" y="61"/>
                  <a:pt x="43" y="66"/>
                </a:cubicBezTo>
                <a:cubicBezTo>
                  <a:pt x="38" y="71"/>
                  <a:pt x="36" y="76"/>
                  <a:pt x="36" y="83"/>
                </a:cubicBezTo>
                <a:cubicBezTo>
                  <a:pt x="36" y="90"/>
                  <a:pt x="38" y="95"/>
                  <a:pt x="43" y="100"/>
                </a:cubicBezTo>
                <a:cubicBezTo>
                  <a:pt x="48" y="105"/>
                  <a:pt x="53" y="107"/>
                  <a:pt x="60" y="107"/>
                </a:cubicBezTo>
                <a:cubicBezTo>
                  <a:pt x="67" y="107"/>
                  <a:pt x="72" y="105"/>
                  <a:pt x="77" y="100"/>
                </a:cubicBezTo>
                <a:close/>
                <a:moveTo>
                  <a:pt x="181" y="28"/>
                </a:moveTo>
                <a:cubicBezTo>
                  <a:pt x="181" y="41"/>
                  <a:pt x="181" y="41"/>
                  <a:pt x="181" y="41"/>
                </a:cubicBezTo>
                <a:cubicBezTo>
                  <a:pt x="181" y="42"/>
                  <a:pt x="176" y="43"/>
                  <a:pt x="167" y="44"/>
                </a:cubicBezTo>
                <a:cubicBezTo>
                  <a:pt x="166" y="46"/>
                  <a:pt x="165" y="47"/>
                  <a:pt x="164" y="49"/>
                </a:cubicBezTo>
                <a:cubicBezTo>
                  <a:pt x="167" y="56"/>
                  <a:pt x="169" y="60"/>
                  <a:pt x="169" y="62"/>
                </a:cubicBezTo>
                <a:cubicBezTo>
                  <a:pt x="169" y="62"/>
                  <a:pt x="169" y="63"/>
                  <a:pt x="169" y="63"/>
                </a:cubicBezTo>
                <a:cubicBezTo>
                  <a:pt x="161" y="67"/>
                  <a:pt x="157" y="69"/>
                  <a:pt x="157" y="69"/>
                </a:cubicBezTo>
                <a:cubicBezTo>
                  <a:pt x="156" y="69"/>
                  <a:pt x="155" y="68"/>
                  <a:pt x="153" y="65"/>
                </a:cubicBezTo>
                <a:cubicBezTo>
                  <a:pt x="150" y="62"/>
                  <a:pt x="149" y="60"/>
                  <a:pt x="148" y="59"/>
                </a:cubicBezTo>
                <a:cubicBezTo>
                  <a:pt x="146" y="59"/>
                  <a:pt x="145" y="59"/>
                  <a:pt x="145" y="59"/>
                </a:cubicBezTo>
                <a:cubicBezTo>
                  <a:pt x="144" y="59"/>
                  <a:pt x="143" y="59"/>
                  <a:pt x="142" y="59"/>
                </a:cubicBezTo>
                <a:cubicBezTo>
                  <a:pt x="141" y="60"/>
                  <a:pt x="139" y="62"/>
                  <a:pt x="137" y="65"/>
                </a:cubicBezTo>
                <a:cubicBezTo>
                  <a:pt x="135" y="68"/>
                  <a:pt x="133" y="69"/>
                  <a:pt x="133" y="69"/>
                </a:cubicBezTo>
                <a:cubicBezTo>
                  <a:pt x="133" y="69"/>
                  <a:pt x="129" y="67"/>
                  <a:pt x="121" y="63"/>
                </a:cubicBezTo>
                <a:cubicBezTo>
                  <a:pt x="121" y="63"/>
                  <a:pt x="121" y="62"/>
                  <a:pt x="121" y="62"/>
                </a:cubicBezTo>
                <a:cubicBezTo>
                  <a:pt x="121" y="60"/>
                  <a:pt x="122" y="56"/>
                  <a:pt x="125" y="49"/>
                </a:cubicBezTo>
                <a:cubicBezTo>
                  <a:pt x="124" y="47"/>
                  <a:pt x="123" y="46"/>
                  <a:pt x="123" y="44"/>
                </a:cubicBezTo>
                <a:cubicBezTo>
                  <a:pt x="113" y="43"/>
                  <a:pt x="109" y="42"/>
                  <a:pt x="109" y="41"/>
                </a:cubicBezTo>
                <a:cubicBezTo>
                  <a:pt x="109" y="28"/>
                  <a:pt x="109" y="28"/>
                  <a:pt x="109" y="28"/>
                </a:cubicBezTo>
                <a:cubicBezTo>
                  <a:pt x="109" y="27"/>
                  <a:pt x="113" y="26"/>
                  <a:pt x="123" y="25"/>
                </a:cubicBezTo>
                <a:cubicBezTo>
                  <a:pt x="123" y="23"/>
                  <a:pt x="124" y="22"/>
                  <a:pt x="125" y="20"/>
                </a:cubicBezTo>
                <a:cubicBezTo>
                  <a:pt x="122" y="13"/>
                  <a:pt x="121" y="9"/>
                  <a:pt x="121" y="7"/>
                </a:cubicBezTo>
                <a:cubicBezTo>
                  <a:pt x="121" y="7"/>
                  <a:pt x="121" y="7"/>
                  <a:pt x="121" y="6"/>
                </a:cubicBezTo>
                <a:cubicBezTo>
                  <a:pt x="121" y="6"/>
                  <a:pt x="122" y="6"/>
                  <a:pt x="124" y="4"/>
                </a:cubicBezTo>
                <a:cubicBezTo>
                  <a:pt x="126" y="3"/>
                  <a:pt x="128" y="2"/>
                  <a:pt x="130" y="1"/>
                </a:cubicBezTo>
                <a:cubicBezTo>
                  <a:pt x="132" y="0"/>
                  <a:pt x="133" y="0"/>
                  <a:pt x="133" y="0"/>
                </a:cubicBezTo>
                <a:cubicBezTo>
                  <a:pt x="133" y="0"/>
                  <a:pt x="135" y="1"/>
                  <a:pt x="137" y="4"/>
                </a:cubicBezTo>
                <a:cubicBezTo>
                  <a:pt x="139" y="7"/>
                  <a:pt x="141" y="9"/>
                  <a:pt x="142" y="11"/>
                </a:cubicBezTo>
                <a:cubicBezTo>
                  <a:pt x="143" y="10"/>
                  <a:pt x="144" y="10"/>
                  <a:pt x="145" y="10"/>
                </a:cubicBezTo>
                <a:cubicBezTo>
                  <a:pt x="145" y="10"/>
                  <a:pt x="146" y="10"/>
                  <a:pt x="148" y="11"/>
                </a:cubicBezTo>
                <a:cubicBezTo>
                  <a:pt x="151" y="6"/>
                  <a:pt x="154" y="3"/>
                  <a:pt x="156" y="0"/>
                </a:cubicBezTo>
                <a:cubicBezTo>
                  <a:pt x="157" y="0"/>
                  <a:pt x="157" y="0"/>
                  <a:pt x="157" y="0"/>
                </a:cubicBezTo>
                <a:cubicBezTo>
                  <a:pt x="157" y="0"/>
                  <a:pt x="161" y="2"/>
                  <a:pt x="169" y="6"/>
                </a:cubicBezTo>
                <a:cubicBezTo>
                  <a:pt x="169" y="7"/>
                  <a:pt x="169" y="7"/>
                  <a:pt x="169" y="7"/>
                </a:cubicBezTo>
                <a:cubicBezTo>
                  <a:pt x="169" y="9"/>
                  <a:pt x="167" y="13"/>
                  <a:pt x="164" y="20"/>
                </a:cubicBezTo>
                <a:cubicBezTo>
                  <a:pt x="165" y="22"/>
                  <a:pt x="166" y="23"/>
                  <a:pt x="167" y="25"/>
                </a:cubicBezTo>
                <a:cubicBezTo>
                  <a:pt x="176" y="26"/>
                  <a:pt x="181" y="27"/>
                  <a:pt x="181" y="28"/>
                </a:cubicBezTo>
                <a:close/>
                <a:moveTo>
                  <a:pt x="181" y="125"/>
                </a:moveTo>
                <a:cubicBezTo>
                  <a:pt x="181" y="138"/>
                  <a:pt x="181" y="138"/>
                  <a:pt x="181" y="138"/>
                </a:cubicBezTo>
                <a:cubicBezTo>
                  <a:pt x="181" y="139"/>
                  <a:pt x="176" y="140"/>
                  <a:pt x="167" y="141"/>
                </a:cubicBezTo>
                <a:cubicBezTo>
                  <a:pt x="166" y="143"/>
                  <a:pt x="165" y="144"/>
                  <a:pt x="164" y="146"/>
                </a:cubicBezTo>
                <a:cubicBezTo>
                  <a:pt x="167" y="153"/>
                  <a:pt x="169" y="157"/>
                  <a:pt x="169" y="159"/>
                </a:cubicBezTo>
                <a:cubicBezTo>
                  <a:pt x="169" y="159"/>
                  <a:pt x="169" y="159"/>
                  <a:pt x="169" y="160"/>
                </a:cubicBezTo>
                <a:cubicBezTo>
                  <a:pt x="161" y="164"/>
                  <a:pt x="157" y="166"/>
                  <a:pt x="157" y="166"/>
                </a:cubicBezTo>
                <a:cubicBezTo>
                  <a:pt x="156" y="166"/>
                  <a:pt x="155" y="165"/>
                  <a:pt x="153" y="162"/>
                </a:cubicBezTo>
                <a:cubicBezTo>
                  <a:pt x="150" y="159"/>
                  <a:pt x="149" y="157"/>
                  <a:pt x="148" y="155"/>
                </a:cubicBezTo>
                <a:cubicBezTo>
                  <a:pt x="146" y="155"/>
                  <a:pt x="145" y="156"/>
                  <a:pt x="145" y="156"/>
                </a:cubicBezTo>
                <a:cubicBezTo>
                  <a:pt x="144" y="156"/>
                  <a:pt x="143" y="155"/>
                  <a:pt x="142" y="155"/>
                </a:cubicBezTo>
                <a:cubicBezTo>
                  <a:pt x="141" y="157"/>
                  <a:pt x="139" y="159"/>
                  <a:pt x="137" y="162"/>
                </a:cubicBezTo>
                <a:cubicBezTo>
                  <a:pt x="135" y="165"/>
                  <a:pt x="133" y="166"/>
                  <a:pt x="133" y="166"/>
                </a:cubicBezTo>
                <a:cubicBezTo>
                  <a:pt x="133" y="166"/>
                  <a:pt x="129" y="164"/>
                  <a:pt x="121" y="160"/>
                </a:cubicBezTo>
                <a:cubicBezTo>
                  <a:pt x="121" y="159"/>
                  <a:pt x="121" y="159"/>
                  <a:pt x="121" y="159"/>
                </a:cubicBezTo>
                <a:cubicBezTo>
                  <a:pt x="121" y="157"/>
                  <a:pt x="122" y="153"/>
                  <a:pt x="125" y="146"/>
                </a:cubicBezTo>
                <a:cubicBezTo>
                  <a:pt x="124" y="144"/>
                  <a:pt x="123" y="143"/>
                  <a:pt x="123" y="141"/>
                </a:cubicBezTo>
                <a:cubicBezTo>
                  <a:pt x="113" y="140"/>
                  <a:pt x="109" y="139"/>
                  <a:pt x="109" y="138"/>
                </a:cubicBezTo>
                <a:cubicBezTo>
                  <a:pt x="109" y="125"/>
                  <a:pt x="109" y="125"/>
                  <a:pt x="109" y="125"/>
                </a:cubicBezTo>
                <a:cubicBezTo>
                  <a:pt x="109" y="124"/>
                  <a:pt x="113" y="123"/>
                  <a:pt x="123" y="122"/>
                </a:cubicBezTo>
                <a:cubicBezTo>
                  <a:pt x="123" y="120"/>
                  <a:pt x="124" y="118"/>
                  <a:pt x="125" y="117"/>
                </a:cubicBezTo>
                <a:cubicBezTo>
                  <a:pt x="122" y="110"/>
                  <a:pt x="121" y="105"/>
                  <a:pt x="121" y="104"/>
                </a:cubicBezTo>
                <a:cubicBezTo>
                  <a:pt x="121" y="104"/>
                  <a:pt x="121" y="103"/>
                  <a:pt x="121" y="103"/>
                </a:cubicBezTo>
                <a:cubicBezTo>
                  <a:pt x="121" y="103"/>
                  <a:pt x="122" y="102"/>
                  <a:pt x="124" y="101"/>
                </a:cubicBezTo>
                <a:cubicBezTo>
                  <a:pt x="126" y="100"/>
                  <a:pt x="128" y="99"/>
                  <a:pt x="130" y="98"/>
                </a:cubicBezTo>
                <a:cubicBezTo>
                  <a:pt x="132" y="97"/>
                  <a:pt x="133" y="97"/>
                  <a:pt x="133" y="97"/>
                </a:cubicBezTo>
                <a:cubicBezTo>
                  <a:pt x="133" y="97"/>
                  <a:pt x="135" y="98"/>
                  <a:pt x="137" y="101"/>
                </a:cubicBezTo>
                <a:cubicBezTo>
                  <a:pt x="139" y="104"/>
                  <a:pt x="141" y="106"/>
                  <a:pt x="142" y="107"/>
                </a:cubicBezTo>
                <a:cubicBezTo>
                  <a:pt x="143" y="107"/>
                  <a:pt x="144" y="107"/>
                  <a:pt x="145" y="107"/>
                </a:cubicBezTo>
                <a:cubicBezTo>
                  <a:pt x="145" y="107"/>
                  <a:pt x="146" y="107"/>
                  <a:pt x="148" y="107"/>
                </a:cubicBezTo>
                <a:cubicBezTo>
                  <a:pt x="151" y="103"/>
                  <a:pt x="154" y="99"/>
                  <a:pt x="156" y="97"/>
                </a:cubicBezTo>
                <a:cubicBezTo>
                  <a:pt x="157" y="97"/>
                  <a:pt x="157" y="97"/>
                  <a:pt x="157" y="97"/>
                </a:cubicBezTo>
                <a:cubicBezTo>
                  <a:pt x="157" y="97"/>
                  <a:pt x="161" y="99"/>
                  <a:pt x="169" y="103"/>
                </a:cubicBezTo>
                <a:cubicBezTo>
                  <a:pt x="169" y="103"/>
                  <a:pt x="169" y="104"/>
                  <a:pt x="169" y="104"/>
                </a:cubicBezTo>
                <a:cubicBezTo>
                  <a:pt x="169" y="105"/>
                  <a:pt x="167" y="110"/>
                  <a:pt x="164" y="117"/>
                </a:cubicBezTo>
                <a:cubicBezTo>
                  <a:pt x="165" y="118"/>
                  <a:pt x="166" y="120"/>
                  <a:pt x="167" y="122"/>
                </a:cubicBezTo>
                <a:cubicBezTo>
                  <a:pt x="176" y="123"/>
                  <a:pt x="181" y="124"/>
                  <a:pt x="181" y="125"/>
                </a:cubicBezTo>
                <a:close/>
                <a:moveTo>
                  <a:pt x="157" y="35"/>
                </a:moveTo>
                <a:cubicBezTo>
                  <a:pt x="157" y="31"/>
                  <a:pt x="156" y="28"/>
                  <a:pt x="153" y="26"/>
                </a:cubicBezTo>
                <a:cubicBezTo>
                  <a:pt x="151" y="24"/>
                  <a:pt x="148" y="22"/>
                  <a:pt x="145" y="22"/>
                </a:cubicBezTo>
                <a:cubicBezTo>
                  <a:pt x="142" y="22"/>
                  <a:pt x="139" y="24"/>
                  <a:pt x="136" y="26"/>
                </a:cubicBezTo>
                <a:cubicBezTo>
                  <a:pt x="134" y="28"/>
                  <a:pt x="133" y="31"/>
                  <a:pt x="133" y="35"/>
                </a:cubicBezTo>
                <a:cubicBezTo>
                  <a:pt x="133" y="38"/>
                  <a:pt x="134" y="41"/>
                  <a:pt x="136" y="43"/>
                </a:cubicBezTo>
                <a:cubicBezTo>
                  <a:pt x="139" y="45"/>
                  <a:pt x="141" y="47"/>
                  <a:pt x="145" y="47"/>
                </a:cubicBezTo>
                <a:cubicBezTo>
                  <a:pt x="148" y="47"/>
                  <a:pt x="151" y="45"/>
                  <a:pt x="153" y="43"/>
                </a:cubicBezTo>
                <a:cubicBezTo>
                  <a:pt x="156" y="41"/>
                  <a:pt x="157" y="38"/>
                  <a:pt x="157" y="35"/>
                </a:cubicBezTo>
                <a:close/>
                <a:moveTo>
                  <a:pt x="157" y="131"/>
                </a:moveTo>
                <a:cubicBezTo>
                  <a:pt x="157" y="128"/>
                  <a:pt x="156" y="125"/>
                  <a:pt x="153" y="123"/>
                </a:cubicBezTo>
                <a:cubicBezTo>
                  <a:pt x="151" y="120"/>
                  <a:pt x="148" y="119"/>
                  <a:pt x="145" y="119"/>
                </a:cubicBezTo>
                <a:cubicBezTo>
                  <a:pt x="142" y="119"/>
                  <a:pt x="139" y="120"/>
                  <a:pt x="136" y="123"/>
                </a:cubicBezTo>
                <a:cubicBezTo>
                  <a:pt x="134" y="125"/>
                  <a:pt x="133" y="128"/>
                  <a:pt x="133" y="131"/>
                </a:cubicBezTo>
                <a:cubicBezTo>
                  <a:pt x="133" y="135"/>
                  <a:pt x="134" y="138"/>
                  <a:pt x="136" y="140"/>
                </a:cubicBezTo>
                <a:cubicBezTo>
                  <a:pt x="139" y="142"/>
                  <a:pt x="141" y="143"/>
                  <a:pt x="145" y="143"/>
                </a:cubicBezTo>
                <a:cubicBezTo>
                  <a:pt x="148" y="143"/>
                  <a:pt x="151" y="142"/>
                  <a:pt x="153" y="140"/>
                </a:cubicBezTo>
                <a:cubicBezTo>
                  <a:pt x="156" y="138"/>
                  <a:pt x="157" y="135"/>
                  <a:pt x="157" y="13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1" name="Freeform 131"/>
          <p:cNvSpPr>
            <a:spLocks noEditPoints="1"/>
          </p:cNvSpPr>
          <p:nvPr/>
        </p:nvSpPr>
        <p:spPr bwMode="auto">
          <a:xfrm>
            <a:off x="4023600" y="3329370"/>
            <a:ext cx="233094" cy="185226"/>
          </a:xfrm>
          <a:custGeom>
            <a:avLst/>
            <a:gdLst>
              <a:gd name="T0" fmla="*/ 124 w 169"/>
              <a:gd name="T1" fmla="*/ 25 h 134"/>
              <a:gd name="T2" fmla="*/ 133 w 169"/>
              <a:gd name="T3" fmla="*/ 49 h 134"/>
              <a:gd name="T4" fmla="*/ 124 w 169"/>
              <a:gd name="T5" fmla="*/ 73 h 134"/>
              <a:gd name="T6" fmla="*/ 100 w 169"/>
              <a:gd name="T7" fmla="*/ 91 h 134"/>
              <a:gd name="T8" fmla="*/ 66 w 169"/>
              <a:gd name="T9" fmla="*/ 97 h 134"/>
              <a:gd name="T10" fmla="*/ 50 w 169"/>
              <a:gd name="T11" fmla="*/ 96 h 134"/>
              <a:gd name="T12" fmla="*/ 23 w 169"/>
              <a:gd name="T13" fmla="*/ 108 h 134"/>
              <a:gd name="T14" fmla="*/ 15 w 169"/>
              <a:gd name="T15" fmla="*/ 109 h 134"/>
              <a:gd name="T16" fmla="*/ 15 w 169"/>
              <a:gd name="T17" fmla="*/ 109 h 134"/>
              <a:gd name="T18" fmla="*/ 13 w 169"/>
              <a:gd name="T19" fmla="*/ 109 h 134"/>
              <a:gd name="T20" fmla="*/ 12 w 169"/>
              <a:gd name="T21" fmla="*/ 107 h 134"/>
              <a:gd name="T22" fmla="*/ 12 w 169"/>
              <a:gd name="T23" fmla="*/ 106 h 134"/>
              <a:gd name="T24" fmla="*/ 12 w 169"/>
              <a:gd name="T25" fmla="*/ 105 h 134"/>
              <a:gd name="T26" fmla="*/ 12 w 169"/>
              <a:gd name="T27" fmla="*/ 105 h 134"/>
              <a:gd name="T28" fmla="*/ 12 w 169"/>
              <a:gd name="T29" fmla="*/ 104 h 134"/>
              <a:gd name="T30" fmla="*/ 13 w 169"/>
              <a:gd name="T31" fmla="*/ 104 h 134"/>
              <a:gd name="T32" fmla="*/ 13 w 169"/>
              <a:gd name="T33" fmla="*/ 103 h 134"/>
              <a:gd name="T34" fmla="*/ 13 w 169"/>
              <a:gd name="T35" fmla="*/ 103 h 134"/>
              <a:gd name="T36" fmla="*/ 14 w 169"/>
              <a:gd name="T37" fmla="*/ 102 h 134"/>
              <a:gd name="T38" fmla="*/ 16 w 169"/>
              <a:gd name="T39" fmla="*/ 100 h 134"/>
              <a:gd name="T40" fmla="*/ 18 w 169"/>
              <a:gd name="T41" fmla="*/ 97 h 134"/>
              <a:gd name="T42" fmla="*/ 21 w 169"/>
              <a:gd name="T43" fmla="*/ 95 h 134"/>
              <a:gd name="T44" fmla="*/ 23 w 169"/>
              <a:gd name="T45" fmla="*/ 91 h 134"/>
              <a:gd name="T46" fmla="*/ 25 w 169"/>
              <a:gd name="T47" fmla="*/ 87 h 134"/>
              <a:gd name="T48" fmla="*/ 6 w 169"/>
              <a:gd name="T49" fmla="*/ 70 h 134"/>
              <a:gd name="T50" fmla="*/ 0 w 169"/>
              <a:gd name="T51" fmla="*/ 49 h 134"/>
              <a:gd name="T52" fmla="*/ 9 w 169"/>
              <a:gd name="T53" fmla="*/ 25 h 134"/>
              <a:gd name="T54" fmla="*/ 33 w 169"/>
              <a:gd name="T55" fmla="*/ 7 h 134"/>
              <a:gd name="T56" fmla="*/ 66 w 169"/>
              <a:gd name="T57" fmla="*/ 0 h 134"/>
              <a:gd name="T58" fmla="*/ 100 w 169"/>
              <a:gd name="T59" fmla="*/ 7 h 134"/>
              <a:gd name="T60" fmla="*/ 124 w 169"/>
              <a:gd name="T61" fmla="*/ 25 h 134"/>
              <a:gd name="T62" fmla="*/ 169 w 169"/>
              <a:gd name="T63" fmla="*/ 73 h 134"/>
              <a:gd name="T64" fmla="*/ 162 w 169"/>
              <a:gd name="T65" fmla="*/ 94 h 134"/>
              <a:gd name="T66" fmla="*/ 144 w 169"/>
              <a:gd name="T67" fmla="*/ 111 h 134"/>
              <a:gd name="T68" fmla="*/ 146 w 169"/>
              <a:gd name="T69" fmla="*/ 115 h 134"/>
              <a:gd name="T70" fmla="*/ 148 w 169"/>
              <a:gd name="T71" fmla="*/ 119 h 134"/>
              <a:gd name="T72" fmla="*/ 150 w 169"/>
              <a:gd name="T73" fmla="*/ 122 h 134"/>
              <a:gd name="T74" fmla="*/ 153 w 169"/>
              <a:gd name="T75" fmla="*/ 124 h 134"/>
              <a:gd name="T76" fmla="*/ 155 w 169"/>
              <a:gd name="T77" fmla="*/ 127 h 134"/>
              <a:gd name="T78" fmla="*/ 155 w 169"/>
              <a:gd name="T79" fmla="*/ 127 h 134"/>
              <a:gd name="T80" fmla="*/ 156 w 169"/>
              <a:gd name="T81" fmla="*/ 128 h 134"/>
              <a:gd name="T82" fmla="*/ 156 w 169"/>
              <a:gd name="T83" fmla="*/ 128 h 134"/>
              <a:gd name="T84" fmla="*/ 157 w 169"/>
              <a:gd name="T85" fmla="*/ 129 h 134"/>
              <a:gd name="T86" fmla="*/ 157 w 169"/>
              <a:gd name="T87" fmla="*/ 129 h 134"/>
              <a:gd name="T88" fmla="*/ 157 w 169"/>
              <a:gd name="T89" fmla="*/ 130 h 134"/>
              <a:gd name="T90" fmla="*/ 157 w 169"/>
              <a:gd name="T91" fmla="*/ 130 h 134"/>
              <a:gd name="T92" fmla="*/ 157 w 169"/>
              <a:gd name="T93" fmla="*/ 131 h 134"/>
              <a:gd name="T94" fmla="*/ 156 w 169"/>
              <a:gd name="T95" fmla="*/ 133 h 134"/>
              <a:gd name="T96" fmla="*/ 154 w 169"/>
              <a:gd name="T97" fmla="*/ 134 h 134"/>
              <a:gd name="T98" fmla="*/ 145 w 169"/>
              <a:gd name="T99" fmla="*/ 132 h 134"/>
              <a:gd name="T100" fmla="*/ 119 w 169"/>
              <a:gd name="T101" fmla="*/ 120 h 134"/>
              <a:gd name="T102" fmla="*/ 103 w 169"/>
              <a:gd name="T103" fmla="*/ 121 h 134"/>
              <a:gd name="T104" fmla="*/ 58 w 169"/>
              <a:gd name="T105" fmla="*/ 109 h 134"/>
              <a:gd name="T106" fmla="*/ 66 w 169"/>
              <a:gd name="T107" fmla="*/ 109 h 134"/>
              <a:gd name="T108" fmla="*/ 95 w 169"/>
              <a:gd name="T109" fmla="*/ 105 h 134"/>
              <a:gd name="T110" fmla="*/ 120 w 169"/>
              <a:gd name="T111" fmla="*/ 93 h 134"/>
              <a:gd name="T112" fmla="*/ 139 w 169"/>
              <a:gd name="T113" fmla="*/ 73 h 134"/>
              <a:gd name="T114" fmla="*/ 145 w 169"/>
              <a:gd name="T115" fmla="*/ 49 h 134"/>
              <a:gd name="T116" fmla="*/ 143 w 169"/>
              <a:gd name="T117" fmla="*/ 34 h 134"/>
              <a:gd name="T118" fmla="*/ 162 w 169"/>
              <a:gd name="T119" fmla="*/ 51 h 134"/>
              <a:gd name="T120" fmla="*/ 169 w 169"/>
              <a:gd name="T121" fmla="*/ 7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34">
                <a:moveTo>
                  <a:pt x="124" y="25"/>
                </a:moveTo>
                <a:cubicBezTo>
                  <a:pt x="130" y="32"/>
                  <a:pt x="133" y="40"/>
                  <a:pt x="133" y="49"/>
                </a:cubicBezTo>
                <a:cubicBezTo>
                  <a:pt x="133" y="58"/>
                  <a:pt x="130" y="66"/>
                  <a:pt x="124" y="73"/>
                </a:cubicBezTo>
                <a:cubicBezTo>
                  <a:pt x="118" y="81"/>
                  <a:pt x="110" y="86"/>
                  <a:pt x="100" y="91"/>
                </a:cubicBezTo>
                <a:cubicBezTo>
                  <a:pt x="89" y="95"/>
                  <a:pt x="78" y="97"/>
                  <a:pt x="66" y="97"/>
                </a:cubicBezTo>
                <a:cubicBezTo>
                  <a:pt x="61" y="97"/>
                  <a:pt x="55" y="97"/>
                  <a:pt x="50" y="96"/>
                </a:cubicBezTo>
                <a:cubicBezTo>
                  <a:pt x="42" y="101"/>
                  <a:pt x="33" y="105"/>
                  <a:pt x="23" y="108"/>
                </a:cubicBezTo>
                <a:cubicBezTo>
                  <a:pt x="21" y="108"/>
                  <a:pt x="18" y="109"/>
                  <a:pt x="15" y="109"/>
                </a:cubicBezTo>
                <a:cubicBezTo>
                  <a:pt x="15" y="109"/>
                  <a:pt x="15" y="109"/>
                  <a:pt x="15" y="109"/>
                </a:cubicBezTo>
                <a:cubicBezTo>
                  <a:pt x="14" y="109"/>
                  <a:pt x="14" y="109"/>
                  <a:pt x="13" y="109"/>
                </a:cubicBezTo>
                <a:cubicBezTo>
                  <a:pt x="12" y="108"/>
                  <a:pt x="12" y="107"/>
                  <a:pt x="12" y="107"/>
                </a:cubicBezTo>
                <a:cubicBezTo>
                  <a:pt x="12" y="106"/>
                  <a:pt x="12" y="106"/>
                  <a:pt x="12" y="106"/>
                </a:cubicBezTo>
                <a:cubicBezTo>
                  <a:pt x="12" y="106"/>
                  <a:pt x="12" y="106"/>
                  <a:pt x="12" y="105"/>
                </a:cubicBezTo>
                <a:cubicBezTo>
                  <a:pt x="12" y="105"/>
                  <a:pt x="12" y="105"/>
                  <a:pt x="12" y="105"/>
                </a:cubicBezTo>
                <a:cubicBezTo>
                  <a:pt x="12" y="105"/>
                  <a:pt x="12" y="104"/>
                  <a:pt x="12" y="104"/>
                </a:cubicBezTo>
                <a:cubicBezTo>
                  <a:pt x="12" y="104"/>
                  <a:pt x="12" y="104"/>
                  <a:pt x="13" y="104"/>
                </a:cubicBezTo>
                <a:cubicBezTo>
                  <a:pt x="13" y="104"/>
                  <a:pt x="13" y="103"/>
                  <a:pt x="13" y="103"/>
                </a:cubicBezTo>
                <a:cubicBezTo>
                  <a:pt x="13" y="103"/>
                  <a:pt x="13" y="103"/>
                  <a:pt x="13" y="103"/>
                </a:cubicBezTo>
                <a:cubicBezTo>
                  <a:pt x="14" y="103"/>
                  <a:pt x="14" y="103"/>
                  <a:pt x="14" y="102"/>
                </a:cubicBezTo>
                <a:cubicBezTo>
                  <a:pt x="14" y="102"/>
                  <a:pt x="15" y="101"/>
                  <a:pt x="16" y="100"/>
                </a:cubicBezTo>
                <a:cubicBezTo>
                  <a:pt x="17" y="99"/>
                  <a:pt x="18" y="98"/>
                  <a:pt x="18" y="97"/>
                </a:cubicBezTo>
                <a:cubicBezTo>
                  <a:pt x="19" y="97"/>
                  <a:pt x="20" y="96"/>
                  <a:pt x="21" y="95"/>
                </a:cubicBezTo>
                <a:cubicBezTo>
                  <a:pt x="21" y="93"/>
                  <a:pt x="22" y="92"/>
                  <a:pt x="23" y="91"/>
                </a:cubicBezTo>
                <a:cubicBezTo>
                  <a:pt x="24" y="90"/>
                  <a:pt x="24" y="88"/>
                  <a:pt x="25" y="87"/>
                </a:cubicBezTo>
                <a:cubicBezTo>
                  <a:pt x="17" y="82"/>
                  <a:pt x="11" y="77"/>
                  <a:pt x="6" y="70"/>
                </a:cubicBezTo>
                <a:cubicBezTo>
                  <a:pt x="2" y="63"/>
                  <a:pt x="0" y="56"/>
                  <a:pt x="0" y="49"/>
                </a:cubicBezTo>
                <a:cubicBezTo>
                  <a:pt x="0" y="40"/>
                  <a:pt x="3" y="32"/>
                  <a:pt x="9" y="25"/>
                </a:cubicBezTo>
                <a:cubicBezTo>
                  <a:pt x="14" y="17"/>
                  <a:pt x="23" y="11"/>
                  <a:pt x="33" y="7"/>
                </a:cubicBezTo>
                <a:cubicBezTo>
                  <a:pt x="43" y="3"/>
                  <a:pt x="54" y="0"/>
                  <a:pt x="66" y="0"/>
                </a:cubicBezTo>
                <a:cubicBezTo>
                  <a:pt x="78" y="0"/>
                  <a:pt x="89" y="3"/>
                  <a:pt x="100" y="7"/>
                </a:cubicBezTo>
                <a:cubicBezTo>
                  <a:pt x="110" y="11"/>
                  <a:pt x="118" y="17"/>
                  <a:pt x="124" y="25"/>
                </a:cubicBezTo>
                <a:close/>
                <a:moveTo>
                  <a:pt x="169" y="73"/>
                </a:moveTo>
                <a:cubicBezTo>
                  <a:pt x="169" y="81"/>
                  <a:pt x="167" y="88"/>
                  <a:pt x="162" y="94"/>
                </a:cubicBezTo>
                <a:cubicBezTo>
                  <a:pt x="158" y="101"/>
                  <a:pt x="152" y="106"/>
                  <a:pt x="144" y="111"/>
                </a:cubicBezTo>
                <a:cubicBezTo>
                  <a:pt x="145" y="112"/>
                  <a:pt x="145" y="114"/>
                  <a:pt x="146" y="115"/>
                </a:cubicBezTo>
                <a:cubicBezTo>
                  <a:pt x="147" y="116"/>
                  <a:pt x="147" y="118"/>
                  <a:pt x="148" y="119"/>
                </a:cubicBezTo>
                <a:cubicBezTo>
                  <a:pt x="149" y="120"/>
                  <a:pt x="150" y="121"/>
                  <a:pt x="150" y="122"/>
                </a:cubicBezTo>
                <a:cubicBezTo>
                  <a:pt x="151" y="122"/>
                  <a:pt x="152" y="123"/>
                  <a:pt x="153" y="124"/>
                </a:cubicBezTo>
                <a:cubicBezTo>
                  <a:pt x="154" y="125"/>
                  <a:pt x="155" y="126"/>
                  <a:pt x="155" y="127"/>
                </a:cubicBezTo>
                <a:cubicBezTo>
                  <a:pt x="155" y="127"/>
                  <a:pt x="155" y="127"/>
                  <a:pt x="155" y="127"/>
                </a:cubicBezTo>
                <a:cubicBezTo>
                  <a:pt x="156" y="127"/>
                  <a:pt x="156" y="127"/>
                  <a:pt x="156" y="128"/>
                </a:cubicBezTo>
                <a:cubicBezTo>
                  <a:pt x="156" y="128"/>
                  <a:pt x="156" y="128"/>
                  <a:pt x="156" y="128"/>
                </a:cubicBezTo>
                <a:cubicBezTo>
                  <a:pt x="156" y="128"/>
                  <a:pt x="156" y="128"/>
                  <a:pt x="157" y="129"/>
                </a:cubicBezTo>
                <a:cubicBezTo>
                  <a:pt x="157" y="129"/>
                  <a:pt x="157" y="129"/>
                  <a:pt x="157" y="129"/>
                </a:cubicBezTo>
                <a:cubicBezTo>
                  <a:pt x="157" y="129"/>
                  <a:pt x="157" y="129"/>
                  <a:pt x="157" y="130"/>
                </a:cubicBezTo>
                <a:cubicBezTo>
                  <a:pt x="157" y="130"/>
                  <a:pt x="157" y="130"/>
                  <a:pt x="157" y="130"/>
                </a:cubicBezTo>
                <a:cubicBezTo>
                  <a:pt x="157" y="130"/>
                  <a:pt x="157" y="131"/>
                  <a:pt x="157" y="131"/>
                </a:cubicBezTo>
                <a:cubicBezTo>
                  <a:pt x="157" y="132"/>
                  <a:pt x="156" y="132"/>
                  <a:pt x="156" y="133"/>
                </a:cubicBezTo>
                <a:cubicBezTo>
                  <a:pt x="155" y="133"/>
                  <a:pt x="154" y="134"/>
                  <a:pt x="154" y="134"/>
                </a:cubicBezTo>
                <a:cubicBezTo>
                  <a:pt x="150" y="133"/>
                  <a:pt x="148" y="133"/>
                  <a:pt x="145" y="132"/>
                </a:cubicBezTo>
                <a:cubicBezTo>
                  <a:pt x="136" y="130"/>
                  <a:pt x="127" y="125"/>
                  <a:pt x="119" y="120"/>
                </a:cubicBezTo>
                <a:cubicBezTo>
                  <a:pt x="114" y="121"/>
                  <a:pt x="108" y="121"/>
                  <a:pt x="103" y="121"/>
                </a:cubicBezTo>
                <a:cubicBezTo>
                  <a:pt x="85" y="121"/>
                  <a:pt x="71" y="117"/>
                  <a:pt x="58" y="109"/>
                </a:cubicBezTo>
                <a:cubicBezTo>
                  <a:pt x="62" y="109"/>
                  <a:pt x="64" y="109"/>
                  <a:pt x="66" y="109"/>
                </a:cubicBezTo>
                <a:cubicBezTo>
                  <a:pt x="76" y="109"/>
                  <a:pt x="86" y="108"/>
                  <a:pt x="95" y="105"/>
                </a:cubicBezTo>
                <a:cubicBezTo>
                  <a:pt x="105" y="102"/>
                  <a:pt x="113" y="98"/>
                  <a:pt x="120" y="93"/>
                </a:cubicBezTo>
                <a:cubicBezTo>
                  <a:pt x="128" y="87"/>
                  <a:pt x="134" y="80"/>
                  <a:pt x="139" y="73"/>
                </a:cubicBezTo>
                <a:cubicBezTo>
                  <a:pt x="143" y="65"/>
                  <a:pt x="145" y="57"/>
                  <a:pt x="145" y="49"/>
                </a:cubicBezTo>
                <a:cubicBezTo>
                  <a:pt x="145" y="44"/>
                  <a:pt x="144" y="39"/>
                  <a:pt x="143" y="34"/>
                </a:cubicBezTo>
                <a:cubicBezTo>
                  <a:pt x="151" y="39"/>
                  <a:pt x="157" y="45"/>
                  <a:pt x="162" y="51"/>
                </a:cubicBezTo>
                <a:cubicBezTo>
                  <a:pt x="167" y="58"/>
                  <a:pt x="169" y="65"/>
                  <a:pt x="169"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2" name="Freeform 132"/>
          <p:cNvSpPr>
            <a:spLocks noEditPoints="1"/>
          </p:cNvSpPr>
          <p:nvPr/>
        </p:nvSpPr>
        <p:spPr bwMode="auto">
          <a:xfrm>
            <a:off x="4314968" y="3298151"/>
            <a:ext cx="199795" cy="216445"/>
          </a:xfrm>
          <a:custGeom>
            <a:avLst/>
            <a:gdLst>
              <a:gd name="T0" fmla="*/ 140 w 145"/>
              <a:gd name="T1" fmla="*/ 88 h 158"/>
              <a:gd name="T2" fmla="*/ 137 w 145"/>
              <a:gd name="T3" fmla="*/ 108 h 158"/>
              <a:gd name="T4" fmla="*/ 132 w 145"/>
              <a:gd name="T5" fmla="*/ 129 h 158"/>
              <a:gd name="T6" fmla="*/ 103 w 145"/>
              <a:gd name="T7" fmla="*/ 158 h 158"/>
              <a:gd name="T8" fmla="*/ 90 w 145"/>
              <a:gd name="T9" fmla="*/ 158 h 158"/>
              <a:gd name="T10" fmla="*/ 52 w 145"/>
              <a:gd name="T11" fmla="*/ 149 h 158"/>
              <a:gd name="T12" fmla="*/ 12 w 145"/>
              <a:gd name="T13" fmla="*/ 145 h 158"/>
              <a:gd name="T14" fmla="*/ 0 w 145"/>
              <a:gd name="T15" fmla="*/ 133 h 158"/>
              <a:gd name="T16" fmla="*/ 3 w 145"/>
              <a:gd name="T17" fmla="*/ 64 h 158"/>
              <a:gd name="T18" fmla="*/ 38 w 145"/>
              <a:gd name="T19" fmla="*/ 61 h 158"/>
              <a:gd name="T20" fmla="*/ 61 w 145"/>
              <a:gd name="T21" fmla="*/ 34 h 158"/>
              <a:gd name="T22" fmla="*/ 67 w 145"/>
              <a:gd name="T23" fmla="*/ 14 h 158"/>
              <a:gd name="T24" fmla="*/ 81 w 145"/>
              <a:gd name="T25" fmla="*/ 0 h 158"/>
              <a:gd name="T26" fmla="*/ 105 w 145"/>
              <a:gd name="T27" fmla="*/ 13 h 158"/>
              <a:gd name="T28" fmla="*/ 104 w 145"/>
              <a:gd name="T29" fmla="*/ 49 h 158"/>
              <a:gd name="T30" fmla="*/ 138 w 145"/>
              <a:gd name="T31" fmla="*/ 56 h 158"/>
              <a:gd name="T32" fmla="*/ 22 w 145"/>
              <a:gd name="T33" fmla="*/ 132 h 158"/>
              <a:gd name="T34" fmla="*/ 22 w 145"/>
              <a:gd name="T35" fmla="*/ 123 h 158"/>
              <a:gd name="T36" fmla="*/ 14 w 145"/>
              <a:gd name="T37" fmla="*/ 123 h 158"/>
              <a:gd name="T38" fmla="*/ 14 w 145"/>
              <a:gd name="T39" fmla="*/ 132 h 158"/>
              <a:gd name="T40" fmla="*/ 22 w 145"/>
              <a:gd name="T41" fmla="*/ 132 h 158"/>
              <a:gd name="T42" fmla="*/ 129 w 145"/>
              <a:gd name="T43" fmla="*/ 64 h 158"/>
              <a:gd name="T44" fmla="*/ 87 w 145"/>
              <a:gd name="T45" fmla="*/ 61 h 158"/>
              <a:gd name="T46" fmla="*/ 96 w 145"/>
              <a:gd name="T47" fmla="*/ 30 h 158"/>
              <a:gd name="T48" fmla="*/ 81 w 145"/>
              <a:gd name="T49" fmla="*/ 12 h 158"/>
              <a:gd name="T50" fmla="*/ 75 w 145"/>
              <a:gd name="T51" fmla="*/ 32 h 158"/>
              <a:gd name="T52" fmla="*/ 62 w 145"/>
              <a:gd name="T53" fmla="*/ 51 h 158"/>
              <a:gd name="T54" fmla="*/ 57 w 145"/>
              <a:gd name="T55" fmla="*/ 58 h 158"/>
              <a:gd name="T56" fmla="*/ 50 w 145"/>
              <a:gd name="T57" fmla="*/ 66 h 158"/>
              <a:gd name="T58" fmla="*/ 42 w 145"/>
              <a:gd name="T59" fmla="*/ 72 h 158"/>
              <a:gd name="T60" fmla="*/ 36 w 145"/>
              <a:gd name="T61" fmla="*/ 73 h 158"/>
              <a:gd name="T62" fmla="*/ 39 w 145"/>
              <a:gd name="T63" fmla="*/ 133 h 158"/>
              <a:gd name="T64" fmla="*/ 45 w 145"/>
              <a:gd name="T65" fmla="*/ 134 h 158"/>
              <a:gd name="T66" fmla="*/ 52 w 145"/>
              <a:gd name="T67" fmla="*/ 136 h 158"/>
              <a:gd name="T68" fmla="*/ 58 w 145"/>
              <a:gd name="T69" fmla="*/ 139 h 158"/>
              <a:gd name="T70" fmla="*/ 102 w 145"/>
              <a:gd name="T71" fmla="*/ 145 h 158"/>
              <a:gd name="T72" fmla="*/ 120 w 145"/>
              <a:gd name="T73" fmla="*/ 124 h 158"/>
              <a:gd name="T74" fmla="*/ 126 w 145"/>
              <a:gd name="T75" fmla="*/ 112 h 158"/>
              <a:gd name="T76" fmla="*/ 129 w 145"/>
              <a:gd name="T77" fmla="*/ 95 h 158"/>
              <a:gd name="T78" fmla="*/ 126 w 145"/>
              <a:gd name="T79" fmla="*/ 85 h 158"/>
              <a:gd name="T80" fmla="*/ 133 w 145"/>
              <a:gd name="T81" fmla="*/ 7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 h="158">
                <a:moveTo>
                  <a:pt x="145" y="73"/>
                </a:moveTo>
                <a:cubicBezTo>
                  <a:pt x="145" y="78"/>
                  <a:pt x="143" y="83"/>
                  <a:pt x="140" y="88"/>
                </a:cubicBezTo>
                <a:cubicBezTo>
                  <a:pt x="141" y="90"/>
                  <a:pt x="141" y="92"/>
                  <a:pt x="141" y="95"/>
                </a:cubicBezTo>
                <a:cubicBezTo>
                  <a:pt x="141" y="100"/>
                  <a:pt x="140" y="104"/>
                  <a:pt x="137" y="108"/>
                </a:cubicBezTo>
                <a:cubicBezTo>
                  <a:pt x="138" y="110"/>
                  <a:pt x="138" y="111"/>
                  <a:pt x="138" y="112"/>
                </a:cubicBezTo>
                <a:cubicBezTo>
                  <a:pt x="138" y="119"/>
                  <a:pt x="136" y="124"/>
                  <a:pt x="132" y="129"/>
                </a:cubicBezTo>
                <a:cubicBezTo>
                  <a:pt x="132" y="138"/>
                  <a:pt x="129" y="145"/>
                  <a:pt x="124" y="150"/>
                </a:cubicBezTo>
                <a:cubicBezTo>
                  <a:pt x="119" y="155"/>
                  <a:pt x="111" y="158"/>
                  <a:pt x="103" y="158"/>
                </a:cubicBezTo>
                <a:cubicBezTo>
                  <a:pt x="99" y="158"/>
                  <a:pt x="99" y="158"/>
                  <a:pt x="99" y="158"/>
                </a:cubicBezTo>
                <a:cubicBezTo>
                  <a:pt x="90" y="158"/>
                  <a:pt x="90" y="158"/>
                  <a:pt x="90" y="158"/>
                </a:cubicBezTo>
                <a:cubicBezTo>
                  <a:pt x="84" y="158"/>
                  <a:pt x="78" y="157"/>
                  <a:pt x="72" y="155"/>
                </a:cubicBezTo>
                <a:cubicBezTo>
                  <a:pt x="67" y="154"/>
                  <a:pt x="60" y="152"/>
                  <a:pt x="52" y="149"/>
                </a:cubicBezTo>
                <a:cubicBezTo>
                  <a:pt x="45" y="147"/>
                  <a:pt x="40" y="145"/>
                  <a:pt x="39" y="145"/>
                </a:cubicBezTo>
                <a:cubicBezTo>
                  <a:pt x="12" y="145"/>
                  <a:pt x="12" y="145"/>
                  <a:pt x="12" y="145"/>
                </a:cubicBezTo>
                <a:cubicBezTo>
                  <a:pt x="8" y="145"/>
                  <a:pt x="6" y="144"/>
                  <a:pt x="3" y="142"/>
                </a:cubicBezTo>
                <a:cubicBezTo>
                  <a:pt x="1" y="140"/>
                  <a:pt x="0" y="137"/>
                  <a:pt x="0" y="133"/>
                </a:cubicBezTo>
                <a:cubicBezTo>
                  <a:pt x="0" y="73"/>
                  <a:pt x="0" y="73"/>
                  <a:pt x="0" y="73"/>
                </a:cubicBezTo>
                <a:cubicBezTo>
                  <a:pt x="0" y="70"/>
                  <a:pt x="1" y="67"/>
                  <a:pt x="3" y="64"/>
                </a:cubicBezTo>
                <a:cubicBezTo>
                  <a:pt x="6" y="62"/>
                  <a:pt x="8" y="61"/>
                  <a:pt x="12" y="61"/>
                </a:cubicBezTo>
                <a:cubicBezTo>
                  <a:pt x="38" y="61"/>
                  <a:pt x="38" y="61"/>
                  <a:pt x="38" y="61"/>
                </a:cubicBezTo>
                <a:cubicBezTo>
                  <a:pt x="40" y="59"/>
                  <a:pt x="44" y="54"/>
                  <a:pt x="51" y="46"/>
                </a:cubicBezTo>
                <a:cubicBezTo>
                  <a:pt x="54" y="41"/>
                  <a:pt x="58" y="37"/>
                  <a:pt x="61" y="34"/>
                </a:cubicBezTo>
                <a:cubicBezTo>
                  <a:pt x="62" y="32"/>
                  <a:pt x="63" y="30"/>
                  <a:pt x="64" y="26"/>
                </a:cubicBezTo>
                <a:cubicBezTo>
                  <a:pt x="65" y="22"/>
                  <a:pt x="66" y="18"/>
                  <a:pt x="67" y="14"/>
                </a:cubicBezTo>
                <a:cubicBezTo>
                  <a:pt x="68" y="10"/>
                  <a:pt x="70" y="6"/>
                  <a:pt x="73" y="4"/>
                </a:cubicBezTo>
                <a:cubicBezTo>
                  <a:pt x="75" y="1"/>
                  <a:pt x="78" y="0"/>
                  <a:pt x="81" y="0"/>
                </a:cubicBezTo>
                <a:cubicBezTo>
                  <a:pt x="87" y="0"/>
                  <a:pt x="91" y="1"/>
                  <a:pt x="96" y="3"/>
                </a:cubicBezTo>
                <a:cubicBezTo>
                  <a:pt x="100" y="5"/>
                  <a:pt x="103" y="9"/>
                  <a:pt x="105" y="13"/>
                </a:cubicBezTo>
                <a:cubicBezTo>
                  <a:pt x="107" y="17"/>
                  <a:pt x="109" y="23"/>
                  <a:pt x="109" y="30"/>
                </a:cubicBezTo>
                <a:cubicBezTo>
                  <a:pt x="109" y="36"/>
                  <a:pt x="107" y="42"/>
                  <a:pt x="104" y="49"/>
                </a:cubicBezTo>
                <a:cubicBezTo>
                  <a:pt x="121" y="49"/>
                  <a:pt x="121" y="49"/>
                  <a:pt x="121" y="49"/>
                </a:cubicBezTo>
                <a:cubicBezTo>
                  <a:pt x="127" y="49"/>
                  <a:pt x="133" y="51"/>
                  <a:pt x="138" y="56"/>
                </a:cubicBezTo>
                <a:cubicBezTo>
                  <a:pt x="142" y="61"/>
                  <a:pt x="145" y="66"/>
                  <a:pt x="145" y="73"/>
                </a:cubicBezTo>
                <a:close/>
                <a:moveTo>
                  <a:pt x="22" y="132"/>
                </a:moveTo>
                <a:cubicBezTo>
                  <a:pt x="23" y="130"/>
                  <a:pt x="24" y="129"/>
                  <a:pt x="24" y="127"/>
                </a:cubicBezTo>
                <a:cubicBezTo>
                  <a:pt x="24" y="126"/>
                  <a:pt x="23" y="124"/>
                  <a:pt x="22" y="123"/>
                </a:cubicBezTo>
                <a:cubicBezTo>
                  <a:pt x="21" y="122"/>
                  <a:pt x="19" y="121"/>
                  <a:pt x="18" y="121"/>
                </a:cubicBezTo>
                <a:cubicBezTo>
                  <a:pt x="16" y="121"/>
                  <a:pt x="15" y="122"/>
                  <a:pt x="14" y="123"/>
                </a:cubicBezTo>
                <a:cubicBezTo>
                  <a:pt x="12" y="124"/>
                  <a:pt x="12" y="126"/>
                  <a:pt x="12" y="127"/>
                </a:cubicBezTo>
                <a:cubicBezTo>
                  <a:pt x="12" y="129"/>
                  <a:pt x="12" y="130"/>
                  <a:pt x="14" y="132"/>
                </a:cubicBezTo>
                <a:cubicBezTo>
                  <a:pt x="15" y="133"/>
                  <a:pt x="16" y="133"/>
                  <a:pt x="18" y="133"/>
                </a:cubicBezTo>
                <a:cubicBezTo>
                  <a:pt x="19" y="133"/>
                  <a:pt x="21" y="133"/>
                  <a:pt x="22" y="132"/>
                </a:cubicBezTo>
                <a:close/>
                <a:moveTo>
                  <a:pt x="133" y="73"/>
                </a:moveTo>
                <a:cubicBezTo>
                  <a:pt x="133" y="70"/>
                  <a:pt x="132" y="67"/>
                  <a:pt x="129" y="64"/>
                </a:cubicBezTo>
                <a:cubicBezTo>
                  <a:pt x="127" y="62"/>
                  <a:pt x="124" y="61"/>
                  <a:pt x="121" y="61"/>
                </a:cubicBezTo>
                <a:cubicBezTo>
                  <a:pt x="87" y="61"/>
                  <a:pt x="87" y="61"/>
                  <a:pt x="87" y="61"/>
                </a:cubicBezTo>
                <a:cubicBezTo>
                  <a:pt x="87" y="57"/>
                  <a:pt x="89" y="52"/>
                  <a:pt x="92" y="46"/>
                </a:cubicBezTo>
                <a:cubicBezTo>
                  <a:pt x="95" y="39"/>
                  <a:pt x="96" y="34"/>
                  <a:pt x="96" y="30"/>
                </a:cubicBezTo>
                <a:cubicBezTo>
                  <a:pt x="96" y="24"/>
                  <a:pt x="95" y="20"/>
                  <a:pt x="93" y="17"/>
                </a:cubicBezTo>
                <a:cubicBezTo>
                  <a:pt x="91" y="14"/>
                  <a:pt x="87" y="12"/>
                  <a:pt x="81" y="12"/>
                </a:cubicBezTo>
                <a:cubicBezTo>
                  <a:pt x="80" y="14"/>
                  <a:pt x="78" y="17"/>
                  <a:pt x="78" y="20"/>
                </a:cubicBezTo>
                <a:cubicBezTo>
                  <a:pt x="77" y="24"/>
                  <a:pt x="76" y="28"/>
                  <a:pt x="75" y="32"/>
                </a:cubicBezTo>
                <a:cubicBezTo>
                  <a:pt x="74" y="36"/>
                  <a:pt x="72" y="40"/>
                  <a:pt x="69" y="43"/>
                </a:cubicBezTo>
                <a:cubicBezTo>
                  <a:pt x="68" y="44"/>
                  <a:pt x="65" y="47"/>
                  <a:pt x="62" y="51"/>
                </a:cubicBezTo>
                <a:cubicBezTo>
                  <a:pt x="62" y="52"/>
                  <a:pt x="61" y="52"/>
                  <a:pt x="60" y="54"/>
                </a:cubicBezTo>
                <a:cubicBezTo>
                  <a:pt x="59" y="56"/>
                  <a:pt x="58" y="57"/>
                  <a:pt x="57" y="58"/>
                </a:cubicBezTo>
                <a:cubicBezTo>
                  <a:pt x="56" y="59"/>
                  <a:pt x="55" y="60"/>
                  <a:pt x="54" y="62"/>
                </a:cubicBezTo>
                <a:cubicBezTo>
                  <a:pt x="52" y="64"/>
                  <a:pt x="51" y="65"/>
                  <a:pt x="50" y="66"/>
                </a:cubicBezTo>
                <a:cubicBezTo>
                  <a:pt x="49" y="67"/>
                  <a:pt x="47" y="68"/>
                  <a:pt x="46" y="69"/>
                </a:cubicBezTo>
                <a:cubicBezTo>
                  <a:pt x="45" y="71"/>
                  <a:pt x="44" y="71"/>
                  <a:pt x="42" y="72"/>
                </a:cubicBezTo>
                <a:cubicBezTo>
                  <a:pt x="41" y="73"/>
                  <a:pt x="40" y="73"/>
                  <a:pt x="39" y="73"/>
                </a:cubicBezTo>
                <a:cubicBezTo>
                  <a:pt x="36" y="73"/>
                  <a:pt x="36" y="73"/>
                  <a:pt x="36" y="73"/>
                </a:cubicBezTo>
                <a:cubicBezTo>
                  <a:pt x="36" y="133"/>
                  <a:pt x="36" y="133"/>
                  <a:pt x="36" y="133"/>
                </a:cubicBezTo>
                <a:cubicBezTo>
                  <a:pt x="39" y="133"/>
                  <a:pt x="39" y="133"/>
                  <a:pt x="39" y="133"/>
                </a:cubicBezTo>
                <a:cubicBezTo>
                  <a:pt x="40" y="133"/>
                  <a:pt x="41" y="133"/>
                  <a:pt x="42" y="134"/>
                </a:cubicBezTo>
                <a:cubicBezTo>
                  <a:pt x="43" y="134"/>
                  <a:pt x="44" y="134"/>
                  <a:pt x="45" y="134"/>
                </a:cubicBezTo>
                <a:cubicBezTo>
                  <a:pt x="46" y="134"/>
                  <a:pt x="47" y="135"/>
                  <a:pt x="49" y="135"/>
                </a:cubicBezTo>
                <a:cubicBezTo>
                  <a:pt x="50" y="136"/>
                  <a:pt x="51" y="136"/>
                  <a:pt x="52" y="136"/>
                </a:cubicBezTo>
                <a:cubicBezTo>
                  <a:pt x="53" y="137"/>
                  <a:pt x="54" y="137"/>
                  <a:pt x="55" y="138"/>
                </a:cubicBezTo>
                <a:cubicBezTo>
                  <a:pt x="57" y="138"/>
                  <a:pt x="58" y="138"/>
                  <a:pt x="58" y="139"/>
                </a:cubicBezTo>
                <a:cubicBezTo>
                  <a:pt x="71" y="143"/>
                  <a:pt x="82" y="145"/>
                  <a:pt x="90" y="145"/>
                </a:cubicBezTo>
                <a:cubicBezTo>
                  <a:pt x="102" y="145"/>
                  <a:pt x="102" y="145"/>
                  <a:pt x="102" y="145"/>
                </a:cubicBezTo>
                <a:cubicBezTo>
                  <a:pt x="114" y="145"/>
                  <a:pt x="120" y="140"/>
                  <a:pt x="120" y="130"/>
                </a:cubicBezTo>
                <a:cubicBezTo>
                  <a:pt x="120" y="128"/>
                  <a:pt x="120" y="126"/>
                  <a:pt x="120" y="124"/>
                </a:cubicBezTo>
                <a:cubicBezTo>
                  <a:pt x="121" y="123"/>
                  <a:pt x="123" y="122"/>
                  <a:pt x="124" y="119"/>
                </a:cubicBezTo>
                <a:cubicBezTo>
                  <a:pt x="125" y="117"/>
                  <a:pt x="126" y="115"/>
                  <a:pt x="126" y="112"/>
                </a:cubicBezTo>
                <a:cubicBezTo>
                  <a:pt x="126" y="110"/>
                  <a:pt x="125" y="108"/>
                  <a:pt x="124" y="106"/>
                </a:cubicBezTo>
                <a:cubicBezTo>
                  <a:pt x="127" y="103"/>
                  <a:pt x="129" y="99"/>
                  <a:pt x="129" y="95"/>
                </a:cubicBezTo>
                <a:cubicBezTo>
                  <a:pt x="129" y="93"/>
                  <a:pt x="129" y="91"/>
                  <a:pt x="128" y="89"/>
                </a:cubicBezTo>
                <a:cubicBezTo>
                  <a:pt x="127" y="88"/>
                  <a:pt x="127" y="86"/>
                  <a:pt x="126" y="85"/>
                </a:cubicBezTo>
                <a:cubicBezTo>
                  <a:pt x="128" y="85"/>
                  <a:pt x="129" y="83"/>
                  <a:pt x="131" y="81"/>
                </a:cubicBezTo>
                <a:cubicBezTo>
                  <a:pt x="132" y="78"/>
                  <a:pt x="133" y="75"/>
                  <a:pt x="133"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3" name="Freeform 133"/>
          <p:cNvSpPr>
            <a:spLocks noEditPoints="1"/>
          </p:cNvSpPr>
          <p:nvPr/>
        </p:nvSpPr>
        <p:spPr bwMode="auto">
          <a:xfrm>
            <a:off x="4570956" y="3312721"/>
            <a:ext cx="201877" cy="218526"/>
          </a:xfrm>
          <a:custGeom>
            <a:avLst/>
            <a:gdLst>
              <a:gd name="T0" fmla="*/ 138 w 146"/>
              <a:gd name="T1" fmla="*/ 102 h 158"/>
              <a:gd name="T2" fmla="*/ 105 w 146"/>
              <a:gd name="T3" fmla="*/ 109 h 158"/>
              <a:gd name="T4" fmla="*/ 106 w 146"/>
              <a:gd name="T5" fmla="*/ 145 h 158"/>
              <a:gd name="T6" fmla="*/ 82 w 146"/>
              <a:gd name="T7" fmla="*/ 158 h 158"/>
              <a:gd name="T8" fmla="*/ 68 w 146"/>
              <a:gd name="T9" fmla="*/ 146 h 158"/>
              <a:gd name="T10" fmla="*/ 64 w 146"/>
              <a:gd name="T11" fmla="*/ 130 h 158"/>
              <a:gd name="T12" fmla="*/ 51 w 146"/>
              <a:gd name="T13" fmla="*/ 112 h 158"/>
              <a:gd name="T14" fmla="*/ 13 w 146"/>
              <a:gd name="T15" fmla="*/ 97 h 158"/>
              <a:gd name="T16" fmla="*/ 0 w 146"/>
              <a:gd name="T17" fmla="*/ 85 h 158"/>
              <a:gd name="T18" fmla="*/ 4 w 146"/>
              <a:gd name="T19" fmla="*/ 16 h 158"/>
              <a:gd name="T20" fmla="*/ 40 w 146"/>
              <a:gd name="T21" fmla="*/ 12 h 158"/>
              <a:gd name="T22" fmla="*/ 74 w 146"/>
              <a:gd name="T23" fmla="*/ 2 h 158"/>
              <a:gd name="T24" fmla="*/ 103 w 146"/>
              <a:gd name="T25" fmla="*/ 0 h 158"/>
              <a:gd name="T26" fmla="*/ 133 w 146"/>
              <a:gd name="T27" fmla="*/ 28 h 158"/>
              <a:gd name="T28" fmla="*/ 139 w 146"/>
              <a:gd name="T29" fmla="*/ 46 h 158"/>
              <a:gd name="T30" fmla="*/ 142 w 146"/>
              <a:gd name="T31" fmla="*/ 63 h 158"/>
              <a:gd name="T32" fmla="*/ 146 w 146"/>
              <a:gd name="T33" fmla="*/ 85 h 158"/>
              <a:gd name="T34" fmla="*/ 25 w 146"/>
              <a:gd name="T35" fmla="*/ 31 h 158"/>
              <a:gd name="T36" fmla="*/ 19 w 146"/>
              <a:gd name="T37" fmla="*/ 25 h 158"/>
              <a:gd name="T38" fmla="*/ 13 w 146"/>
              <a:gd name="T39" fmla="*/ 31 h 158"/>
              <a:gd name="T40" fmla="*/ 19 w 146"/>
              <a:gd name="T41" fmla="*/ 37 h 158"/>
              <a:gd name="T42" fmla="*/ 134 w 146"/>
              <a:gd name="T43" fmla="*/ 85 h 158"/>
              <a:gd name="T44" fmla="*/ 126 w 146"/>
              <a:gd name="T45" fmla="*/ 73 h 158"/>
              <a:gd name="T46" fmla="*/ 130 w 146"/>
              <a:gd name="T47" fmla="*/ 63 h 158"/>
              <a:gd name="T48" fmla="*/ 126 w 146"/>
              <a:gd name="T49" fmla="*/ 45 h 158"/>
              <a:gd name="T50" fmla="*/ 120 w 146"/>
              <a:gd name="T51" fmla="*/ 34 h 158"/>
              <a:gd name="T52" fmla="*/ 116 w 146"/>
              <a:gd name="T53" fmla="*/ 16 h 158"/>
              <a:gd name="T54" fmla="*/ 91 w 146"/>
              <a:gd name="T55" fmla="*/ 12 h 158"/>
              <a:gd name="T56" fmla="*/ 56 w 146"/>
              <a:gd name="T57" fmla="*/ 20 h 158"/>
              <a:gd name="T58" fmla="*/ 49 w 146"/>
              <a:gd name="T59" fmla="*/ 23 h 158"/>
              <a:gd name="T60" fmla="*/ 43 w 146"/>
              <a:gd name="T61" fmla="*/ 24 h 158"/>
              <a:gd name="T62" fmla="*/ 37 w 146"/>
              <a:gd name="T63" fmla="*/ 25 h 158"/>
              <a:gd name="T64" fmla="*/ 40 w 146"/>
              <a:gd name="T65" fmla="*/ 85 h 158"/>
              <a:gd name="T66" fmla="*/ 47 w 146"/>
              <a:gd name="T67" fmla="*/ 88 h 158"/>
              <a:gd name="T68" fmla="*/ 54 w 146"/>
              <a:gd name="T69" fmla="*/ 96 h 158"/>
              <a:gd name="T70" fmla="*/ 61 w 146"/>
              <a:gd name="T71" fmla="*/ 104 h 158"/>
              <a:gd name="T72" fmla="*/ 70 w 146"/>
              <a:gd name="T73" fmla="*/ 115 h 158"/>
              <a:gd name="T74" fmla="*/ 79 w 146"/>
              <a:gd name="T75" fmla="*/ 138 h 158"/>
              <a:gd name="T76" fmla="*/ 94 w 146"/>
              <a:gd name="T77" fmla="*/ 141 h 158"/>
              <a:gd name="T78" fmla="*/ 93 w 146"/>
              <a:gd name="T79" fmla="*/ 112 h 158"/>
              <a:gd name="T80" fmla="*/ 121 w 146"/>
              <a:gd name="T81" fmla="*/ 97 h 158"/>
              <a:gd name="T82" fmla="*/ 134 w 146"/>
              <a:gd name="T83" fmla="*/ 8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 h="158">
                <a:moveTo>
                  <a:pt x="146" y="85"/>
                </a:moveTo>
                <a:cubicBezTo>
                  <a:pt x="146" y="92"/>
                  <a:pt x="143" y="97"/>
                  <a:pt x="138" y="102"/>
                </a:cubicBezTo>
                <a:cubicBezTo>
                  <a:pt x="134" y="107"/>
                  <a:pt x="128" y="109"/>
                  <a:pt x="121" y="109"/>
                </a:cubicBezTo>
                <a:cubicBezTo>
                  <a:pt x="105" y="109"/>
                  <a:pt x="105" y="109"/>
                  <a:pt x="105" y="109"/>
                </a:cubicBezTo>
                <a:cubicBezTo>
                  <a:pt x="108" y="115"/>
                  <a:pt x="109" y="122"/>
                  <a:pt x="109" y="127"/>
                </a:cubicBezTo>
                <a:cubicBezTo>
                  <a:pt x="109" y="135"/>
                  <a:pt x="108" y="141"/>
                  <a:pt x="106" y="145"/>
                </a:cubicBezTo>
                <a:cubicBezTo>
                  <a:pt x="104" y="149"/>
                  <a:pt x="101" y="153"/>
                  <a:pt x="96" y="155"/>
                </a:cubicBezTo>
                <a:cubicBezTo>
                  <a:pt x="92" y="157"/>
                  <a:pt x="87" y="158"/>
                  <a:pt x="82" y="158"/>
                </a:cubicBezTo>
                <a:cubicBezTo>
                  <a:pt x="79" y="158"/>
                  <a:pt x="76" y="156"/>
                  <a:pt x="74" y="154"/>
                </a:cubicBezTo>
                <a:cubicBezTo>
                  <a:pt x="71" y="152"/>
                  <a:pt x="70" y="149"/>
                  <a:pt x="68" y="146"/>
                </a:cubicBezTo>
                <a:cubicBezTo>
                  <a:pt x="67" y="143"/>
                  <a:pt x="66" y="140"/>
                  <a:pt x="66" y="138"/>
                </a:cubicBezTo>
                <a:cubicBezTo>
                  <a:pt x="66" y="135"/>
                  <a:pt x="65" y="133"/>
                  <a:pt x="64" y="130"/>
                </a:cubicBezTo>
                <a:cubicBezTo>
                  <a:pt x="64" y="127"/>
                  <a:pt x="63" y="125"/>
                  <a:pt x="61" y="124"/>
                </a:cubicBezTo>
                <a:cubicBezTo>
                  <a:pt x="58" y="121"/>
                  <a:pt x="55" y="117"/>
                  <a:pt x="51" y="112"/>
                </a:cubicBezTo>
                <a:cubicBezTo>
                  <a:pt x="45" y="104"/>
                  <a:pt x="41" y="99"/>
                  <a:pt x="38" y="97"/>
                </a:cubicBezTo>
                <a:cubicBezTo>
                  <a:pt x="13" y="97"/>
                  <a:pt x="13" y="97"/>
                  <a:pt x="13" y="97"/>
                </a:cubicBezTo>
                <a:cubicBezTo>
                  <a:pt x="9" y="97"/>
                  <a:pt x="6" y="96"/>
                  <a:pt x="4" y="94"/>
                </a:cubicBezTo>
                <a:cubicBezTo>
                  <a:pt x="2" y="91"/>
                  <a:pt x="0" y="88"/>
                  <a:pt x="0" y="85"/>
                </a:cubicBezTo>
                <a:cubicBezTo>
                  <a:pt x="0" y="25"/>
                  <a:pt x="0" y="25"/>
                  <a:pt x="0" y="25"/>
                </a:cubicBezTo>
                <a:cubicBezTo>
                  <a:pt x="0" y="21"/>
                  <a:pt x="2" y="18"/>
                  <a:pt x="4" y="16"/>
                </a:cubicBezTo>
                <a:cubicBezTo>
                  <a:pt x="6" y="14"/>
                  <a:pt x="9" y="12"/>
                  <a:pt x="13" y="12"/>
                </a:cubicBezTo>
                <a:cubicBezTo>
                  <a:pt x="40" y="12"/>
                  <a:pt x="40" y="12"/>
                  <a:pt x="40" y="12"/>
                </a:cubicBezTo>
                <a:cubicBezTo>
                  <a:pt x="41" y="12"/>
                  <a:pt x="45" y="11"/>
                  <a:pt x="53" y="9"/>
                </a:cubicBezTo>
                <a:cubicBezTo>
                  <a:pt x="61" y="6"/>
                  <a:pt x="68" y="4"/>
                  <a:pt x="74" y="2"/>
                </a:cubicBezTo>
                <a:cubicBezTo>
                  <a:pt x="80" y="1"/>
                  <a:pt x="86" y="0"/>
                  <a:pt x="93" y="0"/>
                </a:cubicBezTo>
                <a:cubicBezTo>
                  <a:pt x="103" y="0"/>
                  <a:pt x="103" y="0"/>
                  <a:pt x="103" y="0"/>
                </a:cubicBezTo>
                <a:cubicBezTo>
                  <a:pt x="112" y="0"/>
                  <a:pt x="119" y="3"/>
                  <a:pt x="125" y="8"/>
                </a:cubicBezTo>
                <a:cubicBezTo>
                  <a:pt x="130" y="13"/>
                  <a:pt x="133" y="20"/>
                  <a:pt x="133" y="28"/>
                </a:cubicBezTo>
                <a:cubicBezTo>
                  <a:pt x="133" y="29"/>
                  <a:pt x="133" y="29"/>
                  <a:pt x="133" y="29"/>
                </a:cubicBezTo>
                <a:cubicBezTo>
                  <a:pt x="137" y="34"/>
                  <a:pt x="139" y="39"/>
                  <a:pt x="139" y="46"/>
                </a:cubicBezTo>
                <a:cubicBezTo>
                  <a:pt x="139" y="47"/>
                  <a:pt x="138" y="48"/>
                  <a:pt x="138" y="50"/>
                </a:cubicBezTo>
                <a:cubicBezTo>
                  <a:pt x="141" y="54"/>
                  <a:pt x="142" y="58"/>
                  <a:pt x="142" y="63"/>
                </a:cubicBezTo>
                <a:cubicBezTo>
                  <a:pt x="142" y="65"/>
                  <a:pt x="142" y="68"/>
                  <a:pt x="141" y="70"/>
                </a:cubicBezTo>
                <a:cubicBezTo>
                  <a:pt x="144" y="74"/>
                  <a:pt x="146" y="80"/>
                  <a:pt x="146" y="85"/>
                </a:cubicBezTo>
                <a:close/>
                <a:moveTo>
                  <a:pt x="23" y="35"/>
                </a:moveTo>
                <a:cubicBezTo>
                  <a:pt x="24" y="34"/>
                  <a:pt x="25" y="32"/>
                  <a:pt x="25" y="31"/>
                </a:cubicBezTo>
                <a:cubicBezTo>
                  <a:pt x="25" y="29"/>
                  <a:pt x="24" y="28"/>
                  <a:pt x="23" y="26"/>
                </a:cubicBezTo>
                <a:cubicBezTo>
                  <a:pt x="22" y="25"/>
                  <a:pt x="20" y="25"/>
                  <a:pt x="19" y="25"/>
                </a:cubicBezTo>
                <a:cubicBezTo>
                  <a:pt x="17" y="25"/>
                  <a:pt x="16" y="25"/>
                  <a:pt x="14" y="26"/>
                </a:cubicBezTo>
                <a:cubicBezTo>
                  <a:pt x="13" y="28"/>
                  <a:pt x="13" y="29"/>
                  <a:pt x="13" y="31"/>
                </a:cubicBezTo>
                <a:cubicBezTo>
                  <a:pt x="13" y="32"/>
                  <a:pt x="13" y="34"/>
                  <a:pt x="14" y="35"/>
                </a:cubicBezTo>
                <a:cubicBezTo>
                  <a:pt x="16" y="36"/>
                  <a:pt x="17" y="37"/>
                  <a:pt x="19" y="37"/>
                </a:cubicBezTo>
                <a:cubicBezTo>
                  <a:pt x="20" y="37"/>
                  <a:pt x="22" y="36"/>
                  <a:pt x="23" y="35"/>
                </a:cubicBezTo>
                <a:close/>
                <a:moveTo>
                  <a:pt x="134" y="85"/>
                </a:moveTo>
                <a:cubicBezTo>
                  <a:pt x="134" y="83"/>
                  <a:pt x="133" y="80"/>
                  <a:pt x="132" y="77"/>
                </a:cubicBezTo>
                <a:cubicBezTo>
                  <a:pt x="130" y="74"/>
                  <a:pt x="128" y="73"/>
                  <a:pt x="126" y="73"/>
                </a:cubicBezTo>
                <a:cubicBezTo>
                  <a:pt x="127" y="72"/>
                  <a:pt x="128" y="70"/>
                  <a:pt x="129" y="68"/>
                </a:cubicBezTo>
                <a:cubicBezTo>
                  <a:pt x="129" y="67"/>
                  <a:pt x="130" y="65"/>
                  <a:pt x="130" y="63"/>
                </a:cubicBezTo>
                <a:cubicBezTo>
                  <a:pt x="130" y="59"/>
                  <a:pt x="128" y="55"/>
                  <a:pt x="125" y="52"/>
                </a:cubicBezTo>
                <a:cubicBezTo>
                  <a:pt x="126" y="50"/>
                  <a:pt x="126" y="48"/>
                  <a:pt x="126" y="45"/>
                </a:cubicBezTo>
                <a:cubicBezTo>
                  <a:pt x="126" y="43"/>
                  <a:pt x="126" y="41"/>
                  <a:pt x="125" y="38"/>
                </a:cubicBezTo>
                <a:cubicBezTo>
                  <a:pt x="124" y="36"/>
                  <a:pt x="122" y="35"/>
                  <a:pt x="120" y="34"/>
                </a:cubicBezTo>
                <a:cubicBezTo>
                  <a:pt x="121" y="32"/>
                  <a:pt x="121" y="30"/>
                  <a:pt x="121" y="28"/>
                </a:cubicBezTo>
                <a:cubicBezTo>
                  <a:pt x="121" y="23"/>
                  <a:pt x="119" y="19"/>
                  <a:pt x="116" y="16"/>
                </a:cubicBezTo>
                <a:cubicBezTo>
                  <a:pt x="113" y="14"/>
                  <a:pt x="109" y="12"/>
                  <a:pt x="103" y="12"/>
                </a:cubicBezTo>
                <a:cubicBezTo>
                  <a:pt x="91" y="12"/>
                  <a:pt x="91" y="12"/>
                  <a:pt x="91" y="12"/>
                </a:cubicBezTo>
                <a:cubicBezTo>
                  <a:pt x="83" y="12"/>
                  <a:pt x="72" y="15"/>
                  <a:pt x="59" y="19"/>
                </a:cubicBezTo>
                <a:cubicBezTo>
                  <a:pt x="59" y="19"/>
                  <a:pt x="58" y="20"/>
                  <a:pt x="56" y="20"/>
                </a:cubicBezTo>
                <a:cubicBezTo>
                  <a:pt x="55" y="21"/>
                  <a:pt x="53" y="21"/>
                  <a:pt x="53" y="22"/>
                </a:cubicBezTo>
                <a:cubicBezTo>
                  <a:pt x="52" y="22"/>
                  <a:pt x="51" y="22"/>
                  <a:pt x="49" y="23"/>
                </a:cubicBezTo>
                <a:cubicBezTo>
                  <a:pt x="48" y="23"/>
                  <a:pt x="47" y="23"/>
                  <a:pt x="46" y="24"/>
                </a:cubicBezTo>
                <a:cubicBezTo>
                  <a:pt x="45" y="24"/>
                  <a:pt x="44" y="24"/>
                  <a:pt x="43" y="24"/>
                </a:cubicBezTo>
                <a:cubicBezTo>
                  <a:pt x="42" y="24"/>
                  <a:pt x="41" y="25"/>
                  <a:pt x="40" y="25"/>
                </a:cubicBezTo>
                <a:cubicBezTo>
                  <a:pt x="37" y="25"/>
                  <a:pt x="37" y="25"/>
                  <a:pt x="37" y="25"/>
                </a:cubicBezTo>
                <a:cubicBezTo>
                  <a:pt x="37" y="85"/>
                  <a:pt x="37" y="85"/>
                  <a:pt x="37" y="85"/>
                </a:cubicBezTo>
                <a:cubicBezTo>
                  <a:pt x="40" y="85"/>
                  <a:pt x="40" y="85"/>
                  <a:pt x="40" y="85"/>
                </a:cubicBezTo>
                <a:cubicBezTo>
                  <a:pt x="41" y="85"/>
                  <a:pt x="42" y="85"/>
                  <a:pt x="43" y="86"/>
                </a:cubicBezTo>
                <a:cubicBezTo>
                  <a:pt x="44" y="86"/>
                  <a:pt x="46" y="87"/>
                  <a:pt x="47" y="88"/>
                </a:cubicBezTo>
                <a:cubicBezTo>
                  <a:pt x="48" y="90"/>
                  <a:pt x="49" y="91"/>
                  <a:pt x="51" y="92"/>
                </a:cubicBezTo>
                <a:cubicBezTo>
                  <a:pt x="52" y="93"/>
                  <a:pt x="53" y="94"/>
                  <a:pt x="54" y="96"/>
                </a:cubicBezTo>
                <a:cubicBezTo>
                  <a:pt x="56" y="98"/>
                  <a:pt x="57" y="99"/>
                  <a:pt x="58" y="100"/>
                </a:cubicBezTo>
                <a:cubicBezTo>
                  <a:pt x="58" y="101"/>
                  <a:pt x="59" y="102"/>
                  <a:pt x="61" y="104"/>
                </a:cubicBezTo>
                <a:cubicBezTo>
                  <a:pt x="62" y="105"/>
                  <a:pt x="62" y="106"/>
                  <a:pt x="63" y="107"/>
                </a:cubicBezTo>
                <a:cubicBezTo>
                  <a:pt x="66" y="111"/>
                  <a:pt x="69" y="114"/>
                  <a:pt x="70" y="115"/>
                </a:cubicBezTo>
                <a:cubicBezTo>
                  <a:pt x="73" y="118"/>
                  <a:pt x="74" y="121"/>
                  <a:pt x="76" y="126"/>
                </a:cubicBezTo>
                <a:cubicBezTo>
                  <a:pt x="77" y="130"/>
                  <a:pt x="78" y="134"/>
                  <a:pt x="79" y="138"/>
                </a:cubicBezTo>
                <a:cubicBezTo>
                  <a:pt x="79" y="141"/>
                  <a:pt x="80" y="144"/>
                  <a:pt x="82" y="146"/>
                </a:cubicBezTo>
                <a:cubicBezTo>
                  <a:pt x="88" y="146"/>
                  <a:pt x="92" y="144"/>
                  <a:pt x="94" y="141"/>
                </a:cubicBezTo>
                <a:cubicBezTo>
                  <a:pt x="96" y="138"/>
                  <a:pt x="97" y="134"/>
                  <a:pt x="97" y="127"/>
                </a:cubicBezTo>
                <a:cubicBezTo>
                  <a:pt x="97" y="124"/>
                  <a:pt x="96" y="119"/>
                  <a:pt x="93" y="112"/>
                </a:cubicBezTo>
                <a:cubicBezTo>
                  <a:pt x="90" y="106"/>
                  <a:pt x="88" y="101"/>
                  <a:pt x="88" y="97"/>
                </a:cubicBezTo>
                <a:cubicBezTo>
                  <a:pt x="121" y="97"/>
                  <a:pt x="121" y="97"/>
                  <a:pt x="121" y="97"/>
                </a:cubicBezTo>
                <a:cubicBezTo>
                  <a:pt x="125" y="97"/>
                  <a:pt x="127" y="96"/>
                  <a:pt x="130" y="94"/>
                </a:cubicBezTo>
                <a:cubicBezTo>
                  <a:pt x="132" y="91"/>
                  <a:pt x="134" y="88"/>
                  <a:pt x="134"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4" name="Freeform 134"/>
          <p:cNvSpPr>
            <a:spLocks/>
          </p:cNvSpPr>
          <p:nvPr/>
        </p:nvSpPr>
        <p:spPr bwMode="auto">
          <a:xfrm>
            <a:off x="4829025" y="3302314"/>
            <a:ext cx="110303" cy="206038"/>
          </a:xfrm>
          <a:custGeom>
            <a:avLst/>
            <a:gdLst>
              <a:gd name="T0" fmla="*/ 79 w 79"/>
              <a:gd name="T1" fmla="*/ 0 h 150"/>
              <a:gd name="T2" fmla="*/ 79 w 79"/>
              <a:gd name="T3" fmla="*/ 127 h 150"/>
              <a:gd name="T4" fmla="*/ 36 w 79"/>
              <a:gd name="T5" fmla="*/ 149 h 150"/>
              <a:gd name="T6" fmla="*/ 33 w 79"/>
              <a:gd name="T7" fmla="*/ 150 h 150"/>
              <a:gd name="T8" fmla="*/ 30 w 79"/>
              <a:gd name="T9" fmla="*/ 149 h 150"/>
              <a:gd name="T10" fmla="*/ 29 w 79"/>
              <a:gd name="T11" fmla="*/ 146 h 150"/>
              <a:gd name="T12" fmla="*/ 29 w 79"/>
              <a:gd name="T13" fmla="*/ 144 h 150"/>
              <a:gd name="T14" fmla="*/ 37 w 79"/>
              <a:gd name="T15" fmla="*/ 96 h 150"/>
              <a:gd name="T16" fmla="*/ 3 w 79"/>
              <a:gd name="T17" fmla="*/ 63 h 150"/>
              <a:gd name="T18" fmla="*/ 0 w 79"/>
              <a:gd name="T19" fmla="*/ 58 h 150"/>
              <a:gd name="T20" fmla="*/ 5 w 79"/>
              <a:gd name="T21" fmla="*/ 54 h 150"/>
              <a:gd name="T22" fmla="*/ 53 w 79"/>
              <a:gd name="T23" fmla="*/ 47 h 150"/>
              <a:gd name="T24" fmla="*/ 74 w 79"/>
              <a:gd name="T25" fmla="*/ 4 h 150"/>
              <a:gd name="T26" fmla="*/ 79 w 79"/>
              <a:gd name="T2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50">
                <a:moveTo>
                  <a:pt x="79" y="0"/>
                </a:moveTo>
                <a:cubicBezTo>
                  <a:pt x="79" y="127"/>
                  <a:pt x="79" y="127"/>
                  <a:pt x="79" y="127"/>
                </a:cubicBezTo>
                <a:cubicBezTo>
                  <a:pt x="36" y="149"/>
                  <a:pt x="36" y="149"/>
                  <a:pt x="36" y="149"/>
                </a:cubicBezTo>
                <a:cubicBezTo>
                  <a:pt x="35" y="150"/>
                  <a:pt x="34" y="150"/>
                  <a:pt x="33" y="150"/>
                </a:cubicBezTo>
                <a:cubicBezTo>
                  <a:pt x="31" y="150"/>
                  <a:pt x="30" y="150"/>
                  <a:pt x="30" y="149"/>
                </a:cubicBezTo>
                <a:cubicBezTo>
                  <a:pt x="29" y="148"/>
                  <a:pt x="29" y="147"/>
                  <a:pt x="29" y="146"/>
                </a:cubicBezTo>
                <a:cubicBezTo>
                  <a:pt x="29" y="145"/>
                  <a:pt x="29" y="145"/>
                  <a:pt x="29" y="144"/>
                </a:cubicBezTo>
                <a:cubicBezTo>
                  <a:pt x="37" y="96"/>
                  <a:pt x="37" y="96"/>
                  <a:pt x="37" y="96"/>
                </a:cubicBezTo>
                <a:cubicBezTo>
                  <a:pt x="3" y="63"/>
                  <a:pt x="3" y="63"/>
                  <a:pt x="3" y="63"/>
                </a:cubicBezTo>
                <a:cubicBezTo>
                  <a:pt x="1" y="61"/>
                  <a:pt x="0" y="60"/>
                  <a:pt x="0" y="58"/>
                </a:cubicBezTo>
                <a:cubicBezTo>
                  <a:pt x="0" y="56"/>
                  <a:pt x="2" y="55"/>
                  <a:pt x="5" y="54"/>
                </a:cubicBezTo>
                <a:cubicBezTo>
                  <a:pt x="53" y="47"/>
                  <a:pt x="53" y="47"/>
                  <a:pt x="53" y="47"/>
                </a:cubicBezTo>
                <a:cubicBezTo>
                  <a:pt x="74" y="4"/>
                  <a:pt x="74" y="4"/>
                  <a:pt x="74" y="4"/>
                </a:cubicBezTo>
                <a:cubicBezTo>
                  <a:pt x="75" y="2"/>
                  <a:pt x="77" y="0"/>
                  <a:pt x="79" y="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5" name="Freeform 135"/>
          <p:cNvSpPr>
            <a:spLocks noEditPoints="1"/>
          </p:cNvSpPr>
          <p:nvPr/>
        </p:nvSpPr>
        <p:spPr bwMode="auto">
          <a:xfrm>
            <a:off x="5003846" y="3312721"/>
            <a:ext cx="235176" cy="201877"/>
          </a:xfrm>
          <a:custGeom>
            <a:avLst/>
            <a:gdLst>
              <a:gd name="T0" fmla="*/ 170 w 170"/>
              <a:gd name="T1" fmla="*/ 45 h 146"/>
              <a:gd name="T2" fmla="*/ 148 w 170"/>
              <a:gd name="T3" fmla="*/ 87 h 146"/>
              <a:gd name="T4" fmla="*/ 89 w 170"/>
              <a:gd name="T5" fmla="*/ 144 h 146"/>
              <a:gd name="T6" fmla="*/ 85 w 170"/>
              <a:gd name="T7" fmla="*/ 146 h 146"/>
              <a:gd name="T8" fmla="*/ 81 w 170"/>
              <a:gd name="T9" fmla="*/ 144 h 146"/>
              <a:gd name="T10" fmla="*/ 22 w 170"/>
              <a:gd name="T11" fmla="*/ 87 h 146"/>
              <a:gd name="T12" fmla="*/ 19 w 170"/>
              <a:gd name="T13" fmla="*/ 84 h 146"/>
              <a:gd name="T14" fmla="*/ 14 w 170"/>
              <a:gd name="T15" fmla="*/ 78 h 146"/>
              <a:gd name="T16" fmla="*/ 8 w 170"/>
              <a:gd name="T17" fmla="*/ 69 h 146"/>
              <a:gd name="T18" fmla="*/ 3 w 170"/>
              <a:gd name="T19" fmla="*/ 58 h 146"/>
              <a:gd name="T20" fmla="*/ 0 w 170"/>
              <a:gd name="T21" fmla="*/ 45 h 146"/>
              <a:gd name="T22" fmla="*/ 12 w 170"/>
              <a:gd name="T23" fmla="*/ 12 h 146"/>
              <a:gd name="T24" fmla="*/ 46 w 170"/>
              <a:gd name="T25" fmla="*/ 0 h 146"/>
              <a:gd name="T26" fmla="*/ 58 w 170"/>
              <a:gd name="T27" fmla="*/ 2 h 146"/>
              <a:gd name="T28" fmla="*/ 69 w 170"/>
              <a:gd name="T29" fmla="*/ 8 h 146"/>
              <a:gd name="T30" fmla="*/ 78 w 170"/>
              <a:gd name="T31" fmla="*/ 14 h 146"/>
              <a:gd name="T32" fmla="*/ 85 w 170"/>
              <a:gd name="T33" fmla="*/ 21 h 146"/>
              <a:gd name="T34" fmla="*/ 92 w 170"/>
              <a:gd name="T35" fmla="*/ 14 h 146"/>
              <a:gd name="T36" fmla="*/ 101 w 170"/>
              <a:gd name="T37" fmla="*/ 8 h 146"/>
              <a:gd name="T38" fmla="*/ 113 w 170"/>
              <a:gd name="T39" fmla="*/ 2 h 146"/>
              <a:gd name="T40" fmla="*/ 125 w 170"/>
              <a:gd name="T41" fmla="*/ 0 h 146"/>
              <a:gd name="T42" fmla="*/ 158 w 170"/>
              <a:gd name="T43" fmla="*/ 12 h 146"/>
              <a:gd name="T44" fmla="*/ 170 w 170"/>
              <a:gd name="T45" fmla="*/ 45 h 146"/>
              <a:gd name="T46" fmla="*/ 158 w 170"/>
              <a:gd name="T47" fmla="*/ 45 h 146"/>
              <a:gd name="T48" fmla="*/ 156 w 170"/>
              <a:gd name="T49" fmla="*/ 31 h 146"/>
              <a:gd name="T50" fmla="*/ 151 w 170"/>
              <a:gd name="T51" fmla="*/ 22 h 146"/>
              <a:gd name="T52" fmla="*/ 143 w 170"/>
              <a:gd name="T53" fmla="*/ 16 h 146"/>
              <a:gd name="T54" fmla="*/ 134 w 170"/>
              <a:gd name="T55" fmla="*/ 13 h 146"/>
              <a:gd name="T56" fmla="*/ 125 w 170"/>
              <a:gd name="T57" fmla="*/ 12 h 146"/>
              <a:gd name="T58" fmla="*/ 114 w 170"/>
              <a:gd name="T59" fmla="*/ 15 h 146"/>
              <a:gd name="T60" fmla="*/ 104 w 170"/>
              <a:gd name="T61" fmla="*/ 21 h 146"/>
              <a:gd name="T62" fmla="*/ 95 w 170"/>
              <a:gd name="T63" fmla="*/ 28 h 146"/>
              <a:gd name="T64" fmla="*/ 90 w 170"/>
              <a:gd name="T65" fmla="*/ 34 h 146"/>
              <a:gd name="T66" fmla="*/ 85 w 170"/>
              <a:gd name="T67" fmla="*/ 36 h 146"/>
              <a:gd name="T68" fmla="*/ 81 w 170"/>
              <a:gd name="T69" fmla="*/ 34 h 146"/>
              <a:gd name="T70" fmla="*/ 75 w 170"/>
              <a:gd name="T71" fmla="*/ 28 h 146"/>
              <a:gd name="T72" fmla="*/ 67 w 170"/>
              <a:gd name="T73" fmla="*/ 21 h 146"/>
              <a:gd name="T74" fmla="*/ 56 w 170"/>
              <a:gd name="T75" fmla="*/ 15 h 146"/>
              <a:gd name="T76" fmla="*/ 46 w 170"/>
              <a:gd name="T77" fmla="*/ 12 h 146"/>
              <a:gd name="T78" fmla="*/ 36 w 170"/>
              <a:gd name="T79" fmla="*/ 13 h 146"/>
              <a:gd name="T80" fmla="*/ 27 w 170"/>
              <a:gd name="T81" fmla="*/ 16 h 146"/>
              <a:gd name="T82" fmla="*/ 20 w 170"/>
              <a:gd name="T83" fmla="*/ 22 h 146"/>
              <a:gd name="T84" fmla="*/ 15 w 170"/>
              <a:gd name="T85" fmla="*/ 31 h 146"/>
              <a:gd name="T86" fmla="*/ 13 w 170"/>
              <a:gd name="T87" fmla="*/ 45 h 146"/>
              <a:gd name="T88" fmla="*/ 30 w 170"/>
              <a:gd name="T89" fmla="*/ 78 h 146"/>
              <a:gd name="T90" fmla="*/ 85 w 170"/>
              <a:gd name="T91" fmla="*/ 131 h 146"/>
              <a:gd name="T92" fmla="*/ 140 w 170"/>
              <a:gd name="T93" fmla="*/ 78 h 146"/>
              <a:gd name="T94" fmla="*/ 158 w 170"/>
              <a:gd name="T95" fmla="*/ 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46">
                <a:moveTo>
                  <a:pt x="170" y="45"/>
                </a:moveTo>
                <a:cubicBezTo>
                  <a:pt x="170" y="59"/>
                  <a:pt x="163" y="73"/>
                  <a:pt x="148" y="87"/>
                </a:cubicBezTo>
                <a:cubicBezTo>
                  <a:pt x="89" y="144"/>
                  <a:pt x="89" y="144"/>
                  <a:pt x="89" y="144"/>
                </a:cubicBezTo>
                <a:cubicBezTo>
                  <a:pt x="88" y="145"/>
                  <a:pt x="87" y="146"/>
                  <a:pt x="85" y="146"/>
                </a:cubicBezTo>
                <a:cubicBezTo>
                  <a:pt x="84" y="146"/>
                  <a:pt x="82" y="145"/>
                  <a:pt x="81" y="144"/>
                </a:cubicBezTo>
                <a:cubicBezTo>
                  <a:pt x="22" y="87"/>
                  <a:pt x="22" y="87"/>
                  <a:pt x="22" y="87"/>
                </a:cubicBezTo>
                <a:cubicBezTo>
                  <a:pt x="21" y="86"/>
                  <a:pt x="21" y="86"/>
                  <a:pt x="19" y="84"/>
                </a:cubicBezTo>
                <a:cubicBezTo>
                  <a:pt x="18" y="83"/>
                  <a:pt x="17" y="81"/>
                  <a:pt x="14" y="78"/>
                </a:cubicBezTo>
                <a:cubicBezTo>
                  <a:pt x="12" y="75"/>
                  <a:pt x="10" y="72"/>
                  <a:pt x="8" y="69"/>
                </a:cubicBezTo>
                <a:cubicBezTo>
                  <a:pt x="6" y="66"/>
                  <a:pt x="4" y="62"/>
                  <a:pt x="3" y="58"/>
                </a:cubicBezTo>
                <a:cubicBezTo>
                  <a:pt x="1" y="53"/>
                  <a:pt x="0" y="49"/>
                  <a:pt x="0" y="45"/>
                </a:cubicBezTo>
                <a:cubicBezTo>
                  <a:pt x="0" y="31"/>
                  <a:pt x="4" y="20"/>
                  <a:pt x="12" y="12"/>
                </a:cubicBezTo>
                <a:cubicBezTo>
                  <a:pt x="20" y="4"/>
                  <a:pt x="32" y="0"/>
                  <a:pt x="46" y="0"/>
                </a:cubicBezTo>
                <a:cubicBezTo>
                  <a:pt x="50" y="0"/>
                  <a:pt x="54" y="1"/>
                  <a:pt x="58" y="2"/>
                </a:cubicBezTo>
                <a:cubicBezTo>
                  <a:pt x="62" y="4"/>
                  <a:pt x="65" y="6"/>
                  <a:pt x="69" y="8"/>
                </a:cubicBezTo>
                <a:cubicBezTo>
                  <a:pt x="72" y="10"/>
                  <a:pt x="75" y="12"/>
                  <a:pt x="78" y="14"/>
                </a:cubicBezTo>
                <a:cubicBezTo>
                  <a:pt x="80" y="16"/>
                  <a:pt x="83" y="18"/>
                  <a:pt x="85" y="21"/>
                </a:cubicBezTo>
                <a:cubicBezTo>
                  <a:pt x="87" y="18"/>
                  <a:pt x="90" y="16"/>
                  <a:pt x="92" y="14"/>
                </a:cubicBezTo>
                <a:cubicBezTo>
                  <a:pt x="95" y="12"/>
                  <a:pt x="98" y="10"/>
                  <a:pt x="101" y="8"/>
                </a:cubicBezTo>
                <a:cubicBezTo>
                  <a:pt x="105" y="6"/>
                  <a:pt x="109" y="4"/>
                  <a:pt x="113" y="2"/>
                </a:cubicBezTo>
                <a:cubicBezTo>
                  <a:pt x="117" y="1"/>
                  <a:pt x="121" y="0"/>
                  <a:pt x="125" y="0"/>
                </a:cubicBezTo>
                <a:cubicBezTo>
                  <a:pt x="139" y="0"/>
                  <a:pt x="150" y="4"/>
                  <a:pt x="158" y="12"/>
                </a:cubicBezTo>
                <a:cubicBezTo>
                  <a:pt x="166" y="20"/>
                  <a:pt x="170" y="31"/>
                  <a:pt x="170" y="45"/>
                </a:cubicBezTo>
                <a:close/>
                <a:moveTo>
                  <a:pt x="158" y="45"/>
                </a:moveTo>
                <a:cubicBezTo>
                  <a:pt x="158" y="39"/>
                  <a:pt x="157" y="35"/>
                  <a:pt x="156" y="31"/>
                </a:cubicBezTo>
                <a:cubicBezTo>
                  <a:pt x="154" y="27"/>
                  <a:pt x="153" y="24"/>
                  <a:pt x="151" y="22"/>
                </a:cubicBezTo>
                <a:cubicBezTo>
                  <a:pt x="148" y="19"/>
                  <a:pt x="146" y="18"/>
                  <a:pt x="143" y="16"/>
                </a:cubicBezTo>
                <a:cubicBezTo>
                  <a:pt x="140" y="15"/>
                  <a:pt x="137" y="14"/>
                  <a:pt x="134" y="13"/>
                </a:cubicBezTo>
                <a:cubicBezTo>
                  <a:pt x="131" y="13"/>
                  <a:pt x="128" y="12"/>
                  <a:pt x="125" y="12"/>
                </a:cubicBezTo>
                <a:cubicBezTo>
                  <a:pt x="121" y="12"/>
                  <a:pt x="118" y="13"/>
                  <a:pt x="114" y="15"/>
                </a:cubicBezTo>
                <a:cubicBezTo>
                  <a:pt x="110" y="16"/>
                  <a:pt x="107" y="18"/>
                  <a:pt x="104" y="21"/>
                </a:cubicBezTo>
                <a:cubicBezTo>
                  <a:pt x="100" y="23"/>
                  <a:pt x="98" y="26"/>
                  <a:pt x="95" y="28"/>
                </a:cubicBezTo>
                <a:cubicBezTo>
                  <a:pt x="93" y="30"/>
                  <a:pt x="91" y="32"/>
                  <a:pt x="90" y="34"/>
                </a:cubicBezTo>
                <a:cubicBezTo>
                  <a:pt x="89" y="35"/>
                  <a:pt x="87" y="36"/>
                  <a:pt x="85" y="36"/>
                </a:cubicBezTo>
                <a:cubicBezTo>
                  <a:pt x="83" y="36"/>
                  <a:pt x="82" y="35"/>
                  <a:pt x="81" y="34"/>
                </a:cubicBezTo>
                <a:cubicBezTo>
                  <a:pt x="79" y="32"/>
                  <a:pt x="77" y="30"/>
                  <a:pt x="75" y="28"/>
                </a:cubicBezTo>
                <a:cubicBezTo>
                  <a:pt x="73" y="26"/>
                  <a:pt x="70" y="23"/>
                  <a:pt x="67" y="21"/>
                </a:cubicBezTo>
                <a:cubicBezTo>
                  <a:pt x="63" y="18"/>
                  <a:pt x="60" y="16"/>
                  <a:pt x="56" y="15"/>
                </a:cubicBezTo>
                <a:cubicBezTo>
                  <a:pt x="52" y="13"/>
                  <a:pt x="49" y="12"/>
                  <a:pt x="46" y="12"/>
                </a:cubicBezTo>
                <a:cubicBezTo>
                  <a:pt x="42" y="12"/>
                  <a:pt x="39" y="13"/>
                  <a:pt x="36" y="13"/>
                </a:cubicBezTo>
                <a:cubicBezTo>
                  <a:pt x="33" y="14"/>
                  <a:pt x="31" y="15"/>
                  <a:pt x="27" y="16"/>
                </a:cubicBezTo>
                <a:cubicBezTo>
                  <a:pt x="24" y="18"/>
                  <a:pt x="22" y="19"/>
                  <a:pt x="20" y="22"/>
                </a:cubicBezTo>
                <a:cubicBezTo>
                  <a:pt x="18" y="24"/>
                  <a:pt x="16" y="27"/>
                  <a:pt x="15" y="31"/>
                </a:cubicBezTo>
                <a:cubicBezTo>
                  <a:pt x="13" y="35"/>
                  <a:pt x="13" y="39"/>
                  <a:pt x="13" y="45"/>
                </a:cubicBezTo>
                <a:cubicBezTo>
                  <a:pt x="13" y="55"/>
                  <a:pt x="18" y="66"/>
                  <a:pt x="30" y="78"/>
                </a:cubicBezTo>
                <a:cubicBezTo>
                  <a:pt x="85" y="131"/>
                  <a:pt x="85" y="131"/>
                  <a:pt x="85" y="131"/>
                </a:cubicBezTo>
                <a:cubicBezTo>
                  <a:pt x="140" y="78"/>
                  <a:pt x="140" y="78"/>
                  <a:pt x="140" y="78"/>
                </a:cubicBezTo>
                <a:cubicBezTo>
                  <a:pt x="152" y="66"/>
                  <a:pt x="158" y="55"/>
                  <a:pt x="158" y="4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6" name="Freeform 136"/>
          <p:cNvSpPr>
            <a:spLocks noEditPoints="1"/>
          </p:cNvSpPr>
          <p:nvPr/>
        </p:nvSpPr>
        <p:spPr bwMode="auto">
          <a:xfrm>
            <a:off x="5295214" y="3329370"/>
            <a:ext cx="206038" cy="168577"/>
          </a:xfrm>
          <a:custGeom>
            <a:avLst/>
            <a:gdLst>
              <a:gd name="T0" fmla="*/ 61 w 149"/>
              <a:gd name="T1" fmla="*/ 112 h 121"/>
              <a:gd name="T2" fmla="*/ 61 w 149"/>
              <a:gd name="T3" fmla="*/ 114 h 121"/>
              <a:gd name="T4" fmla="*/ 61 w 149"/>
              <a:gd name="T5" fmla="*/ 117 h 121"/>
              <a:gd name="T6" fmla="*/ 61 w 149"/>
              <a:gd name="T7" fmla="*/ 119 h 121"/>
              <a:gd name="T8" fmla="*/ 60 w 149"/>
              <a:gd name="T9" fmla="*/ 121 h 121"/>
              <a:gd name="T10" fmla="*/ 58 w 149"/>
              <a:gd name="T11" fmla="*/ 121 h 121"/>
              <a:gd name="T12" fmla="*/ 28 w 149"/>
              <a:gd name="T13" fmla="*/ 121 h 121"/>
              <a:gd name="T14" fmla="*/ 8 w 149"/>
              <a:gd name="T15" fmla="*/ 113 h 121"/>
              <a:gd name="T16" fmla="*/ 0 w 149"/>
              <a:gd name="T17" fmla="*/ 94 h 121"/>
              <a:gd name="T18" fmla="*/ 0 w 149"/>
              <a:gd name="T19" fmla="*/ 28 h 121"/>
              <a:gd name="T20" fmla="*/ 8 w 149"/>
              <a:gd name="T21" fmla="*/ 8 h 121"/>
              <a:gd name="T22" fmla="*/ 28 w 149"/>
              <a:gd name="T23" fmla="*/ 0 h 121"/>
              <a:gd name="T24" fmla="*/ 58 w 149"/>
              <a:gd name="T25" fmla="*/ 0 h 121"/>
              <a:gd name="T26" fmla="*/ 60 w 149"/>
              <a:gd name="T27" fmla="*/ 1 h 121"/>
              <a:gd name="T28" fmla="*/ 61 w 149"/>
              <a:gd name="T29" fmla="*/ 3 h 121"/>
              <a:gd name="T30" fmla="*/ 61 w 149"/>
              <a:gd name="T31" fmla="*/ 5 h 121"/>
              <a:gd name="T32" fmla="*/ 61 w 149"/>
              <a:gd name="T33" fmla="*/ 8 h 121"/>
              <a:gd name="T34" fmla="*/ 61 w 149"/>
              <a:gd name="T35" fmla="*/ 10 h 121"/>
              <a:gd name="T36" fmla="*/ 60 w 149"/>
              <a:gd name="T37" fmla="*/ 12 h 121"/>
              <a:gd name="T38" fmla="*/ 58 w 149"/>
              <a:gd name="T39" fmla="*/ 13 h 121"/>
              <a:gd name="T40" fmla="*/ 28 w 149"/>
              <a:gd name="T41" fmla="*/ 13 h 121"/>
              <a:gd name="T42" fmla="*/ 17 w 149"/>
              <a:gd name="T43" fmla="*/ 17 h 121"/>
              <a:gd name="T44" fmla="*/ 13 w 149"/>
              <a:gd name="T45" fmla="*/ 28 h 121"/>
              <a:gd name="T46" fmla="*/ 13 w 149"/>
              <a:gd name="T47" fmla="*/ 94 h 121"/>
              <a:gd name="T48" fmla="*/ 17 w 149"/>
              <a:gd name="T49" fmla="*/ 105 h 121"/>
              <a:gd name="T50" fmla="*/ 28 w 149"/>
              <a:gd name="T51" fmla="*/ 109 h 121"/>
              <a:gd name="T52" fmla="*/ 55 w 149"/>
              <a:gd name="T53" fmla="*/ 109 h 121"/>
              <a:gd name="T54" fmla="*/ 56 w 149"/>
              <a:gd name="T55" fmla="*/ 109 h 121"/>
              <a:gd name="T56" fmla="*/ 57 w 149"/>
              <a:gd name="T57" fmla="*/ 109 h 121"/>
              <a:gd name="T58" fmla="*/ 58 w 149"/>
              <a:gd name="T59" fmla="*/ 109 h 121"/>
              <a:gd name="T60" fmla="*/ 59 w 149"/>
              <a:gd name="T61" fmla="*/ 110 h 121"/>
              <a:gd name="T62" fmla="*/ 60 w 149"/>
              <a:gd name="T63" fmla="*/ 110 h 121"/>
              <a:gd name="T64" fmla="*/ 61 w 149"/>
              <a:gd name="T65" fmla="*/ 111 h 121"/>
              <a:gd name="T66" fmla="*/ 61 w 149"/>
              <a:gd name="T67" fmla="*/ 112 h 121"/>
              <a:gd name="T68" fmla="*/ 149 w 149"/>
              <a:gd name="T69" fmla="*/ 61 h 121"/>
              <a:gd name="T70" fmla="*/ 147 w 149"/>
              <a:gd name="T71" fmla="*/ 65 h 121"/>
              <a:gd name="T72" fmla="*/ 95 w 149"/>
              <a:gd name="T73" fmla="*/ 117 h 121"/>
              <a:gd name="T74" fmla="*/ 91 w 149"/>
              <a:gd name="T75" fmla="*/ 118 h 121"/>
              <a:gd name="T76" fmla="*/ 87 w 149"/>
              <a:gd name="T77" fmla="*/ 117 h 121"/>
              <a:gd name="T78" fmla="*/ 85 w 149"/>
              <a:gd name="T79" fmla="*/ 112 h 121"/>
              <a:gd name="T80" fmla="*/ 85 w 149"/>
              <a:gd name="T81" fmla="*/ 85 h 121"/>
              <a:gd name="T82" fmla="*/ 43 w 149"/>
              <a:gd name="T83" fmla="*/ 85 h 121"/>
              <a:gd name="T84" fmla="*/ 39 w 149"/>
              <a:gd name="T85" fmla="*/ 83 h 121"/>
              <a:gd name="T86" fmla="*/ 37 w 149"/>
              <a:gd name="T87" fmla="*/ 79 h 121"/>
              <a:gd name="T88" fmla="*/ 37 w 149"/>
              <a:gd name="T89" fmla="*/ 43 h 121"/>
              <a:gd name="T90" fmla="*/ 39 w 149"/>
              <a:gd name="T91" fmla="*/ 39 h 121"/>
              <a:gd name="T92" fmla="*/ 43 w 149"/>
              <a:gd name="T93" fmla="*/ 37 h 121"/>
              <a:gd name="T94" fmla="*/ 85 w 149"/>
              <a:gd name="T95" fmla="*/ 37 h 121"/>
              <a:gd name="T96" fmla="*/ 85 w 149"/>
              <a:gd name="T97" fmla="*/ 10 h 121"/>
              <a:gd name="T98" fmla="*/ 87 w 149"/>
              <a:gd name="T99" fmla="*/ 5 h 121"/>
              <a:gd name="T100" fmla="*/ 91 w 149"/>
              <a:gd name="T101" fmla="*/ 3 h 121"/>
              <a:gd name="T102" fmla="*/ 95 w 149"/>
              <a:gd name="T103" fmla="*/ 5 h 121"/>
              <a:gd name="T104" fmla="*/ 147 w 149"/>
              <a:gd name="T105" fmla="*/ 57 h 121"/>
              <a:gd name="T106" fmla="*/ 149 w 149"/>
              <a:gd name="T10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121">
                <a:moveTo>
                  <a:pt x="61" y="112"/>
                </a:moveTo>
                <a:cubicBezTo>
                  <a:pt x="61" y="113"/>
                  <a:pt x="61" y="113"/>
                  <a:pt x="61" y="114"/>
                </a:cubicBezTo>
                <a:cubicBezTo>
                  <a:pt x="61" y="115"/>
                  <a:pt x="61" y="116"/>
                  <a:pt x="61" y="117"/>
                </a:cubicBezTo>
                <a:cubicBezTo>
                  <a:pt x="61" y="117"/>
                  <a:pt x="61" y="118"/>
                  <a:pt x="61" y="119"/>
                </a:cubicBezTo>
                <a:cubicBezTo>
                  <a:pt x="61" y="120"/>
                  <a:pt x="60" y="120"/>
                  <a:pt x="60" y="121"/>
                </a:cubicBezTo>
                <a:cubicBezTo>
                  <a:pt x="59" y="121"/>
                  <a:pt x="59" y="121"/>
                  <a:pt x="58" y="121"/>
                </a:cubicBezTo>
                <a:cubicBezTo>
                  <a:pt x="28" y="121"/>
                  <a:pt x="28" y="121"/>
                  <a:pt x="28" y="121"/>
                </a:cubicBezTo>
                <a:cubicBezTo>
                  <a:pt x="20" y="121"/>
                  <a:pt x="14" y="119"/>
                  <a:pt x="8" y="113"/>
                </a:cubicBezTo>
                <a:cubicBezTo>
                  <a:pt x="3" y="108"/>
                  <a:pt x="0" y="102"/>
                  <a:pt x="0" y="94"/>
                </a:cubicBezTo>
                <a:cubicBezTo>
                  <a:pt x="0" y="28"/>
                  <a:pt x="0" y="28"/>
                  <a:pt x="0" y="28"/>
                </a:cubicBezTo>
                <a:cubicBezTo>
                  <a:pt x="0" y="20"/>
                  <a:pt x="3" y="14"/>
                  <a:pt x="8" y="8"/>
                </a:cubicBezTo>
                <a:cubicBezTo>
                  <a:pt x="14" y="3"/>
                  <a:pt x="20" y="0"/>
                  <a:pt x="28" y="0"/>
                </a:cubicBezTo>
                <a:cubicBezTo>
                  <a:pt x="58" y="0"/>
                  <a:pt x="58" y="0"/>
                  <a:pt x="58" y="0"/>
                </a:cubicBezTo>
                <a:cubicBezTo>
                  <a:pt x="59" y="0"/>
                  <a:pt x="59" y="1"/>
                  <a:pt x="60" y="1"/>
                </a:cubicBezTo>
                <a:cubicBezTo>
                  <a:pt x="61" y="2"/>
                  <a:pt x="61" y="3"/>
                  <a:pt x="61" y="3"/>
                </a:cubicBezTo>
                <a:cubicBezTo>
                  <a:pt x="61" y="4"/>
                  <a:pt x="61" y="4"/>
                  <a:pt x="61" y="5"/>
                </a:cubicBezTo>
                <a:cubicBezTo>
                  <a:pt x="61" y="6"/>
                  <a:pt x="61" y="7"/>
                  <a:pt x="61" y="8"/>
                </a:cubicBezTo>
                <a:cubicBezTo>
                  <a:pt x="61" y="9"/>
                  <a:pt x="61" y="9"/>
                  <a:pt x="61" y="10"/>
                </a:cubicBezTo>
                <a:cubicBezTo>
                  <a:pt x="61" y="11"/>
                  <a:pt x="60" y="12"/>
                  <a:pt x="60" y="12"/>
                </a:cubicBezTo>
                <a:cubicBezTo>
                  <a:pt x="59" y="12"/>
                  <a:pt x="59" y="13"/>
                  <a:pt x="58" y="13"/>
                </a:cubicBezTo>
                <a:cubicBezTo>
                  <a:pt x="28" y="13"/>
                  <a:pt x="28" y="13"/>
                  <a:pt x="28" y="13"/>
                </a:cubicBezTo>
                <a:cubicBezTo>
                  <a:pt x="23" y="13"/>
                  <a:pt x="20" y="14"/>
                  <a:pt x="17" y="17"/>
                </a:cubicBezTo>
                <a:cubicBezTo>
                  <a:pt x="14" y="20"/>
                  <a:pt x="13" y="24"/>
                  <a:pt x="13" y="28"/>
                </a:cubicBezTo>
                <a:cubicBezTo>
                  <a:pt x="13" y="94"/>
                  <a:pt x="13" y="94"/>
                  <a:pt x="13" y="94"/>
                </a:cubicBezTo>
                <a:cubicBezTo>
                  <a:pt x="13" y="98"/>
                  <a:pt x="14" y="102"/>
                  <a:pt x="17" y="105"/>
                </a:cubicBezTo>
                <a:cubicBezTo>
                  <a:pt x="20" y="108"/>
                  <a:pt x="23" y="109"/>
                  <a:pt x="28" y="109"/>
                </a:cubicBezTo>
                <a:cubicBezTo>
                  <a:pt x="55" y="109"/>
                  <a:pt x="55" y="109"/>
                  <a:pt x="55" y="109"/>
                </a:cubicBezTo>
                <a:cubicBezTo>
                  <a:pt x="55" y="109"/>
                  <a:pt x="55" y="109"/>
                  <a:pt x="56" y="109"/>
                </a:cubicBezTo>
                <a:cubicBezTo>
                  <a:pt x="57" y="109"/>
                  <a:pt x="57" y="109"/>
                  <a:pt x="57" y="109"/>
                </a:cubicBezTo>
                <a:cubicBezTo>
                  <a:pt x="57" y="109"/>
                  <a:pt x="58" y="109"/>
                  <a:pt x="58" y="109"/>
                </a:cubicBezTo>
                <a:cubicBezTo>
                  <a:pt x="59" y="110"/>
                  <a:pt x="59" y="110"/>
                  <a:pt x="59" y="110"/>
                </a:cubicBezTo>
                <a:cubicBezTo>
                  <a:pt x="60" y="110"/>
                  <a:pt x="60" y="110"/>
                  <a:pt x="60" y="110"/>
                </a:cubicBezTo>
                <a:cubicBezTo>
                  <a:pt x="60" y="110"/>
                  <a:pt x="61" y="111"/>
                  <a:pt x="61" y="111"/>
                </a:cubicBezTo>
                <a:cubicBezTo>
                  <a:pt x="61" y="111"/>
                  <a:pt x="61" y="112"/>
                  <a:pt x="61" y="112"/>
                </a:cubicBezTo>
                <a:close/>
                <a:moveTo>
                  <a:pt x="149" y="61"/>
                </a:moveTo>
                <a:cubicBezTo>
                  <a:pt x="149" y="63"/>
                  <a:pt x="148" y="64"/>
                  <a:pt x="147" y="65"/>
                </a:cubicBezTo>
                <a:cubicBezTo>
                  <a:pt x="95" y="117"/>
                  <a:pt x="95" y="117"/>
                  <a:pt x="95" y="117"/>
                </a:cubicBezTo>
                <a:cubicBezTo>
                  <a:pt x="94" y="118"/>
                  <a:pt x="93" y="118"/>
                  <a:pt x="91" y="118"/>
                </a:cubicBezTo>
                <a:cubicBezTo>
                  <a:pt x="90" y="118"/>
                  <a:pt x="88" y="118"/>
                  <a:pt x="87" y="117"/>
                </a:cubicBezTo>
                <a:cubicBezTo>
                  <a:pt x="86" y="115"/>
                  <a:pt x="85" y="114"/>
                  <a:pt x="85" y="112"/>
                </a:cubicBezTo>
                <a:cubicBezTo>
                  <a:pt x="85" y="85"/>
                  <a:pt x="85" y="85"/>
                  <a:pt x="85" y="85"/>
                </a:cubicBezTo>
                <a:cubicBezTo>
                  <a:pt x="43" y="85"/>
                  <a:pt x="43" y="85"/>
                  <a:pt x="43" y="85"/>
                </a:cubicBezTo>
                <a:cubicBezTo>
                  <a:pt x="41" y="85"/>
                  <a:pt x="40" y="85"/>
                  <a:pt x="39" y="83"/>
                </a:cubicBezTo>
                <a:cubicBezTo>
                  <a:pt x="37" y="82"/>
                  <a:pt x="37" y="81"/>
                  <a:pt x="37" y="79"/>
                </a:cubicBezTo>
                <a:cubicBezTo>
                  <a:pt x="37" y="43"/>
                  <a:pt x="37" y="43"/>
                  <a:pt x="37" y="43"/>
                </a:cubicBezTo>
                <a:cubicBezTo>
                  <a:pt x="37" y="41"/>
                  <a:pt x="37" y="40"/>
                  <a:pt x="39" y="39"/>
                </a:cubicBezTo>
                <a:cubicBezTo>
                  <a:pt x="40" y="37"/>
                  <a:pt x="41" y="37"/>
                  <a:pt x="43" y="37"/>
                </a:cubicBezTo>
                <a:cubicBezTo>
                  <a:pt x="85" y="37"/>
                  <a:pt x="85" y="37"/>
                  <a:pt x="85" y="37"/>
                </a:cubicBezTo>
                <a:cubicBezTo>
                  <a:pt x="85" y="10"/>
                  <a:pt x="85" y="10"/>
                  <a:pt x="85" y="10"/>
                </a:cubicBezTo>
                <a:cubicBezTo>
                  <a:pt x="85" y="8"/>
                  <a:pt x="86" y="6"/>
                  <a:pt x="87" y="5"/>
                </a:cubicBezTo>
                <a:cubicBezTo>
                  <a:pt x="88" y="4"/>
                  <a:pt x="90" y="3"/>
                  <a:pt x="91" y="3"/>
                </a:cubicBezTo>
                <a:cubicBezTo>
                  <a:pt x="93" y="3"/>
                  <a:pt x="94" y="4"/>
                  <a:pt x="95" y="5"/>
                </a:cubicBezTo>
                <a:cubicBezTo>
                  <a:pt x="147" y="57"/>
                  <a:pt x="147" y="57"/>
                  <a:pt x="147" y="57"/>
                </a:cubicBezTo>
                <a:cubicBezTo>
                  <a:pt x="148" y="58"/>
                  <a:pt x="149" y="59"/>
                  <a:pt x="149" y="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7" name="Freeform 137"/>
          <p:cNvSpPr>
            <a:spLocks noEditPoints="1"/>
          </p:cNvSpPr>
          <p:nvPr/>
        </p:nvSpPr>
        <p:spPr bwMode="auto">
          <a:xfrm>
            <a:off x="5569932" y="3312721"/>
            <a:ext cx="201877" cy="201877"/>
          </a:xfrm>
          <a:custGeom>
            <a:avLst/>
            <a:gdLst>
              <a:gd name="T0" fmla="*/ 146 w 146"/>
              <a:gd name="T1" fmla="*/ 28 h 146"/>
              <a:gd name="T2" fmla="*/ 146 w 146"/>
              <a:gd name="T3" fmla="*/ 118 h 146"/>
              <a:gd name="T4" fmla="*/ 138 w 146"/>
              <a:gd name="T5" fmla="*/ 138 h 146"/>
              <a:gd name="T6" fmla="*/ 118 w 146"/>
              <a:gd name="T7" fmla="*/ 146 h 146"/>
              <a:gd name="T8" fmla="*/ 28 w 146"/>
              <a:gd name="T9" fmla="*/ 146 h 146"/>
              <a:gd name="T10" fmla="*/ 8 w 146"/>
              <a:gd name="T11" fmla="*/ 138 h 146"/>
              <a:gd name="T12" fmla="*/ 0 w 146"/>
              <a:gd name="T13" fmla="*/ 118 h 146"/>
              <a:gd name="T14" fmla="*/ 0 w 146"/>
              <a:gd name="T15" fmla="*/ 28 h 146"/>
              <a:gd name="T16" fmla="*/ 8 w 146"/>
              <a:gd name="T17" fmla="*/ 8 h 146"/>
              <a:gd name="T18" fmla="*/ 28 w 146"/>
              <a:gd name="T19" fmla="*/ 0 h 146"/>
              <a:gd name="T20" fmla="*/ 118 w 146"/>
              <a:gd name="T21" fmla="*/ 0 h 146"/>
              <a:gd name="T22" fmla="*/ 138 w 146"/>
              <a:gd name="T23" fmla="*/ 8 h 146"/>
              <a:gd name="T24" fmla="*/ 146 w 146"/>
              <a:gd name="T25" fmla="*/ 28 h 146"/>
              <a:gd name="T26" fmla="*/ 46 w 146"/>
              <a:gd name="T27" fmla="*/ 36 h 146"/>
              <a:gd name="T28" fmla="*/ 43 w 146"/>
              <a:gd name="T29" fmla="*/ 28 h 146"/>
              <a:gd name="T30" fmla="*/ 34 w 146"/>
              <a:gd name="T31" fmla="*/ 25 h 146"/>
              <a:gd name="T32" fmla="*/ 25 w 146"/>
              <a:gd name="T33" fmla="*/ 28 h 146"/>
              <a:gd name="T34" fmla="*/ 21 w 146"/>
              <a:gd name="T35" fmla="*/ 36 h 146"/>
              <a:gd name="T36" fmla="*/ 25 w 146"/>
              <a:gd name="T37" fmla="*/ 44 h 146"/>
              <a:gd name="T38" fmla="*/ 33 w 146"/>
              <a:gd name="T39" fmla="*/ 47 h 146"/>
              <a:gd name="T40" fmla="*/ 34 w 146"/>
              <a:gd name="T41" fmla="*/ 47 h 146"/>
              <a:gd name="T42" fmla="*/ 43 w 146"/>
              <a:gd name="T43" fmla="*/ 44 h 146"/>
              <a:gd name="T44" fmla="*/ 46 w 146"/>
              <a:gd name="T45" fmla="*/ 36 h 146"/>
              <a:gd name="T46" fmla="*/ 23 w 146"/>
              <a:gd name="T47" fmla="*/ 122 h 146"/>
              <a:gd name="T48" fmla="*/ 45 w 146"/>
              <a:gd name="T49" fmla="*/ 122 h 146"/>
              <a:gd name="T50" fmla="*/ 45 w 146"/>
              <a:gd name="T51" fmla="*/ 56 h 146"/>
              <a:gd name="T52" fmla="*/ 23 w 146"/>
              <a:gd name="T53" fmla="*/ 56 h 146"/>
              <a:gd name="T54" fmla="*/ 23 w 146"/>
              <a:gd name="T55" fmla="*/ 122 h 146"/>
              <a:gd name="T56" fmla="*/ 101 w 146"/>
              <a:gd name="T57" fmla="*/ 122 h 146"/>
              <a:gd name="T58" fmla="*/ 123 w 146"/>
              <a:gd name="T59" fmla="*/ 122 h 146"/>
              <a:gd name="T60" fmla="*/ 123 w 146"/>
              <a:gd name="T61" fmla="*/ 84 h 146"/>
              <a:gd name="T62" fmla="*/ 116 w 146"/>
              <a:gd name="T63" fmla="*/ 62 h 146"/>
              <a:gd name="T64" fmla="*/ 98 w 146"/>
              <a:gd name="T65" fmla="*/ 55 h 146"/>
              <a:gd name="T66" fmla="*/ 78 w 146"/>
              <a:gd name="T67" fmla="*/ 66 h 146"/>
              <a:gd name="T68" fmla="*/ 78 w 146"/>
              <a:gd name="T69" fmla="*/ 66 h 146"/>
              <a:gd name="T70" fmla="*/ 78 w 146"/>
              <a:gd name="T71" fmla="*/ 56 h 146"/>
              <a:gd name="T72" fmla="*/ 57 w 146"/>
              <a:gd name="T73" fmla="*/ 56 h 146"/>
              <a:gd name="T74" fmla="*/ 57 w 146"/>
              <a:gd name="T75" fmla="*/ 122 h 146"/>
              <a:gd name="T76" fmla="*/ 78 w 146"/>
              <a:gd name="T77" fmla="*/ 122 h 146"/>
              <a:gd name="T78" fmla="*/ 78 w 146"/>
              <a:gd name="T79" fmla="*/ 85 h 146"/>
              <a:gd name="T80" fmla="*/ 79 w 146"/>
              <a:gd name="T81" fmla="*/ 80 h 146"/>
              <a:gd name="T82" fmla="*/ 83 w 146"/>
              <a:gd name="T83" fmla="*/ 74 h 146"/>
              <a:gd name="T84" fmla="*/ 90 w 146"/>
              <a:gd name="T85" fmla="*/ 72 h 146"/>
              <a:gd name="T86" fmla="*/ 101 w 146"/>
              <a:gd name="T87" fmla="*/ 87 h 146"/>
              <a:gd name="T88" fmla="*/ 101 w 146"/>
              <a:gd name="T89" fmla="*/ 1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6" h="146">
                <a:moveTo>
                  <a:pt x="146" y="28"/>
                </a:moveTo>
                <a:cubicBezTo>
                  <a:pt x="146" y="118"/>
                  <a:pt x="146" y="118"/>
                  <a:pt x="146" y="118"/>
                </a:cubicBezTo>
                <a:cubicBezTo>
                  <a:pt x="146" y="126"/>
                  <a:pt x="143" y="132"/>
                  <a:pt x="138" y="138"/>
                </a:cubicBezTo>
                <a:cubicBezTo>
                  <a:pt x="132" y="143"/>
                  <a:pt x="126" y="146"/>
                  <a:pt x="118" y="146"/>
                </a:cubicBezTo>
                <a:cubicBezTo>
                  <a:pt x="28" y="146"/>
                  <a:pt x="28" y="146"/>
                  <a:pt x="28"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8" y="0"/>
                </a:cubicBezTo>
                <a:cubicBezTo>
                  <a:pt x="118" y="0"/>
                  <a:pt x="118" y="0"/>
                  <a:pt x="118" y="0"/>
                </a:cubicBezTo>
                <a:cubicBezTo>
                  <a:pt x="126" y="0"/>
                  <a:pt x="132" y="3"/>
                  <a:pt x="138" y="8"/>
                </a:cubicBezTo>
                <a:cubicBezTo>
                  <a:pt x="143" y="14"/>
                  <a:pt x="146" y="20"/>
                  <a:pt x="146" y="28"/>
                </a:cubicBezTo>
                <a:close/>
                <a:moveTo>
                  <a:pt x="46" y="36"/>
                </a:moveTo>
                <a:cubicBezTo>
                  <a:pt x="46" y="33"/>
                  <a:pt x="45" y="30"/>
                  <a:pt x="43" y="28"/>
                </a:cubicBezTo>
                <a:cubicBezTo>
                  <a:pt x="40" y="26"/>
                  <a:pt x="37" y="25"/>
                  <a:pt x="34" y="25"/>
                </a:cubicBezTo>
                <a:cubicBezTo>
                  <a:pt x="30" y="25"/>
                  <a:pt x="27" y="26"/>
                  <a:pt x="25" y="28"/>
                </a:cubicBezTo>
                <a:cubicBezTo>
                  <a:pt x="23" y="30"/>
                  <a:pt x="21" y="33"/>
                  <a:pt x="21" y="36"/>
                </a:cubicBezTo>
                <a:cubicBezTo>
                  <a:pt x="21" y="39"/>
                  <a:pt x="22" y="42"/>
                  <a:pt x="25" y="44"/>
                </a:cubicBezTo>
                <a:cubicBezTo>
                  <a:pt x="27" y="46"/>
                  <a:pt x="30" y="47"/>
                  <a:pt x="33" y="47"/>
                </a:cubicBezTo>
                <a:cubicBezTo>
                  <a:pt x="34" y="47"/>
                  <a:pt x="34" y="47"/>
                  <a:pt x="34" y="47"/>
                </a:cubicBezTo>
                <a:cubicBezTo>
                  <a:pt x="37" y="47"/>
                  <a:pt x="40" y="46"/>
                  <a:pt x="43" y="44"/>
                </a:cubicBezTo>
                <a:cubicBezTo>
                  <a:pt x="45" y="42"/>
                  <a:pt x="46" y="39"/>
                  <a:pt x="46" y="36"/>
                </a:cubicBezTo>
                <a:close/>
                <a:moveTo>
                  <a:pt x="23" y="122"/>
                </a:moveTo>
                <a:cubicBezTo>
                  <a:pt x="45" y="122"/>
                  <a:pt x="45" y="122"/>
                  <a:pt x="45" y="122"/>
                </a:cubicBezTo>
                <a:cubicBezTo>
                  <a:pt x="45" y="56"/>
                  <a:pt x="45" y="56"/>
                  <a:pt x="45" y="56"/>
                </a:cubicBezTo>
                <a:cubicBezTo>
                  <a:pt x="23" y="56"/>
                  <a:pt x="23" y="56"/>
                  <a:pt x="23" y="56"/>
                </a:cubicBezTo>
                <a:lnTo>
                  <a:pt x="23" y="122"/>
                </a:lnTo>
                <a:close/>
                <a:moveTo>
                  <a:pt x="101" y="122"/>
                </a:moveTo>
                <a:cubicBezTo>
                  <a:pt x="123" y="122"/>
                  <a:pt x="123" y="122"/>
                  <a:pt x="123" y="122"/>
                </a:cubicBezTo>
                <a:cubicBezTo>
                  <a:pt x="123" y="84"/>
                  <a:pt x="123" y="84"/>
                  <a:pt x="123" y="84"/>
                </a:cubicBezTo>
                <a:cubicBezTo>
                  <a:pt x="123" y="75"/>
                  <a:pt x="121" y="67"/>
                  <a:pt x="116" y="62"/>
                </a:cubicBezTo>
                <a:cubicBezTo>
                  <a:pt x="112" y="57"/>
                  <a:pt x="106" y="55"/>
                  <a:pt x="98" y="55"/>
                </a:cubicBezTo>
                <a:cubicBezTo>
                  <a:pt x="89" y="55"/>
                  <a:pt x="83" y="58"/>
                  <a:pt x="78" y="66"/>
                </a:cubicBezTo>
                <a:cubicBezTo>
                  <a:pt x="78" y="66"/>
                  <a:pt x="78" y="66"/>
                  <a:pt x="78" y="66"/>
                </a:cubicBezTo>
                <a:cubicBezTo>
                  <a:pt x="78" y="56"/>
                  <a:pt x="78" y="56"/>
                  <a:pt x="78" y="56"/>
                </a:cubicBezTo>
                <a:cubicBezTo>
                  <a:pt x="57" y="56"/>
                  <a:pt x="57" y="56"/>
                  <a:pt x="57" y="56"/>
                </a:cubicBezTo>
                <a:cubicBezTo>
                  <a:pt x="57" y="60"/>
                  <a:pt x="57" y="82"/>
                  <a:pt x="57" y="122"/>
                </a:cubicBezTo>
                <a:cubicBezTo>
                  <a:pt x="78" y="122"/>
                  <a:pt x="78" y="122"/>
                  <a:pt x="78" y="122"/>
                </a:cubicBezTo>
                <a:cubicBezTo>
                  <a:pt x="78" y="85"/>
                  <a:pt x="78" y="85"/>
                  <a:pt x="78" y="85"/>
                </a:cubicBezTo>
                <a:cubicBezTo>
                  <a:pt x="78" y="83"/>
                  <a:pt x="79" y="81"/>
                  <a:pt x="79" y="80"/>
                </a:cubicBezTo>
                <a:cubicBezTo>
                  <a:pt x="80" y="78"/>
                  <a:pt x="81" y="76"/>
                  <a:pt x="83" y="74"/>
                </a:cubicBezTo>
                <a:cubicBezTo>
                  <a:pt x="85" y="73"/>
                  <a:pt x="88" y="72"/>
                  <a:pt x="90" y="72"/>
                </a:cubicBezTo>
                <a:cubicBezTo>
                  <a:pt x="98" y="72"/>
                  <a:pt x="101" y="77"/>
                  <a:pt x="101" y="87"/>
                </a:cubicBezTo>
                <a:lnTo>
                  <a:pt x="101" y="12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8" name="Freeform 138"/>
          <p:cNvSpPr>
            <a:spLocks noEditPoints="1"/>
          </p:cNvSpPr>
          <p:nvPr/>
        </p:nvSpPr>
        <p:spPr bwMode="auto">
          <a:xfrm>
            <a:off x="5828001" y="3312721"/>
            <a:ext cx="149846" cy="218526"/>
          </a:xfrm>
          <a:custGeom>
            <a:avLst/>
            <a:gdLst>
              <a:gd name="T0" fmla="*/ 109 w 109"/>
              <a:gd name="T1" fmla="*/ 103 h 158"/>
              <a:gd name="T2" fmla="*/ 107 w 109"/>
              <a:gd name="T3" fmla="*/ 107 h 158"/>
              <a:gd name="T4" fmla="*/ 103 w 109"/>
              <a:gd name="T5" fmla="*/ 109 h 158"/>
              <a:gd name="T6" fmla="*/ 62 w 109"/>
              <a:gd name="T7" fmla="*/ 109 h 158"/>
              <a:gd name="T8" fmla="*/ 58 w 109"/>
              <a:gd name="T9" fmla="*/ 155 h 158"/>
              <a:gd name="T10" fmla="*/ 57 w 109"/>
              <a:gd name="T11" fmla="*/ 157 h 158"/>
              <a:gd name="T12" fmla="*/ 55 w 109"/>
              <a:gd name="T13" fmla="*/ 158 h 158"/>
              <a:gd name="T14" fmla="*/ 55 w 109"/>
              <a:gd name="T15" fmla="*/ 158 h 158"/>
              <a:gd name="T16" fmla="*/ 52 w 109"/>
              <a:gd name="T17" fmla="*/ 155 h 158"/>
              <a:gd name="T18" fmla="*/ 44 w 109"/>
              <a:gd name="T19" fmla="*/ 109 h 158"/>
              <a:gd name="T20" fmla="*/ 6 w 109"/>
              <a:gd name="T21" fmla="*/ 109 h 158"/>
              <a:gd name="T22" fmla="*/ 2 w 109"/>
              <a:gd name="T23" fmla="*/ 107 h 158"/>
              <a:gd name="T24" fmla="*/ 0 w 109"/>
              <a:gd name="T25" fmla="*/ 103 h 158"/>
              <a:gd name="T26" fmla="*/ 7 w 109"/>
              <a:gd name="T27" fmla="*/ 82 h 158"/>
              <a:gd name="T28" fmla="*/ 24 w 109"/>
              <a:gd name="T29" fmla="*/ 73 h 158"/>
              <a:gd name="T30" fmla="*/ 24 w 109"/>
              <a:gd name="T31" fmla="*/ 25 h 158"/>
              <a:gd name="T32" fmla="*/ 16 w 109"/>
              <a:gd name="T33" fmla="*/ 21 h 158"/>
              <a:gd name="T34" fmla="*/ 12 w 109"/>
              <a:gd name="T35" fmla="*/ 12 h 158"/>
              <a:gd name="T36" fmla="*/ 16 w 109"/>
              <a:gd name="T37" fmla="*/ 4 h 158"/>
              <a:gd name="T38" fmla="*/ 24 w 109"/>
              <a:gd name="T39" fmla="*/ 0 h 158"/>
              <a:gd name="T40" fmla="*/ 85 w 109"/>
              <a:gd name="T41" fmla="*/ 0 h 158"/>
              <a:gd name="T42" fmla="*/ 93 w 109"/>
              <a:gd name="T43" fmla="*/ 4 h 158"/>
              <a:gd name="T44" fmla="*/ 97 w 109"/>
              <a:gd name="T45" fmla="*/ 12 h 158"/>
              <a:gd name="T46" fmla="*/ 93 w 109"/>
              <a:gd name="T47" fmla="*/ 21 h 158"/>
              <a:gd name="T48" fmla="*/ 85 w 109"/>
              <a:gd name="T49" fmla="*/ 25 h 158"/>
              <a:gd name="T50" fmla="*/ 85 w 109"/>
              <a:gd name="T51" fmla="*/ 73 h 158"/>
              <a:gd name="T52" fmla="*/ 102 w 109"/>
              <a:gd name="T53" fmla="*/ 82 h 158"/>
              <a:gd name="T54" fmla="*/ 109 w 109"/>
              <a:gd name="T55" fmla="*/ 103 h 158"/>
              <a:gd name="T56" fmla="*/ 45 w 109"/>
              <a:gd name="T57" fmla="*/ 70 h 158"/>
              <a:gd name="T58" fmla="*/ 45 w 109"/>
              <a:gd name="T59" fmla="*/ 28 h 158"/>
              <a:gd name="T60" fmla="*/ 45 w 109"/>
              <a:gd name="T61" fmla="*/ 25 h 158"/>
              <a:gd name="T62" fmla="*/ 42 w 109"/>
              <a:gd name="T63" fmla="*/ 25 h 158"/>
              <a:gd name="T64" fmla="*/ 40 w 109"/>
              <a:gd name="T65" fmla="*/ 25 h 158"/>
              <a:gd name="T66" fmla="*/ 39 w 109"/>
              <a:gd name="T67" fmla="*/ 28 h 158"/>
              <a:gd name="T68" fmla="*/ 39 w 109"/>
              <a:gd name="T69" fmla="*/ 70 h 158"/>
              <a:gd name="T70" fmla="*/ 40 w 109"/>
              <a:gd name="T71" fmla="*/ 72 h 158"/>
              <a:gd name="T72" fmla="*/ 42 w 109"/>
              <a:gd name="T73" fmla="*/ 73 h 158"/>
              <a:gd name="T74" fmla="*/ 45 w 109"/>
              <a:gd name="T75" fmla="*/ 72 h 158"/>
              <a:gd name="T76" fmla="*/ 45 w 109"/>
              <a:gd name="T77" fmla="*/ 7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58">
                <a:moveTo>
                  <a:pt x="109" y="103"/>
                </a:moveTo>
                <a:cubicBezTo>
                  <a:pt x="109" y="105"/>
                  <a:pt x="108" y="106"/>
                  <a:pt x="107" y="107"/>
                </a:cubicBezTo>
                <a:cubicBezTo>
                  <a:pt x="106" y="109"/>
                  <a:pt x="105" y="109"/>
                  <a:pt x="103" y="109"/>
                </a:cubicBezTo>
                <a:cubicBezTo>
                  <a:pt x="62" y="109"/>
                  <a:pt x="62" y="109"/>
                  <a:pt x="62" y="109"/>
                </a:cubicBezTo>
                <a:cubicBezTo>
                  <a:pt x="58" y="155"/>
                  <a:pt x="58" y="155"/>
                  <a:pt x="58" y="155"/>
                </a:cubicBezTo>
                <a:cubicBezTo>
                  <a:pt x="57" y="156"/>
                  <a:pt x="57" y="156"/>
                  <a:pt x="57" y="157"/>
                </a:cubicBezTo>
                <a:cubicBezTo>
                  <a:pt x="56" y="157"/>
                  <a:pt x="55" y="158"/>
                  <a:pt x="55" y="158"/>
                </a:cubicBezTo>
                <a:cubicBezTo>
                  <a:pt x="55" y="158"/>
                  <a:pt x="55" y="158"/>
                  <a:pt x="55" y="158"/>
                </a:cubicBezTo>
                <a:cubicBezTo>
                  <a:pt x="53" y="158"/>
                  <a:pt x="52" y="157"/>
                  <a:pt x="52" y="155"/>
                </a:cubicBezTo>
                <a:cubicBezTo>
                  <a:pt x="44" y="109"/>
                  <a:pt x="44" y="109"/>
                  <a:pt x="44" y="109"/>
                </a:cubicBezTo>
                <a:cubicBezTo>
                  <a:pt x="6" y="109"/>
                  <a:pt x="6" y="109"/>
                  <a:pt x="6" y="109"/>
                </a:cubicBezTo>
                <a:cubicBezTo>
                  <a:pt x="4" y="109"/>
                  <a:pt x="3" y="109"/>
                  <a:pt x="2" y="107"/>
                </a:cubicBezTo>
                <a:cubicBezTo>
                  <a:pt x="1" y="106"/>
                  <a:pt x="0" y="105"/>
                  <a:pt x="0" y="103"/>
                </a:cubicBezTo>
                <a:cubicBezTo>
                  <a:pt x="0" y="95"/>
                  <a:pt x="3" y="88"/>
                  <a:pt x="7" y="82"/>
                </a:cubicBezTo>
                <a:cubicBezTo>
                  <a:pt x="12" y="76"/>
                  <a:pt x="18" y="73"/>
                  <a:pt x="24" y="73"/>
                </a:cubicBezTo>
                <a:cubicBezTo>
                  <a:pt x="24" y="25"/>
                  <a:pt x="24" y="25"/>
                  <a:pt x="24" y="25"/>
                </a:cubicBezTo>
                <a:cubicBezTo>
                  <a:pt x="21" y="25"/>
                  <a:pt x="18" y="23"/>
                  <a:pt x="16" y="21"/>
                </a:cubicBezTo>
                <a:cubicBezTo>
                  <a:pt x="13" y="19"/>
                  <a:pt x="12" y="16"/>
                  <a:pt x="12" y="12"/>
                </a:cubicBezTo>
                <a:cubicBezTo>
                  <a:pt x="12" y="9"/>
                  <a:pt x="13" y="6"/>
                  <a:pt x="16" y="4"/>
                </a:cubicBezTo>
                <a:cubicBezTo>
                  <a:pt x="18" y="2"/>
                  <a:pt x="21" y="0"/>
                  <a:pt x="24" y="0"/>
                </a:cubicBezTo>
                <a:cubicBezTo>
                  <a:pt x="85" y="0"/>
                  <a:pt x="85" y="0"/>
                  <a:pt x="85" y="0"/>
                </a:cubicBezTo>
                <a:cubicBezTo>
                  <a:pt x="88" y="0"/>
                  <a:pt x="91" y="2"/>
                  <a:pt x="93" y="4"/>
                </a:cubicBezTo>
                <a:cubicBezTo>
                  <a:pt x="96" y="6"/>
                  <a:pt x="97" y="9"/>
                  <a:pt x="97" y="12"/>
                </a:cubicBezTo>
                <a:cubicBezTo>
                  <a:pt x="97" y="16"/>
                  <a:pt x="96" y="19"/>
                  <a:pt x="93" y="21"/>
                </a:cubicBezTo>
                <a:cubicBezTo>
                  <a:pt x="91" y="23"/>
                  <a:pt x="88" y="25"/>
                  <a:pt x="85" y="25"/>
                </a:cubicBezTo>
                <a:cubicBezTo>
                  <a:pt x="85" y="73"/>
                  <a:pt x="85" y="73"/>
                  <a:pt x="85" y="73"/>
                </a:cubicBezTo>
                <a:cubicBezTo>
                  <a:pt x="91" y="73"/>
                  <a:pt x="97" y="76"/>
                  <a:pt x="102" y="82"/>
                </a:cubicBezTo>
                <a:cubicBezTo>
                  <a:pt x="107" y="88"/>
                  <a:pt x="109" y="95"/>
                  <a:pt x="109" y="103"/>
                </a:cubicBezTo>
                <a:close/>
                <a:moveTo>
                  <a:pt x="45" y="70"/>
                </a:moveTo>
                <a:cubicBezTo>
                  <a:pt x="45" y="28"/>
                  <a:pt x="45" y="28"/>
                  <a:pt x="45" y="28"/>
                </a:cubicBezTo>
                <a:cubicBezTo>
                  <a:pt x="45" y="27"/>
                  <a:pt x="45" y="26"/>
                  <a:pt x="45" y="25"/>
                </a:cubicBezTo>
                <a:cubicBezTo>
                  <a:pt x="44" y="25"/>
                  <a:pt x="43" y="25"/>
                  <a:pt x="42" y="25"/>
                </a:cubicBezTo>
                <a:cubicBezTo>
                  <a:pt x="42" y="25"/>
                  <a:pt x="41" y="25"/>
                  <a:pt x="40" y="25"/>
                </a:cubicBezTo>
                <a:cubicBezTo>
                  <a:pt x="40" y="26"/>
                  <a:pt x="39" y="27"/>
                  <a:pt x="39" y="28"/>
                </a:cubicBezTo>
                <a:cubicBezTo>
                  <a:pt x="39" y="70"/>
                  <a:pt x="39" y="70"/>
                  <a:pt x="39" y="70"/>
                </a:cubicBezTo>
                <a:cubicBezTo>
                  <a:pt x="39" y="71"/>
                  <a:pt x="40" y="72"/>
                  <a:pt x="40" y="72"/>
                </a:cubicBezTo>
                <a:cubicBezTo>
                  <a:pt x="41" y="73"/>
                  <a:pt x="42" y="73"/>
                  <a:pt x="42" y="73"/>
                </a:cubicBezTo>
                <a:cubicBezTo>
                  <a:pt x="43" y="73"/>
                  <a:pt x="44" y="73"/>
                  <a:pt x="45" y="72"/>
                </a:cubicBezTo>
                <a:cubicBezTo>
                  <a:pt x="45" y="72"/>
                  <a:pt x="45" y="71"/>
                  <a:pt x="45"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39" name="Freeform 139"/>
          <p:cNvSpPr>
            <a:spLocks noEditPoints="1"/>
          </p:cNvSpPr>
          <p:nvPr/>
        </p:nvSpPr>
        <p:spPr bwMode="auto">
          <a:xfrm>
            <a:off x="6036121" y="3298151"/>
            <a:ext cx="233094" cy="199795"/>
          </a:xfrm>
          <a:custGeom>
            <a:avLst/>
            <a:gdLst>
              <a:gd name="T0" fmla="*/ 133 w 169"/>
              <a:gd name="T1" fmla="*/ 88 h 145"/>
              <a:gd name="T2" fmla="*/ 133 w 169"/>
              <a:gd name="T3" fmla="*/ 118 h 145"/>
              <a:gd name="T4" fmla="*/ 125 w 169"/>
              <a:gd name="T5" fmla="*/ 137 h 145"/>
              <a:gd name="T6" fmla="*/ 105 w 169"/>
              <a:gd name="T7" fmla="*/ 145 h 145"/>
              <a:gd name="T8" fmla="*/ 27 w 169"/>
              <a:gd name="T9" fmla="*/ 145 h 145"/>
              <a:gd name="T10" fmla="*/ 8 w 169"/>
              <a:gd name="T11" fmla="*/ 137 h 145"/>
              <a:gd name="T12" fmla="*/ 0 w 169"/>
              <a:gd name="T13" fmla="*/ 118 h 145"/>
              <a:gd name="T14" fmla="*/ 0 w 169"/>
              <a:gd name="T15" fmla="*/ 40 h 145"/>
              <a:gd name="T16" fmla="*/ 8 w 169"/>
              <a:gd name="T17" fmla="*/ 20 h 145"/>
              <a:gd name="T18" fmla="*/ 27 w 169"/>
              <a:gd name="T19" fmla="*/ 12 h 145"/>
              <a:gd name="T20" fmla="*/ 93 w 169"/>
              <a:gd name="T21" fmla="*/ 12 h 145"/>
              <a:gd name="T22" fmla="*/ 96 w 169"/>
              <a:gd name="T23" fmla="*/ 13 h 145"/>
              <a:gd name="T24" fmla="*/ 96 w 169"/>
              <a:gd name="T25" fmla="*/ 15 h 145"/>
              <a:gd name="T26" fmla="*/ 96 w 169"/>
              <a:gd name="T27" fmla="*/ 21 h 145"/>
              <a:gd name="T28" fmla="*/ 96 w 169"/>
              <a:gd name="T29" fmla="*/ 24 h 145"/>
              <a:gd name="T30" fmla="*/ 93 w 169"/>
              <a:gd name="T31" fmla="*/ 24 h 145"/>
              <a:gd name="T32" fmla="*/ 27 w 169"/>
              <a:gd name="T33" fmla="*/ 24 h 145"/>
              <a:gd name="T34" fmla="*/ 16 w 169"/>
              <a:gd name="T35" fmla="*/ 29 h 145"/>
              <a:gd name="T36" fmla="*/ 12 w 169"/>
              <a:gd name="T37" fmla="*/ 40 h 145"/>
              <a:gd name="T38" fmla="*/ 12 w 169"/>
              <a:gd name="T39" fmla="*/ 118 h 145"/>
              <a:gd name="T40" fmla="*/ 16 w 169"/>
              <a:gd name="T41" fmla="*/ 129 h 145"/>
              <a:gd name="T42" fmla="*/ 27 w 169"/>
              <a:gd name="T43" fmla="*/ 133 h 145"/>
              <a:gd name="T44" fmla="*/ 105 w 169"/>
              <a:gd name="T45" fmla="*/ 133 h 145"/>
              <a:gd name="T46" fmla="*/ 116 w 169"/>
              <a:gd name="T47" fmla="*/ 129 h 145"/>
              <a:gd name="T48" fmla="*/ 121 w 169"/>
              <a:gd name="T49" fmla="*/ 118 h 145"/>
              <a:gd name="T50" fmla="*/ 121 w 169"/>
              <a:gd name="T51" fmla="*/ 88 h 145"/>
              <a:gd name="T52" fmla="*/ 121 w 169"/>
              <a:gd name="T53" fmla="*/ 86 h 145"/>
              <a:gd name="T54" fmla="*/ 124 w 169"/>
              <a:gd name="T55" fmla="*/ 85 h 145"/>
              <a:gd name="T56" fmla="*/ 130 w 169"/>
              <a:gd name="T57" fmla="*/ 85 h 145"/>
              <a:gd name="T58" fmla="*/ 132 w 169"/>
              <a:gd name="T59" fmla="*/ 86 h 145"/>
              <a:gd name="T60" fmla="*/ 133 w 169"/>
              <a:gd name="T61" fmla="*/ 88 h 145"/>
              <a:gd name="T62" fmla="*/ 169 w 169"/>
              <a:gd name="T63" fmla="*/ 6 h 145"/>
              <a:gd name="T64" fmla="*/ 169 w 169"/>
              <a:gd name="T65" fmla="*/ 55 h 145"/>
              <a:gd name="T66" fmla="*/ 167 w 169"/>
              <a:gd name="T67" fmla="*/ 59 h 145"/>
              <a:gd name="T68" fmla="*/ 163 w 169"/>
              <a:gd name="T69" fmla="*/ 61 h 145"/>
              <a:gd name="T70" fmla="*/ 159 w 169"/>
              <a:gd name="T71" fmla="*/ 59 h 145"/>
              <a:gd name="T72" fmla="*/ 142 w 169"/>
              <a:gd name="T73" fmla="*/ 42 h 145"/>
              <a:gd name="T74" fmla="*/ 80 w 169"/>
              <a:gd name="T75" fmla="*/ 104 h 145"/>
              <a:gd name="T76" fmla="*/ 78 w 169"/>
              <a:gd name="T77" fmla="*/ 105 h 145"/>
              <a:gd name="T78" fmla="*/ 76 w 169"/>
              <a:gd name="T79" fmla="*/ 104 h 145"/>
              <a:gd name="T80" fmla="*/ 65 w 169"/>
              <a:gd name="T81" fmla="*/ 93 h 145"/>
              <a:gd name="T82" fmla="*/ 64 w 169"/>
              <a:gd name="T83" fmla="*/ 91 h 145"/>
              <a:gd name="T84" fmla="*/ 65 w 169"/>
              <a:gd name="T85" fmla="*/ 89 h 145"/>
              <a:gd name="T86" fmla="*/ 127 w 169"/>
              <a:gd name="T87" fmla="*/ 27 h 145"/>
              <a:gd name="T88" fmla="*/ 110 w 169"/>
              <a:gd name="T89" fmla="*/ 11 h 145"/>
              <a:gd name="T90" fmla="*/ 108 w 169"/>
              <a:gd name="T91" fmla="*/ 6 h 145"/>
              <a:gd name="T92" fmla="*/ 110 w 169"/>
              <a:gd name="T93" fmla="*/ 2 h 145"/>
              <a:gd name="T94" fmla="*/ 115 w 169"/>
              <a:gd name="T95" fmla="*/ 0 h 145"/>
              <a:gd name="T96" fmla="*/ 163 w 169"/>
              <a:gd name="T97" fmla="*/ 0 h 145"/>
              <a:gd name="T98" fmla="*/ 167 w 169"/>
              <a:gd name="T99" fmla="*/ 2 h 145"/>
              <a:gd name="T100" fmla="*/ 169 w 169"/>
              <a:gd name="T10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145">
                <a:moveTo>
                  <a:pt x="133" y="88"/>
                </a:moveTo>
                <a:cubicBezTo>
                  <a:pt x="133" y="118"/>
                  <a:pt x="133" y="118"/>
                  <a:pt x="133" y="118"/>
                </a:cubicBezTo>
                <a:cubicBezTo>
                  <a:pt x="133" y="126"/>
                  <a:pt x="130" y="132"/>
                  <a:pt x="125" y="137"/>
                </a:cubicBezTo>
                <a:cubicBezTo>
                  <a:pt x="119" y="143"/>
                  <a:pt x="113" y="145"/>
                  <a:pt x="105" y="145"/>
                </a:cubicBezTo>
                <a:cubicBezTo>
                  <a:pt x="27" y="145"/>
                  <a:pt x="27" y="145"/>
                  <a:pt x="27" y="145"/>
                </a:cubicBezTo>
                <a:cubicBezTo>
                  <a:pt x="19" y="145"/>
                  <a:pt x="13" y="143"/>
                  <a:pt x="8" y="137"/>
                </a:cubicBezTo>
                <a:cubicBezTo>
                  <a:pt x="2" y="132"/>
                  <a:pt x="0" y="126"/>
                  <a:pt x="0" y="118"/>
                </a:cubicBezTo>
                <a:cubicBezTo>
                  <a:pt x="0" y="40"/>
                  <a:pt x="0" y="40"/>
                  <a:pt x="0" y="40"/>
                </a:cubicBezTo>
                <a:cubicBezTo>
                  <a:pt x="0" y="32"/>
                  <a:pt x="2" y="26"/>
                  <a:pt x="8" y="20"/>
                </a:cubicBezTo>
                <a:cubicBezTo>
                  <a:pt x="13" y="15"/>
                  <a:pt x="19" y="12"/>
                  <a:pt x="27" y="12"/>
                </a:cubicBezTo>
                <a:cubicBezTo>
                  <a:pt x="93" y="12"/>
                  <a:pt x="93" y="12"/>
                  <a:pt x="93" y="12"/>
                </a:cubicBezTo>
                <a:cubicBezTo>
                  <a:pt x="94" y="12"/>
                  <a:pt x="95" y="13"/>
                  <a:pt x="96" y="13"/>
                </a:cubicBezTo>
                <a:cubicBezTo>
                  <a:pt x="96" y="14"/>
                  <a:pt x="96" y="14"/>
                  <a:pt x="96" y="15"/>
                </a:cubicBezTo>
                <a:cubicBezTo>
                  <a:pt x="96" y="21"/>
                  <a:pt x="96" y="21"/>
                  <a:pt x="96" y="21"/>
                </a:cubicBezTo>
                <a:cubicBezTo>
                  <a:pt x="96" y="22"/>
                  <a:pt x="96" y="23"/>
                  <a:pt x="96" y="24"/>
                </a:cubicBezTo>
                <a:cubicBezTo>
                  <a:pt x="95" y="24"/>
                  <a:pt x="94" y="24"/>
                  <a:pt x="93" y="24"/>
                </a:cubicBezTo>
                <a:cubicBezTo>
                  <a:pt x="27" y="24"/>
                  <a:pt x="27" y="24"/>
                  <a:pt x="27" y="24"/>
                </a:cubicBezTo>
                <a:cubicBezTo>
                  <a:pt x="23" y="24"/>
                  <a:pt x="19" y="26"/>
                  <a:pt x="16" y="29"/>
                </a:cubicBezTo>
                <a:cubicBezTo>
                  <a:pt x="13" y="32"/>
                  <a:pt x="12" y="35"/>
                  <a:pt x="12" y="40"/>
                </a:cubicBezTo>
                <a:cubicBezTo>
                  <a:pt x="12" y="118"/>
                  <a:pt x="12" y="118"/>
                  <a:pt x="12" y="118"/>
                </a:cubicBezTo>
                <a:cubicBezTo>
                  <a:pt x="12" y="122"/>
                  <a:pt x="13" y="126"/>
                  <a:pt x="16" y="129"/>
                </a:cubicBezTo>
                <a:cubicBezTo>
                  <a:pt x="19" y="132"/>
                  <a:pt x="23" y="133"/>
                  <a:pt x="27" y="133"/>
                </a:cubicBezTo>
                <a:cubicBezTo>
                  <a:pt x="105" y="133"/>
                  <a:pt x="105" y="133"/>
                  <a:pt x="105" y="133"/>
                </a:cubicBezTo>
                <a:cubicBezTo>
                  <a:pt x="110" y="133"/>
                  <a:pt x="113" y="132"/>
                  <a:pt x="116" y="129"/>
                </a:cubicBezTo>
                <a:cubicBezTo>
                  <a:pt x="119" y="126"/>
                  <a:pt x="121" y="122"/>
                  <a:pt x="121" y="118"/>
                </a:cubicBezTo>
                <a:cubicBezTo>
                  <a:pt x="121" y="88"/>
                  <a:pt x="121" y="88"/>
                  <a:pt x="121" y="88"/>
                </a:cubicBezTo>
                <a:cubicBezTo>
                  <a:pt x="121" y="87"/>
                  <a:pt x="121" y="86"/>
                  <a:pt x="121" y="86"/>
                </a:cubicBezTo>
                <a:cubicBezTo>
                  <a:pt x="122" y="85"/>
                  <a:pt x="123" y="85"/>
                  <a:pt x="124" y="85"/>
                </a:cubicBezTo>
                <a:cubicBezTo>
                  <a:pt x="130" y="85"/>
                  <a:pt x="130" y="85"/>
                  <a:pt x="130" y="85"/>
                </a:cubicBezTo>
                <a:cubicBezTo>
                  <a:pt x="131" y="85"/>
                  <a:pt x="131" y="85"/>
                  <a:pt x="132" y="86"/>
                </a:cubicBezTo>
                <a:cubicBezTo>
                  <a:pt x="132" y="86"/>
                  <a:pt x="133" y="87"/>
                  <a:pt x="133" y="88"/>
                </a:cubicBezTo>
                <a:close/>
                <a:moveTo>
                  <a:pt x="169" y="6"/>
                </a:moveTo>
                <a:cubicBezTo>
                  <a:pt x="169" y="55"/>
                  <a:pt x="169" y="55"/>
                  <a:pt x="169" y="55"/>
                </a:cubicBezTo>
                <a:cubicBezTo>
                  <a:pt x="169" y="56"/>
                  <a:pt x="168" y="58"/>
                  <a:pt x="167" y="59"/>
                </a:cubicBezTo>
                <a:cubicBezTo>
                  <a:pt x="166" y="60"/>
                  <a:pt x="165" y="61"/>
                  <a:pt x="163" y="61"/>
                </a:cubicBezTo>
                <a:cubicBezTo>
                  <a:pt x="161" y="61"/>
                  <a:pt x="160" y="60"/>
                  <a:pt x="159" y="59"/>
                </a:cubicBezTo>
                <a:cubicBezTo>
                  <a:pt x="142" y="42"/>
                  <a:pt x="142" y="42"/>
                  <a:pt x="142" y="42"/>
                </a:cubicBezTo>
                <a:cubicBezTo>
                  <a:pt x="80" y="104"/>
                  <a:pt x="80" y="104"/>
                  <a:pt x="80" y="104"/>
                </a:cubicBezTo>
                <a:cubicBezTo>
                  <a:pt x="80" y="105"/>
                  <a:pt x="79" y="105"/>
                  <a:pt x="78" y="105"/>
                </a:cubicBezTo>
                <a:cubicBezTo>
                  <a:pt x="77" y="105"/>
                  <a:pt x="77" y="105"/>
                  <a:pt x="76" y="104"/>
                </a:cubicBezTo>
                <a:cubicBezTo>
                  <a:pt x="65" y="93"/>
                  <a:pt x="65" y="93"/>
                  <a:pt x="65" y="93"/>
                </a:cubicBezTo>
                <a:cubicBezTo>
                  <a:pt x="65" y="93"/>
                  <a:pt x="64" y="92"/>
                  <a:pt x="64" y="91"/>
                </a:cubicBezTo>
                <a:cubicBezTo>
                  <a:pt x="64" y="90"/>
                  <a:pt x="65" y="89"/>
                  <a:pt x="65" y="89"/>
                </a:cubicBezTo>
                <a:cubicBezTo>
                  <a:pt x="127" y="27"/>
                  <a:pt x="127" y="27"/>
                  <a:pt x="127" y="27"/>
                </a:cubicBezTo>
                <a:cubicBezTo>
                  <a:pt x="110" y="11"/>
                  <a:pt x="110" y="11"/>
                  <a:pt x="110" y="11"/>
                </a:cubicBezTo>
                <a:cubicBezTo>
                  <a:pt x="109" y="9"/>
                  <a:pt x="108" y="8"/>
                  <a:pt x="108" y="6"/>
                </a:cubicBezTo>
                <a:cubicBezTo>
                  <a:pt x="108" y="5"/>
                  <a:pt x="109" y="3"/>
                  <a:pt x="110" y="2"/>
                </a:cubicBezTo>
                <a:cubicBezTo>
                  <a:pt x="111" y="1"/>
                  <a:pt x="113" y="0"/>
                  <a:pt x="115" y="0"/>
                </a:cubicBezTo>
                <a:cubicBezTo>
                  <a:pt x="163" y="0"/>
                  <a:pt x="163" y="0"/>
                  <a:pt x="163" y="0"/>
                </a:cubicBezTo>
                <a:cubicBezTo>
                  <a:pt x="165" y="0"/>
                  <a:pt x="166" y="1"/>
                  <a:pt x="167" y="2"/>
                </a:cubicBezTo>
                <a:cubicBezTo>
                  <a:pt x="168" y="3"/>
                  <a:pt x="169" y="5"/>
                  <a:pt x="169"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0" name="Freeform 140"/>
          <p:cNvSpPr>
            <a:spLocks noEditPoints="1"/>
          </p:cNvSpPr>
          <p:nvPr/>
        </p:nvSpPr>
        <p:spPr bwMode="auto">
          <a:xfrm>
            <a:off x="6327490" y="3329370"/>
            <a:ext cx="199795" cy="168577"/>
          </a:xfrm>
          <a:custGeom>
            <a:avLst/>
            <a:gdLst>
              <a:gd name="T0" fmla="*/ 111 w 145"/>
              <a:gd name="T1" fmla="*/ 61 h 121"/>
              <a:gd name="T2" fmla="*/ 110 w 145"/>
              <a:gd name="T3" fmla="*/ 65 h 121"/>
              <a:gd name="T4" fmla="*/ 58 w 145"/>
              <a:gd name="T5" fmla="*/ 117 h 121"/>
              <a:gd name="T6" fmla="*/ 54 w 145"/>
              <a:gd name="T7" fmla="*/ 118 h 121"/>
              <a:gd name="T8" fmla="*/ 50 w 145"/>
              <a:gd name="T9" fmla="*/ 117 h 121"/>
              <a:gd name="T10" fmla="*/ 48 w 145"/>
              <a:gd name="T11" fmla="*/ 112 h 121"/>
              <a:gd name="T12" fmla="*/ 48 w 145"/>
              <a:gd name="T13" fmla="*/ 85 h 121"/>
              <a:gd name="T14" fmla="*/ 6 w 145"/>
              <a:gd name="T15" fmla="*/ 85 h 121"/>
              <a:gd name="T16" fmla="*/ 1 w 145"/>
              <a:gd name="T17" fmla="*/ 83 h 121"/>
              <a:gd name="T18" fmla="*/ 0 w 145"/>
              <a:gd name="T19" fmla="*/ 79 h 121"/>
              <a:gd name="T20" fmla="*/ 0 w 145"/>
              <a:gd name="T21" fmla="*/ 43 h 121"/>
              <a:gd name="T22" fmla="*/ 1 w 145"/>
              <a:gd name="T23" fmla="*/ 39 h 121"/>
              <a:gd name="T24" fmla="*/ 6 w 145"/>
              <a:gd name="T25" fmla="*/ 37 h 121"/>
              <a:gd name="T26" fmla="*/ 48 w 145"/>
              <a:gd name="T27" fmla="*/ 37 h 121"/>
              <a:gd name="T28" fmla="*/ 48 w 145"/>
              <a:gd name="T29" fmla="*/ 10 h 121"/>
              <a:gd name="T30" fmla="*/ 50 w 145"/>
              <a:gd name="T31" fmla="*/ 5 h 121"/>
              <a:gd name="T32" fmla="*/ 54 w 145"/>
              <a:gd name="T33" fmla="*/ 3 h 121"/>
              <a:gd name="T34" fmla="*/ 58 w 145"/>
              <a:gd name="T35" fmla="*/ 5 h 121"/>
              <a:gd name="T36" fmla="*/ 110 w 145"/>
              <a:gd name="T37" fmla="*/ 57 h 121"/>
              <a:gd name="T38" fmla="*/ 111 w 145"/>
              <a:gd name="T39" fmla="*/ 61 h 121"/>
              <a:gd name="T40" fmla="*/ 145 w 145"/>
              <a:gd name="T41" fmla="*/ 28 h 121"/>
              <a:gd name="T42" fmla="*/ 145 w 145"/>
              <a:gd name="T43" fmla="*/ 94 h 121"/>
              <a:gd name="T44" fmla="*/ 137 w 145"/>
              <a:gd name="T45" fmla="*/ 113 h 121"/>
              <a:gd name="T46" fmla="*/ 118 w 145"/>
              <a:gd name="T47" fmla="*/ 121 h 121"/>
              <a:gd name="T48" fmla="*/ 87 w 145"/>
              <a:gd name="T49" fmla="*/ 121 h 121"/>
              <a:gd name="T50" fmla="*/ 85 w 145"/>
              <a:gd name="T51" fmla="*/ 121 h 121"/>
              <a:gd name="T52" fmla="*/ 84 w 145"/>
              <a:gd name="T53" fmla="*/ 118 h 121"/>
              <a:gd name="T54" fmla="*/ 84 w 145"/>
              <a:gd name="T55" fmla="*/ 117 h 121"/>
              <a:gd name="T56" fmla="*/ 84 w 145"/>
              <a:gd name="T57" fmla="*/ 114 h 121"/>
              <a:gd name="T58" fmla="*/ 84 w 145"/>
              <a:gd name="T59" fmla="*/ 112 h 121"/>
              <a:gd name="T60" fmla="*/ 85 w 145"/>
              <a:gd name="T61" fmla="*/ 110 h 121"/>
              <a:gd name="T62" fmla="*/ 87 w 145"/>
              <a:gd name="T63" fmla="*/ 109 h 121"/>
              <a:gd name="T64" fmla="*/ 118 w 145"/>
              <a:gd name="T65" fmla="*/ 109 h 121"/>
              <a:gd name="T66" fmla="*/ 128 w 145"/>
              <a:gd name="T67" fmla="*/ 105 h 121"/>
              <a:gd name="T68" fmla="*/ 133 w 145"/>
              <a:gd name="T69" fmla="*/ 94 h 121"/>
              <a:gd name="T70" fmla="*/ 133 w 145"/>
              <a:gd name="T71" fmla="*/ 28 h 121"/>
              <a:gd name="T72" fmla="*/ 128 w 145"/>
              <a:gd name="T73" fmla="*/ 17 h 121"/>
              <a:gd name="T74" fmla="*/ 118 w 145"/>
              <a:gd name="T75" fmla="*/ 13 h 121"/>
              <a:gd name="T76" fmla="*/ 90 w 145"/>
              <a:gd name="T77" fmla="*/ 13 h 121"/>
              <a:gd name="T78" fmla="*/ 89 w 145"/>
              <a:gd name="T79" fmla="*/ 13 h 121"/>
              <a:gd name="T80" fmla="*/ 88 w 145"/>
              <a:gd name="T81" fmla="*/ 13 h 121"/>
              <a:gd name="T82" fmla="*/ 87 w 145"/>
              <a:gd name="T83" fmla="*/ 12 h 121"/>
              <a:gd name="T84" fmla="*/ 86 w 145"/>
              <a:gd name="T85" fmla="*/ 12 h 121"/>
              <a:gd name="T86" fmla="*/ 85 w 145"/>
              <a:gd name="T87" fmla="*/ 12 h 121"/>
              <a:gd name="T88" fmla="*/ 84 w 145"/>
              <a:gd name="T89" fmla="*/ 11 h 121"/>
              <a:gd name="T90" fmla="*/ 84 w 145"/>
              <a:gd name="T91" fmla="*/ 10 h 121"/>
              <a:gd name="T92" fmla="*/ 84 w 145"/>
              <a:gd name="T93" fmla="*/ 8 h 121"/>
              <a:gd name="T94" fmla="*/ 84 w 145"/>
              <a:gd name="T95" fmla="*/ 5 h 121"/>
              <a:gd name="T96" fmla="*/ 84 w 145"/>
              <a:gd name="T97" fmla="*/ 3 h 121"/>
              <a:gd name="T98" fmla="*/ 85 w 145"/>
              <a:gd name="T99" fmla="*/ 1 h 121"/>
              <a:gd name="T100" fmla="*/ 87 w 145"/>
              <a:gd name="T101" fmla="*/ 0 h 121"/>
              <a:gd name="T102" fmla="*/ 118 w 145"/>
              <a:gd name="T103" fmla="*/ 0 h 121"/>
              <a:gd name="T104" fmla="*/ 137 w 145"/>
              <a:gd name="T105" fmla="*/ 8 h 121"/>
              <a:gd name="T106" fmla="*/ 145 w 145"/>
              <a:gd name="T107" fmla="*/ 2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 h="121">
                <a:moveTo>
                  <a:pt x="111" y="61"/>
                </a:moveTo>
                <a:cubicBezTo>
                  <a:pt x="111" y="63"/>
                  <a:pt x="111" y="64"/>
                  <a:pt x="110" y="65"/>
                </a:cubicBezTo>
                <a:cubicBezTo>
                  <a:pt x="58" y="117"/>
                  <a:pt x="58" y="117"/>
                  <a:pt x="58" y="117"/>
                </a:cubicBezTo>
                <a:cubicBezTo>
                  <a:pt x="57" y="118"/>
                  <a:pt x="56" y="118"/>
                  <a:pt x="54" y="118"/>
                </a:cubicBezTo>
                <a:cubicBezTo>
                  <a:pt x="52" y="118"/>
                  <a:pt x="51" y="118"/>
                  <a:pt x="50" y="117"/>
                </a:cubicBezTo>
                <a:cubicBezTo>
                  <a:pt x="49" y="115"/>
                  <a:pt x="48" y="114"/>
                  <a:pt x="48" y="112"/>
                </a:cubicBezTo>
                <a:cubicBezTo>
                  <a:pt x="48" y="85"/>
                  <a:pt x="48" y="85"/>
                  <a:pt x="48" y="85"/>
                </a:cubicBezTo>
                <a:cubicBezTo>
                  <a:pt x="6" y="85"/>
                  <a:pt x="6" y="85"/>
                  <a:pt x="6" y="85"/>
                </a:cubicBezTo>
                <a:cubicBezTo>
                  <a:pt x="4" y="85"/>
                  <a:pt x="3" y="85"/>
                  <a:pt x="1" y="83"/>
                </a:cubicBezTo>
                <a:cubicBezTo>
                  <a:pt x="0" y="82"/>
                  <a:pt x="0" y="81"/>
                  <a:pt x="0" y="79"/>
                </a:cubicBezTo>
                <a:cubicBezTo>
                  <a:pt x="0" y="43"/>
                  <a:pt x="0" y="43"/>
                  <a:pt x="0" y="43"/>
                </a:cubicBezTo>
                <a:cubicBezTo>
                  <a:pt x="0" y="41"/>
                  <a:pt x="0" y="40"/>
                  <a:pt x="1" y="39"/>
                </a:cubicBezTo>
                <a:cubicBezTo>
                  <a:pt x="3" y="37"/>
                  <a:pt x="4" y="37"/>
                  <a:pt x="6" y="37"/>
                </a:cubicBezTo>
                <a:cubicBezTo>
                  <a:pt x="48" y="37"/>
                  <a:pt x="48" y="37"/>
                  <a:pt x="48" y="37"/>
                </a:cubicBezTo>
                <a:cubicBezTo>
                  <a:pt x="48" y="10"/>
                  <a:pt x="48" y="10"/>
                  <a:pt x="48" y="10"/>
                </a:cubicBezTo>
                <a:cubicBezTo>
                  <a:pt x="48" y="8"/>
                  <a:pt x="49" y="6"/>
                  <a:pt x="50" y="5"/>
                </a:cubicBezTo>
                <a:cubicBezTo>
                  <a:pt x="51" y="4"/>
                  <a:pt x="52" y="3"/>
                  <a:pt x="54" y="3"/>
                </a:cubicBezTo>
                <a:cubicBezTo>
                  <a:pt x="56" y="3"/>
                  <a:pt x="57" y="4"/>
                  <a:pt x="58" y="5"/>
                </a:cubicBezTo>
                <a:cubicBezTo>
                  <a:pt x="110" y="57"/>
                  <a:pt x="110" y="57"/>
                  <a:pt x="110" y="57"/>
                </a:cubicBezTo>
                <a:cubicBezTo>
                  <a:pt x="111" y="58"/>
                  <a:pt x="111" y="59"/>
                  <a:pt x="111" y="61"/>
                </a:cubicBezTo>
                <a:close/>
                <a:moveTo>
                  <a:pt x="145" y="28"/>
                </a:moveTo>
                <a:cubicBezTo>
                  <a:pt x="145" y="94"/>
                  <a:pt x="145" y="94"/>
                  <a:pt x="145" y="94"/>
                </a:cubicBezTo>
                <a:cubicBezTo>
                  <a:pt x="145" y="102"/>
                  <a:pt x="142" y="108"/>
                  <a:pt x="137" y="113"/>
                </a:cubicBezTo>
                <a:cubicBezTo>
                  <a:pt x="131" y="119"/>
                  <a:pt x="125" y="121"/>
                  <a:pt x="118" y="121"/>
                </a:cubicBezTo>
                <a:cubicBezTo>
                  <a:pt x="87" y="121"/>
                  <a:pt x="87" y="121"/>
                  <a:pt x="87" y="121"/>
                </a:cubicBezTo>
                <a:cubicBezTo>
                  <a:pt x="86" y="121"/>
                  <a:pt x="86" y="121"/>
                  <a:pt x="85" y="121"/>
                </a:cubicBezTo>
                <a:cubicBezTo>
                  <a:pt x="85" y="120"/>
                  <a:pt x="84" y="119"/>
                  <a:pt x="84" y="118"/>
                </a:cubicBezTo>
                <a:cubicBezTo>
                  <a:pt x="84" y="118"/>
                  <a:pt x="84" y="118"/>
                  <a:pt x="84" y="117"/>
                </a:cubicBezTo>
                <a:cubicBezTo>
                  <a:pt x="84" y="116"/>
                  <a:pt x="84" y="115"/>
                  <a:pt x="84" y="114"/>
                </a:cubicBezTo>
                <a:cubicBezTo>
                  <a:pt x="84" y="113"/>
                  <a:pt x="84" y="113"/>
                  <a:pt x="84" y="112"/>
                </a:cubicBezTo>
                <a:cubicBezTo>
                  <a:pt x="85" y="111"/>
                  <a:pt x="85" y="110"/>
                  <a:pt x="85" y="110"/>
                </a:cubicBezTo>
                <a:cubicBezTo>
                  <a:pt x="86" y="110"/>
                  <a:pt x="86" y="109"/>
                  <a:pt x="87" y="109"/>
                </a:cubicBezTo>
                <a:cubicBezTo>
                  <a:pt x="118" y="109"/>
                  <a:pt x="118" y="109"/>
                  <a:pt x="118" y="109"/>
                </a:cubicBezTo>
                <a:cubicBezTo>
                  <a:pt x="122" y="109"/>
                  <a:pt x="125" y="108"/>
                  <a:pt x="128" y="105"/>
                </a:cubicBezTo>
                <a:cubicBezTo>
                  <a:pt x="131" y="102"/>
                  <a:pt x="133" y="98"/>
                  <a:pt x="133" y="94"/>
                </a:cubicBezTo>
                <a:cubicBezTo>
                  <a:pt x="133" y="28"/>
                  <a:pt x="133" y="28"/>
                  <a:pt x="133" y="28"/>
                </a:cubicBezTo>
                <a:cubicBezTo>
                  <a:pt x="133" y="24"/>
                  <a:pt x="131" y="20"/>
                  <a:pt x="128" y="17"/>
                </a:cubicBezTo>
                <a:cubicBezTo>
                  <a:pt x="125" y="14"/>
                  <a:pt x="122" y="13"/>
                  <a:pt x="118" y="13"/>
                </a:cubicBezTo>
                <a:cubicBezTo>
                  <a:pt x="90" y="13"/>
                  <a:pt x="90" y="13"/>
                  <a:pt x="90" y="13"/>
                </a:cubicBezTo>
                <a:cubicBezTo>
                  <a:pt x="90" y="13"/>
                  <a:pt x="90" y="13"/>
                  <a:pt x="89" y="13"/>
                </a:cubicBezTo>
                <a:cubicBezTo>
                  <a:pt x="89" y="13"/>
                  <a:pt x="88" y="13"/>
                  <a:pt x="88" y="13"/>
                </a:cubicBezTo>
                <a:cubicBezTo>
                  <a:pt x="88" y="13"/>
                  <a:pt x="87" y="13"/>
                  <a:pt x="87" y="12"/>
                </a:cubicBezTo>
                <a:cubicBezTo>
                  <a:pt x="86" y="12"/>
                  <a:pt x="86" y="12"/>
                  <a:pt x="86" y="12"/>
                </a:cubicBezTo>
                <a:cubicBezTo>
                  <a:pt x="86" y="12"/>
                  <a:pt x="85" y="12"/>
                  <a:pt x="85" y="12"/>
                </a:cubicBezTo>
                <a:cubicBezTo>
                  <a:pt x="85" y="11"/>
                  <a:pt x="85" y="11"/>
                  <a:pt x="84" y="11"/>
                </a:cubicBezTo>
                <a:cubicBezTo>
                  <a:pt x="84" y="10"/>
                  <a:pt x="84" y="10"/>
                  <a:pt x="84" y="10"/>
                </a:cubicBezTo>
                <a:cubicBezTo>
                  <a:pt x="84" y="9"/>
                  <a:pt x="84" y="9"/>
                  <a:pt x="84" y="8"/>
                </a:cubicBezTo>
                <a:cubicBezTo>
                  <a:pt x="84" y="7"/>
                  <a:pt x="84" y="6"/>
                  <a:pt x="84" y="5"/>
                </a:cubicBezTo>
                <a:cubicBezTo>
                  <a:pt x="84" y="4"/>
                  <a:pt x="84" y="4"/>
                  <a:pt x="84" y="3"/>
                </a:cubicBezTo>
                <a:cubicBezTo>
                  <a:pt x="85" y="2"/>
                  <a:pt x="85" y="1"/>
                  <a:pt x="85" y="1"/>
                </a:cubicBezTo>
                <a:cubicBezTo>
                  <a:pt x="86" y="1"/>
                  <a:pt x="86" y="0"/>
                  <a:pt x="87" y="0"/>
                </a:cubicBezTo>
                <a:cubicBezTo>
                  <a:pt x="118" y="0"/>
                  <a:pt x="118" y="0"/>
                  <a:pt x="118" y="0"/>
                </a:cubicBezTo>
                <a:cubicBezTo>
                  <a:pt x="125" y="0"/>
                  <a:pt x="131" y="3"/>
                  <a:pt x="137" y="8"/>
                </a:cubicBezTo>
                <a:cubicBezTo>
                  <a:pt x="142" y="14"/>
                  <a:pt x="145" y="20"/>
                  <a:pt x="145" y="2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1" name="Freeform 141"/>
          <p:cNvSpPr>
            <a:spLocks noEditPoints="1"/>
          </p:cNvSpPr>
          <p:nvPr/>
        </p:nvSpPr>
        <p:spPr bwMode="auto">
          <a:xfrm>
            <a:off x="6583477" y="3312721"/>
            <a:ext cx="218526" cy="201877"/>
          </a:xfrm>
          <a:custGeom>
            <a:avLst/>
            <a:gdLst>
              <a:gd name="T0" fmla="*/ 158 w 158"/>
              <a:gd name="T1" fmla="*/ 34 h 146"/>
              <a:gd name="T2" fmla="*/ 158 w 158"/>
              <a:gd name="T3" fmla="*/ 46 h 146"/>
              <a:gd name="T4" fmla="*/ 154 w 158"/>
              <a:gd name="T5" fmla="*/ 59 h 146"/>
              <a:gd name="T6" fmla="*/ 143 w 158"/>
              <a:gd name="T7" fmla="*/ 72 h 146"/>
              <a:gd name="T8" fmla="*/ 127 w 158"/>
              <a:gd name="T9" fmla="*/ 81 h 146"/>
              <a:gd name="T10" fmla="*/ 106 w 158"/>
              <a:gd name="T11" fmla="*/ 85 h 146"/>
              <a:gd name="T12" fmla="*/ 97 w 158"/>
              <a:gd name="T13" fmla="*/ 94 h 146"/>
              <a:gd name="T14" fmla="*/ 92 w 158"/>
              <a:gd name="T15" fmla="*/ 101 h 146"/>
              <a:gd name="T16" fmla="*/ 91 w 158"/>
              <a:gd name="T17" fmla="*/ 109 h 146"/>
              <a:gd name="T18" fmla="*/ 94 w 158"/>
              <a:gd name="T19" fmla="*/ 118 h 146"/>
              <a:gd name="T20" fmla="*/ 103 w 158"/>
              <a:gd name="T21" fmla="*/ 121 h 146"/>
              <a:gd name="T22" fmla="*/ 116 w 158"/>
              <a:gd name="T23" fmla="*/ 126 h 146"/>
              <a:gd name="T24" fmla="*/ 121 w 158"/>
              <a:gd name="T25" fmla="*/ 136 h 146"/>
              <a:gd name="T26" fmla="*/ 121 w 158"/>
              <a:gd name="T27" fmla="*/ 143 h 146"/>
              <a:gd name="T28" fmla="*/ 120 w 158"/>
              <a:gd name="T29" fmla="*/ 145 h 146"/>
              <a:gd name="T30" fmla="*/ 118 w 158"/>
              <a:gd name="T31" fmla="*/ 146 h 146"/>
              <a:gd name="T32" fmla="*/ 40 w 158"/>
              <a:gd name="T33" fmla="*/ 146 h 146"/>
              <a:gd name="T34" fmla="*/ 37 w 158"/>
              <a:gd name="T35" fmla="*/ 145 h 146"/>
              <a:gd name="T36" fmla="*/ 37 w 158"/>
              <a:gd name="T37" fmla="*/ 143 h 146"/>
              <a:gd name="T38" fmla="*/ 37 w 158"/>
              <a:gd name="T39" fmla="*/ 136 h 146"/>
              <a:gd name="T40" fmla="*/ 42 w 158"/>
              <a:gd name="T41" fmla="*/ 126 h 146"/>
              <a:gd name="T42" fmla="*/ 55 w 158"/>
              <a:gd name="T43" fmla="*/ 121 h 146"/>
              <a:gd name="T44" fmla="*/ 64 w 158"/>
              <a:gd name="T45" fmla="*/ 118 h 146"/>
              <a:gd name="T46" fmla="*/ 67 w 158"/>
              <a:gd name="T47" fmla="*/ 109 h 146"/>
              <a:gd name="T48" fmla="*/ 65 w 158"/>
              <a:gd name="T49" fmla="*/ 101 h 146"/>
              <a:gd name="T50" fmla="*/ 61 w 158"/>
              <a:gd name="T51" fmla="*/ 94 h 146"/>
              <a:gd name="T52" fmla="*/ 52 w 158"/>
              <a:gd name="T53" fmla="*/ 85 h 146"/>
              <a:gd name="T54" fmla="*/ 31 w 158"/>
              <a:gd name="T55" fmla="*/ 81 h 146"/>
              <a:gd name="T56" fmla="*/ 15 w 158"/>
              <a:gd name="T57" fmla="*/ 72 h 146"/>
              <a:gd name="T58" fmla="*/ 4 w 158"/>
              <a:gd name="T59" fmla="*/ 59 h 146"/>
              <a:gd name="T60" fmla="*/ 0 w 158"/>
              <a:gd name="T61" fmla="*/ 46 h 146"/>
              <a:gd name="T62" fmla="*/ 0 w 158"/>
              <a:gd name="T63" fmla="*/ 34 h 146"/>
              <a:gd name="T64" fmla="*/ 3 w 158"/>
              <a:gd name="T65" fmla="*/ 27 h 146"/>
              <a:gd name="T66" fmla="*/ 9 w 158"/>
              <a:gd name="T67" fmla="*/ 25 h 146"/>
              <a:gd name="T68" fmla="*/ 37 w 158"/>
              <a:gd name="T69" fmla="*/ 25 h 146"/>
              <a:gd name="T70" fmla="*/ 37 w 158"/>
              <a:gd name="T71" fmla="*/ 15 h 146"/>
              <a:gd name="T72" fmla="*/ 41 w 158"/>
              <a:gd name="T73" fmla="*/ 5 h 146"/>
              <a:gd name="T74" fmla="*/ 52 w 158"/>
              <a:gd name="T75" fmla="*/ 0 h 146"/>
              <a:gd name="T76" fmla="*/ 106 w 158"/>
              <a:gd name="T77" fmla="*/ 0 h 146"/>
              <a:gd name="T78" fmla="*/ 117 w 158"/>
              <a:gd name="T79" fmla="*/ 5 h 146"/>
              <a:gd name="T80" fmla="*/ 121 w 158"/>
              <a:gd name="T81" fmla="*/ 15 h 146"/>
              <a:gd name="T82" fmla="*/ 121 w 158"/>
              <a:gd name="T83" fmla="*/ 25 h 146"/>
              <a:gd name="T84" fmla="*/ 149 w 158"/>
              <a:gd name="T85" fmla="*/ 25 h 146"/>
              <a:gd name="T86" fmla="*/ 155 w 158"/>
              <a:gd name="T87" fmla="*/ 27 h 146"/>
              <a:gd name="T88" fmla="*/ 158 w 158"/>
              <a:gd name="T89" fmla="*/ 34 h 146"/>
              <a:gd name="T90" fmla="*/ 44 w 158"/>
              <a:gd name="T91" fmla="*/ 72 h 146"/>
              <a:gd name="T92" fmla="*/ 37 w 158"/>
              <a:gd name="T93" fmla="*/ 37 h 146"/>
              <a:gd name="T94" fmla="*/ 12 w 158"/>
              <a:gd name="T95" fmla="*/ 37 h 146"/>
              <a:gd name="T96" fmla="*/ 12 w 158"/>
              <a:gd name="T97" fmla="*/ 46 h 146"/>
              <a:gd name="T98" fmla="*/ 21 w 158"/>
              <a:gd name="T99" fmla="*/ 61 h 146"/>
              <a:gd name="T100" fmla="*/ 44 w 158"/>
              <a:gd name="T101" fmla="*/ 72 h 146"/>
              <a:gd name="T102" fmla="*/ 146 w 158"/>
              <a:gd name="T103" fmla="*/ 46 h 146"/>
              <a:gd name="T104" fmla="*/ 146 w 158"/>
              <a:gd name="T105" fmla="*/ 37 h 146"/>
              <a:gd name="T106" fmla="*/ 121 w 158"/>
              <a:gd name="T107" fmla="*/ 37 h 146"/>
              <a:gd name="T108" fmla="*/ 114 w 158"/>
              <a:gd name="T109" fmla="*/ 72 h 146"/>
              <a:gd name="T110" fmla="*/ 137 w 158"/>
              <a:gd name="T111" fmla="*/ 61 h 146"/>
              <a:gd name="T112" fmla="*/ 146 w 158"/>
              <a:gd name="T113"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146">
                <a:moveTo>
                  <a:pt x="158" y="34"/>
                </a:moveTo>
                <a:cubicBezTo>
                  <a:pt x="158" y="46"/>
                  <a:pt x="158" y="46"/>
                  <a:pt x="158" y="46"/>
                </a:cubicBezTo>
                <a:cubicBezTo>
                  <a:pt x="158" y="50"/>
                  <a:pt x="156" y="55"/>
                  <a:pt x="154" y="59"/>
                </a:cubicBezTo>
                <a:cubicBezTo>
                  <a:pt x="151" y="64"/>
                  <a:pt x="148" y="68"/>
                  <a:pt x="143" y="72"/>
                </a:cubicBezTo>
                <a:cubicBezTo>
                  <a:pt x="139" y="75"/>
                  <a:pt x="133" y="78"/>
                  <a:pt x="127" y="81"/>
                </a:cubicBezTo>
                <a:cubicBezTo>
                  <a:pt x="120" y="83"/>
                  <a:pt x="113" y="85"/>
                  <a:pt x="106" y="85"/>
                </a:cubicBezTo>
                <a:cubicBezTo>
                  <a:pt x="104" y="88"/>
                  <a:pt x="101" y="91"/>
                  <a:pt x="97" y="94"/>
                </a:cubicBezTo>
                <a:cubicBezTo>
                  <a:pt x="95" y="96"/>
                  <a:pt x="93" y="98"/>
                  <a:pt x="92" y="101"/>
                </a:cubicBezTo>
                <a:cubicBezTo>
                  <a:pt x="92" y="103"/>
                  <a:pt x="91" y="106"/>
                  <a:pt x="91" y="109"/>
                </a:cubicBezTo>
                <a:cubicBezTo>
                  <a:pt x="91" y="113"/>
                  <a:pt x="92" y="116"/>
                  <a:pt x="94" y="118"/>
                </a:cubicBezTo>
                <a:cubicBezTo>
                  <a:pt x="96" y="120"/>
                  <a:pt x="99" y="121"/>
                  <a:pt x="103" y="121"/>
                </a:cubicBezTo>
                <a:cubicBezTo>
                  <a:pt x="108" y="121"/>
                  <a:pt x="112" y="123"/>
                  <a:pt x="116" y="126"/>
                </a:cubicBezTo>
                <a:cubicBezTo>
                  <a:pt x="119" y="129"/>
                  <a:pt x="121" y="132"/>
                  <a:pt x="121" y="136"/>
                </a:cubicBezTo>
                <a:cubicBezTo>
                  <a:pt x="121" y="143"/>
                  <a:pt x="121" y="143"/>
                  <a:pt x="121" y="143"/>
                </a:cubicBezTo>
                <a:cubicBezTo>
                  <a:pt x="121" y="143"/>
                  <a:pt x="121" y="144"/>
                  <a:pt x="120" y="145"/>
                </a:cubicBezTo>
                <a:cubicBezTo>
                  <a:pt x="120" y="145"/>
                  <a:pt x="119" y="146"/>
                  <a:pt x="118" y="146"/>
                </a:cubicBezTo>
                <a:cubicBezTo>
                  <a:pt x="40" y="146"/>
                  <a:pt x="40" y="146"/>
                  <a:pt x="40" y="146"/>
                </a:cubicBezTo>
                <a:cubicBezTo>
                  <a:pt x="39" y="146"/>
                  <a:pt x="38" y="145"/>
                  <a:pt x="37" y="145"/>
                </a:cubicBezTo>
                <a:cubicBezTo>
                  <a:pt x="37" y="144"/>
                  <a:pt x="37" y="143"/>
                  <a:pt x="37" y="143"/>
                </a:cubicBezTo>
                <a:cubicBezTo>
                  <a:pt x="37" y="136"/>
                  <a:pt x="37" y="136"/>
                  <a:pt x="37" y="136"/>
                </a:cubicBezTo>
                <a:cubicBezTo>
                  <a:pt x="37" y="132"/>
                  <a:pt x="38" y="129"/>
                  <a:pt x="42" y="126"/>
                </a:cubicBezTo>
                <a:cubicBezTo>
                  <a:pt x="46" y="123"/>
                  <a:pt x="50" y="121"/>
                  <a:pt x="55" y="121"/>
                </a:cubicBezTo>
                <a:cubicBezTo>
                  <a:pt x="59" y="121"/>
                  <a:pt x="62" y="120"/>
                  <a:pt x="64" y="118"/>
                </a:cubicBezTo>
                <a:cubicBezTo>
                  <a:pt x="66" y="116"/>
                  <a:pt x="67" y="113"/>
                  <a:pt x="67" y="109"/>
                </a:cubicBezTo>
                <a:cubicBezTo>
                  <a:pt x="67" y="106"/>
                  <a:pt x="66" y="103"/>
                  <a:pt x="65" y="101"/>
                </a:cubicBezTo>
                <a:cubicBezTo>
                  <a:pt x="65" y="98"/>
                  <a:pt x="63" y="96"/>
                  <a:pt x="61" y="94"/>
                </a:cubicBezTo>
                <a:cubicBezTo>
                  <a:pt x="57" y="91"/>
                  <a:pt x="54" y="88"/>
                  <a:pt x="52" y="85"/>
                </a:cubicBezTo>
                <a:cubicBezTo>
                  <a:pt x="44" y="85"/>
                  <a:pt x="38" y="83"/>
                  <a:pt x="31" y="81"/>
                </a:cubicBezTo>
                <a:cubicBezTo>
                  <a:pt x="25" y="78"/>
                  <a:pt x="19" y="75"/>
                  <a:pt x="15" y="72"/>
                </a:cubicBezTo>
                <a:cubicBezTo>
                  <a:pt x="10" y="68"/>
                  <a:pt x="7" y="64"/>
                  <a:pt x="4" y="59"/>
                </a:cubicBezTo>
                <a:cubicBezTo>
                  <a:pt x="2" y="55"/>
                  <a:pt x="0" y="50"/>
                  <a:pt x="0" y="46"/>
                </a:cubicBezTo>
                <a:cubicBezTo>
                  <a:pt x="0" y="34"/>
                  <a:pt x="0" y="34"/>
                  <a:pt x="0" y="34"/>
                </a:cubicBezTo>
                <a:cubicBezTo>
                  <a:pt x="0" y="31"/>
                  <a:pt x="1" y="29"/>
                  <a:pt x="3" y="27"/>
                </a:cubicBezTo>
                <a:cubicBezTo>
                  <a:pt x="5" y="25"/>
                  <a:pt x="7" y="25"/>
                  <a:pt x="9" y="25"/>
                </a:cubicBezTo>
                <a:cubicBezTo>
                  <a:pt x="37" y="25"/>
                  <a:pt x="37" y="25"/>
                  <a:pt x="37" y="25"/>
                </a:cubicBezTo>
                <a:cubicBezTo>
                  <a:pt x="37" y="15"/>
                  <a:pt x="37" y="15"/>
                  <a:pt x="37" y="15"/>
                </a:cubicBezTo>
                <a:cubicBezTo>
                  <a:pt x="37" y="11"/>
                  <a:pt x="38" y="8"/>
                  <a:pt x="41" y="5"/>
                </a:cubicBezTo>
                <a:cubicBezTo>
                  <a:pt x="44" y="2"/>
                  <a:pt x="48" y="0"/>
                  <a:pt x="52" y="0"/>
                </a:cubicBezTo>
                <a:cubicBezTo>
                  <a:pt x="106" y="0"/>
                  <a:pt x="106" y="0"/>
                  <a:pt x="106" y="0"/>
                </a:cubicBezTo>
                <a:cubicBezTo>
                  <a:pt x="110" y="0"/>
                  <a:pt x="114" y="2"/>
                  <a:pt x="117" y="5"/>
                </a:cubicBezTo>
                <a:cubicBezTo>
                  <a:pt x="120" y="8"/>
                  <a:pt x="121" y="11"/>
                  <a:pt x="121" y="15"/>
                </a:cubicBezTo>
                <a:cubicBezTo>
                  <a:pt x="121" y="25"/>
                  <a:pt x="121" y="25"/>
                  <a:pt x="121" y="25"/>
                </a:cubicBezTo>
                <a:cubicBezTo>
                  <a:pt x="149" y="25"/>
                  <a:pt x="149" y="25"/>
                  <a:pt x="149" y="25"/>
                </a:cubicBezTo>
                <a:cubicBezTo>
                  <a:pt x="151" y="25"/>
                  <a:pt x="153" y="25"/>
                  <a:pt x="155" y="27"/>
                </a:cubicBezTo>
                <a:cubicBezTo>
                  <a:pt x="157" y="29"/>
                  <a:pt x="158" y="31"/>
                  <a:pt x="158" y="34"/>
                </a:cubicBezTo>
                <a:close/>
                <a:moveTo>
                  <a:pt x="44" y="72"/>
                </a:moveTo>
                <a:cubicBezTo>
                  <a:pt x="39" y="62"/>
                  <a:pt x="37" y="50"/>
                  <a:pt x="37" y="37"/>
                </a:cubicBezTo>
                <a:cubicBezTo>
                  <a:pt x="12" y="37"/>
                  <a:pt x="12" y="37"/>
                  <a:pt x="12" y="37"/>
                </a:cubicBezTo>
                <a:cubicBezTo>
                  <a:pt x="12" y="46"/>
                  <a:pt x="12" y="46"/>
                  <a:pt x="12" y="46"/>
                </a:cubicBezTo>
                <a:cubicBezTo>
                  <a:pt x="12" y="51"/>
                  <a:pt x="15" y="56"/>
                  <a:pt x="21" y="61"/>
                </a:cubicBezTo>
                <a:cubicBezTo>
                  <a:pt x="27" y="66"/>
                  <a:pt x="35" y="70"/>
                  <a:pt x="44" y="72"/>
                </a:cubicBezTo>
                <a:close/>
                <a:moveTo>
                  <a:pt x="146" y="46"/>
                </a:moveTo>
                <a:cubicBezTo>
                  <a:pt x="146" y="37"/>
                  <a:pt x="146" y="37"/>
                  <a:pt x="146" y="37"/>
                </a:cubicBezTo>
                <a:cubicBezTo>
                  <a:pt x="121" y="37"/>
                  <a:pt x="121" y="37"/>
                  <a:pt x="121" y="37"/>
                </a:cubicBezTo>
                <a:cubicBezTo>
                  <a:pt x="121" y="50"/>
                  <a:pt x="119" y="62"/>
                  <a:pt x="114" y="72"/>
                </a:cubicBezTo>
                <a:cubicBezTo>
                  <a:pt x="123" y="70"/>
                  <a:pt x="131" y="66"/>
                  <a:pt x="137" y="61"/>
                </a:cubicBezTo>
                <a:cubicBezTo>
                  <a:pt x="143" y="56"/>
                  <a:pt x="146" y="51"/>
                  <a:pt x="146"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2" name="Freeform 142"/>
          <p:cNvSpPr>
            <a:spLocks noEditPoints="1"/>
          </p:cNvSpPr>
          <p:nvPr/>
        </p:nvSpPr>
        <p:spPr bwMode="auto">
          <a:xfrm>
            <a:off x="6858195" y="3312721"/>
            <a:ext cx="199795" cy="201877"/>
          </a:xfrm>
          <a:custGeom>
            <a:avLst/>
            <a:gdLst>
              <a:gd name="T0" fmla="*/ 145 w 145"/>
              <a:gd name="T1" fmla="*/ 118 h 146"/>
              <a:gd name="T2" fmla="*/ 118 w 145"/>
              <a:gd name="T3" fmla="*/ 146 h 146"/>
              <a:gd name="T4" fmla="*/ 95 w 145"/>
              <a:gd name="T5" fmla="*/ 145 h 146"/>
              <a:gd name="T6" fmla="*/ 91 w 145"/>
              <a:gd name="T7" fmla="*/ 144 h 146"/>
              <a:gd name="T8" fmla="*/ 91 w 145"/>
              <a:gd name="T9" fmla="*/ 118 h 146"/>
              <a:gd name="T10" fmla="*/ 96 w 145"/>
              <a:gd name="T11" fmla="*/ 103 h 146"/>
              <a:gd name="T12" fmla="*/ 112 w 145"/>
              <a:gd name="T13" fmla="*/ 93 h 146"/>
              <a:gd name="T14" fmla="*/ 119 w 145"/>
              <a:gd name="T15" fmla="*/ 69 h 146"/>
              <a:gd name="T16" fmla="*/ 111 w 145"/>
              <a:gd name="T17" fmla="*/ 30 h 146"/>
              <a:gd name="T18" fmla="*/ 95 w 145"/>
              <a:gd name="T19" fmla="*/ 36 h 146"/>
              <a:gd name="T20" fmla="*/ 73 w 145"/>
              <a:gd name="T21" fmla="*/ 35 h 146"/>
              <a:gd name="T22" fmla="*/ 51 w 145"/>
              <a:gd name="T23" fmla="*/ 35 h 146"/>
              <a:gd name="T24" fmla="*/ 35 w 145"/>
              <a:gd name="T25" fmla="*/ 30 h 146"/>
              <a:gd name="T26" fmla="*/ 26 w 145"/>
              <a:gd name="T27" fmla="*/ 69 h 146"/>
              <a:gd name="T28" fmla="*/ 33 w 145"/>
              <a:gd name="T29" fmla="*/ 93 h 146"/>
              <a:gd name="T30" fmla="*/ 50 w 145"/>
              <a:gd name="T31" fmla="*/ 103 h 146"/>
              <a:gd name="T32" fmla="*/ 55 w 145"/>
              <a:gd name="T33" fmla="*/ 115 h 146"/>
              <a:gd name="T34" fmla="*/ 45 w 145"/>
              <a:gd name="T35" fmla="*/ 117 h 146"/>
              <a:gd name="T36" fmla="*/ 34 w 145"/>
              <a:gd name="T37" fmla="*/ 109 h 146"/>
              <a:gd name="T38" fmla="*/ 25 w 145"/>
              <a:gd name="T39" fmla="*/ 102 h 146"/>
              <a:gd name="T40" fmla="*/ 20 w 145"/>
              <a:gd name="T41" fmla="*/ 102 h 146"/>
              <a:gd name="T42" fmla="*/ 20 w 145"/>
              <a:gd name="T43" fmla="*/ 104 h 146"/>
              <a:gd name="T44" fmla="*/ 22 w 145"/>
              <a:gd name="T45" fmla="*/ 106 h 146"/>
              <a:gd name="T46" fmla="*/ 29 w 145"/>
              <a:gd name="T47" fmla="*/ 114 h 146"/>
              <a:gd name="T48" fmla="*/ 34 w 145"/>
              <a:gd name="T49" fmla="*/ 122 h 146"/>
              <a:gd name="T50" fmla="*/ 47 w 145"/>
              <a:gd name="T51" fmla="*/ 126 h 146"/>
              <a:gd name="T52" fmla="*/ 55 w 145"/>
              <a:gd name="T53" fmla="*/ 125 h 146"/>
              <a:gd name="T54" fmla="*/ 55 w 145"/>
              <a:gd name="T55" fmla="*/ 141 h 146"/>
              <a:gd name="T56" fmla="*/ 52 w 145"/>
              <a:gd name="T57" fmla="*/ 145 h 146"/>
              <a:gd name="T58" fmla="*/ 27 w 145"/>
              <a:gd name="T59" fmla="*/ 146 h 146"/>
              <a:gd name="T60" fmla="*/ 0 w 145"/>
              <a:gd name="T61" fmla="*/ 118 h 146"/>
              <a:gd name="T62" fmla="*/ 8 w 145"/>
              <a:gd name="T63" fmla="*/ 8 h 146"/>
              <a:gd name="T64" fmla="*/ 118 w 145"/>
              <a:gd name="T65" fmla="*/ 0 h 146"/>
              <a:gd name="T66" fmla="*/ 145 w 145"/>
              <a:gd name="T67" fmla="*/ 28 h 146"/>
              <a:gd name="T68" fmla="*/ 26 w 145"/>
              <a:gd name="T69" fmla="*/ 105 h 146"/>
              <a:gd name="T70" fmla="*/ 27 w 145"/>
              <a:gd name="T71" fmla="*/ 103 h 146"/>
              <a:gd name="T72" fmla="*/ 31 w 145"/>
              <a:gd name="T73" fmla="*/ 108 h 146"/>
              <a:gd name="T74" fmla="*/ 29 w 145"/>
              <a:gd name="T75" fmla="*/ 106 h 146"/>
              <a:gd name="T76" fmla="*/ 31 w 145"/>
              <a:gd name="T77" fmla="*/ 108 h 146"/>
              <a:gd name="T78" fmla="*/ 33 w 145"/>
              <a:gd name="T79" fmla="*/ 112 h 146"/>
              <a:gd name="T80" fmla="*/ 32 w 145"/>
              <a:gd name="T81" fmla="*/ 110 h 146"/>
              <a:gd name="T82" fmla="*/ 37 w 145"/>
              <a:gd name="T83" fmla="*/ 116 h 146"/>
              <a:gd name="T84" fmla="*/ 35 w 145"/>
              <a:gd name="T85" fmla="*/ 114 h 146"/>
              <a:gd name="T86" fmla="*/ 37 w 145"/>
              <a:gd name="T87" fmla="*/ 116 h 146"/>
              <a:gd name="T88" fmla="*/ 41 w 145"/>
              <a:gd name="T89" fmla="*/ 119 h 146"/>
              <a:gd name="T90" fmla="*/ 42 w 145"/>
              <a:gd name="T91" fmla="*/ 117 h 146"/>
              <a:gd name="T92" fmla="*/ 49 w 145"/>
              <a:gd name="T93" fmla="*/ 119 h 146"/>
              <a:gd name="T94" fmla="*/ 46 w 145"/>
              <a:gd name="T95" fmla="*/ 119 h 146"/>
              <a:gd name="T96" fmla="*/ 49 w 145"/>
              <a:gd name="T97" fmla="*/ 119 h 146"/>
              <a:gd name="T98" fmla="*/ 53 w 145"/>
              <a:gd name="T99" fmla="*/ 119 h 146"/>
              <a:gd name="T100" fmla="*/ 53 w 145"/>
              <a:gd name="T101" fmla="*/ 11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97" y="146"/>
                  <a:pt x="97" y="146"/>
                  <a:pt x="97" y="146"/>
                </a:cubicBezTo>
                <a:cubicBezTo>
                  <a:pt x="96" y="146"/>
                  <a:pt x="95" y="146"/>
                  <a:pt x="95" y="145"/>
                </a:cubicBezTo>
                <a:cubicBezTo>
                  <a:pt x="94" y="145"/>
                  <a:pt x="93" y="145"/>
                  <a:pt x="93" y="145"/>
                </a:cubicBezTo>
                <a:cubicBezTo>
                  <a:pt x="92" y="145"/>
                  <a:pt x="92" y="144"/>
                  <a:pt x="91" y="144"/>
                </a:cubicBezTo>
                <a:cubicBezTo>
                  <a:pt x="91" y="143"/>
                  <a:pt x="91" y="142"/>
                  <a:pt x="91" y="141"/>
                </a:cubicBezTo>
                <a:cubicBezTo>
                  <a:pt x="91" y="118"/>
                  <a:pt x="91" y="118"/>
                  <a:pt x="91" y="118"/>
                </a:cubicBezTo>
                <a:cubicBezTo>
                  <a:pt x="91" y="112"/>
                  <a:pt x="89" y="108"/>
                  <a:pt x="86" y="105"/>
                </a:cubicBezTo>
                <a:cubicBezTo>
                  <a:pt x="89" y="105"/>
                  <a:pt x="93" y="104"/>
                  <a:pt x="96" y="103"/>
                </a:cubicBezTo>
                <a:cubicBezTo>
                  <a:pt x="98" y="103"/>
                  <a:pt x="101" y="101"/>
                  <a:pt x="104" y="100"/>
                </a:cubicBezTo>
                <a:cubicBezTo>
                  <a:pt x="108" y="98"/>
                  <a:pt x="110" y="96"/>
                  <a:pt x="112" y="93"/>
                </a:cubicBezTo>
                <a:cubicBezTo>
                  <a:pt x="114" y="91"/>
                  <a:pt x="116" y="88"/>
                  <a:pt x="117" y="83"/>
                </a:cubicBezTo>
                <a:cubicBezTo>
                  <a:pt x="118" y="79"/>
                  <a:pt x="119" y="75"/>
                  <a:pt x="119" y="69"/>
                </a:cubicBezTo>
                <a:cubicBezTo>
                  <a:pt x="119" y="62"/>
                  <a:pt x="117" y="55"/>
                  <a:pt x="112" y="50"/>
                </a:cubicBezTo>
                <a:cubicBezTo>
                  <a:pt x="114" y="44"/>
                  <a:pt x="114" y="38"/>
                  <a:pt x="111" y="30"/>
                </a:cubicBezTo>
                <a:cubicBezTo>
                  <a:pt x="109" y="30"/>
                  <a:pt x="107" y="30"/>
                  <a:pt x="103" y="31"/>
                </a:cubicBezTo>
                <a:cubicBezTo>
                  <a:pt x="100" y="33"/>
                  <a:pt x="97" y="34"/>
                  <a:pt x="95" y="36"/>
                </a:cubicBezTo>
                <a:cubicBezTo>
                  <a:pt x="91" y="38"/>
                  <a:pt x="91" y="38"/>
                  <a:pt x="91" y="38"/>
                </a:cubicBezTo>
                <a:cubicBezTo>
                  <a:pt x="85" y="36"/>
                  <a:pt x="79" y="35"/>
                  <a:pt x="73" y="35"/>
                </a:cubicBezTo>
                <a:cubicBezTo>
                  <a:pt x="67" y="35"/>
                  <a:pt x="60" y="36"/>
                  <a:pt x="55" y="38"/>
                </a:cubicBezTo>
                <a:cubicBezTo>
                  <a:pt x="54" y="37"/>
                  <a:pt x="52" y="36"/>
                  <a:pt x="51" y="35"/>
                </a:cubicBezTo>
                <a:cubicBezTo>
                  <a:pt x="49" y="34"/>
                  <a:pt x="46" y="33"/>
                  <a:pt x="43" y="32"/>
                </a:cubicBezTo>
                <a:cubicBezTo>
                  <a:pt x="39" y="30"/>
                  <a:pt x="36" y="30"/>
                  <a:pt x="35" y="30"/>
                </a:cubicBezTo>
                <a:cubicBezTo>
                  <a:pt x="32" y="38"/>
                  <a:pt x="32" y="44"/>
                  <a:pt x="34" y="50"/>
                </a:cubicBezTo>
                <a:cubicBezTo>
                  <a:pt x="29" y="55"/>
                  <a:pt x="26" y="62"/>
                  <a:pt x="26" y="69"/>
                </a:cubicBezTo>
                <a:cubicBezTo>
                  <a:pt x="26" y="75"/>
                  <a:pt x="27" y="79"/>
                  <a:pt x="28" y="83"/>
                </a:cubicBezTo>
                <a:cubicBezTo>
                  <a:pt x="30" y="87"/>
                  <a:pt x="31" y="91"/>
                  <a:pt x="33" y="93"/>
                </a:cubicBezTo>
                <a:cubicBezTo>
                  <a:pt x="35" y="96"/>
                  <a:pt x="38" y="98"/>
                  <a:pt x="41" y="100"/>
                </a:cubicBezTo>
                <a:cubicBezTo>
                  <a:pt x="44" y="101"/>
                  <a:pt x="47" y="103"/>
                  <a:pt x="50" y="103"/>
                </a:cubicBezTo>
                <a:cubicBezTo>
                  <a:pt x="53" y="104"/>
                  <a:pt x="56" y="105"/>
                  <a:pt x="60" y="105"/>
                </a:cubicBezTo>
                <a:cubicBezTo>
                  <a:pt x="57" y="107"/>
                  <a:pt x="55" y="111"/>
                  <a:pt x="55" y="115"/>
                </a:cubicBezTo>
                <a:cubicBezTo>
                  <a:pt x="54" y="115"/>
                  <a:pt x="52" y="116"/>
                  <a:pt x="51" y="116"/>
                </a:cubicBezTo>
                <a:cubicBezTo>
                  <a:pt x="49" y="116"/>
                  <a:pt x="47" y="117"/>
                  <a:pt x="45" y="117"/>
                </a:cubicBezTo>
                <a:cubicBezTo>
                  <a:pt x="43" y="117"/>
                  <a:pt x="41" y="116"/>
                  <a:pt x="39" y="115"/>
                </a:cubicBezTo>
                <a:cubicBezTo>
                  <a:pt x="37" y="113"/>
                  <a:pt x="35" y="111"/>
                  <a:pt x="34" y="109"/>
                </a:cubicBezTo>
                <a:cubicBezTo>
                  <a:pt x="33" y="107"/>
                  <a:pt x="31" y="105"/>
                  <a:pt x="29" y="104"/>
                </a:cubicBezTo>
                <a:cubicBezTo>
                  <a:pt x="27" y="103"/>
                  <a:pt x="26" y="102"/>
                  <a:pt x="25" y="102"/>
                </a:cubicBezTo>
                <a:cubicBezTo>
                  <a:pt x="23" y="101"/>
                  <a:pt x="23" y="101"/>
                  <a:pt x="23" y="101"/>
                </a:cubicBezTo>
                <a:cubicBezTo>
                  <a:pt x="21" y="101"/>
                  <a:pt x="20" y="101"/>
                  <a:pt x="20" y="102"/>
                </a:cubicBezTo>
                <a:cubicBezTo>
                  <a:pt x="19" y="102"/>
                  <a:pt x="19" y="102"/>
                  <a:pt x="19" y="103"/>
                </a:cubicBezTo>
                <a:cubicBezTo>
                  <a:pt x="20" y="103"/>
                  <a:pt x="20" y="104"/>
                  <a:pt x="20" y="104"/>
                </a:cubicBezTo>
                <a:cubicBezTo>
                  <a:pt x="21" y="104"/>
                  <a:pt x="21" y="105"/>
                  <a:pt x="22" y="105"/>
                </a:cubicBezTo>
                <a:cubicBezTo>
                  <a:pt x="22" y="106"/>
                  <a:pt x="22" y="106"/>
                  <a:pt x="22" y="106"/>
                </a:cubicBezTo>
                <a:cubicBezTo>
                  <a:pt x="24" y="106"/>
                  <a:pt x="25" y="107"/>
                  <a:pt x="26" y="109"/>
                </a:cubicBezTo>
                <a:cubicBezTo>
                  <a:pt x="28" y="111"/>
                  <a:pt x="29" y="113"/>
                  <a:pt x="29" y="114"/>
                </a:cubicBezTo>
                <a:cubicBezTo>
                  <a:pt x="30" y="116"/>
                  <a:pt x="30" y="116"/>
                  <a:pt x="30" y="116"/>
                </a:cubicBezTo>
                <a:cubicBezTo>
                  <a:pt x="31" y="119"/>
                  <a:pt x="32" y="121"/>
                  <a:pt x="34" y="122"/>
                </a:cubicBezTo>
                <a:cubicBezTo>
                  <a:pt x="36" y="124"/>
                  <a:pt x="38" y="124"/>
                  <a:pt x="41" y="125"/>
                </a:cubicBezTo>
                <a:cubicBezTo>
                  <a:pt x="43" y="125"/>
                  <a:pt x="45" y="126"/>
                  <a:pt x="47" y="126"/>
                </a:cubicBezTo>
                <a:cubicBezTo>
                  <a:pt x="49" y="126"/>
                  <a:pt x="51" y="125"/>
                  <a:pt x="53" y="125"/>
                </a:cubicBezTo>
                <a:cubicBezTo>
                  <a:pt x="55" y="125"/>
                  <a:pt x="55" y="125"/>
                  <a:pt x="55" y="125"/>
                </a:cubicBezTo>
                <a:cubicBezTo>
                  <a:pt x="55" y="127"/>
                  <a:pt x="55" y="130"/>
                  <a:pt x="55" y="135"/>
                </a:cubicBezTo>
                <a:cubicBezTo>
                  <a:pt x="55" y="139"/>
                  <a:pt x="55" y="141"/>
                  <a:pt x="55" y="141"/>
                </a:cubicBezTo>
                <a:cubicBezTo>
                  <a:pt x="55" y="142"/>
                  <a:pt x="54" y="143"/>
                  <a:pt x="54" y="144"/>
                </a:cubicBezTo>
                <a:cubicBezTo>
                  <a:pt x="53" y="145"/>
                  <a:pt x="52" y="145"/>
                  <a:pt x="52" y="145"/>
                </a:cubicBezTo>
                <a:cubicBezTo>
                  <a:pt x="51" y="146"/>
                  <a:pt x="50" y="146"/>
                  <a:pt x="49"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6" y="0"/>
                  <a:pt x="132" y="3"/>
                  <a:pt x="137" y="8"/>
                </a:cubicBezTo>
                <a:cubicBezTo>
                  <a:pt x="143" y="14"/>
                  <a:pt x="145" y="20"/>
                  <a:pt x="145" y="28"/>
                </a:cubicBezTo>
                <a:close/>
                <a:moveTo>
                  <a:pt x="28" y="105"/>
                </a:moveTo>
                <a:cubicBezTo>
                  <a:pt x="27" y="105"/>
                  <a:pt x="27" y="105"/>
                  <a:pt x="26" y="105"/>
                </a:cubicBezTo>
                <a:cubicBezTo>
                  <a:pt x="26" y="104"/>
                  <a:pt x="26" y="104"/>
                  <a:pt x="26" y="104"/>
                </a:cubicBezTo>
                <a:cubicBezTo>
                  <a:pt x="26" y="103"/>
                  <a:pt x="26" y="103"/>
                  <a:pt x="27" y="103"/>
                </a:cubicBezTo>
                <a:cubicBezTo>
                  <a:pt x="28" y="104"/>
                  <a:pt x="28" y="104"/>
                  <a:pt x="28" y="105"/>
                </a:cubicBezTo>
                <a:close/>
                <a:moveTo>
                  <a:pt x="31" y="108"/>
                </a:moveTo>
                <a:cubicBezTo>
                  <a:pt x="30" y="108"/>
                  <a:pt x="30" y="108"/>
                  <a:pt x="29" y="108"/>
                </a:cubicBezTo>
                <a:cubicBezTo>
                  <a:pt x="29" y="107"/>
                  <a:pt x="28" y="106"/>
                  <a:pt x="29" y="106"/>
                </a:cubicBezTo>
                <a:cubicBezTo>
                  <a:pt x="29" y="106"/>
                  <a:pt x="30" y="106"/>
                  <a:pt x="30" y="106"/>
                </a:cubicBezTo>
                <a:cubicBezTo>
                  <a:pt x="31" y="107"/>
                  <a:pt x="31" y="108"/>
                  <a:pt x="31" y="108"/>
                </a:cubicBezTo>
                <a:close/>
                <a:moveTo>
                  <a:pt x="33" y="110"/>
                </a:moveTo>
                <a:cubicBezTo>
                  <a:pt x="34" y="111"/>
                  <a:pt x="34" y="112"/>
                  <a:pt x="33" y="112"/>
                </a:cubicBezTo>
                <a:cubicBezTo>
                  <a:pt x="33" y="112"/>
                  <a:pt x="32" y="112"/>
                  <a:pt x="32" y="111"/>
                </a:cubicBezTo>
                <a:cubicBezTo>
                  <a:pt x="31" y="111"/>
                  <a:pt x="31" y="110"/>
                  <a:pt x="32" y="110"/>
                </a:cubicBezTo>
                <a:cubicBezTo>
                  <a:pt x="32" y="109"/>
                  <a:pt x="33" y="109"/>
                  <a:pt x="33" y="110"/>
                </a:cubicBezTo>
                <a:close/>
                <a:moveTo>
                  <a:pt x="37" y="116"/>
                </a:moveTo>
                <a:cubicBezTo>
                  <a:pt x="37" y="117"/>
                  <a:pt x="36" y="117"/>
                  <a:pt x="36" y="116"/>
                </a:cubicBezTo>
                <a:cubicBezTo>
                  <a:pt x="35" y="115"/>
                  <a:pt x="35" y="114"/>
                  <a:pt x="35" y="114"/>
                </a:cubicBezTo>
                <a:cubicBezTo>
                  <a:pt x="36" y="113"/>
                  <a:pt x="36" y="114"/>
                  <a:pt x="37" y="114"/>
                </a:cubicBezTo>
                <a:cubicBezTo>
                  <a:pt x="38" y="115"/>
                  <a:pt x="38" y="116"/>
                  <a:pt x="37" y="116"/>
                </a:cubicBezTo>
                <a:close/>
                <a:moveTo>
                  <a:pt x="43" y="118"/>
                </a:moveTo>
                <a:cubicBezTo>
                  <a:pt x="43" y="119"/>
                  <a:pt x="42" y="119"/>
                  <a:pt x="41" y="119"/>
                </a:cubicBezTo>
                <a:cubicBezTo>
                  <a:pt x="40" y="119"/>
                  <a:pt x="40" y="118"/>
                  <a:pt x="40" y="118"/>
                </a:cubicBezTo>
                <a:cubicBezTo>
                  <a:pt x="40" y="117"/>
                  <a:pt x="41" y="117"/>
                  <a:pt x="42" y="117"/>
                </a:cubicBezTo>
                <a:cubicBezTo>
                  <a:pt x="43" y="117"/>
                  <a:pt x="43" y="118"/>
                  <a:pt x="43" y="118"/>
                </a:cubicBezTo>
                <a:close/>
                <a:moveTo>
                  <a:pt x="49" y="119"/>
                </a:moveTo>
                <a:cubicBezTo>
                  <a:pt x="49" y="120"/>
                  <a:pt x="48" y="120"/>
                  <a:pt x="47" y="120"/>
                </a:cubicBezTo>
                <a:cubicBezTo>
                  <a:pt x="46" y="120"/>
                  <a:pt x="46" y="120"/>
                  <a:pt x="46" y="119"/>
                </a:cubicBezTo>
                <a:cubicBezTo>
                  <a:pt x="46" y="118"/>
                  <a:pt x="46" y="118"/>
                  <a:pt x="47" y="118"/>
                </a:cubicBezTo>
                <a:cubicBezTo>
                  <a:pt x="48" y="118"/>
                  <a:pt x="49" y="118"/>
                  <a:pt x="49" y="119"/>
                </a:cubicBezTo>
                <a:close/>
                <a:moveTo>
                  <a:pt x="54" y="118"/>
                </a:moveTo>
                <a:cubicBezTo>
                  <a:pt x="54" y="119"/>
                  <a:pt x="54" y="119"/>
                  <a:pt x="53" y="119"/>
                </a:cubicBezTo>
                <a:cubicBezTo>
                  <a:pt x="52" y="120"/>
                  <a:pt x="51" y="119"/>
                  <a:pt x="51" y="119"/>
                </a:cubicBezTo>
                <a:cubicBezTo>
                  <a:pt x="51" y="118"/>
                  <a:pt x="52" y="117"/>
                  <a:pt x="53" y="117"/>
                </a:cubicBezTo>
                <a:cubicBezTo>
                  <a:pt x="54" y="117"/>
                  <a:pt x="54" y="117"/>
                  <a:pt x="54"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3" name="Freeform 143"/>
          <p:cNvSpPr>
            <a:spLocks noEditPoints="1"/>
          </p:cNvSpPr>
          <p:nvPr/>
        </p:nvSpPr>
        <p:spPr bwMode="auto">
          <a:xfrm>
            <a:off x="7116264" y="3306477"/>
            <a:ext cx="216445" cy="208120"/>
          </a:xfrm>
          <a:custGeom>
            <a:avLst/>
            <a:gdLst>
              <a:gd name="T0" fmla="*/ 157 w 157"/>
              <a:gd name="T1" fmla="*/ 112 h 152"/>
              <a:gd name="T2" fmla="*/ 157 w 157"/>
              <a:gd name="T3" fmla="*/ 142 h 152"/>
              <a:gd name="T4" fmla="*/ 155 w 157"/>
              <a:gd name="T5" fmla="*/ 149 h 152"/>
              <a:gd name="T6" fmla="*/ 148 w 157"/>
              <a:gd name="T7" fmla="*/ 152 h 152"/>
              <a:gd name="T8" fmla="*/ 9 w 157"/>
              <a:gd name="T9" fmla="*/ 152 h 152"/>
              <a:gd name="T10" fmla="*/ 3 w 157"/>
              <a:gd name="T11" fmla="*/ 149 h 152"/>
              <a:gd name="T12" fmla="*/ 0 w 157"/>
              <a:gd name="T13" fmla="*/ 142 h 152"/>
              <a:gd name="T14" fmla="*/ 0 w 157"/>
              <a:gd name="T15" fmla="*/ 112 h 152"/>
              <a:gd name="T16" fmla="*/ 3 w 157"/>
              <a:gd name="T17" fmla="*/ 106 h 152"/>
              <a:gd name="T18" fmla="*/ 9 w 157"/>
              <a:gd name="T19" fmla="*/ 103 h 152"/>
              <a:gd name="T20" fmla="*/ 49 w 157"/>
              <a:gd name="T21" fmla="*/ 103 h 152"/>
              <a:gd name="T22" fmla="*/ 56 w 157"/>
              <a:gd name="T23" fmla="*/ 112 h 152"/>
              <a:gd name="T24" fmla="*/ 66 w 157"/>
              <a:gd name="T25" fmla="*/ 115 h 152"/>
              <a:gd name="T26" fmla="*/ 91 w 157"/>
              <a:gd name="T27" fmla="*/ 115 h 152"/>
              <a:gd name="T28" fmla="*/ 101 w 157"/>
              <a:gd name="T29" fmla="*/ 112 h 152"/>
              <a:gd name="T30" fmla="*/ 108 w 157"/>
              <a:gd name="T31" fmla="*/ 103 h 152"/>
              <a:gd name="T32" fmla="*/ 148 w 157"/>
              <a:gd name="T33" fmla="*/ 103 h 152"/>
              <a:gd name="T34" fmla="*/ 155 w 157"/>
              <a:gd name="T35" fmla="*/ 106 h 152"/>
              <a:gd name="T36" fmla="*/ 157 w 157"/>
              <a:gd name="T37" fmla="*/ 112 h 152"/>
              <a:gd name="T38" fmla="*/ 127 w 157"/>
              <a:gd name="T39" fmla="*/ 51 h 152"/>
              <a:gd name="T40" fmla="*/ 121 w 157"/>
              <a:gd name="T41" fmla="*/ 55 h 152"/>
              <a:gd name="T42" fmla="*/ 97 w 157"/>
              <a:gd name="T43" fmla="*/ 55 h 152"/>
              <a:gd name="T44" fmla="*/ 97 w 157"/>
              <a:gd name="T45" fmla="*/ 97 h 152"/>
              <a:gd name="T46" fmla="*/ 95 w 157"/>
              <a:gd name="T47" fmla="*/ 101 h 152"/>
              <a:gd name="T48" fmla="*/ 91 w 157"/>
              <a:gd name="T49" fmla="*/ 103 h 152"/>
              <a:gd name="T50" fmla="*/ 66 w 157"/>
              <a:gd name="T51" fmla="*/ 103 h 152"/>
              <a:gd name="T52" fmla="*/ 62 w 157"/>
              <a:gd name="T53" fmla="*/ 101 h 152"/>
              <a:gd name="T54" fmla="*/ 60 w 157"/>
              <a:gd name="T55" fmla="*/ 97 h 152"/>
              <a:gd name="T56" fmla="*/ 60 w 157"/>
              <a:gd name="T57" fmla="*/ 55 h 152"/>
              <a:gd name="T58" fmla="*/ 36 w 157"/>
              <a:gd name="T59" fmla="*/ 55 h 152"/>
              <a:gd name="T60" fmla="*/ 31 w 157"/>
              <a:gd name="T61" fmla="*/ 51 h 152"/>
              <a:gd name="T62" fmla="*/ 32 w 157"/>
              <a:gd name="T63" fmla="*/ 44 h 152"/>
              <a:gd name="T64" fmla="*/ 74 w 157"/>
              <a:gd name="T65" fmla="*/ 2 h 152"/>
              <a:gd name="T66" fmla="*/ 79 w 157"/>
              <a:gd name="T67" fmla="*/ 0 h 152"/>
              <a:gd name="T68" fmla="*/ 83 w 157"/>
              <a:gd name="T69" fmla="*/ 2 h 152"/>
              <a:gd name="T70" fmla="*/ 125 w 157"/>
              <a:gd name="T71" fmla="*/ 44 h 152"/>
              <a:gd name="T72" fmla="*/ 127 w 157"/>
              <a:gd name="T73" fmla="*/ 51 h 152"/>
              <a:gd name="T74" fmla="*/ 119 w 157"/>
              <a:gd name="T75" fmla="*/ 138 h 152"/>
              <a:gd name="T76" fmla="*/ 121 w 157"/>
              <a:gd name="T77" fmla="*/ 133 h 152"/>
              <a:gd name="T78" fmla="*/ 119 w 157"/>
              <a:gd name="T79" fmla="*/ 129 h 152"/>
              <a:gd name="T80" fmla="*/ 115 w 157"/>
              <a:gd name="T81" fmla="*/ 127 h 152"/>
              <a:gd name="T82" fmla="*/ 111 w 157"/>
              <a:gd name="T83" fmla="*/ 129 h 152"/>
              <a:gd name="T84" fmla="*/ 109 w 157"/>
              <a:gd name="T85" fmla="*/ 133 h 152"/>
              <a:gd name="T86" fmla="*/ 111 w 157"/>
              <a:gd name="T87" fmla="*/ 138 h 152"/>
              <a:gd name="T88" fmla="*/ 115 w 157"/>
              <a:gd name="T89" fmla="*/ 139 h 152"/>
              <a:gd name="T90" fmla="*/ 119 w 157"/>
              <a:gd name="T91" fmla="*/ 138 h 152"/>
              <a:gd name="T92" fmla="*/ 143 w 157"/>
              <a:gd name="T93" fmla="*/ 138 h 152"/>
              <a:gd name="T94" fmla="*/ 145 w 157"/>
              <a:gd name="T95" fmla="*/ 133 h 152"/>
              <a:gd name="T96" fmla="*/ 143 w 157"/>
              <a:gd name="T97" fmla="*/ 129 h 152"/>
              <a:gd name="T98" fmla="*/ 139 w 157"/>
              <a:gd name="T99" fmla="*/ 127 h 152"/>
              <a:gd name="T100" fmla="*/ 135 w 157"/>
              <a:gd name="T101" fmla="*/ 129 h 152"/>
              <a:gd name="T102" fmla="*/ 133 w 157"/>
              <a:gd name="T103" fmla="*/ 133 h 152"/>
              <a:gd name="T104" fmla="*/ 135 w 157"/>
              <a:gd name="T105" fmla="*/ 138 h 152"/>
              <a:gd name="T106" fmla="*/ 139 w 157"/>
              <a:gd name="T107" fmla="*/ 139 h 152"/>
              <a:gd name="T108" fmla="*/ 143 w 157"/>
              <a:gd name="T109"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152">
                <a:moveTo>
                  <a:pt x="157" y="112"/>
                </a:moveTo>
                <a:cubicBezTo>
                  <a:pt x="157" y="142"/>
                  <a:pt x="157" y="142"/>
                  <a:pt x="157" y="142"/>
                </a:cubicBezTo>
                <a:cubicBezTo>
                  <a:pt x="157" y="145"/>
                  <a:pt x="156" y="147"/>
                  <a:pt x="155" y="149"/>
                </a:cubicBezTo>
                <a:cubicBezTo>
                  <a:pt x="153" y="151"/>
                  <a:pt x="151" y="152"/>
                  <a:pt x="148" y="152"/>
                </a:cubicBezTo>
                <a:cubicBezTo>
                  <a:pt x="9" y="152"/>
                  <a:pt x="9" y="152"/>
                  <a:pt x="9" y="152"/>
                </a:cubicBezTo>
                <a:cubicBezTo>
                  <a:pt x="6" y="152"/>
                  <a:pt x="4" y="151"/>
                  <a:pt x="3" y="149"/>
                </a:cubicBezTo>
                <a:cubicBezTo>
                  <a:pt x="1" y="147"/>
                  <a:pt x="0" y="145"/>
                  <a:pt x="0" y="142"/>
                </a:cubicBezTo>
                <a:cubicBezTo>
                  <a:pt x="0" y="112"/>
                  <a:pt x="0" y="112"/>
                  <a:pt x="0" y="112"/>
                </a:cubicBezTo>
                <a:cubicBezTo>
                  <a:pt x="0" y="110"/>
                  <a:pt x="1" y="108"/>
                  <a:pt x="3" y="106"/>
                </a:cubicBezTo>
                <a:cubicBezTo>
                  <a:pt x="4" y="104"/>
                  <a:pt x="6" y="103"/>
                  <a:pt x="9" y="103"/>
                </a:cubicBezTo>
                <a:cubicBezTo>
                  <a:pt x="49" y="103"/>
                  <a:pt x="49" y="103"/>
                  <a:pt x="49" y="103"/>
                </a:cubicBezTo>
                <a:cubicBezTo>
                  <a:pt x="51" y="107"/>
                  <a:pt x="53" y="110"/>
                  <a:pt x="56" y="112"/>
                </a:cubicBezTo>
                <a:cubicBezTo>
                  <a:pt x="59" y="114"/>
                  <a:pt x="63" y="115"/>
                  <a:pt x="66" y="115"/>
                </a:cubicBezTo>
                <a:cubicBezTo>
                  <a:pt x="91" y="115"/>
                  <a:pt x="91" y="115"/>
                  <a:pt x="91" y="115"/>
                </a:cubicBezTo>
                <a:cubicBezTo>
                  <a:pt x="95" y="115"/>
                  <a:pt x="98" y="114"/>
                  <a:pt x="101" y="112"/>
                </a:cubicBezTo>
                <a:cubicBezTo>
                  <a:pt x="104" y="110"/>
                  <a:pt x="106" y="107"/>
                  <a:pt x="108" y="103"/>
                </a:cubicBezTo>
                <a:cubicBezTo>
                  <a:pt x="148" y="103"/>
                  <a:pt x="148" y="103"/>
                  <a:pt x="148" y="103"/>
                </a:cubicBezTo>
                <a:cubicBezTo>
                  <a:pt x="151" y="103"/>
                  <a:pt x="153" y="104"/>
                  <a:pt x="155" y="106"/>
                </a:cubicBezTo>
                <a:cubicBezTo>
                  <a:pt x="156" y="108"/>
                  <a:pt x="157" y="110"/>
                  <a:pt x="157" y="112"/>
                </a:cubicBezTo>
                <a:close/>
                <a:moveTo>
                  <a:pt x="127" y="51"/>
                </a:moveTo>
                <a:cubicBezTo>
                  <a:pt x="125" y="53"/>
                  <a:pt x="124" y="55"/>
                  <a:pt x="121" y="55"/>
                </a:cubicBezTo>
                <a:cubicBezTo>
                  <a:pt x="97" y="55"/>
                  <a:pt x="97" y="55"/>
                  <a:pt x="97" y="55"/>
                </a:cubicBezTo>
                <a:cubicBezTo>
                  <a:pt x="97" y="97"/>
                  <a:pt x="97" y="97"/>
                  <a:pt x="97" y="97"/>
                </a:cubicBezTo>
                <a:cubicBezTo>
                  <a:pt x="97" y="99"/>
                  <a:pt x="96" y="100"/>
                  <a:pt x="95" y="101"/>
                </a:cubicBezTo>
                <a:cubicBezTo>
                  <a:pt x="94" y="103"/>
                  <a:pt x="92" y="103"/>
                  <a:pt x="91" y="103"/>
                </a:cubicBezTo>
                <a:cubicBezTo>
                  <a:pt x="66" y="103"/>
                  <a:pt x="66" y="103"/>
                  <a:pt x="66" y="103"/>
                </a:cubicBezTo>
                <a:cubicBezTo>
                  <a:pt x="65" y="103"/>
                  <a:pt x="63" y="103"/>
                  <a:pt x="62" y="101"/>
                </a:cubicBezTo>
                <a:cubicBezTo>
                  <a:pt x="61" y="100"/>
                  <a:pt x="60" y="99"/>
                  <a:pt x="60" y="97"/>
                </a:cubicBezTo>
                <a:cubicBezTo>
                  <a:pt x="60" y="55"/>
                  <a:pt x="60" y="55"/>
                  <a:pt x="60" y="55"/>
                </a:cubicBezTo>
                <a:cubicBezTo>
                  <a:pt x="36" y="55"/>
                  <a:pt x="36" y="55"/>
                  <a:pt x="36" y="55"/>
                </a:cubicBezTo>
                <a:cubicBezTo>
                  <a:pt x="34" y="55"/>
                  <a:pt x="32" y="53"/>
                  <a:pt x="31" y="51"/>
                </a:cubicBezTo>
                <a:cubicBezTo>
                  <a:pt x="30" y="49"/>
                  <a:pt x="30" y="46"/>
                  <a:pt x="32" y="44"/>
                </a:cubicBezTo>
                <a:cubicBezTo>
                  <a:pt x="74" y="2"/>
                  <a:pt x="74" y="2"/>
                  <a:pt x="74" y="2"/>
                </a:cubicBezTo>
                <a:cubicBezTo>
                  <a:pt x="75" y="1"/>
                  <a:pt x="77" y="0"/>
                  <a:pt x="79" y="0"/>
                </a:cubicBezTo>
                <a:cubicBezTo>
                  <a:pt x="80" y="0"/>
                  <a:pt x="82" y="1"/>
                  <a:pt x="83" y="2"/>
                </a:cubicBezTo>
                <a:cubicBezTo>
                  <a:pt x="125" y="44"/>
                  <a:pt x="125" y="44"/>
                  <a:pt x="125" y="44"/>
                </a:cubicBezTo>
                <a:cubicBezTo>
                  <a:pt x="127" y="46"/>
                  <a:pt x="128" y="49"/>
                  <a:pt x="127" y="51"/>
                </a:cubicBezTo>
                <a:close/>
                <a:moveTo>
                  <a:pt x="119" y="138"/>
                </a:moveTo>
                <a:cubicBezTo>
                  <a:pt x="120" y="136"/>
                  <a:pt x="121" y="135"/>
                  <a:pt x="121" y="133"/>
                </a:cubicBezTo>
                <a:cubicBezTo>
                  <a:pt x="121" y="132"/>
                  <a:pt x="120" y="130"/>
                  <a:pt x="119" y="129"/>
                </a:cubicBezTo>
                <a:cubicBezTo>
                  <a:pt x="118" y="128"/>
                  <a:pt x="117" y="127"/>
                  <a:pt x="115" y="127"/>
                </a:cubicBezTo>
                <a:cubicBezTo>
                  <a:pt x="113" y="127"/>
                  <a:pt x="112" y="128"/>
                  <a:pt x="111" y="129"/>
                </a:cubicBezTo>
                <a:cubicBezTo>
                  <a:pt x="109" y="130"/>
                  <a:pt x="109" y="132"/>
                  <a:pt x="109" y="133"/>
                </a:cubicBezTo>
                <a:cubicBezTo>
                  <a:pt x="109" y="135"/>
                  <a:pt x="109" y="136"/>
                  <a:pt x="111" y="138"/>
                </a:cubicBezTo>
                <a:cubicBezTo>
                  <a:pt x="112" y="139"/>
                  <a:pt x="113" y="139"/>
                  <a:pt x="115" y="139"/>
                </a:cubicBezTo>
                <a:cubicBezTo>
                  <a:pt x="117" y="139"/>
                  <a:pt x="118" y="139"/>
                  <a:pt x="119" y="138"/>
                </a:cubicBezTo>
                <a:close/>
                <a:moveTo>
                  <a:pt x="143" y="138"/>
                </a:moveTo>
                <a:cubicBezTo>
                  <a:pt x="145" y="136"/>
                  <a:pt x="145" y="135"/>
                  <a:pt x="145" y="133"/>
                </a:cubicBezTo>
                <a:cubicBezTo>
                  <a:pt x="145" y="132"/>
                  <a:pt x="145" y="130"/>
                  <a:pt x="143" y="129"/>
                </a:cubicBezTo>
                <a:cubicBezTo>
                  <a:pt x="142" y="128"/>
                  <a:pt x="141" y="127"/>
                  <a:pt x="139" y="127"/>
                </a:cubicBezTo>
                <a:cubicBezTo>
                  <a:pt x="137" y="127"/>
                  <a:pt x="136" y="128"/>
                  <a:pt x="135" y="129"/>
                </a:cubicBezTo>
                <a:cubicBezTo>
                  <a:pt x="134" y="130"/>
                  <a:pt x="133" y="132"/>
                  <a:pt x="133" y="133"/>
                </a:cubicBezTo>
                <a:cubicBezTo>
                  <a:pt x="133" y="135"/>
                  <a:pt x="134" y="136"/>
                  <a:pt x="135" y="138"/>
                </a:cubicBezTo>
                <a:cubicBezTo>
                  <a:pt x="136" y="139"/>
                  <a:pt x="137" y="139"/>
                  <a:pt x="139" y="139"/>
                </a:cubicBezTo>
                <a:cubicBezTo>
                  <a:pt x="141" y="139"/>
                  <a:pt x="142" y="139"/>
                  <a:pt x="143" y="13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4" name="Freeform 144"/>
          <p:cNvSpPr>
            <a:spLocks noEditPoints="1"/>
          </p:cNvSpPr>
          <p:nvPr/>
        </p:nvSpPr>
        <p:spPr bwMode="auto">
          <a:xfrm>
            <a:off x="7390983" y="3312721"/>
            <a:ext cx="199795" cy="201877"/>
          </a:xfrm>
          <a:custGeom>
            <a:avLst/>
            <a:gdLst>
              <a:gd name="T0" fmla="*/ 138 w 145"/>
              <a:gd name="T1" fmla="*/ 97 h 146"/>
              <a:gd name="T2" fmla="*/ 93 w 145"/>
              <a:gd name="T3" fmla="*/ 141 h 146"/>
              <a:gd name="T4" fmla="*/ 46 w 145"/>
              <a:gd name="T5" fmla="*/ 144 h 146"/>
              <a:gd name="T6" fmla="*/ 23 w 145"/>
              <a:gd name="T7" fmla="*/ 144 h 146"/>
              <a:gd name="T8" fmla="*/ 5 w 145"/>
              <a:gd name="T9" fmla="*/ 140 h 146"/>
              <a:gd name="T10" fmla="*/ 1 w 145"/>
              <a:gd name="T11" fmla="*/ 122 h 146"/>
              <a:gd name="T12" fmla="*/ 1 w 145"/>
              <a:gd name="T13" fmla="*/ 104 h 146"/>
              <a:gd name="T14" fmla="*/ 1 w 145"/>
              <a:gd name="T15" fmla="*/ 72 h 146"/>
              <a:gd name="T16" fmla="*/ 16 w 145"/>
              <a:gd name="T17" fmla="*/ 34 h 146"/>
              <a:gd name="T18" fmla="*/ 52 w 145"/>
              <a:gd name="T19" fmla="*/ 8 h 146"/>
              <a:gd name="T20" fmla="*/ 99 w 145"/>
              <a:gd name="T21" fmla="*/ 3 h 146"/>
              <a:gd name="T22" fmla="*/ 121 w 145"/>
              <a:gd name="T23" fmla="*/ 4 h 146"/>
              <a:gd name="T24" fmla="*/ 137 w 145"/>
              <a:gd name="T25" fmla="*/ 9 h 146"/>
              <a:gd name="T26" fmla="*/ 140 w 145"/>
              <a:gd name="T27" fmla="*/ 28 h 146"/>
              <a:gd name="T28" fmla="*/ 140 w 145"/>
              <a:gd name="T29" fmla="*/ 36 h 146"/>
              <a:gd name="T30" fmla="*/ 140 w 145"/>
              <a:gd name="T31" fmla="*/ 39 h 146"/>
              <a:gd name="T32" fmla="*/ 142 w 145"/>
              <a:gd name="T33" fmla="*/ 42 h 146"/>
              <a:gd name="T34" fmla="*/ 145 w 145"/>
              <a:gd name="T35" fmla="*/ 66 h 146"/>
              <a:gd name="T36" fmla="*/ 132 w 145"/>
              <a:gd name="T37" fmla="*/ 56 h 146"/>
              <a:gd name="T38" fmla="*/ 129 w 145"/>
              <a:gd name="T39" fmla="*/ 42 h 146"/>
              <a:gd name="T40" fmla="*/ 128 w 145"/>
              <a:gd name="T41" fmla="*/ 34 h 146"/>
              <a:gd name="T42" fmla="*/ 129 w 145"/>
              <a:gd name="T43" fmla="*/ 21 h 146"/>
              <a:gd name="T44" fmla="*/ 126 w 145"/>
              <a:gd name="T45" fmla="*/ 16 h 146"/>
              <a:gd name="T46" fmla="*/ 115 w 145"/>
              <a:gd name="T47" fmla="*/ 17 h 146"/>
              <a:gd name="T48" fmla="*/ 82 w 145"/>
              <a:gd name="T49" fmla="*/ 12 h 146"/>
              <a:gd name="T50" fmla="*/ 65 w 145"/>
              <a:gd name="T51" fmla="*/ 16 h 146"/>
              <a:gd name="T52" fmla="*/ 38 w 145"/>
              <a:gd name="T53" fmla="*/ 29 h 146"/>
              <a:gd name="T54" fmla="*/ 14 w 145"/>
              <a:gd name="T55" fmla="*/ 69 h 146"/>
              <a:gd name="T56" fmla="*/ 13 w 145"/>
              <a:gd name="T57" fmla="*/ 104 h 146"/>
              <a:gd name="T58" fmla="*/ 13 w 145"/>
              <a:gd name="T59" fmla="*/ 121 h 146"/>
              <a:gd name="T60" fmla="*/ 13 w 145"/>
              <a:gd name="T61" fmla="*/ 131 h 146"/>
              <a:gd name="T62" fmla="*/ 23 w 145"/>
              <a:gd name="T63" fmla="*/ 131 h 146"/>
              <a:gd name="T64" fmla="*/ 46 w 145"/>
              <a:gd name="T65" fmla="*/ 132 h 146"/>
              <a:gd name="T66" fmla="*/ 89 w 145"/>
              <a:gd name="T67" fmla="*/ 130 h 146"/>
              <a:gd name="T68" fmla="*/ 127 w 145"/>
              <a:gd name="T69"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46">
                <a:moveTo>
                  <a:pt x="145" y="66"/>
                </a:moveTo>
                <a:cubicBezTo>
                  <a:pt x="145" y="77"/>
                  <a:pt x="143" y="87"/>
                  <a:pt x="138" y="97"/>
                </a:cubicBezTo>
                <a:cubicBezTo>
                  <a:pt x="134" y="107"/>
                  <a:pt x="128" y="116"/>
                  <a:pt x="120" y="124"/>
                </a:cubicBezTo>
                <a:cubicBezTo>
                  <a:pt x="112" y="132"/>
                  <a:pt x="103" y="138"/>
                  <a:pt x="93" y="141"/>
                </a:cubicBezTo>
                <a:cubicBezTo>
                  <a:pt x="85" y="144"/>
                  <a:pt x="75" y="146"/>
                  <a:pt x="62" y="146"/>
                </a:cubicBezTo>
                <a:cubicBezTo>
                  <a:pt x="59" y="146"/>
                  <a:pt x="53" y="145"/>
                  <a:pt x="46" y="144"/>
                </a:cubicBezTo>
                <a:cubicBezTo>
                  <a:pt x="39" y="143"/>
                  <a:pt x="34" y="143"/>
                  <a:pt x="30" y="143"/>
                </a:cubicBezTo>
                <a:cubicBezTo>
                  <a:pt x="29" y="143"/>
                  <a:pt x="27" y="143"/>
                  <a:pt x="23" y="144"/>
                </a:cubicBezTo>
                <a:cubicBezTo>
                  <a:pt x="20" y="145"/>
                  <a:pt x="18" y="146"/>
                  <a:pt x="17" y="146"/>
                </a:cubicBezTo>
                <a:cubicBezTo>
                  <a:pt x="12" y="146"/>
                  <a:pt x="8" y="144"/>
                  <a:pt x="5" y="140"/>
                </a:cubicBezTo>
                <a:cubicBezTo>
                  <a:pt x="2" y="137"/>
                  <a:pt x="0" y="133"/>
                  <a:pt x="0" y="128"/>
                </a:cubicBezTo>
                <a:cubicBezTo>
                  <a:pt x="0" y="127"/>
                  <a:pt x="0" y="125"/>
                  <a:pt x="1" y="122"/>
                </a:cubicBezTo>
                <a:cubicBezTo>
                  <a:pt x="2" y="119"/>
                  <a:pt x="2" y="117"/>
                  <a:pt x="2" y="115"/>
                </a:cubicBezTo>
                <a:cubicBezTo>
                  <a:pt x="2" y="113"/>
                  <a:pt x="2" y="109"/>
                  <a:pt x="1" y="104"/>
                </a:cubicBezTo>
                <a:cubicBezTo>
                  <a:pt x="0" y="99"/>
                  <a:pt x="0" y="95"/>
                  <a:pt x="0" y="93"/>
                </a:cubicBezTo>
                <a:cubicBezTo>
                  <a:pt x="0" y="86"/>
                  <a:pt x="0" y="79"/>
                  <a:pt x="1" y="72"/>
                </a:cubicBezTo>
                <a:cubicBezTo>
                  <a:pt x="3" y="65"/>
                  <a:pt x="4" y="59"/>
                  <a:pt x="7" y="52"/>
                </a:cubicBezTo>
                <a:cubicBezTo>
                  <a:pt x="9" y="46"/>
                  <a:pt x="12" y="40"/>
                  <a:pt x="16" y="34"/>
                </a:cubicBezTo>
                <a:cubicBezTo>
                  <a:pt x="20" y="28"/>
                  <a:pt x="25" y="23"/>
                  <a:pt x="30" y="19"/>
                </a:cubicBezTo>
                <a:cubicBezTo>
                  <a:pt x="35" y="15"/>
                  <a:pt x="43" y="12"/>
                  <a:pt x="52" y="8"/>
                </a:cubicBezTo>
                <a:cubicBezTo>
                  <a:pt x="65" y="3"/>
                  <a:pt x="74" y="0"/>
                  <a:pt x="82" y="0"/>
                </a:cubicBezTo>
                <a:cubicBezTo>
                  <a:pt x="86" y="0"/>
                  <a:pt x="91" y="1"/>
                  <a:pt x="99" y="3"/>
                </a:cubicBezTo>
                <a:cubicBezTo>
                  <a:pt x="106" y="4"/>
                  <a:pt x="111" y="5"/>
                  <a:pt x="115" y="5"/>
                </a:cubicBezTo>
                <a:cubicBezTo>
                  <a:pt x="116" y="5"/>
                  <a:pt x="118" y="5"/>
                  <a:pt x="121" y="4"/>
                </a:cubicBezTo>
                <a:cubicBezTo>
                  <a:pt x="123" y="4"/>
                  <a:pt x="125" y="4"/>
                  <a:pt x="126" y="4"/>
                </a:cubicBezTo>
                <a:cubicBezTo>
                  <a:pt x="131" y="4"/>
                  <a:pt x="135" y="6"/>
                  <a:pt x="137" y="9"/>
                </a:cubicBezTo>
                <a:cubicBezTo>
                  <a:pt x="140" y="12"/>
                  <a:pt x="141" y="16"/>
                  <a:pt x="141" y="21"/>
                </a:cubicBezTo>
                <a:cubicBezTo>
                  <a:pt x="141" y="23"/>
                  <a:pt x="141" y="25"/>
                  <a:pt x="140" y="28"/>
                </a:cubicBezTo>
                <a:cubicBezTo>
                  <a:pt x="140" y="31"/>
                  <a:pt x="140" y="33"/>
                  <a:pt x="140" y="34"/>
                </a:cubicBezTo>
                <a:cubicBezTo>
                  <a:pt x="140" y="35"/>
                  <a:pt x="140" y="35"/>
                  <a:pt x="140" y="36"/>
                </a:cubicBezTo>
                <a:cubicBezTo>
                  <a:pt x="140" y="37"/>
                  <a:pt x="140" y="37"/>
                  <a:pt x="140" y="38"/>
                </a:cubicBezTo>
                <a:cubicBezTo>
                  <a:pt x="140" y="38"/>
                  <a:pt x="140" y="39"/>
                  <a:pt x="140" y="39"/>
                </a:cubicBezTo>
                <a:cubicBezTo>
                  <a:pt x="141" y="39"/>
                  <a:pt x="141" y="40"/>
                  <a:pt x="141" y="40"/>
                </a:cubicBezTo>
                <a:cubicBezTo>
                  <a:pt x="141" y="41"/>
                  <a:pt x="142" y="42"/>
                  <a:pt x="142" y="42"/>
                </a:cubicBezTo>
                <a:cubicBezTo>
                  <a:pt x="143" y="45"/>
                  <a:pt x="144" y="48"/>
                  <a:pt x="144" y="53"/>
                </a:cubicBezTo>
                <a:cubicBezTo>
                  <a:pt x="145" y="58"/>
                  <a:pt x="145" y="62"/>
                  <a:pt x="145" y="66"/>
                </a:cubicBezTo>
                <a:close/>
                <a:moveTo>
                  <a:pt x="133" y="66"/>
                </a:moveTo>
                <a:cubicBezTo>
                  <a:pt x="133" y="64"/>
                  <a:pt x="133" y="60"/>
                  <a:pt x="132" y="56"/>
                </a:cubicBezTo>
                <a:cubicBezTo>
                  <a:pt x="132" y="51"/>
                  <a:pt x="131" y="48"/>
                  <a:pt x="130" y="46"/>
                </a:cubicBezTo>
                <a:cubicBezTo>
                  <a:pt x="130" y="45"/>
                  <a:pt x="129" y="43"/>
                  <a:pt x="129" y="42"/>
                </a:cubicBezTo>
                <a:cubicBezTo>
                  <a:pt x="129" y="41"/>
                  <a:pt x="128" y="40"/>
                  <a:pt x="128" y="39"/>
                </a:cubicBezTo>
                <a:cubicBezTo>
                  <a:pt x="128" y="37"/>
                  <a:pt x="128" y="36"/>
                  <a:pt x="128" y="34"/>
                </a:cubicBezTo>
                <a:cubicBezTo>
                  <a:pt x="128" y="33"/>
                  <a:pt x="128" y="31"/>
                  <a:pt x="128" y="28"/>
                </a:cubicBezTo>
                <a:cubicBezTo>
                  <a:pt x="128" y="25"/>
                  <a:pt x="129" y="23"/>
                  <a:pt x="129" y="21"/>
                </a:cubicBezTo>
                <a:cubicBezTo>
                  <a:pt x="129" y="19"/>
                  <a:pt x="128" y="17"/>
                  <a:pt x="128" y="16"/>
                </a:cubicBezTo>
                <a:cubicBezTo>
                  <a:pt x="127" y="16"/>
                  <a:pt x="127" y="16"/>
                  <a:pt x="126" y="16"/>
                </a:cubicBezTo>
                <a:cubicBezTo>
                  <a:pt x="125" y="16"/>
                  <a:pt x="123" y="16"/>
                  <a:pt x="121" y="17"/>
                </a:cubicBezTo>
                <a:cubicBezTo>
                  <a:pt x="118" y="17"/>
                  <a:pt x="117" y="17"/>
                  <a:pt x="115" y="17"/>
                </a:cubicBezTo>
                <a:cubicBezTo>
                  <a:pt x="112" y="17"/>
                  <a:pt x="106" y="16"/>
                  <a:pt x="99" y="15"/>
                </a:cubicBezTo>
                <a:cubicBezTo>
                  <a:pt x="91" y="13"/>
                  <a:pt x="86" y="12"/>
                  <a:pt x="82" y="12"/>
                </a:cubicBezTo>
                <a:cubicBezTo>
                  <a:pt x="79" y="12"/>
                  <a:pt x="76" y="13"/>
                  <a:pt x="73" y="14"/>
                </a:cubicBezTo>
                <a:cubicBezTo>
                  <a:pt x="70" y="14"/>
                  <a:pt x="67" y="15"/>
                  <a:pt x="65" y="16"/>
                </a:cubicBezTo>
                <a:cubicBezTo>
                  <a:pt x="63" y="17"/>
                  <a:pt x="60" y="18"/>
                  <a:pt x="57" y="19"/>
                </a:cubicBezTo>
                <a:cubicBezTo>
                  <a:pt x="48" y="22"/>
                  <a:pt x="42" y="26"/>
                  <a:pt x="38" y="29"/>
                </a:cubicBezTo>
                <a:cubicBezTo>
                  <a:pt x="32" y="33"/>
                  <a:pt x="27" y="39"/>
                  <a:pt x="23" y="47"/>
                </a:cubicBezTo>
                <a:cubicBezTo>
                  <a:pt x="19" y="54"/>
                  <a:pt x="16" y="61"/>
                  <a:pt x="14" y="69"/>
                </a:cubicBezTo>
                <a:cubicBezTo>
                  <a:pt x="13" y="76"/>
                  <a:pt x="12" y="84"/>
                  <a:pt x="12" y="92"/>
                </a:cubicBezTo>
                <a:cubicBezTo>
                  <a:pt x="12" y="95"/>
                  <a:pt x="12" y="99"/>
                  <a:pt x="13" y="104"/>
                </a:cubicBezTo>
                <a:cubicBezTo>
                  <a:pt x="14" y="109"/>
                  <a:pt x="14" y="113"/>
                  <a:pt x="14" y="115"/>
                </a:cubicBezTo>
                <a:cubicBezTo>
                  <a:pt x="14" y="117"/>
                  <a:pt x="14" y="119"/>
                  <a:pt x="13" y="121"/>
                </a:cubicBezTo>
                <a:cubicBezTo>
                  <a:pt x="13" y="124"/>
                  <a:pt x="12" y="126"/>
                  <a:pt x="12" y="128"/>
                </a:cubicBezTo>
                <a:cubicBezTo>
                  <a:pt x="12" y="129"/>
                  <a:pt x="13" y="130"/>
                  <a:pt x="13" y="131"/>
                </a:cubicBezTo>
                <a:cubicBezTo>
                  <a:pt x="14" y="132"/>
                  <a:pt x="15" y="133"/>
                  <a:pt x="17" y="133"/>
                </a:cubicBezTo>
                <a:cubicBezTo>
                  <a:pt x="18" y="133"/>
                  <a:pt x="20" y="132"/>
                  <a:pt x="23" y="131"/>
                </a:cubicBezTo>
                <a:cubicBezTo>
                  <a:pt x="26" y="131"/>
                  <a:pt x="29" y="130"/>
                  <a:pt x="30" y="130"/>
                </a:cubicBezTo>
                <a:cubicBezTo>
                  <a:pt x="34" y="130"/>
                  <a:pt x="39" y="131"/>
                  <a:pt x="46" y="132"/>
                </a:cubicBezTo>
                <a:cubicBezTo>
                  <a:pt x="53" y="133"/>
                  <a:pt x="59" y="133"/>
                  <a:pt x="62" y="133"/>
                </a:cubicBezTo>
                <a:cubicBezTo>
                  <a:pt x="74" y="133"/>
                  <a:pt x="83" y="132"/>
                  <a:pt x="89" y="130"/>
                </a:cubicBezTo>
                <a:cubicBezTo>
                  <a:pt x="97" y="127"/>
                  <a:pt x="105" y="122"/>
                  <a:pt x="112" y="116"/>
                </a:cubicBezTo>
                <a:cubicBezTo>
                  <a:pt x="118" y="109"/>
                  <a:pt x="123" y="101"/>
                  <a:pt x="127" y="92"/>
                </a:cubicBezTo>
                <a:cubicBezTo>
                  <a:pt x="131" y="84"/>
                  <a:pt x="133" y="75"/>
                  <a:pt x="133" y="6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5" name="Freeform 145"/>
          <p:cNvSpPr>
            <a:spLocks/>
          </p:cNvSpPr>
          <p:nvPr/>
        </p:nvSpPr>
        <p:spPr bwMode="auto">
          <a:xfrm>
            <a:off x="7649052" y="3312721"/>
            <a:ext cx="183146" cy="185226"/>
          </a:xfrm>
          <a:custGeom>
            <a:avLst/>
            <a:gdLst>
              <a:gd name="T0" fmla="*/ 133 w 133"/>
              <a:gd name="T1" fmla="*/ 105 h 133"/>
              <a:gd name="T2" fmla="*/ 132 w 133"/>
              <a:gd name="T3" fmla="*/ 112 h 133"/>
              <a:gd name="T4" fmla="*/ 130 w 133"/>
              <a:gd name="T5" fmla="*/ 119 h 133"/>
              <a:gd name="T6" fmla="*/ 118 w 133"/>
              <a:gd name="T7" fmla="*/ 129 h 133"/>
              <a:gd name="T8" fmla="*/ 101 w 133"/>
              <a:gd name="T9" fmla="*/ 133 h 133"/>
              <a:gd name="T10" fmla="*/ 96 w 133"/>
              <a:gd name="T11" fmla="*/ 133 h 133"/>
              <a:gd name="T12" fmla="*/ 90 w 133"/>
              <a:gd name="T13" fmla="*/ 132 h 133"/>
              <a:gd name="T14" fmla="*/ 86 w 133"/>
              <a:gd name="T15" fmla="*/ 131 h 133"/>
              <a:gd name="T16" fmla="*/ 80 w 133"/>
              <a:gd name="T17" fmla="*/ 129 h 133"/>
              <a:gd name="T18" fmla="*/ 76 w 133"/>
              <a:gd name="T19" fmla="*/ 127 h 133"/>
              <a:gd name="T20" fmla="*/ 59 w 133"/>
              <a:gd name="T21" fmla="*/ 119 h 133"/>
              <a:gd name="T22" fmla="*/ 34 w 133"/>
              <a:gd name="T23" fmla="*/ 99 h 133"/>
              <a:gd name="T24" fmla="*/ 14 w 133"/>
              <a:gd name="T25" fmla="*/ 74 h 133"/>
              <a:gd name="T26" fmla="*/ 6 w 133"/>
              <a:gd name="T27" fmla="*/ 57 h 133"/>
              <a:gd name="T28" fmla="*/ 4 w 133"/>
              <a:gd name="T29" fmla="*/ 53 h 133"/>
              <a:gd name="T30" fmla="*/ 2 w 133"/>
              <a:gd name="T31" fmla="*/ 47 h 133"/>
              <a:gd name="T32" fmla="*/ 1 w 133"/>
              <a:gd name="T33" fmla="*/ 43 h 133"/>
              <a:gd name="T34" fmla="*/ 0 w 133"/>
              <a:gd name="T35" fmla="*/ 37 h 133"/>
              <a:gd name="T36" fmla="*/ 0 w 133"/>
              <a:gd name="T37" fmla="*/ 32 h 133"/>
              <a:gd name="T38" fmla="*/ 4 w 133"/>
              <a:gd name="T39" fmla="*/ 15 h 133"/>
              <a:gd name="T40" fmla="*/ 14 w 133"/>
              <a:gd name="T41" fmla="*/ 3 h 133"/>
              <a:gd name="T42" fmla="*/ 21 w 133"/>
              <a:gd name="T43" fmla="*/ 1 h 133"/>
              <a:gd name="T44" fmla="*/ 28 w 133"/>
              <a:gd name="T45" fmla="*/ 0 h 133"/>
              <a:gd name="T46" fmla="*/ 30 w 133"/>
              <a:gd name="T47" fmla="*/ 1 h 133"/>
              <a:gd name="T48" fmla="*/ 35 w 133"/>
              <a:gd name="T49" fmla="*/ 8 h 133"/>
              <a:gd name="T50" fmla="*/ 37 w 133"/>
              <a:gd name="T51" fmla="*/ 13 h 133"/>
              <a:gd name="T52" fmla="*/ 41 w 133"/>
              <a:gd name="T53" fmla="*/ 19 h 133"/>
              <a:gd name="T54" fmla="*/ 44 w 133"/>
              <a:gd name="T55" fmla="*/ 24 h 133"/>
              <a:gd name="T56" fmla="*/ 45 w 133"/>
              <a:gd name="T57" fmla="*/ 26 h 133"/>
              <a:gd name="T58" fmla="*/ 47 w 133"/>
              <a:gd name="T59" fmla="*/ 30 h 133"/>
              <a:gd name="T60" fmla="*/ 48 w 133"/>
              <a:gd name="T61" fmla="*/ 32 h 133"/>
              <a:gd name="T62" fmla="*/ 45 w 133"/>
              <a:gd name="T63" fmla="*/ 37 h 133"/>
              <a:gd name="T64" fmla="*/ 39 w 133"/>
              <a:gd name="T65" fmla="*/ 42 h 133"/>
              <a:gd name="T66" fmla="*/ 34 w 133"/>
              <a:gd name="T67" fmla="*/ 47 h 133"/>
              <a:gd name="T68" fmla="*/ 31 w 133"/>
              <a:gd name="T69" fmla="*/ 52 h 133"/>
              <a:gd name="T70" fmla="*/ 31 w 133"/>
              <a:gd name="T71" fmla="*/ 54 h 133"/>
              <a:gd name="T72" fmla="*/ 32 w 133"/>
              <a:gd name="T73" fmla="*/ 56 h 133"/>
              <a:gd name="T74" fmla="*/ 33 w 133"/>
              <a:gd name="T75" fmla="*/ 58 h 133"/>
              <a:gd name="T76" fmla="*/ 35 w 133"/>
              <a:gd name="T77" fmla="*/ 60 h 133"/>
              <a:gd name="T78" fmla="*/ 51 w 133"/>
              <a:gd name="T79" fmla="*/ 82 h 133"/>
              <a:gd name="T80" fmla="*/ 73 w 133"/>
              <a:gd name="T81" fmla="*/ 98 h 133"/>
              <a:gd name="T82" fmla="*/ 75 w 133"/>
              <a:gd name="T83" fmla="*/ 100 h 133"/>
              <a:gd name="T84" fmla="*/ 77 w 133"/>
              <a:gd name="T85" fmla="*/ 101 h 133"/>
              <a:gd name="T86" fmla="*/ 79 w 133"/>
              <a:gd name="T87" fmla="*/ 102 h 133"/>
              <a:gd name="T88" fmla="*/ 81 w 133"/>
              <a:gd name="T89" fmla="*/ 102 h 133"/>
              <a:gd name="T90" fmla="*/ 86 w 133"/>
              <a:gd name="T91" fmla="*/ 99 h 133"/>
              <a:gd name="T92" fmla="*/ 91 w 133"/>
              <a:gd name="T93" fmla="*/ 94 h 133"/>
              <a:gd name="T94" fmla="*/ 96 w 133"/>
              <a:gd name="T95" fmla="*/ 88 h 133"/>
              <a:gd name="T96" fmla="*/ 101 w 133"/>
              <a:gd name="T97" fmla="*/ 85 h 133"/>
              <a:gd name="T98" fmla="*/ 103 w 133"/>
              <a:gd name="T99" fmla="*/ 86 h 133"/>
              <a:gd name="T100" fmla="*/ 107 w 133"/>
              <a:gd name="T101" fmla="*/ 88 h 133"/>
              <a:gd name="T102" fmla="*/ 109 w 133"/>
              <a:gd name="T103" fmla="*/ 89 h 133"/>
              <a:gd name="T104" fmla="*/ 114 w 133"/>
              <a:gd name="T105" fmla="*/ 92 h 133"/>
              <a:gd name="T106" fmla="*/ 120 w 133"/>
              <a:gd name="T107" fmla="*/ 96 h 133"/>
              <a:gd name="T108" fmla="*/ 125 w 133"/>
              <a:gd name="T109" fmla="*/ 98 h 133"/>
              <a:gd name="T110" fmla="*/ 132 w 133"/>
              <a:gd name="T111" fmla="*/ 103 h 133"/>
              <a:gd name="T112" fmla="*/ 133 w 133"/>
              <a:gd name="T113" fmla="*/ 10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133">
                <a:moveTo>
                  <a:pt x="133" y="105"/>
                </a:moveTo>
                <a:cubicBezTo>
                  <a:pt x="133" y="107"/>
                  <a:pt x="132" y="109"/>
                  <a:pt x="132" y="112"/>
                </a:cubicBezTo>
                <a:cubicBezTo>
                  <a:pt x="131" y="115"/>
                  <a:pt x="130" y="117"/>
                  <a:pt x="130" y="119"/>
                </a:cubicBezTo>
                <a:cubicBezTo>
                  <a:pt x="128" y="122"/>
                  <a:pt x="125" y="125"/>
                  <a:pt x="118" y="129"/>
                </a:cubicBezTo>
                <a:cubicBezTo>
                  <a:pt x="112" y="132"/>
                  <a:pt x="106" y="133"/>
                  <a:pt x="101" y="133"/>
                </a:cubicBezTo>
                <a:cubicBezTo>
                  <a:pt x="99" y="133"/>
                  <a:pt x="97" y="133"/>
                  <a:pt x="96" y="133"/>
                </a:cubicBezTo>
                <a:cubicBezTo>
                  <a:pt x="94" y="133"/>
                  <a:pt x="92" y="133"/>
                  <a:pt x="90" y="132"/>
                </a:cubicBezTo>
                <a:cubicBezTo>
                  <a:pt x="88" y="131"/>
                  <a:pt x="87" y="131"/>
                  <a:pt x="86" y="131"/>
                </a:cubicBezTo>
                <a:cubicBezTo>
                  <a:pt x="85" y="130"/>
                  <a:pt x="83" y="130"/>
                  <a:pt x="80" y="129"/>
                </a:cubicBezTo>
                <a:cubicBezTo>
                  <a:pt x="78" y="128"/>
                  <a:pt x="76" y="127"/>
                  <a:pt x="76" y="127"/>
                </a:cubicBezTo>
                <a:cubicBezTo>
                  <a:pt x="70" y="125"/>
                  <a:pt x="64" y="122"/>
                  <a:pt x="59" y="119"/>
                </a:cubicBezTo>
                <a:cubicBezTo>
                  <a:pt x="51" y="114"/>
                  <a:pt x="43" y="107"/>
                  <a:pt x="34" y="99"/>
                </a:cubicBezTo>
                <a:cubicBezTo>
                  <a:pt x="26" y="90"/>
                  <a:pt x="19" y="82"/>
                  <a:pt x="14" y="74"/>
                </a:cubicBezTo>
                <a:cubicBezTo>
                  <a:pt x="11" y="69"/>
                  <a:pt x="8" y="63"/>
                  <a:pt x="6" y="57"/>
                </a:cubicBezTo>
                <a:cubicBezTo>
                  <a:pt x="6" y="57"/>
                  <a:pt x="5" y="55"/>
                  <a:pt x="4" y="53"/>
                </a:cubicBezTo>
                <a:cubicBezTo>
                  <a:pt x="3" y="50"/>
                  <a:pt x="3" y="48"/>
                  <a:pt x="2" y="47"/>
                </a:cubicBezTo>
                <a:cubicBezTo>
                  <a:pt x="2" y="46"/>
                  <a:pt x="2" y="45"/>
                  <a:pt x="1" y="43"/>
                </a:cubicBezTo>
                <a:cubicBezTo>
                  <a:pt x="1" y="41"/>
                  <a:pt x="0" y="39"/>
                  <a:pt x="0" y="37"/>
                </a:cubicBezTo>
                <a:cubicBezTo>
                  <a:pt x="0" y="36"/>
                  <a:pt x="0" y="34"/>
                  <a:pt x="0" y="32"/>
                </a:cubicBezTo>
                <a:cubicBezTo>
                  <a:pt x="0" y="27"/>
                  <a:pt x="1" y="21"/>
                  <a:pt x="4" y="15"/>
                </a:cubicBezTo>
                <a:cubicBezTo>
                  <a:pt x="8" y="8"/>
                  <a:pt x="11" y="5"/>
                  <a:pt x="14" y="3"/>
                </a:cubicBezTo>
                <a:cubicBezTo>
                  <a:pt x="16" y="3"/>
                  <a:pt x="18" y="2"/>
                  <a:pt x="21" y="1"/>
                </a:cubicBezTo>
                <a:cubicBezTo>
                  <a:pt x="24" y="1"/>
                  <a:pt x="26" y="0"/>
                  <a:pt x="28" y="0"/>
                </a:cubicBezTo>
                <a:cubicBezTo>
                  <a:pt x="28" y="0"/>
                  <a:pt x="29" y="0"/>
                  <a:pt x="30" y="1"/>
                </a:cubicBezTo>
                <a:cubicBezTo>
                  <a:pt x="31" y="1"/>
                  <a:pt x="32" y="3"/>
                  <a:pt x="35" y="8"/>
                </a:cubicBezTo>
                <a:cubicBezTo>
                  <a:pt x="35" y="9"/>
                  <a:pt x="36" y="11"/>
                  <a:pt x="37" y="13"/>
                </a:cubicBezTo>
                <a:cubicBezTo>
                  <a:pt x="39" y="15"/>
                  <a:pt x="40" y="17"/>
                  <a:pt x="41" y="19"/>
                </a:cubicBezTo>
                <a:cubicBezTo>
                  <a:pt x="42" y="21"/>
                  <a:pt x="43" y="22"/>
                  <a:pt x="44" y="24"/>
                </a:cubicBezTo>
                <a:cubicBezTo>
                  <a:pt x="44" y="24"/>
                  <a:pt x="44" y="25"/>
                  <a:pt x="45" y="26"/>
                </a:cubicBezTo>
                <a:cubicBezTo>
                  <a:pt x="46" y="28"/>
                  <a:pt x="47" y="29"/>
                  <a:pt x="47" y="30"/>
                </a:cubicBezTo>
                <a:cubicBezTo>
                  <a:pt x="48" y="31"/>
                  <a:pt x="48" y="32"/>
                  <a:pt x="48" y="32"/>
                </a:cubicBezTo>
                <a:cubicBezTo>
                  <a:pt x="48" y="34"/>
                  <a:pt x="47" y="35"/>
                  <a:pt x="45" y="37"/>
                </a:cubicBezTo>
                <a:cubicBezTo>
                  <a:pt x="43" y="39"/>
                  <a:pt x="42" y="41"/>
                  <a:pt x="39" y="42"/>
                </a:cubicBezTo>
                <a:cubicBezTo>
                  <a:pt x="37" y="44"/>
                  <a:pt x="35" y="46"/>
                  <a:pt x="34" y="47"/>
                </a:cubicBezTo>
                <a:cubicBezTo>
                  <a:pt x="32" y="49"/>
                  <a:pt x="31" y="51"/>
                  <a:pt x="31" y="52"/>
                </a:cubicBezTo>
                <a:cubicBezTo>
                  <a:pt x="31" y="52"/>
                  <a:pt x="31" y="53"/>
                  <a:pt x="31" y="54"/>
                </a:cubicBezTo>
                <a:cubicBezTo>
                  <a:pt x="32" y="55"/>
                  <a:pt x="32" y="55"/>
                  <a:pt x="32" y="56"/>
                </a:cubicBezTo>
                <a:cubicBezTo>
                  <a:pt x="32" y="56"/>
                  <a:pt x="33" y="57"/>
                  <a:pt x="33" y="58"/>
                </a:cubicBezTo>
                <a:cubicBezTo>
                  <a:pt x="34" y="59"/>
                  <a:pt x="34" y="60"/>
                  <a:pt x="35" y="60"/>
                </a:cubicBezTo>
                <a:cubicBezTo>
                  <a:pt x="39" y="68"/>
                  <a:pt x="45" y="76"/>
                  <a:pt x="51" y="82"/>
                </a:cubicBezTo>
                <a:cubicBezTo>
                  <a:pt x="57" y="88"/>
                  <a:pt x="65" y="94"/>
                  <a:pt x="73" y="98"/>
                </a:cubicBezTo>
                <a:cubicBezTo>
                  <a:pt x="73" y="99"/>
                  <a:pt x="74" y="99"/>
                  <a:pt x="75" y="100"/>
                </a:cubicBezTo>
                <a:cubicBezTo>
                  <a:pt x="76" y="100"/>
                  <a:pt x="77" y="101"/>
                  <a:pt x="77" y="101"/>
                </a:cubicBezTo>
                <a:cubicBezTo>
                  <a:pt x="78" y="101"/>
                  <a:pt x="78" y="101"/>
                  <a:pt x="79" y="102"/>
                </a:cubicBezTo>
                <a:cubicBezTo>
                  <a:pt x="80" y="102"/>
                  <a:pt x="81" y="102"/>
                  <a:pt x="81" y="102"/>
                </a:cubicBezTo>
                <a:cubicBezTo>
                  <a:pt x="82" y="102"/>
                  <a:pt x="84" y="101"/>
                  <a:pt x="86" y="99"/>
                </a:cubicBezTo>
                <a:cubicBezTo>
                  <a:pt x="87" y="98"/>
                  <a:pt x="89" y="96"/>
                  <a:pt x="91" y="94"/>
                </a:cubicBezTo>
                <a:cubicBezTo>
                  <a:pt x="92" y="91"/>
                  <a:pt x="94" y="90"/>
                  <a:pt x="96" y="88"/>
                </a:cubicBezTo>
                <a:cubicBezTo>
                  <a:pt x="98" y="86"/>
                  <a:pt x="99" y="85"/>
                  <a:pt x="101" y="85"/>
                </a:cubicBezTo>
                <a:cubicBezTo>
                  <a:pt x="102" y="85"/>
                  <a:pt x="102" y="85"/>
                  <a:pt x="103" y="86"/>
                </a:cubicBezTo>
                <a:cubicBezTo>
                  <a:pt x="104" y="86"/>
                  <a:pt x="105" y="87"/>
                  <a:pt x="107" y="88"/>
                </a:cubicBezTo>
                <a:cubicBezTo>
                  <a:pt x="108" y="89"/>
                  <a:pt x="109" y="89"/>
                  <a:pt x="109" y="89"/>
                </a:cubicBezTo>
                <a:cubicBezTo>
                  <a:pt x="111" y="90"/>
                  <a:pt x="112" y="91"/>
                  <a:pt x="114" y="92"/>
                </a:cubicBezTo>
                <a:cubicBezTo>
                  <a:pt x="116" y="93"/>
                  <a:pt x="118" y="94"/>
                  <a:pt x="120" y="96"/>
                </a:cubicBezTo>
                <a:cubicBezTo>
                  <a:pt x="122" y="97"/>
                  <a:pt x="124" y="98"/>
                  <a:pt x="125" y="98"/>
                </a:cubicBezTo>
                <a:cubicBezTo>
                  <a:pt x="130" y="101"/>
                  <a:pt x="132" y="102"/>
                  <a:pt x="132" y="103"/>
                </a:cubicBezTo>
                <a:cubicBezTo>
                  <a:pt x="133" y="104"/>
                  <a:pt x="133" y="105"/>
                  <a:pt x="133" y="10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6" name="Freeform 146"/>
          <p:cNvSpPr>
            <a:spLocks noEditPoints="1"/>
          </p:cNvSpPr>
          <p:nvPr/>
        </p:nvSpPr>
        <p:spPr bwMode="auto">
          <a:xfrm>
            <a:off x="7888390" y="3312721"/>
            <a:ext cx="185226" cy="185226"/>
          </a:xfrm>
          <a:custGeom>
            <a:avLst/>
            <a:gdLst>
              <a:gd name="T0" fmla="*/ 133 w 133"/>
              <a:gd name="T1" fmla="*/ 28 h 133"/>
              <a:gd name="T2" fmla="*/ 133 w 133"/>
              <a:gd name="T3" fmla="*/ 106 h 133"/>
              <a:gd name="T4" fmla="*/ 125 w 133"/>
              <a:gd name="T5" fmla="*/ 125 h 133"/>
              <a:gd name="T6" fmla="*/ 106 w 133"/>
              <a:gd name="T7" fmla="*/ 133 h 133"/>
              <a:gd name="T8" fmla="*/ 27 w 133"/>
              <a:gd name="T9" fmla="*/ 133 h 133"/>
              <a:gd name="T10" fmla="*/ 8 w 133"/>
              <a:gd name="T11" fmla="*/ 125 h 133"/>
              <a:gd name="T12" fmla="*/ 0 w 133"/>
              <a:gd name="T13" fmla="*/ 106 h 133"/>
              <a:gd name="T14" fmla="*/ 0 w 133"/>
              <a:gd name="T15" fmla="*/ 28 h 133"/>
              <a:gd name="T16" fmla="*/ 8 w 133"/>
              <a:gd name="T17" fmla="*/ 8 h 133"/>
              <a:gd name="T18" fmla="*/ 27 w 133"/>
              <a:gd name="T19" fmla="*/ 0 h 133"/>
              <a:gd name="T20" fmla="*/ 106 w 133"/>
              <a:gd name="T21" fmla="*/ 0 h 133"/>
              <a:gd name="T22" fmla="*/ 125 w 133"/>
              <a:gd name="T23" fmla="*/ 8 h 133"/>
              <a:gd name="T24" fmla="*/ 133 w 133"/>
              <a:gd name="T25" fmla="*/ 28 h 133"/>
              <a:gd name="T26" fmla="*/ 106 w 133"/>
              <a:gd name="T27" fmla="*/ 12 h 133"/>
              <a:gd name="T28" fmla="*/ 27 w 133"/>
              <a:gd name="T29" fmla="*/ 12 h 133"/>
              <a:gd name="T30" fmla="*/ 17 w 133"/>
              <a:gd name="T31" fmla="*/ 17 h 133"/>
              <a:gd name="T32" fmla="*/ 12 w 133"/>
              <a:gd name="T33" fmla="*/ 28 h 133"/>
              <a:gd name="T34" fmla="*/ 12 w 133"/>
              <a:gd name="T35" fmla="*/ 106 h 133"/>
              <a:gd name="T36" fmla="*/ 17 w 133"/>
              <a:gd name="T37" fmla="*/ 117 h 133"/>
              <a:gd name="T38" fmla="*/ 27 w 133"/>
              <a:gd name="T39" fmla="*/ 121 h 133"/>
              <a:gd name="T40" fmla="*/ 106 w 133"/>
              <a:gd name="T41" fmla="*/ 121 h 133"/>
              <a:gd name="T42" fmla="*/ 117 w 133"/>
              <a:gd name="T43" fmla="*/ 117 h 133"/>
              <a:gd name="T44" fmla="*/ 121 w 133"/>
              <a:gd name="T45" fmla="*/ 106 h 133"/>
              <a:gd name="T46" fmla="*/ 121 w 133"/>
              <a:gd name="T47" fmla="*/ 28 h 133"/>
              <a:gd name="T48" fmla="*/ 117 w 133"/>
              <a:gd name="T49" fmla="*/ 17 h 133"/>
              <a:gd name="T50" fmla="*/ 106 w 133"/>
              <a:gd name="T51" fmla="*/ 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33">
                <a:moveTo>
                  <a:pt x="133" y="28"/>
                </a:moveTo>
                <a:cubicBezTo>
                  <a:pt x="133" y="106"/>
                  <a:pt x="133" y="106"/>
                  <a:pt x="133" y="106"/>
                </a:cubicBezTo>
                <a:cubicBezTo>
                  <a:pt x="133" y="114"/>
                  <a:pt x="131" y="120"/>
                  <a:pt x="125" y="125"/>
                </a:cubicBezTo>
                <a:cubicBezTo>
                  <a:pt x="120" y="131"/>
                  <a:pt x="114" y="133"/>
                  <a:pt x="106" y="133"/>
                </a:cubicBezTo>
                <a:cubicBezTo>
                  <a:pt x="27" y="133"/>
                  <a:pt x="27" y="133"/>
                  <a:pt x="27" y="133"/>
                </a:cubicBezTo>
                <a:cubicBezTo>
                  <a:pt x="20" y="133"/>
                  <a:pt x="14" y="131"/>
                  <a:pt x="8" y="125"/>
                </a:cubicBezTo>
                <a:cubicBezTo>
                  <a:pt x="3" y="120"/>
                  <a:pt x="0" y="114"/>
                  <a:pt x="0" y="106"/>
                </a:cubicBezTo>
                <a:cubicBezTo>
                  <a:pt x="0" y="28"/>
                  <a:pt x="0" y="28"/>
                  <a:pt x="0" y="28"/>
                </a:cubicBezTo>
                <a:cubicBezTo>
                  <a:pt x="0" y="20"/>
                  <a:pt x="3" y="14"/>
                  <a:pt x="8" y="8"/>
                </a:cubicBezTo>
                <a:cubicBezTo>
                  <a:pt x="14" y="3"/>
                  <a:pt x="20" y="0"/>
                  <a:pt x="27" y="0"/>
                </a:cubicBezTo>
                <a:cubicBezTo>
                  <a:pt x="106" y="0"/>
                  <a:pt x="106" y="0"/>
                  <a:pt x="106" y="0"/>
                </a:cubicBezTo>
                <a:cubicBezTo>
                  <a:pt x="114" y="0"/>
                  <a:pt x="120" y="3"/>
                  <a:pt x="125" y="8"/>
                </a:cubicBezTo>
                <a:cubicBezTo>
                  <a:pt x="131" y="14"/>
                  <a:pt x="133" y="20"/>
                  <a:pt x="133" y="28"/>
                </a:cubicBezTo>
                <a:close/>
                <a:moveTo>
                  <a:pt x="106" y="12"/>
                </a:moveTo>
                <a:cubicBezTo>
                  <a:pt x="27" y="12"/>
                  <a:pt x="27" y="12"/>
                  <a:pt x="27" y="12"/>
                </a:cubicBezTo>
                <a:cubicBezTo>
                  <a:pt x="23" y="12"/>
                  <a:pt x="20" y="14"/>
                  <a:pt x="17" y="17"/>
                </a:cubicBezTo>
                <a:cubicBezTo>
                  <a:pt x="14" y="20"/>
                  <a:pt x="12" y="23"/>
                  <a:pt x="12" y="28"/>
                </a:cubicBezTo>
                <a:cubicBezTo>
                  <a:pt x="12" y="106"/>
                  <a:pt x="12" y="106"/>
                  <a:pt x="12" y="106"/>
                </a:cubicBezTo>
                <a:cubicBezTo>
                  <a:pt x="12" y="110"/>
                  <a:pt x="14" y="114"/>
                  <a:pt x="17" y="117"/>
                </a:cubicBezTo>
                <a:cubicBezTo>
                  <a:pt x="20" y="120"/>
                  <a:pt x="23" y="121"/>
                  <a:pt x="27" y="121"/>
                </a:cubicBezTo>
                <a:cubicBezTo>
                  <a:pt x="106" y="121"/>
                  <a:pt x="106" y="121"/>
                  <a:pt x="106" y="121"/>
                </a:cubicBezTo>
                <a:cubicBezTo>
                  <a:pt x="110" y="121"/>
                  <a:pt x="114" y="120"/>
                  <a:pt x="117" y="117"/>
                </a:cubicBezTo>
                <a:cubicBezTo>
                  <a:pt x="120" y="114"/>
                  <a:pt x="121" y="110"/>
                  <a:pt x="121" y="106"/>
                </a:cubicBezTo>
                <a:cubicBezTo>
                  <a:pt x="121" y="28"/>
                  <a:pt x="121" y="28"/>
                  <a:pt x="121" y="28"/>
                </a:cubicBezTo>
                <a:cubicBezTo>
                  <a:pt x="121" y="23"/>
                  <a:pt x="120" y="20"/>
                  <a:pt x="117" y="17"/>
                </a:cubicBezTo>
                <a:cubicBezTo>
                  <a:pt x="114" y="14"/>
                  <a:pt x="110" y="12"/>
                  <a:pt x="106" y="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7" name="Freeform 147"/>
          <p:cNvSpPr>
            <a:spLocks noEditPoints="1"/>
          </p:cNvSpPr>
          <p:nvPr/>
        </p:nvSpPr>
        <p:spPr bwMode="auto">
          <a:xfrm>
            <a:off x="8129809" y="3312721"/>
            <a:ext cx="168577" cy="197714"/>
          </a:xfrm>
          <a:custGeom>
            <a:avLst/>
            <a:gdLst>
              <a:gd name="T0" fmla="*/ 110 w 121"/>
              <a:gd name="T1" fmla="*/ 0 h 143"/>
              <a:gd name="T2" fmla="*/ 114 w 121"/>
              <a:gd name="T3" fmla="*/ 1 h 143"/>
              <a:gd name="T4" fmla="*/ 119 w 121"/>
              <a:gd name="T5" fmla="*/ 5 h 143"/>
              <a:gd name="T6" fmla="*/ 121 w 121"/>
              <a:gd name="T7" fmla="*/ 11 h 143"/>
              <a:gd name="T8" fmla="*/ 121 w 121"/>
              <a:gd name="T9" fmla="*/ 133 h 143"/>
              <a:gd name="T10" fmla="*/ 119 w 121"/>
              <a:gd name="T11" fmla="*/ 139 h 143"/>
              <a:gd name="T12" fmla="*/ 114 w 121"/>
              <a:gd name="T13" fmla="*/ 143 h 143"/>
              <a:gd name="T14" fmla="*/ 110 w 121"/>
              <a:gd name="T15" fmla="*/ 143 h 143"/>
              <a:gd name="T16" fmla="*/ 102 w 121"/>
              <a:gd name="T17" fmla="*/ 140 h 143"/>
              <a:gd name="T18" fmla="*/ 60 w 121"/>
              <a:gd name="T19" fmla="*/ 100 h 143"/>
              <a:gd name="T20" fmla="*/ 19 w 121"/>
              <a:gd name="T21" fmla="*/ 140 h 143"/>
              <a:gd name="T22" fmla="*/ 11 w 121"/>
              <a:gd name="T23" fmla="*/ 143 h 143"/>
              <a:gd name="T24" fmla="*/ 7 w 121"/>
              <a:gd name="T25" fmla="*/ 143 h 143"/>
              <a:gd name="T26" fmla="*/ 2 w 121"/>
              <a:gd name="T27" fmla="*/ 139 h 143"/>
              <a:gd name="T28" fmla="*/ 0 w 121"/>
              <a:gd name="T29" fmla="*/ 133 h 143"/>
              <a:gd name="T30" fmla="*/ 0 w 121"/>
              <a:gd name="T31" fmla="*/ 11 h 143"/>
              <a:gd name="T32" fmla="*/ 2 w 121"/>
              <a:gd name="T33" fmla="*/ 5 h 143"/>
              <a:gd name="T34" fmla="*/ 7 w 121"/>
              <a:gd name="T35" fmla="*/ 1 h 143"/>
              <a:gd name="T36" fmla="*/ 11 w 121"/>
              <a:gd name="T37" fmla="*/ 0 h 143"/>
              <a:gd name="T38" fmla="*/ 110 w 121"/>
              <a:gd name="T39" fmla="*/ 0 h 143"/>
              <a:gd name="T40" fmla="*/ 109 w 121"/>
              <a:gd name="T41" fmla="*/ 12 h 143"/>
              <a:gd name="T42" fmla="*/ 12 w 121"/>
              <a:gd name="T43" fmla="*/ 12 h 143"/>
              <a:gd name="T44" fmla="*/ 12 w 121"/>
              <a:gd name="T45" fmla="*/ 130 h 143"/>
              <a:gd name="T46" fmla="*/ 52 w 121"/>
              <a:gd name="T47" fmla="*/ 91 h 143"/>
              <a:gd name="T48" fmla="*/ 60 w 121"/>
              <a:gd name="T49" fmla="*/ 83 h 143"/>
              <a:gd name="T50" fmla="*/ 69 w 121"/>
              <a:gd name="T51" fmla="*/ 91 h 143"/>
              <a:gd name="T52" fmla="*/ 109 w 121"/>
              <a:gd name="T53" fmla="*/ 130 h 143"/>
              <a:gd name="T54" fmla="*/ 109 w 121"/>
              <a:gd name="T55" fmla="*/ 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43">
                <a:moveTo>
                  <a:pt x="110" y="0"/>
                </a:moveTo>
                <a:cubicBezTo>
                  <a:pt x="111" y="0"/>
                  <a:pt x="113" y="1"/>
                  <a:pt x="114" y="1"/>
                </a:cubicBezTo>
                <a:cubicBezTo>
                  <a:pt x="116" y="2"/>
                  <a:pt x="118" y="3"/>
                  <a:pt x="119" y="5"/>
                </a:cubicBezTo>
                <a:cubicBezTo>
                  <a:pt x="120" y="7"/>
                  <a:pt x="121" y="9"/>
                  <a:pt x="121" y="11"/>
                </a:cubicBezTo>
                <a:cubicBezTo>
                  <a:pt x="121" y="133"/>
                  <a:pt x="121" y="133"/>
                  <a:pt x="121" y="133"/>
                </a:cubicBezTo>
                <a:cubicBezTo>
                  <a:pt x="121" y="135"/>
                  <a:pt x="120" y="137"/>
                  <a:pt x="119" y="139"/>
                </a:cubicBezTo>
                <a:cubicBezTo>
                  <a:pt x="118" y="140"/>
                  <a:pt x="116" y="142"/>
                  <a:pt x="114" y="143"/>
                </a:cubicBezTo>
                <a:cubicBezTo>
                  <a:pt x="113" y="143"/>
                  <a:pt x="112" y="143"/>
                  <a:pt x="110" y="143"/>
                </a:cubicBezTo>
                <a:cubicBezTo>
                  <a:pt x="107" y="143"/>
                  <a:pt x="104" y="142"/>
                  <a:pt x="102" y="140"/>
                </a:cubicBezTo>
                <a:cubicBezTo>
                  <a:pt x="60" y="100"/>
                  <a:pt x="60" y="100"/>
                  <a:pt x="60" y="100"/>
                </a:cubicBezTo>
                <a:cubicBezTo>
                  <a:pt x="19" y="140"/>
                  <a:pt x="19" y="140"/>
                  <a:pt x="19" y="140"/>
                </a:cubicBezTo>
                <a:cubicBezTo>
                  <a:pt x="16" y="142"/>
                  <a:pt x="14" y="143"/>
                  <a:pt x="11" y="143"/>
                </a:cubicBezTo>
                <a:cubicBezTo>
                  <a:pt x="9" y="143"/>
                  <a:pt x="8" y="143"/>
                  <a:pt x="7" y="143"/>
                </a:cubicBezTo>
                <a:cubicBezTo>
                  <a:pt x="5" y="142"/>
                  <a:pt x="3" y="140"/>
                  <a:pt x="2" y="139"/>
                </a:cubicBezTo>
                <a:cubicBezTo>
                  <a:pt x="1" y="137"/>
                  <a:pt x="0" y="135"/>
                  <a:pt x="0" y="133"/>
                </a:cubicBezTo>
                <a:cubicBezTo>
                  <a:pt x="0" y="11"/>
                  <a:pt x="0" y="11"/>
                  <a:pt x="0" y="11"/>
                </a:cubicBezTo>
                <a:cubicBezTo>
                  <a:pt x="0" y="9"/>
                  <a:pt x="1" y="7"/>
                  <a:pt x="2" y="5"/>
                </a:cubicBezTo>
                <a:cubicBezTo>
                  <a:pt x="3" y="3"/>
                  <a:pt x="5" y="2"/>
                  <a:pt x="7" y="1"/>
                </a:cubicBezTo>
                <a:cubicBezTo>
                  <a:pt x="8" y="1"/>
                  <a:pt x="9" y="0"/>
                  <a:pt x="11" y="0"/>
                </a:cubicBezTo>
                <a:lnTo>
                  <a:pt x="110" y="0"/>
                </a:lnTo>
                <a:close/>
                <a:moveTo>
                  <a:pt x="109" y="12"/>
                </a:moveTo>
                <a:cubicBezTo>
                  <a:pt x="12" y="12"/>
                  <a:pt x="12" y="12"/>
                  <a:pt x="12" y="12"/>
                </a:cubicBezTo>
                <a:cubicBezTo>
                  <a:pt x="12" y="130"/>
                  <a:pt x="12" y="130"/>
                  <a:pt x="12" y="130"/>
                </a:cubicBezTo>
                <a:cubicBezTo>
                  <a:pt x="52" y="91"/>
                  <a:pt x="52" y="91"/>
                  <a:pt x="52" y="91"/>
                </a:cubicBezTo>
                <a:cubicBezTo>
                  <a:pt x="60" y="83"/>
                  <a:pt x="60" y="83"/>
                  <a:pt x="60" y="83"/>
                </a:cubicBezTo>
                <a:cubicBezTo>
                  <a:pt x="69" y="91"/>
                  <a:pt x="69" y="91"/>
                  <a:pt x="69" y="91"/>
                </a:cubicBezTo>
                <a:cubicBezTo>
                  <a:pt x="109" y="130"/>
                  <a:pt x="109" y="130"/>
                  <a:pt x="109" y="130"/>
                </a:cubicBezTo>
                <a:lnTo>
                  <a:pt x="109" y="1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8" name="Freeform 148"/>
          <p:cNvSpPr>
            <a:spLocks noEditPoints="1"/>
          </p:cNvSpPr>
          <p:nvPr/>
        </p:nvSpPr>
        <p:spPr bwMode="auto">
          <a:xfrm>
            <a:off x="8354579" y="3312721"/>
            <a:ext cx="201877" cy="201877"/>
          </a:xfrm>
          <a:custGeom>
            <a:avLst/>
            <a:gdLst>
              <a:gd name="T0" fmla="*/ 146 w 146"/>
              <a:gd name="T1" fmla="*/ 118 h 146"/>
              <a:gd name="T2" fmla="*/ 118 w 146"/>
              <a:gd name="T3" fmla="*/ 146 h 146"/>
              <a:gd name="T4" fmla="*/ 8 w 146"/>
              <a:gd name="T5" fmla="*/ 138 h 146"/>
              <a:gd name="T6" fmla="*/ 0 w 146"/>
              <a:gd name="T7" fmla="*/ 28 h 146"/>
              <a:gd name="T8" fmla="*/ 28 w 146"/>
              <a:gd name="T9" fmla="*/ 0 h 146"/>
              <a:gd name="T10" fmla="*/ 138 w 146"/>
              <a:gd name="T11" fmla="*/ 8 h 146"/>
              <a:gd name="T12" fmla="*/ 121 w 146"/>
              <a:gd name="T13" fmla="*/ 101 h 146"/>
              <a:gd name="T14" fmla="*/ 118 w 146"/>
              <a:gd name="T15" fmla="*/ 97 h 146"/>
              <a:gd name="T16" fmla="*/ 104 w 146"/>
              <a:gd name="T17" fmla="*/ 89 h 146"/>
              <a:gd name="T18" fmla="*/ 100 w 146"/>
              <a:gd name="T19" fmla="*/ 87 h 146"/>
              <a:gd name="T20" fmla="*/ 94 w 146"/>
              <a:gd name="T21" fmla="*/ 89 h 146"/>
              <a:gd name="T22" fmla="*/ 84 w 146"/>
              <a:gd name="T23" fmla="*/ 99 h 146"/>
              <a:gd name="T24" fmla="*/ 81 w 146"/>
              <a:gd name="T25" fmla="*/ 98 h 146"/>
              <a:gd name="T26" fmla="*/ 78 w 146"/>
              <a:gd name="T27" fmla="*/ 96 h 146"/>
              <a:gd name="T28" fmla="*/ 50 w 146"/>
              <a:gd name="T29" fmla="*/ 68 h 146"/>
              <a:gd name="T30" fmla="*/ 48 w 146"/>
              <a:gd name="T31" fmla="*/ 65 h 146"/>
              <a:gd name="T32" fmla="*/ 47 w 146"/>
              <a:gd name="T33" fmla="*/ 62 h 146"/>
              <a:gd name="T34" fmla="*/ 54 w 146"/>
              <a:gd name="T35" fmla="*/ 55 h 146"/>
              <a:gd name="T36" fmla="*/ 60 w 146"/>
              <a:gd name="T37" fmla="*/ 48 h 146"/>
              <a:gd name="T38" fmla="*/ 58 w 146"/>
              <a:gd name="T39" fmla="*/ 44 h 146"/>
              <a:gd name="T40" fmla="*/ 55 w 146"/>
              <a:gd name="T41" fmla="*/ 39 h 146"/>
              <a:gd name="T42" fmla="*/ 50 w 146"/>
              <a:gd name="T43" fmla="*/ 30 h 146"/>
              <a:gd name="T44" fmla="*/ 47 w 146"/>
              <a:gd name="T45" fmla="*/ 25 h 146"/>
              <a:gd name="T46" fmla="*/ 35 w 146"/>
              <a:gd name="T47" fmla="*/ 27 h 146"/>
              <a:gd name="T48" fmla="*/ 25 w 146"/>
              <a:gd name="T49" fmla="*/ 48 h 146"/>
              <a:gd name="T50" fmla="*/ 25 w 146"/>
              <a:gd name="T51" fmla="*/ 54 h 146"/>
              <a:gd name="T52" fmla="*/ 27 w 146"/>
              <a:gd name="T53" fmla="*/ 60 h 146"/>
              <a:gd name="T54" fmla="*/ 29 w 146"/>
              <a:gd name="T55" fmla="*/ 66 h 146"/>
              <a:gd name="T56" fmla="*/ 80 w 146"/>
              <a:gd name="T57" fmla="*/ 117 h 146"/>
              <a:gd name="T58" fmla="*/ 86 w 146"/>
              <a:gd name="T59" fmla="*/ 119 h 146"/>
              <a:gd name="T60" fmla="*/ 92 w 146"/>
              <a:gd name="T61" fmla="*/ 121 h 146"/>
              <a:gd name="T62" fmla="*/ 98 w 146"/>
              <a:gd name="T63" fmla="*/ 121 h 146"/>
              <a:gd name="T64" fmla="*/ 119 w 146"/>
              <a:gd name="T65"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6">
                <a:moveTo>
                  <a:pt x="146" y="28"/>
                </a:moveTo>
                <a:cubicBezTo>
                  <a:pt x="146" y="118"/>
                  <a:pt x="146" y="118"/>
                  <a:pt x="146" y="118"/>
                </a:cubicBezTo>
                <a:cubicBezTo>
                  <a:pt x="146" y="126"/>
                  <a:pt x="143" y="132"/>
                  <a:pt x="138" y="138"/>
                </a:cubicBezTo>
                <a:cubicBezTo>
                  <a:pt x="132" y="143"/>
                  <a:pt x="126" y="146"/>
                  <a:pt x="118" y="146"/>
                </a:cubicBezTo>
                <a:cubicBezTo>
                  <a:pt x="28" y="146"/>
                  <a:pt x="28" y="146"/>
                  <a:pt x="28"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8" y="0"/>
                </a:cubicBezTo>
                <a:cubicBezTo>
                  <a:pt x="118" y="0"/>
                  <a:pt x="118" y="0"/>
                  <a:pt x="118" y="0"/>
                </a:cubicBezTo>
                <a:cubicBezTo>
                  <a:pt x="126" y="0"/>
                  <a:pt x="132" y="3"/>
                  <a:pt x="138" y="8"/>
                </a:cubicBezTo>
                <a:cubicBezTo>
                  <a:pt x="143" y="14"/>
                  <a:pt x="146" y="20"/>
                  <a:pt x="146" y="28"/>
                </a:cubicBezTo>
                <a:close/>
                <a:moveTo>
                  <a:pt x="121" y="101"/>
                </a:moveTo>
                <a:cubicBezTo>
                  <a:pt x="121" y="100"/>
                  <a:pt x="121" y="100"/>
                  <a:pt x="121" y="100"/>
                </a:cubicBezTo>
                <a:cubicBezTo>
                  <a:pt x="121" y="99"/>
                  <a:pt x="120" y="98"/>
                  <a:pt x="118" y="97"/>
                </a:cubicBezTo>
                <a:cubicBezTo>
                  <a:pt x="115" y="95"/>
                  <a:pt x="113" y="94"/>
                  <a:pt x="109" y="92"/>
                </a:cubicBezTo>
                <a:cubicBezTo>
                  <a:pt x="104" y="89"/>
                  <a:pt x="104" y="89"/>
                  <a:pt x="104" y="89"/>
                </a:cubicBezTo>
                <a:cubicBezTo>
                  <a:pt x="104" y="89"/>
                  <a:pt x="103" y="89"/>
                  <a:pt x="102" y="88"/>
                </a:cubicBezTo>
                <a:cubicBezTo>
                  <a:pt x="102" y="87"/>
                  <a:pt x="101" y="87"/>
                  <a:pt x="100" y="87"/>
                </a:cubicBezTo>
                <a:cubicBezTo>
                  <a:pt x="99" y="86"/>
                  <a:pt x="99" y="86"/>
                  <a:pt x="98" y="86"/>
                </a:cubicBezTo>
                <a:cubicBezTo>
                  <a:pt x="97" y="86"/>
                  <a:pt x="96" y="87"/>
                  <a:pt x="94" y="89"/>
                </a:cubicBezTo>
                <a:cubicBezTo>
                  <a:pt x="92" y="91"/>
                  <a:pt x="90" y="93"/>
                  <a:pt x="88" y="95"/>
                </a:cubicBezTo>
                <a:cubicBezTo>
                  <a:pt x="87" y="98"/>
                  <a:pt x="85" y="99"/>
                  <a:pt x="84" y="99"/>
                </a:cubicBezTo>
                <a:cubicBezTo>
                  <a:pt x="84" y="99"/>
                  <a:pt x="83" y="98"/>
                  <a:pt x="83" y="98"/>
                </a:cubicBezTo>
                <a:cubicBezTo>
                  <a:pt x="82" y="98"/>
                  <a:pt x="82" y="98"/>
                  <a:pt x="81" y="98"/>
                </a:cubicBezTo>
                <a:cubicBezTo>
                  <a:pt x="81" y="97"/>
                  <a:pt x="80" y="97"/>
                  <a:pt x="80" y="97"/>
                </a:cubicBezTo>
                <a:cubicBezTo>
                  <a:pt x="79" y="96"/>
                  <a:pt x="78" y="96"/>
                  <a:pt x="78" y="96"/>
                </a:cubicBezTo>
                <a:cubicBezTo>
                  <a:pt x="72" y="92"/>
                  <a:pt x="67" y="88"/>
                  <a:pt x="62" y="84"/>
                </a:cubicBezTo>
                <a:cubicBezTo>
                  <a:pt x="58" y="79"/>
                  <a:pt x="54" y="74"/>
                  <a:pt x="50" y="68"/>
                </a:cubicBezTo>
                <a:cubicBezTo>
                  <a:pt x="50" y="68"/>
                  <a:pt x="50" y="67"/>
                  <a:pt x="49" y="67"/>
                </a:cubicBezTo>
                <a:cubicBezTo>
                  <a:pt x="49" y="66"/>
                  <a:pt x="49" y="65"/>
                  <a:pt x="48" y="65"/>
                </a:cubicBezTo>
                <a:cubicBezTo>
                  <a:pt x="48" y="65"/>
                  <a:pt x="48" y="64"/>
                  <a:pt x="48" y="63"/>
                </a:cubicBezTo>
                <a:cubicBezTo>
                  <a:pt x="48" y="63"/>
                  <a:pt x="47" y="62"/>
                  <a:pt x="47" y="62"/>
                </a:cubicBezTo>
                <a:cubicBezTo>
                  <a:pt x="47" y="61"/>
                  <a:pt x="48" y="60"/>
                  <a:pt x="49" y="59"/>
                </a:cubicBezTo>
                <a:cubicBezTo>
                  <a:pt x="51" y="57"/>
                  <a:pt x="52" y="56"/>
                  <a:pt x="54" y="55"/>
                </a:cubicBezTo>
                <a:cubicBezTo>
                  <a:pt x="55" y="54"/>
                  <a:pt x="57" y="53"/>
                  <a:pt x="58" y="51"/>
                </a:cubicBezTo>
                <a:cubicBezTo>
                  <a:pt x="59" y="50"/>
                  <a:pt x="60" y="49"/>
                  <a:pt x="60" y="48"/>
                </a:cubicBezTo>
                <a:cubicBezTo>
                  <a:pt x="60" y="47"/>
                  <a:pt x="60" y="47"/>
                  <a:pt x="59" y="46"/>
                </a:cubicBezTo>
                <a:cubicBezTo>
                  <a:pt x="59" y="45"/>
                  <a:pt x="59" y="44"/>
                  <a:pt x="58" y="44"/>
                </a:cubicBezTo>
                <a:cubicBezTo>
                  <a:pt x="57" y="43"/>
                  <a:pt x="57" y="42"/>
                  <a:pt x="57" y="42"/>
                </a:cubicBezTo>
                <a:cubicBezTo>
                  <a:pt x="57" y="41"/>
                  <a:pt x="56" y="40"/>
                  <a:pt x="55" y="39"/>
                </a:cubicBezTo>
                <a:cubicBezTo>
                  <a:pt x="55" y="38"/>
                  <a:pt x="54" y="36"/>
                  <a:pt x="53" y="35"/>
                </a:cubicBezTo>
                <a:cubicBezTo>
                  <a:pt x="52" y="33"/>
                  <a:pt x="51" y="32"/>
                  <a:pt x="50" y="30"/>
                </a:cubicBezTo>
                <a:cubicBezTo>
                  <a:pt x="50" y="29"/>
                  <a:pt x="49" y="27"/>
                  <a:pt x="48" y="26"/>
                </a:cubicBezTo>
                <a:cubicBezTo>
                  <a:pt x="47" y="25"/>
                  <a:pt x="47" y="25"/>
                  <a:pt x="47" y="25"/>
                </a:cubicBezTo>
                <a:cubicBezTo>
                  <a:pt x="46" y="25"/>
                  <a:pt x="46" y="25"/>
                  <a:pt x="45" y="25"/>
                </a:cubicBezTo>
                <a:cubicBezTo>
                  <a:pt x="42" y="25"/>
                  <a:pt x="39" y="25"/>
                  <a:pt x="35" y="27"/>
                </a:cubicBezTo>
                <a:cubicBezTo>
                  <a:pt x="33" y="28"/>
                  <a:pt x="30" y="31"/>
                  <a:pt x="28" y="36"/>
                </a:cubicBezTo>
                <a:cubicBezTo>
                  <a:pt x="26" y="40"/>
                  <a:pt x="25" y="44"/>
                  <a:pt x="25" y="48"/>
                </a:cubicBezTo>
                <a:cubicBezTo>
                  <a:pt x="25" y="49"/>
                  <a:pt x="25" y="50"/>
                  <a:pt x="25" y="51"/>
                </a:cubicBezTo>
                <a:cubicBezTo>
                  <a:pt x="25" y="52"/>
                  <a:pt x="25" y="53"/>
                  <a:pt x="25" y="54"/>
                </a:cubicBezTo>
                <a:cubicBezTo>
                  <a:pt x="26" y="55"/>
                  <a:pt x="26" y="56"/>
                  <a:pt x="26" y="57"/>
                </a:cubicBezTo>
                <a:cubicBezTo>
                  <a:pt x="27" y="58"/>
                  <a:pt x="27" y="59"/>
                  <a:pt x="27" y="60"/>
                </a:cubicBezTo>
                <a:cubicBezTo>
                  <a:pt x="27" y="60"/>
                  <a:pt x="28" y="62"/>
                  <a:pt x="28" y="63"/>
                </a:cubicBezTo>
                <a:cubicBezTo>
                  <a:pt x="29" y="65"/>
                  <a:pt x="29" y="65"/>
                  <a:pt x="29" y="66"/>
                </a:cubicBezTo>
                <a:cubicBezTo>
                  <a:pt x="33" y="76"/>
                  <a:pt x="40" y="86"/>
                  <a:pt x="50" y="96"/>
                </a:cubicBezTo>
                <a:cubicBezTo>
                  <a:pt x="60" y="106"/>
                  <a:pt x="70" y="113"/>
                  <a:pt x="80" y="117"/>
                </a:cubicBezTo>
                <a:cubicBezTo>
                  <a:pt x="81" y="117"/>
                  <a:pt x="82" y="117"/>
                  <a:pt x="83" y="118"/>
                </a:cubicBezTo>
                <a:cubicBezTo>
                  <a:pt x="85" y="118"/>
                  <a:pt x="86" y="119"/>
                  <a:pt x="86" y="119"/>
                </a:cubicBezTo>
                <a:cubicBezTo>
                  <a:pt x="87" y="119"/>
                  <a:pt x="88" y="119"/>
                  <a:pt x="89" y="120"/>
                </a:cubicBezTo>
                <a:cubicBezTo>
                  <a:pt x="90" y="120"/>
                  <a:pt x="91" y="120"/>
                  <a:pt x="92" y="121"/>
                </a:cubicBezTo>
                <a:cubicBezTo>
                  <a:pt x="93" y="121"/>
                  <a:pt x="94" y="121"/>
                  <a:pt x="95" y="121"/>
                </a:cubicBezTo>
                <a:cubicBezTo>
                  <a:pt x="96" y="121"/>
                  <a:pt x="97" y="121"/>
                  <a:pt x="98" y="121"/>
                </a:cubicBezTo>
                <a:cubicBezTo>
                  <a:pt x="102" y="121"/>
                  <a:pt x="106" y="120"/>
                  <a:pt x="110" y="118"/>
                </a:cubicBezTo>
                <a:cubicBezTo>
                  <a:pt x="115" y="116"/>
                  <a:pt x="118" y="113"/>
                  <a:pt x="119" y="111"/>
                </a:cubicBezTo>
                <a:cubicBezTo>
                  <a:pt x="121" y="107"/>
                  <a:pt x="121" y="104"/>
                  <a:pt x="121" y="10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49" name="Freeform 149"/>
          <p:cNvSpPr>
            <a:spLocks/>
          </p:cNvSpPr>
          <p:nvPr/>
        </p:nvSpPr>
        <p:spPr bwMode="auto">
          <a:xfrm>
            <a:off x="8618891" y="3329370"/>
            <a:ext cx="203958" cy="168577"/>
          </a:xfrm>
          <a:custGeom>
            <a:avLst/>
            <a:gdLst>
              <a:gd name="T0" fmla="*/ 149 w 149"/>
              <a:gd name="T1" fmla="*/ 15 h 121"/>
              <a:gd name="T2" fmla="*/ 134 w 149"/>
              <a:gd name="T3" fmla="*/ 31 h 121"/>
              <a:gd name="T4" fmla="*/ 134 w 149"/>
              <a:gd name="T5" fmla="*/ 35 h 121"/>
              <a:gd name="T6" fmla="*/ 131 w 149"/>
              <a:gd name="T7" fmla="*/ 59 h 121"/>
              <a:gd name="T8" fmla="*/ 120 w 149"/>
              <a:gd name="T9" fmla="*/ 83 h 121"/>
              <a:gd name="T10" fmla="*/ 102 w 149"/>
              <a:gd name="T11" fmla="*/ 103 h 121"/>
              <a:gd name="T12" fmla="*/ 78 w 149"/>
              <a:gd name="T13" fmla="*/ 116 h 121"/>
              <a:gd name="T14" fmla="*/ 47 w 149"/>
              <a:gd name="T15" fmla="*/ 121 h 121"/>
              <a:gd name="T16" fmla="*/ 0 w 149"/>
              <a:gd name="T17" fmla="*/ 108 h 121"/>
              <a:gd name="T18" fmla="*/ 8 w 149"/>
              <a:gd name="T19" fmla="*/ 108 h 121"/>
              <a:gd name="T20" fmla="*/ 46 w 149"/>
              <a:gd name="T21" fmla="*/ 95 h 121"/>
              <a:gd name="T22" fmla="*/ 28 w 149"/>
              <a:gd name="T23" fmla="*/ 89 h 121"/>
              <a:gd name="T24" fmla="*/ 17 w 149"/>
              <a:gd name="T25" fmla="*/ 74 h 121"/>
              <a:gd name="T26" fmla="*/ 23 w 149"/>
              <a:gd name="T27" fmla="*/ 74 h 121"/>
              <a:gd name="T28" fmla="*/ 31 w 149"/>
              <a:gd name="T29" fmla="*/ 73 h 121"/>
              <a:gd name="T30" fmla="*/ 13 w 149"/>
              <a:gd name="T31" fmla="*/ 63 h 121"/>
              <a:gd name="T32" fmla="*/ 6 w 149"/>
              <a:gd name="T33" fmla="*/ 43 h 121"/>
              <a:gd name="T34" fmla="*/ 6 w 149"/>
              <a:gd name="T35" fmla="*/ 43 h 121"/>
              <a:gd name="T36" fmla="*/ 20 w 149"/>
              <a:gd name="T37" fmla="*/ 47 h 121"/>
              <a:gd name="T38" fmla="*/ 10 w 149"/>
              <a:gd name="T39" fmla="*/ 36 h 121"/>
              <a:gd name="T40" fmla="*/ 7 w 149"/>
              <a:gd name="T41" fmla="*/ 21 h 121"/>
              <a:gd name="T42" fmla="*/ 11 w 149"/>
              <a:gd name="T43" fmla="*/ 6 h 121"/>
              <a:gd name="T44" fmla="*/ 39 w 149"/>
              <a:gd name="T45" fmla="*/ 29 h 121"/>
              <a:gd name="T46" fmla="*/ 74 w 149"/>
              <a:gd name="T47" fmla="*/ 38 h 121"/>
              <a:gd name="T48" fmla="*/ 73 w 149"/>
              <a:gd name="T49" fmla="*/ 31 h 121"/>
              <a:gd name="T50" fmla="*/ 82 w 149"/>
              <a:gd name="T51" fmla="*/ 9 h 121"/>
              <a:gd name="T52" fmla="*/ 104 w 149"/>
              <a:gd name="T53" fmla="*/ 0 h 121"/>
              <a:gd name="T54" fmla="*/ 126 w 149"/>
              <a:gd name="T55" fmla="*/ 10 h 121"/>
              <a:gd name="T56" fmla="*/ 145 w 149"/>
              <a:gd name="T57" fmla="*/ 3 h 121"/>
              <a:gd name="T58" fmla="*/ 132 w 149"/>
              <a:gd name="T59" fmla="*/ 20 h 121"/>
              <a:gd name="T60" fmla="*/ 149 w 149"/>
              <a:gd name="T61" fmla="*/ 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121">
                <a:moveTo>
                  <a:pt x="149" y="15"/>
                </a:moveTo>
                <a:cubicBezTo>
                  <a:pt x="145" y="21"/>
                  <a:pt x="140" y="26"/>
                  <a:pt x="134" y="31"/>
                </a:cubicBezTo>
                <a:cubicBezTo>
                  <a:pt x="134" y="31"/>
                  <a:pt x="134" y="33"/>
                  <a:pt x="134" y="35"/>
                </a:cubicBezTo>
                <a:cubicBezTo>
                  <a:pt x="134" y="43"/>
                  <a:pt x="133" y="51"/>
                  <a:pt x="131" y="59"/>
                </a:cubicBezTo>
                <a:cubicBezTo>
                  <a:pt x="128" y="67"/>
                  <a:pt x="125" y="75"/>
                  <a:pt x="120" y="83"/>
                </a:cubicBezTo>
                <a:cubicBezTo>
                  <a:pt x="115" y="90"/>
                  <a:pt x="109" y="97"/>
                  <a:pt x="102" y="103"/>
                </a:cubicBezTo>
                <a:cubicBezTo>
                  <a:pt x="95" y="108"/>
                  <a:pt x="87" y="113"/>
                  <a:pt x="78" y="116"/>
                </a:cubicBezTo>
                <a:cubicBezTo>
                  <a:pt x="68" y="120"/>
                  <a:pt x="58" y="121"/>
                  <a:pt x="47" y="121"/>
                </a:cubicBezTo>
                <a:cubicBezTo>
                  <a:pt x="30" y="121"/>
                  <a:pt x="15" y="117"/>
                  <a:pt x="0" y="108"/>
                </a:cubicBezTo>
                <a:cubicBezTo>
                  <a:pt x="3" y="108"/>
                  <a:pt x="5" y="108"/>
                  <a:pt x="8" y="108"/>
                </a:cubicBezTo>
                <a:cubicBezTo>
                  <a:pt x="22" y="108"/>
                  <a:pt x="35" y="104"/>
                  <a:pt x="46" y="95"/>
                </a:cubicBezTo>
                <a:cubicBezTo>
                  <a:pt x="39" y="95"/>
                  <a:pt x="33" y="93"/>
                  <a:pt x="28" y="89"/>
                </a:cubicBezTo>
                <a:cubicBezTo>
                  <a:pt x="23" y="85"/>
                  <a:pt x="19" y="80"/>
                  <a:pt x="17" y="74"/>
                </a:cubicBezTo>
                <a:cubicBezTo>
                  <a:pt x="19" y="74"/>
                  <a:pt x="21" y="74"/>
                  <a:pt x="23" y="74"/>
                </a:cubicBezTo>
                <a:cubicBezTo>
                  <a:pt x="26" y="74"/>
                  <a:pt x="28" y="74"/>
                  <a:pt x="31" y="73"/>
                </a:cubicBezTo>
                <a:cubicBezTo>
                  <a:pt x="24" y="72"/>
                  <a:pt x="18" y="68"/>
                  <a:pt x="13" y="63"/>
                </a:cubicBezTo>
                <a:cubicBezTo>
                  <a:pt x="9" y="57"/>
                  <a:pt x="6" y="51"/>
                  <a:pt x="6" y="43"/>
                </a:cubicBezTo>
                <a:cubicBezTo>
                  <a:pt x="6" y="43"/>
                  <a:pt x="6" y="43"/>
                  <a:pt x="6" y="43"/>
                </a:cubicBezTo>
                <a:cubicBezTo>
                  <a:pt x="11" y="45"/>
                  <a:pt x="15" y="47"/>
                  <a:pt x="20" y="47"/>
                </a:cubicBezTo>
                <a:cubicBezTo>
                  <a:pt x="16" y="44"/>
                  <a:pt x="13" y="40"/>
                  <a:pt x="10" y="36"/>
                </a:cubicBezTo>
                <a:cubicBezTo>
                  <a:pt x="8" y="32"/>
                  <a:pt x="7" y="27"/>
                  <a:pt x="7" y="21"/>
                </a:cubicBezTo>
                <a:cubicBezTo>
                  <a:pt x="7" y="16"/>
                  <a:pt x="8" y="11"/>
                  <a:pt x="11" y="6"/>
                </a:cubicBezTo>
                <a:cubicBezTo>
                  <a:pt x="18" y="15"/>
                  <a:pt x="28" y="23"/>
                  <a:pt x="39" y="29"/>
                </a:cubicBezTo>
                <a:cubicBezTo>
                  <a:pt x="50" y="34"/>
                  <a:pt x="61" y="37"/>
                  <a:pt x="74" y="38"/>
                </a:cubicBezTo>
                <a:cubicBezTo>
                  <a:pt x="73" y="36"/>
                  <a:pt x="73" y="33"/>
                  <a:pt x="73" y="31"/>
                </a:cubicBezTo>
                <a:cubicBezTo>
                  <a:pt x="73" y="23"/>
                  <a:pt x="76" y="15"/>
                  <a:pt x="82" y="9"/>
                </a:cubicBezTo>
                <a:cubicBezTo>
                  <a:pt x="88" y="3"/>
                  <a:pt x="95" y="0"/>
                  <a:pt x="104" y="0"/>
                </a:cubicBezTo>
                <a:cubicBezTo>
                  <a:pt x="112" y="0"/>
                  <a:pt x="120" y="4"/>
                  <a:pt x="126" y="10"/>
                </a:cubicBezTo>
                <a:cubicBezTo>
                  <a:pt x="133" y="9"/>
                  <a:pt x="139" y="6"/>
                  <a:pt x="145" y="3"/>
                </a:cubicBezTo>
                <a:cubicBezTo>
                  <a:pt x="143" y="10"/>
                  <a:pt x="138" y="16"/>
                  <a:pt x="132" y="20"/>
                </a:cubicBezTo>
                <a:cubicBezTo>
                  <a:pt x="138" y="19"/>
                  <a:pt x="144" y="17"/>
                  <a:pt x="149" y="1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0" name="Freeform 150"/>
          <p:cNvSpPr>
            <a:spLocks/>
          </p:cNvSpPr>
          <p:nvPr/>
        </p:nvSpPr>
        <p:spPr bwMode="auto">
          <a:xfrm>
            <a:off x="8899853" y="3298151"/>
            <a:ext cx="112385" cy="216445"/>
          </a:xfrm>
          <a:custGeom>
            <a:avLst/>
            <a:gdLst>
              <a:gd name="T0" fmla="*/ 82 w 82"/>
              <a:gd name="T1" fmla="*/ 1 h 158"/>
              <a:gd name="T2" fmla="*/ 82 w 82"/>
              <a:gd name="T3" fmla="*/ 26 h 158"/>
              <a:gd name="T4" fmla="*/ 67 w 82"/>
              <a:gd name="T5" fmla="*/ 26 h 158"/>
              <a:gd name="T6" fmla="*/ 56 w 82"/>
              <a:gd name="T7" fmla="*/ 30 h 158"/>
              <a:gd name="T8" fmla="*/ 53 w 82"/>
              <a:gd name="T9" fmla="*/ 40 h 158"/>
              <a:gd name="T10" fmla="*/ 53 w 82"/>
              <a:gd name="T11" fmla="*/ 58 h 158"/>
              <a:gd name="T12" fmla="*/ 81 w 82"/>
              <a:gd name="T13" fmla="*/ 58 h 158"/>
              <a:gd name="T14" fmla="*/ 77 w 82"/>
              <a:gd name="T15" fmla="*/ 86 h 158"/>
              <a:gd name="T16" fmla="*/ 53 w 82"/>
              <a:gd name="T17" fmla="*/ 86 h 158"/>
              <a:gd name="T18" fmla="*/ 53 w 82"/>
              <a:gd name="T19" fmla="*/ 158 h 158"/>
              <a:gd name="T20" fmla="*/ 24 w 82"/>
              <a:gd name="T21" fmla="*/ 158 h 158"/>
              <a:gd name="T22" fmla="*/ 24 w 82"/>
              <a:gd name="T23" fmla="*/ 86 h 158"/>
              <a:gd name="T24" fmla="*/ 0 w 82"/>
              <a:gd name="T25" fmla="*/ 86 h 158"/>
              <a:gd name="T26" fmla="*/ 0 w 82"/>
              <a:gd name="T27" fmla="*/ 58 h 158"/>
              <a:gd name="T28" fmla="*/ 24 w 82"/>
              <a:gd name="T29" fmla="*/ 58 h 158"/>
              <a:gd name="T30" fmla="*/ 24 w 82"/>
              <a:gd name="T31" fmla="*/ 37 h 158"/>
              <a:gd name="T32" fmla="*/ 34 w 82"/>
              <a:gd name="T33" fmla="*/ 10 h 158"/>
              <a:gd name="T34" fmla="*/ 60 w 82"/>
              <a:gd name="T35" fmla="*/ 0 h 158"/>
              <a:gd name="T36" fmla="*/ 82 w 82"/>
              <a:gd name="T37"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58">
                <a:moveTo>
                  <a:pt x="82" y="1"/>
                </a:moveTo>
                <a:cubicBezTo>
                  <a:pt x="82" y="26"/>
                  <a:pt x="82" y="26"/>
                  <a:pt x="82" y="26"/>
                </a:cubicBezTo>
                <a:cubicBezTo>
                  <a:pt x="67" y="26"/>
                  <a:pt x="67" y="26"/>
                  <a:pt x="67" y="26"/>
                </a:cubicBezTo>
                <a:cubicBezTo>
                  <a:pt x="62" y="26"/>
                  <a:pt x="58" y="27"/>
                  <a:pt x="56" y="30"/>
                </a:cubicBezTo>
                <a:cubicBezTo>
                  <a:pt x="54" y="32"/>
                  <a:pt x="53" y="35"/>
                  <a:pt x="53" y="40"/>
                </a:cubicBezTo>
                <a:cubicBezTo>
                  <a:pt x="53" y="58"/>
                  <a:pt x="53" y="58"/>
                  <a:pt x="53" y="58"/>
                </a:cubicBezTo>
                <a:cubicBezTo>
                  <a:pt x="81" y="58"/>
                  <a:pt x="81" y="58"/>
                  <a:pt x="81" y="58"/>
                </a:cubicBezTo>
                <a:cubicBezTo>
                  <a:pt x="77" y="86"/>
                  <a:pt x="77" y="86"/>
                  <a:pt x="77" y="86"/>
                </a:cubicBezTo>
                <a:cubicBezTo>
                  <a:pt x="53" y="86"/>
                  <a:pt x="53" y="86"/>
                  <a:pt x="53" y="86"/>
                </a:cubicBezTo>
                <a:cubicBezTo>
                  <a:pt x="53" y="158"/>
                  <a:pt x="53" y="158"/>
                  <a:pt x="53" y="158"/>
                </a:cubicBezTo>
                <a:cubicBezTo>
                  <a:pt x="24" y="158"/>
                  <a:pt x="24" y="158"/>
                  <a:pt x="24" y="158"/>
                </a:cubicBezTo>
                <a:cubicBezTo>
                  <a:pt x="24" y="86"/>
                  <a:pt x="24" y="86"/>
                  <a:pt x="24" y="86"/>
                </a:cubicBezTo>
                <a:cubicBezTo>
                  <a:pt x="0" y="86"/>
                  <a:pt x="0" y="86"/>
                  <a:pt x="0" y="86"/>
                </a:cubicBezTo>
                <a:cubicBezTo>
                  <a:pt x="0" y="58"/>
                  <a:pt x="0" y="58"/>
                  <a:pt x="0" y="58"/>
                </a:cubicBezTo>
                <a:cubicBezTo>
                  <a:pt x="24" y="58"/>
                  <a:pt x="24" y="58"/>
                  <a:pt x="24" y="58"/>
                </a:cubicBezTo>
                <a:cubicBezTo>
                  <a:pt x="24" y="37"/>
                  <a:pt x="24" y="37"/>
                  <a:pt x="24" y="37"/>
                </a:cubicBezTo>
                <a:cubicBezTo>
                  <a:pt x="24" y="25"/>
                  <a:pt x="27" y="16"/>
                  <a:pt x="34" y="10"/>
                </a:cubicBezTo>
                <a:cubicBezTo>
                  <a:pt x="41" y="3"/>
                  <a:pt x="49" y="0"/>
                  <a:pt x="60" y="0"/>
                </a:cubicBezTo>
                <a:cubicBezTo>
                  <a:pt x="69" y="0"/>
                  <a:pt x="77" y="1"/>
                  <a:pt x="82" y="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1" name="Freeform 151"/>
          <p:cNvSpPr>
            <a:spLocks/>
          </p:cNvSpPr>
          <p:nvPr/>
        </p:nvSpPr>
        <p:spPr bwMode="auto">
          <a:xfrm>
            <a:off x="9076755" y="3312721"/>
            <a:ext cx="201877" cy="197714"/>
          </a:xfrm>
          <a:custGeom>
            <a:avLst/>
            <a:gdLst>
              <a:gd name="T0" fmla="*/ 146 w 146"/>
              <a:gd name="T1" fmla="*/ 73 h 142"/>
              <a:gd name="T2" fmla="*/ 132 w 146"/>
              <a:gd name="T3" fmla="*/ 116 h 142"/>
              <a:gd name="T4" fmla="*/ 96 w 146"/>
              <a:gd name="T5" fmla="*/ 142 h 142"/>
              <a:gd name="T6" fmla="*/ 92 w 146"/>
              <a:gd name="T7" fmla="*/ 141 h 142"/>
              <a:gd name="T8" fmla="*/ 91 w 146"/>
              <a:gd name="T9" fmla="*/ 138 h 142"/>
              <a:gd name="T10" fmla="*/ 91 w 146"/>
              <a:gd name="T11" fmla="*/ 118 h 142"/>
              <a:gd name="T12" fmla="*/ 86 w 146"/>
              <a:gd name="T13" fmla="*/ 105 h 142"/>
              <a:gd name="T14" fmla="*/ 96 w 146"/>
              <a:gd name="T15" fmla="*/ 103 h 142"/>
              <a:gd name="T16" fmla="*/ 105 w 146"/>
              <a:gd name="T17" fmla="*/ 100 h 142"/>
              <a:gd name="T18" fmla="*/ 112 w 146"/>
              <a:gd name="T19" fmla="*/ 93 h 142"/>
              <a:gd name="T20" fmla="*/ 117 w 146"/>
              <a:gd name="T21" fmla="*/ 83 h 142"/>
              <a:gd name="T22" fmla="*/ 119 w 146"/>
              <a:gd name="T23" fmla="*/ 69 h 142"/>
              <a:gd name="T24" fmla="*/ 112 w 146"/>
              <a:gd name="T25" fmla="*/ 50 h 142"/>
              <a:gd name="T26" fmla="*/ 111 w 146"/>
              <a:gd name="T27" fmla="*/ 30 h 142"/>
              <a:gd name="T28" fmla="*/ 104 w 146"/>
              <a:gd name="T29" fmla="*/ 31 h 142"/>
              <a:gd name="T30" fmla="*/ 95 w 146"/>
              <a:gd name="T31" fmla="*/ 36 h 142"/>
              <a:gd name="T32" fmla="*/ 91 w 146"/>
              <a:gd name="T33" fmla="*/ 38 h 142"/>
              <a:gd name="T34" fmla="*/ 73 w 146"/>
              <a:gd name="T35" fmla="*/ 35 h 142"/>
              <a:gd name="T36" fmla="*/ 55 w 146"/>
              <a:gd name="T37" fmla="*/ 38 h 142"/>
              <a:gd name="T38" fmla="*/ 51 w 146"/>
              <a:gd name="T39" fmla="*/ 35 h 142"/>
              <a:gd name="T40" fmla="*/ 43 w 146"/>
              <a:gd name="T41" fmla="*/ 32 h 142"/>
              <a:gd name="T42" fmla="*/ 35 w 146"/>
              <a:gd name="T43" fmla="*/ 30 h 142"/>
              <a:gd name="T44" fmla="*/ 34 w 146"/>
              <a:gd name="T45" fmla="*/ 50 h 142"/>
              <a:gd name="T46" fmla="*/ 27 w 146"/>
              <a:gd name="T47" fmla="*/ 69 h 142"/>
              <a:gd name="T48" fmla="*/ 29 w 146"/>
              <a:gd name="T49" fmla="*/ 83 h 142"/>
              <a:gd name="T50" fmla="*/ 34 w 146"/>
              <a:gd name="T51" fmla="*/ 93 h 142"/>
              <a:gd name="T52" fmla="*/ 41 w 146"/>
              <a:gd name="T53" fmla="*/ 100 h 142"/>
              <a:gd name="T54" fmla="*/ 50 w 146"/>
              <a:gd name="T55" fmla="*/ 103 h 142"/>
              <a:gd name="T56" fmla="*/ 60 w 146"/>
              <a:gd name="T57" fmla="*/ 105 h 142"/>
              <a:gd name="T58" fmla="*/ 55 w 146"/>
              <a:gd name="T59" fmla="*/ 115 h 142"/>
              <a:gd name="T60" fmla="*/ 51 w 146"/>
              <a:gd name="T61" fmla="*/ 116 h 142"/>
              <a:gd name="T62" fmla="*/ 46 w 146"/>
              <a:gd name="T63" fmla="*/ 117 h 142"/>
              <a:gd name="T64" fmla="*/ 39 w 146"/>
              <a:gd name="T65" fmla="*/ 115 h 142"/>
              <a:gd name="T66" fmla="*/ 34 w 146"/>
              <a:gd name="T67" fmla="*/ 109 h 142"/>
              <a:gd name="T68" fmla="*/ 30 w 146"/>
              <a:gd name="T69" fmla="*/ 104 h 142"/>
              <a:gd name="T70" fmla="*/ 25 w 146"/>
              <a:gd name="T71" fmla="*/ 102 h 142"/>
              <a:gd name="T72" fmla="*/ 23 w 146"/>
              <a:gd name="T73" fmla="*/ 101 h 142"/>
              <a:gd name="T74" fmla="*/ 20 w 146"/>
              <a:gd name="T75" fmla="*/ 102 h 142"/>
              <a:gd name="T76" fmla="*/ 20 w 146"/>
              <a:gd name="T77" fmla="*/ 103 h 142"/>
              <a:gd name="T78" fmla="*/ 21 w 146"/>
              <a:gd name="T79" fmla="*/ 104 h 142"/>
              <a:gd name="T80" fmla="*/ 22 w 146"/>
              <a:gd name="T81" fmla="*/ 105 h 142"/>
              <a:gd name="T82" fmla="*/ 23 w 146"/>
              <a:gd name="T83" fmla="*/ 106 h 142"/>
              <a:gd name="T84" fmla="*/ 27 w 146"/>
              <a:gd name="T85" fmla="*/ 109 h 142"/>
              <a:gd name="T86" fmla="*/ 30 w 146"/>
              <a:gd name="T87" fmla="*/ 114 h 142"/>
              <a:gd name="T88" fmla="*/ 31 w 146"/>
              <a:gd name="T89" fmla="*/ 116 h 142"/>
              <a:gd name="T90" fmla="*/ 35 w 146"/>
              <a:gd name="T91" fmla="*/ 122 h 142"/>
              <a:gd name="T92" fmla="*/ 41 w 146"/>
              <a:gd name="T93" fmla="*/ 125 h 142"/>
              <a:gd name="T94" fmla="*/ 48 w 146"/>
              <a:gd name="T95" fmla="*/ 126 h 142"/>
              <a:gd name="T96" fmla="*/ 53 w 146"/>
              <a:gd name="T97" fmla="*/ 125 h 142"/>
              <a:gd name="T98" fmla="*/ 55 w 146"/>
              <a:gd name="T99" fmla="*/ 125 h 142"/>
              <a:gd name="T100" fmla="*/ 55 w 146"/>
              <a:gd name="T101" fmla="*/ 133 h 142"/>
              <a:gd name="T102" fmla="*/ 55 w 146"/>
              <a:gd name="T103" fmla="*/ 138 h 142"/>
              <a:gd name="T104" fmla="*/ 54 w 146"/>
              <a:gd name="T105" fmla="*/ 141 h 142"/>
              <a:gd name="T106" fmla="*/ 50 w 146"/>
              <a:gd name="T107" fmla="*/ 142 h 142"/>
              <a:gd name="T108" fmla="*/ 14 w 146"/>
              <a:gd name="T109" fmla="*/ 116 h 142"/>
              <a:gd name="T110" fmla="*/ 0 w 146"/>
              <a:gd name="T111" fmla="*/ 73 h 142"/>
              <a:gd name="T112" fmla="*/ 10 w 146"/>
              <a:gd name="T113" fmla="*/ 36 h 142"/>
              <a:gd name="T114" fmla="*/ 37 w 146"/>
              <a:gd name="T115" fmla="*/ 10 h 142"/>
              <a:gd name="T116" fmla="*/ 73 w 146"/>
              <a:gd name="T117" fmla="*/ 0 h 142"/>
              <a:gd name="T118" fmla="*/ 110 w 146"/>
              <a:gd name="T119" fmla="*/ 10 h 142"/>
              <a:gd name="T120" fmla="*/ 136 w 146"/>
              <a:gd name="T121" fmla="*/ 36 h 142"/>
              <a:gd name="T122" fmla="*/ 146 w 146"/>
              <a:gd name="T123" fmla="*/ 7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142">
                <a:moveTo>
                  <a:pt x="146" y="73"/>
                </a:moveTo>
                <a:cubicBezTo>
                  <a:pt x="146" y="89"/>
                  <a:pt x="141" y="103"/>
                  <a:pt x="132" y="116"/>
                </a:cubicBezTo>
                <a:cubicBezTo>
                  <a:pt x="123" y="128"/>
                  <a:pt x="111" y="137"/>
                  <a:pt x="96" y="142"/>
                </a:cubicBezTo>
                <a:cubicBezTo>
                  <a:pt x="94" y="142"/>
                  <a:pt x="93" y="142"/>
                  <a:pt x="92" y="141"/>
                </a:cubicBezTo>
                <a:cubicBezTo>
                  <a:pt x="92" y="140"/>
                  <a:pt x="91" y="140"/>
                  <a:pt x="91" y="138"/>
                </a:cubicBezTo>
                <a:cubicBezTo>
                  <a:pt x="91" y="118"/>
                  <a:pt x="91" y="118"/>
                  <a:pt x="91" y="118"/>
                </a:cubicBezTo>
                <a:cubicBezTo>
                  <a:pt x="91" y="112"/>
                  <a:pt x="90" y="108"/>
                  <a:pt x="86" y="105"/>
                </a:cubicBezTo>
                <a:cubicBezTo>
                  <a:pt x="90" y="105"/>
                  <a:pt x="93" y="104"/>
                  <a:pt x="96" y="103"/>
                </a:cubicBezTo>
                <a:cubicBezTo>
                  <a:pt x="99" y="103"/>
                  <a:pt x="102" y="101"/>
                  <a:pt x="105" y="100"/>
                </a:cubicBezTo>
                <a:cubicBezTo>
                  <a:pt x="108" y="98"/>
                  <a:pt x="110" y="96"/>
                  <a:pt x="112" y="93"/>
                </a:cubicBezTo>
                <a:cubicBezTo>
                  <a:pt x="115" y="91"/>
                  <a:pt x="116" y="88"/>
                  <a:pt x="117" y="83"/>
                </a:cubicBezTo>
                <a:cubicBezTo>
                  <a:pt x="119" y="79"/>
                  <a:pt x="119" y="75"/>
                  <a:pt x="119" y="69"/>
                </a:cubicBezTo>
                <a:cubicBezTo>
                  <a:pt x="119" y="62"/>
                  <a:pt x="117" y="55"/>
                  <a:pt x="112" y="50"/>
                </a:cubicBezTo>
                <a:cubicBezTo>
                  <a:pt x="114" y="44"/>
                  <a:pt x="114" y="38"/>
                  <a:pt x="111" y="30"/>
                </a:cubicBezTo>
                <a:cubicBezTo>
                  <a:pt x="109" y="30"/>
                  <a:pt x="107" y="30"/>
                  <a:pt x="104" y="31"/>
                </a:cubicBezTo>
                <a:cubicBezTo>
                  <a:pt x="100" y="33"/>
                  <a:pt x="97" y="34"/>
                  <a:pt x="95" y="36"/>
                </a:cubicBezTo>
                <a:cubicBezTo>
                  <a:pt x="91" y="38"/>
                  <a:pt x="91" y="38"/>
                  <a:pt x="91" y="38"/>
                </a:cubicBezTo>
                <a:cubicBezTo>
                  <a:pt x="85" y="36"/>
                  <a:pt x="79" y="35"/>
                  <a:pt x="73" y="35"/>
                </a:cubicBezTo>
                <a:cubicBezTo>
                  <a:pt x="67" y="35"/>
                  <a:pt x="61" y="36"/>
                  <a:pt x="55" y="38"/>
                </a:cubicBezTo>
                <a:cubicBezTo>
                  <a:pt x="54" y="37"/>
                  <a:pt x="53" y="36"/>
                  <a:pt x="51" y="35"/>
                </a:cubicBezTo>
                <a:cubicBezTo>
                  <a:pt x="49" y="34"/>
                  <a:pt x="47" y="33"/>
                  <a:pt x="43" y="32"/>
                </a:cubicBezTo>
                <a:cubicBezTo>
                  <a:pt x="39" y="30"/>
                  <a:pt x="37" y="30"/>
                  <a:pt x="35" y="30"/>
                </a:cubicBezTo>
                <a:cubicBezTo>
                  <a:pt x="32" y="38"/>
                  <a:pt x="32" y="44"/>
                  <a:pt x="34" y="50"/>
                </a:cubicBezTo>
                <a:cubicBezTo>
                  <a:pt x="29" y="55"/>
                  <a:pt x="27" y="62"/>
                  <a:pt x="27" y="69"/>
                </a:cubicBezTo>
                <a:cubicBezTo>
                  <a:pt x="27" y="75"/>
                  <a:pt x="27" y="79"/>
                  <a:pt x="29" y="83"/>
                </a:cubicBezTo>
                <a:cubicBezTo>
                  <a:pt x="30" y="87"/>
                  <a:pt x="32" y="91"/>
                  <a:pt x="34" y="93"/>
                </a:cubicBezTo>
                <a:cubicBezTo>
                  <a:pt x="36" y="96"/>
                  <a:pt x="38" y="98"/>
                  <a:pt x="41" y="100"/>
                </a:cubicBezTo>
                <a:cubicBezTo>
                  <a:pt x="44" y="101"/>
                  <a:pt x="47" y="103"/>
                  <a:pt x="50" y="103"/>
                </a:cubicBezTo>
                <a:cubicBezTo>
                  <a:pt x="53" y="104"/>
                  <a:pt x="56" y="105"/>
                  <a:pt x="60" y="105"/>
                </a:cubicBezTo>
                <a:cubicBezTo>
                  <a:pt x="57" y="107"/>
                  <a:pt x="56" y="111"/>
                  <a:pt x="55" y="115"/>
                </a:cubicBezTo>
                <a:cubicBezTo>
                  <a:pt x="54" y="115"/>
                  <a:pt x="52" y="116"/>
                  <a:pt x="51" y="116"/>
                </a:cubicBezTo>
                <a:cubicBezTo>
                  <a:pt x="49" y="116"/>
                  <a:pt x="48" y="117"/>
                  <a:pt x="46" y="117"/>
                </a:cubicBezTo>
                <a:cubicBezTo>
                  <a:pt x="43" y="117"/>
                  <a:pt x="41" y="116"/>
                  <a:pt x="39" y="115"/>
                </a:cubicBezTo>
                <a:cubicBezTo>
                  <a:pt x="37" y="113"/>
                  <a:pt x="36" y="111"/>
                  <a:pt x="34" y="109"/>
                </a:cubicBezTo>
                <a:cubicBezTo>
                  <a:pt x="33" y="107"/>
                  <a:pt x="31" y="105"/>
                  <a:pt x="30" y="104"/>
                </a:cubicBezTo>
                <a:cubicBezTo>
                  <a:pt x="28" y="103"/>
                  <a:pt x="26" y="102"/>
                  <a:pt x="25" y="102"/>
                </a:cubicBezTo>
                <a:cubicBezTo>
                  <a:pt x="23" y="101"/>
                  <a:pt x="23" y="101"/>
                  <a:pt x="23" y="101"/>
                </a:cubicBezTo>
                <a:cubicBezTo>
                  <a:pt x="22" y="101"/>
                  <a:pt x="21" y="101"/>
                  <a:pt x="20" y="102"/>
                </a:cubicBezTo>
                <a:cubicBezTo>
                  <a:pt x="20" y="102"/>
                  <a:pt x="20" y="102"/>
                  <a:pt x="20" y="103"/>
                </a:cubicBezTo>
                <a:cubicBezTo>
                  <a:pt x="20" y="103"/>
                  <a:pt x="20" y="104"/>
                  <a:pt x="21" y="104"/>
                </a:cubicBezTo>
                <a:cubicBezTo>
                  <a:pt x="21" y="104"/>
                  <a:pt x="21" y="105"/>
                  <a:pt x="22" y="105"/>
                </a:cubicBezTo>
                <a:cubicBezTo>
                  <a:pt x="23" y="106"/>
                  <a:pt x="23" y="106"/>
                  <a:pt x="23" y="106"/>
                </a:cubicBezTo>
                <a:cubicBezTo>
                  <a:pt x="24" y="106"/>
                  <a:pt x="25" y="107"/>
                  <a:pt x="27" y="109"/>
                </a:cubicBezTo>
                <a:cubicBezTo>
                  <a:pt x="28" y="111"/>
                  <a:pt x="29" y="113"/>
                  <a:pt x="30" y="114"/>
                </a:cubicBezTo>
                <a:cubicBezTo>
                  <a:pt x="31" y="116"/>
                  <a:pt x="31" y="116"/>
                  <a:pt x="31" y="116"/>
                </a:cubicBezTo>
                <a:cubicBezTo>
                  <a:pt x="31" y="119"/>
                  <a:pt x="33" y="121"/>
                  <a:pt x="35" y="122"/>
                </a:cubicBezTo>
                <a:cubicBezTo>
                  <a:pt x="37" y="124"/>
                  <a:pt x="39" y="124"/>
                  <a:pt x="41" y="125"/>
                </a:cubicBezTo>
                <a:cubicBezTo>
                  <a:pt x="43" y="125"/>
                  <a:pt x="46" y="126"/>
                  <a:pt x="48" y="126"/>
                </a:cubicBezTo>
                <a:cubicBezTo>
                  <a:pt x="50" y="126"/>
                  <a:pt x="51" y="125"/>
                  <a:pt x="53" y="125"/>
                </a:cubicBezTo>
                <a:cubicBezTo>
                  <a:pt x="55" y="125"/>
                  <a:pt x="55" y="125"/>
                  <a:pt x="55" y="125"/>
                </a:cubicBezTo>
                <a:cubicBezTo>
                  <a:pt x="55" y="127"/>
                  <a:pt x="55" y="130"/>
                  <a:pt x="55" y="133"/>
                </a:cubicBezTo>
                <a:cubicBezTo>
                  <a:pt x="55" y="136"/>
                  <a:pt x="55" y="138"/>
                  <a:pt x="55" y="138"/>
                </a:cubicBezTo>
                <a:cubicBezTo>
                  <a:pt x="55" y="140"/>
                  <a:pt x="55" y="140"/>
                  <a:pt x="54" y="141"/>
                </a:cubicBezTo>
                <a:cubicBezTo>
                  <a:pt x="53" y="142"/>
                  <a:pt x="52" y="142"/>
                  <a:pt x="50" y="142"/>
                </a:cubicBezTo>
                <a:cubicBezTo>
                  <a:pt x="35" y="137"/>
                  <a:pt x="24" y="128"/>
                  <a:pt x="14" y="116"/>
                </a:cubicBezTo>
                <a:cubicBezTo>
                  <a:pt x="5" y="103"/>
                  <a:pt x="0" y="89"/>
                  <a:pt x="0" y="73"/>
                </a:cubicBezTo>
                <a:cubicBezTo>
                  <a:pt x="0" y="60"/>
                  <a:pt x="4" y="48"/>
                  <a:pt x="10" y="36"/>
                </a:cubicBezTo>
                <a:cubicBezTo>
                  <a:pt x="17" y="25"/>
                  <a:pt x="26" y="17"/>
                  <a:pt x="37" y="10"/>
                </a:cubicBezTo>
                <a:cubicBezTo>
                  <a:pt x="48" y="4"/>
                  <a:pt x="60" y="0"/>
                  <a:pt x="73" y="0"/>
                </a:cubicBezTo>
                <a:cubicBezTo>
                  <a:pt x="86" y="0"/>
                  <a:pt x="98" y="4"/>
                  <a:pt x="110" y="10"/>
                </a:cubicBezTo>
                <a:cubicBezTo>
                  <a:pt x="121" y="17"/>
                  <a:pt x="129" y="25"/>
                  <a:pt x="136" y="36"/>
                </a:cubicBezTo>
                <a:cubicBezTo>
                  <a:pt x="142" y="48"/>
                  <a:pt x="146" y="60"/>
                  <a:pt x="146"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2" name="Freeform 152"/>
          <p:cNvSpPr>
            <a:spLocks/>
          </p:cNvSpPr>
          <p:nvPr/>
        </p:nvSpPr>
        <p:spPr bwMode="auto">
          <a:xfrm>
            <a:off x="9334823" y="3312721"/>
            <a:ext cx="218526" cy="185226"/>
          </a:xfrm>
          <a:custGeom>
            <a:avLst/>
            <a:gdLst>
              <a:gd name="T0" fmla="*/ 158 w 158"/>
              <a:gd name="T1" fmla="*/ 43 h 133"/>
              <a:gd name="T2" fmla="*/ 158 w 158"/>
              <a:gd name="T3" fmla="*/ 67 h 133"/>
              <a:gd name="T4" fmla="*/ 156 w 158"/>
              <a:gd name="T5" fmla="*/ 71 h 133"/>
              <a:gd name="T6" fmla="*/ 152 w 158"/>
              <a:gd name="T7" fmla="*/ 73 h 133"/>
              <a:gd name="T8" fmla="*/ 145 w 158"/>
              <a:gd name="T9" fmla="*/ 73 h 133"/>
              <a:gd name="T10" fmla="*/ 141 w 158"/>
              <a:gd name="T11" fmla="*/ 71 h 133"/>
              <a:gd name="T12" fmla="*/ 139 w 158"/>
              <a:gd name="T13" fmla="*/ 67 h 133"/>
              <a:gd name="T14" fmla="*/ 139 w 158"/>
              <a:gd name="T15" fmla="*/ 43 h 133"/>
              <a:gd name="T16" fmla="*/ 132 w 158"/>
              <a:gd name="T17" fmla="*/ 26 h 133"/>
              <a:gd name="T18" fmla="*/ 115 w 158"/>
              <a:gd name="T19" fmla="*/ 18 h 133"/>
              <a:gd name="T20" fmla="*/ 98 w 158"/>
              <a:gd name="T21" fmla="*/ 26 h 133"/>
              <a:gd name="T22" fmla="*/ 91 w 158"/>
              <a:gd name="T23" fmla="*/ 43 h 133"/>
              <a:gd name="T24" fmla="*/ 91 w 158"/>
              <a:gd name="T25" fmla="*/ 61 h 133"/>
              <a:gd name="T26" fmla="*/ 100 w 158"/>
              <a:gd name="T27" fmla="*/ 61 h 133"/>
              <a:gd name="T28" fmla="*/ 107 w 158"/>
              <a:gd name="T29" fmla="*/ 63 h 133"/>
              <a:gd name="T30" fmla="*/ 109 w 158"/>
              <a:gd name="T31" fmla="*/ 70 h 133"/>
              <a:gd name="T32" fmla="*/ 109 w 158"/>
              <a:gd name="T33" fmla="*/ 124 h 133"/>
              <a:gd name="T34" fmla="*/ 107 w 158"/>
              <a:gd name="T35" fmla="*/ 131 h 133"/>
              <a:gd name="T36" fmla="*/ 100 w 158"/>
              <a:gd name="T37" fmla="*/ 133 h 133"/>
              <a:gd name="T38" fmla="*/ 9 w 158"/>
              <a:gd name="T39" fmla="*/ 133 h 133"/>
              <a:gd name="T40" fmla="*/ 3 w 158"/>
              <a:gd name="T41" fmla="*/ 131 h 133"/>
              <a:gd name="T42" fmla="*/ 0 w 158"/>
              <a:gd name="T43" fmla="*/ 124 h 133"/>
              <a:gd name="T44" fmla="*/ 0 w 158"/>
              <a:gd name="T45" fmla="*/ 70 h 133"/>
              <a:gd name="T46" fmla="*/ 3 w 158"/>
              <a:gd name="T47" fmla="*/ 63 h 133"/>
              <a:gd name="T48" fmla="*/ 9 w 158"/>
              <a:gd name="T49" fmla="*/ 61 h 133"/>
              <a:gd name="T50" fmla="*/ 73 w 158"/>
              <a:gd name="T51" fmla="*/ 61 h 133"/>
              <a:gd name="T52" fmla="*/ 73 w 158"/>
              <a:gd name="T53" fmla="*/ 43 h 133"/>
              <a:gd name="T54" fmla="*/ 85 w 158"/>
              <a:gd name="T55" fmla="*/ 13 h 133"/>
              <a:gd name="T56" fmla="*/ 115 w 158"/>
              <a:gd name="T57" fmla="*/ 0 h 133"/>
              <a:gd name="T58" fmla="*/ 145 w 158"/>
              <a:gd name="T59" fmla="*/ 13 h 133"/>
              <a:gd name="T60" fmla="*/ 158 w 158"/>
              <a:gd name="T61"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8" h="133">
                <a:moveTo>
                  <a:pt x="158" y="43"/>
                </a:moveTo>
                <a:cubicBezTo>
                  <a:pt x="158" y="67"/>
                  <a:pt x="158" y="67"/>
                  <a:pt x="158" y="67"/>
                </a:cubicBezTo>
                <a:cubicBezTo>
                  <a:pt x="158" y="69"/>
                  <a:pt x="157" y="70"/>
                  <a:pt x="156" y="71"/>
                </a:cubicBezTo>
                <a:cubicBezTo>
                  <a:pt x="155" y="72"/>
                  <a:pt x="153" y="73"/>
                  <a:pt x="152" y="73"/>
                </a:cubicBezTo>
                <a:cubicBezTo>
                  <a:pt x="145" y="73"/>
                  <a:pt x="145" y="73"/>
                  <a:pt x="145" y="73"/>
                </a:cubicBezTo>
                <a:cubicBezTo>
                  <a:pt x="144" y="73"/>
                  <a:pt x="142" y="72"/>
                  <a:pt x="141" y="71"/>
                </a:cubicBezTo>
                <a:cubicBezTo>
                  <a:pt x="140" y="70"/>
                  <a:pt x="139" y="69"/>
                  <a:pt x="139" y="67"/>
                </a:cubicBezTo>
                <a:cubicBezTo>
                  <a:pt x="139" y="43"/>
                  <a:pt x="139" y="43"/>
                  <a:pt x="139" y="43"/>
                </a:cubicBezTo>
                <a:cubicBezTo>
                  <a:pt x="139" y="36"/>
                  <a:pt x="137" y="30"/>
                  <a:pt x="132" y="26"/>
                </a:cubicBezTo>
                <a:cubicBezTo>
                  <a:pt x="128" y="21"/>
                  <a:pt x="122" y="18"/>
                  <a:pt x="115" y="18"/>
                </a:cubicBezTo>
                <a:cubicBezTo>
                  <a:pt x="109" y="18"/>
                  <a:pt x="103" y="21"/>
                  <a:pt x="98" y="26"/>
                </a:cubicBezTo>
                <a:cubicBezTo>
                  <a:pt x="93" y="30"/>
                  <a:pt x="91" y="36"/>
                  <a:pt x="91" y="43"/>
                </a:cubicBezTo>
                <a:cubicBezTo>
                  <a:pt x="91" y="61"/>
                  <a:pt x="91" y="61"/>
                  <a:pt x="91" y="61"/>
                </a:cubicBezTo>
                <a:cubicBezTo>
                  <a:pt x="100" y="61"/>
                  <a:pt x="100" y="61"/>
                  <a:pt x="100" y="61"/>
                </a:cubicBezTo>
                <a:cubicBezTo>
                  <a:pt x="103" y="61"/>
                  <a:pt x="105" y="62"/>
                  <a:pt x="107" y="63"/>
                </a:cubicBezTo>
                <a:cubicBezTo>
                  <a:pt x="108" y="65"/>
                  <a:pt x="109" y="67"/>
                  <a:pt x="109" y="70"/>
                </a:cubicBezTo>
                <a:cubicBezTo>
                  <a:pt x="109" y="124"/>
                  <a:pt x="109" y="124"/>
                  <a:pt x="109" y="124"/>
                </a:cubicBezTo>
                <a:cubicBezTo>
                  <a:pt x="109" y="127"/>
                  <a:pt x="108" y="129"/>
                  <a:pt x="107" y="131"/>
                </a:cubicBezTo>
                <a:cubicBezTo>
                  <a:pt x="105" y="133"/>
                  <a:pt x="103" y="133"/>
                  <a:pt x="100" y="133"/>
                </a:cubicBezTo>
                <a:cubicBezTo>
                  <a:pt x="9" y="133"/>
                  <a:pt x="9" y="133"/>
                  <a:pt x="9" y="133"/>
                </a:cubicBezTo>
                <a:cubicBezTo>
                  <a:pt x="7" y="133"/>
                  <a:pt x="5" y="133"/>
                  <a:pt x="3" y="131"/>
                </a:cubicBezTo>
                <a:cubicBezTo>
                  <a:pt x="1" y="129"/>
                  <a:pt x="0" y="127"/>
                  <a:pt x="0" y="124"/>
                </a:cubicBezTo>
                <a:cubicBezTo>
                  <a:pt x="0" y="70"/>
                  <a:pt x="0" y="70"/>
                  <a:pt x="0" y="70"/>
                </a:cubicBezTo>
                <a:cubicBezTo>
                  <a:pt x="0" y="67"/>
                  <a:pt x="1" y="65"/>
                  <a:pt x="3" y="63"/>
                </a:cubicBezTo>
                <a:cubicBezTo>
                  <a:pt x="5" y="62"/>
                  <a:pt x="7" y="61"/>
                  <a:pt x="9" y="61"/>
                </a:cubicBezTo>
                <a:cubicBezTo>
                  <a:pt x="73" y="61"/>
                  <a:pt x="73" y="61"/>
                  <a:pt x="73" y="61"/>
                </a:cubicBezTo>
                <a:cubicBezTo>
                  <a:pt x="73" y="43"/>
                  <a:pt x="73" y="43"/>
                  <a:pt x="73" y="43"/>
                </a:cubicBezTo>
                <a:cubicBezTo>
                  <a:pt x="73" y="31"/>
                  <a:pt x="77" y="21"/>
                  <a:pt x="85" y="13"/>
                </a:cubicBezTo>
                <a:cubicBezTo>
                  <a:pt x="94" y="4"/>
                  <a:pt x="104" y="0"/>
                  <a:pt x="115" y="0"/>
                </a:cubicBezTo>
                <a:cubicBezTo>
                  <a:pt x="127" y="0"/>
                  <a:pt x="137" y="4"/>
                  <a:pt x="145" y="13"/>
                </a:cubicBezTo>
                <a:cubicBezTo>
                  <a:pt x="153" y="21"/>
                  <a:pt x="158" y="31"/>
                  <a:pt x="158" y="4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3" name="Freeform 153"/>
          <p:cNvSpPr>
            <a:spLocks noEditPoints="1"/>
          </p:cNvSpPr>
          <p:nvPr/>
        </p:nvSpPr>
        <p:spPr bwMode="auto">
          <a:xfrm>
            <a:off x="9609543" y="3312721"/>
            <a:ext cx="251825" cy="201877"/>
          </a:xfrm>
          <a:custGeom>
            <a:avLst/>
            <a:gdLst>
              <a:gd name="T0" fmla="*/ 167 w 182"/>
              <a:gd name="T1" fmla="*/ 0 h 146"/>
              <a:gd name="T2" fmla="*/ 177 w 182"/>
              <a:gd name="T3" fmla="*/ 5 h 146"/>
              <a:gd name="T4" fmla="*/ 182 w 182"/>
              <a:gd name="T5" fmla="*/ 15 h 146"/>
              <a:gd name="T6" fmla="*/ 182 w 182"/>
              <a:gd name="T7" fmla="*/ 130 h 146"/>
              <a:gd name="T8" fmla="*/ 177 w 182"/>
              <a:gd name="T9" fmla="*/ 141 h 146"/>
              <a:gd name="T10" fmla="*/ 167 w 182"/>
              <a:gd name="T11" fmla="*/ 146 h 146"/>
              <a:gd name="T12" fmla="*/ 15 w 182"/>
              <a:gd name="T13" fmla="*/ 146 h 146"/>
              <a:gd name="T14" fmla="*/ 5 w 182"/>
              <a:gd name="T15" fmla="*/ 141 h 146"/>
              <a:gd name="T16" fmla="*/ 0 w 182"/>
              <a:gd name="T17" fmla="*/ 130 h 146"/>
              <a:gd name="T18" fmla="*/ 0 w 182"/>
              <a:gd name="T19" fmla="*/ 15 h 146"/>
              <a:gd name="T20" fmla="*/ 5 w 182"/>
              <a:gd name="T21" fmla="*/ 5 h 146"/>
              <a:gd name="T22" fmla="*/ 15 w 182"/>
              <a:gd name="T23" fmla="*/ 0 h 146"/>
              <a:gd name="T24" fmla="*/ 167 w 182"/>
              <a:gd name="T25" fmla="*/ 0 h 146"/>
              <a:gd name="T26" fmla="*/ 15 w 182"/>
              <a:gd name="T27" fmla="*/ 12 h 146"/>
              <a:gd name="T28" fmla="*/ 13 w 182"/>
              <a:gd name="T29" fmla="*/ 13 h 146"/>
              <a:gd name="T30" fmla="*/ 12 w 182"/>
              <a:gd name="T31" fmla="*/ 15 h 146"/>
              <a:gd name="T32" fmla="*/ 12 w 182"/>
              <a:gd name="T33" fmla="*/ 37 h 146"/>
              <a:gd name="T34" fmla="*/ 170 w 182"/>
              <a:gd name="T35" fmla="*/ 37 h 146"/>
              <a:gd name="T36" fmla="*/ 170 w 182"/>
              <a:gd name="T37" fmla="*/ 15 h 146"/>
              <a:gd name="T38" fmla="*/ 169 w 182"/>
              <a:gd name="T39" fmla="*/ 13 h 146"/>
              <a:gd name="T40" fmla="*/ 167 w 182"/>
              <a:gd name="T41" fmla="*/ 12 h 146"/>
              <a:gd name="T42" fmla="*/ 15 w 182"/>
              <a:gd name="T43" fmla="*/ 12 h 146"/>
              <a:gd name="T44" fmla="*/ 167 w 182"/>
              <a:gd name="T45" fmla="*/ 133 h 146"/>
              <a:gd name="T46" fmla="*/ 169 w 182"/>
              <a:gd name="T47" fmla="*/ 133 h 146"/>
              <a:gd name="T48" fmla="*/ 170 w 182"/>
              <a:gd name="T49" fmla="*/ 130 h 146"/>
              <a:gd name="T50" fmla="*/ 170 w 182"/>
              <a:gd name="T51" fmla="*/ 73 h 146"/>
              <a:gd name="T52" fmla="*/ 12 w 182"/>
              <a:gd name="T53" fmla="*/ 73 h 146"/>
              <a:gd name="T54" fmla="*/ 12 w 182"/>
              <a:gd name="T55" fmla="*/ 130 h 146"/>
              <a:gd name="T56" fmla="*/ 13 w 182"/>
              <a:gd name="T57" fmla="*/ 133 h 146"/>
              <a:gd name="T58" fmla="*/ 15 w 182"/>
              <a:gd name="T59" fmla="*/ 133 h 146"/>
              <a:gd name="T60" fmla="*/ 167 w 182"/>
              <a:gd name="T61" fmla="*/ 133 h 146"/>
              <a:gd name="T62" fmla="*/ 24 w 182"/>
              <a:gd name="T63" fmla="*/ 121 h 146"/>
              <a:gd name="T64" fmla="*/ 24 w 182"/>
              <a:gd name="T65" fmla="*/ 109 h 146"/>
              <a:gd name="T66" fmla="*/ 49 w 182"/>
              <a:gd name="T67" fmla="*/ 109 h 146"/>
              <a:gd name="T68" fmla="*/ 49 w 182"/>
              <a:gd name="T69" fmla="*/ 121 h 146"/>
              <a:gd name="T70" fmla="*/ 24 w 182"/>
              <a:gd name="T71" fmla="*/ 121 h 146"/>
              <a:gd name="T72" fmla="*/ 61 w 182"/>
              <a:gd name="T73" fmla="*/ 121 h 146"/>
              <a:gd name="T74" fmla="*/ 61 w 182"/>
              <a:gd name="T75" fmla="*/ 109 h 146"/>
              <a:gd name="T76" fmla="*/ 97 w 182"/>
              <a:gd name="T77" fmla="*/ 109 h 146"/>
              <a:gd name="T78" fmla="*/ 97 w 182"/>
              <a:gd name="T79" fmla="*/ 121 h 146"/>
              <a:gd name="T80" fmla="*/ 61 w 182"/>
              <a:gd name="T81"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2" h="146">
                <a:moveTo>
                  <a:pt x="167" y="0"/>
                </a:moveTo>
                <a:cubicBezTo>
                  <a:pt x="171" y="0"/>
                  <a:pt x="174" y="2"/>
                  <a:pt x="177" y="5"/>
                </a:cubicBezTo>
                <a:cubicBezTo>
                  <a:pt x="180" y="8"/>
                  <a:pt x="182" y="11"/>
                  <a:pt x="182" y="15"/>
                </a:cubicBezTo>
                <a:cubicBezTo>
                  <a:pt x="182" y="130"/>
                  <a:pt x="182" y="130"/>
                  <a:pt x="182" y="130"/>
                </a:cubicBezTo>
                <a:cubicBezTo>
                  <a:pt x="182" y="135"/>
                  <a:pt x="180" y="138"/>
                  <a:pt x="177" y="141"/>
                </a:cubicBezTo>
                <a:cubicBezTo>
                  <a:pt x="174" y="144"/>
                  <a:pt x="171" y="146"/>
                  <a:pt x="167" y="146"/>
                </a:cubicBezTo>
                <a:cubicBezTo>
                  <a:pt x="15" y="146"/>
                  <a:pt x="15" y="146"/>
                  <a:pt x="15" y="146"/>
                </a:cubicBezTo>
                <a:cubicBezTo>
                  <a:pt x="11" y="146"/>
                  <a:pt x="8" y="144"/>
                  <a:pt x="5" y="141"/>
                </a:cubicBezTo>
                <a:cubicBezTo>
                  <a:pt x="2" y="138"/>
                  <a:pt x="0" y="135"/>
                  <a:pt x="0" y="130"/>
                </a:cubicBezTo>
                <a:cubicBezTo>
                  <a:pt x="0" y="15"/>
                  <a:pt x="0" y="15"/>
                  <a:pt x="0" y="15"/>
                </a:cubicBezTo>
                <a:cubicBezTo>
                  <a:pt x="0" y="11"/>
                  <a:pt x="2" y="8"/>
                  <a:pt x="5" y="5"/>
                </a:cubicBezTo>
                <a:cubicBezTo>
                  <a:pt x="8" y="2"/>
                  <a:pt x="11" y="0"/>
                  <a:pt x="15" y="0"/>
                </a:cubicBezTo>
                <a:lnTo>
                  <a:pt x="167" y="0"/>
                </a:lnTo>
                <a:close/>
                <a:moveTo>
                  <a:pt x="15" y="12"/>
                </a:moveTo>
                <a:cubicBezTo>
                  <a:pt x="14" y="12"/>
                  <a:pt x="14" y="13"/>
                  <a:pt x="13" y="13"/>
                </a:cubicBezTo>
                <a:cubicBezTo>
                  <a:pt x="13" y="14"/>
                  <a:pt x="12" y="15"/>
                  <a:pt x="12" y="15"/>
                </a:cubicBezTo>
                <a:cubicBezTo>
                  <a:pt x="12" y="37"/>
                  <a:pt x="12" y="37"/>
                  <a:pt x="12" y="37"/>
                </a:cubicBezTo>
                <a:cubicBezTo>
                  <a:pt x="170" y="37"/>
                  <a:pt x="170" y="37"/>
                  <a:pt x="170" y="37"/>
                </a:cubicBezTo>
                <a:cubicBezTo>
                  <a:pt x="170" y="15"/>
                  <a:pt x="170" y="15"/>
                  <a:pt x="170" y="15"/>
                </a:cubicBezTo>
                <a:cubicBezTo>
                  <a:pt x="170" y="15"/>
                  <a:pt x="169" y="14"/>
                  <a:pt x="169" y="13"/>
                </a:cubicBezTo>
                <a:cubicBezTo>
                  <a:pt x="168" y="13"/>
                  <a:pt x="167" y="12"/>
                  <a:pt x="167" y="12"/>
                </a:cubicBezTo>
                <a:lnTo>
                  <a:pt x="15" y="12"/>
                </a:lnTo>
                <a:close/>
                <a:moveTo>
                  <a:pt x="167" y="133"/>
                </a:moveTo>
                <a:cubicBezTo>
                  <a:pt x="167" y="133"/>
                  <a:pt x="168" y="133"/>
                  <a:pt x="169" y="133"/>
                </a:cubicBezTo>
                <a:cubicBezTo>
                  <a:pt x="169" y="132"/>
                  <a:pt x="170" y="131"/>
                  <a:pt x="170" y="130"/>
                </a:cubicBezTo>
                <a:cubicBezTo>
                  <a:pt x="170" y="73"/>
                  <a:pt x="170" y="73"/>
                  <a:pt x="170" y="73"/>
                </a:cubicBezTo>
                <a:cubicBezTo>
                  <a:pt x="12" y="73"/>
                  <a:pt x="12" y="73"/>
                  <a:pt x="12" y="73"/>
                </a:cubicBezTo>
                <a:cubicBezTo>
                  <a:pt x="12" y="130"/>
                  <a:pt x="12" y="130"/>
                  <a:pt x="12" y="130"/>
                </a:cubicBezTo>
                <a:cubicBezTo>
                  <a:pt x="12" y="131"/>
                  <a:pt x="13" y="132"/>
                  <a:pt x="13" y="133"/>
                </a:cubicBezTo>
                <a:cubicBezTo>
                  <a:pt x="14" y="133"/>
                  <a:pt x="14" y="133"/>
                  <a:pt x="15" y="133"/>
                </a:cubicBezTo>
                <a:lnTo>
                  <a:pt x="167" y="133"/>
                </a:lnTo>
                <a:close/>
                <a:moveTo>
                  <a:pt x="24" y="121"/>
                </a:moveTo>
                <a:cubicBezTo>
                  <a:pt x="24" y="109"/>
                  <a:pt x="24" y="109"/>
                  <a:pt x="24" y="109"/>
                </a:cubicBezTo>
                <a:cubicBezTo>
                  <a:pt x="49" y="109"/>
                  <a:pt x="49" y="109"/>
                  <a:pt x="49" y="109"/>
                </a:cubicBezTo>
                <a:cubicBezTo>
                  <a:pt x="49" y="121"/>
                  <a:pt x="49" y="121"/>
                  <a:pt x="49" y="121"/>
                </a:cubicBezTo>
                <a:lnTo>
                  <a:pt x="24" y="121"/>
                </a:lnTo>
                <a:close/>
                <a:moveTo>
                  <a:pt x="61" y="121"/>
                </a:moveTo>
                <a:cubicBezTo>
                  <a:pt x="61" y="109"/>
                  <a:pt x="61" y="109"/>
                  <a:pt x="61" y="109"/>
                </a:cubicBezTo>
                <a:cubicBezTo>
                  <a:pt x="97" y="109"/>
                  <a:pt x="97" y="109"/>
                  <a:pt x="97" y="109"/>
                </a:cubicBezTo>
                <a:cubicBezTo>
                  <a:pt x="97" y="121"/>
                  <a:pt x="97" y="121"/>
                  <a:pt x="97" y="121"/>
                </a:cubicBezTo>
                <a:lnTo>
                  <a:pt x="61" y="12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4" name="Freeform 154"/>
          <p:cNvSpPr>
            <a:spLocks noEditPoints="1"/>
          </p:cNvSpPr>
          <p:nvPr/>
        </p:nvSpPr>
        <p:spPr bwMode="auto">
          <a:xfrm>
            <a:off x="9917560" y="3312721"/>
            <a:ext cx="183146" cy="185226"/>
          </a:xfrm>
          <a:custGeom>
            <a:avLst/>
            <a:gdLst>
              <a:gd name="T0" fmla="*/ 133 w 133"/>
              <a:gd name="T1" fmla="*/ 127 h 133"/>
              <a:gd name="T2" fmla="*/ 132 w 133"/>
              <a:gd name="T3" fmla="*/ 132 h 133"/>
              <a:gd name="T4" fmla="*/ 127 w 133"/>
              <a:gd name="T5" fmla="*/ 133 h 133"/>
              <a:gd name="T6" fmla="*/ 114 w 133"/>
              <a:gd name="T7" fmla="*/ 133 h 133"/>
              <a:gd name="T8" fmla="*/ 110 w 133"/>
              <a:gd name="T9" fmla="*/ 132 h 133"/>
              <a:gd name="T10" fmla="*/ 108 w 133"/>
              <a:gd name="T11" fmla="*/ 128 h 133"/>
              <a:gd name="T12" fmla="*/ 98 w 133"/>
              <a:gd name="T13" fmla="*/ 89 h 133"/>
              <a:gd name="T14" fmla="*/ 76 w 133"/>
              <a:gd name="T15" fmla="*/ 57 h 133"/>
              <a:gd name="T16" fmla="*/ 44 w 133"/>
              <a:gd name="T17" fmla="*/ 36 h 133"/>
              <a:gd name="T18" fmla="*/ 6 w 133"/>
              <a:gd name="T19" fmla="*/ 26 h 133"/>
              <a:gd name="T20" fmla="*/ 2 w 133"/>
              <a:gd name="T21" fmla="*/ 24 h 133"/>
              <a:gd name="T22" fmla="*/ 0 w 133"/>
              <a:gd name="T23" fmla="*/ 20 h 133"/>
              <a:gd name="T24" fmla="*/ 0 w 133"/>
              <a:gd name="T25" fmla="*/ 6 h 133"/>
              <a:gd name="T26" fmla="*/ 2 w 133"/>
              <a:gd name="T27" fmla="*/ 2 h 133"/>
              <a:gd name="T28" fmla="*/ 6 w 133"/>
              <a:gd name="T29" fmla="*/ 0 h 133"/>
              <a:gd name="T30" fmla="*/ 7 w 133"/>
              <a:gd name="T31" fmla="*/ 0 h 133"/>
              <a:gd name="T32" fmla="*/ 54 w 133"/>
              <a:gd name="T33" fmla="*/ 12 h 133"/>
              <a:gd name="T34" fmla="*/ 94 w 133"/>
              <a:gd name="T35" fmla="*/ 39 h 133"/>
              <a:gd name="T36" fmla="*/ 122 w 133"/>
              <a:gd name="T37" fmla="*/ 80 h 133"/>
              <a:gd name="T38" fmla="*/ 133 w 133"/>
              <a:gd name="T39" fmla="*/ 127 h 133"/>
              <a:gd name="T40" fmla="*/ 85 w 133"/>
              <a:gd name="T41" fmla="*/ 127 h 133"/>
              <a:gd name="T42" fmla="*/ 83 w 133"/>
              <a:gd name="T43" fmla="*/ 131 h 133"/>
              <a:gd name="T44" fmla="*/ 79 w 133"/>
              <a:gd name="T45" fmla="*/ 133 h 133"/>
              <a:gd name="T46" fmla="*/ 66 w 133"/>
              <a:gd name="T47" fmla="*/ 133 h 133"/>
              <a:gd name="T48" fmla="*/ 62 w 133"/>
              <a:gd name="T49" fmla="*/ 132 h 133"/>
              <a:gd name="T50" fmla="*/ 60 w 133"/>
              <a:gd name="T51" fmla="*/ 128 h 133"/>
              <a:gd name="T52" fmla="*/ 43 w 133"/>
              <a:gd name="T53" fmla="*/ 91 h 133"/>
              <a:gd name="T54" fmla="*/ 6 w 133"/>
              <a:gd name="T55" fmla="*/ 74 h 133"/>
              <a:gd name="T56" fmla="*/ 2 w 133"/>
              <a:gd name="T57" fmla="*/ 72 h 133"/>
              <a:gd name="T58" fmla="*/ 0 w 133"/>
              <a:gd name="T59" fmla="*/ 68 h 133"/>
              <a:gd name="T60" fmla="*/ 0 w 133"/>
              <a:gd name="T61" fmla="*/ 55 h 133"/>
              <a:gd name="T62" fmla="*/ 2 w 133"/>
              <a:gd name="T63" fmla="*/ 50 h 133"/>
              <a:gd name="T64" fmla="*/ 6 w 133"/>
              <a:gd name="T65" fmla="*/ 49 h 133"/>
              <a:gd name="T66" fmla="*/ 7 w 133"/>
              <a:gd name="T67" fmla="*/ 49 h 133"/>
              <a:gd name="T68" fmla="*/ 36 w 133"/>
              <a:gd name="T69" fmla="*/ 56 h 133"/>
              <a:gd name="T70" fmla="*/ 60 w 133"/>
              <a:gd name="T71" fmla="*/ 74 h 133"/>
              <a:gd name="T72" fmla="*/ 77 w 133"/>
              <a:gd name="T73" fmla="*/ 98 h 133"/>
              <a:gd name="T74" fmla="*/ 85 w 133"/>
              <a:gd name="T75" fmla="*/ 127 h 133"/>
              <a:gd name="T76" fmla="*/ 31 w 133"/>
              <a:gd name="T77" fmla="*/ 102 h 133"/>
              <a:gd name="T78" fmla="*/ 36 w 133"/>
              <a:gd name="T79" fmla="*/ 115 h 133"/>
              <a:gd name="T80" fmla="*/ 31 w 133"/>
              <a:gd name="T81" fmla="*/ 128 h 133"/>
              <a:gd name="T82" fmla="*/ 18 w 133"/>
              <a:gd name="T83" fmla="*/ 133 h 133"/>
              <a:gd name="T84" fmla="*/ 5 w 133"/>
              <a:gd name="T85" fmla="*/ 128 h 133"/>
              <a:gd name="T86" fmla="*/ 0 w 133"/>
              <a:gd name="T87" fmla="*/ 115 h 133"/>
              <a:gd name="T88" fmla="*/ 5 w 133"/>
              <a:gd name="T89" fmla="*/ 102 h 133"/>
              <a:gd name="T90" fmla="*/ 18 w 133"/>
              <a:gd name="T91" fmla="*/ 97 h 133"/>
              <a:gd name="T92" fmla="*/ 31 w 133"/>
              <a:gd name="T93" fmla="*/ 10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3">
                <a:moveTo>
                  <a:pt x="133" y="127"/>
                </a:moveTo>
                <a:cubicBezTo>
                  <a:pt x="133" y="129"/>
                  <a:pt x="133" y="130"/>
                  <a:pt x="132" y="132"/>
                </a:cubicBezTo>
                <a:cubicBezTo>
                  <a:pt x="130" y="133"/>
                  <a:pt x="129" y="133"/>
                  <a:pt x="127" y="133"/>
                </a:cubicBezTo>
                <a:cubicBezTo>
                  <a:pt x="114" y="133"/>
                  <a:pt x="114" y="133"/>
                  <a:pt x="114" y="133"/>
                </a:cubicBezTo>
                <a:cubicBezTo>
                  <a:pt x="112" y="133"/>
                  <a:pt x="111" y="133"/>
                  <a:pt x="110" y="132"/>
                </a:cubicBezTo>
                <a:cubicBezTo>
                  <a:pt x="108" y="131"/>
                  <a:pt x="108" y="129"/>
                  <a:pt x="108" y="128"/>
                </a:cubicBezTo>
                <a:cubicBezTo>
                  <a:pt x="107" y="114"/>
                  <a:pt x="104" y="101"/>
                  <a:pt x="98" y="89"/>
                </a:cubicBezTo>
                <a:cubicBezTo>
                  <a:pt x="93" y="77"/>
                  <a:pt x="85" y="66"/>
                  <a:pt x="76" y="57"/>
                </a:cubicBezTo>
                <a:cubicBezTo>
                  <a:pt x="67" y="48"/>
                  <a:pt x="57" y="41"/>
                  <a:pt x="44" y="36"/>
                </a:cubicBezTo>
                <a:cubicBezTo>
                  <a:pt x="32" y="30"/>
                  <a:pt x="19" y="27"/>
                  <a:pt x="6" y="26"/>
                </a:cubicBezTo>
                <a:cubicBezTo>
                  <a:pt x="4" y="26"/>
                  <a:pt x="3" y="25"/>
                  <a:pt x="2" y="24"/>
                </a:cubicBezTo>
                <a:cubicBezTo>
                  <a:pt x="1" y="23"/>
                  <a:pt x="0" y="21"/>
                  <a:pt x="0" y="20"/>
                </a:cubicBezTo>
                <a:cubicBezTo>
                  <a:pt x="0" y="6"/>
                  <a:pt x="0" y="6"/>
                  <a:pt x="0" y="6"/>
                </a:cubicBezTo>
                <a:cubicBezTo>
                  <a:pt x="0" y="5"/>
                  <a:pt x="1" y="3"/>
                  <a:pt x="2" y="2"/>
                </a:cubicBezTo>
                <a:cubicBezTo>
                  <a:pt x="3" y="1"/>
                  <a:pt x="5" y="0"/>
                  <a:pt x="6" y="0"/>
                </a:cubicBezTo>
                <a:cubicBezTo>
                  <a:pt x="7" y="0"/>
                  <a:pt x="7" y="0"/>
                  <a:pt x="7" y="0"/>
                </a:cubicBezTo>
                <a:cubicBezTo>
                  <a:pt x="23" y="1"/>
                  <a:pt x="39" y="5"/>
                  <a:pt x="54" y="12"/>
                </a:cubicBezTo>
                <a:cubicBezTo>
                  <a:pt x="69" y="18"/>
                  <a:pt x="82" y="28"/>
                  <a:pt x="94" y="39"/>
                </a:cubicBezTo>
                <a:cubicBezTo>
                  <a:pt x="106" y="51"/>
                  <a:pt x="115" y="65"/>
                  <a:pt x="122" y="80"/>
                </a:cubicBezTo>
                <a:cubicBezTo>
                  <a:pt x="129" y="95"/>
                  <a:pt x="132" y="111"/>
                  <a:pt x="133" y="127"/>
                </a:cubicBezTo>
                <a:close/>
                <a:moveTo>
                  <a:pt x="85" y="127"/>
                </a:moveTo>
                <a:cubicBezTo>
                  <a:pt x="85" y="129"/>
                  <a:pt x="84" y="130"/>
                  <a:pt x="83" y="131"/>
                </a:cubicBezTo>
                <a:cubicBezTo>
                  <a:pt x="82" y="133"/>
                  <a:pt x="81" y="133"/>
                  <a:pt x="79" y="133"/>
                </a:cubicBezTo>
                <a:cubicBezTo>
                  <a:pt x="66" y="133"/>
                  <a:pt x="66" y="133"/>
                  <a:pt x="66" y="133"/>
                </a:cubicBezTo>
                <a:cubicBezTo>
                  <a:pt x="65" y="133"/>
                  <a:pt x="63" y="133"/>
                  <a:pt x="62" y="132"/>
                </a:cubicBezTo>
                <a:cubicBezTo>
                  <a:pt x="61" y="131"/>
                  <a:pt x="60" y="130"/>
                  <a:pt x="60" y="128"/>
                </a:cubicBezTo>
                <a:cubicBezTo>
                  <a:pt x="59" y="114"/>
                  <a:pt x="53" y="101"/>
                  <a:pt x="43" y="91"/>
                </a:cubicBezTo>
                <a:cubicBezTo>
                  <a:pt x="32" y="81"/>
                  <a:pt x="20" y="75"/>
                  <a:pt x="6" y="74"/>
                </a:cubicBezTo>
                <a:cubicBezTo>
                  <a:pt x="4" y="73"/>
                  <a:pt x="3" y="73"/>
                  <a:pt x="2" y="72"/>
                </a:cubicBezTo>
                <a:cubicBezTo>
                  <a:pt x="1" y="70"/>
                  <a:pt x="0" y="69"/>
                  <a:pt x="0" y="68"/>
                </a:cubicBezTo>
                <a:cubicBezTo>
                  <a:pt x="0" y="55"/>
                  <a:pt x="0" y="55"/>
                  <a:pt x="0" y="55"/>
                </a:cubicBezTo>
                <a:cubicBezTo>
                  <a:pt x="0" y="53"/>
                  <a:pt x="1" y="51"/>
                  <a:pt x="2" y="50"/>
                </a:cubicBezTo>
                <a:cubicBezTo>
                  <a:pt x="3" y="49"/>
                  <a:pt x="5" y="49"/>
                  <a:pt x="6" y="49"/>
                </a:cubicBezTo>
                <a:cubicBezTo>
                  <a:pt x="7" y="49"/>
                  <a:pt x="7" y="49"/>
                  <a:pt x="7" y="49"/>
                </a:cubicBezTo>
                <a:cubicBezTo>
                  <a:pt x="17" y="50"/>
                  <a:pt x="26" y="52"/>
                  <a:pt x="36" y="56"/>
                </a:cubicBezTo>
                <a:cubicBezTo>
                  <a:pt x="45" y="61"/>
                  <a:pt x="53" y="66"/>
                  <a:pt x="60" y="74"/>
                </a:cubicBezTo>
                <a:cubicBezTo>
                  <a:pt x="67" y="81"/>
                  <a:pt x="73" y="89"/>
                  <a:pt x="77" y="98"/>
                </a:cubicBezTo>
                <a:cubicBezTo>
                  <a:pt x="82" y="107"/>
                  <a:pt x="84" y="117"/>
                  <a:pt x="85" y="127"/>
                </a:cubicBezTo>
                <a:close/>
                <a:moveTo>
                  <a:pt x="31" y="102"/>
                </a:moveTo>
                <a:cubicBezTo>
                  <a:pt x="35" y="106"/>
                  <a:pt x="36" y="110"/>
                  <a:pt x="36" y="115"/>
                </a:cubicBezTo>
                <a:cubicBezTo>
                  <a:pt x="36" y="120"/>
                  <a:pt x="35" y="125"/>
                  <a:pt x="31" y="128"/>
                </a:cubicBezTo>
                <a:cubicBezTo>
                  <a:pt x="28" y="132"/>
                  <a:pt x="23" y="133"/>
                  <a:pt x="18" y="133"/>
                </a:cubicBezTo>
                <a:cubicBezTo>
                  <a:pt x="13" y="133"/>
                  <a:pt x="9" y="132"/>
                  <a:pt x="5" y="128"/>
                </a:cubicBezTo>
                <a:cubicBezTo>
                  <a:pt x="2" y="125"/>
                  <a:pt x="0" y="120"/>
                  <a:pt x="0" y="115"/>
                </a:cubicBezTo>
                <a:cubicBezTo>
                  <a:pt x="0" y="110"/>
                  <a:pt x="2" y="106"/>
                  <a:pt x="5" y="102"/>
                </a:cubicBezTo>
                <a:cubicBezTo>
                  <a:pt x="9" y="99"/>
                  <a:pt x="13" y="97"/>
                  <a:pt x="18" y="97"/>
                </a:cubicBezTo>
                <a:cubicBezTo>
                  <a:pt x="23" y="97"/>
                  <a:pt x="28" y="99"/>
                  <a:pt x="31" y="10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5" name="Freeform 155"/>
          <p:cNvSpPr>
            <a:spLocks noEditPoints="1"/>
          </p:cNvSpPr>
          <p:nvPr/>
        </p:nvSpPr>
        <p:spPr bwMode="auto">
          <a:xfrm>
            <a:off x="10158979" y="3329370"/>
            <a:ext cx="199795" cy="168577"/>
          </a:xfrm>
          <a:custGeom>
            <a:avLst/>
            <a:gdLst>
              <a:gd name="T0" fmla="*/ 145 w 145"/>
              <a:gd name="T1" fmla="*/ 76 h 121"/>
              <a:gd name="T2" fmla="*/ 145 w 145"/>
              <a:gd name="T3" fmla="*/ 106 h 121"/>
              <a:gd name="T4" fmla="*/ 141 w 145"/>
              <a:gd name="T5" fmla="*/ 117 h 121"/>
              <a:gd name="T6" fmla="*/ 130 w 145"/>
              <a:gd name="T7" fmla="*/ 121 h 121"/>
              <a:gd name="T8" fmla="*/ 15 w 145"/>
              <a:gd name="T9" fmla="*/ 121 h 121"/>
              <a:gd name="T10" fmla="*/ 4 w 145"/>
              <a:gd name="T11" fmla="*/ 117 h 121"/>
              <a:gd name="T12" fmla="*/ 0 w 145"/>
              <a:gd name="T13" fmla="*/ 106 h 121"/>
              <a:gd name="T14" fmla="*/ 0 w 145"/>
              <a:gd name="T15" fmla="*/ 76 h 121"/>
              <a:gd name="T16" fmla="*/ 1 w 145"/>
              <a:gd name="T17" fmla="*/ 69 h 121"/>
              <a:gd name="T18" fmla="*/ 20 w 145"/>
              <a:gd name="T19" fmla="*/ 12 h 121"/>
              <a:gd name="T20" fmla="*/ 26 w 145"/>
              <a:gd name="T21" fmla="*/ 4 h 121"/>
              <a:gd name="T22" fmla="*/ 36 w 145"/>
              <a:gd name="T23" fmla="*/ 0 h 121"/>
              <a:gd name="T24" fmla="*/ 109 w 145"/>
              <a:gd name="T25" fmla="*/ 0 h 121"/>
              <a:gd name="T26" fmla="*/ 119 w 145"/>
              <a:gd name="T27" fmla="*/ 4 h 121"/>
              <a:gd name="T28" fmla="*/ 125 w 145"/>
              <a:gd name="T29" fmla="*/ 12 h 121"/>
              <a:gd name="T30" fmla="*/ 144 w 145"/>
              <a:gd name="T31" fmla="*/ 69 h 121"/>
              <a:gd name="T32" fmla="*/ 145 w 145"/>
              <a:gd name="T33" fmla="*/ 76 h 121"/>
              <a:gd name="T34" fmla="*/ 133 w 145"/>
              <a:gd name="T35" fmla="*/ 106 h 121"/>
              <a:gd name="T36" fmla="*/ 133 w 145"/>
              <a:gd name="T37" fmla="*/ 76 h 121"/>
              <a:gd name="T38" fmla="*/ 132 w 145"/>
              <a:gd name="T39" fmla="*/ 74 h 121"/>
              <a:gd name="T40" fmla="*/ 130 w 145"/>
              <a:gd name="T41" fmla="*/ 73 h 121"/>
              <a:gd name="T42" fmla="*/ 15 w 145"/>
              <a:gd name="T43" fmla="*/ 73 h 121"/>
              <a:gd name="T44" fmla="*/ 13 w 145"/>
              <a:gd name="T45" fmla="*/ 74 h 121"/>
              <a:gd name="T46" fmla="*/ 12 w 145"/>
              <a:gd name="T47" fmla="*/ 76 h 121"/>
              <a:gd name="T48" fmla="*/ 12 w 145"/>
              <a:gd name="T49" fmla="*/ 106 h 121"/>
              <a:gd name="T50" fmla="*/ 13 w 145"/>
              <a:gd name="T51" fmla="*/ 108 h 121"/>
              <a:gd name="T52" fmla="*/ 15 w 145"/>
              <a:gd name="T53" fmla="*/ 109 h 121"/>
              <a:gd name="T54" fmla="*/ 130 w 145"/>
              <a:gd name="T55" fmla="*/ 109 h 121"/>
              <a:gd name="T56" fmla="*/ 132 w 145"/>
              <a:gd name="T57" fmla="*/ 108 h 121"/>
              <a:gd name="T58" fmla="*/ 133 w 145"/>
              <a:gd name="T59" fmla="*/ 106 h 121"/>
              <a:gd name="T60" fmla="*/ 17 w 145"/>
              <a:gd name="T61" fmla="*/ 61 h 121"/>
              <a:gd name="T62" fmla="*/ 128 w 145"/>
              <a:gd name="T63" fmla="*/ 61 h 121"/>
              <a:gd name="T64" fmla="*/ 113 w 145"/>
              <a:gd name="T65" fmla="*/ 15 h 121"/>
              <a:gd name="T66" fmla="*/ 112 w 145"/>
              <a:gd name="T67" fmla="*/ 13 h 121"/>
              <a:gd name="T68" fmla="*/ 109 w 145"/>
              <a:gd name="T69" fmla="*/ 13 h 121"/>
              <a:gd name="T70" fmla="*/ 36 w 145"/>
              <a:gd name="T71" fmla="*/ 13 h 121"/>
              <a:gd name="T72" fmla="*/ 33 w 145"/>
              <a:gd name="T73" fmla="*/ 13 h 121"/>
              <a:gd name="T74" fmla="*/ 32 w 145"/>
              <a:gd name="T75" fmla="*/ 15 h 121"/>
              <a:gd name="T76" fmla="*/ 17 w 145"/>
              <a:gd name="T77" fmla="*/ 61 h 121"/>
              <a:gd name="T78" fmla="*/ 96 w 145"/>
              <a:gd name="T79" fmla="*/ 86 h 121"/>
              <a:gd name="T80" fmla="*/ 98 w 145"/>
              <a:gd name="T81" fmla="*/ 91 h 121"/>
              <a:gd name="T82" fmla="*/ 96 w 145"/>
              <a:gd name="T83" fmla="*/ 97 h 121"/>
              <a:gd name="T84" fmla="*/ 91 w 145"/>
              <a:gd name="T85" fmla="*/ 99 h 121"/>
              <a:gd name="T86" fmla="*/ 85 w 145"/>
              <a:gd name="T87" fmla="*/ 97 h 121"/>
              <a:gd name="T88" fmla="*/ 83 w 145"/>
              <a:gd name="T89" fmla="*/ 91 h 121"/>
              <a:gd name="T90" fmla="*/ 85 w 145"/>
              <a:gd name="T91" fmla="*/ 86 h 121"/>
              <a:gd name="T92" fmla="*/ 91 w 145"/>
              <a:gd name="T93" fmla="*/ 84 h 121"/>
              <a:gd name="T94" fmla="*/ 96 w 145"/>
              <a:gd name="T95" fmla="*/ 86 h 121"/>
              <a:gd name="T96" fmla="*/ 120 w 145"/>
              <a:gd name="T97" fmla="*/ 86 h 121"/>
              <a:gd name="T98" fmla="*/ 122 w 145"/>
              <a:gd name="T99" fmla="*/ 91 h 121"/>
              <a:gd name="T100" fmla="*/ 120 w 145"/>
              <a:gd name="T101" fmla="*/ 97 h 121"/>
              <a:gd name="T102" fmla="*/ 115 w 145"/>
              <a:gd name="T103" fmla="*/ 99 h 121"/>
              <a:gd name="T104" fmla="*/ 109 w 145"/>
              <a:gd name="T105" fmla="*/ 97 h 121"/>
              <a:gd name="T106" fmla="*/ 107 w 145"/>
              <a:gd name="T107" fmla="*/ 91 h 121"/>
              <a:gd name="T108" fmla="*/ 109 w 145"/>
              <a:gd name="T109" fmla="*/ 86 h 121"/>
              <a:gd name="T110" fmla="*/ 115 w 145"/>
              <a:gd name="T111" fmla="*/ 84 h 121"/>
              <a:gd name="T112" fmla="*/ 120 w 145"/>
              <a:gd name="T113" fmla="*/ 8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21">
                <a:moveTo>
                  <a:pt x="145" y="76"/>
                </a:moveTo>
                <a:cubicBezTo>
                  <a:pt x="145" y="106"/>
                  <a:pt x="145" y="106"/>
                  <a:pt x="145" y="106"/>
                </a:cubicBezTo>
                <a:cubicBezTo>
                  <a:pt x="145" y="110"/>
                  <a:pt x="144" y="114"/>
                  <a:pt x="141" y="117"/>
                </a:cubicBezTo>
                <a:cubicBezTo>
                  <a:pt x="138" y="120"/>
                  <a:pt x="134" y="121"/>
                  <a:pt x="130" y="121"/>
                </a:cubicBezTo>
                <a:cubicBezTo>
                  <a:pt x="15" y="121"/>
                  <a:pt x="15" y="121"/>
                  <a:pt x="15" y="121"/>
                </a:cubicBezTo>
                <a:cubicBezTo>
                  <a:pt x="11" y="121"/>
                  <a:pt x="7" y="120"/>
                  <a:pt x="4" y="117"/>
                </a:cubicBezTo>
                <a:cubicBezTo>
                  <a:pt x="1" y="114"/>
                  <a:pt x="0" y="110"/>
                  <a:pt x="0" y="106"/>
                </a:cubicBezTo>
                <a:cubicBezTo>
                  <a:pt x="0" y="76"/>
                  <a:pt x="0" y="76"/>
                  <a:pt x="0" y="76"/>
                </a:cubicBezTo>
                <a:cubicBezTo>
                  <a:pt x="0" y="75"/>
                  <a:pt x="0" y="72"/>
                  <a:pt x="1" y="69"/>
                </a:cubicBezTo>
                <a:cubicBezTo>
                  <a:pt x="20" y="12"/>
                  <a:pt x="20" y="12"/>
                  <a:pt x="20" y="12"/>
                </a:cubicBezTo>
                <a:cubicBezTo>
                  <a:pt x="21" y="8"/>
                  <a:pt x="23" y="6"/>
                  <a:pt x="26" y="4"/>
                </a:cubicBezTo>
                <a:cubicBezTo>
                  <a:pt x="29" y="1"/>
                  <a:pt x="32" y="0"/>
                  <a:pt x="36" y="0"/>
                </a:cubicBezTo>
                <a:cubicBezTo>
                  <a:pt x="109" y="0"/>
                  <a:pt x="109" y="0"/>
                  <a:pt x="109" y="0"/>
                </a:cubicBezTo>
                <a:cubicBezTo>
                  <a:pt x="113" y="0"/>
                  <a:pt x="116" y="1"/>
                  <a:pt x="119" y="4"/>
                </a:cubicBezTo>
                <a:cubicBezTo>
                  <a:pt x="122" y="6"/>
                  <a:pt x="124" y="8"/>
                  <a:pt x="125" y="12"/>
                </a:cubicBezTo>
                <a:cubicBezTo>
                  <a:pt x="144" y="69"/>
                  <a:pt x="144" y="69"/>
                  <a:pt x="144" y="69"/>
                </a:cubicBezTo>
                <a:cubicBezTo>
                  <a:pt x="145" y="72"/>
                  <a:pt x="145" y="75"/>
                  <a:pt x="145" y="76"/>
                </a:cubicBezTo>
                <a:close/>
                <a:moveTo>
                  <a:pt x="133" y="106"/>
                </a:moveTo>
                <a:cubicBezTo>
                  <a:pt x="133" y="76"/>
                  <a:pt x="133" y="76"/>
                  <a:pt x="133" y="76"/>
                </a:cubicBezTo>
                <a:cubicBezTo>
                  <a:pt x="133" y="75"/>
                  <a:pt x="133" y="75"/>
                  <a:pt x="132" y="74"/>
                </a:cubicBezTo>
                <a:cubicBezTo>
                  <a:pt x="131" y="73"/>
                  <a:pt x="131" y="73"/>
                  <a:pt x="130" y="73"/>
                </a:cubicBezTo>
                <a:cubicBezTo>
                  <a:pt x="15" y="73"/>
                  <a:pt x="15" y="73"/>
                  <a:pt x="15" y="73"/>
                </a:cubicBezTo>
                <a:cubicBezTo>
                  <a:pt x="14" y="73"/>
                  <a:pt x="13" y="73"/>
                  <a:pt x="13" y="74"/>
                </a:cubicBezTo>
                <a:cubicBezTo>
                  <a:pt x="12" y="75"/>
                  <a:pt x="12" y="75"/>
                  <a:pt x="12" y="76"/>
                </a:cubicBezTo>
                <a:cubicBezTo>
                  <a:pt x="12" y="106"/>
                  <a:pt x="12" y="106"/>
                  <a:pt x="12" y="106"/>
                </a:cubicBezTo>
                <a:cubicBezTo>
                  <a:pt x="12" y="107"/>
                  <a:pt x="12" y="108"/>
                  <a:pt x="13" y="108"/>
                </a:cubicBezTo>
                <a:cubicBezTo>
                  <a:pt x="13" y="109"/>
                  <a:pt x="14" y="109"/>
                  <a:pt x="15" y="109"/>
                </a:cubicBezTo>
                <a:cubicBezTo>
                  <a:pt x="130" y="109"/>
                  <a:pt x="130" y="109"/>
                  <a:pt x="130" y="109"/>
                </a:cubicBezTo>
                <a:cubicBezTo>
                  <a:pt x="131" y="109"/>
                  <a:pt x="131" y="109"/>
                  <a:pt x="132" y="108"/>
                </a:cubicBezTo>
                <a:cubicBezTo>
                  <a:pt x="133" y="108"/>
                  <a:pt x="133" y="107"/>
                  <a:pt x="133" y="106"/>
                </a:cubicBezTo>
                <a:close/>
                <a:moveTo>
                  <a:pt x="17" y="61"/>
                </a:moveTo>
                <a:cubicBezTo>
                  <a:pt x="128" y="61"/>
                  <a:pt x="128" y="61"/>
                  <a:pt x="128" y="61"/>
                </a:cubicBezTo>
                <a:cubicBezTo>
                  <a:pt x="113" y="15"/>
                  <a:pt x="113" y="15"/>
                  <a:pt x="113" y="15"/>
                </a:cubicBezTo>
                <a:cubicBezTo>
                  <a:pt x="113" y="15"/>
                  <a:pt x="113" y="14"/>
                  <a:pt x="112" y="13"/>
                </a:cubicBezTo>
                <a:cubicBezTo>
                  <a:pt x="111" y="13"/>
                  <a:pt x="110" y="13"/>
                  <a:pt x="109" y="13"/>
                </a:cubicBezTo>
                <a:cubicBezTo>
                  <a:pt x="36" y="13"/>
                  <a:pt x="36" y="13"/>
                  <a:pt x="36" y="13"/>
                </a:cubicBezTo>
                <a:cubicBezTo>
                  <a:pt x="35" y="13"/>
                  <a:pt x="34" y="13"/>
                  <a:pt x="33" y="13"/>
                </a:cubicBezTo>
                <a:cubicBezTo>
                  <a:pt x="32" y="14"/>
                  <a:pt x="32" y="15"/>
                  <a:pt x="32" y="15"/>
                </a:cubicBezTo>
                <a:lnTo>
                  <a:pt x="17" y="61"/>
                </a:lnTo>
                <a:close/>
                <a:moveTo>
                  <a:pt x="96" y="86"/>
                </a:moveTo>
                <a:cubicBezTo>
                  <a:pt x="97" y="87"/>
                  <a:pt x="98" y="89"/>
                  <a:pt x="98" y="91"/>
                </a:cubicBezTo>
                <a:cubicBezTo>
                  <a:pt x="98" y="93"/>
                  <a:pt x="97" y="95"/>
                  <a:pt x="96" y="97"/>
                </a:cubicBezTo>
                <a:cubicBezTo>
                  <a:pt x="94" y="98"/>
                  <a:pt x="93" y="99"/>
                  <a:pt x="91" y="99"/>
                </a:cubicBezTo>
                <a:cubicBezTo>
                  <a:pt x="89" y="99"/>
                  <a:pt x="87" y="98"/>
                  <a:pt x="85" y="97"/>
                </a:cubicBezTo>
                <a:cubicBezTo>
                  <a:pt x="84" y="95"/>
                  <a:pt x="83" y="93"/>
                  <a:pt x="83" y="91"/>
                </a:cubicBezTo>
                <a:cubicBezTo>
                  <a:pt x="83" y="89"/>
                  <a:pt x="84" y="87"/>
                  <a:pt x="85" y="86"/>
                </a:cubicBezTo>
                <a:cubicBezTo>
                  <a:pt x="87" y="84"/>
                  <a:pt x="89" y="84"/>
                  <a:pt x="91" y="84"/>
                </a:cubicBezTo>
                <a:cubicBezTo>
                  <a:pt x="93" y="84"/>
                  <a:pt x="94" y="84"/>
                  <a:pt x="96" y="86"/>
                </a:cubicBezTo>
                <a:close/>
                <a:moveTo>
                  <a:pt x="120" y="86"/>
                </a:moveTo>
                <a:cubicBezTo>
                  <a:pt x="122" y="87"/>
                  <a:pt x="122" y="89"/>
                  <a:pt x="122" y="91"/>
                </a:cubicBezTo>
                <a:cubicBezTo>
                  <a:pt x="122" y="93"/>
                  <a:pt x="122" y="95"/>
                  <a:pt x="120" y="97"/>
                </a:cubicBezTo>
                <a:cubicBezTo>
                  <a:pt x="119" y="98"/>
                  <a:pt x="117" y="99"/>
                  <a:pt x="115" y="99"/>
                </a:cubicBezTo>
                <a:cubicBezTo>
                  <a:pt x="113" y="99"/>
                  <a:pt x="111" y="98"/>
                  <a:pt x="109" y="97"/>
                </a:cubicBezTo>
                <a:cubicBezTo>
                  <a:pt x="108" y="95"/>
                  <a:pt x="107" y="93"/>
                  <a:pt x="107" y="91"/>
                </a:cubicBezTo>
                <a:cubicBezTo>
                  <a:pt x="107" y="89"/>
                  <a:pt x="108" y="87"/>
                  <a:pt x="109" y="86"/>
                </a:cubicBezTo>
                <a:cubicBezTo>
                  <a:pt x="111" y="84"/>
                  <a:pt x="113" y="84"/>
                  <a:pt x="115" y="84"/>
                </a:cubicBezTo>
                <a:cubicBezTo>
                  <a:pt x="117" y="84"/>
                  <a:pt x="119" y="84"/>
                  <a:pt x="120" y="8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6" name="Freeform 156"/>
          <p:cNvSpPr>
            <a:spLocks noEditPoints="1"/>
          </p:cNvSpPr>
          <p:nvPr/>
        </p:nvSpPr>
        <p:spPr bwMode="auto">
          <a:xfrm>
            <a:off x="10417048" y="3312721"/>
            <a:ext cx="233094" cy="201877"/>
          </a:xfrm>
          <a:custGeom>
            <a:avLst/>
            <a:gdLst>
              <a:gd name="T0" fmla="*/ 157 w 169"/>
              <a:gd name="T1" fmla="*/ 49 h 146"/>
              <a:gd name="T2" fmla="*/ 166 w 169"/>
              <a:gd name="T3" fmla="*/ 52 h 146"/>
              <a:gd name="T4" fmla="*/ 169 w 169"/>
              <a:gd name="T5" fmla="*/ 61 h 146"/>
              <a:gd name="T6" fmla="*/ 166 w 169"/>
              <a:gd name="T7" fmla="*/ 69 h 146"/>
              <a:gd name="T8" fmla="*/ 157 w 169"/>
              <a:gd name="T9" fmla="*/ 73 h 146"/>
              <a:gd name="T10" fmla="*/ 157 w 169"/>
              <a:gd name="T11" fmla="*/ 109 h 146"/>
              <a:gd name="T12" fmla="*/ 153 w 169"/>
              <a:gd name="T13" fmla="*/ 118 h 146"/>
              <a:gd name="T14" fmla="*/ 145 w 169"/>
              <a:gd name="T15" fmla="*/ 121 h 146"/>
              <a:gd name="T16" fmla="*/ 68 w 169"/>
              <a:gd name="T17" fmla="*/ 85 h 146"/>
              <a:gd name="T18" fmla="*/ 59 w 169"/>
              <a:gd name="T19" fmla="*/ 92 h 146"/>
              <a:gd name="T20" fmla="*/ 57 w 169"/>
              <a:gd name="T21" fmla="*/ 101 h 146"/>
              <a:gd name="T22" fmla="*/ 60 w 169"/>
              <a:gd name="T23" fmla="*/ 110 h 146"/>
              <a:gd name="T24" fmla="*/ 58 w 169"/>
              <a:gd name="T25" fmla="*/ 116 h 146"/>
              <a:gd name="T26" fmla="*/ 59 w 169"/>
              <a:gd name="T27" fmla="*/ 122 h 146"/>
              <a:gd name="T28" fmla="*/ 62 w 169"/>
              <a:gd name="T29" fmla="*/ 127 h 146"/>
              <a:gd name="T30" fmla="*/ 66 w 169"/>
              <a:gd name="T31" fmla="*/ 132 h 146"/>
              <a:gd name="T32" fmla="*/ 72 w 169"/>
              <a:gd name="T33" fmla="*/ 136 h 146"/>
              <a:gd name="T34" fmla="*/ 62 w 169"/>
              <a:gd name="T35" fmla="*/ 144 h 146"/>
              <a:gd name="T36" fmla="*/ 46 w 169"/>
              <a:gd name="T37" fmla="*/ 145 h 146"/>
              <a:gd name="T38" fmla="*/ 33 w 169"/>
              <a:gd name="T39" fmla="*/ 140 h 146"/>
              <a:gd name="T40" fmla="*/ 31 w 169"/>
              <a:gd name="T41" fmla="*/ 132 h 146"/>
              <a:gd name="T42" fmla="*/ 27 w 169"/>
              <a:gd name="T43" fmla="*/ 123 h 146"/>
              <a:gd name="T44" fmla="*/ 25 w 169"/>
              <a:gd name="T45" fmla="*/ 114 h 146"/>
              <a:gd name="T46" fmla="*/ 24 w 169"/>
              <a:gd name="T47" fmla="*/ 105 h 146"/>
              <a:gd name="T48" fmla="*/ 24 w 169"/>
              <a:gd name="T49" fmla="*/ 95 h 146"/>
              <a:gd name="T50" fmla="*/ 26 w 169"/>
              <a:gd name="T51" fmla="*/ 85 h 146"/>
              <a:gd name="T52" fmla="*/ 15 w 169"/>
              <a:gd name="T53" fmla="*/ 85 h 146"/>
              <a:gd name="T54" fmla="*/ 4 w 169"/>
              <a:gd name="T55" fmla="*/ 81 h 146"/>
              <a:gd name="T56" fmla="*/ 0 w 169"/>
              <a:gd name="T57" fmla="*/ 70 h 146"/>
              <a:gd name="T58" fmla="*/ 0 w 169"/>
              <a:gd name="T59" fmla="*/ 52 h 146"/>
              <a:gd name="T60" fmla="*/ 4 w 169"/>
              <a:gd name="T61" fmla="*/ 41 h 146"/>
              <a:gd name="T62" fmla="*/ 15 w 169"/>
              <a:gd name="T63" fmla="*/ 37 h 146"/>
              <a:gd name="T64" fmla="*/ 60 w 169"/>
              <a:gd name="T65" fmla="*/ 37 h 146"/>
              <a:gd name="T66" fmla="*/ 145 w 169"/>
              <a:gd name="T67" fmla="*/ 0 h 146"/>
              <a:gd name="T68" fmla="*/ 153 w 169"/>
              <a:gd name="T69" fmla="*/ 4 h 146"/>
              <a:gd name="T70" fmla="*/ 157 w 169"/>
              <a:gd name="T71" fmla="*/ 12 h 146"/>
              <a:gd name="T72" fmla="*/ 157 w 169"/>
              <a:gd name="T73" fmla="*/ 49 h 146"/>
              <a:gd name="T74" fmla="*/ 145 w 169"/>
              <a:gd name="T75" fmla="*/ 106 h 146"/>
              <a:gd name="T76" fmla="*/ 145 w 169"/>
              <a:gd name="T77" fmla="*/ 16 h 146"/>
              <a:gd name="T78" fmla="*/ 72 w 169"/>
              <a:gd name="T79" fmla="*/ 48 h 146"/>
              <a:gd name="T80" fmla="*/ 72 w 169"/>
              <a:gd name="T81" fmla="*/ 74 h 146"/>
              <a:gd name="T82" fmla="*/ 145 w 169"/>
              <a:gd name="T83"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9" h="146">
                <a:moveTo>
                  <a:pt x="157" y="49"/>
                </a:moveTo>
                <a:cubicBezTo>
                  <a:pt x="160" y="49"/>
                  <a:pt x="163" y="50"/>
                  <a:pt x="166" y="52"/>
                </a:cubicBezTo>
                <a:cubicBezTo>
                  <a:pt x="168" y="55"/>
                  <a:pt x="169" y="58"/>
                  <a:pt x="169" y="61"/>
                </a:cubicBezTo>
                <a:cubicBezTo>
                  <a:pt x="169" y="64"/>
                  <a:pt x="168" y="67"/>
                  <a:pt x="166" y="69"/>
                </a:cubicBezTo>
                <a:cubicBezTo>
                  <a:pt x="163" y="72"/>
                  <a:pt x="160" y="73"/>
                  <a:pt x="157" y="73"/>
                </a:cubicBezTo>
                <a:cubicBezTo>
                  <a:pt x="157" y="109"/>
                  <a:pt x="157" y="109"/>
                  <a:pt x="157" y="109"/>
                </a:cubicBezTo>
                <a:cubicBezTo>
                  <a:pt x="157" y="113"/>
                  <a:pt x="156" y="115"/>
                  <a:pt x="153" y="118"/>
                </a:cubicBezTo>
                <a:cubicBezTo>
                  <a:pt x="151" y="120"/>
                  <a:pt x="148" y="121"/>
                  <a:pt x="145" y="121"/>
                </a:cubicBezTo>
                <a:cubicBezTo>
                  <a:pt x="119" y="99"/>
                  <a:pt x="93" y="88"/>
                  <a:pt x="68" y="85"/>
                </a:cubicBezTo>
                <a:cubicBezTo>
                  <a:pt x="64" y="87"/>
                  <a:pt x="62" y="89"/>
                  <a:pt x="59" y="92"/>
                </a:cubicBezTo>
                <a:cubicBezTo>
                  <a:pt x="57" y="95"/>
                  <a:pt x="56" y="98"/>
                  <a:pt x="57" y="101"/>
                </a:cubicBezTo>
                <a:cubicBezTo>
                  <a:pt x="57" y="105"/>
                  <a:pt x="58" y="107"/>
                  <a:pt x="60" y="110"/>
                </a:cubicBezTo>
                <a:cubicBezTo>
                  <a:pt x="59" y="112"/>
                  <a:pt x="58" y="114"/>
                  <a:pt x="58" y="116"/>
                </a:cubicBezTo>
                <a:cubicBezTo>
                  <a:pt x="58" y="118"/>
                  <a:pt x="58" y="120"/>
                  <a:pt x="59" y="122"/>
                </a:cubicBezTo>
                <a:cubicBezTo>
                  <a:pt x="59" y="123"/>
                  <a:pt x="60" y="125"/>
                  <a:pt x="62" y="127"/>
                </a:cubicBezTo>
                <a:cubicBezTo>
                  <a:pt x="63" y="129"/>
                  <a:pt x="65" y="130"/>
                  <a:pt x="66" y="132"/>
                </a:cubicBezTo>
                <a:cubicBezTo>
                  <a:pt x="68" y="133"/>
                  <a:pt x="70" y="134"/>
                  <a:pt x="72" y="136"/>
                </a:cubicBezTo>
                <a:cubicBezTo>
                  <a:pt x="70" y="140"/>
                  <a:pt x="67" y="143"/>
                  <a:pt x="62" y="144"/>
                </a:cubicBezTo>
                <a:cubicBezTo>
                  <a:pt x="57" y="146"/>
                  <a:pt x="51" y="146"/>
                  <a:pt x="46" y="145"/>
                </a:cubicBezTo>
                <a:cubicBezTo>
                  <a:pt x="40" y="144"/>
                  <a:pt x="36" y="143"/>
                  <a:pt x="33" y="140"/>
                </a:cubicBezTo>
                <a:cubicBezTo>
                  <a:pt x="33" y="139"/>
                  <a:pt x="32" y="136"/>
                  <a:pt x="31" y="132"/>
                </a:cubicBezTo>
                <a:cubicBezTo>
                  <a:pt x="29" y="128"/>
                  <a:pt x="28" y="125"/>
                  <a:pt x="27" y="123"/>
                </a:cubicBezTo>
                <a:cubicBezTo>
                  <a:pt x="27" y="121"/>
                  <a:pt x="26" y="118"/>
                  <a:pt x="25" y="114"/>
                </a:cubicBezTo>
                <a:cubicBezTo>
                  <a:pt x="24" y="111"/>
                  <a:pt x="24" y="107"/>
                  <a:pt x="24" y="105"/>
                </a:cubicBezTo>
                <a:cubicBezTo>
                  <a:pt x="24" y="102"/>
                  <a:pt x="24" y="99"/>
                  <a:pt x="24" y="95"/>
                </a:cubicBezTo>
                <a:cubicBezTo>
                  <a:pt x="25" y="92"/>
                  <a:pt x="25" y="88"/>
                  <a:pt x="26" y="85"/>
                </a:cubicBezTo>
                <a:cubicBezTo>
                  <a:pt x="15" y="85"/>
                  <a:pt x="15" y="85"/>
                  <a:pt x="15" y="85"/>
                </a:cubicBezTo>
                <a:cubicBezTo>
                  <a:pt x="11" y="85"/>
                  <a:pt x="7" y="84"/>
                  <a:pt x="4" y="81"/>
                </a:cubicBezTo>
                <a:cubicBezTo>
                  <a:pt x="1" y="78"/>
                  <a:pt x="0" y="74"/>
                  <a:pt x="0" y="70"/>
                </a:cubicBezTo>
                <a:cubicBezTo>
                  <a:pt x="0" y="52"/>
                  <a:pt x="0" y="52"/>
                  <a:pt x="0" y="52"/>
                </a:cubicBezTo>
                <a:cubicBezTo>
                  <a:pt x="0" y="48"/>
                  <a:pt x="1" y="44"/>
                  <a:pt x="4" y="41"/>
                </a:cubicBezTo>
                <a:cubicBezTo>
                  <a:pt x="7" y="38"/>
                  <a:pt x="11" y="37"/>
                  <a:pt x="15" y="37"/>
                </a:cubicBezTo>
                <a:cubicBezTo>
                  <a:pt x="60" y="37"/>
                  <a:pt x="60" y="37"/>
                  <a:pt x="60" y="37"/>
                </a:cubicBezTo>
                <a:cubicBezTo>
                  <a:pt x="88" y="37"/>
                  <a:pt x="116" y="25"/>
                  <a:pt x="145" y="0"/>
                </a:cubicBezTo>
                <a:cubicBezTo>
                  <a:pt x="148" y="0"/>
                  <a:pt x="151" y="2"/>
                  <a:pt x="153" y="4"/>
                </a:cubicBezTo>
                <a:cubicBezTo>
                  <a:pt x="156" y="6"/>
                  <a:pt x="157" y="9"/>
                  <a:pt x="157" y="12"/>
                </a:cubicBezTo>
                <a:lnTo>
                  <a:pt x="157" y="49"/>
                </a:lnTo>
                <a:close/>
                <a:moveTo>
                  <a:pt x="145" y="106"/>
                </a:moveTo>
                <a:cubicBezTo>
                  <a:pt x="145" y="16"/>
                  <a:pt x="145" y="16"/>
                  <a:pt x="145" y="16"/>
                </a:cubicBezTo>
                <a:cubicBezTo>
                  <a:pt x="120" y="35"/>
                  <a:pt x="96" y="45"/>
                  <a:pt x="72" y="48"/>
                </a:cubicBezTo>
                <a:cubicBezTo>
                  <a:pt x="72" y="74"/>
                  <a:pt x="72" y="74"/>
                  <a:pt x="72" y="74"/>
                </a:cubicBezTo>
                <a:cubicBezTo>
                  <a:pt x="96" y="76"/>
                  <a:pt x="120" y="87"/>
                  <a:pt x="145"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7" name="Freeform 157"/>
          <p:cNvSpPr>
            <a:spLocks noEditPoints="1"/>
          </p:cNvSpPr>
          <p:nvPr/>
        </p:nvSpPr>
        <p:spPr bwMode="auto">
          <a:xfrm>
            <a:off x="10716741" y="3298151"/>
            <a:ext cx="216445" cy="233094"/>
          </a:xfrm>
          <a:custGeom>
            <a:avLst/>
            <a:gdLst>
              <a:gd name="T0" fmla="*/ 157 w 157"/>
              <a:gd name="T1" fmla="*/ 133 h 170"/>
              <a:gd name="T2" fmla="*/ 153 w 157"/>
              <a:gd name="T3" fmla="*/ 142 h 170"/>
              <a:gd name="T4" fmla="*/ 145 w 157"/>
              <a:gd name="T5" fmla="*/ 145 h 170"/>
              <a:gd name="T6" fmla="*/ 103 w 157"/>
              <a:gd name="T7" fmla="*/ 145 h 170"/>
              <a:gd name="T8" fmla="*/ 95 w 157"/>
              <a:gd name="T9" fmla="*/ 163 h 170"/>
              <a:gd name="T10" fmla="*/ 78 w 157"/>
              <a:gd name="T11" fmla="*/ 170 h 170"/>
              <a:gd name="T12" fmla="*/ 61 w 157"/>
              <a:gd name="T13" fmla="*/ 163 h 170"/>
              <a:gd name="T14" fmla="*/ 54 w 157"/>
              <a:gd name="T15" fmla="*/ 145 h 170"/>
              <a:gd name="T16" fmla="*/ 12 w 157"/>
              <a:gd name="T17" fmla="*/ 145 h 170"/>
              <a:gd name="T18" fmla="*/ 3 w 157"/>
              <a:gd name="T19" fmla="*/ 142 h 170"/>
              <a:gd name="T20" fmla="*/ 0 w 157"/>
              <a:gd name="T21" fmla="*/ 133 h 170"/>
              <a:gd name="T22" fmla="*/ 8 w 157"/>
              <a:gd name="T23" fmla="*/ 125 h 170"/>
              <a:gd name="T24" fmla="*/ 16 w 157"/>
              <a:gd name="T25" fmla="*/ 114 h 170"/>
              <a:gd name="T26" fmla="*/ 23 w 157"/>
              <a:gd name="T27" fmla="*/ 99 h 170"/>
              <a:gd name="T28" fmla="*/ 28 w 157"/>
              <a:gd name="T29" fmla="*/ 79 h 170"/>
              <a:gd name="T30" fmla="*/ 30 w 157"/>
              <a:gd name="T31" fmla="*/ 55 h 170"/>
              <a:gd name="T32" fmla="*/ 41 w 157"/>
              <a:gd name="T33" fmla="*/ 28 h 170"/>
              <a:gd name="T34" fmla="*/ 70 w 157"/>
              <a:gd name="T35" fmla="*/ 13 h 170"/>
              <a:gd name="T36" fmla="*/ 69 w 157"/>
              <a:gd name="T37" fmla="*/ 9 h 170"/>
              <a:gd name="T38" fmla="*/ 72 w 157"/>
              <a:gd name="T39" fmla="*/ 3 h 170"/>
              <a:gd name="T40" fmla="*/ 78 w 157"/>
              <a:gd name="T41" fmla="*/ 0 h 170"/>
              <a:gd name="T42" fmla="*/ 85 w 157"/>
              <a:gd name="T43" fmla="*/ 3 h 170"/>
              <a:gd name="T44" fmla="*/ 87 w 157"/>
              <a:gd name="T45" fmla="*/ 9 h 170"/>
              <a:gd name="T46" fmla="*/ 87 w 157"/>
              <a:gd name="T47" fmla="*/ 13 h 170"/>
              <a:gd name="T48" fmla="*/ 116 w 157"/>
              <a:gd name="T49" fmla="*/ 28 h 170"/>
              <a:gd name="T50" fmla="*/ 127 w 157"/>
              <a:gd name="T51" fmla="*/ 55 h 170"/>
              <a:gd name="T52" fmla="*/ 129 w 157"/>
              <a:gd name="T53" fmla="*/ 79 h 170"/>
              <a:gd name="T54" fmla="*/ 133 w 157"/>
              <a:gd name="T55" fmla="*/ 99 h 170"/>
              <a:gd name="T56" fmla="*/ 140 w 157"/>
              <a:gd name="T57" fmla="*/ 114 h 170"/>
              <a:gd name="T58" fmla="*/ 148 w 157"/>
              <a:gd name="T59" fmla="*/ 125 h 170"/>
              <a:gd name="T60" fmla="*/ 157 w 157"/>
              <a:gd name="T61" fmla="*/ 133 h 170"/>
              <a:gd name="T62" fmla="*/ 80 w 157"/>
              <a:gd name="T63" fmla="*/ 161 h 170"/>
              <a:gd name="T64" fmla="*/ 78 w 157"/>
              <a:gd name="T65" fmla="*/ 159 h 170"/>
              <a:gd name="T66" fmla="*/ 69 w 157"/>
              <a:gd name="T67" fmla="*/ 155 h 170"/>
              <a:gd name="T68" fmla="*/ 65 w 157"/>
              <a:gd name="T69" fmla="*/ 145 h 170"/>
              <a:gd name="T70" fmla="*/ 63 w 157"/>
              <a:gd name="T71" fmla="*/ 144 h 170"/>
              <a:gd name="T72" fmla="*/ 62 w 157"/>
              <a:gd name="T73" fmla="*/ 145 h 170"/>
              <a:gd name="T74" fmla="*/ 67 w 157"/>
              <a:gd name="T75" fmla="*/ 157 h 170"/>
              <a:gd name="T76" fmla="*/ 78 w 157"/>
              <a:gd name="T77" fmla="*/ 162 h 170"/>
              <a:gd name="T78" fmla="*/ 80 w 157"/>
              <a:gd name="T79"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70">
                <a:moveTo>
                  <a:pt x="157" y="133"/>
                </a:moveTo>
                <a:cubicBezTo>
                  <a:pt x="157" y="137"/>
                  <a:pt x="156" y="139"/>
                  <a:pt x="153" y="142"/>
                </a:cubicBezTo>
                <a:cubicBezTo>
                  <a:pt x="151" y="144"/>
                  <a:pt x="148" y="145"/>
                  <a:pt x="145" y="145"/>
                </a:cubicBezTo>
                <a:cubicBezTo>
                  <a:pt x="103" y="145"/>
                  <a:pt x="103" y="145"/>
                  <a:pt x="103" y="145"/>
                </a:cubicBezTo>
                <a:cubicBezTo>
                  <a:pt x="103" y="152"/>
                  <a:pt x="100" y="158"/>
                  <a:pt x="95" y="163"/>
                </a:cubicBezTo>
                <a:cubicBezTo>
                  <a:pt x="91" y="167"/>
                  <a:pt x="85" y="170"/>
                  <a:pt x="78" y="170"/>
                </a:cubicBezTo>
                <a:cubicBezTo>
                  <a:pt x="72" y="170"/>
                  <a:pt x="66" y="167"/>
                  <a:pt x="61" y="163"/>
                </a:cubicBezTo>
                <a:cubicBezTo>
                  <a:pt x="56" y="158"/>
                  <a:pt x="54" y="152"/>
                  <a:pt x="54" y="145"/>
                </a:cubicBezTo>
                <a:cubicBezTo>
                  <a:pt x="12" y="145"/>
                  <a:pt x="12" y="145"/>
                  <a:pt x="12" y="145"/>
                </a:cubicBezTo>
                <a:cubicBezTo>
                  <a:pt x="8" y="145"/>
                  <a:pt x="6" y="144"/>
                  <a:pt x="3" y="142"/>
                </a:cubicBezTo>
                <a:cubicBezTo>
                  <a:pt x="1" y="139"/>
                  <a:pt x="0" y="137"/>
                  <a:pt x="0" y="133"/>
                </a:cubicBezTo>
                <a:cubicBezTo>
                  <a:pt x="3" y="131"/>
                  <a:pt x="6" y="128"/>
                  <a:pt x="8" y="125"/>
                </a:cubicBezTo>
                <a:cubicBezTo>
                  <a:pt x="11" y="122"/>
                  <a:pt x="14" y="118"/>
                  <a:pt x="16" y="114"/>
                </a:cubicBezTo>
                <a:cubicBezTo>
                  <a:pt x="19" y="109"/>
                  <a:pt x="21" y="104"/>
                  <a:pt x="23" y="99"/>
                </a:cubicBezTo>
                <a:cubicBezTo>
                  <a:pt x="25" y="93"/>
                  <a:pt x="27" y="87"/>
                  <a:pt x="28" y="79"/>
                </a:cubicBezTo>
                <a:cubicBezTo>
                  <a:pt x="29" y="72"/>
                  <a:pt x="30" y="63"/>
                  <a:pt x="30" y="55"/>
                </a:cubicBezTo>
                <a:cubicBezTo>
                  <a:pt x="30" y="45"/>
                  <a:pt x="34" y="36"/>
                  <a:pt x="41" y="28"/>
                </a:cubicBezTo>
                <a:cubicBezTo>
                  <a:pt x="48" y="20"/>
                  <a:pt x="58" y="15"/>
                  <a:pt x="70" y="13"/>
                </a:cubicBezTo>
                <a:cubicBezTo>
                  <a:pt x="70" y="12"/>
                  <a:pt x="69" y="11"/>
                  <a:pt x="69" y="9"/>
                </a:cubicBezTo>
                <a:cubicBezTo>
                  <a:pt x="69" y="7"/>
                  <a:pt x="70" y="5"/>
                  <a:pt x="72" y="3"/>
                </a:cubicBezTo>
                <a:cubicBezTo>
                  <a:pt x="74" y="1"/>
                  <a:pt x="76" y="0"/>
                  <a:pt x="78" y="0"/>
                </a:cubicBezTo>
                <a:cubicBezTo>
                  <a:pt x="81" y="0"/>
                  <a:pt x="83" y="1"/>
                  <a:pt x="85" y="3"/>
                </a:cubicBezTo>
                <a:cubicBezTo>
                  <a:pt x="87" y="5"/>
                  <a:pt x="87" y="7"/>
                  <a:pt x="87" y="9"/>
                </a:cubicBezTo>
                <a:cubicBezTo>
                  <a:pt x="87" y="11"/>
                  <a:pt x="87" y="12"/>
                  <a:pt x="87" y="13"/>
                </a:cubicBezTo>
                <a:cubicBezTo>
                  <a:pt x="99" y="15"/>
                  <a:pt x="108" y="20"/>
                  <a:pt x="116" y="28"/>
                </a:cubicBezTo>
                <a:cubicBezTo>
                  <a:pt x="123" y="36"/>
                  <a:pt x="127" y="45"/>
                  <a:pt x="127" y="55"/>
                </a:cubicBezTo>
                <a:cubicBezTo>
                  <a:pt x="127" y="63"/>
                  <a:pt x="127" y="72"/>
                  <a:pt x="129" y="79"/>
                </a:cubicBezTo>
                <a:cubicBezTo>
                  <a:pt x="130" y="87"/>
                  <a:pt x="131" y="93"/>
                  <a:pt x="133" y="99"/>
                </a:cubicBezTo>
                <a:cubicBezTo>
                  <a:pt x="135" y="104"/>
                  <a:pt x="138" y="109"/>
                  <a:pt x="140" y="114"/>
                </a:cubicBezTo>
                <a:cubicBezTo>
                  <a:pt x="143" y="118"/>
                  <a:pt x="146" y="122"/>
                  <a:pt x="148" y="125"/>
                </a:cubicBezTo>
                <a:cubicBezTo>
                  <a:pt x="151" y="128"/>
                  <a:pt x="154" y="131"/>
                  <a:pt x="157" y="133"/>
                </a:cubicBezTo>
                <a:close/>
                <a:moveTo>
                  <a:pt x="80" y="161"/>
                </a:moveTo>
                <a:cubicBezTo>
                  <a:pt x="80" y="160"/>
                  <a:pt x="79" y="159"/>
                  <a:pt x="78" y="159"/>
                </a:cubicBezTo>
                <a:cubicBezTo>
                  <a:pt x="75" y="159"/>
                  <a:pt x="71" y="158"/>
                  <a:pt x="69" y="155"/>
                </a:cubicBezTo>
                <a:cubicBezTo>
                  <a:pt x="66" y="152"/>
                  <a:pt x="65" y="149"/>
                  <a:pt x="65" y="145"/>
                </a:cubicBezTo>
                <a:cubicBezTo>
                  <a:pt x="65" y="144"/>
                  <a:pt x="64" y="144"/>
                  <a:pt x="63" y="144"/>
                </a:cubicBezTo>
                <a:cubicBezTo>
                  <a:pt x="62" y="144"/>
                  <a:pt x="62" y="144"/>
                  <a:pt x="62" y="145"/>
                </a:cubicBezTo>
                <a:cubicBezTo>
                  <a:pt x="62" y="150"/>
                  <a:pt x="63" y="154"/>
                  <a:pt x="67" y="157"/>
                </a:cubicBezTo>
                <a:cubicBezTo>
                  <a:pt x="70" y="160"/>
                  <a:pt x="74" y="162"/>
                  <a:pt x="78" y="162"/>
                </a:cubicBezTo>
                <a:cubicBezTo>
                  <a:pt x="79" y="162"/>
                  <a:pt x="80" y="162"/>
                  <a:pt x="80" y="1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8" name="Freeform 158"/>
          <p:cNvSpPr>
            <a:spLocks/>
          </p:cNvSpPr>
          <p:nvPr/>
        </p:nvSpPr>
        <p:spPr bwMode="auto">
          <a:xfrm>
            <a:off x="10999784" y="3312721"/>
            <a:ext cx="199795" cy="201877"/>
          </a:xfrm>
          <a:custGeom>
            <a:avLst/>
            <a:gdLst>
              <a:gd name="T0" fmla="*/ 131 w 146"/>
              <a:gd name="T1" fmla="*/ 73 h 146"/>
              <a:gd name="T2" fmla="*/ 144 w 146"/>
              <a:gd name="T3" fmla="*/ 86 h 146"/>
              <a:gd name="T4" fmla="*/ 146 w 146"/>
              <a:gd name="T5" fmla="*/ 92 h 146"/>
              <a:gd name="T6" fmla="*/ 141 w 146"/>
              <a:gd name="T7" fmla="*/ 97 h 146"/>
              <a:gd name="T8" fmla="*/ 123 w 146"/>
              <a:gd name="T9" fmla="*/ 102 h 146"/>
              <a:gd name="T10" fmla="*/ 128 w 146"/>
              <a:gd name="T11" fmla="*/ 119 h 146"/>
              <a:gd name="T12" fmla="*/ 126 w 146"/>
              <a:gd name="T13" fmla="*/ 126 h 146"/>
              <a:gd name="T14" fmla="*/ 120 w 146"/>
              <a:gd name="T15" fmla="*/ 128 h 146"/>
              <a:gd name="T16" fmla="*/ 102 w 146"/>
              <a:gd name="T17" fmla="*/ 123 h 146"/>
              <a:gd name="T18" fmla="*/ 97 w 146"/>
              <a:gd name="T19" fmla="*/ 140 h 146"/>
              <a:gd name="T20" fmla="*/ 93 w 146"/>
              <a:gd name="T21" fmla="*/ 145 h 146"/>
              <a:gd name="T22" fmla="*/ 91 w 146"/>
              <a:gd name="T23" fmla="*/ 146 h 146"/>
              <a:gd name="T24" fmla="*/ 86 w 146"/>
              <a:gd name="T25" fmla="*/ 143 h 146"/>
              <a:gd name="T26" fmla="*/ 73 w 146"/>
              <a:gd name="T27" fmla="*/ 130 h 146"/>
              <a:gd name="T28" fmla="*/ 60 w 146"/>
              <a:gd name="T29" fmla="*/ 143 h 146"/>
              <a:gd name="T30" fmla="*/ 54 w 146"/>
              <a:gd name="T31" fmla="*/ 145 h 146"/>
              <a:gd name="T32" fmla="*/ 49 w 146"/>
              <a:gd name="T33" fmla="*/ 140 h 146"/>
              <a:gd name="T34" fmla="*/ 44 w 146"/>
              <a:gd name="T35" fmla="*/ 123 h 146"/>
              <a:gd name="T36" fmla="*/ 27 w 146"/>
              <a:gd name="T37" fmla="*/ 128 h 146"/>
              <a:gd name="T38" fmla="*/ 20 w 146"/>
              <a:gd name="T39" fmla="*/ 126 h 146"/>
              <a:gd name="T40" fmla="*/ 18 w 146"/>
              <a:gd name="T41" fmla="*/ 119 h 146"/>
              <a:gd name="T42" fmla="*/ 23 w 146"/>
              <a:gd name="T43" fmla="*/ 102 h 146"/>
              <a:gd name="T44" fmla="*/ 6 w 146"/>
              <a:gd name="T45" fmla="*/ 97 h 146"/>
              <a:gd name="T46" fmla="*/ 1 w 146"/>
              <a:gd name="T47" fmla="*/ 92 h 146"/>
              <a:gd name="T48" fmla="*/ 3 w 146"/>
              <a:gd name="T49" fmla="*/ 86 h 146"/>
              <a:gd name="T50" fmla="*/ 16 w 146"/>
              <a:gd name="T51" fmla="*/ 73 h 146"/>
              <a:gd name="T52" fmla="*/ 3 w 146"/>
              <a:gd name="T53" fmla="*/ 60 h 146"/>
              <a:gd name="T54" fmla="*/ 1 w 146"/>
              <a:gd name="T55" fmla="*/ 54 h 146"/>
              <a:gd name="T56" fmla="*/ 6 w 146"/>
              <a:gd name="T57" fmla="*/ 49 h 146"/>
              <a:gd name="T58" fmla="*/ 23 w 146"/>
              <a:gd name="T59" fmla="*/ 44 h 146"/>
              <a:gd name="T60" fmla="*/ 18 w 146"/>
              <a:gd name="T61" fmla="*/ 27 h 146"/>
              <a:gd name="T62" fmla="*/ 20 w 146"/>
              <a:gd name="T63" fmla="*/ 20 h 146"/>
              <a:gd name="T64" fmla="*/ 27 w 146"/>
              <a:gd name="T65" fmla="*/ 18 h 146"/>
              <a:gd name="T66" fmla="*/ 44 w 146"/>
              <a:gd name="T67" fmla="*/ 23 h 146"/>
              <a:gd name="T68" fmla="*/ 49 w 146"/>
              <a:gd name="T69" fmla="*/ 5 h 146"/>
              <a:gd name="T70" fmla="*/ 54 w 146"/>
              <a:gd name="T71" fmla="*/ 1 h 146"/>
              <a:gd name="T72" fmla="*/ 60 w 146"/>
              <a:gd name="T73" fmla="*/ 2 h 146"/>
              <a:gd name="T74" fmla="*/ 73 w 146"/>
              <a:gd name="T75" fmla="*/ 16 h 146"/>
              <a:gd name="T76" fmla="*/ 86 w 146"/>
              <a:gd name="T77" fmla="*/ 2 h 146"/>
              <a:gd name="T78" fmla="*/ 93 w 146"/>
              <a:gd name="T79" fmla="*/ 1 h 146"/>
              <a:gd name="T80" fmla="*/ 97 w 146"/>
              <a:gd name="T81" fmla="*/ 5 h 146"/>
              <a:gd name="T82" fmla="*/ 102 w 146"/>
              <a:gd name="T83" fmla="*/ 23 h 146"/>
              <a:gd name="T84" fmla="*/ 120 w 146"/>
              <a:gd name="T85" fmla="*/ 18 h 146"/>
              <a:gd name="T86" fmla="*/ 126 w 146"/>
              <a:gd name="T87" fmla="*/ 20 h 146"/>
              <a:gd name="T88" fmla="*/ 128 w 146"/>
              <a:gd name="T89" fmla="*/ 27 h 146"/>
              <a:gd name="T90" fmla="*/ 123 w 146"/>
              <a:gd name="T91" fmla="*/ 44 h 146"/>
              <a:gd name="T92" fmla="*/ 141 w 146"/>
              <a:gd name="T93" fmla="*/ 49 h 146"/>
              <a:gd name="T94" fmla="*/ 146 w 146"/>
              <a:gd name="T95" fmla="*/ 54 h 146"/>
              <a:gd name="T96" fmla="*/ 144 w 146"/>
              <a:gd name="T97" fmla="*/ 60 h 146"/>
              <a:gd name="T98" fmla="*/ 131 w 146"/>
              <a:gd name="T99"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6">
                <a:moveTo>
                  <a:pt x="131" y="73"/>
                </a:moveTo>
                <a:cubicBezTo>
                  <a:pt x="144" y="86"/>
                  <a:pt x="144" y="86"/>
                  <a:pt x="144" y="86"/>
                </a:cubicBezTo>
                <a:cubicBezTo>
                  <a:pt x="146" y="87"/>
                  <a:pt x="146" y="90"/>
                  <a:pt x="146" y="92"/>
                </a:cubicBezTo>
                <a:cubicBezTo>
                  <a:pt x="145" y="95"/>
                  <a:pt x="143" y="97"/>
                  <a:pt x="141" y="97"/>
                </a:cubicBezTo>
                <a:cubicBezTo>
                  <a:pt x="123" y="102"/>
                  <a:pt x="123" y="102"/>
                  <a:pt x="123" y="102"/>
                </a:cubicBezTo>
                <a:cubicBezTo>
                  <a:pt x="128" y="119"/>
                  <a:pt x="128" y="119"/>
                  <a:pt x="128" y="119"/>
                </a:cubicBezTo>
                <a:cubicBezTo>
                  <a:pt x="129" y="122"/>
                  <a:pt x="128" y="124"/>
                  <a:pt x="126" y="126"/>
                </a:cubicBezTo>
                <a:cubicBezTo>
                  <a:pt x="124" y="128"/>
                  <a:pt x="122" y="128"/>
                  <a:pt x="120" y="128"/>
                </a:cubicBezTo>
                <a:cubicBezTo>
                  <a:pt x="102" y="123"/>
                  <a:pt x="102" y="123"/>
                  <a:pt x="102" y="123"/>
                </a:cubicBezTo>
                <a:cubicBezTo>
                  <a:pt x="97" y="140"/>
                  <a:pt x="97" y="140"/>
                  <a:pt x="97" y="140"/>
                </a:cubicBezTo>
                <a:cubicBezTo>
                  <a:pt x="97" y="143"/>
                  <a:pt x="95" y="145"/>
                  <a:pt x="93" y="145"/>
                </a:cubicBezTo>
                <a:cubicBezTo>
                  <a:pt x="92" y="145"/>
                  <a:pt x="91" y="146"/>
                  <a:pt x="91" y="146"/>
                </a:cubicBezTo>
                <a:cubicBezTo>
                  <a:pt x="89" y="146"/>
                  <a:pt x="87" y="145"/>
                  <a:pt x="86" y="143"/>
                </a:cubicBezTo>
                <a:cubicBezTo>
                  <a:pt x="73" y="130"/>
                  <a:pt x="73" y="130"/>
                  <a:pt x="73" y="130"/>
                </a:cubicBezTo>
                <a:cubicBezTo>
                  <a:pt x="60" y="143"/>
                  <a:pt x="60" y="143"/>
                  <a:pt x="60" y="143"/>
                </a:cubicBezTo>
                <a:cubicBezTo>
                  <a:pt x="59" y="145"/>
                  <a:pt x="56" y="146"/>
                  <a:pt x="54" y="145"/>
                </a:cubicBezTo>
                <a:cubicBezTo>
                  <a:pt x="51" y="145"/>
                  <a:pt x="50" y="143"/>
                  <a:pt x="49" y="140"/>
                </a:cubicBezTo>
                <a:cubicBezTo>
                  <a:pt x="44" y="123"/>
                  <a:pt x="44" y="123"/>
                  <a:pt x="44" y="123"/>
                </a:cubicBezTo>
                <a:cubicBezTo>
                  <a:pt x="27" y="128"/>
                  <a:pt x="27" y="128"/>
                  <a:pt x="27" y="128"/>
                </a:cubicBezTo>
                <a:cubicBezTo>
                  <a:pt x="24" y="128"/>
                  <a:pt x="22" y="128"/>
                  <a:pt x="20" y="126"/>
                </a:cubicBezTo>
                <a:cubicBezTo>
                  <a:pt x="18" y="124"/>
                  <a:pt x="18" y="122"/>
                  <a:pt x="18" y="119"/>
                </a:cubicBezTo>
                <a:cubicBezTo>
                  <a:pt x="23" y="102"/>
                  <a:pt x="23" y="102"/>
                  <a:pt x="23" y="102"/>
                </a:cubicBezTo>
                <a:cubicBezTo>
                  <a:pt x="6" y="97"/>
                  <a:pt x="6" y="97"/>
                  <a:pt x="6" y="97"/>
                </a:cubicBezTo>
                <a:cubicBezTo>
                  <a:pt x="3" y="97"/>
                  <a:pt x="2" y="95"/>
                  <a:pt x="1" y="92"/>
                </a:cubicBezTo>
                <a:cubicBezTo>
                  <a:pt x="0" y="90"/>
                  <a:pt x="1" y="87"/>
                  <a:pt x="3" y="86"/>
                </a:cubicBezTo>
                <a:cubicBezTo>
                  <a:pt x="16" y="73"/>
                  <a:pt x="16" y="73"/>
                  <a:pt x="16" y="73"/>
                </a:cubicBezTo>
                <a:cubicBezTo>
                  <a:pt x="3" y="60"/>
                  <a:pt x="3" y="60"/>
                  <a:pt x="3" y="60"/>
                </a:cubicBezTo>
                <a:cubicBezTo>
                  <a:pt x="1" y="58"/>
                  <a:pt x="0" y="56"/>
                  <a:pt x="1" y="54"/>
                </a:cubicBezTo>
                <a:cubicBezTo>
                  <a:pt x="2" y="51"/>
                  <a:pt x="3" y="49"/>
                  <a:pt x="6" y="49"/>
                </a:cubicBezTo>
                <a:cubicBezTo>
                  <a:pt x="23" y="44"/>
                  <a:pt x="23" y="44"/>
                  <a:pt x="23" y="44"/>
                </a:cubicBezTo>
                <a:cubicBezTo>
                  <a:pt x="18" y="27"/>
                  <a:pt x="18" y="27"/>
                  <a:pt x="18" y="27"/>
                </a:cubicBezTo>
                <a:cubicBezTo>
                  <a:pt x="18" y="24"/>
                  <a:pt x="18" y="22"/>
                  <a:pt x="20" y="20"/>
                </a:cubicBezTo>
                <a:cubicBezTo>
                  <a:pt x="22" y="18"/>
                  <a:pt x="24" y="17"/>
                  <a:pt x="27" y="18"/>
                </a:cubicBezTo>
                <a:cubicBezTo>
                  <a:pt x="44" y="23"/>
                  <a:pt x="44" y="23"/>
                  <a:pt x="44" y="23"/>
                </a:cubicBezTo>
                <a:cubicBezTo>
                  <a:pt x="49" y="5"/>
                  <a:pt x="49" y="5"/>
                  <a:pt x="49" y="5"/>
                </a:cubicBezTo>
                <a:cubicBezTo>
                  <a:pt x="50" y="3"/>
                  <a:pt x="51" y="1"/>
                  <a:pt x="54" y="1"/>
                </a:cubicBezTo>
                <a:cubicBezTo>
                  <a:pt x="56" y="0"/>
                  <a:pt x="59" y="0"/>
                  <a:pt x="60" y="2"/>
                </a:cubicBezTo>
                <a:cubicBezTo>
                  <a:pt x="73" y="16"/>
                  <a:pt x="73" y="16"/>
                  <a:pt x="73" y="16"/>
                </a:cubicBezTo>
                <a:cubicBezTo>
                  <a:pt x="86" y="2"/>
                  <a:pt x="86" y="2"/>
                  <a:pt x="86" y="2"/>
                </a:cubicBezTo>
                <a:cubicBezTo>
                  <a:pt x="88" y="1"/>
                  <a:pt x="90" y="0"/>
                  <a:pt x="93" y="1"/>
                </a:cubicBezTo>
                <a:cubicBezTo>
                  <a:pt x="95" y="1"/>
                  <a:pt x="97" y="3"/>
                  <a:pt x="97" y="5"/>
                </a:cubicBezTo>
                <a:cubicBezTo>
                  <a:pt x="102" y="23"/>
                  <a:pt x="102" y="23"/>
                  <a:pt x="102" y="23"/>
                </a:cubicBezTo>
                <a:cubicBezTo>
                  <a:pt x="120" y="18"/>
                  <a:pt x="120" y="18"/>
                  <a:pt x="120" y="18"/>
                </a:cubicBezTo>
                <a:cubicBezTo>
                  <a:pt x="122" y="17"/>
                  <a:pt x="124" y="18"/>
                  <a:pt x="126" y="20"/>
                </a:cubicBezTo>
                <a:cubicBezTo>
                  <a:pt x="128" y="22"/>
                  <a:pt x="129" y="24"/>
                  <a:pt x="128" y="27"/>
                </a:cubicBezTo>
                <a:cubicBezTo>
                  <a:pt x="123" y="44"/>
                  <a:pt x="123" y="44"/>
                  <a:pt x="123" y="44"/>
                </a:cubicBezTo>
                <a:cubicBezTo>
                  <a:pt x="141" y="49"/>
                  <a:pt x="141" y="49"/>
                  <a:pt x="141" y="49"/>
                </a:cubicBezTo>
                <a:cubicBezTo>
                  <a:pt x="143" y="49"/>
                  <a:pt x="145" y="51"/>
                  <a:pt x="146" y="54"/>
                </a:cubicBezTo>
                <a:cubicBezTo>
                  <a:pt x="146" y="56"/>
                  <a:pt x="146" y="58"/>
                  <a:pt x="144" y="60"/>
                </a:cubicBezTo>
                <a:lnTo>
                  <a:pt x="131" y="73"/>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59" name="Freeform 159"/>
          <p:cNvSpPr>
            <a:spLocks noEditPoints="1"/>
          </p:cNvSpPr>
          <p:nvPr/>
        </p:nvSpPr>
        <p:spPr bwMode="auto">
          <a:xfrm>
            <a:off x="987130" y="3726880"/>
            <a:ext cx="233094" cy="201877"/>
          </a:xfrm>
          <a:custGeom>
            <a:avLst/>
            <a:gdLst>
              <a:gd name="T0" fmla="*/ 162 w 169"/>
              <a:gd name="T1" fmla="*/ 78 h 146"/>
              <a:gd name="T2" fmla="*/ 129 w 169"/>
              <a:gd name="T3" fmla="*/ 85 h 146"/>
              <a:gd name="T4" fmla="*/ 126 w 169"/>
              <a:gd name="T5" fmla="*/ 100 h 146"/>
              <a:gd name="T6" fmla="*/ 112 w 169"/>
              <a:gd name="T7" fmla="*/ 138 h 146"/>
              <a:gd name="T8" fmla="*/ 60 w 169"/>
              <a:gd name="T9" fmla="*/ 139 h 146"/>
              <a:gd name="T10" fmla="*/ 12 w 169"/>
              <a:gd name="T11" fmla="*/ 133 h 146"/>
              <a:gd name="T12" fmla="*/ 0 w 169"/>
              <a:gd name="T13" fmla="*/ 121 h 146"/>
              <a:gd name="T14" fmla="*/ 3 w 169"/>
              <a:gd name="T15" fmla="*/ 52 h 146"/>
              <a:gd name="T16" fmla="*/ 39 w 169"/>
              <a:gd name="T17" fmla="*/ 49 h 146"/>
              <a:gd name="T18" fmla="*/ 44 w 169"/>
              <a:gd name="T19" fmla="*/ 47 h 146"/>
              <a:gd name="T20" fmla="*/ 48 w 169"/>
              <a:gd name="T21" fmla="*/ 43 h 146"/>
              <a:gd name="T22" fmla="*/ 52 w 169"/>
              <a:gd name="T23" fmla="*/ 39 h 146"/>
              <a:gd name="T24" fmla="*/ 62 w 169"/>
              <a:gd name="T25" fmla="*/ 25 h 146"/>
              <a:gd name="T26" fmla="*/ 69 w 169"/>
              <a:gd name="T27" fmla="*/ 13 h 146"/>
              <a:gd name="T28" fmla="*/ 78 w 169"/>
              <a:gd name="T29" fmla="*/ 2 h 146"/>
              <a:gd name="T30" fmla="*/ 104 w 169"/>
              <a:gd name="T31" fmla="*/ 7 h 146"/>
              <a:gd name="T32" fmla="*/ 110 w 169"/>
              <a:gd name="T33" fmla="*/ 37 h 146"/>
              <a:gd name="T34" fmla="*/ 162 w 169"/>
              <a:gd name="T35" fmla="*/ 44 h 146"/>
              <a:gd name="T36" fmla="*/ 22 w 169"/>
              <a:gd name="T37" fmla="*/ 120 h 146"/>
              <a:gd name="T38" fmla="*/ 22 w 169"/>
              <a:gd name="T39" fmla="*/ 111 h 146"/>
              <a:gd name="T40" fmla="*/ 14 w 169"/>
              <a:gd name="T41" fmla="*/ 111 h 146"/>
              <a:gd name="T42" fmla="*/ 14 w 169"/>
              <a:gd name="T43" fmla="*/ 120 h 146"/>
              <a:gd name="T44" fmla="*/ 22 w 169"/>
              <a:gd name="T45" fmla="*/ 120 h 146"/>
              <a:gd name="T46" fmla="*/ 154 w 169"/>
              <a:gd name="T47" fmla="*/ 52 h 146"/>
              <a:gd name="T48" fmla="*/ 91 w 169"/>
              <a:gd name="T49" fmla="*/ 49 h 146"/>
              <a:gd name="T50" fmla="*/ 95 w 169"/>
              <a:gd name="T51" fmla="*/ 39 h 146"/>
              <a:gd name="T52" fmla="*/ 100 w 169"/>
              <a:gd name="T53" fmla="*/ 25 h 146"/>
              <a:gd name="T54" fmla="*/ 85 w 169"/>
              <a:gd name="T55" fmla="*/ 12 h 146"/>
              <a:gd name="T56" fmla="*/ 73 w 169"/>
              <a:gd name="T57" fmla="*/ 32 h 146"/>
              <a:gd name="T58" fmla="*/ 53 w 169"/>
              <a:gd name="T59" fmla="*/ 55 h 146"/>
              <a:gd name="T60" fmla="*/ 36 w 169"/>
              <a:gd name="T61" fmla="*/ 61 h 146"/>
              <a:gd name="T62" fmla="*/ 39 w 169"/>
              <a:gd name="T63" fmla="*/ 121 h 146"/>
              <a:gd name="T64" fmla="*/ 73 w 169"/>
              <a:gd name="T65" fmla="*/ 130 h 146"/>
              <a:gd name="T66" fmla="*/ 108 w 169"/>
              <a:gd name="T67" fmla="*/ 118 h 146"/>
              <a:gd name="T68" fmla="*/ 112 w 169"/>
              <a:gd name="T69" fmla="*/ 107 h 146"/>
              <a:gd name="T70" fmla="*/ 112 w 169"/>
              <a:gd name="T71" fmla="*/ 94 h 146"/>
              <a:gd name="T72" fmla="*/ 116 w 169"/>
              <a:gd name="T73" fmla="*/ 77 h 146"/>
              <a:gd name="T74" fmla="*/ 145 w 169"/>
              <a:gd name="T75" fmla="*/ 73 h 146"/>
              <a:gd name="T76" fmla="*/ 157 w 169"/>
              <a:gd name="T77" fmla="*/ 6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46">
                <a:moveTo>
                  <a:pt x="169" y="61"/>
                </a:moveTo>
                <a:cubicBezTo>
                  <a:pt x="169" y="67"/>
                  <a:pt x="167" y="73"/>
                  <a:pt x="162" y="78"/>
                </a:cubicBezTo>
                <a:cubicBezTo>
                  <a:pt x="157" y="83"/>
                  <a:pt x="152" y="85"/>
                  <a:pt x="145" y="85"/>
                </a:cubicBezTo>
                <a:cubicBezTo>
                  <a:pt x="129" y="85"/>
                  <a:pt x="129" y="85"/>
                  <a:pt x="129" y="85"/>
                </a:cubicBezTo>
                <a:cubicBezTo>
                  <a:pt x="129" y="89"/>
                  <a:pt x="128" y="93"/>
                  <a:pt x="126" y="96"/>
                </a:cubicBezTo>
                <a:cubicBezTo>
                  <a:pt x="126" y="98"/>
                  <a:pt x="126" y="99"/>
                  <a:pt x="126" y="100"/>
                </a:cubicBezTo>
                <a:cubicBezTo>
                  <a:pt x="126" y="107"/>
                  <a:pt x="124" y="112"/>
                  <a:pt x="120" y="117"/>
                </a:cubicBezTo>
                <a:cubicBezTo>
                  <a:pt x="120" y="126"/>
                  <a:pt x="118" y="133"/>
                  <a:pt x="112" y="138"/>
                </a:cubicBezTo>
                <a:cubicBezTo>
                  <a:pt x="107" y="143"/>
                  <a:pt x="100" y="146"/>
                  <a:pt x="91" y="146"/>
                </a:cubicBezTo>
                <a:cubicBezTo>
                  <a:pt x="82" y="146"/>
                  <a:pt x="72" y="143"/>
                  <a:pt x="60" y="139"/>
                </a:cubicBezTo>
                <a:cubicBezTo>
                  <a:pt x="50" y="135"/>
                  <a:pt x="43" y="133"/>
                  <a:pt x="39" y="133"/>
                </a:cubicBezTo>
                <a:cubicBezTo>
                  <a:pt x="12" y="133"/>
                  <a:pt x="12" y="133"/>
                  <a:pt x="12" y="133"/>
                </a:cubicBezTo>
                <a:cubicBezTo>
                  <a:pt x="9" y="133"/>
                  <a:pt x="6" y="132"/>
                  <a:pt x="3" y="130"/>
                </a:cubicBezTo>
                <a:cubicBezTo>
                  <a:pt x="1" y="128"/>
                  <a:pt x="0" y="125"/>
                  <a:pt x="0" y="121"/>
                </a:cubicBezTo>
                <a:cubicBezTo>
                  <a:pt x="0" y="61"/>
                  <a:pt x="0" y="61"/>
                  <a:pt x="0" y="61"/>
                </a:cubicBezTo>
                <a:cubicBezTo>
                  <a:pt x="0" y="57"/>
                  <a:pt x="1" y="55"/>
                  <a:pt x="3" y="52"/>
                </a:cubicBezTo>
                <a:cubicBezTo>
                  <a:pt x="6" y="50"/>
                  <a:pt x="9" y="49"/>
                  <a:pt x="12" y="49"/>
                </a:cubicBezTo>
                <a:cubicBezTo>
                  <a:pt x="39" y="49"/>
                  <a:pt x="39" y="49"/>
                  <a:pt x="39" y="49"/>
                </a:cubicBezTo>
                <a:cubicBezTo>
                  <a:pt x="40" y="49"/>
                  <a:pt x="41" y="49"/>
                  <a:pt x="41" y="48"/>
                </a:cubicBezTo>
                <a:cubicBezTo>
                  <a:pt x="42" y="48"/>
                  <a:pt x="43" y="48"/>
                  <a:pt x="44" y="47"/>
                </a:cubicBezTo>
                <a:cubicBezTo>
                  <a:pt x="44" y="46"/>
                  <a:pt x="45" y="46"/>
                  <a:pt x="46" y="45"/>
                </a:cubicBezTo>
                <a:cubicBezTo>
                  <a:pt x="46" y="45"/>
                  <a:pt x="47" y="44"/>
                  <a:pt x="48" y="43"/>
                </a:cubicBezTo>
                <a:cubicBezTo>
                  <a:pt x="49" y="42"/>
                  <a:pt x="49" y="42"/>
                  <a:pt x="50" y="41"/>
                </a:cubicBezTo>
                <a:cubicBezTo>
                  <a:pt x="50" y="41"/>
                  <a:pt x="51" y="40"/>
                  <a:pt x="52" y="39"/>
                </a:cubicBezTo>
                <a:cubicBezTo>
                  <a:pt x="52" y="38"/>
                  <a:pt x="53" y="38"/>
                  <a:pt x="53" y="37"/>
                </a:cubicBezTo>
                <a:cubicBezTo>
                  <a:pt x="57" y="33"/>
                  <a:pt x="60" y="29"/>
                  <a:pt x="62" y="25"/>
                </a:cubicBezTo>
                <a:cubicBezTo>
                  <a:pt x="63" y="24"/>
                  <a:pt x="64" y="22"/>
                  <a:pt x="66" y="19"/>
                </a:cubicBezTo>
                <a:cubicBezTo>
                  <a:pt x="67" y="17"/>
                  <a:pt x="68" y="15"/>
                  <a:pt x="69" y="13"/>
                </a:cubicBezTo>
                <a:cubicBezTo>
                  <a:pt x="70" y="11"/>
                  <a:pt x="71" y="9"/>
                  <a:pt x="73" y="7"/>
                </a:cubicBezTo>
                <a:cubicBezTo>
                  <a:pt x="74" y="5"/>
                  <a:pt x="76" y="3"/>
                  <a:pt x="78" y="2"/>
                </a:cubicBezTo>
                <a:cubicBezTo>
                  <a:pt x="80" y="1"/>
                  <a:pt x="82" y="0"/>
                  <a:pt x="85" y="0"/>
                </a:cubicBezTo>
                <a:cubicBezTo>
                  <a:pt x="93" y="0"/>
                  <a:pt x="99" y="2"/>
                  <a:pt x="104" y="7"/>
                </a:cubicBezTo>
                <a:cubicBezTo>
                  <a:pt x="109" y="11"/>
                  <a:pt x="112" y="17"/>
                  <a:pt x="112" y="25"/>
                </a:cubicBezTo>
                <a:cubicBezTo>
                  <a:pt x="112" y="29"/>
                  <a:pt x="111" y="33"/>
                  <a:pt x="110" y="37"/>
                </a:cubicBezTo>
                <a:cubicBezTo>
                  <a:pt x="145" y="37"/>
                  <a:pt x="145" y="37"/>
                  <a:pt x="145" y="37"/>
                </a:cubicBezTo>
                <a:cubicBezTo>
                  <a:pt x="152" y="37"/>
                  <a:pt x="157" y="39"/>
                  <a:pt x="162" y="44"/>
                </a:cubicBezTo>
                <a:cubicBezTo>
                  <a:pt x="167" y="49"/>
                  <a:pt x="169" y="54"/>
                  <a:pt x="169" y="61"/>
                </a:cubicBezTo>
                <a:close/>
                <a:moveTo>
                  <a:pt x="22" y="120"/>
                </a:moveTo>
                <a:cubicBezTo>
                  <a:pt x="24" y="118"/>
                  <a:pt x="24" y="117"/>
                  <a:pt x="24" y="115"/>
                </a:cubicBezTo>
                <a:cubicBezTo>
                  <a:pt x="24" y="114"/>
                  <a:pt x="24" y="112"/>
                  <a:pt x="22" y="111"/>
                </a:cubicBezTo>
                <a:cubicBezTo>
                  <a:pt x="21" y="110"/>
                  <a:pt x="20" y="109"/>
                  <a:pt x="18" y="109"/>
                </a:cubicBezTo>
                <a:cubicBezTo>
                  <a:pt x="16" y="109"/>
                  <a:pt x="15" y="110"/>
                  <a:pt x="14" y="111"/>
                </a:cubicBezTo>
                <a:cubicBezTo>
                  <a:pt x="13" y="112"/>
                  <a:pt x="12" y="114"/>
                  <a:pt x="12" y="115"/>
                </a:cubicBezTo>
                <a:cubicBezTo>
                  <a:pt x="12" y="117"/>
                  <a:pt x="13" y="118"/>
                  <a:pt x="14" y="120"/>
                </a:cubicBezTo>
                <a:cubicBezTo>
                  <a:pt x="15" y="121"/>
                  <a:pt x="16" y="121"/>
                  <a:pt x="18" y="121"/>
                </a:cubicBezTo>
                <a:cubicBezTo>
                  <a:pt x="20" y="121"/>
                  <a:pt x="21" y="121"/>
                  <a:pt x="22" y="120"/>
                </a:cubicBezTo>
                <a:close/>
                <a:moveTo>
                  <a:pt x="157" y="61"/>
                </a:moveTo>
                <a:cubicBezTo>
                  <a:pt x="157" y="58"/>
                  <a:pt x="156" y="55"/>
                  <a:pt x="154" y="52"/>
                </a:cubicBezTo>
                <a:cubicBezTo>
                  <a:pt x="151" y="50"/>
                  <a:pt x="148" y="49"/>
                  <a:pt x="145" y="49"/>
                </a:cubicBezTo>
                <a:cubicBezTo>
                  <a:pt x="91" y="49"/>
                  <a:pt x="91" y="49"/>
                  <a:pt x="91" y="49"/>
                </a:cubicBezTo>
                <a:cubicBezTo>
                  <a:pt x="91" y="47"/>
                  <a:pt x="91" y="46"/>
                  <a:pt x="92" y="44"/>
                </a:cubicBezTo>
                <a:cubicBezTo>
                  <a:pt x="93" y="42"/>
                  <a:pt x="94" y="41"/>
                  <a:pt x="95" y="39"/>
                </a:cubicBezTo>
                <a:cubicBezTo>
                  <a:pt x="96" y="37"/>
                  <a:pt x="97" y="35"/>
                  <a:pt x="98" y="33"/>
                </a:cubicBezTo>
                <a:cubicBezTo>
                  <a:pt x="99" y="30"/>
                  <a:pt x="100" y="27"/>
                  <a:pt x="100" y="25"/>
                </a:cubicBezTo>
                <a:cubicBezTo>
                  <a:pt x="100" y="20"/>
                  <a:pt x="98" y="17"/>
                  <a:pt x="96" y="15"/>
                </a:cubicBezTo>
                <a:cubicBezTo>
                  <a:pt x="93" y="13"/>
                  <a:pt x="89" y="12"/>
                  <a:pt x="85" y="12"/>
                </a:cubicBezTo>
                <a:cubicBezTo>
                  <a:pt x="83" y="12"/>
                  <a:pt x="80" y="17"/>
                  <a:pt x="76" y="26"/>
                </a:cubicBezTo>
                <a:cubicBezTo>
                  <a:pt x="75" y="28"/>
                  <a:pt x="73" y="30"/>
                  <a:pt x="73" y="32"/>
                </a:cubicBezTo>
                <a:cubicBezTo>
                  <a:pt x="70" y="36"/>
                  <a:pt x="67" y="40"/>
                  <a:pt x="62" y="45"/>
                </a:cubicBezTo>
                <a:cubicBezTo>
                  <a:pt x="58" y="51"/>
                  <a:pt x="54" y="54"/>
                  <a:pt x="53" y="55"/>
                </a:cubicBezTo>
                <a:cubicBezTo>
                  <a:pt x="48" y="59"/>
                  <a:pt x="44" y="61"/>
                  <a:pt x="39" y="61"/>
                </a:cubicBezTo>
                <a:cubicBezTo>
                  <a:pt x="36" y="61"/>
                  <a:pt x="36" y="61"/>
                  <a:pt x="36" y="61"/>
                </a:cubicBezTo>
                <a:cubicBezTo>
                  <a:pt x="36" y="121"/>
                  <a:pt x="36" y="121"/>
                  <a:pt x="36" y="121"/>
                </a:cubicBezTo>
                <a:cubicBezTo>
                  <a:pt x="39" y="121"/>
                  <a:pt x="39" y="121"/>
                  <a:pt x="39" y="121"/>
                </a:cubicBezTo>
                <a:cubicBezTo>
                  <a:pt x="44" y="121"/>
                  <a:pt x="49" y="122"/>
                  <a:pt x="55" y="124"/>
                </a:cubicBezTo>
                <a:cubicBezTo>
                  <a:pt x="61" y="126"/>
                  <a:pt x="67" y="128"/>
                  <a:pt x="73" y="130"/>
                </a:cubicBezTo>
                <a:cubicBezTo>
                  <a:pt x="80" y="132"/>
                  <a:pt x="85" y="133"/>
                  <a:pt x="90" y="133"/>
                </a:cubicBezTo>
                <a:cubicBezTo>
                  <a:pt x="102" y="133"/>
                  <a:pt x="108" y="128"/>
                  <a:pt x="108" y="118"/>
                </a:cubicBezTo>
                <a:cubicBezTo>
                  <a:pt x="108" y="116"/>
                  <a:pt x="108" y="114"/>
                  <a:pt x="108" y="112"/>
                </a:cubicBezTo>
                <a:cubicBezTo>
                  <a:pt x="110" y="111"/>
                  <a:pt x="111" y="110"/>
                  <a:pt x="112" y="107"/>
                </a:cubicBezTo>
                <a:cubicBezTo>
                  <a:pt x="113" y="105"/>
                  <a:pt x="114" y="103"/>
                  <a:pt x="114" y="100"/>
                </a:cubicBezTo>
                <a:cubicBezTo>
                  <a:pt x="114" y="98"/>
                  <a:pt x="113" y="96"/>
                  <a:pt x="112" y="94"/>
                </a:cubicBezTo>
                <a:cubicBezTo>
                  <a:pt x="116" y="91"/>
                  <a:pt x="117" y="87"/>
                  <a:pt x="117" y="83"/>
                </a:cubicBezTo>
                <a:cubicBezTo>
                  <a:pt x="117" y="81"/>
                  <a:pt x="117" y="79"/>
                  <a:pt x="116" y="77"/>
                </a:cubicBezTo>
                <a:cubicBezTo>
                  <a:pt x="116" y="76"/>
                  <a:pt x="115" y="74"/>
                  <a:pt x="114" y="73"/>
                </a:cubicBezTo>
                <a:cubicBezTo>
                  <a:pt x="145" y="73"/>
                  <a:pt x="145" y="73"/>
                  <a:pt x="145" y="73"/>
                </a:cubicBezTo>
                <a:cubicBezTo>
                  <a:pt x="148" y="73"/>
                  <a:pt x="151" y="72"/>
                  <a:pt x="154" y="69"/>
                </a:cubicBezTo>
                <a:cubicBezTo>
                  <a:pt x="156" y="67"/>
                  <a:pt x="157" y="64"/>
                  <a:pt x="157" y="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0" name="Freeform 160"/>
          <p:cNvSpPr>
            <a:spLocks noEditPoints="1"/>
          </p:cNvSpPr>
          <p:nvPr/>
        </p:nvSpPr>
        <p:spPr bwMode="auto">
          <a:xfrm>
            <a:off x="1276417" y="3726880"/>
            <a:ext cx="235176" cy="201877"/>
          </a:xfrm>
          <a:custGeom>
            <a:avLst/>
            <a:gdLst>
              <a:gd name="T0" fmla="*/ 170 w 170"/>
              <a:gd name="T1" fmla="*/ 121 h 146"/>
              <a:gd name="T2" fmla="*/ 157 w 170"/>
              <a:gd name="T3" fmla="*/ 133 h 146"/>
              <a:gd name="T4" fmla="*/ 109 w 170"/>
              <a:gd name="T5" fmla="*/ 139 h 146"/>
              <a:gd name="T6" fmla="*/ 57 w 170"/>
              <a:gd name="T7" fmla="*/ 138 h 146"/>
              <a:gd name="T8" fmla="*/ 49 w 170"/>
              <a:gd name="T9" fmla="*/ 117 h 146"/>
              <a:gd name="T10" fmla="*/ 44 w 170"/>
              <a:gd name="T11" fmla="*/ 96 h 146"/>
              <a:gd name="T12" fmla="*/ 24 w 170"/>
              <a:gd name="T13" fmla="*/ 85 h 146"/>
              <a:gd name="T14" fmla="*/ 0 w 170"/>
              <a:gd name="T15" fmla="*/ 61 h 146"/>
              <a:gd name="T16" fmla="*/ 24 w 170"/>
              <a:gd name="T17" fmla="*/ 37 h 146"/>
              <a:gd name="T18" fmla="*/ 58 w 170"/>
              <a:gd name="T19" fmla="*/ 25 h 146"/>
              <a:gd name="T20" fmla="*/ 85 w 170"/>
              <a:gd name="T21" fmla="*/ 0 h 146"/>
              <a:gd name="T22" fmla="*/ 97 w 170"/>
              <a:gd name="T23" fmla="*/ 7 h 146"/>
              <a:gd name="T24" fmla="*/ 104 w 170"/>
              <a:gd name="T25" fmla="*/ 19 h 146"/>
              <a:gd name="T26" fmla="*/ 117 w 170"/>
              <a:gd name="T27" fmla="*/ 37 h 146"/>
              <a:gd name="T28" fmla="*/ 120 w 170"/>
              <a:gd name="T29" fmla="*/ 41 h 146"/>
              <a:gd name="T30" fmla="*/ 124 w 170"/>
              <a:gd name="T31" fmla="*/ 45 h 146"/>
              <a:gd name="T32" fmla="*/ 128 w 170"/>
              <a:gd name="T33" fmla="*/ 48 h 146"/>
              <a:gd name="T34" fmla="*/ 157 w 170"/>
              <a:gd name="T35" fmla="*/ 49 h 146"/>
              <a:gd name="T36" fmla="*/ 170 w 170"/>
              <a:gd name="T37" fmla="*/ 61 h 146"/>
              <a:gd name="T38" fmla="*/ 133 w 170"/>
              <a:gd name="T39" fmla="*/ 121 h 146"/>
              <a:gd name="T40" fmla="*/ 130 w 170"/>
              <a:gd name="T41" fmla="*/ 61 h 146"/>
              <a:gd name="T42" fmla="*/ 118 w 170"/>
              <a:gd name="T43" fmla="*/ 56 h 146"/>
              <a:gd name="T44" fmla="*/ 109 w 170"/>
              <a:gd name="T45" fmla="*/ 47 h 146"/>
              <a:gd name="T46" fmla="*/ 108 w 170"/>
              <a:gd name="T47" fmla="*/ 46 h 146"/>
              <a:gd name="T48" fmla="*/ 97 w 170"/>
              <a:gd name="T49" fmla="*/ 32 h 146"/>
              <a:gd name="T50" fmla="*/ 92 w 170"/>
              <a:gd name="T51" fmla="*/ 23 h 146"/>
              <a:gd name="T52" fmla="*/ 89 w 170"/>
              <a:gd name="T53" fmla="*/ 16 h 146"/>
              <a:gd name="T54" fmla="*/ 85 w 170"/>
              <a:gd name="T55" fmla="*/ 12 h 146"/>
              <a:gd name="T56" fmla="*/ 70 w 170"/>
              <a:gd name="T57" fmla="*/ 25 h 146"/>
              <a:gd name="T58" fmla="*/ 74 w 170"/>
              <a:gd name="T59" fmla="*/ 39 h 146"/>
              <a:gd name="T60" fmla="*/ 79 w 170"/>
              <a:gd name="T61" fmla="*/ 49 h 146"/>
              <a:gd name="T62" fmla="*/ 16 w 170"/>
              <a:gd name="T63" fmla="*/ 52 h 146"/>
              <a:gd name="T64" fmla="*/ 16 w 170"/>
              <a:gd name="T65" fmla="*/ 69 h 146"/>
              <a:gd name="T66" fmla="*/ 56 w 170"/>
              <a:gd name="T67" fmla="*/ 73 h 146"/>
              <a:gd name="T68" fmla="*/ 52 w 170"/>
              <a:gd name="T69" fmla="*/ 83 h 146"/>
              <a:gd name="T70" fmla="*/ 56 w 170"/>
              <a:gd name="T71" fmla="*/ 100 h 146"/>
              <a:gd name="T72" fmla="*/ 62 w 170"/>
              <a:gd name="T73" fmla="*/ 112 h 146"/>
              <a:gd name="T74" fmla="*/ 66 w 170"/>
              <a:gd name="T75" fmla="*/ 130 h 146"/>
              <a:gd name="T76" fmla="*/ 96 w 170"/>
              <a:gd name="T77" fmla="*/ 130 h 146"/>
              <a:gd name="T78" fmla="*/ 130 w 170"/>
              <a:gd name="T79" fmla="*/ 121 h 146"/>
              <a:gd name="T80" fmla="*/ 157 w 170"/>
              <a:gd name="T81" fmla="*/ 115 h 146"/>
              <a:gd name="T82" fmla="*/ 151 w 170"/>
              <a:gd name="T83" fmla="*/ 109 h 146"/>
              <a:gd name="T84" fmla="*/ 145 w 170"/>
              <a:gd name="T85" fmla="*/ 115 h 146"/>
              <a:gd name="T86" fmla="*/ 151 w 170"/>
              <a:gd name="T87" fmla="*/ 12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46">
                <a:moveTo>
                  <a:pt x="170" y="61"/>
                </a:moveTo>
                <a:cubicBezTo>
                  <a:pt x="170" y="121"/>
                  <a:pt x="170" y="121"/>
                  <a:pt x="170" y="121"/>
                </a:cubicBezTo>
                <a:cubicBezTo>
                  <a:pt x="170" y="125"/>
                  <a:pt x="168" y="128"/>
                  <a:pt x="166" y="130"/>
                </a:cubicBezTo>
                <a:cubicBezTo>
                  <a:pt x="164" y="132"/>
                  <a:pt x="161" y="133"/>
                  <a:pt x="157" y="133"/>
                </a:cubicBezTo>
                <a:cubicBezTo>
                  <a:pt x="130" y="133"/>
                  <a:pt x="130" y="133"/>
                  <a:pt x="130" y="133"/>
                </a:cubicBezTo>
                <a:cubicBezTo>
                  <a:pt x="127" y="133"/>
                  <a:pt x="120" y="135"/>
                  <a:pt x="109" y="139"/>
                </a:cubicBezTo>
                <a:cubicBezTo>
                  <a:pt x="97" y="143"/>
                  <a:pt x="87" y="146"/>
                  <a:pt x="79" y="146"/>
                </a:cubicBezTo>
                <a:cubicBezTo>
                  <a:pt x="70" y="146"/>
                  <a:pt x="63" y="143"/>
                  <a:pt x="57" y="138"/>
                </a:cubicBezTo>
                <a:cubicBezTo>
                  <a:pt x="52" y="133"/>
                  <a:pt x="49" y="126"/>
                  <a:pt x="49" y="118"/>
                </a:cubicBezTo>
                <a:cubicBezTo>
                  <a:pt x="49" y="117"/>
                  <a:pt x="49" y="117"/>
                  <a:pt x="49" y="117"/>
                </a:cubicBezTo>
                <a:cubicBezTo>
                  <a:pt x="45" y="112"/>
                  <a:pt x="44" y="107"/>
                  <a:pt x="44" y="100"/>
                </a:cubicBezTo>
                <a:cubicBezTo>
                  <a:pt x="44" y="99"/>
                  <a:pt x="44" y="98"/>
                  <a:pt x="44" y="96"/>
                </a:cubicBezTo>
                <a:cubicBezTo>
                  <a:pt x="42" y="93"/>
                  <a:pt x="41" y="89"/>
                  <a:pt x="40" y="85"/>
                </a:cubicBezTo>
                <a:cubicBezTo>
                  <a:pt x="24" y="85"/>
                  <a:pt x="24" y="85"/>
                  <a:pt x="24" y="85"/>
                </a:cubicBezTo>
                <a:cubicBezTo>
                  <a:pt x="18" y="85"/>
                  <a:pt x="12" y="83"/>
                  <a:pt x="7" y="78"/>
                </a:cubicBezTo>
                <a:cubicBezTo>
                  <a:pt x="3" y="73"/>
                  <a:pt x="0" y="67"/>
                  <a:pt x="0" y="61"/>
                </a:cubicBezTo>
                <a:cubicBezTo>
                  <a:pt x="0" y="54"/>
                  <a:pt x="3" y="49"/>
                  <a:pt x="7" y="44"/>
                </a:cubicBezTo>
                <a:cubicBezTo>
                  <a:pt x="12" y="39"/>
                  <a:pt x="18" y="37"/>
                  <a:pt x="24" y="37"/>
                </a:cubicBezTo>
                <a:cubicBezTo>
                  <a:pt x="60" y="37"/>
                  <a:pt x="60" y="37"/>
                  <a:pt x="60" y="37"/>
                </a:cubicBezTo>
                <a:cubicBezTo>
                  <a:pt x="58" y="33"/>
                  <a:pt x="58" y="29"/>
                  <a:pt x="58" y="25"/>
                </a:cubicBezTo>
                <a:cubicBezTo>
                  <a:pt x="58" y="17"/>
                  <a:pt x="60" y="11"/>
                  <a:pt x="65" y="7"/>
                </a:cubicBezTo>
                <a:cubicBezTo>
                  <a:pt x="70" y="2"/>
                  <a:pt x="77" y="0"/>
                  <a:pt x="85" y="0"/>
                </a:cubicBezTo>
                <a:cubicBezTo>
                  <a:pt x="87" y="0"/>
                  <a:pt x="89" y="1"/>
                  <a:pt x="91" y="2"/>
                </a:cubicBezTo>
                <a:cubicBezTo>
                  <a:pt x="93" y="3"/>
                  <a:pt x="95" y="5"/>
                  <a:pt x="97" y="7"/>
                </a:cubicBezTo>
                <a:cubicBezTo>
                  <a:pt x="98" y="9"/>
                  <a:pt x="99" y="11"/>
                  <a:pt x="100" y="13"/>
                </a:cubicBezTo>
                <a:cubicBezTo>
                  <a:pt x="102" y="15"/>
                  <a:pt x="103" y="17"/>
                  <a:pt x="104" y="19"/>
                </a:cubicBezTo>
                <a:cubicBezTo>
                  <a:pt x="105" y="22"/>
                  <a:pt x="106" y="24"/>
                  <a:pt x="107" y="25"/>
                </a:cubicBezTo>
                <a:cubicBezTo>
                  <a:pt x="109" y="29"/>
                  <a:pt x="112" y="33"/>
                  <a:pt x="117" y="37"/>
                </a:cubicBezTo>
                <a:cubicBezTo>
                  <a:pt x="117" y="38"/>
                  <a:pt x="117" y="38"/>
                  <a:pt x="118" y="39"/>
                </a:cubicBezTo>
                <a:cubicBezTo>
                  <a:pt x="119" y="40"/>
                  <a:pt x="119" y="41"/>
                  <a:pt x="120" y="41"/>
                </a:cubicBezTo>
                <a:cubicBezTo>
                  <a:pt x="120" y="42"/>
                  <a:pt x="121" y="42"/>
                  <a:pt x="122" y="43"/>
                </a:cubicBezTo>
                <a:cubicBezTo>
                  <a:pt x="122" y="44"/>
                  <a:pt x="123" y="45"/>
                  <a:pt x="124" y="45"/>
                </a:cubicBezTo>
                <a:cubicBezTo>
                  <a:pt x="125" y="46"/>
                  <a:pt x="125" y="46"/>
                  <a:pt x="126" y="47"/>
                </a:cubicBezTo>
                <a:cubicBezTo>
                  <a:pt x="127" y="48"/>
                  <a:pt x="128" y="48"/>
                  <a:pt x="128" y="48"/>
                </a:cubicBezTo>
                <a:cubicBezTo>
                  <a:pt x="129" y="49"/>
                  <a:pt x="130" y="49"/>
                  <a:pt x="130" y="49"/>
                </a:cubicBezTo>
                <a:cubicBezTo>
                  <a:pt x="157" y="49"/>
                  <a:pt x="157" y="49"/>
                  <a:pt x="157" y="49"/>
                </a:cubicBezTo>
                <a:cubicBezTo>
                  <a:pt x="161" y="49"/>
                  <a:pt x="164" y="50"/>
                  <a:pt x="166" y="52"/>
                </a:cubicBezTo>
                <a:cubicBezTo>
                  <a:pt x="168" y="55"/>
                  <a:pt x="170" y="57"/>
                  <a:pt x="170" y="61"/>
                </a:cubicBezTo>
                <a:close/>
                <a:moveTo>
                  <a:pt x="130" y="121"/>
                </a:moveTo>
                <a:cubicBezTo>
                  <a:pt x="133" y="121"/>
                  <a:pt x="133" y="121"/>
                  <a:pt x="133" y="121"/>
                </a:cubicBezTo>
                <a:cubicBezTo>
                  <a:pt x="133" y="61"/>
                  <a:pt x="133" y="61"/>
                  <a:pt x="133" y="61"/>
                </a:cubicBezTo>
                <a:cubicBezTo>
                  <a:pt x="130" y="61"/>
                  <a:pt x="130" y="61"/>
                  <a:pt x="130" y="61"/>
                </a:cubicBezTo>
                <a:cubicBezTo>
                  <a:pt x="128" y="61"/>
                  <a:pt x="126" y="60"/>
                  <a:pt x="124" y="60"/>
                </a:cubicBezTo>
                <a:cubicBezTo>
                  <a:pt x="122" y="59"/>
                  <a:pt x="120" y="58"/>
                  <a:pt x="118" y="56"/>
                </a:cubicBezTo>
                <a:cubicBezTo>
                  <a:pt x="116" y="55"/>
                  <a:pt x="115" y="53"/>
                  <a:pt x="113" y="52"/>
                </a:cubicBezTo>
                <a:cubicBezTo>
                  <a:pt x="112" y="51"/>
                  <a:pt x="110" y="49"/>
                  <a:pt x="109" y="47"/>
                </a:cubicBezTo>
                <a:cubicBezTo>
                  <a:pt x="108" y="47"/>
                  <a:pt x="108" y="46"/>
                  <a:pt x="108" y="46"/>
                </a:cubicBezTo>
                <a:cubicBezTo>
                  <a:pt x="108" y="46"/>
                  <a:pt x="108" y="46"/>
                  <a:pt x="108" y="46"/>
                </a:cubicBezTo>
                <a:cubicBezTo>
                  <a:pt x="108" y="46"/>
                  <a:pt x="108" y="46"/>
                  <a:pt x="107" y="45"/>
                </a:cubicBezTo>
                <a:cubicBezTo>
                  <a:pt x="103" y="40"/>
                  <a:pt x="99" y="36"/>
                  <a:pt x="97" y="32"/>
                </a:cubicBezTo>
                <a:cubicBezTo>
                  <a:pt x="96" y="30"/>
                  <a:pt x="95" y="28"/>
                  <a:pt x="93" y="25"/>
                </a:cubicBezTo>
                <a:cubicBezTo>
                  <a:pt x="93" y="25"/>
                  <a:pt x="93" y="24"/>
                  <a:pt x="92" y="23"/>
                </a:cubicBezTo>
                <a:cubicBezTo>
                  <a:pt x="92" y="22"/>
                  <a:pt x="91" y="21"/>
                  <a:pt x="91" y="20"/>
                </a:cubicBezTo>
                <a:cubicBezTo>
                  <a:pt x="90" y="19"/>
                  <a:pt x="89" y="18"/>
                  <a:pt x="89" y="16"/>
                </a:cubicBezTo>
                <a:cubicBezTo>
                  <a:pt x="88" y="15"/>
                  <a:pt x="87" y="14"/>
                  <a:pt x="87" y="14"/>
                </a:cubicBezTo>
                <a:cubicBezTo>
                  <a:pt x="86" y="13"/>
                  <a:pt x="85" y="12"/>
                  <a:pt x="85" y="12"/>
                </a:cubicBezTo>
                <a:cubicBezTo>
                  <a:pt x="80" y="12"/>
                  <a:pt x="77" y="13"/>
                  <a:pt x="74" y="15"/>
                </a:cubicBezTo>
                <a:cubicBezTo>
                  <a:pt x="71" y="17"/>
                  <a:pt x="70" y="20"/>
                  <a:pt x="70" y="25"/>
                </a:cubicBezTo>
                <a:cubicBezTo>
                  <a:pt x="70" y="27"/>
                  <a:pt x="70" y="30"/>
                  <a:pt x="71" y="33"/>
                </a:cubicBezTo>
                <a:cubicBezTo>
                  <a:pt x="72" y="35"/>
                  <a:pt x="73" y="37"/>
                  <a:pt x="74" y="39"/>
                </a:cubicBezTo>
                <a:cubicBezTo>
                  <a:pt x="75" y="41"/>
                  <a:pt x="76" y="42"/>
                  <a:pt x="77" y="44"/>
                </a:cubicBezTo>
                <a:cubicBezTo>
                  <a:pt x="78" y="46"/>
                  <a:pt x="79" y="47"/>
                  <a:pt x="79" y="49"/>
                </a:cubicBezTo>
                <a:cubicBezTo>
                  <a:pt x="24" y="49"/>
                  <a:pt x="24" y="49"/>
                  <a:pt x="24" y="49"/>
                </a:cubicBezTo>
                <a:cubicBezTo>
                  <a:pt x="21" y="49"/>
                  <a:pt x="18" y="50"/>
                  <a:pt x="16" y="52"/>
                </a:cubicBezTo>
                <a:cubicBezTo>
                  <a:pt x="13" y="55"/>
                  <a:pt x="12" y="58"/>
                  <a:pt x="12" y="61"/>
                </a:cubicBezTo>
                <a:cubicBezTo>
                  <a:pt x="12" y="64"/>
                  <a:pt x="13" y="67"/>
                  <a:pt x="16" y="69"/>
                </a:cubicBezTo>
                <a:cubicBezTo>
                  <a:pt x="18" y="72"/>
                  <a:pt x="21" y="73"/>
                  <a:pt x="24" y="73"/>
                </a:cubicBezTo>
                <a:cubicBezTo>
                  <a:pt x="56" y="73"/>
                  <a:pt x="56" y="73"/>
                  <a:pt x="56" y="73"/>
                </a:cubicBezTo>
                <a:cubicBezTo>
                  <a:pt x="55" y="74"/>
                  <a:pt x="54" y="76"/>
                  <a:pt x="53" y="77"/>
                </a:cubicBezTo>
                <a:cubicBezTo>
                  <a:pt x="53" y="79"/>
                  <a:pt x="52" y="81"/>
                  <a:pt x="52" y="83"/>
                </a:cubicBezTo>
                <a:cubicBezTo>
                  <a:pt x="52" y="87"/>
                  <a:pt x="54" y="91"/>
                  <a:pt x="57" y="94"/>
                </a:cubicBezTo>
                <a:cubicBezTo>
                  <a:pt x="56" y="96"/>
                  <a:pt x="56" y="98"/>
                  <a:pt x="56" y="100"/>
                </a:cubicBezTo>
                <a:cubicBezTo>
                  <a:pt x="56" y="103"/>
                  <a:pt x="56" y="105"/>
                  <a:pt x="57" y="107"/>
                </a:cubicBezTo>
                <a:cubicBezTo>
                  <a:pt x="58" y="110"/>
                  <a:pt x="60" y="111"/>
                  <a:pt x="62" y="112"/>
                </a:cubicBezTo>
                <a:cubicBezTo>
                  <a:pt x="62" y="114"/>
                  <a:pt x="61" y="116"/>
                  <a:pt x="61" y="118"/>
                </a:cubicBezTo>
                <a:cubicBezTo>
                  <a:pt x="61" y="123"/>
                  <a:pt x="63" y="127"/>
                  <a:pt x="66" y="130"/>
                </a:cubicBezTo>
                <a:cubicBezTo>
                  <a:pt x="69" y="132"/>
                  <a:pt x="73" y="133"/>
                  <a:pt x="79" y="133"/>
                </a:cubicBezTo>
                <a:cubicBezTo>
                  <a:pt x="84" y="133"/>
                  <a:pt x="90" y="132"/>
                  <a:pt x="96" y="130"/>
                </a:cubicBezTo>
                <a:cubicBezTo>
                  <a:pt x="102" y="128"/>
                  <a:pt x="108" y="126"/>
                  <a:pt x="114" y="124"/>
                </a:cubicBezTo>
                <a:cubicBezTo>
                  <a:pt x="120" y="122"/>
                  <a:pt x="126" y="121"/>
                  <a:pt x="130" y="121"/>
                </a:cubicBezTo>
                <a:close/>
                <a:moveTo>
                  <a:pt x="156" y="120"/>
                </a:moveTo>
                <a:cubicBezTo>
                  <a:pt x="157" y="118"/>
                  <a:pt x="157" y="117"/>
                  <a:pt x="157" y="115"/>
                </a:cubicBezTo>
                <a:cubicBezTo>
                  <a:pt x="157" y="114"/>
                  <a:pt x="157" y="112"/>
                  <a:pt x="156" y="111"/>
                </a:cubicBezTo>
                <a:cubicBezTo>
                  <a:pt x="155" y="110"/>
                  <a:pt x="153" y="109"/>
                  <a:pt x="151" y="109"/>
                </a:cubicBezTo>
                <a:cubicBezTo>
                  <a:pt x="150" y="109"/>
                  <a:pt x="148" y="110"/>
                  <a:pt x="147" y="111"/>
                </a:cubicBezTo>
                <a:cubicBezTo>
                  <a:pt x="146" y="112"/>
                  <a:pt x="145" y="114"/>
                  <a:pt x="145" y="115"/>
                </a:cubicBezTo>
                <a:cubicBezTo>
                  <a:pt x="145" y="117"/>
                  <a:pt x="146" y="118"/>
                  <a:pt x="147" y="120"/>
                </a:cubicBezTo>
                <a:cubicBezTo>
                  <a:pt x="148" y="121"/>
                  <a:pt x="150" y="121"/>
                  <a:pt x="151" y="121"/>
                </a:cubicBezTo>
                <a:cubicBezTo>
                  <a:pt x="153" y="121"/>
                  <a:pt x="155" y="121"/>
                  <a:pt x="156" y="1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1" name="Freeform 161"/>
          <p:cNvSpPr>
            <a:spLocks noEditPoints="1"/>
          </p:cNvSpPr>
          <p:nvPr/>
        </p:nvSpPr>
        <p:spPr bwMode="auto">
          <a:xfrm>
            <a:off x="1567785" y="3710229"/>
            <a:ext cx="199795" cy="235176"/>
          </a:xfrm>
          <a:custGeom>
            <a:avLst/>
            <a:gdLst>
              <a:gd name="T0" fmla="*/ 139 w 146"/>
              <a:gd name="T1" fmla="*/ 109 h 170"/>
              <a:gd name="T2" fmla="*/ 134 w 146"/>
              <a:gd name="T3" fmla="*/ 158 h 170"/>
              <a:gd name="T4" fmla="*/ 121 w 146"/>
              <a:gd name="T5" fmla="*/ 170 h 170"/>
              <a:gd name="T6" fmla="*/ 52 w 146"/>
              <a:gd name="T7" fmla="*/ 166 h 170"/>
              <a:gd name="T8" fmla="*/ 49 w 146"/>
              <a:gd name="T9" fmla="*/ 130 h 170"/>
              <a:gd name="T10" fmla="*/ 47 w 146"/>
              <a:gd name="T11" fmla="*/ 126 h 170"/>
              <a:gd name="T12" fmla="*/ 43 w 146"/>
              <a:gd name="T13" fmla="*/ 122 h 170"/>
              <a:gd name="T14" fmla="*/ 39 w 146"/>
              <a:gd name="T15" fmla="*/ 118 h 170"/>
              <a:gd name="T16" fmla="*/ 25 w 146"/>
              <a:gd name="T17" fmla="*/ 107 h 170"/>
              <a:gd name="T18" fmla="*/ 13 w 146"/>
              <a:gd name="T19" fmla="*/ 101 h 170"/>
              <a:gd name="T20" fmla="*/ 2 w 146"/>
              <a:gd name="T21" fmla="*/ 92 h 170"/>
              <a:gd name="T22" fmla="*/ 7 w 146"/>
              <a:gd name="T23" fmla="*/ 65 h 170"/>
              <a:gd name="T24" fmla="*/ 37 w 146"/>
              <a:gd name="T25" fmla="*/ 60 h 170"/>
              <a:gd name="T26" fmla="*/ 44 w 146"/>
              <a:gd name="T27" fmla="*/ 7 h 170"/>
              <a:gd name="T28" fmla="*/ 78 w 146"/>
              <a:gd name="T29" fmla="*/ 7 h 170"/>
              <a:gd name="T30" fmla="*/ 85 w 146"/>
              <a:gd name="T31" fmla="*/ 40 h 170"/>
              <a:gd name="T32" fmla="*/ 100 w 146"/>
              <a:gd name="T33" fmla="*/ 44 h 170"/>
              <a:gd name="T34" fmla="*/ 138 w 146"/>
              <a:gd name="T35" fmla="*/ 57 h 170"/>
              <a:gd name="T36" fmla="*/ 134 w 146"/>
              <a:gd name="T37" fmla="*/ 79 h 170"/>
              <a:gd name="T38" fmla="*/ 112 w 146"/>
              <a:gd name="T39" fmla="*/ 62 h 170"/>
              <a:gd name="T40" fmla="*/ 101 w 146"/>
              <a:gd name="T41" fmla="*/ 56 h 170"/>
              <a:gd name="T42" fmla="*/ 83 w 146"/>
              <a:gd name="T43" fmla="*/ 52 h 170"/>
              <a:gd name="T44" fmla="*/ 73 w 146"/>
              <a:gd name="T45" fmla="*/ 56 h 170"/>
              <a:gd name="T46" fmla="*/ 69 w 146"/>
              <a:gd name="T47" fmla="*/ 16 h 170"/>
              <a:gd name="T48" fmla="*/ 52 w 146"/>
              <a:gd name="T49" fmla="*/ 16 h 170"/>
              <a:gd name="T50" fmla="*/ 49 w 146"/>
              <a:gd name="T51" fmla="*/ 79 h 170"/>
              <a:gd name="T52" fmla="*/ 39 w 146"/>
              <a:gd name="T53" fmla="*/ 74 h 170"/>
              <a:gd name="T54" fmla="*/ 25 w 146"/>
              <a:gd name="T55" fmla="*/ 70 h 170"/>
              <a:gd name="T56" fmla="*/ 12 w 146"/>
              <a:gd name="T57" fmla="*/ 85 h 170"/>
              <a:gd name="T58" fmla="*/ 32 w 146"/>
              <a:gd name="T59" fmla="*/ 97 h 170"/>
              <a:gd name="T60" fmla="*/ 56 w 146"/>
              <a:gd name="T61" fmla="*/ 117 h 170"/>
              <a:gd name="T62" fmla="*/ 61 w 146"/>
              <a:gd name="T63" fmla="*/ 133 h 170"/>
              <a:gd name="T64" fmla="*/ 121 w 146"/>
              <a:gd name="T65" fmla="*/ 130 h 170"/>
              <a:gd name="T66" fmla="*/ 130 w 146"/>
              <a:gd name="T67" fmla="*/ 96 h 170"/>
              <a:gd name="T68" fmla="*/ 120 w 146"/>
              <a:gd name="T69" fmla="*/ 156 h 170"/>
              <a:gd name="T70" fmla="*/ 120 w 146"/>
              <a:gd name="T71" fmla="*/ 147 h 170"/>
              <a:gd name="T72" fmla="*/ 111 w 146"/>
              <a:gd name="T73" fmla="*/ 147 h 170"/>
              <a:gd name="T74" fmla="*/ 111 w 146"/>
              <a:gd name="T75" fmla="*/ 156 h 170"/>
              <a:gd name="T76" fmla="*/ 120 w 146"/>
              <a:gd name="T77" fmla="*/ 1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70">
                <a:moveTo>
                  <a:pt x="146" y="79"/>
                </a:moveTo>
                <a:cubicBezTo>
                  <a:pt x="146" y="87"/>
                  <a:pt x="143" y="97"/>
                  <a:pt x="139" y="109"/>
                </a:cubicBezTo>
                <a:cubicBezTo>
                  <a:pt x="135" y="120"/>
                  <a:pt x="134" y="127"/>
                  <a:pt x="134" y="130"/>
                </a:cubicBezTo>
                <a:cubicBezTo>
                  <a:pt x="134" y="158"/>
                  <a:pt x="134" y="158"/>
                  <a:pt x="134" y="158"/>
                </a:cubicBezTo>
                <a:cubicBezTo>
                  <a:pt x="134" y="161"/>
                  <a:pt x="132" y="164"/>
                  <a:pt x="130" y="166"/>
                </a:cubicBezTo>
                <a:cubicBezTo>
                  <a:pt x="128" y="168"/>
                  <a:pt x="125" y="170"/>
                  <a:pt x="121" y="170"/>
                </a:cubicBezTo>
                <a:cubicBezTo>
                  <a:pt x="61" y="170"/>
                  <a:pt x="61" y="170"/>
                  <a:pt x="61" y="170"/>
                </a:cubicBezTo>
                <a:cubicBezTo>
                  <a:pt x="58" y="170"/>
                  <a:pt x="55" y="168"/>
                  <a:pt x="52" y="166"/>
                </a:cubicBezTo>
                <a:cubicBezTo>
                  <a:pt x="50" y="164"/>
                  <a:pt x="49" y="161"/>
                  <a:pt x="49" y="158"/>
                </a:cubicBezTo>
                <a:cubicBezTo>
                  <a:pt x="49" y="130"/>
                  <a:pt x="49" y="130"/>
                  <a:pt x="49" y="130"/>
                </a:cubicBezTo>
                <a:cubicBezTo>
                  <a:pt x="49" y="130"/>
                  <a:pt x="49" y="129"/>
                  <a:pt x="48" y="128"/>
                </a:cubicBezTo>
                <a:cubicBezTo>
                  <a:pt x="48" y="128"/>
                  <a:pt x="48" y="127"/>
                  <a:pt x="47" y="126"/>
                </a:cubicBezTo>
                <a:cubicBezTo>
                  <a:pt x="46" y="125"/>
                  <a:pt x="46" y="125"/>
                  <a:pt x="45" y="124"/>
                </a:cubicBezTo>
                <a:cubicBezTo>
                  <a:pt x="45" y="123"/>
                  <a:pt x="44" y="123"/>
                  <a:pt x="43" y="122"/>
                </a:cubicBezTo>
                <a:cubicBezTo>
                  <a:pt x="42" y="121"/>
                  <a:pt x="42" y="120"/>
                  <a:pt x="41" y="120"/>
                </a:cubicBezTo>
                <a:cubicBezTo>
                  <a:pt x="41" y="119"/>
                  <a:pt x="40" y="119"/>
                  <a:pt x="39" y="118"/>
                </a:cubicBezTo>
                <a:cubicBezTo>
                  <a:pt x="38" y="117"/>
                  <a:pt x="38" y="117"/>
                  <a:pt x="38" y="117"/>
                </a:cubicBezTo>
                <a:cubicBezTo>
                  <a:pt x="33" y="113"/>
                  <a:pt x="29" y="109"/>
                  <a:pt x="25" y="107"/>
                </a:cubicBezTo>
                <a:cubicBezTo>
                  <a:pt x="24" y="106"/>
                  <a:pt x="22" y="105"/>
                  <a:pt x="19" y="104"/>
                </a:cubicBezTo>
                <a:cubicBezTo>
                  <a:pt x="17" y="103"/>
                  <a:pt x="15" y="102"/>
                  <a:pt x="13" y="101"/>
                </a:cubicBezTo>
                <a:cubicBezTo>
                  <a:pt x="11" y="99"/>
                  <a:pt x="9" y="98"/>
                  <a:pt x="7" y="97"/>
                </a:cubicBezTo>
                <a:cubicBezTo>
                  <a:pt x="5" y="95"/>
                  <a:pt x="3" y="93"/>
                  <a:pt x="2" y="92"/>
                </a:cubicBezTo>
                <a:cubicBezTo>
                  <a:pt x="1" y="90"/>
                  <a:pt x="0" y="87"/>
                  <a:pt x="0" y="85"/>
                </a:cubicBezTo>
                <a:cubicBezTo>
                  <a:pt x="0" y="77"/>
                  <a:pt x="3" y="71"/>
                  <a:pt x="7" y="65"/>
                </a:cubicBezTo>
                <a:cubicBezTo>
                  <a:pt x="11" y="60"/>
                  <a:pt x="17" y="58"/>
                  <a:pt x="25" y="58"/>
                </a:cubicBezTo>
                <a:cubicBezTo>
                  <a:pt x="29" y="58"/>
                  <a:pt x="33" y="58"/>
                  <a:pt x="37" y="60"/>
                </a:cubicBezTo>
                <a:cubicBezTo>
                  <a:pt x="37" y="24"/>
                  <a:pt x="37" y="24"/>
                  <a:pt x="37" y="24"/>
                </a:cubicBezTo>
                <a:cubicBezTo>
                  <a:pt x="37" y="18"/>
                  <a:pt x="39" y="12"/>
                  <a:pt x="44" y="7"/>
                </a:cubicBezTo>
                <a:cubicBezTo>
                  <a:pt x="49" y="3"/>
                  <a:pt x="54" y="0"/>
                  <a:pt x="61" y="0"/>
                </a:cubicBezTo>
                <a:cubicBezTo>
                  <a:pt x="67" y="0"/>
                  <a:pt x="73" y="3"/>
                  <a:pt x="78" y="7"/>
                </a:cubicBezTo>
                <a:cubicBezTo>
                  <a:pt x="83" y="12"/>
                  <a:pt x="85" y="18"/>
                  <a:pt x="85" y="24"/>
                </a:cubicBezTo>
                <a:cubicBezTo>
                  <a:pt x="85" y="40"/>
                  <a:pt x="85" y="40"/>
                  <a:pt x="85" y="40"/>
                </a:cubicBezTo>
                <a:cubicBezTo>
                  <a:pt x="89" y="41"/>
                  <a:pt x="93" y="42"/>
                  <a:pt x="96" y="44"/>
                </a:cubicBezTo>
                <a:cubicBezTo>
                  <a:pt x="98" y="44"/>
                  <a:pt x="99" y="44"/>
                  <a:pt x="100" y="44"/>
                </a:cubicBezTo>
                <a:cubicBezTo>
                  <a:pt x="107" y="44"/>
                  <a:pt x="112" y="46"/>
                  <a:pt x="117" y="49"/>
                </a:cubicBezTo>
                <a:cubicBezTo>
                  <a:pt x="126" y="49"/>
                  <a:pt x="133" y="52"/>
                  <a:pt x="138" y="57"/>
                </a:cubicBezTo>
                <a:cubicBezTo>
                  <a:pt x="143" y="63"/>
                  <a:pt x="146" y="70"/>
                  <a:pt x="146" y="79"/>
                </a:cubicBezTo>
                <a:close/>
                <a:moveTo>
                  <a:pt x="134" y="79"/>
                </a:moveTo>
                <a:cubicBezTo>
                  <a:pt x="134" y="67"/>
                  <a:pt x="128" y="61"/>
                  <a:pt x="118" y="61"/>
                </a:cubicBezTo>
                <a:cubicBezTo>
                  <a:pt x="116" y="61"/>
                  <a:pt x="114" y="62"/>
                  <a:pt x="112" y="62"/>
                </a:cubicBezTo>
                <a:cubicBezTo>
                  <a:pt x="111" y="60"/>
                  <a:pt x="110" y="58"/>
                  <a:pt x="107" y="57"/>
                </a:cubicBezTo>
                <a:cubicBezTo>
                  <a:pt x="105" y="56"/>
                  <a:pt x="103" y="56"/>
                  <a:pt x="101" y="56"/>
                </a:cubicBezTo>
                <a:cubicBezTo>
                  <a:pt x="98" y="56"/>
                  <a:pt x="96" y="56"/>
                  <a:pt x="94" y="57"/>
                </a:cubicBezTo>
                <a:cubicBezTo>
                  <a:pt x="91" y="54"/>
                  <a:pt x="87" y="52"/>
                  <a:pt x="83" y="52"/>
                </a:cubicBezTo>
                <a:cubicBezTo>
                  <a:pt x="81" y="52"/>
                  <a:pt x="79" y="53"/>
                  <a:pt x="77" y="53"/>
                </a:cubicBezTo>
                <a:cubicBezTo>
                  <a:pt x="76" y="54"/>
                  <a:pt x="74" y="55"/>
                  <a:pt x="73" y="56"/>
                </a:cubicBezTo>
                <a:cubicBezTo>
                  <a:pt x="73" y="24"/>
                  <a:pt x="73" y="24"/>
                  <a:pt x="73" y="24"/>
                </a:cubicBezTo>
                <a:cubicBezTo>
                  <a:pt x="73" y="21"/>
                  <a:pt x="72" y="18"/>
                  <a:pt x="69" y="16"/>
                </a:cubicBezTo>
                <a:cubicBezTo>
                  <a:pt x="67" y="14"/>
                  <a:pt x="64" y="12"/>
                  <a:pt x="61" y="12"/>
                </a:cubicBezTo>
                <a:cubicBezTo>
                  <a:pt x="58" y="12"/>
                  <a:pt x="55" y="14"/>
                  <a:pt x="52" y="16"/>
                </a:cubicBezTo>
                <a:cubicBezTo>
                  <a:pt x="50" y="18"/>
                  <a:pt x="49" y="21"/>
                  <a:pt x="49" y="24"/>
                </a:cubicBezTo>
                <a:cubicBezTo>
                  <a:pt x="49" y="79"/>
                  <a:pt x="49" y="79"/>
                  <a:pt x="49" y="79"/>
                </a:cubicBezTo>
                <a:cubicBezTo>
                  <a:pt x="48" y="79"/>
                  <a:pt x="46" y="78"/>
                  <a:pt x="44" y="77"/>
                </a:cubicBezTo>
                <a:cubicBezTo>
                  <a:pt x="42" y="77"/>
                  <a:pt x="41" y="75"/>
                  <a:pt x="39" y="74"/>
                </a:cubicBezTo>
                <a:cubicBezTo>
                  <a:pt x="37" y="73"/>
                  <a:pt x="35" y="72"/>
                  <a:pt x="33" y="71"/>
                </a:cubicBezTo>
                <a:cubicBezTo>
                  <a:pt x="30" y="70"/>
                  <a:pt x="27" y="70"/>
                  <a:pt x="25" y="70"/>
                </a:cubicBezTo>
                <a:cubicBezTo>
                  <a:pt x="20" y="70"/>
                  <a:pt x="17" y="71"/>
                  <a:pt x="15" y="74"/>
                </a:cubicBezTo>
                <a:cubicBezTo>
                  <a:pt x="13" y="77"/>
                  <a:pt x="12" y="80"/>
                  <a:pt x="12" y="85"/>
                </a:cubicBezTo>
                <a:cubicBezTo>
                  <a:pt x="12" y="86"/>
                  <a:pt x="17" y="89"/>
                  <a:pt x="26" y="93"/>
                </a:cubicBezTo>
                <a:cubicBezTo>
                  <a:pt x="28" y="95"/>
                  <a:pt x="30" y="96"/>
                  <a:pt x="32" y="97"/>
                </a:cubicBezTo>
                <a:cubicBezTo>
                  <a:pt x="36" y="99"/>
                  <a:pt x="40" y="103"/>
                  <a:pt x="45" y="108"/>
                </a:cubicBezTo>
                <a:cubicBezTo>
                  <a:pt x="51" y="112"/>
                  <a:pt x="54" y="115"/>
                  <a:pt x="56" y="117"/>
                </a:cubicBezTo>
                <a:cubicBezTo>
                  <a:pt x="59" y="121"/>
                  <a:pt x="61" y="126"/>
                  <a:pt x="61" y="130"/>
                </a:cubicBezTo>
                <a:cubicBezTo>
                  <a:pt x="61" y="133"/>
                  <a:pt x="61" y="133"/>
                  <a:pt x="61" y="133"/>
                </a:cubicBezTo>
                <a:cubicBezTo>
                  <a:pt x="121" y="133"/>
                  <a:pt x="121" y="133"/>
                  <a:pt x="121" y="133"/>
                </a:cubicBezTo>
                <a:cubicBezTo>
                  <a:pt x="121" y="130"/>
                  <a:pt x="121" y="130"/>
                  <a:pt x="121" y="130"/>
                </a:cubicBezTo>
                <a:cubicBezTo>
                  <a:pt x="121" y="126"/>
                  <a:pt x="122" y="121"/>
                  <a:pt x="124" y="115"/>
                </a:cubicBezTo>
                <a:cubicBezTo>
                  <a:pt x="126" y="109"/>
                  <a:pt x="128" y="102"/>
                  <a:pt x="130" y="96"/>
                </a:cubicBezTo>
                <a:cubicBezTo>
                  <a:pt x="133" y="90"/>
                  <a:pt x="134" y="84"/>
                  <a:pt x="134" y="79"/>
                </a:cubicBezTo>
                <a:close/>
                <a:moveTo>
                  <a:pt x="120" y="156"/>
                </a:moveTo>
                <a:cubicBezTo>
                  <a:pt x="121" y="155"/>
                  <a:pt x="121" y="153"/>
                  <a:pt x="121" y="152"/>
                </a:cubicBezTo>
                <a:cubicBezTo>
                  <a:pt x="121" y="150"/>
                  <a:pt x="121" y="148"/>
                  <a:pt x="120" y="147"/>
                </a:cubicBezTo>
                <a:cubicBezTo>
                  <a:pt x="118" y="146"/>
                  <a:pt x="117" y="145"/>
                  <a:pt x="115" y="145"/>
                </a:cubicBezTo>
                <a:cubicBezTo>
                  <a:pt x="114" y="145"/>
                  <a:pt x="112" y="146"/>
                  <a:pt x="111" y="147"/>
                </a:cubicBezTo>
                <a:cubicBezTo>
                  <a:pt x="110" y="148"/>
                  <a:pt x="109" y="150"/>
                  <a:pt x="109" y="152"/>
                </a:cubicBezTo>
                <a:cubicBezTo>
                  <a:pt x="109" y="153"/>
                  <a:pt x="110" y="155"/>
                  <a:pt x="111" y="156"/>
                </a:cubicBezTo>
                <a:cubicBezTo>
                  <a:pt x="112" y="157"/>
                  <a:pt x="114" y="158"/>
                  <a:pt x="115" y="158"/>
                </a:cubicBezTo>
                <a:cubicBezTo>
                  <a:pt x="117" y="158"/>
                  <a:pt x="118" y="157"/>
                  <a:pt x="120" y="15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2" name="Freeform 162"/>
          <p:cNvSpPr>
            <a:spLocks noEditPoints="1"/>
          </p:cNvSpPr>
          <p:nvPr/>
        </p:nvSpPr>
        <p:spPr bwMode="auto">
          <a:xfrm>
            <a:off x="1823772" y="3710229"/>
            <a:ext cx="201877" cy="235176"/>
          </a:xfrm>
          <a:custGeom>
            <a:avLst/>
            <a:gdLst>
              <a:gd name="T0" fmla="*/ 138 w 146"/>
              <a:gd name="T1" fmla="*/ 112 h 170"/>
              <a:gd name="T2" fmla="*/ 117 w 146"/>
              <a:gd name="T3" fmla="*/ 120 h 170"/>
              <a:gd name="T4" fmla="*/ 96 w 146"/>
              <a:gd name="T5" fmla="*/ 126 h 170"/>
              <a:gd name="T6" fmla="*/ 85 w 146"/>
              <a:gd name="T7" fmla="*/ 145 h 170"/>
              <a:gd name="T8" fmla="*/ 61 w 146"/>
              <a:gd name="T9" fmla="*/ 170 h 170"/>
              <a:gd name="T10" fmla="*/ 37 w 146"/>
              <a:gd name="T11" fmla="*/ 145 h 170"/>
              <a:gd name="T12" fmla="*/ 25 w 146"/>
              <a:gd name="T13" fmla="*/ 112 h 170"/>
              <a:gd name="T14" fmla="*/ 0 w 146"/>
              <a:gd name="T15" fmla="*/ 85 h 170"/>
              <a:gd name="T16" fmla="*/ 7 w 146"/>
              <a:gd name="T17" fmla="*/ 73 h 170"/>
              <a:gd name="T18" fmla="*/ 20 w 146"/>
              <a:gd name="T19" fmla="*/ 66 h 170"/>
              <a:gd name="T20" fmla="*/ 38 w 146"/>
              <a:gd name="T21" fmla="*/ 53 h 170"/>
              <a:gd name="T22" fmla="*/ 41 w 146"/>
              <a:gd name="T23" fmla="*/ 50 h 170"/>
              <a:gd name="T24" fmla="*/ 45 w 146"/>
              <a:gd name="T25" fmla="*/ 46 h 170"/>
              <a:gd name="T26" fmla="*/ 48 w 146"/>
              <a:gd name="T27" fmla="*/ 42 h 170"/>
              <a:gd name="T28" fmla="*/ 49 w 146"/>
              <a:gd name="T29" fmla="*/ 12 h 170"/>
              <a:gd name="T30" fmla="*/ 61 w 146"/>
              <a:gd name="T31" fmla="*/ 0 h 170"/>
              <a:gd name="T32" fmla="*/ 130 w 146"/>
              <a:gd name="T33" fmla="*/ 4 h 170"/>
              <a:gd name="T34" fmla="*/ 134 w 146"/>
              <a:gd name="T35" fmla="*/ 40 h 170"/>
              <a:gd name="T36" fmla="*/ 146 w 146"/>
              <a:gd name="T37" fmla="*/ 91 h 170"/>
              <a:gd name="T38" fmla="*/ 131 w 146"/>
              <a:gd name="T39" fmla="*/ 74 h 170"/>
              <a:gd name="T40" fmla="*/ 121 w 146"/>
              <a:gd name="T41" fmla="*/ 40 h 170"/>
              <a:gd name="T42" fmla="*/ 61 w 146"/>
              <a:gd name="T43" fmla="*/ 37 h 170"/>
              <a:gd name="T44" fmla="*/ 60 w 146"/>
              <a:gd name="T45" fmla="*/ 46 h 170"/>
              <a:gd name="T46" fmla="*/ 52 w 146"/>
              <a:gd name="T47" fmla="*/ 57 h 170"/>
              <a:gd name="T48" fmla="*/ 46 w 146"/>
              <a:gd name="T49" fmla="*/ 62 h 170"/>
              <a:gd name="T50" fmla="*/ 25 w 146"/>
              <a:gd name="T51" fmla="*/ 77 h 170"/>
              <a:gd name="T52" fmla="*/ 20 w 146"/>
              <a:gd name="T53" fmla="*/ 79 h 170"/>
              <a:gd name="T54" fmla="*/ 14 w 146"/>
              <a:gd name="T55" fmla="*/ 83 h 170"/>
              <a:gd name="T56" fmla="*/ 15 w 146"/>
              <a:gd name="T57" fmla="*/ 96 h 170"/>
              <a:gd name="T58" fmla="*/ 33 w 146"/>
              <a:gd name="T59" fmla="*/ 99 h 170"/>
              <a:gd name="T60" fmla="*/ 44 w 146"/>
              <a:gd name="T61" fmla="*/ 92 h 170"/>
              <a:gd name="T62" fmla="*/ 49 w 146"/>
              <a:gd name="T63" fmla="*/ 145 h 170"/>
              <a:gd name="T64" fmla="*/ 61 w 146"/>
              <a:gd name="T65" fmla="*/ 158 h 170"/>
              <a:gd name="T66" fmla="*/ 73 w 146"/>
              <a:gd name="T67" fmla="*/ 145 h 170"/>
              <a:gd name="T68" fmla="*/ 83 w 146"/>
              <a:gd name="T69" fmla="*/ 117 h 170"/>
              <a:gd name="T70" fmla="*/ 101 w 146"/>
              <a:gd name="T71" fmla="*/ 114 h 170"/>
              <a:gd name="T72" fmla="*/ 112 w 146"/>
              <a:gd name="T73" fmla="*/ 108 h 170"/>
              <a:gd name="T74" fmla="*/ 130 w 146"/>
              <a:gd name="T75" fmla="*/ 104 h 170"/>
              <a:gd name="T76" fmla="*/ 120 w 146"/>
              <a:gd name="T77" fmla="*/ 23 h 170"/>
              <a:gd name="T78" fmla="*/ 120 w 146"/>
              <a:gd name="T79" fmla="*/ 14 h 170"/>
              <a:gd name="T80" fmla="*/ 111 w 146"/>
              <a:gd name="T81" fmla="*/ 14 h 170"/>
              <a:gd name="T82" fmla="*/ 111 w 146"/>
              <a:gd name="T83" fmla="*/ 23 h 170"/>
              <a:gd name="T84" fmla="*/ 120 w 146"/>
              <a:gd name="T85" fmla="*/ 2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170">
                <a:moveTo>
                  <a:pt x="146" y="91"/>
                </a:moveTo>
                <a:cubicBezTo>
                  <a:pt x="146" y="100"/>
                  <a:pt x="143" y="107"/>
                  <a:pt x="138" y="112"/>
                </a:cubicBezTo>
                <a:cubicBezTo>
                  <a:pt x="133" y="118"/>
                  <a:pt x="127" y="121"/>
                  <a:pt x="118" y="121"/>
                </a:cubicBezTo>
                <a:cubicBezTo>
                  <a:pt x="117" y="120"/>
                  <a:pt x="117" y="120"/>
                  <a:pt x="117" y="120"/>
                </a:cubicBezTo>
                <a:cubicBezTo>
                  <a:pt x="112" y="124"/>
                  <a:pt x="107" y="126"/>
                  <a:pt x="100" y="126"/>
                </a:cubicBezTo>
                <a:cubicBezTo>
                  <a:pt x="99" y="126"/>
                  <a:pt x="98" y="126"/>
                  <a:pt x="96" y="126"/>
                </a:cubicBezTo>
                <a:cubicBezTo>
                  <a:pt x="93" y="128"/>
                  <a:pt x="89" y="129"/>
                  <a:pt x="85" y="129"/>
                </a:cubicBezTo>
                <a:cubicBezTo>
                  <a:pt x="85" y="145"/>
                  <a:pt x="85" y="145"/>
                  <a:pt x="85" y="145"/>
                </a:cubicBezTo>
                <a:cubicBezTo>
                  <a:pt x="85" y="152"/>
                  <a:pt x="83" y="158"/>
                  <a:pt x="78" y="163"/>
                </a:cubicBezTo>
                <a:cubicBezTo>
                  <a:pt x="73" y="167"/>
                  <a:pt x="67" y="170"/>
                  <a:pt x="61" y="170"/>
                </a:cubicBezTo>
                <a:cubicBezTo>
                  <a:pt x="54" y="170"/>
                  <a:pt x="49" y="167"/>
                  <a:pt x="44" y="162"/>
                </a:cubicBezTo>
                <a:cubicBezTo>
                  <a:pt x="39" y="158"/>
                  <a:pt x="37" y="152"/>
                  <a:pt x="37" y="145"/>
                </a:cubicBezTo>
                <a:cubicBezTo>
                  <a:pt x="37" y="110"/>
                  <a:pt x="37" y="110"/>
                  <a:pt x="37" y="110"/>
                </a:cubicBezTo>
                <a:cubicBezTo>
                  <a:pt x="33" y="111"/>
                  <a:pt x="29" y="112"/>
                  <a:pt x="25" y="112"/>
                </a:cubicBezTo>
                <a:cubicBezTo>
                  <a:pt x="17" y="112"/>
                  <a:pt x="11" y="110"/>
                  <a:pt x="7" y="104"/>
                </a:cubicBezTo>
                <a:cubicBezTo>
                  <a:pt x="3" y="99"/>
                  <a:pt x="0" y="93"/>
                  <a:pt x="0" y="85"/>
                </a:cubicBezTo>
                <a:cubicBezTo>
                  <a:pt x="0" y="83"/>
                  <a:pt x="1" y="80"/>
                  <a:pt x="2" y="78"/>
                </a:cubicBezTo>
                <a:cubicBezTo>
                  <a:pt x="3" y="76"/>
                  <a:pt x="5" y="75"/>
                  <a:pt x="7" y="73"/>
                </a:cubicBezTo>
                <a:cubicBezTo>
                  <a:pt x="9" y="72"/>
                  <a:pt x="11" y="70"/>
                  <a:pt x="13" y="69"/>
                </a:cubicBezTo>
                <a:cubicBezTo>
                  <a:pt x="15" y="68"/>
                  <a:pt x="17" y="67"/>
                  <a:pt x="20" y="66"/>
                </a:cubicBezTo>
                <a:cubicBezTo>
                  <a:pt x="22" y="65"/>
                  <a:pt x="24" y="64"/>
                  <a:pt x="25" y="63"/>
                </a:cubicBezTo>
                <a:cubicBezTo>
                  <a:pt x="29" y="61"/>
                  <a:pt x="33" y="57"/>
                  <a:pt x="38" y="53"/>
                </a:cubicBezTo>
                <a:cubicBezTo>
                  <a:pt x="38" y="53"/>
                  <a:pt x="38" y="53"/>
                  <a:pt x="39" y="52"/>
                </a:cubicBezTo>
                <a:cubicBezTo>
                  <a:pt x="40" y="51"/>
                  <a:pt x="41" y="51"/>
                  <a:pt x="41" y="50"/>
                </a:cubicBezTo>
                <a:cubicBezTo>
                  <a:pt x="42" y="50"/>
                  <a:pt x="42" y="49"/>
                  <a:pt x="43" y="48"/>
                </a:cubicBezTo>
                <a:cubicBezTo>
                  <a:pt x="44" y="47"/>
                  <a:pt x="45" y="47"/>
                  <a:pt x="45" y="46"/>
                </a:cubicBezTo>
                <a:cubicBezTo>
                  <a:pt x="46" y="45"/>
                  <a:pt x="46" y="45"/>
                  <a:pt x="47" y="44"/>
                </a:cubicBezTo>
                <a:cubicBezTo>
                  <a:pt x="48" y="43"/>
                  <a:pt x="48" y="42"/>
                  <a:pt x="48" y="42"/>
                </a:cubicBezTo>
                <a:cubicBezTo>
                  <a:pt x="49" y="41"/>
                  <a:pt x="49" y="40"/>
                  <a:pt x="49" y="40"/>
                </a:cubicBezTo>
                <a:cubicBezTo>
                  <a:pt x="49" y="12"/>
                  <a:pt x="49" y="12"/>
                  <a:pt x="49" y="12"/>
                </a:cubicBezTo>
                <a:cubicBezTo>
                  <a:pt x="49" y="9"/>
                  <a:pt x="50" y="6"/>
                  <a:pt x="52" y="4"/>
                </a:cubicBezTo>
                <a:cubicBezTo>
                  <a:pt x="55" y="1"/>
                  <a:pt x="58" y="0"/>
                  <a:pt x="61" y="0"/>
                </a:cubicBezTo>
                <a:cubicBezTo>
                  <a:pt x="121" y="0"/>
                  <a:pt x="121" y="0"/>
                  <a:pt x="121" y="0"/>
                </a:cubicBezTo>
                <a:cubicBezTo>
                  <a:pt x="125" y="0"/>
                  <a:pt x="128" y="1"/>
                  <a:pt x="130" y="4"/>
                </a:cubicBezTo>
                <a:cubicBezTo>
                  <a:pt x="132" y="6"/>
                  <a:pt x="134" y="9"/>
                  <a:pt x="134" y="12"/>
                </a:cubicBezTo>
                <a:cubicBezTo>
                  <a:pt x="134" y="40"/>
                  <a:pt x="134" y="40"/>
                  <a:pt x="134" y="40"/>
                </a:cubicBezTo>
                <a:cubicBezTo>
                  <a:pt x="134" y="43"/>
                  <a:pt x="135" y="50"/>
                  <a:pt x="139" y="61"/>
                </a:cubicBezTo>
                <a:cubicBezTo>
                  <a:pt x="143" y="73"/>
                  <a:pt x="146" y="83"/>
                  <a:pt x="146" y="91"/>
                </a:cubicBezTo>
                <a:close/>
                <a:moveTo>
                  <a:pt x="134" y="91"/>
                </a:moveTo>
                <a:cubicBezTo>
                  <a:pt x="134" y="86"/>
                  <a:pt x="133" y="80"/>
                  <a:pt x="131" y="74"/>
                </a:cubicBezTo>
                <a:cubicBezTo>
                  <a:pt x="128" y="67"/>
                  <a:pt x="126" y="61"/>
                  <a:pt x="124" y="55"/>
                </a:cubicBezTo>
                <a:cubicBezTo>
                  <a:pt x="122" y="49"/>
                  <a:pt x="121" y="44"/>
                  <a:pt x="121" y="40"/>
                </a:cubicBezTo>
                <a:cubicBezTo>
                  <a:pt x="121" y="37"/>
                  <a:pt x="121" y="37"/>
                  <a:pt x="121" y="37"/>
                </a:cubicBezTo>
                <a:cubicBezTo>
                  <a:pt x="61" y="37"/>
                  <a:pt x="61" y="37"/>
                  <a:pt x="61" y="37"/>
                </a:cubicBezTo>
                <a:cubicBezTo>
                  <a:pt x="61" y="40"/>
                  <a:pt x="61" y="40"/>
                  <a:pt x="61" y="40"/>
                </a:cubicBezTo>
                <a:cubicBezTo>
                  <a:pt x="61" y="42"/>
                  <a:pt x="61" y="44"/>
                  <a:pt x="60" y="46"/>
                </a:cubicBezTo>
                <a:cubicBezTo>
                  <a:pt x="59" y="48"/>
                  <a:pt x="58" y="50"/>
                  <a:pt x="56" y="52"/>
                </a:cubicBezTo>
                <a:cubicBezTo>
                  <a:pt x="55" y="54"/>
                  <a:pt x="53" y="55"/>
                  <a:pt x="52" y="57"/>
                </a:cubicBezTo>
                <a:cubicBezTo>
                  <a:pt x="51" y="58"/>
                  <a:pt x="49" y="59"/>
                  <a:pt x="47" y="61"/>
                </a:cubicBezTo>
                <a:cubicBezTo>
                  <a:pt x="46" y="62"/>
                  <a:pt x="46" y="62"/>
                  <a:pt x="46" y="62"/>
                </a:cubicBezTo>
                <a:cubicBezTo>
                  <a:pt x="40" y="67"/>
                  <a:pt x="36" y="70"/>
                  <a:pt x="32" y="73"/>
                </a:cubicBezTo>
                <a:cubicBezTo>
                  <a:pt x="30" y="74"/>
                  <a:pt x="28" y="75"/>
                  <a:pt x="25" y="77"/>
                </a:cubicBezTo>
                <a:cubicBezTo>
                  <a:pt x="25" y="77"/>
                  <a:pt x="24" y="77"/>
                  <a:pt x="23" y="78"/>
                </a:cubicBezTo>
                <a:cubicBezTo>
                  <a:pt x="22" y="78"/>
                  <a:pt x="21" y="79"/>
                  <a:pt x="20" y="79"/>
                </a:cubicBezTo>
                <a:cubicBezTo>
                  <a:pt x="19" y="80"/>
                  <a:pt x="18" y="80"/>
                  <a:pt x="16" y="81"/>
                </a:cubicBezTo>
                <a:cubicBezTo>
                  <a:pt x="15" y="82"/>
                  <a:pt x="14" y="83"/>
                  <a:pt x="14" y="83"/>
                </a:cubicBezTo>
                <a:cubicBezTo>
                  <a:pt x="13" y="84"/>
                  <a:pt x="13" y="84"/>
                  <a:pt x="13" y="85"/>
                </a:cubicBezTo>
                <a:cubicBezTo>
                  <a:pt x="13" y="89"/>
                  <a:pt x="13" y="93"/>
                  <a:pt x="15" y="96"/>
                </a:cubicBezTo>
                <a:cubicBezTo>
                  <a:pt x="17" y="99"/>
                  <a:pt x="20" y="100"/>
                  <a:pt x="25" y="100"/>
                </a:cubicBezTo>
                <a:cubicBezTo>
                  <a:pt x="27" y="100"/>
                  <a:pt x="30" y="100"/>
                  <a:pt x="33" y="99"/>
                </a:cubicBezTo>
                <a:cubicBezTo>
                  <a:pt x="35" y="98"/>
                  <a:pt x="37" y="97"/>
                  <a:pt x="39" y="96"/>
                </a:cubicBezTo>
                <a:cubicBezTo>
                  <a:pt x="41" y="94"/>
                  <a:pt x="42" y="93"/>
                  <a:pt x="44" y="92"/>
                </a:cubicBezTo>
                <a:cubicBezTo>
                  <a:pt x="46" y="91"/>
                  <a:pt x="48" y="91"/>
                  <a:pt x="49" y="91"/>
                </a:cubicBezTo>
                <a:cubicBezTo>
                  <a:pt x="49" y="145"/>
                  <a:pt x="49" y="145"/>
                  <a:pt x="49" y="145"/>
                </a:cubicBezTo>
                <a:cubicBezTo>
                  <a:pt x="49" y="149"/>
                  <a:pt x="50" y="151"/>
                  <a:pt x="52" y="154"/>
                </a:cubicBezTo>
                <a:cubicBezTo>
                  <a:pt x="55" y="156"/>
                  <a:pt x="58" y="158"/>
                  <a:pt x="61" y="158"/>
                </a:cubicBezTo>
                <a:cubicBezTo>
                  <a:pt x="64" y="158"/>
                  <a:pt x="67" y="156"/>
                  <a:pt x="69" y="154"/>
                </a:cubicBezTo>
                <a:cubicBezTo>
                  <a:pt x="72" y="152"/>
                  <a:pt x="73" y="149"/>
                  <a:pt x="73" y="145"/>
                </a:cubicBezTo>
                <a:cubicBezTo>
                  <a:pt x="73" y="114"/>
                  <a:pt x="73" y="114"/>
                  <a:pt x="73" y="114"/>
                </a:cubicBezTo>
                <a:cubicBezTo>
                  <a:pt x="76" y="116"/>
                  <a:pt x="79" y="117"/>
                  <a:pt x="83" y="117"/>
                </a:cubicBezTo>
                <a:cubicBezTo>
                  <a:pt x="87" y="117"/>
                  <a:pt x="91" y="116"/>
                  <a:pt x="94" y="112"/>
                </a:cubicBezTo>
                <a:cubicBezTo>
                  <a:pt x="96" y="114"/>
                  <a:pt x="98" y="114"/>
                  <a:pt x="101" y="114"/>
                </a:cubicBezTo>
                <a:cubicBezTo>
                  <a:pt x="103" y="114"/>
                  <a:pt x="105" y="114"/>
                  <a:pt x="107" y="113"/>
                </a:cubicBezTo>
                <a:cubicBezTo>
                  <a:pt x="110" y="111"/>
                  <a:pt x="111" y="110"/>
                  <a:pt x="112" y="108"/>
                </a:cubicBezTo>
                <a:cubicBezTo>
                  <a:pt x="114" y="108"/>
                  <a:pt x="116" y="108"/>
                  <a:pt x="118" y="108"/>
                </a:cubicBezTo>
                <a:cubicBezTo>
                  <a:pt x="123" y="108"/>
                  <a:pt x="127" y="107"/>
                  <a:pt x="130" y="104"/>
                </a:cubicBezTo>
                <a:cubicBezTo>
                  <a:pt x="132" y="101"/>
                  <a:pt x="134" y="96"/>
                  <a:pt x="134" y="91"/>
                </a:cubicBezTo>
                <a:close/>
                <a:moveTo>
                  <a:pt x="120" y="23"/>
                </a:moveTo>
                <a:cubicBezTo>
                  <a:pt x="121" y="21"/>
                  <a:pt x="121" y="20"/>
                  <a:pt x="121" y="18"/>
                </a:cubicBezTo>
                <a:cubicBezTo>
                  <a:pt x="121" y="17"/>
                  <a:pt x="121" y="15"/>
                  <a:pt x="120" y="14"/>
                </a:cubicBezTo>
                <a:cubicBezTo>
                  <a:pt x="118" y="13"/>
                  <a:pt x="117" y="12"/>
                  <a:pt x="115" y="12"/>
                </a:cubicBezTo>
                <a:cubicBezTo>
                  <a:pt x="114" y="12"/>
                  <a:pt x="112" y="13"/>
                  <a:pt x="111" y="14"/>
                </a:cubicBezTo>
                <a:cubicBezTo>
                  <a:pt x="110" y="15"/>
                  <a:pt x="109" y="17"/>
                  <a:pt x="109" y="18"/>
                </a:cubicBezTo>
                <a:cubicBezTo>
                  <a:pt x="109" y="20"/>
                  <a:pt x="110" y="21"/>
                  <a:pt x="111" y="23"/>
                </a:cubicBezTo>
                <a:cubicBezTo>
                  <a:pt x="112" y="24"/>
                  <a:pt x="114" y="24"/>
                  <a:pt x="115" y="24"/>
                </a:cubicBezTo>
                <a:cubicBezTo>
                  <a:pt x="117" y="24"/>
                  <a:pt x="118" y="24"/>
                  <a:pt x="120" y="2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3" name="Freeform 163"/>
          <p:cNvSpPr>
            <a:spLocks noEditPoints="1"/>
          </p:cNvSpPr>
          <p:nvPr/>
        </p:nvSpPr>
        <p:spPr bwMode="auto">
          <a:xfrm>
            <a:off x="2079760" y="3726880"/>
            <a:ext cx="201877" cy="201877"/>
          </a:xfrm>
          <a:custGeom>
            <a:avLst/>
            <a:gdLst>
              <a:gd name="T0" fmla="*/ 136 w 146"/>
              <a:gd name="T1" fmla="*/ 36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09 w 146"/>
              <a:gd name="T23" fmla="*/ 10 h 146"/>
              <a:gd name="T24" fmla="*/ 136 w 146"/>
              <a:gd name="T25" fmla="*/ 36 h 146"/>
              <a:gd name="T26" fmla="*/ 121 w 146"/>
              <a:gd name="T27" fmla="*/ 79 h 146"/>
              <a:gd name="T28" fmla="*/ 121 w 146"/>
              <a:gd name="T29" fmla="*/ 67 h 146"/>
              <a:gd name="T30" fmla="*/ 120 w 146"/>
              <a:gd name="T31" fmla="*/ 63 h 146"/>
              <a:gd name="T32" fmla="*/ 115 w 146"/>
              <a:gd name="T33" fmla="*/ 61 h 146"/>
              <a:gd name="T34" fmla="*/ 68 w 146"/>
              <a:gd name="T35" fmla="*/ 61 h 146"/>
              <a:gd name="T36" fmla="*/ 86 w 146"/>
              <a:gd name="T37" fmla="*/ 43 h 146"/>
              <a:gd name="T38" fmla="*/ 88 w 146"/>
              <a:gd name="T39" fmla="*/ 39 h 146"/>
              <a:gd name="T40" fmla="*/ 86 w 146"/>
              <a:gd name="T41" fmla="*/ 34 h 146"/>
              <a:gd name="T42" fmla="*/ 77 w 146"/>
              <a:gd name="T43" fmla="*/ 26 h 146"/>
              <a:gd name="T44" fmla="*/ 73 w 146"/>
              <a:gd name="T45" fmla="*/ 24 h 146"/>
              <a:gd name="T46" fmla="*/ 69 w 146"/>
              <a:gd name="T47" fmla="*/ 26 h 146"/>
              <a:gd name="T48" fmla="*/ 34 w 146"/>
              <a:gd name="T49" fmla="*/ 60 h 146"/>
              <a:gd name="T50" fmla="*/ 26 w 146"/>
              <a:gd name="T51" fmla="*/ 69 h 146"/>
              <a:gd name="T52" fmla="*/ 24 w 146"/>
              <a:gd name="T53" fmla="*/ 73 h 146"/>
              <a:gd name="T54" fmla="*/ 26 w 146"/>
              <a:gd name="T55" fmla="*/ 77 h 146"/>
              <a:gd name="T56" fmla="*/ 34 w 146"/>
              <a:gd name="T57" fmla="*/ 86 h 146"/>
              <a:gd name="T58" fmla="*/ 69 w 146"/>
              <a:gd name="T59" fmla="*/ 120 h 146"/>
              <a:gd name="T60" fmla="*/ 73 w 146"/>
              <a:gd name="T61" fmla="*/ 122 h 146"/>
              <a:gd name="T62" fmla="*/ 77 w 146"/>
              <a:gd name="T63" fmla="*/ 120 h 146"/>
              <a:gd name="T64" fmla="*/ 86 w 146"/>
              <a:gd name="T65" fmla="*/ 111 h 146"/>
              <a:gd name="T66" fmla="*/ 88 w 146"/>
              <a:gd name="T67" fmla="*/ 107 h 146"/>
              <a:gd name="T68" fmla="*/ 86 w 146"/>
              <a:gd name="T69" fmla="*/ 103 h 146"/>
              <a:gd name="T70" fmla="*/ 68 w 146"/>
              <a:gd name="T71" fmla="*/ 85 h 146"/>
              <a:gd name="T72" fmla="*/ 115 w 146"/>
              <a:gd name="T73" fmla="*/ 85 h 146"/>
              <a:gd name="T74" fmla="*/ 120 w 146"/>
              <a:gd name="T75" fmla="*/ 83 h 146"/>
              <a:gd name="T76" fmla="*/ 121 w 146"/>
              <a:gd name="T77"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09"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09" y="10"/>
                </a:cubicBezTo>
                <a:cubicBezTo>
                  <a:pt x="121" y="17"/>
                  <a:pt x="129" y="25"/>
                  <a:pt x="136" y="36"/>
                </a:cubicBezTo>
                <a:close/>
                <a:moveTo>
                  <a:pt x="121" y="79"/>
                </a:moveTo>
                <a:cubicBezTo>
                  <a:pt x="121" y="67"/>
                  <a:pt x="121" y="67"/>
                  <a:pt x="121" y="67"/>
                </a:cubicBezTo>
                <a:cubicBezTo>
                  <a:pt x="121" y="65"/>
                  <a:pt x="121" y="64"/>
                  <a:pt x="120" y="63"/>
                </a:cubicBezTo>
                <a:cubicBezTo>
                  <a:pt x="118" y="61"/>
                  <a:pt x="117" y="61"/>
                  <a:pt x="115" y="61"/>
                </a:cubicBezTo>
                <a:cubicBezTo>
                  <a:pt x="68" y="61"/>
                  <a:pt x="68" y="61"/>
                  <a:pt x="68" y="61"/>
                </a:cubicBezTo>
                <a:cubicBezTo>
                  <a:pt x="86" y="43"/>
                  <a:pt x="86" y="43"/>
                  <a:pt x="86" y="43"/>
                </a:cubicBezTo>
                <a:cubicBezTo>
                  <a:pt x="87" y="42"/>
                  <a:pt x="88" y="40"/>
                  <a:pt x="88" y="39"/>
                </a:cubicBezTo>
                <a:cubicBezTo>
                  <a:pt x="88" y="37"/>
                  <a:pt x="87" y="36"/>
                  <a:pt x="86" y="34"/>
                </a:cubicBezTo>
                <a:cubicBezTo>
                  <a:pt x="77" y="26"/>
                  <a:pt x="77" y="26"/>
                  <a:pt x="77" y="26"/>
                </a:cubicBezTo>
                <a:cubicBezTo>
                  <a:pt x="76" y="25"/>
                  <a:pt x="75" y="24"/>
                  <a:pt x="73" y="24"/>
                </a:cubicBezTo>
                <a:cubicBezTo>
                  <a:pt x="71" y="24"/>
                  <a:pt x="70" y="25"/>
                  <a:pt x="69" y="26"/>
                </a:cubicBezTo>
                <a:cubicBezTo>
                  <a:pt x="34" y="60"/>
                  <a:pt x="34" y="60"/>
                  <a:pt x="34" y="60"/>
                </a:cubicBezTo>
                <a:cubicBezTo>
                  <a:pt x="26" y="69"/>
                  <a:pt x="26" y="69"/>
                  <a:pt x="26" y="69"/>
                </a:cubicBezTo>
                <a:cubicBezTo>
                  <a:pt x="25" y="70"/>
                  <a:pt x="24" y="71"/>
                  <a:pt x="24" y="73"/>
                </a:cubicBezTo>
                <a:cubicBezTo>
                  <a:pt x="24" y="75"/>
                  <a:pt x="25" y="76"/>
                  <a:pt x="26" y="77"/>
                </a:cubicBezTo>
                <a:cubicBezTo>
                  <a:pt x="34" y="86"/>
                  <a:pt x="34" y="86"/>
                  <a:pt x="34" y="86"/>
                </a:cubicBezTo>
                <a:cubicBezTo>
                  <a:pt x="69" y="120"/>
                  <a:pt x="69" y="120"/>
                  <a:pt x="69" y="120"/>
                </a:cubicBezTo>
                <a:cubicBezTo>
                  <a:pt x="70" y="121"/>
                  <a:pt x="71" y="122"/>
                  <a:pt x="73" y="122"/>
                </a:cubicBezTo>
                <a:cubicBezTo>
                  <a:pt x="75" y="122"/>
                  <a:pt x="76" y="121"/>
                  <a:pt x="77" y="120"/>
                </a:cubicBezTo>
                <a:cubicBezTo>
                  <a:pt x="86" y="111"/>
                  <a:pt x="86" y="111"/>
                  <a:pt x="86" y="111"/>
                </a:cubicBezTo>
                <a:cubicBezTo>
                  <a:pt x="87" y="110"/>
                  <a:pt x="88" y="109"/>
                  <a:pt x="88" y="107"/>
                </a:cubicBezTo>
                <a:cubicBezTo>
                  <a:pt x="88" y="105"/>
                  <a:pt x="87" y="104"/>
                  <a:pt x="86" y="103"/>
                </a:cubicBezTo>
                <a:cubicBezTo>
                  <a:pt x="68" y="85"/>
                  <a:pt x="68" y="85"/>
                  <a:pt x="68" y="85"/>
                </a:cubicBezTo>
                <a:cubicBezTo>
                  <a:pt x="115" y="85"/>
                  <a:pt x="115" y="85"/>
                  <a:pt x="115" y="85"/>
                </a:cubicBezTo>
                <a:cubicBezTo>
                  <a:pt x="117" y="85"/>
                  <a:pt x="118" y="84"/>
                  <a:pt x="120" y="83"/>
                </a:cubicBezTo>
                <a:cubicBezTo>
                  <a:pt x="121" y="82"/>
                  <a:pt x="121" y="81"/>
                  <a:pt x="121"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4" name="Freeform 164"/>
          <p:cNvSpPr>
            <a:spLocks noEditPoints="1"/>
          </p:cNvSpPr>
          <p:nvPr/>
        </p:nvSpPr>
        <p:spPr bwMode="auto">
          <a:xfrm>
            <a:off x="2337829" y="3726880"/>
            <a:ext cx="199795" cy="201877"/>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77 w 146"/>
              <a:gd name="T33" fmla="*/ 26 h 146"/>
              <a:gd name="T34" fmla="*/ 73 w 146"/>
              <a:gd name="T35" fmla="*/ 24 h 146"/>
              <a:gd name="T36" fmla="*/ 69 w 146"/>
              <a:gd name="T37" fmla="*/ 26 h 146"/>
              <a:gd name="T38" fmla="*/ 60 w 146"/>
              <a:gd name="T39" fmla="*/ 34 h 146"/>
              <a:gd name="T40" fmla="*/ 59 w 146"/>
              <a:gd name="T41" fmla="*/ 39 h 146"/>
              <a:gd name="T42" fmla="*/ 60 w 146"/>
              <a:gd name="T43" fmla="*/ 43 h 146"/>
              <a:gd name="T44" fmla="*/ 78 w 146"/>
              <a:gd name="T45" fmla="*/ 61 h 146"/>
              <a:gd name="T46" fmla="*/ 31 w 146"/>
              <a:gd name="T47" fmla="*/ 61 h 146"/>
              <a:gd name="T48" fmla="*/ 26 w 146"/>
              <a:gd name="T49" fmla="*/ 63 h 146"/>
              <a:gd name="T50" fmla="*/ 25 w 146"/>
              <a:gd name="T51" fmla="*/ 67 h 146"/>
              <a:gd name="T52" fmla="*/ 25 w 146"/>
              <a:gd name="T53" fmla="*/ 79 h 146"/>
              <a:gd name="T54" fmla="*/ 26 w 146"/>
              <a:gd name="T55" fmla="*/ 83 h 146"/>
              <a:gd name="T56" fmla="*/ 31 w 146"/>
              <a:gd name="T57" fmla="*/ 85 h 146"/>
              <a:gd name="T58" fmla="*/ 78 w 146"/>
              <a:gd name="T59" fmla="*/ 85 h 146"/>
              <a:gd name="T60" fmla="*/ 60 w 146"/>
              <a:gd name="T61" fmla="*/ 103 h 146"/>
              <a:gd name="T62" fmla="*/ 58 w 146"/>
              <a:gd name="T63" fmla="*/ 107 h 146"/>
              <a:gd name="T64" fmla="*/ 60 w 146"/>
              <a:gd name="T65" fmla="*/ 111 h 146"/>
              <a:gd name="T66" fmla="*/ 69 w 146"/>
              <a:gd name="T67" fmla="*/ 120 h 146"/>
              <a:gd name="T68" fmla="*/ 73 w 146"/>
              <a:gd name="T69" fmla="*/ 122 h 146"/>
              <a:gd name="T70" fmla="*/ 77 w 146"/>
              <a:gd name="T71" fmla="*/ 120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77" y="26"/>
                  <a:pt x="77" y="26"/>
                  <a:pt x="77" y="26"/>
                </a:cubicBezTo>
                <a:cubicBezTo>
                  <a:pt x="76" y="25"/>
                  <a:pt x="75" y="24"/>
                  <a:pt x="73" y="24"/>
                </a:cubicBezTo>
                <a:cubicBezTo>
                  <a:pt x="71" y="24"/>
                  <a:pt x="70" y="25"/>
                  <a:pt x="69" y="26"/>
                </a:cubicBezTo>
                <a:cubicBezTo>
                  <a:pt x="60" y="34"/>
                  <a:pt x="60" y="34"/>
                  <a:pt x="60" y="34"/>
                </a:cubicBezTo>
                <a:cubicBezTo>
                  <a:pt x="59" y="36"/>
                  <a:pt x="59" y="37"/>
                  <a:pt x="59" y="39"/>
                </a:cubicBezTo>
                <a:cubicBezTo>
                  <a:pt x="59" y="40"/>
                  <a:pt x="59" y="42"/>
                  <a:pt x="60" y="43"/>
                </a:cubicBezTo>
                <a:cubicBezTo>
                  <a:pt x="78" y="61"/>
                  <a:pt x="78" y="61"/>
                  <a:pt x="78" y="61"/>
                </a:cubicBezTo>
                <a:cubicBezTo>
                  <a:pt x="31" y="61"/>
                  <a:pt x="31" y="61"/>
                  <a:pt x="31" y="61"/>
                </a:cubicBezTo>
                <a:cubicBezTo>
                  <a:pt x="29" y="61"/>
                  <a:pt x="28" y="61"/>
                  <a:pt x="26" y="63"/>
                </a:cubicBezTo>
                <a:cubicBezTo>
                  <a:pt x="25" y="64"/>
                  <a:pt x="25" y="65"/>
                  <a:pt x="25" y="67"/>
                </a:cubicBezTo>
                <a:cubicBezTo>
                  <a:pt x="25" y="79"/>
                  <a:pt x="25" y="79"/>
                  <a:pt x="25" y="79"/>
                </a:cubicBezTo>
                <a:cubicBezTo>
                  <a:pt x="25" y="81"/>
                  <a:pt x="25" y="82"/>
                  <a:pt x="26" y="83"/>
                </a:cubicBezTo>
                <a:cubicBezTo>
                  <a:pt x="28" y="84"/>
                  <a:pt x="29" y="85"/>
                  <a:pt x="31" y="85"/>
                </a:cubicBezTo>
                <a:cubicBezTo>
                  <a:pt x="78" y="85"/>
                  <a:pt x="78" y="85"/>
                  <a:pt x="78" y="85"/>
                </a:cubicBezTo>
                <a:cubicBezTo>
                  <a:pt x="60" y="103"/>
                  <a:pt x="60" y="103"/>
                  <a:pt x="60" y="103"/>
                </a:cubicBezTo>
                <a:cubicBezTo>
                  <a:pt x="59" y="104"/>
                  <a:pt x="58" y="106"/>
                  <a:pt x="58" y="107"/>
                </a:cubicBezTo>
                <a:cubicBezTo>
                  <a:pt x="58" y="109"/>
                  <a:pt x="59" y="110"/>
                  <a:pt x="60" y="111"/>
                </a:cubicBezTo>
                <a:cubicBezTo>
                  <a:pt x="69" y="120"/>
                  <a:pt x="69" y="120"/>
                  <a:pt x="69" y="120"/>
                </a:cubicBezTo>
                <a:cubicBezTo>
                  <a:pt x="70" y="121"/>
                  <a:pt x="71" y="122"/>
                  <a:pt x="73" y="122"/>
                </a:cubicBezTo>
                <a:cubicBezTo>
                  <a:pt x="75" y="122"/>
                  <a:pt x="76" y="121"/>
                  <a:pt x="77" y="120"/>
                </a:cubicBezTo>
                <a:cubicBezTo>
                  <a:pt x="112" y="86"/>
                  <a:pt x="112" y="86"/>
                  <a:pt x="112" y="86"/>
                </a:cubicBezTo>
                <a:cubicBezTo>
                  <a:pt x="120" y="77"/>
                  <a:pt x="120" y="77"/>
                  <a:pt x="120" y="77"/>
                </a:cubicBezTo>
                <a:cubicBezTo>
                  <a:pt x="121" y="76"/>
                  <a:pt x="122" y="75"/>
                  <a:pt x="122"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5" name="Freeform 165"/>
          <p:cNvSpPr>
            <a:spLocks noEditPoints="1"/>
          </p:cNvSpPr>
          <p:nvPr/>
        </p:nvSpPr>
        <p:spPr bwMode="auto">
          <a:xfrm>
            <a:off x="2593817" y="3726880"/>
            <a:ext cx="201877" cy="201877"/>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86 w 146"/>
              <a:gd name="T31" fmla="*/ 34 h 146"/>
              <a:gd name="T32" fmla="*/ 77 w 146"/>
              <a:gd name="T33" fmla="*/ 26 h 146"/>
              <a:gd name="T34" fmla="*/ 73 w 146"/>
              <a:gd name="T35" fmla="*/ 24 h 146"/>
              <a:gd name="T36" fmla="*/ 69 w 146"/>
              <a:gd name="T37" fmla="*/ 26 h 146"/>
              <a:gd name="T38" fmla="*/ 60 w 146"/>
              <a:gd name="T39" fmla="*/ 34 h 146"/>
              <a:gd name="T40" fmla="*/ 26 w 146"/>
              <a:gd name="T41" fmla="*/ 69 h 146"/>
              <a:gd name="T42" fmla="*/ 24 w 146"/>
              <a:gd name="T43" fmla="*/ 73 h 146"/>
              <a:gd name="T44" fmla="*/ 26 w 146"/>
              <a:gd name="T45" fmla="*/ 77 h 146"/>
              <a:gd name="T46" fmla="*/ 35 w 146"/>
              <a:gd name="T47" fmla="*/ 86 h 146"/>
              <a:gd name="T48" fmla="*/ 39 w 146"/>
              <a:gd name="T49" fmla="*/ 87 h 146"/>
              <a:gd name="T50" fmla="*/ 43 w 146"/>
              <a:gd name="T51" fmla="*/ 86 h 146"/>
              <a:gd name="T52" fmla="*/ 61 w 146"/>
              <a:gd name="T53" fmla="*/ 68 h 146"/>
              <a:gd name="T54" fmla="*/ 61 w 146"/>
              <a:gd name="T55" fmla="*/ 115 h 146"/>
              <a:gd name="T56" fmla="*/ 63 w 146"/>
              <a:gd name="T57" fmla="*/ 120 h 146"/>
              <a:gd name="T58" fmla="*/ 67 w 146"/>
              <a:gd name="T59" fmla="*/ 121 h 146"/>
              <a:gd name="T60" fmla="*/ 79 w 146"/>
              <a:gd name="T61" fmla="*/ 121 h 146"/>
              <a:gd name="T62" fmla="*/ 83 w 146"/>
              <a:gd name="T63" fmla="*/ 120 h 146"/>
              <a:gd name="T64" fmla="*/ 85 w 146"/>
              <a:gd name="T65" fmla="*/ 115 h 146"/>
              <a:gd name="T66" fmla="*/ 85 w 146"/>
              <a:gd name="T67" fmla="*/ 68 h 146"/>
              <a:gd name="T68" fmla="*/ 103 w 146"/>
              <a:gd name="T69" fmla="*/ 86 h 146"/>
              <a:gd name="T70" fmla="*/ 107 w 146"/>
              <a:gd name="T71" fmla="*/ 88 h 146"/>
              <a:gd name="T72" fmla="*/ 112 w 146"/>
              <a:gd name="T73" fmla="*/ 86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86" y="34"/>
                  <a:pt x="86" y="34"/>
                  <a:pt x="86" y="34"/>
                </a:cubicBezTo>
                <a:cubicBezTo>
                  <a:pt x="77" y="26"/>
                  <a:pt x="77" y="26"/>
                  <a:pt x="77" y="26"/>
                </a:cubicBezTo>
                <a:cubicBezTo>
                  <a:pt x="76" y="25"/>
                  <a:pt x="75" y="24"/>
                  <a:pt x="73" y="24"/>
                </a:cubicBezTo>
                <a:cubicBezTo>
                  <a:pt x="71" y="24"/>
                  <a:pt x="70" y="25"/>
                  <a:pt x="69" y="26"/>
                </a:cubicBezTo>
                <a:cubicBezTo>
                  <a:pt x="60" y="34"/>
                  <a:pt x="60" y="34"/>
                  <a:pt x="60" y="34"/>
                </a:cubicBezTo>
                <a:cubicBezTo>
                  <a:pt x="26" y="69"/>
                  <a:pt x="26" y="69"/>
                  <a:pt x="26" y="69"/>
                </a:cubicBezTo>
                <a:cubicBezTo>
                  <a:pt x="25" y="70"/>
                  <a:pt x="24" y="71"/>
                  <a:pt x="24" y="73"/>
                </a:cubicBezTo>
                <a:cubicBezTo>
                  <a:pt x="24" y="75"/>
                  <a:pt x="25" y="76"/>
                  <a:pt x="26" y="77"/>
                </a:cubicBezTo>
                <a:cubicBezTo>
                  <a:pt x="35" y="86"/>
                  <a:pt x="35" y="86"/>
                  <a:pt x="35" y="86"/>
                </a:cubicBezTo>
                <a:cubicBezTo>
                  <a:pt x="36" y="87"/>
                  <a:pt x="37" y="87"/>
                  <a:pt x="39" y="87"/>
                </a:cubicBezTo>
                <a:cubicBezTo>
                  <a:pt x="41" y="87"/>
                  <a:pt x="42" y="87"/>
                  <a:pt x="43" y="86"/>
                </a:cubicBezTo>
                <a:cubicBezTo>
                  <a:pt x="61" y="68"/>
                  <a:pt x="61" y="68"/>
                  <a:pt x="61" y="68"/>
                </a:cubicBezTo>
                <a:cubicBezTo>
                  <a:pt x="61" y="115"/>
                  <a:pt x="61" y="115"/>
                  <a:pt x="61" y="115"/>
                </a:cubicBezTo>
                <a:cubicBezTo>
                  <a:pt x="61" y="117"/>
                  <a:pt x="62" y="118"/>
                  <a:pt x="63" y="120"/>
                </a:cubicBezTo>
                <a:cubicBezTo>
                  <a:pt x="64" y="121"/>
                  <a:pt x="65" y="121"/>
                  <a:pt x="67" y="121"/>
                </a:cubicBezTo>
                <a:cubicBezTo>
                  <a:pt x="79" y="121"/>
                  <a:pt x="79" y="121"/>
                  <a:pt x="79" y="121"/>
                </a:cubicBezTo>
                <a:cubicBezTo>
                  <a:pt x="81" y="121"/>
                  <a:pt x="82" y="121"/>
                  <a:pt x="83" y="120"/>
                </a:cubicBezTo>
                <a:cubicBezTo>
                  <a:pt x="85" y="118"/>
                  <a:pt x="85" y="117"/>
                  <a:pt x="85" y="115"/>
                </a:cubicBezTo>
                <a:cubicBezTo>
                  <a:pt x="85" y="68"/>
                  <a:pt x="85" y="68"/>
                  <a:pt x="85" y="68"/>
                </a:cubicBezTo>
                <a:cubicBezTo>
                  <a:pt x="103" y="86"/>
                  <a:pt x="103" y="86"/>
                  <a:pt x="103" y="86"/>
                </a:cubicBezTo>
                <a:cubicBezTo>
                  <a:pt x="104" y="87"/>
                  <a:pt x="106" y="88"/>
                  <a:pt x="107" y="88"/>
                </a:cubicBezTo>
                <a:cubicBezTo>
                  <a:pt x="109" y="88"/>
                  <a:pt x="110" y="87"/>
                  <a:pt x="112" y="86"/>
                </a:cubicBezTo>
                <a:cubicBezTo>
                  <a:pt x="120" y="77"/>
                  <a:pt x="120" y="77"/>
                  <a:pt x="120" y="77"/>
                </a:cubicBezTo>
                <a:cubicBezTo>
                  <a:pt x="121" y="76"/>
                  <a:pt x="122" y="75"/>
                  <a:pt x="122"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6" name="Freeform 166"/>
          <p:cNvSpPr>
            <a:spLocks noEditPoints="1"/>
          </p:cNvSpPr>
          <p:nvPr/>
        </p:nvSpPr>
        <p:spPr bwMode="auto">
          <a:xfrm>
            <a:off x="2849805" y="3726880"/>
            <a:ext cx="201877" cy="201877"/>
          </a:xfrm>
          <a:custGeom>
            <a:avLst/>
            <a:gdLst>
              <a:gd name="T0" fmla="*/ 136 w 146"/>
              <a:gd name="T1" fmla="*/ 36 h 146"/>
              <a:gd name="T2" fmla="*/ 146 w 146"/>
              <a:gd name="T3" fmla="*/ 73 h 146"/>
              <a:gd name="T4" fmla="*/ 136 w 146"/>
              <a:gd name="T5" fmla="*/ 109 h 146"/>
              <a:gd name="T6" fmla="*/ 110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10 w 146"/>
              <a:gd name="T23" fmla="*/ 10 h 146"/>
              <a:gd name="T24" fmla="*/ 136 w 146"/>
              <a:gd name="T25" fmla="*/ 36 h 146"/>
              <a:gd name="T26" fmla="*/ 122 w 146"/>
              <a:gd name="T27" fmla="*/ 73 h 146"/>
              <a:gd name="T28" fmla="*/ 120 w 146"/>
              <a:gd name="T29" fmla="*/ 69 h 146"/>
              <a:gd name="T30" fmla="*/ 112 w 146"/>
              <a:gd name="T31" fmla="*/ 60 h 146"/>
              <a:gd name="T32" fmla="*/ 107 w 146"/>
              <a:gd name="T33" fmla="*/ 58 h 146"/>
              <a:gd name="T34" fmla="*/ 103 w 146"/>
              <a:gd name="T35" fmla="*/ 60 h 146"/>
              <a:gd name="T36" fmla="*/ 85 w 146"/>
              <a:gd name="T37" fmla="*/ 78 h 146"/>
              <a:gd name="T38" fmla="*/ 85 w 146"/>
              <a:gd name="T39" fmla="*/ 31 h 146"/>
              <a:gd name="T40" fmla="*/ 83 w 146"/>
              <a:gd name="T41" fmla="*/ 26 h 146"/>
              <a:gd name="T42" fmla="*/ 79 w 146"/>
              <a:gd name="T43" fmla="*/ 25 h 146"/>
              <a:gd name="T44" fmla="*/ 67 w 146"/>
              <a:gd name="T45" fmla="*/ 25 h 146"/>
              <a:gd name="T46" fmla="*/ 63 w 146"/>
              <a:gd name="T47" fmla="*/ 26 h 146"/>
              <a:gd name="T48" fmla="*/ 61 w 146"/>
              <a:gd name="T49" fmla="*/ 31 h 146"/>
              <a:gd name="T50" fmla="*/ 61 w 146"/>
              <a:gd name="T51" fmla="*/ 78 h 146"/>
              <a:gd name="T52" fmla="*/ 43 w 146"/>
              <a:gd name="T53" fmla="*/ 60 h 146"/>
              <a:gd name="T54" fmla="*/ 39 w 146"/>
              <a:gd name="T55" fmla="*/ 58 h 146"/>
              <a:gd name="T56" fmla="*/ 35 w 146"/>
              <a:gd name="T57" fmla="*/ 60 h 146"/>
              <a:gd name="T58" fmla="*/ 26 w 146"/>
              <a:gd name="T59" fmla="*/ 69 h 146"/>
              <a:gd name="T60" fmla="*/ 24 w 146"/>
              <a:gd name="T61" fmla="*/ 73 h 146"/>
              <a:gd name="T62" fmla="*/ 26 w 146"/>
              <a:gd name="T63" fmla="*/ 77 h 146"/>
              <a:gd name="T64" fmla="*/ 60 w 146"/>
              <a:gd name="T65" fmla="*/ 112 h 146"/>
              <a:gd name="T66" fmla="*/ 69 w 146"/>
              <a:gd name="T67" fmla="*/ 120 h 146"/>
              <a:gd name="T68" fmla="*/ 73 w 146"/>
              <a:gd name="T69" fmla="*/ 122 h 146"/>
              <a:gd name="T70" fmla="*/ 77 w 146"/>
              <a:gd name="T71" fmla="*/ 120 h 146"/>
              <a:gd name="T72" fmla="*/ 86 w 146"/>
              <a:gd name="T73" fmla="*/ 112 h 146"/>
              <a:gd name="T74" fmla="*/ 120 w 146"/>
              <a:gd name="T75" fmla="*/ 77 h 146"/>
              <a:gd name="T76" fmla="*/ 122 w 146"/>
              <a:gd name="T77"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6">
                <a:moveTo>
                  <a:pt x="136" y="36"/>
                </a:move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6" y="129"/>
                  <a:pt x="17" y="121"/>
                  <a:pt x="10" y="109"/>
                </a:cubicBezTo>
                <a:cubicBezTo>
                  <a:pt x="4" y="98"/>
                  <a:pt x="0" y="86"/>
                  <a:pt x="0" y="73"/>
                </a:cubicBezTo>
                <a:cubicBezTo>
                  <a:pt x="0" y="60"/>
                  <a:pt x="4" y="48"/>
                  <a:pt x="10" y="36"/>
                </a:cubicBezTo>
                <a:cubicBezTo>
                  <a:pt x="17" y="25"/>
                  <a:pt x="26" y="17"/>
                  <a:pt x="37" y="10"/>
                </a:cubicBezTo>
                <a:cubicBezTo>
                  <a:pt x="48" y="4"/>
                  <a:pt x="60" y="0"/>
                  <a:pt x="73" y="0"/>
                </a:cubicBezTo>
                <a:cubicBezTo>
                  <a:pt x="86" y="0"/>
                  <a:pt x="98" y="4"/>
                  <a:pt x="110" y="10"/>
                </a:cubicBezTo>
                <a:cubicBezTo>
                  <a:pt x="121" y="17"/>
                  <a:pt x="129" y="25"/>
                  <a:pt x="136" y="36"/>
                </a:cubicBezTo>
                <a:close/>
                <a:moveTo>
                  <a:pt x="122" y="73"/>
                </a:moveTo>
                <a:cubicBezTo>
                  <a:pt x="122" y="71"/>
                  <a:pt x="121" y="70"/>
                  <a:pt x="120" y="69"/>
                </a:cubicBezTo>
                <a:cubicBezTo>
                  <a:pt x="112" y="60"/>
                  <a:pt x="112" y="60"/>
                  <a:pt x="112" y="60"/>
                </a:cubicBezTo>
                <a:cubicBezTo>
                  <a:pt x="110" y="59"/>
                  <a:pt x="109" y="58"/>
                  <a:pt x="107" y="58"/>
                </a:cubicBezTo>
                <a:cubicBezTo>
                  <a:pt x="106" y="58"/>
                  <a:pt x="104" y="59"/>
                  <a:pt x="103" y="60"/>
                </a:cubicBezTo>
                <a:cubicBezTo>
                  <a:pt x="85" y="78"/>
                  <a:pt x="85" y="78"/>
                  <a:pt x="85" y="78"/>
                </a:cubicBezTo>
                <a:cubicBezTo>
                  <a:pt x="85" y="31"/>
                  <a:pt x="85" y="31"/>
                  <a:pt x="85" y="31"/>
                </a:cubicBezTo>
                <a:cubicBezTo>
                  <a:pt x="85" y="29"/>
                  <a:pt x="85" y="28"/>
                  <a:pt x="83" y="26"/>
                </a:cubicBezTo>
                <a:cubicBezTo>
                  <a:pt x="82" y="25"/>
                  <a:pt x="81" y="25"/>
                  <a:pt x="79" y="25"/>
                </a:cubicBezTo>
                <a:cubicBezTo>
                  <a:pt x="67" y="25"/>
                  <a:pt x="67" y="25"/>
                  <a:pt x="67" y="25"/>
                </a:cubicBezTo>
                <a:cubicBezTo>
                  <a:pt x="65" y="25"/>
                  <a:pt x="64" y="25"/>
                  <a:pt x="63" y="26"/>
                </a:cubicBezTo>
                <a:cubicBezTo>
                  <a:pt x="62" y="28"/>
                  <a:pt x="61" y="29"/>
                  <a:pt x="61" y="31"/>
                </a:cubicBezTo>
                <a:cubicBezTo>
                  <a:pt x="61" y="78"/>
                  <a:pt x="61" y="78"/>
                  <a:pt x="61" y="78"/>
                </a:cubicBezTo>
                <a:cubicBezTo>
                  <a:pt x="43" y="60"/>
                  <a:pt x="43" y="60"/>
                  <a:pt x="43" y="60"/>
                </a:cubicBezTo>
                <a:cubicBezTo>
                  <a:pt x="42" y="59"/>
                  <a:pt x="41" y="58"/>
                  <a:pt x="39" y="58"/>
                </a:cubicBezTo>
                <a:cubicBezTo>
                  <a:pt x="37" y="58"/>
                  <a:pt x="36" y="59"/>
                  <a:pt x="35" y="60"/>
                </a:cubicBezTo>
                <a:cubicBezTo>
                  <a:pt x="26" y="69"/>
                  <a:pt x="26" y="69"/>
                  <a:pt x="26" y="69"/>
                </a:cubicBezTo>
                <a:cubicBezTo>
                  <a:pt x="25" y="70"/>
                  <a:pt x="24" y="71"/>
                  <a:pt x="24" y="73"/>
                </a:cubicBezTo>
                <a:cubicBezTo>
                  <a:pt x="24" y="75"/>
                  <a:pt x="25" y="76"/>
                  <a:pt x="26" y="77"/>
                </a:cubicBezTo>
                <a:cubicBezTo>
                  <a:pt x="60" y="112"/>
                  <a:pt x="60" y="112"/>
                  <a:pt x="60" y="112"/>
                </a:cubicBezTo>
                <a:cubicBezTo>
                  <a:pt x="69" y="120"/>
                  <a:pt x="69" y="120"/>
                  <a:pt x="69" y="120"/>
                </a:cubicBezTo>
                <a:cubicBezTo>
                  <a:pt x="70" y="121"/>
                  <a:pt x="71" y="122"/>
                  <a:pt x="73" y="122"/>
                </a:cubicBezTo>
                <a:cubicBezTo>
                  <a:pt x="75" y="122"/>
                  <a:pt x="76" y="121"/>
                  <a:pt x="77" y="120"/>
                </a:cubicBezTo>
                <a:cubicBezTo>
                  <a:pt x="86" y="112"/>
                  <a:pt x="86" y="112"/>
                  <a:pt x="86" y="112"/>
                </a:cubicBezTo>
                <a:cubicBezTo>
                  <a:pt x="120" y="77"/>
                  <a:pt x="120" y="77"/>
                  <a:pt x="120" y="77"/>
                </a:cubicBezTo>
                <a:cubicBezTo>
                  <a:pt x="121" y="76"/>
                  <a:pt x="122" y="75"/>
                  <a:pt x="122"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7" name="Freeform 167"/>
          <p:cNvSpPr>
            <a:spLocks noEditPoints="1"/>
          </p:cNvSpPr>
          <p:nvPr/>
        </p:nvSpPr>
        <p:spPr bwMode="auto">
          <a:xfrm>
            <a:off x="3107874" y="3726880"/>
            <a:ext cx="199795" cy="201877"/>
          </a:xfrm>
          <a:custGeom>
            <a:avLst/>
            <a:gdLst>
              <a:gd name="T0" fmla="*/ 136 w 146"/>
              <a:gd name="T1" fmla="*/ 109 h 146"/>
              <a:gd name="T2" fmla="*/ 10 w 146"/>
              <a:gd name="T3" fmla="*/ 36 h 146"/>
              <a:gd name="T4" fmla="*/ 98 w 146"/>
              <a:gd name="T5" fmla="*/ 50 h 146"/>
              <a:gd name="T6" fmla="*/ 112 w 146"/>
              <a:gd name="T7" fmla="*/ 45 h 146"/>
              <a:gd name="T8" fmla="*/ 112 w 146"/>
              <a:gd name="T9" fmla="*/ 40 h 146"/>
              <a:gd name="T10" fmla="*/ 107 w 146"/>
              <a:gd name="T11" fmla="*/ 36 h 146"/>
              <a:gd name="T12" fmla="*/ 104 w 146"/>
              <a:gd name="T13" fmla="*/ 32 h 146"/>
              <a:gd name="T14" fmla="*/ 101 w 146"/>
              <a:gd name="T15" fmla="*/ 34 h 146"/>
              <a:gd name="T16" fmla="*/ 98 w 146"/>
              <a:gd name="T17" fmla="*/ 33 h 146"/>
              <a:gd name="T18" fmla="*/ 91 w 146"/>
              <a:gd name="T19" fmla="*/ 28 h 146"/>
              <a:gd name="T20" fmla="*/ 87 w 146"/>
              <a:gd name="T21" fmla="*/ 34 h 146"/>
              <a:gd name="T22" fmla="*/ 87 w 146"/>
              <a:gd name="T23" fmla="*/ 43 h 146"/>
              <a:gd name="T24" fmla="*/ 83 w 146"/>
              <a:gd name="T25" fmla="*/ 45 h 146"/>
              <a:gd name="T26" fmla="*/ 68 w 146"/>
              <a:gd name="T27" fmla="*/ 35 h 146"/>
              <a:gd name="T28" fmla="*/ 70 w 146"/>
              <a:gd name="T29" fmla="*/ 27 h 146"/>
              <a:gd name="T30" fmla="*/ 79 w 146"/>
              <a:gd name="T31" fmla="*/ 22 h 146"/>
              <a:gd name="T32" fmla="*/ 78 w 146"/>
              <a:gd name="T33" fmla="*/ 18 h 146"/>
              <a:gd name="T34" fmla="*/ 73 w 146"/>
              <a:gd name="T35" fmla="*/ 18 h 146"/>
              <a:gd name="T36" fmla="*/ 64 w 146"/>
              <a:gd name="T37" fmla="*/ 15 h 146"/>
              <a:gd name="T38" fmla="*/ 68 w 146"/>
              <a:gd name="T39" fmla="*/ 19 h 146"/>
              <a:gd name="T40" fmla="*/ 64 w 146"/>
              <a:gd name="T41" fmla="*/ 21 h 146"/>
              <a:gd name="T42" fmla="*/ 55 w 146"/>
              <a:gd name="T43" fmla="*/ 19 h 146"/>
              <a:gd name="T44" fmla="*/ 46 w 146"/>
              <a:gd name="T45" fmla="*/ 19 h 146"/>
              <a:gd name="T46" fmla="*/ 52 w 146"/>
              <a:gd name="T47" fmla="*/ 19 h 146"/>
              <a:gd name="T48" fmla="*/ 44 w 146"/>
              <a:gd name="T49" fmla="*/ 20 h 146"/>
              <a:gd name="T50" fmla="*/ 25 w 146"/>
              <a:gd name="T51" fmla="*/ 45 h 146"/>
              <a:gd name="T52" fmla="*/ 29 w 146"/>
              <a:gd name="T53" fmla="*/ 52 h 146"/>
              <a:gd name="T54" fmla="*/ 29 w 146"/>
              <a:gd name="T55" fmla="*/ 63 h 146"/>
              <a:gd name="T56" fmla="*/ 37 w 146"/>
              <a:gd name="T57" fmla="*/ 73 h 146"/>
              <a:gd name="T58" fmla="*/ 41 w 146"/>
              <a:gd name="T59" fmla="*/ 81 h 146"/>
              <a:gd name="T60" fmla="*/ 43 w 146"/>
              <a:gd name="T61" fmla="*/ 80 h 146"/>
              <a:gd name="T62" fmla="*/ 42 w 146"/>
              <a:gd name="T63" fmla="*/ 76 h 146"/>
              <a:gd name="T64" fmla="*/ 48 w 146"/>
              <a:gd name="T65" fmla="*/ 84 h 146"/>
              <a:gd name="T66" fmla="*/ 53 w 146"/>
              <a:gd name="T67" fmla="*/ 94 h 146"/>
              <a:gd name="T68" fmla="*/ 63 w 146"/>
              <a:gd name="T69" fmla="*/ 99 h 146"/>
              <a:gd name="T70" fmla="*/ 75 w 146"/>
              <a:gd name="T71" fmla="*/ 104 h 146"/>
              <a:gd name="T72" fmla="*/ 82 w 146"/>
              <a:gd name="T73" fmla="*/ 109 h 146"/>
              <a:gd name="T74" fmla="*/ 80 w 146"/>
              <a:gd name="T75" fmla="*/ 106 h 146"/>
              <a:gd name="T76" fmla="*/ 81 w 146"/>
              <a:gd name="T77" fmla="*/ 101 h 146"/>
              <a:gd name="T78" fmla="*/ 75 w 146"/>
              <a:gd name="T79" fmla="*/ 99 h 146"/>
              <a:gd name="T80" fmla="*/ 76 w 146"/>
              <a:gd name="T81" fmla="*/ 92 h 146"/>
              <a:gd name="T82" fmla="*/ 70 w 146"/>
              <a:gd name="T83" fmla="*/ 95 h 146"/>
              <a:gd name="T84" fmla="*/ 63 w 146"/>
              <a:gd name="T85" fmla="*/ 84 h 146"/>
              <a:gd name="T86" fmla="*/ 65 w 146"/>
              <a:gd name="T87" fmla="*/ 79 h 146"/>
              <a:gd name="T88" fmla="*/ 72 w 146"/>
              <a:gd name="T89" fmla="*/ 78 h 146"/>
              <a:gd name="T90" fmla="*/ 78 w 146"/>
              <a:gd name="T91" fmla="*/ 78 h 146"/>
              <a:gd name="T92" fmla="*/ 84 w 146"/>
              <a:gd name="T93" fmla="*/ 84 h 146"/>
              <a:gd name="T94" fmla="*/ 84 w 146"/>
              <a:gd name="T95" fmla="*/ 78 h 146"/>
              <a:gd name="T96" fmla="*/ 87 w 146"/>
              <a:gd name="T97" fmla="*/ 72 h 146"/>
              <a:gd name="T98" fmla="*/ 88 w 146"/>
              <a:gd name="T99" fmla="*/ 65 h 146"/>
              <a:gd name="T100" fmla="*/ 96 w 146"/>
              <a:gd name="T101" fmla="*/ 60 h 146"/>
              <a:gd name="T102" fmla="*/ 101 w 146"/>
              <a:gd name="T103" fmla="*/ 55 h 146"/>
              <a:gd name="T104" fmla="*/ 103 w 146"/>
              <a:gd name="T105" fmla="*/ 50 h 146"/>
              <a:gd name="T106" fmla="*/ 116 w 146"/>
              <a:gd name="T107" fmla="*/ 114 h 146"/>
              <a:gd name="T108" fmla="*/ 109 w 146"/>
              <a:gd name="T109" fmla="*/ 110 h 146"/>
              <a:gd name="T110" fmla="*/ 105 w 146"/>
              <a:gd name="T111" fmla="*/ 108 h 146"/>
              <a:gd name="T112" fmla="*/ 99 w 146"/>
              <a:gd name="T113" fmla="*/ 107 h 146"/>
              <a:gd name="T114" fmla="*/ 95 w 146"/>
              <a:gd name="T115" fmla="*/ 107 h 146"/>
              <a:gd name="T116" fmla="*/ 91 w 146"/>
              <a:gd name="T117" fmla="*/ 108 h 146"/>
              <a:gd name="T118" fmla="*/ 87 w 146"/>
              <a:gd name="T119" fmla="*/ 113 h 146"/>
              <a:gd name="T120" fmla="*/ 83 w 146"/>
              <a:gd name="T121" fmla="*/ 1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6">
                <a:moveTo>
                  <a:pt x="37" y="10"/>
                </a:moveTo>
                <a:cubicBezTo>
                  <a:pt x="48" y="4"/>
                  <a:pt x="60" y="0"/>
                  <a:pt x="73" y="0"/>
                </a:cubicBezTo>
                <a:cubicBezTo>
                  <a:pt x="86" y="0"/>
                  <a:pt x="98" y="4"/>
                  <a:pt x="110" y="10"/>
                </a:cubicBezTo>
                <a:cubicBezTo>
                  <a:pt x="121" y="17"/>
                  <a:pt x="129" y="25"/>
                  <a:pt x="136" y="36"/>
                </a:cubicBezTo>
                <a:cubicBezTo>
                  <a:pt x="142" y="48"/>
                  <a:pt x="146" y="60"/>
                  <a:pt x="146" y="73"/>
                </a:cubicBezTo>
                <a:cubicBezTo>
                  <a:pt x="146" y="86"/>
                  <a:pt x="142" y="98"/>
                  <a:pt x="136" y="109"/>
                </a:cubicBezTo>
                <a:cubicBezTo>
                  <a:pt x="129" y="121"/>
                  <a:pt x="121" y="129"/>
                  <a:pt x="110" y="136"/>
                </a:cubicBezTo>
                <a:cubicBezTo>
                  <a:pt x="98" y="142"/>
                  <a:pt x="86" y="146"/>
                  <a:pt x="73" y="146"/>
                </a:cubicBezTo>
                <a:cubicBezTo>
                  <a:pt x="60" y="146"/>
                  <a:pt x="48" y="142"/>
                  <a:pt x="37" y="136"/>
                </a:cubicBezTo>
                <a:cubicBezTo>
                  <a:pt x="26" y="129"/>
                  <a:pt x="17" y="121"/>
                  <a:pt x="10" y="109"/>
                </a:cubicBezTo>
                <a:cubicBezTo>
                  <a:pt x="4" y="98"/>
                  <a:pt x="0" y="86"/>
                  <a:pt x="0" y="73"/>
                </a:cubicBezTo>
                <a:cubicBezTo>
                  <a:pt x="0" y="60"/>
                  <a:pt x="4" y="48"/>
                  <a:pt x="10" y="36"/>
                </a:cubicBezTo>
                <a:cubicBezTo>
                  <a:pt x="17" y="25"/>
                  <a:pt x="26" y="17"/>
                  <a:pt x="37" y="10"/>
                </a:cubicBezTo>
                <a:close/>
                <a:moveTo>
                  <a:pt x="99" y="50"/>
                </a:moveTo>
                <a:cubicBezTo>
                  <a:pt x="99" y="50"/>
                  <a:pt x="99" y="50"/>
                  <a:pt x="98" y="50"/>
                </a:cubicBezTo>
                <a:cubicBezTo>
                  <a:pt x="98" y="51"/>
                  <a:pt x="97" y="51"/>
                  <a:pt x="97" y="51"/>
                </a:cubicBezTo>
                <a:cubicBezTo>
                  <a:pt x="97" y="51"/>
                  <a:pt x="97" y="51"/>
                  <a:pt x="97" y="51"/>
                </a:cubicBezTo>
                <a:cubicBezTo>
                  <a:pt x="97" y="51"/>
                  <a:pt x="98" y="50"/>
                  <a:pt x="98" y="50"/>
                </a:cubicBezTo>
                <a:cubicBezTo>
                  <a:pt x="98" y="49"/>
                  <a:pt x="98" y="49"/>
                  <a:pt x="98" y="49"/>
                </a:cubicBezTo>
                <a:cubicBezTo>
                  <a:pt x="98" y="49"/>
                  <a:pt x="99" y="48"/>
                  <a:pt x="100" y="48"/>
                </a:cubicBezTo>
                <a:cubicBezTo>
                  <a:pt x="101" y="47"/>
                  <a:pt x="103" y="47"/>
                  <a:pt x="105" y="47"/>
                </a:cubicBezTo>
                <a:cubicBezTo>
                  <a:pt x="107" y="46"/>
                  <a:pt x="109" y="46"/>
                  <a:pt x="110" y="48"/>
                </a:cubicBezTo>
                <a:cubicBezTo>
                  <a:pt x="110" y="48"/>
                  <a:pt x="110" y="47"/>
                  <a:pt x="111" y="46"/>
                </a:cubicBezTo>
                <a:cubicBezTo>
                  <a:pt x="112" y="46"/>
                  <a:pt x="112" y="45"/>
                  <a:pt x="112" y="45"/>
                </a:cubicBezTo>
                <a:cubicBezTo>
                  <a:pt x="112" y="45"/>
                  <a:pt x="113" y="45"/>
                  <a:pt x="114" y="45"/>
                </a:cubicBezTo>
                <a:cubicBezTo>
                  <a:pt x="114" y="45"/>
                  <a:pt x="115" y="45"/>
                  <a:pt x="115" y="44"/>
                </a:cubicBezTo>
                <a:cubicBezTo>
                  <a:pt x="115" y="42"/>
                  <a:pt x="115" y="42"/>
                  <a:pt x="115" y="42"/>
                </a:cubicBezTo>
                <a:cubicBezTo>
                  <a:pt x="114" y="42"/>
                  <a:pt x="114" y="42"/>
                  <a:pt x="114" y="41"/>
                </a:cubicBezTo>
                <a:cubicBezTo>
                  <a:pt x="113" y="41"/>
                  <a:pt x="113" y="40"/>
                  <a:pt x="113" y="39"/>
                </a:cubicBezTo>
                <a:cubicBezTo>
                  <a:pt x="113" y="40"/>
                  <a:pt x="113" y="40"/>
                  <a:pt x="112" y="40"/>
                </a:cubicBezTo>
                <a:cubicBezTo>
                  <a:pt x="112" y="40"/>
                  <a:pt x="112" y="40"/>
                  <a:pt x="112" y="39"/>
                </a:cubicBezTo>
                <a:cubicBezTo>
                  <a:pt x="112" y="39"/>
                  <a:pt x="111" y="39"/>
                  <a:pt x="111" y="40"/>
                </a:cubicBezTo>
                <a:cubicBezTo>
                  <a:pt x="110" y="40"/>
                  <a:pt x="110" y="40"/>
                  <a:pt x="110" y="40"/>
                </a:cubicBezTo>
                <a:cubicBezTo>
                  <a:pt x="109" y="39"/>
                  <a:pt x="109" y="39"/>
                  <a:pt x="109" y="39"/>
                </a:cubicBezTo>
                <a:cubicBezTo>
                  <a:pt x="108" y="39"/>
                  <a:pt x="108" y="38"/>
                  <a:pt x="108" y="37"/>
                </a:cubicBezTo>
                <a:cubicBezTo>
                  <a:pt x="108" y="37"/>
                  <a:pt x="107" y="36"/>
                  <a:pt x="107" y="36"/>
                </a:cubicBezTo>
                <a:cubicBezTo>
                  <a:pt x="107" y="36"/>
                  <a:pt x="107" y="35"/>
                  <a:pt x="107" y="35"/>
                </a:cubicBezTo>
                <a:cubicBezTo>
                  <a:pt x="106" y="35"/>
                  <a:pt x="106" y="34"/>
                  <a:pt x="106" y="34"/>
                </a:cubicBezTo>
                <a:cubicBezTo>
                  <a:pt x="106" y="34"/>
                  <a:pt x="105" y="34"/>
                  <a:pt x="105" y="33"/>
                </a:cubicBezTo>
                <a:cubicBezTo>
                  <a:pt x="105" y="33"/>
                  <a:pt x="105" y="33"/>
                  <a:pt x="105" y="33"/>
                </a:cubicBezTo>
                <a:cubicBezTo>
                  <a:pt x="105" y="33"/>
                  <a:pt x="105" y="32"/>
                  <a:pt x="105" y="32"/>
                </a:cubicBezTo>
                <a:cubicBezTo>
                  <a:pt x="105" y="32"/>
                  <a:pt x="104" y="32"/>
                  <a:pt x="104" y="32"/>
                </a:cubicBezTo>
                <a:cubicBezTo>
                  <a:pt x="104" y="32"/>
                  <a:pt x="104" y="32"/>
                  <a:pt x="104" y="33"/>
                </a:cubicBezTo>
                <a:cubicBezTo>
                  <a:pt x="103" y="33"/>
                  <a:pt x="103" y="33"/>
                  <a:pt x="103" y="34"/>
                </a:cubicBezTo>
                <a:cubicBezTo>
                  <a:pt x="103" y="34"/>
                  <a:pt x="102" y="34"/>
                  <a:pt x="102" y="34"/>
                </a:cubicBezTo>
                <a:cubicBezTo>
                  <a:pt x="102" y="34"/>
                  <a:pt x="102" y="34"/>
                  <a:pt x="102" y="34"/>
                </a:cubicBezTo>
                <a:cubicBezTo>
                  <a:pt x="102" y="34"/>
                  <a:pt x="102" y="34"/>
                  <a:pt x="101" y="34"/>
                </a:cubicBezTo>
                <a:cubicBezTo>
                  <a:pt x="101" y="34"/>
                  <a:pt x="101" y="34"/>
                  <a:pt x="101" y="34"/>
                </a:cubicBezTo>
                <a:cubicBezTo>
                  <a:pt x="101" y="34"/>
                  <a:pt x="101" y="34"/>
                  <a:pt x="101" y="35"/>
                </a:cubicBezTo>
                <a:cubicBezTo>
                  <a:pt x="100" y="35"/>
                  <a:pt x="100" y="35"/>
                  <a:pt x="100" y="35"/>
                </a:cubicBezTo>
                <a:cubicBezTo>
                  <a:pt x="99" y="35"/>
                  <a:pt x="99" y="35"/>
                  <a:pt x="99" y="35"/>
                </a:cubicBezTo>
                <a:cubicBezTo>
                  <a:pt x="100" y="35"/>
                  <a:pt x="100" y="34"/>
                  <a:pt x="99" y="34"/>
                </a:cubicBezTo>
                <a:cubicBezTo>
                  <a:pt x="98" y="34"/>
                  <a:pt x="98" y="34"/>
                  <a:pt x="97" y="34"/>
                </a:cubicBezTo>
                <a:cubicBezTo>
                  <a:pt x="98" y="33"/>
                  <a:pt x="98" y="33"/>
                  <a:pt x="98" y="33"/>
                </a:cubicBezTo>
                <a:cubicBezTo>
                  <a:pt x="98" y="32"/>
                  <a:pt x="98" y="32"/>
                  <a:pt x="97" y="31"/>
                </a:cubicBezTo>
                <a:cubicBezTo>
                  <a:pt x="98" y="31"/>
                  <a:pt x="98" y="31"/>
                  <a:pt x="98" y="31"/>
                </a:cubicBezTo>
                <a:cubicBezTo>
                  <a:pt x="98" y="31"/>
                  <a:pt x="97" y="31"/>
                  <a:pt x="97" y="30"/>
                </a:cubicBezTo>
                <a:cubicBezTo>
                  <a:pt x="96" y="30"/>
                  <a:pt x="96" y="30"/>
                  <a:pt x="95" y="30"/>
                </a:cubicBezTo>
                <a:cubicBezTo>
                  <a:pt x="95" y="29"/>
                  <a:pt x="94" y="29"/>
                  <a:pt x="94" y="29"/>
                </a:cubicBezTo>
                <a:cubicBezTo>
                  <a:pt x="93" y="29"/>
                  <a:pt x="92" y="28"/>
                  <a:pt x="91" y="28"/>
                </a:cubicBezTo>
                <a:cubicBezTo>
                  <a:pt x="89" y="28"/>
                  <a:pt x="88" y="28"/>
                  <a:pt x="88" y="28"/>
                </a:cubicBezTo>
                <a:cubicBezTo>
                  <a:pt x="87" y="29"/>
                  <a:pt x="87" y="29"/>
                  <a:pt x="87" y="29"/>
                </a:cubicBezTo>
                <a:cubicBezTo>
                  <a:pt x="87" y="29"/>
                  <a:pt x="87" y="30"/>
                  <a:pt x="88" y="30"/>
                </a:cubicBezTo>
                <a:cubicBezTo>
                  <a:pt x="88" y="31"/>
                  <a:pt x="88" y="31"/>
                  <a:pt x="88" y="32"/>
                </a:cubicBezTo>
                <a:cubicBezTo>
                  <a:pt x="88" y="32"/>
                  <a:pt x="88" y="32"/>
                  <a:pt x="87" y="33"/>
                </a:cubicBezTo>
                <a:cubicBezTo>
                  <a:pt x="87" y="33"/>
                  <a:pt x="87" y="34"/>
                  <a:pt x="87" y="34"/>
                </a:cubicBezTo>
                <a:cubicBezTo>
                  <a:pt x="87" y="34"/>
                  <a:pt x="87" y="35"/>
                  <a:pt x="88" y="35"/>
                </a:cubicBezTo>
                <a:cubicBezTo>
                  <a:pt x="89" y="36"/>
                  <a:pt x="89" y="37"/>
                  <a:pt x="89" y="37"/>
                </a:cubicBezTo>
                <a:cubicBezTo>
                  <a:pt x="89" y="38"/>
                  <a:pt x="88" y="38"/>
                  <a:pt x="88" y="39"/>
                </a:cubicBezTo>
                <a:cubicBezTo>
                  <a:pt x="87" y="40"/>
                  <a:pt x="86" y="40"/>
                  <a:pt x="86" y="40"/>
                </a:cubicBezTo>
                <a:cubicBezTo>
                  <a:pt x="86" y="41"/>
                  <a:pt x="86" y="41"/>
                  <a:pt x="86" y="42"/>
                </a:cubicBezTo>
                <a:cubicBezTo>
                  <a:pt x="86" y="43"/>
                  <a:pt x="86" y="43"/>
                  <a:pt x="87" y="43"/>
                </a:cubicBezTo>
                <a:cubicBezTo>
                  <a:pt x="87" y="44"/>
                  <a:pt x="87" y="44"/>
                  <a:pt x="87" y="44"/>
                </a:cubicBezTo>
                <a:cubicBezTo>
                  <a:pt x="87" y="44"/>
                  <a:pt x="87" y="44"/>
                  <a:pt x="87" y="44"/>
                </a:cubicBezTo>
                <a:cubicBezTo>
                  <a:pt x="87" y="44"/>
                  <a:pt x="86" y="45"/>
                  <a:pt x="86" y="45"/>
                </a:cubicBezTo>
                <a:cubicBezTo>
                  <a:pt x="86" y="45"/>
                  <a:pt x="86" y="45"/>
                  <a:pt x="86" y="45"/>
                </a:cubicBezTo>
                <a:cubicBezTo>
                  <a:pt x="85" y="45"/>
                  <a:pt x="85" y="45"/>
                  <a:pt x="85" y="45"/>
                </a:cubicBezTo>
                <a:cubicBezTo>
                  <a:pt x="85" y="45"/>
                  <a:pt x="84" y="45"/>
                  <a:pt x="83" y="45"/>
                </a:cubicBezTo>
                <a:cubicBezTo>
                  <a:pt x="83" y="44"/>
                  <a:pt x="82" y="43"/>
                  <a:pt x="82" y="42"/>
                </a:cubicBezTo>
                <a:cubicBezTo>
                  <a:pt x="82" y="41"/>
                  <a:pt x="81" y="40"/>
                  <a:pt x="81" y="39"/>
                </a:cubicBezTo>
                <a:cubicBezTo>
                  <a:pt x="79" y="39"/>
                  <a:pt x="78" y="39"/>
                  <a:pt x="78" y="39"/>
                </a:cubicBezTo>
                <a:cubicBezTo>
                  <a:pt x="78" y="39"/>
                  <a:pt x="76" y="38"/>
                  <a:pt x="74" y="37"/>
                </a:cubicBezTo>
                <a:cubicBezTo>
                  <a:pt x="72" y="36"/>
                  <a:pt x="71" y="36"/>
                  <a:pt x="68" y="37"/>
                </a:cubicBezTo>
                <a:cubicBezTo>
                  <a:pt x="69" y="36"/>
                  <a:pt x="69" y="36"/>
                  <a:pt x="68" y="35"/>
                </a:cubicBezTo>
                <a:cubicBezTo>
                  <a:pt x="68" y="34"/>
                  <a:pt x="67" y="34"/>
                  <a:pt x="67" y="34"/>
                </a:cubicBezTo>
                <a:cubicBezTo>
                  <a:pt x="67" y="34"/>
                  <a:pt x="67" y="33"/>
                  <a:pt x="67" y="32"/>
                </a:cubicBezTo>
                <a:cubicBezTo>
                  <a:pt x="67" y="32"/>
                  <a:pt x="67" y="31"/>
                  <a:pt x="67" y="31"/>
                </a:cubicBezTo>
                <a:cubicBezTo>
                  <a:pt x="67" y="30"/>
                  <a:pt x="68" y="30"/>
                  <a:pt x="68" y="29"/>
                </a:cubicBezTo>
                <a:cubicBezTo>
                  <a:pt x="68" y="29"/>
                  <a:pt x="69" y="29"/>
                  <a:pt x="69" y="28"/>
                </a:cubicBezTo>
                <a:cubicBezTo>
                  <a:pt x="69" y="28"/>
                  <a:pt x="70" y="27"/>
                  <a:pt x="70" y="27"/>
                </a:cubicBezTo>
                <a:cubicBezTo>
                  <a:pt x="70" y="26"/>
                  <a:pt x="70" y="26"/>
                  <a:pt x="70" y="26"/>
                </a:cubicBezTo>
                <a:cubicBezTo>
                  <a:pt x="72" y="26"/>
                  <a:pt x="74" y="26"/>
                  <a:pt x="75" y="25"/>
                </a:cubicBezTo>
                <a:cubicBezTo>
                  <a:pt x="75" y="25"/>
                  <a:pt x="75" y="24"/>
                  <a:pt x="76" y="24"/>
                </a:cubicBezTo>
                <a:cubicBezTo>
                  <a:pt x="76" y="23"/>
                  <a:pt x="76" y="22"/>
                  <a:pt x="77" y="22"/>
                </a:cubicBezTo>
                <a:cubicBezTo>
                  <a:pt x="77" y="22"/>
                  <a:pt x="78" y="21"/>
                  <a:pt x="78" y="21"/>
                </a:cubicBezTo>
                <a:cubicBezTo>
                  <a:pt x="78" y="21"/>
                  <a:pt x="79" y="22"/>
                  <a:pt x="79" y="22"/>
                </a:cubicBezTo>
                <a:cubicBezTo>
                  <a:pt x="80" y="22"/>
                  <a:pt x="80" y="22"/>
                  <a:pt x="81" y="22"/>
                </a:cubicBezTo>
                <a:cubicBezTo>
                  <a:pt x="82" y="23"/>
                  <a:pt x="82" y="22"/>
                  <a:pt x="82" y="21"/>
                </a:cubicBezTo>
                <a:cubicBezTo>
                  <a:pt x="82" y="21"/>
                  <a:pt x="82" y="20"/>
                  <a:pt x="82" y="20"/>
                </a:cubicBezTo>
                <a:cubicBezTo>
                  <a:pt x="82" y="20"/>
                  <a:pt x="82" y="19"/>
                  <a:pt x="82" y="18"/>
                </a:cubicBezTo>
                <a:cubicBezTo>
                  <a:pt x="81" y="17"/>
                  <a:pt x="81" y="17"/>
                  <a:pt x="81" y="17"/>
                </a:cubicBezTo>
                <a:cubicBezTo>
                  <a:pt x="80" y="17"/>
                  <a:pt x="79" y="17"/>
                  <a:pt x="78" y="18"/>
                </a:cubicBezTo>
                <a:cubicBezTo>
                  <a:pt x="78" y="18"/>
                  <a:pt x="78" y="18"/>
                  <a:pt x="79" y="18"/>
                </a:cubicBezTo>
                <a:cubicBezTo>
                  <a:pt x="79" y="18"/>
                  <a:pt x="78" y="19"/>
                  <a:pt x="78" y="19"/>
                </a:cubicBezTo>
                <a:cubicBezTo>
                  <a:pt x="77" y="20"/>
                  <a:pt x="77" y="21"/>
                  <a:pt x="76" y="21"/>
                </a:cubicBezTo>
                <a:cubicBezTo>
                  <a:pt x="76" y="21"/>
                  <a:pt x="75" y="21"/>
                  <a:pt x="75" y="20"/>
                </a:cubicBezTo>
                <a:cubicBezTo>
                  <a:pt x="75" y="20"/>
                  <a:pt x="74" y="20"/>
                  <a:pt x="74" y="19"/>
                </a:cubicBezTo>
                <a:cubicBezTo>
                  <a:pt x="74" y="18"/>
                  <a:pt x="74" y="18"/>
                  <a:pt x="73" y="18"/>
                </a:cubicBezTo>
                <a:cubicBezTo>
                  <a:pt x="73" y="18"/>
                  <a:pt x="72" y="18"/>
                  <a:pt x="72" y="19"/>
                </a:cubicBezTo>
                <a:cubicBezTo>
                  <a:pt x="72" y="19"/>
                  <a:pt x="72" y="18"/>
                  <a:pt x="71" y="18"/>
                </a:cubicBezTo>
                <a:cubicBezTo>
                  <a:pt x="70" y="17"/>
                  <a:pt x="69" y="17"/>
                  <a:pt x="68" y="17"/>
                </a:cubicBezTo>
                <a:cubicBezTo>
                  <a:pt x="70" y="16"/>
                  <a:pt x="69" y="16"/>
                  <a:pt x="68" y="15"/>
                </a:cubicBezTo>
                <a:cubicBezTo>
                  <a:pt x="67" y="14"/>
                  <a:pt x="67" y="14"/>
                  <a:pt x="66" y="14"/>
                </a:cubicBezTo>
                <a:cubicBezTo>
                  <a:pt x="65" y="14"/>
                  <a:pt x="64" y="14"/>
                  <a:pt x="64" y="15"/>
                </a:cubicBezTo>
                <a:cubicBezTo>
                  <a:pt x="64" y="15"/>
                  <a:pt x="63" y="15"/>
                  <a:pt x="63" y="16"/>
                </a:cubicBezTo>
                <a:cubicBezTo>
                  <a:pt x="63" y="16"/>
                  <a:pt x="64" y="16"/>
                  <a:pt x="64" y="16"/>
                </a:cubicBezTo>
                <a:cubicBezTo>
                  <a:pt x="64" y="17"/>
                  <a:pt x="65" y="17"/>
                  <a:pt x="65" y="17"/>
                </a:cubicBezTo>
                <a:cubicBezTo>
                  <a:pt x="65" y="17"/>
                  <a:pt x="66" y="17"/>
                  <a:pt x="66" y="17"/>
                </a:cubicBezTo>
                <a:cubicBezTo>
                  <a:pt x="66" y="17"/>
                  <a:pt x="67" y="17"/>
                  <a:pt x="67" y="18"/>
                </a:cubicBezTo>
                <a:cubicBezTo>
                  <a:pt x="68" y="18"/>
                  <a:pt x="68" y="19"/>
                  <a:pt x="68" y="19"/>
                </a:cubicBezTo>
                <a:cubicBezTo>
                  <a:pt x="67" y="19"/>
                  <a:pt x="67" y="19"/>
                  <a:pt x="67" y="19"/>
                </a:cubicBezTo>
                <a:cubicBezTo>
                  <a:pt x="66" y="19"/>
                  <a:pt x="66" y="19"/>
                  <a:pt x="66" y="20"/>
                </a:cubicBezTo>
                <a:cubicBezTo>
                  <a:pt x="65" y="20"/>
                  <a:pt x="65" y="20"/>
                  <a:pt x="65" y="20"/>
                </a:cubicBezTo>
                <a:cubicBezTo>
                  <a:pt x="65" y="20"/>
                  <a:pt x="65" y="21"/>
                  <a:pt x="65" y="21"/>
                </a:cubicBezTo>
                <a:cubicBezTo>
                  <a:pt x="65" y="22"/>
                  <a:pt x="65" y="22"/>
                  <a:pt x="65" y="23"/>
                </a:cubicBezTo>
                <a:cubicBezTo>
                  <a:pt x="65" y="22"/>
                  <a:pt x="64" y="22"/>
                  <a:pt x="64" y="21"/>
                </a:cubicBezTo>
                <a:cubicBezTo>
                  <a:pt x="64" y="20"/>
                  <a:pt x="64" y="20"/>
                  <a:pt x="63" y="19"/>
                </a:cubicBezTo>
                <a:cubicBezTo>
                  <a:pt x="64" y="20"/>
                  <a:pt x="63" y="20"/>
                  <a:pt x="61" y="20"/>
                </a:cubicBezTo>
                <a:cubicBezTo>
                  <a:pt x="60" y="20"/>
                  <a:pt x="60" y="20"/>
                  <a:pt x="60" y="20"/>
                </a:cubicBezTo>
                <a:cubicBezTo>
                  <a:pt x="60" y="20"/>
                  <a:pt x="59" y="20"/>
                  <a:pt x="59" y="20"/>
                </a:cubicBezTo>
                <a:cubicBezTo>
                  <a:pt x="58" y="20"/>
                  <a:pt x="57" y="20"/>
                  <a:pt x="57" y="20"/>
                </a:cubicBezTo>
                <a:cubicBezTo>
                  <a:pt x="56" y="20"/>
                  <a:pt x="56" y="20"/>
                  <a:pt x="55" y="19"/>
                </a:cubicBezTo>
                <a:cubicBezTo>
                  <a:pt x="55" y="19"/>
                  <a:pt x="55" y="18"/>
                  <a:pt x="55" y="18"/>
                </a:cubicBezTo>
                <a:cubicBezTo>
                  <a:pt x="55" y="17"/>
                  <a:pt x="56" y="17"/>
                  <a:pt x="56" y="17"/>
                </a:cubicBezTo>
                <a:cubicBezTo>
                  <a:pt x="55" y="17"/>
                  <a:pt x="55" y="17"/>
                  <a:pt x="55" y="16"/>
                </a:cubicBezTo>
                <a:cubicBezTo>
                  <a:pt x="54" y="16"/>
                  <a:pt x="54" y="16"/>
                  <a:pt x="54" y="16"/>
                </a:cubicBezTo>
                <a:cubicBezTo>
                  <a:pt x="51" y="17"/>
                  <a:pt x="48" y="18"/>
                  <a:pt x="45" y="20"/>
                </a:cubicBezTo>
                <a:cubicBezTo>
                  <a:pt x="45" y="20"/>
                  <a:pt x="46" y="20"/>
                  <a:pt x="46" y="19"/>
                </a:cubicBezTo>
                <a:cubicBezTo>
                  <a:pt x="46" y="19"/>
                  <a:pt x="47" y="19"/>
                  <a:pt x="47" y="19"/>
                </a:cubicBezTo>
                <a:cubicBezTo>
                  <a:pt x="48" y="19"/>
                  <a:pt x="48" y="18"/>
                  <a:pt x="48" y="18"/>
                </a:cubicBezTo>
                <a:cubicBezTo>
                  <a:pt x="50" y="17"/>
                  <a:pt x="52" y="17"/>
                  <a:pt x="52" y="18"/>
                </a:cubicBezTo>
                <a:cubicBezTo>
                  <a:pt x="53" y="17"/>
                  <a:pt x="53" y="17"/>
                  <a:pt x="53" y="17"/>
                </a:cubicBezTo>
                <a:cubicBezTo>
                  <a:pt x="53" y="18"/>
                  <a:pt x="54" y="19"/>
                  <a:pt x="54" y="20"/>
                </a:cubicBezTo>
                <a:cubicBezTo>
                  <a:pt x="54" y="19"/>
                  <a:pt x="53" y="19"/>
                  <a:pt x="52" y="19"/>
                </a:cubicBezTo>
                <a:cubicBezTo>
                  <a:pt x="50" y="20"/>
                  <a:pt x="50" y="20"/>
                  <a:pt x="50" y="21"/>
                </a:cubicBezTo>
                <a:cubicBezTo>
                  <a:pt x="50" y="21"/>
                  <a:pt x="50" y="22"/>
                  <a:pt x="50" y="22"/>
                </a:cubicBezTo>
                <a:cubicBezTo>
                  <a:pt x="50" y="22"/>
                  <a:pt x="49" y="22"/>
                  <a:pt x="49" y="21"/>
                </a:cubicBezTo>
                <a:cubicBezTo>
                  <a:pt x="48" y="21"/>
                  <a:pt x="48" y="21"/>
                  <a:pt x="48" y="20"/>
                </a:cubicBezTo>
                <a:cubicBezTo>
                  <a:pt x="47" y="20"/>
                  <a:pt x="47" y="20"/>
                  <a:pt x="46" y="20"/>
                </a:cubicBezTo>
                <a:cubicBezTo>
                  <a:pt x="45" y="20"/>
                  <a:pt x="44" y="20"/>
                  <a:pt x="44" y="20"/>
                </a:cubicBezTo>
                <a:cubicBezTo>
                  <a:pt x="35" y="25"/>
                  <a:pt x="27" y="32"/>
                  <a:pt x="22" y="41"/>
                </a:cubicBezTo>
                <a:cubicBezTo>
                  <a:pt x="22" y="41"/>
                  <a:pt x="23" y="42"/>
                  <a:pt x="23" y="42"/>
                </a:cubicBezTo>
                <a:cubicBezTo>
                  <a:pt x="23" y="42"/>
                  <a:pt x="23" y="42"/>
                  <a:pt x="23" y="42"/>
                </a:cubicBezTo>
                <a:cubicBezTo>
                  <a:pt x="24" y="43"/>
                  <a:pt x="24" y="43"/>
                  <a:pt x="24" y="44"/>
                </a:cubicBezTo>
                <a:cubicBezTo>
                  <a:pt x="24" y="44"/>
                  <a:pt x="24" y="44"/>
                  <a:pt x="25" y="43"/>
                </a:cubicBezTo>
                <a:cubicBezTo>
                  <a:pt x="25" y="44"/>
                  <a:pt x="25" y="44"/>
                  <a:pt x="25" y="45"/>
                </a:cubicBezTo>
                <a:cubicBezTo>
                  <a:pt x="25" y="45"/>
                  <a:pt x="27" y="46"/>
                  <a:pt x="29" y="48"/>
                </a:cubicBezTo>
                <a:cubicBezTo>
                  <a:pt x="30" y="49"/>
                  <a:pt x="31" y="49"/>
                  <a:pt x="31" y="50"/>
                </a:cubicBezTo>
                <a:cubicBezTo>
                  <a:pt x="31" y="50"/>
                  <a:pt x="31" y="51"/>
                  <a:pt x="30" y="51"/>
                </a:cubicBezTo>
                <a:cubicBezTo>
                  <a:pt x="30" y="51"/>
                  <a:pt x="30" y="51"/>
                  <a:pt x="29" y="50"/>
                </a:cubicBezTo>
                <a:cubicBezTo>
                  <a:pt x="29" y="50"/>
                  <a:pt x="29" y="50"/>
                  <a:pt x="29" y="50"/>
                </a:cubicBezTo>
                <a:cubicBezTo>
                  <a:pt x="28" y="50"/>
                  <a:pt x="28" y="51"/>
                  <a:pt x="29" y="52"/>
                </a:cubicBezTo>
                <a:cubicBezTo>
                  <a:pt x="29" y="53"/>
                  <a:pt x="29" y="53"/>
                  <a:pt x="30" y="53"/>
                </a:cubicBezTo>
                <a:cubicBezTo>
                  <a:pt x="29" y="53"/>
                  <a:pt x="29" y="53"/>
                  <a:pt x="29" y="55"/>
                </a:cubicBezTo>
                <a:cubicBezTo>
                  <a:pt x="29" y="56"/>
                  <a:pt x="28" y="57"/>
                  <a:pt x="28" y="58"/>
                </a:cubicBezTo>
                <a:cubicBezTo>
                  <a:pt x="28" y="59"/>
                  <a:pt x="28" y="60"/>
                  <a:pt x="28" y="60"/>
                </a:cubicBezTo>
                <a:cubicBezTo>
                  <a:pt x="29" y="60"/>
                  <a:pt x="29" y="60"/>
                  <a:pt x="29" y="60"/>
                </a:cubicBezTo>
                <a:cubicBezTo>
                  <a:pt x="28" y="61"/>
                  <a:pt x="29" y="62"/>
                  <a:pt x="29" y="63"/>
                </a:cubicBezTo>
                <a:cubicBezTo>
                  <a:pt x="30" y="65"/>
                  <a:pt x="30" y="65"/>
                  <a:pt x="31" y="65"/>
                </a:cubicBezTo>
                <a:cubicBezTo>
                  <a:pt x="30" y="65"/>
                  <a:pt x="31" y="67"/>
                  <a:pt x="33" y="69"/>
                </a:cubicBezTo>
                <a:cubicBezTo>
                  <a:pt x="33" y="70"/>
                  <a:pt x="34" y="70"/>
                  <a:pt x="34" y="70"/>
                </a:cubicBezTo>
                <a:cubicBezTo>
                  <a:pt x="34" y="70"/>
                  <a:pt x="34" y="71"/>
                  <a:pt x="35" y="71"/>
                </a:cubicBezTo>
                <a:cubicBezTo>
                  <a:pt x="35" y="71"/>
                  <a:pt x="36" y="72"/>
                  <a:pt x="36" y="72"/>
                </a:cubicBezTo>
                <a:cubicBezTo>
                  <a:pt x="37" y="72"/>
                  <a:pt x="37" y="72"/>
                  <a:pt x="37" y="73"/>
                </a:cubicBezTo>
                <a:cubicBezTo>
                  <a:pt x="38" y="73"/>
                  <a:pt x="38" y="74"/>
                  <a:pt x="38" y="75"/>
                </a:cubicBezTo>
                <a:cubicBezTo>
                  <a:pt x="39" y="76"/>
                  <a:pt x="39" y="77"/>
                  <a:pt x="40" y="77"/>
                </a:cubicBezTo>
                <a:cubicBezTo>
                  <a:pt x="39" y="78"/>
                  <a:pt x="40" y="78"/>
                  <a:pt x="40" y="79"/>
                </a:cubicBezTo>
                <a:cubicBezTo>
                  <a:pt x="41" y="80"/>
                  <a:pt x="41" y="81"/>
                  <a:pt x="41" y="81"/>
                </a:cubicBezTo>
                <a:cubicBezTo>
                  <a:pt x="41" y="81"/>
                  <a:pt x="41" y="81"/>
                  <a:pt x="41" y="81"/>
                </a:cubicBezTo>
                <a:cubicBezTo>
                  <a:pt x="41" y="81"/>
                  <a:pt x="41" y="81"/>
                  <a:pt x="41" y="81"/>
                </a:cubicBezTo>
                <a:cubicBezTo>
                  <a:pt x="41" y="82"/>
                  <a:pt x="42" y="82"/>
                  <a:pt x="42" y="83"/>
                </a:cubicBezTo>
                <a:cubicBezTo>
                  <a:pt x="43" y="83"/>
                  <a:pt x="44" y="84"/>
                  <a:pt x="44" y="84"/>
                </a:cubicBezTo>
                <a:cubicBezTo>
                  <a:pt x="44" y="84"/>
                  <a:pt x="44" y="85"/>
                  <a:pt x="44" y="85"/>
                </a:cubicBezTo>
                <a:cubicBezTo>
                  <a:pt x="44" y="85"/>
                  <a:pt x="44" y="86"/>
                  <a:pt x="44" y="86"/>
                </a:cubicBezTo>
                <a:cubicBezTo>
                  <a:pt x="44" y="86"/>
                  <a:pt x="45" y="86"/>
                  <a:pt x="45" y="86"/>
                </a:cubicBezTo>
                <a:cubicBezTo>
                  <a:pt x="45" y="85"/>
                  <a:pt x="44" y="83"/>
                  <a:pt x="43" y="80"/>
                </a:cubicBezTo>
                <a:cubicBezTo>
                  <a:pt x="42" y="79"/>
                  <a:pt x="41" y="78"/>
                  <a:pt x="41" y="78"/>
                </a:cubicBezTo>
                <a:cubicBezTo>
                  <a:pt x="41" y="77"/>
                  <a:pt x="41" y="77"/>
                  <a:pt x="41" y="76"/>
                </a:cubicBezTo>
                <a:cubicBezTo>
                  <a:pt x="41" y="75"/>
                  <a:pt x="40" y="75"/>
                  <a:pt x="40" y="75"/>
                </a:cubicBezTo>
                <a:cubicBezTo>
                  <a:pt x="40" y="75"/>
                  <a:pt x="41" y="75"/>
                  <a:pt x="41" y="75"/>
                </a:cubicBezTo>
                <a:cubicBezTo>
                  <a:pt x="41" y="75"/>
                  <a:pt x="41" y="75"/>
                  <a:pt x="42" y="75"/>
                </a:cubicBezTo>
                <a:cubicBezTo>
                  <a:pt x="42" y="75"/>
                  <a:pt x="42" y="75"/>
                  <a:pt x="42" y="76"/>
                </a:cubicBezTo>
                <a:cubicBezTo>
                  <a:pt x="43" y="76"/>
                  <a:pt x="43" y="76"/>
                  <a:pt x="43" y="76"/>
                </a:cubicBezTo>
                <a:cubicBezTo>
                  <a:pt x="42" y="76"/>
                  <a:pt x="42" y="77"/>
                  <a:pt x="43" y="78"/>
                </a:cubicBezTo>
                <a:cubicBezTo>
                  <a:pt x="43" y="78"/>
                  <a:pt x="43" y="79"/>
                  <a:pt x="44" y="79"/>
                </a:cubicBezTo>
                <a:cubicBezTo>
                  <a:pt x="44" y="80"/>
                  <a:pt x="45" y="80"/>
                  <a:pt x="45" y="81"/>
                </a:cubicBezTo>
                <a:cubicBezTo>
                  <a:pt x="46" y="82"/>
                  <a:pt x="47" y="82"/>
                  <a:pt x="47" y="82"/>
                </a:cubicBezTo>
                <a:cubicBezTo>
                  <a:pt x="47" y="83"/>
                  <a:pt x="47" y="83"/>
                  <a:pt x="48" y="84"/>
                </a:cubicBezTo>
                <a:cubicBezTo>
                  <a:pt x="48" y="85"/>
                  <a:pt x="48" y="85"/>
                  <a:pt x="48" y="85"/>
                </a:cubicBezTo>
                <a:cubicBezTo>
                  <a:pt x="49" y="85"/>
                  <a:pt x="49" y="86"/>
                  <a:pt x="50" y="86"/>
                </a:cubicBezTo>
                <a:cubicBezTo>
                  <a:pt x="51" y="87"/>
                  <a:pt x="51" y="88"/>
                  <a:pt x="51" y="88"/>
                </a:cubicBezTo>
                <a:cubicBezTo>
                  <a:pt x="52" y="89"/>
                  <a:pt x="52" y="90"/>
                  <a:pt x="52" y="91"/>
                </a:cubicBezTo>
                <a:cubicBezTo>
                  <a:pt x="52" y="92"/>
                  <a:pt x="53" y="93"/>
                  <a:pt x="53" y="93"/>
                </a:cubicBezTo>
                <a:cubicBezTo>
                  <a:pt x="53" y="93"/>
                  <a:pt x="53" y="94"/>
                  <a:pt x="53" y="94"/>
                </a:cubicBezTo>
                <a:cubicBezTo>
                  <a:pt x="54" y="95"/>
                  <a:pt x="54" y="95"/>
                  <a:pt x="55" y="95"/>
                </a:cubicBezTo>
                <a:cubicBezTo>
                  <a:pt x="55" y="95"/>
                  <a:pt x="56" y="96"/>
                  <a:pt x="56" y="96"/>
                </a:cubicBezTo>
                <a:cubicBezTo>
                  <a:pt x="57" y="96"/>
                  <a:pt x="57" y="96"/>
                  <a:pt x="57" y="97"/>
                </a:cubicBezTo>
                <a:cubicBezTo>
                  <a:pt x="58" y="97"/>
                  <a:pt x="58" y="97"/>
                  <a:pt x="59" y="98"/>
                </a:cubicBezTo>
                <a:cubicBezTo>
                  <a:pt x="60" y="98"/>
                  <a:pt x="61" y="98"/>
                  <a:pt x="61" y="99"/>
                </a:cubicBezTo>
                <a:cubicBezTo>
                  <a:pt x="62" y="99"/>
                  <a:pt x="62" y="99"/>
                  <a:pt x="63" y="99"/>
                </a:cubicBezTo>
                <a:cubicBezTo>
                  <a:pt x="63" y="99"/>
                  <a:pt x="64" y="99"/>
                  <a:pt x="64" y="99"/>
                </a:cubicBezTo>
                <a:cubicBezTo>
                  <a:pt x="65" y="99"/>
                  <a:pt x="65" y="99"/>
                  <a:pt x="65" y="98"/>
                </a:cubicBezTo>
                <a:cubicBezTo>
                  <a:pt x="66" y="98"/>
                  <a:pt x="67" y="99"/>
                  <a:pt x="68" y="100"/>
                </a:cubicBezTo>
                <a:cubicBezTo>
                  <a:pt x="69" y="101"/>
                  <a:pt x="70" y="102"/>
                  <a:pt x="70" y="102"/>
                </a:cubicBezTo>
                <a:cubicBezTo>
                  <a:pt x="72" y="103"/>
                  <a:pt x="74" y="103"/>
                  <a:pt x="75" y="103"/>
                </a:cubicBezTo>
                <a:cubicBezTo>
                  <a:pt x="75" y="103"/>
                  <a:pt x="75" y="103"/>
                  <a:pt x="75" y="104"/>
                </a:cubicBezTo>
                <a:cubicBezTo>
                  <a:pt x="75" y="104"/>
                  <a:pt x="76" y="105"/>
                  <a:pt x="76" y="105"/>
                </a:cubicBezTo>
                <a:cubicBezTo>
                  <a:pt x="76" y="106"/>
                  <a:pt x="77" y="106"/>
                  <a:pt x="77" y="106"/>
                </a:cubicBezTo>
                <a:cubicBezTo>
                  <a:pt x="77" y="107"/>
                  <a:pt x="77" y="107"/>
                  <a:pt x="77" y="107"/>
                </a:cubicBezTo>
                <a:cubicBezTo>
                  <a:pt x="78" y="108"/>
                  <a:pt x="78" y="108"/>
                  <a:pt x="79" y="109"/>
                </a:cubicBezTo>
                <a:cubicBezTo>
                  <a:pt x="80" y="109"/>
                  <a:pt x="81" y="110"/>
                  <a:pt x="81" y="110"/>
                </a:cubicBezTo>
                <a:cubicBezTo>
                  <a:pt x="81" y="110"/>
                  <a:pt x="81" y="110"/>
                  <a:pt x="82" y="109"/>
                </a:cubicBezTo>
                <a:cubicBezTo>
                  <a:pt x="81" y="110"/>
                  <a:pt x="82" y="110"/>
                  <a:pt x="82" y="111"/>
                </a:cubicBezTo>
                <a:cubicBezTo>
                  <a:pt x="83" y="112"/>
                  <a:pt x="83" y="112"/>
                  <a:pt x="84" y="112"/>
                </a:cubicBezTo>
                <a:cubicBezTo>
                  <a:pt x="85" y="112"/>
                  <a:pt x="85" y="111"/>
                  <a:pt x="85" y="109"/>
                </a:cubicBezTo>
                <a:cubicBezTo>
                  <a:pt x="83" y="110"/>
                  <a:pt x="82" y="109"/>
                  <a:pt x="81" y="107"/>
                </a:cubicBezTo>
                <a:cubicBezTo>
                  <a:pt x="81" y="107"/>
                  <a:pt x="80" y="107"/>
                  <a:pt x="80" y="107"/>
                </a:cubicBezTo>
                <a:cubicBezTo>
                  <a:pt x="80" y="107"/>
                  <a:pt x="80" y="106"/>
                  <a:pt x="80" y="106"/>
                </a:cubicBezTo>
                <a:cubicBezTo>
                  <a:pt x="80" y="106"/>
                  <a:pt x="80" y="106"/>
                  <a:pt x="80" y="105"/>
                </a:cubicBezTo>
                <a:cubicBezTo>
                  <a:pt x="80" y="105"/>
                  <a:pt x="80" y="105"/>
                  <a:pt x="80" y="105"/>
                </a:cubicBezTo>
                <a:cubicBezTo>
                  <a:pt x="80" y="104"/>
                  <a:pt x="80" y="104"/>
                  <a:pt x="80" y="104"/>
                </a:cubicBezTo>
                <a:cubicBezTo>
                  <a:pt x="81" y="104"/>
                  <a:pt x="81" y="104"/>
                  <a:pt x="81" y="104"/>
                </a:cubicBezTo>
                <a:cubicBezTo>
                  <a:pt x="81" y="104"/>
                  <a:pt x="81" y="103"/>
                  <a:pt x="81" y="103"/>
                </a:cubicBezTo>
                <a:cubicBezTo>
                  <a:pt x="81" y="102"/>
                  <a:pt x="81" y="102"/>
                  <a:pt x="81" y="101"/>
                </a:cubicBezTo>
                <a:cubicBezTo>
                  <a:pt x="81" y="101"/>
                  <a:pt x="80" y="100"/>
                  <a:pt x="80" y="100"/>
                </a:cubicBezTo>
                <a:cubicBezTo>
                  <a:pt x="79" y="99"/>
                  <a:pt x="79" y="98"/>
                  <a:pt x="78" y="98"/>
                </a:cubicBezTo>
                <a:cubicBezTo>
                  <a:pt x="78" y="99"/>
                  <a:pt x="78" y="99"/>
                  <a:pt x="77" y="99"/>
                </a:cubicBezTo>
                <a:cubicBezTo>
                  <a:pt x="76" y="99"/>
                  <a:pt x="76" y="99"/>
                  <a:pt x="75" y="98"/>
                </a:cubicBezTo>
                <a:cubicBezTo>
                  <a:pt x="75" y="98"/>
                  <a:pt x="75" y="98"/>
                  <a:pt x="75" y="99"/>
                </a:cubicBezTo>
                <a:cubicBezTo>
                  <a:pt x="75" y="99"/>
                  <a:pt x="75" y="99"/>
                  <a:pt x="75" y="99"/>
                </a:cubicBezTo>
                <a:cubicBezTo>
                  <a:pt x="74" y="99"/>
                  <a:pt x="74" y="99"/>
                  <a:pt x="74" y="99"/>
                </a:cubicBezTo>
                <a:cubicBezTo>
                  <a:pt x="74" y="99"/>
                  <a:pt x="74" y="98"/>
                  <a:pt x="74" y="97"/>
                </a:cubicBezTo>
                <a:cubicBezTo>
                  <a:pt x="74" y="97"/>
                  <a:pt x="74" y="96"/>
                  <a:pt x="74" y="95"/>
                </a:cubicBezTo>
                <a:cubicBezTo>
                  <a:pt x="74" y="95"/>
                  <a:pt x="74" y="95"/>
                  <a:pt x="75" y="94"/>
                </a:cubicBezTo>
                <a:cubicBezTo>
                  <a:pt x="75" y="94"/>
                  <a:pt x="75" y="93"/>
                  <a:pt x="75" y="93"/>
                </a:cubicBezTo>
                <a:cubicBezTo>
                  <a:pt x="76" y="92"/>
                  <a:pt x="76" y="92"/>
                  <a:pt x="76" y="92"/>
                </a:cubicBezTo>
                <a:cubicBezTo>
                  <a:pt x="76" y="91"/>
                  <a:pt x="76" y="91"/>
                  <a:pt x="75" y="91"/>
                </a:cubicBezTo>
                <a:cubicBezTo>
                  <a:pt x="75" y="91"/>
                  <a:pt x="75" y="90"/>
                  <a:pt x="74" y="91"/>
                </a:cubicBezTo>
                <a:cubicBezTo>
                  <a:pt x="73" y="91"/>
                  <a:pt x="72" y="91"/>
                  <a:pt x="71" y="92"/>
                </a:cubicBezTo>
                <a:cubicBezTo>
                  <a:pt x="71" y="93"/>
                  <a:pt x="71" y="93"/>
                  <a:pt x="71" y="93"/>
                </a:cubicBezTo>
                <a:cubicBezTo>
                  <a:pt x="71" y="94"/>
                  <a:pt x="71" y="94"/>
                  <a:pt x="71" y="94"/>
                </a:cubicBezTo>
                <a:cubicBezTo>
                  <a:pt x="70" y="95"/>
                  <a:pt x="70" y="95"/>
                  <a:pt x="70" y="95"/>
                </a:cubicBezTo>
                <a:cubicBezTo>
                  <a:pt x="69" y="95"/>
                  <a:pt x="69" y="95"/>
                  <a:pt x="67" y="95"/>
                </a:cubicBezTo>
                <a:cubicBezTo>
                  <a:pt x="66" y="95"/>
                  <a:pt x="66" y="95"/>
                  <a:pt x="65" y="95"/>
                </a:cubicBezTo>
                <a:cubicBezTo>
                  <a:pt x="64" y="94"/>
                  <a:pt x="64" y="93"/>
                  <a:pt x="63" y="92"/>
                </a:cubicBezTo>
                <a:cubicBezTo>
                  <a:pt x="62" y="91"/>
                  <a:pt x="62" y="90"/>
                  <a:pt x="62" y="89"/>
                </a:cubicBezTo>
                <a:cubicBezTo>
                  <a:pt x="62" y="88"/>
                  <a:pt x="62" y="87"/>
                  <a:pt x="62" y="86"/>
                </a:cubicBezTo>
                <a:cubicBezTo>
                  <a:pt x="63" y="85"/>
                  <a:pt x="63" y="84"/>
                  <a:pt x="63" y="84"/>
                </a:cubicBezTo>
                <a:cubicBezTo>
                  <a:pt x="63" y="83"/>
                  <a:pt x="63" y="82"/>
                  <a:pt x="62" y="81"/>
                </a:cubicBezTo>
                <a:cubicBezTo>
                  <a:pt x="62" y="81"/>
                  <a:pt x="63" y="81"/>
                  <a:pt x="63" y="81"/>
                </a:cubicBezTo>
                <a:cubicBezTo>
                  <a:pt x="63" y="80"/>
                  <a:pt x="64" y="80"/>
                  <a:pt x="64" y="80"/>
                </a:cubicBezTo>
                <a:cubicBezTo>
                  <a:pt x="64" y="79"/>
                  <a:pt x="64" y="79"/>
                  <a:pt x="64" y="79"/>
                </a:cubicBezTo>
                <a:cubicBezTo>
                  <a:pt x="65" y="79"/>
                  <a:pt x="65" y="79"/>
                  <a:pt x="65" y="79"/>
                </a:cubicBezTo>
                <a:cubicBezTo>
                  <a:pt x="65" y="79"/>
                  <a:pt x="65" y="79"/>
                  <a:pt x="65" y="79"/>
                </a:cubicBezTo>
                <a:cubicBezTo>
                  <a:pt x="65" y="79"/>
                  <a:pt x="65" y="79"/>
                  <a:pt x="65" y="79"/>
                </a:cubicBezTo>
                <a:cubicBezTo>
                  <a:pt x="65" y="79"/>
                  <a:pt x="65" y="79"/>
                  <a:pt x="65" y="78"/>
                </a:cubicBezTo>
                <a:cubicBezTo>
                  <a:pt x="65" y="78"/>
                  <a:pt x="65" y="78"/>
                  <a:pt x="65" y="78"/>
                </a:cubicBezTo>
                <a:cubicBezTo>
                  <a:pt x="65" y="78"/>
                  <a:pt x="66" y="78"/>
                  <a:pt x="67" y="78"/>
                </a:cubicBezTo>
                <a:cubicBezTo>
                  <a:pt x="69" y="78"/>
                  <a:pt x="70" y="78"/>
                  <a:pt x="70" y="78"/>
                </a:cubicBezTo>
                <a:cubicBezTo>
                  <a:pt x="71" y="79"/>
                  <a:pt x="72" y="79"/>
                  <a:pt x="72" y="78"/>
                </a:cubicBezTo>
                <a:cubicBezTo>
                  <a:pt x="72" y="78"/>
                  <a:pt x="72" y="78"/>
                  <a:pt x="72" y="77"/>
                </a:cubicBezTo>
                <a:cubicBezTo>
                  <a:pt x="72" y="77"/>
                  <a:pt x="72" y="76"/>
                  <a:pt x="72" y="76"/>
                </a:cubicBezTo>
                <a:cubicBezTo>
                  <a:pt x="72" y="77"/>
                  <a:pt x="73" y="78"/>
                  <a:pt x="75" y="77"/>
                </a:cubicBezTo>
                <a:cubicBezTo>
                  <a:pt x="75" y="77"/>
                  <a:pt x="75" y="77"/>
                  <a:pt x="76" y="77"/>
                </a:cubicBezTo>
                <a:cubicBezTo>
                  <a:pt x="77" y="77"/>
                  <a:pt x="77" y="77"/>
                  <a:pt x="78" y="78"/>
                </a:cubicBezTo>
                <a:cubicBezTo>
                  <a:pt x="78" y="78"/>
                  <a:pt x="78" y="78"/>
                  <a:pt x="78" y="78"/>
                </a:cubicBezTo>
                <a:cubicBezTo>
                  <a:pt x="79" y="78"/>
                  <a:pt x="79" y="78"/>
                  <a:pt x="79" y="79"/>
                </a:cubicBezTo>
                <a:cubicBezTo>
                  <a:pt x="79" y="79"/>
                  <a:pt x="79" y="79"/>
                  <a:pt x="79" y="78"/>
                </a:cubicBezTo>
                <a:cubicBezTo>
                  <a:pt x="80" y="78"/>
                  <a:pt x="80" y="78"/>
                  <a:pt x="80" y="78"/>
                </a:cubicBezTo>
                <a:cubicBezTo>
                  <a:pt x="81" y="79"/>
                  <a:pt x="81" y="79"/>
                  <a:pt x="81" y="80"/>
                </a:cubicBezTo>
                <a:cubicBezTo>
                  <a:pt x="82" y="83"/>
                  <a:pt x="83" y="84"/>
                  <a:pt x="83" y="84"/>
                </a:cubicBezTo>
                <a:cubicBezTo>
                  <a:pt x="83" y="84"/>
                  <a:pt x="84" y="85"/>
                  <a:pt x="84" y="84"/>
                </a:cubicBezTo>
                <a:cubicBezTo>
                  <a:pt x="84" y="84"/>
                  <a:pt x="84" y="84"/>
                  <a:pt x="84" y="84"/>
                </a:cubicBezTo>
                <a:cubicBezTo>
                  <a:pt x="85" y="83"/>
                  <a:pt x="85" y="83"/>
                  <a:pt x="84" y="82"/>
                </a:cubicBezTo>
                <a:cubicBezTo>
                  <a:pt x="84" y="82"/>
                  <a:pt x="84" y="82"/>
                  <a:pt x="84" y="81"/>
                </a:cubicBezTo>
                <a:cubicBezTo>
                  <a:pt x="84" y="80"/>
                  <a:pt x="84" y="80"/>
                  <a:pt x="84" y="80"/>
                </a:cubicBezTo>
                <a:cubicBezTo>
                  <a:pt x="84" y="80"/>
                  <a:pt x="84" y="79"/>
                  <a:pt x="84" y="79"/>
                </a:cubicBezTo>
                <a:cubicBezTo>
                  <a:pt x="84" y="78"/>
                  <a:pt x="84" y="78"/>
                  <a:pt x="84" y="78"/>
                </a:cubicBezTo>
                <a:cubicBezTo>
                  <a:pt x="83" y="78"/>
                  <a:pt x="83" y="77"/>
                  <a:pt x="82" y="77"/>
                </a:cubicBezTo>
                <a:cubicBezTo>
                  <a:pt x="82" y="76"/>
                  <a:pt x="82" y="76"/>
                  <a:pt x="83" y="75"/>
                </a:cubicBezTo>
                <a:cubicBezTo>
                  <a:pt x="83" y="74"/>
                  <a:pt x="83" y="74"/>
                  <a:pt x="84" y="73"/>
                </a:cubicBezTo>
                <a:cubicBezTo>
                  <a:pt x="84" y="73"/>
                  <a:pt x="84" y="73"/>
                  <a:pt x="85" y="73"/>
                </a:cubicBezTo>
                <a:cubicBezTo>
                  <a:pt x="85" y="73"/>
                  <a:pt x="86" y="73"/>
                  <a:pt x="86" y="72"/>
                </a:cubicBezTo>
                <a:cubicBezTo>
                  <a:pt x="87" y="72"/>
                  <a:pt x="87" y="72"/>
                  <a:pt x="87" y="72"/>
                </a:cubicBezTo>
                <a:cubicBezTo>
                  <a:pt x="89" y="70"/>
                  <a:pt x="89" y="69"/>
                  <a:pt x="89" y="68"/>
                </a:cubicBezTo>
                <a:cubicBezTo>
                  <a:pt x="89" y="68"/>
                  <a:pt x="90" y="68"/>
                  <a:pt x="90" y="67"/>
                </a:cubicBezTo>
                <a:cubicBezTo>
                  <a:pt x="90" y="67"/>
                  <a:pt x="90" y="67"/>
                  <a:pt x="89" y="67"/>
                </a:cubicBezTo>
                <a:cubicBezTo>
                  <a:pt x="89" y="67"/>
                  <a:pt x="89" y="67"/>
                  <a:pt x="89" y="67"/>
                </a:cubicBezTo>
                <a:cubicBezTo>
                  <a:pt x="88" y="66"/>
                  <a:pt x="88" y="66"/>
                  <a:pt x="88" y="66"/>
                </a:cubicBezTo>
                <a:cubicBezTo>
                  <a:pt x="89" y="66"/>
                  <a:pt x="89" y="66"/>
                  <a:pt x="88" y="65"/>
                </a:cubicBezTo>
                <a:cubicBezTo>
                  <a:pt x="89" y="65"/>
                  <a:pt x="89" y="64"/>
                  <a:pt x="89" y="64"/>
                </a:cubicBezTo>
                <a:cubicBezTo>
                  <a:pt x="89" y="63"/>
                  <a:pt x="90" y="63"/>
                  <a:pt x="90" y="63"/>
                </a:cubicBezTo>
                <a:cubicBezTo>
                  <a:pt x="90" y="64"/>
                  <a:pt x="91" y="64"/>
                  <a:pt x="92" y="63"/>
                </a:cubicBezTo>
                <a:cubicBezTo>
                  <a:pt x="92" y="63"/>
                  <a:pt x="92" y="62"/>
                  <a:pt x="92" y="62"/>
                </a:cubicBezTo>
                <a:cubicBezTo>
                  <a:pt x="92" y="61"/>
                  <a:pt x="93" y="61"/>
                  <a:pt x="94" y="61"/>
                </a:cubicBezTo>
                <a:cubicBezTo>
                  <a:pt x="95" y="60"/>
                  <a:pt x="95" y="60"/>
                  <a:pt x="96" y="60"/>
                </a:cubicBezTo>
                <a:cubicBezTo>
                  <a:pt x="96" y="60"/>
                  <a:pt x="96" y="60"/>
                  <a:pt x="96" y="60"/>
                </a:cubicBezTo>
                <a:cubicBezTo>
                  <a:pt x="96" y="59"/>
                  <a:pt x="96" y="59"/>
                  <a:pt x="96" y="58"/>
                </a:cubicBezTo>
                <a:cubicBezTo>
                  <a:pt x="96" y="58"/>
                  <a:pt x="97" y="57"/>
                  <a:pt x="97" y="57"/>
                </a:cubicBezTo>
                <a:cubicBezTo>
                  <a:pt x="97" y="57"/>
                  <a:pt x="97" y="57"/>
                  <a:pt x="98" y="56"/>
                </a:cubicBezTo>
                <a:cubicBezTo>
                  <a:pt x="99" y="56"/>
                  <a:pt x="99" y="56"/>
                  <a:pt x="99" y="56"/>
                </a:cubicBezTo>
                <a:cubicBezTo>
                  <a:pt x="101" y="55"/>
                  <a:pt x="101" y="55"/>
                  <a:pt x="101" y="55"/>
                </a:cubicBezTo>
                <a:cubicBezTo>
                  <a:pt x="101" y="55"/>
                  <a:pt x="101" y="55"/>
                  <a:pt x="101" y="55"/>
                </a:cubicBezTo>
                <a:cubicBezTo>
                  <a:pt x="102" y="55"/>
                  <a:pt x="103" y="54"/>
                  <a:pt x="104" y="53"/>
                </a:cubicBezTo>
                <a:cubicBezTo>
                  <a:pt x="105" y="53"/>
                  <a:pt x="104" y="52"/>
                  <a:pt x="103" y="52"/>
                </a:cubicBezTo>
                <a:cubicBezTo>
                  <a:pt x="104" y="51"/>
                  <a:pt x="103" y="51"/>
                  <a:pt x="103" y="51"/>
                </a:cubicBezTo>
                <a:cubicBezTo>
                  <a:pt x="103" y="50"/>
                  <a:pt x="102" y="50"/>
                  <a:pt x="102" y="50"/>
                </a:cubicBezTo>
                <a:cubicBezTo>
                  <a:pt x="102" y="50"/>
                  <a:pt x="102" y="50"/>
                  <a:pt x="103" y="50"/>
                </a:cubicBezTo>
                <a:cubicBezTo>
                  <a:pt x="103" y="50"/>
                  <a:pt x="104" y="50"/>
                  <a:pt x="104" y="50"/>
                </a:cubicBezTo>
                <a:cubicBezTo>
                  <a:pt x="105" y="49"/>
                  <a:pt x="104" y="49"/>
                  <a:pt x="103" y="48"/>
                </a:cubicBezTo>
                <a:cubicBezTo>
                  <a:pt x="102" y="48"/>
                  <a:pt x="101" y="49"/>
                  <a:pt x="99" y="50"/>
                </a:cubicBezTo>
                <a:close/>
                <a:moveTo>
                  <a:pt x="84" y="133"/>
                </a:moveTo>
                <a:cubicBezTo>
                  <a:pt x="97" y="130"/>
                  <a:pt x="108" y="124"/>
                  <a:pt x="117" y="115"/>
                </a:cubicBezTo>
                <a:cubicBezTo>
                  <a:pt x="117" y="114"/>
                  <a:pt x="116" y="114"/>
                  <a:pt x="116" y="114"/>
                </a:cubicBezTo>
                <a:cubicBezTo>
                  <a:pt x="115" y="114"/>
                  <a:pt x="115" y="114"/>
                  <a:pt x="114" y="114"/>
                </a:cubicBezTo>
                <a:cubicBezTo>
                  <a:pt x="113" y="113"/>
                  <a:pt x="113" y="113"/>
                  <a:pt x="112" y="113"/>
                </a:cubicBezTo>
                <a:cubicBezTo>
                  <a:pt x="112" y="113"/>
                  <a:pt x="112" y="112"/>
                  <a:pt x="112" y="112"/>
                </a:cubicBezTo>
                <a:cubicBezTo>
                  <a:pt x="112" y="112"/>
                  <a:pt x="111" y="111"/>
                  <a:pt x="111" y="111"/>
                </a:cubicBezTo>
                <a:cubicBezTo>
                  <a:pt x="111" y="111"/>
                  <a:pt x="110" y="111"/>
                  <a:pt x="110" y="110"/>
                </a:cubicBezTo>
                <a:cubicBezTo>
                  <a:pt x="109" y="110"/>
                  <a:pt x="109" y="110"/>
                  <a:pt x="109" y="110"/>
                </a:cubicBezTo>
                <a:cubicBezTo>
                  <a:pt x="109" y="109"/>
                  <a:pt x="109" y="109"/>
                  <a:pt x="108" y="109"/>
                </a:cubicBezTo>
                <a:cubicBezTo>
                  <a:pt x="108" y="109"/>
                  <a:pt x="108" y="109"/>
                  <a:pt x="108" y="109"/>
                </a:cubicBezTo>
                <a:cubicBezTo>
                  <a:pt x="107" y="108"/>
                  <a:pt x="107" y="108"/>
                  <a:pt x="107" y="108"/>
                </a:cubicBezTo>
                <a:cubicBezTo>
                  <a:pt x="107" y="108"/>
                  <a:pt x="106" y="108"/>
                  <a:pt x="106" y="108"/>
                </a:cubicBezTo>
                <a:cubicBezTo>
                  <a:pt x="106" y="108"/>
                  <a:pt x="106" y="108"/>
                  <a:pt x="105" y="108"/>
                </a:cubicBezTo>
                <a:cubicBezTo>
                  <a:pt x="105" y="108"/>
                  <a:pt x="105" y="108"/>
                  <a:pt x="105" y="108"/>
                </a:cubicBezTo>
                <a:cubicBezTo>
                  <a:pt x="105" y="108"/>
                  <a:pt x="105" y="108"/>
                  <a:pt x="104" y="108"/>
                </a:cubicBezTo>
                <a:cubicBezTo>
                  <a:pt x="104" y="108"/>
                  <a:pt x="104" y="109"/>
                  <a:pt x="104" y="109"/>
                </a:cubicBezTo>
                <a:cubicBezTo>
                  <a:pt x="104" y="109"/>
                  <a:pt x="104" y="109"/>
                  <a:pt x="103" y="109"/>
                </a:cubicBezTo>
                <a:cubicBezTo>
                  <a:pt x="103" y="109"/>
                  <a:pt x="103" y="109"/>
                  <a:pt x="103" y="109"/>
                </a:cubicBezTo>
                <a:cubicBezTo>
                  <a:pt x="102" y="108"/>
                  <a:pt x="101" y="107"/>
                  <a:pt x="100" y="107"/>
                </a:cubicBezTo>
                <a:cubicBezTo>
                  <a:pt x="100" y="107"/>
                  <a:pt x="99" y="107"/>
                  <a:pt x="99" y="107"/>
                </a:cubicBezTo>
                <a:cubicBezTo>
                  <a:pt x="99" y="106"/>
                  <a:pt x="98" y="106"/>
                  <a:pt x="98" y="106"/>
                </a:cubicBezTo>
                <a:cubicBezTo>
                  <a:pt x="98" y="106"/>
                  <a:pt x="97" y="106"/>
                  <a:pt x="97" y="106"/>
                </a:cubicBezTo>
                <a:cubicBezTo>
                  <a:pt x="97" y="106"/>
                  <a:pt x="96" y="106"/>
                  <a:pt x="96" y="106"/>
                </a:cubicBezTo>
                <a:cubicBezTo>
                  <a:pt x="96" y="107"/>
                  <a:pt x="95" y="107"/>
                  <a:pt x="95" y="108"/>
                </a:cubicBezTo>
                <a:cubicBezTo>
                  <a:pt x="95" y="108"/>
                  <a:pt x="95" y="109"/>
                  <a:pt x="95" y="109"/>
                </a:cubicBezTo>
                <a:cubicBezTo>
                  <a:pt x="95" y="109"/>
                  <a:pt x="95" y="108"/>
                  <a:pt x="95" y="107"/>
                </a:cubicBezTo>
                <a:cubicBezTo>
                  <a:pt x="96" y="107"/>
                  <a:pt x="96" y="106"/>
                  <a:pt x="95" y="106"/>
                </a:cubicBezTo>
                <a:cubicBezTo>
                  <a:pt x="95" y="105"/>
                  <a:pt x="95" y="105"/>
                  <a:pt x="94" y="105"/>
                </a:cubicBezTo>
                <a:cubicBezTo>
                  <a:pt x="94" y="105"/>
                  <a:pt x="94" y="105"/>
                  <a:pt x="93" y="106"/>
                </a:cubicBezTo>
                <a:cubicBezTo>
                  <a:pt x="93" y="106"/>
                  <a:pt x="93" y="106"/>
                  <a:pt x="92" y="106"/>
                </a:cubicBezTo>
                <a:cubicBezTo>
                  <a:pt x="92" y="107"/>
                  <a:pt x="91" y="107"/>
                  <a:pt x="91" y="107"/>
                </a:cubicBezTo>
                <a:cubicBezTo>
                  <a:pt x="91" y="107"/>
                  <a:pt x="91" y="107"/>
                  <a:pt x="91" y="108"/>
                </a:cubicBezTo>
                <a:cubicBezTo>
                  <a:pt x="90" y="108"/>
                  <a:pt x="90" y="108"/>
                  <a:pt x="90" y="108"/>
                </a:cubicBezTo>
                <a:cubicBezTo>
                  <a:pt x="90" y="109"/>
                  <a:pt x="89" y="109"/>
                  <a:pt x="89" y="109"/>
                </a:cubicBezTo>
                <a:cubicBezTo>
                  <a:pt x="89" y="110"/>
                  <a:pt x="89" y="110"/>
                  <a:pt x="89" y="110"/>
                </a:cubicBezTo>
                <a:cubicBezTo>
                  <a:pt x="89" y="110"/>
                  <a:pt x="88" y="110"/>
                  <a:pt x="88" y="110"/>
                </a:cubicBezTo>
                <a:cubicBezTo>
                  <a:pt x="87" y="110"/>
                  <a:pt x="87" y="110"/>
                  <a:pt x="87" y="109"/>
                </a:cubicBezTo>
                <a:cubicBezTo>
                  <a:pt x="87" y="110"/>
                  <a:pt x="87" y="111"/>
                  <a:pt x="87" y="113"/>
                </a:cubicBezTo>
                <a:cubicBezTo>
                  <a:pt x="87" y="114"/>
                  <a:pt x="87" y="115"/>
                  <a:pt x="88" y="116"/>
                </a:cubicBezTo>
                <a:cubicBezTo>
                  <a:pt x="88" y="118"/>
                  <a:pt x="88" y="120"/>
                  <a:pt x="86" y="121"/>
                </a:cubicBezTo>
                <a:cubicBezTo>
                  <a:pt x="85" y="122"/>
                  <a:pt x="84" y="124"/>
                  <a:pt x="84" y="125"/>
                </a:cubicBezTo>
                <a:cubicBezTo>
                  <a:pt x="83" y="126"/>
                  <a:pt x="84" y="127"/>
                  <a:pt x="85" y="127"/>
                </a:cubicBezTo>
                <a:cubicBezTo>
                  <a:pt x="85" y="127"/>
                  <a:pt x="85" y="128"/>
                  <a:pt x="84" y="129"/>
                </a:cubicBezTo>
                <a:cubicBezTo>
                  <a:pt x="84" y="130"/>
                  <a:pt x="83" y="130"/>
                  <a:pt x="83" y="131"/>
                </a:cubicBezTo>
                <a:cubicBezTo>
                  <a:pt x="83" y="131"/>
                  <a:pt x="83" y="132"/>
                  <a:pt x="84" y="13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8" name="Freeform 168"/>
          <p:cNvSpPr>
            <a:spLocks noEditPoints="1"/>
          </p:cNvSpPr>
          <p:nvPr/>
        </p:nvSpPr>
        <p:spPr bwMode="auto">
          <a:xfrm>
            <a:off x="3365942" y="3726880"/>
            <a:ext cx="216445" cy="214364"/>
          </a:xfrm>
          <a:custGeom>
            <a:avLst/>
            <a:gdLst>
              <a:gd name="T0" fmla="*/ 96 w 156"/>
              <a:gd name="T1" fmla="*/ 88 h 156"/>
              <a:gd name="T2" fmla="*/ 31 w 156"/>
              <a:gd name="T3" fmla="*/ 152 h 156"/>
              <a:gd name="T4" fmla="*/ 23 w 156"/>
              <a:gd name="T5" fmla="*/ 156 h 156"/>
              <a:gd name="T6" fmla="*/ 14 w 156"/>
              <a:gd name="T7" fmla="*/ 152 h 156"/>
              <a:gd name="T8" fmla="*/ 4 w 156"/>
              <a:gd name="T9" fmla="*/ 142 h 156"/>
              <a:gd name="T10" fmla="*/ 0 w 156"/>
              <a:gd name="T11" fmla="*/ 133 h 156"/>
              <a:gd name="T12" fmla="*/ 4 w 156"/>
              <a:gd name="T13" fmla="*/ 125 h 156"/>
              <a:gd name="T14" fmla="*/ 68 w 156"/>
              <a:gd name="T15" fmla="*/ 60 h 156"/>
              <a:gd name="T16" fmla="*/ 79 w 156"/>
              <a:gd name="T17" fmla="*/ 77 h 156"/>
              <a:gd name="T18" fmla="*/ 96 w 156"/>
              <a:gd name="T19" fmla="*/ 88 h 156"/>
              <a:gd name="T20" fmla="*/ 33 w 156"/>
              <a:gd name="T21" fmla="*/ 132 h 156"/>
              <a:gd name="T22" fmla="*/ 35 w 156"/>
              <a:gd name="T23" fmla="*/ 127 h 156"/>
              <a:gd name="T24" fmla="*/ 33 w 156"/>
              <a:gd name="T25" fmla="*/ 123 h 156"/>
              <a:gd name="T26" fmla="*/ 29 w 156"/>
              <a:gd name="T27" fmla="*/ 121 h 156"/>
              <a:gd name="T28" fmla="*/ 25 w 156"/>
              <a:gd name="T29" fmla="*/ 123 h 156"/>
              <a:gd name="T30" fmla="*/ 23 w 156"/>
              <a:gd name="T31" fmla="*/ 127 h 156"/>
              <a:gd name="T32" fmla="*/ 25 w 156"/>
              <a:gd name="T33" fmla="*/ 132 h 156"/>
              <a:gd name="T34" fmla="*/ 29 w 156"/>
              <a:gd name="T35" fmla="*/ 133 h 156"/>
              <a:gd name="T36" fmla="*/ 33 w 156"/>
              <a:gd name="T37" fmla="*/ 132 h 156"/>
              <a:gd name="T38" fmla="*/ 156 w 156"/>
              <a:gd name="T39" fmla="*/ 47 h 156"/>
              <a:gd name="T40" fmla="*/ 153 w 156"/>
              <a:gd name="T41" fmla="*/ 57 h 156"/>
              <a:gd name="T42" fmla="*/ 138 w 156"/>
              <a:gd name="T43" fmla="*/ 77 h 156"/>
              <a:gd name="T44" fmla="*/ 113 w 156"/>
              <a:gd name="T45" fmla="*/ 85 h 156"/>
              <a:gd name="T46" fmla="*/ 84 w 156"/>
              <a:gd name="T47" fmla="*/ 73 h 156"/>
              <a:gd name="T48" fmla="*/ 71 w 156"/>
              <a:gd name="T49" fmla="*/ 43 h 156"/>
              <a:gd name="T50" fmla="*/ 84 w 156"/>
              <a:gd name="T51" fmla="*/ 13 h 156"/>
              <a:gd name="T52" fmla="*/ 113 w 156"/>
              <a:gd name="T53" fmla="*/ 0 h 156"/>
              <a:gd name="T54" fmla="*/ 125 w 156"/>
              <a:gd name="T55" fmla="*/ 2 h 156"/>
              <a:gd name="T56" fmla="*/ 135 w 156"/>
              <a:gd name="T57" fmla="*/ 6 h 156"/>
              <a:gd name="T58" fmla="*/ 137 w 156"/>
              <a:gd name="T59" fmla="*/ 9 h 156"/>
              <a:gd name="T60" fmla="*/ 135 w 156"/>
              <a:gd name="T61" fmla="*/ 12 h 156"/>
              <a:gd name="T62" fmla="*/ 107 w 156"/>
              <a:gd name="T63" fmla="*/ 28 h 156"/>
              <a:gd name="T64" fmla="*/ 107 w 156"/>
              <a:gd name="T65" fmla="*/ 49 h 156"/>
              <a:gd name="T66" fmla="*/ 126 w 156"/>
              <a:gd name="T67" fmla="*/ 59 h 156"/>
              <a:gd name="T68" fmla="*/ 133 w 156"/>
              <a:gd name="T69" fmla="*/ 54 h 156"/>
              <a:gd name="T70" fmla="*/ 146 w 156"/>
              <a:gd name="T71" fmla="*/ 47 h 156"/>
              <a:gd name="T72" fmla="*/ 153 w 156"/>
              <a:gd name="T73" fmla="*/ 43 h 156"/>
              <a:gd name="T74" fmla="*/ 155 w 156"/>
              <a:gd name="T75" fmla="*/ 44 h 156"/>
              <a:gd name="T76" fmla="*/ 156 w 156"/>
              <a:gd name="T77"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56">
                <a:moveTo>
                  <a:pt x="96" y="88"/>
                </a:moveTo>
                <a:cubicBezTo>
                  <a:pt x="31" y="152"/>
                  <a:pt x="31" y="152"/>
                  <a:pt x="31" y="152"/>
                </a:cubicBezTo>
                <a:cubicBezTo>
                  <a:pt x="29" y="155"/>
                  <a:pt x="26" y="156"/>
                  <a:pt x="23" y="156"/>
                </a:cubicBezTo>
                <a:cubicBezTo>
                  <a:pt x="19" y="156"/>
                  <a:pt x="17" y="155"/>
                  <a:pt x="14" y="152"/>
                </a:cubicBezTo>
                <a:cubicBezTo>
                  <a:pt x="4" y="142"/>
                  <a:pt x="4" y="142"/>
                  <a:pt x="4" y="142"/>
                </a:cubicBezTo>
                <a:cubicBezTo>
                  <a:pt x="2" y="140"/>
                  <a:pt x="0" y="137"/>
                  <a:pt x="0" y="133"/>
                </a:cubicBezTo>
                <a:cubicBezTo>
                  <a:pt x="0" y="130"/>
                  <a:pt x="2" y="127"/>
                  <a:pt x="4" y="125"/>
                </a:cubicBezTo>
                <a:cubicBezTo>
                  <a:pt x="68" y="60"/>
                  <a:pt x="68" y="60"/>
                  <a:pt x="68" y="60"/>
                </a:cubicBezTo>
                <a:cubicBezTo>
                  <a:pt x="71" y="67"/>
                  <a:pt x="75" y="72"/>
                  <a:pt x="79" y="77"/>
                </a:cubicBezTo>
                <a:cubicBezTo>
                  <a:pt x="84" y="82"/>
                  <a:pt x="90" y="85"/>
                  <a:pt x="96" y="88"/>
                </a:cubicBezTo>
                <a:close/>
                <a:moveTo>
                  <a:pt x="33" y="132"/>
                </a:moveTo>
                <a:cubicBezTo>
                  <a:pt x="34" y="130"/>
                  <a:pt x="35" y="129"/>
                  <a:pt x="35" y="127"/>
                </a:cubicBezTo>
                <a:cubicBezTo>
                  <a:pt x="35" y="126"/>
                  <a:pt x="34" y="124"/>
                  <a:pt x="33" y="123"/>
                </a:cubicBezTo>
                <a:cubicBezTo>
                  <a:pt x="32" y="122"/>
                  <a:pt x="30" y="121"/>
                  <a:pt x="29" y="121"/>
                </a:cubicBezTo>
                <a:cubicBezTo>
                  <a:pt x="27" y="121"/>
                  <a:pt x="26" y="122"/>
                  <a:pt x="25" y="123"/>
                </a:cubicBezTo>
                <a:cubicBezTo>
                  <a:pt x="23" y="124"/>
                  <a:pt x="23" y="126"/>
                  <a:pt x="23" y="127"/>
                </a:cubicBezTo>
                <a:cubicBezTo>
                  <a:pt x="23" y="129"/>
                  <a:pt x="23" y="130"/>
                  <a:pt x="25" y="132"/>
                </a:cubicBezTo>
                <a:cubicBezTo>
                  <a:pt x="26" y="133"/>
                  <a:pt x="27" y="133"/>
                  <a:pt x="29" y="133"/>
                </a:cubicBezTo>
                <a:cubicBezTo>
                  <a:pt x="30" y="133"/>
                  <a:pt x="32" y="133"/>
                  <a:pt x="33" y="132"/>
                </a:cubicBezTo>
                <a:close/>
                <a:moveTo>
                  <a:pt x="156" y="47"/>
                </a:moveTo>
                <a:cubicBezTo>
                  <a:pt x="156" y="49"/>
                  <a:pt x="155" y="52"/>
                  <a:pt x="153" y="57"/>
                </a:cubicBezTo>
                <a:cubicBezTo>
                  <a:pt x="151" y="65"/>
                  <a:pt x="145" y="72"/>
                  <a:pt x="138" y="77"/>
                </a:cubicBezTo>
                <a:cubicBezTo>
                  <a:pt x="131" y="82"/>
                  <a:pt x="122" y="85"/>
                  <a:pt x="113" y="85"/>
                </a:cubicBezTo>
                <a:cubicBezTo>
                  <a:pt x="102" y="85"/>
                  <a:pt x="92" y="81"/>
                  <a:pt x="84" y="73"/>
                </a:cubicBezTo>
                <a:cubicBezTo>
                  <a:pt x="75" y="64"/>
                  <a:pt x="71" y="54"/>
                  <a:pt x="71" y="43"/>
                </a:cubicBezTo>
                <a:cubicBezTo>
                  <a:pt x="71" y="31"/>
                  <a:pt x="75" y="21"/>
                  <a:pt x="84" y="13"/>
                </a:cubicBezTo>
                <a:cubicBezTo>
                  <a:pt x="92" y="4"/>
                  <a:pt x="102" y="0"/>
                  <a:pt x="113" y="0"/>
                </a:cubicBezTo>
                <a:cubicBezTo>
                  <a:pt x="117" y="0"/>
                  <a:pt x="121" y="1"/>
                  <a:pt x="125" y="2"/>
                </a:cubicBezTo>
                <a:cubicBezTo>
                  <a:pt x="129" y="3"/>
                  <a:pt x="132" y="4"/>
                  <a:pt x="135" y="6"/>
                </a:cubicBezTo>
                <a:cubicBezTo>
                  <a:pt x="136" y="7"/>
                  <a:pt x="137" y="8"/>
                  <a:pt x="137" y="9"/>
                </a:cubicBezTo>
                <a:cubicBezTo>
                  <a:pt x="137" y="10"/>
                  <a:pt x="136" y="11"/>
                  <a:pt x="135" y="12"/>
                </a:cubicBezTo>
                <a:cubicBezTo>
                  <a:pt x="107" y="28"/>
                  <a:pt x="107" y="28"/>
                  <a:pt x="107" y="28"/>
                </a:cubicBezTo>
                <a:cubicBezTo>
                  <a:pt x="107" y="49"/>
                  <a:pt x="107" y="49"/>
                  <a:pt x="107" y="49"/>
                </a:cubicBezTo>
                <a:cubicBezTo>
                  <a:pt x="126" y="59"/>
                  <a:pt x="126" y="59"/>
                  <a:pt x="126" y="59"/>
                </a:cubicBezTo>
                <a:cubicBezTo>
                  <a:pt x="126" y="59"/>
                  <a:pt x="128" y="57"/>
                  <a:pt x="133" y="54"/>
                </a:cubicBezTo>
                <a:cubicBezTo>
                  <a:pt x="138" y="51"/>
                  <a:pt x="142" y="49"/>
                  <a:pt x="146" y="47"/>
                </a:cubicBezTo>
                <a:cubicBezTo>
                  <a:pt x="150" y="44"/>
                  <a:pt x="152" y="43"/>
                  <a:pt x="153" y="43"/>
                </a:cubicBezTo>
                <a:cubicBezTo>
                  <a:pt x="154" y="43"/>
                  <a:pt x="154" y="44"/>
                  <a:pt x="155" y="44"/>
                </a:cubicBezTo>
                <a:cubicBezTo>
                  <a:pt x="155" y="45"/>
                  <a:pt x="156" y="46"/>
                  <a:pt x="156"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69" name="Freeform 169"/>
          <p:cNvSpPr>
            <a:spLocks noEditPoints="1"/>
          </p:cNvSpPr>
          <p:nvPr/>
        </p:nvSpPr>
        <p:spPr bwMode="auto">
          <a:xfrm>
            <a:off x="3638579" y="3726880"/>
            <a:ext cx="233094" cy="183146"/>
          </a:xfrm>
          <a:custGeom>
            <a:avLst/>
            <a:gdLst>
              <a:gd name="T0" fmla="*/ 169 w 169"/>
              <a:gd name="T1" fmla="*/ 6 h 133"/>
              <a:gd name="T2" fmla="*/ 169 w 169"/>
              <a:gd name="T3" fmla="*/ 31 h 133"/>
              <a:gd name="T4" fmla="*/ 167 w 169"/>
              <a:gd name="T5" fmla="*/ 35 h 133"/>
              <a:gd name="T6" fmla="*/ 163 w 169"/>
              <a:gd name="T7" fmla="*/ 37 h 133"/>
              <a:gd name="T8" fmla="*/ 6 w 169"/>
              <a:gd name="T9" fmla="*/ 37 h 133"/>
              <a:gd name="T10" fmla="*/ 1 w 169"/>
              <a:gd name="T11" fmla="*/ 35 h 133"/>
              <a:gd name="T12" fmla="*/ 0 w 169"/>
              <a:gd name="T13" fmla="*/ 31 h 133"/>
              <a:gd name="T14" fmla="*/ 0 w 169"/>
              <a:gd name="T15" fmla="*/ 6 h 133"/>
              <a:gd name="T16" fmla="*/ 1 w 169"/>
              <a:gd name="T17" fmla="*/ 2 h 133"/>
              <a:gd name="T18" fmla="*/ 6 w 169"/>
              <a:gd name="T19" fmla="*/ 0 h 133"/>
              <a:gd name="T20" fmla="*/ 163 w 169"/>
              <a:gd name="T21" fmla="*/ 0 h 133"/>
              <a:gd name="T22" fmla="*/ 167 w 169"/>
              <a:gd name="T23" fmla="*/ 2 h 133"/>
              <a:gd name="T24" fmla="*/ 169 w 169"/>
              <a:gd name="T25" fmla="*/ 6 h 133"/>
              <a:gd name="T26" fmla="*/ 169 w 169"/>
              <a:gd name="T27" fmla="*/ 55 h 133"/>
              <a:gd name="T28" fmla="*/ 169 w 169"/>
              <a:gd name="T29" fmla="*/ 79 h 133"/>
              <a:gd name="T30" fmla="*/ 167 w 169"/>
              <a:gd name="T31" fmla="*/ 83 h 133"/>
              <a:gd name="T32" fmla="*/ 163 w 169"/>
              <a:gd name="T33" fmla="*/ 85 h 133"/>
              <a:gd name="T34" fmla="*/ 6 w 169"/>
              <a:gd name="T35" fmla="*/ 85 h 133"/>
              <a:gd name="T36" fmla="*/ 1 w 169"/>
              <a:gd name="T37" fmla="*/ 83 h 133"/>
              <a:gd name="T38" fmla="*/ 0 w 169"/>
              <a:gd name="T39" fmla="*/ 79 h 133"/>
              <a:gd name="T40" fmla="*/ 0 w 169"/>
              <a:gd name="T41" fmla="*/ 55 h 133"/>
              <a:gd name="T42" fmla="*/ 1 w 169"/>
              <a:gd name="T43" fmla="*/ 51 h 133"/>
              <a:gd name="T44" fmla="*/ 6 w 169"/>
              <a:gd name="T45" fmla="*/ 49 h 133"/>
              <a:gd name="T46" fmla="*/ 163 w 169"/>
              <a:gd name="T47" fmla="*/ 49 h 133"/>
              <a:gd name="T48" fmla="*/ 167 w 169"/>
              <a:gd name="T49" fmla="*/ 51 h 133"/>
              <a:gd name="T50" fmla="*/ 169 w 169"/>
              <a:gd name="T51" fmla="*/ 55 h 133"/>
              <a:gd name="T52" fmla="*/ 169 w 169"/>
              <a:gd name="T53" fmla="*/ 103 h 133"/>
              <a:gd name="T54" fmla="*/ 169 w 169"/>
              <a:gd name="T55" fmla="*/ 127 h 133"/>
              <a:gd name="T56" fmla="*/ 167 w 169"/>
              <a:gd name="T57" fmla="*/ 132 h 133"/>
              <a:gd name="T58" fmla="*/ 163 w 169"/>
              <a:gd name="T59" fmla="*/ 133 h 133"/>
              <a:gd name="T60" fmla="*/ 6 w 169"/>
              <a:gd name="T61" fmla="*/ 133 h 133"/>
              <a:gd name="T62" fmla="*/ 1 w 169"/>
              <a:gd name="T63" fmla="*/ 132 h 133"/>
              <a:gd name="T64" fmla="*/ 0 w 169"/>
              <a:gd name="T65" fmla="*/ 127 h 133"/>
              <a:gd name="T66" fmla="*/ 0 w 169"/>
              <a:gd name="T67" fmla="*/ 103 h 133"/>
              <a:gd name="T68" fmla="*/ 1 w 169"/>
              <a:gd name="T69" fmla="*/ 99 h 133"/>
              <a:gd name="T70" fmla="*/ 6 w 169"/>
              <a:gd name="T71" fmla="*/ 97 h 133"/>
              <a:gd name="T72" fmla="*/ 163 w 169"/>
              <a:gd name="T73" fmla="*/ 97 h 133"/>
              <a:gd name="T74" fmla="*/ 167 w 169"/>
              <a:gd name="T75" fmla="*/ 99 h 133"/>
              <a:gd name="T76" fmla="*/ 169 w 169"/>
              <a:gd name="T77" fmla="*/ 103 h 133"/>
              <a:gd name="T78" fmla="*/ 60 w 169"/>
              <a:gd name="T79" fmla="*/ 73 h 133"/>
              <a:gd name="T80" fmla="*/ 157 w 169"/>
              <a:gd name="T81" fmla="*/ 73 h 133"/>
              <a:gd name="T82" fmla="*/ 157 w 169"/>
              <a:gd name="T83" fmla="*/ 61 h 133"/>
              <a:gd name="T84" fmla="*/ 60 w 169"/>
              <a:gd name="T85" fmla="*/ 61 h 133"/>
              <a:gd name="T86" fmla="*/ 60 w 169"/>
              <a:gd name="T87" fmla="*/ 73 h 133"/>
              <a:gd name="T88" fmla="*/ 96 w 169"/>
              <a:gd name="T89" fmla="*/ 121 h 133"/>
              <a:gd name="T90" fmla="*/ 157 w 169"/>
              <a:gd name="T91" fmla="*/ 121 h 133"/>
              <a:gd name="T92" fmla="*/ 157 w 169"/>
              <a:gd name="T93" fmla="*/ 109 h 133"/>
              <a:gd name="T94" fmla="*/ 96 w 169"/>
              <a:gd name="T95" fmla="*/ 109 h 133"/>
              <a:gd name="T96" fmla="*/ 96 w 169"/>
              <a:gd name="T97" fmla="*/ 121 h 133"/>
              <a:gd name="T98" fmla="*/ 121 w 169"/>
              <a:gd name="T99" fmla="*/ 25 h 133"/>
              <a:gd name="T100" fmla="*/ 157 w 169"/>
              <a:gd name="T101" fmla="*/ 25 h 133"/>
              <a:gd name="T102" fmla="*/ 157 w 169"/>
              <a:gd name="T103" fmla="*/ 12 h 133"/>
              <a:gd name="T104" fmla="*/ 121 w 169"/>
              <a:gd name="T105" fmla="*/ 12 h 133"/>
              <a:gd name="T106" fmla="*/ 121 w 169"/>
              <a:gd name="T107" fmla="*/ 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133">
                <a:moveTo>
                  <a:pt x="169" y="6"/>
                </a:moveTo>
                <a:cubicBezTo>
                  <a:pt x="169" y="31"/>
                  <a:pt x="169" y="31"/>
                  <a:pt x="169" y="31"/>
                </a:cubicBezTo>
                <a:cubicBezTo>
                  <a:pt x="169" y="32"/>
                  <a:pt x="168" y="34"/>
                  <a:pt x="167" y="35"/>
                </a:cubicBezTo>
                <a:cubicBezTo>
                  <a:pt x="166" y="36"/>
                  <a:pt x="165" y="37"/>
                  <a:pt x="163" y="37"/>
                </a:cubicBezTo>
                <a:cubicBezTo>
                  <a:pt x="6" y="37"/>
                  <a:pt x="6" y="37"/>
                  <a:pt x="6" y="37"/>
                </a:cubicBezTo>
                <a:cubicBezTo>
                  <a:pt x="4" y="37"/>
                  <a:pt x="3" y="36"/>
                  <a:pt x="1" y="35"/>
                </a:cubicBezTo>
                <a:cubicBezTo>
                  <a:pt x="0" y="34"/>
                  <a:pt x="0" y="32"/>
                  <a:pt x="0" y="31"/>
                </a:cubicBezTo>
                <a:cubicBezTo>
                  <a:pt x="0" y="6"/>
                  <a:pt x="0" y="6"/>
                  <a:pt x="0" y="6"/>
                </a:cubicBezTo>
                <a:cubicBezTo>
                  <a:pt x="0" y="5"/>
                  <a:pt x="0" y="3"/>
                  <a:pt x="1" y="2"/>
                </a:cubicBezTo>
                <a:cubicBezTo>
                  <a:pt x="3" y="1"/>
                  <a:pt x="4" y="0"/>
                  <a:pt x="6" y="0"/>
                </a:cubicBezTo>
                <a:cubicBezTo>
                  <a:pt x="163" y="0"/>
                  <a:pt x="163" y="0"/>
                  <a:pt x="163" y="0"/>
                </a:cubicBezTo>
                <a:cubicBezTo>
                  <a:pt x="165" y="0"/>
                  <a:pt x="166" y="1"/>
                  <a:pt x="167" y="2"/>
                </a:cubicBezTo>
                <a:cubicBezTo>
                  <a:pt x="168" y="3"/>
                  <a:pt x="169" y="5"/>
                  <a:pt x="169" y="6"/>
                </a:cubicBezTo>
                <a:close/>
                <a:moveTo>
                  <a:pt x="169" y="55"/>
                </a:moveTo>
                <a:cubicBezTo>
                  <a:pt x="169" y="79"/>
                  <a:pt x="169" y="79"/>
                  <a:pt x="169" y="79"/>
                </a:cubicBezTo>
                <a:cubicBezTo>
                  <a:pt x="169" y="81"/>
                  <a:pt x="168" y="82"/>
                  <a:pt x="167" y="83"/>
                </a:cubicBezTo>
                <a:cubicBezTo>
                  <a:pt x="166" y="84"/>
                  <a:pt x="165" y="85"/>
                  <a:pt x="163" y="85"/>
                </a:cubicBezTo>
                <a:cubicBezTo>
                  <a:pt x="6" y="85"/>
                  <a:pt x="6" y="85"/>
                  <a:pt x="6" y="85"/>
                </a:cubicBezTo>
                <a:cubicBezTo>
                  <a:pt x="4" y="85"/>
                  <a:pt x="3" y="84"/>
                  <a:pt x="1" y="83"/>
                </a:cubicBezTo>
                <a:cubicBezTo>
                  <a:pt x="0" y="82"/>
                  <a:pt x="0" y="81"/>
                  <a:pt x="0" y="79"/>
                </a:cubicBezTo>
                <a:cubicBezTo>
                  <a:pt x="0" y="55"/>
                  <a:pt x="0" y="55"/>
                  <a:pt x="0" y="55"/>
                </a:cubicBezTo>
                <a:cubicBezTo>
                  <a:pt x="0" y="53"/>
                  <a:pt x="0" y="52"/>
                  <a:pt x="1" y="51"/>
                </a:cubicBezTo>
                <a:cubicBezTo>
                  <a:pt x="3" y="49"/>
                  <a:pt x="4" y="49"/>
                  <a:pt x="6" y="49"/>
                </a:cubicBezTo>
                <a:cubicBezTo>
                  <a:pt x="163" y="49"/>
                  <a:pt x="163" y="49"/>
                  <a:pt x="163" y="49"/>
                </a:cubicBezTo>
                <a:cubicBezTo>
                  <a:pt x="165" y="49"/>
                  <a:pt x="166" y="49"/>
                  <a:pt x="167" y="51"/>
                </a:cubicBezTo>
                <a:cubicBezTo>
                  <a:pt x="168" y="52"/>
                  <a:pt x="169" y="53"/>
                  <a:pt x="169" y="55"/>
                </a:cubicBezTo>
                <a:close/>
                <a:moveTo>
                  <a:pt x="169" y="103"/>
                </a:moveTo>
                <a:cubicBezTo>
                  <a:pt x="169" y="127"/>
                  <a:pt x="169" y="127"/>
                  <a:pt x="169" y="127"/>
                </a:cubicBezTo>
                <a:cubicBezTo>
                  <a:pt x="169" y="129"/>
                  <a:pt x="168" y="130"/>
                  <a:pt x="167" y="132"/>
                </a:cubicBezTo>
                <a:cubicBezTo>
                  <a:pt x="166" y="133"/>
                  <a:pt x="165" y="133"/>
                  <a:pt x="163" y="133"/>
                </a:cubicBezTo>
                <a:cubicBezTo>
                  <a:pt x="6" y="133"/>
                  <a:pt x="6" y="133"/>
                  <a:pt x="6" y="133"/>
                </a:cubicBezTo>
                <a:cubicBezTo>
                  <a:pt x="4" y="133"/>
                  <a:pt x="3" y="133"/>
                  <a:pt x="1" y="132"/>
                </a:cubicBezTo>
                <a:cubicBezTo>
                  <a:pt x="0" y="130"/>
                  <a:pt x="0" y="129"/>
                  <a:pt x="0" y="127"/>
                </a:cubicBezTo>
                <a:cubicBezTo>
                  <a:pt x="0" y="103"/>
                  <a:pt x="0" y="103"/>
                  <a:pt x="0" y="103"/>
                </a:cubicBezTo>
                <a:cubicBezTo>
                  <a:pt x="0" y="102"/>
                  <a:pt x="0" y="100"/>
                  <a:pt x="1" y="99"/>
                </a:cubicBezTo>
                <a:cubicBezTo>
                  <a:pt x="3" y="98"/>
                  <a:pt x="4" y="97"/>
                  <a:pt x="6" y="97"/>
                </a:cubicBezTo>
                <a:cubicBezTo>
                  <a:pt x="163" y="97"/>
                  <a:pt x="163" y="97"/>
                  <a:pt x="163" y="97"/>
                </a:cubicBezTo>
                <a:cubicBezTo>
                  <a:pt x="165" y="97"/>
                  <a:pt x="166" y="98"/>
                  <a:pt x="167" y="99"/>
                </a:cubicBezTo>
                <a:cubicBezTo>
                  <a:pt x="168" y="100"/>
                  <a:pt x="169" y="102"/>
                  <a:pt x="169" y="103"/>
                </a:cubicBezTo>
                <a:close/>
                <a:moveTo>
                  <a:pt x="60" y="73"/>
                </a:moveTo>
                <a:cubicBezTo>
                  <a:pt x="157" y="73"/>
                  <a:pt x="157" y="73"/>
                  <a:pt x="157" y="73"/>
                </a:cubicBezTo>
                <a:cubicBezTo>
                  <a:pt x="157" y="61"/>
                  <a:pt x="157" y="61"/>
                  <a:pt x="157" y="61"/>
                </a:cubicBezTo>
                <a:cubicBezTo>
                  <a:pt x="60" y="61"/>
                  <a:pt x="60" y="61"/>
                  <a:pt x="60" y="61"/>
                </a:cubicBezTo>
                <a:lnTo>
                  <a:pt x="60" y="73"/>
                </a:lnTo>
                <a:close/>
                <a:moveTo>
                  <a:pt x="96" y="121"/>
                </a:moveTo>
                <a:cubicBezTo>
                  <a:pt x="157" y="121"/>
                  <a:pt x="157" y="121"/>
                  <a:pt x="157" y="121"/>
                </a:cubicBezTo>
                <a:cubicBezTo>
                  <a:pt x="157" y="109"/>
                  <a:pt x="157" y="109"/>
                  <a:pt x="157" y="109"/>
                </a:cubicBezTo>
                <a:cubicBezTo>
                  <a:pt x="96" y="109"/>
                  <a:pt x="96" y="109"/>
                  <a:pt x="96" y="109"/>
                </a:cubicBezTo>
                <a:lnTo>
                  <a:pt x="96" y="121"/>
                </a:lnTo>
                <a:close/>
                <a:moveTo>
                  <a:pt x="121" y="25"/>
                </a:moveTo>
                <a:cubicBezTo>
                  <a:pt x="157" y="25"/>
                  <a:pt x="157" y="25"/>
                  <a:pt x="157" y="25"/>
                </a:cubicBezTo>
                <a:cubicBezTo>
                  <a:pt x="157" y="12"/>
                  <a:pt x="157" y="12"/>
                  <a:pt x="157" y="12"/>
                </a:cubicBezTo>
                <a:cubicBezTo>
                  <a:pt x="121" y="12"/>
                  <a:pt x="121" y="12"/>
                  <a:pt x="121" y="12"/>
                </a:cubicBezTo>
                <a:lnTo>
                  <a:pt x="121" y="2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0" name="Freeform 170"/>
          <p:cNvSpPr>
            <a:spLocks/>
          </p:cNvSpPr>
          <p:nvPr/>
        </p:nvSpPr>
        <p:spPr bwMode="auto">
          <a:xfrm>
            <a:off x="3927865" y="3743529"/>
            <a:ext cx="185226" cy="185226"/>
          </a:xfrm>
          <a:custGeom>
            <a:avLst/>
            <a:gdLst>
              <a:gd name="T0" fmla="*/ 133 w 135"/>
              <a:gd name="T1" fmla="*/ 4 h 134"/>
              <a:gd name="T2" fmla="*/ 132 w 135"/>
              <a:gd name="T3" fmla="*/ 11 h 134"/>
              <a:gd name="T4" fmla="*/ 86 w 135"/>
              <a:gd name="T5" fmla="*/ 57 h 134"/>
              <a:gd name="T6" fmla="*/ 86 w 135"/>
              <a:gd name="T7" fmla="*/ 128 h 134"/>
              <a:gd name="T8" fmla="*/ 82 w 135"/>
              <a:gd name="T9" fmla="*/ 133 h 134"/>
              <a:gd name="T10" fmla="*/ 80 w 135"/>
              <a:gd name="T11" fmla="*/ 134 h 134"/>
              <a:gd name="T12" fmla="*/ 75 w 135"/>
              <a:gd name="T13" fmla="*/ 132 h 134"/>
              <a:gd name="T14" fmla="*/ 51 w 135"/>
              <a:gd name="T15" fmla="*/ 108 h 134"/>
              <a:gd name="T16" fmla="*/ 49 w 135"/>
              <a:gd name="T17" fmla="*/ 103 h 134"/>
              <a:gd name="T18" fmla="*/ 49 w 135"/>
              <a:gd name="T19" fmla="*/ 57 h 134"/>
              <a:gd name="T20" fmla="*/ 3 w 135"/>
              <a:gd name="T21" fmla="*/ 11 h 134"/>
              <a:gd name="T22" fmla="*/ 1 w 135"/>
              <a:gd name="T23" fmla="*/ 4 h 134"/>
              <a:gd name="T24" fmla="*/ 7 w 135"/>
              <a:gd name="T25" fmla="*/ 0 h 134"/>
              <a:gd name="T26" fmla="*/ 128 w 135"/>
              <a:gd name="T27" fmla="*/ 0 h 134"/>
              <a:gd name="T28" fmla="*/ 133 w 135"/>
              <a:gd name="T29"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34">
                <a:moveTo>
                  <a:pt x="133" y="4"/>
                </a:moveTo>
                <a:cubicBezTo>
                  <a:pt x="135" y="7"/>
                  <a:pt x="134" y="9"/>
                  <a:pt x="132" y="11"/>
                </a:cubicBezTo>
                <a:cubicBezTo>
                  <a:pt x="86" y="57"/>
                  <a:pt x="86" y="57"/>
                  <a:pt x="86" y="57"/>
                </a:cubicBezTo>
                <a:cubicBezTo>
                  <a:pt x="86" y="128"/>
                  <a:pt x="86" y="128"/>
                  <a:pt x="86" y="128"/>
                </a:cubicBezTo>
                <a:cubicBezTo>
                  <a:pt x="86" y="130"/>
                  <a:pt x="84" y="132"/>
                  <a:pt x="82" y="133"/>
                </a:cubicBezTo>
                <a:cubicBezTo>
                  <a:pt x="81" y="133"/>
                  <a:pt x="80" y="134"/>
                  <a:pt x="80" y="134"/>
                </a:cubicBezTo>
                <a:cubicBezTo>
                  <a:pt x="78" y="134"/>
                  <a:pt x="76" y="133"/>
                  <a:pt x="75" y="132"/>
                </a:cubicBezTo>
                <a:cubicBezTo>
                  <a:pt x="51" y="108"/>
                  <a:pt x="51" y="108"/>
                  <a:pt x="51" y="108"/>
                </a:cubicBezTo>
                <a:cubicBezTo>
                  <a:pt x="50" y="106"/>
                  <a:pt x="49" y="105"/>
                  <a:pt x="49" y="103"/>
                </a:cubicBezTo>
                <a:cubicBezTo>
                  <a:pt x="49" y="57"/>
                  <a:pt x="49" y="57"/>
                  <a:pt x="49" y="57"/>
                </a:cubicBezTo>
                <a:cubicBezTo>
                  <a:pt x="3" y="11"/>
                  <a:pt x="3" y="11"/>
                  <a:pt x="3" y="11"/>
                </a:cubicBezTo>
                <a:cubicBezTo>
                  <a:pt x="1" y="9"/>
                  <a:pt x="0" y="7"/>
                  <a:pt x="1" y="4"/>
                </a:cubicBezTo>
                <a:cubicBezTo>
                  <a:pt x="2" y="2"/>
                  <a:pt x="4" y="0"/>
                  <a:pt x="7" y="0"/>
                </a:cubicBezTo>
                <a:cubicBezTo>
                  <a:pt x="128" y="0"/>
                  <a:pt x="128" y="0"/>
                  <a:pt x="128" y="0"/>
                </a:cubicBezTo>
                <a:cubicBezTo>
                  <a:pt x="131" y="0"/>
                  <a:pt x="132" y="2"/>
                  <a:pt x="133" y="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1" name="Freeform 171"/>
          <p:cNvSpPr>
            <a:spLocks noEditPoints="1"/>
          </p:cNvSpPr>
          <p:nvPr/>
        </p:nvSpPr>
        <p:spPr bwMode="auto">
          <a:xfrm>
            <a:off x="4169285" y="3710229"/>
            <a:ext cx="233094" cy="199795"/>
          </a:xfrm>
          <a:custGeom>
            <a:avLst/>
            <a:gdLst>
              <a:gd name="T0" fmla="*/ 169 w 169"/>
              <a:gd name="T1" fmla="*/ 40 h 145"/>
              <a:gd name="T2" fmla="*/ 169 w 169"/>
              <a:gd name="T3" fmla="*/ 76 h 145"/>
              <a:gd name="T4" fmla="*/ 0 w 169"/>
              <a:gd name="T5" fmla="*/ 76 h 145"/>
              <a:gd name="T6" fmla="*/ 0 w 169"/>
              <a:gd name="T7" fmla="*/ 40 h 145"/>
              <a:gd name="T8" fmla="*/ 4 w 169"/>
              <a:gd name="T9" fmla="*/ 29 h 145"/>
              <a:gd name="T10" fmla="*/ 15 w 169"/>
              <a:gd name="T11" fmla="*/ 24 h 145"/>
              <a:gd name="T12" fmla="*/ 48 w 169"/>
              <a:gd name="T13" fmla="*/ 24 h 145"/>
              <a:gd name="T14" fmla="*/ 48 w 169"/>
              <a:gd name="T15" fmla="*/ 9 h 145"/>
              <a:gd name="T16" fmla="*/ 51 w 169"/>
              <a:gd name="T17" fmla="*/ 3 h 145"/>
              <a:gd name="T18" fmla="*/ 57 w 169"/>
              <a:gd name="T19" fmla="*/ 0 h 145"/>
              <a:gd name="T20" fmla="*/ 112 w 169"/>
              <a:gd name="T21" fmla="*/ 0 h 145"/>
              <a:gd name="T22" fmla="*/ 118 w 169"/>
              <a:gd name="T23" fmla="*/ 3 h 145"/>
              <a:gd name="T24" fmla="*/ 121 w 169"/>
              <a:gd name="T25" fmla="*/ 9 h 145"/>
              <a:gd name="T26" fmla="*/ 121 w 169"/>
              <a:gd name="T27" fmla="*/ 24 h 145"/>
              <a:gd name="T28" fmla="*/ 154 w 169"/>
              <a:gd name="T29" fmla="*/ 24 h 145"/>
              <a:gd name="T30" fmla="*/ 165 w 169"/>
              <a:gd name="T31" fmla="*/ 29 h 145"/>
              <a:gd name="T32" fmla="*/ 169 w 169"/>
              <a:gd name="T33" fmla="*/ 40 h 145"/>
              <a:gd name="T34" fmla="*/ 169 w 169"/>
              <a:gd name="T35" fmla="*/ 85 h 145"/>
              <a:gd name="T36" fmla="*/ 169 w 169"/>
              <a:gd name="T37" fmla="*/ 130 h 145"/>
              <a:gd name="T38" fmla="*/ 165 w 169"/>
              <a:gd name="T39" fmla="*/ 141 h 145"/>
              <a:gd name="T40" fmla="*/ 154 w 169"/>
              <a:gd name="T41" fmla="*/ 145 h 145"/>
              <a:gd name="T42" fmla="*/ 15 w 169"/>
              <a:gd name="T43" fmla="*/ 145 h 145"/>
              <a:gd name="T44" fmla="*/ 4 w 169"/>
              <a:gd name="T45" fmla="*/ 141 h 145"/>
              <a:gd name="T46" fmla="*/ 0 w 169"/>
              <a:gd name="T47" fmla="*/ 130 h 145"/>
              <a:gd name="T48" fmla="*/ 0 w 169"/>
              <a:gd name="T49" fmla="*/ 85 h 145"/>
              <a:gd name="T50" fmla="*/ 63 w 169"/>
              <a:gd name="T51" fmla="*/ 85 h 145"/>
              <a:gd name="T52" fmla="*/ 63 w 169"/>
              <a:gd name="T53" fmla="*/ 100 h 145"/>
              <a:gd name="T54" fmla="*/ 65 w 169"/>
              <a:gd name="T55" fmla="*/ 104 h 145"/>
              <a:gd name="T56" fmla="*/ 69 w 169"/>
              <a:gd name="T57" fmla="*/ 106 h 145"/>
              <a:gd name="T58" fmla="*/ 100 w 169"/>
              <a:gd name="T59" fmla="*/ 106 h 145"/>
              <a:gd name="T60" fmla="*/ 104 w 169"/>
              <a:gd name="T61" fmla="*/ 104 h 145"/>
              <a:gd name="T62" fmla="*/ 106 w 169"/>
              <a:gd name="T63" fmla="*/ 100 h 145"/>
              <a:gd name="T64" fmla="*/ 106 w 169"/>
              <a:gd name="T65" fmla="*/ 85 h 145"/>
              <a:gd name="T66" fmla="*/ 169 w 169"/>
              <a:gd name="T67" fmla="*/ 85 h 145"/>
              <a:gd name="T68" fmla="*/ 60 w 169"/>
              <a:gd name="T69" fmla="*/ 24 h 145"/>
              <a:gd name="T70" fmla="*/ 109 w 169"/>
              <a:gd name="T71" fmla="*/ 24 h 145"/>
              <a:gd name="T72" fmla="*/ 109 w 169"/>
              <a:gd name="T73" fmla="*/ 12 h 145"/>
              <a:gd name="T74" fmla="*/ 60 w 169"/>
              <a:gd name="T75" fmla="*/ 12 h 145"/>
              <a:gd name="T76" fmla="*/ 60 w 169"/>
              <a:gd name="T77" fmla="*/ 24 h 145"/>
              <a:gd name="T78" fmla="*/ 97 w 169"/>
              <a:gd name="T79" fmla="*/ 85 h 145"/>
              <a:gd name="T80" fmla="*/ 97 w 169"/>
              <a:gd name="T81" fmla="*/ 97 h 145"/>
              <a:gd name="T82" fmla="*/ 72 w 169"/>
              <a:gd name="T83" fmla="*/ 97 h 145"/>
              <a:gd name="T84" fmla="*/ 72 w 169"/>
              <a:gd name="T85" fmla="*/ 85 h 145"/>
              <a:gd name="T86" fmla="*/ 97 w 169"/>
              <a:gd name="T87" fmla="*/ 8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145">
                <a:moveTo>
                  <a:pt x="169" y="40"/>
                </a:moveTo>
                <a:cubicBezTo>
                  <a:pt x="169" y="76"/>
                  <a:pt x="169" y="76"/>
                  <a:pt x="169" y="76"/>
                </a:cubicBezTo>
                <a:cubicBezTo>
                  <a:pt x="0" y="76"/>
                  <a:pt x="0" y="76"/>
                  <a:pt x="0" y="76"/>
                </a:cubicBezTo>
                <a:cubicBezTo>
                  <a:pt x="0" y="40"/>
                  <a:pt x="0" y="40"/>
                  <a:pt x="0" y="40"/>
                </a:cubicBezTo>
                <a:cubicBezTo>
                  <a:pt x="0" y="35"/>
                  <a:pt x="1" y="32"/>
                  <a:pt x="4" y="29"/>
                </a:cubicBezTo>
                <a:cubicBezTo>
                  <a:pt x="7" y="26"/>
                  <a:pt x="11" y="24"/>
                  <a:pt x="15" y="24"/>
                </a:cubicBezTo>
                <a:cubicBezTo>
                  <a:pt x="48" y="24"/>
                  <a:pt x="48" y="24"/>
                  <a:pt x="48" y="24"/>
                </a:cubicBezTo>
                <a:cubicBezTo>
                  <a:pt x="48" y="9"/>
                  <a:pt x="48" y="9"/>
                  <a:pt x="48" y="9"/>
                </a:cubicBezTo>
                <a:cubicBezTo>
                  <a:pt x="48" y="7"/>
                  <a:pt x="49" y="5"/>
                  <a:pt x="51" y="3"/>
                </a:cubicBezTo>
                <a:cubicBezTo>
                  <a:pt x="53" y="1"/>
                  <a:pt x="55" y="0"/>
                  <a:pt x="57" y="0"/>
                </a:cubicBezTo>
                <a:cubicBezTo>
                  <a:pt x="112" y="0"/>
                  <a:pt x="112" y="0"/>
                  <a:pt x="112" y="0"/>
                </a:cubicBezTo>
                <a:cubicBezTo>
                  <a:pt x="114" y="0"/>
                  <a:pt x="116" y="1"/>
                  <a:pt x="118" y="3"/>
                </a:cubicBezTo>
                <a:cubicBezTo>
                  <a:pt x="120" y="5"/>
                  <a:pt x="121" y="7"/>
                  <a:pt x="121" y="9"/>
                </a:cubicBezTo>
                <a:cubicBezTo>
                  <a:pt x="121" y="24"/>
                  <a:pt x="121" y="24"/>
                  <a:pt x="121" y="24"/>
                </a:cubicBezTo>
                <a:cubicBezTo>
                  <a:pt x="154" y="24"/>
                  <a:pt x="154" y="24"/>
                  <a:pt x="154" y="24"/>
                </a:cubicBezTo>
                <a:cubicBezTo>
                  <a:pt x="158" y="24"/>
                  <a:pt x="162" y="26"/>
                  <a:pt x="165" y="29"/>
                </a:cubicBezTo>
                <a:cubicBezTo>
                  <a:pt x="168" y="32"/>
                  <a:pt x="169" y="35"/>
                  <a:pt x="169" y="40"/>
                </a:cubicBezTo>
                <a:close/>
                <a:moveTo>
                  <a:pt x="169" y="85"/>
                </a:moveTo>
                <a:cubicBezTo>
                  <a:pt x="169" y="130"/>
                  <a:pt x="169" y="130"/>
                  <a:pt x="169" y="130"/>
                </a:cubicBezTo>
                <a:cubicBezTo>
                  <a:pt x="169" y="134"/>
                  <a:pt x="168" y="138"/>
                  <a:pt x="165" y="141"/>
                </a:cubicBezTo>
                <a:cubicBezTo>
                  <a:pt x="162" y="144"/>
                  <a:pt x="158" y="145"/>
                  <a:pt x="154" y="145"/>
                </a:cubicBezTo>
                <a:cubicBezTo>
                  <a:pt x="15" y="145"/>
                  <a:pt x="15" y="145"/>
                  <a:pt x="15" y="145"/>
                </a:cubicBezTo>
                <a:cubicBezTo>
                  <a:pt x="11" y="145"/>
                  <a:pt x="7" y="144"/>
                  <a:pt x="4" y="141"/>
                </a:cubicBezTo>
                <a:cubicBezTo>
                  <a:pt x="1" y="138"/>
                  <a:pt x="0" y="134"/>
                  <a:pt x="0" y="130"/>
                </a:cubicBezTo>
                <a:cubicBezTo>
                  <a:pt x="0" y="85"/>
                  <a:pt x="0" y="85"/>
                  <a:pt x="0" y="85"/>
                </a:cubicBezTo>
                <a:cubicBezTo>
                  <a:pt x="63" y="85"/>
                  <a:pt x="63" y="85"/>
                  <a:pt x="63" y="85"/>
                </a:cubicBezTo>
                <a:cubicBezTo>
                  <a:pt x="63" y="100"/>
                  <a:pt x="63" y="100"/>
                  <a:pt x="63" y="100"/>
                </a:cubicBezTo>
                <a:cubicBezTo>
                  <a:pt x="63" y="102"/>
                  <a:pt x="64" y="103"/>
                  <a:pt x="65" y="104"/>
                </a:cubicBezTo>
                <a:cubicBezTo>
                  <a:pt x="66" y="106"/>
                  <a:pt x="68" y="106"/>
                  <a:pt x="69" y="106"/>
                </a:cubicBezTo>
                <a:cubicBezTo>
                  <a:pt x="100" y="106"/>
                  <a:pt x="100" y="106"/>
                  <a:pt x="100" y="106"/>
                </a:cubicBezTo>
                <a:cubicBezTo>
                  <a:pt x="101" y="106"/>
                  <a:pt x="103" y="106"/>
                  <a:pt x="104" y="104"/>
                </a:cubicBezTo>
                <a:cubicBezTo>
                  <a:pt x="105" y="103"/>
                  <a:pt x="106" y="102"/>
                  <a:pt x="106" y="100"/>
                </a:cubicBezTo>
                <a:cubicBezTo>
                  <a:pt x="106" y="85"/>
                  <a:pt x="106" y="85"/>
                  <a:pt x="106" y="85"/>
                </a:cubicBezTo>
                <a:lnTo>
                  <a:pt x="169" y="85"/>
                </a:lnTo>
                <a:close/>
                <a:moveTo>
                  <a:pt x="60" y="24"/>
                </a:moveTo>
                <a:cubicBezTo>
                  <a:pt x="109" y="24"/>
                  <a:pt x="109" y="24"/>
                  <a:pt x="109" y="24"/>
                </a:cubicBezTo>
                <a:cubicBezTo>
                  <a:pt x="109" y="12"/>
                  <a:pt x="109" y="12"/>
                  <a:pt x="109" y="12"/>
                </a:cubicBezTo>
                <a:cubicBezTo>
                  <a:pt x="60" y="12"/>
                  <a:pt x="60" y="12"/>
                  <a:pt x="60" y="12"/>
                </a:cubicBezTo>
                <a:lnTo>
                  <a:pt x="60" y="24"/>
                </a:lnTo>
                <a:close/>
                <a:moveTo>
                  <a:pt x="97" y="85"/>
                </a:moveTo>
                <a:cubicBezTo>
                  <a:pt x="97" y="97"/>
                  <a:pt x="97" y="97"/>
                  <a:pt x="97" y="97"/>
                </a:cubicBezTo>
                <a:cubicBezTo>
                  <a:pt x="72" y="97"/>
                  <a:pt x="72" y="97"/>
                  <a:pt x="72" y="97"/>
                </a:cubicBezTo>
                <a:cubicBezTo>
                  <a:pt x="72" y="85"/>
                  <a:pt x="72" y="85"/>
                  <a:pt x="72" y="85"/>
                </a:cubicBezTo>
                <a:lnTo>
                  <a:pt x="97" y="8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2" name="Freeform 172"/>
          <p:cNvSpPr>
            <a:spLocks/>
          </p:cNvSpPr>
          <p:nvPr/>
        </p:nvSpPr>
        <p:spPr bwMode="auto">
          <a:xfrm>
            <a:off x="4458572" y="3726880"/>
            <a:ext cx="199795" cy="201877"/>
          </a:xfrm>
          <a:custGeom>
            <a:avLst/>
            <a:gdLst>
              <a:gd name="T0" fmla="*/ 121 w 145"/>
              <a:gd name="T1" fmla="*/ 39 h 146"/>
              <a:gd name="T2" fmla="*/ 88 w 145"/>
              <a:gd name="T3" fmla="*/ 73 h 146"/>
              <a:gd name="T4" fmla="*/ 121 w 145"/>
              <a:gd name="T5" fmla="*/ 107 h 146"/>
              <a:gd name="T6" fmla="*/ 135 w 145"/>
              <a:gd name="T7" fmla="*/ 93 h 146"/>
              <a:gd name="T8" fmla="*/ 142 w 145"/>
              <a:gd name="T9" fmla="*/ 92 h 146"/>
              <a:gd name="T10" fmla="*/ 145 w 145"/>
              <a:gd name="T11" fmla="*/ 97 h 146"/>
              <a:gd name="T12" fmla="*/ 145 w 145"/>
              <a:gd name="T13" fmla="*/ 140 h 146"/>
              <a:gd name="T14" fmla="*/ 143 w 145"/>
              <a:gd name="T15" fmla="*/ 144 h 146"/>
              <a:gd name="T16" fmla="*/ 139 w 145"/>
              <a:gd name="T17" fmla="*/ 146 h 146"/>
              <a:gd name="T18" fmla="*/ 97 w 145"/>
              <a:gd name="T19" fmla="*/ 146 h 146"/>
              <a:gd name="T20" fmla="*/ 91 w 145"/>
              <a:gd name="T21" fmla="*/ 142 h 146"/>
              <a:gd name="T22" fmla="*/ 93 w 145"/>
              <a:gd name="T23" fmla="*/ 135 h 146"/>
              <a:gd name="T24" fmla="*/ 106 w 145"/>
              <a:gd name="T25" fmla="*/ 122 h 146"/>
              <a:gd name="T26" fmla="*/ 73 w 145"/>
              <a:gd name="T27" fmla="*/ 88 h 146"/>
              <a:gd name="T28" fmla="*/ 39 w 145"/>
              <a:gd name="T29" fmla="*/ 122 h 146"/>
              <a:gd name="T30" fmla="*/ 53 w 145"/>
              <a:gd name="T31" fmla="*/ 135 h 146"/>
              <a:gd name="T32" fmla="*/ 54 w 145"/>
              <a:gd name="T33" fmla="*/ 142 h 146"/>
              <a:gd name="T34" fmla="*/ 48 w 145"/>
              <a:gd name="T35" fmla="*/ 146 h 146"/>
              <a:gd name="T36" fmla="*/ 6 w 145"/>
              <a:gd name="T37" fmla="*/ 146 h 146"/>
              <a:gd name="T38" fmla="*/ 2 w 145"/>
              <a:gd name="T39" fmla="*/ 144 h 146"/>
              <a:gd name="T40" fmla="*/ 0 w 145"/>
              <a:gd name="T41" fmla="*/ 140 h 146"/>
              <a:gd name="T42" fmla="*/ 0 w 145"/>
              <a:gd name="T43" fmla="*/ 97 h 146"/>
              <a:gd name="T44" fmla="*/ 4 w 145"/>
              <a:gd name="T45" fmla="*/ 92 h 146"/>
              <a:gd name="T46" fmla="*/ 10 w 145"/>
              <a:gd name="T47" fmla="*/ 93 h 146"/>
              <a:gd name="T48" fmla="*/ 24 w 145"/>
              <a:gd name="T49" fmla="*/ 107 h 146"/>
              <a:gd name="T50" fmla="*/ 57 w 145"/>
              <a:gd name="T51" fmla="*/ 73 h 146"/>
              <a:gd name="T52" fmla="*/ 24 w 145"/>
              <a:gd name="T53" fmla="*/ 39 h 146"/>
              <a:gd name="T54" fmla="*/ 10 w 145"/>
              <a:gd name="T55" fmla="*/ 53 h 146"/>
              <a:gd name="T56" fmla="*/ 6 w 145"/>
              <a:gd name="T57" fmla="*/ 55 h 146"/>
              <a:gd name="T58" fmla="*/ 4 w 145"/>
              <a:gd name="T59" fmla="*/ 54 h 146"/>
              <a:gd name="T60" fmla="*/ 0 w 145"/>
              <a:gd name="T61" fmla="*/ 49 h 146"/>
              <a:gd name="T62" fmla="*/ 0 w 145"/>
              <a:gd name="T63" fmla="*/ 6 h 146"/>
              <a:gd name="T64" fmla="*/ 2 w 145"/>
              <a:gd name="T65" fmla="*/ 2 h 146"/>
              <a:gd name="T66" fmla="*/ 6 w 145"/>
              <a:gd name="T67" fmla="*/ 0 h 146"/>
              <a:gd name="T68" fmla="*/ 48 w 145"/>
              <a:gd name="T69" fmla="*/ 0 h 146"/>
              <a:gd name="T70" fmla="*/ 54 w 145"/>
              <a:gd name="T71" fmla="*/ 4 h 146"/>
              <a:gd name="T72" fmla="*/ 53 w 145"/>
              <a:gd name="T73" fmla="*/ 11 h 146"/>
              <a:gd name="T74" fmla="*/ 39 w 145"/>
              <a:gd name="T75" fmla="*/ 24 h 146"/>
              <a:gd name="T76" fmla="*/ 73 w 145"/>
              <a:gd name="T77" fmla="*/ 58 h 146"/>
              <a:gd name="T78" fmla="*/ 106 w 145"/>
              <a:gd name="T79" fmla="*/ 24 h 146"/>
              <a:gd name="T80" fmla="*/ 93 w 145"/>
              <a:gd name="T81" fmla="*/ 11 h 146"/>
              <a:gd name="T82" fmla="*/ 91 w 145"/>
              <a:gd name="T83" fmla="*/ 4 h 146"/>
              <a:gd name="T84" fmla="*/ 97 w 145"/>
              <a:gd name="T85" fmla="*/ 0 h 146"/>
              <a:gd name="T86" fmla="*/ 139 w 145"/>
              <a:gd name="T87" fmla="*/ 0 h 146"/>
              <a:gd name="T88" fmla="*/ 143 w 145"/>
              <a:gd name="T89" fmla="*/ 2 h 146"/>
              <a:gd name="T90" fmla="*/ 145 w 145"/>
              <a:gd name="T91" fmla="*/ 6 h 146"/>
              <a:gd name="T92" fmla="*/ 145 w 145"/>
              <a:gd name="T93" fmla="*/ 49 h 146"/>
              <a:gd name="T94" fmla="*/ 142 w 145"/>
              <a:gd name="T95" fmla="*/ 54 h 146"/>
              <a:gd name="T96" fmla="*/ 139 w 145"/>
              <a:gd name="T97" fmla="*/ 55 h 146"/>
              <a:gd name="T98" fmla="*/ 135 w 145"/>
              <a:gd name="T99" fmla="*/ 53 h 146"/>
              <a:gd name="T100" fmla="*/ 121 w 145"/>
              <a:gd name="T101" fmla="*/ 3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5" h="146">
                <a:moveTo>
                  <a:pt x="121" y="39"/>
                </a:moveTo>
                <a:cubicBezTo>
                  <a:pt x="88" y="73"/>
                  <a:pt x="88" y="73"/>
                  <a:pt x="88" y="73"/>
                </a:cubicBezTo>
                <a:cubicBezTo>
                  <a:pt x="121" y="107"/>
                  <a:pt x="121" y="107"/>
                  <a:pt x="121" y="107"/>
                </a:cubicBezTo>
                <a:cubicBezTo>
                  <a:pt x="135" y="93"/>
                  <a:pt x="135" y="93"/>
                  <a:pt x="135" y="93"/>
                </a:cubicBezTo>
                <a:cubicBezTo>
                  <a:pt x="137" y="91"/>
                  <a:pt x="139" y="90"/>
                  <a:pt x="142" y="92"/>
                </a:cubicBezTo>
                <a:cubicBezTo>
                  <a:pt x="144" y="93"/>
                  <a:pt x="145" y="94"/>
                  <a:pt x="145" y="97"/>
                </a:cubicBezTo>
                <a:cubicBezTo>
                  <a:pt x="145" y="140"/>
                  <a:pt x="145" y="140"/>
                  <a:pt x="145" y="140"/>
                </a:cubicBezTo>
                <a:cubicBezTo>
                  <a:pt x="145" y="141"/>
                  <a:pt x="145" y="143"/>
                  <a:pt x="143" y="144"/>
                </a:cubicBezTo>
                <a:cubicBezTo>
                  <a:pt x="142" y="145"/>
                  <a:pt x="141" y="146"/>
                  <a:pt x="139" y="146"/>
                </a:cubicBezTo>
                <a:cubicBezTo>
                  <a:pt x="97" y="146"/>
                  <a:pt x="97" y="146"/>
                  <a:pt x="97" y="146"/>
                </a:cubicBezTo>
                <a:cubicBezTo>
                  <a:pt x="94" y="146"/>
                  <a:pt x="92" y="144"/>
                  <a:pt x="91" y="142"/>
                </a:cubicBezTo>
                <a:cubicBezTo>
                  <a:pt x="90" y="139"/>
                  <a:pt x="91" y="137"/>
                  <a:pt x="93" y="135"/>
                </a:cubicBezTo>
                <a:cubicBezTo>
                  <a:pt x="106" y="122"/>
                  <a:pt x="106" y="122"/>
                  <a:pt x="106" y="122"/>
                </a:cubicBezTo>
                <a:cubicBezTo>
                  <a:pt x="73" y="88"/>
                  <a:pt x="73" y="88"/>
                  <a:pt x="73" y="88"/>
                </a:cubicBezTo>
                <a:cubicBezTo>
                  <a:pt x="39" y="122"/>
                  <a:pt x="39" y="122"/>
                  <a:pt x="39" y="122"/>
                </a:cubicBezTo>
                <a:cubicBezTo>
                  <a:pt x="53" y="135"/>
                  <a:pt x="53" y="135"/>
                  <a:pt x="53" y="135"/>
                </a:cubicBezTo>
                <a:cubicBezTo>
                  <a:pt x="55" y="137"/>
                  <a:pt x="55" y="139"/>
                  <a:pt x="54" y="142"/>
                </a:cubicBezTo>
                <a:cubicBezTo>
                  <a:pt x="53" y="144"/>
                  <a:pt x="51" y="146"/>
                  <a:pt x="48" y="146"/>
                </a:cubicBezTo>
                <a:cubicBezTo>
                  <a:pt x="6" y="146"/>
                  <a:pt x="6" y="146"/>
                  <a:pt x="6" y="146"/>
                </a:cubicBezTo>
                <a:cubicBezTo>
                  <a:pt x="4" y="146"/>
                  <a:pt x="3" y="145"/>
                  <a:pt x="2" y="144"/>
                </a:cubicBezTo>
                <a:cubicBezTo>
                  <a:pt x="1" y="143"/>
                  <a:pt x="0" y="141"/>
                  <a:pt x="0" y="140"/>
                </a:cubicBezTo>
                <a:cubicBezTo>
                  <a:pt x="0" y="97"/>
                  <a:pt x="0" y="97"/>
                  <a:pt x="0" y="97"/>
                </a:cubicBezTo>
                <a:cubicBezTo>
                  <a:pt x="0" y="94"/>
                  <a:pt x="1" y="93"/>
                  <a:pt x="4" y="92"/>
                </a:cubicBezTo>
                <a:cubicBezTo>
                  <a:pt x="6" y="90"/>
                  <a:pt x="8" y="91"/>
                  <a:pt x="10" y="93"/>
                </a:cubicBezTo>
                <a:cubicBezTo>
                  <a:pt x="24" y="107"/>
                  <a:pt x="24" y="107"/>
                  <a:pt x="24" y="107"/>
                </a:cubicBezTo>
                <a:cubicBezTo>
                  <a:pt x="57" y="73"/>
                  <a:pt x="57" y="73"/>
                  <a:pt x="57" y="73"/>
                </a:cubicBezTo>
                <a:cubicBezTo>
                  <a:pt x="24" y="39"/>
                  <a:pt x="24" y="39"/>
                  <a:pt x="24" y="39"/>
                </a:cubicBezTo>
                <a:cubicBezTo>
                  <a:pt x="10" y="53"/>
                  <a:pt x="10" y="53"/>
                  <a:pt x="10" y="53"/>
                </a:cubicBezTo>
                <a:cubicBezTo>
                  <a:pt x="9" y="54"/>
                  <a:pt x="8" y="55"/>
                  <a:pt x="6" y="55"/>
                </a:cubicBezTo>
                <a:cubicBezTo>
                  <a:pt x="5" y="55"/>
                  <a:pt x="5" y="55"/>
                  <a:pt x="4" y="54"/>
                </a:cubicBezTo>
                <a:cubicBezTo>
                  <a:pt x="1" y="53"/>
                  <a:pt x="0" y="51"/>
                  <a:pt x="0" y="49"/>
                </a:cubicBezTo>
                <a:cubicBezTo>
                  <a:pt x="0" y="6"/>
                  <a:pt x="0" y="6"/>
                  <a:pt x="0" y="6"/>
                </a:cubicBezTo>
                <a:cubicBezTo>
                  <a:pt x="0" y="5"/>
                  <a:pt x="1" y="3"/>
                  <a:pt x="2" y="2"/>
                </a:cubicBezTo>
                <a:cubicBezTo>
                  <a:pt x="3" y="1"/>
                  <a:pt x="4" y="0"/>
                  <a:pt x="6" y="0"/>
                </a:cubicBezTo>
                <a:cubicBezTo>
                  <a:pt x="48" y="0"/>
                  <a:pt x="48" y="0"/>
                  <a:pt x="48" y="0"/>
                </a:cubicBezTo>
                <a:cubicBezTo>
                  <a:pt x="51" y="0"/>
                  <a:pt x="53" y="2"/>
                  <a:pt x="54" y="4"/>
                </a:cubicBezTo>
                <a:cubicBezTo>
                  <a:pt x="55" y="7"/>
                  <a:pt x="55" y="9"/>
                  <a:pt x="53" y="11"/>
                </a:cubicBezTo>
                <a:cubicBezTo>
                  <a:pt x="39" y="24"/>
                  <a:pt x="39" y="24"/>
                  <a:pt x="39" y="24"/>
                </a:cubicBezTo>
                <a:cubicBezTo>
                  <a:pt x="73" y="58"/>
                  <a:pt x="73" y="58"/>
                  <a:pt x="73" y="58"/>
                </a:cubicBezTo>
                <a:cubicBezTo>
                  <a:pt x="106" y="24"/>
                  <a:pt x="106" y="24"/>
                  <a:pt x="106" y="24"/>
                </a:cubicBezTo>
                <a:cubicBezTo>
                  <a:pt x="93" y="11"/>
                  <a:pt x="93" y="11"/>
                  <a:pt x="93" y="11"/>
                </a:cubicBezTo>
                <a:cubicBezTo>
                  <a:pt x="91" y="9"/>
                  <a:pt x="90" y="7"/>
                  <a:pt x="91" y="4"/>
                </a:cubicBezTo>
                <a:cubicBezTo>
                  <a:pt x="92" y="2"/>
                  <a:pt x="94" y="0"/>
                  <a:pt x="97" y="0"/>
                </a:cubicBezTo>
                <a:cubicBezTo>
                  <a:pt x="139" y="0"/>
                  <a:pt x="139" y="0"/>
                  <a:pt x="139" y="0"/>
                </a:cubicBezTo>
                <a:cubicBezTo>
                  <a:pt x="141" y="0"/>
                  <a:pt x="142" y="1"/>
                  <a:pt x="143" y="2"/>
                </a:cubicBezTo>
                <a:cubicBezTo>
                  <a:pt x="145" y="3"/>
                  <a:pt x="145" y="5"/>
                  <a:pt x="145" y="6"/>
                </a:cubicBezTo>
                <a:cubicBezTo>
                  <a:pt x="145" y="49"/>
                  <a:pt x="145" y="49"/>
                  <a:pt x="145" y="49"/>
                </a:cubicBezTo>
                <a:cubicBezTo>
                  <a:pt x="145" y="51"/>
                  <a:pt x="144" y="53"/>
                  <a:pt x="142" y="54"/>
                </a:cubicBezTo>
                <a:cubicBezTo>
                  <a:pt x="141" y="55"/>
                  <a:pt x="140" y="55"/>
                  <a:pt x="139" y="55"/>
                </a:cubicBezTo>
                <a:cubicBezTo>
                  <a:pt x="138" y="55"/>
                  <a:pt x="136" y="54"/>
                  <a:pt x="135" y="53"/>
                </a:cubicBezTo>
                <a:lnTo>
                  <a:pt x="121" y="3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3" name="Freeform 173"/>
          <p:cNvSpPr>
            <a:spLocks noEditPoints="1"/>
          </p:cNvSpPr>
          <p:nvPr/>
        </p:nvSpPr>
        <p:spPr bwMode="auto">
          <a:xfrm>
            <a:off x="4714559" y="3710229"/>
            <a:ext cx="251825" cy="235176"/>
          </a:xfrm>
          <a:custGeom>
            <a:avLst/>
            <a:gdLst>
              <a:gd name="T0" fmla="*/ 31 w 182"/>
              <a:gd name="T1" fmla="*/ 97 h 170"/>
              <a:gd name="T2" fmla="*/ 5 w 182"/>
              <a:gd name="T3" fmla="*/ 93 h 170"/>
              <a:gd name="T4" fmla="*/ 12 w 182"/>
              <a:gd name="T5" fmla="*/ 49 h 170"/>
              <a:gd name="T6" fmla="*/ 25 w 182"/>
              <a:gd name="T7" fmla="*/ 55 h 170"/>
              <a:gd name="T8" fmla="*/ 49 w 182"/>
              <a:gd name="T9" fmla="*/ 54 h 170"/>
              <a:gd name="T10" fmla="*/ 56 w 182"/>
              <a:gd name="T11" fmla="*/ 85 h 170"/>
              <a:gd name="T12" fmla="*/ 61 w 182"/>
              <a:gd name="T13" fmla="*/ 24 h 170"/>
              <a:gd name="T14" fmla="*/ 36 w 182"/>
              <a:gd name="T15" fmla="*/ 49 h 170"/>
              <a:gd name="T16" fmla="*/ 12 w 182"/>
              <a:gd name="T17" fmla="*/ 24 h 170"/>
              <a:gd name="T18" fmla="*/ 36 w 182"/>
              <a:gd name="T19" fmla="*/ 0 h 170"/>
              <a:gd name="T20" fmla="*/ 157 w 182"/>
              <a:gd name="T21" fmla="*/ 145 h 170"/>
              <a:gd name="T22" fmla="*/ 132 w 182"/>
              <a:gd name="T23" fmla="*/ 170 h 170"/>
              <a:gd name="T24" fmla="*/ 31 w 182"/>
              <a:gd name="T25" fmla="*/ 163 h 170"/>
              <a:gd name="T26" fmla="*/ 25 w 182"/>
              <a:gd name="T27" fmla="*/ 135 h 170"/>
              <a:gd name="T28" fmla="*/ 28 w 182"/>
              <a:gd name="T29" fmla="*/ 115 h 170"/>
              <a:gd name="T30" fmla="*/ 38 w 182"/>
              <a:gd name="T31" fmla="*/ 98 h 170"/>
              <a:gd name="T32" fmla="*/ 57 w 182"/>
              <a:gd name="T33" fmla="*/ 91 h 170"/>
              <a:gd name="T34" fmla="*/ 68 w 182"/>
              <a:gd name="T35" fmla="*/ 98 h 170"/>
              <a:gd name="T36" fmla="*/ 91 w 182"/>
              <a:gd name="T37" fmla="*/ 104 h 170"/>
              <a:gd name="T38" fmla="*/ 114 w 182"/>
              <a:gd name="T39" fmla="*/ 98 h 170"/>
              <a:gd name="T40" fmla="*/ 125 w 182"/>
              <a:gd name="T41" fmla="*/ 91 h 170"/>
              <a:gd name="T42" fmla="*/ 143 w 182"/>
              <a:gd name="T43" fmla="*/ 98 h 170"/>
              <a:gd name="T44" fmla="*/ 153 w 182"/>
              <a:gd name="T45" fmla="*/ 115 h 170"/>
              <a:gd name="T46" fmla="*/ 157 w 182"/>
              <a:gd name="T47" fmla="*/ 135 h 170"/>
              <a:gd name="T48" fmla="*/ 116 w 182"/>
              <a:gd name="T49" fmla="*/ 35 h 170"/>
              <a:gd name="T50" fmla="*/ 116 w 182"/>
              <a:gd name="T51" fmla="*/ 86 h 170"/>
              <a:gd name="T52" fmla="*/ 65 w 182"/>
              <a:gd name="T53" fmla="*/ 86 h 170"/>
              <a:gd name="T54" fmla="*/ 65 w 182"/>
              <a:gd name="T55" fmla="*/ 35 h 170"/>
              <a:gd name="T56" fmla="*/ 116 w 182"/>
              <a:gd name="T57" fmla="*/ 35 h 170"/>
              <a:gd name="T58" fmla="*/ 169 w 182"/>
              <a:gd name="T59" fmla="*/ 24 h 170"/>
              <a:gd name="T60" fmla="*/ 145 w 182"/>
              <a:gd name="T61" fmla="*/ 49 h 170"/>
              <a:gd name="T62" fmla="*/ 121 w 182"/>
              <a:gd name="T63" fmla="*/ 24 h 170"/>
              <a:gd name="T64" fmla="*/ 145 w 182"/>
              <a:gd name="T65" fmla="*/ 0 h 170"/>
              <a:gd name="T66" fmla="*/ 182 w 182"/>
              <a:gd name="T67" fmla="*/ 82 h 170"/>
              <a:gd name="T68" fmla="*/ 163 w 182"/>
              <a:gd name="T69" fmla="*/ 97 h 170"/>
              <a:gd name="T70" fmla="*/ 125 w 182"/>
              <a:gd name="T71" fmla="*/ 85 h 170"/>
              <a:gd name="T72" fmla="*/ 133 w 182"/>
              <a:gd name="T73" fmla="*/ 54 h 170"/>
              <a:gd name="T74" fmla="*/ 156 w 182"/>
              <a:gd name="T75" fmla="*/ 55 h 170"/>
              <a:gd name="T76" fmla="*/ 170 w 182"/>
              <a:gd name="T77" fmla="*/ 4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2" h="170">
                <a:moveTo>
                  <a:pt x="56" y="85"/>
                </a:moveTo>
                <a:cubicBezTo>
                  <a:pt x="46" y="85"/>
                  <a:pt x="37" y="89"/>
                  <a:pt x="31" y="97"/>
                </a:cubicBezTo>
                <a:cubicBezTo>
                  <a:pt x="18" y="97"/>
                  <a:pt x="18" y="97"/>
                  <a:pt x="18" y="97"/>
                </a:cubicBezTo>
                <a:cubicBezTo>
                  <a:pt x="13" y="97"/>
                  <a:pt x="9" y="96"/>
                  <a:pt x="5" y="93"/>
                </a:cubicBezTo>
                <a:cubicBezTo>
                  <a:pt x="2" y="91"/>
                  <a:pt x="0" y="87"/>
                  <a:pt x="0" y="82"/>
                </a:cubicBezTo>
                <a:cubicBezTo>
                  <a:pt x="0" y="60"/>
                  <a:pt x="4" y="49"/>
                  <a:pt x="12" y="49"/>
                </a:cubicBezTo>
                <a:cubicBezTo>
                  <a:pt x="12" y="49"/>
                  <a:pt x="13" y="49"/>
                  <a:pt x="16" y="51"/>
                </a:cubicBezTo>
                <a:cubicBezTo>
                  <a:pt x="18" y="52"/>
                  <a:pt x="21" y="53"/>
                  <a:pt x="25" y="55"/>
                </a:cubicBezTo>
                <a:cubicBezTo>
                  <a:pt x="29" y="56"/>
                  <a:pt x="33" y="57"/>
                  <a:pt x="36" y="57"/>
                </a:cubicBezTo>
                <a:cubicBezTo>
                  <a:pt x="41" y="57"/>
                  <a:pt x="45" y="56"/>
                  <a:pt x="49" y="54"/>
                </a:cubicBezTo>
                <a:cubicBezTo>
                  <a:pt x="49" y="57"/>
                  <a:pt x="48" y="59"/>
                  <a:pt x="48" y="61"/>
                </a:cubicBezTo>
                <a:cubicBezTo>
                  <a:pt x="48" y="69"/>
                  <a:pt x="51" y="78"/>
                  <a:pt x="56" y="85"/>
                </a:cubicBezTo>
                <a:close/>
                <a:moveTo>
                  <a:pt x="53" y="7"/>
                </a:moveTo>
                <a:cubicBezTo>
                  <a:pt x="58" y="12"/>
                  <a:pt x="61" y="18"/>
                  <a:pt x="61" y="24"/>
                </a:cubicBezTo>
                <a:cubicBezTo>
                  <a:pt x="61" y="31"/>
                  <a:pt x="58" y="37"/>
                  <a:pt x="53" y="42"/>
                </a:cubicBezTo>
                <a:cubicBezTo>
                  <a:pt x="49" y="46"/>
                  <a:pt x="43" y="49"/>
                  <a:pt x="36" y="49"/>
                </a:cubicBezTo>
                <a:cubicBezTo>
                  <a:pt x="30" y="49"/>
                  <a:pt x="24" y="46"/>
                  <a:pt x="19" y="42"/>
                </a:cubicBezTo>
                <a:cubicBezTo>
                  <a:pt x="14" y="37"/>
                  <a:pt x="12" y="31"/>
                  <a:pt x="12" y="24"/>
                </a:cubicBezTo>
                <a:cubicBezTo>
                  <a:pt x="12" y="18"/>
                  <a:pt x="14" y="12"/>
                  <a:pt x="19" y="7"/>
                </a:cubicBezTo>
                <a:cubicBezTo>
                  <a:pt x="24" y="3"/>
                  <a:pt x="30" y="0"/>
                  <a:pt x="36" y="0"/>
                </a:cubicBezTo>
                <a:cubicBezTo>
                  <a:pt x="43" y="0"/>
                  <a:pt x="49" y="3"/>
                  <a:pt x="53" y="7"/>
                </a:cubicBezTo>
                <a:close/>
                <a:moveTo>
                  <a:pt x="157" y="145"/>
                </a:moveTo>
                <a:cubicBezTo>
                  <a:pt x="157" y="153"/>
                  <a:pt x="155" y="159"/>
                  <a:pt x="150" y="163"/>
                </a:cubicBezTo>
                <a:cubicBezTo>
                  <a:pt x="146" y="167"/>
                  <a:pt x="140" y="170"/>
                  <a:pt x="132" y="170"/>
                </a:cubicBezTo>
                <a:cubicBezTo>
                  <a:pt x="49" y="170"/>
                  <a:pt x="49" y="170"/>
                  <a:pt x="49" y="170"/>
                </a:cubicBezTo>
                <a:cubicBezTo>
                  <a:pt x="42" y="170"/>
                  <a:pt x="36" y="167"/>
                  <a:pt x="31" y="163"/>
                </a:cubicBezTo>
                <a:cubicBezTo>
                  <a:pt x="26" y="159"/>
                  <a:pt x="24" y="153"/>
                  <a:pt x="24" y="145"/>
                </a:cubicBezTo>
                <a:cubicBezTo>
                  <a:pt x="24" y="142"/>
                  <a:pt x="24" y="139"/>
                  <a:pt x="25" y="135"/>
                </a:cubicBezTo>
                <a:cubicBezTo>
                  <a:pt x="25" y="132"/>
                  <a:pt x="25" y="129"/>
                  <a:pt x="26" y="125"/>
                </a:cubicBezTo>
                <a:cubicBezTo>
                  <a:pt x="27" y="121"/>
                  <a:pt x="27" y="118"/>
                  <a:pt x="28" y="115"/>
                </a:cubicBezTo>
                <a:cubicBezTo>
                  <a:pt x="29" y="112"/>
                  <a:pt x="31" y="109"/>
                  <a:pt x="32" y="106"/>
                </a:cubicBezTo>
                <a:cubicBezTo>
                  <a:pt x="34" y="103"/>
                  <a:pt x="36" y="100"/>
                  <a:pt x="38" y="98"/>
                </a:cubicBezTo>
                <a:cubicBezTo>
                  <a:pt x="40" y="96"/>
                  <a:pt x="43" y="94"/>
                  <a:pt x="46" y="93"/>
                </a:cubicBezTo>
                <a:cubicBezTo>
                  <a:pt x="50" y="92"/>
                  <a:pt x="53" y="91"/>
                  <a:pt x="57" y="91"/>
                </a:cubicBezTo>
                <a:cubicBezTo>
                  <a:pt x="58" y="91"/>
                  <a:pt x="59" y="92"/>
                  <a:pt x="61" y="93"/>
                </a:cubicBezTo>
                <a:cubicBezTo>
                  <a:pt x="63" y="94"/>
                  <a:pt x="65" y="96"/>
                  <a:pt x="68" y="98"/>
                </a:cubicBezTo>
                <a:cubicBezTo>
                  <a:pt x="70" y="99"/>
                  <a:pt x="74" y="101"/>
                  <a:pt x="78" y="102"/>
                </a:cubicBezTo>
                <a:cubicBezTo>
                  <a:pt x="82" y="103"/>
                  <a:pt x="86" y="104"/>
                  <a:pt x="91" y="104"/>
                </a:cubicBezTo>
                <a:cubicBezTo>
                  <a:pt x="95" y="104"/>
                  <a:pt x="99" y="103"/>
                  <a:pt x="104" y="102"/>
                </a:cubicBezTo>
                <a:cubicBezTo>
                  <a:pt x="108" y="101"/>
                  <a:pt x="111" y="99"/>
                  <a:pt x="114" y="98"/>
                </a:cubicBezTo>
                <a:cubicBezTo>
                  <a:pt x="116" y="96"/>
                  <a:pt x="118" y="94"/>
                  <a:pt x="121" y="93"/>
                </a:cubicBezTo>
                <a:cubicBezTo>
                  <a:pt x="123" y="92"/>
                  <a:pt x="124" y="91"/>
                  <a:pt x="125" y="91"/>
                </a:cubicBezTo>
                <a:cubicBezTo>
                  <a:pt x="128" y="91"/>
                  <a:pt x="132" y="92"/>
                  <a:pt x="135" y="93"/>
                </a:cubicBezTo>
                <a:cubicBezTo>
                  <a:pt x="138" y="94"/>
                  <a:pt x="141" y="96"/>
                  <a:pt x="143" y="98"/>
                </a:cubicBezTo>
                <a:cubicBezTo>
                  <a:pt x="145" y="100"/>
                  <a:pt x="147" y="103"/>
                  <a:pt x="149" y="106"/>
                </a:cubicBezTo>
                <a:cubicBezTo>
                  <a:pt x="151" y="109"/>
                  <a:pt x="152" y="112"/>
                  <a:pt x="153" y="115"/>
                </a:cubicBezTo>
                <a:cubicBezTo>
                  <a:pt x="154" y="118"/>
                  <a:pt x="155" y="121"/>
                  <a:pt x="156" y="125"/>
                </a:cubicBezTo>
                <a:cubicBezTo>
                  <a:pt x="156" y="129"/>
                  <a:pt x="157" y="132"/>
                  <a:pt x="157" y="135"/>
                </a:cubicBezTo>
                <a:cubicBezTo>
                  <a:pt x="157" y="139"/>
                  <a:pt x="157" y="142"/>
                  <a:pt x="157" y="145"/>
                </a:cubicBezTo>
                <a:close/>
                <a:moveTo>
                  <a:pt x="116" y="35"/>
                </a:moveTo>
                <a:cubicBezTo>
                  <a:pt x="124" y="42"/>
                  <a:pt x="127" y="51"/>
                  <a:pt x="127" y="61"/>
                </a:cubicBezTo>
                <a:cubicBezTo>
                  <a:pt x="127" y="71"/>
                  <a:pt x="124" y="79"/>
                  <a:pt x="116" y="86"/>
                </a:cubicBezTo>
                <a:cubicBezTo>
                  <a:pt x="109" y="93"/>
                  <a:pt x="101" y="97"/>
                  <a:pt x="91" y="97"/>
                </a:cubicBezTo>
                <a:cubicBezTo>
                  <a:pt x="81" y="97"/>
                  <a:pt x="72" y="93"/>
                  <a:pt x="65" y="86"/>
                </a:cubicBezTo>
                <a:cubicBezTo>
                  <a:pt x="58" y="79"/>
                  <a:pt x="54" y="71"/>
                  <a:pt x="54" y="61"/>
                </a:cubicBezTo>
                <a:cubicBezTo>
                  <a:pt x="54" y="51"/>
                  <a:pt x="58" y="42"/>
                  <a:pt x="65" y="35"/>
                </a:cubicBezTo>
                <a:cubicBezTo>
                  <a:pt x="72" y="28"/>
                  <a:pt x="81" y="24"/>
                  <a:pt x="91" y="24"/>
                </a:cubicBezTo>
                <a:cubicBezTo>
                  <a:pt x="101" y="24"/>
                  <a:pt x="109" y="28"/>
                  <a:pt x="116" y="35"/>
                </a:cubicBezTo>
                <a:close/>
                <a:moveTo>
                  <a:pt x="162" y="7"/>
                </a:moveTo>
                <a:cubicBezTo>
                  <a:pt x="167" y="12"/>
                  <a:pt x="169" y="18"/>
                  <a:pt x="169" y="24"/>
                </a:cubicBezTo>
                <a:cubicBezTo>
                  <a:pt x="169" y="31"/>
                  <a:pt x="167" y="37"/>
                  <a:pt x="162" y="42"/>
                </a:cubicBezTo>
                <a:cubicBezTo>
                  <a:pt x="158" y="46"/>
                  <a:pt x="152" y="49"/>
                  <a:pt x="145" y="49"/>
                </a:cubicBezTo>
                <a:cubicBezTo>
                  <a:pt x="139" y="49"/>
                  <a:pt x="133" y="46"/>
                  <a:pt x="128" y="42"/>
                </a:cubicBezTo>
                <a:cubicBezTo>
                  <a:pt x="123" y="37"/>
                  <a:pt x="121" y="31"/>
                  <a:pt x="121" y="24"/>
                </a:cubicBezTo>
                <a:cubicBezTo>
                  <a:pt x="121" y="18"/>
                  <a:pt x="123" y="12"/>
                  <a:pt x="128" y="7"/>
                </a:cubicBezTo>
                <a:cubicBezTo>
                  <a:pt x="133" y="3"/>
                  <a:pt x="139" y="0"/>
                  <a:pt x="145" y="0"/>
                </a:cubicBezTo>
                <a:cubicBezTo>
                  <a:pt x="152" y="0"/>
                  <a:pt x="158" y="3"/>
                  <a:pt x="162" y="7"/>
                </a:cubicBezTo>
                <a:close/>
                <a:moveTo>
                  <a:pt x="182" y="82"/>
                </a:moveTo>
                <a:cubicBezTo>
                  <a:pt x="182" y="87"/>
                  <a:pt x="180" y="91"/>
                  <a:pt x="176" y="93"/>
                </a:cubicBezTo>
                <a:cubicBezTo>
                  <a:pt x="173" y="96"/>
                  <a:pt x="168" y="97"/>
                  <a:pt x="163" y="97"/>
                </a:cubicBezTo>
                <a:cubicBezTo>
                  <a:pt x="151" y="97"/>
                  <a:pt x="151" y="97"/>
                  <a:pt x="151" y="97"/>
                </a:cubicBezTo>
                <a:cubicBezTo>
                  <a:pt x="144" y="89"/>
                  <a:pt x="136" y="85"/>
                  <a:pt x="125" y="85"/>
                </a:cubicBezTo>
                <a:cubicBezTo>
                  <a:pt x="131" y="78"/>
                  <a:pt x="133" y="69"/>
                  <a:pt x="133" y="61"/>
                </a:cubicBezTo>
                <a:cubicBezTo>
                  <a:pt x="133" y="59"/>
                  <a:pt x="133" y="57"/>
                  <a:pt x="133" y="54"/>
                </a:cubicBezTo>
                <a:cubicBezTo>
                  <a:pt x="137" y="56"/>
                  <a:pt x="141" y="57"/>
                  <a:pt x="145" y="57"/>
                </a:cubicBezTo>
                <a:cubicBezTo>
                  <a:pt x="149" y="57"/>
                  <a:pt x="153" y="56"/>
                  <a:pt x="156" y="55"/>
                </a:cubicBezTo>
                <a:cubicBezTo>
                  <a:pt x="160" y="53"/>
                  <a:pt x="163" y="52"/>
                  <a:pt x="166" y="51"/>
                </a:cubicBezTo>
                <a:cubicBezTo>
                  <a:pt x="168" y="49"/>
                  <a:pt x="169" y="49"/>
                  <a:pt x="170" y="49"/>
                </a:cubicBezTo>
                <a:cubicBezTo>
                  <a:pt x="178" y="49"/>
                  <a:pt x="182" y="60"/>
                  <a:pt x="182" y="8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4" name="Freeform 174"/>
          <p:cNvSpPr>
            <a:spLocks noEditPoints="1"/>
          </p:cNvSpPr>
          <p:nvPr/>
        </p:nvSpPr>
        <p:spPr bwMode="auto">
          <a:xfrm>
            <a:off x="5024658" y="3712310"/>
            <a:ext cx="212282" cy="212282"/>
          </a:xfrm>
          <a:custGeom>
            <a:avLst/>
            <a:gdLst>
              <a:gd name="T0" fmla="*/ 146 w 154"/>
              <a:gd name="T1" fmla="*/ 132 h 154"/>
              <a:gd name="T2" fmla="*/ 113 w 154"/>
              <a:gd name="T3" fmla="*/ 154 h 154"/>
              <a:gd name="T4" fmla="*/ 74 w 154"/>
              <a:gd name="T5" fmla="*/ 126 h 154"/>
              <a:gd name="T6" fmla="*/ 75 w 154"/>
              <a:gd name="T7" fmla="*/ 87 h 154"/>
              <a:gd name="T8" fmla="*/ 47 w 154"/>
              <a:gd name="T9" fmla="*/ 87 h 154"/>
              <a:gd name="T10" fmla="*/ 8 w 154"/>
              <a:gd name="T11" fmla="*/ 60 h 154"/>
              <a:gd name="T12" fmla="*/ 8 w 154"/>
              <a:gd name="T13" fmla="*/ 21 h 154"/>
              <a:gd name="T14" fmla="*/ 41 w 154"/>
              <a:gd name="T15" fmla="*/ 0 h 154"/>
              <a:gd name="T16" fmla="*/ 80 w 154"/>
              <a:gd name="T17" fmla="*/ 27 h 154"/>
              <a:gd name="T18" fmla="*/ 79 w 154"/>
              <a:gd name="T19" fmla="*/ 66 h 154"/>
              <a:gd name="T20" fmla="*/ 107 w 154"/>
              <a:gd name="T21" fmla="*/ 66 h 154"/>
              <a:gd name="T22" fmla="*/ 146 w 154"/>
              <a:gd name="T23" fmla="*/ 94 h 154"/>
              <a:gd name="T24" fmla="*/ 70 w 154"/>
              <a:gd name="T25" fmla="*/ 47 h 154"/>
              <a:gd name="T26" fmla="*/ 47 w 154"/>
              <a:gd name="T27" fmla="*/ 21 h 154"/>
              <a:gd name="T28" fmla="*/ 35 w 154"/>
              <a:gd name="T29" fmla="*/ 20 h 154"/>
              <a:gd name="T30" fmla="*/ 18 w 154"/>
              <a:gd name="T31" fmla="*/ 41 h 154"/>
              <a:gd name="T32" fmla="*/ 40 w 154"/>
              <a:gd name="T33" fmla="*/ 67 h 154"/>
              <a:gd name="T34" fmla="*/ 54 w 154"/>
              <a:gd name="T35" fmla="*/ 66 h 154"/>
              <a:gd name="T36" fmla="*/ 50 w 154"/>
              <a:gd name="T37" fmla="*/ 63 h 154"/>
              <a:gd name="T38" fmla="*/ 47 w 154"/>
              <a:gd name="T39" fmla="*/ 58 h 154"/>
              <a:gd name="T40" fmla="*/ 49 w 154"/>
              <a:gd name="T41" fmla="*/ 49 h 154"/>
              <a:gd name="T42" fmla="*/ 58 w 154"/>
              <a:gd name="T43" fmla="*/ 47 h 154"/>
              <a:gd name="T44" fmla="*/ 63 w 154"/>
              <a:gd name="T45" fmla="*/ 50 h 154"/>
              <a:gd name="T46" fmla="*/ 66 w 154"/>
              <a:gd name="T47" fmla="*/ 53 h 154"/>
              <a:gd name="T48" fmla="*/ 136 w 154"/>
              <a:gd name="T49" fmla="*/ 113 h 154"/>
              <a:gd name="T50" fmla="*/ 114 w 154"/>
              <a:gd name="T51" fmla="*/ 87 h 154"/>
              <a:gd name="T52" fmla="*/ 100 w 154"/>
              <a:gd name="T53" fmla="*/ 87 h 154"/>
              <a:gd name="T54" fmla="*/ 104 w 154"/>
              <a:gd name="T55" fmla="*/ 91 h 154"/>
              <a:gd name="T56" fmla="*/ 107 w 154"/>
              <a:gd name="T57" fmla="*/ 95 h 154"/>
              <a:gd name="T58" fmla="*/ 105 w 154"/>
              <a:gd name="T59" fmla="*/ 104 h 154"/>
              <a:gd name="T60" fmla="*/ 96 w 154"/>
              <a:gd name="T61" fmla="*/ 107 h 154"/>
              <a:gd name="T62" fmla="*/ 91 w 154"/>
              <a:gd name="T63" fmla="*/ 104 h 154"/>
              <a:gd name="T64" fmla="*/ 88 w 154"/>
              <a:gd name="T65" fmla="*/ 100 h 154"/>
              <a:gd name="T66" fmla="*/ 87 w 154"/>
              <a:gd name="T67" fmla="*/ 114 h 154"/>
              <a:gd name="T68" fmla="*/ 113 w 154"/>
              <a:gd name="T69" fmla="*/ 136 h 154"/>
              <a:gd name="T70" fmla="*/ 133 w 154"/>
              <a:gd name="T71" fmla="*/ 12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54">
                <a:moveTo>
                  <a:pt x="154" y="113"/>
                </a:moveTo>
                <a:cubicBezTo>
                  <a:pt x="154" y="121"/>
                  <a:pt x="151" y="127"/>
                  <a:pt x="146" y="132"/>
                </a:cubicBezTo>
                <a:cubicBezTo>
                  <a:pt x="132" y="146"/>
                  <a:pt x="132" y="146"/>
                  <a:pt x="132" y="146"/>
                </a:cubicBezTo>
                <a:cubicBezTo>
                  <a:pt x="127" y="151"/>
                  <a:pt x="121" y="154"/>
                  <a:pt x="113" y="154"/>
                </a:cubicBezTo>
                <a:cubicBezTo>
                  <a:pt x="105" y="154"/>
                  <a:pt x="99" y="151"/>
                  <a:pt x="94" y="146"/>
                </a:cubicBezTo>
                <a:cubicBezTo>
                  <a:pt x="74" y="126"/>
                  <a:pt x="74" y="126"/>
                  <a:pt x="74" y="126"/>
                </a:cubicBezTo>
                <a:cubicBezTo>
                  <a:pt x="69" y="121"/>
                  <a:pt x="66" y="115"/>
                  <a:pt x="66" y="107"/>
                </a:cubicBezTo>
                <a:cubicBezTo>
                  <a:pt x="66" y="99"/>
                  <a:pt x="69" y="93"/>
                  <a:pt x="75" y="87"/>
                </a:cubicBezTo>
                <a:cubicBezTo>
                  <a:pt x="66" y="79"/>
                  <a:pt x="66" y="79"/>
                  <a:pt x="66" y="79"/>
                </a:cubicBezTo>
                <a:cubicBezTo>
                  <a:pt x="61" y="85"/>
                  <a:pt x="54" y="87"/>
                  <a:pt x="47" y="87"/>
                </a:cubicBezTo>
                <a:cubicBezTo>
                  <a:pt x="39" y="87"/>
                  <a:pt x="33" y="85"/>
                  <a:pt x="27" y="80"/>
                </a:cubicBezTo>
                <a:cubicBezTo>
                  <a:pt x="8" y="60"/>
                  <a:pt x="8" y="60"/>
                  <a:pt x="8" y="60"/>
                </a:cubicBezTo>
                <a:cubicBezTo>
                  <a:pt x="2" y="55"/>
                  <a:pt x="0" y="48"/>
                  <a:pt x="0" y="41"/>
                </a:cubicBezTo>
                <a:cubicBezTo>
                  <a:pt x="0" y="33"/>
                  <a:pt x="3" y="27"/>
                  <a:pt x="8" y="21"/>
                </a:cubicBezTo>
                <a:cubicBezTo>
                  <a:pt x="22" y="8"/>
                  <a:pt x="22" y="8"/>
                  <a:pt x="22" y="8"/>
                </a:cubicBezTo>
                <a:cubicBezTo>
                  <a:pt x="27" y="2"/>
                  <a:pt x="33" y="0"/>
                  <a:pt x="41" y="0"/>
                </a:cubicBezTo>
                <a:cubicBezTo>
                  <a:pt x="49" y="0"/>
                  <a:pt x="55" y="2"/>
                  <a:pt x="60" y="8"/>
                </a:cubicBezTo>
                <a:cubicBezTo>
                  <a:pt x="80" y="27"/>
                  <a:pt x="80" y="27"/>
                  <a:pt x="80" y="27"/>
                </a:cubicBezTo>
                <a:cubicBezTo>
                  <a:pt x="85" y="33"/>
                  <a:pt x="88" y="39"/>
                  <a:pt x="88" y="47"/>
                </a:cubicBezTo>
                <a:cubicBezTo>
                  <a:pt x="88" y="54"/>
                  <a:pt x="85" y="61"/>
                  <a:pt x="79" y="66"/>
                </a:cubicBezTo>
                <a:cubicBezTo>
                  <a:pt x="88" y="75"/>
                  <a:pt x="88" y="75"/>
                  <a:pt x="88" y="75"/>
                </a:cubicBezTo>
                <a:cubicBezTo>
                  <a:pt x="93" y="69"/>
                  <a:pt x="100" y="66"/>
                  <a:pt x="107" y="66"/>
                </a:cubicBezTo>
                <a:cubicBezTo>
                  <a:pt x="115" y="66"/>
                  <a:pt x="121" y="69"/>
                  <a:pt x="127" y="74"/>
                </a:cubicBezTo>
                <a:cubicBezTo>
                  <a:pt x="146" y="94"/>
                  <a:pt x="146" y="94"/>
                  <a:pt x="146" y="94"/>
                </a:cubicBezTo>
                <a:cubicBezTo>
                  <a:pt x="151" y="99"/>
                  <a:pt x="154" y="106"/>
                  <a:pt x="154" y="113"/>
                </a:cubicBezTo>
                <a:close/>
                <a:moveTo>
                  <a:pt x="70" y="47"/>
                </a:moveTo>
                <a:cubicBezTo>
                  <a:pt x="70" y="44"/>
                  <a:pt x="69" y="42"/>
                  <a:pt x="67" y="40"/>
                </a:cubicBezTo>
                <a:cubicBezTo>
                  <a:pt x="47" y="21"/>
                  <a:pt x="47" y="21"/>
                  <a:pt x="47" y="21"/>
                </a:cubicBezTo>
                <a:cubicBezTo>
                  <a:pt x="46" y="19"/>
                  <a:pt x="43" y="18"/>
                  <a:pt x="41" y="18"/>
                </a:cubicBezTo>
                <a:cubicBezTo>
                  <a:pt x="39" y="18"/>
                  <a:pt x="36" y="19"/>
                  <a:pt x="35" y="20"/>
                </a:cubicBezTo>
                <a:cubicBezTo>
                  <a:pt x="21" y="34"/>
                  <a:pt x="21" y="34"/>
                  <a:pt x="21" y="34"/>
                </a:cubicBezTo>
                <a:cubicBezTo>
                  <a:pt x="19" y="36"/>
                  <a:pt x="18" y="38"/>
                  <a:pt x="18" y="41"/>
                </a:cubicBezTo>
                <a:cubicBezTo>
                  <a:pt x="18" y="43"/>
                  <a:pt x="19" y="45"/>
                  <a:pt x="21" y="47"/>
                </a:cubicBezTo>
                <a:cubicBezTo>
                  <a:pt x="40" y="67"/>
                  <a:pt x="40" y="67"/>
                  <a:pt x="40" y="67"/>
                </a:cubicBezTo>
                <a:cubicBezTo>
                  <a:pt x="42" y="68"/>
                  <a:pt x="44" y="69"/>
                  <a:pt x="47" y="69"/>
                </a:cubicBezTo>
                <a:cubicBezTo>
                  <a:pt x="49" y="69"/>
                  <a:pt x="52" y="68"/>
                  <a:pt x="54" y="66"/>
                </a:cubicBezTo>
                <a:cubicBezTo>
                  <a:pt x="53" y="66"/>
                  <a:pt x="53" y="66"/>
                  <a:pt x="52" y="65"/>
                </a:cubicBezTo>
                <a:cubicBezTo>
                  <a:pt x="51" y="64"/>
                  <a:pt x="50" y="63"/>
                  <a:pt x="50" y="63"/>
                </a:cubicBezTo>
                <a:cubicBezTo>
                  <a:pt x="49" y="62"/>
                  <a:pt x="49" y="62"/>
                  <a:pt x="48" y="61"/>
                </a:cubicBezTo>
                <a:cubicBezTo>
                  <a:pt x="48" y="60"/>
                  <a:pt x="47" y="59"/>
                  <a:pt x="47" y="58"/>
                </a:cubicBezTo>
                <a:cubicBezTo>
                  <a:pt x="47" y="58"/>
                  <a:pt x="47" y="57"/>
                  <a:pt x="47" y="56"/>
                </a:cubicBezTo>
                <a:cubicBezTo>
                  <a:pt x="47" y="53"/>
                  <a:pt x="48" y="51"/>
                  <a:pt x="49" y="49"/>
                </a:cubicBezTo>
                <a:cubicBezTo>
                  <a:pt x="51" y="48"/>
                  <a:pt x="53" y="47"/>
                  <a:pt x="56" y="47"/>
                </a:cubicBezTo>
                <a:cubicBezTo>
                  <a:pt x="57" y="47"/>
                  <a:pt x="58" y="47"/>
                  <a:pt x="58" y="47"/>
                </a:cubicBezTo>
                <a:cubicBezTo>
                  <a:pt x="59" y="47"/>
                  <a:pt x="60" y="48"/>
                  <a:pt x="61" y="48"/>
                </a:cubicBezTo>
                <a:cubicBezTo>
                  <a:pt x="62" y="49"/>
                  <a:pt x="62" y="49"/>
                  <a:pt x="63" y="50"/>
                </a:cubicBezTo>
                <a:cubicBezTo>
                  <a:pt x="63" y="50"/>
                  <a:pt x="64" y="51"/>
                  <a:pt x="65" y="52"/>
                </a:cubicBezTo>
                <a:cubicBezTo>
                  <a:pt x="66" y="53"/>
                  <a:pt x="66" y="53"/>
                  <a:pt x="66" y="53"/>
                </a:cubicBezTo>
                <a:cubicBezTo>
                  <a:pt x="68" y="51"/>
                  <a:pt x="70" y="49"/>
                  <a:pt x="70" y="47"/>
                </a:cubicBezTo>
                <a:close/>
                <a:moveTo>
                  <a:pt x="136" y="113"/>
                </a:moveTo>
                <a:cubicBezTo>
                  <a:pt x="136" y="111"/>
                  <a:pt x="135" y="109"/>
                  <a:pt x="133" y="107"/>
                </a:cubicBezTo>
                <a:cubicBezTo>
                  <a:pt x="114" y="87"/>
                  <a:pt x="114" y="87"/>
                  <a:pt x="114" y="87"/>
                </a:cubicBezTo>
                <a:cubicBezTo>
                  <a:pt x="112" y="85"/>
                  <a:pt x="110" y="84"/>
                  <a:pt x="107" y="84"/>
                </a:cubicBezTo>
                <a:cubicBezTo>
                  <a:pt x="105" y="84"/>
                  <a:pt x="102" y="85"/>
                  <a:pt x="100" y="87"/>
                </a:cubicBezTo>
                <a:cubicBezTo>
                  <a:pt x="101" y="88"/>
                  <a:pt x="101" y="88"/>
                  <a:pt x="102" y="89"/>
                </a:cubicBezTo>
                <a:cubicBezTo>
                  <a:pt x="103" y="90"/>
                  <a:pt x="104" y="91"/>
                  <a:pt x="104" y="91"/>
                </a:cubicBezTo>
                <a:cubicBezTo>
                  <a:pt x="105" y="92"/>
                  <a:pt x="105" y="92"/>
                  <a:pt x="106" y="93"/>
                </a:cubicBezTo>
                <a:cubicBezTo>
                  <a:pt x="106" y="94"/>
                  <a:pt x="107" y="95"/>
                  <a:pt x="107" y="95"/>
                </a:cubicBezTo>
                <a:cubicBezTo>
                  <a:pt x="107" y="96"/>
                  <a:pt x="107" y="97"/>
                  <a:pt x="107" y="98"/>
                </a:cubicBezTo>
                <a:cubicBezTo>
                  <a:pt x="107" y="101"/>
                  <a:pt x="106" y="103"/>
                  <a:pt x="105" y="104"/>
                </a:cubicBezTo>
                <a:cubicBezTo>
                  <a:pt x="103" y="106"/>
                  <a:pt x="101" y="107"/>
                  <a:pt x="98" y="107"/>
                </a:cubicBezTo>
                <a:cubicBezTo>
                  <a:pt x="97" y="107"/>
                  <a:pt x="96" y="107"/>
                  <a:pt x="96" y="107"/>
                </a:cubicBezTo>
                <a:cubicBezTo>
                  <a:pt x="95" y="107"/>
                  <a:pt x="94" y="106"/>
                  <a:pt x="93" y="106"/>
                </a:cubicBezTo>
                <a:cubicBezTo>
                  <a:pt x="92" y="105"/>
                  <a:pt x="92" y="105"/>
                  <a:pt x="91" y="104"/>
                </a:cubicBezTo>
                <a:cubicBezTo>
                  <a:pt x="91" y="104"/>
                  <a:pt x="90" y="103"/>
                  <a:pt x="89" y="102"/>
                </a:cubicBezTo>
                <a:cubicBezTo>
                  <a:pt x="88" y="101"/>
                  <a:pt x="88" y="101"/>
                  <a:pt x="88" y="100"/>
                </a:cubicBezTo>
                <a:cubicBezTo>
                  <a:pt x="85" y="102"/>
                  <a:pt x="84" y="105"/>
                  <a:pt x="84" y="107"/>
                </a:cubicBezTo>
                <a:cubicBezTo>
                  <a:pt x="84" y="110"/>
                  <a:pt x="85" y="112"/>
                  <a:pt x="87" y="114"/>
                </a:cubicBezTo>
                <a:cubicBezTo>
                  <a:pt x="107" y="133"/>
                  <a:pt x="107" y="133"/>
                  <a:pt x="107" y="133"/>
                </a:cubicBezTo>
                <a:cubicBezTo>
                  <a:pt x="108" y="135"/>
                  <a:pt x="110" y="136"/>
                  <a:pt x="113" y="136"/>
                </a:cubicBezTo>
                <a:cubicBezTo>
                  <a:pt x="116" y="136"/>
                  <a:pt x="118" y="135"/>
                  <a:pt x="119" y="133"/>
                </a:cubicBezTo>
                <a:cubicBezTo>
                  <a:pt x="133" y="120"/>
                  <a:pt x="133" y="120"/>
                  <a:pt x="133" y="120"/>
                </a:cubicBezTo>
                <a:cubicBezTo>
                  <a:pt x="135" y="118"/>
                  <a:pt x="136" y="116"/>
                  <a:pt x="136" y="11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5" name="Freeform 175"/>
          <p:cNvSpPr>
            <a:spLocks/>
          </p:cNvSpPr>
          <p:nvPr/>
        </p:nvSpPr>
        <p:spPr bwMode="auto">
          <a:xfrm>
            <a:off x="5295214" y="3726880"/>
            <a:ext cx="249744" cy="183146"/>
          </a:xfrm>
          <a:custGeom>
            <a:avLst/>
            <a:gdLst>
              <a:gd name="T0" fmla="*/ 182 w 182"/>
              <a:gd name="T1" fmla="*/ 97 h 133"/>
              <a:gd name="T2" fmla="*/ 171 w 182"/>
              <a:gd name="T3" fmla="*/ 123 h 133"/>
              <a:gd name="T4" fmla="*/ 146 w 182"/>
              <a:gd name="T5" fmla="*/ 133 h 133"/>
              <a:gd name="T6" fmla="*/ 43 w 182"/>
              <a:gd name="T7" fmla="*/ 133 h 133"/>
              <a:gd name="T8" fmla="*/ 13 w 182"/>
              <a:gd name="T9" fmla="*/ 121 h 133"/>
              <a:gd name="T10" fmla="*/ 0 w 182"/>
              <a:gd name="T11" fmla="*/ 91 h 133"/>
              <a:gd name="T12" fmla="*/ 7 w 182"/>
              <a:gd name="T13" fmla="*/ 68 h 133"/>
              <a:gd name="T14" fmla="*/ 25 w 182"/>
              <a:gd name="T15" fmla="*/ 53 h 133"/>
              <a:gd name="T16" fmla="*/ 25 w 182"/>
              <a:gd name="T17" fmla="*/ 49 h 133"/>
              <a:gd name="T18" fmla="*/ 39 w 182"/>
              <a:gd name="T19" fmla="*/ 15 h 133"/>
              <a:gd name="T20" fmla="*/ 73 w 182"/>
              <a:gd name="T21" fmla="*/ 0 h 133"/>
              <a:gd name="T22" fmla="*/ 100 w 182"/>
              <a:gd name="T23" fmla="*/ 9 h 133"/>
              <a:gd name="T24" fmla="*/ 118 w 182"/>
              <a:gd name="T25" fmla="*/ 30 h 133"/>
              <a:gd name="T26" fmla="*/ 134 w 182"/>
              <a:gd name="T27" fmla="*/ 25 h 133"/>
              <a:gd name="T28" fmla="*/ 151 w 182"/>
              <a:gd name="T29" fmla="*/ 32 h 133"/>
              <a:gd name="T30" fmla="*/ 158 w 182"/>
              <a:gd name="T31" fmla="*/ 49 h 133"/>
              <a:gd name="T32" fmla="*/ 154 w 182"/>
              <a:gd name="T33" fmla="*/ 62 h 133"/>
              <a:gd name="T34" fmla="*/ 174 w 182"/>
              <a:gd name="T35" fmla="*/ 74 h 133"/>
              <a:gd name="T36" fmla="*/ 182 w 182"/>
              <a:gd name="T37" fmla="*/ 9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33">
                <a:moveTo>
                  <a:pt x="182" y="97"/>
                </a:moveTo>
                <a:cubicBezTo>
                  <a:pt x="182" y="107"/>
                  <a:pt x="178" y="116"/>
                  <a:pt x="171" y="123"/>
                </a:cubicBezTo>
                <a:cubicBezTo>
                  <a:pt x="164" y="130"/>
                  <a:pt x="156" y="133"/>
                  <a:pt x="146" y="133"/>
                </a:cubicBezTo>
                <a:cubicBezTo>
                  <a:pt x="43" y="133"/>
                  <a:pt x="43" y="133"/>
                  <a:pt x="43" y="133"/>
                </a:cubicBezTo>
                <a:cubicBezTo>
                  <a:pt x="31" y="133"/>
                  <a:pt x="21" y="129"/>
                  <a:pt x="13" y="121"/>
                </a:cubicBezTo>
                <a:cubicBezTo>
                  <a:pt x="5" y="113"/>
                  <a:pt x="0" y="103"/>
                  <a:pt x="0" y="91"/>
                </a:cubicBezTo>
                <a:cubicBezTo>
                  <a:pt x="0" y="83"/>
                  <a:pt x="3" y="75"/>
                  <a:pt x="7" y="68"/>
                </a:cubicBezTo>
                <a:cubicBezTo>
                  <a:pt x="12" y="61"/>
                  <a:pt x="18" y="56"/>
                  <a:pt x="25" y="53"/>
                </a:cubicBezTo>
                <a:cubicBezTo>
                  <a:pt x="25" y="51"/>
                  <a:pt x="25" y="50"/>
                  <a:pt x="25" y="49"/>
                </a:cubicBezTo>
                <a:cubicBezTo>
                  <a:pt x="25" y="35"/>
                  <a:pt x="29" y="24"/>
                  <a:pt x="39" y="15"/>
                </a:cubicBezTo>
                <a:cubicBezTo>
                  <a:pt x="48" y="5"/>
                  <a:pt x="60" y="0"/>
                  <a:pt x="73" y="0"/>
                </a:cubicBezTo>
                <a:cubicBezTo>
                  <a:pt x="83" y="0"/>
                  <a:pt x="92" y="3"/>
                  <a:pt x="100" y="9"/>
                </a:cubicBezTo>
                <a:cubicBezTo>
                  <a:pt x="108" y="14"/>
                  <a:pt x="114" y="21"/>
                  <a:pt x="118" y="30"/>
                </a:cubicBezTo>
                <a:cubicBezTo>
                  <a:pt x="122" y="26"/>
                  <a:pt x="128" y="25"/>
                  <a:pt x="134" y="25"/>
                </a:cubicBezTo>
                <a:cubicBezTo>
                  <a:pt x="140" y="25"/>
                  <a:pt x="146" y="27"/>
                  <a:pt x="151" y="32"/>
                </a:cubicBezTo>
                <a:cubicBezTo>
                  <a:pt x="155" y="36"/>
                  <a:pt x="158" y="42"/>
                  <a:pt x="158" y="49"/>
                </a:cubicBezTo>
                <a:cubicBezTo>
                  <a:pt x="158" y="53"/>
                  <a:pt x="156" y="58"/>
                  <a:pt x="154" y="62"/>
                </a:cubicBezTo>
                <a:cubicBezTo>
                  <a:pt x="162" y="64"/>
                  <a:pt x="169" y="68"/>
                  <a:pt x="174" y="74"/>
                </a:cubicBezTo>
                <a:cubicBezTo>
                  <a:pt x="179" y="81"/>
                  <a:pt x="182" y="89"/>
                  <a:pt x="182" y="9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6" name="Freeform 176"/>
          <p:cNvSpPr>
            <a:spLocks noEditPoints="1"/>
          </p:cNvSpPr>
          <p:nvPr/>
        </p:nvSpPr>
        <p:spPr bwMode="auto">
          <a:xfrm>
            <a:off x="5615719" y="3726880"/>
            <a:ext cx="191470" cy="201877"/>
          </a:xfrm>
          <a:custGeom>
            <a:avLst/>
            <a:gdLst>
              <a:gd name="T0" fmla="*/ 135 w 139"/>
              <a:gd name="T1" fmla="*/ 125 h 146"/>
              <a:gd name="T2" fmla="*/ 137 w 139"/>
              <a:gd name="T3" fmla="*/ 140 h 146"/>
              <a:gd name="T4" fmla="*/ 124 w 139"/>
              <a:gd name="T5" fmla="*/ 146 h 146"/>
              <a:gd name="T6" fmla="*/ 15 w 139"/>
              <a:gd name="T7" fmla="*/ 146 h 146"/>
              <a:gd name="T8" fmla="*/ 2 w 139"/>
              <a:gd name="T9" fmla="*/ 140 h 146"/>
              <a:gd name="T10" fmla="*/ 4 w 139"/>
              <a:gd name="T11" fmla="*/ 125 h 146"/>
              <a:gd name="T12" fmla="*/ 51 w 139"/>
              <a:gd name="T13" fmla="*/ 50 h 146"/>
              <a:gd name="T14" fmla="*/ 51 w 139"/>
              <a:gd name="T15" fmla="*/ 12 h 146"/>
              <a:gd name="T16" fmla="*/ 45 w 139"/>
              <a:gd name="T17" fmla="*/ 12 h 146"/>
              <a:gd name="T18" fmla="*/ 41 w 139"/>
              <a:gd name="T19" fmla="*/ 11 h 146"/>
              <a:gd name="T20" fmla="*/ 39 w 139"/>
              <a:gd name="T21" fmla="*/ 6 h 146"/>
              <a:gd name="T22" fmla="*/ 41 w 139"/>
              <a:gd name="T23" fmla="*/ 2 h 146"/>
              <a:gd name="T24" fmla="*/ 45 w 139"/>
              <a:gd name="T25" fmla="*/ 0 h 146"/>
              <a:gd name="T26" fmla="*/ 94 w 139"/>
              <a:gd name="T27" fmla="*/ 0 h 146"/>
              <a:gd name="T28" fmla="*/ 98 w 139"/>
              <a:gd name="T29" fmla="*/ 2 h 146"/>
              <a:gd name="T30" fmla="*/ 100 w 139"/>
              <a:gd name="T31" fmla="*/ 6 h 146"/>
              <a:gd name="T32" fmla="*/ 98 w 139"/>
              <a:gd name="T33" fmla="*/ 11 h 146"/>
              <a:gd name="T34" fmla="*/ 94 w 139"/>
              <a:gd name="T35" fmla="*/ 12 h 146"/>
              <a:gd name="T36" fmla="*/ 88 w 139"/>
              <a:gd name="T37" fmla="*/ 12 h 146"/>
              <a:gd name="T38" fmla="*/ 88 w 139"/>
              <a:gd name="T39" fmla="*/ 50 h 146"/>
              <a:gd name="T40" fmla="*/ 135 w 139"/>
              <a:gd name="T41" fmla="*/ 125 h 146"/>
              <a:gd name="T42" fmla="*/ 61 w 139"/>
              <a:gd name="T43" fmla="*/ 57 h 146"/>
              <a:gd name="T44" fmla="*/ 36 w 139"/>
              <a:gd name="T45" fmla="*/ 97 h 146"/>
              <a:gd name="T46" fmla="*/ 103 w 139"/>
              <a:gd name="T47" fmla="*/ 97 h 146"/>
              <a:gd name="T48" fmla="*/ 77 w 139"/>
              <a:gd name="T49" fmla="*/ 57 h 146"/>
              <a:gd name="T50" fmla="*/ 75 w 139"/>
              <a:gd name="T51" fmla="*/ 54 h 146"/>
              <a:gd name="T52" fmla="*/ 75 w 139"/>
              <a:gd name="T53" fmla="*/ 50 h 146"/>
              <a:gd name="T54" fmla="*/ 75 w 139"/>
              <a:gd name="T55" fmla="*/ 12 h 146"/>
              <a:gd name="T56" fmla="*/ 63 w 139"/>
              <a:gd name="T57" fmla="*/ 12 h 146"/>
              <a:gd name="T58" fmla="*/ 63 w 139"/>
              <a:gd name="T59" fmla="*/ 50 h 146"/>
              <a:gd name="T60" fmla="*/ 63 w 139"/>
              <a:gd name="T61" fmla="*/ 54 h 146"/>
              <a:gd name="T62" fmla="*/ 61 w 139"/>
              <a:gd name="T63" fmla="*/ 5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46">
                <a:moveTo>
                  <a:pt x="135" y="125"/>
                </a:moveTo>
                <a:cubicBezTo>
                  <a:pt x="139" y="131"/>
                  <a:pt x="139" y="136"/>
                  <a:pt x="137" y="140"/>
                </a:cubicBezTo>
                <a:cubicBezTo>
                  <a:pt x="135" y="144"/>
                  <a:pt x="131" y="146"/>
                  <a:pt x="124" y="146"/>
                </a:cubicBezTo>
                <a:cubicBezTo>
                  <a:pt x="15" y="146"/>
                  <a:pt x="15" y="146"/>
                  <a:pt x="15" y="146"/>
                </a:cubicBezTo>
                <a:cubicBezTo>
                  <a:pt x="8" y="146"/>
                  <a:pt x="4" y="144"/>
                  <a:pt x="2" y="140"/>
                </a:cubicBezTo>
                <a:cubicBezTo>
                  <a:pt x="0" y="136"/>
                  <a:pt x="0" y="131"/>
                  <a:pt x="4" y="125"/>
                </a:cubicBezTo>
                <a:cubicBezTo>
                  <a:pt x="51" y="50"/>
                  <a:pt x="51" y="50"/>
                  <a:pt x="51" y="50"/>
                </a:cubicBezTo>
                <a:cubicBezTo>
                  <a:pt x="51" y="12"/>
                  <a:pt x="51" y="12"/>
                  <a:pt x="51" y="12"/>
                </a:cubicBezTo>
                <a:cubicBezTo>
                  <a:pt x="45" y="12"/>
                  <a:pt x="45" y="12"/>
                  <a:pt x="45" y="12"/>
                </a:cubicBezTo>
                <a:cubicBezTo>
                  <a:pt x="44" y="12"/>
                  <a:pt x="42" y="12"/>
                  <a:pt x="41" y="11"/>
                </a:cubicBezTo>
                <a:cubicBezTo>
                  <a:pt x="40" y="9"/>
                  <a:pt x="39" y="8"/>
                  <a:pt x="39" y="6"/>
                </a:cubicBezTo>
                <a:cubicBezTo>
                  <a:pt x="39" y="5"/>
                  <a:pt x="40" y="3"/>
                  <a:pt x="41" y="2"/>
                </a:cubicBezTo>
                <a:cubicBezTo>
                  <a:pt x="42" y="1"/>
                  <a:pt x="44" y="0"/>
                  <a:pt x="45" y="0"/>
                </a:cubicBezTo>
                <a:cubicBezTo>
                  <a:pt x="94" y="0"/>
                  <a:pt x="94" y="0"/>
                  <a:pt x="94" y="0"/>
                </a:cubicBezTo>
                <a:cubicBezTo>
                  <a:pt x="95" y="0"/>
                  <a:pt x="97" y="1"/>
                  <a:pt x="98" y="2"/>
                </a:cubicBezTo>
                <a:cubicBezTo>
                  <a:pt x="99" y="3"/>
                  <a:pt x="100" y="5"/>
                  <a:pt x="100" y="6"/>
                </a:cubicBezTo>
                <a:cubicBezTo>
                  <a:pt x="100" y="8"/>
                  <a:pt x="99" y="9"/>
                  <a:pt x="98" y="11"/>
                </a:cubicBezTo>
                <a:cubicBezTo>
                  <a:pt x="97" y="12"/>
                  <a:pt x="95" y="12"/>
                  <a:pt x="94" y="12"/>
                </a:cubicBezTo>
                <a:cubicBezTo>
                  <a:pt x="88" y="12"/>
                  <a:pt x="88" y="12"/>
                  <a:pt x="88" y="12"/>
                </a:cubicBezTo>
                <a:cubicBezTo>
                  <a:pt x="88" y="50"/>
                  <a:pt x="88" y="50"/>
                  <a:pt x="88" y="50"/>
                </a:cubicBezTo>
                <a:lnTo>
                  <a:pt x="135" y="125"/>
                </a:lnTo>
                <a:close/>
                <a:moveTo>
                  <a:pt x="61" y="57"/>
                </a:moveTo>
                <a:cubicBezTo>
                  <a:pt x="36" y="97"/>
                  <a:pt x="36" y="97"/>
                  <a:pt x="36" y="97"/>
                </a:cubicBezTo>
                <a:cubicBezTo>
                  <a:pt x="103" y="97"/>
                  <a:pt x="103" y="97"/>
                  <a:pt x="103" y="97"/>
                </a:cubicBezTo>
                <a:cubicBezTo>
                  <a:pt x="77" y="57"/>
                  <a:pt x="77" y="57"/>
                  <a:pt x="77" y="57"/>
                </a:cubicBezTo>
                <a:cubicBezTo>
                  <a:pt x="75" y="54"/>
                  <a:pt x="75" y="54"/>
                  <a:pt x="75" y="54"/>
                </a:cubicBezTo>
                <a:cubicBezTo>
                  <a:pt x="75" y="50"/>
                  <a:pt x="75" y="50"/>
                  <a:pt x="75" y="50"/>
                </a:cubicBezTo>
                <a:cubicBezTo>
                  <a:pt x="75" y="12"/>
                  <a:pt x="75" y="12"/>
                  <a:pt x="75" y="12"/>
                </a:cubicBezTo>
                <a:cubicBezTo>
                  <a:pt x="63" y="12"/>
                  <a:pt x="63" y="12"/>
                  <a:pt x="63" y="12"/>
                </a:cubicBezTo>
                <a:cubicBezTo>
                  <a:pt x="63" y="50"/>
                  <a:pt x="63" y="50"/>
                  <a:pt x="63" y="50"/>
                </a:cubicBezTo>
                <a:cubicBezTo>
                  <a:pt x="63" y="54"/>
                  <a:pt x="63" y="54"/>
                  <a:pt x="63" y="54"/>
                </a:cubicBezTo>
                <a:lnTo>
                  <a:pt x="61" y="5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7" name="Freeform 177"/>
          <p:cNvSpPr>
            <a:spLocks noEditPoints="1"/>
          </p:cNvSpPr>
          <p:nvPr/>
        </p:nvSpPr>
        <p:spPr bwMode="auto">
          <a:xfrm>
            <a:off x="5873788" y="3743529"/>
            <a:ext cx="235176" cy="185226"/>
          </a:xfrm>
          <a:custGeom>
            <a:avLst/>
            <a:gdLst>
              <a:gd name="T0" fmla="*/ 168 w 170"/>
              <a:gd name="T1" fmla="*/ 105 h 134"/>
              <a:gd name="T2" fmla="*/ 167 w 170"/>
              <a:gd name="T3" fmla="*/ 115 h 134"/>
              <a:gd name="T4" fmla="*/ 152 w 170"/>
              <a:gd name="T5" fmla="*/ 121 h 134"/>
              <a:gd name="T6" fmla="*/ 84 w 170"/>
              <a:gd name="T7" fmla="*/ 84 h 134"/>
              <a:gd name="T8" fmla="*/ 72 w 170"/>
              <a:gd name="T9" fmla="*/ 91 h 134"/>
              <a:gd name="T10" fmla="*/ 68 w 170"/>
              <a:gd name="T11" fmla="*/ 114 h 134"/>
              <a:gd name="T12" fmla="*/ 29 w 170"/>
              <a:gd name="T13" fmla="*/ 134 h 134"/>
              <a:gd name="T14" fmla="*/ 1 w 170"/>
              <a:gd name="T15" fmla="*/ 107 h 134"/>
              <a:gd name="T16" fmla="*/ 19 w 170"/>
              <a:gd name="T17" fmla="*/ 81 h 134"/>
              <a:gd name="T18" fmla="*/ 59 w 170"/>
              <a:gd name="T19" fmla="*/ 76 h 134"/>
              <a:gd name="T20" fmla="*/ 73 w 170"/>
              <a:gd name="T21" fmla="*/ 67 h 134"/>
              <a:gd name="T22" fmla="*/ 59 w 170"/>
              <a:gd name="T23" fmla="*/ 58 h 134"/>
              <a:gd name="T24" fmla="*/ 19 w 170"/>
              <a:gd name="T25" fmla="*/ 53 h 134"/>
              <a:gd name="T26" fmla="*/ 1 w 170"/>
              <a:gd name="T27" fmla="*/ 27 h 134"/>
              <a:gd name="T28" fmla="*/ 8 w 170"/>
              <a:gd name="T29" fmla="*/ 8 h 134"/>
              <a:gd name="T30" fmla="*/ 56 w 170"/>
              <a:gd name="T31" fmla="*/ 8 h 134"/>
              <a:gd name="T32" fmla="*/ 73 w 170"/>
              <a:gd name="T33" fmla="*/ 34 h 134"/>
              <a:gd name="T34" fmla="*/ 74 w 170"/>
              <a:gd name="T35" fmla="*/ 44 h 134"/>
              <a:gd name="T36" fmla="*/ 149 w 170"/>
              <a:gd name="T37" fmla="*/ 13 h 134"/>
              <a:gd name="T38" fmla="*/ 155 w 170"/>
              <a:gd name="T39" fmla="*/ 13 h 134"/>
              <a:gd name="T40" fmla="*/ 170 w 170"/>
              <a:gd name="T41" fmla="*/ 24 h 134"/>
              <a:gd name="T42" fmla="*/ 120 w 170"/>
              <a:gd name="T43" fmla="*/ 67 h 134"/>
              <a:gd name="T44" fmla="*/ 58 w 170"/>
              <a:gd name="T45" fmla="*/ 102 h 134"/>
              <a:gd name="T46" fmla="*/ 45 w 170"/>
              <a:gd name="T47" fmla="*/ 88 h 134"/>
              <a:gd name="T48" fmla="*/ 17 w 170"/>
              <a:gd name="T49" fmla="*/ 105 h 134"/>
              <a:gd name="T50" fmla="*/ 29 w 170"/>
              <a:gd name="T51" fmla="*/ 118 h 134"/>
              <a:gd name="T52" fmla="*/ 56 w 170"/>
              <a:gd name="T53" fmla="*/ 42 h 134"/>
              <a:gd name="T54" fmla="*/ 48 w 170"/>
              <a:gd name="T55" fmla="*/ 21 h 134"/>
              <a:gd name="T56" fmla="*/ 19 w 170"/>
              <a:gd name="T57" fmla="*/ 19 h 134"/>
              <a:gd name="T58" fmla="*/ 27 w 170"/>
              <a:gd name="T59" fmla="*/ 40 h 134"/>
              <a:gd name="T60" fmla="*/ 56 w 170"/>
              <a:gd name="T61" fmla="*/ 42 h 134"/>
              <a:gd name="T62" fmla="*/ 95 w 170"/>
              <a:gd name="T63" fmla="*/ 79 h 134"/>
              <a:gd name="T64" fmla="*/ 152 w 170"/>
              <a:gd name="T65" fmla="*/ 19 h 134"/>
              <a:gd name="T66" fmla="*/ 80 w 170"/>
              <a:gd name="T67" fmla="*/ 70 h 134"/>
              <a:gd name="T68" fmla="*/ 65 w 170"/>
              <a:gd name="T69" fmla="*/ 80 h 134"/>
              <a:gd name="T70" fmla="*/ 67 w 170"/>
              <a:gd name="T71" fmla="*/ 82 h 134"/>
              <a:gd name="T72" fmla="*/ 70 w 170"/>
              <a:gd name="T73" fmla="*/ 85 h 134"/>
              <a:gd name="T74" fmla="*/ 64 w 170"/>
              <a:gd name="T75" fmla="*/ 55 h 134"/>
              <a:gd name="T76" fmla="*/ 73 w 170"/>
              <a:gd name="T77" fmla="*/ 59 h 134"/>
              <a:gd name="T78" fmla="*/ 78 w 170"/>
              <a:gd name="T79" fmla="*/ 53 h 134"/>
              <a:gd name="T80" fmla="*/ 68 w 170"/>
              <a:gd name="T81" fmla="*/ 51 h 134"/>
              <a:gd name="T82" fmla="*/ 66 w 170"/>
              <a:gd name="T83" fmla="*/ 53 h 134"/>
              <a:gd name="T84" fmla="*/ 65 w 170"/>
              <a:gd name="T85" fmla="*/ 54 h 134"/>
              <a:gd name="T86" fmla="*/ 87 w 170"/>
              <a:gd name="T87" fmla="*/ 63 h 134"/>
              <a:gd name="T88" fmla="*/ 96 w 170"/>
              <a:gd name="T89" fmla="*/ 63 h 134"/>
              <a:gd name="T90" fmla="*/ 96 w 170"/>
              <a:gd name="T91" fmla="*/ 71 h 134"/>
              <a:gd name="T92" fmla="*/ 87 w 170"/>
              <a:gd name="T93" fmla="*/ 71 h 134"/>
              <a:gd name="T94" fmla="*/ 87 w 170"/>
              <a:gd name="T95" fmla="*/ 63 h 134"/>
              <a:gd name="T96" fmla="*/ 164 w 170"/>
              <a:gd name="T97" fmla="*/ 109 h 134"/>
              <a:gd name="T98" fmla="*/ 98 w 170"/>
              <a:gd name="T99" fmla="*/ 84 h 134"/>
              <a:gd name="T100" fmla="*/ 152 w 170"/>
              <a:gd name="T101" fmla="*/ 11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34">
                <a:moveTo>
                  <a:pt x="120" y="67"/>
                </a:moveTo>
                <a:cubicBezTo>
                  <a:pt x="168" y="105"/>
                  <a:pt x="168" y="105"/>
                  <a:pt x="168" y="105"/>
                </a:cubicBezTo>
                <a:cubicBezTo>
                  <a:pt x="170" y="106"/>
                  <a:pt x="170" y="108"/>
                  <a:pt x="170" y="110"/>
                </a:cubicBezTo>
                <a:cubicBezTo>
                  <a:pt x="170" y="112"/>
                  <a:pt x="169" y="114"/>
                  <a:pt x="167" y="115"/>
                </a:cubicBezTo>
                <a:cubicBezTo>
                  <a:pt x="155" y="121"/>
                  <a:pt x="155" y="121"/>
                  <a:pt x="155" y="121"/>
                </a:cubicBezTo>
                <a:cubicBezTo>
                  <a:pt x="154" y="121"/>
                  <a:pt x="153" y="121"/>
                  <a:pt x="152" y="121"/>
                </a:cubicBezTo>
                <a:cubicBezTo>
                  <a:pt x="151" y="121"/>
                  <a:pt x="150" y="121"/>
                  <a:pt x="149" y="121"/>
                </a:cubicBezTo>
                <a:cubicBezTo>
                  <a:pt x="84" y="84"/>
                  <a:pt x="84" y="84"/>
                  <a:pt x="84" y="84"/>
                </a:cubicBezTo>
                <a:cubicBezTo>
                  <a:pt x="74" y="90"/>
                  <a:pt x="74" y="90"/>
                  <a:pt x="74" y="90"/>
                </a:cubicBezTo>
                <a:cubicBezTo>
                  <a:pt x="73" y="91"/>
                  <a:pt x="73" y="91"/>
                  <a:pt x="72" y="91"/>
                </a:cubicBezTo>
                <a:cubicBezTo>
                  <a:pt x="73" y="94"/>
                  <a:pt x="74" y="97"/>
                  <a:pt x="73" y="100"/>
                </a:cubicBezTo>
                <a:cubicBezTo>
                  <a:pt x="73" y="105"/>
                  <a:pt x="71" y="109"/>
                  <a:pt x="68" y="114"/>
                </a:cubicBezTo>
                <a:cubicBezTo>
                  <a:pt x="65" y="118"/>
                  <a:pt x="61" y="122"/>
                  <a:pt x="56" y="126"/>
                </a:cubicBezTo>
                <a:cubicBezTo>
                  <a:pt x="47" y="131"/>
                  <a:pt x="39" y="134"/>
                  <a:pt x="29" y="134"/>
                </a:cubicBezTo>
                <a:cubicBezTo>
                  <a:pt x="21" y="134"/>
                  <a:pt x="14" y="131"/>
                  <a:pt x="8" y="126"/>
                </a:cubicBezTo>
                <a:cubicBezTo>
                  <a:pt x="3" y="121"/>
                  <a:pt x="0" y="114"/>
                  <a:pt x="1" y="107"/>
                </a:cubicBezTo>
                <a:cubicBezTo>
                  <a:pt x="1" y="102"/>
                  <a:pt x="3" y="97"/>
                  <a:pt x="6" y="93"/>
                </a:cubicBezTo>
                <a:cubicBezTo>
                  <a:pt x="9" y="88"/>
                  <a:pt x="13" y="84"/>
                  <a:pt x="19" y="81"/>
                </a:cubicBezTo>
                <a:cubicBezTo>
                  <a:pt x="27" y="76"/>
                  <a:pt x="36" y="73"/>
                  <a:pt x="45" y="73"/>
                </a:cubicBezTo>
                <a:cubicBezTo>
                  <a:pt x="50" y="73"/>
                  <a:pt x="55" y="74"/>
                  <a:pt x="59" y="76"/>
                </a:cubicBezTo>
                <a:cubicBezTo>
                  <a:pt x="60" y="75"/>
                  <a:pt x="60" y="74"/>
                  <a:pt x="61" y="74"/>
                </a:cubicBezTo>
                <a:cubicBezTo>
                  <a:pt x="73" y="67"/>
                  <a:pt x="73" y="67"/>
                  <a:pt x="73" y="67"/>
                </a:cubicBezTo>
                <a:cubicBezTo>
                  <a:pt x="61" y="60"/>
                  <a:pt x="61" y="60"/>
                  <a:pt x="61" y="60"/>
                </a:cubicBezTo>
                <a:cubicBezTo>
                  <a:pt x="60" y="60"/>
                  <a:pt x="60" y="59"/>
                  <a:pt x="59" y="58"/>
                </a:cubicBezTo>
                <a:cubicBezTo>
                  <a:pt x="55" y="60"/>
                  <a:pt x="50" y="61"/>
                  <a:pt x="45" y="61"/>
                </a:cubicBezTo>
                <a:cubicBezTo>
                  <a:pt x="36" y="61"/>
                  <a:pt x="27" y="58"/>
                  <a:pt x="19" y="53"/>
                </a:cubicBezTo>
                <a:cubicBezTo>
                  <a:pt x="13" y="50"/>
                  <a:pt x="9" y="46"/>
                  <a:pt x="6" y="41"/>
                </a:cubicBezTo>
                <a:cubicBezTo>
                  <a:pt x="3" y="37"/>
                  <a:pt x="1" y="32"/>
                  <a:pt x="1" y="27"/>
                </a:cubicBezTo>
                <a:cubicBezTo>
                  <a:pt x="1" y="24"/>
                  <a:pt x="1" y="20"/>
                  <a:pt x="2" y="17"/>
                </a:cubicBezTo>
                <a:cubicBezTo>
                  <a:pt x="4" y="13"/>
                  <a:pt x="6" y="10"/>
                  <a:pt x="8" y="8"/>
                </a:cubicBezTo>
                <a:cubicBezTo>
                  <a:pt x="14" y="3"/>
                  <a:pt x="21" y="0"/>
                  <a:pt x="29" y="0"/>
                </a:cubicBezTo>
                <a:cubicBezTo>
                  <a:pt x="39" y="0"/>
                  <a:pt x="47" y="3"/>
                  <a:pt x="56" y="8"/>
                </a:cubicBezTo>
                <a:cubicBezTo>
                  <a:pt x="61" y="12"/>
                  <a:pt x="65" y="16"/>
                  <a:pt x="68" y="20"/>
                </a:cubicBezTo>
                <a:cubicBezTo>
                  <a:pt x="71" y="24"/>
                  <a:pt x="73" y="29"/>
                  <a:pt x="73" y="34"/>
                </a:cubicBezTo>
                <a:cubicBezTo>
                  <a:pt x="74" y="37"/>
                  <a:pt x="73" y="40"/>
                  <a:pt x="72" y="43"/>
                </a:cubicBezTo>
                <a:cubicBezTo>
                  <a:pt x="73" y="43"/>
                  <a:pt x="73" y="43"/>
                  <a:pt x="74" y="44"/>
                </a:cubicBezTo>
                <a:cubicBezTo>
                  <a:pt x="84" y="50"/>
                  <a:pt x="84" y="50"/>
                  <a:pt x="84" y="50"/>
                </a:cubicBezTo>
                <a:cubicBezTo>
                  <a:pt x="149" y="13"/>
                  <a:pt x="149" y="13"/>
                  <a:pt x="149" y="13"/>
                </a:cubicBezTo>
                <a:cubicBezTo>
                  <a:pt x="150" y="13"/>
                  <a:pt x="151" y="13"/>
                  <a:pt x="152" y="13"/>
                </a:cubicBezTo>
                <a:cubicBezTo>
                  <a:pt x="153" y="13"/>
                  <a:pt x="154" y="13"/>
                  <a:pt x="155" y="13"/>
                </a:cubicBezTo>
                <a:cubicBezTo>
                  <a:pt x="167" y="19"/>
                  <a:pt x="167" y="19"/>
                  <a:pt x="167" y="19"/>
                </a:cubicBezTo>
                <a:cubicBezTo>
                  <a:pt x="169" y="20"/>
                  <a:pt x="170" y="22"/>
                  <a:pt x="170" y="24"/>
                </a:cubicBezTo>
                <a:cubicBezTo>
                  <a:pt x="170" y="26"/>
                  <a:pt x="170" y="28"/>
                  <a:pt x="168" y="29"/>
                </a:cubicBezTo>
                <a:lnTo>
                  <a:pt x="120" y="67"/>
                </a:lnTo>
                <a:close/>
                <a:moveTo>
                  <a:pt x="48" y="113"/>
                </a:moveTo>
                <a:cubicBezTo>
                  <a:pt x="53" y="110"/>
                  <a:pt x="56" y="106"/>
                  <a:pt x="58" y="102"/>
                </a:cubicBezTo>
                <a:cubicBezTo>
                  <a:pt x="59" y="98"/>
                  <a:pt x="59" y="94"/>
                  <a:pt x="56" y="92"/>
                </a:cubicBezTo>
                <a:cubicBezTo>
                  <a:pt x="53" y="89"/>
                  <a:pt x="50" y="88"/>
                  <a:pt x="45" y="88"/>
                </a:cubicBezTo>
                <a:cubicBezTo>
                  <a:pt x="39" y="88"/>
                  <a:pt x="33" y="90"/>
                  <a:pt x="27" y="94"/>
                </a:cubicBezTo>
                <a:cubicBezTo>
                  <a:pt x="22" y="97"/>
                  <a:pt x="18" y="101"/>
                  <a:pt x="17" y="105"/>
                </a:cubicBezTo>
                <a:cubicBezTo>
                  <a:pt x="15" y="109"/>
                  <a:pt x="16" y="112"/>
                  <a:pt x="19" y="115"/>
                </a:cubicBezTo>
                <a:cubicBezTo>
                  <a:pt x="21" y="117"/>
                  <a:pt x="25" y="118"/>
                  <a:pt x="29" y="118"/>
                </a:cubicBezTo>
                <a:cubicBezTo>
                  <a:pt x="36" y="118"/>
                  <a:pt x="42" y="117"/>
                  <a:pt x="48" y="113"/>
                </a:cubicBezTo>
                <a:close/>
                <a:moveTo>
                  <a:pt x="56" y="42"/>
                </a:moveTo>
                <a:cubicBezTo>
                  <a:pt x="59" y="40"/>
                  <a:pt x="59" y="36"/>
                  <a:pt x="58" y="32"/>
                </a:cubicBezTo>
                <a:cubicBezTo>
                  <a:pt x="56" y="28"/>
                  <a:pt x="53" y="24"/>
                  <a:pt x="48" y="21"/>
                </a:cubicBezTo>
                <a:cubicBezTo>
                  <a:pt x="42" y="17"/>
                  <a:pt x="36" y="16"/>
                  <a:pt x="29" y="16"/>
                </a:cubicBezTo>
                <a:cubicBezTo>
                  <a:pt x="25" y="16"/>
                  <a:pt x="21" y="17"/>
                  <a:pt x="19" y="19"/>
                </a:cubicBezTo>
                <a:cubicBezTo>
                  <a:pt x="16" y="22"/>
                  <a:pt x="15" y="25"/>
                  <a:pt x="17" y="29"/>
                </a:cubicBezTo>
                <a:cubicBezTo>
                  <a:pt x="18" y="33"/>
                  <a:pt x="22" y="37"/>
                  <a:pt x="27" y="40"/>
                </a:cubicBezTo>
                <a:cubicBezTo>
                  <a:pt x="33" y="44"/>
                  <a:pt x="39" y="46"/>
                  <a:pt x="45" y="46"/>
                </a:cubicBezTo>
                <a:cubicBezTo>
                  <a:pt x="50" y="46"/>
                  <a:pt x="53" y="45"/>
                  <a:pt x="56" y="42"/>
                </a:cubicBezTo>
                <a:close/>
                <a:moveTo>
                  <a:pt x="86" y="76"/>
                </a:moveTo>
                <a:cubicBezTo>
                  <a:pt x="95" y="79"/>
                  <a:pt x="95" y="79"/>
                  <a:pt x="95" y="79"/>
                </a:cubicBezTo>
                <a:cubicBezTo>
                  <a:pt x="164" y="25"/>
                  <a:pt x="164" y="25"/>
                  <a:pt x="164" y="25"/>
                </a:cubicBezTo>
                <a:cubicBezTo>
                  <a:pt x="152" y="19"/>
                  <a:pt x="152" y="19"/>
                  <a:pt x="152" y="19"/>
                </a:cubicBezTo>
                <a:cubicBezTo>
                  <a:pt x="80" y="59"/>
                  <a:pt x="80" y="59"/>
                  <a:pt x="80" y="59"/>
                </a:cubicBezTo>
                <a:cubicBezTo>
                  <a:pt x="80" y="70"/>
                  <a:pt x="80" y="70"/>
                  <a:pt x="80" y="70"/>
                </a:cubicBezTo>
                <a:cubicBezTo>
                  <a:pt x="64" y="79"/>
                  <a:pt x="64" y="79"/>
                  <a:pt x="64" y="79"/>
                </a:cubicBezTo>
                <a:cubicBezTo>
                  <a:pt x="65" y="80"/>
                  <a:pt x="65" y="80"/>
                  <a:pt x="65" y="80"/>
                </a:cubicBezTo>
                <a:cubicBezTo>
                  <a:pt x="65" y="80"/>
                  <a:pt x="66" y="80"/>
                  <a:pt x="66" y="80"/>
                </a:cubicBezTo>
                <a:cubicBezTo>
                  <a:pt x="66" y="81"/>
                  <a:pt x="67" y="81"/>
                  <a:pt x="67" y="82"/>
                </a:cubicBezTo>
                <a:cubicBezTo>
                  <a:pt x="67" y="82"/>
                  <a:pt x="68" y="82"/>
                  <a:pt x="68" y="83"/>
                </a:cubicBezTo>
                <a:cubicBezTo>
                  <a:pt x="70" y="85"/>
                  <a:pt x="70" y="85"/>
                  <a:pt x="70" y="85"/>
                </a:cubicBezTo>
                <a:lnTo>
                  <a:pt x="86" y="76"/>
                </a:lnTo>
                <a:close/>
                <a:moveTo>
                  <a:pt x="64" y="55"/>
                </a:moveTo>
                <a:cubicBezTo>
                  <a:pt x="73" y="60"/>
                  <a:pt x="73" y="60"/>
                  <a:pt x="73" y="60"/>
                </a:cubicBezTo>
                <a:cubicBezTo>
                  <a:pt x="73" y="59"/>
                  <a:pt x="73" y="59"/>
                  <a:pt x="73" y="59"/>
                </a:cubicBezTo>
                <a:cubicBezTo>
                  <a:pt x="73" y="57"/>
                  <a:pt x="75" y="55"/>
                  <a:pt x="77" y="54"/>
                </a:cubicBezTo>
                <a:cubicBezTo>
                  <a:pt x="78" y="53"/>
                  <a:pt x="78" y="53"/>
                  <a:pt x="78" y="53"/>
                </a:cubicBezTo>
                <a:cubicBezTo>
                  <a:pt x="70" y="49"/>
                  <a:pt x="70" y="49"/>
                  <a:pt x="70" y="49"/>
                </a:cubicBezTo>
                <a:cubicBezTo>
                  <a:pt x="68" y="51"/>
                  <a:pt x="68" y="51"/>
                  <a:pt x="68" y="51"/>
                </a:cubicBezTo>
                <a:cubicBezTo>
                  <a:pt x="68" y="51"/>
                  <a:pt x="68" y="52"/>
                  <a:pt x="67" y="52"/>
                </a:cubicBezTo>
                <a:cubicBezTo>
                  <a:pt x="67" y="53"/>
                  <a:pt x="66" y="53"/>
                  <a:pt x="66" y="53"/>
                </a:cubicBezTo>
                <a:cubicBezTo>
                  <a:pt x="66" y="54"/>
                  <a:pt x="66" y="54"/>
                  <a:pt x="66" y="54"/>
                </a:cubicBezTo>
                <a:cubicBezTo>
                  <a:pt x="65" y="54"/>
                  <a:pt x="65" y="54"/>
                  <a:pt x="65" y="54"/>
                </a:cubicBezTo>
                <a:lnTo>
                  <a:pt x="64" y="55"/>
                </a:lnTo>
                <a:close/>
                <a:moveTo>
                  <a:pt x="87" y="63"/>
                </a:moveTo>
                <a:cubicBezTo>
                  <a:pt x="89" y="62"/>
                  <a:pt x="90" y="61"/>
                  <a:pt x="92" y="61"/>
                </a:cubicBezTo>
                <a:cubicBezTo>
                  <a:pt x="93" y="61"/>
                  <a:pt x="95" y="62"/>
                  <a:pt x="96" y="63"/>
                </a:cubicBezTo>
                <a:cubicBezTo>
                  <a:pt x="97" y="64"/>
                  <a:pt x="98" y="65"/>
                  <a:pt x="98" y="67"/>
                </a:cubicBezTo>
                <a:cubicBezTo>
                  <a:pt x="98" y="69"/>
                  <a:pt x="97" y="70"/>
                  <a:pt x="96" y="71"/>
                </a:cubicBezTo>
                <a:cubicBezTo>
                  <a:pt x="95" y="72"/>
                  <a:pt x="93" y="73"/>
                  <a:pt x="92" y="73"/>
                </a:cubicBezTo>
                <a:cubicBezTo>
                  <a:pt x="90" y="73"/>
                  <a:pt x="89" y="72"/>
                  <a:pt x="87" y="71"/>
                </a:cubicBezTo>
                <a:cubicBezTo>
                  <a:pt x="86" y="70"/>
                  <a:pt x="86" y="69"/>
                  <a:pt x="86" y="67"/>
                </a:cubicBezTo>
                <a:cubicBezTo>
                  <a:pt x="86" y="65"/>
                  <a:pt x="86" y="64"/>
                  <a:pt x="87" y="63"/>
                </a:cubicBezTo>
                <a:close/>
                <a:moveTo>
                  <a:pt x="152" y="115"/>
                </a:moveTo>
                <a:cubicBezTo>
                  <a:pt x="164" y="109"/>
                  <a:pt x="164" y="109"/>
                  <a:pt x="164" y="109"/>
                </a:cubicBezTo>
                <a:cubicBezTo>
                  <a:pt x="115" y="71"/>
                  <a:pt x="115" y="71"/>
                  <a:pt x="115" y="71"/>
                </a:cubicBezTo>
                <a:cubicBezTo>
                  <a:pt x="98" y="84"/>
                  <a:pt x="98" y="84"/>
                  <a:pt x="98" y="84"/>
                </a:cubicBezTo>
                <a:cubicBezTo>
                  <a:pt x="98" y="84"/>
                  <a:pt x="98" y="84"/>
                  <a:pt x="97" y="84"/>
                </a:cubicBezTo>
                <a:lnTo>
                  <a:pt x="152" y="11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8" name="Freeform 178"/>
          <p:cNvSpPr>
            <a:spLocks noEditPoints="1"/>
          </p:cNvSpPr>
          <p:nvPr/>
        </p:nvSpPr>
        <p:spPr bwMode="auto">
          <a:xfrm>
            <a:off x="6165156" y="3710229"/>
            <a:ext cx="235176" cy="235176"/>
          </a:xfrm>
          <a:custGeom>
            <a:avLst/>
            <a:gdLst>
              <a:gd name="T0" fmla="*/ 160 w 170"/>
              <a:gd name="T1" fmla="*/ 37 h 170"/>
              <a:gd name="T2" fmla="*/ 167 w 170"/>
              <a:gd name="T3" fmla="*/ 39 h 170"/>
              <a:gd name="T4" fmla="*/ 170 w 170"/>
              <a:gd name="T5" fmla="*/ 46 h 170"/>
              <a:gd name="T6" fmla="*/ 170 w 170"/>
              <a:gd name="T7" fmla="*/ 161 h 170"/>
              <a:gd name="T8" fmla="*/ 167 w 170"/>
              <a:gd name="T9" fmla="*/ 167 h 170"/>
              <a:gd name="T10" fmla="*/ 160 w 170"/>
              <a:gd name="T11" fmla="*/ 170 h 170"/>
              <a:gd name="T12" fmla="*/ 70 w 170"/>
              <a:gd name="T13" fmla="*/ 170 h 170"/>
              <a:gd name="T14" fmla="*/ 63 w 170"/>
              <a:gd name="T15" fmla="*/ 167 h 170"/>
              <a:gd name="T16" fmla="*/ 61 w 170"/>
              <a:gd name="T17" fmla="*/ 161 h 170"/>
              <a:gd name="T18" fmla="*/ 61 w 170"/>
              <a:gd name="T19" fmla="*/ 133 h 170"/>
              <a:gd name="T20" fmla="*/ 9 w 170"/>
              <a:gd name="T21" fmla="*/ 133 h 170"/>
              <a:gd name="T22" fmla="*/ 3 w 170"/>
              <a:gd name="T23" fmla="*/ 131 h 170"/>
              <a:gd name="T24" fmla="*/ 0 w 170"/>
              <a:gd name="T25" fmla="*/ 124 h 170"/>
              <a:gd name="T26" fmla="*/ 0 w 170"/>
              <a:gd name="T27" fmla="*/ 61 h 170"/>
              <a:gd name="T28" fmla="*/ 2 w 170"/>
              <a:gd name="T29" fmla="*/ 52 h 170"/>
              <a:gd name="T30" fmla="*/ 7 w 170"/>
              <a:gd name="T31" fmla="*/ 45 h 170"/>
              <a:gd name="T32" fmla="*/ 45 w 170"/>
              <a:gd name="T33" fmla="*/ 7 h 170"/>
              <a:gd name="T34" fmla="*/ 52 w 170"/>
              <a:gd name="T35" fmla="*/ 2 h 170"/>
              <a:gd name="T36" fmla="*/ 61 w 170"/>
              <a:gd name="T37" fmla="*/ 0 h 170"/>
              <a:gd name="T38" fmla="*/ 100 w 170"/>
              <a:gd name="T39" fmla="*/ 0 h 170"/>
              <a:gd name="T40" fmla="*/ 106 w 170"/>
              <a:gd name="T41" fmla="*/ 3 h 170"/>
              <a:gd name="T42" fmla="*/ 109 w 170"/>
              <a:gd name="T43" fmla="*/ 9 h 170"/>
              <a:gd name="T44" fmla="*/ 109 w 170"/>
              <a:gd name="T45" fmla="*/ 40 h 170"/>
              <a:gd name="T46" fmla="*/ 121 w 170"/>
              <a:gd name="T47" fmla="*/ 37 h 170"/>
              <a:gd name="T48" fmla="*/ 160 w 170"/>
              <a:gd name="T49" fmla="*/ 37 h 170"/>
              <a:gd name="T50" fmla="*/ 67 w 170"/>
              <a:gd name="T51" fmla="*/ 82 h 170"/>
              <a:gd name="T52" fmla="*/ 97 w 170"/>
              <a:gd name="T53" fmla="*/ 52 h 170"/>
              <a:gd name="T54" fmla="*/ 97 w 170"/>
              <a:gd name="T55" fmla="*/ 12 h 170"/>
              <a:gd name="T56" fmla="*/ 61 w 170"/>
              <a:gd name="T57" fmla="*/ 12 h 170"/>
              <a:gd name="T58" fmla="*/ 61 w 170"/>
              <a:gd name="T59" fmla="*/ 52 h 170"/>
              <a:gd name="T60" fmla="*/ 58 w 170"/>
              <a:gd name="T61" fmla="*/ 58 h 170"/>
              <a:gd name="T62" fmla="*/ 52 w 170"/>
              <a:gd name="T63" fmla="*/ 61 h 170"/>
              <a:gd name="T64" fmla="*/ 12 w 170"/>
              <a:gd name="T65" fmla="*/ 61 h 170"/>
              <a:gd name="T66" fmla="*/ 12 w 170"/>
              <a:gd name="T67" fmla="*/ 121 h 170"/>
              <a:gd name="T68" fmla="*/ 61 w 170"/>
              <a:gd name="T69" fmla="*/ 121 h 170"/>
              <a:gd name="T70" fmla="*/ 61 w 170"/>
              <a:gd name="T71" fmla="*/ 97 h 170"/>
              <a:gd name="T72" fmla="*/ 63 w 170"/>
              <a:gd name="T73" fmla="*/ 89 h 170"/>
              <a:gd name="T74" fmla="*/ 67 w 170"/>
              <a:gd name="T75" fmla="*/ 82 h 170"/>
              <a:gd name="T76" fmla="*/ 49 w 170"/>
              <a:gd name="T77" fmla="*/ 20 h 170"/>
              <a:gd name="T78" fmla="*/ 20 w 170"/>
              <a:gd name="T79" fmla="*/ 49 h 170"/>
              <a:gd name="T80" fmla="*/ 49 w 170"/>
              <a:gd name="T81" fmla="*/ 49 h 170"/>
              <a:gd name="T82" fmla="*/ 49 w 170"/>
              <a:gd name="T83" fmla="*/ 20 h 170"/>
              <a:gd name="T84" fmla="*/ 157 w 170"/>
              <a:gd name="T85" fmla="*/ 158 h 170"/>
              <a:gd name="T86" fmla="*/ 157 w 170"/>
              <a:gd name="T87" fmla="*/ 49 h 170"/>
              <a:gd name="T88" fmla="*/ 121 w 170"/>
              <a:gd name="T89" fmla="*/ 49 h 170"/>
              <a:gd name="T90" fmla="*/ 121 w 170"/>
              <a:gd name="T91" fmla="*/ 88 h 170"/>
              <a:gd name="T92" fmla="*/ 118 w 170"/>
              <a:gd name="T93" fmla="*/ 94 h 170"/>
              <a:gd name="T94" fmla="*/ 112 w 170"/>
              <a:gd name="T95" fmla="*/ 97 h 170"/>
              <a:gd name="T96" fmla="*/ 73 w 170"/>
              <a:gd name="T97" fmla="*/ 97 h 170"/>
              <a:gd name="T98" fmla="*/ 73 w 170"/>
              <a:gd name="T99" fmla="*/ 158 h 170"/>
              <a:gd name="T100" fmla="*/ 157 w 170"/>
              <a:gd name="T101" fmla="*/ 158 h 170"/>
              <a:gd name="T102" fmla="*/ 109 w 170"/>
              <a:gd name="T103" fmla="*/ 57 h 170"/>
              <a:gd name="T104" fmla="*/ 81 w 170"/>
              <a:gd name="T105" fmla="*/ 85 h 170"/>
              <a:gd name="T106" fmla="*/ 109 w 170"/>
              <a:gd name="T107" fmla="*/ 85 h 170"/>
              <a:gd name="T108" fmla="*/ 109 w 170"/>
              <a:gd name="T109" fmla="*/ 5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0">
                <a:moveTo>
                  <a:pt x="160" y="37"/>
                </a:moveTo>
                <a:cubicBezTo>
                  <a:pt x="163" y="37"/>
                  <a:pt x="165" y="37"/>
                  <a:pt x="167" y="39"/>
                </a:cubicBezTo>
                <a:cubicBezTo>
                  <a:pt x="169" y="41"/>
                  <a:pt x="170" y="43"/>
                  <a:pt x="170" y="46"/>
                </a:cubicBezTo>
                <a:cubicBezTo>
                  <a:pt x="170" y="161"/>
                  <a:pt x="170" y="161"/>
                  <a:pt x="170" y="161"/>
                </a:cubicBezTo>
                <a:cubicBezTo>
                  <a:pt x="170" y="163"/>
                  <a:pt x="169" y="165"/>
                  <a:pt x="167" y="167"/>
                </a:cubicBezTo>
                <a:cubicBezTo>
                  <a:pt x="165" y="169"/>
                  <a:pt x="163" y="170"/>
                  <a:pt x="160" y="170"/>
                </a:cubicBezTo>
                <a:cubicBezTo>
                  <a:pt x="70" y="170"/>
                  <a:pt x="70" y="170"/>
                  <a:pt x="70" y="170"/>
                </a:cubicBezTo>
                <a:cubicBezTo>
                  <a:pt x="67" y="170"/>
                  <a:pt x="65" y="169"/>
                  <a:pt x="63" y="167"/>
                </a:cubicBezTo>
                <a:cubicBezTo>
                  <a:pt x="62" y="165"/>
                  <a:pt x="61" y="163"/>
                  <a:pt x="61" y="161"/>
                </a:cubicBezTo>
                <a:cubicBezTo>
                  <a:pt x="61" y="133"/>
                  <a:pt x="61" y="133"/>
                  <a:pt x="61" y="133"/>
                </a:cubicBezTo>
                <a:cubicBezTo>
                  <a:pt x="9" y="133"/>
                  <a:pt x="9" y="133"/>
                  <a:pt x="9" y="133"/>
                </a:cubicBezTo>
                <a:cubicBezTo>
                  <a:pt x="7" y="133"/>
                  <a:pt x="5" y="132"/>
                  <a:pt x="3" y="131"/>
                </a:cubicBezTo>
                <a:cubicBezTo>
                  <a:pt x="1" y="129"/>
                  <a:pt x="0" y="127"/>
                  <a:pt x="0" y="124"/>
                </a:cubicBezTo>
                <a:cubicBezTo>
                  <a:pt x="0" y="61"/>
                  <a:pt x="0" y="61"/>
                  <a:pt x="0" y="61"/>
                </a:cubicBezTo>
                <a:cubicBezTo>
                  <a:pt x="0" y="58"/>
                  <a:pt x="1" y="55"/>
                  <a:pt x="2" y="52"/>
                </a:cubicBezTo>
                <a:cubicBezTo>
                  <a:pt x="3" y="49"/>
                  <a:pt x="5" y="47"/>
                  <a:pt x="7" y="45"/>
                </a:cubicBezTo>
                <a:cubicBezTo>
                  <a:pt x="45" y="7"/>
                  <a:pt x="45" y="7"/>
                  <a:pt x="45" y="7"/>
                </a:cubicBezTo>
                <a:cubicBezTo>
                  <a:pt x="47" y="5"/>
                  <a:pt x="49" y="3"/>
                  <a:pt x="52" y="2"/>
                </a:cubicBezTo>
                <a:cubicBezTo>
                  <a:pt x="55" y="1"/>
                  <a:pt x="58" y="0"/>
                  <a:pt x="61" y="0"/>
                </a:cubicBezTo>
                <a:cubicBezTo>
                  <a:pt x="100" y="0"/>
                  <a:pt x="100" y="0"/>
                  <a:pt x="100" y="0"/>
                </a:cubicBezTo>
                <a:cubicBezTo>
                  <a:pt x="102" y="0"/>
                  <a:pt x="105" y="1"/>
                  <a:pt x="106" y="3"/>
                </a:cubicBezTo>
                <a:cubicBezTo>
                  <a:pt x="108" y="5"/>
                  <a:pt x="109" y="7"/>
                  <a:pt x="109" y="9"/>
                </a:cubicBezTo>
                <a:cubicBezTo>
                  <a:pt x="109" y="40"/>
                  <a:pt x="109" y="40"/>
                  <a:pt x="109" y="40"/>
                </a:cubicBezTo>
                <a:cubicBezTo>
                  <a:pt x="113" y="38"/>
                  <a:pt x="117" y="37"/>
                  <a:pt x="121" y="37"/>
                </a:cubicBezTo>
                <a:lnTo>
                  <a:pt x="160" y="37"/>
                </a:lnTo>
                <a:close/>
                <a:moveTo>
                  <a:pt x="67" y="82"/>
                </a:moveTo>
                <a:cubicBezTo>
                  <a:pt x="97" y="52"/>
                  <a:pt x="97" y="52"/>
                  <a:pt x="97" y="52"/>
                </a:cubicBezTo>
                <a:cubicBezTo>
                  <a:pt x="97" y="12"/>
                  <a:pt x="97" y="12"/>
                  <a:pt x="97" y="12"/>
                </a:cubicBezTo>
                <a:cubicBezTo>
                  <a:pt x="61" y="12"/>
                  <a:pt x="61" y="12"/>
                  <a:pt x="61" y="12"/>
                </a:cubicBezTo>
                <a:cubicBezTo>
                  <a:pt x="61" y="52"/>
                  <a:pt x="61" y="52"/>
                  <a:pt x="61" y="52"/>
                </a:cubicBezTo>
                <a:cubicBezTo>
                  <a:pt x="61" y="54"/>
                  <a:pt x="60" y="56"/>
                  <a:pt x="58" y="58"/>
                </a:cubicBezTo>
                <a:cubicBezTo>
                  <a:pt x="56" y="60"/>
                  <a:pt x="54" y="61"/>
                  <a:pt x="52" y="61"/>
                </a:cubicBezTo>
                <a:cubicBezTo>
                  <a:pt x="12" y="61"/>
                  <a:pt x="12" y="61"/>
                  <a:pt x="12" y="61"/>
                </a:cubicBezTo>
                <a:cubicBezTo>
                  <a:pt x="12" y="121"/>
                  <a:pt x="12" y="121"/>
                  <a:pt x="12" y="121"/>
                </a:cubicBezTo>
                <a:cubicBezTo>
                  <a:pt x="61" y="121"/>
                  <a:pt x="61" y="121"/>
                  <a:pt x="61" y="121"/>
                </a:cubicBezTo>
                <a:cubicBezTo>
                  <a:pt x="61" y="97"/>
                  <a:pt x="61" y="97"/>
                  <a:pt x="61" y="97"/>
                </a:cubicBezTo>
                <a:cubicBezTo>
                  <a:pt x="61" y="95"/>
                  <a:pt x="61" y="92"/>
                  <a:pt x="63" y="89"/>
                </a:cubicBezTo>
                <a:cubicBezTo>
                  <a:pt x="64" y="86"/>
                  <a:pt x="65" y="83"/>
                  <a:pt x="67" y="82"/>
                </a:cubicBezTo>
                <a:close/>
                <a:moveTo>
                  <a:pt x="49" y="20"/>
                </a:moveTo>
                <a:cubicBezTo>
                  <a:pt x="20" y="49"/>
                  <a:pt x="20" y="49"/>
                  <a:pt x="20" y="49"/>
                </a:cubicBezTo>
                <a:cubicBezTo>
                  <a:pt x="49" y="49"/>
                  <a:pt x="49" y="49"/>
                  <a:pt x="49" y="49"/>
                </a:cubicBezTo>
                <a:lnTo>
                  <a:pt x="49" y="20"/>
                </a:lnTo>
                <a:close/>
                <a:moveTo>
                  <a:pt x="157" y="158"/>
                </a:moveTo>
                <a:cubicBezTo>
                  <a:pt x="157" y="49"/>
                  <a:pt x="157" y="49"/>
                  <a:pt x="157" y="49"/>
                </a:cubicBezTo>
                <a:cubicBezTo>
                  <a:pt x="121" y="49"/>
                  <a:pt x="121" y="49"/>
                  <a:pt x="121" y="49"/>
                </a:cubicBezTo>
                <a:cubicBezTo>
                  <a:pt x="121" y="88"/>
                  <a:pt x="121" y="88"/>
                  <a:pt x="121" y="88"/>
                </a:cubicBezTo>
                <a:cubicBezTo>
                  <a:pt x="121" y="90"/>
                  <a:pt x="120" y="93"/>
                  <a:pt x="118" y="94"/>
                </a:cubicBezTo>
                <a:cubicBezTo>
                  <a:pt x="117" y="96"/>
                  <a:pt x="115" y="97"/>
                  <a:pt x="112" y="97"/>
                </a:cubicBezTo>
                <a:cubicBezTo>
                  <a:pt x="73" y="97"/>
                  <a:pt x="73" y="97"/>
                  <a:pt x="73" y="97"/>
                </a:cubicBezTo>
                <a:cubicBezTo>
                  <a:pt x="73" y="158"/>
                  <a:pt x="73" y="158"/>
                  <a:pt x="73" y="158"/>
                </a:cubicBezTo>
                <a:lnTo>
                  <a:pt x="157" y="158"/>
                </a:lnTo>
                <a:close/>
                <a:moveTo>
                  <a:pt x="109" y="57"/>
                </a:moveTo>
                <a:cubicBezTo>
                  <a:pt x="81" y="85"/>
                  <a:pt x="81" y="85"/>
                  <a:pt x="81" y="85"/>
                </a:cubicBezTo>
                <a:cubicBezTo>
                  <a:pt x="109" y="85"/>
                  <a:pt x="109" y="85"/>
                  <a:pt x="109" y="85"/>
                </a:cubicBezTo>
                <a:lnTo>
                  <a:pt x="109" y="5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79" name="Freeform 179"/>
          <p:cNvSpPr>
            <a:spLocks/>
          </p:cNvSpPr>
          <p:nvPr/>
        </p:nvSpPr>
        <p:spPr bwMode="auto">
          <a:xfrm>
            <a:off x="6456524" y="3728960"/>
            <a:ext cx="183146" cy="197714"/>
          </a:xfrm>
          <a:custGeom>
            <a:avLst/>
            <a:gdLst>
              <a:gd name="T0" fmla="*/ 132 w 132"/>
              <a:gd name="T1" fmla="*/ 118 h 144"/>
              <a:gd name="T2" fmla="*/ 125 w 132"/>
              <a:gd name="T3" fmla="*/ 137 h 144"/>
              <a:gd name="T4" fmla="*/ 106 w 132"/>
              <a:gd name="T5" fmla="*/ 144 h 144"/>
              <a:gd name="T6" fmla="*/ 84 w 132"/>
              <a:gd name="T7" fmla="*/ 135 h 144"/>
              <a:gd name="T8" fmla="*/ 10 w 132"/>
              <a:gd name="T9" fmla="*/ 61 h 144"/>
              <a:gd name="T10" fmla="*/ 0 w 132"/>
              <a:gd name="T11" fmla="*/ 36 h 144"/>
              <a:gd name="T12" fmla="*/ 10 w 132"/>
              <a:gd name="T13" fmla="*/ 10 h 144"/>
              <a:gd name="T14" fmla="*/ 36 w 132"/>
              <a:gd name="T15" fmla="*/ 0 h 144"/>
              <a:gd name="T16" fmla="*/ 61 w 132"/>
              <a:gd name="T17" fmla="*/ 10 h 144"/>
              <a:gd name="T18" fmla="*/ 119 w 132"/>
              <a:gd name="T19" fmla="*/ 68 h 144"/>
              <a:gd name="T20" fmla="*/ 120 w 132"/>
              <a:gd name="T21" fmla="*/ 70 h 144"/>
              <a:gd name="T22" fmla="*/ 117 w 132"/>
              <a:gd name="T23" fmla="*/ 74 h 144"/>
              <a:gd name="T24" fmla="*/ 112 w 132"/>
              <a:gd name="T25" fmla="*/ 77 h 144"/>
              <a:gd name="T26" fmla="*/ 110 w 132"/>
              <a:gd name="T27" fmla="*/ 76 h 144"/>
              <a:gd name="T28" fmla="*/ 53 w 132"/>
              <a:gd name="T29" fmla="*/ 19 h 144"/>
              <a:gd name="T30" fmla="*/ 36 w 132"/>
              <a:gd name="T31" fmla="*/ 11 h 144"/>
              <a:gd name="T32" fmla="*/ 19 w 132"/>
              <a:gd name="T33" fmla="*/ 19 h 144"/>
              <a:gd name="T34" fmla="*/ 12 w 132"/>
              <a:gd name="T35" fmla="*/ 36 h 144"/>
              <a:gd name="T36" fmla="*/ 19 w 132"/>
              <a:gd name="T37" fmla="*/ 53 h 144"/>
              <a:gd name="T38" fmla="*/ 92 w 132"/>
              <a:gd name="T39" fmla="*/ 126 h 144"/>
              <a:gd name="T40" fmla="*/ 106 w 132"/>
              <a:gd name="T41" fmla="*/ 132 h 144"/>
              <a:gd name="T42" fmla="*/ 116 w 132"/>
              <a:gd name="T43" fmla="*/ 128 h 144"/>
              <a:gd name="T44" fmla="*/ 120 w 132"/>
              <a:gd name="T45" fmla="*/ 118 h 144"/>
              <a:gd name="T46" fmla="*/ 114 w 132"/>
              <a:gd name="T47" fmla="*/ 104 h 144"/>
              <a:gd name="T48" fmla="*/ 59 w 132"/>
              <a:gd name="T49" fmla="*/ 50 h 144"/>
              <a:gd name="T50" fmla="*/ 54 w 132"/>
              <a:gd name="T51" fmla="*/ 47 h 144"/>
              <a:gd name="T52" fmla="*/ 49 w 132"/>
              <a:gd name="T53" fmla="*/ 49 h 144"/>
              <a:gd name="T54" fmla="*/ 47 w 132"/>
              <a:gd name="T55" fmla="*/ 54 h 144"/>
              <a:gd name="T56" fmla="*/ 50 w 132"/>
              <a:gd name="T57" fmla="*/ 59 h 144"/>
              <a:gd name="T58" fmla="*/ 88 w 132"/>
              <a:gd name="T59" fmla="*/ 98 h 144"/>
              <a:gd name="T60" fmla="*/ 89 w 132"/>
              <a:gd name="T61" fmla="*/ 100 h 144"/>
              <a:gd name="T62" fmla="*/ 86 w 132"/>
              <a:gd name="T63" fmla="*/ 104 h 144"/>
              <a:gd name="T64" fmla="*/ 82 w 132"/>
              <a:gd name="T65" fmla="*/ 107 h 144"/>
              <a:gd name="T66" fmla="*/ 80 w 132"/>
              <a:gd name="T67" fmla="*/ 106 h 144"/>
              <a:gd name="T68" fmla="*/ 41 w 132"/>
              <a:gd name="T69" fmla="*/ 68 h 144"/>
              <a:gd name="T70" fmla="*/ 35 w 132"/>
              <a:gd name="T71" fmla="*/ 54 h 144"/>
              <a:gd name="T72" fmla="*/ 40 w 132"/>
              <a:gd name="T73" fmla="*/ 40 h 144"/>
              <a:gd name="T74" fmla="*/ 54 w 132"/>
              <a:gd name="T75" fmla="*/ 35 h 144"/>
              <a:gd name="T76" fmla="*/ 68 w 132"/>
              <a:gd name="T77" fmla="*/ 41 h 144"/>
              <a:gd name="T78" fmla="*/ 123 w 132"/>
              <a:gd name="T79" fmla="*/ 96 h 144"/>
              <a:gd name="T80" fmla="*/ 132 w 132"/>
              <a:gd name="T81" fmla="*/ 11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144">
                <a:moveTo>
                  <a:pt x="132" y="118"/>
                </a:moveTo>
                <a:cubicBezTo>
                  <a:pt x="132" y="126"/>
                  <a:pt x="130" y="132"/>
                  <a:pt x="125" y="137"/>
                </a:cubicBezTo>
                <a:cubicBezTo>
                  <a:pt x="120" y="142"/>
                  <a:pt x="113" y="144"/>
                  <a:pt x="106" y="144"/>
                </a:cubicBezTo>
                <a:cubicBezTo>
                  <a:pt x="98" y="144"/>
                  <a:pt x="90" y="141"/>
                  <a:pt x="84" y="135"/>
                </a:cubicBezTo>
                <a:cubicBezTo>
                  <a:pt x="10" y="61"/>
                  <a:pt x="10" y="61"/>
                  <a:pt x="10" y="61"/>
                </a:cubicBezTo>
                <a:cubicBezTo>
                  <a:pt x="3" y="54"/>
                  <a:pt x="0" y="46"/>
                  <a:pt x="0" y="36"/>
                </a:cubicBezTo>
                <a:cubicBezTo>
                  <a:pt x="0" y="26"/>
                  <a:pt x="3" y="17"/>
                  <a:pt x="10" y="10"/>
                </a:cubicBezTo>
                <a:cubicBezTo>
                  <a:pt x="17" y="3"/>
                  <a:pt x="26" y="0"/>
                  <a:pt x="36" y="0"/>
                </a:cubicBezTo>
                <a:cubicBezTo>
                  <a:pt x="46" y="0"/>
                  <a:pt x="54" y="3"/>
                  <a:pt x="61" y="10"/>
                </a:cubicBezTo>
                <a:cubicBezTo>
                  <a:pt x="119" y="68"/>
                  <a:pt x="119" y="68"/>
                  <a:pt x="119" y="68"/>
                </a:cubicBezTo>
                <a:cubicBezTo>
                  <a:pt x="119" y="68"/>
                  <a:pt x="120" y="69"/>
                  <a:pt x="120" y="70"/>
                </a:cubicBezTo>
                <a:cubicBezTo>
                  <a:pt x="120" y="71"/>
                  <a:pt x="119" y="72"/>
                  <a:pt x="117" y="74"/>
                </a:cubicBezTo>
                <a:cubicBezTo>
                  <a:pt x="115" y="76"/>
                  <a:pt x="113" y="77"/>
                  <a:pt x="112" y="77"/>
                </a:cubicBezTo>
                <a:cubicBezTo>
                  <a:pt x="111" y="77"/>
                  <a:pt x="111" y="77"/>
                  <a:pt x="110" y="76"/>
                </a:cubicBezTo>
                <a:cubicBezTo>
                  <a:pt x="53" y="19"/>
                  <a:pt x="53" y="19"/>
                  <a:pt x="53" y="19"/>
                </a:cubicBezTo>
                <a:cubicBezTo>
                  <a:pt x="48" y="14"/>
                  <a:pt x="42" y="11"/>
                  <a:pt x="36" y="11"/>
                </a:cubicBezTo>
                <a:cubicBezTo>
                  <a:pt x="29" y="11"/>
                  <a:pt x="23" y="14"/>
                  <a:pt x="19" y="19"/>
                </a:cubicBezTo>
                <a:cubicBezTo>
                  <a:pt x="14" y="23"/>
                  <a:pt x="12" y="29"/>
                  <a:pt x="12" y="36"/>
                </a:cubicBezTo>
                <a:cubicBezTo>
                  <a:pt x="12" y="42"/>
                  <a:pt x="14" y="48"/>
                  <a:pt x="19" y="53"/>
                </a:cubicBezTo>
                <a:cubicBezTo>
                  <a:pt x="92" y="126"/>
                  <a:pt x="92" y="126"/>
                  <a:pt x="92" y="126"/>
                </a:cubicBezTo>
                <a:cubicBezTo>
                  <a:pt x="96" y="130"/>
                  <a:pt x="101" y="132"/>
                  <a:pt x="106" y="132"/>
                </a:cubicBezTo>
                <a:cubicBezTo>
                  <a:pt x="110" y="132"/>
                  <a:pt x="113" y="131"/>
                  <a:pt x="116" y="128"/>
                </a:cubicBezTo>
                <a:cubicBezTo>
                  <a:pt x="119" y="126"/>
                  <a:pt x="120" y="122"/>
                  <a:pt x="120" y="118"/>
                </a:cubicBezTo>
                <a:cubicBezTo>
                  <a:pt x="120" y="113"/>
                  <a:pt x="118" y="108"/>
                  <a:pt x="114" y="104"/>
                </a:cubicBezTo>
                <a:cubicBezTo>
                  <a:pt x="59" y="50"/>
                  <a:pt x="59" y="50"/>
                  <a:pt x="59" y="50"/>
                </a:cubicBezTo>
                <a:cubicBezTo>
                  <a:pt x="58" y="48"/>
                  <a:pt x="56" y="47"/>
                  <a:pt x="54" y="47"/>
                </a:cubicBezTo>
                <a:cubicBezTo>
                  <a:pt x="52" y="47"/>
                  <a:pt x="50" y="48"/>
                  <a:pt x="49" y="49"/>
                </a:cubicBezTo>
                <a:cubicBezTo>
                  <a:pt x="48" y="50"/>
                  <a:pt x="47" y="52"/>
                  <a:pt x="47" y="54"/>
                </a:cubicBezTo>
                <a:cubicBezTo>
                  <a:pt x="47" y="56"/>
                  <a:pt x="48" y="57"/>
                  <a:pt x="50" y="59"/>
                </a:cubicBezTo>
                <a:cubicBezTo>
                  <a:pt x="88" y="98"/>
                  <a:pt x="88" y="98"/>
                  <a:pt x="88" y="98"/>
                </a:cubicBezTo>
                <a:cubicBezTo>
                  <a:pt x="89" y="99"/>
                  <a:pt x="89" y="99"/>
                  <a:pt x="89" y="100"/>
                </a:cubicBezTo>
                <a:cubicBezTo>
                  <a:pt x="89" y="101"/>
                  <a:pt x="88" y="103"/>
                  <a:pt x="86" y="104"/>
                </a:cubicBezTo>
                <a:cubicBezTo>
                  <a:pt x="84" y="106"/>
                  <a:pt x="83" y="107"/>
                  <a:pt x="82" y="107"/>
                </a:cubicBezTo>
                <a:cubicBezTo>
                  <a:pt x="81" y="107"/>
                  <a:pt x="80" y="107"/>
                  <a:pt x="80" y="106"/>
                </a:cubicBezTo>
                <a:cubicBezTo>
                  <a:pt x="41" y="68"/>
                  <a:pt x="41" y="68"/>
                  <a:pt x="41" y="68"/>
                </a:cubicBezTo>
                <a:cubicBezTo>
                  <a:pt x="37" y="64"/>
                  <a:pt x="35" y="59"/>
                  <a:pt x="35" y="54"/>
                </a:cubicBezTo>
                <a:cubicBezTo>
                  <a:pt x="35" y="48"/>
                  <a:pt x="37" y="44"/>
                  <a:pt x="40" y="40"/>
                </a:cubicBezTo>
                <a:cubicBezTo>
                  <a:pt x="44" y="37"/>
                  <a:pt x="48" y="35"/>
                  <a:pt x="54" y="35"/>
                </a:cubicBezTo>
                <a:cubicBezTo>
                  <a:pt x="59" y="35"/>
                  <a:pt x="64" y="37"/>
                  <a:pt x="68" y="41"/>
                </a:cubicBezTo>
                <a:cubicBezTo>
                  <a:pt x="123" y="96"/>
                  <a:pt x="123" y="96"/>
                  <a:pt x="123" y="96"/>
                </a:cubicBezTo>
                <a:cubicBezTo>
                  <a:pt x="129" y="102"/>
                  <a:pt x="132" y="110"/>
                  <a:pt x="132"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0" name="Freeform 180"/>
          <p:cNvSpPr>
            <a:spLocks noEditPoints="1"/>
          </p:cNvSpPr>
          <p:nvPr/>
        </p:nvSpPr>
        <p:spPr bwMode="auto">
          <a:xfrm>
            <a:off x="6695862" y="3726880"/>
            <a:ext cx="199795" cy="201877"/>
          </a:xfrm>
          <a:custGeom>
            <a:avLst/>
            <a:gdLst>
              <a:gd name="T0" fmla="*/ 145 w 145"/>
              <a:gd name="T1" fmla="*/ 49 h 146"/>
              <a:gd name="T2" fmla="*/ 145 w 145"/>
              <a:gd name="T3" fmla="*/ 136 h 146"/>
              <a:gd name="T4" fmla="*/ 143 w 145"/>
              <a:gd name="T5" fmla="*/ 143 h 146"/>
              <a:gd name="T6" fmla="*/ 136 w 145"/>
              <a:gd name="T7" fmla="*/ 146 h 146"/>
              <a:gd name="T8" fmla="*/ 9 w 145"/>
              <a:gd name="T9" fmla="*/ 146 h 146"/>
              <a:gd name="T10" fmla="*/ 3 w 145"/>
              <a:gd name="T11" fmla="*/ 143 h 146"/>
              <a:gd name="T12" fmla="*/ 0 w 145"/>
              <a:gd name="T13" fmla="*/ 136 h 146"/>
              <a:gd name="T14" fmla="*/ 0 w 145"/>
              <a:gd name="T15" fmla="*/ 9 h 146"/>
              <a:gd name="T16" fmla="*/ 3 w 145"/>
              <a:gd name="T17" fmla="*/ 3 h 146"/>
              <a:gd name="T18" fmla="*/ 9 w 145"/>
              <a:gd name="T19" fmla="*/ 0 h 146"/>
              <a:gd name="T20" fmla="*/ 97 w 145"/>
              <a:gd name="T21" fmla="*/ 0 h 146"/>
              <a:gd name="T22" fmla="*/ 105 w 145"/>
              <a:gd name="T23" fmla="*/ 2 h 146"/>
              <a:gd name="T24" fmla="*/ 113 w 145"/>
              <a:gd name="T25" fmla="*/ 7 h 146"/>
              <a:gd name="T26" fmla="*/ 139 w 145"/>
              <a:gd name="T27" fmla="*/ 33 h 146"/>
              <a:gd name="T28" fmla="*/ 144 w 145"/>
              <a:gd name="T29" fmla="*/ 40 h 146"/>
              <a:gd name="T30" fmla="*/ 145 w 145"/>
              <a:gd name="T31" fmla="*/ 49 h 146"/>
              <a:gd name="T32" fmla="*/ 121 w 145"/>
              <a:gd name="T33" fmla="*/ 133 h 146"/>
              <a:gd name="T34" fmla="*/ 133 w 145"/>
              <a:gd name="T35" fmla="*/ 133 h 146"/>
              <a:gd name="T36" fmla="*/ 133 w 145"/>
              <a:gd name="T37" fmla="*/ 49 h 146"/>
              <a:gd name="T38" fmla="*/ 132 w 145"/>
              <a:gd name="T39" fmla="*/ 45 h 146"/>
              <a:gd name="T40" fmla="*/ 131 w 145"/>
              <a:gd name="T41" fmla="*/ 42 h 146"/>
              <a:gd name="T42" fmla="*/ 104 w 145"/>
              <a:gd name="T43" fmla="*/ 15 h 146"/>
              <a:gd name="T44" fmla="*/ 101 w 145"/>
              <a:gd name="T45" fmla="*/ 13 h 146"/>
              <a:gd name="T46" fmla="*/ 97 w 145"/>
              <a:gd name="T47" fmla="*/ 12 h 146"/>
              <a:gd name="T48" fmla="*/ 97 w 145"/>
              <a:gd name="T49" fmla="*/ 52 h 146"/>
              <a:gd name="T50" fmla="*/ 94 w 145"/>
              <a:gd name="T51" fmla="*/ 58 h 146"/>
              <a:gd name="T52" fmla="*/ 88 w 145"/>
              <a:gd name="T53" fmla="*/ 61 h 146"/>
              <a:gd name="T54" fmla="*/ 34 w 145"/>
              <a:gd name="T55" fmla="*/ 61 h 146"/>
              <a:gd name="T56" fmla="*/ 27 w 145"/>
              <a:gd name="T57" fmla="*/ 58 h 146"/>
              <a:gd name="T58" fmla="*/ 24 w 145"/>
              <a:gd name="T59" fmla="*/ 52 h 146"/>
              <a:gd name="T60" fmla="*/ 24 w 145"/>
              <a:gd name="T61" fmla="*/ 12 h 146"/>
              <a:gd name="T62" fmla="*/ 12 w 145"/>
              <a:gd name="T63" fmla="*/ 12 h 146"/>
              <a:gd name="T64" fmla="*/ 12 w 145"/>
              <a:gd name="T65" fmla="*/ 133 h 146"/>
              <a:gd name="T66" fmla="*/ 24 w 145"/>
              <a:gd name="T67" fmla="*/ 133 h 146"/>
              <a:gd name="T68" fmla="*/ 24 w 145"/>
              <a:gd name="T69" fmla="*/ 94 h 146"/>
              <a:gd name="T70" fmla="*/ 27 w 145"/>
              <a:gd name="T71" fmla="*/ 88 h 146"/>
              <a:gd name="T72" fmla="*/ 34 w 145"/>
              <a:gd name="T73" fmla="*/ 85 h 146"/>
              <a:gd name="T74" fmla="*/ 112 w 145"/>
              <a:gd name="T75" fmla="*/ 85 h 146"/>
              <a:gd name="T76" fmla="*/ 119 w 145"/>
              <a:gd name="T77" fmla="*/ 88 h 146"/>
              <a:gd name="T78" fmla="*/ 121 w 145"/>
              <a:gd name="T79" fmla="*/ 94 h 146"/>
              <a:gd name="T80" fmla="*/ 121 w 145"/>
              <a:gd name="T81" fmla="*/ 133 h 146"/>
              <a:gd name="T82" fmla="*/ 37 w 145"/>
              <a:gd name="T83" fmla="*/ 133 h 146"/>
              <a:gd name="T84" fmla="*/ 109 w 145"/>
              <a:gd name="T85" fmla="*/ 133 h 146"/>
              <a:gd name="T86" fmla="*/ 109 w 145"/>
              <a:gd name="T87" fmla="*/ 97 h 146"/>
              <a:gd name="T88" fmla="*/ 37 w 145"/>
              <a:gd name="T89" fmla="*/ 97 h 146"/>
              <a:gd name="T90" fmla="*/ 37 w 145"/>
              <a:gd name="T91" fmla="*/ 133 h 146"/>
              <a:gd name="T92" fmla="*/ 85 w 145"/>
              <a:gd name="T93" fmla="*/ 46 h 146"/>
              <a:gd name="T94" fmla="*/ 85 w 145"/>
              <a:gd name="T95" fmla="*/ 15 h 146"/>
              <a:gd name="T96" fmla="*/ 84 w 145"/>
              <a:gd name="T97" fmla="*/ 13 h 146"/>
              <a:gd name="T98" fmla="*/ 82 w 145"/>
              <a:gd name="T99" fmla="*/ 12 h 146"/>
              <a:gd name="T100" fmla="*/ 64 w 145"/>
              <a:gd name="T101" fmla="*/ 12 h 146"/>
              <a:gd name="T102" fmla="*/ 62 w 145"/>
              <a:gd name="T103" fmla="*/ 13 h 146"/>
              <a:gd name="T104" fmla="*/ 61 w 145"/>
              <a:gd name="T105" fmla="*/ 15 h 146"/>
              <a:gd name="T106" fmla="*/ 61 w 145"/>
              <a:gd name="T107" fmla="*/ 46 h 146"/>
              <a:gd name="T108" fmla="*/ 62 w 145"/>
              <a:gd name="T109" fmla="*/ 48 h 146"/>
              <a:gd name="T110" fmla="*/ 64 w 145"/>
              <a:gd name="T111" fmla="*/ 49 h 146"/>
              <a:gd name="T112" fmla="*/ 82 w 145"/>
              <a:gd name="T113" fmla="*/ 49 h 146"/>
              <a:gd name="T114" fmla="*/ 84 w 145"/>
              <a:gd name="T115" fmla="*/ 48 h 146"/>
              <a:gd name="T116" fmla="*/ 85 w 145"/>
              <a:gd name="T117"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46">
                <a:moveTo>
                  <a:pt x="145" y="49"/>
                </a:moveTo>
                <a:cubicBezTo>
                  <a:pt x="145" y="136"/>
                  <a:pt x="145" y="136"/>
                  <a:pt x="145" y="136"/>
                </a:cubicBezTo>
                <a:cubicBezTo>
                  <a:pt x="145" y="139"/>
                  <a:pt x="145" y="141"/>
                  <a:pt x="143" y="143"/>
                </a:cubicBezTo>
                <a:cubicBezTo>
                  <a:pt x="141" y="145"/>
                  <a:pt x="139" y="146"/>
                  <a:pt x="136" y="146"/>
                </a:cubicBezTo>
                <a:cubicBezTo>
                  <a:pt x="9" y="146"/>
                  <a:pt x="9" y="146"/>
                  <a:pt x="9" y="146"/>
                </a:cubicBezTo>
                <a:cubicBezTo>
                  <a:pt x="7" y="146"/>
                  <a:pt x="5" y="145"/>
                  <a:pt x="3" y="143"/>
                </a:cubicBezTo>
                <a:cubicBezTo>
                  <a:pt x="1" y="141"/>
                  <a:pt x="0" y="139"/>
                  <a:pt x="0" y="136"/>
                </a:cubicBezTo>
                <a:cubicBezTo>
                  <a:pt x="0" y="9"/>
                  <a:pt x="0" y="9"/>
                  <a:pt x="0" y="9"/>
                </a:cubicBezTo>
                <a:cubicBezTo>
                  <a:pt x="0" y="7"/>
                  <a:pt x="1" y="5"/>
                  <a:pt x="3" y="3"/>
                </a:cubicBezTo>
                <a:cubicBezTo>
                  <a:pt x="5" y="1"/>
                  <a:pt x="7" y="0"/>
                  <a:pt x="9" y="0"/>
                </a:cubicBezTo>
                <a:cubicBezTo>
                  <a:pt x="97" y="0"/>
                  <a:pt x="97" y="0"/>
                  <a:pt x="97" y="0"/>
                </a:cubicBezTo>
                <a:cubicBezTo>
                  <a:pt x="100" y="0"/>
                  <a:pt x="102" y="1"/>
                  <a:pt x="105" y="2"/>
                </a:cubicBezTo>
                <a:cubicBezTo>
                  <a:pt x="108" y="3"/>
                  <a:pt x="111" y="5"/>
                  <a:pt x="113" y="7"/>
                </a:cubicBezTo>
                <a:cubicBezTo>
                  <a:pt x="139" y="33"/>
                  <a:pt x="139" y="33"/>
                  <a:pt x="139" y="33"/>
                </a:cubicBezTo>
                <a:cubicBezTo>
                  <a:pt x="141" y="35"/>
                  <a:pt x="142" y="37"/>
                  <a:pt x="144" y="40"/>
                </a:cubicBezTo>
                <a:cubicBezTo>
                  <a:pt x="145" y="43"/>
                  <a:pt x="145" y="46"/>
                  <a:pt x="145" y="49"/>
                </a:cubicBezTo>
                <a:close/>
                <a:moveTo>
                  <a:pt x="121" y="133"/>
                </a:moveTo>
                <a:cubicBezTo>
                  <a:pt x="133" y="133"/>
                  <a:pt x="133" y="133"/>
                  <a:pt x="133" y="133"/>
                </a:cubicBezTo>
                <a:cubicBezTo>
                  <a:pt x="133" y="49"/>
                  <a:pt x="133" y="49"/>
                  <a:pt x="133" y="49"/>
                </a:cubicBezTo>
                <a:cubicBezTo>
                  <a:pt x="133" y="48"/>
                  <a:pt x="133" y="47"/>
                  <a:pt x="132" y="45"/>
                </a:cubicBezTo>
                <a:cubicBezTo>
                  <a:pt x="132" y="44"/>
                  <a:pt x="131" y="42"/>
                  <a:pt x="131" y="42"/>
                </a:cubicBezTo>
                <a:cubicBezTo>
                  <a:pt x="104" y="15"/>
                  <a:pt x="104" y="15"/>
                  <a:pt x="104" y="15"/>
                </a:cubicBezTo>
                <a:cubicBezTo>
                  <a:pt x="103" y="15"/>
                  <a:pt x="102" y="14"/>
                  <a:pt x="101" y="13"/>
                </a:cubicBezTo>
                <a:cubicBezTo>
                  <a:pt x="99" y="13"/>
                  <a:pt x="98" y="12"/>
                  <a:pt x="97" y="12"/>
                </a:cubicBezTo>
                <a:cubicBezTo>
                  <a:pt x="97" y="52"/>
                  <a:pt x="97" y="52"/>
                  <a:pt x="97" y="52"/>
                </a:cubicBezTo>
                <a:cubicBezTo>
                  <a:pt x="97" y="54"/>
                  <a:pt x="96" y="56"/>
                  <a:pt x="94" y="58"/>
                </a:cubicBezTo>
                <a:cubicBezTo>
                  <a:pt x="93" y="60"/>
                  <a:pt x="91" y="61"/>
                  <a:pt x="88" y="61"/>
                </a:cubicBezTo>
                <a:cubicBezTo>
                  <a:pt x="34" y="61"/>
                  <a:pt x="34" y="61"/>
                  <a:pt x="34" y="61"/>
                </a:cubicBezTo>
                <a:cubicBezTo>
                  <a:pt x="31" y="61"/>
                  <a:pt x="29" y="60"/>
                  <a:pt x="27" y="58"/>
                </a:cubicBezTo>
                <a:cubicBezTo>
                  <a:pt x="25" y="56"/>
                  <a:pt x="24" y="54"/>
                  <a:pt x="24" y="52"/>
                </a:cubicBezTo>
                <a:cubicBezTo>
                  <a:pt x="24" y="12"/>
                  <a:pt x="24" y="12"/>
                  <a:pt x="24" y="12"/>
                </a:cubicBezTo>
                <a:cubicBezTo>
                  <a:pt x="12" y="12"/>
                  <a:pt x="12" y="12"/>
                  <a:pt x="12" y="12"/>
                </a:cubicBezTo>
                <a:cubicBezTo>
                  <a:pt x="12" y="133"/>
                  <a:pt x="12" y="133"/>
                  <a:pt x="12" y="133"/>
                </a:cubicBezTo>
                <a:cubicBezTo>
                  <a:pt x="24" y="133"/>
                  <a:pt x="24" y="133"/>
                  <a:pt x="24" y="133"/>
                </a:cubicBezTo>
                <a:cubicBezTo>
                  <a:pt x="24" y="94"/>
                  <a:pt x="24" y="94"/>
                  <a:pt x="24" y="94"/>
                </a:cubicBezTo>
                <a:cubicBezTo>
                  <a:pt x="24" y="92"/>
                  <a:pt x="25" y="89"/>
                  <a:pt x="27" y="88"/>
                </a:cubicBezTo>
                <a:cubicBezTo>
                  <a:pt x="29" y="86"/>
                  <a:pt x="31" y="85"/>
                  <a:pt x="34" y="85"/>
                </a:cubicBezTo>
                <a:cubicBezTo>
                  <a:pt x="112" y="85"/>
                  <a:pt x="112" y="85"/>
                  <a:pt x="112" y="85"/>
                </a:cubicBezTo>
                <a:cubicBezTo>
                  <a:pt x="115" y="85"/>
                  <a:pt x="117" y="86"/>
                  <a:pt x="119" y="88"/>
                </a:cubicBezTo>
                <a:cubicBezTo>
                  <a:pt x="120" y="89"/>
                  <a:pt x="121" y="92"/>
                  <a:pt x="121" y="94"/>
                </a:cubicBezTo>
                <a:lnTo>
                  <a:pt x="121" y="133"/>
                </a:lnTo>
                <a:close/>
                <a:moveTo>
                  <a:pt x="37" y="133"/>
                </a:moveTo>
                <a:cubicBezTo>
                  <a:pt x="109" y="133"/>
                  <a:pt x="109" y="133"/>
                  <a:pt x="109" y="133"/>
                </a:cubicBezTo>
                <a:cubicBezTo>
                  <a:pt x="109" y="97"/>
                  <a:pt x="109" y="97"/>
                  <a:pt x="109" y="97"/>
                </a:cubicBezTo>
                <a:cubicBezTo>
                  <a:pt x="37" y="97"/>
                  <a:pt x="37" y="97"/>
                  <a:pt x="37" y="97"/>
                </a:cubicBezTo>
                <a:lnTo>
                  <a:pt x="37" y="133"/>
                </a:lnTo>
                <a:close/>
                <a:moveTo>
                  <a:pt x="85" y="46"/>
                </a:moveTo>
                <a:cubicBezTo>
                  <a:pt x="85" y="15"/>
                  <a:pt x="85" y="15"/>
                  <a:pt x="85" y="15"/>
                </a:cubicBezTo>
                <a:cubicBezTo>
                  <a:pt x="85" y="15"/>
                  <a:pt x="85" y="14"/>
                  <a:pt x="84" y="13"/>
                </a:cubicBezTo>
                <a:cubicBezTo>
                  <a:pt x="83" y="13"/>
                  <a:pt x="83" y="12"/>
                  <a:pt x="82" y="12"/>
                </a:cubicBezTo>
                <a:cubicBezTo>
                  <a:pt x="64" y="12"/>
                  <a:pt x="64" y="12"/>
                  <a:pt x="64" y="12"/>
                </a:cubicBezTo>
                <a:cubicBezTo>
                  <a:pt x="63" y="12"/>
                  <a:pt x="62" y="13"/>
                  <a:pt x="62" y="13"/>
                </a:cubicBezTo>
                <a:cubicBezTo>
                  <a:pt x="61" y="14"/>
                  <a:pt x="61" y="15"/>
                  <a:pt x="61" y="15"/>
                </a:cubicBezTo>
                <a:cubicBezTo>
                  <a:pt x="61" y="46"/>
                  <a:pt x="61" y="46"/>
                  <a:pt x="61" y="46"/>
                </a:cubicBezTo>
                <a:cubicBezTo>
                  <a:pt x="61" y="47"/>
                  <a:pt x="61" y="47"/>
                  <a:pt x="62" y="48"/>
                </a:cubicBezTo>
                <a:cubicBezTo>
                  <a:pt x="62" y="48"/>
                  <a:pt x="63" y="49"/>
                  <a:pt x="64" y="49"/>
                </a:cubicBezTo>
                <a:cubicBezTo>
                  <a:pt x="82" y="49"/>
                  <a:pt x="82" y="49"/>
                  <a:pt x="82" y="49"/>
                </a:cubicBezTo>
                <a:cubicBezTo>
                  <a:pt x="83" y="49"/>
                  <a:pt x="83" y="48"/>
                  <a:pt x="84" y="48"/>
                </a:cubicBezTo>
                <a:cubicBezTo>
                  <a:pt x="85" y="47"/>
                  <a:pt x="85" y="47"/>
                  <a:pt x="85"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1" name="Freeform 181"/>
          <p:cNvSpPr>
            <a:spLocks noEditPoints="1"/>
          </p:cNvSpPr>
          <p:nvPr/>
        </p:nvSpPr>
        <p:spPr bwMode="auto">
          <a:xfrm>
            <a:off x="7008042" y="3743529"/>
            <a:ext cx="201877" cy="166495"/>
          </a:xfrm>
          <a:custGeom>
            <a:avLst/>
            <a:gdLst>
              <a:gd name="T0" fmla="*/ 145 w 145"/>
              <a:gd name="T1" fmla="*/ 6 h 121"/>
              <a:gd name="T2" fmla="*/ 145 w 145"/>
              <a:gd name="T3" fmla="*/ 19 h 121"/>
              <a:gd name="T4" fmla="*/ 143 w 145"/>
              <a:gd name="T5" fmla="*/ 23 h 121"/>
              <a:gd name="T6" fmla="*/ 139 w 145"/>
              <a:gd name="T7" fmla="*/ 25 h 121"/>
              <a:gd name="T8" fmla="*/ 6 w 145"/>
              <a:gd name="T9" fmla="*/ 25 h 121"/>
              <a:gd name="T10" fmla="*/ 2 w 145"/>
              <a:gd name="T11" fmla="*/ 23 h 121"/>
              <a:gd name="T12" fmla="*/ 0 w 145"/>
              <a:gd name="T13" fmla="*/ 19 h 121"/>
              <a:gd name="T14" fmla="*/ 0 w 145"/>
              <a:gd name="T15" fmla="*/ 6 h 121"/>
              <a:gd name="T16" fmla="*/ 2 w 145"/>
              <a:gd name="T17" fmla="*/ 2 h 121"/>
              <a:gd name="T18" fmla="*/ 6 w 145"/>
              <a:gd name="T19" fmla="*/ 0 h 121"/>
              <a:gd name="T20" fmla="*/ 139 w 145"/>
              <a:gd name="T21" fmla="*/ 0 h 121"/>
              <a:gd name="T22" fmla="*/ 143 w 145"/>
              <a:gd name="T23" fmla="*/ 2 h 121"/>
              <a:gd name="T24" fmla="*/ 145 w 145"/>
              <a:gd name="T25" fmla="*/ 6 h 121"/>
              <a:gd name="T26" fmla="*/ 145 w 145"/>
              <a:gd name="T27" fmla="*/ 55 h 121"/>
              <a:gd name="T28" fmla="*/ 145 w 145"/>
              <a:gd name="T29" fmla="*/ 67 h 121"/>
              <a:gd name="T30" fmla="*/ 143 w 145"/>
              <a:gd name="T31" fmla="*/ 71 h 121"/>
              <a:gd name="T32" fmla="*/ 139 w 145"/>
              <a:gd name="T33" fmla="*/ 73 h 121"/>
              <a:gd name="T34" fmla="*/ 6 w 145"/>
              <a:gd name="T35" fmla="*/ 73 h 121"/>
              <a:gd name="T36" fmla="*/ 2 w 145"/>
              <a:gd name="T37" fmla="*/ 71 h 121"/>
              <a:gd name="T38" fmla="*/ 0 w 145"/>
              <a:gd name="T39" fmla="*/ 67 h 121"/>
              <a:gd name="T40" fmla="*/ 0 w 145"/>
              <a:gd name="T41" fmla="*/ 55 h 121"/>
              <a:gd name="T42" fmla="*/ 2 w 145"/>
              <a:gd name="T43" fmla="*/ 51 h 121"/>
              <a:gd name="T44" fmla="*/ 6 w 145"/>
              <a:gd name="T45" fmla="*/ 49 h 121"/>
              <a:gd name="T46" fmla="*/ 139 w 145"/>
              <a:gd name="T47" fmla="*/ 49 h 121"/>
              <a:gd name="T48" fmla="*/ 143 w 145"/>
              <a:gd name="T49" fmla="*/ 51 h 121"/>
              <a:gd name="T50" fmla="*/ 145 w 145"/>
              <a:gd name="T51" fmla="*/ 55 h 121"/>
              <a:gd name="T52" fmla="*/ 145 w 145"/>
              <a:gd name="T53" fmla="*/ 103 h 121"/>
              <a:gd name="T54" fmla="*/ 145 w 145"/>
              <a:gd name="T55" fmla="*/ 115 h 121"/>
              <a:gd name="T56" fmla="*/ 143 w 145"/>
              <a:gd name="T57" fmla="*/ 120 h 121"/>
              <a:gd name="T58" fmla="*/ 139 w 145"/>
              <a:gd name="T59" fmla="*/ 121 h 121"/>
              <a:gd name="T60" fmla="*/ 6 w 145"/>
              <a:gd name="T61" fmla="*/ 121 h 121"/>
              <a:gd name="T62" fmla="*/ 2 w 145"/>
              <a:gd name="T63" fmla="*/ 120 h 121"/>
              <a:gd name="T64" fmla="*/ 0 w 145"/>
              <a:gd name="T65" fmla="*/ 115 h 121"/>
              <a:gd name="T66" fmla="*/ 0 w 145"/>
              <a:gd name="T67" fmla="*/ 103 h 121"/>
              <a:gd name="T68" fmla="*/ 2 w 145"/>
              <a:gd name="T69" fmla="*/ 99 h 121"/>
              <a:gd name="T70" fmla="*/ 6 w 145"/>
              <a:gd name="T71" fmla="*/ 97 h 121"/>
              <a:gd name="T72" fmla="*/ 139 w 145"/>
              <a:gd name="T73" fmla="*/ 97 h 121"/>
              <a:gd name="T74" fmla="*/ 143 w 145"/>
              <a:gd name="T75" fmla="*/ 99 h 121"/>
              <a:gd name="T76" fmla="*/ 145 w 145"/>
              <a:gd name="T7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21">
                <a:moveTo>
                  <a:pt x="145" y="6"/>
                </a:moveTo>
                <a:cubicBezTo>
                  <a:pt x="145" y="19"/>
                  <a:pt x="145" y="19"/>
                  <a:pt x="145" y="19"/>
                </a:cubicBezTo>
                <a:cubicBezTo>
                  <a:pt x="145" y="20"/>
                  <a:pt x="145" y="22"/>
                  <a:pt x="143" y="23"/>
                </a:cubicBezTo>
                <a:cubicBezTo>
                  <a:pt x="142" y="24"/>
                  <a:pt x="141" y="25"/>
                  <a:pt x="139" y="25"/>
                </a:cubicBezTo>
                <a:cubicBezTo>
                  <a:pt x="6" y="25"/>
                  <a:pt x="6" y="25"/>
                  <a:pt x="6" y="25"/>
                </a:cubicBezTo>
                <a:cubicBezTo>
                  <a:pt x="4" y="25"/>
                  <a:pt x="3" y="24"/>
                  <a:pt x="2" y="23"/>
                </a:cubicBezTo>
                <a:cubicBezTo>
                  <a:pt x="1" y="22"/>
                  <a:pt x="0" y="20"/>
                  <a:pt x="0" y="19"/>
                </a:cubicBezTo>
                <a:cubicBezTo>
                  <a:pt x="0" y="6"/>
                  <a:pt x="0" y="6"/>
                  <a:pt x="0" y="6"/>
                </a:cubicBezTo>
                <a:cubicBezTo>
                  <a:pt x="0" y="5"/>
                  <a:pt x="1" y="3"/>
                  <a:pt x="2" y="2"/>
                </a:cubicBezTo>
                <a:cubicBezTo>
                  <a:pt x="3" y="1"/>
                  <a:pt x="4" y="0"/>
                  <a:pt x="6" y="0"/>
                </a:cubicBezTo>
                <a:cubicBezTo>
                  <a:pt x="139" y="0"/>
                  <a:pt x="139" y="0"/>
                  <a:pt x="139" y="0"/>
                </a:cubicBezTo>
                <a:cubicBezTo>
                  <a:pt x="141" y="0"/>
                  <a:pt x="142" y="1"/>
                  <a:pt x="143" y="2"/>
                </a:cubicBezTo>
                <a:cubicBezTo>
                  <a:pt x="145" y="3"/>
                  <a:pt x="145" y="5"/>
                  <a:pt x="145" y="6"/>
                </a:cubicBezTo>
                <a:close/>
                <a:moveTo>
                  <a:pt x="145" y="55"/>
                </a:moveTo>
                <a:cubicBezTo>
                  <a:pt x="145" y="67"/>
                  <a:pt x="145" y="67"/>
                  <a:pt x="145" y="67"/>
                </a:cubicBezTo>
                <a:cubicBezTo>
                  <a:pt x="145" y="69"/>
                  <a:pt x="145" y="70"/>
                  <a:pt x="143" y="71"/>
                </a:cubicBezTo>
                <a:cubicBezTo>
                  <a:pt x="142" y="72"/>
                  <a:pt x="141" y="73"/>
                  <a:pt x="139" y="73"/>
                </a:cubicBezTo>
                <a:cubicBezTo>
                  <a:pt x="6" y="73"/>
                  <a:pt x="6" y="73"/>
                  <a:pt x="6" y="73"/>
                </a:cubicBezTo>
                <a:cubicBezTo>
                  <a:pt x="4" y="73"/>
                  <a:pt x="3" y="72"/>
                  <a:pt x="2" y="71"/>
                </a:cubicBezTo>
                <a:cubicBezTo>
                  <a:pt x="1" y="70"/>
                  <a:pt x="0" y="69"/>
                  <a:pt x="0" y="67"/>
                </a:cubicBezTo>
                <a:cubicBezTo>
                  <a:pt x="0" y="55"/>
                  <a:pt x="0" y="55"/>
                  <a:pt x="0" y="55"/>
                </a:cubicBezTo>
                <a:cubicBezTo>
                  <a:pt x="0" y="53"/>
                  <a:pt x="1" y="52"/>
                  <a:pt x="2" y="51"/>
                </a:cubicBezTo>
                <a:cubicBezTo>
                  <a:pt x="3" y="49"/>
                  <a:pt x="4" y="49"/>
                  <a:pt x="6" y="49"/>
                </a:cubicBezTo>
                <a:cubicBezTo>
                  <a:pt x="139" y="49"/>
                  <a:pt x="139" y="49"/>
                  <a:pt x="139" y="49"/>
                </a:cubicBezTo>
                <a:cubicBezTo>
                  <a:pt x="141" y="49"/>
                  <a:pt x="142" y="49"/>
                  <a:pt x="143" y="51"/>
                </a:cubicBezTo>
                <a:cubicBezTo>
                  <a:pt x="145" y="52"/>
                  <a:pt x="145" y="53"/>
                  <a:pt x="145" y="55"/>
                </a:cubicBezTo>
                <a:close/>
                <a:moveTo>
                  <a:pt x="145" y="103"/>
                </a:moveTo>
                <a:cubicBezTo>
                  <a:pt x="145" y="115"/>
                  <a:pt x="145" y="115"/>
                  <a:pt x="145" y="115"/>
                </a:cubicBezTo>
                <a:cubicBezTo>
                  <a:pt x="145" y="117"/>
                  <a:pt x="145" y="118"/>
                  <a:pt x="143" y="120"/>
                </a:cubicBezTo>
                <a:cubicBezTo>
                  <a:pt x="142" y="121"/>
                  <a:pt x="141" y="121"/>
                  <a:pt x="139" y="121"/>
                </a:cubicBezTo>
                <a:cubicBezTo>
                  <a:pt x="6" y="121"/>
                  <a:pt x="6" y="121"/>
                  <a:pt x="6" y="121"/>
                </a:cubicBezTo>
                <a:cubicBezTo>
                  <a:pt x="4" y="121"/>
                  <a:pt x="3" y="121"/>
                  <a:pt x="2" y="120"/>
                </a:cubicBezTo>
                <a:cubicBezTo>
                  <a:pt x="1" y="118"/>
                  <a:pt x="0" y="117"/>
                  <a:pt x="0" y="115"/>
                </a:cubicBezTo>
                <a:cubicBezTo>
                  <a:pt x="0" y="103"/>
                  <a:pt x="0" y="103"/>
                  <a:pt x="0" y="103"/>
                </a:cubicBezTo>
                <a:cubicBezTo>
                  <a:pt x="0" y="102"/>
                  <a:pt x="1" y="100"/>
                  <a:pt x="2" y="99"/>
                </a:cubicBezTo>
                <a:cubicBezTo>
                  <a:pt x="3" y="98"/>
                  <a:pt x="4" y="97"/>
                  <a:pt x="6" y="97"/>
                </a:cubicBezTo>
                <a:cubicBezTo>
                  <a:pt x="139" y="97"/>
                  <a:pt x="139" y="97"/>
                  <a:pt x="139" y="97"/>
                </a:cubicBezTo>
                <a:cubicBezTo>
                  <a:pt x="141" y="97"/>
                  <a:pt x="142" y="98"/>
                  <a:pt x="143" y="99"/>
                </a:cubicBezTo>
                <a:cubicBezTo>
                  <a:pt x="145" y="100"/>
                  <a:pt x="145" y="102"/>
                  <a:pt x="145" y="10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2" name="Freeform 182"/>
          <p:cNvSpPr>
            <a:spLocks noEditPoints="1"/>
          </p:cNvSpPr>
          <p:nvPr/>
        </p:nvSpPr>
        <p:spPr bwMode="auto">
          <a:xfrm>
            <a:off x="7266110" y="3735204"/>
            <a:ext cx="233094" cy="185226"/>
          </a:xfrm>
          <a:custGeom>
            <a:avLst/>
            <a:gdLst>
              <a:gd name="T0" fmla="*/ 36 w 170"/>
              <a:gd name="T1" fmla="*/ 19 h 134"/>
              <a:gd name="T2" fmla="*/ 18 w 170"/>
              <a:gd name="T3" fmla="*/ 37 h 134"/>
              <a:gd name="T4" fmla="*/ 0 w 170"/>
              <a:gd name="T5" fmla="*/ 19 h 134"/>
              <a:gd name="T6" fmla="*/ 18 w 170"/>
              <a:gd name="T7" fmla="*/ 0 h 134"/>
              <a:gd name="T8" fmla="*/ 31 w 170"/>
              <a:gd name="T9" fmla="*/ 54 h 134"/>
              <a:gd name="T10" fmla="*/ 31 w 170"/>
              <a:gd name="T11" fmla="*/ 80 h 134"/>
              <a:gd name="T12" fmla="*/ 5 w 170"/>
              <a:gd name="T13" fmla="*/ 80 h 134"/>
              <a:gd name="T14" fmla="*/ 5 w 170"/>
              <a:gd name="T15" fmla="*/ 54 h 134"/>
              <a:gd name="T16" fmla="*/ 31 w 170"/>
              <a:gd name="T17" fmla="*/ 54 h 134"/>
              <a:gd name="T18" fmla="*/ 36 w 170"/>
              <a:gd name="T19" fmla="*/ 115 h 134"/>
              <a:gd name="T20" fmla="*/ 18 w 170"/>
              <a:gd name="T21" fmla="*/ 134 h 134"/>
              <a:gd name="T22" fmla="*/ 0 w 170"/>
              <a:gd name="T23" fmla="*/ 115 h 134"/>
              <a:gd name="T24" fmla="*/ 18 w 170"/>
              <a:gd name="T25" fmla="*/ 97 h 134"/>
              <a:gd name="T26" fmla="*/ 170 w 170"/>
              <a:gd name="T27" fmla="*/ 9 h 134"/>
              <a:gd name="T28" fmla="*/ 169 w 170"/>
              <a:gd name="T29" fmla="*/ 30 h 134"/>
              <a:gd name="T30" fmla="*/ 52 w 170"/>
              <a:gd name="T31" fmla="*/ 31 h 134"/>
              <a:gd name="T32" fmla="*/ 48 w 170"/>
              <a:gd name="T33" fmla="*/ 28 h 134"/>
              <a:gd name="T34" fmla="*/ 49 w 170"/>
              <a:gd name="T35" fmla="*/ 7 h 134"/>
              <a:gd name="T36" fmla="*/ 166 w 170"/>
              <a:gd name="T37" fmla="*/ 6 h 134"/>
              <a:gd name="T38" fmla="*/ 170 w 170"/>
              <a:gd name="T39" fmla="*/ 9 h 134"/>
              <a:gd name="T40" fmla="*/ 170 w 170"/>
              <a:gd name="T41" fmla="*/ 76 h 134"/>
              <a:gd name="T42" fmla="*/ 166 w 170"/>
              <a:gd name="T43" fmla="*/ 79 h 134"/>
              <a:gd name="T44" fmla="*/ 49 w 170"/>
              <a:gd name="T45" fmla="*/ 78 h 134"/>
              <a:gd name="T46" fmla="*/ 48 w 170"/>
              <a:gd name="T47" fmla="*/ 58 h 134"/>
              <a:gd name="T48" fmla="*/ 52 w 170"/>
              <a:gd name="T49" fmla="*/ 55 h 134"/>
              <a:gd name="T50" fmla="*/ 169 w 170"/>
              <a:gd name="T51" fmla="*/ 56 h 134"/>
              <a:gd name="T52" fmla="*/ 170 w 170"/>
              <a:gd name="T53" fmla="*/ 106 h 134"/>
              <a:gd name="T54" fmla="*/ 169 w 170"/>
              <a:gd name="T55" fmla="*/ 127 h 134"/>
              <a:gd name="T56" fmla="*/ 52 w 170"/>
              <a:gd name="T57" fmla="*/ 127 h 134"/>
              <a:gd name="T58" fmla="*/ 48 w 170"/>
              <a:gd name="T59" fmla="*/ 124 h 134"/>
              <a:gd name="T60" fmla="*/ 49 w 170"/>
              <a:gd name="T61" fmla="*/ 104 h 134"/>
              <a:gd name="T62" fmla="*/ 166 w 170"/>
              <a:gd name="T63" fmla="*/ 103 h 134"/>
              <a:gd name="T64" fmla="*/ 170 w 170"/>
              <a:gd name="T65" fmla="*/ 10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34">
                <a:moveTo>
                  <a:pt x="31" y="6"/>
                </a:moveTo>
                <a:cubicBezTo>
                  <a:pt x="35" y="9"/>
                  <a:pt x="36" y="13"/>
                  <a:pt x="36" y="19"/>
                </a:cubicBezTo>
                <a:cubicBezTo>
                  <a:pt x="36" y="24"/>
                  <a:pt x="35" y="28"/>
                  <a:pt x="31" y="31"/>
                </a:cubicBezTo>
                <a:cubicBezTo>
                  <a:pt x="28" y="35"/>
                  <a:pt x="23" y="37"/>
                  <a:pt x="18" y="37"/>
                </a:cubicBezTo>
                <a:cubicBezTo>
                  <a:pt x="13" y="37"/>
                  <a:pt x="9" y="35"/>
                  <a:pt x="5" y="31"/>
                </a:cubicBezTo>
                <a:cubicBezTo>
                  <a:pt x="2" y="28"/>
                  <a:pt x="0" y="24"/>
                  <a:pt x="0" y="19"/>
                </a:cubicBezTo>
                <a:cubicBezTo>
                  <a:pt x="0" y="13"/>
                  <a:pt x="2" y="9"/>
                  <a:pt x="5" y="6"/>
                </a:cubicBezTo>
                <a:cubicBezTo>
                  <a:pt x="9" y="2"/>
                  <a:pt x="13" y="0"/>
                  <a:pt x="18" y="0"/>
                </a:cubicBezTo>
                <a:cubicBezTo>
                  <a:pt x="23" y="0"/>
                  <a:pt x="28" y="2"/>
                  <a:pt x="31" y="6"/>
                </a:cubicBezTo>
                <a:close/>
                <a:moveTo>
                  <a:pt x="31" y="54"/>
                </a:moveTo>
                <a:cubicBezTo>
                  <a:pt x="35" y="58"/>
                  <a:pt x="36" y="62"/>
                  <a:pt x="36" y="67"/>
                </a:cubicBezTo>
                <a:cubicBezTo>
                  <a:pt x="36" y="72"/>
                  <a:pt x="35" y="76"/>
                  <a:pt x="31" y="80"/>
                </a:cubicBezTo>
                <a:cubicBezTo>
                  <a:pt x="28" y="83"/>
                  <a:pt x="23" y="85"/>
                  <a:pt x="18" y="85"/>
                </a:cubicBezTo>
                <a:cubicBezTo>
                  <a:pt x="13" y="85"/>
                  <a:pt x="9" y="83"/>
                  <a:pt x="5" y="80"/>
                </a:cubicBezTo>
                <a:cubicBezTo>
                  <a:pt x="2" y="76"/>
                  <a:pt x="0" y="72"/>
                  <a:pt x="0" y="67"/>
                </a:cubicBezTo>
                <a:cubicBezTo>
                  <a:pt x="0" y="62"/>
                  <a:pt x="2" y="58"/>
                  <a:pt x="5" y="54"/>
                </a:cubicBezTo>
                <a:cubicBezTo>
                  <a:pt x="9" y="51"/>
                  <a:pt x="13" y="49"/>
                  <a:pt x="18" y="49"/>
                </a:cubicBezTo>
                <a:cubicBezTo>
                  <a:pt x="23" y="49"/>
                  <a:pt x="28" y="51"/>
                  <a:pt x="31" y="54"/>
                </a:cubicBezTo>
                <a:close/>
                <a:moveTo>
                  <a:pt x="31" y="102"/>
                </a:moveTo>
                <a:cubicBezTo>
                  <a:pt x="35" y="106"/>
                  <a:pt x="36" y="110"/>
                  <a:pt x="36" y="115"/>
                </a:cubicBezTo>
                <a:cubicBezTo>
                  <a:pt x="36" y="120"/>
                  <a:pt x="35" y="125"/>
                  <a:pt x="31" y="128"/>
                </a:cubicBezTo>
                <a:cubicBezTo>
                  <a:pt x="28" y="132"/>
                  <a:pt x="23" y="134"/>
                  <a:pt x="18" y="134"/>
                </a:cubicBezTo>
                <a:cubicBezTo>
                  <a:pt x="13" y="134"/>
                  <a:pt x="9" y="132"/>
                  <a:pt x="5" y="128"/>
                </a:cubicBezTo>
                <a:cubicBezTo>
                  <a:pt x="2" y="125"/>
                  <a:pt x="0" y="120"/>
                  <a:pt x="0" y="115"/>
                </a:cubicBezTo>
                <a:cubicBezTo>
                  <a:pt x="0" y="110"/>
                  <a:pt x="2" y="106"/>
                  <a:pt x="5" y="102"/>
                </a:cubicBezTo>
                <a:cubicBezTo>
                  <a:pt x="9" y="99"/>
                  <a:pt x="13" y="97"/>
                  <a:pt x="18" y="97"/>
                </a:cubicBezTo>
                <a:cubicBezTo>
                  <a:pt x="23" y="97"/>
                  <a:pt x="28" y="99"/>
                  <a:pt x="31" y="102"/>
                </a:cubicBezTo>
                <a:close/>
                <a:moveTo>
                  <a:pt x="170" y="9"/>
                </a:moveTo>
                <a:cubicBezTo>
                  <a:pt x="170" y="28"/>
                  <a:pt x="170" y="28"/>
                  <a:pt x="170" y="28"/>
                </a:cubicBezTo>
                <a:cubicBezTo>
                  <a:pt x="170" y="28"/>
                  <a:pt x="169" y="29"/>
                  <a:pt x="169" y="30"/>
                </a:cubicBezTo>
                <a:cubicBezTo>
                  <a:pt x="168" y="30"/>
                  <a:pt x="167" y="31"/>
                  <a:pt x="166" y="31"/>
                </a:cubicBezTo>
                <a:cubicBezTo>
                  <a:pt x="52" y="31"/>
                  <a:pt x="52" y="31"/>
                  <a:pt x="52" y="31"/>
                </a:cubicBezTo>
                <a:cubicBezTo>
                  <a:pt x="51" y="31"/>
                  <a:pt x="50" y="30"/>
                  <a:pt x="49" y="30"/>
                </a:cubicBezTo>
                <a:cubicBezTo>
                  <a:pt x="49" y="29"/>
                  <a:pt x="48" y="28"/>
                  <a:pt x="48" y="28"/>
                </a:cubicBezTo>
                <a:cubicBezTo>
                  <a:pt x="48" y="9"/>
                  <a:pt x="48" y="9"/>
                  <a:pt x="48" y="9"/>
                </a:cubicBezTo>
                <a:cubicBezTo>
                  <a:pt x="48" y="9"/>
                  <a:pt x="49" y="8"/>
                  <a:pt x="49" y="7"/>
                </a:cubicBezTo>
                <a:cubicBezTo>
                  <a:pt x="50" y="7"/>
                  <a:pt x="51" y="6"/>
                  <a:pt x="52" y="6"/>
                </a:cubicBezTo>
                <a:cubicBezTo>
                  <a:pt x="166" y="6"/>
                  <a:pt x="166" y="6"/>
                  <a:pt x="166" y="6"/>
                </a:cubicBezTo>
                <a:cubicBezTo>
                  <a:pt x="167" y="6"/>
                  <a:pt x="168" y="7"/>
                  <a:pt x="169" y="7"/>
                </a:cubicBezTo>
                <a:cubicBezTo>
                  <a:pt x="169" y="8"/>
                  <a:pt x="170" y="9"/>
                  <a:pt x="170" y="9"/>
                </a:cubicBezTo>
                <a:close/>
                <a:moveTo>
                  <a:pt x="170" y="58"/>
                </a:moveTo>
                <a:cubicBezTo>
                  <a:pt x="170" y="76"/>
                  <a:pt x="170" y="76"/>
                  <a:pt x="170" y="76"/>
                </a:cubicBezTo>
                <a:cubicBezTo>
                  <a:pt x="170" y="77"/>
                  <a:pt x="169" y="78"/>
                  <a:pt x="169" y="78"/>
                </a:cubicBezTo>
                <a:cubicBezTo>
                  <a:pt x="168" y="79"/>
                  <a:pt x="167" y="79"/>
                  <a:pt x="166" y="79"/>
                </a:cubicBezTo>
                <a:cubicBezTo>
                  <a:pt x="52" y="79"/>
                  <a:pt x="52" y="79"/>
                  <a:pt x="52" y="79"/>
                </a:cubicBezTo>
                <a:cubicBezTo>
                  <a:pt x="51" y="79"/>
                  <a:pt x="50" y="79"/>
                  <a:pt x="49" y="78"/>
                </a:cubicBezTo>
                <a:cubicBezTo>
                  <a:pt x="49" y="78"/>
                  <a:pt x="48" y="77"/>
                  <a:pt x="48" y="76"/>
                </a:cubicBezTo>
                <a:cubicBezTo>
                  <a:pt x="48" y="58"/>
                  <a:pt x="48" y="58"/>
                  <a:pt x="48" y="58"/>
                </a:cubicBezTo>
                <a:cubicBezTo>
                  <a:pt x="48" y="57"/>
                  <a:pt x="49" y="56"/>
                  <a:pt x="49" y="56"/>
                </a:cubicBezTo>
                <a:cubicBezTo>
                  <a:pt x="50" y="55"/>
                  <a:pt x="51" y="55"/>
                  <a:pt x="52" y="55"/>
                </a:cubicBezTo>
                <a:cubicBezTo>
                  <a:pt x="166" y="55"/>
                  <a:pt x="166" y="55"/>
                  <a:pt x="166" y="55"/>
                </a:cubicBezTo>
                <a:cubicBezTo>
                  <a:pt x="167" y="55"/>
                  <a:pt x="168" y="55"/>
                  <a:pt x="169" y="56"/>
                </a:cubicBezTo>
                <a:cubicBezTo>
                  <a:pt x="169" y="56"/>
                  <a:pt x="170" y="57"/>
                  <a:pt x="170" y="58"/>
                </a:cubicBezTo>
                <a:close/>
                <a:moveTo>
                  <a:pt x="170" y="106"/>
                </a:moveTo>
                <a:cubicBezTo>
                  <a:pt x="170" y="124"/>
                  <a:pt x="170" y="124"/>
                  <a:pt x="170" y="124"/>
                </a:cubicBezTo>
                <a:cubicBezTo>
                  <a:pt x="170" y="125"/>
                  <a:pt x="169" y="126"/>
                  <a:pt x="169" y="127"/>
                </a:cubicBezTo>
                <a:cubicBezTo>
                  <a:pt x="168" y="127"/>
                  <a:pt x="167" y="127"/>
                  <a:pt x="166" y="127"/>
                </a:cubicBezTo>
                <a:cubicBezTo>
                  <a:pt x="52" y="127"/>
                  <a:pt x="52" y="127"/>
                  <a:pt x="52" y="127"/>
                </a:cubicBezTo>
                <a:cubicBezTo>
                  <a:pt x="51" y="127"/>
                  <a:pt x="50" y="127"/>
                  <a:pt x="49" y="127"/>
                </a:cubicBezTo>
                <a:cubicBezTo>
                  <a:pt x="49" y="126"/>
                  <a:pt x="48" y="125"/>
                  <a:pt x="48" y="124"/>
                </a:cubicBezTo>
                <a:cubicBezTo>
                  <a:pt x="48" y="106"/>
                  <a:pt x="48" y="106"/>
                  <a:pt x="48" y="106"/>
                </a:cubicBezTo>
                <a:cubicBezTo>
                  <a:pt x="48" y="105"/>
                  <a:pt x="49" y="105"/>
                  <a:pt x="49" y="104"/>
                </a:cubicBezTo>
                <a:cubicBezTo>
                  <a:pt x="50" y="104"/>
                  <a:pt x="51" y="103"/>
                  <a:pt x="52" y="103"/>
                </a:cubicBezTo>
                <a:cubicBezTo>
                  <a:pt x="166" y="103"/>
                  <a:pt x="166" y="103"/>
                  <a:pt x="166" y="103"/>
                </a:cubicBezTo>
                <a:cubicBezTo>
                  <a:pt x="167" y="103"/>
                  <a:pt x="168" y="104"/>
                  <a:pt x="169" y="104"/>
                </a:cubicBezTo>
                <a:cubicBezTo>
                  <a:pt x="169" y="105"/>
                  <a:pt x="170" y="105"/>
                  <a:pt x="170"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3" name="Freeform 183"/>
          <p:cNvSpPr>
            <a:spLocks noEditPoints="1"/>
          </p:cNvSpPr>
          <p:nvPr/>
        </p:nvSpPr>
        <p:spPr bwMode="auto">
          <a:xfrm>
            <a:off x="7557478" y="3712310"/>
            <a:ext cx="233094" cy="233094"/>
          </a:xfrm>
          <a:custGeom>
            <a:avLst/>
            <a:gdLst>
              <a:gd name="T0" fmla="*/ 35 w 168"/>
              <a:gd name="T1" fmla="*/ 108 h 169"/>
              <a:gd name="T2" fmla="*/ 0 w 168"/>
              <a:gd name="T3" fmla="*/ 103 h 169"/>
              <a:gd name="T4" fmla="*/ 7 w 168"/>
              <a:gd name="T5" fmla="*/ 88 h 169"/>
              <a:gd name="T6" fmla="*/ 19 w 168"/>
              <a:gd name="T7" fmla="*/ 79 h 169"/>
              <a:gd name="T8" fmla="*/ 20 w 168"/>
              <a:gd name="T9" fmla="*/ 71 h 169"/>
              <a:gd name="T10" fmla="*/ 8 w 168"/>
              <a:gd name="T11" fmla="*/ 76 h 169"/>
              <a:gd name="T12" fmla="*/ 7 w 168"/>
              <a:gd name="T13" fmla="*/ 62 h 169"/>
              <a:gd name="T14" fmla="*/ 29 w 168"/>
              <a:gd name="T15" fmla="*/ 64 h 169"/>
              <a:gd name="T16" fmla="*/ 30 w 168"/>
              <a:gd name="T17" fmla="*/ 83 h 169"/>
              <a:gd name="T18" fmla="*/ 16 w 168"/>
              <a:gd name="T19" fmla="*/ 94 h 169"/>
              <a:gd name="T20" fmla="*/ 25 w 168"/>
              <a:gd name="T21" fmla="*/ 99 h 169"/>
              <a:gd name="T22" fmla="*/ 35 w 168"/>
              <a:gd name="T23" fmla="*/ 93 h 169"/>
              <a:gd name="T24" fmla="*/ 29 w 168"/>
              <a:gd name="T25" fmla="*/ 164 h 169"/>
              <a:gd name="T26" fmla="*/ 0 w 168"/>
              <a:gd name="T27" fmla="*/ 162 h 169"/>
              <a:gd name="T28" fmla="*/ 16 w 168"/>
              <a:gd name="T29" fmla="*/ 158 h 169"/>
              <a:gd name="T30" fmla="*/ 22 w 168"/>
              <a:gd name="T31" fmla="*/ 153 h 169"/>
              <a:gd name="T32" fmla="*/ 10 w 168"/>
              <a:gd name="T33" fmla="*/ 142 h 169"/>
              <a:gd name="T34" fmla="*/ 17 w 168"/>
              <a:gd name="T35" fmla="*/ 133 h 169"/>
              <a:gd name="T36" fmla="*/ 21 w 168"/>
              <a:gd name="T37" fmla="*/ 129 h 169"/>
              <a:gd name="T38" fmla="*/ 11 w 168"/>
              <a:gd name="T39" fmla="*/ 130 h 169"/>
              <a:gd name="T40" fmla="*/ 1 w 168"/>
              <a:gd name="T41" fmla="*/ 135 h 169"/>
              <a:gd name="T42" fmla="*/ 33 w 168"/>
              <a:gd name="T43" fmla="*/ 120 h 169"/>
              <a:gd name="T44" fmla="*/ 24 w 168"/>
              <a:gd name="T45" fmla="*/ 139 h 169"/>
              <a:gd name="T46" fmla="*/ 34 w 168"/>
              <a:gd name="T47" fmla="*/ 152 h 169"/>
              <a:gd name="T48" fmla="*/ 35 w 168"/>
              <a:gd name="T49" fmla="*/ 48 h 169"/>
              <a:gd name="T50" fmla="*/ 3 w 168"/>
              <a:gd name="T51" fmla="*/ 38 h 169"/>
              <a:gd name="T52" fmla="*/ 13 w 168"/>
              <a:gd name="T53" fmla="*/ 27 h 169"/>
              <a:gd name="T54" fmla="*/ 13 w 168"/>
              <a:gd name="T55" fmla="*/ 14 h 169"/>
              <a:gd name="T56" fmla="*/ 8 w 168"/>
              <a:gd name="T57" fmla="*/ 19 h 169"/>
              <a:gd name="T58" fmla="*/ 14 w 168"/>
              <a:gd name="T59" fmla="*/ 0 h 169"/>
              <a:gd name="T60" fmla="*/ 24 w 168"/>
              <a:gd name="T61" fmla="*/ 38 h 169"/>
              <a:gd name="T62" fmla="*/ 168 w 168"/>
              <a:gd name="T63" fmla="*/ 26 h 169"/>
              <a:gd name="T64" fmla="*/ 167 w 168"/>
              <a:gd name="T65" fmla="*/ 47 h 169"/>
              <a:gd name="T66" fmla="*/ 50 w 168"/>
              <a:gd name="T67" fmla="*/ 48 h 169"/>
              <a:gd name="T68" fmla="*/ 47 w 168"/>
              <a:gd name="T69" fmla="*/ 45 h 169"/>
              <a:gd name="T70" fmla="*/ 48 w 168"/>
              <a:gd name="T71" fmla="*/ 24 h 169"/>
              <a:gd name="T72" fmla="*/ 165 w 168"/>
              <a:gd name="T73" fmla="*/ 23 h 169"/>
              <a:gd name="T74" fmla="*/ 168 w 168"/>
              <a:gd name="T75" fmla="*/ 26 h 169"/>
              <a:gd name="T76" fmla="*/ 168 w 168"/>
              <a:gd name="T77" fmla="*/ 93 h 169"/>
              <a:gd name="T78" fmla="*/ 165 w 168"/>
              <a:gd name="T79" fmla="*/ 96 h 169"/>
              <a:gd name="T80" fmla="*/ 48 w 168"/>
              <a:gd name="T81" fmla="*/ 95 h 169"/>
              <a:gd name="T82" fmla="*/ 47 w 168"/>
              <a:gd name="T83" fmla="*/ 75 h 169"/>
              <a:gd name="T84" fmla="*/ 50 w 168"/>
              <a:gd name="T85" fmla="*/ 72 h 169"/>
              <a:gd name="T86" fmla="*/ 167 w 168"/>
              <a:gd name="T87" fmla="*/ 73 h 169"/>
              <a:gd name="T88" fmla="*/ 168 w 168"/>
              <a:gd name="T89" fmla="*/ 123 h 169"/>
              <a:gd name="T90" fmla="*/ 167 w 168"/>
              <a:gd name="T91" fmla="*/ 144 h 169"/>
              <a:gd name="T92" fmla="*/ 50 w 168"/>
              <a:gd name="T93" fmla="*/ 144 h 169"/>
              <a:gd name="T94" fmla="*/ 47 w 168"/>
              <a:gd name="T95" fmla="*/ 141 h 169"/>
              <a:gd name="T96" fmla="*/ 48 w 168"/>
              <a:gd name="T97" fmla="*/ 121 h 169"/>
              <a:gd name="T98" fmla="*/ 165 w 168"/>
              <a:gd name="T99" fmla="*/ 120 h 169"/>
              <a:gd name="T100" fmla="*/ 168 w 168"/>
              <a:gd name="T101" fmla="*/ 12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69">
                <a:moveTo>
                  <a:pt x="35" y="93"/>
                </a:moveTo>
                <a:cubicBezTo>
                  <a:pt x="35" y="108"/>
                  <a:pt x="35" y="108"/>
                  <a:pt x="35" y="108"/>
                </a:cubicBezTo>
                <a:cubicBezTo>
                  <a:pt x="0" y="108"/>
                  <a:pt x="0" y="108"/>
                  <a:pt x="0" y="108"/>
                </a:cubicBezTo>
                <a:cubicBezTo>
                  <a:pt x="0" y="106"/>
                  <a:pt x="0" y="104"/>
                  <a:pt x="0" y="103"/>
                </a:cubicBezTo>
                <a:cubicBezTo>
                  <a:pt x="0" y="100"/>
                  <a:pt x="0" y="97"/>
                  <a:pt x="2" y="94"/>
                </a:cubicBezTo>
                <a:cubicBezTo>
                  <a:pt x="3" y="92"/>
                  <a:pt x="5" y="89"/>
                  <a:pt x="7" y="88"/>
                </a:cubicBezTo>
                <a:cubicBezTo>
                  <a:pt x="9" y="86"/>
                  <a:pt x="11" y="85"/>
                  <a:pt x="14" y="83"/>
                </a:cubicBezTo>
                <a:cubicBezTo>
                  <a:pt x="16" y="82"/>
                  <a:pt x="17" y="81"/>
                  <a:pt x="19" y="79"/>
                </a:cubicBezTo>
                <a:cubicBezTo>
                  <a:pt x="20" y="78"/>
                  <a:pt x="21" y="76"/>
                  <a:pt x="21" y="75"/>
                </a:cubicBezTo>
                <a:cubicBezTo>
                  <a:pt x="21" y="73"/>
                  <a:pt x="21" y="72"/>
                  <a:pt x="20" y="71"/>
                </a:cubicBezTo>
                <a:cubicBezTo>
                  <a:pt x="19" y="70"/>
                  <a:pt x="18" y="70"/>
                  <a:pt x="16" y="70"/>
                </a:cubicBezTo>
                <a:cubicBezTo>
                  <a:pt x="13" y="70"/>
                  <a:pt x="11" y="72"/>
                  <a:pt x="8" y="76"/>
                </a:cubicBezTo>
                <a:cubicBezTo>
                  <a:pt x="0" y="70"/>
                  <a:pt x="0" y="70"/>
                  <a:pt x="0" y="70"/>
                </a:cubicBezTo>
                <a:cubicBezTo>
                  <a:pt x="2" y="67"/>
                  <a:pt x="4" y="64"/>
                  <a:pt x="7" y="62"/>
                </a:cubicBezTo>
                <a:cubicBezTo>
                  <a:pt x="10" y="61"/>
                  <a:pt x="13" y="60"/>
                  <a:pt x="17" y="60"/>
                </a:cubicBezTo>
                <a:cubicBezTo>
                  <a:pt x="22" y="60"/>
                  <a:pt x="25" y="61"/>
                  <a:pt x="29" y="64"/>
                </a:cubicBezTo>
                <a:cubicBezTo>
                  <a:pt x="32" y="66"/>
                  <a:pt x="33" y="70"/>
                  <a:pt x="33" y="74"/>
                </a:cubicBezTo>
                <a:cubicBezTo>
                  <a:pt x="33" y="77"/>
                  <a:pt x="32" y="80"/>
                  <a:pt x="30" y="83"/>
                </a:cubicBezTo>
                <a:cubicBezTo>
                  <a:pt x="28" y="86"/>
                  <a:pt x="26" y="88"/>
                  <a:pt x="23" y="89"/>
                </a:cubicBezTo>
                <a:cubicBezTo>
                  <a:pt x="20" y="90"/>
                  <a:pt x="18" y="92"/>
                  <a:pt x="16" y="94"/>
                </a:cubicBezTo>
                <a:cubicBezTo>
                  <a:pt x="14" y="96"/>
                  <a:pt x="13" y="97"/>
                  <a:pt x="13" y="99"/>
                </a:cubicBezTo>
                <a:cubicBezTo>
                  <a:pt x="25" y="99"/>
                  <a:pt x="25" y="99"/>
                  <a:pt x="25" y="99"/>
                </a:cubicBezTo>
                <a:cubicBezTo>
                  <a:pt x="25" y="93"/>
                  <a:pt x="25" y="93"/>
                  <a:pt x="25" y="93"/>
                </a:cubicBezTo>
                <a:lnTo>
                  <a:pt x="35" y="93"/>
                </a:lnTo>
                <a:close/>
                <a:moveTo>
                  <a:pt x="34" y="152"/>
                </a:moveTo>
                <a:cubicBezTo>
                  <a:pt x="34" y="157"/>
                  <a:pt x="33" y="161"/>
                  <a:pt x="29" y="164"/>
                </a:cubicBezTo>
                <a:cubicBezTo>
                  <a:pt x="26" y="167"/>
                  <a:pt x="21" y="169"/>
                  <a:pt x="16" y="169"/>
                </a:cubicBezTo>
                <a:cubicBezTo>
                  <a:pt x="10" y="169"/>
                  <a:pt x="4" y="167"/>
                  <a:pt x="0" y="162"/>
                </a:cubicBezTo>
                <a:cubicBezTo>
                  <a:pt x="5" y="154"/>
                  <a:pt x="5" y="154"/>
                  <a:pt x="5" y="154"/>
                </a:cubicBezTo>
                <a:cubicBezTo>
                  <a:pt x="9" y="157"/>
                  <a:pt x="12" y="158"/>
                  <a:pt x="16" y="158"/>
                </a:cubicBezTo>
                <a:cubicBezTo>
                  <a:pt x="17" y="158"/>
                  <a:pt x="19" y="158"/>
                  <a:pt x="20" y="157"/>
                </a:cubicBezTo>
                <a:cubicBezTo>
                  <a:pt x="22" y="156"/>
                  <a:pt x="22" y="155"/>
                  <a:pt x="22" y="153"/>
                </a:cubicBezTo>
                <a:cubicBezTo>
                  <a:pt x="22" y="149"/>
                  <a:pt x="19" y="147"/>
                  <a:pt x="12" y="148"/>
                </a:cubicBezTo>
                <a:cubicBezTo>
                  <a:pt x="10" y="142"/>
                  <a:pt x="10" y="142"/>
                  <a:pt x="10" y="142"/>
                </a:cubicBezTo>
                <a:cubicBezTo>
                  <a:pt x="10" y="142"/>
                  <a:pt x="11" y="140"/>
                  <a:pt x="13" y="138"/>
                </a:cubicBezTo>
                <a:cubicBezTo>
                  <a:pt x="15" y="136"/>
                  <a:pt x="16" y="134"/>
                  <a:pt x="17" y="133"/>
                </a:cubicBezTo>
                <a:cubicBezTo>
                  <a:pt x="18" y="132"/>
                  <a:pt x="19" y="131"/>
                  <a:pt x="21" y="130"/>
                </a:cubicBezTo>
                <a:cubicBezTo>
                  <a:pt x="21" y="129"/>
                  <a:pt x="21" y="129"/>
                  <a:pt x="21" y="129"/>
                </a:cubicBezTo>
                <a:cubicBezTo>
                  <a:pt x="20" y="129"/>
                  <a:pt x="18" y="129"/>
                  <a:pt x="16" y="130"/>
                </a:cubicBezTo>
                <a:cubicBezTo>
                  <a:pt x="14" y="130"/>
                  <a:pt x="12" y="130"/>
                  <a:pt x="11" y="130"/>
                </a:cubicBezTo>
                <a:cubicBezTo>
                  <a:pt x="11" y="135"/>
                  <a:pt x="11" y="135"/>
                  <a:pt x="11" y="135"/>
                </a:cubicBezTo>
                <a:cubicBezTo>
                  <a:pt x="1" y="135"/>
                  <a:pt x="1" y="135"/>
                  <a:pt x="1" y="135"/>
                </a:cubicBezTo>
                <a:cubicBezTo>
                  <a:pt x="1" y="120"/>
                  <a:pt x="1" y="120"/>
                  <a:pt x="1" y="120"/>
                </a:cubicBezTo>
                <a:cubicBezTo>
                  <a:pt x="33" y="120"/>
                  <a:pt x="33" y="120"/>
                  <a:pt x="33" y="120"/>
                </a:cubicBezTo>
                <a:cubicBezTo>
                  <a:pt x="33" y="129"/>
                  <a:pt x="33" y="129"/>
                  <a:pt x="33" y="129"/>
                </a:cubicBezTo>
                <a:cubicBezTo>
                  <a:pt x="24" y="139"/>
                  <a:pt x="24" y="139"/>
                  <a:pt x="24" y="139"/>
                </a:cubicBezTo>
                <a:cubicBezTo>
                  <a:pt x="27" y="140"/>
                  <a:pt x="30" y="142"/>
                  <a:pt x="31" y="144"/>
                </a:cubicBezTo>
                <a:cubicBezTo>
                  <a:pt x="33" y="146"/>
                  <a:pt x="34" y="149"/>
                  <a:pt x="34" y="152"/>
                </a:cubicBezTo>
                <a:close/>
                <a:moveTo>
                  <a:pt x="35" y="38"/>
                </a:moveTo>
                <a:cubicBezTo>
                  <a:pt x="35" y="48"/>
                  <a:pt x="35" y="48"/>
                  <a:pt x="35" y="48"/>
                </a:cubicBezTo>
                <a:cubicBezTo>
                  <a:pt x="3" y="48"/>
                  <a:pt x="3" y="48"/>
                  <a:pt x="3" y="48"/>
                </a:cubicBezTo>
                <a:cubicBezTo>
                  <a:pt x="3" y="38"/>
                  <a:pt x="3" y="38"/>
                  <a:pt x="3" y="38"/>
                </a:cubicBezTo>
                <a:cubicBezTo>
                  <a:pt x="13" y="38"/>
                  <a:pt x="13" y="38"/>
                  <a:pt x="13" y="38"/>
                </a:cubicBezTo>
                <a:cubicBezTo>
                  <a:pt x="13" y="36"/>
                  <a:pt x="13" y="32"/>
                  <a:pt x="13" y="27"/>
                </a:cubicBezTo>
                <a:cubicBezTo>
                  <a:pt x="13" y="22"/>
                  <a:pt x="13" y="18"/>
                  <a:pt x="13" y="15"/>
                </a:cubicBezTo>
                <a:cubicBezTo>
                  <a:pt x="13" y="14"/>
                  <a:pt x="13" y="14"/>
                  <a:pt x="13" y="14"/>
                </a:cubicBezTo>
                <a:cubicBezTo>
                  <a:pt x="13" y="14"/>
                  <a:pt x="13" y="14"/>
                  <a:pt x="13" y="14"/>
                </a:cubicBezTo>
                <a:cubicBezTo>
                  <a:pt x="12" y="15"/>
                  <a:pt x="11" y="17"/>
                  <a:pt x="8" y="19"/>
                </a:cubicBezTo>
                <a:cubicBezTo>
                  <a:pt x="2" y="12"/>
                  <a:pt x="2" y="12"/>
                  <a:pt x="2" y="12"/>
                </a:cubicBezTo>
                <a:cubicBezTo>
                  <a:pt x="14" y="0"/>
                  <a:pt x="14" y="0"/>
                  <a:pt x="14" y="0"/>
                </a:cubicBezTo>
                <a:cubicBezTo>
                  <a:pt x="24" y="0"/>
                  <a:pt x="24" y="0"/>
                  <a:pt x="24" y="0"/>
                </a:cubicBezTo>
                <a:cubicBezTo>
                  <a:pt x="24" y="38"/>
                  <a:pt x="24" y="38"/>
                  <a:pt x="24" y="38"/>
                </a:cubicBezTo>
                <a:lnTo>
                  <a:pt x="35" y="38"/>
                </a:lnTo>
                <a:close/>
                <a:moveTo>
                  <a:pt x="168" y="26"/>
                </a:moveTo>
                <a:cubicBezTo>
                  <a:pt x="168" y="45"/>
                  <a:pt x="168" y="45"/>
                  <a:pt x="168" y="45"/>
                </a:cubicBezTo>
                <a:cubicBezTo>
                  <a:pt x="168" y="45"/>
                  <a:pt x="167" y="46"/>
                  <a:pt x="167" y="47"/>
                </a:cubicBezTo>
                <a:cubicBezTo>
                  <a:pt x="166" y="47"/>
                  <a:pt x="166" y="48"/>
                  <a:pt x="165" y="48"/>
                </a:cubicBezTo>
                <a:cubicBezTo>
                  <a:pt x="50" y="48"/>
                  <a:pt x="50" y="48"/>
                  <a:pt x="50" y="48"/>
                </a:cubicBezTo>
                <a:cubicBezTo>
                  <a:pt x="49" y="48"/>
                  <a:pt x="48" y="47"/>
                  <a:pt x="48" y="47"/>
                </a:cubicBezTo>
                <a:cubicBezTo>
                  <a:pt x="47" y="46"/>
                  <a:pt x="47" y="45"/>
                  <a:pt x="47" y="45"/>
                </a:cubicBezTo>
                <a:cubicBezTo>
                  <a:pt x="47" y="26"/>
                  <a:pt x="47" y="26"/>
                  <a:pt x="47" y="26"/>
                </a:cubicBezTo>
                <a:cubicBezTo>
                  <a:pt x="47" y="26"/>
                  <a:pt x="47" y="25"/>
                  <a:pt x="48" y="24"/>
                </a:cubicBezTo>
                <a:cubicBezTo>
                  <a:pt x="48" y="24"/>
                  <a:pt x="49" y="23"/>
                  <a:pt x="50" y="23"/>
                </a:cubicBezTo>
                <a:cubicBezTo>
                  <a:pt x="165" y="23"/>
                  <a:pt x="165" y="23"/>
                  <a:pt x="165" y="23"/>
                </a:cubicBezTo>
                <a:cubicBezTo>
                  <a:pt x="166" y="23"/>
                  <a:pt x="166" y="24"/>
                  <a:pt x="167" y="24"/>
                </a:cubicBezTo>
                <a:cubicBezTo>
                  <a:pt x="167" y="25"/>
                  <a:pt x="168" y="26"/>
                  <a:pt x="168" y="26"/>
                </a:cubicBezTo>
                <a:close/>
                <a:moveTo>
                  <a:pt x="168" y="75"/>
                </a:moveTo>
                <a:cubicBezTo>
                  <a:pt x="168" y="93"/>
                  <a:pt x="168" y="93"/>
                  <a:pt x="168" y="93"/>
                </a:cubicBezTo>
                <a:cubicBezTo>
                  <a:pt x="168" y="94"/>
                  <a:pt x="167" y="95"/>
                  <a:pt x="167" y="95"/>
                </a:cubicBezTo>
                <a:cubicBezTo>
                  <a:pt x="166" y="96"/>
                  <a:pt x="166" y="96"/>
                  <a:pt x="165" y="96"/>
                </a:cubicBezTo>
                <a:cubicBezTo>
                  <a:pt x="50" y="96"/>
                  <a:pt x="50" y="96"/>
                  <a:pt x="50" y="96"/>
                </a:cubicBezTo>
                <a:cubicBezTo>
                  <a:pt x="49" y="96"/>
                  <a:pt x="48" y="96"/>
                  <a:pt x="48" y="95"/>
                </a:cubicBezTo>
                <a:cubicBezTo>
                  <a:pt x="47" y="95"/>
                  <a:pt x="47" y="94"/>
                  <a:pt x="47" y="93"/>
                </a:cubicBezTo>
                <a:cubicBezTo>
                  <a:pt x="47" y="75"/>
                  <a:pt x="47" y="75"/>
                  <a:pt x="47" y="75"/>
                </a:cubicBezTo>
                <a:cubicBezTo>
                  <a:pt x="47" y="74"/>
                  <a:pt x="47" y="73"/>
                  <a:pt x="48" y="73"/>
                </a:cubicBezTo>
                <a:cubicBezTo>
                  <a:pt x="48" y="72"/>
                  <a:pt x="49" y="72"/>
                  <a:pt x="50" y="72"/>
                </a:cubicBezTo>
                <a:cubicBezTo>
                  <a:pt x="165" y="72"/>
                  <a:pt x="165" y="72"/>
                  <a:pt x="165" y="72"/>
                </a:cubicBezTo>
                <a:cubicBezTo>
                  <a:pt x="166" y="72"/>
                  <a:pt x="166" y="72"/>
                  <a:pt x="167" y="73"/>
                </a:cubicBezTo>
                <a:cubicBezTo>
                  <a:pt x="167" y="73"/>
                  <a:pt x="168" y="74"/>
                  <a:pt x="168" y="75"/>
                </a:cubicBezTo>
                <a:close/>
                <a:moveTo>
                  <a:pt x="168" y="123"/>
                </a:moveTo>
                <a:cubicBezTo>
                  <a:pt x="168" y="141"/>
                  <a:pt x="168" y="141"/>
                  <a:pt x="168" y="141"/>
                </a:cubicBezTo>
                <a:cubicBezTo>
                  <a:pt x="168" y="142"/>
                  <a:pt x="167" y="143"/>
                  <a:pt x="167" y="144"/>
                </a:cubicBezTo>
                <a:cubicBezTo>
                  <a:pt x="166" y="144"/>
                  <a:pt x="166" y="144"/>
                  <a:pt x="165" y="144"/>
                </a:cubicBezTo>
                <a:cubicBezTo>
                  <a:pt x="50" y="144"/>
                  <a:pt x="50" y="144"/>
                  <a:pt x="50" y="144"/>
                </a:cubicBezTo>
                <a:cubicBezTo>
                  <a:pt x="49" y="144"/>
                  <a:pt x="48" y="144"/>
                  <a:pt x="48" y="144"/>
                </a:cubicBezTo>
                <a:cubicBezTo>
                  <a:pt x="47" y="143"/>
                  <a:pt x="47" y="142"/>
                  <a:pt x="47" y="141"/>
                </a:cubicBezTo>
                <a:cubicBezTo>
                  <a:pt x="47" y="123"/>
                  <a:pt x="47" y="123"/>
                  <a:pt x="47" y="123"/>
                </a:cubicBezTo>
                <a:cubicBezTo>
                  <a:pt x="47" y="122"/>
                  <a:pt x="47" y="122"/>
                  <a:pt x="48" y="121"/>
                </a:cubicBezTo>
                <a:cubicBezTo>
                  <a:pt x="48" y="121"/>
                  <a:pt x="49" y="120"/>
                  <a:pt x="50" y="120"/>
                </a:cubicBezTo>
                <a:cubicBezTo>
                  <a:pt x="165" y="120"/>
                  <a:pt x="165" y="120"/>
                  <a:pt x="165" y="120"/>
                </a:cubicBezTo>
                <a:cubicBezTo>
                  <a:pt x="166" y="120"/>
                  <a:pt x="166" y="121"/>
                  <a:pt x="167" y="121"/>
                </a:cubicBezTo>
                <a:cubicBezTo>
                  <a:pt x="167" y="122"/>
                  <a:pt x="168" y="122"/>
                  <a:pt x="168" y="12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4" name="Freeform 184"/>
          <p:cNvSpPr>
            <a:spLocks noEditPoints="1"/>
          </p:cNvSpPr>
          <p:nvPr/>
        </p:nvSpPr>
        <p:spPr bwMode="auto">
          <a:xfrm>
            <a:off x="7846766" y="3726880"/>
            <a:ext cx="233094" cy="201877"/>
          </a:xfrm>
          <a:custGeom>
            <a:avLst/>
            <a:gdLst>
              <a:gd name="T0" fmla="*/ 168 w 169"/>
              <a:gd name="T1" fmla="*/ 74 h 146"/>
              <a:gd name="T2" fmla="*/ 169 w 169"/>
              <a:gd name="T3" fmla="*/ 82 h 146"/>
              <a:gd name="T4" fmla="*/ 166 w 169"/>
              <a:gd name="T5" fmla="*/ 85 h 146"/>
              <a:gd name="T6" fmla="*/ 0 w 169"/>
              <a:gd name="T7" fmla="*/ 84 h 146"/>
              <a:gd name="T8" fmla="*/ 0 w 169"/>
              <a:gd name="T9" fmla="*/ 76 h 146"/>
              <a:gd name="T10" fmla="*/ 3 w 169"/>
              <a:gd name="T11" fmla="*/ 73 h 146"/>
              <a:gd name="T12" fmla="*/ 45 w 169"/>
              <a:gd name="T13" fmla="*/ 67 h 146"/>
              <a:gd name="T14" fmla="*/ 36 w 169"/>
              <a:gd name="T15" fmla="*/ 42 h 146"/>
              <a:gd name="T16" fmla="*/ 86 w 169"/>
              <a:gd name="T17" fmla="*/ 0 h 146"/>
              <a:gd name="T18" fmla="*/ 118 w 169"/>
              <a:gd name="T19" fmla="*/ 7 h 146"/>
              <a:gd name="T20" fmla="*/ 121 w 169"/>
              <a:gd name="T21" fmla="*/ 35 h 146"/>
              <a:gd name="T22" fmla="*/ 120 w 169"/>
              <a:gd name="T23" fmla="*/ 40 h 146"/>
              <a:gd name="T24" fmla="*/ 111 w 169"/>
              <a:gd name="T25" fmla="*/ 39 h 146"/>
              <a:gd name="T26" fmla="*/ 81 w 169"/>
              <a:gd name="T27" fmla="*/ 11 h 146"/>
              <a:gd name="T28" fmla="*/ 57 w 169"/>
              <a:gd name="T29" fmla="*/ 30 h 146"/>
              <a:gd name="T30" fmla="*/ 90 w 169"/>
              <a:gd name="T31" fmla="*/ 56 h 146"/>
              <a:gd name="T32" fmla="*/ 115 w 169"/>
              <a:gd name="T33" fmla="*/ 67 h 146"/>
              <a:gd name="T34" fmla="*/ 93 w 169"/>
              <a:gd name="T35" fmla="*/ 91 h 146"/>
              <a:gd name="T36" fmla="*/ 133 w 169"/>
              <a:gd name="T37" fmla="*/ 100 h 146"/>
              <a:gd name="T38" fmla="*/ 122 w 169"/>
              <a:gd name="T39" fmla="*/ 130 h 146"/>
              <a:gd name="T40" fmla="*/ 97 w 169"/>
              <a:gd name="T41" fmla="*/ 144 h 146"/>
              <a:gd name="T42" fmla="*/ 60 w 169"/>
              <a:gd name="T43" fmla="*/ 143 h 146"/>
              <a:gd name="T44" fmla="*/ 40 w 169"/>
              <a:gd name="T45" fmla="*/ 137 h 146"/>
              <a:gd name="T46" fmla="*/ 39 w 169"/>
              <a:gd name="T47" fmla="*/ 134 h 146"/>
              <a:gd name="T48" fmla="*/ 39 w 169"/>
              <a:gd name="T49" fmla="*/ 112 h 146"/>
              <a:gd name="T50" fmla="*/ 39 w 169"/>
              <a:gd name="T51" fmla="*/ 105 h 146"/>
              <a:gd name="T52" fmla="*/ 51 w 169"/>
              <a:gd name="T53" fmla="*/ 111 h 146"/>
              <a:gd name="T54" fmla="*/ 55 w 169"/>
              <a:gd name="T55" fmla="*/ 119 h 146"/>
              <a:gd name="T56" fmla="*/ 72 w 169"/>
              <a:gd name="T57" fmla="*/ 133 h 146"/>
              <a:gd name="T58" fmla="*/ 98 w 169"/>
              <a:gd name="T59" fmla="*/ 133 h 146"/>
              <a:gd name="T60" fmla="*/ 114 w 169"/>
              <a:gd name="T61" fmla="*/ 113 h 146"/>
              <a:gd name="T62" fmla="*/ 93 w 169"/>
              <a:gd name="T63" fmla="*/ 9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9" h="146">
                <a:moveTo>
                  <a:pt x="166" y="73"/>
                </a:moveTo>
                <a:cubicBezTo>
                  <a:pt x="167" y="73"/>
                  <a:pt x="168" y="73"/>
                  <a:pt x="168" y="74"/>
                </a:cubicBezTo>
                <a:cubicBezTo>
                  <a:pt x="169" y="74"/>
                  <a:pt x="169" y="75"/>
                  <a:pt x="169" y="76"/>
                </a:cubicBezTo>
                <a:cubicBezTo>
                  <a:pt x="169" y="82"/>
                  <a:pt x="169" y="82"/>
                  <a:pt x="169" y="82"/>
                </a:cubicBezTo>
                <a:cubicBezTo>
                  <a:pt x="169" y="83"/>
                  <a:pt x="169" y="84"/>
                  <a:pt x="168" y="84"/>
                </a:cubicBezTo>
                <a:cubicBezTo>
                  <a:pt x="168" y="85"/>
                  <a:pt x="167" y="85"/>
                  <a:pt x="166" y="85"/>
                </a:cubicBezTo>
                <a:cubicBezTo>
                  <a:pt x="3" y="85"/>
                  <a:pt x="3" y="85"/>
                  <a:pt x="3" y="85"/>
                </a:cubicBezTo>
                <a:cubicBezTo>
                  <a:pt x="2" y="85"/>
                  <a:pt x="1" y="85"/>
                  <a:pt x="0" y="84"/>
                </a:cubicBezTo>
                <a:cubicBezTo>
                  <a:pt x="0" y="84"/>
                  <a:pt x="0" y="83"/>
                  <a:pt x="0" y="82"/>
                </a:cubicBezTo>
                <a:cubicBezTo>
                  <a:pt x="0" y="76"/>
                  <a:pt x="0" y="76"/>
                  <a:pt x="0" y="76"/>
                </a:cubicBezTo>
                <a:cubicBezTo>
                  <a:pt x="0" y="75"/>
                  <a:pt x="0" y="74"/>
                  <a:pt x="0" y="74"/>
                </a:cubicBezTo>
                <a:cubicBezTo>
                  <a:pt x="1" y="73"/>
                  <a:pt x="2" y="73"/>
                  <a:pt x="3" y="73"/>
                </a:cubicBezTo>
                <a:lnTo>
                  <a:pt x="166" y="73"/>
                </a:lnTo>
                <a:close/>
                <a:moveTo>
                  <a:pt x="45" y="67"/>
                </a:moveTo>
                <a:cubicBezTo>
                  <a:pt x="43" y="65"/>
                  <a:pt x="42" y="62"/>
                  <a:pt x="40" y="59"/>
                </a:cubicBezTo>
                <a:cubicBezTo>
                  <a:pt x="37" y="53"/>
                  <a:pt x="36" y="47"/>
                  <a:pt x="36" y="42"/>
                </a:cubicBezTo>
                <a:cubicBezTo>
                  <a:pt x="36" y="30"/>
                  <a:pt x="40" y="20"/>
                  <a:pt x="48" y="12"/>
                </a:cubicBezTo>
                <a:cubicBezTo>
                  <a:pt x="57" y="4"/>
                  <a:pt x="69" y="0"/>
                  <a:pt x="86" y="0"/>
                </a:cubicBezTo>
                <a:cubicBezTo>
                  <a:pt x="89" y="0"/>
                  <a:pt x="94" y="1"/>
                  <a:pt x="101" y="2"/>
                </a:cubicBezTo>
                <a:cubicBezTo>
                  <a:pt x="106" y="3"/>
                  <a:pt x="111" y="4"/>
                  <a:pt x="118" y="7"/>
                </a:cubicBezTo>
                <a:cubicBezTo>
                  <a:pt x="119" y="9"/>
                  <a:pt x="119" y="13"/>
                  <a:pt x="120" y="18"/>
                </a:cubicBezTo>
                <a:cubicBezTo>
                  <a:pt x="121" y="26"/>
                  <a:pt x="121" y="31"/>
                  <a:pt x="121" y="35"/>
                </a:cubicBezTo>
                <a:cubicBezTo>
                  <a:pt x="121" y="36"/>
                  <a:pt x="121" y="38"/>
                  <a:pt x="121" y="39"/>
                </a:cubicBezTo>
                <a:cubicBezTo>
                  <a:pt x="120" y="40"/>
                  <a:pt x="120" y="40"/>
                  <a:pt x="120" y="40"/>
                </a:cubicBezTo>
                <a:cubicBezTo>
                  <a:pt x="112" y="39"/>
                  <a:pt x="112" y="39"/>
                  <a:pt x="112" y="39"/>
                </a:cubicBezTo>
                <a:cubicBezTo>
                  <a:pt x="111" y="39"/>
                  <a:pt x="111" y="39"/>
                  <a:pt x="111" y="39"/>
                </a:cubicBezTo>
                <a:cubicBezTo>
                  <a:pt x="107" y="30"/>
                  <a:pt x="104" y="23"/>
                  <a:pt x="101" y="20"/>
                </a:cubicBezTo>
                <a:cubicBezTo>
                  <a:pt x="95" y="14"/>
                  <a:pt x="89" y="11"/>
                  <a:pt x="81" y="11"/>
                </a:cubicBezTo>
                <a:cubicBezTo>
                  <a:pt x="74" y="11"/>
                  <a:pt x="68" y="13"/>
                  <a:pt x="64" y="16"/>
                </a:cubicBezTo>
                <a:cubicBezTo>
                  <a:pt x="60" y="20"/>
                  <a:pt x="57" y="25"/>
                  <a:pt x="57" y="30"/>
                </a:cubicBezTo>
                <a:cubicBezTo>
                  <a:pt x="57" y="35"/>
                  <a:pt x="60" y="39"/>
                  <a:pt x="64" y="44"/>
                </a:cubicBezTo>
                <a:cubicBezTo>
                  <a:pt x="68" y="48"/>
                  <a:pt x="77" y="52"/>
                  <a:pt x="90" y="56"/>
                </a:cubicBezTo>
                <a:cubicBezTo>
                  <a:pt x="94" y="57"/>
                  <a:pt x="100" y="59"/>
                  <a:pt x="106" y="62"/>
                </a:cubicBezTo>
                <a:cubicBezTo>
                  <a:pt x="110" y="64"/>
                  <a:pt x="113" y="65"/>
                  <a:pt x="115" y="67"/>
                </a:cubicBezTo>
                <a:lnTo>
                  <a:pt x="45" y="67"/>
                </a:lnTo>
                <a:close/>
                <a:moveTo>
                  <a:pt x="93" y="91"/>
                </a:moveTo>
                <a:cubicBezTo>
                  <a:pt x="132" y="91"/>
                  <a:pt x="132" y="91"/>
                  <a:pt x="132" y="91"/>
                </a:cubicBezTo>
                <a:cubicBezTo>
                  <a:pt x="132" y="94"/>
                  <a:pt x="133" y="96"/>
                  <a:pt x="133" y="100"/>
                </a:cubicBezTo>
                <a:cubicBezTo>
                  <a:pt x="133" y="107"/>
                  <a:pt x="131" y="113"/>
                  <a:pt x="129" y="120"/>
                </a:cubicBezTo>
                <a:cubicBezTo>
                  <a:pt x="127" y="123"/>
                  <a:pt x="125" y="127"/>
                  <a:pt x="122" y="130"/>
                </a:cubicBezTo>
                <a:cubicBezTo>
                  <a:pt x="120" y="132"/>
                  <a:pt x="116" y="134"/>
                  <a:pt x="112" y="137"/>
                </a:cubicBezTo>
                <a:cubicBezTo>
                  <a:pt x="107" y="140"/>
                  <a:pt x="102" y="142"/>
                  <a:pt x="97" y="144"/>
                </a:cubicBezTo>
                <a:cubicBezTo>
                  <a:pt x="92" y="145"/>
                  <a:pt x="86" y="146"/>
                  <a:pt x="78" y="146"/>
                </a:cubicBezTo>
                <a:cubicBezTo>
                  <a:pt x="71" y="146"/>
                  <a:pt x="65" y="145"/>
                  <a:pt x="60" y="143"/>
                </a:cubicBezTo>
                <a:cubicBezTo>
                  <a:pt x="46" y="140"/>
                  <a:pt x="46" y="140"/>
                  <a:pt x="46" y="140"/>
                </a:cubicBezTo>
                <a:cubicBezTo>
                  <a:pt x="43" y="139"/>
                  <a:pt x="41" y="138"/>
                  <a:pt x="40" y="137"/>
                </a:cubicBezTo>
                <a:cubicBezTo>
                  <a:pt x="39" y="136"/>
                  <a:pt x="39" y="136"/>
                  <a:pt x="39" y="135"/>
                </a:cubicBezTo>
                <a:cubicBezTo>
                  <a:pt x="39" y="134"/>
                  <a:pt x="39" y="134"/>
                  <a:pt x="39" y="134"/>
                </a:cubicBezTo>
                <a:cubicBezTo>
                  <a:pt x="39" y="127"/>
                  <a:pt x="39" y="122"/>
                  <a:pt x="39" y="119"/>
                </a:cubicBezTo>
                <a:cubicBezTo>
                  <a:pt x="39" y="117"/>
                  <a:pt x="39" y="115"/>
                  <a:pt x="39" y="112"/>
                </a:cubicBezTo>
                <a:cubicBezTo>
                  <a:pt x="39" y="109"/>
                  <a:pt x="39" y="109"/>
                  <a:pt x="39" y="109"/>
                </a:cubicBezTo>
                <a:cubicBezTo>
                  <a:pt x="39" y="105"/>
                  <a:pt x="39" y="105"/>
                  <a:pt x="39" y="105"/>
                </a:cubicBezTo>
                <a:cubicBezTo>
                  <a:pt x="48" y="105"/>
                  <a:pt x="48" y="105"/>
                  <a:pt x="48" y="105"/>
                </a:cubicBezTo>
                <a:cubicBezTo>
                  <a:pt x="49" y="107"/>
                  <a:pt x="50" y="109"/>
                  <a:pt x="51" y="111"/>
                </a:cubicBezTo>
                <a:cubicBezTo>
                  <a:pt x="52" y="114"/>
                  <a:pt x="53" y="115"/>
                  <a:pt x="53" y="117"/>
                </a:cubicBezTo>
                <a:cubicBezTo>
                  <a:pt x="54" y="118"/>
                  <a:pt x="54" y="119"/>
                  <a:pt x="55" y="119"/>
                </a:cubicBezTo>
                <a:cubicBezTo>
                  <a:pt x="57" y="123"/>
                  <a:pt x="59" y="126"/>
                  <a:pt x="62" y="128"/>
                </a:cubicBezTo>
                <a:cubicBezTo>
                  <a:pt x="65" y="130"/>
                  <a:pt x="68" y="132"/>
                  <a:pt x="72" y="133"/>
                </a:cubicBezTo>
                <a:cubicBezTo>
                  <a:pt x="76" y="135"/>
                  <a:pt x="80" y="136"/>
                  <a:pt x="85" y="136"/>
                </a:cubicBezTo>
                <a:cubicBezTo>
                  <a:pt x="89" y="136"/>
                  <a:pt x="93" y="135"/>
                  <a:pt x="98" y="133"/>
                </a:cubicBezTo>
                <a:cubicBezTo>
                  <a:pt x="103" y="131"/>
                  <a:pt x="106" y="129"/>
                  <a:pt x="109" y="125"/>
                </a:cubicBezTo>
                <a:cubicBezTo>
                  <a:pt x="112" y="121"/>
                  <a:pt x="114" y="117"/>
                  <a:pt x="114" y="113"/>
                </a:cubicBezTo>
                <a:cubicBezTo>
                  <a:pt x="114" y="107"/>
                  <a:pt x="111" y="102"/>
                  <a:pt x="106" y="98"/>
                </a:cubicBezTo>
                <a:cubicBezTo>
                  <a:pt x="104" y="96"/>
                  <a:pt x="100" y="94"/>
                  <a:pt x="93" y="9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5" name="Freeform 185"/>
          <p:cNvSpPr>
            <a:spLocks noEditPoints="1"/>
          </p:cNvSpPr>
          <p:nvPr/>
        </p:nvSpPr>
        <p:spPr bwMode="auto">
          <a:xfrm>
            <a:off x="8136053" y="3726880"/>
            <a:ext cx="199795" cy="201877"/>
          </a:xfrm>
          <a:custGeom>
            <a:avLst/>
            <a:gdLst>
              <a:gd name="T0" fmla="*/ 0 w 145"/>
              <a:gd name="T1" fmla="*/ 9 h 146"/>
              <a:gd name="T2" fmla="*/ 4 w 145"/>
              <a:gd name="T3" fmla="*/ 1 h 146"/>
              <a:gd name="T4" fmla="*/ 30 w 145"/>
              <a:gd name="T5" fmla="*/ 2 h 146"/>
              <a:gd name="T6" fmla="*/ 59 w 145"/>
              <a:gd name="T7" fmla="*/ 1 h 146"/>
              <a:gd name="T8" fmla="*/ 68 w 145"/>
              <a:gd name="T9" fmla="*/ 2 h 146"/>
              <a:gd name="T10" fmla="*/ 68 w 145"/>
              <a:gd name="T11" fmla="*/ 9 h 146"/>
              <a:gd name="T12" fmla="*/ 49 w 145"/>
              <a:gd name="T13" fmla="*/ 12 h 146"/>
              <a:gd name="T14" fmla="*/ 47 w 145"/>
              <a:gd name="T15" fmla="*/ 28 h 146"/>
              <a:gd name="T16" fmla="*/ 47 w 145"/>
              <a:gd name="T17" fmla="*/ 52 h 146"/>
              <a:gd name="T18" fmla="*/ 54 w 145"/>
              <a:gd name="T19" fmla="*/ 97 h 146"/>
              <a:gd name="T20" fmla="*/ 79 w 145"/>
              <a:gd name="T21" fmla="*/ 110 h 146"/>
              <a:gd name="T22" fmla="*/ 107 w 145"/>
              <a:gd name="T23" fmla="*/ 103 h 146"/>
              <a:gd name="T24" fmla="*/ 118 w 145"/>
              <a:gd name="T25" fmla="*/ 86 h 146"/>
              <a:gd name="T26" fmla="*/ 120 w 145"/>
              <a:gd name="T27" fmla="*/ 52 h 146"/>
              <a:gd name="T28" fmla="*/ 117 w 145"/>
              <a:gd name="T29" fmla="*/ 26 h 146"/>
              <a:gd name="T30" fmla="*/ 115 w 145"/>
              <a:gd name="T31" fmla="*/ 12 h 146"/>
              <a:gd name="T32" fmla="*/ 98 w 145"/>
              <a:gd name="T33" fmla="*/ 9 h 146"/>
              <a:gd name="T34" fmla="*/ 97 w 145"/>
              <a:gd name="T35" fmla="*/ 0 h 146"/>
              <a:gd name="T36" fmla="*/ 124 w 145"/>
              <a:gd name="T37" fmla="*/ 1 h 146"/>
              <a:gd name="T38" fmla="*/ 144 w 145"/>
              <a:gd name="T39" fmla="*/ 1 h 146"/>
              <a:gd name="T40" fmla="*/ 145 w 145"/>
              <a:gd name="T41" fmla="*/ 8 h 146"/>
              <a:gd name="T42" fmla="*/ 129 w 145"/>
              <a:gd name="T43" fmla="*/ 11 h 146"/>
              <a:gd name="T44" fmla="*/ 128 w 145"/>
              <a:gd name="T45" fmla="*/ 18 h 146"/>
              <a:gd name="T46" fmla="*/ 130 w 145"/>
              <a:gd name="T47" fmla="*/ 58 h 146"/>
              <a:gd name="T48" fmla="*/ 125 w 145"/>
              <a:gd name="T49" fmla="*/ 98 h 146"/>
              <a:gd name="T50" fmla="*/ 97 w 145"/>
              <a:gd name="T51" fmla="*/ 118 h 146"/>
              <a:gd name="T52" fmla="*/ 46 w 145"/>
              <a:gd name="T53" fmla="*/ 117 h 146"/>
              <a:gd name="T54" fmla="*/ 21 w 145"/>
              <a:gd name="T55" fmla="*/ 87 h 146"/>
              <a:gd name="T56" fmla="*/ 20 w 145"/>
              <a:gd name="T57" fmla="*/ 33 h 146"/>
              <a:gd name="T58" fmla="*/ 4 w 145"/>
              <a:gd name="T59" fmla="*/ 9 h 146"/>
              <a:gd name="T60" fmla="*/ 145 w 145"/>
              <a:gd name="T61" fmla="*/ 136 h 146"/>
              <a:gd name="T62" fmla="*/ 142 w 145"/>
              <a:gd name="T63" fmla="*/ 133 h 146"/>
              <a:gd name="T64" fmla="*/ 1 w 145"/>
              <a:gd name="T65" fmla="*/ 134 h 146"/>
              <a:gd name="T66" fmla="*/ 0 w 145"/>
              <a:gd name="T67" fmla="*/ 143 h 146"/>
              <a:gd name="T68" fmla="*/ 3 w 145"/>
              <a:gd name="T69" fmla="*/ 146 h 146"/>
              <a:gd name="T70" fmla="*/ 144 w 145"/>
              <a:gd name="T71"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 h="146">
                <a:moveTo>
                  <a:pt x="4" y="9"/>
                </a:moveTo>
                <a:cubicBezTo>
                  <a:pt x="2" y="9"/>
                  <a:pt x="1" y="9"/>
                  <a:pt x="0" y="9"/>
                </a:cubicBezTo>
                <a:cubicBezTo>
                  <a:pt x="0" y="1"/>
                  <a:pt x="0" y="1"/>
                  <a:pt x="0" y="1"/>
                </a:cubicBezTo>
                <a:cubicBezTo>
                  <a:pt x="1" y="1"/>
                  <a:pt x="2" y="1"/>
                  <a:pt x="4" y="1"/>
                </a:cubicBezTo>
                <a:cubicBezTo>
                  <a:pt x="7" y="1"/>
                  <a:pt x="11" y="1"/>
                  <a:pt x="14" y="1"/>
                </a:cubicBezTo>
                <a:cubicBezTo>
                  <a:pt x="22" y="1"/>
                  <a:pt x="28" y="2"/>
                  <a:pt x="30" y="2"/>
                </a:cubicBezTo>
                <a:cubicBezTo>
                  <a:pt x="35" y="2"/>
                  <a:pt x="41" y="1"/>
                  <a:pt x="46" y="1"/>
                </a:cubicBezTo>
                <a:cubicBezTo>
                  <a:pt x="53" y="1"/>
                  <a:pt x="58" y="1"/>
                  <a:pt x="59" y="1"/>
                </a:cubicBezTo>
                <a:cubicBezTo>
                  <a:pt x="63" y="1"/>
                  <a:pt x="66" y="1"/>
                  <a:pt x="68" y="1"/>
                </a:cubicBezTo>
                <a:cubicBezTo>
                  <a:pt x="68" y="2"/>
                  <a:pt x="68" y="2"/>
                  <a:pt x="68" y="2"/>
                </a:cubicBezTo>
                <a:cubicBezTo>
                  <a:pt x="68" y="8"/>
                  <a:pt x="68" y="8"/>
                  <a:pt x="68" y="8"/>
                </a:cubicBezTo>
                <a:cubicBezTo>
                  <a:pt x="68" y="9"/>
                  <a:pt x="68" y="9"/>
                  <a:pt x="68" y="9"/>
                </a:cubicBezTo>
                <a:cubicBezTo>
                  <a:pt x="64" y="9"/>
                  <a:pt x="60" y="10"/>
                  <a:pt x="56" y="10"/>
                </a:cubicBezTo>
                <a:cubicBezTo>
                  <a:pt x="52" y="10"/>
                  <a:pt x="50" y="10"/>
                  <a:pt x="49" y="12"/>
                </a:cubicBezTo>
                <a:cubicBezTo>
                  <a:pt x="48" y="13"/>
                  <a:pt x="47" y="17"/>
                  <a:pt x="47" y="25"/>
                </a:cubicBezTo>
                <a:cubicBezTo>
                  <a:pt x="47" y="25"/>
                  <a:pt x="47" y="26"/>
                  <a:pt x="47" y="28"/>
                </a:cubicBezTo>
                <a:cubicBezTo>
                  <a:pt x="47" y="29"/>
                  <a:pt x="47" y="30"/>
                  <a:pt x="47" y="30"/>
                </a:cubicBezTo>
                <a:cubicBezTo>
                  <a:pt x="47" y="52"/>
                  <a:pt x="47" y="52"/>
                  <a:pt x="47" y="52"/>
                </a:cubicBezTo>
                <a:cubicBezTo>
                  <a:pt x="49" y="78"/>
                  <a:pt x="49" y="78"/>
                  <a:pt x="49" y="78"/>
                </a:cubicBezTo>
                <a:cubicBezTo>
                  <a:pt x="49" y="86"/>
                  <a:pt x="51" y="92"/>
                  <a:pt x="54" y="97"/>
                </a:cubicBezTo>
                <a:cubicBezTo>
                  <a:pt x="56" y="101"/>
                  <a:pt x="59" y="104"/>
                  <a:pt x="63" y="106"/>
                </a:cubicBezTo>
                <a:cubicBezTo>
                  <a:pt x="68" y="109"/>
                  <a:pt x="74" y="110"/>
                  <a:pt x="79" y="110"/>
                </a:cubicBezTo>
                <a:cubicBezTo>
                  <a:pt x="86" y="110"/>
                  <a:pt x="92" y="109"/>
                  <a:pt x="98" y="108"/>
                </a:cubicBezTo>
                <a:cubicBezTo>
                  <a:pt x="101" y="107"/>
                  <a:pt x="104" y="105"/>
                  <a:pt x="107" y="103"/>
                </a:cubicBezTo>
                <a:cubicBezTo>
                  <a:pt x="110" y="101"/>
                  <a:pt x="112" y="99"/>
                  <a:pt x="113" y="97"/>
                </a:cubicBezTo>
                <a:cubicBezTo>
                  <a:pt x="115" y="93"/>
                  <a:pt x="117" y="90"/>
                  <a:pt x="118" y="86"/>
                </a:cubicBezTo>
                <a:cubicBezTo>
                  <a:pt x="119" y="81"/>
                  <a:pt x="120" y="74"/>
                  <a:pt x="120" y="64"/>
                </a:cubicBezTo>
                <a:cubicBezTo>
                  <a:pt x="120" y="59"/>
                  <a:pt x="120" y="55"/>
                  <a:pt x="120" y="52"/>
                </a:cubicBezTo>
                <a:cubicBezTo>
                  <a:pt x="119" y="49"/>
                  <a:pt x="119" y="45"/>
                  <a:pt x="119" y="41"/>
                </a:cubicBezTo>
                <a:cubicBezTo>
                  <a:pt x="118" y="36"/>
                  <a:pt x="118" y="31"/>
                  <a:pt x="117" y="26"/>
                </a:cubicBezTo>
                <a:cubicBezTo>
                  <a:pt x="117" y="20"/>
                  <a:pt x="117" y="20"/>
                  <a:pt x="117" y="20"/>
                </a:cubicBezTo>
                <a:cubicBezTo>
                  <a:pt x="117" y="16"/>
                  <a:pt x="116" y="13"/>
                  <a:pt x="115" y="12"/>
                </a:cubicBezTo>
                <a:cubicBezTo>
                  <a:pt x="113" y="10"/>
                  <a:pt x="110" y="8"/>
                  <a:pt x="107" y="9"/>
                </a:cubicBezTo>
                <a:cubicBezTo>
                  <a:pt x="98" y="9"/>
                  <a:pt x="98" y="9"/>
                  <a:pt x="98" y="9"/>
                </a:cubicBezTo>
                <a:cubicBezTo>
                  <a:pt x="97" y="8"/>
                  <a:pt x="97" y="8"/>
                  <a:pt x="97" y="8"/>
                </a:cubicBezTo>
                <a:cubicBezTo>
                  <a:pt x="97" y="0"/>
                  <a:pt x="97" y="0"/>
                  <a:pt x="97" y="0"/>
                </a:cubicBezTo>
                <a:cubicBezTo>
                  <a:pt x="105" y="0"/>
                  <a:pt x="105" y="0"/>
                  <a:pt x="105" y="0"/>
                </a:cubicBezTo>
                <a:cubicBezTo>
                  <a:pt x="124" y="1"/>
                  <a:pt x="124" y="1"/>
                  <a:pt x="124" y="1"/>
                </a:cubicBezTo>
                <a:cubicBezTo>
                  <a:pt x="129" y="1"/>
                  <a:pt x="135" y="1"/>
                  <a:pt x="143" y="0"/>
                </a:cubicBezTo>
                <a:cubicBezTo>
                  <a:pt x="144" y="1"/>
                  <a:pt x="144" y="1"/>
                  <a:pt x="144" y="1"/>
                </a:cubicBezTo>
                <a:cubicBezTo>
                  <a:pt x="145" y="3"/>
                  <a:pt x="145" y="5"/>
                  <a:pt x="145" y="5"/>
                </a:cubicBezTo>
                <a:cubicBezTo>
                  <a:pt x="145" y="6"/>
                  <a:pt x="145" y="7"/>
                  <a:pt x="145" y="8"/>
                </a:cubicBezTo>
                <a:cubicBezTo>
                  <a:pt x="142" y="9"/>
                  <a:pt x="139" y="9"/>
                  <a:pt x="137" y="9"/>
                </a:cubicBezTo>
                <a:cubicBezTo>
                  <a:pt x="132" y="10"/>
                  <a:pt x="130" y="11"/>
                  <a:pt x="129" y="11"/>
                </a:cubicBezTo>
                <a:cubicBezTo>
                  <a:pt x="128" y="12"/>
                  <a:pt x="128" y="13"/>
                  <a:pt x="128" y="15"/>
                </a:cubicBezTo>
                <a:cubicBezTo>
                  <a:pt x="128" y="15"/>
                  <a:pt x="128" y="16"/>
                  <a:pt x="128" y="18"/>
                </a:cubicBezTo>
                <a:cubicBezTo>
                  <a:pt x="128" y="19"/>
                  <a:pt x="128" y="20"/>
                  <a:pt x="128" y="20"/>
                </a:cubicBezTo>
                <a:cubicBezTo>
                  <a:pt x="129" y="22"/>
                  <a:pt x="129" y="34"/>
                  <a:pt x="130" y="58"/>
                </a:cubicBezTo>
                <a:cubicBezTo>
                  <a:pt x="130" y="70"/>
                  <a:pt x="130" y="80"/>
                  <a:pt x="129" y="87"/>
                </a:cubicBezTo>
                <a:cubicBezTo>
                  <a:pt x="128" y="91"/>
                  <a:pt x="126" y="95"/>
                  <a:pt x="125" y="98"/>
                </a:cubicBezTo>
                <a:cubicBezTo>
                  <a:pt x="122" y="102"/>
                  <a:pt x="119" y="106"/>
                  <a:pt x="114" y="110"/>
                </a:cubicBezTo>
                <a:cubicBezTo>
                  <a:pt x="110" y="113"/>
                  <a:pt x="104" y="116"/>
                  <a:pt x="97" y="118"/>
                </a:cubicBezTo>
                <a:cubicBezTo>
                  <a:pt x="90" y="120"/>
                  <a:pt x="82" y="121"/>
                  <a:pt x="73" y="121"/>
                </a:cubicBezTo>
                <a:cubicBezTo>
                  <a:pt x="62" y="121"/>
                  <a:pt x="53" y="120"/>
                  <a:pt x="46" y="117"/>
                </a:cubicBezTo>
                <a:cubicBezTo>
                  <a:pt x="39" y="114"/>
                  <a:pt x="33" y="110"/>
                  <a:pt x="29" y="105"/>
                </a:cubicBezTo>
                <a:cubicBezTo>
                  <a:pt x="25" y="101"/>
                  <a:pt x="23" y="95"/>
                  <a:pt x="21" y="87"/>
                </a:cubicBezTo>
                <a:cubicBezTo>
                  <a:pt x="20" y="82"/>
                  <a:pt x="20" y="75"/>
                  <a:pt x="20" y="65"/>
                </a:cubicBezTo>
                <a:cubicBezTo>
                  <a:pt x="20" y="33"/>
                  <a:pt x="20" y="33"/>
                  <a:pt x="20" y="33"/>
                </a:cubicBezTo>
                <a:cubicBezTo>
                  <a:pt x="20" y="21"/>
                  <a:pt x="19" y="15"/>
                  <a:pt x="18" y="13"/>
                </a:cubicBezTo>
                <a:cubicBezTo>
                  <a:pt x="17" y="11"/>
                  <a:pt x="12" y="9"/>
                  <a:pt x="4" y="9"/>
                </a:cubicBezTo>
                <a:close/>
                <a:moveTo>
                  <a:pt x="145" y="143"/>
                </a:moveTo>
                <a:cubicBezTo>
                  <a:pt x="145" y="136"/>
                  <a:pt x="145" y="136"/>
                  <a:pt x="145" y="136"/>
                </a:cubicBezTo>
                <a:cubicBezTo>
                  <a:pt x="145" y="136"/>
                  <a:pt x="145" y="135"/>
                  <a:pt x="144" y="134"/>
                </a:cubicBezTo>
                <a:cubicBezTo>
                  <a:pt x="144" y="134"/>
                  <a:pt x="143" y="133"/>
                  <a:pt x="142" y="133"/>
                </a:cubicBezTo>
                <a:cubicBezTo>
                  <a:pt x="3" y="133"/>
                  <a:pt x="3" y="133"/>
                  <a:pt x="3" y="133"/>
                </a:cubicBezTo>
                <a:cubicBezTo>
                  <a:pt x="2" y="133"/>
                  <a:pt x="1" y="134"/>
                  <a:pt x="1" y="134"/>
                </a:cubicBezTo>
                <a:cubicBezTo>
                  <a:pt x="0" y="135"/>
                  <a:pt x="0" y="136"/>
                  <a:pt x="0" y="136"/>
                </a:cubicBezTo>
                <a:cubicBezTo>
                  <a:pt x="0" y="143"/>
                  <a:pt x="0" y="143"/>
                  <a:pt x="0" y="143"/>
                </a:cubicBezTo>
                <a:cubicBezTo>
                  <a:pt x="0" y="143"/>
                  <a:pt x="0" y="144"/>
                  <a:pt x="1" y="145"/>
                </a:cubicBezTo>
                <a:cubicBezTo>
                  <a:pt x="1" y="145"/>
                  <a:pt x="2" y="146"/>
                  <a:pt x="3" y="146"/>
                </a:cubicBezTo>
                <a:cubicBezTo>
                  <a:pt x="142" y="146"/>
                  <a:pt x="142" y="146"/>
                  <a:pt x="142" y="146"/>
                </a:cubicBezTo>
                <a:cubicBezTo>
                  <a:pt x="143" y="146"/>
                  <a:pt x="144" y="145"/>
                  <a:pt x="144" y="145"/>
                </a:cubicBezTo>
                <a:cubicBezTo>
                  <a:pt x="145" y="144"/>
                  <a:pt x="145" y="143"/>
                  <a:pt x="145" y="14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6" name="Freeform 186"/>
          <p:cNvSpPr>
            <a:spLocks noEditPoints="1"/>
          </p:cNvSpPr>
          <p:nvPr/>
        </p:nvSpPr>
        <p:spPr bwMode="auto">
          <a:xfrm>
            <a:off x="8392040" y="3726880"/>
            <a:ext cx="218526" cy="183146"/>
          </a:xfrm>
          <a:custGeom>
            <a:avLst/>
            <a:gdLst>
              <a:gd name="T0" fmla="*/ 153 w 157"/>
              <a:gd name="T1" fmla="*/ 129 h 133"/>
              <a:gd name="T2" fmla="*/ 4 w 157"/>
              <a:gd name="T3" fmla="*/ 129 h 133"/>
              <a:gd name="T4" fmla="*/ 4 w 157"/>
              <a:gd name="T5" fmla="*/ 5 h 133"/>
              <a:gd name="T6" fmla="*/ 153 w 157"/>
              <a:gd name="T7" fmla="*/ 5 h 133"/>
              <a:gd name="T8" fmla="*/ 48 w 157"/>
              <a:gd name="T9" fmla="*/ 28 h 133"/>
              <a:gd name="T10" fmla="*/ 15 w 157"/>
              <a:gd name="T11" fmla="*/ 25 h 133"/>
              <a:gd name="T12" fmla="*/ 12 w 157"/>
              <a:gd name="T13" fmla="*/ 46 h 133"/>
              <a:gd name="T14" fmla="*/ 45 w 157"/>
              <a:gd name="T15" fmla="*/ 49 h 133"/>
              <a:gd name="T16" fmla="*/ 48 w 157"/>
              <a:gd name="T17" fmla="*/ 82 h 133"/>
              <a:gd name="T18" fmla="*/ 45 w 157"/>
              <a:gd name="T19" fmla="*/ 61 h 133"/>
              <a:gd name="T20" fmla="*/ 12 w 157"/>
              <a:gd name="T21" fmla="*/ 64 h 133"/>
              <a:gd name="T22" fmla="*/ 15 w 157"/>
              <a:gd name="T23" fmla="*/ 85 h 133"/>
              <a:gd name="T24" fmla="*/ 48 w 157"/>
              <a:gd name="T25" fmla="*/ 82 h 133"/>
              <a:gd name="T26" fmla="*/ 47 w 157"/>
              <a:gd name="T27" fmla="*/ 98 h 133"/>
              <a:gd name="T28" fmla="*/ 13 w 157"/>
              <a:gd name="T29" fmla="*/ 98 h 133"/>
              <a:gd name="T30" fmla="*/ 13 w 157"/>
              <a:gd name="T31" fmla="*/ 120 h 133"/>
              <a:gd name="T32" fmla="*/ 47 w 157"/>
              <a:gd name="T33" fmla="*/ 120 h 133"/>
              <a:gd name="T34" fmla="*/ 97 w 157"/>
              <a:gd name="T35" fmla="*/ 28 h 133"/>
              <a:gd name="T36" fmla="*/ 63 w 157"/>
              <a:gd name="T37" fmla="*/ 25 h 133"/>
              <a:gd name="T38" fmla="*/ 60 w 157"/>
              <a:gd name="T39" fmla="*/ 46 h 133"/>
              <a:gd name="T40" fmla="*/ 94 w 157"/>
              <a:gd name="T41" fmla="*/ 49 h 133"/>
              <a:gd name="T42" fmla="*/ 97 w 157"/>
              <a:gd name="T43" fmla="*/ 82 h 133"/>
              <a:gd name="T44" fmla="*/ 94 w 157"/>
              <a:gd name="T45" fmla="*/ 61 h 133"/>
              <a:gd name="T46" fmla="*/ 60 w 157"/>
              <a:gd name="T47" fmla="*/ 64 h 133"/>
              <a:gd name="T48" fmla="*/ 63 w 157"/>
              <a:gd name="T49" fmla="*/ 85 h 133"/>
              <a:gd name="T50" fmla="*/ 97 w 157"/>
              <a:gd name="T51" fmla="*/ 82 h 133"/>
              <a:gd name="T52" fmla="*/ 96 w 157"/>
              <a:gd name="T53" fmla="*/ 98 h 133"/>
              <a:gd name="T54" fmla="*/ 61 w 157"/>
              <a:gd name="T55" fmla="*/ 98 h 133"/>
              <a:gd name="T56" fmla="*/ 61 w 157"/>
              <a:gd name="T57" fmla="*/ 120 h 133"/>
              <a:gd name="T58" fmla="*/ 96 w 157"/>
              <a:gd name="T59" fmla="*/ 120 h 133"/>
              <a:gd name="T60" fmla="*/ 145 w 157"/>
              <a:gd name="T61" fmla="*/ 28 h 133"/>
              <a:gd name="T62" fmla="*/ 112 w 157"/>
              <a:gd name="T63" fmla="*/ 25 h 133"/>
              <a:gd name="T64" fmla="*/ 109 w 157"/>
              <a:gd name="T65" fmla="*/ 46 h 133"/>
              <a:gd name="T66" fmla="*/ 142 w 157"/>
              <a:gd name="T67" fmla="*/ 49 h 133"/>
              <a:gd name="T68" fmla="*/ 145 w 157"/>
              <a:gd name="T69" fmla="*/ 82 h 133"/>
              <a:gd name="T70" fmla="*/ 142 w 157"/>
              <a:gd name="T71" fmla="*/ 61 h 133"/>
              <a:gd name="T72" fmla="*/ 109 w 157"/>
              <a:gd name="T73" fmla="*/ 64 h 133"/>
              <a:gd name="T74" fmla="*/ 112 w 157"/>
              <a:gd name="T75" fmla="*/ 85 h 133"/>
              <a:gd name="T76" fmla="*/ 145 w 157"/>
              <a:gd name="T77" fmla="*/ 82 h 133"/>
              <a:gd name="T78" fmla="*/ 144 w 157"/>
              <a:gd name="T79" fmla="*/ 98 h 133"/>
              <a:gd name="T80" fmla="*/ 110 w 157"/>
              <a:gd name="T81" fmla="*/ 98 h 133"/>
              <a:gd name="T82" fmla="*/ 110 w 157"/>
              <a:gd name="T83" fmla="*/ 120 h 133"/>
              <a:gd name="T84" fmla="*/ 144 w 157"/>
              <a:gd name="T85"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33">
                <a:moveTo>
                  <a:pt x="157" y="15"/>
                </a:moveTo>
                <a:cubicBezTo>
                  <a:pt x="157" y="118"/>
                  <a:pt x="157" y="118"/>
                  <a:pt x="157" y="118"/>
                </a:cubicBezTo>
                <a:cubicBezTo>
                  <a:pt x="157" y="122"/>
                  <a:pt x="156" y="126"/>
                  <a:pt x="153" y="129"/>
                </a:cubicBezTo>
                <a:cubicBezTo>
                  <a:pt x="150" y="132"/>
                  <a:pt x="146" y="133"/>
                  <a:pt x="142" y="133"/>
                </a:cubicBezTo>
                <a:cubicBezTo>
                  <a:pt x="15" y="133"/>
                  <a:pt x="15" y="133"/>
                  <a:pt x="15" y="133"/>
                </a:cubicBezTo>
                <a:cubicBezTo>
                  <a:pt x="11" y="133"/>
                  <a:pt x="7" y="132"/>
                  <a:pt x="4" y="129"/>
                </a:cubicBezTo>
                <a:cubicBezTo>
                  <a:pt x="1" y="126"/>
                  <a:pt x="0" y="122"/>
                  <a:pt x="0" y="118"/>
                </a:cubicBezTo>
                <a:cubicBezTo>
                  <a:pt x="0" y="15"/>
                  <a:pt x="0" y="15"/>
                  <a:pt x="0" y="15"/>
                </a:cubicBezTo>
                <a:cubicBezTo>
                  <a:pt x="0" y="11"/>
                  <a:pt x="1" y="8"/>
                  <a:pt x="4" y="5"/>
                </a:cubicBezTo>
                <a:cubicBezTo>
                  <a:pt x="7" y="2"/>
                  <a:pt x="11" y="0"/>
                  <a:pt x="15" y="0"/>
                </a:cubicBezTo>
                <a:cubicBezTo>
                  <a:pt x="142" y="0"/>
                  <a:pt x="142" y="0"/>
                  <a:pt x="142" y="0"/>
                </a:cubicBezTo>
                <a:cubicBezTo>
                  <a:pt x="146" y="0"/>
                  <a:pt x="150" y="2"/>
                  <a:pt x="153" y="5"/>
                </a:cubicBezTo>
                <a:cubicBezTo>
                  <a:pt x="156" y="8"/>
                  <a:pt x="157" y="11"/>
                  <a:pt x="157" y="15"/>
                </a:cubicBezTo>
                <a:close/>
                <a:moveTo>
                  <a:pt x="48" y="46"/>
                </a:moveTo>
                <a:cubicBezTo>
                  <a:pt x="48" y="28"/>
                  <a:pt x="48" y="28"/>
                  <a:pt x="48" y="28"/>
                </a:cubicBezTo>
                <a:cubicBezTo>
                  <a:pt x="48" y="27"/>
                  <a:pt x="48" y="26"/>
                  <a:pt x="47" y="25"/>
                </a:cubicBezTo>
                <a:cubicBezTo>
                  <a:pt x="47" y="25"/>
                  <a:pt x="46" y="25"/>
                  <a:pt x="45" y="25"/>
                </a:cubicBezTo>
                <a:cubicBezTo>
                  <a:pt x="15" y="25"/>
                  <a:pt x="15" y="25"/>
                  <a:pt x="15" y="25"/>
                </a:cubicBezTo>
                <a:cubicBezTo>
                  <a:pt x="14" y="25"/>
                  <a:pt x="13" y="25"/>
                  <a:pt x="13" y="25"/>
                </a:cubicBezTo>
                <a:cubicBezTo>
                  <a:pt x="12" y="26"/>
                  <a:pt x="12" y="27"/>
                  <a:pt x="12" y="28"/>
                </a:cubicBezTo>
                <a:cubicBezTo>
                  <a:pt x="12" y="46"/>
                  <a:pt x="12" y="46"/>
                  <a:pt x="12" y="46"/>
                </a:cubicBezTo>
                <a:cubicBezTo>
                  <a:pt x="12" y="47"/>
                  <a:pt x="12" y="47"/>
                  <a:pt x="13" y="48"/>
                </a:cubicBezTo>
                <a:cubicBezTo>
                  <a:pt x="13" y="48"/>
                  <a:pt x="14" y="49"/>
                  <a:pt x="15" y="49"/>
                </a:cubicBezTo>
                <a:cubicBezTo>
                  <a:pt x="45" y="49"/>
                  <a:pt x="45" y="49"/>
                  <a:pt x="45" y="49"/>
                </a:cubicBezTo>
                <a:cubicBezTo>
                  <a:pt x="46" y="49"/>
                  <a:pt x="47" y="48"/>
                  <a:pt x="47" y="48"/>
                </a:cubicBezTo>
                <a:cubicBezTo>
                  <a:pt x="48" y="47"/>
                  <a:pt x="48" y="47"/>
                  <a:pt x="48" y="46"/>
                </a:cubicBezTo>
                <a:close/>
                <a:moveTo>
                  <a:pt x="48" y="82"/>
                </a:moveTo>
                <a:cubicBezTo>
                  <a:pt x="48" y="64"/>
                  <a:pt x="48" y="64"/>
                  <a:pt x="48" y="64"/>
                </a:cubicBezTo>
                <a:cubicBezTo>
                  <a:pt x="48" y="63"/>
                  <a:pt x="48" y="62"/>
                  <a:pt x="47" y="62"/>
                </a:cubicBezTo>
                <a:cubicBezTo>
                  <a:pt x="47" y="61"/>
                  <a:pt x="46" y="61"/>
                  <a:pt x="45" y="61"/>
                </a:cubicBezTo>
                <a:cubicBezTo>
                  <a:pt x="15" y="61"/>
                  <a:pt x="15" y="61"/>
                  <a:pt x="15" y="61"/>
                </a:cubicBezTo>
                <a:cubicBezTo>
                  <a:pt x="14" y="61"/>
                  <a:pt x="13" y="61"/>
                  <a:pt x="13" y="62"/>
                </a:cubicBezTo>
                <a:cubicBezTo>
                  <a:pt x="12" y="62"/>
                  <a:pt x="12" y="63"/>
                  <a:pt x="12" y="64"/>
                </a:cubicBezTo>
                <a:cubicBezTo>
                  <a:pt x="12" y="82"/>
                  <a:pt x="12" y="82"/>
                  <a:pt x="12" y="82"/>
                </a:cubicBezTo>
                <a:cubicBezTo>
                  <a:pt x="12" y="83"/>
                  <a:pt x="12" y="84"/>
                  <a:pt x="13" y="84"/>
                </a:cubicBezTo>
                <a:cubicBezTo>
                  <a:pt x="13" y="85"/>
                  <a:pt x="14" y="85"/>
                  <a:pt x="15" y="85"/>
                </a:cubicBezTo>
                <a:cubicBezTo>
                  <a:pt x="45" y="85"/>
                  <a:pt x="45" y="85"/>
                  <a:pt x="45" y="85"/>
                </a:cubicBezTo>
                <a:cubicBezTo>
                  <a:pt x="46" y="85"/>
                  <a:pt x="47" y="85"/>
                  <a:pt x="47" y="84"/>
                </a:cubicBezTo>
                <a:cubicBezTo>
                  <a:pt x="48" y="84"/>
                  <a:pt x="48" y="83"/>
                  <a:pt x="48" y="82"/>
                </a:cubicBezTo>
                <a:close/>
                <a:moveTo>
                  <a:pt x="48" y="118"/>
                </a:moveTo>
                <a:cubicBezTo>
                  <a:pt x="48" y="100"/>
                  <a:pt x="48" y="100"/>
                  <a:pt x="48" y="100"/>
                </a:cubicBezTo>
                <a:cubicBezTo>
                  <a:pt x="48" y="99"/>
                  <a:pt x="48" y="99"/>
                  <a:pt x="47" y="98"/>
                </a:cubicBezTo>
                <a:cubicBezTo>
                  <a:pt x="47" y="97"/>
                  <a:pt x="46" y="97"/>
                  <a:pt x="45" y="97"/>
                </a:cubicBezTo>
                <a:cubicBezTo>
                  <a:pt x="15" y="97"/>
                  <a:pt x="15" y="97"/>
                  <a:pt x="15" y="97"/>
                </a:cubicBezTo>
                <a:cubicBezTo>
                  <a:pt x="14" y="97"/>
                  <a:pt x="13" y="97"/>
                  <a:pt x="13" y="98"/>
                </a:cubicBezTo>
                <a:cubicBezTo>
                  <a:pt x="12" y="99"/>
                  <a:pt x="12" y="99"/>
                  <a:pt x="12" y="100"/>
                </a:cubicBezTo>
                <a:cubicBezTo>
                  <a:pt x="12" y="118"/>
                  <a:pt x="12" y="118"/>
                  <a:pt x="12" y="118"/>
                </a:cubicBezTo>
                <a:cubicBezTo>
                  <a:pt x="12" y="119"/>
                  <a:pt x="12" y="120"/>
                  <a:pt x="13" y="120"/>
                </a:cubicBezTo>
                <a:cubicBezTo>
                  <a:pt x="13" y="121"/>
                  <a:pt x="14" y="121"/>
                  <a:pt x="15" y="121"/>
                </a:cubicBezTo>
                <a:cubicBezTo>
                  <a:pt x="45" y="121"/>
                  <a:pt x="45" y="121"/>
                  <a:pt x="45" y="121"/>
                </a:cubicBezTo>
                <a:cubicBezTo>
                  <a:pt x="46" y="121"/>
                  <a:pt x="47" y="121"/>
                  <a:pt x="47" y="120"/>
                </a:cubicBezTo>
                <a:cubicBezTo>
                  <a:pt x="48" y="120"/>
                  <a:pt x="48" y="119"/>
                  <a:pt x="48" y="118"/>
                </a:cubicBezTo>
                <a:close/>
                <a:moveTo>
                  <a:pt x="97" y="46"/>
                </a:moveTo>
                <a:cubicBezTo>
                  <a:pt x="97" y="28"/>
                  <a:pt x="97" y="28"/>
                  <a:pt x="97" y="28"/>
                </a:cubicBezTo>
                <a:cubicBezTo>
                  <a:pt x="97" y="27"/>
                  <a:pt x="96" y="26"/>
                  <a:pt x="96" y="25"/>
                </a:cubicBezTo>
                <a:cubicBezTo>
                  <a:pt x="95" y="25"/>
                  <a:pt x="94" y="25"/>
                  <a:pt x="94" y="25"/>
                </a:cubicBezTo>
                <a:cubicBezTo>
                  <a:pt x="63" y="25"/>
                  <a:pt x="63" y="25"/>
                  <a:pt x="63" y="25"/>
                </a:cubicBezTo>
                <a:cubicBezTo>
                  <a:pt x="62" y="25"/>
                  <a:pt x="62" y="25"/>
                  <a:pt x="61" y="25"/>
                </a:cubicBezTo>
                <a:cubicBezTo>
                  <a:pt x="61" y="26"/>
                  <a:pt x="60" y="27"/>
                  <a:pt x="60" y="28"/>
                </a:cubicBezTo>
                <a:cubicBezTo>
                  <a:pt x="60" y="46"/>
                  <a:pt x="60" y="46"/>
                  <a:pt x="60" y="46"/>
                </a:cubicBezTo>
                <a:cubicBezTo>
                  <a:pt x="60" y="47"/>
                  <a:pt x="61" y="47"/>
                  <a:pt x="61" y="48"/>
                </a:cubicBezTo>
                <a:cubicBezTo>
                  <a:pt x="62" y="48"/>
                  <a:pt x="62" y="49"/>
                  <a:pt x="63" y="49"/>
                </a:cubicBezTo>
                <a:cubicBezTo>
                  <a:pt x="94" y="49"/>
                  <a:pt x="94" y="49"/>
                  <a:pt x="94" y="49"/>
                </a:cubicBezTo>
                <a:cubicBezTo>
                  <a:pt x="94" y="49"/>
                  <a:pt x="95" y="48"/>
                  <a:pt x="96" y="48"/>
                </a:cubicBezTo>
                <a:cubicBezTo>
                  <a:pt x="96" y="47"/>
                  <a:pt x="97" y="47"/>
                  <a:pt x="97" y="46"/>
                </a:cubicBezTo>
                <a:close/>
                <a:moveTo>
                  <a:pt x="97" y="82"/>
                </a:moveTo>
                <a:cubicBezTo>
                  <a:pt x="97" y="64"/>
                  <a:pt x="97" y="64"/>
                  <a:pt x="97" y="64"/>
                </a:cubicBezTo>
                <a:cubicBezTo>
                  <a:pt x="97" y="63"/>
                  <a:pt x="96" y="62"/>
                  <a:pt x="96" y="62"/>
                </a:cubicBezTo>
                <a:cubicBezTo>
                  <a:pt x="95" y="61"/>
                  <a:pt x="94" y="61"/>
                  <a:pt x="94" y="61"/>
                </a:cubicBezTo>
                <a:cubicBezTo>
                  <a:pt x="63" y="61"/>
                  <a:pt x="63" y="61"/>
                  <a:pt x="63" y="61"/>
                </a:cubicBezTo>
                <a:cubicBezTo>
                  <a:pt x="62" y="61"/>
                  <a:pt x="62" y="61"/>
                  <a:pt x="61" y="62"/>
                </a:cubicBezTo>
                <a:cubicBezTo>
                  <a:pt x="61" y="62"/>
                  <a:pt x="60" y="63"/>
                  <a:pt x="60" y="64"/>
                </a:cubicBezTo>
                <a:cubicBezTo>
                  <a:pt x="60" y="82"/>
                  <a:pt x="60" y="82"/>
                  <a:pt x="60" y="82"/>
                </a:cubicBezTo>
                <a:cubicBezTo>
                  <a:pt x="60" y="83"/>
                  <a:pt x="61" y="84"/>
                  <a:pt x="61" y="84"/>
                </a:cubicBezTo>
                <a:cubicBezTo>
                  <a:pt x="62" y="85"/>
                  <a:pt x="62" y="85"/>
                  <a:pt x="63" y="85"/>
                </a:cubicBezTo>
                <a:cubicBezTo>
                  <a:pt x="94" y="85"/>
                  <a:pt x="94" y="85"/>
                  <a:pt x="94" y="85"/>
                </a:cubicBezTo>
                <a:cubicBezTo>
                  <a:pt x="94" y="85"/>
                  <a:pt x="95" y="85"/>
                  <a:pt x="96" y="84"/>
                </a:cubicBezTo>
                <a:cubicBezTo>
                  <a:pt x="96" y="84"/>
                  <a:pt x="97" y="83"/>
                  <a:pt x="97" y="82"/>
                </a:cubicBezTo>
                <a:close/>
                <a:moveTo>
                  <a:pt x="97" y="118"/>
                </a:moveTo>
                <a:cubicBezTo>
                  <a:pt x="97" y="100"/>
                  <a:pt x="97" y="100"/>
                  <a:pt x="97" y="100"/>
                </a:cubicBezTo>
                <a:cubicBezTo>
                  <a:pt x="97" y="99"/>
                  <a:pt x="96" y="99"/>
                  <a:pt x="96" y="98"/>
                </a:cubicBezTo>
                <a:cubicBezTo>
                  <a:pt x="95" y="97"/>
                  <a:pt x="94" y="97"/>
                  <a:pt x="94" y="97"/>
                </a:cubicBezTo>
                <a:cubicBezTo>
                  <a:pt x="63" y="97"/>
                  <a:pt x="63" y="97"/>
                  <a:pt x="63" y="97"/>
                </a:cubicBezTo>
                <a:cubicBezTo>
                  <a:pt x="62" y="97"/>
                  <a:pt x="62" y="97"/>
                  <a:pt x="61" y="98"/>
                </a:cubicBezTo>
                <a:cubicBezTo>
                  <a:pt x="61" y="99"/>
                  <a:pt x="60" y="99"/>
                  <a:pt x="60" y="100"/>
                </a:cubicBezTo>
                <a:cubicBezTo>
                  <a:pt x="60" y="118"/>
                  <a:pt x="60" y="118"/>
                  <a:pt x="60" y="118"/>
                </a:cubicBezTo>
                <a:cubicBezTo>
                  <a:pt x="60" y="119"/>
                  <a:pt x="61" y="120"/>
                  <a:pt x="61" y="120"/>
                </a:cubicBezTo>
                <a:cubicBezTo>
                  <a:pt x="62" y="121"/>
                  <a:pt x="62" y="121"/>
                  <a:pt x="63" y="121"/>
                </a:cubicBezTo>
                <a:cubicBezTo>
                  <a:pt x="94" y="121"/>
                  <a:pt x="94" y="121"/>
                  <a:pt x="94" y="121"/>
                </a:cubicBezTo>
                <a:cubicBezTo>
                  <a:pt x="94" y="121"/>
                  <a:pt x="95" y="121"/>
                  <a:pt x="96" y="120"/>
                </a:cubicBezTo>
                <a:cubicBezTo>
                  <a:pt x="96" y="120"/>
                  <a:pt x="97" y="119"/>
                  <a:pt x="97" y="118"/>
                </a:cubicBezTo>
                <a:close/>
                <a:moveTo>
                  <a:pt x="145" y="46"/>
                </a:moveTo>
                <a:cubicBezTo>
                  <a:pt x="145" y="28"/>
                  <a:pt x="145" y="28"/>
                  <a:pt x="145" y="28"/>
                </a:cubicBezTo>
                <a:cubicBezTo>
                  <a:pt x="145" y="27"/>
                  <a:pt x="145" y="26"/>
                  <a:pt x="144" y="25"/>
                </a:cubicBezTo>
                <a:cubicBezTo>
                  <a:pt x="144" y="25"/>
                  <a:pt x="143" y="25"/>
                  <a:pt x="142" y="25"/>
                </a:cubicBezTo>
                <a:cubicBezTo>
                  <a:pt x="112" y="25"/>
                  <a:pt x="112" y="25"/>
                  <a:pt x="112" y="25"/>
                </a:cubicBezTo>
                <a:cubicBezTo>
                  <a:pt x="111" y="25"/>
                  <a:pt x="110" y="25"/>
                  <a:pt x="110" y="25"/>
                </a:cubicBezTo>
                <a:cubicBezTo>
                  <a:pt x="109" y="26"/>
                  <a:pt x="109" y="27"/>
                  <a:pt x="109" y="28"/>
                </a:cubicBezTo>
                <a:cubicBezTo>
                  <a:pt x="109" y="46"/>
                  <a:pt x="109" y="46"/>
                  <a:pt x="109" y="46"/>
                </a:cubicBezTo>
                <a:cubicBezTo>
                  <a:pt x="109" y="47"/>
                  <a:pt x="109" y="47"/>
                  <a:pt x="110" y="48"/>
                </a:cubicBezTo>
                <a:cubicBezTo>
                  <a:pt x="110" y="48"/>
                  <a:pt x="111" y="49"/>
                  <a:pt x="112" y="49"/>
                </a:cubicBezTo>
                <a:cubicBezTo>
                  <a:pt x="142" y="49"/>
                  <a:pt x="142" y="49"/>
                  <a:pt x="142" y="49"/>
                </a:cubicBezTo>
                <a:cubicBezTo>
                  <a:pt x="143" y="49"/>
                  <a:pt x="144" y="48"/>
                  <a:pt x="144" y="48"/>
                </a:cubicBezTo>
                <a:cubicBezTo>
                  <a:pt x="145" y="47"/>
                  <a:pt x="145" y="47"/>
                  <a:pt x="145" y="46"/>
                </a:cubicBezTo>
                <a:close/>
                <a:moveTo>
                  <a:pt x="145" y="82"/>
                </a:moveTo>
                <a:cubicBezTo>
                  <a:pt x="145" y="64"/>
                  <a:pt x="145" y="64"/>
                  <a:pt x="145" y="64"/>
                </a:cubicBezTo>
                <a:cubicBezTo>
                  <a:pt x="145" y="63"/>
                  <a:pt x="145" y="62"/>
                  <a:pt x="144" y="62"/>
                </a:cubicBezTo>
                <a:cubicBezTo>
                  <a:pt x="144" y="61"/>
                  <a:pt x="143" y="61"/>
                  <a:pt x="142" y="61"/>
                </a:cubicBezTo>
                <a:cubicBezTo>
                  <a:pt x="112" y="61"/>
                  <a:pt x="112" y="61"/>
                  <a:pt x="112" y="61"/>
                </a:cubicBezTo>
                <a:cubicBezTo>
                  <a:pt x="111" y="61"/>
                  <a:pt x="110" y="61"/>
                  <a:pt x="110" y="62"/>
                </a:cubicBezTo>
                <a:cubicBezTo>
                  <a:pt x="109" y="62"/>
                  <a:pt x="109" y="63"/>
                  <a:pt x="109" y="64"/>
                </a:cubicBezTo>
                <a:cubicBezTo>
                  <a:pt x="109" y="82"/>
                  <a:pt x="109" y="82"/>
                  <a:pt x="109" y="82"/>
                </a:cubicBezTo>
                <a:cubicBezTo>
                  <a:pt x="109" y="83"/>
                  <a:pt x="109" y="84"/>
                  <a:pt x="110" y="84"/>
                </a:cubicBezTo>
                <a:cubicBezTo>
                  <a:pt x="110" y="85"/>
                  <a:pt x="111" y="85"/>
                  <a:pt x="112" y="85"/>
                </a:cubicBezTo>
                <a:cubicBezTo>
                  <a:pt x="142" y="85"/>
                  <a:pt x="142" y="85"/>
                  <a:pt x="142" y="85"/>
                </a:cubicBezTo>
                <a:cubicBezTo>
                  <a:pt x="143" y="85"/>
                  <a:pt x="144" y="85"/>
                  <a:pt x="144" y="84"/>
                </a:cubicBezTo>
                <a:cubicBezTo>
                  <a:pt x="145" y="84"/>
                  <a:pt x="145" y="83"/>
                  <a:pt x="145" y="82"/>
                </a:cubicBezTo>
                <a:close/>
                <a:moveTo>
                  <a:pt x="145" y="118"/>
                </a:moveTo>
                <a:cubicBezTo>
                  <a:pt x="145" y="100"/>
                  <a:pt x="145" y="100"/>
                  <a:pt x="145" y="100"/>
                </a:cubicBezTo>
                <a:cubicBezTo>
                  <a:pt x="145" y="99"/>
                  <a:pt x="145" y="99"/>
                  <a:pt x="144" y="98"/>
                </a:cubicBezTo>
                <a:cubicBezTo>
                  <a:pt x="144" y="97"/>
                  <a:pt x="143" y="97"/>
                  <a:pt x="142" y="97"/>
                </a:cubicBezTo>
                <a:cubicBezTo>
                  <a:pt x="112" y="97"/>
                  <a:pt x="112" y="97"/>
                  <a:pt x="112" y="97"/>
                </a:cubicBezTo>
                <a:cubicBezTo>
                  <a:pt x="111" y="97"/>
                  <a:pt x="110" y="97"/>
                  <a:pt x="110" y="98"/>
                </a:cubicBezTo>
                <a:cubicBezTo>
                  <a:pt x="109" y="99"/>
                  <a:pt x="109" y="99"/>
                  <a:pt x="109" y="100"/>
                </a:cubicBezTo>
                <a:cubicBezTo>
                  <a:pt x="109" y="118"/>
                  <a:pt x="109" y="118"/>
                  <a:pt x="109" y="118"/>
                </a:cubicBezTo>
                <a:cubicBezTo>
                  <a:pt x="109" y="119"/>
                  <a:pt x="109" y="120"/>
                  <a:pt x="110" y="120"/>
                </a:cubicBezTo>
                <a:cubicBezTo>
                  <a:pt x="110" y="121"/>
                  <a:pt x="111" y="121"/>
                  <a:pt x="112" y="121"/>
                </a:cubicBezTo>
                <a:cubicBezTo>
                  <a:pt x="142" y="121"/>
                  <a:pt x="142" y="121"/>
                  <a:pt x="142" y="121"/>
                </a:cubicBezTo>
                <a:cubicBezTo>
                  <a:pt x="143" y="121"/>
                  <a:pt x="144" y="121"/>
                  <a:pt x="144" y="120"/>
                </a:cubicBezTo>
                <a:cubicBezTo>
                  <a:pt x="145" y="120"/>
                  <a:pt x="145" y="119"/>
                  <a:pt x="145"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7" name="Freeform 187"/>
          <p:cNvSpPr>
            <a:spLocks noEditPoints="1"/>
          </p:cNvSpPr>
          <p:nvPr/>
        </p:nvSpPr>
        <p:spPr bwMode="auto">
          <a:xfrm>
            <a:off x="8668840" y="3710229"/>
            <a:ext cx="214364" cy="214364"/>
          </a:xfrm>
          <a:custGeom>
            <a:avLst/>
            <a:gdLst>
              <a:gd name="T0" fmla="*/ 153 w 155"/>
              <a:gd name="T1" fmla="*/ 27 h 155"/>
              <a:gd name="T2" fmla="*/ 151 w 155"/>
              <a:gd name="T3" fmla="*/ 32 h 155"/>
              <a:gd name="T4" fmla="*/ 29 w 155"/>
              <a:gd name="T5" fmla="*/ 153 h 155"/>
              <a:gd name="T6" fmla="*/ 25 w 155"/>
              <a:gd name="T7" fmla="*/ 155 h 155"/>
              <a:gd name="T8" fmla="*/ 21 w 155"/>
              <a:gd name="T9" fmla="*/ 153 h 155"/>
              <a:gd name="T10" fmla="*/ 2 w 155"/>
              <a:gd name="T11" fmla="*/ 135 h 155"/>
              <a:gd name="T12" fmla="*/ 0 w 155"/>
              <a:gd name="T13" fmla="*/ 130 h 155"/>
              <a:gd name="T14" fmla="*/ 2 w 155"/>
              <a:gd name="T15" fmla="*/ 126 h 155"/>
              <a:gd name="T16" fmla="*/ 124 w 155"/>
              <a:gd name="T17" fmla="*/ 4 h 155"/>
              <a:gd name="T18" fmla="*/ 128 w 155"/>
              <a:gd name="T19" fmla="*/ 3 h 155"/>
              <a:gd name="T20" fmla="*/ 132 w 155"/>
              <a:gd name="T21" fmla="*/ 4 h 155"/>
              <a:gd name="T22" fmla="*/ 151 w 155"/>
              <a:gd name="T23" fmla="*/ 23 h 155"/>
              <a:gd name="T24" fmla="*/ 153 w 155"/>
              <a:gd name="T25" fmla="*/ 27 h 155"/>
              <a:gd name="T26" fmla="*/ 25 w 155"/>
              <a:gd name="T27" fmla="*/ 9 h 155"/>
              <a:gd name="T28" fmla="*/ 34 w 155"/>
              <a:gd name="T29" fmla="*/ 12 h 155"/>
              <a:gd name="T30" fmla="*/ 25 w 155"/>
              <a:gd name="T31" fmla="*/ 15 h 155"/>
              <a:gd name="T32" fmla="*/ 22 w 155"/>
              <a:gd name="T33" fmla="*/ 24 h 155"/>
              <a:gd name="T34" fmla="*/ 19 w 155"/>
              <a:gd name="T35" fmla="*/ 15 h 155"/>
              <a:gd name="T36" fmla="*/ 10 w 155"/>
              <a:gd name="T37" fmla="*/ 12 h 155"/>
              <a:gd name="T38" fmla="*/ 19 w 155"/>
              <a:gd name="T39" fmla="*/ 9 h 155"/>
              <a:gd name="T40" fmla="*/ 22 w 155"/>
              <a:gd name="T41" fmla="*/ 0 h 155"/>
              <a:gd name="T42" fmla="*/ 25 w 155"/>
              <a:gd name="T43" fmla="*/ 9 h 155"/>
              <a:gd name="T44" fmla="*/ 58 w 155"/>
              <a:gd name="T45" fmla="*/ 25 h 155"/>
              <a:gd name="T46" fmla="*/ 77 w 155"/>
              <a:gd name="T47" fmla="*/ 30 h 155"/>
              <a:gd name="T48" fmla="*/ 58 w 155"/>
              <a:gd name="T49" fmla="*/ 36 h 155"/>
              <a:gd name="T50" fmla="*/ 52 w 155"/>
              <a:gd name="T51" fmla="*/ 55 h 155"/>
              <a:gd name="T52" fmla="*/ 47 w 155"/>
              <a:gd name="T53" fmla="*/ 36 h 155"/>
              <a:gd name="T54" fmla="*/ 28 w 155"/>
              <a:gd name="T55" fmla="*/ 30 h 155"/>
              <a:gd name="T56" fmla="*/ 47 w 155"/>
              <a:gd name="T57" fmla="*/ 25 h 155"/>
              <a:gd name="T58" fmla="*/ 52 w 155"/>
              <a:gd name="T59" fmla="*/ 6 h 155"/>
              <a:gd name="T60" fmla="*/ 58 w 155"/>
              <a:gd name="T61" fmla="*/ 25 h 155"/>
              <a:gd name="T62" fmla="*/ 85 w 155"/>
              <a:gd name="T63" fmla="*/ 9 h 155"/>
              <a:gd name="T64" fmla="*/ 95 w 155"/>
              <a:gd name="T65" fmla="*/ 12 h 155"/>
              <a:gd name="T66" fmla="*/ 85 w 155"/>
              <a:gd name="T67" fmla="*/ 15 h 155"/>
              <a:gd name="T68" fmla="*/ 83 w 155"/>
              <a:gd name="T69" fmla="*/ 24 h 155"/>
              <a:gd name="T70" fmla="*/ 80 w 155"/>
              <a:gd name="T71" fmla="*/ 15 h 155"/>
              <a:gd name="T72" fmla="*/ 70 w 155"/>
              <a:gd name="T73" fmla="*/ 12 h 155"/>
              <a:gd name="T74" fmla="*/ 80 w 155"/>
              <a:gd name="T75" fmla="*/ 9 h 155"/>
              <a:gd name="T76" fmla="*/ 83 w 155"/>
              <a:gd name="T77" fmla="*/ 0 h 155"/>
              <a:gd name="T78" fmla="*/ 85 w 155"/>
              <a:gd name="T79" fmla="*/ 9 h 155"/>
              <a:gd name="T80" fmla="*/ 110 w 155"/>
              <a:gd name="T81" fmla="*/ 55 h 155"/>
              <a:gd name="T82" fmla="*/ 138 w 155"/>
              <a:gd name="T83" fmla="*/ 27 h 155"/>
              <a:gd name="T84" fmla="*/ 128 w 155"/>
              <a:gd name="T85" fmla="*/ 17 h 155"/>
              <a:gd name="T86" fmla="*/ 100 w 155"/>
              <a:gd name="T87" fmla="*/ 45 h 155"/>
              <a:gd name="T88" fmla="*/ 110 w 155"/>
              <a:gd name="T89" fmla="*/ 55 h 155"/>
              <a:gd name="T90" fmla="*/ 146 w 155"/>
              <a:gd name="T91" fmla="*/ 70 h 155"/>
              <a:gd name="T92" fmla="*/ 155 w 155"/>
              <a:gd name="T93" fmla="*/ 73 h 155"/>
              <a:gd name="T94" fmla="*/ 146 w 155"/>
              <a:gd name="T95" fmla="*/ 76 h 155"/>
              <a:gd name="T96" fmla="*/ 143 w 155"/>
              <a:gd name="T97" fmla="*/ 85 h 155"/>
              <a:gd name="T98" fmla="*/ 140 w 155"/>
              <a:gd name="T99" fmla="*/ 76 h 155"/>
              <a:gd name="T100" fmla="*/ 131 w 155"/>
              <a:gd name="T101" fmla="*/ 73 h 155"/>
              <a:gd name="T102" fmla="*/ 140 w 155"/>
              <a:gd name="T103" fmla="*/ 70 h 155"/>
              <a:gd name="T104" fmla="*/ 143 w 155"/>
              <a:gd name="T105" fmla="*/ 61 h 155"/>
              <a:gd name="T106" fmla="*/ 146 w 155"/>
              <a:gd name="T107" fmla="*/ 7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 h="155">
                <a:moveTo>
                  <a:pt x="153" y="27"/>
                </a:moveTo>
                <a:cubicBezTo>
                  <a:pt x="153" y="29"/>
                  <a:pt x="152" y="31"/>
                  <a:pt x="151" y="32"/>
                </a:cubicBezTo>
                <a:cubicBezTo>
                  <a:pt x="29" y="153"/>
                  <a:pt x="29" y="153"/>
                  <a:pt x="29" y="153"/>
                </a:cubicBezTo>
                <a:cubicBezTo>
                  <a:pt x="28" y="154"/>
                  <a:pt x="27" y="155"/>
                  <a:pt x="25" y="155"/>
                </a:cubicBezTo>
                <a:cubicBezTo>
                  <a:pt x="23" y="155"/>
                  <a:pt x="22" y="154"/>
                  <a:pt x="21" y="153"/>
                </a:cubicBezTo>
                <a:cubicBezTo>
                  <a:pt x="2" y="135"/>
                  <a:pt x="2" y="135"/>
                  <a:pt x="2" y="135"/>
                </a:cubicBezTo>
                <a:cubicBezTo>
                  <a:pt x="1" y="133"/>
                  <a:pt x="0" y="132"/>
                  <a:pt x="0" y="130"/>
                </a:cubicBezTo>
                <a:cubicBezTo>
                  <a:pt x="0" y="129"/>
                  <a:pt x="1" y="127"/>
                  <a:pt x="2" y="126"/>
                </a:cubicBezTo>
                <a:cubicBezTo>
                  <a:pt x="124" y="4"/>
                  <a:pt x="124" y="4"/>
                  <a:pt x="124" y="4"/>
                </a:cubicBezTo>
                <a:cubicBezTo>
                  <a:pt x="125" y="3"/>
                  <a:pt x="126" y="3"/>
                  <a:pt x="128" y="3"/>
                </a:cubicBezTo>
                <a:cubicBezTo>
                  <a:pt x="130" y="3"/>
                  <a:pt x="131" y="3"/>
                  <a:pt x="132" y="4"/>
                </a:cubicBezTo>
                <a:cubicBezTo>
                  <a:pt x="151" y="23"/>
                  <a:pt x="151" y="23"/>
                  <a:pt x="151" y="23"/>
                </a:cubicBezTo>
                <a:cubicBezTo>
                  <a:pt x="152" y="24"/>
                  <a:pt x="153" y="26"/>
                  <a:pt x="153" y="27"/>
                </a:cubicBezTo>
                <a:close/>
                <a:moveTo>
                  <a:pt x="25" y="9"/>
                </a:moveTo>
                <a:cubicBezTo>
                  <a:pt x="34" y="12"/>
                  <a:pt x="34" y="12"/>
                  <a:pt x="34" y="12"/>
                </a:cubicBezTo>
                <a:cubicBezTo>
                  <a:pt x="25" y="15"/>
                  <a:pt x="25" y="15"/>
                  <a:pt x="25" y="15"/>
                </a:cubicBezTo>
                <a:cubicBezTo>
                  <a:pt x="22" y="24"/>
                  <a:pt x="22" y="24"/>
                  <a:pt x="22" y="24"/>
                </a:cubicBezTo>
                <a:cubicBezTo>
                  <a:pt x="19" y="15"/>
                  <a:pt x="19" y="15"/>
                  <a:pt x="19" y="15"/>
                </a:cubicBezTo>
                <a:cubicBezTo>
                  <a:pt x="10" y="12"/>
                  <a:pt x="10" y="12"/>
                  <a:pt x="10" y="12"/>
                </a:cubicBezTo>
                <a:cubicBezTo>
                  <a:pt x="19" y="9"/>
                  <a:pt x="19" y="9"/>
                  <a:pt x="19" y="9"/>
                </a:cubicBezTo>
                <a:cubicBezTo>
                  <a:pt x="22" y="0"/>
                  <a:pt x="22" y="0"/>
                  <a:pt x="22" y="0"/>
                </a:cubicBezTo>
                <a:lnTo>
                  <a:pt x="25" y="9"/>
                </a:lnTo>
                <a:close/>
                <a:moveTo>
                  <a:pt x="58" y="25"/>
                </a:moveTo>
                <a:cubicBezTo>
                  <a:pt x="77" y="30"/>
                  <a:pt x="77" y="30"/>
                  <a:pt x="77" y="30"/>
                </a:cubicBezTo>
                <a:cubicBezTo>
                  <a:pt x="58" y="36"/>
                  <a:pt x="58" y="36"/>
                  <a:pt x="58" y="36"/>
                </a:cubicBezTo>
                <a:cubicBezTo>
                  <a:pt x="52" y="55"/>
                  <a:pt x="52" y="55"/>
                  <a:pt x="52" y="55"/>
                </a:cubicBezTo>
                <a:cubicBezTo>
                  <a:pt x="47" y="36"/>
                  <a:pt x="47" y="36"/>
                  <a:pt x="47" y="36"/>
                </a:cubicBezTo>
                <a:cubicBezTo>
                  <a:pt x="28" y="30"/>
                  <a:pt x="28" y="30"/>
                  <a:pt x="28" y="30"/>
                </a:cubicBezTo>
                <a:cubicBezTo>
                  <a:pt x="47" y="25"/>
                  <a:pt x="47" y="25"/>
                  <a:pt x="47" y="25"/>
                </a:cubicBezTo>
                <a:cubicBezTo>
                  <a:pt x="52" y="6"/>
                  <a:pt x="52" y="6"/>
                  <a:pt x="52" y="6"/>
                </a:cubicBezTo>
                <a:lnTo>
                  <a:pt x="58" y="25"/>
                </a:lnTo>
                <a:close/>
                <a:moveTo>
                  <a:pt x="85" y="9"/>
                </a:moveTo>
                <a:cubicBezTo>
                  <a:pt x="95" y="12"/>
                  <a:pt x="95" y="12"/>
                  <a:pt x="95" y="12"/>
                </a:cubicBezTo>
                <a:cubicBezTo>
                  <a:pt x="85" y="15"/>
                  <a:pt x="85" y="15"/>
                  <a:pt x="85" y="15"/>
                </a:cubicBezTo>
                <a:cubicBezTo>
                  <a:pt x="83" y="24"/>
                  <a:pt x="83" y="24"/>
                  <a:pt x="83" y="24"/>
                </a:cubicBezTo>
                <a:cubicBezTo>
                  <a:pt x="80" y="15"/>
                  <a:pt x="80" y="15"/>
                  <a:pt x="80" y="15"/>
                </a:cubicBezTo>
                <a:cubicBezTo>
                  <a:pt x="70" y="12"/>
                  <a:pt x="70" y="12"/>
                  <a:pt x="70" y="12"/>
                </a:cubicBezTo>
                <a:cubicBezTo>
                  <a:pt x="80" y="9"/>
                  <a:pt x="80" y="9"/>
                  <a:pt x="80" y="9"/>
                </a:cubicBezTo>
                <a:cubicBezTo>
                  <a:pt x="83" y="0"/>
                  <a:pt x="83" y="0"/>
                  <a:pt x="83" y="0"/>
                </a:cubicBezTo>
                <a:lnTo>
                  <a:pt x="85" y="9"/>
                </a:lnTo>
                <a:close/>
                <a:moveTo>
                  <a:pt x="110" y="55"/>
                </a:moveTo>
                <a:cubicBezTo>
                  <a:pt x="138" y="27"/>
                  <a:pt x="138" y="27"/>
                  <a:pt x="138" y="27"/>
                </a:cubicBezTo>
                <a:cubicBezTo>
                  <a:pt x="128" y="17"/>
                  <a:pt x="128" y="17"/>
                  <a:pt x="128" y="17"/>
                </a:cubicBezTo>
                <a:cubicBezTo>
                  <a:pt x="100" y="45"/>
                  <a:pt x="100" y="45"/>
                  <a:pt x="100" y="45"/>
                </a:cubicBezTo>
                <a:lnTo>
                  <a:pt x="110" y="55"/>
                </a:lnTo>
                <a:close/>
                <a:moveTo>
                  <a:pt x="146" y="70"/>
                </a:moveTo>
                <a:cubicBezTo>
                  <a:pt x="155" y="73"/>
                  <a:pt x="155" y="73"/>
                  <a:pt x="155" y="73"/>
                </a:cubicBezTo>
                <a:cubicBezTo>
                  <a:pt x="146" y="76"/>
                  <a:pt x="146" y="76"/>
                  <a:pt x="146" y="76"/>
                </a:cubicBezTo>
                <a:cubicBezTo>
                  <a:pt x="143" y="85"/>
                  <a:pt x="143" y="85"/>
                  <a:pt x="143" y="85"/>
                </a:cubicBezTo>
                <a:cubicBezTo>
                  <a:pt x="140" y="76"/>
                  <a:pt x="140" y="76"/>
                  <a:pt x="140" y="76"/>
                </a:cubicBezTo>
                <a:cubicBezTo>
                  <a:pt x="131" y="73"/>
                  <a:pt x="131" y="73"/>
                  <a:pt x="131" y="73"/>
                </a:cubicBezTo>
                <a:cubicBezTo>
                  <a:pt x="140" y="70"/>
                  <a:pt x="140" y="70"/>
                  <a:pt x="140" y="70"/>
                </a:cubicBezTo>
                <a:cubicBezTo>
                  <a:pt x="143" y="61"/>
                  <a:pt x="143" y="61"/>
                  <a:pt x="143" y="61"/>
                </a:cubicBezTo>
                <a:lnTo>
                  <a:pt x="146" y="7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8" name="Freeform 188"/>
          <p:cNvSpPr>
            <a:spLocks noEditPoints="1"/>
          </p:cNvSpPr>
          <p:nvPr/>
        </p:nvSpPr>
        <p:spPr bwMode="auto">
          <a:xfrm>
            <a:off x="8947720" y="3743529"/>
            <a:ext cx="224769" cy="185226"/>
          </a:xfrm>
          <a:custGeom>
            <a:avLst/>
            <a:gdLst>
              <a:gd name="T0" fmla="*/ 163 w 163"/>
              <a:gd name="T1" fmla="*/ 103 h 134"/>
              <a:gd name="T2" fmla="*/ 162 w 163"/>
              <a:gd name="T3" fmla="*/ 108 h 134"/>
              <a:gd name="T4" fmla="*/ 158 w 163"/>
              <a:gd name="T5" fmla="*/ 109 h 134"/>
              <a:gd name="T6" fmla="*/ 153 w 163"/>
              <a:gd name="T7" fmla="*/ 109 h 134"/>
              <a:gd name="T8" fmla="*/ 144 w 163"/>
              <a:gd name="T9" fmla="*/ 126 h 134"/>
              <a:gd name="T10" fmla="*/ 110 w 163"/>
              <a:gd name="T11" fmla="*/ 126 h 134"/>
              <a:gd name="T12" fmla="*/ 67 w 163"/>
              <a:gd name="T13" fmla="*/ 109 h 134"/>
              <a:gd name="T14" fmla="*/ 42 w 163"/>
              <a:gd name="T15" fmla="*/ 134 h 134"/>
              <a:gd name="T16" fmla="*/ 18 w 163"/>
              <a:gd name="T17" fmla="*/ 109 h 134"/>
              <a:gd name="T18" fmla="*/ 10 w 163"/>
              <a:gd name="T19" fmla="*/ 109 h 134"/>
              <a:gd name="T20" fmla="*/ 5 w 163"/>
              <a:gd name="T21" fmla="*/ 109 h 134"/>
              <a:gd name="T22" fmla="*/ 2 w 163"/>
              <a:gd name="T23" fmla="*/ 108 h 134"/>
              <a:gd name="T24" fmla="*/ 0 w 163"/>
              <a:gd name="T25" fmla="*/ 103 h 134"/>
              <a:gd name="T26" fmla="*/ 6 w 163"/>
              <a:gd name="T27" fmla="*/ 97 h 134"/>
              <a:gd name="T28" fmla="*/ 6 w 163"/>
              <a:gd name="T29" fmla="*/ 64 h 134"/>
              <a:gd name="T30" fmla="*/ 6 w 163"/>
              <a:gd name="T31" fmla="*/ 57 h 134"/>
              <a:gd name="T32" fmla="*/ 8 w 163"/>
              <a:gd name="T33" fmla="*/ 50 h 134"/>
              <a:gd name="T34" fmla="*/ 29 w 163"/>
              <a:gd name="T35" fmla="*/ 29 h 134"/>
              <a:gd name="T36" fmla="*/ 39 w 163"/>
              <a:gd name="T37" fmla="*/ 25 h 134"/>
              <a:gd name="T38" fmla="*/ 54 w 163"/>
              <a:gd name="T39" fmla="*/ 6 h 134"/>
              <a:gd name="T40" fmla="*/ 61 w 163"/>
              <a:gd name="T41" fmla="*/ 0 h 134"/>
              <a:gd name="T42" fmla="*/ 162 w 163"/>
              <a:gd name="T43" fmla="*/ 2 h 134"/>
              <a:gd name="T44" fmla="*/ 18 w 163"/>
              <a:gd name="T45" fmla="*/ 61 h 134"/>
              <a:gd name="T46" fmla="*/ 54 w 163"/>
              <a:gd name="T47" fmla="*/ 37 h 134"/>
              <a:gd name="T48" fmla="*/ 37 w 163"/>
              <a:gd name="T49" fmla="*/ 38 h 134"/>
              <a:gd name="T50" fmla="*/ 18 w 163"/>
              <a:gd name="T51" fmla="*/ 58 h 134"/>
              <a:gd name="T52" fmla="*/ 51 w 163"/>
              <a:gd name="T53" fmla="*/ 118 h 134"/>
              <a:gd name="T54" fmla="*/ 51 w 163"/>
              <a:gd name="T55" fmla="*/ 101 h 134"/>
              <a:gd name="T56" fmla="*/ 34 w 163"/>
              <a:gd name="T57" fmla="*/ 101 h 134"/>
              <a:gd name="T58" fmla="*/ 34 w 163"/>
              <a:gd name="T59" fmla="*/ 118 h 134"/>
              <a:gd name="T60" fmla="*/ 51 w 163"/>
              <a:gd name="T61" fmla="*/ 118 h 134"/>
              <a:gd name="T62" fmla="*/ 139 w 163"/>
              <a:gd name="T63" fmla="*/ 109 h 134"/>
              <a:gd name="T64" fmla="*/ 127 w 163"/>
              <a:gd name="T65" fmla="*/ 97 h 134"/>
              <a:gd name="T66" fmla="*/ 115 w 163"/>
              <a:gd name="T67" fmla="*/ 109 h 134"/>
              <a:gd name="T68" fmla="*/ 127 w 163"/>
              <a:gd name="T69"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 h="134">
                <a:moveTo>
                  <a:pt x="163" y="6"/>
                </a:moveTo>
                <a:cubicBezTo>
                  <a:pt x="163" y="103"/>
                  <a:pt x="163" y="103"/>
                  <a:pt x="163" y="103"/>
                </a:cubicBezTo>
                <a:cubicBezTo>
                  <a:pt x="163" y="104"/>
                  <a:pt x="163" y="105"/>
                  <a:pt x="163" y="106"/>
                </a:cubicBezTo>
                <a:cubicBezTo>
                  <a:pt x="163" y="107"/>
                  <a:pt x="162" y="107"/>
                  <a:pt x="162" y="108"/>
                </a:cubicBezTo>
                <a:cubicBezTo>
                  <a:pt x="161" y="108"/>
                  <a:pt x="161" y="108"/>
                  <a:pt x="160" y="109"/>
                </a:cubicBezTo>
                <a:cubicBezTo>
                  <a:pt x="160" y="109"/>
                  <a:pt x="159" y="109"/>
                  <a:pt x="158" y="109"/>
                </a:cubicBezTo>
                <a:cubicBezTo>
                  <a:pt x="157" y="109"/>
                  <a:pt x="156" y="109"/>
                  <a:pt x="156" y="109"/>
                </a:cubicBezTo>
                <a:cubicBezTo>
                  <a:pt x="155" y="109"/>
                  <a:pt x="155" y="109"/>
                  <a:pt x="153" y="109"/>
                </a:cubicBezTo>
                <a:cubicBezTo>
                  <a:pt x="152" y="109"/>
                  <a:pt x="152" y="109"/>
                  <a:pt x="151" y="109"/>
                </a:cubicBezTo>
                <a:cubicBezTo>
                  <a:pt x="151" y="116"/>
                  <a:pt x="149" y="122"/>
                  <a:pt x="144" y="126"/>
                </a:cubicBezTo>
                <a:cubicBezTo>
                  <a:pt x="139" y="131"/>
                  <a:pt x="134" y="134"/>
                  <a:pt x="127" y="134"/>
                </a:cubicBezTo>
                <a:cubicBezTo>
                  <a:pt x="120" y="134"/>
                  <a:pt x="115" y="131"/>
                  <a:pt x="110" y="126"/>
                </a:cubicBezTo>
                <a:cubicBezTo>
                  <a:pt x="105" y="122"/>
                  <a:pt x="103" y="116"/>
                  <a:pt x="103" y="109"/>
                </a:cubicBezTo>
                <a:cubicBezTo>
                  <a:pt x="67" y="109"/>
                  <a:pt x="67" y="109"/>
                  <a:pt x="67" y="109"/>
                </a:cubicBezTo>
                <a:cubicBezTo>
                  <a:pt x="67" y="116"/>
                  <a:pt x="64" y="122"/>
                  <a:pt x="60" y="126"/>
                </a:cubicBezTo>
                <a:cubicBezTo>
                  <a:pt x="55" y="131"/>
                  <a:pt x="49" y="134"/>
                  <a:pt x="42" y="134"/>
                </a:cubicBezTo>
                <a:cubicBezTo>
                  <a:pt x="36" y="134"/>
                  <a:pt x="30" y="131"/>
                  <a:pt x="25" y="126"/>
                </a:cubicBezTo>
                <a:cubicBezTo>
                  <a:pt x="21" y="122"/>
                  <a:pt x="18" y="116"/>
                  <a:pt x="18" y="109"/>
                </a:cubicBezTo>
                <a:cubicBezTo>
                  <a:pt x="12" y="109"/>
                  <a:pt x="12" y="109"/>
                  <a:pt x="12" y="109"/>
                </a:cubicBezTo>
                <a:cubicBezTo>
                  <a:pt x="12" y="109"/>
                  <a:pt x="11" y="109"/>
                  <a:pt x="10" y="109"/>
                </a:cubicBezTo>
                <a:cubicBezTo>
                  <a:pt x="9" y="109"/>
                  <a:pt x="8" y="109"/>
                  <a:pt x="8" y="109"/>
                </a:cubicBezTo>
                <a:cubicBezTo>
                  <a:pt x="7" y="109"/>
                  <a:pt x="7" y="109"/>
                  <a:pt x="5" y="109"/>
                </a:cubicBezTo>
                <a:cubicBezTo>
                  <a:pt x="4" y="109"/>
                  <a:pt x="4" y="109"/>
                  <a:pt x="3" y="109"/>
                </a:cubicBezTo>
                <a:cubicBezTo>
                  <a:pt x="3" y="108"/>
                  <a:pt x="2" y="108"/>
                  <a:pt x="2" y="108"/>
                </a:cubicBezTo>
                <a:cubicBezTo>
                  <a:pt x="1" y="107"/>
                  <a:pt x="1" y="107"/>
                  <a:pt x="0" y="106"/>
                </a:cubicBezTo>
                <a:cubicBezTo>
                  <a:pt x="0" y="105"/>
                  <a:pt x="0" y="104"/>
                  <a:pt x="0" y="103"/>
                </a:cubicBezTo>
                <a:cubicBezTo>
                  <a:pt x="0" y="102"/>
                  <a:pt x="1" y="100"/>
                  <a:pt x="2" y="99"/>
                </a:cubicBezTo>
                <a:cubicBezTo>
                  <a:pt x="3" y="98"/>
                  <a:pt x="4" y="97"/>
                  <a:pt x="6" y="97"/>
                </a:cubicBezTo>
                <a:cubicBezTo>
                  <a:pt x="6" y="67"/>
                  <a:pt x="6" y="67"/>
                  <a:pt x="6" y="67"/>
                </a:cubicBezTo>
                <a:cubicBezTo>
                  <a:pt x="6" y="66"/>
                  <a:pt x="6" y="65"/>
                  <a:pt x="6" y="64"/>
                </a:cubicBezTo>
                <a:cubicBezTo>
                  <a:pt x="6" y="62"/>
                  <a:pt x="6" y="61"/>
                  <a:pt x="6" y="60"/>
                </a:cubicBezTo>
                <a:cubicBezTo>
                  <a:pt x="6" y="59"/>
                  <a:pt x="6" y="58"/>
                  <a:pt x="6" y="57"/>
                </a:cubicBezTo>
                <a:cubicBezTo>
                  <a:pt x="6" y="55"/>
                  <a:pt x="7" y="54"/>
                  <a:pt x="7" y="53"/>
                </a:cubicBezTo>
                <a:cubicBezTo>
                  <a:pt x="7" y="52"/>
                  <a:pt x="8" y="52"/>
                  <a:pt x="8" y="50"/>
                </a:cubicBezTo>
                <a:cubicBezTo>
                  <a:pt x="9" y="49"/>
                  <a:pt x="10" y="48"/>
                  <a:pt x="10" y="48"/>
                </a:cubicBezTo>
                <a:cubicBezTo>
                  <a:pt x="29" y="29"/>
                  <a:pt x="29" y="29"/>
                  <a:pt x="29" y="29"/>
                </a:cubicBezTo>
                <a:cubicBezTo>
                  <a:pt x="30" y="28"/>
                  <a:pt x="32" y="27"/>
                  <a:pt x="34" y="26"/>
                </a:cubicBezTo>
                <a:cubicBezTo>
                  <a:pt x="36" y="25"/>
                  <a:pt x="38" y="25"/>
                  <a:pt x="39" y="25"/>
                </a:cubicBezTo>
                <a:cubicBezTo>
                  <a:pt x="54" y="25"/>
                  <a:pt x="54" y="25"/>
                  <a:pt x="54" y="25"/>
                </a:cubicBezTo>
                <a:cubicBezTo>
                  <a:pt x="54" y="6"/>
                  <a:pt x="54" y="6"/>
                  <a:pt x="54" y="6"/>
                </a:cubicBezTo>
                <a:cubicBezTo>
                  <a:pt x="54" y="5"/>
                  <a:pt x="55" y="3"/>
                  <a:pt x="56" y="2"/>
                </a:cubicBezTo>
                <a:cubicBezTo>
                  <a:pt x="57" y="1"/>
                  <a:pt x="59" y="0"/>
                  <a:pt x="61" y="0"/>
                </a:cubicBezTo>
                <a:cubicBezTo>
                  <a:pt x="157" y="0"/>
                  <a:pt x="157" y="0"/>
                  <a:pt x="157" y="0"/>
                </a:cubicBezTo>
                <a:cubicBezTo>
                  <a:pt x="159" y="0"/>
                  <a:pt x="160" y="1"/>
                  <a:pt x="162" y="2"/>
                </a:cubicBezTo>
                <a:cubicBezTo>
                  <a:pt x="163" y="3"/>
                  <a:pt x="163" y="5"/>
                  <a:pt x="163" y="6"/>
                </a:cubicBezTo>
                <a:close/>
                <a:moveTo>
                  <a:pt x="18" y="61"/>
                </a:moveTo>
                <a:cubicBezTo>
                  <a:pt x="54" y="61"/>
                  <a:pt x="54" y="61"/>
                  <a:pt x="54" y="61"/>
                </a:cubicBezTo>
                <a:cubicBezTo>
                  <a:pt x="54" y="37"/>
                  <a:pt x="54" y="37"/>
                  <a:pt x="54" y="37"/>
                </a:cubicBezTo>
                <a:cubicBezTo>
                  <a:pt x="40" y="37"/>
                  <a:pt x="40" y="37"/>
                  <a:pt x="40" y="37"/>
                </a:cubicBezTo>
                <a:cubicBezTo>
                  <a:pt x="39" y="37"/>
                  <a:pt x="38" y="37"/>
                  <a:pt x="37" y="38"/>
                </a:cubicBezTo>
                <a:cubicBezTo>
                  <a:pt x="19" y="56"/>
                  <a:pt x="19" y="56"/>
                  <a:pt x="19" y="56"/>
                </a:cubicBezTo>
                <a:cubicBezTo>
                  <a:pt x="18" y="57"/>
                  <a:pt x="18" y="57"/>
                  <a:pt x="18" y="58"/>
                </a:cubicBezTo>
                <a:lnTo>
                  <a:pt x="18" y="61"/>
                </a:lnTo>
                <a:close/>
                <a:moveTo>
                  <a:pt x="51" y="118"/>
                </a:moveTo>
                <a:cubicBezTo>
                  <a:pt x="53" y="115"/>
                  <a:pt x="54" y="113"/>
                  <a:pt x="54" y="109"/>
                </a:cubicBezTo>
                <a:cubicBezTo>
                  <a:pt x="54" y="106"/>
                  <a:pt x="53" y="103"/>
                  <a:pt x="51" y="101"/>
                </a:cubicBezTo>
                <a:cubicBezTo>
                  <a:pt x="49" y="98"/>
                  <a:pt x="46" y="97"/>
                  <a:pt x="42" y="97"/>
                </a:cubicBezTo>
                <a:cubicBezTo>
                  <a:pt x="39" y="97"/>
                  <a:pt x="36" y="98"/>
                  <a:pt x="34" y="101"/>
                </a:cubicBezTo>
                <a:cubicBezTo>
                  <a:pt x="31" y="103"/>
                  <a:pt x="30" y="106"/>
                  <a:pt x="30" y="109"/>
                </a:cubicBezTo>
                <a:cubicBezTo>
                  <a:pt x="30" y="113"/>
                  <a:pt x="31" y="115"/>
                  <a:pt x="34" y="118"/>
                </a:cubicBezTo>
                <a:cubicBezTo>
                  <a:pt x="36" y="120"/>
                  <a:pt x="39" y="121"/>
                  <a:pt x="42" y="121"/>
                </a:cubicBezTo>
                <a:cubicBezTo>
                  <a:pt x="46" y="121"/>
                  <a:pt x="49" y="120"/>
                  <a:pt x="51" y="118"/>
                </a:cubicBezTo>
                <a:close/>
                <a:moveTo>
                  <a:pt x="136" y="118"/>
                </a:moveTo>
                <a:cubicBezTo>
                  <a:pt x="138" y="115"/>
                  <a:pt x="139" y="113"/>
                  <a:pt x="139" y="109"/>
                </a:cubicBezTo>
                <a:cubicBezTo>
                  <a:pt x="139" y="106"/>
                  <a:pt x="138" y="103"/>
                  <a:pt x="136" y="101"/>
                </a:cubicBezTo>
                <a:cubicBezTo>
                  <a:pt x="133" y="98"/>
                  <a:pt x="130" y="97"/>
                  <a:pt x="127" y="97"/>
                </a:cubicBezTo>
                <a:cubicBezTo>
                  <a:pt x="124" y="97"/>
                  <a:pt x="121" y="98"/>
                  <a:pt x="119" y="101"/>
                </a:cubicBezTo>
                <a:cubicBezTo>
                  <a:pt x="116" y="103"/>
                  <a:pt x="115" y="106"/>
                  <a:pt x="115" y="109"/>
                </a:cubicBezTo>
                <a:cubicBezTo>
                  <a:pt x="115" y="113"/>
                  <a:pt x="116" y="115"/>
                  <a:pt x="119" y="118"/>
                </a:cubicBezTo>
                <a:cubicBezTo>
                  <a:pt x="121" y="120"/>
                  <a:pt x="124" y="121"/>
                  <a:pt x="127" y="121"/>
                </a:cubicBezTo>
                <a:cubicBezTo>
                  <a:pt x="130" y="121"/>
                  <a:pt x="133" y="120"/>
                  <a:pt x="136"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89" name="Freeform 189"/>
          <p:cNvSpPr>
            <a:spLocks/>
          </p:cNvSpPr>
          <p:nvPr/>
        </p:nvSpPr>
        <p:spPr bwMode="auto">
          <a:xfrm>
            <a:off x="9228683" y="3726880"/>
            <a:ext cx="201877" cy="201877"/>
          </a:xfrm>
          <a:custGeom>
            <a:avLst/>
            <a:gdLst>
              <a:gd name="T0" fmla="*/ 136 w 145"/>
              <a:gd name="T1" fmla="*/ 36 h 146"/>
              <a:gd name="T2" fmla="*/ 145 w 145"/>
              <a:gd name="T3" fmla="*/ 73 h 146"/>
              <a:gd name="T4" fmla="*/ 136 w 145"/>
              <a:gd name="T5" fmla="*/ 109 h 146"/>
              <a:gd name="T6" fmla="*/ 109 w 145"/>
              <a:gd name="T7" fmla="*/ 136 h 146"/>
              <a:gd name="T8" fmla="*/ 73 w 145"/>
              <a:gd name="T9" fmla="*/ 146 h 146"/>
              <a:gd name="T10" fmla="*/ 52 w 145"/>
              <a:gd name="T11" fmla="*/ 143 h 146"/>
              <a:gd name="T12" fmla="*/ 60 w 145"/>
              <a:gd name="T13" fmla="*/ 127 h 146"/>
              <a:gd name="T14" fmla="*/ 65 w 145"/>
              <a:gd name="T15" fmla="*/ 107 h 146"/>
              <a:gd name="T16" fmla="*/ 72 w 145"/>
              <a:gd name="T17" fmla="*/ 113 h 146"/>
              <a:gd name="T18" fmla="*/ 82 w 145"/>
              <a:gd name="T19" fmla="*/ 116 h 146"/>
              <a:gd name="T20" fmla="*/ 103 w 145"/>
              <a:gd name="T21" fmla="*/ 110 h 146"/>
              <a:gd name="T22" fmla="*/ 117 w 145"/>
              <a:gd name="T23" fmla="*/ 92 h 146"/>
              <a:gd name="T24" fmla="*/ 122 w 145"/>
              <a:gd name="T25" fmla="*/ 66 h 146"/>
              <a:gd name="T26" fmla="*/ 116 w 145"/>
              <a:gd name="T27" fmla="*/ 46 h 146"/>
              <a:gd name="T28" fmla="*/ 100 w 145"/>
              <a:gd name="T29" fmla="*/ 31 h 146"/>
              <a:gd name="T30" fmla="*/ 76 w 145"/>
              <a:gd name="T31" fmla="*/ 25 h 146"/>
              <a:gd name="T32" fmla="*/ 57 w 145"/>
              <a:gd name="T33" fmla="*/ 27 h 146"/>
              <a:gd name="T34" fmla="*/ 42 w 145"/>
              <a:gd name="T35" fmla="*/ 35 h 146"/>
              <a:gd name="T36" fmla="*/ 32 w 145"/>
              <a:gd name="T37" fmla="*/ 45 h 146"/>
              <a:gd name="T38" fmla="*/ 26 w 145"/>
              <a:gd name="T39" fmla="*/ 57 h 146"/>
              <a:gd name="T40" fmla="*/ 24 w 145"/>
              <a:gd name="T41" fmla="*/ 70 h 146"/>
              <a:gd name="T42" fmla="*/ 28 w 145"/>
              <a:gd name="T43" fmla="*/ 87 h 146"/>
              <a:gd name="T44" fmla="*/ 39 w 145"/>
              <a:gd name="T45" fmla="*/ 98 h 146"/>
              <a:gd name="T46" fmla="*/ 42 w 145"/>
              <a:gd name="T47" fmla="*/ 96 h 146"/>
              <a:gd name="T48" fmla="*/ 43 w 145"/>
              <a:gd name="T49" fmla="*/ 93 h 146"/>
              <a:gd name="T50" fmla="*/ 44 w 145"/>
              <a:gd name="T51" fmla="*/ 90 h 146"/>
              <a:gd name="T52" fmla="*/ 43 w 145"/>
              <a:gd name="T53" fmla="*/ 86 h 146"/>
              <a:gd name="T54" fmla="*/ 38 w 145"/>
              <a:gd name="T55" fmla="*/ 72 h 146"/>
              <a:gd name="T56" fmla="*/ 48 w 145"/>
              <a:gd name="T57" fmla="*/ 47 h 146"/>
              <a:gd name="T58" fmla="*/ 74 w 145"/>
              <a:gd name="T59" fmla="*/ 37 h 146"/>
              <a:gd name="T60" fmla="*/ 96 w 145"/>
              <a:gd name="T61" fmla="*/ 45 h 146"/>
              <a:gd name="T62" fmla="*/ 104 w 145"/>
              <a:gd name="T63" fmla="*/ 65 h 146"/>
              <a:gd name="T64" fmla="*/ 97 w 145"/>
              <a:gd name="T65" fmla="*/ 92 h 146"/>
              <a:gd name="T66" fmla="*/ 81 w 145"/>
              <a:gd name="T67" fmla="*/ 104 h 146"/>
              <a:gd name="T68" fmla="*/ 71 w 145"/>
              <a:gd name="T69" fmla="*/ 99 h 146"/>
              <a:gd name="T70" fmla="*/ 69 w 145"/>
              <a:gd name="T71" fmla="*/ 90 h 146"/>
              <a:gd name="T72" fmla="*/ 72 w 145"/>
              <a:gd name="T73" fmla="*/ 81 h 146"/>
              <a:gd name="T74" fmla="*/ 75 w 145"/>
              <a:gd name="T75" fmla="*/ 71 h 146"/>
              <a:gd name="T76" fmla="*/ 76 w 145"/>
              <a:gd name="T77" fmla="*/ 64 h 146"/>
              <a:gd name="T78" fmla="*/ 73 w 145"/>
              <a:gd name="T79" fmla="*/ 56 h 146"/>
              <a:gd name="T80" fmla="*/ 66 w 145"/>
              <a:gd name="T81" fmla="*/ 53 h 146"/>
              <a:gd name="T82" fmla="*/ 56 w 145"/>
              <a:gd name="T83" fmla="*/ 58 h 146"/>
              <a:gd name="T84" fmla="*/ 52 w 145"/>
              <a:gd name="T85" fmla="*/ 72 h 146"/>
              <a:gd name="T86" fmla="*/ 54 w 145"/>
              <a:gd name="T87" fmla="*/ 83 h 146"/>
              <a:gd name="T88" fmla="*/ 45 w 145"/>
              <a:gd name="T89" fmla="*/ 123 h 146"/>
              <a:gd name="T90" fmla="*/ 44 w 145"/>
              <a:gd name="T91" fmla="*/ 140 h 146"/>
              <a:gd name="T92" fmla="*/ 12 w 145"/>
              <a:gd name="T93" fmla="*/ 113 h 146"/>
              <a:gd name="T94" fmla="*/ 0 w 145"/>
              <a:gd name="T95" fmla="*/ 73 h 146"/>
              <a:gd name="T96" fmla="*/ 10 w 145"/>
              <a:gd name="T97" fmla="*/ 36 h 146"/>
              <a:gd name="T98" fmla="*/ 36 w 145"/>
              <a:gd name="T99" fmla="*/ 10 h 146"/>
              <a:gd name="T100" fmla="*/ 73 w 145"/>
              <a:gd name="T101" fmla="*/ 0 h 146"/>
              <a:gd name="T102" fmla="*/ 109 w 145"/>
              <a:gd name="T103" fmla="*/ 10 h 146"/>
              <a:gd name="T104" fmla="*/ 136 w 145"/>
              <a:gd name="T105" fmla="*/ 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46">
                <a:moveTo>
                  <a:pt x="136" y="36"/>
                </a:moveTo>
                <a:cubicBezTo>
                  <a:pt x="142" y="48"/>
                  <a:pt x="145" y="60"/>
                  <a:pt x="145" y="73"/>
                </a:cubicBezTo>
                <a:cubicBezTo>
                  <a:pt x="145" y="86"/>
                  <a:pt x="142" y="98"/>
                  <a:pt x="136" y="109"/>
                </a:cubicBezTo>
                <a:cubicBezTo>
                  <a:pt x="129" y="121"/>
                  <a:pt x="120" y="129"/>
                  <a:pt x="109" y="136"/>
                </a:cubicBezTo>
                <a:cubicBezTo>
                  <a:pt x="98" y="142"/>
                  <a:pt x="86" y="146"/>
                  <a:pt x="73" y="146"/>
                </a:cubicBezTo>
                <a:cubicBezTo>
                  <a:pt x="66" y="146"/>
                  <a:pt x="59" y="145"/>
                  <a:pt x="52" y="143"/>
                </a:cubicBezTo>
                <a:cubicBezTo>
                  <a:pt x="56" y="137"/>
                  <a:pt x="58" y="132"/>
                  <a:pt x="60" y="127"/>
                </a:cubicBezTo>
                <a:cubicBezTo>
                  <a:pt x="60" y="125"/>
                  <a:pt x="62" y="118"/>
                  <a:pt x="65" y="107"/>
                </a:cubicBezTo>
                <a:cubicBezTo>
                  <a:pt x="66" y="110"/>
                  <a:pt x="68" y="112"/>
                  <a:pt x="72" y="113"/>
                </a:cubicBezTo>
                <a:cubicBezTo>
                  <a:pt x="75" y="115"/>
                  <a:pt x="79" y="116"/>
                  <a:pt x="82" y="116"/>
                </a:cubicBezTo>
                <a:cubicBezTo>
                  <a:pt x="90" y="116"/>
                  <a:pt x="97" y="114"/>
                  <a:pt x="103" y="110"/>
                </a:cubicBezTo>
                <a:cubicBezTo>
                  <a:pt x="109" y="105"/>
                  <a:pt x="113" y="99"/>
                  <a:pt x="117" y="92"/>
                </a:cubicBezTo>
                <a:cubicBezTo>
                  <a:pt x="120" y="84"/>
                  <a:pt x="122" y="76"/>
                  <a:pt x="122" y="66"/>
                </a:cubicBezTo>
                <a:cubicBezTo>
                  <a:pt x="122" y="59"/>
                  <a:pt x="120" y="52"/>
                  <a:pt x="116" y="46"/>
                </a:cubicBezTo>
                <a:cubicBezTo>
                  <a:pt x="112" y="40"/>
                  <a:pt x="107" y="35"/>
                  <a:pt x="100" y="31"/>
                </a:cubicBezTo>
                <a:cubicBezTo>
                  <a:pt x="93" y="27"/>
                  <a:pt x="85" y="25"/>
                  <a:pt x="76" y="25"/>
                </a:cubicBezTo>
                <a:cubicBezTo>
                  <a:pt x="69" y="25"/>
                  <a:pt x="63" y="26"/>
                  <a:pt x="57" y="27"/>
                </a:cubicBezTo>
                <a:cubicBezTo>
                  <a:pt x="51" y="29"/>
                  <a:pt x="46" y="32"/>
                  <a:pt x="42" y="35"/>
                </a:cubicBezTo>
                <a:cubicBezTo>
                  <a:pt x="38" y="38"/>
                  <a:pt x="35" y="41"/>
                  <a:pt x="32" y="45"/>
                </a:cubicBezTo>
                <a:cubicBezTo>
                  <a:pt x="29" y="49"/>
                  <a:pt x="27" y="53"/>
                  <a:pt x="26" y="57"/>
                </a:cubicBezTo>
                <a:cubicBezTo>
                  <a:pt x="24" y="62"/>
                  <a:pt x="24" y="66"/>
                  <a:pt x="24" y="70"/>
                </a:cubicBezTo>
                <a:cubicBezTo>
                  <a:pt x="24" y="77"/>
                  <a:pt x="25" y="82"/>
                  <a:pt x="28" y="87"/>
                </a:cubicBezTo>
                <a:cubicBezTo>
                  <a:pt x="30" y="92"/>
                  <a:pt x="34" y="96"/>
                  <a:pt x="39" y="98"/>
                </a:cubicBezTo>
                <a:cubicBezTo>
                  <a:pt x="40" y="99"/>
                  <a:pt x="42" y="98"/>
                  <a:pt x="42" y="96"/>
                </a:cubicBezTo>
                <a:cubicBezTo>
                  <a:pt x="42" y="96"/>
                  <a:pt x="43" y="95"/>
                  <a:pt x="43" y="93"/>
                </a:cubicBezTo>
                <a:cubicBezTo>
                  <a:pt x="43" y="92"/>
                  <a:pt x="44" y="91"/>
                  <a:pt x="44" y="90"/>
                </a:cubicBezTo>
                <a:cubicBezTo>
                  <a:pt x="44" y="89"/>
                  <a:pt x="44" y="87"/>
                  <a:pt x="43" y="86"/>
                </a:cubicBezTo>
                <a:cubicBezTo>
                  <a:pt x="39" y="82"/>
                  <a:pt x="38" y="78"/>
                  <a:pt x="38" y="72"/>
                </a:cubicBezTo>
                <a:cubicBezTo>
                  <a:pt x="38" y="62"/>
                  <a:pt x="41" y="54"/>
                  <a:pt x="48" y="47"/>
                </a:cubicBezTo>
                <a:cubicBezTo>
                  <a:pt x="54" y="41"/>
                  <a:pt x="63" y="37"/>
                  <a:pt x="74" y="37"/>
                </a:cubicBezTo>
                <a:cubicBezTo>
                  <a:pt x="83" y="37"/>
                  <a:pt x="91" y="40"/>
                  <a:pt x="96" y="45"/>
                </a:cubicBezTo>
                <a:cubicBezTo>
                  <a:pt x="101" y="50"/>
                  <a:pt x="104" y="57"/>
                  <a:pt x="104" y="65"/>
                </a:cubicBezTo>
                <a:cubicBezTo>
                  <a:pt x="104" y="76"/>
                  <a:pt x="102" y="85"/>
                  <a:pt x="97" y="92"/>
                </a:cubicBezTo>
                <a:cubicBezTo>
                  <a:pt x="93" y="100"/>
                  <a:pt x="87" y="104"/>
                  <a:pt x="81" y="104"/>
                </a:cubicBezTo>
                <a:cubicBezTo>
                  <a:pt x="77" y="104"/>
                  <a:pt x="74" y="102"/>
                  <a:pt x="71" y="99"/>
                </a:cubicBezTo>
                <a:cubicBezTo>
                  <a:pt x="69" y="97"/>
                  <a:pt x="68" y="93"/>
                  <a:pt x="69" y="90"/>
                </a:cubicBezTo>
                <a:cubicBezTo>
                  <a:pt x="70" y="87"/>
                  <a:pt x="71" y="84"/>
                  <a:pt x="72" y="81"/>
                </a:cubicBezTo>
                <a:cubicBezTo>
                  <a:pt x="73" y="77"/>
                  <a:pt x="74" y="74"/>
                  <a:pt x="75" y="71"/>
                </a:cubicBezTo>
                <a:cubicBezTo>
                  <a:pt x="75" y="68"/>
                  <a:pt x="76" y="66"/>
                  <a:pt x="76" y="64"/>
                </a:cubicBezTo>
                <a:cubicBezTo>
                  <a:pt x="76" y="61"/>
                  <a:pt x="75" y="58"/>
                  <a:pt x="73" y="56"/>
                </a:cubicBezTo>
                <a:cubicBezTo>
                  <a:pt x="71" y="54"/>
                  <a:pt x="69" y="53"/>
                  <a:pt x="66" y="53"/>
                </a:cubicBezTo>
                <a:cubicBezTo>
                  <a:pt x="62" y="53"/>
                  <a:pt x="59" y="55"/>
                  <a:pt x="56" y="58"/>
                </a:cubicBezTo>
                <a:cubicBezTo>
                  <a:pt x="53" y="62"/>
                  <a:pt x="52" y="66"/>
                  <a:pt x="52" y="72"/>
                </a:cubicBezTo>
                <a:cubicBezTo>
                  <a:pt x="52" y="76"/>
                  <a:pt x="53" y="80"/>
                  <a:pt x="54" y="83"/>
                </a:cubicBezTo>
                <a:cubicBezTo>
                  <a:pt x="45" y="123"/>
                  <a:pt x="45" y="123"/>
                  <a:pt x="45" y="123"/>
                </a:cubicBezTo>
                <a:cubicBezTo>
                  <a:pt x="44" y="127"/>
                  <a:pt x="43" y="133"/>
                  <a:pt x="44" y="140"/>
                </a:cubicBezTo>
                <a:cubicBezTo>
                  <a:pt x="31" y="134"/>
                  <a:pt x="20" y="125"/>
                  <a:pt x="12" y="113"/>
                </a:cubicBezTo>
                <a:cubicBezTo>
                  <a:pt x="4" y="101"/>
                  <a:pt x="0" y="88"/>
                  <a:pt x="0" y="73"/>
                </a:cubicBezTo>
                <a:cubicBezTo>
                  <a:pt x="0" y="60"/>
                  <a:pt x="3" y="48"/>
                  <a:pt x="10" y="36"/>
                </a:cubicBezTo>
                <a:cubicBezTo>
                  <a:pt x="16" y="25"/>
                  <a:pt x="25" y="17"/>
                  <a:pt x="36" y="10"/>
                </a:cubicBezTo>
                <a:cubicBezTo>
                  <a:pt x="47" y="4"/>
                  <a:pt x="60" y="0"/>
                  <a:pt x="73" y="0"/>
                </a:cubicBezTo>
                <a:cubicBezTo>
                  <a:pt x="86" y="0"/>
                  <a:pt x="98" y="4"/>
                  <a:pt x="109" y="10"/>
                </a:cubicBezTo>
                <a:cubicBezTo>
                  <a:pt x="120" y="17"/>
                  <a:pt x="129" y="25"/>
                  <a:pt x="136" y="3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0" name="Freeform 190"/>
          <p:cNvSpPr>
            <a:spLocks/>
          </p:cNvSpPr>
          <p:nvPr/>
        </p:nvSpPr>
        <p:spPr bwMode="auto">
          <a:xfrm>
            <a:off x="9486752" y="3726880"/>
            <a:ext cx="199795" cy="201877"/>
          </a:xfrm>
          <a:custGeom>
            <a:avLst/>
            <a:gdLst>
              <a:gd name="T0" fmla="*/ 118 w 145"/>
              <a:gd name="T1" fmla="*/ 0 h 146"/>
              <a:gd name="T2" fmla="*/ 137 w 145"/>
              <a:gd name="T3" fmla="*/ 8 h 146"/>
              <a:gd name="T4" fmla="*/ 145 w 145"/>
              <a:gd name="T5" fmla="*/ 28 h 146"/>
              <a:gd name="T6" fmla="*/ 145 w 145"/>
              <a:gd name="T7" fmla="*/ 118 h 146"/>
              <a:gd name="T8" fmla="*/ 137 w 145"/>
              <a:gd name="T9" fmla="*/ 138 h 146"/>
              <a:gd name="T10" fmla="*/ 118 w 145"/>
              <a:gd name="T11" fmla="*/ 146 h 146"/>
              <a:gd name="T12" fmla="*/ 50 w 145"/>
              <a:gd name="T13" fmla="*/ 146 h 146"/>
              <a:gd name="T14" fmla="*/ 60 w 145"/>
              <a:gd name="T15" fmla="*/ 126 h 146"/>
              <a:gd name="T16" fmla="*/ 65 w 145"/>
              <a:gd name="T17" fmla="*/ 106 h 146"/>
              <a:gd name="T18" fmla="*/ 72 w 145"/>
              <a:gd name="T19" fmla="*/ 112 h 146"/>
              <a:gd name="T20" fmla="*/ 82 w 145"/>
              <a:gd name="T21" fmla="*/ 115 h 146"/>
              <a:gd name="T22" fmla="*/ 110 w 145"/>
              <a:gd name="T23" fmla="*/ 101 h 146"/>
              <a:gd name="T24" fmla="*/ 121 w 145"/>
              <a:gd name="T25" fmla="*/ 66 h 146"/>
              <a:gd name="T26" fmla="*/ 118 w 145"/>
              <a:gd name="T27" fmla="*/ 50 h 146"/>
              <a:gd name="T28" fmla="*/ 109 w 145"/>
              <a:gd name="T29" fmla="*/ 37 h 146"/>
              <a:gd name="T30" fmla="*/ 94 w 145"/>
              <a:gd name="T31" fmla="*/ 28 h 146"/>
              <a:gd name="T32" fmla="*/ 76 w 145"/>
              <a:gd name="T33" fmla="*/ 25 h 146"/>
              <a:gd name="T34" fmla="*/ 57 w 145"/>
              <a:gd name="T35" fmla="*/ 27 h 146"/>
              <a:gd name="T36" fmla="*/ 43 w 145"/>
              <a:gd name="T37" fmla="*/ 34 h 146"/>
              <a:gd name="T38" fmla="*/ 33 w 145"/>
              <a:gd name="T39" fmla="*/ 45 h 146"/>
              <a:gd name="T40" fmla="*/ 26 w 145"/>
              <a:gd name="T41" fmla="*/ 57 h 146"/>
              <a:gd name="T42" fmla="*/ 24 w 145"/>
              <a:gd name="T43" fmla="*/ 69 h 146"/>
              <a:gd name="T44" fmla="*/ 28 w 145"/>
              <a:gd name="T45" fmla="*/ 86 h 146"/>
              <a:gd name="T46" fmla="*/ 39 w 145"/>
              <a:gd name="T47" fmla="*/ 97 h 146"/>
              <a:gd name="T48" fmla="*/ 41 w 145"/>
              <a:gd name="T49" fmla="*/ 97 h 146"/>
              <a:gd name="T50" fmla="*/ 43 w 145"/>
              <a:gd name="T51" fmla="*/ 95 h 146"/>
              <a:gd name="T52" fmla="*/ 44 w 145"/>
              <a:gd name="T53" fmla="*/ 89 h 146"/>
              <a:gd name="T54" fmla="*/ 43 w 145"/>
              <a:gd name="T55" fmla="*/ 85 h 146"/>
              <a:gd name="T56" fmla="*/ 38 w 145"/>
              <a:gd name="T57" fmla="*/ 71 h 146"/>
              <a:gd name="T58" fmla="*/ 48 w 145"/>
              <a:gd name="T59" fmla="*/ 47 h 146"/>
              <a:gd name="T60" fmla="*/ 74 w 145"/>
              <a:gd name="T61" fmla="*/ 37 h 146"/>
              <a:gd name="T62" fmla="*/ 96 w 145"/>
              <a:gd name="T63" fmla="*/ 44 h 146"/>
              <a:gd name="T64" fmla="*/ 104 w 145"/>
              <a:gd name="T65" fmla="*/ 64 h 146"/>
              <a:gd name="T66" fmla="*/ 97 w 145"/>
              <a:gd name="T67" fmla="*/ 91 h 146"/>
              <a:gd name="T68" fmla="*/ 81 w 145"/>
              <a:gd name="T69" fmla="*/ 103 h 146"/>
              <a:gd name="T70" fmla="*/ 72 w 145"/>
              <a:gd name="T71" fmla="*/ 98 h 146"/>
              <a:gd name="T72" fmla="*/ 70 w 145"/>
              <a:gd name="T73" fmla="*/ 89 h 146"/>
              <a:gd name="T74" fmla="*/ 72 w 145"/>
              <a:gd name="T75" fmla="*/ 80 h 146"/>
              <a:gd name="T76" fmla="*/ 75 w 145"/>
              <a:gd name="T77" fmla="*/ 70 h 146"/>
              <a:gd name="T78" fmla="*/ 76 w 145"/>
              <a:gd name="T79" fmla="*/ 63 h 146"/>
              <a:gd name="T80" fmla="*/ 73 w 145"/>
              <a:gd name="T81" fmla="*/ 55 h 146"/>
              <a:gd name="T82" fmla="*/ 66 w 145"/>
              <a:gd name="T83" fmla="*/ 52 h 146"/>
              <a:gd name="T84" fmla="*/ 56 w 145"/>
              <a:gd name="T85" fmla="*/ 58 h 146"/>
              <a:gd name="T86" fmla="*/ 52 w 145"/>
              <a:gd name="T87" fmla="*/ 71 h 146"/>
              <a:gd name="T88" fmla="*/ 55 w 145"/>
              <a:gd name="T89" fmla="*/ 82 h 146"/>
              <a:gd name="T90" fmla="*/ 45 w 145"/>
              <a:gd name="T91" fmla="*/ 122 h 146"/>
              <a:gd name="T92" fmla="*/ 45 w 145"/>
              <a:gd name="T93" fmla="*/ 146 h 146"/>
              <a:gd name="T94" fmla="*/ 27 w 145"/>
              <a:gd name="T95" fmla="*/ 146 h 146"/>
              <a:gd name="T96" fmla="*/ 8 w 145"/>
              <a:gd name="T97" fmla="*/ 138 h 146"/>
              <a:gd name="T98" fmla="*/ 0 w 145"/>
              <a:gd name="T99" fmla="*/ 118 h 146"/>
              <a:gd name="T100" fmla="*/ 0 w 145"/>
              <a:gd name="T101" fmla="*/ 28 h 146"/>
              <a:gd name="T102" fmla="*/ 8 w 145"/>
              <a:gd name="T103" fmla="*/ 8 h 146"/>
              <a:gd name="T104" fmla="*/ 27 w 145"/>
              <a:gd name="T105" fmla="*/ 0 h 146"/>
              <a:gd name="T106" fmla="*/ 118 w 145"/>
              <a:gd name="T10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 h="146">
                <a:moveTo>
                  <a:pt x="118" y="0"/>
                </a:moveTo>
                <a:cubicBezTo>
                  <a:pt x="126" y="0"/>
                  <a:pt x="132" y="3"/>
                  <a:pt x="137" y="8"/>
                </a:cubicBezTo>
                <a:cubicBezTo>
                  <a:pt x="143" y="14"/>
                  <a:pt x="145" y="20"/>
                  <a:pt x="145" y="28"/>
                </a:cubicBezTo>
                <a:cubicBezTo>
                  <a:pt x="145" y="118"/>
                  <a:pt x="145" y="118"/>
                  <a:pt x="145" y="118"/>
                </a:cubicBezTo>
                <a:cubicBezTo>
                  <a:pt x="145" y="126"/>
                  <a:pt x="143" y="132"/>
                  <a:pt x="137" y="138"/>
                </a:cubicBezTo>
                <a:cubicBezTo>
                  <a:pt x="132" y="143"/>
                  <a:pt x="126" y="146"/>
                  <a:pt x="118" y="146"/>
                </a:cubicBezTo>
                <a:cubicBezTo>
                  <a:pt x="50" y="146"/>
                  <a:pt x="50" y="146"/>
                  <a:pt x="50" y="146"/>
                </a:cubicBezTo>
                <a:cubicBezTo>
                  <a:pt x="55" y="138"/>
                  <a:pt x="58" y="131"/>
                  <a:pt x="60" y="126"/>
                </a:cubicBezTo>
                <a:cubicBezTo>
                  <a:pt x="60" y="124"/>
                  <a:pt x="62" y="117"/>
                  <a:pt x="65" y="106"/>
                </a:cubicBezTo>
                <a:cubicBezTo>
                  <a:pt x="66" y="108"/>
                  <a:pt x="69" y="111"/>
                  <a:pt x="72" y="112"/>
                </a:cubicBezTo>
                <a:cubicBezTo>
                  <a:pt x="75" y="114"/>
                  <a:pt x="79" y="115"/>
                  <a:pt x="82" y="115"/>
                </a:cubicBezTo>
                <a:cubicBezTo>
                  <a:pt x="94" y="115"/>
                  <a:pt x="103" y="110"/>
                  <a:pt x="110" y="101"/>
                </a:cubicBezTo>
                <a:cubicBezTo>
                  <a:pt x="118" y="92"/>
                  <a:pt x="121" y="80"/>
                  <a:pt x="121" y="66"/>
                </a:cubicBezTo>
                <a:cubicBezTo>
                  <a:pt x="121" y="60"/>
                  <a:pt x="120" y="55"/>
                  <a:pt x="118" y="50"/>
                </a:cubicBezTo>
                <a:cubicBezTo>
                  <a:pt x="116" y="45"/>
                  <a:pt x="113" y="41"/>
                  <a:pt x="109" y="37"/>
                </a:cubicBezTo>
                <a:cubicBezTo>
                  <a:pt x="105" y="33"/>
                  <a:pt x="100" y="30"/>
                  <a:pt x="94" y="28"/>
                </a:cubicBezTo>
                <a:cubicBezTo>
                  <a:pt x="89" y="26"/>
                  <a:pt x="82" y="25"/>
                  <a:pt x="76" y="25"/>
                </a:cubicBezTo>
                <a:cubicBezTo>
                  <a:pt x="69" y="25"/>
                  <a:pt x="63" y="25"/>
                  <a:pt x="57" y="27"/>
                </a:cubicBezTo>
                <a:cubicBezTo>
                  <a:pt x="52" y="29"/>
                  <a:pt x="47" y="31"/>
                  <a:pt x="43" y="34"/>
                </a:cubicBezTo>
                <a:cubicBezTo>
                  <a:pt x="39" y="37"/>
                  <a:pt x="36" y="41"/>
                  <a:pt x="33" y="45"/>
                </a:cubicBezTo>
                <a:cubicBezTo>
                  <a:pt x="30" y="49"/>
                  <a:pt x="28" y="53"/>
                  <a:pt x="26" y="57"/>
                </a:cubicBezTo>
                <a:cubicBezTo>
                  <a:pt x="25" y="61"/>
                  <a:pt x="24" y="65"/>
                  <a:pt x="24" y="69"/>
                </a:cubicBezTo>
                <a:cubicBezTo>
                  <a:pt x="24" y="76"/>
                  <a:pt x="26" y="82"/>
                  <a:pt x="28" y="86"/>
                </a:cubicBezTo>
                <a:cubicBezTo>
                  <a:pt x="31" y="91"/>
                  <a:pt x="34" y="95"/>
                  <a:pt x="39" y="97"/>
                </a:cubicBezTo>
                <a:cubicBezTo>
                  <a:pt x="40" y="97"/>
                  <a:pt x="41" y="97"/>
                  <a:pt x="41" y="97"/>
                </a:cubicBezTo>
                <a:cubicBezTo>
                  <a:pt x="42" y="97"/>
                  <a:pt x="43" y="96"/>
                  <a:pt x="43" y="95"/>
                </a:cubicBezTo>
                <a:cubicBezTo>
                  <a:pt x="43" y="92"/>
                  <a:pt x="44" y="90"/>
                  <a:pt x="44" y="89"/>
                </a:cubicBezTo>
                <a:cubicBezTo>
                  <a:pt x="45" y="88"/>
                  <a:pt x="44" y="87"/>
                  <a:pt x="43" y="85"/>
                </a:cubicBezTo>
                <a:cubicBezTo>
                  <a:pt x="40" y="81"/>
                  <a:pt x="38" y="77"/>
                  <a:pt x="38" y="71"/>
                </a:cubicBezTo>
                <a:cubicBezTo>
                  <a:pt x="38" y="62"/>
                  <a:pt x="42" y="54"/>
                  <a:pt x="48" y="47"/>
                </a:cubicBezTo>
                <a:cubicBezTo>
                  <a:pt x="55" y="40"/>
                  <a:pt x="63" y="37"/>
                  <a:pt x="74" y="37"/>
                </a:cubicBezTo>
                <a:cubicBezTo>
                  <a:pt x="83" y="37"/>
                  <a:pt x="90" y="39"/>
                  <a:pt x="96" y="44"/>
                </a:cubicBezTo>
                <a:cubicBezTo>
                  <a:pt x="101" y="50"/>
                  <a:pt x="104" y="56"/>
                  <a:pt x="104" y="64"/>
                </a:cubicBezTo>
                <a:cubicBezTo>
                  <a:pt x="104" y="75"/>
                  <a:pt x="102" y="84"/>
                  <a:pt x="97" y="91"/>
                </a:cubicBezTo>
                <a:cubicBezTo>
                  <a:pt x="93" y="99"/>
                  <a:pt x="88" y="103"/>
                  <a:pt x="81" y="103"/>
                </a:cubicBezTo>
                <a:cubicBezTo>
                  <a:pt x="77" y="103"/>
                  <a:pt x="74" y="101"/>
                  <a:pt x="72" y="98"/>
                </a:cubicBezTo>
                <a:cubicBezTo>
                  <a:pt x="69" y="96"/>
                  <a:pt x="69" y="92"/>
                  <a:pt x="70" y="89"/>
                </a:cubicBezTo>
                <a:cubicBezTo>
                  <a:pt x="70" y="86"/>
                  <a:pt x="71" y="84"/>
                  <a:pt x="72" y="80"/>
                </a:cubicBezTo>
                <a:cubicBezTo>
                  <a:pt x="73" y="76"/>
                  <a:pt x="74" y="73"/>
                  <a:pt x="75" y="70"/>
                </a:cubicBezTo>
                <a:cubicBezTo>
                  <a:pt x="76" y="68"/>
                  <a:pt x="76" y="65"/>
                  <a:pt x="76" y="63"/>
                </a:cubicBezTo>
                <a:cubicBezTo>
                  <a:pt x="76" y="60"/>
                  <a:pt x="75" y="58"/>
                  <a:pt x="73" y="55"/>
                </a:cubicBezTo>
                <a:cubicBezTo>
                  <a:pt x="72" y="53"/>
                  <a:pt x="69" y="52"/>
                  <a:pt x="66" y="52"/>
                </a:cubicBezTo>
                <a:cubicBezTo>
                  <a:pt x="62" y="52"/>
                  <a:pt x="59" y="54"/>
                  <a:pt x="56" y="58"/>
                </a:cubicBezTo>
                <a:cubicBezTo>
                  <a:pt x="54" y="61"/>
                  <a:pt x="52" y="66"/>
                  <a:pt x="52" y="71"/>
                </a:cubicBezTo>
                <a:cubicBezTo>
                  <a:pt x="52" y="75"/>
                  <a:pt x="53" y="79"/>
                  <a:pt x="55" y="82"/>
                </a:cubicBezTo>
                <a:cubicBezTo>
                  <a:pt x="45" y="122"/>
                  <a:pt x="45" y="122"/>
                  <a:pt x="45" y="122"/>
                </a:cubicBezTo>
                <a:cubicBezTo>
                  <a:pt x="44" y="128"/>
                  <a:pt x="44" y="136"/>
                  <a:pt x="45" y="146"/>
                </a:cubicBezTo>
                <a:cubicBezTo>
                  <a:pt x="27" y="146"/>
                  <a:pt x="27" y="146"/>
                  <a:pt x="27"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7" y="0"/>
                </a:cubicBezTo>
                <a:lnTo>
                  <a:pt x="118" y="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1" name="Freeform 191"/>
          <p:cNvSpPr>
            <a:spLocks noEditPoints="1"/>
          </p:cNvSpPr>
          <p:nvPr/>
        </p:nvSpPr>
        <p:spPr bwMode="auto">
          <a:xfrm>
            <a:off x="9746901" y="3710229"/>
            <a:ext cx="208120" cy="218526"/>
          </a:xfrm>
          <a:custGeom>
            <a:avLst/>
            <a:gdLst>
              <a:gd name="T0" fmla="*/ 70 w 150"/>
              <a:gd name="T1" fmla="*/ 82 h 158"/>
              <a:gd name="T2" fmla="*/ 86 w 150"/>
              <a:gd name="T3" fmla="*/ 96 h 158"/>
              <a:gd name="T4" fmla="*/ 96 w 150"/>
              <a:gd name="T5" fmla="*/ 119 h 158"/>
              <a:gd name="T6" fmla="*/ 71 w 150"/>
              <a:gd name="T7" fmla="*/ 152 h 158"/>
              <a:gd name="T8" fmla="*/ 20 w 150"/>
              <a:gd name="T9" fmla="*/ 154 h 158"/>
              <a:gd name="T10" fmla="*/ 0 w 150"/>
              <a:gd name="T11" fmla="*/ 128 h 158"/>
              <a:gd name="T12" fmla="*/ 16 w 150"/>
              <a:gd name="T13" fmla="*/ 103 h 158"/>
              <a:gd name="T14" fmla="*/ 49 w 150"/>
              <a:gd name="T15" fmla="*/ 87 h 158"/>
              <a:gd name="T16" fmla="*/ 50 w 150"/>
              <a:gd name="T17" fmla="*/ 72 h 158"/>
              <a:gd name="T18" fmla="*/ 20 w 150"/>
              <a:gd name="T19" fmla="*/ 63 h 158"/>
              <a:gd name="T20" fmla="*/ 14 w 150"/>
              <a:gd name="T21" fmla="*/ 25 h 158"/>
              <a:gd name="T22" fmla="*/ 40 w 150"/>
              <a:gd name="T23" fmla="*/ 3 h 158"/>
              <a:gd name="T24" fmla="*/ 100 w 150"/>
              <a:gd name="T25" fmla="*/ 0 h 158"/>
              <a:gd name="T26" fmla="*/ 75 w 150"/>
              <a:gd name="T27" fmla="*/ 9 h 158"/>
              <a:gd name="T28" fmla="*/ 89 w 150"/>
              <a:gd name="T29" fmla="*/ 36 h 158"/>
              <a:gd name="T30" fmla="*/ 81 w 150"/>
              <a:gd name="T31" fmla="*/ 57 h 158"/>
              <a:gd name="T32" fmla="*/ 69 w 150"/>
              <a:gd name="T33" fmla="*/ 69 h 158"/>
              <a:gd name="T34" fmla="*/ 53 w 150"/>
              <a:gd name="T35" fmla="*/ 149 h 158"/>
              <a:gd name="T36" fmla="*/ 73 w 150"/>
              <a:gd name="T37" fmla="*/ 144 h 158"/>
              <a:gd name="T38" fmla="*/ 83 w 150"/>
              <a:gd name="T39" fmla="*/ 127 h 158"/>
              <a:gd name="T40" fmla="*/ 80 w 150"/>
              <a:gd name="T41" fmla="*/ 118 h 158"/>
              <a:gd name="T42" fmla="*/ 75 w 150"/>
              <a:gd name="T43" fmla="*/ 111 h 158"/>
              <a:gd name="T44" fmla="*/ 68 w 150"/>
              <a:gd name="T45" fmla="*/ 105 h 158"/>
              <a:gd name="T46" fmla="*/ 61 w 150"/>
              <a:gd name="T47" fmla="*/ 100 h 158"/>
              <a:gd name="T48" fmla="*/ 46 w 150"/>
              <a:gd name="T49" fmla="*/ 100 h 158"/>
              <a:gd name="T50" fmla="*/ 27 w 150"/>
              <a:gd name="T51" fmla="*/ 107 h 158"/>
              <a:gd name="T52" fmla="*/ 18 w 150"/>
              <a:gd name="T53" fmla="*/ 124 h 158"/>
              <a:gd name="T54" fmla="*/ 30 w 150"/>
              <a:gd name="T55" fmla="*/ 143 h 158"/>
              <a:gd name="T56" fmla="*/ 53 w 150"/>
              <a:gd name="T57" fmla="*/ 149 h 158"/>
              <a:gd name="T58" fmla="*/ 60 w 150"/>
              <a:gd name="T59" fmla="*/ 65 h 158"/>
              <a:gd name="T60" fmla="*/ 72 w 150"/>
              <a:gd name="T61" fmla="*/ 46 h 158"/>
              <a:gd name="T62" fmla="*/ 65 w 150"/>
              <a:gd name="T63" fmla="*/ 22 h 158"/>
              <a:gd name="T64" fmla="*/ 46 w 150"/>
              <a:gd name="T65" fmla="*/ 8 h 158"/>
              <a:gd name="T66" fmla="*/ 32 w 150"/>
              <a:gd name="T67" fmla="*/ 15 h 158"/>
              <a:gd name="T68" fmla="*/ 29 w 150"/>
              <a:gd name="T69" fmla="*/ 39 h 158"/>
              <a:gd name="T70" fmla="*/ 37 w 150"/>
              <a:gd name="T71" fmla="*/ 58 h 158"/>
              <a:gd name="T72" fmla="*/ 53 w 150"/>
              <a:gd name="T73" fmla="*/ 66 h 158"/>
              <a:gd name="T74" fmla="*/ 150 w 150"/>
              <a:gd name="T75" fmla="*/ 66 h 158"/>
              <a:gd name="T76" fmla="*/ 130 w 150"/>
              <a:gd name="T77" fmla="*/ 76 h 158"/>
              <a:gd name="T78" fmla="*/ 120 w 150"/>
              <a:gd name="T79" fmla="*/ 97 h 158"/>
              <a:gd name="T80" fmla="*/ 100 w 150"/>
              <a:gd name="T81" fmla="*/ 76 h 158"/>
              <a:gd name="T82" fmla="*/ 120 w 150"/>
              <a:gd name="T83" fmla="*/ 66 h 158"/>
              <a:gd name="T84" fmla="*/ 130 w 150"/>
              <a:gd name="T85"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158">
                <a:moveTo>
                  <a:pt x="67" y="75"/>
                </a:moveTo>
                <a:cubicBezTo>
                  <a:pt x="67" y="78"/>
                  <a:pt x="68" y="80"/>
                  <a:pt x="70" y="82"/>
                </a:cubicBezTo>
                <a:cubicBezTo>
                  <a:pt x="72" y="84"/>
                  <a:pt x="74" y="86"/>
                  <a:pt x="77" y="89"/>
                </a:cubicBezTo>
                <a:cubicBezTo>
                  <a:pt x="80" y="91"/>
                  <a:pt x="83" y="93"/>
                  <a:pt x="86" y="96"/>
                </a:cubicBezTo>
                <a:cubicBezTo>
                  <a:pt x="88" y="98"/>
                  <a:pt x="91" y="101"/>
                  <a:pt x="93" y="105"/>
                </a:cubicBezTo>
                <a:cubicBezTo>
                  <a:pt x="95" y="109"/>
                  <a:pt x="96" y="114"/>
                  <a:pt x="96" y="119"/>
                </a:cubicBezTo>
                <a:cubicBezTo>
                  <a:pt x="96" y="124"/>
                  <a:pt x="94" y="130"/>
                  <a:pt x="91" y="135"/>
                </a:cubicBezTo>
                <a:cubicBezTo>
                  <a:pt x="87" y="143"/>
                  <a:pt x="80" y="148"/>
                  <a:pt x="71" y="152"/>
                </a:cubicBezTo>
                <a:cubicBezTo>
                  <a:pt x="63" y="156"/>
                  <a:pt x="53" y="158"/>
                  <a:pt x="43" y="158"/>
                </a:cubicBezTo>
                <a:cubicBezTo>
                  <a:pt x="35" y="158"/>
                  <a:pt x="27" y="156"/>
                  <a:pt x="20" y="154"/>
                </a:cubicBezTo>
                <a:cubicBezTo>
                  <a:pt x="13" y="151"/>
                  <a:pt x="7" y="147"/>
                  <a:pt x="4" y="141"/>
                </a:cubicBezTo>
                <a:cubicBezTo>
                  <a:pt x="1" y="137"/>
                  <a:pt x="0" y="133"/>
                  <a:pt x="0" y="128"/>
                </a:cubicBezTo>
                <a:cubicBezTo>
                  <a:pt x="0" y="123"/>
                  <a:pt x="2" y="118"/>
                  <a:pt x="4" y="114"/>
                </a:cubicBezTo>
                <a:cubicBezTo>
                  <a:pt x="7" y="110"/>
                  <a:pt x="11" y="106"/>
                  <a:pt x="16" y="103"/>
                </a:cubicBezTo>
                <a:cubicBezTo>
                  <a:pt x="24" y="98"/>
                  <a:pt x="37" y="95"/>
                  <a:pt x="54" y="94"/>
                </a:cubicBezTo>
                <a:cubicBezTo>
                  <a:pt x="52" y="91"/>
                  <a:pt x="50" y="89"/>
                  <a:pt x="49" y="87"/>
                </a:cubicBezTo>
                <a:cubicBezTo>
                  <a:pt x="48" y="85"/>
                  <a:pt x="48" y="82"/>
                  <a:pt x="48" y="80"/>
                </a:cubicBezTo>
                <a:cubicBezTo>
                  <a:pt x="48" y="78"/>
                  <a:pt x="49" y="75"/>
                  <a:pt x="50" y="72"/>
                </a:cubicBezTo>
                <a:cubicBezTo>
                  <a:pt x="47" y="72"/>
                  <a:pt x="45" y="72"/>
                  <a:pt x="43" y="72"/>
                </a:cubicBezTo>
                <a:cubicBezTo>
                  <a:pt x="34" y="72"/>
                  <a:pt x="26" y="69"/>
                  <a:pt x="20" y="63"/>
                </a:cubicBezTo>
                <a:cubicBezTo>
                  <a:pt x="13" y="57"/>
                  <a:pt x="10" y="49"/>
                  <a:pt x="10" y="40"/>
                </a:cubicBezTo>
                <a:cubicBezTo>
                  <a:pt x="10" y="35"/>
                  <a:pt x="11" y="30"/>
                  <a:pt x="14" y="25"/>
                </a:cubicBezTo>
                <a:cubicBezTo>
                  <a:pt x="16" y="20"/>
                  <a:pt x="19" y="16"/>
                  <a:pt x="23" y="13"/>
                </a:cubicBezTo>
                <a:cubicBezTo>
                  <a:pt x="28" y="8"/>
                  <a:pt x="34" y="5"/>
                  <a:pt x="40" y="3"/>
                </a:cubicBezTo>
                <a:cubicBezTo>
                  <a:pt x="47" y="1"/>
                  <a:pt x="54" y="0"/>
                  <a:pt x="61" y="0"/>
                </a:cubicBezTo>
                <a:cubicBezTo>
                  <a:pt x="100" y="0"/>
                  <a:pt x="100" y="0"/>
                  <a:pt x="100" y="0"/>
                </a:cubicBezTo>
                <a:cubicBezTo>
                  <a:pt x="87" y="9"/>
                  <a:pt x="87" y="9"/>
                  <a:pt x="87" y="9"/>
                </a:cubicBezTo>
                <a:cubicBezTo>
                  <a:pt x="75" y="9"/>
                  <a:pt x="75" y="9"/>
                  <a:pt x="75" y="9"/>
                </a:cubicBezTo>
                <a:cubicBezTo>
                  <a:pt x="80" y="13"/>
                  <a:pt x="83" y="17"/>
                  <a:pt x="86" y="21"/>
                </a:cubicBezTo>
                <a:cubicBezTo>
                  <a:pt x="88" y="26"/>
                  <a:pt x="89" y="31"/>
                  <a:pt x="89" y="36"/>
                </a:cubicBezTo>
                <a:cubicBezTo>
                  <a:pt x="89" y="41"/>
                  <a:pt x="88" y="45"/>
                  <a:pt x="87" y="48"/>
                </a:cubicBezTo>
                <a:cubicBezTo>
                  <a:pt x="85" y="52"/>
                  <a:pt x="83" y="55"/>
                  <a:pt x="81" y="57"/>
                </a:cubicBezTo>
                <a:cubicBezTo>
                  <a:pt x="79" y="60"/>
                  <a:pt x="77" y="62"/>
                  <a:pt x="75" y="63"/>
                </a:cubicBezTo>
                <a:cubicBezTo>
                  <a:pt x="72" y="65"/>
                  <a:pt x="71" y="67"/>
                  <a:pt x="69" y="69"/>
                </a:cubicBezTo>
                <a:cubicBezTo>
                  <a:pt x="67" y="71"/>
                  <a:pt x="67" y="73"/>
                  <a:pt x="67" y="75"/>
                </a:cubicBezTo>
                <a:close/>
                <a:moveTo>
                  <a:pt x="53" y="149"/>
                </a:moveTo>
                <a:cubicBezTo>
                  <a:pt x="57" y="149"/>
                  <a:pt x="60" y="149"/>
                  <a:pt x="64" y="148"/>
                </a:cubicBezTo>
                <a:cubicBezTo>
                  <a:pt x="67" y="147"/>
                  <a:pt x="70" y="146"/>
                  <a:pt x="73" y="144"/>
                </a:cubicBezTo>
                <a:cubicBezTo>
                  <a:pt x="76" y="142"/>
                  <a:pt x="78" y="140"/>
                  <a:pt x="80" y="137"/>
                </a:cubicBezTo>
                <a:cubicBezTo>
                  <a:pt x="82" y="134"/>
                  <a:pt x="83" y="131"/>
                  <a:pt x="83" y="127"/>
                </a:cubicBezTo>
                <a:cubicBezTo>
                  <a:pt x="83" y="125"/>
                  <a:pt x="82" y="124"/>
                  <a:pt x="82" y="122"/>
                </a:cubicBezTo>
                <a:cubicBezTo>
                  <a:pt x="81" y="121"/>
                  <a:pt x="81" y="119"/>
                  <a:pt x="80" y="118"/>
                </a:cubicBezTo>
                <a:cubicBezTo>
                  <a:pt x="80" y="117"/>
                  <a:pt x="79" y="116"/>
                  <a:pt x="78" y="114"/>
                </a:cubicBezTo>
                <a:cubicBezTo>
                  <a:pt x="77" y="113"/>
                  <a:pt x="76" y="112"/>
                  <a:pt x="75" y="111"/>
                </a:cubicBezTo>
                <a:cubicBezTo>
                  <a:pt x="75" y="110"/>
                  <a:pt x="73" y="109"/>
                  <a:pt x="72" y="108"/>
                </a:cubicBezTo>
                <a:cubicBezTo>
                  <a:pt x="70" y="106"/>
                  <a:pt x="69" y="105"/>
                  <a:pt x="68" y="105"/>
                </a:cubicBezTo>
                <a:cubicBezTo>
                  <a:pt x="68" y="105"/>
                  <a:pt x="66" y="104"/>
                  <a:pt x="64" y="102"/>
                </a:cubicBezTo>
                <a:cubicBezTo>
                  <a:pt x="62" y="101"/>
                  <a:pt x="61" y="100"/>
                  <a:pt x="61" y="100"/>
                </a:cubicBezTo>
                <a:cubicBezTo>
                  <a:pt x="60" y="100"/>
                  <a:pt x="58" y="100"/>
                  <a:pt x="56" y="100"/>
                </a:cubicBezTo>
                <a:cubicBezTo>
                  <a:pt x="53" y="100"/>
                  <a:pt x="49" y="100"/>
                  <a:pt x="46" y="100"/>
                </a:cubicBezTo>
                <a:cubicBezTo>
                  <a:pt x="43" y="101"/>
                  <a:pt x="40" y="101"/>
                  <a:pt x="36" y="103"/>
                </a:cubicBezTo>
                <a:cubicBezTo>
                  <a:pt x="33" y="104"/>
                  <a:pt x="29" y="105"/>
                  <a:pt x="27" y="107"/>
                </a:cubicBezTo>
                <a:cubicBezTo>
                  <a:pt x="24" y="109"/>
                  <a:pt x="22" y="111"/>
                  <a:pt x="20" y="114"/>
                </a:cubicBezTo>
                <a:cubicBezTo>
                  <a:pt x="19" y="117"/>
                  <a:pt x="18" y="120"/>
                  <a:pt x="18" y="124"/>
                </a:cubicBezTo>
                <a:cubicBezTo>
                  <a:pt x="18" y="128"/>
                  <a:pt x="19" y="132"/>
                  <a:pt x="21" y="136"/>
                </a:cubicBezTo>
                <a:cubicBezTo>
                  <a:pt x="23" y="139"/>
                  <a:pt x="26" y="142"/>
                  <a:pt x="30" y="143"/>
                </a:cubicBezTo>
                <a:cubicBezTo>
                  <a:pt x="33" y="145"/>
                  <a:pt x="37" y="147"/>
                  <a:pt x="41" y="148"/>
                </a:cubicBezTo>
                <a:cubicBezTo>
                  <a:pt x="45" y="148"/>
                  <a:pt x="49" y="149"/>
                  <a:pt x="53" y="149"/>
                </a:cubicBezTo>
                <a:close/>
                <a:moveTo>
                  <a:pt x="53" y="66"/>
                </a:moveTo>
                <a:cubicBezTo>
                  <a:pt x="55" y="66"/>
                  <a:pt x="58" y="66"/>
                  <a:pt x="60" y="65"/>
                </a:cubicBezTo>
                <a:cubicBezTo>
                  <a:pt x="63" y="64"/>
                  <a:pt x="65" y="62"/>
                  <a:pt x="67" y="61"/>
                </a:cubicBezTo>
                <a:cubicBezTo>
                  <a:pt x="70" y="57"/>
                  <a:pt x="72" y="52"/>
                  <a:pt x="72" y="46"/>
                </a:cubicBezTo>
                <a:cubicBezTo>
                  <a:pt x="72" y="42"/>
                  <a:pt x="71" y="38"/>
                  <a:pt x="70" y="34"/>
                </a:cubicBezTo>
                <a:cubicBezTo>
                  <a:pt x="69" y="30"/>
                  <a:pt x="67" y="26"/>
                  <a:pt x="65" y="22"/>
                </a:cubicBezTo>
                <a:cubicBezTo>
                  <a:pt x="63" y="18"/>
                  <a:pt x="61" y="14"/>
                  <a:pt x="57" y="12"/>
                </a:cubicBezTo>
                <a:cubicBezTo>
                  <a:pt x="54" y="9"/>
                  <a:pt x="50" y="8"/>
                  <a:pt x="46" y="8"/>
                </a:cubicBezTo>
                <a:cubicBezTo>
                  <a:pt x="44" y="8"/>
                  <a:pt x="41" y="9"/>
                  <a:pt x="39" y="10"/>
                </a:cubicBezTo>
                <a:cubicBezTo>
                  <a:pt x="36" y="11"/>
                  <a:pt x="34" y="13"/>
                  <a:pt x="32" y="15"/>
                </a:cubicBezTo>
                <a:cubicBezTo>
                  <a:pt x="29" y="19"/>
                  <a:pt x="28" y="24"/>
                  <a:pt x="28" y="30"/>
                </a:cubicBezTo>
                <a:cubicBezTo>
                  <a:pt x="28" y="33"/>
                  <a:pt x="28" y="36"/>
                  <a:pt x="29" y="39"/>
                </a:cubicBezTo>
                <a:cubicBezTo>
                  <a:pt x="29" y="42"/>
                  <a:pt x="30" y="46"/>
                  <a:pt x="32" y="49"/>
                </a:cubicBezTo>
                <a:cubicBezTo>
                  <a:pt x="33" y="52"/>
                  <a:pt x="35" y="55"/>
                  <a:pt x="37" y="58"/>
                </a:cubicBezTo>
                <a:cubicBezTo>
                  <a:pt x="39" y="60"/>
                  <a:pt x="41" y="62"/>
                  <a:pt x="44" y="64"/>
                </a:cubicBezTo>
                <a:cubicBezTo>
                  <a:pt x="47" y="66"/>
                  <a:pt x="50" y="66"/>
                  <a:pt x="53" y="66"/>
                </a:cubicBezTo>
                <a:close/>
                <a:moveTo>
                  <a:pt x="130" y="66"/>
                </a:moveTo>
                <a:cubicBezTo>
                  <a:pt x="150" y="66"/>
                  <a:pt x="150" y="66"/>
                  <a:pt x="150" y="66"/>
                </a:cubicBezTo>
                <a:cubicBezTo>
                  <a:pt x="150" y="76"/>
                  <a:pt x="150" y="76"/>
                  <a:pt x="150" y="76"/>
                </a:cubicBezTo>
                <a:cubicBezTo>
                  <a:pt x="130" y="76"/>
                  <a:pt x="130" y="76"/>
                  <a:pt x="130" y="76"/>
                </a:cubicBezTo>
                <a:cubicBezTo>
                  <a:pt x="130" y="97"/>
                  <a:pt x="130" y="97"/>
                  <a:pt x="130" y="97"/>
                </a:cubicBezTo>
                <a:cubicBezTo>
                  <a:pt x="120" y="97"/>
                  <a:pt x="120" y="97"/>
                  <a:pt x="120" y="97"/>
                </a:cubicBezTo>
                <a:cubicBezTo>
                  <a:pt x="120" y="76"/>
                  <a:pt x="120" y="76"/>
                  <a:pt x="120" y="76"/>
                </a:cubicBezTo>
                <a:cubicBezTo>
                  <a:pt x="100" y="76"/>
                  <a:pt x="100" y="76"/>
                  <a:pt x="100" y="76"/>
                </a:cubicBezTo>
                <a:cubicBezTo>
                  <a:pt x="100" y="66"/>
                  <a:pt x="100" y="66"/>
                  <a:pt x="100" y="66"/>
                </a:cubicBezTo>
                <a:cubicBezTo>
                  <a:pt x="120" y="66"/>
                  <a:pt x="120" y="66"/>
                  <a:pt x="120" y="66"/>
                </a:cubicBezTo>
                <a:cubicBezTo>
                  <a:pt x="120" y="46"/>
                  <a:pt x="120" y="46"/>
                  <a:pt x="120" y="46"/>
                </a:cubicBezTo>
                <a:cubicBezTo>
                  <a:pt x="130" y="46"/>
                  <a:pt x="130" y="46"/>
                  <a:pt x="130" y="46"/>
                </a:cubicBezTo>
                <a:lnTo>
                  <a:pt x="130" y="66"/>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2" name="Freeform 192"/>
          <p:cNvSpPr>
            <a:spLocks noEditPoints="1"/>
          </p:cNvSpPr>
          <p:nvPr/>
        </p:nvSpPr>
        <p:spPr bwMode="auto">
          <a:xfrm>
            <a:off x="10015375" y="3743529"/>
            <a:ext cx="251825" cy="166495"/>
          </a:xfrm>
          <a:custGeom>
            <a:avLst/>
            <a:gdLst>
              <a:gd name="T0" fmla="*/ 182 w 182"/>
              <a:gd name="T1" fmla="*/ 6 h 121"/>
              <a:gd name="T2" fmla="*/ 182 w 182"/>
              <a:gd name="T3" fmla="*/ 115 h 121"/>
              <a:gd name="T4" fmla="*/ 180 w 182"/>
              <a:gd name="T5" fmla="*/ 120 h 121"/>
              <a:gd name="T6" fmla="*/ 176 w 182"/>
              <a:gd name="T7" fmla="*/ 121 h 121"/>
              <a:gd name="T8" fmla="*/ 6 w 182"/>
              <a:gd name="T9" fmla="*/ 121 h 121"/>
              <a:gd name="T10" fmla="*/ 2 w 182"/>
              <a:gd name="T11" fmla="*/ 120 h 121"/>
              <a:gd name="T12" fmla="*/ 0 w 182"/>
              <a:gd name="T13" fmla="*/ 115 h 121"/>
              <a:gd name="T14" fmla="*/ 0 w 182"/>
              <a:gd name="T15" fmla="*/ 6 h 121"/>
              <a:gd name="T16" fmla="*/ 2 w 182"/>
              <a:gd name="T17" fmla="*/ 2 h 121"/>
              <a:gd name="T18" fmla="*/ 6 w 182"/>
              <a:gd name="T19" fmla="*/ 0 h 121"/>
              <a:gd name="T20" fmla="*/ 176 w 182"/>
              <a:gd name="T21" fmla="*/ 0 h 121"/>
              <a:gd name="T22" fmla="*/ 180 w 182"/>
              <a:gd name="T23" fmla="*/ 2 h 121"/>
              <a:gd name="T24" fmla="*/ 182 w 182"/>
              <a:gd name="T25" fmla="*/ 6 h 121"/>
              <a:gd name="T26" fmla="*/ 170 w 182"/>
              <a:gd name="T27" fmla="*/ 85 h 121"/>
              <a:gd name="T28" fmla="*/ 170 w 182"/>
              <a:gd name="T29" fmla="*/ 37 h 121"/>
              <a:gd name="T30" fmla="*/ 153 w 182"/>
              <a:gd name="T31" fmla="*/ 30 h 121"/>
              <a:gd name="T32" fmla="*/ 146 w 182"/>
              <a:gd name="T33" fmla="*/ 13 h 121"/>
              <a:gd name="T34" fmla="*/ 37 w 182"/>
              <a:gd name="T35" fmla="*/ 13 h 121"/>
              <a:gd name="T36" fmla="*/ 30 w 182"/>
              <a:gd name="T37" fmla="*/ 30 h 121"/>
              <a:gd name="T38" fmla="*/ 12 w 182"/>
              <a:gd name="T39" fmla="*/ 37 h 121"/>
              <a:gd name="T40" fmla="*/ 12 w 182"/>
              <a:gd name="T41" fmla="*/ 85 h 121"/>
              <a:gd name="T42" fmla="*/ 30 w 182"/>
              <a:gd name="T43" fmla="*/ 92 h 121"/>
              <a:gd name="T44" fmla="*/ 37 w 182"/>
              <a:gd name="T45" fmla="*/ 109 h 121"/>
              <a:gd name="T46" fmla="*/ 146 w 182"/>
              <a:gd name="T47" fmla="*/ 109 h 121"/>
              <a:gd name="T48" fmla="*/ 153 w 182"/>
              <a:gd name="T49" fmla="*/ 92 h 121"/>
              <a:gd name="T50" fmla="*/ 170 w 182"/>
              <a:gd name="T51" fmla="*/ 85 h 121"/>
              <a:gd name="T52" fmla="*/ 119 w 182"/>
              <a:gd name="T53" fmla="*/ 48 h 121"/>
              <a:gd name="T54" fmla="*/ 121 w 182"/>
              <a:gd name="T55" fmla="*/ 61 h 121"/>
              <a:gd name="T56" fmla="*/ 119 w 182"/>
              <a:gd name="T57" fmla="*/ 74 h 121"/>
              <a:gd name="T58" fmla="*/ 114 w 182"/>
              <a:gd name="T59" fmla="*/ 87 h 121"/>
              <a:gd name="T60" fmla="*/ 104 w 182"/>
              <a:gd name="T61" fmla="*/ 97 h 121"/>
              <a:gd name="T62" fmla="*/ 91 w 182"/>
              <a:gd name="T63" fmla="*/ 100 h 121"/>
              <a:gd name="T64" fmla="*/ 78 w 182"/>
              <a:gd name="T65" fmla="*/ 97 h 121"/>
              <a:gd name="T66" fmla="*/ 68 w 182"/>
              <a:gd name="T67" fmla="*/ 87 h 121"/>
              <a:gd name="T68" fmla="*/ 63 w 182"/>
              <a:gd name="T69" fmla="*/ 74 h 121"/>
              <a:gd name="T70" fmla="*/ 61 w 182"/>
              <a:gd name="T71" fmla="*/ 61 h 121"/>
              <a:gd name="T72" fmla="*/ 63 w 182"/>
              <a:gd name="T73" fmla="*/ 48 h 121"/>
              <a:gd name="T74" fmla="*/ 68 w 182"/>
              <a:gd name="T75" fmla="*/ 35 h 121"/>
              <a:gd name="T76" fmla="*/ 78 w 182"/>
              <a:gd name="T77" fmla="*/ 25 h 121"/>
              <a:gd name="T78" fmla="*/ 91 w 182"/>
              <a:gd name="T79" fmla="*/ 22 h 121"/>
              <a:gd name="T80" fmla="*/ 104 w 182"/>
              <a:gd name="T81" fmla="*/ 25 h 121"/>
              <a:gd name="T82" fmla="*/ 114 w 182"/>
              <a:gd name="T83" fmla="*/ 35 h 121"/>
              <a:gd name="T84" fmla="*/ 119 w 182"/>
              <a:gd name="T85" fmla="*/ 48 h 121"/>
              <a:gd name="T86" fmla="*/ 73 w 182"/>
              <a:gd name="T87" fmla="*/ 85 h 121"/>
              <a:gd name="T88" fmla="*/ 109 w 182"/>
              <a:gd name="T89" fmla="*/ 85 h 121"/>
              <a:gd name="T90" fmla="*/ 109 w 182"/>
              <a:gd name="T91" fmla="*/ 76 h 121"/>
              <a:gd name="T92" fmla="*/ 97 w 182"/>
              <a:gd name="T93" fmla="*/ 76 h 121"/>
              <a:gd name="T94" fmla="*/ 97 w 182"/>
              <a:gd name="T95" fmla="*/ 34 h 121"/>
              <a:gd name="T96" fmla="*/ 86 w 182"/>
              <a:gd name="T97" fmla="*/ 34 h 121"/>
              <a:gd name="T98" fmla="*/ 72 w 182"/>
              <a:gd name="T99" fmla="*/ 47 h 121"/>
              <a:gd name="T100" fmla="*/ 80 w 182"/>
              <a:gd name="T101" fmla="*/ 54 h 121"/>
              <a:gd name="T102" fmla="*/ 85 w 182"/>
              <a:gd name="T103" fmla="*/ 49 h 121"/>
              <a:gd name="T104" fmla="*/ 85 w 182"/>
              <a:gd name="T105" fmla="*/ 49 h 121"/>
              <a:gd name="T106" fmla="*/ 85 w 182"/>
              <a:gd name="T107" fmla="*/ 76 h 121"/>
              <a:gd name="T108" fmla="*/ 73 w 182"/>
              <a:gd name="T109" fmla="*/ 76 h 121"/>
              <a:gd name="T110" fmla="*/ 73 w 182"/>
              <a:gd name="T111" fmla="*/ 8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121">
                <a:moveTo>
                  <a:pt x="182" y="6"/>
                </a:moveTo>
                <a:cubicBezTo>
                  <a:pt x="182" y="115"/>
                  <a:pt x="182" y="115"/>
                  <a:pt x="182" y="115"/>
                </a:cubicBezTo>
                <a:cubicBezTo>
                  <a:pt x="182" y="117"/>
                  <a:pt x="181" y="118"/>
                  <a:pt x="180" y="120"/>
                </a:cubicBezTo>
                <a:cubicBezTo>
                  <a:pt x="179" y="121"/>
                  <a:pt x="177" y="121"/>
                  <a:pt x="176" y="121"/>
                </a:cubicBezTo>
                <a:cubicBezTo>
                  <a:pt x="6" y="121"/>
                  <a:pt x="6" y="121"/>
                  <a:pt x="6" y="121"/>
                </a:cubicBezTo>
                <a:cubicBezTo>
                  <a:pt x="5" y="121"/>
                  <a:pt x="3" y="121"/>
                  <a:pt x="2" y="120"/>
                </a:cubicBezTo>
                <a:cubicBezTo>
                  <a:pt x="1" y="118"/>
                  <a:pt x="0" y="117"/>
                  <a:pt x="0" y="115"/>
                </a:cubicBezTo>
                <a:cubicBezTo>
                  <a:pt x="0" y="6"/>
                  <a:pt x="0" y="6"/>
                  <a:pt x="0" y="6"/>
                </a:cubicBezTo>
                <a:cubicBezTo>
                  <a:pt x="0" y="5"/>
                  <a:pt x="1" y="3"/>
                  <a:pt x="2" y="2"/>
                </a:cubicBezTo>
                <a:cubicBezTo>
                  <a:pt x="3" y="1"/>
                  <a:pt x="5" y="0"/>
                  <a:pt x="6" y="0"/>
                </a:cubicBezTo>
                <a:cubicBezTo>
                  <a:pt x="176" y="0"/>
                  <a:pt x="176" y="0"/>
                  <a:pt x="176" y="0"/>
                </a:cubicBezTo>
                <a:cubicBezTo>
                  <a:pt x="177" y="0"/>
                  <a:pt x="179" y="1"/>
                  <a:pt x="180" y="2"/>
                </a:cubicBezTo>
                <a:cubicBezTo>
                  <a:pt x="181" y="3"/>
                  <a:pt x="182" y="5"/>
                  <a:pt x="182" y="6"/>
                </a:cubicBezTo>
                <a:close/>
                <a:moveTo>
                  <a:pt x="170" y="85"/>
                </a:moveTo>
                <a:cubicBezTo>
                  <a:pt x="170" y="37"/>
                  <a:pt x="170" y="37"/>
                  <a:pt x="170" y="37"/>
                </a:cubicBezTo>
                <a:cubicBezTo>
                  <a:pt x="163" y="37"/>
                  <a:pt x="157" y="34"/>
                  <a:pt x="153" y="30"/>
                </a:cubicBezTo>
                <a:cubicBezTo>
                  <a:pt x="148" y="25"/>
                  <a:pt x="146" y="19"/>
                  <a:pt x="146" y="13"/>
                </a:cubicBezTo>
                <a:cubicBezTo>
                  <a:pt x="37" y="13"/>
                  <a:pt x="37" y="13"/>
                  <a:pt x="37" y="13"/>
                </a:cubicBezTo>
                <a:cubicBezTo>
                  <a:pt x="37" y="19"/>
                  <a:pt x="34" y="25"/>
                  <a:pt x="30" y="30"/>
                </a:cubicBezTo>
                <a:cubicBezTo>
                  <a:pt x="25" y="34"/>
                  <a:pt x="19" y="37"/>
                  <a:pt x="12" y="37"/>
                </a:cubicBezTo>
                <a:cubicBezTo>
                  <a:pt x="12" y="85"/>
                  <a:pt x="12" y="85"/>
                  <a:pt x="12" y="85"/>
                </a:cubicBezTo>
                <a:cubicBezTo>
                  <a:pt x="19" y="85"/>
                  <a:pt x="25" y="88"/>
                  <a:pt x="30" y="92"/>
                </a:cubicBezTo>
                <a:cubicBezTo>
                  <a:pt x="34" y="97"/>
                  <a:pt x="37" y="103"/>
                  <a:pt x="37" y="109"/>
                </a:cubicBezTo>
                <a:cubicBezTo>
                  <a:pt x="146" y="109"/>
                  <a:pt x="146" y="109"/>
                  <a:pt x="146" y="109"/>
                </a:cubicBezTo>
                <a:cubicBezTo>
                  <a:pt x="146" y="103"/>
                  <a:pt x="148" y="97"/>
                  <a:pt x="153" y="92"/>
                </a:cubicBezTo>
                <a:cubicBezTo>
                  <a:pt x="157" y="88"/>
                  <a:pt x="163" y="85"/>
                  <a:pt x="170" y="85"/>
                </a:cubicBezTo>
                <a:close/>
                <a:moveTo>
                  <a:pt x="119" y="48"/>
                </a:moveTo>
                <a:cubicBezTo>
                  <a:pt x="121" y="52"/>
                  <a:pt x="121" y="57"/>
                  <a:pt x="121" y="61"/>
                </a:cubicBezTo>
                <a:cubicBezTo>
                  <a:pt x="121" y="65"/>
                  <a:pt x="121" y="70"/>
                  <a:pt x="119" y="74"/>
                </a:cubicBezTo>
                <a:cubicBezTo>
                  <a:pt x="118" y="79"/>
                  <a:pt x="116" y="83"/>
                  <a:pt x="114" y="87"/>
                </a:cubicBezTo>
                <a:cubicBezTo>
                  <a:pt x="111" y="91"/>
                  <a:pt x="108" y="94"/>
                  <a:pt x="104" y="97"/>
                </a:cubicBezTo>
                <a:cubicBezTo>
                  <a:pt x="100" y="99"/>
                  <a:pt x="96" y="100"/>
                  <a:pt x="91" y="100"/>
                </a:cubicBezTo>
                <a:cubicBezTo>
                  <a:pt x="86" y="100"/>
                  <a:pt x="82" y="99"/>
                  <a:pt x="78" y="97"/>
                </a:cubicBezTo>
                <a:cubicBezTo>
                  <a:pt x="74" y="94"/>
                  <a:pt x="71" y="91"/>
                  <a:pt x="68" y="87"/>
                </a:cubicBezTo>
                <a:cubicBezTo>
                  <a:pt x="66" y="83"/>
                  <a:pt x="64" y="79"/>
                  <a:pt x="63" y="74"/>
                </a:cubicBezTo>
                <a:cubicBezTo>
                  <a:pt x="62" y="70"/>
                  <a:pt x="61" y="65"/>
                  <a:pt x="61" y="61"/>
                </a:cubicBezTo>
                <a:cubicBezTo>
                  <a:pt x="61" y="57"/>
                  <a:pt x="62" y="52"/>
                  <a:pt x="63" y="48"/>
                </a:cubicBezTo>
                <a:cubicBezTo>
                  <a:pt x="64" y="43"/>
                  <a:pt x="66" y="39"/>
                  <a:pt x="68" y="35"/>
                </a:cubicBezTo>
                <a:cubicBezTo>
                  <a:pt x="71" y="31"/>
                  <a:pt x="74" y="28"/>
                  <a:pt x="78" y="25"/>
                </a:cubicBezTo>
                <a:cubicBezTo>
                  <a:pt x="82" y="23"/>
                  <a:pt x="86" y="22"/>
                  <a:pt x="91" y="22"/>
                </a:cubicBezTo>
                <a:cubicBezTo>
                  <a:pt x="96" y="22"/>
                  <a:pt x="100" y="23"/>
                  <a:pt x="104" y="25"/>
                </a:cubicBezTo>
                <a:cubicBezTo>
                  <a:pt x="108" y="28"/>
                  <a:pt x="111" y="31"/>
                  <a:pt x="114" y="35"/>
                </a:cubicBezTo>
                <a:cubicBezTo>
                  <a:pt x="116" y="39"/>
                  <a:pt x="118" y="43"/>
                  <a:pt x="119" y="48"/>
                </a:cubicBezTo>
                <a:close/>
                <a:moveTo>
                  <a:pt x="73" y="85"/>
                </a:moveTo>
                <a:cubicBezTo>
                  <a:pt x="109" y="85"/>
                  <a:pt x="109" y="85"/>
                  <a:pt x="109" y="85"/>
                </a:cubicBezTo>
                <a:cubicBezTo>
                  <a:pt x="109" y="76"/>
                  <a:pt x="109" y="76"/>
                  <a:pt x="109" y="76"/>
                </a:cubicBezTo>
                <a:cubicBezTo>
                  <a:pt x="97" y="76"/>
                  <a:pt x="97" y="76"/>
                  <a:pt x="97" y="76"/>
                </a:cubicBezTo>
                <a:cubicBezTo>
                  <a:pt x="97" y="34"/>
                  <a:pt x="97" y="34"/>
                  <a:pt x="97" y="34"/>
                </a:cubicBezTo>
                <a:cubicBezTo>
                  <a:pt x="86" y="34"/>
                  <a:pt x="86" y="34"/>
                  <a:pt x="86" y="34"/>
                </a:cubicBezTo>
                <a:cubicBezTo>
                  <a:pt x="72" y="47"/>
                  <a:pt x="72" y="47"/>
                  <a:pt x="72" y="47"/>
                </a:cubicBezTo>
                <a:cubicBezTo>
                  <a:pt x="80" y="54"/>
                  <a:pt x="80" y="54"/>
                  <a:pt x="80" y="54"/>
                </a:cubicBezTo>
                <a:cubicBezTo>
                  <a:pt x="82" y="52"/>
                  <a:pt x="84" y="50"/>
                  <a:pt x="85" y="49"/>
                </a:cubicBezTo>
                <a:cubicBezTo>
                  <a:pt x="85" y="49"/>
                  <a:pt x="85" y="49"/>
                  <a:pt x="85" y="49"/>
                </a:cubicBezTo>
                <a:cubicBezTo>
                  <a:pt x="85" y="76"/>
                  <a:pt x="85" y="76"/>
                  <a:pt x="85" y="76"/>
                </a:cubicBezTo>
                <a:cubicBezTo>
                  <a:pt x="73" y="76"/>
                  <a:pt x="73" y="76"/>
                  <a:pt x="73" y="76"/>
                </a:cubicBezTo>
                <a:lnTo>
                  <a:pt x="73" y="8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3" name="Freeform 193"/>
          <p:cNvSpPr>
            <a:spLocks/>
          </p:cNvSpPr>
          <p:nvPr/>
        </p:nvSpPr>
        <p:spPr bwMode="auto">
          <a:xfrm>
            <a:off x="10323394" y="3793477"/>
            <a:ext cx="133197" cy="74923"/>
          </a:xfrm>
          <a:custGeom>
            <a:avLst/>
            <a:gdLst>
              <a:gd name="T0" fmla="*/ 95 w 96"/>
              <a:gd name="T1" fmla="*/ 2 h 54"/>
              <a:gd name="T2" fmla="*/ 96 w 96"/>
              <a:gd name="T3" fmla="*/ 6 h 54"/>
              <a:gd name="T4" fmla="*/ 95 w 96"/>
              <a:gd name="T5" fmla="*/ 10 h 54"/>
              <a:gd name="T6" fmla="*/ 52 w 96"/>
              <a:gd name="T7" fmla="*/ 52 h 54"/>
              <a:gd name="T8" fmla="*/ 48 w 96"/>
              <a:gd name="T9" fmla="*/ 54 h 54"/>
              <a:gd name="T10" fmla="*/ 44 w 96"/>
              <a:gd name="T11" fmla="*/ 52 h 54"/>
              <a:gd name="T12" fmla="*/ 1 w 96"/>
              <a:gd name="T13" fmla="*/ 10 h 54"/>
              <a:gd name="T14" fmla="*/ 0 w 96"/>
              <a:gd name="T15" fmla="*/ 6 h 54"/>
              <a:gd name="T16" fmla="*/ 1 w 96"/>
              <a:gd name="T17" fmla="*/ 2 h 54"/>
              <a:gd name="T18" fmla="*/ 6 w 96"/>
              <a:gd name="T19" fmla="*/ 0 h 54"/>
              <a:gd name="T20" fmla="*/ 90 w 96"/>
              <a:gd name="T21" fmla="*/ 0 h 54"/>
              <a:gd name="T22" fmla="*/ 95 w 96"/>
              <a:gd name="T2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54">
                <a:moveTo>
                  <a:pt x="95" y="2"/>
                </a:moveTo>
                <a:cubicBezTo>
                  <a:pt x="96" y="3"/>
                  <a:pt x="96" y="4"/>
                  <a:pt x="96" y="6"/>
                </a:cubicBezTo>
                <a:cubicBezTo>
                  <a:pt x="96" y="7"/>
                  <a:pt x="96" y="9"/>
                  <a:pt x="95" y="10"/>
                </a:cubicBezTo>
                <a:cubicBezTo>
                  <a:pt x="52" y="52"/>
                  <a:pt x="52" y="52"/>
                  <a:pt x="52" y="52"/>
                </a:cubicBezTo>
                <a:cubicBezTo>
                  <a:pt x="51" y="54"/>
                  <a:pt x="50" y="54"/>
                  <a:pt x="48" y="54"/>
                </a:cubicBezTo>
                <a:cubicBezTo>
                  <a:pt x="46" y="54"/>
                  <a:pt x="45" y="54"/>
                  <a:pt x="44" y="52"/>
                </a:cubicBezTo>
                <a:cubicBezTo>
                  <a:pt x="1" y="10"/>
                  <a:pt x="1" y="10"/>
                  <a:pt x="1" y="10"/>
                </a:cubicBezTo>
                <a:cubicBezTo>
                  <a:pt x="0" y="9"/>
                  <a:pt x="0" y="7"/>
                  <a:pt x="0" y="6"/>
                </a:cubicBezTo>
                <a:cubicBezTo>
                  <a:pt x="0" y="4"/>
                  <a:pt x="0" y="3"/>
                  <a:pt x="1" y="2"/>
                </a:cubicBezTo>
                <a:cubicBezTo>
                  <a:pt x="3" y="0"/>
                  <a:pt x="4" y="0"/>
                  <a:pt x="6" y="0"/>
                </a:cubicBezTo>
                <a:cubicBezTo>
                  <a:pt x="90" y="0"/>
                  <a:pt x="90" y="0"/>
                  <a:pt x="90" y="0"/>
                </a:cubicBezTo>
                <a:cubicBezTo>
                  <a:pt x="92" y="0"/>
                  <a:pt x="93" y="0"/>
                  <a:pt x="95" y="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4" name="Freeform 194"/>
          <p:cNvSpPr>
            <a:spLocks/>
          </p:cNvSpPr>
          <p:nvPr/>
        </p:nvSpPr>
        <p:spPr bwMode="auto">
          <a:xfrm>
            <a:off x="10512783" y="3801803"/>
            <a:ext cx="133197" cy="74923"/>
          </a:xfrm>
          <a:custGeom>
            <a:avLst/>
            <a:gdLst>
              <a:gd name="T0" fmla="*/ 97 w 97"/>
              <a:gd name="T1" fmla="*/ 48 h 54"/>
              <a:gd name="T2" fmla="*/ 95 w 97"/>
              <a:gd name="T3" fmla="*/ 52 h 54"/>
              <a:gd name="T4" fmla="*/ 91 w 97"/>
              <a:gd name="T5" fmla="*/ 54 h 54"/>
              <a:gd name="T6" fmla="*/ 6 w 97"/>
              <a:gd name="T7" fmla="*/ 54 h 54"/>
              <a:gd name="T8" fmla="*/ 2 w 97"/>
              <a:gd name="T9" fmla="*/ 52 h 54"/>
              <a:gd name="T10" fmla="*/ 0 w 97"/>
              <a:gd name="T11" fmla="*/ 48 h 54"/>
              <a:gd name="T12" fmla="*/ 2 w 97"/>
              <a:gd name="T13" fmla="*/ 44 h 54"/>
              <a:gd name="T14" fmla="*/ 44 w 97"/>
              <a:gd name="T15" fmla="*/ 2 h 54"/>
              <a:gd name="T16" fmla="*/ 49 w 97"/>
              <a:gd name="T17" fmla="*/ 0 h 54"/>
              <a:gd name="T18" fmla="*/ 53 w 97"/>
              <a:gd name="T19" fmla="*/ 2 h 54"/>
              <a:gd name="T20" fmla="*/ 95 w 97"/>
              <a:gd name="T21" fmla="*/ 44 h 54"/>
              <a:gd name="T22" fmla="*/ 97 w 97"/>
              <a:gd name="T23"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54">
                <a:moveTo>
                  <a:pt x="97" y="48"/>
                </a:moveTo>
                <a:cubicBezTo>
                  <a:pt x="97" y="50"/>
                  <a:pt x="96" y="51"/>
                  <a:pt x="95" y="52"/>
                </a:cubicBezTo>
                <a:cubicBezTo>
                  <a:pt x="94" y="54"/>
                  <a:pt x="93" y="54"/>
                  <a:pt x="91" y="54"/>
                </a:cubicBezTo>
                <a:cubicBezTo>
                  <a:pt x="6" y="54"/>
                  <a:pt x="6" y="54"/>
                  <a:pt x="6" y="54"/>
                </a:cubicBezTo>
                <a:cubicBezTo>
                  <a:pt x="5" y="54"/>
                  <a:pt x="3" y="54"/>
                  <a:pt x="2" y="52"/>
                </a:cubicBezTo>
                <a:cubicBezTo>
                  <a:pt x="1" y="51"/>
                  <a:pt x="0" y="50"/>
                  <a:pt x="0" y="48"/>
                </a:cubicBezTo>
                <a:cubicBezTo>
                  <a:pt x="0" y="47"/>
                  <a:pt x="1" y="45"/>
                  <a:pt x="2" y="44"/>
                </a:cubicBezTo>
                <a:cubicBezTo>
                  <a:pt x="44" y="2"/>
                  <a:pt x="44" y="2"/>
                  <a:pt x="44" y="2"/>
                </a:cubicBezTo>
                <a:cubicBezTo>
                  <a:pt x="46" y="0"/>
                  <a:pt x="47" y="0"/>
                  <a:pt x="49" y="0"/>
                </a:cubicBezTo>
                <a:cubicBezTo>
                  <a:pt x="50" y="0"/>
                  <a:pt x="52" y="0"/>
                  <a:pt x="53" y="2"/>
                </a:cubicBezTo>
                <a:cubicBezTo>
                  <a:pt x="95" y="44"/>
                  <a:pt x="95" y="44"/>
                  <a:pt x="95" y="44"/>
                </a:cubicBezTo>
                <a:cubicBezTo>
                  <a:pt x="96" y="45"/>
                  <a:pt x="97" y="47"/>
                  <a:pt x="97" y="4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5" name="Freeform 195"/>
          <p:cNvSpPr>
            <a:spLocks/>
          </p:cNvSpPr>
          <p:nvPr/>
        </p:nvSpPr>
        <p:spPr bwMode="auto">
          <a:xfrm>
            <a:off x="10712578" y="3760178"/>
            <a:ext cx="72842" cy="133197"/>
          </a:xfrm>
          <a:custGeom>
            <a:avLst/>
            <a:gdLst>
              <a:gd name="T0" fmla="*/ 54 w 54"/>
              <a:gd name="T1" fmla="*/ 6 h 96"/>
              <a:gd name="T2" fmla="*/ 54 w 54"/>
              <a:gd name="T3" fmla="*/ 90 h 96"/>
              <a:gd name="T4" fmla="*/ 53 w 54"/>
              <a:gd name="T5" fmla="*/ 95 h 96"/>
              <a:gd name="T6" fmla="*/ 48 w 54"/>
              <a:gd name="T7" fmla="*/ 96 h 96"/>
              <a:gd name="T8" fmla="*/ 44 w 54"/>
              <a:gd name="T9" fmla="*/ 95 h 96"/>
              <a:gd name="T10" fmla="*/ 2 w 54"/>
              <a:gd name="T11" fmla="*/ 52 h 96"/>
              <a:gd name="T12" fmla="*/ 0 w 54"/>
              <a:gd name="T13" fmla="*/ 48 h 96"/>
              <a:gd name="T14" fmla="*/ 2 w 54"/>
              <a:gd name="T15" fmla="*/ 44 h 96"/>
              <a:gd name="T16" fmla="*/ 44 w 54"/>
              <a:gd name="T17" fmla="*/ 1 h 96"/>
              <a:gd name="T18" fmla="*/ 48 w 54"/>
              <a:gd name="T19" fmla="*/ 0 h 96"/>
              <a:gd name="T20" fmla="*/ 53 w 54"/>
              <a:gd name="T21" fmla="*/ 1 h 96"/>
              <a:gd name="T22" fmla="*/ 54 w 54"/>
              <a:gd name="T23" fmla="*/ 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96">
                <a:moveTo>
                  <a:pt x="54" y="6"/>
                </a:moveTo>
                <a:cubicBezTo>
                  <a:pt x="54" y="90"/>
                  <a:pt x="54" y="90"/>
                  <a:pt x="54" y="90"/>
                </a:cubicBezTo>
                <a:cubicBezTo>
                  <a:pt x="54" y="92"/>
                  <a:pt x="54" y="93"/>
                  <a:pt x="53" y="95"/>
                </a:cubicBezTo>
                <a:cubicBezTo>
                  <a:pt x="51" y="96"/>
                  <a:pt x="50" y="96"/>
                  <a:pt x="48" y="96"/>
                </a:cubicBezTo>
                <a:cubicBezTo>
                  <a:pt x="47" y="96"/>
                  <a:pt x="45" y="96"/>
                  <a:pt x="44" y="95"/>
                </a:cubicBezTo>
                <a:cubicBezTo>
                  <a:pt x="2" y="52"/>
                  <a:pt x="2" y="52"/>
                  <a:pt x="2" y="52"/>
                </a:cubicBezTo>
                <a:cubicBezTo>
                  <a:pt x="1" y="51"/>
                  <a:pt x="0" y="50"/>
                  <a:pt x="0" y="48"/>
                </a:cubicBezTo>
                <a:cubicBezTo>
                  <a:pt x="0" y="46"/>
                  <a:pt x="1" y="45"/>
                  <a:pt x="2" y="44"/>
                </a:cubicBezTo>
                <a:cubicBezTo>
                  <a:pt x="44" y="1"/>
                  <a:pt x="44" y="1"/>
                  <a:pt x="44" y="1"/>
                </a:cubicBezTo>
                <a:cubicBezTo>
                  <a:pt x="45" y="0"/>
                  <a:pt x="47" y="0"/>
                  <a:pt x="48" y="0"/>
                </a:cubicBezTo>
                <a:cubicBezTo>
                  <a:pt x="50" y="0"/>
                  <a:pt x="51" y="0"/>
                  <a:pt x="53" y="1"/>
                </a:cubicBezTo>
                <a:cubicBezTo>
                  <a:pt x="54" y="3"/>
                  <a:pt x="54" y="4"/>
                  <a:pt x="54"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6" name="Freeform 196"/>
          <p:cNvSpPr>
            <a:spLocks/>
          </p:cNvSpPr>
          <p:nvPr/>
        </p:nvSpPr>
        <p:spPr bwMode="auto">
          <a:xfrm>
            <a:off x="10843694" y="3760178"/>
            <a:ext cx="74923" cy="133197"/>
          </a:xfrm>
          <a:custGeom>
            <a:avLst/>
            <a:gdLst>
              <a:gd name="T0" fmla="*/ 55 w 55"/>
              <a:gd name="T1" fmla="*/ 48 h 96"/>
              <a:gd name="T2" fmla="*/ 53 w 55"/>
              <a:gd name="T3" fmla="*/ 52 h 96"/>
              <a:gd name="T4" fmla="*/ 10 w 55"/>
              <a:gd name="T5" fmla="*/ 95 h 96"/>
              <a:gd name="T6" fmla="*/ 6 w 55"/>
              <a:gd name="T7" fmla="*/ 96 h 96"/>
              <a:gd name="T8" fmla="*/ 2 w 55"/>
              <a:gd name="T9" fmla="*/ 95 h 96"/>
              <a:gd name="T10" fmla="*/ 0 w 55"/>
              <a:gd name="T11" fmla="*/ 90 h 96"/>
              <a:gd name="T12" fmla="*/ 0 w 55"/>
              <a:gd name="T13" fmla="*/ 6 h 96"/>
              <a:gd name="T14" fmla="*/ 2 w 55"/>
              <a:gd name="T15" fmla="*/ 1 h 96"/>
              <a:gd name="T16" fmla="*/ 6 w 55"/>
              <a:gd name="T17" fmla="*/ 0 h 96"/>
              <a:gd name="T18" fmla="*/ 10 w 55"/>
              <a:gd name="T19" fmla="*/ 1 h 96"/>
              <a:gd name="T20" fmla="*/ 53 w 55"/>
              <a:gd name="T21" fmla="*/ 44 h 96"/>
              <a:gd name="T22" fmla="*/ 55 w 55"/>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96">
                <a:moveTo>
                  <a:pt x="55" y="48"/>
                </a:moveTo>
                <a:cubicBezTo>
                  <a:pt x="55" y="50"/>
                  <a:pt x="54" y="51"/>
                  <a:pt x="53" y="52"/>
                </a:cubicBezTo>
                <a:cubicBezTo>
                  <a:pt x="10" y="95"/>
                  <a:pt x="10" y="95"/>
                  <a:pt x="10" y="95"/>
                </a:cubicBezTo>
                <a:cubicBezTo>
                  <a:pt x="9" y="96"/>
                  <a:pt x="8" y="96"/>
                  <a:pt x="6" y="96"/>
                </a:cubicBezTo>
                <a:cubicBezTo>
                  <a:pt x="5" y="96"/>
                  <a:pt x="3" y="96"/>
                  <a:pt x="2" y="95"/>
                </a:cubicBezTo>
                <a:cubicBezTo>
                  <a:pt x="1" y="93"/>
                  <a:pt x="0" y="92"/>
                  <a:pt x="0" y="90"/>
                </a:cubicBezTo>
                <a:cubicBezTo>
                  <a:pt x="0" y="6"/>
                  <a:pt x="0" y="6"/>
                  <a:pt x="0" y="6"/>
                </a:cubicBezTo>
                <a:cubicBezTo>
                  <a:pt x="0" y="4"/>
                  <a:pt x="1" y="3"/>
                  <a:pt x="2" y="1"/>
                </a:cubicBezTo>
                <a:cubicBezTo>
                  <a:pt x="3" y="0"/>
                  <a:pt x="5" y="0"/>
                  <a:pt x="6" y="0"/>
                </a:cubicBezTo>
                <a:cubicBezTo>
                  <a:pt x="8" y="0"/>
                  <a:pt x="9" y="0"/>
                  <a:pt x="10" y="1"/>
                </a:cubicBezTo>
                <a:cubicBezTo>
                  <a:pt x="53" y="44"/>
                  <a:pt x="53" y="44"/>
                  <a:pt x="53" y="44"/>
                </a:cubicBezTo>
                <a:cubicBezTo>
                  <a:pt x="54" y="45"/>
                  <a:pt x="55" y="46"/>
                  <a:pt x="55" y="4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7" name="Freeform 197"/>
          <p:cNvSpPr>
            <a:spLocks noEditPoints="1"/>
          </p:cNvSpPr>
          <p:nvPr/>
        </p:nvSpPr>
        <p:spPr bwMode="auto">
          <a:xfrm>
            <a:off x="10983134" y="3726880"/>
            <a:ext cx="216445" cy="201877"/>
          </a:xfrm>
          <a:custGeom>
            <a:avLst/>
            <a:gdLst>
              <a:gd name="T0" fmla="*/ 158 w 158"/>
              <a:gd name="T1" fmla="*/ 15 h 146"/>
              <a:gd name="T2" fmla="*/ 158 w 158"/>
              <a:gd name="T3" fmla="*/ 130 h 146"/>
              <a:gd name="T4" fmla="*/ 153 w 158"/>
              <a:gd name="T5" fmla="*/ 141 h 146"/>
              <a:gd name="T6" fmla="*/ 143 w 158"/>
              <a:gd name="T7" fmla="*/ 146 h 146"/>
              <a:gd name="T8" fmla="*/ 16 w 158"/>
              <a:gd name="T9" fmla="*/ 146 h 146"/>
              <a:gd name="T10" fmla="*/ 5 w 158"/>
              <a:gd name="T11" fmla="*/ 141 h 146"/>
              <a:gd name="T12" fmla="*/ 0 w 158"/>
              <a:gd name="T13" fmla="*/ 130 h 146"/>
              <a:gd name="T14" fmla="*/ 0 w 158"/>
              <a:gd name="T15" fmla="*/ 15 h 146"/>
              <a:gd name="T16" fmla="*/ 5 w 158"/>
              <a:gd name="T17" fmla="*/ 5 h 146"/>
              <a:gd name="T18" fmla="*/ 16 w 158"/>
              <a:gd name="T19" fmla="*/ 0 h 146"/>
              <a:gd name="T20" fmla="*/ 143 w 158"/>
              <a:gd name="T21" fmla="*/ 0 h 146"/>
              <a:gd name="T22" fmla="*/ 153 w 158"/>
              <a:gd name="T23" fmla="*/ 5 h 146"/>
              <a:gd name="T24" fmla="*/ 158 w 158"/>
              <a:gd name="T25" fmla="*/ 15 h 146"/>
              <a:gd name="T26" fmla="*/ 16 w 158"/>
              <a:gd name="T27" fmla="*/ 133 h 146"/>
              <a:gd name="T28" fmla="*/ 73 w 158"/>
              <a:gd name="T29" fmla="*/ 133 h 146"/>
              <a:gd name="T30" fmla="*/ 73 w 158"/>
              <a:gd name="T31" fmla="*/ 25 h 146"/>
              <a:gd name="T32" fmla="*/ 13 w 158"/>
              <a:gd name="T33" fmla="*/ 25 h 146"/>
              <a:gd name="T34" fmla="*/ 13 w 158"/>
              <a:gd name="T35" fmla="*/ 130 h 146"/>
              <a:gd name="T36" fmla="*/ 13 w 158"/>
              <a:gd name="T37" fmla="*/ 133 h 146"/>
              <a:gd name="T38" fmla="*/ 16 w 158"/>
              <a:gd name="T39" fmla="*/ 133 h 146"/>
              <a:gd name="T40" fmla="*/ 146 w 158"/>
              <a:gd name="T41" fmla="*/ 130 h 146"/>
              <a:gd name="T42" fmla="*/ 146 w 158"/>
              <a:gd name="T43" fmla="*/ 25 h 146"/>
              <a:gd name="T44" fmla="*/ 85 w 158"/>
              <a:gd name="T45" fmla="*/ 25 h 146"/>
              <a:gd name="T46" fmla="*/ 85 w 158"/>
              <a:gd name="T47" fmla="*/ 133 h 146"/>
              <a:gd name="T48" fmla="*/ 143 w 158"/>
              <a:gd name="T49" fmla="*/ 133 h 146"/>
              <a:gd name="T50" fmla="*/ 145 w 158"/>
              <a:gd name="T51" fmla="*/ 133 h 146"/>
              <a:gd name="T52" fmla="*/ 146 w 158"/>
              <a:gd name="T5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46">
                <a:moveTo>
                  <a:pt x="158" y="15"/>
                </a:moveTo>
                <a:cubicBezTo>
                  <a:pt x="158" y="130"/>
                  <a:pt x="158" y="130"/>
                  <a:pt x="158" y="130"/>
                </a:cubicBezTo>
                <a:cubicBezTo>
                  <a:pt x="158" y="135"/>
                  <a:pt x="156" y="138"/>
                  <a:pt x="153" y="141"/>
                </a:cubicBezTo>
                <a:cubicBezTo>
                  <a:pt x="150" y="144"/>
                  <a:pt x="147" y="146"/>
                  <a:pt x="143" y="146"/>
                </a:cubicBezTo>
                <a:cubicBezTo>
                  <a:pt x="16" y="146"/>
                  <a:pt x="16" y="146"/>
                  <a:pt x="16" y="146"/>
                </a:cubicBezTo>
                <a:cubicBezTo>
                  <a:pt x="11" y="146"/>
                  <a:pt x="8" y="144"/>
                  <a:pt x="5" y="141"/>
                </a:cubicBezTo>
                <a:cubicBezTo>
                  <a:pt x="2" y="138"/>
                  <a:pt x="0" y="135"/>
                  <a:pt x="0" y="130"/>
                </a:cubicBezTo>
                <a:cubicBezTo>
                  <a:pt x="0" y="15"/>
                  <a:pt x="0" y="15"/>
                  <a:pt x="0" y="15"/>
                </a:cubicBezTo>
                <a:cubicBezTo>
                  <a:pt x="0" y="11"/>
                  <a:pt x="2" y="8"/>
                  <a:pt x="5" y="5"/>
                </a:cubicBezTo>
                <a:cubicBezTo>
                  <a:pt x="8" y="2"/>
                  <a:pt x="11" y="0"/>
                  <a:pt x="16" y="0"/>
                </a:cubicBezTo>
                <a:cubicBezTo>
                  <a:pt x="143" y="0"/>
                  <a:pt x="143" y="0"/>
                  <a:pt x="143" y="0"/>
                </a:cubicBezTo>
                <a:cubicBezTo>
                  <a:pt x="147" y="0"/>
                  <a:pt x="150" y="2"/>
                  <a:pt x="153" y="5"/>
                </a:cubicBezTo>
                <a:cubicBezTo>
                  <a:pt x="156" y="8"/>
                  <a:pt x="158" y="11"/>
                  <a:pt x="158" y="15"/>
                </a:cubicBezTo>
                <a:close/>
                <a:moveTo>
                  <a:pt x="16" y="133"/>
                </a:moveTo>
                <a:cubicBezTo>
                  <a:pt x="73" y="133"/>
                  <a:pt x="73" y="133"/>
                  <a:pt x="73" y="133"/>
                </a:cubicBezTo>
                <a:cubicBezTo>
                  <a:pt x="73" y="25"/>
                  <a:pt x="73" y="25"/>
                  <a:pt x="73" y="25"/>
                </a:cubicBezTo>
                <a:cubicBezTo>
                  <a:pt x="13" y="25"/>
                  <a:pt x="13" y="25"/>
                  <a:pt x="13" y="25"/>
                </a:cubicBezTo>
                <a:cubicBezTo>
                  <a:pt x="13" y="130"/>
                  <a:pt x="13" y="130"/>
                  <a:pt x="13" y="130"/>
                </a:cubicBezTo>
                <a:cubicBezTo>
                  <a:pt x="13" y="131"/>
                  <a:pt x="13" y="132"/>
                  <a:pt x="13" y="133"/>
                </a:cubicBezTo>
                <a:cubicBezTo>
                  <a:pt x="14" y="133"/>
                  <a:pt x="15" y="133"/>
                  <a:pt x="16" y="133"/>
                </a:cubicBezTo>
                <a:close/>
                <a:moveTo>
                  <a:pt x="146" y="130"/>
                </a:moveTo>
                <a:cubicBezTo>
                  <a:pt x="146" y="25"/>
                  <a:pt x="146" y="25"/>
                  <a:pt x="146" y="25"/>
                </a:cubicBezTo>
                <a:cubicBezTo>
                  <a:pt x="85" y="25"/>
                  <a:pt x="85" y="25"/>
                  <a:pt x="85" y="25"/>
                </a:cubicBezTo>
                <a:cubicBezTo>
                  <a:pt x="85" y="133"/>
                  <a:pt x="85" y="133"/>
                  <a:pt x="85" y="133"/>
                </a:cubicBezTo>
                <a:cubicBezTo>
                  <a:pt x="143" y="133"/>
                  <a:pt x="143" y="133"/>
                  <a:pt x="143" y="133"/>
                </a:cubicBezTo>
                <a:cubicBezTo>
                  <a:pt x="144" y="133"/>
                  <a:pt x="144" y="133"/>
                  <a:pt x="145" y="133"/>
                </a:cubicBezTo>
                <a:cubicBezTo>
                  <a:pt x="145" y="132"/>
                  <a:pt x="146" y="131"/>
                  <a:pt x="146" y="1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8" name="Freeform 198"/>
          <p:cNvSpPr>
            <a:spLocks noEditPoints="1"/>
          </p:cNvSpPr>
          <p:nvPr/>
        </p:nvSpPr>
        <p:spPr bwMode="auto">
          <a:xfrm>
            <a:off x="987130" y="4147281"/>
            <a:ext cx="133197" cy="183146"/>
          </a:xfrm>
          <a:custGeom>
            <a:avLst/>
            <a:gdLst>
              <a:gd name="T0" fmla="*/ 97 w 97"/>
              <a:gd name="T1" fmla="*/ 49 h 133"/>
              <a:gd name="T2" fmla="*/ 95 w 97"/>
              <a:gd name="T3" fmla="*/ 53 h 133"/>
              <a:gd name="T4" fmla="*/ 91 w 97"/>
              <a:gd name="T5" fmla="*/ 55 h 133"/>
              <a:gd name="T6" fmla="*/ 6 w 97"/>
              <a:gd name="T7" fmla="*/ 55 h 133"/>
              <a:gd name="T8" fmla="*/ 2 w 97"/>
              <a:gd name="T9" fmla="*/ 53 h 133"/>
              <a:gd name="T10" fmla="*/ 0 w 97"/>
              <a:gd name="T11" fmla="*/ 49 h 133"/>
              <a:gd name="T12" fmla="*/ 2 w 97"/>
              <a:gd name="T13" fmla="*/ 45 h 133"/>
              <a:gd name="T14" fmla="*/ 44 w 97"/>
              <a:gd name="T15" fmla="*/ 2 h 133"/>
              <a:gd name="T16" fmla="*/ 48 w 97"/>
              <a:gd name="T17" fmla="*/ 0 h 133"/>
              <a:gd name="T18" fmla="*/ 53 w 97"/>
              <a:gd name="T19" fmla="*/ 2 h 133"/>
              <a:gd name="T20" fmla="*/ 95 w 97"/>
              <a:gd name="T21" fmla="*/ 45 h 133"/>
              <a:gd name="T22" fmla="*/ 97 w 97"/>
              <a:gd name="T23" fmla="*/ 49 h 133"/>
              <a:gd name="T24" fmla="*/ 95 w 97"/>
              <a:gd name="T25" fmla="*/ 81 h 133"/>
              <a:gd name="T26" fmla="*/ 97 w 97"/>
              <a:gd name="T27" fmla="*/ 85 h 133"/>
              <a:gd name="T28" fmla="*/ 95 w 97"/>
              <a:gd name="T29" fmla="*/ 89 h 133"/>
              <a:gd name="T30" fmla="*/ 53 w 97"/>
              <a:gd name="T31" fmla="*/ 132 h 133"/>
              <a:gd name="T32" fmla="*/ 48 w 97"/>
              <a:gd name="T33" fmla="*/ 133 h 133"/>
              <a:gd name="T34" fmla="*/ 44 w 97"/>
              <a:gd name="T35" fmla="*/ 132 h 133"/>
              <a:gd name="T36" fmla="*/ 2 w 97"/>
              <a:gd name="T37" fmla="*/ 89 h 133"/>
              <a:gd name="T38" fmla="*/ 0 w 97"/>
              <a:gd name="T39" fmla="*/ 85 h 133"/>
              <a:gd name="T40" fmla="*/ 2 w 97"/>
              <a:gd name="T41" fmla="*/ 81 h 133"/>
              <a:gd name="T42" fmla="*/ 6 w 97"/>
              <a:gd name="T43" fmla="*/ 79 h 133"/>
              <a:gd name="T44" fmla="*/ 91 w 97"/>
              <a:gd name="T45" fmla="*/ 79 h 133"/>
              <a:gd name="T46" fmla="*/ 95 w 97"/>
              <a:gd name="T47" fmla="*/ 8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33">
                <a:moveTo>
                  <a:pt x="97" y="49"/>
                </a:moveTo>
                <a:cubicBezTo>
                  <a:pt x="97" y="50"/>
                  <a:pt x="96" y="52"/>
                  <a:pt x="95" y="53"/>
                </a:cubicBezTo>
                <a:cubicBezTo>
                  <a:pt x="94" y="54"/>
                  <a:pt x="92" y="55"/>
                  <a:pt x="91" y="55"/>
                </a:cubicBezTo>
                <a:cubicBezTo>
                  <a:pt x="6" y="55"/>
                  <a:pt x="6" y="55"/>
                  <a:pt x="6" y="55"/>
                </a:cubicBezTo>
                <a:cubicBezTo>
                  <a:pt x="4" y="55"/>
                  <a:pt x="3" y="54"/>
                  <a:pt x="2" y="53"/>
                </a:cubicBezTo>
                <a:cubicBezTo>
                  <a:pt x="1" y="52"/>
                  <a:pt x="0" y="50"/>
                  <a:pt x="0" y="49"/>
                </a:cubicBezTo>
                <a:cubicBezTo>
                  <a:pt x="0" y="47"/>
                  <a:pt x="1" y="46"/>
                  <a:pt x="2" y="45"/>
                </a:cubicBezTo>
                <a:cubicBezTo>
                  <a:pt x="44" y="2"/>
                  <a:pt x="44" y="2"/>
                  <a:pt x="44" y="2"/>
                </a:cubicBezTo>
                <a:cubicBezTo>
                  <a:pt x="45" y="1"/>
                  <a:pt x="47" y="0"/>
                  <a:pt x="48" y="0"/>
                </a:cubicBezTo>
                <a:cubicBezTo>
                  <a:pt x="50" y="0"/>
                  <a:pt x="51" y="1"/>
                  <a:pt x="53" y="2"/>
                </a:cubicBezTo>
                <a:cubicBezTo>
                  <a:pt x="95" y="45"/>
                  <a:pt x="95" y="45"/>
                  <a:pt x="95" y="45"/>
                </a:cubicBezTo>
                <a:cubicBezTo>
                  <a:pt x="96" y="46"/>
                  <a:pt x="97" y="47"/>
                  <a:pt x="97" y="49"/>
                </a:cubicBezTo>
                <a:close/>
                <a:moveTo>
                  <a:pt x="95" y="81"/>
                </a:moveTo>
                <a:cubicBezTo>
                  <a:pt x="96" y="82"/>
                  <a:pt x="97" y="83"/>
                  <a:pt x="97" y="85"/>
                </a:cubicBezTo>
                <a:cubicBezTo>
                  <a:pt x="97" y="87"/>
                  <a:pt x="96" y="88"/>
                  <a:pt x="95" y="89"/>
                </a:cubicBezTo>
                <a:cubicBezTo>
                  <a:pt x="53" y="132"/>
                  <a:pt x="53" y="132"/>
                  <a:pt x="53" y="132"/>
                </a:cubicBezTo>
                <a:cubicBezTo>
                  <a:pt x="51" y="133"/>
                  <a:pt x="50" y="133"/>
                  <a:pt x="48" y="133"/>
                </a:cubicBezTo>
                <a:cubicBezTo>
                  <a:pt x="47" y="133"/>
                  <a:pt x="45" y="133"/>
                  <a:pt x="44" y="132"/>
                </a:cubicBezTo>
                <a:cubicBezTo>
                  <a:pt x="2" y="89"/>
                  <a:pt x="2" y="89"/>
                  <a:pt x="2" y="89"/>
                </a:cubicBezTo>
                <a:cubicBezTo>
                  <a:pt x="1" y="88"/>
                  <a:pt x="0" y="87"/>
                  <a:pt x="0" y="85"/>
                </a:cubicBezTo>
                <a:cubicBezTo>
                  <a:pt x="0" y="83"/>
                  <a:pt x="1" y="82"/>
                  <a:pt x="2" y="81"/>
                </a:cubicBezTo>
                <a:cubicBezTo>
                  <a:pt x="3" y="80"/>
                  <a:pt x="4" y="79"/>
                  <a:pt x="6" y="79"/>
                </a:cubicBezTo>
                <a:cubicBezTo>
                  <a:pt x="91" y="79"/>
                  <a:pt x="91" y="79"/>
                  <a:pt x="91" y="79"/>
                </a:cubicBezTo>
                <a:cubicBezTo>
                  <a:pt x="92" y="79"/>
                  <a:pt x="94" y="80"/>
                  <a:pt x="95" y="8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199" name="Freeform 199"/>
          <p:cNvSpPr>
            <a:spLocks/>
          </p:cNvSpPr>
          <p:nvPr/>
        </p:nvSpPr>
        <p:spPr bwMode="auto">
          <a:xfrm>
            <a:off x="1182763" y="4257585"/>
            <a:ext cx="133197" cy="72842"/>
          </a:xfrm>
          <a:custGeom>
            <a:avLst/>
            <a:gdLst>
              <a:gd name="T0" fmla="*/ 96 w 97"/>
              <a:gd name="T1" fmla="*/ 2 h 54"/>
              <a:gd name="T2" fmla="*/ 97 w 97"/>
              <a:gd name="T3" fmla="*/ 6 h 54"/>
              <a:gd name="T4" fmla="*/ 96 w 97"/>
              <a:gd name="T5" fmla="*/ 10 h 54"/>
              <a:gd name="T6" fmla="*/ 53 w 97"/>
              <a:gd name="T7" fmla="*/ 53 h 54"/>
              <a:gd name="T8" fmla="*/ 49 w 97"/>
              <a:gd name="T9" fmla="*/ 54 h 54"/>
              <a:gd name="T10" fmla="*/ 45 w 97"/>
              <a:gd name="T11" fmla="*/ 53 h 54"/>
              <a:gd name="T12" fmla="*/ 2 w 97"/>
              <a:gd name="T13" fmla="*/ 10 h 54"/>
              <a:gd name="T14" fmla="*/ 0 w 97"/>
              <a:gd name="T15" fmla="*/ 6 h 54"/>
              <a:gd name="T16" fmla="*/ 2 w 97"/>
              <a:gd name="T17" fmla="*/ 2 h 54"/>
              <a:gd name="T18" fmla="*/ 7 w 97"/>
              <a:gd name="T19" fmla="*/ 0 h 54"/>
              <a:gd name="T20" fmla="*/ 91 w 97"/>
              <a:gd name="T21" fmla="*/ 0 h 54"/>
              <a:gd name="T22" fmla="*/ 96 w 97"/>
              <a:gd name="T23"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54">
                <a:moveTo>
                  <a:pt x="96" y="2"/>
                </a:moveTo>
                <a:cubicBezTo>
                  <a:pt x="97" y="3"/>
                  <a:pt x="97" y="4"/>
                  <a:pt x="97" y="6"/>
                </a:cubicBezTo>
                <a:cubicBezTo>
                  <a:pt x="97" y="8"/>
                  <a:pt x="97" y="9"/>
                  <a:pt x="96" y="10"/>
                </a:cubicBezTo>
                <a:cubicBezTo>
                  <a:pt x="53" y="53"/>
                  <a:pt x="53" y="53"/>
                  <a:pt x="53" y="53"/>
                </a:cubicBezTo>
                <a:cubicBezTo>
                  <a:pt x="52" y="54"/>
                  <a:pt x="51" y="54"/>
                  <a:pt x="49" y="54"/>
                </a:cubicBezTo>
                <a:cubicBezTo>
                  <a:pt x="47" y="54"/>
                  <a:pt x="46" y="54"/>
                  <a:pt x="45" y="53"/>
                </a:cubicBezTo>
                <a:cubicBezTo>
                  <a:pt x="2" y="10"/>
                  <a:pt x="2" y="10"/>
                  <a:pt x="2" y="10"/>
                </a:cubicBezTo>
                <a:cubicBezTo>
                  <a:pt x="1" y="9"/>
                  <a:pt x="0" y="8"/>
                  <a:pt x="0" y="6"/>
                </a:cubicBezTo>
                <a:cubicBezTo>
                  <a:pt x="0" y="4"/>
                  <a:pt x="1" y="3"/>
                  <a:pt x="2" y="2"/>
                </a:cubicBezTo>
                <a:cubicBezTo>
                  <a:pt x="3" y="1"/>
                  <a:pt x="5" y="0"/>
                  <a:pt x="7" y="0"/>
                </a:cubicBezTo>
                <a:cubicBezTo>
                  <a:pt x="91" y="0"/>
                  <a:pt x="91" y="0"/>
                  <a:pt x="91" y="0"/>
                </a:cubicBezTo>
                <a:cubicBezTo>
                  <a:pt x="93" y="0"/>
                  <a:pt x="94" y="1"/>
                  <a:pt x="96" y="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0" name="Freeform 200"/>
          <p:cNvSpPr>
            <a:spLocks/>
          </p:cNvSpPr>
          <p:nvPr/>
        </p:nvSpPr>
        <p:spPr bwMode="auto">
          <a:xfrm>
            <a:off x="1378396" y="4147281"/>
            <a:ext cx="133197" cy="77004"/>
          </a:xfrm>
          <a:custGeom>
            <a:avLst/>
            <a:gdLst>
              <a:gd name="T0" fmla="*/ 97 w 97"/>
              <a:gd name="T1" fmla="*/ 49 h 55"/>
              <a:gd name="T2" fmla="*/ 95 w 97"/>
              <a:gd name="T3" fmla="*/ 53 h 55"/>
              <a:gd name="T4" fmla="*/ 91 w 97"/>
              <a:gd name="T5" fmla="*/ 55 h 55"/>
              <a:gd name="T6" fmla="*/ 6 w 97"/>
              <a:gd name="T7" fmla="*/ 55 h 55"/>
              <a:gd name="T8" fmla="*/ 2 w 97"/>
              <a:gd name="T9" fmla="*/ 53 h 55"/>
              <a:gd name="T10" fmla="*/ 0 w 97"/>
              <a:gd name="T11" fmla="*/ 49 h 55"/>
              <a:gd name="T12" fmla="*/ 2 w 97"/>
              <a:gd name="T13" fmla="*/ 45 h 55"/>
              <a:gd name="T14" fmla="*/ 44 w 97"/>
              <a:gd name="T15" fmla="*/ 2 h 55"/>
              <a:gd name="T16" fmla="*/ 48 w 97"/>
              <a:gd name="T17" fmla="*/ 0 h 55"/>
              <a:gd name="T18" fmla="*/ 53 w 97"/>
              <a:gd name="T19" fmla="*/ 2 h 55"/>
              <a:gd name="T20" fmla="*/ 95 w 97"/>
              <a:gd name="T21" fmla="*/ 45 h 55"/>
              <a:gd name="T22" fmla="*/ 97 w 97"/>
              <a:gd name="T23"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55">
                <a:moveTo>
                  <a:pt x="97" y="49"/>
                </a:moveTo>
                <a:cubicBezTo>
                  <a:pt x="97" y="50"/>
                  <a:pt x="96" y="52"/>
                  <a:pt x="95" y="53"/>
                </a:cubicBezTo>
                <a:cubicBezTo>
                  <a:pt x="94" y="54"/>
                  <a:pt x="92" y="55"/>
                  <a:pt x="91" y="55"/>
                </a:cubicBezTo>
                <a:cubicBezTo>
                  <a:pt x="6" y="55"/>
                  <a:pt x="6" y="55"/>
                  <a:pt x="6" y="55"/>
                </a:cubicBezTo>
                <a:cubicBezTo>
                  <a:pt x="4" y="55"/>
                  <a:pt x="3" y="54"/>
                  <a:pt x="2" y="53"/>
                </a:cubicBezTo>
                <a:cubicBezTo>
                  <a:pt x="1" y="52"/>
                  <a:pt x="0" y="50"/>
                  <a:pt x="0" y="49"/>
                </a:cubicBezTo>
                <a:cubicBezTo>
                  <a:pt x="0" y="47"/>
                  <a:pt x="1" y="46"/>
                  <a:pt x="2" y="45"/>
                </a:cubicBezTo>
                <a:cubicBezTo>
                  <a:pt x="44" y="2"/>
                  <a:pt x="44" y="2"/>
                  <a:pt x="44" y="2"/>
                </a:cubicBezTo>
                <a:cubicBezTo>
                  <a:pt x="45" y="1"/>
                  <a:pt x="47" y="0"/>
                  <a:pt x="48" y="0"/>
                </a:cubicBezTo>
                <a:cubicBezTo>
                  <a:pt x="50" y="0"/>
                  <a:pt x="52" y="1"/>
                  <a:pt x="53" y="2"/>
                </a:cubicBezTo>
                <a:cubicBezTo>
                  <a:pt x="95" y="45"/>
                  <a:pt x="95" y="45"/>
                  <a:pt x="95" y="45"/>
                </a:cubicBezTo>
                <a:cubicBezTo>
                  <a:pt x="96" y="46"/>
                  <a:pt x="97" y="47"/>
                  <a:pt x="97" y="4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1" name="Freeform 201"/>
          <p:cNvSpPr>
            <a:spLocks noEditPoints="1"/>
          </p:cNvSpPr>
          <p:nvPr/>
        </p:nvSpPr>
        <p:spPr bwMode="auto">
          <a:xfrm>
            <a:off x="1574028" y="4155607"/>
            <a:ext cx="233094" cy="185226"/>
          </a:xfrm>
          <a:custGeom>
            <a:avLst/>
            <a:gdLst>
              <a:gd name="T0" fmla="*/ 169 w 169"/>
              <a:gd name="T1" fmla="*/ 16 h 134"/>
              <a:gd name="T2" fmla="*/ 164 w 169"/>
              <a:gd name="T3" fmla="*/ 30 h 134"/>
              <a:gd name="T4" fmla="*/ 153 w 169"/>
              <a:gd name="T5" fmla="*/ 41 h 134"/>
              <a:gd name="T6" fmla="*/ 109 w 169"/>
              <a:gd name="T7" fmla="*/ 72 h 134"/>
              <a:gd name="T8" fmla="*/ 105 w 169"/>
              <a:gd name="T9" fmla="*/ 75 h 134"/>
              <a:gd name="T10" fmla="*/ 99 w 169"/>
              <a:gd name="T11" fmla="*/ 79 h 134"/>
              <a:gd name="T12" fmla="*/ 95 w 169"/>
              <a:gd name="T13" fmla="*/ 82 h 134"/>
              <a:gd name="T14" fmla="*/ 89 w 169"/>
              <a:gd name="T15" fmla="*/ 84 h 134"/>
              <a:gd name="T16" fmla="*/ 84 w 169"/>
              <a:gd name="T17" fmla="*/ 85 h 134"/>
              <a:gd name="T18" fmla="*/ 84 w 169"/>
              <a:gd name="T19" fmla="*/ 85 h 134"/>
              <a:gd name="T20" fmla="*/ 84 w 169"/>
              <a:gd name="T21" fmla="*/ 85 h 134"/>
              <a:gd name="T22" fmla="*/ 79 w 169"/>
              <a:gd name="T23" fmla="*/ 84 h 134"/>
              <a:gd name="T24" fmla="*/ 74 w 169"/>
              <a:gd name="T25" fmla="*/ 82 h 134"/>
              <a:gd name="T26" fmla="*/ 69 w 169"/>
              <a:gd name="T27" fmla="*/ 79 h 134"/>
              <a:gd name="T28" fmla="*/ 64 w 169"/>
              <a:gd name="T29" fmla="*/ 75 h 134"/>
              <a:gd name="T30" fmla="*/ 60 w 169"/>
              <a:gd name="T31" fmla="*/ 72 h 134"/>
              <a:gd name="T32" fmla="*/ 35 w 169"/>
              <a:gd name="T33" fmla="*/ 55 h 134"/>
              <a:gd name="T34" fmla="*/ 16 w 169"/>
              <a:gd name="T35" fmla="*/ 41 h 134"/>
              <a:gd name="T36" fmla="*/ 5 w 169"/>
              <a:gd name="T37" fmla="*/ 31 h 134"/>
              <a:gd name="T38" fmla="*/ 0 w 169"/>
              <a:gd name="T39" fmla="*/ 18 h 134"/>
              <a:gd name="T40" fmla="*/ 4 w 169"/>
              <a:gd name="T41" fmla="*/ 5 h 134"/>
              <a:gd name="T42" fmla="*/ 15 w 169"/>
              <a:gd name="T43" fmla="*/ 0 h 134"/>
              <a:gd name="T44" fmla="*/ 154 w 169"/>
              <a:gd name="T45" fmla="*/ 0 h 134"/>
              <a:gd name="T46" fmla="*/ 165 w 169"/>
              <a:gd name="T47" fmla="*/ 5 h 134"/>
              <a:gd name="T48" fmla="*/ 169 w 169"/>
              <a:gd name="T49" fmla="*/ 16 h 134"/>
              <a:gd name="T50" fmla="*/ 169 w 169"/>
              <a:gd name="T51" fmla="*/ 43 h 134"/>
              <a:gd name="T52" fmla="*/ 169 w 169"/>
              <a:gd name="T53" fmla="*/ 118 h 134"/>
              <a:gd name="T54" fmla="*/ 165 w 169"/>
              <a:gd name="T55" fmla="*/ 129 h 134"/>
              <a:gd name="T56" fmla="*/ 154 w 169"/>
              <a:gd name="T57" fmla="*/ 134 h 134"/>
              <a:gd name="T58" fmla="*/ 15 w 169"/>
              <a:gd name="T59" fmla="*/ 134 h 134"/>
              <a:gd name="T60" fmla="*/ 4 w 169"/>
              <a:gd name="T61" fmla="*/ 129 h 134"/>
              <a:gd name="T62" fmla="*/ 0 w 169"/>
              <a:gd name="T63" fmla="*/ 118 h 134"/>
              <a:gd name="T64" fmla="*/ 0 w 169"/>
              <a:gd name="T65" fmla="*/ 43 h 134"/>
              <a:gd name="T66" fmla="*/ 9 w 169"/>
              <a:gd name="T67" fmla="*/ 52 h 134"/>
              <a:gd name="T68" fmla="*/ 56 w 169"/>
              <a:gd name="T69" fmla="*/ 84 h 134"/>
              <a:gd name="T70" fmla="*/ 65 w 169"/>
              <a:gd name="T71" fmla="*/ 90 h 134"/>
              <a:gd name="T72" fmla="*/ 74 w 169"/>
              <a:gd name="T73" fmla="*/ 95 h 134"/>
              <a:gd name="T74" fmla="*/ 84 w 169"/>
              <a:gd name="T75" fmla="*/ 97 h 134"/>
              <a:gd name="T76" fmla="*/ 84 w 169"/>
              <a:gd name="T77" fmla="*/ 97 h 134"/>
              <a:gd name="T78" fmla="*/ 84 w 169"/>
              <a:gd name="T79" fmla="*/ 97 h 134"/>
              <a:gd name="T80" fmla="*/ 95 w 169"/>
              <a:gd name="T81" fmla="*/ 95 h 134"/>
              <a:gd name="T82" fmla="*/ 104 w 169"/>
              <a:gd name="T83" fmla="*/ 90 h 134"/>
              <a:gd name="T84" fmla="*/ 112 w 169"/>
              <a:gd name="T85" fmla="*/ 84 h 134"/>
              <a:gd name="T86" fmla="*/ 160 w 169"/>
              <a:gd name="T87" fmla="*/ 52 h 134"/>
              <a:gd name="T88" fmla="*/ 169 w 169"/>
              <a:gd name="T89" fmla="*/ 4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9" h="134">
                <a:moveTo>
                  <a:pt x="169" y="16"/>
                </a:moveTo>
                <a:cubicBezTo>
                  <a:pt x="169" y="21"/>
                  <a:pt x="167" y="25"/>
                  <a:pt x="164" y="30"/>
                </a:cubicBezTo>
                <a:cubicBezTo>
                  <a:pt x="161" y="34"/>
                  <a:pt x="157" y="38"/>
                  <a:pt x="153" y="41"/>
                </a:cubicBezTo>
                <a:cubicBezTo>
                  <a:pt x="129" y="58"/>
                  <a:pt x="114" y="68"/>
                  <a:pt x="109" y="72"/>
                </a:cubicBezTo>
                <a:cubicBezTo>
                  <a:pt x="108" y="73"/>
                  <a:pt x="107" y="74"/>
                  <a:pt x="105" y="75"/>
                </a:cubicBezTo>
                <a:cubicBezTo>
                  <a:pt x="103" y="77"/>
                  <a:pt x="101" y="78"/>
                  <a:pt x="99" y="79"/>
                </a:cubicBezTo>
                <a:cubicBezTo>
                  <a:pt x="98" y="80"/>
                  <a:pt x="96" y="81"/>
                  <a:pt x="95" y="82"/>
                </a:cubicBezTo>
                <a:cubicBezTo>
                  <a:pt x="93" y="83"/>
                  <a:pt x="91" y="84"/>
                  <a:pt x="89" y="84"/>
                </a:cubicBezTo>
                <a:cubicBezTo>
                  <a:pt x="87" y="85"/>
                  <a:pt x="86" y="85"/>
                  <a:pt x="84" y="85"/>
                </a:cubicBezTo>
                <a:cubicBezTo>
                  <a:pt x="84" y="85"/>
                  <a:pt x="84" y="85"/>
                  <a:pt x="84" y="85"/>
                </a:cubicBezTo>
                <a:cubicBezTo>
                  <a:pt x="84" y="85"/>
                  <a:pt x="84" y="85"/>
                  <a:pt x="84" y="85"/>
                </a:cubicBezTo>
                <a:cubicBezTo>
                  <a:pt x="83" y="85"/>
                  <a:pt x="81" y="85"/>
                  <a:pt x="79" y="84"/>
                </a:cubicBezTo>
                <a:cubicBezTo>
                  <a:pt x="78" y="84"/>
                  <a:pt x="76" y="83"/>
                  <a:pt x="74" y="82"/>
                </a:cubicBezTo>
                <a:cubicBezTo>
                  <a:pt x="72" y="81"/>
                  <a:pt x="70" y="80"/>
                  <a:pt x="69" y="79"/>
                </a:cubicBezTo>
                <a:cubicBezTo>
                  <a:pt x="68" y="78"/>
                  <a:pt x="66" y="77"/>
                  <a:pt x="64" y="75"/>
                </a:cubicBezTo>
                <a:cubicBezTo>
                  <a:pt x="62" y="74"/>
                  <a:pt x="61" y="73"/>
                  <a:pt x="60" y="72"/>
                </a:cubicBezTo>
                <a:cubicBezTo>
                  <a:pt x="54" y="68"/>
                  <a:pt x="46" y="62"/>
                  <a:pt x="35" y="55"/>
                </a:cubicBezTo>
                <a:cubicBezTo>
                  <a:pt x="24" y="47"/>
                  <a:pt x="18" y="43"/>
                  <a:pt x="16" y="41"/>
                </a:cubicBezTo>
                <a:cubicBezTo>
                  <a:pt x="12" y="39"/>
                  <a:pt x="8" y="35"/>
                  <a:pt x="5" y="31"/>
                </a:cubicBezTo>
                <a:cubicBezTo>
                  <a:pt x="1" y="26"/>
                  <a:pt x="0" y="22"/>
                  <a:pt x="0" y="18"/>
                </a:cubicBezTo>
                <a:cubicBezTo>
                  <a:pt x="0" y="13"/>
                  <a:pt x="1" y="9"/>
                  <a:pt x="4" y="5"/>
                </a:cubicBezTo>
                <a:cubicBezTo>
                  <a:pt x="6" y="2"/>
                  <a:pt x="10" y="0"/>
                  <a:pt x="15" y="0"/>
                </a:cubicBezTo>
                <a:cubicBezTo>
                  <a:pt x="154" y="0"/>
                  <a:pt x="154" y="0"/>
                  <a:pt x="154" y="0"/>
                </a:cubicBezTo>
                <a:cubicBezTo>
                  <a:pt x="158" y="0"/>
                  <a:pt x="162" y="2"/>
                  <a:pt x="165" y="5"/>
                </a:cubicBezTo>
                <a:cubicBezTo>
                  <a:pt x="168" y="8"/>
                  <a:pt x="169" y="11"/>
                  <a:pt x="169" y="16"/>
                </a:cubicBezTo>
                <a:close/>
                <a:moveTo>
                  <a:pt x="169" y="43"/>
                </a:moveTo>
                <a:cubicBezTo>
                  <a:pt x="169" y="118"/>
                  <a:pt x="169" y="118"/>
                  <a:pt x="169" y="118"/>
                </a:cubicBezTo>
                <a:cubicBezTo>
                  <a:pt x="169" y="123"/>
                  <a:pt x="168" y="126"/>
                  <a:pt x="165" y="129"/>
                </a:cubicBezTo>
                <a:cubicBezTo>
                  <a:pt x="162" y="132"/>
                  <a:pt x="158" y="134"/>
                  <a:pt x="154" y="134"/>
                </a:cubicBezTo>
                <a:cubicBezTo>
                  <a:pt x="15" y="134"/>
                  <a:pt x="15" y="134"/>
                  <a:pt x="15" y="134"/>
                </a:cubicBezTo>
                <a:cubicBezTo>
                  <a:pt x="11" y="134"/>
                  <a:pt x="7" y="132"/>
                  <a:pt x="4" y="129"/>
                </a:cubicBezTo>
                <a:cubicBezTo>
                  <a:pt x="1" y="126"/>
                  <a:pt x="0" y="123"/>
                  <a:pt x="0" y="118"/>
                </a:cubicBezTo>
                <a:cubicBezTo>
                  <a:pt x="0" y="43"/>
                  <a:pt x="0" y="43"/>
                  <a:pt x="0" y="43"/>
                </a:cubicBezTo>
                <a:cubicBezTo>
                  <a:pt x="2" y="46"/>
                  <a:pt x="6" y="49"/>
                  <a:pt x="9" y="52"/>
                </a:cubicBezTo>
                <a:cubicBezTo>
                  <a:pt x="32" y="67"/>
                  <a:pt x="48" y="78"/>
                  <a:pt x="56" y="84"/>
                </a:cubicBezTo>
                <a:cubicBezTo>
                  <a:pt x="60" y="87"/>
                  <a:pt x="63" y="89"/>
                  <a:pt x="65" y="90"/>
                </a:cubicBezTo>
                <a:cubicBezTo>
                  <a:pt x="67" y="92"/>
                  <a:pt x="70" y="93"/>
                  <a:pt x="74" y="95"/>
                </a:cubicBezTo>
                <a:cubicBezTo>
                  <a:pt x="78" y="96"/>
                  <a:pt x="81" y="97"/>
                  <a:pt x="84" y="97"/>
                </a:cubicBezTo>
                <a:cubicBezTo>
                  <a:pt x="84" y="97"/>
                  <a:pt x="84" y="97"/>
                  <a:pt x="84" y="97"/>
                </a:cubicBezTo>
                <a:cubicBezTo>
                  <a:pt x="84" y="97"/>
                  <a:pt x="84" y="97"/>
                  <a:pt x="84" y="97"/>
                </a:cubicBezTo>
                <a:cubicBezTo>
                  <a:pt x="88" y="97"/>
                  <a:pt x="91" y="96"/>
                  <a:pt x="95" y="95"/>
                </a:cubicBezTo>
                <a:cubicBezTo>
                  <a:pt x="99" y="93"/>
                  <a:pt x="102" y="92"/>
                  <a:pt x="104" y="90"/>
                </a:cubicBezTo>
                <a:cubicBezTo>
                  <a:pt x="106" y="89"/>
                  <a:pt x="109" y="87"/>
                  <a:pt x="112" y="84"/>
                </a:cubicBezTo>
                <a:cubicBezTo>
                  <a:pt x="123" y="76"/>
                  <a:pt x="139" y="66"/>
                  <a:pt x="160" y="52"/>
                </a:cubicBezTo>
                <a:cubicBezTo>
                  <a:pt x="163" y="49"/>
                  <a:pt x="166" y="46"/>
                  <a:pt x="169" y="4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2" name="Freeform 202"/>
          <p:cNvSpPr>
            <a:spLocks noEditPoints="1"/>
          </p:cNvSpPr>
          <p:nvPr/>
        </p:nvSpPr>
        <p:spPr bwMode="auto">
          <a:xfrm>
            <a:off x="1869559" y="4143119"/>
            <a:ext cx="199795" cy="191470"/>
          </a:xfrm>
          <a:custGeom>
            <a:avLst/>
            <a:gdLst>
              <a:gd name="T0" fmla="*/ 35 w 145"/>
              <a:gd name="T1" fmla="*/ 16 h 139"/>
              <a:gd name="T2" fmla="*/ 30 w 145"/>
              <a:gd name="T3" fmla="*/ 28 h 139"/>
              <a:gd name="T4" fmla="*/ 17 w 145"/>
              <a:gd name="T5" fmla="*/ 33 h 139"/>
              <a:gd name="T6" fmla="*/ 17 w 145"/>
              <a:gd name="T7" fmla="*/ 33 h 139"/>
              <a:gd name="T8" fmla="*/ 4 w 145"/>
              <a:gd name="T9" fmla="*/ 28 h 139"/>
              <a:gd name="T10" fmla="*/ 0 w 145"/>
              <a:gd name="T11" fmla="*/ 16 h 139"/>
              <a:gd name="T12" fmla="*/ 5 w 145"/>
              <a:gd name="T13" fmla="*/ 5 h 139"/>
              <a:gd name="T14" fmla="*/ 17 w 145"/>
              <a:gd name="T15" fmla="*/ 0 h 139"/>
              <a:gd name="T16" fmla="*/ 30 w 145"/>
              <a:gd name="T17" fmla="*/ 5 h 139"/>
              <a:gd name="T18" fmla="*/ 35 w 145"/>
              <a:gd name="T19" fmla="*/ 16 h 139"/>
              <a:gd name="T20" fmla="*/ 33 w 145"/>
              <a:gd name="T21" fmla="*/ 45 h 139"/>
              <a:gd name="T22" fmla="*/ 33 w 145"/>
              <a:gd name="T23" fmla="*/ 139 h 139"/>
              <a:gd name="T24" fmla="*/ 2 w 145"/>
              <a:gd name="T25" fmla="*/ 139 h 139"/>
              <a:gd name="T26" fmla="*/ 2 w 145"/>
              <a:gd name="T27" fmla="*/ 45 h 139"/>
              <a:gd name="T28" fmla="*/ 33 w 145"/>
              <a:gd name="T29" fmla="*/ 45 h 139"/>
              <a:gd name="T30" fmla="*/ 145 w 145"/>
              <a:gd name="T31" fmla="*/ 85 h 139"/>
              <a:gd name="T32" fmla="*/ 145 w 145"/>
              <a:gd name="T33" fmla="*/ 139 h 139"/>
              <a:gd name="T34" fmla="*/ 114 w 145"/>
              <a:gd name="T35" fmla="*/ 139 h 139"/>
              <a:gd name="T36" fmla="*/ 114 w 145"/>
              <a:gd name="T37" fmla="*/ 89 h 139"/>
              <a:gd name="T38" fmla="*/ 110 w 145"/>
              <a:gd name="T39" fmla="*/ 73 h 139"/>
              <a:gd name="T40" fmla="*/ 98 w 145"/>
              <a:gd name="T41" fmla="*/ 68 h 139"/>
              <a:gd name="T42" fmla="*/ 88 w 145"/>
              <a:gd name="T43" fmla="*/ 71 h 139"/>
              <a:gd name="T44" fmla="*/ 82 w 145"/>
              <a:gd name="T45" fmla="*/ 79 h 139"/>
              <a:gd name="T46" fmla="*/ 81 w 145"/>
              <a:gd name="T47" fmla="*/ 87 h 139"/>
              <a:gd name="T48" fmla="*/ 81 w 145"/>
              <a:gd name="T49" fmla="*/ 139 h 139"/>
              <a:gd name="T50" fmla="*/ 50 w 145"/>
              <a:gd name="T51" fmla="*/ 139 h 139"/>
              <a:gd name="T52" fmla="*/ 50 w 145"/>
              <a:gd name="T53" fmla="*/ 78 h 139"/>
              <a:gd name="T54" fmla="*/ 50 w 145"/>
              <a:gd name="T55" fmla="*/ 50 h 139"/>
              <a:gd name="T56" fmla="*/ 50 w 145"/>
              <a:gd name="T57" fmla="*/ 45 h 139"/>
              <a:gd name="T58" fmla="*/ 81 w 145"/>
              <a:gd name="T59" fmla="*/ 45 h 139"/>
              <a:gd name="T60" fmla="*/ 81 w 145"/>
              <a:gd name="T61" fmla="*/ 59 h 139"/>
              <a:gd name="T62" fmla="*/ 81 w 145"/>
              <a:gd name="T63" fmla="*/ 59 h 139"/>
              <a:gd name="T64" fmla="*/ 85 w 145"/>
              <a:gd name="T65" fmla="*/ 54 h 139"/>
              <a:gd name="T66" fmla="*/ 90 w 145"/>
              <a:gd name="T67" fmla="*/ 49 h 139"/>
              <a:gd name="T68" fmla="*/ 98 w 145"/>
              <a:gd name="T69" fmla="*/ 45 h 139"/>
              <a:gd name="T70" fmla="*/ 109 w 145"/>
              <a:gd name="T71" fmla="*/ 43 h 139"/>
              <a:gd name="T72" fmla="*/ 135 w 145"/>
              <a:gd name="T73" fmla="*/ 54 h 139"/>
              <a:gd name="T74" fmla="*/ 145 w 145"/>
              <a:gd name="T75" fmla="*/ 8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39">
                <a:moveTo>
                  <a:pt x="35" y="16"/>
                </a:moveTo>
                <a:cubicBezTo>
                  <a:pt x="35" y="21"/>
                  <a:pt x="33" y="25"/>
                  <a:pt x="30" y="28"/>
                </a:cubicBezTo>
                <a:cubicBezTo>
                  <a:pt x="27" y="31"/>
                  <a:pt x="22" y="33"/>
                  <a:pt x="17" y="33"/>
                </a:cubicBezTo>
                <a:cubicBezTo>
                  <a:pt x="17" y="33"/>
                  <a:pt x="17" y="33"/>
                  <a:pt x="17" y="33"/>
                </a:cubicBezTo>
                <a:cubicBezTo>
                  <a:pt x="12" y="33"/>
                  <a:pt x="8" y="31"/>
                  <a:pt x="4" y="28"/>
                </a:cubicBezTo>
                <a:cubicBezTo>
                  <a:pt x="1" y="25"/>
                  <a:pt x="0" y="21"/>
                  <a:pt x="0" y="16"/>
                </a:cubicBezTo>
                <a:cubicBezTo>
                  <a:pt x="0" y="12"/>
                  <a:pt x="1" y="8"/>
                  <a:pt x="5" y="5"/>
                </a:cubicBezTo>
                <a:cubicBezTo>
                  <a:pt x="8" y="2"/>
                  <a:pt x="12" y="0"/>
                  <a:pt x="17" y="0"/>
                </a:cubicBezTo>
                <a:cubicBezTo>
                  <a:pt x="23" y="0"/>
                  <a:pt x="27" y="2"/>
                  <a:pt x="30" y="5"/>
                </a:cubicBezTo>
                <a:cubicBezTo>
                  <a:pt x="33" y="8"/>
                  <a:pt x="35" y="12"/>
                  <a:pt x="35" y="16"/>
                </a:cubicBezTo>
                <a:close/>
                <a:moveTo>
                  <a:pt x="33" y="45"/>
                </a:moveTo>
                <a:cubicBezTo>
                  <a:pt x="33" y="139"/>
                  <a:pt x="33" y="139"/>
                  <a:pt x="33" y="139"/>
                </a:cubicBezTo>
                <a:cubicBezTo>
                  <a:pt x="2" y="139"/>
                  <a:pt x="2" y="139"/>
                  <a:pt x="2" y="139"/>
                </a:cubicBezTo>
                <a:cubicBezTo>
                  <a:pt x="2" y="45"/>
                  <a:pt x="2" y="45"/>
                  <a:pt x="2" y="45"/>
                </a:cubicBezTo>
                <a:lnTo>
                  <a:pt x="33" y="45"/>
                </a:lnTo>
                <a:close/>
                <a:moveTo>
                  <a:pt x="145" y="85"/>
                </a:moveTo>
                <a:cubicBezTo>
                  <a:pt x="145" y="139"/>
                  <a:pt x="145" y="139"/>
                  <a:pt x="145" y="139"/>
                </a:cubicBezTo>
                <a:cubicBezTo>
                  <a:pt x="114" y="139"/>
                  <a:pt x="114" y="139"/>
                  <a:pt x="114" y="139"/>
                </a:cubicBezTo>
                <a:cubicBezTo>
                  <a:pt x="114" y="89"/>
                  <a:pt x="114" y="89"/>
                  <a:pt x="114" y="89"/>
                </a:cubicBezTo>
                <a:cubicBezTo>
                  <a:pt x="114" y="82"/>
                  <a:pt x="113" y="77"/>
                  <a:pt x="110" y="73"/>
                </a:cubicBezTo>
                <a:cubicBezTo>
                  <a:pt x="107" y="70"/>
                  <a:pt x="104" y="68"/>
                  <a:pt x="98" y="68"/>
                </a:cubicBezTo>
                <a:cubicBezTo>
                  <a:pt x="94" y="68"/>
                  <a:pt x="91" y="69"/>
                  <a:pt x="88" y="71"/>
                </a:cubicBezTo>
                <a:cubicBezTo>
                  <a:pt x="85" y="73"/>
                  <a:pt x="83" y="76"/>
                  <a:pt x="82" y="79"/>
                </a:cubicBezTo>
                <a:cubicBezTo>
                  <a:pt x="81" y="81"/>
                  <a:pt x="81" y="84"/>
                  <a:pt x="81" y="87"/>
                </a:cubicBezTo>
                <a:cubicBezTo>
                  <a:pt x="81" y="139"/>
                  <a:pt x="81" y="139"/>
                  <a:pt x="81" y="139"/>
                </a:cubicBezTo>
                <a:cubicBezTo>
                  <a:pt x="50" y="139"/>
                  <a:pt x="50" y="139"/>
                  <a:pt x="50" y="139"/>
                </a:cubicBezTo>
                <a:cubicBezTo>
                  <a:pt x="50" y="114"/>
                  <a:pt x="50" y="93"/>
                  <a:pt x="50" y="78"/>
                </a:cubicBezTo>
                <a:cubicBezTo>
                  <a:pt x="50" y="62"/>
                  <a:pt x="50" y="53"/>
                  <a:pt x="50" y="50"/>
                </a:cubicBezTo>
                <a:cubicBezTo>
                  <a:pt x="50" y="45"/>
                  <a:pt x="50" y="45"/>
                  <a:pt x="50" y="45"/>
                </a:cubicBezTo>
                <a:cubicBezTo>
                  <a:pt x="81" y="45"/>
                  <a:pt x="81" y="45"/>
                  <a:pt x="81" y="45"/>
                </a:cubicBezTo>
                <a:cubicBezTo>
                  <a:pt x="81" y="59"/>
                  <a:pt x="81" y="59"/>
                  <a:pt x="81" y="59"/>
                </a:cubicBezTo>
                <a:cubicBezTo>
                  <a:pt x="81" y="59"/>
                  <a:pt x="81" y="59"/>
                  <a:pt x="81" y="59"/>
                </a:cubicBezTo>
                <a:cubicBezTo>
                  <a:pt x="82" y="57"/>
                  <a:pt x="83" y="55"/>
                  <a:pt x="85" y="54"/>
                </a:cubicBezTo>
                <a:cubicBezTo>
                  <a:pt x="86" y="52"/>
                  <a:pt x="88" y="50"/>
                  <a:pt x="90" y="49"/>
                </a:cubicBezTo>
                <a:cubicBezTo>
                  <a:pt x="92" y="47"/>
                  <a:pt x="95" y="46"/>
                  <a:pt x="98" y="45"/>
                </a:cubicBezTo>
                <a:cubicBezTo>
                  <a:pt x="102" y="44"/>
                  <a:pt x="105" y="43"/>
                  <a:pt x="109" y="43"/>
                </a:cubicBezTo>
                <a:cubicBezTo>
                  <a:pt x="120" y="43"/>
                  <a:pt x="129" y="47"/>
                  <a:pt x="135" y="54"/>
                </a:cubicBezTo>
                <a:cubicBezTo>
                  <a:pt x="142" y="61"/>
                  <a:pt x="145" y="72"/>
                  <a:pt x="145"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3" name="Freeform 203"/>
          <p:cNvSpPr>
            <a:spLocks/>
          </p:cNvSpPr>
          <p:nvPr/>
        </p:nvSpPr>
        <p:spPr bwMode="auto">
          <a:xfrm>
            <a:off x="2069353" y="4138956"/>
            <a:ext cx="199795" cy="201877"/>
          </a:xfrm>
          <a:custGeom>
            <a:avLst/>
            <a:gdLst>
              <a:gd name="T0" fmla="*/ 139 w 145"/>
              <a:gd name="T1" fmla="*/ 45 h 146"/>
              <a:gd name="T2" fmla="*/ 145 w 145"/>
              <a:gd name="T3" fmla="*/ 73 h 146"/>
              <a:gd name="T4" fmla="*/ 139 w 145"/>
              <a:gd name="T5" fmla="*/ 101 h 146"/>
              <a:gd name="T6" fmla="*/ 124 w 145"/>
              <a:gd name="T7" fmla="*/ 124 h 146"/>
              <a:gd name="T8" fmla="*/ 101 w 145"/>
              <a:gd name="T9" fmla="*/ 140 h 146"/>
              <a:gd name="T10" fmla="*/ 73 w 145"/>
              <a:gd name="T11" fmla="*/ 146 h 146"/>
              <a:gd name="T12" fmla="*/ 42 w 145"/>
              <a:gd name="T13" fmla="*/ 139 h 146"/>
              <a:gd name="T14" fmla="*/ 17 w 145"/>
              <a:gd name="T15" fmla="*/ 119 h 146"/>
              <a:gd name="T16" fmla="*/ 16 w 145"/>
              <a:gd name="T17" fmla="*/ 117 h 146"/>
              <a:gd name="T18" fmla="*/ 17 w 145"/>
              <a:gd name="T19" fmla="*/ 115 h 146"/>
              <a:gd name="T20" fmla="*/ 30 w 145"/>
              <a:gd name="T21" fmla="*/ 102 h 146"/>
              <a:gd name="T22" fmla="*/ 32 w 145"/>
              <a:gd name="T23" fmla="*/ 101 h 146"/>
              <a:gd name="T24" fmla="*/ 34 w 145"/>
              <a:gd name="T25" fmla="*/ 103 h 146"/>
              <a:gd name="T26" fmla="*/ 51 w 145"/>
              <a:gd name="T27" fmla="*/ 116 h 146"/>
              <a:gd name="T28" fmla="*/ 73 w 145"/>
              <a:gd name="T29" fmla="*/ 121 h 146"/>
              <a:gd name="T30" fmla="*/ 91 w 145"/>
              <a:gd name="T31" fmla="*/ 118 h 146"/>
              <a:gd name="T32" fmla="*/ 107 w 145"/>
              <a:gd name="T33" fmla="*/ 107 h 146"/>
              <a:gd name="T34" fmla="*/ 117 w 145"/>
              <a:gd name="T35" fmla="*/ 92 h 146"/>
              <a:gd name="T36" fmla="*/ 121 w 145"/>
              <a:gd name="T37" fmla="*/ 73 h 146"/>
              <a:gd name="T38" fmla="*/ 117 w 145"/>
              <a:gd name="T39" fmla="*/ 54 h 146"/>
              <a:gd name="T40" fmla="*/ 107 w 145"/>
              <a:gd name="T41" fmla="*/ 39 h 146"/>
              <a:gd name="T42" fmla="*/ 91 w 145"/>
              <a:gd name="T43" fmla="*/ 28 h 146"/>
              <a:gd name="T44" fmla="*/ 73 w 145"/>
              <a:gd name="T45" fmla="*/ 25 h 146"/>
              <a:gd name="T46" fmla="*/ 55 w 145"/>
              <a:gd name="T47" fmla="*/ 28 h 146"/>
              <a:gd name="T48" fmla="*/ 40 w 145"/>
              <a:gd name="T49" fmla="*/ 37 h 146"/>
              <a:gd name="T50" fmla="*/ 53 w 145"/>
              <a:gd name="T51" fmla="*/ 51 h 146"/>
              <a:gd name="T52" fmla="*/ 54 w 145"/>
              <a:gd name="T53" fmla="*/ 57 h 146"/>
              <a:gd name="T54" fmla="*/ 48 w 145"/>
              <a:gd name="T55" fmla="*/ 61 h 146"/>
              <a:gd name="T56" fmla="*/ 6 w 145"/>
              <a:gd name="T57" fmla="*/ 61 h 146"/>
              <a:gd name="T58" fmla="*/ 2 w 145"/>
              <a:gd name="T59" fmla="*/ 59 h 146"/>
              <a:gd name="T60" fmla="*/ 0 w 145"/>
              <a:gd name="T61" fmla="*/ 55 h 146"/>
              <a:gd name="T62" fmla="*/ 0 w 145"/>
              <a:gd name="T63" fmla="*/ 12 h 146"/>
              <a:gd name="T64" fmla="*/ 4 w 145"/>
              <a:gd name="T65" fmla="*/ 7 h 146"/>
              <a:gd name="T66" fmla="*/ 10 w 145"/>
              <a:gd name="T67" fmla="*/ 8 h 146"/>
              <a:gd name="T68" fmla="*/ 23 w 145"/>
              <a:gd name="T69" fmla="*/ 20 h 146"/>
              <a:gd name="T70" fmla="*/ 46 w 145"/>
              <a:gd name="T71" fmla="*/ 6 h 146"/>
              <a:gd name="T72" fmla="*/ 73 w 145"/>
              <a:gd name="T73" fmla="*/ 0 h 146"/>
              <a:gd name="T74" fmla="*/ 101 w 145"/>
              <a:gd name="T75" fmla="*/ 6 h 146"/>
              <a:gd name="T76" fmla="*/ 124 w 145"/>
              <a:gd name="T77" fmla="*/ 22 h 146"/>
              <a:gd name="T78" fmla="*/ 139 w 145"/>
              <a:gd name="T79" fmla="*/ 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46">
                <a:moveTo>
                  <a:pt x="139" y="45"/>
                </a:moveTo>
                <a:cubicBezTo>
                  <a:pt x="143" y="54"/>
                  <a:pt x="145" y="63"/>
                  <a:pt x="145" y="73"/>
                </a:cubicBezTo>
                <a:cubicBezTo>
                  <a:pt x="145" y="83"/>
                  <a:pt x="143" y="92"/>
                  <a:pt x="139" y="101"/>
                </a:cubicBezTo>
                <a:cubicBezTo>
                  <a:pt x="136" y="110"/>
                  <a:pt x="130" y="118"/>
                  <a:pt x="124" y="124"/>
                </a:cubicBezTo>
                <a:cubicBezTo>
                  <a:pt x="117" y="131"/>
                  <a:pt x="110" y="136"/>
                  <a:pt x="101" y="140"/>
                </a:cubicBezTo>
                <a:cubicBezTo>
                  <a:pt x="92" y="144"/>
                  <a:pt x="82" y="146"/>
                  <a:pt x="73" y="146"/>
                </a:cubicBezTo>
                <a:cubicBezTo>
                  <a:pt x="62" y="146"/>
                  <a:pt x="51" y="143"/>
                  <a:pt x="42" y="139"/>
                </a:cubicBezTo>
                <a:cubicBezTo>
                  <a:pt x="32" y="134"/>
                  <a:pt x="24" y="128"/>
                  <a:pt x="17" y="119"/>
                </a:cubicBezTo>
                <a:cubicBezTo>
                  <a:pt x="16" y="119"/>
                  <a:pt x="16" y="118"/>
                  <a:pt x="16" y="117"/>
                </a:cubicBezTo>
                <a:cubicBezTo>
                  <a:pt x="16" y="116"/>
                  <a:pt x="16" y="116"/>
                  <a:pt x="17" y="115"/>
                </a:cubicBezTo>
                <a:cubicBezTo>
                  <a:pt x="30" y="102"/>
                  <a:pt x="30" y="102"/>
                  <a:pt x="30" y="102"/>
                </a:cubicBezTo>
                <a:cubicBezTo>
                  <a:pt x="30" y="102"/>
                  <a:pt x="31" y="101"/>
                  <a:pt x="32" y="101"/>
                </a:cubicBezTo>
                <a:cubicBezTo>
                  <a:pt x="33" y="102"/>
                  <a:pt x="34" y="102"/>
                  <a:pt x="34" y="103"/>
                </a:cubicBezTo>
                <a:cubicBezTo>
                  <a:pt x="39" y="109"/>
                  <a:pt x="45" y="113"/>
                  <a:pt x="51" y="116"/>
                </a:cubicBezTo>
                <a:cubicBezTo>
                  <a:pt x="58" y="120"/>
                  <a:pt x="65" y="121"/>
                  <a:pt x="73" y="121"/>
                </a:cubicBezTo>
                <a:cubicBezTo>
                  <a:pt x="79" y="121"/>
                  <a:pt x="85" y="120"/>
                  <a:pt x="91" y="118"/>
                </a:cubicBezTo>
                <a:cubicBezTo>
                  <a:pt x="97" y="115"/>
                  <a:pt x="102" y="112"/>
                  <a:pt x="107" y="107"/>
                </a:cubicBezTo>
                <a:cubicBezTo>
                  <a:pt x="111" y="103"/>
                  <a:pt x="115" y="98"/>
                  <a:pt x="117" y="92"/>
                </a:cubicBezTo>
                <a:cubicBezTo>
                  <a:pt x="120" y="86"/>
                  <a:pt x="121" y="79"/>
                  <a:pt x="121" y="73"/>
                </a:cubicBezTo>
                <a:cubicBezTo>
                  <a:pt x="121" y="66"/>
                  <a:pt x="120" y="60"/>
                  <a:pt x="117" y="54"/>
                </a:cubicBezTo>
                <a:cubicBezTo>
                  <a:pt x="115" y="48"/>
                  <a:pt x="111" y="43"/>
                  <a:pt x="107" y="39"/>
                </a:cubicBezTo>
                <a:cubicBezTo>
                  <a:pt x="102" y="34"/>
                  <a:pt x="97" y="31"/>
                  <a:pt x="91" y="28"/>
                </a:cubicBezTo>
                <a:cubicBezTo>
                  <a:pt x="85" y="26"/>
                  <a:pt x="79" y="25"/>
                  <a:pt x="73" y="25"/>
                </a:cubicBezTo>
                <a:cubicBezTo>
                  <a:pt x="66" y="25"/>
                  <a:pt x="60" y="26"/>
                  <a:pt x="55" y="28"/>
                </a:cubicBezTo>
                <a:cubicBezTo>
                  <a:pt x="49" y="30"/>
                  <a:pt x="44" y="33"/>
                  <a:pt x="40" y="37"/>
                </a:cubicBezTo>
                <a:cubicBezTo>
                  <a:pt x="53" y="51"/>
                  <a:pt x="53" y="51"/>
                  <a:pt x="53" y="51"/>
                </a:cubicBezTo>
                <a:cubicBezTo>
                  <a:pt x="55" y="52"/>
                  <a:pt x="55" y="55"/>
                  <a:pt x="54" y="57"/>
                </a:cubicBezTo>
                <a:cubicBezTo>
                  <a:pt x="53" y="60"/>
                  <a:pt x="51" y="61"/>
                  <a:pt x="48" y="61"/>
                </a:cubicBezTo>
                <a:cubicBezTo>
                  <a:pt x="6" y="61"/>
                  <a:pt x="6" y="61"/>
                  <a:pt x="6" y="61"/>
                </a:cubicBezTo>
                <a:cubicBezTo>
                  <a:pt x="4" y="61"/>
                  <a:pt x="3" y="60"/>
                  <a:pt x="2" y="59"/>
                </a:cubicBezTo>
                <a:cubicBezTo>
                  <a:pt x="1" y="58"/>
                  <a:pt x="0" y="56"/>
                  <a:pt x="0" y="55"/>
                </a:cubicBezTo>
                <a:cubicBezTo>
                  <a:pt x="0" y="12"/>
                  <a:pt x="0" y="12"/>
                  <a:pt x="0" y="12"/>
                </a:cubicBezTo>
                <a:cubicBezTo>
                  <a:pt x="0" y="10"/>
                  <a:pt x="1" y="8"/>
                  <a:pt x="4" y="7"/>
                </a:cubicBezTo>
                <a:cubicBezTo>
                  <a:pt x="6" y="6"/>
                  <a:pt x="8" y="6"/>
                  <a:pt x="10" y="8"/>
                </a:cubicBezTo>
                <a:cubicBezTo>
                  <a:pt x="23" y="20"/>
                  <a:pt x="23" y="20"/>
                  <a:pt x="23" y="20"/>
                </a:cubicBezTo>
                <a:cubicBezTo>
                  <a:pt x="29" y="14"/>
                  <a:pt x="37" y="9"/>
                  <a:pt x="46" y="6"/>
                </a:cubicBezTo>
                <a:cubicBezTo>
                  <a:pt x="54" y="2"/>
                  <a:pt x="63" y="0"/>
                  <a:pt x="73" y="0"/>
                </a:cubicBezTo>
                <a:cubicBezTo>
                  <a:pt x="82" y="0"/>
                  <a:pt x="92" y="2"/>
                  <a:pt x="101" y="6"/>
                </a:cubicBezTo>
                <a:cubicBezTo>
                  <a:pt x="110" y="10"/>
                  <a:pt x="117" y="15"/>
                  <a:pt x="124" y="22"/>
                </a:cubicBezTo>
                <a:cubicBezTo>
                  <a:pt x="130" y="28"/>
                  <a:pt x="136" y="36"/>
                  <a:pt x="139" y="4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4" name="Freeform 204"/>
          <p:cNvSpPr>
            <a:spLocks/>
          </p:cNvSpPr>
          <p:nvPr/>
        </p:nvSpPr>
        <p:spPr bwMode="auto">
          <a:xfrm>
            <a:off x="2337829" y="4128551"/>
            <a:ext cx="224769" cy="226850"/>
          </a:xfrm>
          <a:custGeom>
            <a:avLst/>
            <a:gdLst>
              <a:gd name="T0" fmla="*/ 160 w 163"/>
              <a:gd name="T1" fmla="*/ 150 h 164"/>
              <a:gd name="T2" fmla="*/ 141 w 163"/>
              <a:gd name="T3" fmla="*/ 164 h 164"/>
              <a:gd name="T4" fmla="*/ 98 w 163"/>
              <a:gd name="T5" fmla="*/ 126 h 164"/>
              <a:gd name="T6" fmla="*/ 99 w 163"/>
              <a:gd name="T7" fmla="*/ 108 h 164"/>
              <a:gd name="T8" fmla="*/ 63 w 163"/>
              <a:gd name="T9" fmla="*/ 96 h 164"/>
              <a:gd name="T10" fmla="*/ 56 w 163"/>
              <a:gd name="T11" fmla="*/ 96 h 164"/>
              <a:gd name="T12" fmla="*/ 59 w 163"/>
              <a:gd name="T13" fmla="*/ 98 h 164"/>
              <a:gd name="T14" fmla="*/ 61 w 163"/>
              <a:gd name="T15" fmla="*/ 101 h 164"/>
              <a:gd name="T16" fmla="*/ 62 w 163"/>
              <a:gd name="T17" fmla="*/ 103 h 164"/>
              <a:gd name="T18" fmla="*/ 59 w 163"/>
              <a:gd name="T19" fmla="*/ 112 h 164"/>
              <a:gd name="T20" fmla="*/ 56 w 163"/>
              <a:gd name="T21" fmla="*/ 115 h 164"/>
              <a:gd name="T22" fmla="*/ 52 w 163"/>
              <a:gd name="T23" fmla="*/ 118 h 164"/>
              <a:gd name="T24" fmla="*/ 47 w 163"/>
              <a:gd name="T25" fmla="*/ 120 h 164"/>
              <a:gd name="T26" fmla="*/ 2 w 163"/>
              <a:gd name="T27" fmla="*/ 78 h 164"/>
              <a:gd name="T28" fmla="*/ 0 w 163"/>
              <a:gd name="T29" fmla="*/ 69 h 164"/>
              <a:gd name="T30" fmla="*/ 2 w 163"/>
              <a:gd name="T31" fmla="*/ 65 h 164"/>
              <a:gd name="T32" fmla="*/ 6 w 163"/>
              <a:gd name="T33" fmla="*/ 62 h 164"/>
              <a:gd name="T34" fmla="*/ 14 w 163"/>
              <a:gd name="T35" fmla="*/ 57 h 164"/>
              <a:gd name="T36" fmla="*/ 17 w 163"/>
              <a:gd name="T37" fmla="*/ 58 h 164"/>
              <a:gd name="T38" fmla="*/ 20 w 163"/>
              <a:gd name="T39" fmla="*/ 60 h 164"/>
              <a:gd name="T40" fmla="*/ 22 w 163"/>
              <a:gd name="T41" fmla="*/ 62 h 164"/>
              <a:gd name="T42" fmla="*/ 22 w 163"/>
              <a:gd name="T43" fmla="*/ 60 h 164"/>
              <a:gd name="T44" fmla="*/ 56 w 163"/>
              <a:gd name="T45" fmla="*/ 24 h 164"/>
              <a:gd name="T46" fmla="*/ 63 w 163"/>
              <a:gd name="T47" fmla="*/ 24 h 164"/>
              <a:gd name="T48" fmla="*/ 60 w 163"/>
              <a:gd name="T49" fmla="*/ 21 h 164"/>
              <a:gd name="T50" fmla="*/ 58 w 163"/>
              <a:gd name="T51" fmla="*/ 19 h 164"/>
              <a:gd name="T52" fmla="*/ 57 w 163"/>
              <a:gd name="T53" fmla="*/ 16 h 164"/>
              <a:gd name="T54" fmla="*/ 60 w 163"/>
              <a:gd name="T55" fmla="*/ 8 h 164"/>
              <a:gd name="T56" fmla="*/ 63 w 163"/>
              <a:gd name="T57" fmla="*/ 4 h 164"/>
              <a:gd name="T58" fmla="*/ 67 w 163"/>
              <a:gd name="T59" fmla="*/ 1 h 164"/>
              <a:gd name="T60" fmla="*/ 72 w 163"/>
              <a:gd name="T61" fmla="*/ 0 h 164"/>
              <a:gd name="T62" fmla="*/ 117 w 163"/>
              <a:gd name="T63" fmla="*/ 41 h 164"/>
              <a:gd name="T64" fmla="*/ 119 w 163"/>
              <a:gd name="T65" fmla="*/ 50 h 164"/>
              <a:gd name="T66" fmla="*/ 116 w 163"/>
              <a:gd name="T67" fmla="*/ 54 h 164"/>
              <a:gd name="T68" fmla="*/ 113 w 163"/>
              <a:gd name="T69" fmla="*/ 58 h 164"/>
              <a:gd name="T70" fmla="*/ 105 w 163"/>
              <a:gd name="T71" fmla="*/ 62 h 164"/>
              <a:gd name="T72" fmla="*/ 102 w 163"/>
              <a:gd name="T73" fmla="*/ 61 h 164"/>
              <a:gd name="T74" fmla="*/ 99 w 163"/>
              <a:gd name="T75" fmla="*/ 60 h 164"/>
              <a:gd name="T76" fmla="*/ 97 w 163"/>
              <a:gd name="T77" fmla="*/ 58 h 164"/>
              <a:gd name="T78" fmla="*/ 97 w 163"/>
              <a:gd name="T79" fmla="*/ 60 h 164"/>
              <a:gd name="T80" fmla="*/ 84 w 163"/>
              <a:gd name="T81" fmla="*/ 75 h 164"/>
              <a:gd name="T82" fmla="*/ 117 w 163"/>
              <a:gd name="T83" fmla="*/ 95 h 164"/>
              <a:gd name="T84" fmla="*/ 160 w 163"/>
              <a:gd name="T85" fmla="*/ 13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 h="164">
                <a:moveTo>
                  <a:pt x="163" y="141"/>
                </a:moveTo>
                <a:cubicBezTo>
                  <a:pt x="163" y="145"/>
                  <a:pt x="162" y="148"/>
                  <a:pt x="160" y="150"/>
                </a:cubicBezTo>
                <a:cubicBezTo>
                  <a:pt x="150" y="160"/>
                  <a:pt x="150" y="160"/>
                  <a:pt x="150" y="160"/>
                </a:cubicBezTo>
                <a:cubicBezTo>
                  <a:pt x="147" y="162"/>
                  <a:pt x="144" y="164"/>
                  <a:pt x="141" y="164"/>
                </a:cubicBezTo>
                <a:cubicBezTo>
                  <a:pt x="138" y="164"/>
                  <a:pt x="135" y="162"/>
                  <a:pt x="133" y="160"/>
                </a:cubicBezTo>
                <a:cubicBezTo>
                  <a:pt x="98" y="126"/>
                  <a:pt x="98" y="126"/>
                  <a:pt x="98" y="126"/>
                </a:cubicBezTo>
                <a:cubicBezTo>
                  <a:pt x="96" y="123"/>
                  <a:pt x="95" y="121"/>
                  <a:pt x="95" y="117"/>
                </a:cubicBezTo>
                <a:cubicBezTo>
                  <a:pt x="95" y="114"/>
                  <a:pt x="96" y="111"/>
                  <a:pt x="99" y="108"/>
                </a:cubicBezTo>
                <a:cubicBezTo>
                  <a:pt x="75" y="84"/>
                  <a:pt x="75" y="84"/>
                  <a:pt x="75" y="84"/>
                </a:cubicBezTo>
                <a:cubicBezTo>
                  <a:pt x="63" y="96"/>
                  <a:pt x="63" y="96"/>
                  <a:pt x="63" y="96"/>
                </a:cubicBezTo>
                <a:cubicBezTo>
                  <a:pt x="62" y="97"/>
                  <a:pt x="61" y="97"/>
                  <a:pt x="59" y="97"/>
                </a:cubicBezTo>
                <a:cubicBezTo>
                  <a:pt x="58" y="97"/>
                  <a:pt x="57" y="97"/>
                  <a:pt x="56" y="96"/>
                </a:cubicBezTo>
                <a:cubicBezTo>
                  <a:pt x="56" y="96"/>
                  <a:pt x="57" y="96"/>
                  <a:pt x="57" y="97"/>
                </a:cubicBezTo>
                <a:cubicBezTo>
                  <a:pt x="58" y="98"/>
                  <a:pt x="58" y="98"/>
                  <a:pt x="59" y="98"/>
                </a:cubicBezTo>
                <a:cubicBezTo>
                  <a:pt x="59" y="98"/>
                  <a:pt x="59" y="99"/>
                  <a:pt x="60" y="99"/>
                </a:cubicBezTo>
                <a:cubicBezTo>
                  <a:pt x="60" y="100"/>
                  <a:pt x="60" y="100"/>
                  <a:pt x="61" y="101"/>
                </a:cubicBezTo>
                <a:cubicBezTo>
                  <a:pt x="61" y="101"/>
                  <a:pt x="61" y="101"/>
                  <a:pt x="61" y="102"/>
                </a:cubicBezTo>
                <a:cubicBezTo>
                  <a:pt x="61" y="102"/>
                  <a:pt x="62" y="103"/>
                  <a:pt x="62" y="103"/>
                </a:cubicBezTo>
                <a:cubicBezTo>
                  <a:pt x="62" y="104"/>
                  <a:pt x="62" y="105"/>
                  <a:pt x="62" y="105"/>
                </a:cubicBezTo>
                <a:cubicBezTo>
                  <a:pt x="62" y="108"/>
                  <a:pt x="61" y="110"/>
                  <a:pt x="59" y="112"/>
                </a:cubicBezTo>
                <a:cubicBezTo>
                  <a:pt x="59" y="112"/>
                  <a:pt x="58" y="112"/>
                  <a:pt x="58" y="113"/>
                </a:cubicBezTo>
                <a:cubicBezTo>
                  <a:pt x="57" y="114"/>
                  <a:pt x="56" y="115"/>
                  <a:pt x="56" y="115"/>
                </a:cubicBezTo>
                <a:cubicBezTo>
                  <a:pt x="55" y="116"/>
                  <a:pt x="55" y="116"/>
                  <a:pt x="54" y="117"/>
                </a:cubicBezTo>
                <a:cubicBezTo>
                  <a:pt x="53" y="117"/>
                  <a:pt x="52" y="118"/>
                  <a:pt x="52" y="118"/>
                </a:cubicBezTo>
                <a:cubicBezTo>
                  <a:pt x="51" y="119"/>
                  <a:pt x="51" y="119"/>
                  <a:pt x="50" y="119"/>
                </a:cubicBezTo>
                <a:cubicBezTo>
                  <a:pt x="49" y="119"/>
                  <a:pt x="48" y="120"/>
                  <a:pt x="47" y="120"/>
                </a:cubicBezTo>
                <a:cubicBezTo>
                  <a:pt x="45" y="120"/>
                  <a:pt x="43" y="119"/>
                  <a:pt x="41" y="117"/>
                </a:cubicBezTo>
                <a:cubicBezTo>
                  <a:pt x="2" y="78"/>
                  <a:pt x="2" y="78"/>
                  <a:pt x="2" y="78"/>
                </a:cubicBezTo>
                <a:cubicBezTo>
                  <a:pt x="1" y="77"/>
                  <a:pt x="0" y="74"/>
                  <a:pt x="0" y="72"/>
                </a:cubicBezTo>
                <a:cubicBezTo>
                  <a:pt x="0" y="71"/>
                  <a:pt x="0" y="70"/>
                  <a:pt x="0" y="69"/>
                </a:cubicBezTo>
                <a:cubicBezTo>
                  <a:pt x="0" y="69"/>
                  <a:pt x="1" y="68"/>
                  <a:pt x="1" y="67"/>
                </a:cubicBezTo>
                <a:cubicBezTo>
                  <a:pt x="1" y="67"/>
                  <a:pt x="2" y="66"/>
                  <a:pt x="2" y="65"/>
                </a:cubicBezTo>
                <a:cubicBezTo>
                  <a:pt x="3" y="64"/>
                  <a:pt x="4" y="64"/>
                  <a:pt x="4" y="63"/>
                </a:cubicBezTo>
                <a:cubicBezTo>
                  <a:pt x="4" y="63"/>
                  <a:pt x="5" y="63"/>
                  <a:pt x="6" y="62"/>
                </a:cubicBezTo>
                <a:cubicBezTo>
                  <a:pt x="7" y="61"/>
                  <a:pt x="7" y="60"/>
                  <a:pt x="8" y="60"/>
                </a:cubicBezTo>
                <a:cubicBezTo>
                  <a:pt x="10" y="58"/>
                  <a:pt x="12" y="57"/>
                  <a:pt x="14" y="57"/>
                </a:cubicBezTo>
                <a:cubicBezTo>
                  <a:pt x="15" y="57"/>
                  <a:pt x="15" y="58"/>
                  <a:pt x="16" y="58"/>
                </a:cubicBezTo>
                <a:cubicBezTo>
                  <a:pt x="16" y="58"/>
                  <a:pt x="17" y="58"/>
                  <a:pt x="17" y="58"/>
                </a:cubicBezTo>
                <a:cubicBezTo>
                  <a:pt x="18" y="58"/>
                  <a:pt x="18" y="59"/>
                  <a:pt x="19" y="59"/>
                </a:cubicBezTo>
                <a:cubicBezTo>
                  <a:pt x="19" y="59"/>
                  <a:pt x="19" y="59"/>
                  <a:pt x="20" y="60"/>
                </a:cubicBezTo>
                <a:cubicBezTo>
                  <a:pt x="20" y="60"/>
                  <a:pt x="21" y="60"/>
                  <a:pt x="21" y="61"/>
                </a:cubicBezTo>
                <a:cubicBezTo>
                  <a:pt x="21" y="61"/>
                  <a:pt x="22" y="61"/>
                  <a:pt x="22" y="62"/>
                </a:cubicBezTo>
                <a:cubicBezTo>
                  <a:pt x="23" y="62"/>
                  <a:pt x="23" y="63"/>
                  <a:pt x="23" y="63"/>
                </a:cubicBezTo>
                <a:cubicBezTo>
                  <a:pt x="22" y="62"/>
                  <a:pt x="22" y="61"/>
                  <a:pt x="22" y="60"/>
                </a:cubicBezTo>
                <a:cubicBezTo>
                  <a:pt x="22" y="58"/>
                  <a:pt x="22" y="57"/>
                  <a:pt x="23" y="57"/>
                </a:cubicBezTo>
                <a:cubicBezTo>
                  <a:pt x="56" y="24"/>
                  <a:pt x="56" y="24"/>
                  <a:pt x="56" y="24"/>
                </a:cubicBezTo>
                <a:cubicBezTo>
                  <a:pt x="57" y="23"/>
                  <a:pt x="58" y="22"/>
                  <a:pt x="59" y="22"/>
                </a:cubicBezTo>
                <a:cubicBezTo>
                  <a:pt x="61" y="22"/>
                  <a:pt x="62" y="23"/>
                  <a:pt x="63" y="24"/>
                </a:cubicBezTo>
                <a:cubicBezTo>
                  <a:pt x="63" y="24"/>
                  <a:pt x="62" y="23"/>
                  <a:pt x="62" y="23"/>
                </a:cubicBezTo>
                <a:cubicBezTo>
                  <a:pt x="61" y="22"/>
                  <a:pt x="60" y="21"/>
                  <a:pt x="60" y="21"/>
                </a:cubicBezTo>
                <a:cubicBezTo>
                  <a:pt x="60" y="21"/>
                  <a:pt x="60" y="21"/>
                  <a:pt x="59" y="20"/>
                </a:cubicBezTo>
                <a:cubicBezTo>
                  <a:pt x="59" y="20"/>
                  <a:pt x="59" y="19"/>
                  <a:pt x="58" y="19"/>
                </a:cubicBezTo>
                <a:cubicBezTo>
                  <a:pt x="58" y="19"/>
                  <a:pt x="58" y="18"/>
                  <a:pt x="58" y="18"/>
                </a:cubicBezTo>
                <a:cubicBezTo>
                  <a:pt x="58" y="17"/>
                  <a:pt x="57" y="17"/>
                  <a:pt x="57" y="16"/>
                </a:cubicBezTo>
                <a:cubicBezTo>
                  <a:pt x="57" y="16"/>
                  <a:pt x="57" y="15"/>
                  <a:pt x="57" y="14"/>
                </a:cubicBezTo>
                <a:cubicBezTo>
                  <a:pt x="57" y="12"/>
                  <a:pt x="58" y="10"/>
                  <a:pt x="60" y="8"/>
                </a:cubicBezTo>
                <a:cubicBezTo>
                  <a:pt x="60" y="8"/>
                  <a:pt x="61" y="7"/>
                  <a:pt x="61" y="6"/>
                </a:cubicBezTo>
                <a:cubicBezTo>
                  <a:pt x="62" y="5"/>
                  <a:pt x="63" y="5"/>
                  <a:pt x="63" y="4"/>
                </a:cubicBezTo>
                <a:cubicBezTo>
                  <a:pt x="64" y="4"/>
                  <a:pt x="64" y="3"/>
                  <a:pt x="65" y="3"/>
                </a:cubicBezTo>
                <a:cubicBezTo>
                  <a:pt x="66" y="2"/>
                  <a:pt x="66" y="2"/>
                  <a:pt x="67" y="1"/>
                </a:cubicBezTo>
                <a:cubicBezTo>
                  <a:pt x="68" y="1"/>
                  <a:pt x="68" y="1"/>
                  <a:pt x="69" y="0"/>
                </a:cubicBezTo>
                <a:cubicBezTo>
                  <a:pt x="70" y="0"/>
                  <a:pt x="71" y="0"/>
                  <a:pt x="72" y="0"/>
                </a:cubicBezTo>
                <a:cubicBezTo>
                  <a:pt x="74" y="0"/>
                  <a:pt x="76" y="1"/>
                  <a:pt x="78" y="3"/>
                </a:cubicBezTo>
                <a:cubicBezTo>
                  <a:pt x="117" y="41"/>
                  <a:pt x="117" y="41"/>
                  <a:pt x="117" y="41"/>
                </a:cubicBezTo>
                <a:cubicBezTo>
                  <a:pt x="118" y="43"/>
                  <a:pt x="119" y="45"/>
                  <a:pt x="119" y="48"/>
                </a:cubicBezTo>
                <a:cubicBezTo>
                  <a:pt x="119" y="48"/>
                  <a:pt x="119" y="49"/>
                  <a:pt x="119" y="50"/>
                </a:cubicBezTo>
                <a:cubicBezTo>
                  <a:pt x="119" y="51"/>
                  <a:pt x="118" y="52"/>
                  <a:pt x="118" y="52"/>
                </a:cubicBezTo>
                <a:cubicBezTo>
                  <a:pt x="118" y="53"/>
                  <a:pt x="117" y="53"/>
                  <a:pt x="116" y="54"/>
                </a:cubicBezTo>
                <a:cubicBezTo>
                  <a:pt x="116" y="55"/>
                  <a:pt x="115" y="56"/>
                  <a:pt x="115" y="56"/>
                </a:cubicBezTo>
                <a:cubicBezTo>
                  <a:pt x="115" y="56"/>
                  <a:pt x="114" y="57"/>
                  <a:pt x="113" y="58"/>
                </a:cubicBezTo>
                <a:cubicBezTo>
                  <a:pt x="112" y="59"/>
                  <a:pt x="111" y="59"/>
                  <a:pt x="111" y="59"/>
                </a:cubicBezTo>
                <a:cubicBezTo>
                  <a:pt x="109" y="61"/>
                  <a:pt x="107" y="62"/>
                  <a:pt x="105" y="62"/>
                </a:cubicBezTo>
                <a:cubicBezTo>
                  <a:pt x="104" y="62"/>
                  <a:pt x="104" y="62"/>
                  <a:pt x="103" y="62"/>
                </a:cubicBezTo>
                <a:cubicBezTo>
                  <a:pt x="103" y="62"/>
                  <a:pt x="102" y="62"/>
                  <a:pt x="102" y="61"/>
                </a:cubicBezTo>
                <a:cubicBezTo>
                  <a:pt x="101" y="61"/>
                  <a:pt x="101" y="61"/>
                  <a:pt x="100" y="61"/>
                </a:cubicBezTo>
                <a:cubicBezTo>
                  <a:pt x="100" y="61"/>
                  <a:pt x="100" y="60"/>
                  <a:pt x="99" y="60"/>
                </a:cubicBezTo>
                <a:cubicBezTo>
                  <a:pt x="99" y="59"/>
                  <a:pt x="98" y="59"/>
                  <a:pt x="98" y="59"/>
                </a:cubicBezTo>
                <a:cubicBezTo>
                  <a:pt x="98" y="59"/>
                  <a:pt x="97" y="58"/>
                  <a:pt x="97" y="58"/>
                </a:cubicBezTo>
                <a:cubicBezTo>
                  <a:pt x="96" y="57"/>
                  <a:pt x="96" y="57"/>
                  <a:pt x="96" y="57"/>
                </a:cubicBezTo>
                <a:cubicBezTo>
                  <a:pt x="96" y="57"/>
                  <a:pt x="97" y="58"/>
                  <a:pt x="97" y="60"/>
                </a:cubicBezTo>
                <a:cubicBezTo>
                  <a:pt x="97" y="61"/>
                  <a:pt x="96" y="62"/>
                  <a:pt x="96" y="63"/>
                </a:cubicBezTo>
                <a:cubicBezTo>
                  <a:pt x="84" y="75"/>
                  <a:pt x="84" y="75"/>
                  <a:pt x="84" y="75"/>
                </a:cubicBezTo>
                <a:cubicBezTo>
                  <a:pt x="108" y="99"/>
                  <a:pt x="108" y="99"/>
                  <a:pt x="108" y="99"/>
                </a:cubicBezTo>
                <a:cubicBezTo>
                  <a:pt x="111" y="96"/>
                  <a:pt x="114" y="95"/>
                  <a:pt x="117" y="95"/>
                </a:cubicBezTo>
                <a:cubicBezTo>
                  <a:pt x="120" y="95"/>
                  <a:pt x="123" y="96"/>
                  <a:pt x="126" y="99"/>
                </a:cubicBezTo>
                <a:cubicBezTo>
                  <a:pt x="160" y="133"/>
                  <a:pt x="160" y="133"/>
                  <a:pt x="160" y="133"/>
                </a:cubicBezTo>
                <a:cubicBezTo>
                  <a:pt x="162" y="135"/>
                  <a:pt x="163" y="138"/>
                  <a:pt x="163" y="14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5" name="Freeform 206"/>
          <p:cNvSpPr>
            <a:spLocks noEditPoints="1"/>
          </p:cNvSpPr>
          <p:nvPr/>
        </p:nvSpPr>
        <p:spPr bwMode="auto">
          <a:xfrm>
            <a:off x="2627116" y="4155608"/>
            <a:ext cx="235176" cy="185228"/>
          </a:xfrm>
          <a:custGeom>
            <a:avLst/>
            <a:gdLst>
              <a:gd name="T0" fmla="*/ 156 w 170"/>
              <a:gd name="T1" fmla="*/ 131 h 134"/>
              <a:gd name="T2" fmla="*/ 19 w 170"/>
              <a:gd name="T3" fmla="*/ 134 h 134"/>
              <a:gd name="T4" fmla="*/ 0 w 170"/>
              <a:gd name="T5" fmla="*/ 85 h 134"/>
              <a:gd name="T6" fmla="*/ 25 w 170"/>
              <a:gd name="T7" fmla="*/ 25 h 134"/>
              <a:gd name="T8" fmla="*/ 85 w 170"/>
              <a:gd name="T9" fmla="*/ 0 h 134"/>
              <a:gd name="T10" fmla="*/ 145 w 170"/>
              <a:gd name="T11" fmla="*/ 25 h 134"/>
              <a:gd name="T12" fmla="*/ 170 w 170"/>
              <a:gd name="T13" fmla="*/ 85 h 134"/>
              <a:gd name="T14" fmla="*/ 36 w 170"/>
              <a:gd name="T15" fmla="*/ 85 h 134"/>
              <a:gd name="T16" fmla="*/ 24 w 170"/>
              <a:gd name="T17" fmla="*/ 73 h 134"/>
              <a:gd name="T18" fmla="*/ 12 w 170"/>
              <a:gd name="T19" fmla="*/ 85 h 134"/>
              <a:gd name="T20" fmla="*/ 24 w 170"/>
              <a:gd name="T21" fmla="*/ 97 h 134"/>
              <a:gd name="T22" fmla="*/ 51 w 170"/>
              <a:gd name="T23" fmla="*/ 51 h 134"/>
              <a:gd name="T24" fmla="*/ 51 w 170"/>
              <a:gd name="T25" fmla="*/ 34 h 134"/>
              <a:gd name="T26" fmla="*/ 34 w 170"/>
              <a:gd name="T27" fmla="*/ 34 h 134"/>
              <a:gd name="T28" fmla="*/ 34 w 170"/>
              <a:gd name="T29" fmla="*/ 51 h 134"/>
              <a:gd name="T30" fmla="*/ 51 w 170"/>
              <a:gd name="T31" fmla="*/ 51 h 134"/>
              <a:gd name="T32" fmla="*/ 105 w 170"/>
              <a:gd name="T33" fmla="*/ 52 h 134"/>
              <a:gd name="T34" fmla="*/ 100 w 170"/>
              <a:gd name="T35" fmla="*/ 45 h 134"/>
              <a:gd name="T36" fmla="*/ 93 w 170"/>
              <a:gd name="T37" fmla="*/ 49 h 134"/>
              <a:gd name="T38" fmla="*/ 73 w 170"/>
              <a:gd name="T39" fmla="*/ 89 h 134"/>
              <a:gd name="T40" fmla="*/ 69 w 170"/>
              <a:gd name="T41" fmla="*/ 112 h 134"/>
              <a:gd name="T42" fmla="*/ 94 w 170"/>
              <a:gd name="T43" fmla="*/ 119 h 134"/>
              <a:gd name="T44" fmla="*/ 102 w 170"/>
              <a:gd name="T45" fmla="*/ 97 h 134"/>
              <a:gd name="T46" fmla="*/ 93 w 170"/>
              <a:gd name="T47" fmla="*/ 33 h 134"/>
              <a:gd name="T48" fmla="*/ 93 w 170"/>
              <a:gd name="T49" fmla="*/ 16 h 134"/>
              <a:gd name="T50" fmla="*/ 76 w 170"/>
              <a:gd name="T51" fmla="*/ 16 h 134"/>
              <a:gd name="T52" fmla="*/ 76 w 170"/>
              <a:gd name="T53" fmla="*/ 33 h 134"/>
              <a:gd name="T54" fmla="*/ 93 w 170"/>
              <a:gd name="T55" fmla="*/ 33 h 134"/>
              <a:gd name="T56" fmla="*/ 139 w 170"/>
              <a:gd name="T57" fmla="*/ 43 h 134"/>
              <a:gd name="T58" fmla="*/ 127 w 170"/>
              <a:gd name="T59" fmla="*/ 31 h 134"/>
              <a:gd name="T60" fmla="*/ 115 w 170"/>
              <a:gd name="T61" fmla="*/ 43 h 134"/>
              <a:gd name="T62" fmla="*/ 127 w 170"/>
              <a:gd name="T63" fmla="*/ 55 h 134"/>
              <a:gd name="T64" fmla="*/ 154 w 170"/>
              <a:gd name="T65" fmla="*/ 94 h 134"/>
              <a:gd name="T66" fmla="*/ 154 w 170"/>
              <a:gd name="T67" fmla="*/ 77 h 134"/>
              <a:gd name="T68" fmla="*/ 137 w 170"/>
              <a:gd name="T69" fmla="*/ 77 h 134"/>
              <a:gd name="T70" fmla="*/ 137 w 170"/>
              <a:gd name="T71" fmla="*/ 94 h 134"/>
              <a:gd name="T72" fmla="*/ 154 w 170"/>
              <a:gd name="T73"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4">
                <a:moveTo>
                  <a:pt x="170" y="85"/>
                </a:moveTo>
                <a:cubicBezTo>
                  <a:pt x="170" y="102"/>
                  <a:pt x="165" y="117"/>
                  <a:pt x="156" y="131"/>
                </a:cubicBezTo>
                <a:cubicBezTo>
                  <a:pt x="155" y="133"/>
                  <a:pt x="153" y="134"/>
                  <a:pt x="151" y="134"/>
                </a:cubicBezTo>
                <a:cubicBezTo>
                  <a:pt x="19" y="134"/>
                  <a:pt x="19" y="134"/>
                  <a:pt x="19" y="134"/>
                </a:cubicBezTo>
                <a:cubicBezTo>
                  <a:pt x="16" y="134"/>
                  <a:pt x="15" y="133"/>
                  <a:pt x="13" y="131"/>
                </a:cubicBezTo>
                <a:cubicBezTo>
                  <a:pt x="5" y="117"/>
                  <a:pt x="0" y="102"/>
                  <a:pt x="0" y="85"/>
                </a:cubicBezTo>
                <a:cubicBezTo>
                  <a:pt x="0" y="74"/>
                  <a:pt x="2" y="63"/>
                  <a:pt x="7" y="52"/>
                </a:cubicBezTo>
                <a:cubicBezTo>
                  <a:pt x="11" y="42"/>
                  <a:pt x="17" y="33"/>
                  <a:pt x="25" y="25"/>
                </a:cubicBezTo>
                <a:cubicBezTo>
                  <a:pt x="32" y="18"/>
                  <a:pt x="41" y="12"/>
                  <a:pt x="52" y="7"/>
                </a:cubicBezTo>
                <a:cubicBezTo>
                  <a:pt x="62" y="3"/>
                  <a:pt x="73" y="0"/>
                  <a:pt x="85" y="0"/>
                </a:cubicBezTo>
                <a:cubicBezTo>
                  <a:pt x="96" y="0"/>
                  <a:pt x="107" y="3"/>
                  <a:pt x="118" y="7"/>
                </a:cubicBezTo>
                <a:cubicBezTo>
                  <a:pt x="128" y="12"/>
                  <a:pt x="137" y="18"/>
                  <a:pt x="145" y="25"/>
                </a:cubicBezTo>
                <a:cubicBezTo>
                  <a:pt x="152" y="33"/>
                  <a:pt x="158" y="42"/>
                  <a:pt x="163" y="52"/>
                </a:cubicBezTo>
                <a:cubicBezTo>
                  <a:pt x="167" y="63"/>
                  <a:pt x="170" y="74"/>
                  <a:pt x="170" y="85"/>
                </a:cubicBezTo>
                <a:close/>
                <a:moveTo>
                  <a:pt x="33" y="94"/>
                </a:moveTo>
                <a:cubicBezTo>
                  <a:pt x="35" y="91"/>
                  <a:pt x="36" y="88"/>
                  <a:pt x="36" y="85"/>
                </a:cubicBezTo>
                <a:cubicBezTo>
                  <a:pt x="36" y="82"/>
                  <a:pt x="35" y="79"/>
                  <a:pt x="33" y="77"/>
                </a:cubicBezTo>
                <a:cubicBezTo>
                  <a:pt x="30" y="74"/>
                  <a:pt x="28" y="73"/>
                  <a:pt x="24" y="73"/>
                </a:cubicBezTo>
                <a:cubicBezTo>
                  <a:pt x="21" y="73"/>
                  <a:pt x="18" y="74"/>
                  <a:pt x="16" y="77"/>
                </a:cubicBezTo>
                <a:cubicBezTo>
                  <a:pt x="13" y="79"/>
                  <a:pt x="12" y="82"/>
                  <a:pt x="12" y="85"/>
                </a:cubicBezTo>
                <a:cubicBezTo>
                  <a:pt x="12" y="88"/>
                  <a:pt x="13" y="91"/>
                  <a:pt x="16" y="94"/>
                </a:cubicBezTo>
                <a:cubicBezTo>
                  <a:pt x="18" y="96"/>
                  <a:pt x="21" y="97"/>
                  <a:pt x="24" y="97"/>
                </a:cubicBezTo>
                <a:cubicBezTo>
                  <a:pt x="28" y="97"/>
                  <a:pt x="30" y="96"/>
                  <a:pt x="33" y="94"/>
                </a:cubicBezTo>
                <a:close/>
                <a:moveTo>
                  <a:pt x="51" y="51"/>
                </a:moveTo>
                <a:cubicBezTo>
                  <a:pt x="53" y="49"/>
                  <a:pt x="55" y="46"/>
                  <a:pt x="55" y="43"/>
                </a:cubicBezTo>
                <a:cubicBezTo>
                  <a:pt x="55" y="39"/>
                  <a:pt x="53" y="37"/>
                  <a:pt x="51" y="34"/>
                </a:cubicBezTo>
                <a:cubicBezTo>
                  <a:pt x="49" y="32"/>
                  <a:pt x="46" y="31"/>
                  <a:pt x="42" y="31"/>
                </a:cubicBezTo>
                <a:cubicBezTo>
                  <a:pt x="39" y="31"/>
                  <a:pt x="36" y="32"/>
                  <a:pt x="34" y="34"/>
                </a:cubicBezTo>
                <a:cubicBezTo>
                  <a:pt x="32" y="37"/>
                  <a:pt x="30" y="39"/>
                  <a:pt x="30" y="43"/>
                </a:cubicBezTo>
                <a:cubicBezTo>
                  <a:pt x="30" y="46"/>
                  <a:pt x="32" y="49"/>
                  <a:pt x="34" y="51"/>
                </a:cubicBezTo>
                <a:cubicBezTo>
                  <a:pt x="36" y="54"/>
                  <a:pt x="39" y="55"/>
                  <a:pt x="42" y="55"/>
                </a:cubicBezTo>
                <a:cubicBezTo>
                  <a:pt x="46" y="55"/>
                  <a:pt x="49" y="54"/>
                  <a:pt x="51" y="51"/>
                </a:cubicBezTo>
                <a:close/>
                <a:moveTo>
                  <a:pt x="95" y="88"/>
                </a:moveTo>
                <a:cubicBezTo>
                  <a:pt x="105" y="52"/>
                  <a:pt x="105" y="52"/>
                  <a:pt x="105" y="52"/>
                </a:cubicBezTo>
                <a:cubicBezTo>
                  <a:pt x="105" y="51"/>
                  <a:pt x="105" y="49"/>
                  <a:pt x="104" y="48"/>
                </a:cubicBezTo>
                <a:cubicBezTo>
                  <a:pt x="103" y="46"/>
                  <a:pt x="102" y="45"/>
                  <a:pt x="100" y="45"/>
                </a:cubicBezTo>
                <a:cubicBezTo>
                  <a:pt x="99" y="44"/>
                  <a:pt x="97" y="45"/>
                  <a:pt x="96" y="45"/>
                </a:cubicBezTo>
                <a:cubicBezTo>
                  <a:pt x="94" y="46"/>
                  <a:pt x="93" y="47"/>
                  <a:pt x="93" y="49"/>
                </a:cubicBezTo>
                <a:cubicBezTo>
                  <a:pt x="83" y="85"/>
                  <a:pt x="83" y="85"/>
                  <a:pt x="83" y="85"/>
                </a:cubicBezTo>
                <a:cubicBezTo>
                  <a:pt x="80" y="86"/>
                  <a:pt x="76" y="87"/>
                  <a:pt x="73" y="89"/>
                </a:cubicBezTo>
                <a:cubicBezTo>
                  <a:pt x="70" y="92"/>
                  <a:pt x="68" y="95"/>
                  <a:pt x="67" y="99"/>
                </a:cubicBezTo>
                <a:cubicBezTo>
                  <a:pt x="66" y="104"/>
                  <a:pt x="67" y="108"/>
                  <a:pt x="69" y="112"/>
                </a:cubicBezTo>
                <a:cubicBezTo>
                  <a:pt x="72" y="117"/>
                  <a:pt x="75" y="120"/>
                  <a:pt x="80" y="121"/>
                </a:cubicBezTo>
                <a:cubicBezTo>
                  <a:pt x="85" y="122"/>
                  <a:pt x="90" y="122"/>
                  <a:pt x="94" y="119"/>
                </a:cubicBezTo>
                <a:cubicBezTo>
                  <a:pt x="98" y="116"/>
                  <a:pt x="101" y="113"/>
                  <a:pt x="102" y="108"/>
                </a:cubicBezTo>
                <a:cubicBezTo>
                  <a:pt x="103" y="104"/>
                  <a:pt x="103" y="100"/>
                  <a:pt x="102" y="97"/>
                </a:cubicBezTo>
                <a:cubicBezTo>
                  <a:pt x="100" y="93"/>
                  <a:pt x="98" y="90"/>
                  <a:pt x="95" y="88"/>
                </a:cubicBezTo>
                <a:close/>
                <a:moveTo>
                  <a:pt x="93" y="33"/>
                </a:moveTo>
                <a:cubicBezTo>
                  <a:pt x="96" y="31"/>
                  <a:pt x="97" y="28"/>
                  <a:pt x="97" y="25"/>
                </a:cubicBezTo>
                <a:cubicBezTo>
                  <a:pt x="97" y="21"/>
                  <a:pt x="96" y="18"/>
                  <a:pt x="93" y="16"/>
                </a:cubicBezTo>
                <a:cubicBezTo>
                  <a:pt x="91" y="14"/>
                  <a:pt x="88" y="13"/>
                  <a:pt x="85" y="13"/>
                </a:cubicBezTo>
                <a:cubicBezTo>
                  <a:pt x="81" y="13"/>
                  <a:pt x="79" y="14"/>
                  <a:pt x="76" y="16"/>
                </a:cubicBezTo>
                <a:cubicBezTo>
                  <a:pt x="74" y="18"/>
                  <a:pt x="73" y="21"/>
                  <a:pt x="73" y="25"/>
                </a:cubicBezTo>
                <a:cubicBezTo>
                  <a:pt x="73" y="28"/>
                  <a:pt x="74" y="31"/>
                  <a:pt x="76" y="33"/>
                </a:cubicBezTo>
                <a:cubicBezTo>
                  <a:pt x="79" y="36"/>
                  <a:pt x="81" y="37"/>
                  <a:pt x="85" y="37"/>
                </a:cubicBezTo>
                <a:cubicBezTo>
                  <a:pt x="88" y="37"/>
                  <a:pt x="91" y="36"/>
                  <a:pt x="93" y="33"/>
                </a:cubicBezTo>
                <a:close/>
                <a:moveTo>
                  <a:pt x="136" y="51"/>
                </a:moveTo>
                <a:cubicBezTo>
                  <a:pt x="138" y="49"/>
                  <a:pt x="139" y="46"/>
                  <a:pt x="139" y="43"/>
                </a:cubicBezTo>
                <a:cubicBezTo>
                  <a:pt x="139" y="39"/>
                  <a:pt x="138" y="37"/>
                  <a:pt x="136" y="34"/>
                </a:cubicBezTo>
                <a:cubicBezTo>
                  <a:pt x="133" y="32"/>
                  <a:pt x="131" y="31"/>
                  <a:pt x="127" y="31"/>
                </a:cubicBezTo>
                <a:cubicBezTo>
                  <a:pt x="124" y="31"/>
                  <a:pt x="121" y="32"/>
                  <a:pt x="119" y="34"/>
                </a:cubicBezTo>
                <a:cubicBezTo>
                  <a:pt x="116" y="37"/>
                  <a:pt x="115" y="39"/>
                  <a:pt x="115" y="43"/>
                </a:cubicBezTo>
                <a:cubicBezTo>
                  <a:pt x="115" y="46"/>
                  <a:pt x="116" y="49"/>
                  <a:pt x="119" y="51"/>
                </a:cubicBezTo>
                <a:cubicBezTo>
                  <a:pt x="121" y="54"/>
                  <a:pt x="124" y="55"/>
                  <a:pt x="127" y="55"/>
                </a:cubicBezTo>
                <a:cubicBezTo>
                  <a:pt x="131" y="55"/>
                  <a:pt x="133" y="54"/>
                  <a:pt x="136" y="51"/>
                </a:cubicBezTo>
                <a:close/>
                <a:moveTo>
                  <a:pt x="154" y="94"/>
                </a:moveTo>
                <a:cubicBezTo>
                  <a:pt x="156" y="91"/>
                  <a:pt x="157" y="88"/>
                  <a:pt x="157" y="85"/>
                </a:cubicBezTo>
                <a:cubicBezTo>
                  <a:pt x="157" y="82"/>
                  <a:pt x="156" y="79"/>
                  <a:pt x="154" y="77"/>
                </a:cubicBezTo>
                <a:cubicBezTo>
                  <a:pt x="152" y="74"/>
                  <a:pt x="149" y="73"/>
                  <a:pt x="145" y="73"/>
                </a:cubicBezTo>
                <a:cubicBezTo>
                  <a:pt x="142" y="73"/>
                  <a:pt x="139" y="74"/>
                  <a:pt x="137" y="77"/>
                </a:cubicBezTo>
                <a:cubicBezTo>
                  <a:pt x="134" y="79"/>
                  <a:pt x="133" y="82"/>
                  <a:pt x="133" y="85"/>
                </a:cubicBezTo>
                <a:cubicBezTo>
                  <a:pt x="133" y="88"/>
                  <a:pt x="134" y="91"/>
                  <a:pt x="137" y="94"/>
                </a:cubicBezTo>
                <a:cubicBezTo>
                  <a:pt x="139" y="96"/>
                  <a:pt x="142" y="97"/>
                  <a:pt x="145" y="97"/>
                </a:cubicBezTo>
                <a:cubicBezTo>
                  <a:pt x="149" y="97"/>
                  <a:pt x="152" y="96"/>
                  <a:pt x="154" y="9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6" name="Freeform 207"/>
          <p:cNvSpPr>
            <a:spLocks noEditPoints="1"/>
          </p:cNvSpPr>
          <p:nvPr/>
        </p:nvSpPr>
        <p:spPr bwMode="auto">
          <a:xfrm>
            <a:off x="2922646" y="4155608"/>
            <a:ext cx="233094" cy="201877"/>
          </a:xfrm>
          <a:custGeom>
            <a:avLst/>
            <a:gdLst>
              <a:gd name="T0" fmla="*/ 158 w 170"/>
              <a:gd name="T1" fmla="*/ 31 h 146"/>
              <a:gd name="T2" fmla="*/ 170 w 170"/>
              <a:gd name="T3" fmla="*/ 61 h 146"/>
              <a:gd name="T4" fmla="*/ 158 w 170"/>
              <a:gd name="T5" fmla="*/ 91 h 146"/>
              <a:gd name="T6" fmla="*/ 128 w 170"/>
              <a:gd name="T7" fmla="*/ 113 h 146"/>
              <a:gd name="T8" fmla="*/ 85 w 170"/>
              <a:gd name="T9" fmla="*/ 121 h 146"/>
              <a:gd name="T10" fmla="*/ 71 w 170"/>
              <a:gd name="T11" fmla="*/ 121 h 146"/>
              <a:gd name="T12" fmla="*/ 28 w 170"/>
              <a:gd name="T13" fmla="*/ 144 h 146"/>
              <a:gd name="T14" fmla="*/ 17 w 170"/>
              <a:gd name="T15" fmla="*/ 146 h 146"/>
              <a:gd name="T16" fmla="*/ 17 w 170"/>
              <a:gd name="T17" fmla="*/ 146 h 146"/>
              <a:gd name="T18" fmla="*/ 14 w 170"/>
              <a:gd name="T19" fmla="*/ 145 h 146"/>
              <a:gd name="T20" fmla="*/ 12 w 170"/>
              <a:gd name="T21" fmla="*/ 142 h 146"/>
              <a:gd name="T22" fmla="*/ 12 w 170"/>
              <a:gd name="T23" fmla="*/ 142 h 146"/>
              <a:gd name="T24" fmla="*/ 12 w 170"/>
              <a:gd name="T25" fmla="*/ 141 h 146"/>
              <a:gd name="T26" fmla="*/ 13 w 170"/>
              <a:gd name="T27" fmla="*/ 140 h 146"/>
              <a:gd name="T28" fmla="*/ 13 w 170"/>
              <a:gd name="T29" fmla="*/ 139 h 146"/>
              <a:gd name="T30" fmla="*/ 14 w 170"/>
              <a:gd name="T31" fmla="*/ 138 h 146"/>
              <a:gd name="T32" fmla="*/ 14 w 170"/>
              <a:gd name="T33" fmla="*/ 137 h 146"/>
              <a:gd name="T34" fmla="*/ 15 w 170"/>
              <a:gd name="T35" fmla="*/ 136 h 146"/>
              <a:gd name="T36" fmla="*/ 18 w 170"/>
              <a:gd name="T37" fmla="*/ 133 h 146"/>
              <a:gd name="T38" fmla="*/ 21 w 170"/>
              <a:gd name="T39" fmla="*/ 130 h 146"/>
              <a:gd name="T40" fmla="*/ 24 w 170"/>
              <a:gd name="T41" fmla="*/ 126 h 146"/>
              <a:gd name="T42" fmla="*/ 27 w 170"/>
              <a:gd name="T43" fmla="*/ 121 h 146"/>
              <a:gd name="T44" fmla="*/ 30 w 170"/>
              <a:gd name="T45" fmla="*/ 115 h 146"/>
              <a:gd name="T46" fmla="*/ 32 w 170"/>
              <a:gd name="T47" fmla="*/ 108 h 146"/>
              <a:gd name="T48" fmla="*/ 9 w 170"/>
              <a:gd name="T49" fmla="*/ 88 h 146"/>
              <a:gd name="T50" fmla="*/ 0 w 170"/>
              <a:gd name="T51" fmla="*/ 61 h 146"/>
              <a:gd name="T52" fmla="*/ 12 w 170"/>
              <a:gd name="T53" fmla="*/ 31 h 146"/>
              <a:gd name="T54" fmla="*/ 42 w 170"/>
              <a:gd name="T55" fmla="*/ 9 h 146"/>
              <a:gd name="T56" fmla="*/ 85 w 170"/>
              <a:gd name="T57" fmla="*/ 0 h 146"/>
              <a:gd name="T58" fmla="*/ 128 w 170"/>
              <a:gd name="T59" fmla="*/ 9 h 146"/>
              <a:gd name="T60" fmla="*/ 158 w 170"/>
              <a:gd name="T61" fmla="*/ 31 h 146"/>
              <a:gd name="T62" fmla="*/ 121 w 170"/>
              <a:gd name="T63" fmla="*/ 19 h 146"/>
              <a:gd name="T64" fmla="*/ 85 w 170"/>
              <a:gd name="T65" fmla="*/ 13 h 146"/>
              <a:gd name="T66" fmla="*/ 49 w 170"/>
              <a:gd name="T67" fmla="*/ 19 h 146"/>
              <a:gd name="T68" fmla="*/ 22 w 170"/>
              <a:gd name="T69" fmla="*/ 37 h 146"/>
              <a:gd name="T70" fmla="*/ 12 w 170"/>
              <a:gd name="T71" fmla="*/ 61 h 146"/>
              <a:gd name="T72" fmla="*/ 19 w 170"/>
              <a:gd name="T73" fmla="*/ 81 h 146"/>
              <a:gd name="T74" fmla="*/ 38 w 170"/>
              <a:gd name="T75" fmla="*/ 98 h 146"/>
              <a:gd name="T76" fmla="*/ 46 w 170"/>
              <a:gd name="T77" fmla="*/ 102 h 146"/>
              <a:gd name="T78" fmla="*/ 44 w 170"/>
              <a:gd name="T79" fmla="*/ 112 h 146"/>
              <a:gd name="T80" fmla="*/ 37 w 170"/>
              <a:gd name="T81" fmla="*/ 128 h 146"/>
              <a:gd name="T82" fmla="*/ 63 w 170"/>
              <a:gd name="T83" fmla="*/ 112 h 146"/>
              <a:gd name="T84" fmla="*/ 67 w 170"/>
              <a:gd name="T85" fmla="*/ 108 h 146"/>
              <a:gd name="T86" fmla="*/ 73 w 170"/>
              <a:gd name="T87" fmla="*/ 109 h 146"/>
              <a:gd name="T88" fmla="*/ 85 w 170"/>
              <a:gd name="T89" fmla="*/ 109 h 146"/>
              <a:gd name="T90" fmla="*/ 121 w 170"/>
              <a:gd name="T91" fmla="*/ 103 h 146"/>
              <a:gd name="T92" fmla="*/ 148 w 170"/>
              <a:gd name="T93" fmla="*/ 85 h 146"/>
              <a:gd name="T94" fmla="*/ 158 w 170"/>
              <a:gd name="T95" fmla="*/ 61 h 146"/>
              <a:gd name="T96" fmla="*/ 148 w 170"/>
              <a:gd name="T97" fmla="*/ 37 h 146"/>
              <a:gd name="T98" fmla="*/ 121 w 170"/>
              <a:gd name="T99"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46">
                <a:moveTo>
                  <a:pt x="158" y="31"/>
                </a:moveTo>
                <a:cubicBezTo>
                  <a:pt x="166" y="40"/>
                  <a:pt x="170" y="50"/>
                  <a:pt x="170" y="61"/>
                </a:cubicBezTo>
                <a:cubicBezTo>
                  <a:pt x="170" y="72"/>
                  <a:pt x="166" y="82"/>
                  <a:pt x="158" y="91"/>
                </a:cubicBezTo>
                <a:cubicBezTo>
                  <a:pt x="151" y="101"/>
                  <a:pt x="140" y="108"/>
                  <a:pt x="128" y="113"/>
                </a:cubicBezTo>
                <a:cubicBezTo>
                  <a:pt x="115" y="119"/>
                  <a:pt x="100" y="121"/>
                  <a:pt x="85" y="121"/>
                </a:cubicBezTo>
                <a:cubicBezTo>
                  <a:pt x="81" y="121"/>
                  <a:pt x="76" y="121"/>
                  <a:pt x="71" y="121"/>
                </a:cubicBezTo>
                <a:cubicBezTo>
                  <a:pt x="59" y="132"/>
                  <a:pt x="44" y="139"/>
                  <a:pt x="28" y="144"/>
                </a:cubicBezTo>
                <a:cubicBezTo>
                  <a:pt x="25" y="144"/>
                  <a:pt x="21" y="145"/>
                  <a:pt x="17" y="146"/>
                </a:cubicBezTo>
                <a:cubicBezTo>
                  <a:pt x="17" y="146"/>
                  <a:pt x="17" y="146"/>
                  <a:pt x="17" y="146"/>
                </a:cubicBezTo>
                <a:cubicBezTo>
                  <a:pt x="16" y="146"/>
                  <a:pt x="15" y="145"/>
                  <a:pt x="14" y="145"/>
                </a:cubicBezTo>
                <a:cubicBezTo>
                  <a:pt x="13" y="144"/>
                  <a:pt x="13" y="143"/>
                  <a:pt x="12" y="142"/>
                </a:cubicBezTo>
                <a:cubicBezTo>
                  <a:pt x="12" y="142"/>
                  <a:pt x="12" y="142"/>
                  <a:pt x="12" y="142"/>
                </a:cubicBezTo>
                <a:cubicBezTo>
                  <a:pt x="12" y="142"/>
                  <a:pt x="12" y="141"/>
                  <a:pt x="12" y="141"/>
                </a:cubicBezTo>
                <a:cubicBezTo>
                  <a:pt x="13" y="140"/>
                  <a:pt x="13" y="140"/>
                  <a:pt x="13" y="140"/>
                </a:cubicBezTo>
                <a:cubicBezTo>
                  <a:pt x="13" y="140"/>
                  <a:pt x="13" y="139"/>
                  <a:pt x="13" y="139"/>
                </a:cubicBezTo>
                <a:cubicBezTo>
                  <a:pt x="13" y="139"/>
                  <a:pt x="14" y="138"/>
                  <a:pt x="14" y="138"/>
                </a:cubicBezTo>
                <a:cubicBezTo>
                  <a:pt x="14" y="138"/>
                  <a:pt x="14" y="138"/>
                  <a:pt x="14" y="137"/>
                </a:cubicBezTo>
                <a:cubicBezTo>
                  <a:pt x="15" y="137"/>
                  <a:pt x="15" y="137"/>
                  <a:pt x="15" y="136"/>
                </a:cubicBezTo>
                <a:cubicBezTo>
                  <a:pt x="15" y="136"/>
                  <a:pt x="16" y="135"/>
                  <a:pt x="18" y="133"/>
                </a:cubicBezTo>
                <a:cubicBezTo>
                  <a:pt x="19" y="132"/>
                  <a:pt x="21" y="130"/>
                  <a:pt x="21" y="130"/>
                </a:cubicBezTo>
                <a:cubicBezTo>
                  <a:pt x="22" y="129"/>
                  <a:pt x="23" y="128"/>
                  <a:pt x="24" y="126"/>
                </a:cubicBezTo>
                <a:cubicBezTo>
                  <a:pt x="25" y="124"/>
                  <a:pt x="26" y="123"/>
                  <a:pt x="27" y="121"/>
                </a:cubicBezTo>
                <a:cubicBezTo>
                  <a:pt x="28" y="120"/>
                  <a:pt x="29" y="118"/>
                  <a:pt x="30" y="115"/>
                </a:cubicBezTo>
                <a:cubicBezTo>
                  <a:pt x="31" y="113"/>
                  <a:pt x="32" y="111"/>
                  <a:pt x="32" y="108"/>
                </a:cubicBezTo>
                <a:cubicBezTo>
                  <a:pt x="22" y="103"/>
                  <a:pt x="15" y="96"/>
                  <a:pt x="9" y="88"/>
                </a:cubicBezTo>
                <a:cubicBezTo>
                  <a:pt x="3" y="79"/>
                  <a:pt x="0" y="70"/>
                  <a:pt x="0" y="61"/>
                </a:cubicBezTo>
                <a:cubicBezTo>
                  <a:pt x="0" y="50"/>
                  <a:pt x="4" y="40"/>
                  <a:pt x="12" y="31"/>
                </a:cubicBezTo>
                <a:cubicBezTo>
                  <a:pt x="19" y="21"/>
                  <a:pt x="29" y="14"/>
                  <a:pt x="42" y="9"/>
                </a:cubicBezTo>
                <a:cubicBezTo>
                  <a:pt x="55" y="3"/>
                  <a:pt x="70" y="0"/>
                  <a:pt x="85" y="0"/>
                </a:cubicBezTo>
                <a:cubicBezTo>
                  <a:pt x="100" y="0"/>
                  <a:pt x="115" y="3"/>
                  <a:pt x="128" y="9"/>
                </a:cubicBezTo>
                <a:cubicBezTo>
                  <a:pt x="140" y="14"/>
                  <a:pt x="151" y="21"/>
                  <a:pt x="158" y="31"/>
                </a:cubicBezTo>
                <a:close/>
                <a:moveTo>
                  <a:pt x="121" y="19"/>
                </a:moveTo>
                <a:cubicBezTo>
                  <a:pt x="110" y="15"/>
                  <a:pt x="98" y="13"/>
                  <a:pt x="85" y="13"/>
                </a:cubicBezTo>
                <a:cubicBezTo>
                  <a:pt x="72" y="13"/>
                  <a:pt x="60" y="15"/>
                  <a:pt x="49" y="19"/>
                </a:cubicBezTo>
                <a:cubicBezTo>
                  <a:pt x="38" y="23"/>
                  <a:pt x="29" y="29"/>
                  <a:pt x="22" y="37"/>
                </a:cubicBezTo>
                <a:cubicBezTo>
                  <a:pt x="16" y="44"/>
                  <a:pt x="12" y="52"/>
                  <a:pt x="12" y="61"/>
                </a:cubicBezTo>
                <a:cubicBezTo>
                  <a:pt x="12" y="68"/>
                  <a:pt x="15" y="75"/>
                  <a:pt x="19" y="81"/>
                </a:cubicBezTo>
                <a:cubicBezTo>
                  <a:pt x="24" y="88"/>
                  <a:pt x="30" y="93"/>
                  <a:pt x="38" y="98"/>
                </a:cubicBezTo>
                <a:cubicBezTo>
                  <a:pt x="46" y="102"/>
                  <a:pt x="46" y="102"/>
                  <a:pt x="46" y="102"/>
                </a:cubicBezTo>
                <a:cubicBezTo>
                  <a:pt x="44" y="112"/>
                  <a:pt x="44" y="112"/>
                  <a:pt x="44" y="112"/>
                </a:cubicBezTo>
                <a:cubicBezTo>
                  <a:pt x="42" y="117"/>
                  <a:pt x="40" y="123"/>
                  <a:pt x="37" y="128"/>
                </a:cubicBezTo>
                <a:cubicBezTo>
                  <a:pt x="47" y="124"/>
                  <a:pt x="55" y="118"/>
                  <a:pt x="63" y="112"/>
                </a:cubicBezTo>
                <a:cubicBezTo>
                  <a:pt x="67" y="108"/>
                  <a:pt x="67" y="108"/>
                  <a:pt x="67" y="108"/>
                </a:cubicBezTo>
                <a:cubicBezTo>
                  <a:pt x="73" y="109"/>
                  <a:pt x="73" y="109"/>
                  <a:pt x="73" y="109"/>
                </a:cubicBezTo>
                <a:cubicBezTo>
                  <a:pt x="77" y="109"/>
                  <a:pt x="81" y="109"/>
                  <a:pt x="85" y="109"/>
                </a:cubicBezTo>
                <a:cubicBezTo>
                  <a:pt x="98" y="109"/>
                  <a:pt x="110" y="107"/>
                  <a:pt x="121" y="103"/>
                </a:cubicBezTo>
                <a:cubicBezTo>
                  <a:pt x="132" y="98"/>
                  <a:pt x="141" y="92"/>
                  <a:pt x="148" y="85"/>
                </a:cubicBezTo>
                <a:cubicBezTo>
                  <a:pt x="154" y="78"/>
                  <a:pt x="158" y="70"/>
                  <a:pt x="158" y="61"/>
                </a:cubicBezTo>
                <a:cubicBezTo>
                  <a:pt x="158" y="52"/>
                  <a:pt x="154" y="44"/>
                  <a:pt x="148" y="37"/>
                </a:cubicBezTo>
                <a:cubicBezTo>
                  <a:pt x="141" y="29"/>
                  <a:pt x="132" y="23"/>
                  <a:pt x="121" y="1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7" name="Freeform 208"/>
          <p:cNvSpPr>
            <a:spLocks noEditPoints="1"/>
          </p:cNvSpPr>
          <p:nvPr/>
        </p:nvSpPr>
        <p:spPr bwMode="auto">
          <a:xfrm>
            <a:off x="3218177" y="4155608"/>
            <a:ext cx="233094" cy="185228"/>
          </a:xfrm>
          <a:custGeom>
            <a:avLst/>
            <a:gdLst>
              <a:gd name="T0" fmla="*/ 67 w 170"/>
              <a:gd name="T1" fmla="*/ 0 h 134"/>
              <a:gd name="T2" fmla="*/ 125 w 170"/>
              <a:gd name="T3" fmla="*/ 25 h 134"/>
              <a:gd name="T4" fmla="*/ 125 w 170"/>
              <a:gd name="T5" fmla="*/ 73 h 134"/>
              <a:gd name="T6" fmla="*/ 67 w 170"/>
              <a:gd name="T7" fmla="*/ 97 h 134"/>
              <a:gd name="T8" fmla="*/ 24 w 170"/>
              <a:gd name="T9" fmla="*/ 108 h 134"/>
              <a:gd name="T10" fmla="*/ 16 w 170"/>
              <a:gd name="T11" fmla="*/ 109 h 134"/>
              <a:gd name="T12" fmla="*/ 13 w 170"/>
              <a:gd name="T13" fmla="*/ 107 h 134"/>
              <a:gd name="T14" fmla="*/ 13 w 170"/>
              <a:gd name="T15" fmla="*/ 105 h 134"/>
              <a:gd name="T16" fmla="*/ 13 w 170"/>
              <a:gd name="T17" fmla="*/ 104 h 134"/>
              <a:gd name="T18" fmla="*/ 14 w 170"/>
              <a:gd name="T19" fmla="*/ 103 h 134"/>
              <a:gd name="T20" fmla="*/ 15 w 170"/>
              <a:gd name="T21" fmla="*/ 102 h 134"/>
              <a:gd name="T22" fmla="*/ 19 w 170"/>
              <a:gd name="T23" fmla="*/ 97 h 134"/>
              <a:gd name="T24" fmla="*/ 24 w 170"/>
              <a:gd name="T25" fmla="*/ 91 h 134"/>
              <a:gd name="T26" fmla="*/ 7 w 170"/>
              <a:gd name="T27" fmla="*/ 70 h 134"/>
              <a:gd name="T28" fmla="*/ 9 w 170"/>
              <a:gd name="T29" fmla="*/ 25 h 134"/>
              <a:gd name="T30" fmla="*/ 94 w 170"/>
              <a:gd name="T31" fmla="*/ 17 h 134"/>
              <a:gd name="T32" fmla="*/ 40 w 170"/>
              <a:gd name="T33" fmla="*/ 17 h 134"/>
              <a:gd name="T34" fmla="*/ 13 w 170"/>
              <a:gd name="T35" fmla="*/ 49 h 134"/>
              <a:gd name="T36" fmla="*/ 32 w 170"/>
              <a:gd name="T37" fmla="*/ 76 h 134"/>
              <a:gd name="T38" fmla="*/ 37 w 170"/>
              <a:gd name="T39" fmla="*/ 89 h 134"/>
              <a:gd name="T40" fmla="*/ 47 w 170"/>
              <a:gd name="T41" fmla="*/ 83 h 134"/>
              <a:gd name="T42" fmla="*/ 67 w 170"/>
              <a:gd name="T43" fmla="*/ 85 h 134"/>
              <a:gd name="T44" fmla="*/ 114 w 170"/>
              <a:gd name="T45" fmla="*/ 67 h 134"/>
              <a:gd name="T46" fmla="*/ 114 w 170"/>
              <a:gd name="T47" fmla="*/ 31 h 134"/>
              <a:gd name="T48" fmla="*/ 145 w 170"/>
              <a:gd name="T49" fmla="*/ 111 h 134"/>
              <a:gd name="T50" fmla="*/ 149 w 170"/>
              <a:gd name="T51" fmla="*/ 119 h 134"/>
              <a:gd name="T52" fmla="*/ 154 w 170"/>
              <a:gd name="T53" fmla="*/ 124 h 134"/>
              <a:gd name="T54" fmla="*/ 156 w 170"/>
              <a:gd name="T55" fmla="*/ 127 h 134"/>
              <a:gd name="T56" fmla="*/ 157 w 170"/>
              <a:gd name="T57" fmla="*/ 128 h 134"/>
              <a:gd name="T58" fmla="*/ 158 w 170"/>
              <a:gd name="T59" fmla="*/ 129 h 134"/>
              <a:gd name="T60" fmla="*/ 158 w 170"/>
              <a:gd name="T61" fmla="*/ 130 h 134"/>
              <a:gd name="T62" fmla="*/ 156 w 170"/>
              <a:gd name="T63" fmla="*/ 133 h 134"/>
              <a:gd name="T64" fmla="*/ 146 w 170"/>
              <a:gd name="T65" fmla="*/ 132 h 134"/>
              <a:gd name="T66" fmla="*/ 103 w 170"/>
              <a:gd name="T67" fmla="*/ 121 h 134"/>
              <a:gd name="T68" fmla="*/ 67 w 170"/>
              <a:gd name="T69" fmla="*/ 109 h 134"/>
              <a:gd name="T70" fmla="*/ 121 w 170"/>
              <a:gd name="T71" fmla="*/ 93 h 134"/>
              <a:gd name="T72" fmla="*/ 146 w 170"/>
              <a:gd name="T73" fmla="*/ 49 h 134"/>
              <a:gd name="T74" fmla="*/ 163 w 170"/>
              <a:gd name="T75" fmla="*/ 51 h 134"/>
              <a:gd name="T76" fmla="*/ 163 w 170"/>
              <a:gd name="T77"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34">
                <a:moveTo>
                  <a:pt x="34" y="7"/>
                </a:moveTo>
                <a:cubicBezTo>
                  <a:pt x="44" y="3"/>
                  <a:pt x="55" y="0"/>
                  <a:pt x="67" y="0"/>
                </a:cubicBezTo>
                <a:cubicBezTo>
                  <a:pt x="79" y="0"/>
                  <a:pt x="90" y="3"/>
                  <a:pt x="100" y="7"/>
                </a:cubicBezTo>
                <a:cubicBezTo>
                  <a:pt x="111" y="11"/>
                  <a:pt x="119" y="17"/>
                  <a:pt x="125" y="25"/>
                </a:cubicBezTo>
                <a:cubicBezTo>
                  <a:pt x="131" y="32"/>
                  <a:pt x="134" y="40"/>
                  <a:pt x="134" y="49"/>
                </a:cubicBezTo>
                <a:cubicBezTo>
                  <a:pt x="134" y="58"/>
                  <a:pt x="131" y="66"/>
                  <a:pt x="125" y="73"/>
                </a:cubicBezTo>
                <a:cubicBezTo>
                  <a:pt x="119" y="81"/>
                  <a:pt x="111" y="86"/>
                  <a:pt x="100" y="91"/>
                </a:cubicBezTo>
                <a:cubicBezTo>
                  <a:pt x="90" y="95"/>
                  <a:pt x="79" y="97"/>
                  <a:pt x="67" y="97"/>
                </a:cubicBezTo>
                <a:cubicBezTo>
                  <a:pt x="62" y="97"/>
                  <a:pt x="56" y="97"/>
                  <a:pt x="50" y="96"/>
                </a:cubicBezTo>
                <a:cubicBezTo>
                  <a:pt x="43" y="101"/>
                  <a:pt x="34" y="105"/>
                  <a:pt x="24" y="108"/>
                </a:cubicBezTo>
                <a:cubicBezTo>
                  <a:pt x="22" y="108"/>
                  <a:pt x="19" y="109"/>
                  <a:pt x="16" y="109"/>
                </a:cubicBezTo>
                <a:cubicBezTo>
                  <a:pt x="16" y="109"/>
                  <a:pt x="16" y="109"/>
                  <a:pt x="16" y="109"/>
                </a:cubicBezTo>
                <a:cubicBezTo>
                  <a:pt x="15" y="109"/>
                  <a:pt x="14" y="109"/>
                  <a:pt x="14" y="109"/>
                </a:cubicBezTo>
                <a:cubicBezTo>
                  <a:pt x="13" y="108"/>
                  <a:pt x="13" y="107"/>
                  <a:pt x="13" y="107"/>
                </a:cubicBezTo>
                <a:cubicBezTo>
                  <a:pt x="13" y="106"/>
                  <a:pt x="13" y="106"/>
                  <a:pt x="13" y="106"/>
                </a:cubicBezTo>
                <a:cubicBezTo>
                  <a:pt x="13" y="106"/>
                  <a:pt x="13" y="106"/>
                  <a:pt x="13" y="105"/>
                </a:cubicBezTo>
                <a:cubicBezTo>
                  <a:pt x="13" y="105"/>
                  <a:pt x="13" y="105"/>
                  <a:pt x="13" y="105"/>
                </a:cubicBezTo>
                <a:cubicBezTo>
                  <a:pt x="13" y="105"/>
                  <a:pt x="13" y="104"/>
                  <a:pt x="13" y="104"/>
                </a:cubicBezTo>
                <a:cubicBezTo>
                  <a:pt x="13" y="104"/>
                  <a:pt x="13" y="104"/>
                  <a:pt x="13" y="104"/>
                </a:cubicBezTo>
                <a:cubicBezTo>
                  <a:pt x="13" y="104"/>
                  <a:pt x="14" y="103"/>
                  <a:pt x="14" y="103"/>
                </a:cubicBezTo>
                <a:cubicBezTo>
                  <a:pt x="14" y="103"/>
                  <a:pt x="14" y="103"/>
                  <a:pt x="14" y="103"/>
                </a:cubicBezTo>
                <a:cubicBezTo>
                  <a:pt x="14" y="103"/>
                  <a:pt x="14" y="103"/>
                  <a:pt x="15" y="102"/>
                </a:cubicBezTo>
                <a:cubicBezTo>
                  <a:pt x="15" y="102"/>
                  <a:pt x="16" y="101"/>
                  <a:pt x="17" y="100"/>
                </a:cubicBezTo>
                <a:cubicBezTo>
                  <a:pt x="18" y="99"/>
                  <a:pt x="19" y="98"/>
                  <a:pt x="19" y="97"/>
                </a:cubicBezTo>
                <a:cubicBezTo>
                  <a:pt x="20" y="97"/>
                  <a:pt x="20" y="96"/>
                  <a:pt x="21" y="95"/>
                </a:cubicBezTo>
                <a:cubicBezTo>
                  <a:pt x="22" y="93"/>
                  <a:pt x="23" y="92"/>
                  <a:pt x="24" y="91"/>
                </a:cubicBezTo>
                <a:cubicBezTo>
                  <a:pt x="24" y="90"/>
                  <a:pt x="25" y="88"/>
                  <a:pt x="26" y="87"/>
                </a:cubicBezTo>
                <a:cubicBezTo>
                  <a:pt x="18" y="82"/>
                  <a:pt x="12" y="77"/>
                  <a:pt x="7" y="70"/>
                </a:cubicBezTo>
                <a:cubicBezTo>
                  <a:pt x="3" y="63"/>
                  <a:pt x="0" y="56"/>
                  <a:pt x="0" y="49"/>
                </a:cubicBezTo>
                <a:cubicBezTo>
                  <a:pt x="0" y="40"/>
                  <a:pt x="3" y="32"/>
                  <a:pt x="9" y="25"/>
                </a:cubicBezTo>
                <a:cubicBezTo>
                  <a:pt x="15" y="17"/>
                  <a:pt x="23" y="11"/>
                  <a:pt x="34" y="7"/>
                </a:cubicBezTo>
                <a:close/>
                <a:moveTo>
                  <a:pt x="94" y="17"/>
                </a:moveTo>
                <a:cubicBezTo>
                  <a:pt x="86" y="14"/>
                  <a:pt x="77" y="13"/>
                  <a:pt x="67" y="13"/>
                </a:cubicBezTo>
                <a:cubicBezTo>
                  <a:pt x="57" y="13"/>
                  <a:pt x="48" y="14"/>
                  <a:pt x="40" y="17"/>
                </a:cubicBezTo>
                <a:cubicBezTo>
                  <a:pt x="32" y="21"/>
                  <a:pt x="25" y="25"/>
                  <a:pt x="20" y="31"/>
                </a:cubicBezTo>
                <a:cubicBezTo>
                  <a:pt x="15" y="36"/>
                  <a:pt x="13" y="42"/>
                  <a:pt x="13" y="49"/>
                </a:cubicBezTo>
                <a:cubicBezTo>
                  <a:pt x="13" y="54"/>
                  <a:pt x="14" y="59"/>
                  <a:pt x="18" y="64"/>
                </a:cubicBezTo>
                <a:cubicBezTo>
                  <a:pt x="21" y="69"/>
                  <a:pt x="26" y="73"/>
                  <a:pt x="32" y="76"/>
                </a:cubicBezTo>
                <a:cubicBezTo>
                  <a:pt x="41" y="82"/>
                  <a:pt x="41" y="82"/>
                  <a:pt x="41" y="82"/>
                </a:cubicBezTo>
                <a:cubicBezTo>
                  <a:pt x="37" y="89"/>
                  <a:pt x="37" y="89"/>
                  <a:pt x="37" y="89"/>
                </a:cubicBezTo>
                <a:cubicBezTo>
                  <a:pt x="40" y="88"/>
                  <a:pt x="42" y="87"/>
                  <a:pt x="43" y="86"/>
                </a:cubicBezTo>
                <a:cubicBezTo>
                  <a:pt x="47" y="83"/>
                  <a:pt x="47" y="83"/>
                  <a:pt x="47" y="83"/>
                </a:cubicBezTo>
                <a:cubicBezTo>
                  <a:pt x="53" y="84"/>
                  <a:pt x="53" y="84"/>
                  <a:pt x="53" y="84"/>
                </a:cubicBezTo>
                <a:cubicBezTo>
                  <a:pt x="57" y="85"/>
                  <a:pt x="62" y="85"/>
                  <a:pt x="67" y="85"/>
                </a:cubicBezTo>
                <a:cubicBezTo>
                  <a:pt x="77" y="85"/>
                  <a:pt x="86" y="84"/>
                  <a:pt x="94" y="80"/>
                </a:cubicBezTo>
                <a:cubicBezTo>
                  <a:pt x="102" y="77"/>
                  <a:pt x="109" y="73"/>
                  <a:pt x="114" y="67"/>
                </a:cubicBezTo>
                <a:cubicBezTo>
                  <a:pt x="119" y="61"/>
                  <a:pt x="121" y="55"/>
                  <a:pt x="121" y="49"/>
                </a:cubicBezTo>
                <a:cubicBezTo>
                  <a:pt x="121" y="42"/>
                  <a:pt x="119" y="36"/>
                  <a:pt x="114" y="31"/>
                </a:cubicBezTo>
                <a:cubicBezTo>
                  <a:pt x="109" y="25"/>
                  <a:pt x="102" y="21"/>
                  <a:pt x="94" y="17"/>
                </a:cubicBezTo>
                <a:close/>
                <a:moveTo>
                  <a:pt x="145" y="111"/>
                </a:moveTo>
                <a:cubicBezTo>
                  <a:pt x="145" y="112"/>
                  <a:pt x="146" y="114"/>
                  <a:pt x="147" y="115"/>
                </a:cubicBezTo>
                <a:cubicBezTo>
                  <a:pt x="147" y="116"/>
                  <a:pt x="148" y="118"/>
                  <a:pt x="149" y="119"/>
                </a:cubicBezTo>
                <a:cubicBezTo>
                  <a:pt x="150" y="120"/>
                  <a:pt x="151" y="121"/>
                  <a:pt x="151" y="121"/>
                </a:cubicBezTo>
                <a:cubicBezTo>
                  <a:pt x="152" y="122"/>
                  <a:pt x="152" y="123"/>
                  <a:pt x="154" y="124"/>
                </a:cubicBezTo>
                <a:cubicBezTo>
                  <a:pt x="155" y="125"/>
                  <a:pt x="155" y="126"/>
                  <a:pt x="156" y="127"/>
                </a:cubicBezTo>
                <a:cubicBezTo>
                  <a:pt x="156" y="127"/>
                  <a:pt x="156" y="127"/>
                  <a:pt x="156" y="127"/>
                </a:cubicBezTo>
                <a:cubicBezTo>
                  <a:pt x="156" y="127"/>
                  <a:pt x="156" y="127"/>
                  <a:pt x="157" y="128"/>
                </a:cubicBezTo>
                <a:cubicBezTo>
                  <a:pt x="157" y="128"/>
                  <a:pt x="157" y="128"/>
                  <a:pt x="157" y="128"/>
                </a:cubicBezTo>
                <a:cubicBezTo>
                  <a:pt x="157" y="128"/>
                  <a:pt x="157" y="128"/>
                  <a:pt x="157" y="129"/>
                </a:cubicBezTo>
                <a:cubicBezTo>
                  <a:pt x="157" y="129"/>
                  <a:pt x="157" y="129"/>
                  <a:pt x="158" y="129"/>
                </a:cubicBezTo>
                <a:cubicBezTo>
                  <a:pt x="158" y="129"/>
                  <a:pt x="158" y="129"/>
                  <a:pt x="158" y="130"/>
                </a:cubicBezTo>
                <a:cubicBezTo>
                  <a:pt x="158" y="130"/>
                  <a:pt x="158" y="130"/>
                  <a:pt x="158" y="130"/>
                </a:cubicBezTo>
                <a:cubicBezTo>
                  <a:pt x="158" y="130"/>
                  <a:pt x="158" y="131"/>
                  <a:pt x="158" y="131"/>
                </a:cubicBezTo>
                <a:cubicBezTo>
                  <a:pt x="157" y="132"/>
                  <a:pt x="157" y="132"/>
                  <a:pt x="156" y="133"/>
                </a:cubicBezTo>
                <a:cubicBezTo>
                  <a:pt x="156" y="133"/>
                  <a:pt x="155" y="134"/>
                  <a:pt x="154" y="134"/>
                </a:cubicBezTo>
                <a:cubicBezTo>
                  <a:pt x="151" y="133"/>
                  <a:pt x="148" y="133"/>
                  <a:pt x="146" y="132"/>
                </a:cubicBezTo>
                <a:cubicBezTo>
                  <a:pt x="136" y="130"/>
                  <a:pt x="128" y="125"/>
                  <a:pt x="120" y="120"/>
                </a:cubicBezTo>
                <a:cubicBezTo>
                  <a:pt x="114" y="121"/>
                  <a:pt x="109" y="121"/>
                  <a:pt x="103" y="121"/>
                </a:cubicBezTo>
                <a:cubicBezTo>
                  <a:pt x="86" y="121"/>
                  <a:pt x="71" y="117"/>
                  <a:pt x="59" y="109"/>
                </a:cubicBezTo>
                <a:cubicBezTo>
                  <a:pt x="62" y="109"/>
                  <a:pt x="65" y="109"/>
                  <a:pt x="67" y="109"/>
                </a:cubicBezTo>
                <a:cubicBezTo>
                  <a:pt x="77" y="109"/>
                  <a:pt x="87" y="108"/>
                  <a:pt x="96" y="105"/>
                </a:cubicBezTo>
                <a:cubicBezTo>
                  <a:pt x="106" y="102"/>
                  <a:pt x="114" y="98"/>
                  <a:pt x="121" y="93"/>
                </a:cubicBezTo>
                <a:cubicBezTo>
                  <a:pt x="129" y="87"/>
                  <a:pt x="135" y="80"/>
                  <a:pt x="139" y="73"/>
                </a:cubicBezTo>
                <a:cubicBezTo>
                  <a:pt x="144" y="65"/>
                  <a:pt x="146" y="57"/>
                  <a:pt x="146" y="49"/>
                </a:cubicBezTo>
                <a:cubicBezTo>
                  <a:pt x="146" y="44"/>
                  <a:pt x="145" y="39"/>
                  <a:pt x="143" y="34"/>
                </a:cubicBezTo>
                <a:cubicBezTo>
                  <a:pt x="152" y="39"/>
                  <a:pt x="158" y="45"/>
                  <a:pt x="163" y="51"/>
                </a:cubicBezTo>
                <a:cubicBezTo>
                  <a:pt x="167" y="58"/>
                  <a:pt x="170" y="65"/>
                  <a:pt x="170" y="73"/>
                </a:cubicBezTo>
                <a:cubicBezTo>
                  <a:pt x="170" y="81"/>
                  <a:pt x="168" y="88"/>
                  <a:pt x="163" y="94"/>
                </a:cubicBezTo>
                <a:cubicBezTo>
                  <a:pt x="159" y="101"/>
                  <a:pt x="153" y="106"/>
                  <a:pt x="145" y="1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8" name="Freeform 209"/>
          <p:cNvSpPr>
            <a:spLocks/>
          </p:cNvSpPr>
          <p:nvPr/>
        </p:nvSpPr>
        <p:spPr bwMode="auto">
          <a:xfrm>
            <a:off x="3513706" y="4138958"/>
            <a:ext cx="118629" cy="218527"/>
          </a:xfrm>
          <a:custGeom>
            <a:avLst/>
            <a:gdLst>
              <a:gd name="T0" fmla="*/ 84 w 86"/>
              <a:gd name="T1" fmla="*/ 42 h 158"/>
              <a:gd name="T2" fmla="*/ 85 w 86"/>
              <a:gd name="T3" fmla="*/ 46 h 158"/>
              <a:gd name="T4" fmla="*/ 34 w 86"/>
              <a:gd name="T5" fmla="*/ 155 h 158"/>
              <a:gd name="T6" fmla="*/ 30 w 86"/>
              <a:gd name="T7" fmla="*/ 158 h 158"/>
              <a:gd name="T8" fmla="*/ 29 w 86"/>
              <a:gd name="T9" fmla="*/ 157 h 158"/>
              <a:gd name="T10" fmla="*/ 26 w 86"/>
              <a:gd name="T11" fmla="*/ 156 h 158"/>
              <a:gd name="T12" fmla="*/ 26 w 86"/>
              <a:gd name="T13" fmla="*/ 153 h 158"/>
              <a:gd name="T14" fmla="*/ 44 w 86"/>
              <a:gd name="T15" fmla="*/ 76 h 158"/>
              <a:gd name="T16" fmla="*/ 6 w 86"/>
              <a:gd name="T17" fmla="*/ 86 h 158"/>
              <a:gd name="T18" fmla="*/ 5 w 86"/>
              <a:gd name="T19" fmla="*/ 86 h 158"/>
              <a:gd name="T20" fmla="*/ 2 w 86"/>
              <a:gd name="T21" fmla="*/ 85 h 158"/>
              <a:gd name="T22" fmla="*/ 1 w 86"/>
              <a:gd name="T23" fmla="*/ 81 h 158"/>
              <a:gd name="T24" fmla="*/ 20 w 86"/>
              <a:gd name="T25" fmla="*/ 3 h 158"/>
              <a:gd name="T26" fmla="*/ 21 w 86"/>
              <a:gd name="T27" fmla="*/ 1 h 158"/>
              <a:gd name="T28" fmla="*/ 24 w 86"/>
              <a:gd name="T29" fmla="*/ 0 h 158"/>
              <a:gd name="T30" fmla="*/ 55 w 86"/>
              <a:gd name="T31" fmla="*/ 0 h 158"/>
              <a:gd name="T32" fmla="*/ 58 w 86"/>
              <a:gd name="T33" fmla="*/ 2 h 158"/>
              <a:gd name="T34" fmla="*/ 59 w 86"/>
              <a:gd name="T35" fmla="*/ 4 h 158"/>
              <a:gd name="T36" fmla="*/ 59 w 86"/>
              <a:gd name="T37" fmla="*/ 6 h 158"/>
              <a:gd name="T38" fmla="*/ 42 w 86"/>
              <a:gd name="T39" fmla="*/ 50 h 158"/>
              <a:gd name="T40" fmla="*/ 80 w 86"/>
              <a:gd name="T41" fmla="*/ 41 h 158"/>
              <a:gd name="T42" fmla="*/ 81 w 86"/>
              <a:gd name="T43" fmla="*/ 40 h 158"/>
              <a:gd name="T44" fmla="*/ 84 w 86"/>
              <a:gd name="T45"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158">
                <a:moveTo>
                  <a:pt x="84" y="42"/>
                </a:moveTo>
                <a:cubicBezTo>
                  <a:pt x="85" y="43"/>
                  <a:pt x="86" y="44"/>
                  <a:pt x="85" y="46"/>
                </a:cubicBezTo>
                <a:cubicBezTo>
                  <a:pt x="34" y="155"/>
                  <a:pt x="34" y="155"/>
                  <a:pt x="34" y="155"/>
                </a:cubicBezTo>
                <a:cubicBezTo>
                  <a:pt x="33" y="157"/>
                  <a:pt x="32" y="158"/>
                  <a:pt x="30" y="158"/>
                </a:cubicBezTo>
                <a:cubicBezTo>
                  <a:pt x="30" y="158"/>
                  <a:pt x="29" y="158"/>
                  <a:pt x="29" y="157"/>
                </a:cubicBezTo>
                <a:cubicBezTo>
                  <a:pt x="27" y="157"/>
                  <a:pt x="27" y="157"/>
                  <a:pt x="26" y="156"/>
                </a:cubicBezTo>
                <a:cubicBezTo>
                  <a:pt x="26" y="155"/>
                  <a:pt x="25" y="154"/>
                  <a:pt x="26" y="153"/>
                </a:cubicBezTo>
                <a:cubicBezTo>
                  <a:pt x="44" y="76"/>
                  <a:pt x="44" y="76"/>
                  <a:pt x="44" y="76"/>
                </a:cubicBezTo>
                <a:cubicBezTo>
                  <a:pt x="6" y="86"/>
                  <a:pt x="6" y="86"/>
                  <a:pt x="6" y="86"/>
                </a:cubicBezTo>
                <a:cubicBezTo>
                  <a:pt x="6" y="86"/>
                  <a:pt x="5" y="86"/>
                  <a:pt x="5" y="86"/>
                </a:cubicBezTo>
                <a:cubicBezTo>
                  <a:pt x="4" y="86"/>
                  <a:pt x="3" y="86"/>
                  <a:pt x="2" y="85"/>
                </a:cubicBezTo>
                <a:cubicBezTo>
                  <a:pt x="1" y="84"/>
                  <a:pt x="0" y="83"/>
                  <a:pt x="1" y="81"/>
                </a:cubicBezTo>
                <a:cubicBezTo>
                  <a:pt x="20" y="3"/>
                  <a:pt x="20" y="3"/>
                  <a:pt x="20" y="3"/>
                </a:cubicBezTo>
                <a:cubicBezTo>
                  <a:pt x="20" y="2"/>
                  <a:pt x="20" y="2"/>
                  <a:pt x="21" y="1"/>
                </a:cubicBezTo>
                <a:cubicBezTo>
                  <a:pt x="22" y="1"/>
                  <a:pt x="23" y="0"/>
                  <a:pt x="24" y="0"/>
                </a:cubicBezTo>
                <a:cubicBezTo>
                  <a:pt x="55" y="0"/>
                  <a:pt x="55" y="0"/>
                  <a:pt x="55" y="0"/>
                </a:cubicBezTo>
                <a:cubicBezTo>
                  <a:pt x="56" y="0"/>
                  <a:pt x="57" y="1"/>
                  <a:pt x="58" y="2"/>
                </a:cubicBezTo>
                <a:cubicBezTo>
                  <a:pt x="59" y="2"/>
                  <a:pt x="59" y="3"/>
                  <a:pt x="59" y="4"/>
                </a:cubicBezTo>
                <a:cubicBezTo>
                  <a:pt x="59" y="5"/>
                  <a:pt x="59" y="5"/>
                  <a:pt x="59" y="6"/>
                </a:cubicBezTo>
                <a:cubicBezTo>
                  <a:pt x="42" y="50"/>
                  <a:pt x="42" y="50"/>
                  <a:pt x="42" y="50"/>
                </a:cubicBezTo>
                <a:cubicBezTo>
                  <a:pt x="80" y="41"/>
                  <a:pt x="80" y="41"/>
                  <a:pt x="80" y="41"/>
                </a:cubicBezTo>
                <a:cubicBezTo>
                  <a:pt x="80" y="40"/>
                  <a:pt x="81" y="40"/>
                  <a:pt x="81" y="40"/>
                </a:cubicBezTo>
                <a:cubicBezTo>
                  <a:pt x="82" y="40"/>
                  <a:pt x="83" y="41"/>
                  <a:pt x="84" y="4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09" name="Freeform 210"/>
          <p:cNvSpPr>
            <a:spLocks/>
          </p:cNvSpPr>
          <p:nvPr/>
        </p:nvSpPr>
        <p:spPr bwMode="auto">
          <a:xfrm>
            <a:off x="3692691" y="4138958"/>
            <a:ext cx="233094" cy="201877"/>
          </a:xfrm>
          <a:custGeom>
            <a:avLst/>
            <a:gdLst>
              <a:gd name="T0" fmla="*/ 169 w 169"/>
              <a:gd name="T1" fmla="*/ 136 h 146"/>
              <a:gd name="T2" fmla="*/ 160 w 169"/>
              <a:gd name="T3" fmla="*/ 146 h 146"/>
              <a:gd name="T4" fmla="*/ 124 w 169"/>
              <a:gd name="T5" fmla="*/ 143 h 146"/>
              <a:gd name="T6" fmla="*/ 121 w 169"/>
              <a:gd name="T7" fmla="*/ 106 h 146"/>
              <a:gd name="T8" fmla="*/ 130 w 169"/>
              <a:gd name="T9" fmla="*/ 97 h 146"/>
              <a:gd name="T10" fmla="*/ 139 w 169"/>
              <a:gd name="T11" fmla="*/ 79 h 146"/>
              <a:gd name="T12" fmla="*/ 91 w 169"/>
              <a:gd name="T13" fmla="*/ 97 h 146"/>
              <a:gd name="T14" fmla="*/ 106 w 169"/>
              <a:gd name="T15" fmla="*/ 100 h 146"/>
              <a:gd name="T16" fmla="*/ 109 w 169"/>
              <a:gd name="T17" fmla="*/ 136 h 146"/>
              <a:gd name="T18" fmla="*/ 100 w 169"/>
              <a:gd name="T19" fmla="*/ 146 h 146"/>
              <a:gd name="T20" fmla="*/ 63 w 169"/>
              <a:gd name="T21" fmla="*/ 143 h 146"/>
              <a:gd name="T22" fmla="*/ 61 w 169"/>
              <a:gd name="T23" fmla="*/ 106 h 146"/>
              <a:gd name="T24" fmla="*/ 70 w 169"/>
              <a:gd name="T25" fmla="*/ 97 h 146"/>
              <a:gd name="T26" fmla="*/ 79 w 169"/>
              <a:gd name="T27" fmla="*/ 79 h 146"/>
              <a:gd name="T28" fmla="*/ 30 w 169"/>
              <a:gd name="T29" fmla="*/ 97 h 146"/>
              <a:gd name="T30" fmla="*/ 46 w 169"/>
              <a:gd name="T31" fmla="*/ 100 h 146"/>
              <a:gd name="T32" fmla="*/ 48 w 169"/>
              <a:gd name="T33" fmla="*/ 136 h 146"/>
              <a:gd name="T34" fmla="*/ 39 w 169"/>
              <a:gd name="T35" fmla="*/ 146 h 146"/>
              <a:gd name="T36" fmla="*/ 3 w 169"/>
              <a:gd name="T37" fmla="*/ 143 h 146"/>
              <a:gd name="T38" fmla="*/ 0 w 169"/>
              <a:gd name="T39" fmla="*/ 106 h 146"/>
              <a:gd name="T40" fmla="*/ 9 w 169"/>
              <a:gd name="T41" fmla="*/ 97 h 146"/>
              <a:gd name="T42" fmla="*/ 18 w 169"/>
              <a:gd name="T43" fmla="*/ 79 h 146"/>
              <a:gd name="T44" fmla="*/ 30 w 169"/>
              <a:gd name="T45" fmla="*/ 67 h 146"/>
              <a:gd name="T46" fmla="*/ 79 w 169"/>
              <a:gd name="T47" fmla="*/ 49 h 146"/>
              <a:gd name="T48" fmla="*/ 63 w 169"/>
              <a:gd name="T49" fmla="*/ 46 h 146"/>
              <a:gd name="T50" fmla="*/ 61 w 169"/>
              <a:gd name="T51" fmla="*/ 9 h 146"/>
              <a:gd name="T52" fmla="*/ 70 w 169"/>
              <a:gd name="T53" fmla="*/ 0 h 146"/>
              <a:gd name="T54" fmla="*/ 106 w 169"/>
              <a:gd name="T55" fmla="*/ 3 h 146"/>
              <a:gd name="T56" fmla="*/ 109 w 169"/>
              <a:gd name="T57" fmla="*/ 40 h 146"/>
              <a:gd name="T58" fmla="*/ 100 w 169"/>
              <a:gd name="T59" fmla="*/ 49 h 146"/>
              <a:gd name="T60" fmla="*/ 91 w 169"/>
              <a:gd name="T61" fmla="*/ 67 h 146"/>
              <a:gd name="T62" fmla="*/ 148 w 169"/>
              <a:gd name="T63" fmla="*/ 70 h 146"/>
              <a:gd name="T64" fmla="*/ 151 w 169"/>
              <a:gd name="T65" fmla="*/ 97 h 146"/>
              <a:gd name="T66" fmla="*/ 167 w 169"/>
              <a:gd name="T67"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146">
                <a:moveTo>
                  <a:pt x="169" y="106"/>
                </a:moveTo>
                <a:cubicBezTo>
                  <a:pt x="169" y="136"/>
                  <a:pt x="169" y="136"/>
                  <a:pt x="169" y="136"/>
                </a:cubicBezTo>
                <a:cubicBezTo>
                  <a:pt x="169" y="139"/>
                  <a:pt x="169" y="141"/>
                  <a:pt x="167" y="143"/>
                </a:cubicBezTo>
                <a:cubicBezTo>
                  <a:pt x="165" y="145"/>
                  <a:pt x="163" y="146"/>
                  <a:pt x="160" y="146"/>
                </a:cubicBezTo>
                <a:cubicBezTo>
                  <a:pt x="130" y="146"/>
                  <a:pt x="130" y="146"/>
                  <a:pt x="130" y="146"/>
                </a:cubicBezTo>
                <a:cubicBezTo>
                  <a:pt x="128" y="146"/>
                  <a:pt x="125" y="145"/>
                  <a:pt x="124" y="143"/>
                </a:cubicBezTo>
                <a:cubicBezTo>
                  <a:pt x="122" y="141"/>
                  <a:pt x="121" y="139"/>
                  <a:pt x="121" y="136"/>
                </a:cubicBezTo>
                <a:cubicBezTo>
                  <a:pt x="121" y="106"/>
                  <a:pt x="121" y="106"/>
                  <a:pt x="121" y="106"/>
                </a:cubicBezTo>
                <a:cubicBezTo>
                  <a:pt x="121" y="104"/>
                  <a:pt x="122" y="102"/>
                  <a:pt x="124" y="100"/>
                </a:cubicBezTo>
                <a:cubicBezTo>
                  <a:pt x="125" y="98"/>
                  <a:pt x="128" y="97"/>
                  <a:pt x="130" y="97"/>
                </a:cubicBezTo>
                <a:cubicBezTo>
                  <a:pt x="139" y="97"/>
                  <a:pt x="139" y="97"/>
                  <a:pt x="139" y="97"/>
                </a:cubicBezTo>
                <a:cubicBezTo>
                  <a:pt x="139" y="79"/>
                  <a:pt x="139" y="79"/>
                  <a:pt x="139" y="79"/>
                </a:cubicBezTo>
                <a:cubicBezTo>
                  <a:pt x="91" y="79"/>
                  <a:pt x="91" y="79"/>
                  <a:pt x="91" y="79"/>
                </a:cubicBezTo>
                <a:cubicBezTo>
                  <a:pt x="91" y="97"/>
                  <a:pt x="91" y="97"/>
                  <a:pt x="91" y="97"/>
                </a:cubicBezTo>
                <a:cubicBezTo>
                  <a:pt x="100" y="97"/>
                  <a:pt x="100" y="97"/>
                  <a:pt x="100" y="97"/>
                </a:cubicBezTo>
                <a:cubicBezTo>
                  <a:pt x="102" y="97"/>
                  <a:pt x="105" y="98"/>
                  <a:pt x="106" y="100"/>
                </a:cubicBezTo>
                <a:cubicBezTo>
                  <a:pt x="108" y="102"/>
                  <a:pt x="109" y="104"/>
                  <a:pt x="109" y="106"/>
                </a:cubicBezTo>
                <a:cubicBezTo>
                  <a:pt x="109" y="136"/>
                  <a:pt x="109" y="136"/>
                  <a:pt x="109" y="136"/>
                </a:cubicBezTo>
                <a:cubicBezTo>
                  <a:pt x="109" y="139"/>
                  <a:pt x="108" y="141"/>
                  <a:pt x="106" y="143"/>
                </a:cubicBezTo>
                <a:cubicBezTo>
                  <a:pt x="105" y="145"/>
                  <a:pt x="102" y="146"/>
                  <a:pt x="100" y="146"/>
                </a:cubicBezTo>
                <a:cubicBezTo>
                  <a:pt x="70" y="146"/>
                  <a:pt x="70" y="146"/>
                  <a:pt x="70" y="146"/>
                </a:cubicBezTo>
                <a:cubicBezTo>
                  <a:pt x="67" y="146"/>
                  <a:pt x="65" y="145"/>
                  <a:pt x="63" y="143"/>
                </a:cubicBezTo>
                <a:cubicBezTo>
                  <a:pt x="61" y="141"/>
                  <a:pt x="61" y="139"/>
                  <a:pt x="61" y="136"/>
                </a:cubicBezTo>
                <a:cubicBezTo>
                  <a:pt x="61" y="106"/>
                  <a:pt x="61" y="106"/>
                  <a:pt x="61" y="106"/>
                </a:cubicBezTo>
                <a:cubicBezTo>
                  <a:pt x="61" y="104"/>
                  <a:pt x="61" y="102"/>
                  <a:pt x="63" y="100"/>
                </a:cubicBezTo>
                <a:cubicBezTo>
                  <a:pt x="65" y="98"/>
                  <a:pt x="67" y="97"/>
                  <a:pt x="70" y="97"/>
                </a:cubicBezTo>
                <a:cubicBezTo>
                  <a:pt x="79" y="97"/>
                  <a:pt x="79" y="97"/>
                  <a:pt x="79" y="97"/>
                </a:cubicBezTo>
                <a:cubicBezTo>
                  <a:pt x="79" y="79"/>
                  <a:pt x="79" y="79"/>
                  <a:pt x="79" y="79"/>
                </a:cubicBezTo>
                <a:cubicBezTo>
                  <a:pt x="30" y="79"/>
                  <a:pt x="30" y="79"/>
                  <a:pt x="30" y="79"/>
                </a:cubicBezTo>
                <a:cubicBezTo>
                  <a:pt x="30" y="97"/>
                  <a:pt x="30" y="97"/>
                  <a:pt x="30" y="97"/>
                </a:cubicBezTo>
                <a:cubicBezTo>
                  <a:pt x="39" y="97"/>
                  <a:pt x="39" y="97"/>
                  <a:pt x="39" y="97"/>
                </a:cubicBezTo>
                <a:cubicBezTo>
                  <a:pt x="42" y="97"/>
                  <a:pt x="44" y="98"/>
                  <a:pt x="46" y="100"/>
                </a:cubicBezTo>
                <a:cubicBezTo>
                  <a:pt x="48" y="102"/>
                  <a:pt x="48" y="104"/>
                  <a:pt x="48" y="106"/>
                </a:cubicBezTo>
                <a:cubicBezTo>
                  <a:pt x="48" y="136"/>
                  <a:pt x="48" y="136"/>
                  <a:pt x="48" y="136"/>
                </a:cubicBezTo>
                <a:cubicBezTo>
                  <a:pt x="48" y="139"/>
                  <a:pt x="48" y="141"/>
                  <a:pt x="46" y="143"/>
                </a:cubicBezTo>
                <a:cubicBezTo>
                  <a:pt x="44" y="145"/>
                  <a:pt x="42" y="146"/>
                  <a:pt x="39" y="146"/>
                </a:cubicBezTo>
                <a:cubicBezTo>
                  <a:pt x="9" y="146"/>
                  <a:pt x="9" y="146"/>
                  <a:pt x="9" y="146"/>
                </a:cubicBezTo>
                <a:cubicBezTo>
                  <a:pt x="7" y="146"/>
                  <a:pt x="4" y="145"/>
                  <a:pt x="3" y="143"/>
                </a:cubicBezTo>
                <a:cubicBezTo>
                  <a:pt x="1" y="141"/>
                  <a:pt x="0" y="139"/>
                  <a:pt x="0" y="136"/>
                </a:cubicBezTo>
                <a:cubicBezTo>
                  <a:pt x="0" y="106"/>
                  <a:pt x="0" y="106"/>
                  <a:pt x="0" y="106"/>
                </a:cubicBezTo>
                <a:cubicBezTo>
                  <a:pt x="0" y="104"/>
                  <a:pt x="1" y="102"/>
                  <a:pt x="3" y="100"/>
                </a:cubicBezTo>
                <a:cubicBezTo>
                  <a:pt x="4" y="98"/>
                  <a:pt x="7" y="97"/>
                  <a:pt x="9" y="97"/>
                </a:cubicBezTo>
                <a:cubicBezTo>
                  <a:pt x="18" y="97"/>
                  <a:pt x="18" y="97"/>
                  <a:pt x="18" y="97"/>
                </a:cubicBezTo>
                <a:cubicBezTo>
                  <a:pt x="18" y="79"/>
                  <a:pt x="18" y="79"/>
                  <a:pt x="18" y="79"/>
                </a:cubicBezTo>
                <a:cubicBezTo>
                  <a:pt x="18" y="76"/>
                  <a:pt x="19" y="73"/>
                  <a:pt x="22" y="70"/>
                </a:cubicBezTo>
                <a:cubicBezTo>
                  <a:pt x="24" y="68"/>
                  <a:pt x="27" y="67"/>
                  <a:pt x="30" y="67"/>
                </a:cubicBezTo>
                <a:cubicBezTo>
                  <a:pt x="79" y="67"/>
                  <a:pt x="79" y="67"/>
                  <a:pt x="79" y="67"/>
                </a:cubicBezTo>
                <a:cubicBezTo>
                  <a:pt x="79" y="49"/>
                  <a:pt x="79" y="49"/>
                  <a:pt x="79" y="49"/>
                </a:cubicBezTo>
                <a:cubicBezTo>
                  <a:pt x="70" y="49"/>
                  <a:pt x="70" y="49"/>
                  <a:pt x="70" y="49"/>
                </a:cubicBezTo>
                <a:cubicBezTo>
                  <a:pt x="67" y="49"/>
                  <a:pt x="65" y="48"/>
                  <a:pt x="63" y="46"/>
                </a:cubicBezTo>
                <a:cubicBezTo>
                  <a:pt x="61" y="44"/>
                  <a:pt x="61" y="42"/>
                  <a:pt x="61" y="40"/>
                </a:cubicBezTo>
                <a:cubicBezTo>
                  <a:pt x="61" y="9"/>
                  <a:pt x="61" y="9"/>
                  <a:pt x="61" y="9"/>
                </a:cubicBezTo>
                <a:cubicBezTo>
                  <a:pt x="61" y="7"/>
                  <a:pt x="61" y="5"/>
                  <a:pt x="63" y="3"/>
                </a:cubicBezTo>
                <a:cubicBezTo>
                  <a:pt x="65" y="1"/>
                  <a:pt x="67" y="0"/>
                  <a:pt x="70" y="0"/>
                </a:cubicBezTo>
                <a:cubicBezTo>
                  <a:pt x="100" y="0"/>
                  <a:pt x="100" y="0"/>
                  <a:pt x="100" y="0"/>
                </a:cubicBezTo>
                <a:cubicBezTo>
                  <a:pt x="102" y="0"/>
                  <a:pt x="105" y="1"/>
                  <a:pt x="106" y="3"/>
                </a:cubicBezTo>
                <a:cubicBezTo>
                  <a:pt x="108" y="5"/>
                  <a:pt x="109" y="7"/>
                  <a:pt x="109" y="9"/>
                </a:cubicBezTo>
                <a:cubicBezTo>
                  <a:pt x="109" y="40"/>
                  <a:pt x="109" y="40"/>
                  <a:pt x="109" y="40"/>
                </a:cubicBezTo>
                <a:cubicBezTo>
                  <a:pt x="109" y="42"/>
                  <a:pt x="108" y="44"/>
                  <a:pt x="106" y="46"/>
                </a:cubicBezTo>
                <a:cubicBezTo>
                  <a:pt x="105" y="48"/>
                  <a:pt x="102" y="49"/>
                  <a:pt x="100" y="49"/>
                </a:cubicBezTo>
                <a:cubicBezTo>
                  <a:pt x="91" y="49"/>
                  <a:pt x="91" y="49"/>
                  <a:pt x="91" y="49"/>
                </a:cubicBezTo>
                <a:cubicBezTo>
                  <a:pt x="91" y="67"/>
                  <a:pt x="91" y="67"/>
                  <a:pt x="91" y="67"/>
                </a:cubicBezTo>
                <a:cubicBezTo>
                  <a:pt x="139" y="67"/>
                  <a:pt x="139" y="67"/>
                  <a:pt x="139" y="67"/>
                </a:cubicBezTo>
                <a:cubicBezTo>
                  <a:pt x="142" y="67"/>
                  <a:pt x="145" y="68"/>
                  <a:pt x="148" y="70"/>
                </a:cubicBezTo>
                <a:cubicBezTo>
                  <a:pt x="150" y="73"/>
                  <a:pt x="151" y="76"/>
                  <a:pt x="151" y="79"/>
                </a:cubicBezTo>
                <a:cubicBezTo>
                  <a:pt x="151" y="97"/>
                  <a:pt x="151" y="97"/>
                  <a:pt x="151" y="97"/>
                </a:cubicBezTo>
                <a:cubicBezTo>
                  <a:pt x="160" y="97"/>
                  <a:pt x="160" y="97"/>
                  <a:pt x="160" y="97"/>
                </a:cubicBezTo>
                <a:cubicBezTo>
                  <a:pt x="163" y="97"/>
                  <a:pt x="165" y="98"/>
                  <a:pt x="167" y="100"/>
                </a:cubicBezTo>
                <a:cubicBezTo>
                  <a:pt x="169" y="102"/>
                  <a:pt x="169" y="104"/>
                  <a:pt x="169"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0" name="Freeform 211"/>
          <p:cNvSpPr>
            <a:spLocks noEditPoints="1"/>
          </p:cNvSpPr>
          <p:nvPr/>
        </p:nvSpPr>
        <p:spPr bwMode="auto">
          <a:xfrm>
            <a:off x="3988220" y="4130633"/>
            <a:ext cx="216445" cy="210201"/>
          </a:xfrm>
          <a:custGeom>
            <a:avLst/>
            <a:gdLst>
              <a:gd name="T0" fmla="*/ 157 w 158"/>
              <a:gd name="T1" fmla="*/ 77 h 152"/>
              <a:gd name="T2" fmla="*/ 152 w 158"/>
              <a:gd name="T3" fmla="*/ 77 h 152"/>
              <a:gd name="T4" fmla="*/ 134 w 158"/>
              <a:gd name="T5" fmla="*/ 68 h 152"/>
              <a:gd name="T6" fmla="*/ 112 w 158"/>
              <a:gd name="T7" fmla="*/ 81 h 152"/>
              <a:gd name="T8" fmla="*/ 109 w 158"/>
              <a:gd name="T9" fmla="*/ 86 h 152"/>
              <a:gd name="T10" fmla="*/ 104 w 158"/>
              <a:gd name="T11" fmla="*/ 86 h 152"/>
              <a:gd name="T12" fmla="*/ 101 w 158"/>
              <a:gd name="T13" fmla="*/ 81 h 152"/>
              <a:gd name="T14" fmla="*/ 79 w 158"/>
              <a:gd name="T15" fmla="*/ 68 h 152"/>
              <a:gd name="T16" fmla="*/ 57 w 158"/>
              <a:gd name="T17" fmla="*/ 81 h 152"/>
              <a:gd name="T18" fmla="*/ 54 w 158"/>
              <a:gd name="T19" fmla="*/ 86 h 152"/>
              <a:gd name="T20" fmla="*/ 49 w 158"/>
              <a:gd name="T21" fmla="*/ 86 h 152"/>
              <a:gd name="T22" fmla="*/ 46 w 158"/>
              <a:gd name="T23" fmla="*/ 81 h 152"/>
              <a:gd name="T24" fmla="*/ 24 w 158"/>
              <a:gd name="T25" fmla="*/ 68 h 152"/>
              <a:gd name="T26" fmla="*/ 5 w 158"/>
              <a:gd name="T27" fmla="*/ 77 h 152"/>
              <a:gd name="T28" fmla="*/ 1 w 158"/>
              <a:gd name="T29" fmla="*/ 77 h 152"/>
              <a:gd name="T30" fmla="*/ 0 w 158"/>
              <a:gd name="T31" fmla="*/ 74 h 152"/>
              <a:gd name="T32" fmla="*/ 45 w 158"/>
              <a:gd name="T33" fmla="*/ 25 h 152"/>
              <a:gd name="T34" fmla="*/ 105 w 158"/>
              <a:gd name="T35" fmla="*/ 22 h 152"/>
              <a:gd name="T36" fmla="*/ 146 w 158"/>
              <a:gd name="T37" fmla="*/ 51 h 152"/>
              <a:gd name="T38" fmla="*/ 158 w 158"/>
              <a:gd name="T39" fmla="*/ 75 h 152"/>
              <a:gd name="T40" fmla="*/ 85 w 158"/>
              <a:gd name="T41" fmla="*/ 127 h 152"/>
              <a:gd name="T42" fmla="*/ 61 w 158"/>
              <a:gd name="T43" fmla="*/ 152 h 152"/>
              <a:gd name="T44" fmla="*/ 36 w 158"/>
              <a:gd name="T45" fmla="*/ 127 h 152"/>
              <a:gd name="T46" fmla="*/ 43 w 158"/>
              <a:gd name="T47" fmla="*/ 121 h 152"/>
              <a:gd name="T48" fmla="*/ 49 w 158"/>
              <a:gd name="T49" fmla="*/ 127 h 152"/>
              <a:gd name="T50" fmla="*/ 61 w 158"/>
              <a:gd name="T51" fmla="*/ 139 h 152"/>
              <a:gd name="T52" fmla="*/ 73 w 158"/>
              <a:gd name="T53" fmla="*/ 127 h 152"/>
              <a:gd name="T54" fmla="*/ 79 w 158"/>
              <a:gd name="T55" fmla="*/ 71 h 152"/>
              <a:gd name="T56" fmla="*/ 85 w 158"/>
              <a:gd name="T57" fmla="*/ 6 h 152"/>
              <a:gd name="T58" fmla="*/ 79 w 158"/>
              <a:gd name="T59" fmla="*/ 15 h 152"/>
              <a:gd name="T60" fmla="*/ 73 w 158"/>
              <a:gd name="T61" fmla="*/ 6 h 152"/>
              <a:gd name="T62" fmla="*/ 79 w 158"/>
              <a:gd name="T63" fmla="*/ 0 h 152"/>
              <a:gd name="T64" fmla="*/ 85 w 158"/>
              <a:gd name="T6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2">
                <a:moveTo>
                  <a:pt x="158" y="75"/>
                </a:moveTo>
                <a:cubicBezTo>
                  <a:pt x="158" y="76"/>
                  <a:pt x="157" y="77"/>
                  <a:pt x="157" y="77"/>
                </a:cubicBezTo>
                <a:cubicBezTo>
                  <a:pt x="156" y="78"/>
                  <a:pt x="155" y="78"/>
                  <a:pt x="154" y="78"/>
                </a:cubicBezTo>
                <a:cubicBezTo>
                  <a:pt x="154" y="78"/>
                  <a:pt x="153" y="78"/>
                  <a:pt x="152" y="77"/>
                </a:cubicBezTo>
                <a:cubicBezTo>
                  <a:pt x="149" y="74"/>
                  <a:pt x="146" y="72"/>
                  <a:pt x="144" y="71"/>
                </a:cubicBezTo>
                <a:cubicBezTo>
                  <a:pt x="141" y="69"/>
                  <a:pt x="138" y="68"/>
                  <a:pt x="134" y="68"/>
                </a:cubicBezTo>
                <a:cubicBezTo>
                  <a:pt x="130" y="68"/>
                  <a:pt x="126" y="70"/>
                  <a:pt x="122" y="72"/>
                </a:cubicBezTo>
                <a:cubicBezTo>
                  <a:pt x="118" y="74"/>
                  <a:pt x="115" y="77"/>
                  <a:pt x="112" y="81"/>
                </a:cubicBezTo>
                <a:cubicBezTo>
                  <a:pt x="112" y="82"/>
                  <a:pt x="111" y="83"/>
                  <a:pt x="110" y="84"/>
                </a:cubicBezTo>
                <a:cubicBezTo>
                  <a:pt x="110" y="85"/>
                  <a:pt x="109" y="86"/>
                  <a:pt x="109" y="86"/>
                </a:cubicBezTo>
                <a:cubicBezTo>
                  <a:pt x="108" y="87"/>
                  <a:pt x="107" y="88"/>
                  <a:pt x="106" y="88"/>
                </a:cubicBezTo>
                <a:cubicBezTo>
                  <a:pt x="105" y="88"/>
                  <a:pt x="104" y="87"/>
                  <a:pt x="104" y="86"/>
                </a:cubicBezTo>
                <a:cubicBezTo>
                  <a:pt x="103" y="86"/>
                  <a:pt x="103" y="85"/>
                  <a:pt x="102" y="84"/>
                </a:cubicBezTo>
                <a:cubicBezTo>
                  <a:pt x="102" y="83"/>
                  <a:pt x="101" y="82"/>
                  <a:pt x="101" y="81"/>
                </a:cubicBezTo>
                <a:cubicBezTo>
                  <a:pt x="98" y="77"/>
                  <a:pt x="95" y="74"/>
                  <a:pt x="91" y="72"/>
                </a:cubicBezTo>
                <a:cubicBezTo>
                  <a:pt x="87" y="70"/>
                  <a:pt x="83" y="68"/>
                  <a:pt x="79" y="68"/>
                </a:cubicBezTo>
                <a:cubicBezTo>
                  <a:pt x="75" y="68"/>
                  <a:pt x="71" y="70"/>
                  <a:pt x="67" y="72"/>
                </a:cubicBezTo>
                <a:cubicBezTo>
                  <a:pt x="63" y="74"/>
                  <a:pt x="60" y="77"/>
                  <a:pt x="57" y="81"/>
                </a:cubicBezTo>
                <a:cubicBezTo>
                  <a:pt x="57" y="82"/>
                  <a:pt x="56" y="83"/>
                  <a:pt x="55" y="84"/>
                </a:cubicBezTo>
                <a:cubicBezTo>
                  <a:pt x="55" y="85"/>
                  <a:pt x="54" y="86"/>
                  <a:pt x="54" y="86"/>
                </a:cubicBezTo>
                <a:cubicBezTo>
                  <a:pt x="53" y="87"/>
                  <a:pt x="52" y="88"/>
                  <a:pt x="51" y="88"/>
                </a:cubicBezTo>
                <a:cubicBezTo>
                  <a:pt x="50" y="88"/>
                  <a:pt x="49" y="87"/>
                  <a:pt x="49" y="86"/>
                </a:cubicBezTo>
                <a:cubicBezTo>
                  <a:pt x="48" y="86"/>
                  <a:pt x="48" y="85"/>
                  <a:pt x="47" y="84"/>
                </a:cubicBezTo>
                <a:cubicBezTo>
                  <a:pt x="47" y="83"/>
                  <a:pt x="46" y="82"/>
                  <a:pt x="46" y="81"/>
                </a:cubicBezTo>
                <a:cubicBezTo>
                  <a:pt x="43" y="77"/>
                  <a:pt x="40" y="74"/>
                  <a:pt x="36" y="72"/>
                </a:cubicBezTo>
                <a:cubicBezTo>
                  <a:pt x="32" y="70"/>
                  <a:pt x="28" y="68"/>
                  <a:pt x="24" y="68"/>
                </a:cubicBezTo>
                <a:cubicBezTo>
                  <a:pt x="20" y="68"/>
                  <a:pt x="17" y="69"/>
                  <a:pt x="14" y="71"/>
                </a:cubicBezTo>
                <a:cubicBezTo>
                  <a:pt x="11" y="72"/>
                  <a:pt x="8" y="74"/>
                  <a:pt x="5" y="77"/>
                </a:cubicBezTo>
                <a:cubicBezTo>
                  <a:pt x="5" y="78"/>
                  <a:pt x="4" y="78"/>
                  <a:pt x="3" y="78"/>
                </a:cubicBezTo>
                <a:cubicBezTo>
                  <a:pt x="2" y="78"/>
                  <a:pt x="2" y="78"/>
                  <a:pt x="1" y="77"/>
                </a:cubicBezTo>
                <a:cubicBezTo>
                  <a:pt x="0" y="77"/>
                  <a:pt x="0" y="76"/>
                  <a:pt x="0" y="75"/>
                </a:cubicBezTo>
                <a:cubicBezTo>
                  <a:pt x="0" y="75"/>
                  <a:pt x="0" y="75"/>
                  <a:pt x="0" y="74"/>
                </a:cubicBezTo>
                <a:cubicBezTo>
                  <a:pt x="3" y="63"/>
                  <a:pt x="9" y="53"/>
                  <a:pt x="17" y="44"/>
                </a:cubicBezTo>
                <a:cubicBezTo>
                  <a:pt x="25" y="36"/>
                  <a:pt x="34" y="29"/>
                  <a:pt x="45" y="25"/>
                </a:cubicBezTo>
                <a:cubicBezTo>
                  <a:pt x="56" y="21"/>
                  <a:pt x="67" y="18"/>
                  <a:pt x="79" y="18"/>
                </a:cubicBezTo>
                <a:cubicBezTo>
                  <a:pt x="88" y="18"/>
                  <a:pt x="96" y="20"/>
                  <a:pt x="105" y="22"/>
                </a:cubicBezTo>
                <a:cubicBezTo>
                  <a:pt x="113" y="25"/>
                  <a:pt x="121" y="28"/>
                  <a:pt x="128" y="33"/>
                </a:cubicBezTo>
                <a:cubicBezTo>
                  <a:pt x="135" y="38"/>
                  <a:pt x="141" y="43"/>
                  <a:pt x="146" y="51"/>
                </a:cubicBezTo>
                <a:cubicBezTo>
                  <a:pt x="152" y="58"/>
                  <a:pt x="155" y="66"/>
                  <a:pt x="157" y="74"/>
                </a:cubicBezTo>
                <a:cubicBezTo>
                  <a:pt x="157" y="75"/>
                  <a:pt x="158" y="75"/>
                  <a:pt x="158" y="75"/>
                </a:cubicBezTo>
                <a:close/>
                <a:moveTo>
                  <a:pt x="85" y="73"/>
                </a:moveTo>
                <a:cubicBezTo>
                  <a:pt x="85" y="127"/>
                  <a:pt x="85" y="127"/>
                  <a:pt x="85" y="127"/>
                </a:cubicBezTo>
                <a:cubicBezTo>
                  <a:pt x="85" y="134"/>
                  <a:pt x="83" y="140"/>
                  <a:pt x="78" y="144"/>
                </a:cubicBezTo>
                <a:cubicBezTo>
                  <a:pt x="73" y="149"/>
                  <a:pt x="67" y="152"/>
                  <a:pt x="61" y="152"/>
                </a:cubicBezTo>
                <a:cubicBezTo>
                  <a:pt x="54" y="152"/>
                  <a:pt x="48" y="149"/>
                  <a:pt x="44" y="144"/>
                </a:cubicBezTo>
                <a:cubicBezTo>
                  <a:pt x="39" y="140"/>
                  <a:pt x="36" y="134"/>
                  <a:pt x="36" y="127"/>
                </a:cubicBezTo>
                <a:cubicBezTo>
                  <a:pt x="36" y="126"/>
                  <a:pt x="37" y="124"/>
                  <a:pt x="38" y="123"/>
                </a:cubicBezTo>
                <a:cubicBezTo>
                  <a:pt x="39" y="122"/>
                  <a:pt x="41" y="121"/>
                  <a:pt x="43" y="121"/>
                </a:cubicBezTo>
                <a:cubicBezTo>
                  <a:pt x="44" y="121"/>
                  <a:pt x="46" y="122"/>
                  <a:pt x="47" y="123"/>
                </a:cubicBezTo>
                <a:cubicBezTo>
                  <a:pt x="48" y="124"/>
                  <a:pt x="49" y="126"/>
                  <a:pt x="49" y="127"/>
                </a:cubicBezTo>
                <a:cubicBezTo>
                  <a:pt x="49" y="130"/>
                  <a:pt x="50" y="133"/>
                  <a:pt x="52" y="136"/>
                </a:cubicBezTo>
                <a:cubicBezTo>
                  <a:pt x="55" y="138"/>
                  <a:pt x="58" y="139"/>
                  <a:pt x="61" y="139"/>
                </a:cubicBezTo>
                <a:cubicBezTo>
                  <a:pt x="64" y="139"/>
                  <a:pt x="67" y="138"/>
                  <a:pt x="69" y="136"/>
                </a:cubicBezTo>
                <a:cubicBezTo>
                  <a:pt x="72" y="133"/>
                  <a:pt x="73" y="130"/>
                  <a:pt x="73" y="127"/>
                </a:cubicBezTo>
                <a:cubicBezTo>
                  <a:pt x="73" y="73"/>
                  <a:pt x="73" y="73"/>
                  <a:pt x="73" y="73"/>
                </a:cubicBezTo>
                <a:cubicBezTo>
                  <a:pt x="75" y="72"/>
                  <a:pt x="77" y="71"/>
                  <a:pt x="79" y="71"/>
                </a:cubicBezTo>
                <a:cubicBezTo>
                  <a:pt x="81" y="71"/>
                  <a:pt x="83" y="72"/>
                  <a:pt x="85" y="73"/>
                </a:cubicBezTo>
                <a:close/>
                <a:moveTo>
                  <a:pt x="85" y="6"/>
                </a:moveTo>
                <a:cubicBezTo>
                  <a:pt x="85" y="16"/>
                  <a:pt x="85" y="16"/>
                  <a:pt x="85" y="16"/>
                </a:cubicBezTo>
                <a:cubicBezTo>
                  <a:pt x="82" y="15"/>
                  <a:pt x="80" y="15"/>
                  <a:pt x="79" y="15"/>
                </a:cubicBezTo>
                <a:cubicBezTo>
                  <a:pt x="77" y="15"/>
                  <a:pt x="75" y="15"/>
                  <a:pt x="73" y="16"/>
                </a:cubicBezTo>
                <a:cubicBezTo>
                  <a:pt x="73" y="6"/>
                  <a:pt x="73" y="6"/>
                  <a:pt x="73" y="6"/>
                </a:cubicBezTo>
                <a:cubicBezTo>
                  <a:pt x="73" y="5"/>
                  <a:pt x="73" y="3"/>
                  <a:pt x="75" y="2"/>
                </a:cubicBezTo>
                <a:cubicBezTo>
                  <a:pt x="76" y="1"/>
                  <a:pt x="77" y="0"/>
                  <a:pt x="79" y="0"/>
                </a:cubicBezTo>
                <a:cubicBezTo>
                  <a:pt x="80" y="0"/>
                  <a:pt x="82" y="1"/>
                  <a:pt x="83" y="2"/>
                </a:cubicBezTo>
                <a:cubicBezTo>
                  <a:pt x="84" y="3"/>
                  <a:pt x="85" y="5"/>
                  <a:pt x="85"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1" name="Freeform 212"/>
          <p:cNvSpPr>
            <a:spLocks noEditPoints="1"/>
          </p:cNvSpPr>
          <p:nvPr/>
        </p:nvSpPr>
        <p:spPr bwMode="auto">
          <a:xfrm>
            <a:off x="4267101" y="4122309"/>
            <a:ext cx="233094" cy="235176"/>
          </a:xfrm>
          <a:custGeom>
            <a:avLst/>
            <a:gdLst>
              <a:gd name="T0" fmla="*/ 170 w 170"/>
              <a:gd name="T1" fmla="*/ 97 h 170"/>
              <a:gd name="T2" fmla="*/ 170 w 170"/>
              <a:gd name="T3" fmla="*/ 161 h 170"/>
              <a:gd name="T4" fmla="*/ 167 w 170"/>
              <a:gd name="T5" fmla="*/ 167 h 170"/>
              <a:gd name="T6" fmla="*/ 161 w 170"/>
              <a:gd name="T7" fmla="*/ 170 h 170"/>
              <a:gd name="T8" fmla="*/ 70 w 170"/>
              <a:gd name="T9" fmla="*/ 170 h 170"/>
              <a:gd name="T10" fmla="*/ 63 w 170"/>
              <a:gd name="T11" fmla="*/ 167 h 170"/>
              <a:gd name="T12" fmla="*/ 61 w 170"/>
              <a:gd name="T13" fmla="*/ 161 h 170"/>
              <a:gd name="T14" fmla="*/ 61 w 170"/>
              <a:gd name="T15" fmla="*/ 145 h 170"/>
              <a:gd name="T16" fmla="*/ 9 w 170"/>
              <a:gd name="T17" fmla="*/ 145 h 170"/>
              <a:gd name="T18" fmla="*/ 3 w 170"/>
              <a:gd name="T19" fmla="*/ 143 h 170"/>
              <a:gd name="T20" fmla="*/ 0 w 170"/>
              <a:gd name="T21" fmla="*/ 136 h 170"/>
              <a:gd name="T22" fmla="*/ 0 w 170"/>
              <a:gd name="T23" fmla="*/ 9 h 170"/>
              <a:gd name="T24" fmla="*/ 3 w 170"/>
              <a:gd name="T25" fmla="*/ 3 h 170"/>
              <a:gd name="T26" fmla="*/ 9 w 170"/>
              <a:gd name="T27" fmla="*/ 0 h 170"/>
              <a:gd name="T28" fmla="*/ 112 w 170"/>
              <a:gd name="T29" fmla="*/ 0 h 170"/>
              <a:gd name="T30" fmla="*/ 119 w 170"/>
              <a:gd name="T31" fmla="*/ 3 h 170"/>
              <a:gd name="T32" fmla="*/ 121 w 170"/>
              <a:gd name="T33" fmla="*/ 9 h 170"/>
              <a:gd name="T34" fmla="*/ 121 w 170"/>
              <a:gd name="T35" fmla="*/ 40 h 170"/>
              <a:gd name="T36" fmla="*/ 125 w 170"/>
              <a:gd name="T37" fmla="*/ 43 h 170"/>
              <a:gd name="T38" fmla="*/ 163 w 170"/>
              <a:gd name="T39" fmla="*/ 82 h 170"/>
              <a:gd name="T40" fmla="*/ 168 w 170"/>
              <a:gd name="T41" fmla="*/ 89 h 170"/>
              <a:gd name="T42" fmla="*/ 170 w 170"/>
              <a:gd name="T43" fmla="*/ 97 h 170"/>
              <a:gd name="T44" fmla="*/ 97 w 170"/>
              <a:gd name="T45" fmla="*/ 21 h 170"/>
              <a:gd name="T46" fmla="*/ 97 w 170"/>
              <a:gd name="T47" fmla="*/ 15 h 170"/>
              <a:gd name="T48" fmla="*/ 96 w 170"/>
              <a:gd name="T49" fmla="*/ 13 h 170"/>
              <a:gd name="T50" fmla="*/ 94 w 170"/>
              <a:gd name="T51" fmla="*/ 12 h 170"/>
              <a:gd name="T52" fmla="*/ 27 w 170"/>
              <a:gd name="T53" fmla="*/ 12 h 170"/>
              <a:gd name="T54" fmla="*/ 25 w 170"/>
              <a:gd name="T55" fmla="*/ 13 h 170"/>
              <a:gd name="T56" fmla="*/ 24 w 170"/>
              <a:gd name="T57" fmla="*/ 15 h 170"/>
              <a:gd name="T58" fmla="*/ 24 w 170"/>
              <a:gd name="T59" fmla="*/ 21 h 170"/>
              <a:gd name="T60" fmla="*/ 25 w 170"/>
              <a:gd name="T61" fmla="*/ 24 h 170"/>
              <a:gd name="T62" fmla="*/ 27 w 170"/>
              <a:gd name="T63" fmla="*/ 24 h 170"/>
              <a:gd name="T64" fmla="*/ 94 w 170"/>
              <a:gd name="T65" fmla="*/ 24 h 170"/>
              <a:gd name="T66" fmla="*/ 96 w 170"/>
              <a:gd name="T67" fmla="*/ 24 h 170"/>
              <a:gd name="T68" fmla="*/ 97 w 170"/>
              <a:gd name="T69" fmla="*/ 21 h 170"/>
              <a:gd name="T70" fmla="*/ 73 w 170"/>
              <a:gd name="T71" fmla="*/ 158 h 170"/>
              <a:gd name="T72" fmla="*/ 158 w 170"/>
              <a:gd name="T73" fmla="*/ 158 h 170"/>
              <a:gd name="T74" fmla="*/ 158 w 170"/>
              <a:gd name="T75" fmla="*/ 97 h 170"/>
              <a:gd name="T76" fmla="*/ 118 w 170"/>
              <a:gd name="T77" fmla="*/ 97 h 170"/>
              <a:gd name="T78" fmla="*/ 112 w 170"/>
              <a:gd name="T79" fmla="*/ 94 h 170"/>
              <a:gd name="T80" fmla="*/ 109 w 170"/>
              <a:gd name="T81" fmla="*/ 88 h 170"/>
              <a:gd name="T82" fmla="*/ 109 w 170"/>
              <a:gd name="T83" fmla="*/ 49 h 170"/>
              <a:gd name="T84" fmla="*/ 73 w 170"/>
              <a:gd name="T85" fmla="*/ 49 h 170"/>
              <a:gd name="T86" fmla="*/ 73 w 170"/>
              <a:gd name="T87" fmla="*/ 158 h 170"/>
              <a:gd name="T88" fmla="*/ 121 w 170"/>
              <a:gd name="T89" fmla="*/ 85 h 170"/>
              <a:gd name="T90" fmla="*/ 150 w 170"/>
              <a:gd name="T91" fmla="*/ 85 h 170"/>
              <a:gd name="T92" fmla="*/ 121 w 170"/>
              <a:gd name="T93" fmla="*/ 57 h 170"/>
              <a:gd name="T94" fmla="*/ 121 w 170"/>
              <a:gd name="T95" fmla="*/ 8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70">
                <a:moveTo>
                  <a:pt x="170" y="97"/>
                </a:moveTo>
                <a:cubicBezTo>
                  <a:pt x="170" y="161"/>
                  <a:pt x="170" y="161"/>
                  <a:pt x="170" y="161"/>
                </a:cubicBezTo>
                <a:cubicBezTo>
                  <a:pt x="170" y="163"/>
                  <a:pt x="169" y="165"/>
                  <a:pt x="167" y="167"/>
                </a:cubicBezTo>
                <a:cubicBezTo>
                  <a:pt x="165" y="169"/>
                  <a:pt x="163" y="170"/>
                  <a:pt x="161" y="170"/>
                </a:cubicBezTo>
                <a:cubicBezTo>
                  <a:pt x="70" y="170"/>
                  <a:pt x="70" y="170"/>
                  <a:pt x="70" y="170"/>
                </a:cubicBezTo>
                <a:cubicBezTo>
                  <a:pt x="67" y="170"/>
                  <a:pt x="65" y="169"/>
                  <a:pt x="63" y="167"/>
                </a:cubicBezTo>
                <a:cubicBezTo>
                  <a:pt x="62" y="165"/>
                  <a:pt x="61" y="163"/>
                  <a:pt x="61" y="161"/>
                </a:cubicBezTo>
                <a:cubicBezTo>
                  <a:pt x="61" y="145"/>
                  <a:pt x="61" y="145"/>
                  <a:pt x="61" y="145"/>
                </a:cubicBezTo>
                <a:cubicBezTo>
                  <a:pt x="9" y="145"/>
                  <a:pt x="9" y="145"/>
                  <a:pt x="9" y="145"/>
                </a:cubicBezTo>
                <a:cubicBezTo>
                  <a:pt x="7" y="145"/>
                  <a:pt x="5" y="145"/>
                  <a:pt x="3" y="143"/>
                </a:cubicBezTo>
                <a:cubicBezTo>
                  <a:pt x="1" y="141"/>
                  <a:pt x="0" y="139"/>
                  <a:pt x="0" y="136"/>
                </a:cubicBezTo>
                <a:cubicBezTo>
                  <a:pt x="0" y="9"/>
                  <a:pt x="0" y="9"/>
                  <a:pt x="0" y="9"/>
                </a:cubicBezTo>
                <a:cubicBezTo>
                  <a:pt x="0" y="7"/>
                  <a:pt x="1" y="5"/>
                  <a:pt x="3" y="3"/>
                </a:cubicBezTo>
                <a:cubicBezTo>
                  <a:pt x="5" y="1"/>
                  <a:pt x="7" y="0"/>
                  <a:pt x="9" y="0"/>
                </a:cubicBezTo>
                <a:cubicBezTo>
                  <a:pt x="112" y="0"/>
                  <a:pt x="112" y="0"/>
                  <a:pt x="112" y="0"/>
                </a:cubicBezTo>
                <a:cubicBezTo>
                  <a:pt x="115" y="0"/>
                  <a:pt x="117" y="1"/>
                  <a:pt x="119" y="3"/>
                </a:cubicBezTo>
                <a:cubicBezTo>
                  <a:pt x="120" y="5"/>
                  <a:pt x="121" y="7"/>
                  <a:pt x="121" y="9"/>
                </a:cubicBezTo>
                <a:cubicBezTo>
                  <a:pt x="121" y="40"/>
                  <a:pt x="121" y="40"/>
                  <a:pt x="121" y="40"/>
                </a:cubicBezTo>
                <a:cubicBezTo>
                  <a:pt x="123" y="41"/>
                  <a:pt x="124" y="42"/>
                  <a:pt x="125" y="43"/>
                </a:cubicBezTo>
                <a:cubicBezTo>
                  <a:pt x="163" y="82"/>
                  <a:pt x="163" y="82"/>
                  <a:pt x="163" y="82"/>
                </a:cubicBezTo>
                <a:cubicBezTo>
                  <a:pt x="165" y="83"/>
                  <a:pt x="167" y="86"/>
                  <a:pt x="168" y="89"/>
                </a:cubicBezTo>
                <a:cubicBezTo>
                  <a:pt x="169" y="92"/>
                  <a:pt x="170" y="95"/>
                  <a:pt x="170" y="97"/>
                </a:cubicBezTo>
                <a:close/>
                <a:moveTo>
                  <a:pt x="97" y="21"/>
                </a:moveTo>
                <a:cubicBezTo>
                  <a:pt x="97" y="15"/>
                  <a:pt x="97" y="15"/>
                  <a:pt x="97" y="15"/>
                </a:cubicBezTo>
                <a:cubicBezTo>
                  <a:pt x="97" y="15"/>
                  <a:pt x="97" y="14"/>
                  <a:pt x="96" y="13"/>
                </a:cubicBezTo>
                <a:cubicBezTo>
                  <a:pt x="96" y="13"/>
                  <a:pt x="95" y="12"/>
                  <a:pt x="94" y="12"/>
                </a:cubicBezTo>
                <a:cubicBezTo>
                  <a:pt x="27" y="12"/>
                  <a:pt x="27" y="12"/>
                  <a:pt x="27" y="12"/>
                </a:cubicBezTo>
                <a:cubicBezTo>
                  <a:pt x="27" y="12"/>
                  <a:pt x="26" y="13"/>
                  <a:pt x="25" y="13"/>
                </a:cubicBezTo>
                <a:cubicBezTo>
                  <a:pt x="25" y="14"/>
                  <a:pt x="24" y="15"/>
                  <a:pt x="24" y="15"/>
                </a:cubicBezTo>
                <a:cubicBezTo>
                  <a:pt x="24" y="21"/>
                  <a:pt x="24" y="21"/>
                  <a:pt x="24" y="21"/>
                </a:cubicBezTo>
                <a:cubicBezTo>
                  <a:pt x="24" y="22"/>
                  <a:pt x="25" y="23"/>
                  <a:pt x="25" y="24"/>
                </a:cubicBezTo>
                <a:cubicBezTo>
                  <a:pt x="26" y="24"/>
                  <a:pt x="27" y="24"/>
                  <a:pt x="27" y="24"/>
                </a:cubicBezTo>
                <a:cubicBezTo>
                  <a:pt x="94" y="24"/>
                  <a:pt x="94" y="24"/>
                  <a:pt x="94" y="24"/>
                </a:cubicBezTo>
                <a:cubicBezTo>
                  <a:pt x="95" y="24"/>
                  <a:pt x="96" y="24"/>
                  <a:pt x="96" y="24"/>
                </a:cubicBezTo>
                <a:cubicBezTo>
                  <a:pt x="97" y="23"/>
                  <a:pt x="97" y="22"/>
                  <a:pt x="97" y="21"/>
                </a:cubicBezTo>
                <a:close/>
                <a:moveTo>
                  <a:pt x="73" y="158"/>
                </a:moveTo>
                <a:cubicBezTo>
                  <a:pt x="158" y="158"/>
                  <a:pt x="158" y="158"/>
                  <a:pt x="158" y="158"/>
                </a:cubicBezTo>
                <a:cubicBezTo>
                  <a:pt x="158" y="97"/>
                  <a:pt x="158" y="97"/>
                  <a:pt x="158" y="97"/>
                </a:cubicBezTo>
                <a:cubicBezTo>
                  <a:pt x="118" y="97"/>
                  <a:pt x="118" y="97"/>
                  <a:pt x="118" y="97"/>
                </a:cubicBezTo>
                <a:cubicBezTo>
                  <a:pt x="116" y="97"/>
                  <a:pt x="114" y="96"/>
                  <a:pt x="112" y="94"/>
                </a:cubicBezTo>
                <a:cubicBezTo>
                  <a:pt x="110" y="93"/>
                  <a:pt x="109" y="90"/>
                  <a:pt x="109" y="88"/>
                </a:cubicBezTo>
                <a:cubicBezTo>
                  <a:pt x="109" y="49"/>
                  <a:pt x="109" y="49"/>
                  <a:pt x="109" y="49"/>
                </a:cubicBezTo>
                <a:cubicBezTo>
                  <a:pt x="73" y="49"/>
                  <a:pt x="73" y="49"/>
                  <a:pt x="73" y="49"/>
                </a:cubicBezTo>
                <a:lnTo>
                  <a:pt x="73" y="158"/>
                </a:lnTo>
                <a:close/>
                <a:moveTo>
                  <a:pt x="121" y="85"/>
                </a:moveTo>
                <a:cubicBezTo>
                  <a:pt x="150" y="85"/>
                  <a:pt x="150" y="85"/>
                  <a:pt x="150" y="85"/>
                </a:cubicBezTo>
                <a:cubicBezTo>
                  <a:pt x="121" y="57"/>
                  <a:pt x="121" y="57"/>
                  <a:pt x="121" y="57"/>
                </a:cubicBezTo>
                <a:lnTo>
                  <a:pt x="121" y="8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2" name="Freeform 213"/>
          <p:cNvSpPr>
            <a:spLocks noEditPoints="1"/>
          </p:cNvSpPr>
          <p:nvPr/>
        </p:nvSpPr>
        <p:spPr bwMode="auto">
          <a:xfrm>
            <a:off x="4562632" y="4138958"/>
            <a:ext cx="133197" cy="201877"/>
          </a:xfrm>
          <a:custGeom>
            <a:avLst/>
            <a:gdLst>
              <a:gd name="T0" fmla="*/ 87 w 97"/>
              <a:gd name="T1" fmla="*/ 68 h 146"/>
              <a:gd name="T2" fmla="*/ 75 w 97"/>
              <a:gd name="T3" fmla="*/ 85 h 146"/>
              <a:gd name="T4" fmla="*/ 76 w 97"/>
              <a:gd name="T5" fmla="*/ 103 h 146"/>
              <a:gd name="T6" fmla="*/ 76 w 97"/>
              <a:gd name="T7" fmla="*/ 115 h 146"/>
              <a:gd name="T8" fmla="*/ 73 w 97"/>
              <a:gd name="T9" fmla="*/ 127 h 146"/>
              <a:gd name="T10" fmla="*/ 63 w 97"/>
              <a:gd name="T11" fmla="*/ 136 h 146"/>
              <a:gd name="T12" fmla="*/ 49 w 97"/>
              <a:gd name="T13" fmla="*/ 146 h 146"/>
              <a:gd name="T14" fmla="*/ 35 w 97"/>
              <a:gd name="T15" fmla="*/ 136 h 146"/>
              <a:gd name="T16" fmla="*/ 25 w 97"/>
              <a:gd name="T17" fmla="*/ 127 h 146"/>
              <a:gd name="T18" fmla="*/ 22 w 97"/>
              <a:gd name="T19" fmla="*/ 115 h 146"/>
              <a:gd name="T20" fmla="*/ 22 w 97"/>
              <a:gd name="T21" fmla="*/ 103 h 146"/>
              <a:gd name="T22" fmla="*/ 23 w 97"/>
              <a:gd name="T23" fmla="*/ 85 h 146"/>
              <a:gd name="T24" fmla="*/ 10 w 97"/>
              <a:gd name="T25" fmla="*/ 68 h 146"/>
              <a:gd name="T26" fmla="*/ 5 w 97"/>
              <a:gd name="T27" fmla="*/ 25 h 146"/>
              <a:gd name="T28" fmla="*/ 31 w 97"/>
              <a:gd name="T29" fmla="*/ 3 h 146"/>
              <a:gd name="T30" fmla="*/ 66 w 97"/>
              <a:gd name="T31" fmla="*/ 3 h 146"/>
              <a:gd name="T32" fmla="*/ 93 w 97"/>
              <a:gd name="T33" fmla="*/ 25 h 146"/>
              <a:gd name="T34" fmla="*/ 85 w 97"/>
              <a:gd name="T35" fmla="*/ 43 h 146"/>
              <a:gd name="T36" fmla="*/ 73 w 97"/>
              <a:gd name="T37" fmla="*/ 20 h 146"/>
              <a:gd name="T38" fmla="*/ 49 w 97"/>
              <a:gd name="T39" fmla="*/ 12 h 146"/>
              <a:gd name="T40" fmla="*/ 24 w 97"/>
              <a:gd name="T41" fmla="*/ 20 h 146"/>
              <a:gd name="T42" fmla="*/ 13 w 97"/>
              <a:gd name="T43" fmla="*/ 43 h 146"/>
              <a:gd name="T44" fmla="*/ 22 w 97"/>
              <a:gd name="T45" fmla="*/ 63 h 146"/>
              <a:gd name="T46" fmla="*/ 38 w 97"/>
              <a:gd name="T47" fmla="*/ 94 h 146"/>
              <a:gd name="T48" fmla="*/ 73 w 97"/>
              <a:gd name="T49" fmla="*/ 66 h 146"/>
              <a:gd name="T50" fmla="*/ 79 w 97"/>
              <a:gd name="T51" fmla="*/ 60 h 146"/>
              <a:gd name="T52" fmla="*/ 70 w 97"/>
              <a:gd name="T53" fmla="*/ 43 h 146"/>
              <a:gd name="T54" fmla="*/ 67 w 97"/>
              <a:gd name="T55" fmla="*/ 46 h 146"/>
              <a:gd name="T56" fmla="*/ 64 w 97"/>
              <a:gd name="T57" fmla="*/ 43 h 146"/>
              <a:gd name="T58" fmla="*/ 49 w 97"/>
              <a:gd name="T59" fmla="*/ 34 h 146"/>
              <a:gd name="T60" fmla="*/ 46 w 97"/>
              <a:gd name="T61" fmla="*/ 31 h 146"/>
              <a:gd name="T62" fmla="*/ 49 w 97"/>
              <a:gd name="T63" fmla="*/ 28 h 146"/>
              <a:gd name="T64" fmla="*/ 66 w 97"/>
              <a:gd name="T65" fmla="*/ 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46">
                <a:moveTo>
                  <a:pt x="97" y="43"/>
                </a:moveTo>
                <a:cubicBezTo>
                  <a:pt x="97" y="52"/>
                  <a:pt x="94" y="61"/>
                  <a:pt x="87" y="68"/>
                </a:cubicBezTo>
                <a:cubicBezTo>
                  <a:pt x="85" y="71"/>
                  <a:pt x="82" y="74"/>
                  <a:pt x="80" y="76"/>
                </a:cubicBezTo>
                <a:cubicBezTo>
                  <a:pt x="79" y="79"/>
                  <a:pt x="77" y="82"/>
                  <a:pt x="75" y="85"/>
                </a:cubicBezTo>
                <a:cubicBezTo>
                  <a:pt x="73" y="89"/>
                  <a:pt x="72" y="92"/>
                  <a:pt x="72" y="95"/>
                </a:cubicBezTo>
                <a:cubicBezTo>
                  <a:pt x="75" y="97"/>
                  <a:pt x="76" y="100"/>
                  <a:pt x="76" y="103"/>
                </a:cubicBezTo>
                <a:cubicBezTo>
                  <a:pt x="76" y="106"/>
                  <a:pt x="75" y="108"/>
                  <a:pt x="74" y="109"/>
                </a:cubicBezTo>
                <a:cubicBezTo>
                  <a:pt x="75" y="111"/>
                  <a:pt x="76" y="113"/>
                  <a:pt x="76" y="115"/>
                </a:cubicBezTo>
                <a:cubicBezTo>
                  <a:pt x="76" y="119"/>
                  <a:pt x="75" y="121"/>
                  <a:pt x="72" y="123"/>
                </a:cubicBezTo>
                <a:cubicBezTo>
                  <a:pt x="73" y="124"/>
                  <a:pt x="73" y="126"/>
                  <a:pt x="73" y="127"/>
                </a:cubicBezTo>
                <a:cubicBezTo>
                  <a:pt x="73" y="130"/>
                  <a:pt x="72" y="133"/>
                  <a:pt x="70" y="134"/>
                </a:cubicBezTo>
                <a:cubicBezTo>
                  <a:pt x="68" y="136"/>
                  <a:pt x="66" y="136"/>
                  <a:pt x="63" y="136"/>
                </a:cubicBezTo>
                <a:cubicBezTo>
                  <a:pt x="61" y="139"/>
                  <a:pt x="60" y="141"/>
                  <a:pt x="57" y="143"/>
                </a:cubicBezTo>
                <a:cubicBezTo>
                  <a:pt x="55" y="145"/>
                  <a:pt x="52" y="146"/>
                  <a:pt x="49" y="146"/>
                </a:cubicBezTo>
                <a:cubicBezTo>
                  <a:pt x="46" y="146"/>
                  <a:pt x="43" y="145"/>
                  <a:pt x="41" y="143"/>
                </a:cubicBezTo>
                <a:cubicBezTo>
                  <a:pt x="38" y="141"/>
                  <a:pt x="36" y="139"/>
                  <a:pt x="35" y="136"/>
                </a:cubicBezTo>
                <a:cubicBezTo>
                  <a:pt x="32" y="136"/>
                  <a:pt x="30" y="136"/>
                  <a:pt x="28" y="134"/>
                </a:cubicBezTo>
                <a:cubicBezTo>
                  <a:pt x="26" y="133"/>
                  <a:pt x="25" y="130"/>
                  <a:pt x="25" y="127"/>
                </a:cubicBezTo>
                <a:cubicBezTo>
                  <a:pt x="25" y="126"/>
                  <a:pt x="25" y="124"/>
                  <a:pt x="26" y="123"/>
                </a:cubicBezTo>
                <a:cubicBezTo>
                  <a:pt x="23" y="121"/>
                  <a:pt x="22" y="119"/>
                  <a:pt x="22" y="115"/>
                </a:cubicBezTo>
                <a:cubicBezTo>
                  <a:pt x="22" y="113"/>
                  <a:pt x="22" y="111"/>
                  <a:pt x="24" y="109"/>
                </a:cubicBezTo>
                <a:cubicBezTo>
                  <a:pt x="22" y="108"/>
                  <a:pt x="22" y="106"/>
                  <a:pt x="22" y="103"/>
                </a:cubicBezTo>
                <a:cubicBezTo>
                  <a:pt x="22" y="100"/>
                  <a:pt x="23" y="97"/>
                  <a:pt x="26" y="95"/>
                </a:cubicBezTo>
                <a:cubicBezTo>
                  <a:pt x="26" y="92"/>
                  <a:pt x="25" y="89"/>
                  <a:pt x="23" y="85"/>
                </a:cubicBezTo>
                <a:cubicBezTo>
                  <a:pt x="21" y="82"/>
                  <a:pt x="19" y="79"/>
                  <a:pt x="17" y="76"/>
                </a:cubicBezTo>
                <a:cubicBezTo>
                  <a:pt x="15" y="74"/>
                  <a:pt x="13" y="71"/>
                  <a:pt x="10" y="68"/>
                </a:cubicBezTo>
                <a:cubicBezTo>
                  <a:pt x="4" y="61"/>
                  <a:pt x="0" y="52"/>
                  <a:pt x="0" y="43"/>
                </a:cubicBezTo>
                <a:cubicBezTo>
                  <a:pt x="0" y="36"/>
                  <a:pt x="2" y="31"/>
                  <a:pt x="5" y="25"/>
                </a:cubicBezTo>
                <a:cubicBezTo>
                  <a:pt x="7" y="20"/>
                  <a:pt x="11" y="15"/>
                  <a:pt x="16" y="12"/>
                </a:cubicBezTo>
                <a:cubicBezTo>
                  <a:pt x="20" y="8"/>
                  <a:pt x="25" y="5"/>
                  <a:pt x="31" y="3"/>
                </a:cubicBezTo>
                <a:cubicBezTo>
                  <a:pt x="37" y="1"/>
                  <a:pt x="43" y="0"/>
                  <a:pt x="49" y="0"/>
                </a:cubicBezTo>
                <a:cubicBezTo>
                  <a:pt x="55" y="0"/>
                  <a:pt x="61" y="1"/>
                  <a:pt x="66" y="3"/>
                </a:cubicBezTo>
                <a:cubicBezTo>
                  <a:pt x="72" y="5"/>
                  <a:pt x="77" y="8"/>
                  <a:pt x="82" y="12"/>
                </a:cubicBezTo>
                <a:cubicBezTo>
                  <a:pt x="87" y="15"/>
                  <a:pt x="90" y="20"/>
                  <a:pt x="93" y="25"/>
                </a:cubicBezTo>
                <a:cubicBezTo>
                  <a:pt x="96" y="31"/>
                  <a:pt x="97" y="36"/>
                  <a:pt x="97" y="43"/>
                </a:cubicBezTo>
                <a:close/>
                <a:moveTo>
                  <a:pt x="85" y="43"/>
                </a:moveTo>
                <a:cubicBezTo>
                  <a:pt x="85" y="38"/>
                  <a:pt x="84" y="34"/>
                  <a:pt x="82" y="30"/>
                </a:cubicBezTo>
                <a:cubicBezTo>
                  <a:pt x="80" y="26"/>
                  <a:pt x="77" y="23"/>
                  <a:pt x="73" y="20"/>
                </a:cubicBezTo>
                <a:cubicBezTo>
                  <a:pt x="70" y="18"/>
                  <a:pt x="66" y="16"/>
                  <a:pt x="62" y="15"/>
                </a:cubicBezTo>
                <a:cubicBezTo>
                  <a:pt x="57" y="13"/>
                  <a:pt x="53" y="12"/>
                  <a:pt x="49" y="12"/>
                </a:cubicBezTo>
                <a:cubicBezTo>
                  <a:pt x="44" y="12"/>
                  <a:pt x="40" y="13"/>
                  <a:pt x="36" y="15"/>
                </a:cubicBezTo>
                <a:cubicBezTo>
                  <a:pt x="32" y="16"/>
                  <a:pt x="28" y="18"/>
                  <a:pt x="24" y="20"/>
                </a:cubicBezTo>
                <a:cubicBezTo>
                  <a:pt x="21" y="23"/>
                  <a:pt x="18" y="26"/>
                  <a:pt x="16" y="30"/>
                </a:cubicBezTo>
                <a:cubicBezTo>
                  <a:pt x="14" y="34"/>
                  <a:pt x="13" y="38"/>
                  <a:pt x="13" y="43"/>
                </a:cubicBezTo>
                <a:cubicBezTo>
                  <a:pt x="13" y="49"/>
                  <a:pt x="15" y="55"/>
                  <a:pt x="19" y="60"/>
                </a:cubicBezTo>
                <a:cubicBezTo>
                  <a:pt x="20" y="60"/>
                  <a:pt x="21" y="61"/>
                  <a:pt x="22" y="63"/>
                </a:cubicBezTo>
                <a:cubicBezTo>
                  <a:pt x="23" y="64"/>
                  <a:pt x="24" y="65"/>
                  <a:pt x="25" y="66"/>
                </a:cubicBezTo>
                <a:cubicBezTo>
                  <a:pt x="33" y="76"/>
                  <a:pt x="37" y="85"/>
                  <a:pt x="38" y="94"/>
                </a:cubicBezTo>
                <a:cubicBezTo>
                  <a:pt x="60" y="94"/>
                  <a:pt x="60" y="94"/>
                  <a:pt x="60" y="94"/>
                </a:cubicBezTo>
                <a:cubicBezTo>
                  <a:pt x="60" y="85"/>
                  <a:pt x="65" y="76"/>
                  <a:pt x="73" y="66"/>
                </a:cubicBezTo>
                <a:cubicBezTo>
                  <a:pt x="74" y="65"/>
                  <a:pt x="75" y="64"/>
                  <a:pt x="76" y="63"/>
                </a:cubicBezTo>
                <a:cubicBezTo>
                  <a:pt x="77" y="61"/>
                  <a:pt x="78" y="60"/>
                  <a:pt x="79" y="60"/>
                </a:cubicBezTo>
                <a:cubicBezTo>
                  <a:pt x="83" y="55"/>
                  <a:pt x="85" y="49"/>
                  <a:pt x="85" y="43"/>
                </a:cubicBezTo>
                <a:close/>
                <a:moveTo>
                  <a:pt x="70" y="43"/>
                </a:moveTo>
                <a:cubicBezTo>
                  <a:pt x="70" y="43"/>
                  <a:pt x="70" y="44"/>
                  <a:pt x="69" y="45"/>
                </a:cubicBezTo>
                <a:cubicBezTo>
                  <a:pt x="68" y="45"/>
                  <a:pt x="68" y="46"/>
                  <a:pt x="67" y="46"/>
                </a:cubicBezTo>
                <a:cubicBezTo>
                  <a:pt x="66" y="46"/>
                  <a:pt x="65" y="45"/>
                  <a:pt x="65" y="45"/>
                </a:cubicBezTo>
                <a:cubicBezTo>
                  <a:pt x="64" y="44"/>
                  <a:pt x="64" y="43"/>
                  <a:pt x="64" y="43"/>
                </a:cubicBezTo>
                <a:cubicBezTo>
                  <a:pt x="64" y="40"/>
                  <a:pt x="62" y="38"/>
                  <a:pt x="59" y="36"/>
                </a:cubicBezTo>
                <a:cubicBezTo>
                  <a:pt x="55" y="34"/>
                  <a:pt x="52" y="34"/>
                  <a:pt x="49" y="34"/>
                </a:cubicBezTo>
                <a:cubicBezTo>
                  <a:pt x="48" y="34"/>
                  <a:pt x="47" y="33"/>
                  <a:pt x="47" y="33"/>
                </a:cubicBezTo>
                <a:cubicBezTo>
                  <a:pt x="46" y="32"/>
                  <a:pt x="46" y="31"/>
                  <a:pt x="46" y="31"/>
                </a:cubicBezTo>
                <a:cubicBezTo>
                  <a:pt x="46" y="30"/>
                  <a:pt x="46" y="29"/>
                  <a:pt x="47" y="28"/>
                </a:cubicBezTo>
                <a:cubicBezTo>
                  <a:pt x="47" y="28"/>
                  <a:pt x="48" y="28"/>
                  <a:pt x="49" y="28"/>
                </a:cubicBezTo>
                <a:cubicBezTo>
                  <a:pt x="52" y="28"/>
                  <a:pt x="55" y="28"/>
                  <a:pt x="58" y="29"/>
                </a:cubicBezTo>
                <a:cubicBezTo>
                  <a:pt x="61" y="30"/>
                  <a:pt x="64" y="32"/>
                  <a:pt x="66" y="34"/>
                </a:cubicBezTo>
                <a:cubicBezTo>
                  <a:pt x="69" y="37"/>
                  <a:pt x="70" y="39"/>
                  <a:pt x="70" y="4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3" name="Freeform 214"/>
          <p:cNvSpPr>
            <a:spLocks noEditPoints="1"/>
          </p:cNvSpPr>
          <p:nvPr/>
        </p:nvSpPr>
        <p:spPr bwMode="auto">
          <a:xfrm>
            <a:off x="4758265" y="4159770"/>
            <a:ext cx="233094" cy="176903"/>
          </a:xfrm>
          <a:custGeom>
            <a:avLst/>
            <a:gdLst>
              <a:gd name="T0" fmla="*/ 169 w 169"/>
              <a:gd name="T1" fmla="*/ 34 h 128"/>
              <a:gd name="T2" fmla="*/ 169 w 169"/>
              <a:gd name="T3" fmla="*/ 36 h 128"/>
              <a:gd name="T4" fmla="*/ 138 w 169"/>
              <a:gd name="T5" fmla="*/ 66 h 128"/>
              <a:gd name="T6" fmla="*/ 136 w 169"/>
              <a:gd name="T7" fmla="*/ 67 h 128"/>
              <a:gd name="T8" fmla="*/ 134 w 169"/>
              <a:gd name="T9" fmla="*/ 66 h 128"/>
              <a:gd name="T10" fmla="*/ 133 w 169"/>
              <a:gd name="T11" fmla="*/ 64 h 128"/>
              <a:gd name="T12" fmla="*/ 133 w 169"/>
              <a:gd name="T13" fmla="*/ 46 h 128"/>
              <a:gd name="T14" fmla="*/ 3 w 169"/>
              <a:gd name="T15" fmla="*/ 46 h 128"/>
              <a:gd name="T16" fmla="*/ 1 w 169"/>
              <a:gd name="T17" fmla="*/ 45 h 128"/>
              <a:gd name="T18" fmla="*/ 0 w 169"/>
              <a:gd name="T19" fmla="*/ 43 h 128"/>
              <a:gd name="T20" fmla="*/ 0 w 169"/>
              <a:gd name="T21" fmla="*/ 25 h 128"/>
              <a:gd name="T22" fmla="*/ 1 w 169"/>
              <a:gd name="T23" fmla="*/ 23 h 128"/>
              <a:gd name="T24" fmla="*/ 3 w 169"/>
              <a:gd name="T25" fmla="*/ 22 h 128"/>
              <a:gd name="T26" fmla="*/ 133 w 169"/>
              <a:gd name="T27" fmla="*/ 22 h 128"/>
              <a:gd name="T28" fmla="*/ 133 w 169"/>
              <a:gd name="T29" fmla="*/ 3 h 128"/>
              <a:gd name="T30" fmla="*/ 134 w 169"/>
              <a:gd name="T31" fmla="*/ 1 h 128"/>
              <a:gd name="T32" fmla="*/ 136 w 169"/>
              <a:gd name="T33" fmla="*/ 0 h 128"/>
              <a:gd name="T34" fmla="*/ 138 w 169"/>
              <a:gd name="T35" fmla="*/ 1 h 128"/>
              <a:gd name="T36" fmla="*/ 169 w 169"/>
              <a:gd name="T37" fmla="*/ 32 h 128"/>
              <a:gd name="T38" fmla="*/ 169 w 169"/>
              <a:gd name="T39" fmla="*/ 34 h 128"/>
              <a:gd name="T40" fmla="*/ 169 w 169"/>
              <a:gd name="T41" fmla="*/ 85 h 128"/>
              <a:gd name="T42" fmla="*/ 169 w 169"/>
              <a:gd name="T43" fmla="*/ 103 h 128"/>
              <a:gd name="T44" fmla="*/ 168 w 169"/>
              <a:gd name="T45" fmla="*/ 105 h 128"/>
              <a:gd name="T46" fmla="*/ 166 w 169"/>
              <a:gd name="T47" fmla="*/ 106 h 128"/>
              <a:gd name="T48" fmla="*/ 36 w 169"/>
              <a:gd name="T49" fmla="*/ 106 h 128"/>
              <a:gd name="T50" fmla="*/ 36 w 169"/>
              <a:gd name="T51" fmla="*/ 124 h 128"/>
              <a:gd name="T52" fmla="*/ 35 w 169"/>
              <a:gd name="T53" fmla="*/ 127 h 128"/>
              <a:gd name="T54" fmla="*/ 33 w 169"/>
              <a:gd name="T55" fmla="*/ 128 h 128"/>
              <a:gd name="T56" fmla="*/ 31 w 169"/>
              <a:gd name="T57" fmla="*/ 127 h 128"/>
              <a:gd name="T58" fmla="*/ 1 w 169"/>
              <a:gd name="T59" fmla="*/ 96 h 128"/>
              <a:gd name="T60" fmla="*/ 0 w 169"/>
              <a:gd name="T61" fmla="*/ 94 h 128"/>
              <a:gd name="T62" fmla="*/ 1 w 169"/>
              <a:gd name="T63" fmla="*/ 92 h 128"/>
              <a:gd name="T64" fmla="*/ 31 w 169"/>
              <a:gd name="T65" fmla="*/ 62 h 128"/>
              <a:gd name="T66" fmla="*/ 33 w 169"/>
              <a:gd name="T67" fmla="*/ 61 h 128"/>
              <a:gd name="T68" fmla="*/ 35 w 169"/>
              <a:gd name="T69" fmla="*/ 62 h 128"/>
              <a:gd name="T70" fmla="*/ 36 w 169"/>
              <a:gd name="T71" fmla="*/ 64 h 128"/>
              <a:gd name="T72" fmla="*/ 36 w 169"/>
              <a:gd name="T73" fmla="*/ 82 h 128"/>
              <a:gd name="T74" fmla="*/ 166 w 169"/>
              <a:gd name="T75" fmla="*/ 82 h 128"/>
              <a:gd name="T76" fmla="*/ 168 w 169"/>
              <a:gd name="T77" fmla="*/ 83 h 128"/>
              <a:gd name="T78" fmla="*/ 169 w 169"/>
              <a:gd name="T79" fmla="*/ 8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 h="128">
                <a:moveTo>
                  <a:pt x="169" y="34"/>
                </a:moveTo>
                <a:cubicBezTo>
                  <a:pt x="169" y="35"/>
                  <a:pt x="169" y="35"/>
                  <a:pt x="169" y="36"/>
                </a:cubicBezTo>
                <a:cubicBezTo>
                  <a:pt x="138" y="66"/>
                  <a:pt x="138" y="66"/>
                  <a:pt x="138" y="66"/>
                </a:cubicBezTo>
                <a:cubicBezTo>
                  <a:pt x="138" y="67"/>
                  <a:pt x="137" y="67"/>
                  <a:pt x="136" y="67"/>
                </a:cubicBezTo>
                <a:cubicBezTo>
                  <a:pt x="135" y="67"/>
                  <a:pt x="135" y="67"/>
                  <a:pt x="134" y="66"/>
                </a:cubicBezTo>
                <a:cubicBezTo>
                  <a:pt x="133" y="66"/>
                  <a:pt x="133" y="65"/>
                  <a:pt x="133" y="64"/>
                </a:cubicBezTo>
                <a:cubicBezTo>
                  <a:pt x="133" y="46"/>
                  <a:pt x="133" y="46"/>
                  <a:pt x="133" y="46"/>
                </a:cubicBezTo>
                <a:cubicBezTo>
                  <a:pt x="3" y="46"/>
                  <a:pt x="3" y="46"/>
                  <a:pt x="3" y="46"/>
                </a:cubicBezTo>
                <a:cubicBezTo>
                  <a:pt x="2" y="46"/>
                  <a:pt x="1" y="46"/>
                  <a:pt x="1" y="45"/>
                </a:cubicBezTo>
                <a:cubicBezTo>
                  <a:pt x="0" y="44"/>
                  <a:pt x="0" y="44"/>
                  <a:pt x="0" y="43"/>
                </a:cubicBezTo>
                <a:cubicBezTo>
                  <a:pt x="0" y="25"/>
                  <a:pt x="0" y="25"/>
                  <a:pt x="0" y="25"/>
                </a:cubicBezTo>
                <a:cubicBezTo>
                  <a:pt x="0" y="24"/>
                  <a:pt x="0" y="23"/>
                  <a:pt x="1" y="23"/>
                </a:cubicBezTo>
                <a:cubicBezTo>
                  <a:pt x="1" y="22"/>
                  <a:pt x="2" y="22"/>
                  <a:pt x="3" y="22"/>
                </a:cubicBezTo>
                <a:cubicBezTo>
                  <a:pt x="133" y="22"/>
                  <a:pt x="133" y="22"/>
                  <a:pt x="133" y="22"/>
                </a:cubicBezTo>
                <a:cubicBezTo>
                  <a:pt x="133" y="3"/>
                  <a:pt x="133" y="3"/>
                  <a:pt x="133" y="3"/>
                </a:cubicBezTo>
                <a:cubicBezTo>
                  <a:pt x="133" y="3"/>
                  <a:pt x="133" y="2"/>
                  <a:pt x="134" y="1"/>
                </a:cubicBezTo>
                <a:cubicBezTo>
                  <a:pt x="134" y="1"/>
                  <a:pt x="135" y="0"/>
                  <a:pt x="136" y="0"/>
                </a:cubicBezTo>
                <a:cubicBezTo>
                  <a:pt x="137" y="0"/>
                  <a:pt x="138" y="1"/>
                  <a:pt x="138" y="1"/>
                </a:cubicBezTo>
                <a:cubicBezTo>
                  <a:pt x="169" y="32"/>
                  <a:pt x="169" y="32"/>
                  <a:pt x="169" y="32"/>
                </a:cubicBezTo>
                <a:cubicBezTo>
                  <a:pt x="169" y="32"/>
                  <a:pt x="169" y="33"/>
                  <a:pt x="169" y="34"/>
                </a:cubicBezTo>
                <a:close/>
                <a:moveTo>
                  <a:pt x="169" y="85"/>
                </a:moveTo>
                <a:cubicBezTo>
                  <a:pt x="169" y="103"/>
                  <a:pt x="169" y="103"/>
                  <a:pt x="169" y="103"/>
                </a:cubicBezTo>
                <a:cubicBezTo>
                  <a:pt x="169" y="104"/>
                  <a:pt x="169" y="105"/>
                  <a:pt x="168" y="105"/>
                </a:cubicBezTo>
                <a:cubicBezTo>
                  <a:pt x="168" y="106"/>
                  <a:pt x="167" y="106"/>
                  <a:pt x="166" y="106"/>
                </a:cubicBezTo>
                <a:cubicBezTo>
                  <a:pt x="36" y="106"/>
                  <a:pt x="36" y="106"/>
                  <a:pt x="36" y="106"/>
                </a:cubicBezTo>
                <a:cubicBezTo>
                  <a:pt x="36" y="124"/>
                  <a:pt x="36" y="124"/>
                  <a:pt x="36" y="124"/>
                </a:cubicBezTo>
                <a:cubicBezTo>
                  <a:pt x="36" y="125"/>
                  <a:pt x="36" y="126"/>
                  <a:pt x="35" y="127"/>
                </a:cubicBezTo>
                <a:cubicBezTo>
                  <a:pt x="35" y="127"/>
                  <a:pt x="34" y="128"/>
                  <a:pt x="33" y="128"/>
                </a:cubicBezTo>
                <a:cubicBezTo>
                  <a:pt x="32" y="128"/>
                  <a:pt x="32" y="127"/>
                  <a:pt x="31" y="127"/>
                </a:cubicBezTo>
                <a:cubicBezTo>
                  <a:pt x="1" y="96"/>
                  <a:pt x="1" y="96"/>
                  <a:pt x="1" y="96"/>
                </a:cubicBezTo>
                <a:cubicBezTo>
                  <a:pt x="0" y="96"/>
                  <a:pt x="0" y="95"/>
                  <a:pt x="0" y="94"/>
                </a:cubicBezTo>
                <a:cubicBezTo>
                  <a:pt x="0" y="93"/>
                  <a:pt x="0" y="93"/>
                  <a:pt x="1" y="92"/>
                </a:cubicBezTo>
                <a:cubicBezTo>
                  <a:pt x="31" y="62"/>
                  <a:pt x="31" y="62"/>
                  <a:pt x="31" y="62"/>
                </a:cubicBezTo>
                <a:cubicBezTo>
                  <a:pt x="32" y="61"/>
                  <a:pt x="32" y="61"/>
                  <a:pt x="33" y="61"/>
                </a:cubicBezTo>
                <a:cubicBezTo>
                  <a:pt x="34" y="61"/>
                  <a:pt x="35" y="61"/>
                  <a:pt x="35" y="62"/>
                </a:cubicBezTo>
                <a:cubicBezTo>
                  <a:pt x="36" y="62"/>
                  <a:pt x="36" y="63"/>
                  <a:pt x="36" y="64"/>
                </a:cubicBezTo>
                <a:cubicBezTo>
                  <a:pt x="36" y="82"/>
                  <a:pt x="36" y="82"/>
                  <a:pt x="36" y="82"/>
                </a:cubicBezTo>
                <a:cubicBezTo>
                  <a:pt x="166" y="82"/>
                  <a:pt x="166" y="82"/>
                  <a:pt x="166" y="82"/>
                </a:cubicBezTo>
                <a:cubicBezTo>
                  <a:pt x="167" y="82"/>
                  <a:pt x="168" y="82"/>
                  <a:pt x="168" y="83"/>
                </a:cubicBezTo>
                <a:cubicBezTo>
                  <a:pt x="169" y="84"/>
                  <a:pt x="169" y="84"/>
                  <a:pt x="169" y="8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4" name="Freeform 215"/>
          <p:cNvSpPr>
            <a:spLocks noEditPoints="1"/>
          </p:cNvSpPr>
          <p:nvPr/>
        </p:nvSpPr>
        <p:spPr bwMode="auto">
          <a:xfrm>
            <a:off x="5053795" y="4138958"/>
            <a:ext cx="249744" cy="185228"/>
          </a:xfrm>
          <a:custGeom>
            <a:avLst/>
            <a:gdLst>
              <a:gd name="T0" fmla="*/ 182 w 182"/>
              <a:gd name="T1" fmla="*/ 97 h 133"/>
              <a:gd name="T2" fmla="*/ 171 w 182"/>
              <a:gd name="T3" fmla="*/ 123 h 133"/>
              <a:gd name="T4" fmla="*/ 145 w 182"/>
              <a:gd name="T5" fmla="*/ 133 h 133"/>
              <a:gd name="T6" fmla="*/ 42 w 182"/>
              <a:gd name="T7" fmla="*/ 133 h 133"/>
              <a:gd name="T8" fmla="*/ 13 w 182"/>
              <a:gd name="T9" fmla="*/ 121 h 133"/>
              <a:gd name="T10" fmla="*/ 0 w 182"/>
              <a:gd name="T11" fmla="*/ 91 h 133"/>
              <a:gd name="T12" fmla="*/ 7 w 182"/>
              <a:gd name="T13" fmla="*/ 68 h 133"/>
              <a:gd name="T14" fmla="*/ 25 w 182"/>
              <a:gd name="T15" fmla="*/ 53 h 133"/>
              <a:gd name="T16" fmla="*/ 24 w 182"/>
              <a:gd name="T17" fmla="*/ 49 h 133"/>
              <a:gd name="T18" fmla="*/ 38 w 182"/>
              <a:gd name="T19" fmla="*/ 15 h 133"/>
              <a:gd name="T20" fmla="*/ 73 w 182"/>
              <a:gd name="T21" fmla="*/ 0 h 133"/>
              <a:gd name="T22" fmla="*/ 100 w 182"/>
              <a:gd name="T23" fmla="*/ 9 h 133"/>
              <a:gd name="T24" fmla="*/ 118 w 182"/>
              <a:gd name="T25" fmla="*/ 30 h 133"/>
              <a:gd name="T26" fmla="*/ 133 w 182"/>
              <a:gd name="T27" fmla="*/ 25 h 133"/>
              <a:gd name="T28" fmla="*/ 150 w 182"/>
              <a:gd name="T29" fmla="*/ 32 h 133"/>
              <a:gd name="T30" fmla="*/ 157 w 182"/>
              <a:gd name="T31" fmla="*/ 49 h 133"/>
              <a:gd name="T32" fmla="*/ 154 w 182"/>
              <a:gd name="T33" fmla="*/ 62 h 133"/>
              <a:gd name="T34" fmla="*/ 174 w 182"/>
              <a:gd name="T35" fmla="*/ 75 h 133"/>
              <a:gd name="T36" fmla="*/ 182 w 182"/>
              <a:gd name="T37" fmla="*/ 97 h 133"/>
              <a:gd name="T38" fmla="*/ 121 w 182"/>
              <a:gd name="T39" fmla="*/ 76 h 133"/>
              <a:gd name="T40" fmla="*/ 120 w 182"/>
              <a:gd name="T41" fmla="*/ 74 h 133"/>
              <a:gd name="T42" fmla="*/ 118 w 182"/>
              <a:gd name="T43" fmla="*/ 73 h 133"/>
              <a:gd name="T44" fmla="*/ 97 w 182"/>
              <a:gd name="T45" fmla="*/ 73 h 133"/>
              <a:gd name="T46" fmla="*/ 97 w 182"/>
              <a:gd name="T47" fmla="*/ 40 h 133"/>
              <a:gd name="T48" fmla="*/ 96 w 182"/>
              <a:gd name="T49" fmla="*/ 38 h 133"/>
              <a:gd name="T50" fmla="*/ 94 w 182"/>
              <a:gd name="T51" fmla="*/ 37 h 133"/>
              <a:gd name="T52" fmla="*/ 76 w 182"/>
              <a:gd name="T53" fmla="*/ 37 h 133"/>
              <a:gd name="T54" fmla="*/ 74 w 182"/>
              <a:gd name="T55" fmla="*/ 38 h 133"/>
              <a:gd name="T56" fmla="*/ 73 w 182"/>
              <a:gd name="T57" fmla="*/ 40 h 133"/>
              <a:gd name="T58" fmla="*/ 73 w 182"/>
              <a:gd name="T59" fmla="*/ 73 h 133"/>
              <a:gd name="T60" fmla="*/ 52 w 182"/>
              <a:gd name="T61" fmla="*/ 73 h 133"/>
              <a:gd name="T62" fmla="*/ 49 w 182"/>
              <a:gd name="T63" fmla="*/ 74 h 133"/>
              <a:gd name="T64" fmla="*/ 49 w 182"/>
              <a:gd name="T65" fmla="*/ 76 h 133"/>
              <a:gd name="T66" fmla="*/ 49 w 182"/>
              <a:gd name="T67" fmla="*/ 78 h 133"/>
              <a:gd name="T68" fmla="*/ 83 w 182"/>
              <a:gd name="T69" fmla="*/ 111 h 133"/>
              <a:gd name="T70" fmla="*/ 85 w 182"/>
              <a:gd name="T71" fmla="*/ 112 h 133"/>
              <a:gd name="T72" fmla="*/ 87 w 182"/>
              <a:gd name="T73" fmla="*/ 111 h 133"/>
              <a:gd name="T74" fmla="*/ 120 w 182"/>
              <a:gd name="T75" fmla="*/ 78 h 133"/>
              <a:gd name="T76" fmla="*/ 121 w 182"/>
              <a:gd name="T77" fmla="*/ 7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2" h="133">
                <a:moveTo>
                  <a:pt x="182" y="97"/>
                </a:moveTo>
                <a:cubicBezTo>
                  <a:pt x="182" y="107"/>
                  <a:pt x="178" y="116"/>
                  <a:pt x="171" y="123"/>
                </a:cubicBezTo>
                <a:cubicBezTo>
                  <a:pt x="164" y="130"/>
                  <a:pt x="155" y="133"/>
                  <a:pt x="145" y="133"/>
                </a:cubicBezTo>
                <a:cubicBezTo>
                  <a:pt x="42" y="133"/>
                  <a:pt x="42" y="133"/>
                  <a:pt x="42" y="133"/>
                </a:cubicBezTo>
                <a:cubicBezTo>
                  <a:pt x="31" y="133"/>
                  <a:pt x="21" y="129"/>
                  <a:pt x="13" y="121"/>
                </a:cubicBezTo>
                <a:cubicBezTo>
                  <a:pt x="4" y="113"/>
                  <a:pt x="0" y="103"/>
                  <a:pt x="0" y="91"/>
                </a:cubicBezTo>
                <a:cubicBezTo>
                  <a:pt x="0" y="83"/>
                  <a:pt x="2" y="75"/>
                  <a:pt x="7" y="68"/>
                </a:cubicBezTo>
                <a:cubicBezTo>
                  <a:pt x="11" y="61"/>
                  <a:pt x="17" y="56"/>
                  <a:pt x="25" y="53"/>
                </a:cubicBezTo>
                <a:cubicBezTo>
                  <a:pt x="24" y="51"/>
                  <a:pt x="24" y="50"/>
                  <a:pt x="24" y="49"/>
                </a:cubicBezTo>
                <a:cubicBezTo>
                  <a:pt x="24" y="35"/>
                  <a:pt x="29" y="24"/>
                  <a:pt x="38" y="15"/>
                </a:cubicBezTo>
                <a:cubicBezTo>
                  <a:pt x="48" y="5"/>
                  <a:pt x="59" y="0"/>
                  <a:pt x="73" y="0"/>
                </a:cubicBezTo>
                <a:cubicBezTo>
                  <a:pt x="83" y="0"/>
                  <a:pt x="92" y="3"/>
                  <a:pt x="100" y="9"/>
                </a:cubicBezTo>
                <a:cubicBezTo>
                  <a:pt x="108" y="14"/>
                  <a:pt x="114" y="21"/>
                  <a:pt x="118" y="30"/>
                </a:cubicBezTo>
                <a:cubicBezTo>
                  <a:pt x="122" y="26"/>
                  <a:pt x="127" y="25"/>
                  <a:pt x="133" y="25"/>
                </a:cubicBezTo>
                <a:cubicBezTo>
                  <a:pt x="140" y="25"/>
                  <a:pt x="146" y="27"/>
                  <a:pt x="150" y="32"/>
                </a:cubicBezTo>
                <a:cubicBezTo>
                  <a:pt x="155" y="36"/>
                  <a:pt x="157" y="42"/>
                  <a:pt x="157" y="49"/>
                </a:cubicBezTo>
                <a:cubicBezTo>
                  <a:pt x="157" y="54"/>
                  <a:pt x="156" y="58"/>
                  <a:pt x="154" y="62"/>
                </a:cubicBezTo>
                <a:cubicBezTo>
                  <a:pt x="162" y="64"/>
                  <a:pt x="168" y="68"/>
                  <a:pt x="174" y="75"/>
                </a:cubicBezTo>
                <a:cubicBezTo>
                  <a:pt x="179" y="81"/>
                  <a:pt x="182" y="89"/>
                  <a:pt x="182" y="97"/>
                </a:cubicBezTo>
                <a:close/>
                <a:moveTo>
                  <a:pt x="121" y="76"/>
                </a:moveTo>
                <a:cubicBezTo>
                  <a:pt x="121" y="75"/>
                  <a:pt x="121" y="74"/>
                  <a:pt x="120" y="74"/>
                </a:cubicBezTo>
                <a:cubicBezTo>
                  <a:pt x="120" y="73"/>
                  <a:pt x="119" y="73"/>
                  <a:pt x="118" y="73"/>
                </a:cubicBezTo>
                <a:cubicBezTo>
                  <a:pt x="97" y="73"/>
                  <a:pt x="97" y="73"/>
                  <a:pt x="97" y="73"/>
                </a:cubicBezTo>
                <a:cubicBezTo>
                  <a:pt x="97" y="40"/>
                  <a:pt x="97" y="40"/>
                  <a:pt x="97" y="40"/>
                </a:cubicBezTo>
                <a:cubicBezTo>
                  <a:pt x="97" y="39"/>
                  <a:pt x="97" y="38"/>
                  <a:pt x="96" y="38"/>
                </a:cubicBezTo>
                <a:cubicBezTo>
                  <a:pt x="95" y="37"/>
                  <a:pt x="95" y="37"/>
                  <a:pt x="94" y="37"/>
                </a:cubicBezTo>
                <a:cubicBezTo>
                  <a:pt x="76" y="37"/>
                  <a:pt x="76" y="37"/>
                  <a:pt x="76" y="37"/>
                </a:cubicBezTo>
                <a:cubicBezTo>
                  <a:pt x="75" y="37"/>
                  <a:pt x="74" y="37"/>
                  <a:pt x="74" y="38"/>
                </a:cubicBezTo>
                <a:cubicBezTo>
                  <a:pt x="73" y="38"/>
                  <a:pt x="73" y="39"/>
                  <a:pt x="73" y="40"/>
                </a:cubicBezTo>
                <a:cubicBezTo>
                  <a:pt x="73" y="73"/>
                  <a:pt x="73" y="73"/>
                  <a:pt x="73" y="73"/>
                </a:cubicBezTo>
                <a:cubicBezTo>
                  <a:pt x="52" y="73"/>
                  <a:pt x="52" y="73"/>
                  <a:pt x="52" y="73"/>
                </a:cubicBezTo>
                <a:cubicBezTo>
                  <a:pt x="51" y="73"/>
                  <a:pt x="50" y="73"/>
                  <a:pt x="49" y="74"/>
                </a:cubicBezTo>
                <a:cubicBezTo>
                  <a:pt x="49" y="74"/>
                  <a:pt x="49" y="75"/>
                  <a:pt x="49" y="76"/>
                </a:cubicBezTo>
                <a:cubicBezTo>
                  <a:pt x="49" y="77"/>
                  <a:pt x="49" y="78"/>
                  <a:pt x="49" y="78"/>
                </a:cubicBezTo>
                <a:cubicBezTo>
                  <a:pt x="83" y="111"/>
                  <a:pt x="83" y="111"/>
                  <a:pt x="83" y="111"/>
                </a:cubicBezTo>
                <a:cubicBezTo>
                  <a:pt x="83" y="112"/>
                  <a:pt x="84" y="112"/>
                  <a:pt x="85" y="112"/>
                </a:cubicBezTo>
                <a:cubicBezTo>
                  <a:pt x="86" y="112"/>
                  <a:pt x="86" y="112"/>
                  <a:pt x="87" y="111"/>
                </a:cubicBezTo>
                <a:cubicBezTo>
                  <a:pt x="120" y="78"/>
                  <a:pt x="120" y="78"/>
                  <a:pt x="120" y="78"/>
                </a:cubicBezTo>
                <a:cubicBezTo>
                  <a:pt x="121" y="77"/>
                  <a:pt x="121" y="77"/>
                  <a:pt x="121"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5" name="Freeform 216"/>
          <p:cNvSpPr>
            <a:spLocks noEditPoints="1"/>
          </p:cNvSpPr>
          <p:nvPr/>
        </p:nvSpPr>
        <p:spPr bwMode="auto">
          <a:xfrm>
            <a:off x="5365975" y="4138958"/>
            <a:ext cx="249744" cy="185228"/>
          </a:xfrm>
          <a:custGeom>
            <a:avLst/>
            <a:gdLst>
              <a:gd name="T0" fmla="*/ 182 w 182"/>
              <a:gd name="T1" fmla="*/ 97 h 133"/>
              <a:gd name="T2" fmla="*/ 171 w 182"/>
              <a:gd name="T3" fmla="*/ 123 h 133"/>
              <a:gd name="T4" fmla="*/ 146 w 182"/>
              <a:gd name="T5" fmla="*/ 133 h 133"/>
              <a:gd name="T6" fmla="*/ 43 w 182"/>
              <a:gd name="T7" fmla="*/ 133 h 133"/>
              <a:gd name="T8" fmla="*/ 13 w 182"/>
              <a:gd name="T9" fmla="*/ 121 h 133"/>
              <a:gd name="T10" fmla="*/ 0 w 182"/>
              <a:gd name="T11" fmla="*/ 91 h 133"/>
              <a:gd name="T12" fmla="*/ 7 w 182"/>
              <a:gd name="T13" fmla="*/ 68 h 133"/>
              <a:gd name="T14" fmla="*/ 25 w 182"/>
              <a:gd name="T15" fmla="*/ 53 h 133"/>
              <a:gd name="T16" fmla="*/ 25 w 182"/>
              <a:gd name="T17" fmla="*/ 49 h 133"/>
              <a:gd name="T18" fmla="*/ 39 w 182"/>
              <a:gd name="T19" fmla="*/ 15 h 133"/>
              <a:gd name="T20" fmla="*/ 73 w 182"/>
              <a:gd name="T21" fmla="*/ 0 h 133"/>
              <a:gd name="T22" fmla="*/ 100 w 182"/>
              <a:gd name="T23" fmla="*/ 9 h 133"/>
              <a:gd name="T24" fmla="*/ 118 w 182"/>
              <a:gd name="T25" fmla="*/ 30 h 133"/>
              <a:gd name="T26" fmla="*/ 133 w 182"/>
              <a:gd name="T27" fmla="*/ 25 h 133"/>
              <a:gd name="T28" fmla="*/ 151 w 182"/>
              <a:gd name="T29" fmla="*/ 32 h 133"/>
              <a:gd name="T30" fmla="*/ 158 w 182"/>
              <a:gd name="T31" fmla="*/ 49 h 133"/>
              <a:gd name="T32" fmla="*/ 154 w 182"/>
              <a:gd name="T33" fmla="*/ 62 h 133"/>
              <a:gd name="T34" fmla="*/ 174 w 182"/>
              <a:gd name="T35" fmla="*/ 75 h 133"/>
              <a:gd name="T36" fmla="*/ 182 w 182"/>
              <a:gd name="T37" fmla="*/ 97 h 133"/>
              <a:gd name="T38" fmla="*/ 121 w 182"/>
              <a:gd name="T39" fmla="*/ 70 h 133"/>
              <a:gd name="T40" fmla="*/ 121 w 182"/>
              <a:gd name="T41" fmla="*/ 68 h 133"/>
              <a:gd name="T42" fmla="*/ 87 w 182"/>
              <a:gd name="T43" fmla="*/ 34 h 133"/>
              <a:gd name="T44" fmla="*/ 85 w 182"/>
              <a:gd name="T45" fmla="*/ 34 h 133"/>
              <a:gd name="T46" fmla="*/ 83 w 182"/>
              <a:gd name="T47" fmla="*/ 34 h 133"/>
              <a:gd name="T48" fmla="*/ 50 w 182"/>
              <a:gd name="T49" fmla="*/ 68 h 133"/>
              <a:gd name="T50" fmla="*/ 49 w 182"/>
              <a:gd name="T51" fmla="*/ 70 h 133"/>
              <a:gd name="T52" fmla="*/ 50 w 182"/>
              <a:gd name="T53" fmla="*/ 72 h 133"/>
              <a:gd name="T54" fmla="*/ 52 w 182"/>
              <a:gd name="T55" fmla="*/ 73 h 133"/>
              <a:gd name="T56" fmla="*/ 73 w 182"/>
              <a:gd name="T57" fmla="*/ 73 h 133"/>
              <a:gd name="T58" fmla="*/ 73 w 182"/>
              <a:gd name="T59" fmla="*/ 106 h 133"/>
              <a:gd name="T60" fmla="*/ 74 w 182"/>
              <a:gd name="T61" fmla="*/ 108 h 133"/>
              <a:gd name="T62" fmla="*/ 76 w 182"/>
              <a:gd name="T63" fmla="*/ 109 h 133"/>
              <a:gd name="T64" fmla="*/ 94 w 182"/>
              <a:gd name="T65" fmla="*/ 109 h 133"/>
              <a:gd name="T66" fmla="*/ 96 w 182"/>
              <a:gd name="T67" fmla="*/ 108 h 133"/>
              <a:gd name="T68" fmla="*/ 97 w 182"/>
              <a:gd name="T69" fmla="*/ 106 h 133"/>
              <a:gd name="T70" fmla="*/ 97 w 182"/>
              <a:gd name="T71" fmla="*/ 73 h 133"/>
              <a:gd name="T72" fmla="*/ 118 w 182"/>
              <a:gd name="T73" fmla="*/ 73 h 133"/>
              <a:gd name="T74" fmla="*/ 120 w 182"/>
              <a:gd name="T75" fmla="*/ 72 h 133"/>
              <a:gd name="T76" fmla="*/ 121 w 182"/>
              <a:gd name="T77" fmla="*/ 7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2" h="133">
                <a:moveTo>
                  <a:pt x="182" y="97"/>
                </a:moveTo>
                <a:cubicBezTo>
                  <a:pt x="182" y="107"/>
                  <a:pt x="178" y="116"/>
                  <a:pt x="171" y="123"/>
                </a:cubicBezTo>
                <a:cubicBezTo>
                  <a:pt x="164" y="130"/>
                  <a:pt x="156" y="133"/>
                  <a:pt x="146" y="133"/>
                </a:cubicBezTo>
                <a:cubicBezTo>
                  <a:pt x="43" y="133"/>
                  <a:pt x="43" y="133"/>
                  <a:pt x="43" y="133"/>
                </a:cubicBezTo>
                <a:cubicBezTo>
                  <a:pt x="31" y="133"/>
                  <a:pt x="21" y="129"/>
                  <a:pt x="13" y="121"/>
                </a:cubicBezTo>
                <a:cubicBezTo>
                  <a:pt x="5" y="113"/>
                  <a:pt x="0" y="103"/>
                  <a:pt x="0" y="91"/>
                </a:cubicBezTo>
                <a:cubicBezTo>
                  <a:pt x="0" y="83"/>
                  <a:pt x="3" y="75"/>
                  <a:pt x="7" y="68"/>
                </a:cubicBezTo>
                <a:cubicBezTo>
                  <a:pt x="11" y="61"/>
                  <a:pt x="17" y="56"/>
                  <a:pt x="25" y="53"/>
                </a:cubicBezTo>
                <a:cubicBezTo>
                  <a:pt x="25" y="51"/>
                  <a:pt x="25" y="50"/>
                  <a:pt x="25" y="49"/>
                </a:cubicBezTo>
                <a:cubicBezTo>
                  <a:pt x="25" y="35"/>
                  <a:pt x="29" y="24"/>
                  <a:pt x="39" y="15"/>
                </a:cubicBezTo>
                <a:cubicBezTo>
                  <a:pt x="48" y="5"/>
                  <a:pt x="60" y="0"/>
                  <a:pt x="73" y="0"/>
                </a:cubicBezTo>
                <a:cubicBezTo>
                  <a:pt x="83" y="0"/>
                  <a:pt x="92" y="3"/>
                  <a:pt x="100" y="9"/>
                </a:cubicBezTo>
                <a:cubicBezTo>
                  <a:pt x="108" y="14"/>
                  <a:pt x="114" y="21"/>
                  <a:pt x="118" y="30"/>
                </a:cubicBezTo>
                <a:cubicBezTo>
                  <a:pt x="122" y="26"/>
                  <a:pt x="128" y="25"/>
                  <a:pt x="133" y="25"/>
                </a:cubicBezTo>
                <a:cubicBezTo>
                  <a:pt x="140" y="25"/>
                  <a:pt x="146" y="27"/>
                  <a:pt x="151" y="32"/>
                </a:cubicBezTo>
                <a:cubicBezTo>
                  <a:pt x="155" y="36"/>
                  <a:pt x="158" y="42"/>
                  <a:pt x="158" y="49"/>
                </a:cubicBezTo>
                <a:cubicBezTo>
                  <a:pt x="158" y="54"/>
                  <a:pt x="156" y="58"/>
                  <a:pt x="154" y="62"/>
                </a:cubicBezTo>
                <a:cubicBezTo>
                  <a:pt x="162" y="64"/>
                  <a:pt x="169" y="68"/>
                  <a:pt x="174" y="75"/>
                </a:cubicBezTo>
                <a:cubicBezTo>
                  <a:pt x="179" y="81"/>
                  <a:pt x="182" y="89"/>
                  <a:pt x="182" y="97"/>
                </a:cubicBezTo>
                <a:close/>
                <a:moveTo>
                  <a:pt x="121" y="70"/>
                </a:moveTo>
                <a:cubicBezTo>
                  <a:pt x="121" y="69"/>
                  <a:pt x="121" y="68"/>
                  <a:pt x="121" y="68"/>
                </a:cubicBezTo>
                <a:cubicBezTo>
                  <a:pt x="87" y="34"/>
                  <a:pt x="87" y="34"/>
                  <a:pt x="87" y="34"/>
                </a:cubicBezTo>
                <a:cubicBezTo>
                  <a:pt x="87" y="34"/>
                  <a:pt x="86" y="34"/>
                  <a:pt x="85" y="34"/>
                </a:cubicBezTo>
                <a:cubicBezTo>
                  <a:pt x="84" y="34"/>
                  <a:pt x="83" y="34"/>
                  <a:pt x="83" y="34"/>
                </a:cubicBezTo>
                <a:cubicBezTo>
                  <a:pt x="50" y="68"/>
                  <a:pt x="50" y="68"/>
                  <a:pt x="50" y="68"/>
                </a:cubicBezTo>
                <a:cubicBezTo>
                  <a:pt x="49" y="68"/>
                  <a:pt x="49" y="69"/>
                  <a:pt x="49" y="70"/>
                </a:cubicBezTo>
                <a:cubicBezTo>
                  <a:pt x="49" y="71"/>
                  <a:pt x="49" y="72"/>
                  <a:pt x="50" y="72"/>
                </a:cubicBezTo>
                <a:cubicBezTo>
                  <a:pt x="50" y="73"/>
                  <a:pt x="51" y="73"/>
                  <a:pt x="52" y="73"/>
                </a:cubicBezTo>
                <a:cubicBezTo>
                  <a:pt x="73" y="73"/>
                  <a:pt x="73" y="73"/>
                  <a:pt x="73" y="73"/>
                </a:cubicBezTo>
                <a:cubicBezTo>
                  <a:pt x="73" y="106"/>
                  <a:pt x="73" y="106"/>
                  <a:pt x="73" y="106"/>
                </a:cubicBezTo>
                <a:cubicBezTo>
                  <a:pt x="73" y="107"/>
                  <a:pt x="73" y="108"/>
                  <a:pt x="74" y="108"/>
                </a:cubicBezTo>
                <a:cubicBezTo>
                  <a:pt x="74" y="109"/>
                  <a:pt x="75" y="109"/>
                  <a:pt x="76" y="109"/>
                </a:cubicBezTo>
                <a:cubicBezTo>
                  <a:pt x="94" y="109"/>
                  <a:pt x="94" y="109"/>
                  <a:pt x="94" y="109"/>
                </a:cubicBezTo>
                <a:cubicBezTo>
                  <a:pt x="95" y="109"/>
                  <a:pt x="96" y="109"/>
                  <a:pt x="96" y="108"/>
                </a:cubicBezTo>
                <a:cubicBezTo>
                  <a:pt x="97" y="108"/>
                  <a:pt x="97" y="107"/>
                  <a:pt x="97" y="106"/>
                </a:cubicBezTo>
                <a:cubicBezTo>
                  <a:pt x="97" y="73"/>
                  <a:pt x="97" y="73"/>
                  <a:pt x="97" y="73"/>
                </a:cubicBezTo>
                <a:cubicBezTo>
                  <a:pt x="118" y="73"/>
                  <a:pt x="118" y="73"/>
                  <a:pt x="118" y="73"/>
                </a:cubicBezTo>
                <a:cubicBezTo>
                  <a:pt x="119" y="73"/>
                  <a:pt x="120" y="73"/>
                  <a:pt x="120" y="72"/>
                </a:cubicBezTo>
                <a:cubicBezTo>
                  <a:pt x="121" y="71"/>
                  <a:pt x="121" y="71"/>
                  <a:pt x="121"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6" name="Freeform 217"/>
          <p:cNvSpPr>
            <a:spLocks noEditPoints="1"/>
          </p:cNvSpPr>
          <p:nvPr/>
        </p:nvSpPr>
        <p:spPr bwMode="auto">
          <a:xfrm>
            <a:off x="5678155" y="4138958"/>
            <a:ext cx="183146" cy="201877"/>
          </a:xfrm>
          <a:custGeom>
            <a:avLst/>
            <a:gdLst>
              <a:gd name="T0" fmla="*/ 126 w 133"/>
              <a:gd name="T1" fmla="*/ 139 h 146"/>
              <a:gd name="T2" fmla="*/ 25 w 133"/>
              <a:gd name="T3" fmla="*/ 146 h 146"/>
              <a:gd name="T4" fmla="*/ 0 w 133"/>
              <a:gd name="T5" fmla="*/ 121 h 146"/>
              <a:gd name="T6" fmla="*/ 2 w 133"/>
              <a:gd name="T7" fmla="*/ 96 h 146"/>
              <a:gd name="T8" fmla="*/ 15 w 133"/>
              <a:gd name="T9" fmla="*/ 73 h 146"/>
              <a:gd name="T10" fmla="*/ 24 w 133"/>
              <a:gd name="T11" fmla="*/ 79 h 146"/>
              <a:gd name="T12" fmla="*/ 15 w 133"/>
              <a:gd name="T13" fmla="*/ 105 h 146"/>
              <a:gd name="T14" fmla="*/ 17 w 133"/>
              <a:gd name="T15" fmla="*/ 128 h 146"/>
              <a:gd name="T16" fmla="*/ 43 w 133"/>
              <a:gd name="T17" fmla="*/ 128 h 146"/>
              <a:gd name="T18" fmla="*/ 45 w 133"/>
              <a:gd name="T19" fmla="*/ 105 h 146"/>
              <a:gd name="T20" fmla="*/ 36 w 133"/>
              <a:gd name="T21" fmla="*/ 79 h 146"/>
              <a:gd name="T22" fmla="*/ 66 w 133"/>
              <a:gd name="T23" fmla="*/ 80 h 146"/>
              <a:gd name="T24" fmla="*/ 96 w 133"/>
              <a:gd name="T25" fmla="*/ 79 h 146"/>
              <a:gd name="T26" fmla="*/ 79 w 133"/>
              <a:gd name="T27" fmla="*/ 92 h 146"/>
              <a:gd name="T28" fmla="*/ 72 w 133"/>
              <a:gd name="T29" fmla="*/ 118 h 146"/>
              <a:gd name="T30" fmla="*/ 72 w 133"/>
              <a:gd name="T31" fmla="*/ 131 h 146"/>
              <a:gd name="T32" fmla="*/ 85 w 133"/>
              <a:gd name="T33" fmla="*/ 131 h 146"/>
              <a:gd name="T34" fmla="*/ 84 w 133"/>
              <a:gd name="T35" fmla="*/ 118 h 146"/>
              <a:gd name="T36" fmla="*/ 88 w 133"/>
              <a:gd name="T37" fmla="*/ 101 h 146"/>
              <a:gd name="T38" fmla="*/ 105 w 133"/>
              <a:gd name="T39" fmla="*/ 101 h 146"/>
              <a:gd name="T40" fmla="*/ 109 w 133"/>
              <a:gd name="T41" fmla="*/ 118 h 146"/>
              <a:gd name="T42" fmla="*/ 108 w 133"/>
              <a:gd name="T43" fmla="*/ 131 h 146"/>
              <a:gd name="T44" fmla="*/ 121 w 133"/>
              <a:gd name="T45" fmla="*/ 131 h 146"/>
              <a:gd name="T46" fmla="*/ 121 w 133"/>
              <a:gd name="T47" fmla="*/ 118 h 146"/>
              <a:gd name="T48" fmla="*/ 117 w 133"/>
              <a:gd name="T49" fmla="*/ 97 h 146"/>
              <a:gd name="T50" fmla="*/ 109 w 133"/>
              <a:gd name="T51" fmla="*/ 84 h 146"/>
              <a:gd name="T52" fmla="*/ 108 w 133"/>
              <a:gd name="T53" fmla="*/ 76 h 146"/>
              <a:gd name="T54" fmla="*/ 106 w 133"/>
              <a:gd name="T55" fmla="*/ 68 h 146"/>
              <a:gd name="T56" fmla="*/ 125 w 133"/>
              <a:gd name="T57" fmla="*/ 83 h 146"/>
              <a:gd name="T58" fmla="*/ 132 w 133"/>
              <a:gd name="T59" fmla="*/ 109 h 146"/>
              <a:gd name="T60" fmla="*/ 34 w 133"/>
              <a:gd name="T61" fmla="*/ 111 h 146"/>
              <a:gd name="T62" fmla="*/ 34 w 133"/>
              <a:gd name="T63" fmla="*/ 120 h 146"/>
              <a:gd name="T64" fmla="*/ 26 w 133"/>
              <a:gd name="T65" fmla="*/ 120 h 146"/>
              <a:gd name="T66" fmla="*/ 26 w 133"/>
              <a:gd name="T67" fmla="*/ 111 h 146"/>
              <a:gd name="T68" fmla="*/ 34 w 133"/>
              <a:gd name="T69" fmla="*/ 111 h 146"/>
              <a:gd name="T70" fmla="*/ 103 w 133"/>
              <a:gd name="T71" fmla="*/ 37 h 146"/>
              <a:gd name="T72" fmla="*/ 66 w 133"/>
              <a:gd name="T73" fmla="*/ 73 h 146"/>
              <a:gd name="T74" fmla="*/ 30 w 133"/>
              <a:gd name="T75" fmla="*/ 37 h 146"/>
              <a:gd name="T76" fmla="*/ 66 w 133"/>
              <a:gd name="T7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146">
                <a:moveTo>
                  <a:pt x="133" y="121"/>
                </a:moveTo>
                <a:cubicBezTo>
                  <a:pt x="133" y="129"/>
                  <a:pt x="130" y="135"/>
                  <a:pt x="126" y="139"/>
                </a:cubicBezTo>
                <a:cubicBezTo>
                  <a:pt x="121" y="143"/>
                  <a:pt x="115" y="146"/>
                  <a:pt x="108" y="146"/>
                </a:cubicBezTo>
                <a:cubicBezTo>
                  <a:pt x="25" y="146"/>
                  <a:pt x="25" y="146"/>
                  <a:pt x="25" y="146"/>
                </a:cubicBezTo>
                <a:cubicBezTo>
                  <a:pt x="17" y="146"/>
                  <a:pt x="11" y="143"/>
                  <a:pt x="7" y="139"/>
                </a:cubicBezTo>
                <a:cubicBezTo>
                  <a:pt x="2" y="135"/>
                  <a:pt x="0" y="129"/>
                  <a:pt x="0" y="121"/>
                </a:cubicBezTo>
                <a:cubicBezTo>
                  <a:pt x="0" y="117"/>
                  <a:pt x="0" y="113"/>
                  <a:pt x="0" y="109"/>
                </a:cubicBezTo>
                <a:cubicBezTo>
                  <a:pt x="1" y="105"/>
                  <a:pt x="1" y="100"/>
                  <a:pt x="2" y="96"/>
                </a:cubicBezTo>
                <a:cubicBezTo>
                  <a:pt x="4" y="91"/>
                  <a:pt x="5" y="87"/>
                  <a:pt x="7" y="83"/>
                </a:cubicBezTo>
                <a:cubicBezTo>
                  <a:pt x="9" y="79"/>
                  <a:pt x="11" y="76"/>
                  <a:pt x="15" y="73"/>
                </a:cubicBezTo>
                <a:cubicBezTo>
                  <a:pt x="18" y="70"/>
                  <a:pt x="22" y="69"/>
                  <a:pt x="26" y="68"/>
                </a:cubicBezTo>
                <a:cubicBezTo>
                  <a:pt x="25" y="71"/>
                  <a:pt x="24" y="75"/>
                  <a:pt x="24" y="79"/>
                </a:cubicBezTo>
                <a:cubicBezTo>
                  <a:pt x="24" y="98"/>
                  <a:pt x="24" y="98"/>
                  <a:pt x="24" y="98"/>
                </a:cubicBezTo>
                <a:cubicBezTo>
                  <a:pt x="20" y="99"/>
                  <a:pt x="17" y="102"/>
                  <a:pt x="15" y="105"/>
                </a:cubicBezTo>
                <a:cubicBezTo>
                  <a:pt x="13" y="108"/>
                  <a:pt x="12" y="111"/>
                  <a:pt x="12" y="115"/>
                </a:cubicBezTo>
                <a:cubicBezTo>
                  <a:pt x="12" y="120"/>
                  <a:pt x="14" y="125"/>
                  <a:pt x="17" y="128"/>
                </a:cubicBezTo>
                <a:cubicBezTo>
                  <a:pt x="21" y="132"/>
                  <a:pt x="25" y="133"/>
                  <a:pt x="30" y="133"/>
                </a:cubicBezTo>
                <a:cubicBezTo>
                  <a:pt x="35" y="133"/>
                  <a:pt x="39" y="132"/>
                  <a:pt x="43" y="128"/>
                </a:cubicBezTo>
                <a:cubicBezTo>
                  <a:pt x="46" y="125"/>
                  <a:pt x="48" y="120"/>
                  <a:pt x="48" y="115"/>
                </a:cubicBezTo>
                <a:cubicBezTo>
                  <a:pt x="48" y="111"/>
                  <a:pt x="47" y="108"/>
                  <a:pt x="45" y="105"/>
                </a:cubicBezTo>
                <a:cubicBezTo>
                  <a:pt x="42" y="102"/>
                  <a:pt x="40" y="99"/>
                  <a:pt x="36" y="98"/>
                </a:cubicBezTo>
                <a:cubicBezTo>
                  <a:pt x="36" y="79"/>
                  <a:pt x="36" y="79"/>
                  <a:pt x="36" y="79"/>
                </a:cubicBezTo>
                <a:cubicBezTo>
                  <a:pt x="36" y="75"/>
                  <a:pt x="37" y="72"/>
                  <a:pt x="38" y="70"/>
                </a:cubicBezTo>
                <a:cubicBezTo>
                  <a:pt x="47" y="77"/>
                  <a:pt x="56" y="80"/>
                  <a:pt x="66" y="80"/>
                </a:cubicBezTo>
                <a:cubicBezTo>
                  <a:pt x="76" y="80"/>
                  <a:pt x="86" y="77"/>
                  <a:pt x="94" y="70"/>
                </a:cubicBezTo>
                <a:cubicBezTo>
                  <a:pt x="96" y="72"/>
                  <a:pt x="96" y="75"/>
                  <a:pt x="96" y="79"/>
                </a:cubicBezTo>
                <a:cubicBezTo>
                  <a:pt x="96" y="85"/>
                  <a:pt x="96" y="85"/>
                  <a:pt x="96" y="85"/>
                </a:cubicBezTo>
                <a:cubicBezTo>
                  <a:pt x="90" y="85"/>
                  <a:pt x="84" y="87"/>
                  <a:pt x="79" y="92"/>
                </a:cubicBezTo>
                <a:cubicBezTo>
                  <a:pt x="75" y="97"/>
                  <a:pt x="72" y="103"/>
                  <a:pt x="72" y="109"/>
                </a:cubicBezTo>
                <a:cubicBezTo>
                  <a:pt x="72" y="118"/>
                  <a:pt x="72" y="118"/>
                  <a:pt x="72" y="118"/>
                </a:cubicBezTo>
                <a:cubicBezTo>
                  <a:pt x="70" y="119"/>
                  <a:pt x="69" y="122"/>
                  <a:pt x="69" y="124"/>
                </a:cubicBezTo>
                <a:cubicBezTo>
                  <a:pt x="69" y="127"/>
                  <a:pt x="70" y="129"/>
                  <a:pt x="72" y="131"/>
                </a:cubicBezTo>
                <a:cubicBezTo>
                  <a:pt x="74" y="133"/>
                  <a:pt x="76" y="133"/>
                  <a:pt x="78" y="133"/>
                </a:cubicBezTo>
                <a:cubicBezTo>
                  <a:pt x="81" y="133"/>
                  <a:pt x="83" y="133"/>
                  <a:pt x="85" y="131"/>
                </a:cubicBezTo>
                <a:cubicBezTo>
                  <a:pt x="86" y="129"/>
                  <a:pt x="87" y="127"/>
                  <a:pt x="87" y="124"/>
                </a:cubicBezTo>
                <a:cubicBezTo>
                  <a:pt x="87" y="122"/>
                  <a:pt x="86" y="119"/>
                  <a:pt x="84" y="118"/>
                </a:cubicBezTo>
                <a:cubicBezTo>
                  <a:pt x="84" y="109"/>
                  <a:pt x="84" y="109"/>
                  <a:pt x="84" y="109"/>
                </a:cubicBezTo>
                <a:cubicBezTo>
                  <a:pt x="84" y="106"/>
                  <a:pt x="86" y="103"/>
                  <a:pt x="88" y="101"/>
                </a:cubicBezTo>
                <a:cubicBezTo>
                  <a:pt x="90" y="98"/>
                  <a:pt x="93" y="97"/>
                  <a:pt x="96" y="97"/>
                </a:cubicBezTo>
                <a:cubicBezTo>
                  <a:pt x="100" y="97"/>
                  <a:pt x="103" y="98"/>
                  <a:pt x="105" y="101"/>
                </a:cubicBezTo>
                <a:cubicBezTo>
                  <a:pt x="107" y="103"/>
                  <a:pt x="109" y="106"/>
                  <a:pt x="109" y="109"/>
                </a:cubicBezTo>
                <a:cubicBezTo>
                  <a:pt x="109" y="118"/>
                  <a:pt x="109" y="118"/>
                  <a:pt x="109" y="118"/>
                </a:cubicBezTo>
                <a:cubicBezTo>
                  <a:pt x="107" y="119"/>
                  <a:pt x="106" y="122"/>
                  <a:pt x="106" y="124"/>
                </a:cubicBezTo>
                <a:cubicBezTo>
                  <a:pt x="106" y="127"/>
                  <a:pt x="106" y="129"/>
                  <a:pt x="108" y="131"/>
                </a:cubicBezTo>
                <a:cubicBezTo>
                  <a:pt x="110" y="133"/>
                  <a:pt x="112" y="133"/>
                  <a:pt x="115" y="133"/>
                </a:cubicBezTo>
                <a:cubicBezTo>
                  <a:pt x="117" y="133"/>
                  <a:pt x="119" y="133"/>
                  <a:pt x="121" y="131"/>
                </a:cubicBezTo>
                <a:cubicBezTo>
                  <a:pt x="123" y="129"/>
                  <a:pt x="124" y="127"/>
                  <a:pt x="124" y="124"/>
                </a:cubicBezTo>
                <a:cubicBezTo>
                  <a:pt x="124" y="122"/>
                  <a:pt x="123" y="119"/>
                  <a:pt x="121" y="118"/>
                </a:cubicBezTo>
                <a:cubicBezTo>
                  <a:pt x="121" y="109"/>
                  <a:pt x="121" y="109"/>
                  <a:pt x="121" y="109"/>
                </a:cubicBezTo>
                <a:cubicBezTo>
                  <a:pt x="121" y="105"/>
                  <a:pt x="120" y="101"/>
                  <a:pt x="117" y="97"/>
                </a:cubicBezTo>
                <a:cubicBezTo>
                  <a:pt x="115" y="93"/>
                  <a:pt x="112" y="90"/>
                  <a:pt x="109" y="88"/>
                </a:cubicBezTo>
                <a:cubicBezTo>
                  <a:pt x="109" y="88"/>
                  <a:pt x="109" y="86"/>
                  <a:pt x="109" y="84"/>
                </a:cubicBezTo>
                <a:cubicBezTo>
                  <a:pt x="109" y="82"/>
                  <a:pt x="109" y="81"/>
                  <a:pt x="109" y="80"/>
                </a:cubicBezTo>
                <a:cubicBezTo>
                  <a:pt x="109" y="79"/>
                  <a:pt x="108" y="78"/>
                  <a:pt x="108" y="76"/>
                </a:cubicBezTo>
                <a:cubicBezTo>
                  <a:pt x="108" y="74"/>
                  <a:pt x="108" y="73"/>
                  <a:pt x="108" y="71"/>
                </a:cubicBezTo>
                <a:cubicBezTo>
                  <a:pt x="107" y="70"/>
                  <a:pt x="107" y="69"/>
                  <a:pt x="106" y="68"/>
                </a:cubicBezTo>
                <a:cubicBezTo>
                  <a:pt x="111" y="69"/>
                  <a:pt x="115" y="70"/>
                  <a:pt x="118" y="73"/>
                </a:cubicBezTo>
                <a:cubicBezTo>
                  <a:pt x="121" y="76"/>
                  <a:pt x="124" y="79"/>
                  <a:pt x="125" y="83"/>
                </a:cubicBezTo>
                <a:cubicBezTo>
                  <a:pt x="127" y="87"/>
                  <a:pt x="129" y="91"/>
                  <a:pt x="130" y="96"/>
                </a:cubicBezTo>
                <a:cubicBezTo>
                  <a:pt x="131" y="100"/>
                  <a:pt x="132" y="105"/>
                  <a:pt x="132" y="109"/>
                </a:cubicBezTo>
                <a:cubicBezTo>
                  <a:pt x="133" y="113"/>
                  <a:pt x="133" y="117"/>
                  <a:pt x="133" y="121"/>
                </a:cubicBezTo>
                <a:close/>
                <a:moveTo>
                  <a:pt x="34" y="111"/>
                </a:moveTo>
                <a:cubicBezTo>
                  <a:pt x="35" y="112"/>
                  <a:pt x="36" y="114"/>
                  <a:pt x="36" y="115"/>
                </a:cubicBezTo>
                <a:cubicBezTo>
                  <a:pt x="36" y="117"/>
                  <a:pt x="35" y="118"/>
                  <a:pt x="34" y="120"/>
                </a:cubicBezTo>
                <a:cubicBezTo>
                  <a:pt x="33" y="121"/>
                  <a:pt x="32" y="121"/>
                  <a:pt x="30" y="121"/>
                </a:cubicBezTo>
                <a:cubicBezTo>
                  <a:pt x="28" y="121"/>
                  <a:pt x="27" y="121"/>
                  <a:pt x="26" y="120"/>
                </a:cubicBezTo>
                <a:cubicBezTo>
                  <a:pt x="24" y="118"/>
                  <a:pt x="24" y="117"/>
                  <a:pt x="24" y="115"/>
                </a:cubicBezTo>
                <a:cubicBezTo>
                  <a:pt x="24" y="114"/>
                  <a:pt x="24" y="112"/>
                  <a:pt x="26" y="111"/>
                </a:cubicBezTo>
                <a:cubicBezTo>
                  <a:pt x="27" y="110"/>
                  <a:pt x="28" y="109"/>
                  <a:pt x="30" y="109"/>
                </a:cubicBezTo>
                <a:cubicBezTo>
                  <a:pt x="32" y="109"/>
                  <a:pt x="33" y="110"/>
                  <a:pt x="34" y="111"/>
                </a:cubicBezTo>
                <a:close/>
                <a:moveTo>
                  <a:pt x="92" y="11"/>
                </a:moveTo>
                <a:cubicBezTo>
                  <a:pt x="99" y="18"/>
                  <a:pt x="103" y="27"/>
                  <a:pt x="103" y="37"/>
                </a:cubicBezTo>
                <a:cubicBezTo>
                  <a:pt x="103" y="47"/>
                  <a:pt x="99" y="55"/>
                  <a:pt x="92" y="62"/>
                </a:cubicBezTo>
                <a:cubicBezTo>
                  <a:pt x="85" y="69"/>
                  <a:pt x="76" y="73"/>
                  <a:pt x="66" y="73"/>
                </a:cubicBezTo>
                <a:cubicBezTo>
                  <a:pt x="56" y="73"/>
                  <a:pt x="48" y="69"/>
                  <a:pt x="41" y="62"/>
                </a:cubicBezTo>
                <a:cubicBezTo>
                  <a:pt x="33" y="55"/>
                  <a:pt x="30" y="47"/>
                  <a:pt x="30" y="37"/>
                </a:cubicBezTo>
                <a:cubicBezTo>
                  <a:pt x="30" y="27"/>
                  <a:pt x="33" y="18"/>
                  <a:pt x="41" y="11"/>
                </a:cubicBezTo>
                <a:cubicBezTo>
                  <a:pt x="48" y="4"/>
                  <a:pt x="56" y="0"/>
                  <a:pt x="66" y="0"/>
                </a:cubicBezTo>
                <a:cubicBezTo>
                  <a:pt x="76" y="0"/>
                  <a:pt x="85" y="4"/>
                  <a:pt x="92" y="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7" name="Freeform 218"/>
          <p:cNvSpPr>
            <a:spLocks noEditPoints="1"/>
          </p:cNvSpPr>
          <p:nvPr/>
        </p:nvSpPr>
        <p:spPr bwMode="auto">
          <a:xfrm>
            <a:off x="5921655" y="4138958"/>
            <a:ext cx="185228" cy="201877"/>
          </a:xfrm>
          <a:custGeom>
            <a:avLst/>
            <a:gdLst>
              <a:gd name="T0" fmla="*/ 134 w 134"/>
              <a:gd name="T1" fmla="*/ 55 h 146"/>
              <a:gd name="T2" fmla="*/ 130 w 134"/>
              <a:gd name="T3" fmla="*/ 65 h 146"/>
              <a:gd name="T4" fmla="*/ 122 w 134"/>
              <a:gd name="T5" fmla="*/ 72 h 146"/>
              <a:gd name="T6" fmla="*/ 122 w 134"/>
              <a:gd name="T7" fmla="*/ 109 h 146"/>
              <a:gd name="T8" fmla="*/ 109 w 134"/>
              <a:gd name="T9" fmla="*/ 135 h 146"/>
              <a:gd name="T10" fmla="*/ 79 w 134"/>
              <a:gd name="T11" fmla="*/ 146 h 146"/>
              <a:gd name="T12" fmla="*/ 49 w 134"/>
              <a:gd name="T13" fmla="*/ 135 h 146"/>
              <a:gd name="T14" fmla="*/ 37 w 134"/>
              <a:gd name="T15" fmla="*/ 109 h 146"/>
              <a:gd name="T16" fmla="*/ 37 w 134"/>
              <a:gd name="T17" fmla="*/ 97 h 146"/>
              <a:gd name="T18" fmla="*/ 11 w 134"/>
              <a:gd name="T19" fmla="*/ 85 h 146"/>
              <a:gd name="T20" fmla="*/ 0 w 134"/>
              <a:gd name="T21" fmla="*/ 61 h 146"/>
              <a:gd name="T22" fmla="*/ 0 w 134"/>
              <a:gd name="T23" fmla="*/ 12 h 146"/>
              <a:gd name="T24" fmla="*/ 2 w 134"/>
              <a:gd name="T25" fmla="*/ 8 h 146"/>
              <a:gd name="T26" fmla="*/ 7 w 134"/>
              <a:gd name="T27" fmla="*/ 6 h 146"/>
              <a:gd name="T28" fmla="*/ 8 w 134"/>
              <a:gd name="T29" fmla="*/ 7 h 146"/>
              <a:gd name="T30" fmla="*/ 12 w 134"/>
              <a:gd name="T31" fmla="*/ 2 h 146"/>
              <a:gd name="T32" fmla="*/ 19 w 134"/>
              <a:gd name="T33" fmla="*/ 0 h 146"/>
              <a:gd name="T34" fmla="*/ 27 w 134"/>
              <a:gd name="T35" fmla="*/ 4 h 146"/>
              <a:gd name="T36" fmla="*/ 31 w 134"/>
              <a:gd name="T37" fmla="*/ 12 h 146"/>
              <a:gd name="T38" fmla="*/ 27 w 134"/>
              <a:gd name="T39" fmla="*/ 21 h 146"/>
              <a:gd name="T40" fmla="*/ 19 w 134"/>
              <a:gd name="T41" fmla="*/ 25 h 146"/>
              <a:gd name="T42" fmla="*/ 13 w 134"/>
              <a:gd name="T43" fmla="*/ 23 h 146"/>
              <a:gd name="T44" fmla="*/ 13 w 134"/>
              <a:gd name="T45" fmla="*/ 61 h 146"/>
              <a:gd name="T46" fmla="*/ 21 w 134"/>
              <a:gd name="T47" fmla="*/ 78 h 146"/>
              <a:gd name="T48" fmla="*/ 43 w 134"/>
              <a:gd name="T49" fmla="*/ 85 h 146"/>
              <a:gd name="T50" fmla="*/ 64 w 134"/>
              <a:gd name="T51" fmla="*/ 78 h 146"/>
              <a:gd name="T52" fmla="*/ 73 w 134"/>
              <a:gd name="T53" fmla="*/ 61 h 146"/>
              <a:gd name="T54" fmla="*/ 73 w 134"/>
              <a:gd name="T55" fmla="*/ 23 h 146"/>
              <a:gd name="T56" fmla="*/ 67 w 134"/>
              <a:gd name="T57" fmla="*/ 25 h 146"/>
              <a:gd name="T58" fmla="*/ 58 w 134"/>
              <a:gd name="T59" fmla="*/ 21 h 146"/>
              <a:gd name="T60" fmla="*/ 55 w 134"/>
              <a:gd name="T61" fmla="*/ 12 h 146"/>
              <a:gd name="T62" fmla="*/ 58 w 134"/>
              <a:gd name="T63" fmla="*/ 4 h 146"/>
              <a:gd name="T64" fmla="*/ 67 w 134"/>
              <a:gd name="T65" fmla="*/ 0 h 146"/>
              <a:gd name="T66" fmla="*/ 73 w 134"/>
              <a:gd name="T67" fmla="*/ 2 h 146"/>
              <a:gd name="T68" fmla="*/ 78 w 134"/>
              <a:gd name="T69" fmla="*/ 7 h 146"/>
              <a:gd name="T70" fmla="*/ 79 w 134"/>
              <a:gd name="T71" fmla="*/ 6 h 146"/>
              <a:gd name="T72" fmla="*/ 83 w 134"/>
              <a:gd name="T73" fmla="*/ 8 h 146"/>
              <a:gd name="T74" fmla="*/ 85 w 134"/>
              <a:gd name="T75" fmla="*/ 12 h 146"/>
              <a:gd name="T76" fmla="*/ 85 w 134"/>
              <a:gd name="T77" fmla="*/ 61 h 146"/>
              <a:gd name="T78" fmla="*/ 75 w 134"/>
              <a:gd name="T79" fmla="*/ 85 h 146"/>
              <a:gd name="T80" fmla="*/ 49 w 134"/>
              <a:gd name="T81" fmla="*/ 97 h 146"/>
              <a:gd name="T82" fmla="*/ 49 w 134"/>
              <a:gd name="T83" fmla="*/ 109 h 146"/>
              <a:gd name="T84" fmla="*/ 58 w 134"/>
              <a:gd name="T85" fmla="*/ 126 h 146"/>
              <a:gd name="T86" fmla="*/ 79 w 134"/>
              <a:gd name="T87" fmla="*/ 133 h 146"/>
              <a:gd name="T88" fmla="*/ 101 w 134"/>
              <a:gd name="T89" fmla="*/ 126 h 146"/>
              <a:gd name="T90" fmla="*/ 109 w 134"/>
              <a:gd name="T91" fmla="*/ 109 h 146"/>
              <a:gd name="T92" fmla="*/ 109 w 134"/>
              <a:gd name="T93" fmla="*/ 72 h 146"/>
              <a:gd name="T94" fmla="*/ 101 w 134"/>
              <a:gd name="T95" fmla="*/ 65 h 146"/>
              <a:gd name="T96" fmla="*/ 97 w 134"/>
              <a:gd name="T97" fmla="*/ 55 h 146"/>
              <a:gd name="T98" fmla="*/ 103 w 134"/>
              <a:gd name="T99" fmla="*/ 42 h 146"/>
              <a:gd name="T100" fmla="*/ 115 w 134"/>
              <a:gd name="T101" fmla="*/ 37 h 146"/>
              <a:gd name="T102" fmla="*/ 128 w 134"/>
              <a:gd name="T103" fmla="*/ 42 h 146"/>
              <a:gd name="T104" fmla="*/ 134 w 134"/>
              <a:gd name="T105" fmla="*/ 55 h 146"/>
              <a:gd name="T106" fmla="*/ 120 w 134"/>
              <a:gd name="T107" fmla="*/ 59 h 146"/>
              <a:gd name="T108" fmla="*/ 122 w 134"/>
              <a:gd name="T109" fmla="*/ 55 h 146"/>
              <a:gd name="T110" fmla="*/ 120 w 134"/>
              <a:gd name="T111" fmla="*/ 51 h 146"/>
              <a:gd name="T112" fmla="*/ 115 w 134"/>
              <a:gd name="T113" fmla="*/ 49 h 146"/>
              <a:gd name="T114" fmla="*/ 111 w 134"/>
              <a:gd name="T115" fmla="*/ 51 h 146"/>
              <a:gd name="T116" fmla="*/ 109 w 134"/>
              <a:gd name="T117" fmla="*/ 55 h 146"/>
              <a:gd name="T118" fmla="*/ 111 w 134"/>
              <a:gd name="T119" fmla="*/ 59 h 146"/>
              <a:gd name="T120" fmla="*/ 115 w 134"/>
              <a:gd name="T121" fmla="*/ 61 h 146"/>
              <a:gd name="T122" fmla="*/ 120 w 134"/>
              <a:gd name="T123" fmla="*/ 5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146">
                <a:moveTo>
                  <a:pt x="134" y="55"/>
                </a:moveTo>
                <a:cubicBezTo>
                  <a:pt x="134" y="59"/>
                  <a:pt x="132" y="62"/>
                  <a:pt x="130" y="65"/>
                </a:cubicBezTo>
                <a:cubicBezTo>
                  <a:pt x="128" y="68"/>
                  <a:pt x="125" y="71"/>
                  <a:pt x="122" y="72"/>
                </a:cubicBezTo>
                <a:cubicBezTo>
                  <a:pt x="122" y="109"/>
                  <a:pt x="122" y="109"/>
                  <a:pt x="122" y="109"/>
                </a:cubicBezTo>
                <a:cubicBezTo>
                  <a:pt x="122" y="119"/>
                  <a:pt x="117" y="128"/>
                  <a:pt x="109" y="135"/>
                </a:cubicBezTo>
                <a:cubicBezTo>
                  <a:pt x="101" y="142"/>
                  <a:pt x="91" y="146"/>
                  <a:pt x="79" y="146"/>
                </a:cubicBezTo>
                <a:cubicBezTo>
                  <a:pt x="67" y="146"/>
                  <a:pt x="58" y="142"/>
                  <a:pt x="49" y="135"/>
                </a:cubicBezTo>
                <a:cubicBezTo>
                  <a:pt x="41" y="128"/>
                  <a:pt x="37" y="119"/>
                  <a:pt x="37" y="109"/>
                </a:cubicBezTo>
                <a:cubicBezTo>
                  <a:pt x="37" y="97"/>
                  <a:pt x="37" y="97"/>
                  <a:pt x="37" y="97"/>
                </a:cubicBezTo>
                <a:cubicBezTo>
                  <a:pt x="26" y="96"/>
                  <a:pt x="18" y="91"/>
                  <a:pt x="11" y="85"/>
                </a:cubicBezTo>
                <a:cubicBezTo>
                  <a:pt x="4" y="78"/>
                  <a:pt x="0" y="70"/>
                  <a:pt x="0" y="61"/>
                </a:cubicBezTo>
                <a:cubicBezTo>
                  <a:pt x="0" y="12"/>
                  <a:pt x="0" y="12"/>
                  <a:pt x="0" y="12"/>
                </a:cubicBezTo>
                <a:cubicBezTo>
                  <a:pt x="0" y="11"/>
                  <a:pt x="1" y="9"/>
                  <a:pt x="2" y="8"/>
                </a:cubicBezTo>
                <a:cubicBezTo>
                  <a:pt x="3" y="7"/>
                  <a:pt x="5" y="6"/>
                  <a:pt x="7" y="6"/>
                </a:cubicBezTo>
                <a:cubicBezTo>
                  <a:pt x="7" y="6"/>
                  <a:pt x="7" y="6"/>
                  <a:pt x="8" y="7"/>
                </a:cubicBezTo>
                <a:cubicBezTo>
                  <a:pt x="9" y="5"/>
                  <a:pt x="11" y="3"/>
                  <a:pt x="12" y="2"/>
                </a:cubicBezTo>
                <a:cubicBezTo>
                  <a:pt x="14" y="1"/>
                  <a:pt x="16" y="0"/>
                  <a:pt x="19" y="0"/>
                </a:cubicBezTo>
                <a:cubicBezTo>
                  <a:pt x="22" y="0"/>
                  <a:pt x="25" y="2"/>
                  <a:pt x="27" y="4"/>
                </a:cubicBezTo>
                <a:cubicBezTo>
                  <a:pt x="30" y="6"/>
                  <a:pt x="31" y="9"/>
                  <a:pt x="31" y="12"/>
                </a:cubicBezTo>
                <a:cubicBezTo>
                  <a:pt x="31" y="16"/>
                  <a:pt x="30" y="19"/>
                  <a:pt x="27" y="21"/>
                </a:cubicBezTo>
                <a:cubicBezTo>
                  <a:pt x="25" y="23"/>
                  <a:pt x="22" y="25"/>
                  <a:pt x="19" y="25"/>
                </a:cubicBezTo>
                <a:cubicBezTo>
                  <a:pt x="17" y="25"/>
                  <a:pt x="15" y="24"/>
                  <a:pt x="13" y="23"/>
                </a:cubicBezTo>
                <a:cubicBezTo>
                  <a:pt x="13" y="61"/>
                  <a:pt x="13" y="61"/>
                  <a:pt x="13" y="61"/>
                </a:cubicBezTo>
                <a:cubicBezTo>
                  <a:pt x="13" y="68"/>
                  <a:pt x="16" y="73"/>
                  <a:pt x="21" y="78"/>
                </a:cubicBezTo>
                <a:cubicBezTo>
                  <a:pt x="27" y="83"/>
                  <a:pt x="35" y="85"/>
                  <a:pt x="43" y="85"/>
                </a:cubicBezTo>
                <a:cubicBezTo>
                  <a:pt x="51" y="85"/>
                  <a:pt x="58" y="83"/>
                  <a:pt x="64" y="78"/>
                </a:cubicBezTo>
                <a:cubicBezTo>
                  <a:pt x="70" y="73"/>
                  <a:pt x="73" y="68"/>
                  <a:pt x="73" y="61"/>
                </a:cubicBezTo>
                <a:cubicBezTo>
                  <a:pt x="73" y="23"/>
                  <a:pt x="73" y="23"/>
                  <a:pt x="73" y="23"/>
                </a:cubicBezTo>
                <a:cubicBezTo>
                  <a:pt x="71" y="24"/>
                  <a:pt x="69" y="25"/>
                  <a:pt x="67" y="25"/>
                </a:cubicBezTo>
                <a:cubicBezTo>
                  <a:pt x="64" y="25"/>
                  <a:pt x="61" y="23"/>
                  <a:pt x="58" y="21"/>
                </a:cubicBezTo>
                <a:cubicBezTo>
                  <a:pt x="56" y="19"/>
                  <a:pt x="55" y="16"/>
                  <a:pt x="55" y="12"/>
                </a:cubicBezTo>
                <a:cubicBezTo>
                  <a:pt x="55" y="9"/>
                  <a:pt x="56" y="6"/>
                  <a:pt x="58" y="4"/>
                </a:cubicBezTo>
                <a:cubicBezTo>
                  <a:pt x="61" y="2"/>
                  <a:pt x="64" y="0"/>
                  <a:pt x="67" y="0"/>
                </a:cubicBezTo>
                <a:cubicBezTo>
                  <a:pt x="69" y="0"/>
                  <a:pt x="71" y="1"/>
                  <a:pt x="73" y="2"/>
                </a:cubicBezTo>
                <a:cubicBezTo>
                  <a:pt x="75" y="3"/>
                  <a:pt x="77" y="5"/>
                  <a:pt x="78" y="7"/>
                </a:cubicBezTo>
                <a:cubicBezTo>
                  <a:pt x="78" y="6"/>
                  <a:pt x="79" y="6"/>
                  <a:pt x="79" y="6"/>
                </a:cubicBezTo>
                <a:cubicBezTo>
                  <a:pt x="81" y="6"/>
                  <a:pt x="82" y="7"/>
                  <a:pt x="83" y="8"/>
                </a:cubicBezTo>
                <a:cubicBezTo>
                  <a:pt x="85" y="9"/>
                  <a:pt x="85" y="11"/>
                  <a:pt x="85" y="12"/>
                </a:cubicBezTo>
                <a:cubicBezTo>
                  <a:pt x="85" y="61"/>
                  <a:pt x="85" y="61"/>
                  <a:pt x="85" y="61"/>
                </a:cubicBezTo>
                <a:cubicBezTo>
                  <a:pt x="85" y="70"/>
                  <a:pt x="82" y="78"/>
                  <a:pt x="75" y="85"/>
                </a:cubicBezTo>
                <a:cubicBezTo>
                  <a:pt x="68" y="91"/>
                  <a:pt x="59" y="96"/>
                  <a:pt x="49" y="97"/>
                </a:cubicBezTo>
                <a:cubicBezTo>
                  <a:pt x="49" y="109"/>
                  <a:pt x="49" y="109"/>
                  <a:pt x="49" y="109"/>
                </a:cubicBezTo>
                <a:cubicBezTo>
                  <a:pt x="49" y="116"/>
                  <a:pt x="52" y="122"/>
                  <a:pt x="58" y="126"/>
                </a:cubicBezTo>
                <a:cubicBezTo>
                  <a:pt x="64" y="131"/>
                  <a:pt x="71" y="133"/>
                  <a:pt x="79" y="133"/>
                </a:cubicBezTo>
                <a:cubicBezTo>
                  <a:pt x="87" y="133"/>
                  <a:pt x="95" y="131"/>
                  <a:pt x="101" y="126"/>
                </a:cubicBezTo>
                <a:cubicBezTo>
                  <a:pt x="106" y="122"/>
                  <a:pt x="109" y="116"/>
                  <a:pt x="109" y="109"/>
                </a:cubicBezTo>
                <a:cubicBezTo>
                  <a:pt x="109" y="72"/>
                  <a:pt x="109" y="72"/>
                  <a:pt x="109" y="72"/>
                </a:cubicBezTo>
                <a:cubicBezTo>
                  <a:pt x="106" y="71"/>
                  <a:pt x="103" y="68"/>
                  <a:pt x="101" y="65"/>
                </a:cubicBezTo>
                <a:cubicBezTo>
                  <a:pt x="98" y="62"/>
                  <a:pt x="97" y="59"/>
                  <a:pt x="97" y="55"/>
                </a:cubicBezTo>
                <a:cubicBezTo>
                  <a:pt x="97" y="50"/>
                  <a:pt x="99" y="45"/>
                  <a:pt x="103" y="42"/>
                </a:cubicBezTo>
                <a:cubicBezTo>
                  <a:pt x="106" y="38"/>
                  <a:pt x="110" y="37"/>
                  <a:pt x="115" y="37"/>
                </a:cubicBezTo>
                <a:cubicBezTo>
                  <a:pt x="121" y="37"/>
                  <a:pt x="125" y="38"/>
                  <a:pt x="128" y="42"/>
                </a:cubicBezTo>
                <a:cubicBezTo>
                  <a:pt x="132" y="45"/>
                  <a:pt x="134" y="50"/>
                  <a:pt x="134" y="55"/>
                </a:cubicBezTo>
                <a:close/>
                <a:moveTo>
                  <a:pt x="120" y="59"/>
                </a:moveTo>
                <a:cubicBezTo>
                  <a:pt x="121" y="58"/>
                  <a:pt x="122" y="56"/>
                  <a:pt x="122" y="55"/>
                </a:cubicBezTo>
                <a:cubicBezTo>
                  <a:pt x="122" y="53"/>
                  <a:pt x="121" y="52"/>
                  <a:pt x="120" y="51"/>
                </a:cubicBezTo>
                <a:cubicBezTo>
                  <a:pt x="119" y="49"/>
                  <a:pt x="117" y="49"/>
                  <a:pt x="115" y="49"/>
                </a:cubicBezTo>
                <a:cubicBezTo>
                  <a:pt x="114" y="49"/>
                  <a:pt x="112" y="49"/>
                  <a:pt x="111" y="51"/>
                </a:cubicBezTo>
                <a:cubicBezTo>
                  <a:pt x="110" y="52"/>
                  <a:pt x="109" y="53"/>
                  <a:pt x="109" y="55"/>
                </a:cubicBezTo>
                <a:cubicBezTo>
                  <a:pt x="109" y="56"/>
                  <a:pt x="110" y="58"/>
                  <a:pt x="111" y="59"/>
                </a:cubicBezTo>
                <a:cubicBezTo>
                  <a:pt x="112" y="60"/>
                  <a:pt x="114" y="61"/>
                  <a:pt x="115" y="61"/>
                </a:cubicBezTo>
                <a:cubicBezTo>
                  <a:pt x="117" y="61"/>
                  <a:pt x="119" y="60"/>
                  <a:pt x="120" y="5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8" name="Freeform 219"/>
          <p:cNvSpPr>
            <a:spLocks noEditPoints="1"/>
          </p:cNvSpPr>
          <p:nvPr/>
        </p:nvSpPr>
        <p:spPr bwMode="auto">
          <a:xfrm>
            <a:off x="6167238" y="4138958"/>
            <a:ext cx="235176" cy="201877"/>
          </a:xfrm>
          <a:custGeom>
            <a:avLst/>
            <a:gdLst>
              <a:gd name="T0" fmla="*/ 28 w 170"/>
              <a:gd name="T1" fmla="*/ 25 h 146"/>
              <a:gd name="T2" fmla="*/ 28 w 170"/>
              <a:gd name="T3" fmla="*/ 146 h 146"/>
              <a:gd name="T4" fmla="*/ 22 w 170"/>
              <a:gd name="T5" fmla="*/ 146 h 146"/>
              <a:gd name="T6" fmla="*/ 7 w 170"/>
              <a:gd name="T7" fmla="*/ 139 h 146"/>
              <a:gd name="T8" fmla="*/ 0 w 170"/>
              <a:gd name="T9" fmla="*/ 124 h 146"/>
              <a:gd name="T10" fmla="*/ 0 w 170"/>
              <a:gd name="T11" fmla="*/ 46 h 146"/>
              <a:gd name="T12" fmla="*/ 7 w 170"/>
              <a:gd name="T13" fmla="*/ 31 h 146"/>
              <a:gd name="T14" fmla="*/ 22 w 170"/>
              <a:gd name="T15" fmla="*/ 25 h 146"/>
              <a:gd name="T16" fmla="*/ 28 w 170"/>
              <a:gd name="T17" fmla="*/ 25 h 146"/>
              <a:gd name="T18" fmla="*/ 133 w 170"/>
              <a:gd name="T19" fmla="*/ 25 h 146"/>
              <a:gd name="T20" fmla="*/ 133 w 170"/>
              <a:gd name="T21" fmla="*/ 146 h 146"/>
              <a:gd name="T22" fmla="*/ 37 w 170"/>
              <a:gd name="T23" fmla="*/ 146 h 146"/>
              <a:gd name="T24" fmla="*/ 37 w 170"/>
              <a:gd name="T25" fmla="*/ 25 h 146"/>
              <a:gd name="T26" fmla="*/ 49 w 170"/>
              <a:gd name="T27" fmla="*/ 25 h 146"/>
              <a:gd name="T28" fmla="*/ 49 w 170"/>
              <a:gd name="T29" fmla="*/ 9 h 146"/>
              <a:gd name="T30" fmla="*/ 51 w 170"/>
              <a:gd name="T31" fmla="*/ 3 h 146"/>
              <a:gd name="T32" fmla="*/ 58 w 170"/>
              <a:gd name="T33" fmla="*/ 0 h 146"/>
              <a:gd name="T34" fmla="*/ 112 w 170"/>
              <a:gd name="T35" fmla="*/ 0 h 146"/>
              <a:gd name="T36" fmla="*/ 119 w 170"/>
              <a:gd name="T37" fmla="*/ 3 h 146"/>
              <a:gd name="T38" fmla="*/ 121 w 170"/>
              <a:gd name="T39" fmla="*/ 9 h 146"/>
              <a:gd name="T40" fmla="*/ 121 w 170"/>
              <a:gd name="T41" fmla="*/ 25 h 146"/>
              <a:gd name="T42" fmla="*/ 133 w 170"/>
              <a:gd name="T43" fmla="*/ 25 h 146"/>
              <a:gd name="T44" fmla="*/ 61 w 170"/>
              <a:gd name="T45" fmla="*/ 25 h 146"/>
              <a:gd name="T46" fmla="*/ 109 w 170"/>
              <a:gd name="T47" fmla="*/ 25 h 146"/>
              <a:gd name="T48" fmla="*/ 109 w 170"/>
              <a:gd name="T49" fmla="*/ 12 h 146"/>
              <a:gd name="T50" fmla="*/ 61 w 170"/>
              <a:gd name="T51" fmla="*/ 12 h 146"/>
              <a:gd name="T52" fmla="*/ 61 w 170"/>
              <a:gd name="T53" fmla="*/ 25 h 146"/>
              <a:gd name="T54" fmla="*/ 170 w 170"/>
              <a:gd name="T55" fmla="*/ 46 h 146"/>
              <a:gd name="T56" fmla="*/ 170 w 170"/>
              <a:gd name="T57" fmla="*/ 124 h 146"/>
              <a:gd name="T58" fmla="*/ 164 w 170"/>
              <a:gd name="T59" fmla="*/ 139 h 146"/>
              <a:gd name="T60" fmla="*/ 149 w 170"/>
              <a:gd name="T61" fmla="*/ 146 h 146"/>
              <a:gd name="T62" fmla="*/ 143 w 170"/>
              <a:gd name="T63" fmla="*/ 146 h 146"/>
              <a:gd name="T64" fmla="*/ 143 w 170"/>
              <a:gd name="T65" fmla="*/ 25 h 146"/>
              <a:gd name="T66" fmla="*/ 149 w 170"/>
              <a:gd name="T67" fmla="*/ 25 h 146"/>
              <a:gd name="T68" fmla="*/ 164 w 170"/>
              <a:gd name="T69" fmla="*/ 31 h 146"/>
              <a:gd name="T70" fmla="*/ 170 w 170"/>
              <a:gd name="T71" fmla="*/ 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 h="146">
                <a:moveTo>
                  <a:pt x="28" y="25"/>
                </a:moveTo>
                <a:cubicBezTo>
                  <a:pt x="28" y="146"/>
                  <a:pt x="28" y="146"/>
                  <a:pt x="28" y="146"/>
                </a:cubicBezTo>
                <a:cubicBezTo>
                  <a:pt x="22" y="146"/>
                  <a:pt x="22" y="146"/>
                  <a:pt x="22" y="146"/>
                </a:cubicBezTo>
                <a:cubicBezTo>
                  <a:pt x="16" y="146"/>
                  <a:pt x="11" y="143"/>
                  <a:pt x="7" y="139"/>
                </a:cubicBezTo>
                <a:cubicBezTo>
                  <a:pt x="2" y="135"/>
                  <a:pt x="0" y="130"/>
                  <a:pt x="0" y="124"/>
                </a:cubicBezTo>
                <a:cubicBezTo>
                  <a:pt x="0" y="46"/>
                  <a:pt x="0" y="46"/>
                  <a:pt x="0" y="46"/>
                </a:cubicBezTo>
                <a:cubicBezTo>
                  <a:pt x="0" y="40"/>
                  <a:pt x="2" y="35"/>
                  <a:pt x="7" y="31"/>
                </a:cubicBezTo>
                <a:cubicBezTo>
                  <a:pt x="11" y="27"/>
                  <a:pt x="16" y="25"/>
                  <a:pt x="22" y="25"/>
                </a:cubicBezTo>
                <a:lnTo>
                  <a:pt x="28" y="25"/>
                </a:lnTo>
                <a:close/>
                <a:moveTo>
                  <a:pt x="133" y="25"/>
                </a:moveTo>
                <a:cubicBezTo>
                  <a:pt x="133" y="146"/>
                  <a:pt x="133" y="146"/>
                  <a:pt x="133" y="146"/>
                </a:cubicBezTo>
                <a:cubicBezTo>
                  <a:pt x="37" y="146"/>
                  <a:pt x="37" y="146"/>
                  <a:pt x="37" y="146"/>
                </a:cubicBezTo>
                <a:cubicBezTo>
                  <a:pt x="37" y="25"/>
                  <a:pt x="37" y="25"/>
                  <a:pt x="37" y="25"/>
                </a:cubicBezTo>
                <a:cubicBezTo>
                  <a:pt x="49" y="25"/>
                  <a:pt x="49" y="25"/>
                  <a:pt x="49" y="25"/>
                </a:cubicBezTo>
                <a:cubicBezTo>
                  <a:pt x="49" y="9"/>
                  <a:pt x="49" y="9"/>
                  <a:pt x="49" y="9"/>
                </a:cubicBezTo>
                <a:cubicBezTo>
                  <a:pt x="49" y="7"/>
                  <a:pt x="50" y="5"/>
                  <a:pt x="51" y="3"/>
                </a:cubicBezTo>
                <a:cubicBezTo>
                  <a:pt x="53" y="1"/>
                  <a:pt x="55" y="0"/>
                  <a:pt x="58" y="0"/>
                </a:cubicBezTo>
                <a:cubicBezTo>
                  <a:pt x="112" y="0"/>
                  <a:pt x="112" y="0"/>
                  <a:pt x="112" y="0"/>
                </a:cubicBezTo>
                <a:cubicBezTo>
                  <a:pt x="115" y="0"/>
                  <a:pt x="117" y="1"/>
                  <a:pt x="119" y="3"/>
                </a:cubicBezTo>
                <a:cubicBezTo>
                  <a:pt x="120" y="5"/>
                  <a:pt x="121" y="7"/>
                  <a:pt x="121" y="9"/>
                </a:cubicBezTo>
                <a:cubicBezTo>
                  <a:pt x="121" y="25"/>
                  <a:pt x="121" y="25"/>
                  <a:pt x="121" y="25"/>
                </a:cubicBezTo>
                <a:lnTo>
                  <a:pt x="133" y="25"/>
                </a:lnTo>
                <a:close/>
                <a:moveTo>
                  <a:pt x="61" y="25"/>
                </a:moveTo>
                <a:cubicBezTo>
                  <a:pt x="109" y="25"/>
                  <a:pt x="109" y="25"/>
                  <a:pt x="109" y="25"/>
                </a:cubicBezTo>
                <a:cubicBezTo>
                  <a:pt x="109" y="12"/>
                  <a:pt x="109" y="12"/>
                  <a:pt x="109" y="12"/>
                </a:cubicBezTo>
                <a:cubicBezTo>
                  <a:pt x="61" y="12"/>
                  <a:pt x="61" y="12"/>
                  <a:pt x="61" y="12"/>
                </a:cubicBezTo>
                <a:lnTo>
                  <a:pt x="61" y="25"/>
                </a:lnTo>
                <a:close/>
                <a:moveTo>
                  <a:pt x="170" y="46"/>
                </a:moveTo>
                <a:cubicBezTo>
                  <a:pt x="170" y="124"/>
                  <a:pt x="170" y="124"/>
                  <a:pt x="170" y="124"/>
                </a:cubicBezTo>
                <a:cubicBezTo>
                  <a:pt x="170" y="130"/>
                  <a:pt x="168" y="135"/>
                  <a:pt x="164" y="139"/>
                </a:cubicBezTo>
                <a:cubicBezTo>
                  <a:pt x="159" y="143"/>
                  <a:pt x="154" y="146"/>
                  <a:pt x="149" y="146"/>
                </a:cubicBezTo>
                <a:cubicBezTo>
                  <a:pt x="143" y="146"/>
                  <a:pt x="143" y="146"/>
                  <a:pt x="143" y="146"/>
                </a:cubicBezTo>
                <a:cubicBezTo>
                  <a:pt x="143" y="25"/>
                  <a:pt x="143" y="25"/>
                  <a:pt x="143" y="25"/>
                </a:cubicBezTo>
                <a:cubicBezTo>
                  <a:pt x="149" y="25"/>
                  <a:pt x="149" y="25"/>
                  <a:pt x="149" y="25"/>
                </a:cubicBezTo>
                <a:cubicBezTo>
                  <a:pt x="154" y="25"/>
                  <a:pt x="159" y="27"/>
                  <a:pt x="164" y="31"/>
                </a:cubicBezTo>
                <a:cubicBezTo>
                  <a:pt x="168" y="35"/>
                  <a:pt x="170" y="40"/>
                  <a:pt x="170"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19" name="Freeform 220"/>
          <p:cNvSpPr>
            <a:spLocks noEditPoints="1"/>
          </p:cNvSpPr>
          <p:nvPr/>
        </p:nvSpPr>
        <p:spPr bwMode="auto">
          <a:xfrm>
            <a:off x="6473173" y="4122309"/>
            <a:ext cx="216445" cy="235176"/>
          </a:xfrm>
          <a:custGeom>
            <a:avLst/>
            <a:gdLst>
              <a:gd name="T0" fmla="*/ 157 w 157"/>
              <a:gd name="T1" fmla="*/ 133 h 170"/>
              <a:gd name="T2" fmla="*/ 153 w 157"/>
              <a:gd name="T3" fmla="*/ 142 h 170"/>
              <a:gd name="T4" fmla="*/ 145 w 157"/>
              <a:gd name="T5" fmla="*/ 145 h 170"/>
              <a:gd name="T6" fmla="*/ 102 w 157"/>
              <a:gd name="T7" fmla="*/ 145 h 170"/>
              <a:gd name="T8" fmla="*/ 95 w 157"/>
              <a:gd name="T9" fmla="*/ 163 h 170"/>
              <a:gd name="T10" fmla="*/ 78 w 157"/>
              <a:gd name="T11" fmla="*/ 170 h 170"/>
              <a:gd name="T12" fmla="*/ 61 w 157"/>
              <a:gd name="T13" fmla="*/ 163 h 170"/>
              <a:gd name="T14" fmla="*/ 54 w 157"/>
              <a:gd name="T15" fmla="*/ 145 h 170"/>
              <a:gd name="T16" fmla="*/ 12 w 157"/>
              <a:gd name="T17" fmla="*/ 145 h 170"/>
              <a:gd name="T18" fmla="*/ 3 w 157"/>
              <a:gd name="T19" fmla="*/ 142 h 170"/>
              <a:gd name="T20" fmla="*/ 0 w 157"/>
              <a:gd name="T21" fmla="*/ 133 h 170"/>
              <a:gd name="T22" fmla="*/ 8 w 157"/>
              <a:gd name="T23" fmla="*/ 125 h 170"/>
              <a:gd name="T24" fmla="*/ 16 w 157"/>
              <a:gd name="T25" fmla="*/ 114 h 170"/>
              <a:gd name="T26" fmla="*/ 23 w 157"/>
              <a:gd name="T27" fmla="*/ 99 h 170"/>
              <a:gd name="T28" fmla="*/ 28 w 157"/>
              <a:gd name="T29" fmla="*/ 79 h 170"/>
              <a:gd name="T30" fmla="*/ 30 w 157"/>
              <a:gd name="T31" fmla="*/ 55 h 170"/>
              <a:gd name="T32" fmla="*/ 41 w 157"/>
              <a:gd name="T33" fmla="*/ 28 h 170"/>
              <a:gd name="T34" fmla="*/ 70 w 157"/>
              <a:gd name="T35" fmla="*/ 13 h 170"/>
              <a:gd name="T36" fmla="*/ 69 w 157"/>
              <a:gd name="T37" fmla="*/ 9 h 170"/>
              <a:gd name="T38" fmla="*/ 72 w 157"/>
              <a:gd name="T39" fmla="*/ 3 h 170"/>
              <a:gd name="T40" fmla="*/ 78 w 157"/>
              <a:gd name="T41" fmla="*/ 0 h 170"/>
              <a:gd name="T42" fmla="*/ 85 w 157"/>
              <a:gd name="T43" fmla="*/ 3 h 170"/>
              <a:gd name="T44" fmla="*/ 87 w 157"/>
              <a:gd name="T45" fmla="*/ 9 h 170"/>
              <a:gd name="T46" fmla="*/ 87 w 157"/>
              <a:gd name="T47" fmla="*/ 13 h 170"/>
              <a:gd name="T48" fmla="*/ 116 w 157"/>
              <a:gd name="T49" fmla="*/ 28 h 170"/>
              <a:gd name="T50" fmla="*/ 127 w 157"/>
              <a:gd name="T51" fmla="*/ 55 h 170"/>
              <a:gd name="T52" fmla="*/ 128 w 157"/>
              <a:gd name="T53" fmla="*/ 79 h 170"/>
              <a:gd name="T54" fmla="*/ 133 w 157"/>
              <a:gd name="T55" fmla="*/ 99 h 170"/>
              <a:gd name="T56" fmla="*/ 140 w 157"/>
              <a:gd name="T57" fmla="*/ 114 h 170"/>
              <a:gd name="T58" fmla="*/ 148 w 157"/>
              <a:gd name="T59" fmla="*/ 125 h 170"/>
              <a:gd name="T60" fmla="*/ 157 w 157"/>
              <a:gd name="T61" fmla="*/ 133 h 170"/>
              <a:gd name="T62" fmla="*/ 17 w 157"/>
              <a:gd name="T63" fmla="*/ 133 h 170"/>
              <a:gd name="T64" fmla="*/ 140 w 157"/>
              <a:gd name="T65" fmla="*/ 133 h 170"/>
              <a:gd name="T66" fmla="*/ 115 w 157"/>
              <a:gd name="T67" fmla="*/ 55 h 170"/>
              <a:gd name="T68" fmla="*/ 112 w 157"/>
              <a:gd name="T69" fmla="*/ 45 h 170"/>
              <a:gd name="T70" fmla="*/ 106 w 157"/>
              <a:gd name="T71" fmla="*/ 35 h 170"/>
              <a:gd name="T72" fmla="*/ 94 w 157"/>
              <a:gd name="T73" fmla="*/ 27 h 170"/>
              <a:gd name="T74" fmla="*/ 78 w 157"/>
              <a:gd name="T75" fmla="*/ 24 h 170"/>
              <a:gd name="T76" fmla="*/ 62 w 157"/>
              <a:gd name="T77" fmla="*/ 27 h 170"/>
              <a:gd name="T78" fmla="*/ 51 w 157"/>
              <a:gd name="T79" fmla="*/ 35 h 170"/>
              <a:gd name="T80" fmla="*/ 44 w 157"/>
              <a:gd name="T81" fmla="*/ 45 h 170"/>
              <a:gd name="T82" fmla="*/ 42 w 157"/>
              <a:gd name="T83" fmla="*/ 55 h 170"/>
              <a:gd name="T84" fmla="*/ 17 w 157"/>
              <a:gd name="T85" fmla="*/ 133 h 170"/>
              <a:gd name="T86" fmla="*/ 80 w 157"/>
              <a:gd name="T87" fmla="*/ 161 h 170"/>
              <a:gd name="T88" fmla="*/ 78 w 157"/>
              <a:gd name="T89" fmla="*/ 159 h 170"/>
              <a:gd name="T90" fmla="*/ 69 w 157"/>
              <a:gd name="T91" fmla="*/ 155 h 170"/>
              <a:gd name="T92" fmla="*/ 65 w 157"/>
              <a:gd name="T93" fmla="*/ 145 h 170"/>
              <a:gd name="T94" fmla="*/ 63 w 157"/>
              <a:gd name="T95" fmla="*/ 144 h 170"/>
              <a:gd name="T96" fmla="*/ 62 w 157"/>
              <a:gd name="T97" fmla="*/ 145 h 170"/>
              <a:gd name="T98" fmla="*/ 66 w 157"/>
              <a:gd name="T99" fmla="*/ 157 h 170"/>
              <a:gd name="T100" fmla="*/ 78 w 157"/>
              <a:gd name="T101" fmla="*/ 162 h 170"/>
              <a:gd name="T102" fmla="*/ 80 w 157"/>
              <a:gd name="T10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170">
                <a:moveTo>
                  <a:pt x="157" y="133"/>
                </a:moveTo>
                <a:cubicBezTo>
                  <a:pt x="157" y="137"/>
                  <a:pt x="156" y="139"/>
                  <a:pt x="153" y="142"/>
                </a:cubicBezTo>
                <a:cubicBezTo>
                  <a:pt x="151" y="144"/>
                  <a:pt x="148" y="145"/>
                  <a:pt x="145" y="145"/>
                </a:cubicBezTo>
                <a:cubicBezTo>
                  <a:pt x="102" y="145"/>
                  <a:pt x="102" y="145"/>
                  <a:pt x="102" y="145"/>
                </a:cubicBezTo>
                <a:cubicBezTo>
                  <a:pt x="102" y="152"/>
                  <a:pt x="100" y="158"/>
                  <a:pt x="95" y="163"/>
                </a:cubicBezTo>
                <a:cubicBezTo>
                  <a:pt x="91" y="167"/>
                  <a:pt x="85" y="170"/>
                  <a:pt x="78" y="170"/>
                </a:cubicBezTo>
                <a:cubicBezTo>
                  <a:pt x="72" y="170"/>
                  <a:pt x="66" y="167"/>
                  <a:pt x="61" y="163"/>
                </a:cubicBezTo>
                <a:cubicBezTo>
                  <a:pt x="56" y="158"/>
                  <a:pt x="54" y="152"/>
                  <a:pt x="54" y="145"/>
                </a:cubicBezTo>
                <a:cubicBezTo>
                  <a:pt x="12" y="145"/>
                  <a:pt x="12" y="145"/>
                  <a:pt x="12" y="145"/>
                </a:cubicBezTo>
                <a:cubicBezTo>
                  <a:pt x="8" y="145"/>
                  <a:pt x="6" y="144"/>
                  <a:pt x="3" y="142"/>
                </a:cubicBezTo>
                <a:cubicBezTo>
                  <a:pt x="1" y="139"/>
                  <a:pt x="0" y="137"/>
                  <a:pt x="0" y="133"/>
                </a:cubicBezTo>
                <a:cubicBezTo>
                  <a:pt x="3" y="131"/>
                  <a:pt x="6" y="128"/>
                  <a:pt x="8" y="125"/>
                </a:cubicBezTo>
                <a:cubicBezTo>
                  <a:pt x="11" y="122"/>
                  <a:pt x="13" y="118"/>
                  <a:pt x="16" y="114"/>
                </a:cubicBezTo>
                <a:cubicBezTo>
                  <a:pt x="19" y="109"/>
                  <a:pt x="21" y="104"/>
                  <a:pt x="23" y="99"/>
                </a:cubicBezTo>
                <a:cubicBezTo>
                  <a:pt x="25" y="93"/>
                  <a:pt x="27" y="87"/>
                  <a:pt x="28" y="79"/>
                </a:cubicBezTo>
                <a:cubicBezTo>
                  <a:pt x="29" y="72"/>
                  <a:pt x="30" y="63"/>
                  <a:pt x="30" y="55"/>
                </a:cubicBezTo>
                <a:cubicBezTo>
                  <a:pt x="30" y="45"/>
                  <a:pt x="33" y="36"/>
                  <a:pt x="41" y="28"/>
                </a:cubicBezTo>
                <a:cubicBezTo>
                  <a:pt x="48" y="20"/>
                  <a:pt x="58" y="15"/>
                  <a:pt x="70" y="13"/>
                </a:cubicBezTo>
                <a:cubicBezTo>
                  <a:pt x="69" y="12"/>
                  <a:pt x="69" y="11"/>
                  <a:pt x="69" y="9"/>
                </a:cubicBezTo>
                <a:cubicBezTo>
                  <a:pt x="69" y="7"/>
                  <a:pt x="70" y="5"/>
                  <a:pt x="72" y="3"/>
                </a:cubicBezTo>
                <a:cubicBezTo>
                  <a:pt x="74" y="1"/>
                  <a:pt x="76" y="0"/>
                  <a:pt x="78" y="0"/>
                </a:cubicBezTo>
                <a:cubicBezTo>
                  <a:pt x="81" y="0"/>
                  <a:pt x="83" y="1"/>
                  <a:pt x="85" y="3"/>
                </a:cubicBezTo>
                <a:cubicBezTo>
                  <a:pt x="86" y="5"/>
                  <a:pt x="87" y="7"/>
                  <a:pt x="87" y="9"/>
                </a:cubicBezTo>
                <a:cubicBezTo>
                  <a:pt x="87" y="11"/>
                  <a:pt x="87" y="12"/>
                  <a:pt x="87" y="13"/>
                </a:cubicBezTo>
                <a:cubicBezTo>
                  <a:pt x="99" y="15"/>
                  <a:pt x="108" y="20"/>
                  <a:pt x="116" y="28"/>
                </a:cubicBezTo>
                <a:cubicBezTo>
                  <a:pt x="123" y="36"/>
                  <a:pt x="127" y="45"/>
                  <a:pt x="127" y="55"/>
                </a:cubicBezTo>
                <a:cubicBezTo>
                  <a:pt x="127" y="63"/>
                  <a:pt x="127" y="72"/>
                  <a:pt x="128" y="79"/>
                </a:cubicBezTo>
                <a:cubicBezTo>
                  <a:pt x="130" y="87"/>
                  <a:pt x="131" y="93"/>
                  <a:pt x="133" y="99"/>
                </a:cubicBezTo>
                <a:cubicBezTo>
                  <a:pt x="135" y="104"/>
                  <a:pt x="137" y="109"/>
                  <a:pt x="140" y="114"/>
                </a:cubicBezTo>
                <a:cubicBezTo>
                  <a:pt x="143" y="118"/>
                  <a:pt x="146" y="122"/>
                  <a:pt x="148" y="125"/>
                </a:cubicBezTo>
                <a:cubicBezTo>
                  <a:pt x="151" y="128"/>
                  <a:pt x="154" y="131"/>
                  <a:pt x="157" y="133"/>
                </a:cubicBezTo>
                <a:close/>
                <a:moveTo>
                  <a:pt x="17" y="133"/>
                </a:moveTo>
                <a:cubicBezTo>
                  <a:pt x="140" y="133"/>
                  <a:pt x="140" y="133"/>
                  <a:pt x="140" y="133"/>
                </a:cubicBezTo>
                <a:cubicBezTo>
                  <a:pt x="123" y="114"/>
                  <a:pt x="115" y="88"/>
                  <a:pt x="115" y="55"/>
                </a:cubicBezTo>
                <a:cubicBezTo>
                  <a:pt x="115" y="51"/>
                  <a:pt x="114" y="48"/>
                  <a:pt x="112" y="45"/>
                </a:cubicBezTo>
                <a:cubicBezTo>
                  <a:pt x="111" y="41"/>
                  <a:pt x="109" y="38"/>
                  <a:pt x="106" y="35"/>
                </a:cubicBezTo>
                <a:cubicBezTo>
                  <a:pt x="103" y="32"/>
                  <a:pt x="99" y="29"/>
                  <a:pt x="94" y="27"/>
                </a:cubicBezTo>
                <a:cubicBezTo>
                  <a:pt x="89" y="25"/>
                  <a:pt x="84" y="24"/>
                  <a:pt x="78" y="24"/>
                </a:cubicBezTo>
                <a:cubicBezTo>
                  <a:pt x="72" y="24"/>
                  <a:pt x="67" y="25"/>
                  <a:pt x="62" y="27"/>
                </a:cubicBezTo>
                <a:cubicBezTo>
                  <a:pt x="57" y="29"/>
                  <a:pt x="54" y="32"/>
                  <a:pt x="51" y="35"/>
                </a:cubicBezTo>
                <a:cubicBezTo>
                  <a:pt x="48" y="38"/>
                  <a:pt x="46" y="41"/>
                  <a:pt x="44" y="45"/>
                </a:cubicBezTo>
                <a:cubicBezTo>
                  <a:pt x="43" y="48"/>
                  <a:pt x="42" y="51"/>
                  <a:pt x="42" y="55"/>
                </a:cubicBezTo>
                <a:cubicBezTo>
                  <a:pt x="42" y="88"/>
                  <a:pt x="34" y="114"/>
                  <a:pt x="17" y="133"/>
                </a:cubicBezTo>
                <a:close/>
                <a:moveTo>
                  <a:pt x="80" y="161"/>
                </a:moveTo>
                <a:cubicBezTo>
                  <a:pt x="80" y="160"/>
                  <a:pt x="79" y="159"/>
                  <a:pt x="78" y="159"/>
                </a:cubicBezTo>
                <a:cubicBezTo>
                  <a:pt x="74" y="159"/>
                  <a:pt x="71" y="158"/>
                  <a:pt x="69" y="155"/>
                </a:cubicBezTo>
                <a:cubicBezTo>
                  <a:pt x="66" y="152"/>
                  <a:pt x="65" y="149"/>
                  <a:pt x="65" y="145"/>
                </a:cubicBezTo>
                <a:cubicBezTo>
                  <a:pt x="65" y="144"/>
                  <a:pt x="64" y="144"/>
                  <a:pt x="63" y="144"/>
                </a:cubicBezTo>
                <a:cubicBezTo>
                  <a:pt x="62" y="144"/>
                  <a:pt x="62" y="144"/>
                  <a:pt x="62" y="145"/>
                </a:cubicBezTo>
                <a:cubicBezTo>
                  <a:pt x="62" y="150"/>
                  <a:pt x="63" y="154"/>
                  <a:pt x="66" y="157"/>
                </a:cubicBezTo>
                <a:cubicBezTo>
                  <a:pt x="70" y="160"/>
                  <a:pt x="74" y="162"/>
                  <a:pt x="78" y="162"/>
                </a:cubicBezTo>
                <a:cubicBezTo>
                  <a:pt x="79" y="162"/>
                  <a:pt x="80" y="162"/>
                  <a:pt x="80" y="1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0" name="Freeform 221"/>
          <p:cNvSpPr>
            <a:spLocks noEditPoints="1"/>
          </p:cNvSpPr>
          <p:nvPr/>
        </p:nvSpPr>
        <p:spPr bwMode="auto">
          <a:xfrm>
            <a:off x="6760379" y="4155608"/>
            <a:ext cx="241420" cy="185228"/>
          </a:xfrm>
          <a:custGeom>
            <a:avLst/>
            <a:gdLst>
              <a:gd name="T0" fmla="*/ 0 w 175"/>
              <a:gd name="T1" fmla="*/ 109 h 134"/>
              <a:gd name="T2" fmla="*/ 169 w 175"/>
              <a:gd name="T3" fmla="*/ 109 h 134"/>
              <a:gd name="T4" fmla="*/ 162 w 175"/>
              <a:gd name="T5" fmla="*/ 126 h 134"/>
              <a:gd name="T6" fmla="*/ 145 w 175"/>
              <a:gd name="T7" fmla="*/ 134 h 134"/>
              <a:gd name="T8" fmla="*/ 24 w 175"/>
              <a:gd name="T9" fmla="*/ 134 h 134"/>
              <a:gd name="T10" fmla="*/ 7 w 175"/>
              <a:gd name="T11" fmla="*/ 126 h 134"/>
              <a:gd name="T12" fmla="*/ 0 w 175"/>
              <a:gd name="T13" fmla="*/ 109 h 134"/>
              <a:gd name="T14" fmla="*/ 165 w 175"/>
              <a:gd name="T15" fmla="*/ 11 h 134"/>
              <a:gd name="T16" fmla="*/ 175 w 175"/>
              <a:gd name="T17" fmla="*/ 37 h 134"/>
              <a:gd name="T18" fmla="*/ 165 w 175"/>
              <a:gd name="T19" fmla="*/ 62 h 134"/>
              <a:gd name="T20" fmla="*/ 139 w 175"/>
              <a:gd name="T21" fmla="*/ 73 h 134"/>
              <a:gd name="T22" fmla="*/ 133 w 175"/>
              <a:gd name="T23" fmla="*/ 73 h 134"/>
              <a:gd name="T24" fmla="*/ 133 w 175"/>
              <a:gd name="T25" fmla="*/ 76 h 134"/>
              <a:gd name="T26" fmla="*/ 127 w 175"/>
              <a:gd name="T27" fmla="*/ 91 h 134"/>
              <a:gd name="T28" fmla="*/ 112 w 175"/>
              <a:gd name="T29" fmla="*/ 97 h 134"/>
              <a:gd name="T30" fmla="*/ 45 w 175"/>
              <a:gd name="T31" fmla="*/ 97 h 134"/>
              <a:gd name="T32" fmla="*/ 30 w 175"/>
              <a:gd name="T33" fmla="*/ 91 h 134"/>
              <a:gd name="T34" fmla="*/ 24 w 175"/>
              <a:gd name="T35" fmla="*/ 76 h 134"/>
              <a:gd name="T36" fmla="*/ 24 w 175"/>
              <a:gd name="T37" fmla="*/ 6 h 134"/>
              <a:gd name="T38" fmla="*/ 26 w 175"/>
              <a:gd name="T39" fmla="*/ 2 h 134"/>
              <a:gd name="T40" fmla="*/ 30 w 175"/>
              <a:gd name="T41" fmla="*/ 0 h 134"/>
              <a:gd name="T42" fmla="*/ 139 w 175"/>
              <a:gd name="T43" fmla="*/ 0 h 134"/>
              <a:gd name="T44" fmla="*/ 165 w 175"/>
              <a:gd name="T45" fmla="*/ 11 h 134"/>
              <a:gd name="T46" fmla="*/ 152 w 175"/>
              <a:gd name="T47" fmla="*/ 50 h 134"/>
              <a:gd name="T48" fmla="*/ 157 w 175"/>
              <a:gd name="T49" fmla="*/ 37 h 134"/>
              <a:gd name="T50" fmla="*/ 152 w 175"/>
              <a:gd name="T51" fmla="*/ 24 h 134"/>
              <a:gd name="T52" fmla="*/ 139 w 175"/>
              <a:gd name="T53" fmla="*/ 19 h 134"/>
              <a:gd name="T54" fmla="*/ 133 w 175"/>
              <a:gd name="T55" fmla="*/ 19 h 134"/>
              <a:gd name="T56" fmla="*/ 133 w 175"/>
              <a:gd name="T57" fmla="*/ 55 h 134"/>
              <a:gd name="T58" fmla="*/ 139 w 175"/>
              <a:gd name="T59" fmla="*/ 55 h 134"/>
              <a:gd name="T60" fmla="*/ 152 w 175"/>
              <a:gd name="T61" fmla="*/ 5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5" h="134">
                <a:moveTo>
                  <a:pt x="0" y="109"/>
                </a:moveTo>
                <a:cubicBezTo>
                  <a:pt x="169" y="109"/>
                  <a:pt x="169" y="109"/>
                  <a:pt x="169" y="109"/>
                </a:cubicBezTo>
                <a:cubicBezTo>
                  <a:pt x="169" y="116"/>
                  <a:pt x="167" y="122"/>
                  <a:pt x="162" y="126"/>
                </a:cubicBezTo>
                <a:cubicBezTo>
                  <a:pt x="157" y="131"/>
                  <a:pt x="152" y="134"/>
                  <a:pt x="145" y="134"/>
                </a:cubicBezTo>
                <a:cubicBezTo>
                  <a:pt x="24" y="134"/>
                  <a:pt x="24" y="134"/>
                  <a:pt x="24" y="134"/>
                </a:cubicBezTo>
                <a:cubicBezTo>
                  <a:pt x="17" y="134"/>
                  <a:pt x="11" y="131"/>
                  <a:pt x="7" y="126"/>
                </a:cubicBezTo>
                <a:cubicBezTo>
                  <a:pt x="2" y="122"/>
                  <a:pt x="0" y="116"/>
                  <a:pt x="0" y="109"/>
                </a:cubicBezTo>
                <a:close/>
                <a:moveTo>
                  <a:pt x="165" y="11"/>
                </a:moveTo>
                <a:cubicBezTo>
                  <a:pt x="172" y="18"/>
                  <a:pt x="175" y="27"/>
                  <a:pt x="175" y="37"/>
                </a:cubicBezTo>
                <a:cubicBezTo>
                  <a:pt x="175" y="47"/>
                  <a:pt x="172" y="55"/>
                  <a:pt x="165" y="62"/>
                </a:cubicBezTo>
                <a:cubicBezTo>
                  <a:pt x="157" y="69"/>
                  <a:pt x="149" y="73"/>
                  <a:pt x="139" y="73"/>
                </a:cubicBezTo>
                <a:cubicBezTo>
                  <a:pt x="133" y="73"/>
                  <a:pt x="133" y="73"/>
                  <a:pt x="133" y="73"/>
                </a:cubicBezTo>
                <a:cubicBezTo>
                  <a:pt x="133" y="76"/>
                  <a:pt x="133" y="76"/>
                  <a:pt x="133" y="76"/>
                </a:cubicBezTo>
                <a:cubicBezTo>
                  <a:pt x="133" y="82"/>
                  <a:pt x="131" y="87"/>
                  <a:pt x="127" y="91"/>
                </a:cubicBezTo>
                <a:cubicBezTo>
                  <a:pt x="122" y="95"/>
                  <a:pt x="117" y="97"/>
                  <a:pt x="112" y="97"/>
                </a:cubicBezTo>
                <a:cubicBezTo>
                  <a:pt x="45" y="97"/>
                  <a:pt x="45" y="97"/>
                  <a:pt x="45" y="97"/>
                </a:cubicBezTo>
                <a:cubicBezTo>
                  <a:pt x="39" y="97"/>
                  <a:pt x="34" y="95"/>
                  <a:pt x="30" y="91"/>
                </a:cubicBezTo>
                <a:cubicBezTo>
                  <a:pt x="26" y="87"/>
                  <a:pt x="24" y="82"/>
                  <a:pt x="24" y="76"/>
                </a:cubicBezTo>
                <a:cubicBezTo>
                  <a:pt x="24" y="6"/>
                  <a:pt x="24" y="6"/>
                  <a:pt x="24" y="6"/>
                </a:cubicBezTo>
                <a:cubicBezTo>
                  <a:pt x="24" y="5"/>
                  <a:pt x="24" y="3"/>
                  <a:pt x="26" y="2"/>
                </a:cubicBezTo>
                <a:cubicBezTo>
                  <a:pt x="27" y="1"/>
                  <a:pt x="28" y="0"/>
                  <a:pt x="30" y="0"/>
                </a:cubicBezTo>
                <a:cubicBezTo>
                  <a:pt x="139" y="0"/>
                  <a:pt x="139" y="0"/>
                  <a:pt x="139" y="0"/>
                </a:cubicBezTo>
                <a:cubicBezTo>
                  <a:pt x="149" y="0"/>
                  <a:pt x="157" y="4"/>
                  <a:pt x="165" y="11"/>
                </a:cubicBezTo>
                <a:close/>
                <a:moveTo>
                  <a:pt x="152" y="50"/>
                </a:moveTo>
                <a:cubicBezTo>
                  <a:pt x="155" y="46"/>
                  <a:pt x="157" y="42"/>
                  <a:pt x="157" y="37"/>
                </a:cubicBezTo>
                <a:cubicBezTo>
                  <a:pt x="157" y="32"/>
                  <a:pt x="155" y="27"/>
                  <a:pt x="152" y="24"/>
                </a:cubicBezTo>
                <a:cubicBezTo>
                  <a:pt x="148" y="20"/>
                  <a:pt x="144" y="19"/>
                  <a:pt x="139" y="19"/>
                </a:cubicBezTo>
                <a:cubicBezTo>
                  <a:pt x="133" y="19"/>
                  <a:pt x="133" y="19"/>
                  <a:pt x="133" y="19"/>
                </a:cubicBezTo>
                <a:cubicBezTo>
                  <a:pt x="133" y="55"/>
                  <a:pt x="133" y="55"/>
                  <a:pt x="133" y="55"/>
                </a:cubicBezTo>
                <a:cubicBezTo>
                  <a:pt x="139" y="55"/>
                  <a:pt x="139" y="55"/>
                  <a:pt x="139" y="55"/>
                </a:cubicBezTo>
                <a:cubicBezTo>
                  <a:pt x="144" y="55"/>
                  <a:pt x="148" y="53"/>
                  <a:pt x="152" y="5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1" name="Freeform 222"/>
          <p:cNvSpPr>
            <a:spLocks noEditPoints="1"/>
          </p:cNvSpPr>
          <p:nvPr/>
        </p:nvSpPr>
        <p:spPr bwMode="auto">
          <a:xfrm>
            <a:off x="7072559" y="4122309"/>
            <a:ext cx="183146" cy="235176"/>
          </a:xfrm>
          <a:custGeom>
            <a:avLst/>
            <a:gdLst>
              <a:gd name="T0" fmla="*/ 60 w 133"/>
              <a:gd name="T1" fmla="*/ 6 h 170"/>
              <a:gd name="T2" fmla="*/ 60 w 133"/>
              <a:gd name="T3" fmla="*/ 67 h 170"/>
              <a:gd name="T4" fmla="*/ 57 w 133"/>
              <a:gd name="T5" fmla="*/ 77 h 170"/>
              <a:gd name="T6" fmla="*/ 48 w 133"/>
              <a:gd name="T7" fmla="*/ 84 h 170"/>
              <a:gd name="T8" fmla="*/ 48 w 133"/>
              <a:gd name="T9" fmla="*/ 158 h 170"/>
              <a:gd name="T10" fmla="*/ 45 w 133"/>
              <a:gd name="T11" fmla="*/ 166 h 170"/>
              <a:gd name="T12" fmla="*/ 36 w 133"/>
              <a:gd name="T13" fmla="*/ 170 h 170"/>
              <a:gd name="T14" fmla="*/ 24 w 133"/>
              <a:gd name="T15" fmla="*/ 170 h 170"/>
              <a:gd name="T16" fmla="*/ 16 w 133"/>
              <a:gd name="T17" fmla="*/ 166 h 170"/>
              <a:gd name="T18" fmla="*/ 12 w 133"/>
              <a:gd name="T19" fmla="*/ 158 h 170"/>
              <a:gd name="T20" fmla="*/ 12 w 133"/>
              <a:gd name="T21" fmla="*/ 84 h 170"/>
              <a:gd name="T22" fmla="*/ 3 w 133"/>
              <a:gd name="T23" fmla="*/ 77 h 170"/>
              <a:gd name="T24" fmla="*/ 0 w 133"/>
              <a:gd name="T25" fmla="*/ 67 h 170"/>
              <a:gd name="T26" fmla="*/ 0 w 133"/>
              <a:gd name="T27" fmla="*/ 6 h 170"/>
              <a:gd name="T28" fmla="*/ 2 w 133"/>
              <a:gd name="T29" fmla="*/ 2 h 170"/>
              <a:gd name="T30" fmla="*/ 6 w 133"/>
              <a:gd name="T31" fmla="*/ 0 h 170"/>
              <a:gd name="T32" fmla="*/ 10 w 133"/>
              <a:gd name="T33" fmla="*/ 2 h 170"/>
              <a:gd name="T34" fmla="*/ 12 w 133"/>
              <a:gd name="T35" fmla="*/ 6 h 170"/>
              <a:gd name="T36" fmla="*/ 12 w 133"/>
              <a:gd name="T37" fmla="*/ 46 h 170"/>
              <a:gd name="T38" fmla="*/ 14 w 133"/>
              <a:gd name="T39" fmla="*/ 50 h 170"/>
              <a:gd name="T40" fmla="*/ 18 w 133"/>
              <a:gd name="T41" fmla="*/ 52 h 170"/>
              <a:gd name="T42" fmla="*/ 22 w 133"/>
              <a:gd name="T43" fmla="*/ 50 h 170"/>
              <a:gd name="T44" fmla="*/ 24 w 133"/>
              <a:gd name="T45" fmla="*/ 46 h 170"/>
              <a:gd name="T46" fmla="*/ 24 w 133"/>
              <a:gd name="T47" fmla="*/ 6 h 170"/>
              <a:gd name="T48" fmla="*/ 26 w 133"/>
              <a:gd name="T49" fmla="*/ 2 h 170"/>
              <a:gd name="T50" fmla="*/ 30 w 133"/>
              <a:gd name="T51" fmla="*/ 0 h 170"/>
              <a:gd name="T52" fmla="*/ 34 w 133"/>
              <a:gd name="T53" fmla="*/ 2 h 170"/>
              <a:gd name="T54" fmla="*/ 36 w 133"/>
              <a:gd name="T55" fmla="*/ 6 h 170"/>
              <a:gd name="T56" fmla="*/ 36 w 133"/>
              <a:gd name="T57" fmla="*/ 46 h 170"/>
              <a:gd name="T58" fmla="*/ 38 w 133"/>
              <a:gd name="T59" fmla="*/ 50 h 170"/>
              <a:gd name="T60" fmla="*/ 42 w 133"/>
              <a:gd name="T61" fmla="*/ 52 h 170"/>
              <a:gd name="T62" fmla="*/ 47 w 133"/>
              <a:gd name="T63" fmla="*/ 50 h 170"/>
              <a:gd name="T64" fmla="*/ 48 w 133"/>
              <a:gd name="T65" fmla="*/ 46 h 170"/>
              <a:gd name="T66" fmla="*/ 48 w 133"/>
              <a:gd name="T67" fmla="*/ 6 h 170"/>
              <a:gd name="T68" fmla="*/ 50 w 133"/>
              <a:gd name="T69" fmla="*/ 2 h 170"/>
              <a:gd name="T70" fmla="*/ 54 w 133"/>
              <a:gd name="T71" fmla="*/ 0 h 170"/>
              <a:gd name="T72" fmla="*/ 59 w 133"/>
              <a:gd name="T73" fmla="*/ 2 h 170"/>
              <a:gd name="T74" fmla="*/ 60 w 133"/>
              <a:gd name="T75" fmla="*/ 6 h 170"/>
              <a:gd name="T76" fmla="*/ 133 w 133"/>
              <a:gd name="T77" fmla="*/ 6 h 170"/>
              <a:gd name="T78" fmla="*/ 133 w 133"/>
              <a:gd name="T79" fmla="*/ 158 h 170"/>
              <a:gd name="T80" fmla="*/ 129 w 133"/>
              <a:gd name="T81" fmla="*/ 166 h 170"/>
              <a:gd name="T82" fmla="*/ 121 w 133"/>
              <a:gd name="T83" fmla="*/ 170 h 170"/>
              <a:gd name="T84" fmla="*/ 109 w 133"/>
              <a:gd name="T85" fmla="*/ 170 h 170"/>
              <a:gd name="T86" fmla="*/ 100 w 133"/>
              <a:gd name="T87" fmla="*/ 166 h 170"/>
              <a:gd name="T88" fmla="*/ 97 w 133"/>
              <a:gd name="T89" fmla="*/ 158 h 170"/>
              <a:gd name="T90" fmla="*/ 97 w 133"/>
              <a:gd name="T91" fmla="*/ 109 h 170"/>
              <a:gd name="T92" fmla="*/ 76 w 133"/>
              <a:gd name="T93" fmla="*/ 109 h 170"/>
              <a:gd name="T94" fmla="*/ 73 w 133"/>
              <a:gd name="T95" fmla="*/ 108 h 170"/>
              <a:gd name="T96" fmla="*/ 73 w 133"/>
              <a:gd name="T97" fmla="*/ 106 h 170"/>
              <a:gd name="T98" fmla="*/ 73 w 133"/>
              <a:gd name="T99" fmla="*/ 30 h 170"/>
              <a:gd name="T100" fmla="*/ 81 w 133"/>
              <a:gd name="T101" fmla="*/ 9 h 170"/>
              <a:gd name="T102" fmla="*/ 103 w 133"/>
              <a:gd name="T103" fmla="*/ 0 h 170"/>
              <a:gd name="T104" fmla="*/ 127 w 133"/>
              <a:gd name="T105" fmla="*/ 0 h 170"/>
              <a:gd name="T106" fmla="*/ 131 w 133"/>
              <a:gd name="T107" fmla="*/ 2 h 170"/>
              <a:gd name="T108" fmla="*/ 133 w 133"/>
              <a:gd name="T109"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70">
                <a:moveTo>
                  <a:pt x="60" y="6"/>
                </a:moveTo>
                <a:cubicBezTo>
                  <a:pt x="60" y="67"/>
                  <a:pt x="60" y="67"/>
                  <a:pt x="60" y="67"/>
                </a:cubicBezTo>
                <a:cubicBezTo>
                  <a:pt x="60" y="71"/>
                  <a:pt x="59" y="74"/>
                  <a:pt x="57" y="77"/>
                </a:cubicBezTo>
                <a:cubicBezTo>
                  <a:pt x="55" y="80"/>
                  <a:pt x="52" y="83"/>
                  <a:pt x="48" y="84"/>
                </a:cubicBezTo>
                <a:cubicBezTo>
                  <a:pt x="48" y="158"/>
                  <a:pt x="48" y="158"/>
                  <a:pt x="48" y="158"/>
                </a:cubicBezTo>
                <a:cubicBezTo>
                  <a:pt x="48" y="161"/>
                  <a:pt x="47" y="164"/>
                  <a:pt x="45" y="166"/>
                </a:cubicBezTo>
                <a:cubicBezTo>
                  <a:pt x="42" y="168"/>
                  <a:pt x="39" y="170"/>
                  <a:pt x="36" y="170"/>
                </a:cubicBezTo>
                <a:cubicBezTo>
                  <a:pt x="24" y="170"/>
                  <a:pt x="24" y="170"/>
                  <a:pt x="24" y="170"/>
                </a:cubicBezTo>
                <a:cubicBezTo>
                  <a:pt x="21" y="170"/>
                  <a:pt x="18" y="168"/>
                  <a:pt x="16" y="166"/>
                </a:cubicBezTo>
                <a:cubicBezTo>
                  <a:pt x="13" y="164"/>
                  <a:pt x="12" y="161"/>
                  <a:pt x="12" y="158"/>
                </a:cubicBezTo>
                <a:cubicBezTo>
                  <a:pt x="12" y="84"/>
                  <a:pt x="12" y="84"/>
                  <a:pt x="12" y="84"/>
                </a:cubicBezTo>
                <a:cubicBezTo>
                  <a:pt x="8" y="83"/>
                  <a:pt x="6" y="80"/>
                  <a:pt x="3" y="77"/>
                </a:cubicBezTo>
                <a:cubicBezTo>
                  <a:pt x="1" y="74"/>
                  <a:pt x="0" y="71"/>
                  <a:pt x="0" y="67"/>
                </a:cubicBezTo>
                <a:cubicBezTo>
                  <a:pt x="0" y="6"/>
                  <a:pt x="0" y="6"/>
                  <a:pt x="0" y="6"/>
                </a:cubicBezTo>
                <a:cubicBezTo>
                  <a:pt x="0" y="5"/>
                  <a:pt x="1" y="3"/>
                  <a:pt x="2" y="2"/>
                </a:cubicBezTo>
                <a:cubicBezTo>
                  <a:pt x="3" y="1"/>
                  <a:pt x="4" y="0"/>
                  <a:pt x="6" y="0"/>
                </a:cubicBezTo>
                <a:cubicBezTo>
                  <a:pt x="8" y="0"/>
                  <a:pt x="9" y="1"/>
                  <a:pt x="10" y="2"/>
                </a:cubicBezTo>
                <a:cubicBezTo>
                  <a:pt x="11" y="3"/>
                  <a:pt x="12" y="5"/>
                  <a:pt x="12" y="6"/>
                </a:cubicBezTo>
                <a:cubicBezTo>
                  <a:pt x="12" y="46"/>
                  <a:pt x="12" y="46"/>
                  <a:pt x="12" y="46"/>
                </a:cubicBezTo>
                <a:cubicBezTo>
                  <a:pt x="12" y="47"/>
                  <a:pt x="13" y="49"/>
                  <a:pt x="14" y="50"/>
                </a:cubicBezTo>
                <a:cubicBezTo>
                  <a:pt x="15" y="51"/>
                  <a:pt x="16" y="52"/>
                  <a:pt x="18" y="52"/>
                </a:cubicBezTo>
                <a:cubicBezTo>
                  <a:pt x="20" y="52"/>
                  <a:pt x="21" y="51"/>
                  <a:pt x="22" y="50"/>
                </a:cubicBezTo>
                <a:cubicBezTo>
                  <a:pt x="24" y="49"/>
                  <a:pt x="24" y="47"/>
                  <a:pt x="24" y="46"/>
                </a:cubicBezTo>
                <a:cubicBezTo>
                  <a:pt x="24" y="6"/>
                  <a:pt x="24" y="6"/>
                  <a:pt x="24" y="6"/>
                </a:cubicBezTo>
                <a:cubicBezTo>
                  <a:pt x="24" y="5"/>
                  <a:pt x="25" y="3"/>
                  <a:pt x="26" y="2"/>
                </a:cubicBezTo>
                <a:cubicBezTo>
                  <a:pt x="27" y="1"/>
                  <a:pt x="29" y="0"/>
                  <a:pt x="30" y="0"/>
                </a:cubicBezTo>
                <a:cubicBezTo>
                  <a:pt x="32" y="0"/>
                  <a:pt x="33" y="1"/>
                  <a:pt x="34" y="2"/>
                </a:cubicBezTo>
                <a:cubicBezTo>
                  <a:pt x="36" y="3"/>
                  <a:pt x="36" y="5"/>
                  <a:pt x="36" y="6"/>
                </a:cubicBezTo>
                <a:cubicBezTo>
                  <a:pt x="36" y="46"/>
                  <a:pt x="36" y="46"/>
                  <a:pt x="36" y="46"/>
                </a:cubicBezTo>
                <a:cubicBezTo>
                  <a:pt x="36" y="47"/>
                  <a:pt x="37" y="49"/>
                  <a:pt x="38" y="50"/>
                </a:cubicBezTo>
                <a:cubicBezTo>
                  <a:pt x="39" y="51"/>
                  <a:pt x="41" y="52"/>
                  <a:pt x="42" y="52"/>
                </a:cubicBezTo>
                <a:cubicBezTo>
                  <a:pt x="44" y="52"/>
                  <a:pt x="45" y="51"/>
                  <a:pt x="47" y="50"/>
                </a:cubicBezTo>
                <a:cubicBezTo>
                  <a:pt x="48" y="49"/>
                  <a:pt x="48" y="47"/>
                  <a:pt x="48" y="46"/>
                </a:cubicBezTo>
                <a:cubicBezTo>
                  <a:pt x="48" y="6"/>
                  <a:pt x="48" y="6"/>
                  <a:pt x="48" y="6"/>
                </a:cubicBezTo>
                <a:cubicBezTo>
                  <a:pt x="48" y="5"/>
                  <a:pt x="49" y="3"/>
                  <a:pt x="50" y="2"/>
                </a:cubicBezTo>
                <a:cubicBezTo>
                  <a:pt x="51" y="1"/>
                  <a:pt x="53" y="0"/>
                  <a:pt x="54" y="0"/>
                </a:cubicBezTo>
                <a:cubicBezTo>
                  <a:pt x="56" y="0"/>
                  <a:pt x="57" y="1"/>
                  <a:pt x="59" y="2"/>
                </a:cubicBezTo>
                <a:cubicBezTo>
                  <a:pt x="60" y="3"/>
                  <a:pt x="60" y="5"/>
                  <a:pt x="60" y="6"/>
                </a:cubicBezTo>
                <a:close/>
                <a:moveTo>
                  <a:pt x="133" y="6"/>
                </a:moveTo>
                <a:cubicBezTo>
                  <a:pt x="133" y="158"/>
                  <a:pt x="133" y="158"/>
                  <a:pt x="133" y="158"/>
                </a:cubicBezTo>
                <a:cubicBezTo>
                  <a:pt x="133" y="161"/>
                  <a:pt x="132" y="164"/>
                  <a:pt x="129" y="166"/>
                </a:cubicBezTo>
                <a:cubicBezTo>
                  <a:pt x="127" y="168"/>
                  <a:pt x="124" y="170"/>
                  <a:pt x="121" y="170"/>
                </a:cubicBezTo>
                <a:cubicBezTo>
                  <a:pt x="109" y="170"/>
                  <a:pt x="109" y="170"/>
                  <a:pt x="109" y="170"/>
                </a:cubicBezTo>
                <a:cubicBezTo>
                  <a:pt x="106" y="170"/>
                  <a:pt x="103" y="168"/>
                  <a:pt x="100" y="166"/>
                </a:cubicBezTo>
                <a:cubicBezTo>
                  <a:pt x="98" y="164"/>
                  <a:pt x="97" y="161"/>
                  <a:pt x="97" y="158"/>
                </a:cubicBezTo>
                <a:cubicBezTo>
                  <a:pt x="97" y="109"/>
                  <a:pt x="97" y="109"/>
                  <a:pt x="97" y="109"/>
                </a:cubicBezTo>
                <a:cubicBezTo>
                  <a:pt x="76" y="109"/>
                  <a:pt x="76" y="109"/>
                  <a:pt x="76" y="109"/>
                </a:cubicBezTo>
                <a:cubicBezTo>
                  <a:pt x="75" y="109"/>
                  <a:pt x="74" y="109"/>
                  <a:pt x="73" y="108"/>
                </a:cubicBezTo>
                <a:cubicBezTo>
                  <a:pt x="73" y="108"/>
                  <a:pt x="73" y="107"/>
                  <a:pt x="73" y="106"/>
                </a:cubicBezTo>
                <a:cubicBezTo>
                  <a:pt x="73" y="30"/>
                  <a:pt x="73" y="30"/>
                  <a:pt x="73" y="30"/>
                </a:cubicBezTo>
                <a:cubicBezTo>
                  <a:pt x="73" y="22"/>
                  <a:pt x="75" y="15"/>
                  <a:pt x="81" y="9"/>
                </a:cubicBezTo>
                <a:cubicBezTo>
                  <a:pt x="87" y="3"/>
                  <a:pt x="94" y="0"/>
                  <a:pt x="103" y="0"/>
                </a:cubicBezTo>
                <a:cubicBezTo>
                  <a:pt x="127" y="0"/>
                  <a:pt x="127" y="0"/>
                  <a:pt x="127" y="0"/>
                </a:cubicBezTo>
                <a:cubicBezTo>
                  <a:pt x="129" y="0"/>
                  <a:pt x="130" y="1"/>
                  <a:pt x="131" y="2"/>
                </a:cubicBezTo>
                <a:cubicBezTo>
                  <a:pt x="132" y="3"/>
                  <a:pt x="133" y="5"/>
                  <a:pt x="133"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2" name="Freeform 223"/>
          <p:cNvSpPr>
            <a:spLocks noEditPoints="1"/>
          </p:cNvSpPr>
          <p:nvPr/>
        </p:nvSpPr>
        <p:spPr bwMode="auto">
          <a:xfrm>
            <a:off x="7318141" y="4122309"/>
            <a:ext cx="199795" cy="235176"/>
          </a:xfrm>
          <a:custGeom>
            <a:avLst/>
            <a:gdLst>
              <a:gd name="T0" fmla="*/ 143 w 145"/>
              <a:gd name="T1" fmla="*/ 43 h 170"/>
              <a:gd name="T2" fmla="*/ 145 w 145"/>
              <a:gd name="T3" fmla="*/ 161 h 170"/>
              <a:gd name="T4" fmla="*/ 136 w 145"/>
              <a:gd name="T5" fmla="*/ 170 h 170"/>
              <a:gd name="T6" fmla="*/ 2 w 145"/>
              <a:gd name="T7" fmla="*/ 167 h 170"/>
              <a:gd name="T8" fmla="*/ 0 w 145"/>
              <a:gd name="T9" fmla="*/ 9 h 170"/>
              <a:gd name="T10" fmla="*/ 9 w 145"/>
              <a:gd name="T11" fmla="*/ 0 h 170"/>
              <a:gd name="T12" fmla="*/ 102 w 145"/>
              <a:gd name="T13" fmla="*/ 2 h 170"/>
              <a:gd name="T14" fmla="*/ 139 w 145"/>
              <a:gd name="T15" fmla="*/ 36 h 170"/>
              <a:gd name="T16" fmla="*/ 133 w 145"/>
              <a:gd name="T17" fmla="*/ 61 h 170"/>
              <a:gd name="T18" fmla="*/ 87 w 145"/>
              <a:gd name="T19" fmla="*/ 58 h 170"/>
              <a:gd name="T20" fmla="*/ 84 w 145"/>
              <a:gd name="T21" fmla="*/ 12 h 170"/>
              <a:gd name="T22" fmla="*/ 12 w 145"/>
              <a:gd name="T23" fmla="*/ 158 h 170"/>
              <a:gd name="T24" fmla="*/ 36 w 145"/>
              <a:gd name="T25" fmla="*/ 76 h 170"/>
              <a:gd name="T26" fmla="*/ 39 w 145"/>
              <a:gd name="T27" fmla="*/ 73 h 170"/>
              <a:gd name="T28" fmla="*/ 108 w 145"/>
              <a:gd name="T29" fmla="*/ 74 h 170"/>
              <a:gd name="T30" fmla="*/ 109 w 145"/>
              <a:gd name="T31" fmla="*/ 82 h 170"/>
              <a:gd name="T32" fmla="*/ 106 w 145"/>
              <a:gd name="T33" fmla="*/ 85 h 170"/>
              <a:gd name="T34" fmla="*/ 37 w 145"/>
              <a:gd name="T35" fmla="*/ 84 h 170"/>
              <a:gd name="T36" fmla="*/ 36 w 145"/>
              <a:gd name="T37" fmla="*/ 76 h 170"/>
              <a:gd name="T38" fmla="*/ 108 w 145"/>
              <a:gd name="T39" fmla="*/ 98 h 170"/>
              <a:gd name="T40" fmla="*/ 109 w 145"/>
              <a:gd name="T41" fmla="*/ 106 h 170"/>
              <a:gd name="T42" fmla="*/ 106 w 145"/>
              <a:gd name="T43" fmla="*/ 109 h 170"/>
              <a:gd name="T44" fmla="*/ 37 w 145"/>
              <a:gd name="T45" fmla="*/ 108 h 170"/>
              <a:gd name="T46" fmla="*/ 36 w 145"/>
              <a:gd name="T47" fmla="*/ 100 h 170"/>
              <a:gd name="T48" fmla="*/ 39 w 145"/>
              <a:gd name="T49" fmla="*/ 97 h 170"/>
              <a:gd name="T50" fmla="*/ 106 w 145"/>
              <a:gd name="T51" fmla="*/ 121 h 170"/>
              <a:gd name="T52" fmla="*/ 109 w 145"/>
              <a:gd name="T53" fmla="*/ 124 h 170"/>
              <a:gd name="T54" fmla="*/ 108 w 145"/>
              <a:gd name="T55" fmla="*/ 132 h 170"/>
              <a:gd name="T56" fmla="*/ 39 w 145"/>
              <a:gd name="T57" fmla="*/ 133 h 170"/>
              <a:gd name="T58" fmla="*/ 36 w 145"/>
              <a:gd name="T59" fmla="*/ 130 h 170"/>
              <a:gd name="T60" fmla="*/ 37 w 145"/>
              <a:gd name="T61" fmla="*/ 122 h 170"/>
              <a:gd name="T62" fmla="*/ 106 w 145"/>
              <a:gd name="T63" fmla="*/ 121 h 170"/>
              <a:gd name="T64" fmla="*/ 97 w 145"/>
              <a:gd name="T65" fmla="*/ 49 h 170"/>
              <a:gd name="T66" fmla="*/ 130 w 145"/>
              <a:gd name="T67" fmla="*/ 45 h 170"/>
              <a:gd name="T68" fmla="*/ 97 w 145"/>
              <a:gd name="T69" fmla="*/ 1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70">
                <a:moveTo>
                  <a:pt x="139" y="36"/>
                </a:moveTo>
                <a:cubicBezTo>
                  <a:pt x="140" y="38"/>
                  <a:pt x="142" y="40"/>
                  <a:pt x="143" y="43"/>
                </a:cubicBezTo>
                <a:cubicBezTo>
                  <a:pt x="144" y="46"/>
                  <a:pt x="145" y="49"/>
                  <a:pt x="145" y="52"/>
                </a:cubicBezTo>
                <a:cubicBezTo>
                  <a:pt x="145" y="161"/>
                  <a:pt x="145" y="161"/>
                  <a:pt x="145" y="161"/>
                </a:cubicBezTo>
                <a:cubicBezTo>
                  <a:pt x="145" y="163"/>
                  <a:pt x="144" y="165"/>
                  <a:pt x="142" y="167"/>
                </a:cubicBezTo>
                <a:cubicBezTo>
                  <a:pt x="141" y="169"/>
                  <a:pt x="138" y="170"/>
                  <a:pt x="136" y="170"/>
                </a:cubicBezTo>
                <a:cubicBezTo>
                  <a:pt x="9" y="170"/>
                  <a:pt x="9" y="170"/>
                  <a:pt x="9" y="170"/>
                </a:cubicBezTo>
                <a:cubicBezTo>
                  <a:pt x="6" y="170"/>
                  <a:pt x="4" y="169"/>
                  <a:pt x="2" y="167"/>
                </a:cubicBezTo>
                <a:cubicBezTo>
                  <a:pt x="1" y="165"/>
                  <a:pt x="0" y="163"/>
                  <a:pt x="0" y="161"/>
                </a:cubicBezTo>
                <a:cubicBezTo>
                  <a:pt x="0" y="9"/>
                  <a:pt x="0" y="9"/>
                  <a:pt x="0" y="9"/>
                </a:cubicBezTo>
                <a:cubicBezTo>
                  <a:pt x="0" y="7"/>
                  <a:pt x="1" y="5"/>
                  <a:pt x="2" y="3"/>
                </a:cubicBezTo>
                <a:cubicBezTo>
                  <a:pt x="4" y="1"/>
                  <a:pt x="6" y="0"/>
                  <a:pt x="9" y="0"/>
                </a:cubicBezTo>
                <a:cubicBezTo>
                  <a:pt x="94" y="0"/>
                  <a:pt x="94" y="0"/>
                  <a:pt x="94" y="0"/>
                </a:cubicBezTo>
                <a:cubicBezTo>
                  <a:pt x="96" y="0"/>
                  <a:pt x="99" y="1"/>
                  <a:pt x="102" y="2"/>
                </a:cubicBezTo>
                <a:cubicBezTo>
                  <a:pt x="105" y="3"/>
                  <a:pt x="107" y="5"/>
                  <a:pt x="109" y="7"/>
                </a:cubicBezTo>
                <a:lnTo>
                  <a:pt x="139" y="36"/>
                </a:lnTo>
                <a:close/>
                <a:moveTo>
                  <a:pt x="133" y="158"/>
                </a:moveTo>
                <a:cubicBezTo>
                  <a:pt x="133" y="61"/>
                  <a:pt x="133" y="61"/>
                  <a:pt x="133" y="61"/>
                </a:cubicBezTo>
                <a:cubicBezTo>
                  <a:pt x="94" y="61"/>
                  <a:pt x="94" y="61"/>
                  <a:pt x="94" y="61"/>
                </a:cubicBezTo>
                <a:cubicBezTo>
                  <a:pt x="91" y="61"/>
                  <a:pt x="89" y="60"/>
                  <a:pt x="87" y="58"/>
                </a:cubicBezTo>
                <a:cubicBezTo>
                  <a:pt x="85" y="56"/>
                  <a:pt x="84" y="54"/>
                  <a:pt x="84" y="52"/>
                </a:cubicBezTo>
                <a:cubicBezTo>
                  <a:pt x="84" y="12"/>
                  <a:pt x="84" y="12"/>
                  <a:pt x="84" y="12"/>
                </a:cubicBezTo>
                <a:cubicBezTo>
                  <a:pt x="12" y="12"/>
                  <a:pt x="12" y="12"/>
                  <a:pt x="12" y="12"/>
                </a:cubicBezTo>
                <a:cubicBezTo>
                  <a:pt x="12" y="158"/>
                  <a:pt x="12" y="158"/>
                  <a:pt x="12" y="158"/>
                </a:cubicBezTo>
                <a:lnTo>
                  <a:pt x="133" y="158"/>
                </a:lnTo>
                <a:close/>
                <a:moveTo>
                  <a:pt x="36" y="76"/>
                </a:moveTo>
                <a:cubicBezTo>
                  <a:pt x="36" y="75"/>
                  <a:pt x="36" y="74"/>
                  <a:pt x="37" y="74"/>
                </a:cubicBezTo>
                <a:cubicBezTo>
                  <a:pt x="37" y="73"/>
                  <a:pt x="38" y="73"/>
                  <a:pt x="39" y="73"/>
                </a:cubicBezTo>
                <a:cubicBezTo>
                  <a:pt x="106" y="73"/>
                  <a:pt x="106" y="73"/>
                  <a:pt x="106" y="73"/>
                </a:cubicBezTo>
                <a:cubicBezTo>
                  <a:pt x="107" y="73"/>
                  <a:pt x="107" y="73"/>
                  <a:pt x="108" y="74"/>
                </a:cubicBezTo>
                <a:cubicBezTo>
                  <a:pt x="108" y="74"/>
                  <a:pt x="109" y="75"/>
                  <a:pt x="109" y="76"/>
                </a:cubicBezTo>
                <a:cubicBezTo>
                  <a:pt x="109" y="82"/>
                  <a:pt x="109" y="82"/>
                  <a:pt x="109" y="82"/>
                </a:cubicBezTo>
                <a:cubicBezTo>
                  <a:pt x="109" y="83"/>
                  <a:pt x="108" y="84"/>
                  <a:pt x="108" y="84"/>
                </a:cubicBezTo>
                <a:cubicBezTo>
                  <a:pt x="107" y="85"/>
                  <a:pt x="107" y="85"/>
                  <a:pt x="106" y="85"/>
                </a:cubicBezTo>
                <a:cubicBezTo>
                  <a:pt x="39" y="85"/>
                  <a:pt x="39" y="85"/>
                  <a:pt x="39" y="85"/>
                </a:cubicBezTo>
                <a:cubicBezTo>
                  <a:pt x="38" y="85"/>
                  <a:pt x="37" y="85"/>
                  <a:pt x="37" y="84"/>
                </a:cubicBezTo>
                <a:cubicBezTo>
                  <a:pt x="36" y="84"/>
                  <a:pt x="36" y="83"/>
                  <a:pt x="36" y="82"/>
                </a:cubicBezTo>
                <a:lnTo>
                  <a:pt x="36" y="76"/>
                </a:lnTo>
                <a:close/>
                <a:moveTo>
                  <a:pt x="106" y="97"/>
                </a:moveTo>
                <a:cubicBezTo>
                  <a:pt x="107" y="97"/>
                  <a:pt x="107" y="97"/>
                  <a:pt x="108" y="98"/>
                </a:cubicBezTo>
                <a:cubicBezTo>
                  <a:pt x="108" y="98"/>
                  <a:pt x="109" y="99"/>
                  <a:pt x="109" y="100"/>
                </a:cubicBezTo>
                <a:cubicBezTo>
                  <a:pt x="109" y="106"/>
                  <a:pt x="109" y="106"/>
                  <a:pt x="109" y="106"/>
                </a:cubicBezTo>
                <a:cubicBezTo>
                  <a:pt x="109" y="107"/>
                  <a:pt x="108" y="108"/>
                  <a:pt x="108" y="108"/>
                </a:cubicBezTo>
                <a:cubicBezTo>
                  <a:pt x="107" y="109"/>
                  <a:pt x="107" y="109"/>
                  <a:pt x="106" y="109"/>
                </a:cubicBezTo>
                <a:cubicBezTo>
                  <a:pt x="39" y="109"/>
                  <a:pt x="39" y="109"/>
                  <a:pt x="39" y="109"/>
                </a:cubicBezTo>
                <a:cubicBezTo>
                  <a:pt x="38" y="109"/>
                  <a:pt x="37" y="109"/>
                  <a:pt x="37" y="108"/>
                </a:cubicBezTo>
                <a:cubicBezTo>
                  <a:pt x="36" y="108"/>
                  <a:pt x="36" y="107"/>
                  <a:pt x="36" y="106"/>
                </a:cubicBezTo>
                <a:cubicBezTo>
                  <a:pt x="36" y="100"/>
                  <a:pt x="36" y="100"/>
                  <a:pt x="36" y="100"/>
                </a:cubicBezTo>
                <a:cubicBezTo>
                  <a:pt x="36" y="99"/>
                  <a:pt x="36" y="98"/>
                  <a:pt x="37" y="98"/>
                </a:cubicBezTo>
                <a:cubicBezTo>
                  <a:pt x="37" y="97"/>
                  <a:pt x="38" y="97"/>
                  <a:pt x="39" y="97"/>
                </a:cubicBezTo>
                <a:lnTo>
                  <a:pt x="106" y="97"/>
                </a:lnTo>
                <a:close/>
                <a:moveTo>
                  <a:pt x="106" y="121"/>
                </a:moveTo>
                <a:cubicBezTo>
                  <a:pt x="107" y="121"/>
                  <a:pt x="107" y="122"/>
                  <a:pt x="108" y="122"/>
                </a:cubicBezTo>
                <a:cubicBezTo>
                  <a:pt x="108" y="123"/>
                  <a:pt x="109" y="123"/>
                  <a:pt x="109" y="124"/>
                </a:cubicBezTo>
                <a:cubicBezTo>
                  <a:pt x="109" y="130"/>
                  <a:pt x="109" y="130"/>
                  <a:pt x="109" y="130"/>
                </a:cubicBezTo>
                <a:cubicBezTo>
                  <a:pt x="109" y="131"/>
                  <a:pt x="108" y="132"/>
                  <a:pt x="108" y="132"/>
                </a:cubicBezTo>
                <a:cubicBezTo>
                  <a:pt x="107" y="133"/>
                  <a:pt x="107" y="133"/>
                  <a:pt x="106" y="133"/>
                </a:cubicBezTo>
                <a:cubicBezTo>
                  <a:pt x="39" y="133"/>
                  <a:pt x="39" y="133"/>
                  <a:pt x="39" y="133"/>
                </a:cubicBezTo>
                <a:cubicBezTo>
                  <a:pt x="38" y="133"/>
                  <a:pt x="37" y="133"/>
                  <a:pt x="37" y="132"/>
                </a:cubicBezTo>
                <a:cubicBezTo>
                  <a:pt x="36" y="132"/>
                  <a:pt x="36" y="131"/>
                  <a:pt x="36" y="130"/>
                </a:cubicBezTo>
                <a:cubicBezTo>
                  <a:pt x="36" y="124"/>
                  <a:pt x="36" y="124"/>
                  <a:pt x="36" y="124"/>
                </a:cubicBezTo>
                <a:cubicBezTo>
                  <a:pt x="36" y="123"/>
                  <a:pt x="36" y="123"/>
                  <a:pt x="37" y="122"/>
                </a:cubicBezTo>
                <a:cubicBezTo>
                  <a:pt x="37" y="122"/>
                  <a:pt x="38" y="121"/>
                  <a:pt x="39" y="121"/>
                </a:cubicBezTo>
                <a:lnTo>
                  <a:pt x="106" y="121"/>
                </a:lnTo>
                <a:close/>
                <a:moveTo>
                  <a:pt x="97" y="13"/>
                </a:moveTo>
                <a:cubicBezTo>
                  <a:pt x="97" y="49"/>
                  <a:pt x="97" y="49"/>
                  <a:pt x="97" y="49"/>
                </a:cubicBezTo>
                <a:cubicBezTo>
                  <a:pt x="132" y="49"/>
                  <a:pt x="132" y="49"/>
                  <a:pt x="132" y="49"/>
                </a:cubicBezTo>
                <a:cubicBezTo>
                  <a:pt x="132" y="47"/>
                  <a:pt x="131" y="46"/>
                  <a:pt x="130" y="45"/>
                </a:cubicBezTo>
                <a:cubicBezTo>
                  <a:pt x="100" y="15"/>
                  <a:pt x="100" y="15"/>
                  <a:pt x="100" y="15"/>
                </a:cubicBezTo>
                <a:cubicBezTo>
                  <a:pt x="100" y="14"/>
                  <a:pt x="98" y="14"/>
                  <a:pt x="97" y="1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3" name="Freeform 224"/>
          <p:cNvSpPr>
            <a:spLocks noEditPoints="1"/>
          </p:cNvSpPr>
          <p:nvPr/>
        </p:nvSpPr>
        <p:spPr bwMode="auto">
          <a:xfrm>
            <a:off x="7580371" y="4122309"/>
            <a:ext cx="183146" cy="235176"/>
          </a:xfrm>
          <a:custGeom>
            <a:avLst/>
            <a:gdLst>
              <a:gd name="T0" fmla="*/ 6 w 133"/>
              <a:gd name="T1" fmla="*/ 170 h 170"/>
              <a:gd name="T2" fmla="*/ 6 w 133"/>
              <a:gd name="T3" fmla="*/ 0 h 170"/>
              <a:gd name="T4" fmla="*/ 121 w 133"/>
              <a:gd name="T5" fmla="*/ 158 h 170"/>
              <a:gd name="T6" fmla="*/ 48 w 133"/>
              <a:gd name="T7" fmla="*/ 136 h 170"/>
              <a:gd name="T8" fmla="*/ 84 w 133"/>
              <a:gd name="T9" fmla="*/ 136 h 170"/>
              <a:gd name="T10" fmla="*/ 33 w 133"/>
              <a:gd name="T11" fmla="*/ 37 h 170"/>
              <a:gd name="T12" fmla="*/ 25 w 133"/>
              <a:gd name="T13" fmla="*/ 25 h 170"/>
              <a:gd name="T14" fmla="*/ 36 w 133"/>
              <a:gd name="T15" fmla="*/ 52 h 170"/>
              <a:gd name="T16" fmla="*/ 25 w 133"/>
              <a:gd name="T17" fmla="*/ 60 h 170"/>
              <a:gd name="T18" fmla="*/ 33 w 133"/>
              <a:gd name="T19" fmla="*/ 49 h 170"/>
              <a:gd name="T20" fmla="*/ 35 w 133"/>
              <a:gd name="T21" fmla="*/ 84 h 170"/>
              <a:gd name="T22" fmla="*/ 24 w 133"/>
              <a:gd name="T23" fmla="*/ 76 h 170"/>
              <a:gd name="T24" fmla="*/ 36 w 133"/>
              <a:gd name="T25" fmla="*/ 76 h 170"/>
              <a:gd name="T26" fmla="*/ 27 w 133"/>
              <a:gd name="T27" fmla="*/ 109 h 170"/>
              <a:gd name="T28" fmla="*/ 27 w 133"/>
              <a:gd name="T29" fmla="*/ 97 h 170"/>
              <a:gd name="T30" fmla="*/ 36 w 133"/>
              <a:gd name="T31" fmla="*/ 130 h 170"/>
              <a:gd name="T32" fmla="*/ 24 w 133"/>
              <a:gd name="T33" fmla="*/ 130 h 170"/>
              <a:gd name="T34" fmla="*/ 35 w 133"/>
              <a:gd name="T35" fmla="*/ 122 h 170"/>
              <a:gd name="T36" fmla="*/ 57 w 133"/>
              <a:gd name="T37" fmla="*/ 37 h 170"/>
              <a:gd name="T38" fmla="*/ 49 w 133"/>
              <a:gd name="T39" fmla="*/ 25 h 170"/>
              <a:gd name="T40" fmla="*/ 60 w 133"/>
              <a:gd name="T41" fmla="*/ 52 h 170"/>
              <a:gd name="T42" fmla="*/ 49 w 133"/>
              <a:gd name="T43" fmla="*/ 60 h 170"/>
              <a:gd name="T44" fmla="*/ 57 w 133"/>
              <a:gd name="T45" fmla="*/ 49 h 170"/>
              <a:gd name="T46" fmla="*/ 59 w 133"/>
              <a:gd name="T47" fmla="*/ 84 h 170"/>
              <a:gd name="T48" fmla="*/ 48 w 133"/>
              <a:gd name="T49" fmla="*/ 76 h 170"/>
              <a:gd name="T50" fmla="*/ 60 w 133"/>
              <a:gd name="T51" fmla="*/ 76 h 170"/>
              <a:gd name="T52" fmla="*/ 51 w 133"/>
              <a:gd name="T53" fmla="*/ 109 h 170"/>
              <a:gd name="T54" fmla="*/ 51 w 133"/>
              <a:gd name="T55" fmla="*/ 97 h 170"/>
              <a:gd name="T56" fmla="*/ 84 w 133"/>
              <a:gd name="T57" fmla="*/ 34 h 170"/>
              <a:gd name="T58" fmla="*/ 72 w 133"/>
              <a:gd name="T59" fmla="*/ 34 h 170"/>
              <a:gd name="T60" fmla="*/ 84 w 133"/>
              <a:gd name="T61" fmla="*/ 25 h 170"/>
              <a:gd name="T62" fmla="*/ 81 w 133"/>
              <a:gd name="T63" fmla="*/ 61 h 170"/>
              <a:gd name="T64" fmla="*/ 73 w 133"/>
              <a:gd name="T65" fmla="*/ 50 h 170"/>
              <a:gd name="T66" fmla="*/ 84 w 133"/>
              <a:gd name="T67" fmla="*/ 76 h 170"/>
              <a:gd name="T68" fmla="*/ 73 w 133"/>
              <a:gd name="T69" fmla="*/ 84 h 170"/>
              <a:gd name="T70" fmla="*/ 81 w 133"/>
              <a:gd name="T71" fmla="*/ 73 h 170"/>
              <a:gd name="T72" fmla="*/ 84 w 133"/>
              <a:gd name="T73" fmla="*/ 108 h 170"/>
              <a:gd name="T74" fmla="*/ 72 w 133"/>
              <a:gd name="T75" fmla="*/ 100 h 170"/>
              <a:gd name="T76" fmla="*/ 84 w 133"/>
              <a:gd name="T77" fmla="*/ 100 h 170"/>
              <a:gd name="T78" fmla="*/ 100 w 133"/>
              <a:gd name="T79" fmla="*/ 37 h 170"/>
              <a:gd name="T80" fmla="*/ 100 w 133"/>
              <a:gd name="T81" fmla="*/ 24 h 170"/>
              <a:gd name="T82" fmla="*/ 109 w 133"/>
              <a:gd name="T83" fmla="*/ 58 h 170"/>
              <a:gd name="T84" fmla="*/ 97 w 133"/>
              <a:gd name="T85" fmla="*/ 58 h 170"/>
              <a:gd name="T86" fmla="*/ 108 w 133"/>
              <a:gd name="T87" fmla="*/ 50 h 170"/>
              <a:gd name="T88" fmla="*/ 106 w 133"/>
              <a:gd name="T89" fmla="*/ 85 h 170"/>
              <a:gd name="T90" fmla="*/ 97 w 133"/>
              <a:gd name="T91" fmla="*/ 74 h 170"/>
              <a:gd name="T92" fmla="*/ 109 w 133"/>
              <a:gd name="T93" fmla="*/ 100 h 170"/>
              <a:gd name="T94" fmla="*/ 97 w 133"/>
              <a:gd name="T95" fmla="*/ 108 h 170"/>
              <a:gd name="T96" fmla="*/ 106 w 133"/>
              <a:gd name="T97" fmla="*/ 97 h 170"/>
              <a:gd name="T98" fmla="*/ 108 w 133"/>
              <a:gd name="T99" fmla="*/ 132 h 170"/>
              <a:gd name="T100" fmla="*/ 97 w 133"/>
              <a:gd name="T101" fmla="*/ 124 h 170"/>
              <a:gd name="T102" fmla="*/ 109 w 133"/>
              <a:gd name="T103" fmla="*/ 12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70">
                <a:moveTo>
                  <a:pt x="133" y="6"/>
                </a:moveTo>
                <a:cubicBezTo>
                  <a:pt x="133" y="164"/>
                  <a:pt x="133" y="164"/>
                  <a:pt x="133" y="164"/>
                </a:cubicBezTo>
                <a:cubicBezTo>
                  <a:pt x="133" y="165"/>
                  <a:pt x="132" y="167"/>
                  <a:pt x="131" y="168"/>
                </a:cubicBezTo>
                <a:cubicBezTo>
                  <a:pt x="130" y="169"/>
                  <a:pt x="128" y="170"/>
                  <a:pt x="127" y="170"/>
                </a:cubicBezTo>
                <a:cubicBezTo>
                  <a:pt x="6" y="170"/>
                  <a:pt x="6" y="170"/>
                  <a:pt x="6" y="170"/>
                </a:cubicBezTo>
                <a:cubicBezTo>
                  <a:pt x="4" y="170"/>
                  <a:pt x="3" y="169"/>
                  <a:pt x="2" y="168"/>
                </a:cubicBezTo>
                <a:cubicBezTo>
                  <a:pt x="0" y="167"/>
                  <a:pt x="0" y="165"/>
                  <a:pt x="0" y="164"/>
                </a:cubicBezTo>
                <a:cubicBezTo>
                  <a:pt x="0" y="6"/>
                  <a:pt x="0" y="6"/>
                  <a:pt x="0" y="6"/>
                </a:cubicBezTo>
                <a:cubicBezTo>
                  <a:pt x="0" y="5"/>
                  <a:pt x="0" y="3"/>
                  <a:pt x="2" y="2"/>
                </a:cubicBezTo>
                <a:cubicBezTo>
                  <a:pt x="3" y="1"/>
                  <a:pt x="4" y="0"/>
                  <a:pt x="6" y="0"/>
                </a:cubicBezTo>
                <a:cubicBezTo>
                  <a:pt x="127" y="0"/>
                  <a:pt x="127" y="0"/>
                  <a:pt x="127" y="0"/>
                </a:cubicBezTo>
                <a:cubicBezTo>
                  <a:pt x="128" y="0"/>
                  <a:pt x="130" y="1"/>
                  <a:pt x="131" y="2"/>
                </a:cubicBezTo>
                <a:cubicBezTo>
                  <a:pt x="132" y="3"/>
                  <a:pt x="133" y="5"/>
                  <a:pt x="133" y="6"/>
                </a:cubicBezTo>
                <a:close/>
                <a:moveTo>
                  <a:pt x="84" y="158"/>
                </a:moveTo>
                <a:cubicBezTo>
                  <a:pt x="121" y="158"/>
                  <a:pt x="121" y="158"/>
                  <a:pt x="121" y="158"/>
                </a:cubicBezTo>
                <a:cubicBezTo>
                  <a:pt x="121" y="12"/>
                  <a:pt x="121" y="12"/>
                  <a:pt x="121" y="12"/>
                </a:cubicBezTo>
                <a:cubicBezTo>
                  <a:pt x="12" y="12"/>
                  <a:pt x="12" y="12"/>
                  <a:pt x="12" y="12"/>
                </a:cubicBezTo>
                <a:cubicBezTo>
                  <a:pt x="12" y="158"/>
                  <a:pt x="12" y="158"/>
                  <a:pt x="12" y="158"/>
                </a:cubicBezTo>
                <a:cubicBezTo>
                  <a:pt x="48" y="158"/>
                  <a:pt x="48" y="158"/>
                  <a:pt x="48" y="158"/>
                </a:cubicBezTo>
                <a:cubicBezTo>
                  <a:pt x="48" y="136"/>
                  <a:pt x="48" y="136"/>
                  <a:pt x="48" y="136"/>
                </a:cubicBezTo>
                <a:cubicBezTo>
                  <a:pt x="48" y="136"/>
                  <a:pt x="48" y="135"/>
                  <a:pt x="49" y="134"/>
                </a:cubicBezTo>
                <a:cubicBezTo>
                  <a:pt x="50" y="134"/>
                  <a:pt x="50" y="133"/>
                  <a:pt x="51" y="133"/>
                </a:cubicBezTo>
                <a:cubicBezTo>
                  <a:pt x="81" y="133"/>
                  <a:pt x="81" y="133"/>
                  <a:pt x="81" y="133"/>
                </a:cubicBezTo>
                <a:cubicBezTo>
                  <a:pt x="82" y="133"/>
                  <a:pt x="83" y="134"/>
                  <a:pt x="84" y="134"/>
                </a:cubicBezTo>
                <a:cubicBezTo>
                  <a:pt x="84" y="135"/>
                  <a:pt x="84" y="136"/>
                  <a:pt x="84" y="136"/>
                </a:cubicBezTo>
                <a:lnTo>
                  <a:pt x="84" y="158"/>
                </a:lnTo>
                <a:close/>
                <a:moveTo>
                  <a:pt x="36" y="27"/>
                </a:moveTo>
                <a:cubicBezTo>
                  <a:pt x="36" y="34"/>
                  <a:pt x="36" y="34"/>
                  <a:pt x="36" y="34"/>
                </a:cubicBezTo>
                <a:cubicBezTo>
                  <a:pt x="36" y="34"/>
                  <a:pt x="36" y="35"/>
                  <a:pt x="35" y="36"/>
                </a:cubicBezTo>
                <a:cubicBezTo>
                  <a:pt x="35" y="36"/>
                  <a:pt x="34" y="37"/>
                  <a:pt x="33" y="37"/>
                </a:cubicBezTo>
                <a:cubicBezTo>
                  <a:pt x="27" y="37"/>
                  <a:pt x="27" y="37"/>
                  <a:pt x="27" y="37"/>
                </a:cubicBezTo>
                <a:cubicBezTo>
                  <a:pt x="26" y="37"/>
                  <a:pt x="25" y="36"/>
                  <a:pt x="25" y="36"/>
                </a:cubicBezTo>
                <a:cubicBezTo>
                  <a:pt x="24" y="35"/>
                  <a:pt x="24" y="34"/>
                  <a:pt x="24" y="34"/>
                </a:cubicBezTo>
                <a:cubicBezTo>
                  <a:pt x="24" y="27"/>
                  <a:pt x="24" y="27"/>
                  <a:pt x="24" y="27"/>
                </a:cubicBezTo>
                <a:cubicBezTo>
                  <a:pt x="24" y="27"/>
                  <a:pt x="24" y="26"/>
                  <a:pt x="25" y="25"/>
                </a:cubicBezTo>
                <a:cubicBezTo>
                  <a:pt x="25" y="25"/>
                  <a:pt x="26" y="24"/>
                  <a:pt x="27" y="24"/>
                </a:cubicBezTo>
                <a:cubicBezTo>
                  <a:pt x="33" y="24"/>
                  <a:pt x="33" y="24"/>
                  <a:pt x="33" y="24"/>
                </a:cubicBezTo>
                <a:cubicBezTo>
                  <a:pt x="34" y="24"/>
                  <a:pt x="35" y="25"/>
                  <a:pt x="35" y="25"/>
                </a:cubicBezTo>
                <a:cubicBezTo>
                  <a:pt x="36" y="26"/>
                  <a:pt x="36" y="27"/>
                  <a:pt x="36" y="27"/>
                </a:cubicBezTo>
                <a:close/>
                <a:moveTo>
                  <a:pt x="36" y="52"/>
                </a:moveTo>
                <a:cubicBezTo>
                  <a:pt x="36" y="58"/>
                  <a:pt x="36" y="58"/>
                  <a:pt x="36" y="58"/>
                </a:cubicBezTo>
                <a:cubicBezTo>
                  <a:pt x="36" y="59"/>
                  <a:pt x="36" y="59"/>
                  <a:pt x="35" y="60"/>
                </a:cubicBezTo>
                <a:cubicBezTo>
                  <a:pt x="35" y="60"/>
                  <a:pt x="34" y="61"/>
                  <a:pt x="33" y="61"/>
                </a:cubicBezTo>
                <a:cubicBezTo>
                  <a:pt x="27" y="61"/>
                  <a:pt x="27" y="61"/>
                  <a:pt x="27" y="61"/>
                </a:cubicBezTo>
                <a:cubicBezTo>
                  <a:pt x="26" y="61"/>
                  <a:pt x="25" y="60"/>
                  <a:pt x="25" y="60"/>
                </a:cubicBezTo>
                <a:cubicBezTo>
                  <a:pt x="24" y="59"/>
                  <a:pt x="24" y="59"/>
                  <a:pt x="24" y="58"/>
                </a:cubicBezTo>
                <a:cubicBezTo>
                  <a:pt x="24" y="52"/>
                  <a:pt x="24" y="52"/>
                  <a:pt x="24" y="52"/>
                </a:cubicBezTo>
                <a:cubicBezTo>
                  <a:pt x="24" y="51"/>
                  <a:pt x="24" y="50"/>
                  <a:pt x="25" y="50"/>
                </a:cubicBezTo>
                <a:cubicBezTo>
                  <a:pt x="25" y="49"/>
                  <a:pt x="26" y="49"/>
                  <a:pt x="27" y="49"/>
                </a:cubicBezTo>
                <a:cubicBezTo>
                  <a:pt x="33" y="49"/>
                  <a:pt x="33" y="49"/>
                  <a:pt x="33" y="49"/>
                </a:cubicBezTo>
                <a:cubicBezTo>
                  <a:pt x="34" y="49"/>
                  <a:pt x="35" y="49"/>
                  <a:pt x="35" y="50"/>
                </a:cubicBezTo>
                <a:cubicBezTo>
                  <a:pt x="36" y="50"/>
                  <a:pt x="36" y="51"/>
                  <a:pt x="36" y="52"/>
                </a:cubicBezTo>
                <a:close/>
                <a:moveTo>
                  <a:pt x="36" y="76"/>
                </a:moveTo>
                <a:cubicBezTo>
                  <a:pt x="36" y="82"/>
                  <a:pt x="36" y="82"/>
                  <a:pt x="36" y="82"/>
                </a:cubicBezTo>
                <a:cubicBezTo>
                  <a:pt x="36" y="83"/>
                  <a:pt x="36" y="83"/>
                  <a:pt x="35" y="84"/>
                </a:cubicBezTo>
                <a:cubicBezTo>
                  <a:pt x="35" y="85"/>
                  <a:pt x="34" y="85"/>
                  <a:pt x="33" y="85"/>
                </a:cubicBezTo>
                <a:cubicBezTo>
                  <a:pt x="27" y="85"/>
                  <a:pt x="27" y="85"/>
                  <a:pt x="27" y="85"/>
                </a:cubicBezTo>
                <a:cubicBezTo>
                  <a:pt x="26" y="85"/>
                  <a:pt x="25" y="85"/>
                  <a:pt x="25" y="84"/>
                </a:cubicBezTo>
                <a:cubicBezTo>
                  <a:pt x="24" y="83"/>
                  <a:pt x="24" y="83"/>
                  <a:pt x="24" y="82"/>
                </a:cubicBezTo>
                <a:cubicBezTo>
                  <a:pt x="24" y="76"/>
                  <a:pt x="24" y="76"/>
                  <a:pt x="24" y="76"/>
                </a:cubicBezTo>
                <a:cubicBezTo>
                  <a:pt x="24" y="75"/>
                  <a:pt x="24" y="74"/>
                  <a:pt x="25" y="74"/>
                </a:cubicBezTo>
                <a:cubicBezTo>
                  <a:pt x="25" y="73"/>
                  <a:pt x="26" y="73"/>
                  <a:pt x="27" y="73"/>
                </a:cubicBezTo>
                <a:cubicBezTo>
                  <a:pt x="33" y="73"/>
                  <a:pt x="33" y="73"/>
                  <a:pt x="33" y="73"/>
                </a:cubicBezTo>
                <a:cubicBezTo>
                  <a:pt x="34" y="73"/>
                  <a:pt x="35" y="73"/>
                  <a:pt x="35" y="74"/>
                </a:cubicBezTo>
                <a:cubicBezTo>
                  <a:pt x="36" y="74"/>
                  <a:pt x="36" y="75"/>
                  <a:pt x="36" y="76"/>
                </a:cubicBezTo>
                <a:close/>
                <a:moveTo>
                  <a:pt x="36" y="100"/>
                </a:moveTo>
                <a:cubicBezTo>
                  <a:pt x="36" y="106"/>
                  <a:pt x="36" y="106"/>
                  <a:pt x="36" y="106"/>
                </a:cubicBezTo>
                <a:cubicBezTo>
                  <a:pt x="36" y="107"/>
                  <a:pt x="36" y="108"/>
                  <a:pt x="35" y="108"/>
                </a:cubicBezTo>
                <a:cubicBezTo>
                  <a:pt x="35" y="109"/>
                  <a:pt x="34" y="109"/>
                  <a:pt x="33" y="109"/>
                </a:cubicBezTo>
                <a:cubicBezTo>
                  <a:pt x="27" y="109"/>
                  <a:pt x="27" y="109"/>
                  <a:pt x="27" y="109"/>
                </a:cubicBezTo>
                <a:cubicBezTo>
                  <a:pt x="26" y="109"/>
                  <a:pt x="25" y="109"/>
                  <a:pt x="25" y="108"/>
                </a:cubicBezTo>
                <a:cubicBezTo>
                  <a:pt x="24" y="108"/>
                  <a:pt x="24" y="107"/>
                  <a:pt x="24" y="106"/>
                </a:cubicBezTo>
                <a:cubicBezTo>
                  <a:pt x="24" y="100"/>
                  <a:pt x="24" y="100"/>
                  <a:pt x="24" y="100"/>
                </a:cubicBezTo>
                <a:cubicBezTo>
                  <a:pt x="24" y="99"/>
                  <a:pt x="24" y="99"/>
                  <a:pt x="25" y="98"/>
                </a:cubicBezTo>
                <a:cubicBezTo>
                  <a:pt x="25" y="97"/>
                  <a:pt x="26" y="97"/>
                  <a:pt x="27" y="97"/>
                </a:cubicBezTo>
                <a:cubicBezTo>
                  <a:pt x="33" y="97"/>
                  <a:pt x="33" y="97"/>
                  <a:pt x="33" y="97"/>
                </a:cubicBezTo>
                <a:cubicBezTo>
                  <a:pt x="34" y="97"/>
                  <a:pt x="35" y="97"/>
                  <a:pt x="35" y="98"/>
                </a:cubicBezTo>
                <a:cubicBezTo>
                  <a:pt x="36" y="99"/>
                  <a:pt x="36" y="99"/>
                  <a:pt x="36" y="100"/>
                </a:cubicBezTo>
                <a:close/>
                <a:moveTo>
                  <a:pt x="36" y="124"/>
                </a:moveTo>
                <a:cubicBezTo>
                  <a:pt x="36" y="130"/>
                  <a:pt x="36" y="130"/>
                  <a:pt x="36" y="130"/>
                </a:cubicBezTo>
                <a:cubicBezTo>
                  <a:pt x="36" y="131"/>
                  <a:pt x="36" y="132"/>
                  <a:pt x="35" y="132"/>
                </a:cubicBezTo>
                <a:cubicBezTo>
                  <a:pt x="35" y="133"/>
                  <a:pt x="34" y="133"/>
                  <a:pt x="33" y="133"/>
                </a:cubicBezTo>
                <a:cubicBezTo>
                  <a:pt x="27" y="133"/>
                  <a:pt x="27" y="133"/>
                  <a:pt x="27" y="133"/>
                </a:cubicBezTo>
                <a:cubicBezTo>
                  <a:pt x="26" y="133"/>
                  <a:pt x="25" y="133"/>
                  <a:pt x="25" y="132"/>
                </a:cubicBezTo>
                <a:cubicBezTo>
                  <a:pt x="24" y="132"/>
                  <a:pt x="24" y="131"/>
                  <a:pt x="24" y="130"/>
                </a:cubicBezTo>
                <a:cubicBezTo>
                  <a:pt x="24" y="124"/>
                  <a:pt x="24" y="124"/>
                  <a:pt x="24" y="124"/>
                </a:cubicBezTo>
                <a:cubicBezTo>
                  <a:pt x="24" y="123"/>
                  <a:pt x="24" y="123"/>
                  <a:pt x="25" y="122"/>
                </a:cubicBezTo>
                <a:cubicBezTo>
                  <a:pt x="25" y="122"/>
                  <a:pt x="26" y="121"/>
                  <a:pt x="27" y="121"/>
                </a:cubicBezTo>
                <a:cubicBezTo>
                  <a:pt x="33" y="121"/>
                  <a:pt x="33" y="121"/>
                  <a:pt x="33" y="121"/>
                </a:cubicBezTo>
                <a:cubicBezTo>
                  <a:pt x="34" y="121"/>
                  <a:pt x="35" y="122"/>
                  <a:pt x="35" y="122"/>
                </a:cubicBezTo>
                <a:cubicBezTo>
                  <a:pt x="36" y="123"/>
                  <a:pt x="36" y="123"/>
                  <a:pt x="36" y="124"/>
                </a:cubicBezTo>
                <a:close/>
                <a:moveTo>
                  <a:pt x="60" y="27"/>
                </a:moveTo>
                <a:cubicBezTo>
                  <a:pt x="60" y="34"/>
                  <a:pt x="60" y="34"/>
                  <a:pt x="60" y="34"/>
                </a:cubicBezTo>
                <a:cubicBezTo>
                  <a:pt x="60" y="34"/>
                  <a:pt x="60" y="35"/>
                  <a:pt x="59" y="36"/>
                </a:cubicBezTo>
                <a:cubicBezTo>
                  <a:pt x="59" y="36"/>
                  <a:pt x="58" y="37"/>
                  <a:pt x="57" y="37"/>
                </a:cubicBezTo>
                <a:cubicBezTo>
                  <a:pt x="51" y="37"/>
                  <a:pt x="51" y="37"/>
                  <a:pt x="51" y="37"/>
                </a:cubicBezTo>
                <a:cubicBezTo>
                  <a:pt x="50" y="37"/>
                  <a:pt x="50" y="36"/>
                  <a:pt x="49" y="36"/>
                </a:cubicBezTo>
                <a:cubicBezTo>
                  <a:pt x="48" y="35"/>
                  <a:pt x="48" y="34"/>
                  <a:pt x="48" y="34"/>
                </a:cubicBezTo>
                <a:cubicBezTo>
                  <a:pt x="48" y="27"/>
                  <a:pt x="48" y="27"/>
                  <a:pt x="48" y="27"/>
                </a:cubicBezTo>
                <a:cubicBezTo>
                  <a:pt x="48" y="27"/>
                  <a:pt x="48" y="26"/>
                  <a:pt x="49" y="25"/>
                </a:cubicBezTo>
                <a:cubicBezTo>
                  <a:pt x="50" y="25"/>
                  <a:pt x="50" y="24"/>
                  <a:pt x="51" y="24"/>
                </a:cubicBezTo>
                <a:cubicBezTo>
                  <a:pt x="57" y="24"/>
                  <a:pt x="57" y="24"/>
                  <a:pt x="57" y="24"/>
                </a:cubicBezTo>
                <a:cubicBezTo>
                  <a:pt x="58" y="24"/>
                  <a:pt x="59" y="25"/>
                  <a:pt x="59" y="25"/>
                </a:cubicBezTo>
                <a:cubicBezTo>
                  <a:pt x="60" y="26"/>
                  <a:pt x="60" y="27"/>
                  <a:pt x="60" y="27"/>
                </a:cubicBezTo>
                <a:close/>
                <a:moveTo>
                  <a:pt x="60" y="52"/>
                </a:moveTo>
                <a:cubicBezTo>
                  <a:pt x="60" y="58"/>
                  <a:pt x="60" y="58"/>
                  <a:pt x="60" y="58"/>
                </a:cubicBezTo>
                <a:cubicBezTo>
                  <a:pt x="60" y="59"/>
                  <a:pt x="60" y="59"/>
                  <a:pt x="59" y="60"/>
                </a:cubicBezTo>
                <a:cubicBezTo>
                  <a:pt x="59" y="60"/>
                  <a:pt x="58" y="61"/>
                  <a:pt x="57" y="61"/>
                </a:cubicBezTo>
                <a:cubicBezTo>
                  <a:pt x="51" y="61"/>
                  <a:pt x="51" y="61"/>
                  <a:pt x="51" y="61"/>
                </a:cubicBezTo>
                <a:cubicBezTo>
                  <a:pt x="50" y="61"/>
                  <a:pt x="50" y="60"/>
                  <a:pt x="49" y="60"/>
                </a:cubicBezTo>
                <a:cubicBezTo>
                  <a:pt x="48" y="59"/>
                  <a:pt x="48" y="59"/>
                  <a:pt x="48" y="58"/>
                </a:cubicBezTo>
                <a:cubicBezTo>
                  <a:pt x="48" y="52"/>
                  <a:pt x="48" y="52"/>
                  <a:pt x="48" y="52"/>
                </a:cubicBezTo>
                <a:cubicBezTo>
                  <a:pt x="48" y="51"/>
                  <a:pt x="48" y="50"/>
                  <a:pt x="49" y="50"/>
                </a:cubicBezTo>
                <a:cubicBezTo>
                  <a:pt x="50" y="49"/>
                  <a:pt x="50" y="49"/>
                  <a:pt x="51" y="49"/>
                </a:cubicBezTo>
                <a:cubicBezTo>
                  <a:pt x="57" y="49"/>
                  <a:pt x="57" y="49"/>
                  <a:pt x="57" y="49"/>
                </a:cubicBezTo>
                <a:cubicBezTo>
                  <a:pt x="58" y="49"/>
                  <a:pt x="59" y="49"/>
                  <a:pt x="59" y="50"/>
                </a:cubicBezTo>
                <a:cubicBezTo>
                  <a:pt x="60" y="50"/>
                  <a:pt x="60" y="51"/>
                  <a:pt x="60" y="52"/>
                </a:cubicBezTo>
                <a:close/>
                <a:moveTo>
                  <a:pt x="60" y="76"/>
                </a:moveTo>
                <a:cubicBezTo>
                  <a:pt x="60" y="82"/>
                  <a:pt x="60" y="82"/>
                  <a:pt x="60" y="82"/>
                </a:cubicBezTo>
                <a:cubicBezTo>
                  <a:pt x="60" y="83"/>
                  <a:pt x="60" y="83"/>
                  <a:pt x="59" y="84"/>
                </a:cubicBezTo>
                <a:cubicBezTo>
                  <a:pt x="59" y="85"/>
                  <a:pt x="58" y="85"/>
                  <a:pt x="57" y="85"/>
                </a:cubicBezTo>
                <a:cubicBezTo>
                  <a:pt x="51" y="85"/>
                  <a:pt x="51" y="85"/>
                  <a:pt x="51" y="85"/>
                </a:cubicBezTo>
                <a:cubicBezTo>
                  <a:pt x="50" y="85"/>
                  <a:pt x="50" y="85"/>
                  <a:pt x="49" y="84"/>
                </a:cubicBezTo>
                <a:cubicBezTo>
                  <a:pt x="48" y="83"/>
                  <a:pt x="48" y="83"/>
                  <a:pt x="48" y="82"/>
                </a:cubicBezTo>
                <a:cubicBezTo>
                  <a:pt x="48" y="76"/>
                  <a:pt x="48" y="76"/>
                  <a:pt x="48" y="76"/>
                </a:cubicBezTo>
                <a:cubicBezTo>
                  <a:pt x="48" y="75"/>
                  <a:pt x="48" y="74"/>
                  <a:pt x="49" y="74"/>
                </a:cubicBezTo>
                <a:cubicBezTo>
                  <a:pt x="50" y="73"/>
                  <a:pt x="50" y="73"/>
                  <a:pt x="51" y="73"/>
                </a:cubicBezTo>
                <a:cubicBezTo>
                  <a:pt x="57" y="73"/>
                  <a:pt x="57" y="73"/>
                  <a:pt x="57" y="73"/>
                </a:cubicBezTo>
                <a:cubicBezTo>
                  <a:pt x="58" y="73"/>
                  <a:pt x="59" y="73"/>
                  <a:pt x="59" y="74"/>
                </a:cubicBezTo>
                <a:cubicBezTo>
                  <a:pt x="60" y="74"/>
                  <a:pt x="60" y="75"/>
                  <a:pt x="60" y="76"/>
                </a:cubicBezTo>
                <a:close/>
                <a:moveTo>
                  <a:pt x="60" y="100"/>
                </a:moveTo>
                <a:cubicBezTo>
                  <a:pt x="60" y="106"/>
                  <a:pt x="60" y="106"/>
                  <a:pt x="60" y="106"/>
                </a:cubicBezTo>
                <a:cubicBezTo>
                  <a:pt x="60" y="107"/>
                  <a:pt x="60" y="108"/>
                  <a:pt x="59" y="108"/>
                </a:cubicBezTo>
                <a:cubicBezTo>
                  <a:pt x="59" y="109"/>
                  <a:pt x="58" y="109"/>
                  <a:pt x="57" y="109"/>
                </a:cubicBezTo>
                <a:cubicBezTo>
                  <a:pt x="51" y="109"/>
                  <a:pt x="51" y="109"/>
                  <a:pt x="51" y="109"/>
                </a:cubicBezTo>
                <a:cubicBezTo>
                  <a:pt x="50" y="109"/>
                  <a:pt x="50" y="109"/>
                  <a:pt x="49" y="108"/>
                </a:cubicBezTo>
                <a:cubicBezTo>
                  <a:pt x="48" y="108"/>
                  <a:pt x="48" y="107"/>
                  <a:pt x="48" y="106"/>
                </a:cubicBezTo>
                <a:cubicBezTo>
                  <a:pt x="48" y="100"/>
                  <a:pt x="48" y="100"/>
                  <a:pt x="48" y="100"/>
                </a:cubicBezTo>
                <a:cubicBezTo>
                  <a:pt x="48" y="99"/>
                  <a:pt x="48" y="99"/>
                  <a:pt x="49" y="98"/>
                </a:cubicBezTo>
                <a:cubicBezTo>
                  <a:pt x="50" y="97"/>
                  <a:pt x="50" y="97"/>
                  <a:pt x="51" y="97"/>
                </a:cubicBezTo>
                <a:cubicBezTo>
                  <a:pt x="57" y="97"/>
                  <a:pt x="57" y="97"/>
                  <a:pt x="57" y="97"/>
                </a:cubicBezTo>
                <a:cubicBezTo>
                  <a:pt x="58" y="97"/>
                  <a:pt x="59" y="97"/>
                  <a:pt x="59" y="98"/>
                </a:cubicBezTo>
                <a:cubicBezTo>
                  <a:pt x="60" y="99"/>
                  <a:pt x="60" y="99"/>
                  <a:pt x="60" y="100"/>
                </a:cubicBezTo>
                <a:close/>
                <a:moveTo>
                  <a:pt x="84" y="27"/>
                </a:moveTo>
                <a:cubicBezTo>
                  <a:pt x="84" y="34"/>
                  <a:pt x="84" y="34"/>
                  <a:pt x="84" y="34"/>
                </a:cubicBezTo>
                <a:cubicBezTo>
                  <a:pt x="84" y="34"/>
                  <a:pt x="84" y="35"/>
                  <a:pt x="84" y="36"/>
                </a:cubicBezTo>
                <a:cubicBezTo>
                  <a:pt x="83" y="36"/>
                  <a:pt x="82" y="37"/>
                  <a:pt x="81" y="37"/>
                </a:cubicBezTo>
                <a:cubicBezTo>
                  <a:pt x="75" y="37"/>
                  <a:pt x="75" y="37"/>
                  <a:pt x="75" y="37"/>
                </a:cubicBezTo>
                <a:cubicBezTo>
                  <a:pt x="75" y="37"/>
                  <a:pt x="74" y="36"/>
                  <a:pt x="73" y="36"/>
                </a:cubicBezTo>
                <a:cubicBezTo>
                  <a:pt x="73" y="35"/>
                  <a:pt x="72" y="34"/>
                  <a:pt x="72" y="34"/>
                </a:cubicBezTo>
                <a:cubicBezTo>
                  <a:pt x="72" y="27"/>
                  <a:pt x="72" y="27"/>
                  <a:pt x="72" y="27"/>
                </a:cubicBezTo>
                <a:cubicBezTo>
                  <a:pt x="72" y="27"/>
                  <a:pt x="73" y="26"/>
                  <a:pt x="73" y="25"/>
                </a:cubicBezTo>
                <a:cubicBezTo>
                  <a:pt x="74" y="25"/>
                  <a:pt x="75" y="24"/>
                  <a:pt x="75" y="24"/>
                </a:cubicBezTo>
                <a:cubicBezTo>
                  <a:pt x="81" y="24"/>
                  <a:pt x="81" y="24"/>
                  <a:pt x="81" y="24"/>
                </a:cubicBezTo>
                <a:cubicBezTo>
                  <a:pt x="82" y="24"/>
                  <a:pt x="83" y="25"/>
                  <a:pt x="84" y="25"/>
                </a:cubicBezTo>
                <a:cubicBezTo>
                  <a:pt x="84" y="26"/>
                  <a:pt x="84" y="27"/>
                  <a:pt x="84" y="27"/>
                </a:cubicBezTo>
                <a:close/>
                <a:moveTo>
                  <a:pt x="84" y="52"/>
                </a:moveTo>
                <a:cubicBezTo>
                  <a:pt x="84" y="58"/>
                  <a:pt x="84" y="58"/>
                  <a:pt x="84" y="58"/>
                </a:cubicBezTo>
                <a:cubicBezTo>
                  <a:pt x="84" y="59"/>
                  <a:pt x="84" y="59"/>
                  <a:pt x="84" y="60"/>
                </a:cubicBezTo>
                <a:cubicBezTo>
                  <a:pt x="83" y="60"/>
                  <a:pt x="82" y="61"/>
                  <a:pt x="81" y="61"/>
                </a:cubicBezTo>
                <a:cubicBezTo>
                  <a:pt x="75" y="61"/>
                  <a:pt x="75" y="61"/>
                  <a:pt x="75" y="61"/>
                </a:cubicBezTo>
                <a:cubicBezTo>
                  <a:pt x="75" y="61"/>
                  <a:pt x="74" y="60"/>
                  <a:pt x="73" y="60"/>
                </a:cubicBezTo>
                <a:cubicBezTo>
                  <a:pt x="73" y="59"/>
                  <a:pt x="72" y="59"/>
                  <a:pt x="72" y="58"/>
                </a:cubicBezTo>
                <a:cubicBezTo>
                  <a:pt x="72" y="52"/>
                  <a:pt x="72" y="52"/>
                  <a:pt x="72" y="52"/>
                </a:cubicBezTo>
                <a:cubicBezTo>
                  <a:pt x="72" y="51"/>
                  <a:pt x="73" y="50"/>
                  <a:pt x="73" y="50"/>
                </a:cubicBezTo>
                <a:cubicBezTo>
                  <a:pt x="74" y="49"/>
                  <a:pt x="75" y="49"/>
                  <a:pt x="75" y="49"/>
                </a:cubicBezTo>
                <a:cubicBezTo>
                  <a:pt x="81" y="49"/>
                  <a:pt x="81" y="49"/>
                  <a:pt x="81" y="49"/>
                </a:cubicBezTo>
                <a:cubicBezTo>
                  <a:pt x="82" y="49"/>
                  <a:pt x="83" y="49"/>
                  <a:pt x="84" y="50"/>
                </a:cubicBezTo>
                <a:cubicBezTo>
                  <a:pt x="84" y="50"/>
                  <a:pt x="84" y="51"/>
                  <a:pt x="84" y="52"/>
                </a:cubicBezTo>
                <a:close/>
                <a:moveTo>
                  <a:pt x="84" y="76"/>
                </a:moveTo>
                <a:cubicBezTo>
                  <a:pt x="84" y="82"/>
                  <a:pt x="84" y="82"/>
                  <a:pt x="84" y="82"/>
                </a:cubicBezTo>
                <a:cubicBezTo>
                  <a:pt x="84" y="83"/>
                  <a:pt x="84" y="83"/>
                  <a:pt x="84" y="84"/>
                </a:cubicBezTo>
                <a:cubicBezTo>
                  <a:pt x="83" y="85"/>
                  <a:pt x="82" y="85"/>
                  <a:pt x="81" y="85"/>
                </a:cubicBezTo>
                <a:cubicBezTo>
                  <a:pt x="75" y="85"/>
                  <a:pt x="75" y="85"/>
                  <a:pt x="75" y="85"/>
                </a:cubicBezTo>
                <a:cubicBezTo>
                  <a:pt x="75" y="85"/>
                  <a:pt x="74" y="85"/>
                  <a:pt x="73" y="84"/>
                </a:cubicBezTo>
                <a:cubicBezTo>
                  <a:pt x="73" y="83"/>
                  <a:pt x="72" y="83"/>
                  <a:pt x="72" y="82"/>
                </a:cubicBezTo>
                <a:cubicBezTo>
                  <a:pt x="72" y="76"/>
                  <a:pt x="72" y="76"/>
                  <a:pt x="72" y="76"/>
                </a:cubicBezTo>
                <a:cubicBezTo>
                  <a:pt x="72" y="75"/>
                  <a:pt x="73" y="74"/>
                  <a:pt x="73" y="74"/>
                </a:cubicBezTo>
                <a:cubicBezTo>
                  <a:pt x="74" y="73"/>
                  <a:pt x="75" y="73"/>
                  <a:pt x="75" y="73"/>
                </a:cubicBezTo>
                <a:cubicBezTo>
                  <a:pt x="81" y="73"/>
                  <a:pt x="81" y="73"/>
                  <a:pt x="81" y="73"/>
                </a:cubicBezTo>
                <a:cubicBezTo>
                  <a:pt x="82" y="73"/>
                  <a:pt x="83" y="73"/>
                  <a:pt x="84" y="74"/>
                </a:cubicBezTo>
                <a:cubicBezTo>
                  <a:pt x="84" y="74"/>
                  <a:pt x="84" y="75"/>
                  <a:pt x="84" y="76"/>
                </a:cubicBezTo>
                <a:close/>
                <a:moveTo>
                  <a:pt x="84" y="100"/>
                </a:moveTo>
                <a:cubicBezTo>
                  <a:pt x="84" y="106"/>
                  <a:pt x="84" y="106"/>
                  <a:pt x="84" y="106"/>
                </a:cubicBezTo>
                <a:cubicBezTo>
                  <a:pt x="84" y="107"/>
                  <a:pt x="84" y="108"/>
                  <a:pt x="84" y="108"/>
                </a:cubicBezTo>
                <a:cubicBezTo>
                  <a:pt x="83" y="109"/>
                  <a:pt x="82" y="109"/>
                  <a:pt x="81" y="109"/>
                </a:cubicBezTo>
                <a:cubicBezTo>
                  <a:pt x="75" y="109"/>
                  <a:pt x="75" y="109"/>
                  <a:pt x="75" y="109"/>
                </a:cubicBezTo>
                <a:cubicBezTo>
                  <a:pt x="75" y="109"/>
                  <a:pt x="74" y="109"/>
                  <a:pt x="73" y="108"/>
                </a:cubicBezTo>
                <a:cubicBezTo>
                  <a:pt x="73" y="108"/>
                  <a:pt x="72" y="107"/>
                  <a:pt x="72" y="106"/>
                </a:cubicBezTo>
                <a:cubicBezTo>
                  <a:pt x="72" y="100"/>
                  <a:pt x="72" y="100"/>
                  <a:pt x="72" y="100"/>
                </a:cubicBezTo>
                <a:cubicBezTo>
                  <a:pt x="72" y="99"/>
                  <a:pt x="73" y="99"/>
                  <a:pt x="73" y="98"/>
                </a:cubicBezTo>
                <a:cubicBezTo>
                  <a:pt x="74" y="97"/>
                  <a:pt x="75" y="97"/>
                  <a:pt x="75" y="97"/>
                </a:cubicBezTo>
                <a:cubicBezTo>
                  <a:pt x="81" y="97"/>
                  <a:pt x="81" y="97"/>
                  <a:pt x="81" y="97"/>
                </a:cubicBezTo>
                <a:cubicBezTo>
                  <a:pt x="82" y="97"/>
                  <a:pt x="83" y="97"/>
                  <a:pt x="84" y="98"/>
                </a:cubicBezTo>
                <a:cubicBezTo>
                  <a:pt x="84" y="99"/>
                  <a:pt x="84" y="99"/>
                  <a:pt x="84" y="100"/>
                </a:cubicBezTo>
                <a:close/>
                <a:moveTo>
                  <a:pt x="109" y="27"/>
                </a:moveTo>
                <a:cubicBezTo>
                  <a:pt x="109" y="34"/>
                  <a:pt x="109" y="34"/>
                  <a:pt x="109" y="34"/>
                </a:cubicBezTo>
                <a:cubicBezTo>
                  <a:pt x="109" y="34"/>
                  <a:pt x="108" y="35"/>
                  <a:pt x="108" y="36"/>
                </a:cubicBezTo>
                <a:cubicBezTo>
                  <a:pt x="107" y="36"/>
                  <a:pt x="106" y="37"/>
                  <a:pt x="106" y="37"/>
                </a:cubicBezTo>
                <a:cubicBezTo>
                  <a:pt x="100" y="37"/>
                  <a:pt x="100" y="37"/>
                  <a:pt x="100" y="37"/>
                </a:cubicBezTo>
                <a:cubicBezTo>
                  <a:pt x="99" y="37"/>
                  <a:pt x="98" y="36"/>
                  <a:pt x="97" y="36"/>
                </a:cubicBezTo>
                <a:cubicBezTo>
                  <a:pt x="97" y="35"/>
                  <a:pt x="97" y="34"/>
                  <a:pt x="97" y="34"/>
                </a:cubicBezTo>
                <a:cubicBezTo>
                  <a:pt x="97" y="27"/>
                  <a:pt x="97" y="27"/>
                  <a:pt x="97" y="27"/>
                </a:cubicBezTo>
                <a:cubicBezTo>
                  <a:pt x="97" y="27"/>
                  <a:pt x="97" y="26"/>
                  <a:pt x="97" y="25"/>
                </a:cubicBezTo>
                <a:cubicBezTo>
                  <a:pt x="98" y="25"/>
                  <a:pt x="99" y="24"/>
                  <a:pt x="100" y="24"/>
                </a:cubicBezTo>
                <a:cubicBezTo>
                  <a:pt x="106" y="24"/>
                  <a:pt x="106" y="24"/>
                  <a:pt x="106" y="24"/>
                </a:cubicBezTo>
                <a:cubicBezTo>
                  <a:pt x="106" y="24"/>
                  <a:pt x="107" y="25"/>
                  <a:pt x="108" y="25"/>
                </a:cubicBezTo>
                <a:cubicBezTo>
                  <a:pt x="108" y="26"/>
                  <a:pt x="109" y="27"/>
                  <a:pt x="109" y="27"/>
                </a:cubicBezTo>
                <a:close/>
                <a:moveTo>
                  <a:pt x="109" y="52"/>
                </a:moveTo>
                <a:cubicBezTo>
                  <a:pt x="109" y="58"/>
                  <a:pt x="109" y="58"/>
                  <a:pt x="109" y="58"/>
                </a:cubicBezTo>
                <a:cubicBezTo>
                  <a:pt x="109" y="59"/>
                  <a:pt x="108" y="59"/>
                  <a:pt x="108" y="60"/>
                </a:cubicBezTo>
                <a:cubicBezTo>
                  <a:pt x="107" y="60"/>
                  <a:pt x="106" y="61"/>
                  <a:pt x="106" y="61"/>
                </a:cubicBezTo>
                <a:cubicBezTo>
                  <a:pt x="100" y="61"/>
                  <a:pt x="100" y="61"/>
                  <a:pt x="100" y="61"/>
                </a:cubicBezTo>
                <a:cubicBezTo>
                  <a:pt x="99" y="61"/>
                  <a:pt x="98" y="60"/>
                  <a:pt x="97" y="60"/>
                </a:cubicBezTo>
                <a:cubicBezTo>
                  <a:pt x="97" y="59"/>
                  <a:pt x="97" y="59"/>
                  <a:pt x="97" y="58"/>
                </a:cubicBezTo>
                <a:cubicBezTo>
                  <a:pt x="97" y="52"/>
                  <a:pt x="97" y="52"/>
                  <a:pt x="97" y="52"/>
                </a:cubicBezTo>
                <a:cubicBezTo>
                  <a:pt x="97" y="51"/>
                  <a:pt x="97" y="50"/>
                  <a:pt x="97" y="50"/>
                </a:cubicBezTo>
                <a:cubicBezTo>
                  <a:pt x="98" y="49"/>
                  <a:pt x="99" y="49"/>
                  <a:pt x="100" y="49"/>
                </a:cubicBezTo>
                <a:cubicBezTo>
                  <a:pt x="106" y="49"/>
                  <a:pt x="106" y="49"/>
                  <a:pt x="106" y="49"/>
                </a:cubicBezTo>
                <a:cubicBezTo>
                  <a:pt x="106" y="49"/>
                  <a:pt x="107" y="49"/>
                  <a:pt x="108" y="50"/>
                </a:cubicBezTo>
                <a:cubicBezTo>
                  <a:pt x="108" y="50"/>
                  <a:pt x="109" y="51"/>
                  <a:pt x="109" y="52"/>
                </a:cubicBezTo>
                <a:close/>
                <a:moveTo>
                  <a:pt x="109" y="76"/>
                </a:moveTo>
                <a:cubicBezTo>
                  <a:pt x="109" y="82"/>
                  <a:pt x="109" y="82"/>
                  <a:pt x="109" y="82"/>
                </a:cubicBezTo>
                <a:cubicBezTo>
                  <a:pt x="109" y="83"/>
                  <a:pt x="108" y="83"/>
                  <a:pt x="108" y="84"/>
                </a:cubicBezTo>
                <a:cubicBezTo>
                  <a:pt x="107" y="85"/>
                  <a:pt x="106" y="85"/>
                  <a:pt x="106" y="85"/>
                </a:cubicBezTo>
                <a:cubicBezTo>
                  <a:pt x="100" y="85"/>
                  <a:pt x="100" y="85"/>
                  <a:pt x="100" y="85"/>
                </a:cubicBezTo>
                <a:cubicBezTo>
                  <a:pt x="99" y="85"/>
                  <a:pt x="98" y="85"/>
                  <a:pt x="97" y="84"/>
                </a:cubicBezTo>
                <a:cubicBezTo>
                  <a:pt x="97" y="83"/>
                  <a:pt x="97" y="83"/>
                  <a:pt x="97" y="82"/>
                </a:cubicBezTo>
                <a:cubicBezTo>
                  <a:pt x="97" y="76"/>
                  <a:pt x="97" y="76"/>
                  <a:pt x="97" y="76"/>
                </a:cubicBezTo>
                <a:cubicBezTo>
                  <a:pt x="97" y="75"/>
                  <a:pt x="97" y="74"/>
                  <a:pt x="97" y="74"/>
                </a:cubicBezTo>
                <a:cubicBezTo>
                  <a:pt x="98" y="73"/>
                  <a:pt x="99" y="73"/>
                  <a:pt x="100" y="73"/>
                </a:cubicBezTo>
                <a:cubicBezTo>
                  <a:pt x="106" y="73"/>
                  <a:pt x="106" y="73"/>
                  <a:pt x="106" y="73"/>
                </a:cubicBezTo>
                <a:cubicBezTo>
                  <a:pt x="106" y="73"/>
                  <a:pt x="107" y="73"/>
                  <a:pt x="108" y="74"/>
                </a:cubicBezTo>
                <a:cubicBezTo>
                  <a:pt x="108" y="74"/>
                  <a:pt x="109" y="75"/>
                  <a:pt x="109" y="76"/>
                </a:cubicBezTo>
                <a:close/>
                <a:moveTo>
                  <a:pt x="109" y="100"/>
                </a:moveTo>
                <a:cubicBezTo>
                  <a:pt x="109" y="106"/>
                  <a:pt x="109" y="106"/>
                  <a:pt x="109" y="106"/>
                </a:cubicBezTo>
                <a:cubicBezTo>
                  <a:pt x="109" y="107"/>
                  <a:pt x="108" y="108"/>
                  <a:pt x="108" y="108"/>
                </a:cubicBezTo>
                <a:cubicBezTo>
                  <a:pt x="107" y="109"/>
                  <a:pt x="106" y="109"/>
                  <a:pt x="106" y="109"/>
                </a:cubicBezTo>
                <a:cubicBezTo>
                  <a:pt x="100" y="109"/>
                  <a:pt x="100" y="109"/>
                  <a:pt x="100" y="109"/>
                </a:cubicBezTo>
                <a:cubicBezTo>
                  <a:pt x="99" y="109"/>
                  <a:pt x="98" y="109"/>
                  <a:pt x="97" y="108"/>
                </a:cubicBezTo>
                <a:cubicBezTo>
                  <a:pt x="97" y="108"/>
                  <a:pt x="97" y="107"/>
                  <a:pt x="97" y="106"/>
                </a:cubicBezTo>
                <a:cubicBezTo>
                  <a:pt x="97" y="100"/>
                  <a:pt x="97" y="100"/>
                  <a:pt x="97" y="100"/>
                </a:cubicBezTo>
                <a:cubicBezTo>
                  <a:pt x="97" y="99"/>
                  <a:pt x="97" y="99"/>
                  <a:pt x="97" y="98"/>
                </a:cubicBezTo>
                <a:cubicBezTo>
                  <a:pt x="98" y="97"/>
                  <a:pt x="99" y="97"/>
                  <a:pt x="100" y="97"/>
                </a:cubicBezTo>
                <a:cubicBezTo>
                  <a:pt x="106" y="97"/>
                  <a:pt x="106" y="97"/>
                  <a:pt x="106" y="97"/>
                </a:cubicBezTo>
                <a:cubicBezTo>
                  <a:pt x="106" y="97"/>
                  <a:pt x="107" y="97"/>
                  <a:pt x="108" y="98"/>
                </a:cubicBezTo>
                <a:cubicBezTo>
                  <a:pt x="108" y="99"/>
                  <a:pt x="109" y="99"/>
                  <a:pt x="109" y="100"/>
                </a:cubicBezTo>
                <a:close/>
                <a:moveTo>
                  <a:pt x="109" y="124"/>
                </a:moveTo>
                <a:cubicBezTo>
                  <a:pt x="109" y="130"/>
                  <a:pt x="109" y="130"/>
                  <a:pt x="109" y="130"/>
                </a:cubicBezTo>
                <a:cubicBezTo>
                  <a:pt x="109" y="131"/>
                  <a:pt x="108" y="132"/>
                  <a:pt x="108" y="132"/>
                </a:cubicBezTo>
                <a:cubicBezTo>
                  <a:pt x="107" y="133"/>
                  <a:pt x="106" y="133"/>
                  <a:pt x="106" y="133"/>
                </a:cubicBezTo>
                <a:cubicBezTo>
                  <a:pt x="100" y="133"/>
                  <a:pt x="100" y="133"/>
                  <a:pt x="100" y="133"/>
                </a:cubicBezTo>
                <a:cubicBezTo>
                  <a:pt x="99" y="133"/>
                  <a:pt x="98" y="133"/>
                  <a:pt x="97" y="132"/>
                </a:cubicBezTo>
                <a:cubicBezTo>
                  <a:pt x="97" y="132"/>
                  <a:pt x="97" y="131"/>
                  <a:pt x="97" y="130"/>
                </a:cubicBezTo>
                <a:cubicBezTo>
                  <a:pt x="97" y="124"/>
                  <a:pt x="97" y="124"/>
                  <a:pt x="97" y="124"/>
                </a:cubicBezTo>
                <a:cubicBezTo>
                  <a:pt x="97" y="123"/>
                  <a:pt x="97" y="123"/>
                  <a:pt x="97" y="122"/>
                </a:cubicBezTo>
                <a:cubicBezTo>
                  <a:pt x="98" y="122"/>
                  <a:pt x="99" y="121"/>
                  <a:pt x="100" y="121"/>
                </a:cubicBezTo>
                <a:cubicBezTo>
                  <a:pt x="106" y="121"/>
                  <a:pt x="106" y="121"/>
                  <a:pt x="106" y="121"/>
                </a:cubicBezTo>
                <a:cubicBezTo>
                  <a:pt x="106" y="121"/>
                  <a:pt x="107" y="122"/>
                  <a:pt x="108" y="122"/>
                </a:cubicBezTo>
                <a:cubicBezTo>
                  <a:pt x="108" y="123"/>
                  <a:pt x="109" y="123"/>
                  <a:pt x="109" y="12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4" name="Freeform 225"/>
          <p:cNvSpPr>
            <a:spLocks noEditPoints="1"/>
          </p:cNvSpPr>
          <p:nvPr/>
        </p:nvSpPr>
        <p:spPr bwMode="auto">
          <a:xfrm>
            <a:off x="7825954" y="4122309"/>
            <a:ext cx="183146" cy="235176"/>
          </a:xfrm>
          <a:custGeom>
            <a:avLst/>
            <a:gdLst>
              <a:gd name="T0" fmla="*/ 127 w 133"/>
              <a:gd name="T1" fmla="*/ 170 h 170"/>
              <a:gd name="T2" fmla="*/ 0 w 133"/>
              <a:gd name="T3" fmla="*/ 43 h 170"/>
              <a:gd name="T4" fmla="*/ 36 w 133"/>
              <a:gd name="T5" fmla="*/ 9 h 170"/>
              <a:gd name="T6" fmla="*/ 94 w 133"/>
              <a:gd name="T7" fmla="*/ 3 h 170"/>
              <a:gd name="T8" fmla="*/ 131 w 133"/>
              <a:gd name="T9" fmla="*/ 38 h 170"/>
              <a:gd name="T10" fmla="*/ 121 w 133"/>
              <a:gd name="T11" fmla="*/ 49 h 170"/>
              <a:gd name="T12" fmla="*/ 87 w 133"/>
              <a:gd name="T13" fmla="*/ 61 h 170"/>
              <a:gd name="T14" fmla="*/ 36 w 133"/>
              <a:gd name="T15" fmla="*/ 49 h 170"/>
              <a:gd name="T16" fmla="*/ 48 w 133"/>
              <a:gd name="T17" fmla="*/ 136 h 170"/>
              <a:gd name="T18" fmla="*/ 83 w 133"/>
              <a:gd name="T19" fmla="*/ 134 h 170"/>
              <a:gd name="T20" fmla="*/ 36 w 133"/>
              <a:gd name="T21" fmla="*/ 82 h 170"/>
              <a:gd name="T22" fmla="*/ 25 w 133"/>
              <a:gd name="T23" fmla="*/ 84 h 170"/>
              <a:gd name="T24" fmla="*/ 27 w 133"/>
              <a:gd name="T25" fmla="*/ 73 h 170"/>
              <a:gd name="T26" fmla="*/ 36 w 133"/>
              <a:gd name="T27" fmla="*/ 100 h 170"/>
              <a:gd name="T28" fmla="*/ 27 w 133"/>
              <a:gd name="T29" fmla="*/ 109 h 170"/>
              <a:gd name="T30" fmla="*/ 25 w 133"/>
              <a:gd name="T31" fmla="*/ 98 h 170"/>
              <a:gd name="T32" fmla="*/ 36 w 133"/>
              <a:gd name="T33" fmla="*/ 100 h 170"/>
              <a:gd name="T34" fmla="*/ 33 w 133"/>
              <a:gd name="T35" fmla="*/ 133 h 170"/>
              <a:gd name="T36" fmla="*/ 24 w 133"/>
              <a:gd name="T37" fmla="*/ 124 h 170"/>
              <a:gd name="T38" fmla="*/ 35 w 133"/>
              <a:gd name="T39" fmla="*/ 122 h 170"/>
              <a:gd name="T40" fmla="*/ 83 w 133"/>
              <a:gd name="T41" fmla="*/ 13 h 170"/>
              <a:gd name="T42" fmla="*/ 72 w 133"/>
              <a:gd name="T43" fmla="*/ 15 h 170"/>
              <a:gd name="T44" fmla="*/ 59 w 133"/>
              <a:gd name="T45" fmla="*/ 13 h 170"/>
              <a:gd name="T46" fmla="*/ 48 w 133"/>
              <a:gd name="T47" fmla="*/ 15 h 170"/>
              <a:gd name="T48" fmla="*/ 57 w 133"/>
              <a:gd name="T49" fmla="*/ 49 h 170"/>
              <a:gd name="T50" fmla="*/ 72 w 133"/>
              <a:gd name="T51" fmla="*/ 37 h 170"/>
              <a:gd name="T52" fmla="*/ 81 w 133"/>
              <a:gd name="T53" fmla="*/ 49 h 170"/>
              <a:gd name="T54" fmla="*/ 60 w 133"/>
              <a:gd name="T55" fmla="*/ 82 h 170"/>
              <a:gd name="T56" fmla="*/ 49 w 133"/>
              <a:gd name="T57" fmla="*/ 84 h 170"/>
              <a:gd name="T58" fmla="*/ 51 w 133"/>
              <a:gd name="T59" fmla="*/ 73 h 170"/>
              <a:gd name="T60" fmla="*/ 60 w 133"/>
              <a:gd name="T61" fmla="*/ 100 h 170"/>
              <a:gd name="T62" fmla="*/ 51 w 133"/>
              <a:gd name="T63" fmla="*/ 109 h 170"/>
              <a:gd name="T64" fmla="*/ 49 w 133"/>
              <a:gd name="T65" fmla="*/ 98 h 170"/>
              <a:gd name="T66" fmla="*/ 60 w 133"/>
              <a:gd name="T67" fmla="*/ 100 h 170"/>
              <a:gd name="T68" fmla="*/ 81 w 133"/>
              <a:gd name="T69" fmla="*/ 85 h 170"/>
              <a:gd name="T70" fmla="*/ 72 w 133"/>
              <a:gd name="T71" fmla="*/ 76 h 170"/>
              <a:gd name="T72" fmla="*/ 83 w 133"/>
              <a:gd name="T73" fmla="*/ 74 h 170"/>
              <a:gd name="T74" fmla="*/ 83 w 133"/>
              <a:gd name="T75" fmla="*/ 108 h 170"/>
              <a:gd name="T76" fmla="*/ 72 w 133"/>
              <a:gd name="T77" fmla="*/ 106 h 170"/>
              <a:gd name="T78" fmla="*/ 81 w 133"/>
              <a:gd name="T79" fmla="*/ 97 h 170"/>
              <a:gd name="T80" fmla="*/ 109 w 133"/>
              <a:gd name="T81" fmla="*/ 82 h 170"/>
              <a:gd name="T82" fmla="*/ 97 w 133"/>
              <a:gd name="T83" fmla="*/ 84 h 170"/>
              <a:gd name="T84" fmla="*/ 99 w 133"/>
              <a:gd name="T85" fmla="*/ 73 h 170"/>
              <a:gd name="T86" fmla="*/ 109 w 133"/>
              <a:gd name="T87" fmla="*/ 100 h 170"/>
              <a:gd name="T88" fmla="*/ 99 w 133"/>
              <a:gd name="T89" fmla="*/ 109 h 170"/>
              <a:gd name="T90" fmla="*/ 97 w 133"/>
              <a:gd name="T91" fmla="*/ 98 h 170"/>
              <a:gd name="T92" fmla="*/ 109 w 133"/>
              <a:gd name="T93" fmla="*/ 100 h 170"/>
              <a:gd name="T94" fmla="*/ 105 w 133"/>
              <a:gd name="T95" fmla="*/ 133 h 170"/>
              <a:gd name="T96" fmla="*/ 96 w 133"/>
              <a:gd name="T97" fmla="*/ 124 h 170"/>
              <a:gd name="T98" fmla="*/ 108 w 133"/>
              <a:gd name="T99" fmla="*/ 12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3" h="170">
                <a:moveTo>
                  <a:pt x="133" y="43"/>
                </a:moveTo>
                <a:cubicBezTo>
                  <a:pt x="133" y="164"/>
                  <a:pt x="133" y="164"/>
                  <a:pt x="133" y="164"/>
                </a:cubicBezTo>
                <a:cubicBezTo>
                  <a:pt x="133" y="165"/>
                  <a:pt x="132" y="167"/>
                  <a:pt x="131" y="168"/>
                </a:cubicBezTo>
                <a:cubicBezTo>
                  <a:pt x="130" y="169"/>
                  <a:pt x="128" y="170"/>
                  <a:pt x="127" y="170"/>
                </a:cubicBezTo>
                <a:cubicBezTo>
                  <a:pt x="6" y="170"/>
                  <a:pt x="6" y="170"/>
                  <a:pt x="6" y="170"/>
                </a:cubicBezTo>
                <a:cubicBezTo>
                  <a:pt x="4" y="170"/>
                  <a:pt x="3" y="169"/>
                  <a:pt x="1" y="168"/>
                </a:cubicBezTo>
                <a:cubicBezTo>
                  <a:pt x="0" y="167"/>
                  <a:pt x="0" y="165"/>
                  <a:pt x="0" y="164"/>
                </a:cubicBezTo>
                <a:cubicBezTo>
                  <a:pt x="0" y="43"/>
                  <a:pt x="0" y="43"/>
                  <a:pt x="0" y="43"/>
                </a:cubicBezTo>
                <a:cubicBezTo>
                  <a:pt x="0" y="41"/>
                  <a:pt x="0" y="40"/>
                  <a:pt x="1" y="38"/>
                </a:cubicBezTo>
                <a:cubicBezTo>
                  <a:pt x="3" y="37"/>
                  <a:pt x="4" y="37"/>
                  <a:pt x="6" y="37"/>
                </a:cubicBezTo>
                <a:cubicBezTo>
                  <a:pt x="36" y="37"/>
                  <a:pt x="36" y="37"/>
                  <a:pt x="36" y="37"/>
                </a:cubicBezTo>
                <a:cubicBezTo>
                  <a:pt x="36" y="9"/>
                  <a:pt x="36" y="9"/>
                  <a:pt x="36" y="9"/>
                </a:cubicBezTo>
                <a:cubicBezTo>
                  <a:pt x="36" y="7"/>
                  <a:pt x="37" y="5"/>
                  <a:pt x="39" y="3"/>
                </a:cubicBezTo>
                <a:cubicBezTo>
                  <a:pt x="40" y="1"/>
                  <a:pt x="42" y="0"/>
                  <a:pt x="45" y="0"/>
                </a:cubicBezTo>
                <a:cubicBezTo>
                  <a:pt x="87" y="0"/>
                  <a:pt x="87" y="0"/>
                  <a:pt x="87" y="0"/>
                </a:cubicBezTo>
                <a:cubicBezTo>
                  <a:pt x="90" y="0"/>
                  <a:pt x="92" y="1"/>
                  <a:pt x="94" y="3"/>
                </a:cubicBezTo>
                <a:cubicBezTo>
                  <a:pt x="96" y="5"/>
                  <a:pt x="96" y="7"/>
                  <a:pt x="96" y="9"/>
                </a:cubicBezTo>
                <a:cubicBezTo>
                  <a:pt x="96" y="37"/>
                  <a:pt x="96" y="37"/>
                  <a:pt x="96" y="37"/>
                </a:cubicBezTo>
                <a:cubicBezTo>
                  <a:pt x="127" y="37"/>
                  <a:pt x="127" y="37"/>
                  <a:pt x="127" y="37"/>
                </a:cubicBezTo>
                <a:cubicBezTo>
                  <a:pt x="128" y="37"/>
                  <a:pt x="130" y="37"/>
                  <a:pt x="131" y="38"/>
                </a:cubicBezTo>
                <a:cubicBezTo>
                  <a:pt x="132" y="40"/>
                  <a:pt x="133" y="41"/>
                  <a:pt x="133" y="43"/>
                </a:cubicBezTo>
                <a:close/>
                <a:moveTo>
                  <a:pt x="84" y="158"/>
                </a:moveTo>
                <a:cubicBezTo>
                  <a:pt x="121" y="158"/>
                  <a:pt x="121" y="158"/>
                  <a:pt x="121" y="158"/>
                </a:cubicBezTo>
                <a:cubicBezTo>
                  <a:pt x="121" y="49"/>
                  <a:pt x="121" y="49"/>
                  <a:pt x="121" y="49"/>
                </a:cubicBezTo>
                <a:cubicBezTo>
                  <a:pt x="96" y="49"/>
                  <a:pt x="96" y="49"/>
                  <a:pt x="96" y="49"/>
                </a:cubicBezTo>
                <a:cubicBezTo>
                  <a:pt x="96" y="52"/>
                  <a:pt x="96" y="52"/>
                  <a:pt x="96" y="52"/>
                </a:cubicBezTo>
                <a:cubicBezTo>
                  <a:pt x="96" y="54"/>
                  <a:pt x="96" y="56"/>
                  <a:pt x="94" y="58"/>
                </a:cubicBezTo>
                <a:cubicBezTo>
                  <a:pt x="92" y="60"/>
                  <a:pt x="90" y="61"/>
                  <a:pt x="87" y="61"/>
                </a:cubicBezTo>
                <a:cubicBezTo>
                  <a:pt x="45" y="61"/>
                  <a:pt x="45" y="61"/>
                  <a:pt x="45" y="61"/>
                </a:cubicBezTo>
                <a:cubicBezTo>
                  <a:pt x="42" y="61"/>
                  <a:pt x="40" y="60"/>
                  <a:pt x="39" y="58"/>
                </a:cubicBezTo>
                <a:cubicBezTo>
                  <a:pt x="37" y="56"/>
                  <a:pt x="36" y="54"/>
                  <a:pt x="36" y="52"/>
                </a:cubicBezTo>
                <a:cubicBezTo>
                  <a:pt x="36" y="49"/>
                  <a:pt x="36" y="49"/>
                  <a:pt x="36" y="49"/>
                </a:cubicBezTo>
                <a:cubicBezTo>
                  <a:pt x="12" y="49"/>
                  <a:pt x="12" y="49"/>
                  <a:pt x="12" y="49"/>
                </a:cubicBezTo>
                <a:cubicBezTo>
                  <a:pt x="12" y="158"/>
                  <a:pt x="12" y="158"/>
                  <a:pt x="12" y="158"/>
                </a:cubicBezTo>
                <a:cubicBezTo>
                  <a:pt x="48" y="158"/>
                  <a:pt x="48" y="158"/>
                  <a:pt x="48" y="158"/>
                </a:cubicBezTo>
                <a:cubicBezTo>
                  <a:pt x="48" y="136"/>
                  <a:pt x="48" y="136"/>
                  <a:pt x="48" y="136"/>
                </a:cubicBezTo>
                <a:cubicBezTo>
                  <a:pt x="48" y="136"/>
                  <a:pt x="48" y="135"/>
                  <a:pt x="49" y="134"/>
                </a:cubicBezTo>
                <a:cubicBezTo>
                  <a:pt x="49" y="134"/>
                  <a:pt x="50" y="133"/>
                  <a:pt x="51" y="133"/>
                </a:cubicBezTo>
                <a:cubicBezTo>
                  <a:pt x="81" y="133"/>
                  <a:pt x="81" y="133"/>
                  <a:pt x="81" y="133"/>
                </a:cubicBezTo>
                <a:cubicBezTo>
                  <a:pt x="82" y="133"/>
                  <a:pt x="83" y="134"/>
                  <a:pt x="83" y="134"/>
                </a:cubicBezTo>
                <a:cubicBezTo>
                  <a:pt x="84" y="135"/>
                  <a:pt x="84" y="136"/>
                  <a:pt x="84" y="136"/>
                </a:cubicBezTo>
                <a:lnTo>
                  <a:pt x="84" y="158"/>
                </a:lnTo>
                <a:close/>
                <a:moveTo>
                  <a:pt x="36" y="76"/>
                </a:moveTo>
                <a:cubicBezTo>
                  <a:pt x="36" y="82"/>
                  <a:pt x="36" y="82"/>
                  <a:pt x="36" y="82"/>
                </a:cubicBezTo>
                <a:cubicBezTo>
                  <a:pt x="36" y="83"/>
                  <a:pt x="36" y="83"/>
                  <a:pt x="35" y="84"/>
                </a:cubicBezTo>
                <a:cubicBezTo>
                  <a:pt x="34" y="85"/>
                  <a:pt x="34" y="85"/>
                  <a:pt x="33" y="85"/>
                </a:cubicBezTo>
                <a:cubicBezTo>
                  <a:pt x="27" y="85"/>
                  <a:pt x="27" y="85"/>
                  <a:pt x="27" y="85"/>
                </a:cubicBezTo>
                <a:cubicBezTo>
                  <a:pt x="26" y="85"/>
                  <a:pt x="25" y="85"/>
                  <a:pt x="25" y="84"/>
                </a:cubicBezTo>
                <a:cubicBezTo>
                  <a:pt x="24" y="83"/>
                  <a:pt x="24" y="83"/>
                  <a:pt x="24" y="82"/>
                </a:cubicBezTo>
                <a:cubicBezTo>
                  <a:pt x="24" y="76"/>
                  <a:pt x="24" y="76"/>
                  <a:pt x="24" y="76"/>
                </a:cubicBezTo>
                <a:cubicBezTo>
                  <a:pt x="24" y="75"/>
                  <a:pt x="24" y="74"/>
                  <a:pt x="25" y="74"/>
                </a:cubicBezTo>
                <a:cubicBezTo>
                  <a:pt x="25" y="73"/>
                  <a:pt x="26" y="73"/>
                  <a:pt x="27" y="73"/>
                </a:cubicBezTo>
                <a:cubicBezTo>
                  <a:pt x="33" y="73"/>
                  <a:pt x="33" y="73"/>
                  <a:pt x="33" y="73"/>
                </a:cubicBezTo>
                <a:cubicBezTo>
                  <a:pt x="34" y="73"/>
                  <a:pt x="34" y="73"/>
                  <a:pt x="35" y="74"/>
                </a:cubicBezTo>
                <a:cubicBezTo>
                  <a:pt x="36" y="74"/>
                  <a:pt x="36" y="75"/>
                  <a:pt x="36" y="76"/>
                </a:cubicBezTo>
                <a:close/>
                <a:moveTo>
                  <a:pt x="36" y="100"/>
                </a:moveTo>
                <a:cubicBezTo>
                  <a:pt x="36" y="106"/>
                  <a:pt x="36" y="106"/>
                  <a:pt x="36" y="106"/>
                </a:cubicBezTo>
                <a:cubicBezTo>
                  <a:pt x="36" y="107"/>
                  <a:pt x="36" y="108"/>
                  <a:pt x="35" y="108"/>
                </a:cubicBezTo>
                <a:cubicBezTo>
                  <a:pt x="34" y="109"/>
                  <a:pt x="34" y="109"/>
                  <a:pt x="33" y="109"/>
                </a:cubicBezTo>
                <a:cubicBezTo>
                  <a:pt x="27" y="109"/>
                  <a:pt x="27" y="109"/>
                  <a:pt x="27" y="109"/>
                </a:cubicBezTo>
                <a:cubicBezTo>
                  <a:pt x="26" y="109"/>
                  <a:pt x="25" y="109"/>
                  <a:pt x="25" y="108"/>
                </a:cubicBezTo>
                <a:cubicBezTo>
                  <a:pt x="24" y="108"/>
                  <a:pt x="24" y="107"/>
                  <a:pt x="24" y="106"/>
                </a:cubicBezTo>
                <a:cubicBezTo>
                  <a:pt x="24" y="100"/>
                  <a:pt x="24" y="100"/>
                  <a:pt x="24" y="100"/>
                </a:cubicBezTo>
                <a:cubicBezTo>
                  <a:pt x="24" y="99"/>
                  <a:pt x="24" y="99"/>
                  <a:pt x="25" y="98"/>
                </a:cubicBezTo>
                <a:cubicBezTo>
                  <a:pt x="25" y="97"/>
                  <a:pt x="26" y="97"/>
                  <a:pt x="27" y="97"/>
                </a:cubicBezTo>
                <a:cubicBezTo>
                  <a:pt x="33" y="97"/>
                  <a:pt x="33" y="97"/>
                  <a:pt x="33" y="97"/>
                </a:cubicBezTo>
                <a:cubicBezTo>
                  <a:pt x="34" y="97"/>
                  <a:pt x="34" y="97"/>
                  <a:pt x="35" y="98"/>
                </a:cubicBezTo>
                <a:cubicBezTo>
                  <a:pt x="36" y="99"/>
                  <a:pt x="36" y="99"/>
                  <a:pt x="36" y="100"/>
                </a:cubicBezTo>
                <a:close/>
                <a:moveTo>
                  <a:pt x="36" y="124"/>
                </a:moveTo>
                <a:cubicBezTo>
                  <a:pt x="36" y="130"/>
                  <a:pt x="36" y="130"/>
                  <a:pt x="36" y="130"/>
                </a:cubicBezTo>
                <a:cubicBezTo>
                  <a:pt x="36" y="131"/>
                  <a:pt x="36" y="132"/>
                  <a:pt x="35" y="132"/>
                </a:cubicBezTo>
                <a:cubicBezTo>
                  <a:pt x="34" y="133"/>
                  <a:pt x="34" y="133"/>
                  <a:pt x="33" y="133"/>
                </a:cubicBezTo>
                <a:cubicBezTo>
                  <a:pt x="27" y="133"/>
                  <a:pt x="27" y="133"/>
                  <a:pt x="27" y="133"/>
                </a:cubicBezTo>
                <a:cubicBezTo>
                  <a:pt x="26" y="133"/>
                  <a:pt x="25" y="133"/>
                  <a:pt x="25" y="132"/>
                </a:cubicBezTo>
                <a:cubicBezTo>
                  <a:pt x="24" y="132"/>
                  <a:pt x="24" y="131"/>
                  <a:pt x="24" y="130"/>
                </a:cubicBezTo>
                <a:cubicBezTo>
                  <a:pt x="24" y="124"/>
                  <a:pt x="24" y="124"/>
                  <a:pt x="24" y="124"/>
                </a:cubicBezTo>
                <a:cubicBezTo>
                  <a:pt x="24" y="123"/>
                  <a:pt x="24" y="123"/>
                  <a:pt x="25" y="122"/>
                </a:cubicBezTo>
                <a:cubicBezTo>
                  <a:pt x="25" y="122"/>
                  <a:pt x="26" y="121"/>
                  <a:pt x="27" y="121"/>
                </a:cubicBezTo>
                <a:cubicBezTo>
                  <a:pt x="33" y="121"/>
                  <a:pt x="33" y="121"/>
                  <a:pt x="33" y="121"/>
                </a:cubicBezTo>
                <a:cubicBezTo>
                  <a:pt x="34" y="121"/>
                  <a:pt x="34" y="122"/>
                  <a:pt x="35" y="122"/>
                </a:cubicBezTo>
                <a:cubicBezTo>
                  <a:pt x="36" y="123"/>
                  <a:pt x="36" y="123"/>
                  <a:pt x="36" y="124"/>
                </a:cubicBezTo>
                <a:close/>
                <a:moveTo>
                  <a:pt x="84" y="46"/>
                </a:moveTo>
                <a:cubicBezTo>
                  <a:pt x="84" y="15"/>
                  <a:pt x="84" y="15"/>
                  <a:pt x="84" y="15"/>
                </a:cubicBezTo>
                <a:cubicBezTo>
                  <a:pt x="84" y="15"/>
                  <a:pt x="84" y="14"/>
                  <a:pt x="83" y="13"/>
                </a:cubicBezTo>
                <a:cubicBezTo>
                  <a:pt x="83" y="13"/>
                  <a:pt x="82" y="12"/>
                  <a:pt x="81" y="12"/>
                </a:cubicBezTo>
                <a:cubicBezTo>
                  <a:pt x="75" y="12"/>
                  <a:pt x="75" y="12"/>
                  <a:pt x="75" y="12"/>
                </a:cubicBezTo>
                <a:cubicBezTo>
                  <a:pt x="74" y="12"/>
                  <a:pt x="74" y="13"/>
                  <a:pt x="73" y="13"/>
                </a:cubicBezTo>
                <a:cubicBezTo>
                  <a:pt x="72" y="14"/>
                  <a:pt x="72" y="15"/>
                  <a:pt x="72" y="15"/>
                </a:cubicBezTo>
                <a:cubicBezTo>
                  <a:pt x="72" y="24"/>
                  <a:pt x="72" y="24"/>
                  <a:pt x="72" y="24"/>
                </a:cubicBezTo>
                <a:cubicBezTo>
                  <a:pt x="60" y="24"/>
                  <a:pt x="60" y="24"/>
                  <a:pt x="60" y="24"/>
                </a:cubicBezTo>
                <a:cubicBezTo>
                  <a:pt x="60" y="15"/>
                  <a:pt x="60" y="15"/>
                  <a:pt x="60" y="15"/>
                </a:cubicBezTo>
                <a:cubicBezTo>
                  <a:pt x="60" y="15"/>
                  <a:pt x="60" y="14"/>
                  <a:pt x="59" y="13"/>
                </a:cubicBezTo>
                <a:cubicBezTo>
                  <a:pt x="59" y="13"/>
                  <a:pt x="58" y="12"/>
                  <a:pt x="57" y="12"/>
                </a:cubicBezTo>
                <a:cubicBezTo>
                  <a:pt x="51" y="12"/>
                  <a:pt x="51" y="12"/>
                  <a:pt x="51" y="12"/>
                </a:cubicBezTo>
                <a:cubicBezTo>
                  <a:pt x="50" y="12"/>
                  <a:pt x="49" y="13"/>
                  <a:pt x="49" y="13"/>
                </a:cubicBezTo>
                <a:cubicBezTo>
                  <a:pt x="48" y="14"/>
                  <a:pt x="48" y="15"/>
                  <a:pt x="48" y="15"/>
                </a:cubicBezTo>
                <a:cubicBezTo>
                  <a:pt x="48" y="46"/>
                  <a:pt x="48" y="46"/>
                  <a:pt x="48" y="46"/>
                </a:cubicBezTo>
                <a:cubicBezTo>
                  <a:pt x="48" y="46"/>
                  <a:pt x="48" y="47"/>
                  <a:pt x="49" y="48"/>
                </a:cubicBezTo>
                <a:cubicBezTo>
                  <a:pt x="49" y="48"/>
                  <a:pt x="50" y="49"/>
                  <a:pt x="51" y="49"/>
                </a:cubicBezTo>
                <a:cubicBezTo>
                  <a:pt x="57" y="49"/>
                  <a:pt x="57" y="49"/>
                  <a:pt x="57" y="49"/>
                </a:cubicBezTo>
                <a:cubicBezTo>
                  <a:pt x="58" y="49"/>
                  <a:pt x="59" y="48"/>
                  <a:pt x="59" y="48"/>
                </a:cubicBezTo>
                <a:cubicBezTo>
                  <a:pt x="60" y="47"/>
                  <a:pt x="60" y="46"/>
                  <a:pt x="60" y="46"/>
                </a:cubicBezTo>
                <a:cubicBezTo>
                  <a:pt x="60" y="37"/>
                  <a:pt x="60" y="37"/>
                  <a:pt x="60" y="37"/>
                </a:cubicBezTo>
                <a:cubicBezTo>
                  <a:pt x="72" y="37"/>
                  <a:pt x="72" y="37"/>
                  <a:pt x="72" y="37"/>
                </a:cubicBezTo>
                <a:cubicBezTo>
                  <a:pt x="72" y="46"/>
                  <a:pt x="72" y="46"/>
                  <a:pt x="72" y="46"/>
                </a:cubicBezTo>
                <a:cubicBezTo>
                  <a:pt x="72" y="46"/>
                  <a:pt x="72" y="47"/>
                  <a:pt x="73" y="48"/>
                </a:cubicBezTo>
                <a:cubicBezTo>
                  <a:pt x="74" y="48"/>
                  <a:pt x="74" y="49"/>
                  <a:pt x="75" y="49"/>
                </a:cubicBezTo>
                <a:cubicBezTo>
                  <a:pt x="81" y="49"/>
                  <a:pt x="81" y="49"/>
                  <a:pt x="81" y="49"/>
                </a:cubicBezTo>
                <a:cubicBezTo>
                  <a:pt x="82" y="49"/>
                  <a:pt x="83" y="48"/>
                  <a:pt x="83" y="48"/>
                </a:cubicBezTo>
                <a:cubicBezTo>
                  <a:pt x="84" y="47"/>
                  <a:pt x="84" y="46"/>
                  <a:pt x="84" y="46"/>
                </a:cubicBezTo>
                <a:close/>
                <a:moveTo>
                  <a:pt x="60" y="76"/>
                </a:moveTo>
                <a:cubicBezTo>
                  <a:pt x="60" y="82"/>
                  <a:pt x="60" y="82"/>
                  <a:pt x="60" y="82"/>
                </a:cubicBezTo>
                <a:cubicBezTo>
                  <a:pt x="60" y="83"/>
                  <a:pt x="60" y="83"/>
                  <a:pt x="59" y="84"/>
                </a:cubicBezTo>
                <a:cubicBezTo>
                  <a:pt x="59" y="85"/>
                  <a:pt x="58" y="85"/>
                  <a:pt x="57" y="85"/>
                </a:cubicBezTo>
                <a:cubicBezTo>
                  <a:pt x="51" y="85"/>
                  <a:pt x="51" y="85"/>
                  <a:pt x="51" y="85"/>
                </a:cubicBezTo>
                <a:cubicBezTo>
                  <a:pt x="50" y="85"/>
                  <a:pt x="49" y="85"/>
                  <a:pt x="49" y="84"/>
                </a:cubicBezTo>
                <a:cubicBezTo>
                  <a:pt x="48" y="83"/>
                  <a:pt x="48" y="83"/>
                  <a:pt x="48" y="82"/>
                </a:cubicBezTo>
                <a:cubicBezTo>
                  <a:pt x="48" y="76"/>
                  <a:pt x="48" y="76"/>
                  <a:pt x="48" y="76"/>
                </a:cubicBezTo>
                <a:cubicBezTo>
                  <a:pt x="48" y="75"/>
                  <a:pt x="48" y="74"/>
                  <a:pt x="49" y="74"/>
                </a:cubicBezTo>
                <a:cubicBezTo>
                  <a:pt x="49" y="73"/>
                  <a:pt x="50" y="73"/>
                  <a:pt x="51" y="73"/>
                </a:cubicBezTo>
                <a:cubicBezTo>
                  <a:pt x="57" y="73"/>
                  <a:pt x="57" y="73"/>
                  <a:pt x="57" y="73"/>
                </a:cubicBezTo>
                <a:cubicBezTo>
                  <a:pt x="58" y="73"/>
                  <a:pt x="59" y="73"/>
                  <a:pt x="59" y="74"/>
                </a:cubicBezTo>
                <a:cubicBezTo>
                  <a:pt x="60" y="74"/>
                  <a:pt x="60" y="75"/>
                  <a:pt x="60" y="76"/>
                </a:cubicBezTo>
                <a:close/>
                <a:moveTo>
                  <a:pt x="60" y="100"/>
                </a:moveTo>
                <a:cubicBezTo>
                  <a:pt x="60" y="106"/>
                  <a:pt x="60" y="106"/>
                  <a:pt x="60" y="106"/>
                </a:cubicBezTo>
                <a:cubicBezTo>
                  <a:pt x="60" y="107"/>
                  <a:pt x="60" y="108"/>
                  <a:pt x="59" y="108"/>
                </a:cubicBezTo>
                <a:cubicBezTo>
                  <a:pt x="59" y="109"/>
                  <a:pt x="58" y="109"/>
                  <a:pt x="57" y="109"/>
                </a:cubicBezTo>
                <a:cubicBezTo>
                  <a:pt x="51" y="109"/>
                  <a:pt x="51" y="109"/>
                  <a:pt x="51" y="109"/>
                </a:cubicBezTo>
                <a:cubicBezTo>
                  <a:pt x="50" y="109"/>
                  <a:pt x="49" y="109"/>
                  <a:pt x="49" y="108"/>
                </a:cubicBezTo>
                <a:cubicBezTo>
                  <a:pt x="48" y="108"/>
                  <a:pt x="48" y="107"/>
                  <a:pt x="48" y="106"/>
                </a:cubicBezTo>
                <a:cubicBezTo>
                  <a:pt x="48" y="100"/>
                  <a:pt x="48" y="100"/>
                  <a:pt x="48" y="100"/>
                </a:cubicBezTo>
                <a:cubicBezTo>
                  <a:pt x="48" y="99"/>
                  <a:pt x="48" y="99"/>
                  <a:pt x="49" y="98"/>
                </a:cubicBezTo>
                <a:cubicBezTo>
                  <a:pt x="49" y="97"/>
                  <a:pt x="50" y="97"/>
                  <a:pt x="51" y="97"/>
                </a:cubicBezTo>
                <a:cubicBezTo>
                  <a:pt x="57" y="97"/>
                  <a:pt x="57" y="97"/>
                  <a:pt x="57" y="97"/>
                </a:cubicBezTo>
                <a:cubicBezTo>
                  <a:pt x="58" y="97"/>
                  <a:pt x="59" y="97"/>
                  <a:pt x="59" y="98"/>
                </a:cubicBezTo>
                <a:cubicBezTo>
                  <a:pt x="60" y="99"/>
                  <a:pt x="60" y="99"/>
                  <a:pt x="60" y="100"/>
                </a:cubicBezTo>
                <a:close/>
                <a:moveTo>
                  <a:pt x="84" y="76"/>
                </a:moveTo>
                <a:cubicBezTo>
                  <a:pt x="84" y="82"/>
                  <a:pt x="84" y="82"/>
                  <a:pt x="84" y="82"/>
                </a:cubicBezTo>
                <a:cubicBezTo>
                  <a:pt x="84" y="83"/>
                  <a:pt x="84" y="83"/>
                  <a:pt x="83" y="84"/>
                </a:cubicBezTo>
                <a:cubicBezTo>
                  <a:pt x="83" y="85"/>
                  <a:pt x="82" y="85"/>
                  <a:pt x="81" y="85"/>
                </a:cubicBezTo>
                <a:cubicBezTo>
                  <a:pt x="75" y="85"/>
                  <a:pt x="75" y="85"/>
                  <a:pt x="75" y="85"/>
                </a:cubicBezTo>
                <a:cubicBezTo>
                  <a:pt x="74" y="85"/>
                  <a:pt x="74" y="85"/>
                  <a:pt x="73" y="84"/>
                </a:cubicBezTo>
                <a:cubicBezTo>
                  <a:pt x="72" y="83"/>
                  <a:pt x="72" y="83"/>
                  <a:pt x="72" y="82"/>
                </a:cubicBezTo>
                <a:cubicBezTo>
                  <a:pt x="72" y="76"/>
                  <a:pt x="72" y="76"/>
                  <a:pt x="72" y="76"/>
                </a:cubicBezTo>
                <a:cubicBezTo>
                  <a:pt x="72" y="75"/>
                  <a:pt x="72" y="74"/>
                  <a:pt x="73" y="74"/>
                </a:cubicBezTo>
                <a:cubicBezTo>
                  <a:pt x="74" y="73"/>
                  <a:pt x="74" y="73"/>
                  <a:pt x="75" y="73"/>
                </a:cubicBezTo>
                <a:cubicBezTo>
                  <a:pt x="81" y="73"/>
                  <a:pt x="81" y="73"/>
                  <a:pt x="81" y="73"/>
                </a:cubicBezTo>
                <a:cubicBezTo>
                  <a:pt x="82" y="73"/>
                  <a:pt x="83" y="73"/>
                  <a:pt x="83" y="74"/>
                </a:cubicBezTo>
                <a:cubicBezTo>
                  <a:pt x="84" y="74"/>
                  <a:pt x="84" y="75"/>
                  <a:pt x="84" y="76"/>
                </a:cubicBezTo>
                <a:close/>
                <a:moveTo>
                  <a:pt x="84" y="100"/>
                </a:moveTo>
                <a:cubicBezTo>
                  <a:pt x="84" y="106"/>
                  <a:pt x="84" y="106"/>
                  <a:pt x="84" y="106"/>
                </a:cubicBezTo>
                <a:cubicBezTo>
                  <a:pt x="84" y="107"/>
                  <a:pt x="84" y="108"/>
                  <a:pt x="83" y="108"/>
                </a:cubicBezTo>
                <a:cubicBezTo>
                  <a:pt x="83" y="109"/>
                  <a:pt x="82" y="109"/>
                  <a:pt x="81" y="109"/>
                </a:cubicBezTo>
                <a:cubicBezTo>
                  <a:pt x="75" y="109"/>
                  <a:pt x="75" y="109"/>
                  <a:pt x="75" y="109"/>
                </a:cubicBezTo>
                <a:cubicBezTo>
                  <a:pt x="74" y="109"/>
                  <a:pt x="74" y="109"/>
                  <a:pt x="73" y="108"/>
                </a:cubicBezTo>
                <a:cubicBezTo>
                  <a:pt x="72" y="108"/>
                  <a:pt x="72" y="107"/>
                  <a:pt x="72" y="106"/>
                </a:cubicBezTo>
                <a:cubicBezTo>
                  <a:pt x="72" y="100"/>
                  <a:pt x="72" y="100"/>
                  <a:pt x="72" y="100"/>
                </a:cubicBezTo>
                <a:cubicBezTo>
                  <a:pt x="72" y="99"/>
                  <a:pt x="72" y="99"/>
                  <a:pt x="73" y="98"/>
                </a:cubicBezTo>
                <a:cubicBezTo>
                  <a:pt x="74" y="97"/>
                  <a:pt x="74" y="97"/>
                  <a:pt x="75" y="97"/>
                </a:cubicBezTo>
                <a:cubicBezTo>
                  <a:pt x="81" y="97"/>
                  <a:pt x="81" y="97"/>
                  <a:pt x="81" y="97"/>
                </a:cubicBezTo>
                <a:cubicBezTo>
                  <a:pt x="82" y="97"/>
                  <a:pt x="83" y="97"/>
                  <a:pt x="83" y="98"/>
                </a:cubicBezTo>
                <a:cubicBezTo>
                  <a:pt x="84" y="99"/>
                  <a:pt x="84" y="99"/>
                  <a:pt x="84" y="100"/>
                </a:cubicBezTo>
                <a:close/>
                <a:moveTo>
                  <a:pt x="109" y="76"/>
                </a:moveTo>
                <a:cubicBezTo>
                  <a:pt x="109" y="82"/>
                  <a:pt x="109" y="82"/>
                  <a:pt x="109" y="82"/>
                </a:cubicBezTo>
                <a:cubicBezTo>
                  <a:pt x="109" y="83"/>
                  <a:pt x="108" y="83"/>
                  <a:pt x="108" y="84"/>
                </a:cubicBezTo>
                <a:cubicBezTo>
                  <a:pt x="107" y="85"/>
                  <a:pt x="106" y="85"/>
                  <a:pt x="105" y="85"/>
                </a:cubicBezTo>
                <a:cubicBezTo>
                  <a:pt x="99" y="85"/>
                  <a:pt x="99" y="85"/>
                  <a:pt x="99" y="85"/>
                </a:cubicBezTo>
                <a:cubicBezTo>
                  <a:pt x="99" y="85"/>
                  <a:pt x="98" y="85"/>
                  <a:pt x="97" y="84"/>
                </a:cubicBezTo>
                <a:cubicBezTo>
                  <a:pt x="97" y="83"/>
                  <a:pt x="96" y="83"/>
                  <a:pt x="96" y="82"/>
                </a:cubicBezTo>
                <a:cubicBezTo>
                  <a:pt x="96" y="76"/>
                  <a:pt x="96" y="76"/>
                  <a:pt x="96" y="76"/>
                </a:cubicBezTo>
                <a:cubicBezTo>
                  <a:pt x="96" y="75"/>
                  <a:pt x="97" y="74"/>
                  <a:pt x="97" y="74"/>
                </a:cubicBezTo>
                <a:cubicBezTo>
                  <a:pt x="98" y="73"/>
                  <a:pt x="99" y="73"/>
                  <a:pt x="99" y="73"/>
                </a:cubicBezTo>
                <a:cubicBezTo>
                  <a:pt x="105" y="73"/>
                  <a:pt x="105" y="73"/>
                  <a:pt x="105" y="73"/>
                </a:cubicBezTo>
                <a:cubicBezTo>
                  <a:pt x="106" y="73"/>
                  <a:pt x="107" y="73"/>
                  <a:pt x="108" y="74"/>
                </a:cubicBezTo>
                <a:cubicBezTo>
                  <a:pt x="108" y="74"/>
                  <a:pt x="109" y="75"/>
                  <a:pt x="109" y="76"/>
                </a:cubicBezTo>
                <a:close/>
                <a:moveTo>
                  <a:pt x="109" y="100"/>
                </a:moveTo>
                <a:cubicBezTo>
                  <a:pt x="109" y="106"/>
                  <a:pt x="109" y="106"/>
                  <a:pt x="109" y="106"/>
                </a:cubicBezTo>
                <a:cubicBezTo>
                  <a:pt x="109" y="107"/>
                  <a:pt x="108" y="108"/>
                  <a:pt x="108" y="108"/>
                </a:cubicBezTo>
                <a:cubicBezTo>
                  <a:pt x="107" y="109"/>
                  <a:pt x="106" y="109"/>
                  <a:pt x="105" y="109"/>
                </a:cubicBezTo>
                <a:cubicBezTo>
                  <a:pt x="99" y="109"/>
                  <a:pt x="99" y="109"/>
                  <a:pt x="99" y="109"/>
                </a:cubicBezTo>
                <a:cubicBezTo>
                  <a:pt x="99" y="109"/>
                  <a:pt x="98" y="109"/>
                  <a:pt x="97" y="108"/>
                </a:cubicBezTo>
                <a:cubicBezTo>
                  <a:pt x="97" y="108"/>
                  <a:pt x="96" y="107"/>
                  <a:pt x="96" y="106"/>
                </a:cubicBezTo>
                <a:cubicBezTo>
                  <a:pt x="96" y="100"/>
                  <a:pt x="96" y="100"/>
                  <a:pt x="96" y="100"/>
                </a:cubicBezTo>
                <a:cubicBezTo>
                  <a:pt x="96" y="99"/>
                  <a:pt x="97" y="99"/>
                  <a:pt x="97" y="98"/>
                </a:cubicBezTo>
                <a:cubicBezTo>
                  <a:pt x="98" y="97"/>
                  <a:pt x="99" y="97"/>
                  <a:pt x="99" y="97"/>
                </a:cubicBezTo>
                <a:cubicBezTo>
                  <a:pt x="105" y="97"/>
                  <a:pt x="105" y="97"/>
                  <a:pt x="105" y="97"/>
                </a:cubicBezTo>
                <a:cubicBezTo>
                  <a:pt x="106" y="97"/>
                  <a:pt x="107" y="97"/>
                  <a:pt x="108" y="98"/>
                </a:cubicBezTo>
                <a:cubicBezTo>
                  <a:pt x="108" y="99"/>
                  <a:pt x="109" y="99"/>
                  <a:pt x="109" y="100"/>
                </a:cubicBezTo>
                <a:close/>
                <a:moveTo>
                  <a:pt x="109" y="124"/>
                </a:moveTo>
                <a:cubicBezTo>
                  <a:pt x="109" y="130"/>
                  <a:pt x="109" y="130"/>
                  <a:pt x="109" y="130"/>
                </a:cubicBezTo>
                <a:cubicBezTo>
                  <a:pt x="109" y="131"/>
                  <a:pt x="108" y="132"/>
                  <a:pt x="108" y="132"/>
                </a:cubicBezTo>
                <a:cubicBezTo>
                  <a:pt x="107" y="133"/>
                  <a:pt x="106" y="133"/>
                  <a:pt x="105" y="133"/>
                </a:cubicBezTo>
                <a:cubicBezTo>
                  <a:pt x="99" y="133"/>
                  <a:pt x="99" y="133"/>
                  <a:pt x="99" y="133"/>
                </a:cubicBezTo>
                <a:cubicBezTo>
                  <a:pt x="99" y="133"/>
                  <a:pt x="98" y="133"/>
                  <a:pt x="97" y="132"/>
                </a:cubicBezTo>
                <a:cubicBezTo>
                  <a:pt x="97" y="132"/>
                  <a:pt x="96" y="131"/>
                  <a:pt x="96" y="130"/>
                </a:cubicBezTo>
                <a:cubicBezTo>
                  <a:pt x="96" y="124"/>
                  <a:pt x="96" y="124"/>
                  <a:pt x="96" y="124"/>
                </a:cubicBezTo>
                <a:cubicBezTo>
                  <a:pt x="96" y="123"/>
                  <a:pt x="97" y="123"/>
                  <a:pt x="97" y="122"/>
                </a:cubicBezTo>
                <a:cubicBezTo>
                  <a:pt x="98" y="122"/>
                  <a:pt x="99" y="121"/>
                  <a:pt x="99" y="121"/>
                </a:cubicBezTo>
                <a:cubicBezTo>
                  <a:pt x="105" y="121"/>
                  <a:pt x="105" y="121"/>
                  <a:pt x="105" y="121"/>
                </a:cubicBezTo>
                <a:cubicBezTo>
                  <a:pt x="106" y="121"/>
                  <a:pt x="107" y="122"/>
                  <a:pt x="108" y="122"/>
                </a:cubicBezTo>
                <a:cubicBezTo>
                  <a:pt x="108" y="123"/>
                  <a:pt x="109" y="123"/>
                  <a:pt x="109" y="12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5" name="Freeform 226"/>
          <p:cNvSpPr>
            <a:spLocks noEditPoints="1"/>
          </p:cNvSpPr>
          <p:nvPr/>
        </p:nvSpPr>
        <p:spPr bwMode="auto">
          <a:xfrm>
            <a:off x="8077779" y="4138958"/>
            <a:ext cx="243501" cy="201877"/>
          </a:xfrm>
          <a:custGeom>
            <a:avLst/>
            <a:gdLst>
              <a:gd name="T0" fmla="*/ 176 w 176"/>
              <a:gd name="T1" fmla="*/ 115 h 146"/>
              <a:gd name="T2" fmla="*/ 170 w 176"/>
              <a:gd name="T3" fmla="*/ 121 h 146"/>
              <a:gd name="T4" fmla="*/ 145 w 176"/>
              <a:gd name="T5" fmla="*/ 138 h 146"/>
              <a:gd name="T6" fmla="*/ 110 w 176"/>
              <a:gd name="T7" fmla="*/ 138 h 146"/>
              <a:gd name="T8" fmla="*/ 67 w 176"/>
              <a:gd name="T9" fmla="*/ 121 h 146"/>
              <a:gd name="T10" fmla="*/ 43 w 176"/>
              <a:gd name="T11" fmla="*/ 146 h 146"/>
              <a:gd name="T12" fmla="*/ 19 w 176"/>
              <a:gd name="T13" fmla="*/ 121 h 146"/>
              <a:gd name="T14" fmla="*/ 2 w 176"/>
              <a:gd name="T15" fmla="*/ 120 h 146"/>
              <a:gd name="T16" fmla="*/ 2 w 176"/>
              <a:gd name="T17" fmla="*/ 111 h 146"/>
              <a:gd name="T18" fmla="*/ 7 w 176"/>
              <a:gd name="T19" fmla="*/ 70 h 146"/>
              <a:gd name="T20" fmla="*/ 11 w 176"/>
              <a:gd name="T21" fmla="*/ 60 h 146"/>
              <a:gd name="T22" fmla="*/ 34 w 176"/>
              <a:gd name="T23" fmla="*/ 38 h 146"/>
              <a:gd name="T24" fmla="*/ 55 w 176"/>
              <a:gd name="T25" fmla="*/ 37 h 146"/>
              <a:gd name="T26" fmla="*/ 57 w 176"/>
              <a:gd name="T27" fmla="*/ 2 h 146"/>
              <a:gd name="T28" fmla="*/ 170 w 176"/>
              <a:gd name="T29" fmla="*/ 0 h 146"/>
              <a:gd name="T30" fmla="*/ 176 w 176"/>
              <a:gd name="T31" fmla="*/ 6 h 146"/>
              <a:gd name="T32" fmla="*/ 55 w 176"/>
              <a:gd name="T33" fmla="*/ 73 h 146"/>
              <a:gd name="T34" fmla="*/ 40 w 176"/>
              <a:gd name="T35" fmla="*/ 49 h 146"/>
              <a:gd name="T36" fmla="*/ 19 w 176"/>
              <a:gd name="T37" fmla="*/ 68 h 146"/>
              <a:gd name="T38" fmla="*/ 19 w 176"/>
              <a:gd name="T39" fmla="*/ 73 h 146"/>
              <a:gd name="T40" fmla="*/ 55 w 176"/>
              <a:gd name="T41" fmla="*/ 121 h 146"/>
              <a:gd name="T42" fmla="*/ 43 w 176"/>
              <a:gd name="T43" fmla="*/ 109 h 146"/>
              <a:gd name="T44" fmla="*/ 31 w 176"/>
              <a:gd name="T45" fmla="*/ 121 h 146"/>
              <a:gd name="T46" fmla="*/ 43 w 176"/>
              <a:gd name="T47" fmla="*/ 133 h 146"/>
              <a:gd name="T48" fmla="*/ 152 w 176"/>
              <a:gd name="T49" fmla="*/ 58 h 146"/>
              <a:gd name="T50" fmla="*/ 151 w 176"/>
              <a:gd name="T51" fmla="*/ 37 h 146"/>
              <a:gd name="T52" fmla="*/ 128 w 176"/>
              <a:gd name="T53" fmla="*/ 37 h 146"/>
              <a:gd name="T54" fmla="*/ 127 w 176"/>
              <a:gd name="T55" fmla="*/ 13 h 146"/>
              <a:gd name="T56" fmla="*/ 106 w 176"/>
              <a:gd name="T57" fmla="*/ 12 h 146"/>
              <a:gd name="T58" fmla="*/ 103 w 176"/>
              <a:gd name="T59" fmla="*/ 15 h 146"/>
              <a:gd name="T60" fmla="*/ 82 w 176"/>
              <a:gd name="T61" fmla="*/ 37 h 146"/>
              <a:gd name="T62" fmla="*/ 79 w 176"/>
              <a:gd name="T63" fmla="*/ 40 h 146"/>
              <a:gd name="T64" fmla="*/ 80 w 176"/>
              <a:gd name="T65" fmla="*/ 60 h 146"/>
              <a:gd name="T66" fmla="*/ 103 w 176"/>
              <a:gd name="T67" fmla="*/ 61 h 146"/>
              <a:gd name="T68" fmla="*/ 104 w 176"/>
              <a:gd name="T69" fmla="*/ 84 h 146"/>
              <a:gd name="T70" fmla="*/ 125 w 176"/>
              <a:gd name="T71" fmla="*/ 85 h 146"/>
              <a:gd name="T72" fmla="*/ 128 w 176"/>
              <a:gd name="T73" fmla="*/ 82 h 146"/>
              <a:gd name="T74" fmla="*/ 149 w 176"/>
              <a:gd name="T75" fmla="*/ 61 h 146"/>
              <a:gd name="T76" fmla="*/ 152 w 176"/>
              <a:gd name="T77" fmla="*/ 58 h 146"/>
              <a:gd name="T78" fmla="*/ 140 w 176"/>
              <a:gd name="T79" fmla="*/ 121 h 146"/>
              <a:gd name="T80" fmla="*/ 128 w 176"/>
              <a:gd name="T81" fmla="*/ 109 h 146"/>
              <a:gd name="T82" fmla="*/ 115 w 176"/>
              <a:gd name="T83" fmla="*/ 121 h 146"/>
              <a:gd name="T84" fmla="*/ 128 w 176"/>
              <a:gd name="T85" fmla="*/ 13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 h="146">
                <a:moveTo>
                  <a:pt x="176" y="6"/>
                </a:moveTo>
                <a:cubicBezTo>
                  <a:pt x="176" y="115"/>
                  <a:pt x="176" y="115"/>
                  <a:pt x="176" y="115"/>
                </a:cubicBezTo>
                <a:cubicBezTo>
                  <a:pt x="176" y="117"/>
                  <a:pt x="175" y="118"/>
                  <a:pt x="174" y="120"/>
                </a:cubicBezTo>
                <a:cubicBezTo>
                  <a:pt x="173" y="121"/>
                  <a:pt x="172" y="121"/>
                  <a:pt x="170" y="121"/>
                </a:cubicBezTo>
                <a:cubicBezTo>
                  <a:pt x="152" y="121"/>
                  <a:pt x="152" y="121"/>
                  <a:pt x="152" y="121"/>
                </a:cubicBezTo>
                <a:cubicBezTo>
                  <a:pt x="152" y="128"/>
                  <a:pt x="149" y="134"/>
                  <a:pt x="145" y="138"/>
                </a:cubicBezTo>
                <a:cubicBezTo>
                  <a:pt x="140" y="143"/>
                  <a:pt x="134" y="146"/>
                  <a:pt x="128" y="146"/>
                </a:cubicBezTo>
                <a:cubicBezTo>
                  <a:pt x="121" y="146"/>
                  <a:pt x="115" y="143"/>
                  <a:pt x="110" y="138"/>
                </a:cubicBezTo>
                <a:cubicBezTo>
                  <a:pt x="106" y="134"/>
                  <a:pt x="103" y="128"/>
                  <a:pt x="103" y="121"/>
                </a:cubicBezTo>
                <a:cubicBezTo>
                  <a:pt x="67" y="121"/>
                  <a:pt x="67" y="121"/>
                  <a:pt x="67" y="121"/>
                </a:cubicBezTo>
                <a:cubicBezTo>
                  <a:pt x="67" y="128"/>
                  <a:pt x="65" y="134"/>
                  <a:pt x="60" y="138"/>
                </a:cubicBezTo>
                <a:cubicBezTo>
                  <a:pt x="55" y="143"/>
                  <a:pt x="50" y="146"/>
                  <a:pt x="43" y="146"/>
                </a:cubicBezTo>
                <a:cubicBezTo>
                  <a:pt x="36" y="146"/>
                  <a:pt x="30" y="143"/>
                  <a:pt x="26" y="138"/>
                </a:cubicBezTo>
                <a:cubicBezTo>
                  <a:pt x="21" y="134"/>
                  <a:pt x="19" y="128"/>
                  <a:pt x="19" y="121"/>
                </a:cubicBezTo>
                <a:cubicBezTo>
                  <a:pt x="7" y="121"/>
                  <a:pt x="7" y="121"/>
                  <a:pt x="7" y="121"/>
                </a:cubicBezTo>
                <a:cubicBezTo>
                  <a:pt x="5" y="121"/>
                  <a:pt x="3" y="121"/>
                  <a:pt x="2" y="120"/>
                </a:cubicBezTo>
                <a:cubicBezTo>
                  <a:pt x="1" y="118"/>
                  <a:pt x="0" y="117"/>
                  <a:pt x="0" y="115"/>
                </a:cubicBezTo>
                <a:cubicBezTo>
                  <a:pt x="0" y="114"/>
                  <a:pt x="1" y="112"/>
                  <a:pt x="2" y="111"/>
                </a:cubicBezTo>
                <a:cubicBezTo>
                  <a:pt x="3" y="110"/>
                  <a:pt x="5" y="109"/>
                  <a:pt x="7" y="109"/>
                </a:cubicBezTo>
                <a:cubicBezTo>
                  <a:pt x="7" y="70"/>
                  <a:pt x="7" y="70"/>
                  <a:pt x="7" y="70"/>
                </a:cubicBezTo>
                <a:cubicBezTo>
                  <a:pt x="7" y="68"/>
                  <a:pt x="7" y="66"/>
                  <a:pt x="8" y="64"/>
                </a:cubicBezTo>
                <a:cubicBezTo>
                  <a:pt x="9" y="62"/>
                  <a:pt x="10" y="61"/>
                  <a:pt x="11" y="60"/>
                </a:cubicBezTo>
                <a:cubicBezTo>
                  <a:pt x="30" y="41"/>
                  <a:pt x="30" y="41"/>
                  <a:pt x="30" y="41"/>
                </a:cubicBezTo>
                <a:cubicBezTo>
                  <a:pt x="31" y="40"/>
                  <a:pt x="32" y="39"/>
                  <a:pt x="34" y="38"/>
                </a:cubicBezTo>
                <a:cubicBezTo>
                  <a:pt x="36" y="37"/>
                  <a:pt x="38" y="37"/>
                  <a:pt x="40" y="37"/>
                </a:cubicBezTo>
                <a:cubicBezTo>
                  <a:pt x="55" y="37"/>
                  <a:pt x="55" y="37"/>
                  <a:pt x="55" y="37"/>
                </a:cubicBezTo>
                <a:cubicBezTo>
                  <a:pt x="55" y="6"/>
                  <a:pt x="55" y="6"/>
                  <a:pt x="55" y="6"/>
                </a:cubicBezTo>
                <a:cubicBezTo>
                  <a:pt x="55" y="5"/>
                  <a:pt x="56" y="3"/>
                  <a:pt x="57" y="2"/>
                </a:cubicBezTo>
                <a:cubicBezTo>
                  <a:pt x="58" y="1"/>
                  <a:pt x="59" y="0"/>
                  <a:pt x="61" y="0"/>
                </a:cubicBezTo>
                <a:cubicBezTo>
                  <a:pt x="170" y="0"/>
                  <a:pt x="170" y="0"/>
                  <a:pt x="170" y="0"/>
                </a:cubicBezTo>
                <a:cubicBezTo>
                  <a:pt x="172" y="0"/>
                  <a:pt x="173" y="1"/>
                  <a:pt x="174" y="2"/>
                </a:cubicBezTo>
                <a:cubicBezTo>
                  <a:pt x="175" y="3"/>
                  <a:pt x="176" y="5"/>
                  <a:pt x="176" y="6"/>
                </a:cubicBezTo>
                <a:close/>
                <a:moveTo>
                  <a:pt x="19" y="73"/>
                </a:moveTo>
                <a:cubicBezTo>
                  <a:pt x="55" y="73"/>
                  <a:pt x="55" y="73"/>
                  <a:pt x="55" y="73"/>
                </a:cubicBezTo>
                <a:cubicBezTo>
                  <a:pt x="55" y="49"/>
                  <a:pt x="55" y="49"/>
                  <a:pt x="55" y="49"/>
                </a:cubicBezTo>
                <a:cubicBezTo>
                  <a:pt x="40" y="49"/>
                  <a:pt x="40" y="49"/>
                  <a:pt x="40" y="49"/>
                </a:cubicBezTo>
                <a:cubicBezTo>
                  <a:pt x="39" y="49"/>
                  <a:pt x="38" y="49"/>
                  <a:pt x="38" y="50"/>
                </a:cubicBezTo>
                <a:cubicBezTo>
                  <a:pt x="19" y="68"/>
                  <a:pt x="19" y="68"/>
                  <a:pt x="19" y="68"/>
                </a:cubicBezTo>
                <a:cubicBezTo>
                  <a:pt x="19" y="69"/>
                  <a:pt x="19" y="69"/>
                  <a:pt x="19" y="70"/>
                </a:cubicBezTo>
                <a:lnTo>
                  <a:pt x="19" y="73"/>
                </a:lnTo>
                <a:close/>
                <a:moveTo>
                  <a:pt x="51" y="130"/>
                </a:moveTo>
                <a:cubicBezTo>
                  <a:pt x="54" y="128"/>
                  <a:pt x="55" y="125"/>
                  <a:pt x="55" y="121"/>
                </a:cubicBezTo>
                <a:cubicBezTo>
                  <a:pt x="55" y="118"/>
                  <a:pt x="54" y="115"/>
                  <a:pt x="51" y="113"/>
                </a:cubicBezTo>
                <a:cubicBezTo>
                  <a:pt x="49" y="110"/>
                  <a:pt x="46" y="109"/>
                  <a:pt x="43" y="109"/>
                </a:cubicBezTo>
                <a:cubicBezTo>
                  <a:pt x="40" y="109"/>
                  <a:pt x="37" y="110"/>
                  <a:pt x="34" y="113"/>
                </a:cubicBezTo>
                <a:cubicBezTo>
                  <a:pt x="32" y="115"/>
                  <a:pt x="31" y="118"/>
                  <a:pt x="31" y="121"/>
                </a:cubicBezTo>
                <a:cubicBezTo>
                  <a:pt x="31" y="125"/>
                  <a:pt x="32" y="128"/>
                  <a:pt x="34" y="130"/>
                </a:cubicBezTo>
                <a:cubicBezTo>
                  <a:pt x="37" y="132"/>
                  <a:pt x="40" y="133"/>
                  <a:pt x="43" y="133"/>
                </a:cubicBezTo>
                <a:cubicBezTo>
                  <a:pt x="46" y="133"/>
                  <a:pt x="49" y="132"/>
                  <a:pt x="51" y="130"/>
                </a:cubicBezTo>
                <a:close/>
                <a:moveTo>
                  <a:pt x="152" y="58"/>
                </a:moveTo>
                <a:cubicBezTo>
                  <a:pt x="152" y="40"/>
                  <a:pt x="152" y="40"/>
                  <a:pt x="152" y="40"/>
                </a:cubicBezTo>
                <a:cubicBezTo>
                  <a:pt x="152" y="39"/>
                  <a:pt x="151" y="38"/>
                  <a:pt x="151" y="37"/>
                </a:cubicBezTo>
                <a:cubicBezTo>
                  <a:pt x="150" y="37"/>
                  <a:pt x="150" y="37"/>
                  <a:pt x="149" y="37"/>
                </a:cubicBezTo>
                <a:cubicBezTo>
                  <a:pt x="128" y="37"/>
                  <a:pt x="128" y="37"/>
                  <a:pt x="128" y="37"/>
                </a:cubicBezTo>
                <a:cubicBezTo>
                  <a:pt x="128" y="15"/>
                  <a:pt x="128" y="15"/>
                  <a:pt x="128" y="15"/>
                </a:cubicBezTo>
                <a:cubicBezTo>
                  <a:pt x="128" y="15"/>
                  <a:pt x="127" y="14"/>
                  <a:pt x="127" y="13"/>
                </a:cubicBezTo>
                <a:cubicBezTo>
                  <a:pt x="126" y="13"/>
                  <a:pt x="125" y="12"/>
                  <a:pt x="125" y="12"/>
                </a:cubicBezTo>
                <a:cubicBezTo>
                  <a:pt x="106" y="12"/>
                  <a:pt x="106" y="12"/>
                  <a:pt x="106" y="12"/>
                </a:cubicBezTo>
                <a:cubicBezTo>
                  <a:pt x="106" y="12"/>
                  <a:pt x="105" y="13"/>
                  <a:pt x="104" y="13"/>
                </a:cubicBezTo>
                <a:cubicBezTo>
                  <a:pt x="104" y="14"/>
                  <a:pt x="103" y="15"/>
                  <a:pt x="103" y="15"/>
                </a:cubicBezTo>
                <a:cubicBezTo>
                  <a:pt x="103" y="37"/>
                  <a:pt x="103" y="37"/>
                  <a:pt x="103" y="37"/>
                </a:cubicBezTo>
                <a:cubicBezTo>
                  <a:pt x="82" y="37"/>
                  <a:pt x="82" y="37"/>
                  <a:pt x="82" y="37"/>
                </a:cubicBezTo>
                <a:cubicBezTo>
                  <a:pt x="81" y="37"/>
                  <a:pt x="81" y="37"/>
                  <a:pt x="80" y="37"/>
                </a:cubicBezTo>
                <a:cubicBezTo>
                  <a:pt x="79" y="38"/>
                  <a:pt x="79" y="39"/>
                  <a:pt x="79" y="40"/>
                </a:cubicBezTo>
                <a:cubicBezTo>
                  <a:pt x="79" y="58"/>
                  <a:pt x="79" y="58"/>
                  <a:pt x="79" y="58"/>
                </a:cubicBezTo>
                <a:cubicBezTo>
                  <a:pt x="79" y="59"/>
                  <a:pt x="79" y="59"/>
                  <a:pt x="80" y="60"/>
                </a:cubicBezTo>
                <a:cubicBezTo>
                  <a:pt x="81" y="61"/>
                  <a:pt x="81" y="61"/>
                  <a:pt x="82" y="61"/>
                </a:cubicBezTo>
                <a:cubicBezTo>
                  <a:pt x="103" y="61"/>
                  <a:pt x="103" y="61"/>
                  <a:pt x="103" y="61"/>
                </a:cubicBezTo>
                <a:cubicBezTo>
                  <a:pt x="103" y="82"/>
                  <a:pt x="103" y="82"/>
                  <a:pt x="103" y="82"/>
                </a:cubicBezTo>
                <a:cubicBezTo>
                  <a:pt x="103" y="83"/>
                  <a:pt x="104" y="84"/>
                  <a:pt x="104" y="84"/>
                </a:cubicBezTo>
                <a:cubicBezTo>
                  <a:pt x="105" y="85"/>
                  <a:pt x="106" y="85"/>
                  <a:pt x="106" y="85"/>
                </a:cubicBezTo>
                <a:cubicBezTo>
                  <a:pt x="125" y="85"/>
                  <a:pt x="125" y="85"/>
                  <a:pt x="125" y="85"/>
                </a:cubicBezTo>
                <a:cubicBezTo>
                  <a:pt x="125" y="85"/>
                  <a:pt x="126" y="85"/>
                  <a:pt x="127" y="84"/>
                </a:cubicBezTo>
                <a:cubicBezTo>
                  <a:pt x="127" y="84"/>
                  <a:pt x="128" y="83"/>
                  <a:pt x="128" y="82"/>
                </a:cubicBezTo>
                <a:cubicBezTo>
                  <a:pt x="128" y="61"/>
                  <a:pt x="128" y="61"/>
                  <a:pt x="128" y="61"/>
                </a:cubicBezTo>
                <a:cubicBezTo>
                  <a:pt x="149" y="61"/>
                  <a:pt x="149" y="61"/>
                  <a:pt x="149" y="61"/>
                </a:cubicBezTo>
                <a:cubicBezTo>
                  <a:pt x="150" y="61"/>
                  <a:pt x="150" y="61"/>
                  <a:pt x="151" y="60"/>
                </a:cubicBezTo>
                <a:cubicBezTo>
                  <a:pt x="151" y="59"/>
                  <a:pt x="152" y="59"/>
                  <a:pt x="152" y="58"/>
                </a:cubicBezTo>
                <a:close/>
                <a:moveTo>
                  <a:pt x="136" y="130"/>
                </a:moveTo>
                <a:cubicBezTo>
                  <a:pt x="138" y="128"/>
                  <a:pt x="140" y="125"/>
                  <a:pt x="140" y="121"/>
                </a:cubicBezTo>
                <a:cubicBezTo>
                  <a:pt x="140" y="118"/>
                  <a:pt x="138" y="115"/>
                  <a:pt x="136" y="113"/>
                </a:cubicBezTo>
                <a:cubicBezTo>
                  <a:pt x="134" y="110"/>
                  <a:pt x="131" y="109"/>
                  <a:pt x="128" y="109"/>
                </a:cubicBezTo>
                <a:cubicBezTo>
                  <a:pt x="124" y="109"/>
                  <a:pt x="121" y="110"/>
                  <a:pt x="119" y="113"/>
                </a:cubicBezTo>
                <a:cubicBezTo>
                  <a:pt x="117" y="115"/>
                  <a:pt x="115" y="118"/>
                  <a:pt x="115" y="121"/>
                </a:cubicBezTo>
                <a:cubicBezTo>
                  <a:pt x="115" y="125"/>
                  <a:pt x="117" y="128"/>
                  <a:pt x="119" y="130"/>
                </a:cubicBezTo>
                <a:cubicBezTo>
                  <a:pt x="121" y="132"/>
                  <a:pt x="124" y="133"/>
                  <a:pt x="128" y="133"/>
                </a:cubicBezTo>
                <a:cubicBezTo>
                  <a:pt x="131" y="133"/>
                  <a:pt x="134" y="132"/>
                  <a:pt x="136" y="1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6" name="Freeform 227"/>
          <p:cNvSpPr>
            <a:spLocks noEditPoints="1"/>
          </p:cNvSpPr>
          <p:nvPr/>
        </p:nvSpPr>
        <p:spPr bwMode="auto">
          <a:xfrm>
            <a:off x="8383715" y="4138958"/>
            <a:ext cx="233094" cy="201877"/>
          </a:xfrm>
          <a:custGeom>
            <a:avLst/>
            <a:gdLst>
              <a:gd name="T0" fmla="*/ 24 w 169"/>
              <a:gd name="T1" fmla="*/ 146 h 146"/>
              <a:gd name="T2" fmla="*/ 6 w 169"/>
              <a:gd name="T3" fmla="*/ 139 h 146"/>
              <a:gd name="T4" fmla="*/ 0 w 169"/>
              <a:gd name="T5" fmla="*/ 46 h 146"/>
              <a:gd name="T6" fmla="*/ 21 w 169"/>
              <a:gd name="T7" fmla="*/ 25 h 146"/>
              <a:gd name="T8" fmla="*/ 136 w 169"/>
              <a:gd name="T9" fmla="*/ 25 h 146"/>
              <a:gd name="T10" fmla="*/ 33 w 169"/>
              <a:gd name="T11" fmla="*/ 146 h 146"/>
              <a:gd name="T12" fmla="*/ 48 w 169"/>
              <a:gd name="T13" fmla="*/ 25 h 146"/>
              <a:gd name="T14" fmla="*/ 51 w 169"/>
              <a:gd name="T15" fmla="*/ 3 h 146"/>
              <a:gd name="T16" fmla="*/ 112 w 169"/>
              <a:gd name="T17" fmla="*/ 0 h 146"/>
              <a:gd name="T18" fmla="*/ 121 w 169"/>
              <a:gd name="T19" fmla="*/ 9 h 146"/>
              <a:gd name="T20" fmla="*/ 136 w 169"/>
              <a:gd name="T21" fmla="*/ 25 h 146"/>
              <a:gd name="T22" fmla="*/ 121 w 169"/>
              <a:gd name="T23" fmla="*/ 76 h 146"/>
              <a:gd name="T24" fmla="*/ 118 w 169"/>
              <a:gd name="T25" fmla="*/ 73 h 146"/>
              <a:gd name="T26" fmla="*/ 97 w 169"/>
              <a:gd name="T27" fmla="*/ 52 h 146"/>
              <a:gd name="T28" fmla="*/ 93 w 169"/>
              <a:gd name="T29" fmla="*/ 49 h 146"/>
              <a:gd name="T30" fmla="*/ 73 w 169"/>
              <a:gd name="T31" fmla="*/ 50 h 146"/>
              <a:gd name="T32" fmla="*/ 72 w 169"/>
              <a:gd name="T33" fmla="*/ 73 h 146"/>
              <a:gd name="T34" fmla="*/ 49 w 169"/>
              <a:gd name="T35" fmla="*/ 74 h 146"/>
              <a:gd name="T36" fmla="*/ 48 w 169"/>
              <a:gd name="T37" fmla="*/ 94 h 146"/>
              <a:gd name="T38" fmla="*/ 51 w 169"/>
              <a:gd name="T39" fmla="*/ 97 h 146"/>
              <a:gd name="T40" fmla="*/ 72 w 169"/>
              <a:gd name="T41" fmla="*/ 118 h 146"/>
              <a:gd name="T42" fmla="*/ 75 w 169"/>
              <a:gd name="T43" fmla="*/ 121 h 146"/>
              <a:gd name="T44" fmla="*/ 96 w 169"/>
              <a:gd name="T45" fmla="*/ 120 h 146"/>
              <a:gd name="T46" fmla="*/ 97 w 169"/>
              <a:gd name="T47" fmla="*/ 97 h 146"/>
              <a:gd name="T48" fmla="*/ 120 w 169"/>
              <a:gd name="T49" fmla="*/ 96 h 146"/>
              <a:gd name="T50" fmla="*/ 60 w 169"/>
              <a:gd name="T51" fmla="*/ 25 h 146"/>
              <a:gd name="T52" fmla="*/ 109 w 169"/>
              <a:gd name="T53" fmla="*/ 12 h 146"/>
              <a:gd name="T54" fmla="*/ 60 w 169"/>
              <a:gd name="T55" fmla="*/ 25 h 146"/>
              <a:gd name="T56" fmla="*/ 169 w 169"/>
              <a:gd name="T57" fmla="*/ 124 h 146"/>
              <a:gd name="T58" fmla="*/ 148 w 169"/>
              <a:gd name="T59" fmla="*/ 146 h 146"/>
              <a:gd name="T60" fmla="*/ 145 w 169"/>
              <a:gd name="T61" fmla="*/ 25 h 146"/>
              <a:gd name="T62" fmla="*/ 163 w 169"/>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9" h="146">
                <a:moveTo>
                  <a:pt x="24" y="25"/>
                </a:moveTo>
                <a:cubicBezTo>
                  <a:pt x="24" y="146"/>
                  <a:pt x="24" y="146"/>
                  <a:pt x="24" y="146"/>
                </a:cubicBezTo>
                <a:cubicBezTo>
                  <a:pt x="21" y="146"/>
                  <a:pt x="21" y="146"/>
                  <a:pt x="21" y="146"/>
                </a:cubicBezTo>
                <a:cubicBezTo>
                  <a:pt x="15" y="146"/>
                  <a:pt x="10" y="143"/>
                  <a:pt x="6" y="139"/>
                </a:cubicBezTo>
                <a:cubicBezTo>
                  <a:pt x="2" y="135"/>
                  <a:pt x="0" y="130"/>
                  <a:pt x="0" y="124"/>
                </a:cubicBezTo>
                <a:cubicBezTo>
                  <a:pt x="0" y="46"/>
                  <a:pt x="0" y="46"/>
                  <a:pt x="0" y="46"/>
                </a:cubicBezTo>
                <a:cubicBezTo>
                  <a:pt x="0" y="40"/>
                  <a:pt x="2" y="35"/>
                  <a:pt x="6" y="31"/>
                </a:cubicBezTo>
                <a:cubicBezTo>
                  <a:pt x="10" y="27"/>
                  <a:pt x="15" y="25"/>
                  <a:pt x="21" y="25"/>
                </a:cubicBezTo>
                <a:lnTo>
                  <a:pt x="24" y="25"/>
                </a:lnTo>
                <a:close/>
                <a:moveTo>
                  <a:pt x="136" y="25"/>
                </a:moveTo>
                <a:cubicBezTo>
                  <a:pt x="136" y="146"/>
                  <a:pt x="136" y="146"/>
                  <a:pt x="136" y="146"/>
                </a:cubicBezTo>
                <a:cubicBezTo>
                  <a:pt x="33" y="146"/>
                  <a:pt x="33" y="146"/>
                  <a:pt x="33" y="146"/>
                </a:cubicBezTo>
                <a:cubicBezTo>
                  <a:pt x="33" y="25"/>
                  <a:pt x="33" y="25"/>
                  <a:pt x="33" y="25"/>
                </a:cubicBezTo>
                <a:cubicBezTo>
                  <a:pt x="48" y="25"/>
                  <a:pt x="48" y="25"/>
                  <a:pt x="48" y="25"/>
                </a:cubicBezTo>
                <a:cubicBezTo>
                  <a:pt x="48" y="9"/>
                  <a:pt x="48" y="9"/>
                  <a:pt x="48" y="9"/>
                </a:cubicBezTo>
                <a:cubicBezTo>
                  <a:pt x="48" y="7"/>
                  <a:pt x="49" y="5"/>
                  <a:pt x="51" y="3"/>
                </a:cubicBezTo>
                <a:cubicBezTo>
                  <a:pt x="53" y="1"/>
                  <a:pt x="55" y="0"/>
                  <a:pt x="57" y="0"/>
                </a:cubicBezTo>
                <a:cubicBezTo>
                  <a:pt x="112" y="0"/>
                  <a:pt x="112" y="0"/>
                  <a:pt x="112" y="0"/>
                </a:cubicBezTo>
                <a:cubicBezTo>
                  <a:pt x="114" y="0"/>
                  <a:pt x="116" y="1"/>
                  <a:pt x="118" y="3"/>
                </a:cubicBezTo>
                <a:cubicBezTo>
                  <a:pt x="120" y="5"/>
                  <a:pt x="121" y="7"/>
                  <a:pt x="121" y="9"/>
                </a:cubicBezTo>
                <a:cubicBezTo>
                  <a:pt x="121" y="25"/>
                  <a:pt x="121" y="25"/>
                  <a:pt x="121" y="25"/>
                </a:cubicBezTo>
                <a:lnTo>
                  <a:pt x="136" y="25"/>
                </a:lnTo>
                <a:close/>
                <a:moveTo>
                  <a:pt x="121" y="94"/>
                </a:moveTo>
                <a:cubicBezTo>
                  <a:pt x="121" y="76"/>
                  <a:pt x="121" y="76"/>
                  <a:pt x="121" y="76"/>
                </a:cubicBezTo>
                <a:cubicBezTo>
                  <a:pt x="121" y="75"/>
                  <a:pt x="120" y="74"/>
                  <a:pt x="120" y="74"/>
                </a:cubicBezTo>
                <a:cubicBezTo>
                  <a:pt x="119" y="73"/>
                  <a:pt x="119" y="73"/>
                  <a:pt x="118" y="73"/>
                </a:cubicBezTo>
                <a:cubicBezTo>
                  <a:pt x="97" y="73"/>
                  <a:pt x="97" y="73"/>
                  <a:pt x="97" y="73"/>
                </a:cubicBezTo>
                <a:cubicBezTo>
                  <a:pt x="97" y="52"/>
                  <a:pt x="97" y="52"/>
                  <a:pt x="97" y="52"/>
                </a:cubicBezTo>
                <a:cubicBezTo>
                  <a:pt x="97" y="51"/>
                  <a:pt x="96" y="50"/>
                  <a:pt x="96" y="50"/>
                </a:cubicBezTo>
                <a:cubicBezTo>
                  <a:pt x="95" y="49"/>
                  <a:pt x="94" y="49"/>
                  <a:pt x="93" y="49"/>
                </a:cubicBezTo>
                <a:cubicBezTo>
                  <a:pt x="75" y="49"/>
                  <a:pt x="75" y="49"/>
                  <a:pt x="75" y="49"/>
                </a:cubicBezTo>
                <a:cubicBezTo>
                  <a:pt x="74" y="49"/>
                  <a:pt x="74" y="49"/>
                  <a:pt x="73" y="50"/>
                </a:cubicBezTo>
                <a:cubicBezTo>
                  <a:pt x="73" y="50"/>
                  <a:pt x="72" y="51"/>
                  <a:pt x="72" y="52"/>
                </a:cubicBezTo>
                <a:cubicBezTo>
                  <a:pt x="72" y="73"/>
                  <a:pt x="72" y="73"/>
                  <a:pt x="72" y="73"/>
                </a:cubicBezTo>
                <a:cubicBezTo>
                  <a:pt x="51" y="73"/>
                  <a:pt x="51" y="73"/>
                  <a:pt x="51" y="73"/>
                </a:cubicBezTo>
                <a:cubicBezTo>
                  <a:pt x="50" y="73"/>
                  <a:pt x="50" y="73"/>
                  <a:pt x="49" y="74"/>
                </a:cubicBezTo>
                <a:cubicBezTo>
                  <a:pt x="48" y="74"/>
                  <a:pt x="48" y="75"/>
                  <a:pt x="48" y="76"/>
                </a:cubicBezTo>
                <a:cubicBezTo>
                  <a:pt x="48" y="94"/>
                  <a:pt x="48" y="94"/>
                  <a:pt x="48" y="94"/>
                </a:cubicBezTo>
                <a:cubicBezTo>
                  <a:pt x="48" y="95"/>
                  <a:pt x="48" y="96"/>
                  <a:pt x="49" y="96"/>
                </a:cubicBezTo>
                <a:cubicBezTo>
                  <a:pt x="50" y="97"/>
                  <a:pt x="50" y="97"/>
                  <a:pt x="51" y="97"/>
                </a:cubicBezTo>
                <a:cubicBezTo>
                  <a:pt x="72" y="97"/>
                  <a:pt x="72" y="97"/>
                  <a:pt x="72" y="97"/>
                </a:cubicBezTo>
                <a:cubicBezTo>
                  <a:pt x="72" y="118"/>
                  <a:pt x="72" y="118"/>
                  <a:pt x="72" y="118"/>
                </a:cubicBezTo>
                <a:cubicBezTo>
                  <a:pt x="72" y="119"/>
                  <a:pt x="73" y="120"/>
                  <a:pt x="73" y="120"/>
                </a:cubicBezTo>
                <a:cubicBezTo>
                  <a:pt x="74" y="121"/>
                  <a:pt x="74" y="121"/>
                  <a:pt x="75" y="121"/>
                </a:cubicBezTo>
                <a:cubicBezTo>
                  <a:pt x="93" y="121"/>
                  <a:pt x="93" y="121"/>
                  <a:pt x="93" y="121"/>
                </a:cubicBezTo>
                <a:cubicBezTo>
                  <a:pt x="94" y="121"/>
                  <a:pt x="95" y="121"/>
                  <a:pt x="96" y="120"/>
                </a:cubicBezTo>
                <a:cubicBezTo>
                  <a:pt x="96" y="120"/>
                  <a:pt x="97" y="119"/>
                  <a:pt x="97" y="118"/>
                </a:cubicBezTo>
                <a:cubicBezTo>
                  <a:pt x="97" y="97"/>
                  <a:pt x="97" y="97"/>
                  <a:pt x="97" y="97"/>
                </a:cubicBezTo>
                <a:cubicBezTo>
                  <a:pt x="118" y="97"/>
                  <a:pt x="118" y="97"/>
                  <a:pt x="118" y="97"/>
                </a:cubicBezTo>
                <a:cubicBezTo>
                  <a:pt x="119" y="97"/>
                  <a:pt x="119" y="97"/>
                  <a:pt x="120" y="96"/>
                </a:cubicBezTo>
                <a:cubicBezTo>
                  <a:pt x="120" y="96"/>
                  <a:pt x="121" y="95"/>
                  <a:pt x="121" y="94"/>
                </a:cubicBezTo>
                <a:close/>
                <a:moveTo>
                  <a:pt x="60" y="25"/>
                </a:moveTo>
                <a:cubicBezTo>
                  <a:pt x="109" y="25"/>
                  <a:pt x="109" y="25"/>
                  <a:pt x="109" y="25"/>
                </a:cubicBezTo>
                <a:cubicBezTo>
                  <a:pt x="109" y="12"/>
                  <a:pt x="109" y="12"/>
                  <a:pt x="109" y="12"/>
                </a:cubicBezTo>
                <a:cubicBezTo>
                  <a:pt x="60" y="12"/>
                  <a:pt x="60" y="12"/>
                  <a:pt x="60" y="12"/>
                </a:cubicBezTo>
                <a:lnTo>
                  <a:pt x="60" y="25"/>
                </a:lnTo>
                <a:close/>
                <a:moveTo>
                  <a:pt x="169" y="46"/>
                </a:moveTo>
                <a:cubicBezTo>
                  <a:pt x="169" y="124"/>
                  <a:pt x="169" y="124"/>
                  <a:pt x="169" y="124"/>
                </a:cubicBezTo>
                <a:cubicBezTo>
                  <a:pt x="169" y="130"/>
                  <a:pt x="167" y="135"/>
                  <a:pt x="163" y="139"/>
                </a:cubicBezTo>
                <a:cubicBezTo>
                  <a:pt x="159" y="143"/>
                  <a:pt x="154" y="146"/>
                  <a:pt x="148" y="146"/>
                </a:cubicBezTo>
                <a:cubicBezTo>
                  <a:pt x="145" y="146"/>
                  <a:pt x="145" y="146"/>
                  <a:pt x="145" y="146"/>
                </a:cubicBezTo>
                <a:cubicBezTo>
                  <a:pt x="145" y="25"/>
                  <a:pt x="145" y="25"/>
                  <a:pt x="145" y="25"/>
                </a:cubicBezTo>
                <a:cubicBezTo>
                  <a:pt x="148" y="25"/>
                  <a:pt x="148" y="25"/>
                  <a:pt x="148" y="25"/>
                </a:cubicBezTo>
                <a:cubicBezTo>
                  <a:pt x="154" y="25"/>
                  <a:pt x="159" y="27"/>
                  <a:pt x="163" y="31"/>
                </a:cubicBezTo>
                <a:cubicBezTo>
                  <a:pt x="167" y="35"/>
                  <a:pt x="169" y="40"/>
                  <a:pt x="169" y="4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7" name="Freeform 228"/>
          <p:cNvSpPr>
            <a:spLocks/>
          </p:cNvSpPr>
          <p:nvPr/>
        </p:nvSpPr>
        <p:spPr bwMode="auto">
          <a:xfrm>
            <a:off x="8679245" y="4174338"/>
            <a:ext cx="249744" cy="149846"/>
          </a:xfrm>
          <a:custGeom>
            <a:avLst/>
            <a:gdLst>
              <a:gd name="T0" fmla="*/ 154 w 181"/>
              <a:gd name="T1" fmla="*/ 63 h 108"/>
              <a:gd name="T2" fmla="*/ 121 w 181"/>
              <a:gd name="T3" fmla="*/ 66 h 108"/>
              <a:gd name="T4" fmla="*/ 100 w 181"/>
              <a:gd name="T5" fmla="*/ 72 h 108"/>
              <a:gd name="T6" fmla="*/ 94 w 181"/>
              <a:gd name="T7" fmla="*/ 72 h 108"/>
              <a:gd name="T8" fmla="*/ 66 w 181"/>
              <a:gd name="T9" fmla="*/ 105 h 108"/>
              <a:gd name="T10" fmla="*/ 72 w 181"/>
              <a:gd name="T11" fmla="*/ 105 h 108"/>
              <a:gd name="T12" fmla="*/ 77 w 181"/>
              <a:gd name="T13" fmla="*/ 106 h 108"/>
              <a:gd name="T14" fmla="*/ 79 w 181"/>
              <a:gd name="T15" fmla="*/ 107 h 108"/>
              <a:gd name="T16" fmla="*/ 77 w 181"/>
              <a:gd name="T17" fmla="*/ 108 h 108"/>
              <a:gd name="T18" fmla="*/ 72 w 181"/>
              <a:gd name="T19" fmla="*/ 108 h 108"/>
              <a:gd name="T20" fmla="*/ 63 w 181"/>
              <a:gd name="T21" fmla="*/ 108 h 108"/>
              <a:gd name="T22" fmla="*/ 48 w 181"/>
              <a:gd name="T23" fmla="*/ 108 h 108"/>
              <a:gd name="T24" fmla="*/ 42 w 181"/>
              <a:gd name="T25" fmla="*/ 108 h 108"/>
              <a:gd name="T26" fmla="*/ 42 w 181"/>
              <a:gd name="T27" fmla="*/ 105 h 108"/>
              <a:gd name="T28" fmla="*/ 48 w 181"/>
              <a:gd name="T29" fmla="*/ 105 h 108"/>
              <a:gd name="T30" fmla="*/ 48 w 181"/>
              <a:gd name="T31" fmla="*/ 66 h 108"/>
              <a:gd name="T32" fmla="*/ 33 w 181"/>
              <a:gd name="T33" fmla="*/ 66 h 108"/>
              <a:gd name="T34" fmla="*/ 15 w 181"/>
              <a:gd name="T35" fmla="*/ 87 h 108"/>
              <a:gd name="T36" fmla="*/ 6 w 181"/>
              <a:gd name="T37" fmla="*/ 87 h 108"/>
              <a:gd name="T38" fmla="*/ 3 w 181"/>
              <a:gd name="T39" fmla="*/ 84 h 108"/>
              <a:gd name="T40" fmla="*/ 3 w 181"/>
              <a:gd name="T41" fmla="*/ 66 h 108"/>
              <a:gd name="T42" fmla="*/ 6 w 181"/>
              <a:gd name="T43" fmla="*/ 66 h 108"/>
              <a:gd name="T44" fmla="*/ 6 w 181"/>
              <a:gd name="T45" fmla="*/ 63 h 108"/>
              <a:gd name="T46" fmla="*/ 18 w 181"/>
              <a:gd name="T47" fmla="*/ 63 h 108"/>
              <a:gd name="T48" fmla="*/ 18 w 181"/>
              <a:gd name="T49" fmla="*/ 62 h 108"/>
              <a:gd name="T50" fmla="*/ 0 w 181"/>
              <a:gd name="T51" fmla="*/ 60 h 108"/>
              <a:gd name="T52" fmla="*/ 0 w 181"/>
              <a:gd name="T53" fmla="*/ 48 h 108"/>
              <a:gd name="T54" fmla="*/ 18 w 181"/>
              <a:gd name="T55" fmla="*/ 46 h 108"/>
              <a:gd name="T56" fmla="*/ 18 w 181"/>
              <a:gd name="T57" fmla="*/ 45 h 108"/>
              <a:gd name="T58" fmla="*/ 6 w 181"/>
              <a:gd name="T59" fmla="*/ 45 h 108"/>
              <a:gd name="T60" fmla="*/ 6 w 181"/>
              <a:gd name="T61" fmla="*/ 42 h 108"/>
              <a:gd name="T62" fmla="*/ 3 w 181"/>
              <a:gd name="T63" fmla="*/ 42 h 108"/>
              <a:gd name="T64" fmla="*/ 3 w 181"/>
              <a:gd name="T65" fmla="*/ 24 h 108"/>
              <a:gd name="T66" fmla="*/ 6 w 181"/>
              <a:gd name="T67" fmla="*/ 21 h 108"/>
              <a:gd name="T68" fmla="*/ 15 w 181"/>
              <a:gd name="T69" fmla="*/ 21 h 108"/>
              <a:gd name="T70" fmla="*/ 33 w 181"/>
              <a:gd name="T71" fmla="*/ 42 h 108"/>
              <a:gd name="T72" fmla="*/ 48 w 181"/>
              <a:gd name="T73" fmla="*/ 42 h 108"/>
              <a:gd name="T74" fmla="*/ 48 w 181"/>
              <a:gd name="T75" fmla="*/ 3 h 108"/>
              <a:gd name="T76" fmla="*/ 42 w 181"/>
              <a:gd name="T77" fmla="*/ 3 h 108"/>
              <a:gd name="T78" fmla="*/ 42 w 181"/>
              <a:gd name="T79" fmla="*/ 0 h 108"/>
              <a:gd name="T80" fmla="*/ 48 w 181"/>
              <a:gd name="T81" fmla="*/ 0 h 108"/>
              <a:gd name="T82" fmla="*/ 63 w 181"/>
              <a:gd name="T83" fmla="*/ 0 h 108"/>
              <a:gd name="T84" fmla="*/ 72 w 181"/>
              <a:gd name="T85" fmla="*/ 0 h 108"/>
              <a:gd name="T86" fmla="*/ 77 w 181"/>
              <a:gd name="T87" fmla="*/ 0 h 108"/>
              <a:gd name="T88" fmla="*/ 79 w 181"/>
              <a:gd name="T89" fmla="*/ 1 h 108"/>
              <a:gd name="T90" fmla="*/ 77 w 181"/>
              <a:gd name="T91" fmla="*/ 2 h 108"/>
              <a:gd name="T92" fmla="*/ 72 w 181"/>
              <a:gd name="T93" fmla="*/ 3 h 108"/>
              <a:gd name="T94" fmla="*/ 66 w 181"/>
              <a:gd name="T95" fmla="*/ 3 h 108"/>
              <a:gd name="T96" fmla="*/ 94 w 181"/>
              <a:gd name="T97" fmla="*/ 36 h 108"/>
              <a:gd name="T98" fmla="*/ 100 w 181"/>
              <a:gd name="T99" fmla="*/ 36 h 108"/>
              <a:gd name="T100" fmla="*/ 121 w 181"/>
              <a:gd name="T101" fmla="*/ 42 h 108"/>
              <a:gd name="T102" fmla="*/ 154 w 181"/>
              <a:gd name="T103" fmla="*/ 45 h 108"/>
              <a:gd name="T104" fmla="*/ 181 w 181"/>
              <a:gd name="T105" fmla="*/ 54 h 108"/>
              <a:gd name="T106" fmla="*/ 181 w 181"/>
              <a:gd name="T107" fmla="*/ 54 h 108"/>
              <a:gd name="T108" fmla="*/ 154 w 181"/>
              <a:gd name="T109" fmla="*/ 6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108">
                <a:moveTo>
                  <a:pt x="154" y="63"/>
                </a:moveTo>
                <a:cubicBezTo>
                  <a:pt x="121" y="66"/>
                  <a:pt x="121" y="66"/>
                  <a:pt x="121" y="66"/>
                </a:cubicBezTo>
                <a:cubicBezTo>
                  <a:pt x="100" y="72"/>
                  <a:pt x="100" y="72"/>
                  <a:pt x="100" y="72"/>
                </a:cubicBezTo>
                <a:cubicBezTo>
                  <a:pt x="94" y="72"/>
                  <a:pt x="94" y="72"/>
                  <a:pt x="94" y="72"/>
                </a:cubicBezTo>
                <a:cubicBezTo>
                  <a:pt x="66" y="105"/>
                  <a:pt x="66" y="105"/>
                  <a:pt x="66" y="105"/>
                </a:cubicBezTo>
                <a:cubicBezTo>
                  <a:pt x="72" y="105"/>
                  <a:pt x="72" y="105"/>
                  <a:pt x="72" y="105"/>
                </a:cubicBezTo>
                <a:cubicBezTo>
                  <a:pt x="74" y="105"/>
                  <a:pt x="76" y="106"/>
                  <a:pt x="77" y="106"/>
                </a:cubicBezTo>
                <a:cubicBezTo>
                  <a:pt x="78" y="106"/>
                  <a:pt x="79" y="106"/>
                  <a:pt x="79" y="107"/>
                </a:cubicBezTo>
                <a:cubicBezTo>
                  <a:pt x="79" y="107"/>
                  <a:pt x="78" y="108"/>
                  <a:pt x="77" y="108"/>
                </a:cubicBezTo>
                <a:cubicBezTo>
                  <a:pt x="76" y="108"/>
                  <a:pt x="74" y="108"/>
                  <a:pt x="72" y="108"/>
                </a:cubicBezTo>
                <a:cubicBezTo>
                  <a:pt x="63" y="108"/>
                  <a:pt x="63" y="108"/>
                  <a:pt x="63" y="108"/>
                </a:cubicBezTo>
                <a:cubicBezTo>
                  <a:pt x="48" y="108"/>
                  <a:pt x="48" y="108"/>
                  <a:pt x="48" y="108"/>
                </a:cubicBezTo>
                <a:cubicBezTo>
                  <a:pt x="42" y="108"/>
                  <a:pt x="42" y="108"/>
                  <a:pt x="42" y="108"/>
                </a:cubicBezTo>
                <a:cubicBezTo>
                  <a:pt x="42" y="105"/>
                  <a:pt x="42" y="105"/>
                  <a:pt x="42" y="105"/>
                </a:cubicBezTo>
                <a:cubicBezTo>
                  <a:pt x="48" y="105"/>
                  <a:pt x="48" y="105"/>
                  <a:pt x="48" y="105"/>
                </a:cubicBezTo>
                <a:cubicBezTo>
                  <a:pt x="48" y="66"/>
                  <a:pt x="48" y="66"/>
                  <a:pt x="48" y="66"/>
                </a:cubicBezTo>
                <a:cubicBezTo>
                  <a:pt x="33" y="66"/>
                  <a:pt x="33" y="66"/>
                  <a:pt x="33" y="66"/>
                </a:cubicBezTo>
                <a:cubicBezTo>
                  <a:pt x="15" y="87"/>
                  <a:pt x="15" y="87"/>
                  <a:pt x="15" y="87"/>
                </a:cubicBezTo>
                <a:cubicBezTo>
                  <a:pt x="6" y="87"/>
                  <a:pt x="6" y="87"/>
                  <a:pt x="6" y="87"/>
                </a:cubicBezTo>
                <a:cubicBezTo>
                  <a:pt x="3" y="84"/>
                  <a:pt x="3" y="84"/>
                  <a:pt x="3" y="84"/>
                </a:cubicBezTo>
                <a:cubicBezTo>
                  <a:pt x="3" y="66"/>
                  <a:pt x="3" y="66"/>
                  <a:pt x="3" y="66"/>
                </a:cubicBezTo>
                <a:cubicBezTo>
                  <a:pt x="6" y="66"/>
                  <a:pt x="6" y="66"/>
                  <a:pt x="6" y="66"/>
                </a:cubicBezTo>
                <a:cubicBezTo>
                  <a:pt x="6" y="63"/>
                  <a:pt x="6" y="63"/>
                  <a:pt x="6" y="63"/>
                </a:cubicBezTo>
                <a:cubicBezTo>
                  <a:pt x="18" y="63"/>
                  <a:pt x="18" y="63"/>
                  <a:pt x="18" y="63"/>
                </a:cubicBezTo>
                <a:cubicBezTo>
                  <a:pt x="18" y="62"/>
                  <a:pt x="18" y="62"/>
                  <a:pt x="18" y="62"/>
                </a:cubicBezTo>
                <a:cubicBezTo>
                  <a:pt x="0" y="60"/>
                  <a:pt x="0" y="60"/>
                  <a:pt x="0" y="60"/>
                </a:cubicBezTo>
                <a:cubicBezTo>
                  <a:pt x="0" y="48"/>
                  <a:pt x="0" y="48"/>
                  <a:pt x="0" y="48"/>
                </a:cubicBezTo>
                <a:cubicBezTo>
                  <a:pt x="18" y="46"/>
                  <a:pt x="18" y="46"/>
                  <a:pt x="18" y="46"/>
                </a:cubicBezTo>
                <a:cubicBezTo>
                  <a:pt x="18" y="45"/>
                  <a:pt x="18" y="45"/>
                  <a:pt x="18" y="45"/>
                </a:cubicBezTo>
                <a:cubicBezTo>
                  <a:pt x="6" y="45"/>
                  <a:pt x="6" y="45"/>
                  <a:pt x="6" y="45"/>
                </a:cubicBezTo>
                <a:cubicBezTo>
                  <a:pt x="6" y="42"/>
                  <a:pt x="6" y="42"/>
                  <a:pt x="6" y="42"/>
                </a:cubicBezTo>
                <a:cubicBezTo>
                  <a:pt x="3" y="42"/>
                  <a:pt x="3" y="42"/>
                  <a:pt x="3" y="42"/>
                </a:cubicBezTo>
                <a:cubicBezTo>
                  <a:pt x="3" y="24"/>
                  <a:pt x="3" y="24"/>
                  <a:pt x="3" y="24"/>
                </a:cubicBezTo>
                <a:cubicBezTo>
                  <a:pt x="6" y="21"/>
                  <a:pt x="6" y="21"/>
                  <a:pt x="6" y="21"/>
                </a:cubicBezTo>
                <a:cubicBezTo>
                  <a:pt x="15" y="21"/>
                  <a:pt x="15" y="21"/>
                  <a:pt x="15" y="21"/>
                </a:cubicBezTo>
                <a:cubicBezTo>
                  <a:pt x="33" y="42"/>
                  <a:pt x="33" y="42"/>
                  <a:pt x="33" y="42"/>
                </a:cubicBezTo>
                <a:cubicBezTo>
                  <a:pt x="48" y="42"/>
                  <a:pt x="48" y="42"/>
                  <a:pt x="48" y="42"/>
                </a:cubicBezTo>
                <a:cubicBezTo>
                  <a:pt x="48" y="3"/>
                  <a:pt x="48" y="3"/>
                  <a:pt x="48" y="3"/>
                </a:cubicBezTo>
                <a:cubicBezTo>
                  <a:pt x="42" y="3"/>
                  <a:pt x="42" y="3"/>
                  <a:pt x="42" y="3"/>
                </a:cubicBezTo>
                <a:cubicBezTo>
                  <a:pt x="42" y="0"/>
                  <a:pt x="42" y="0"/>
                  <a:pt x="42" y="0"/>
                </a:cubicBezTo>
                <a:cubicBezTo>
                  <a:pt x="48" y="0"/>
                  <a:pt x="48" y="0"/>
                  <a:pt x="48" y="0"/>
                </a:cubicBezTo>
                <a:cubicBezTo>
                  <a:pt x="63" y="0"/>
                  <a:pt x="63" y="0"/>
                  <a:pt x="63" y="0"/>
                </a:cubicBezTo>
                <a:cubicBezTo>
                  <a:pt x="72" y="0"/>
                  <a:pt x="72" y="0"/>
                  <a:pt x="72" y="0"/>
                </a:cubicBezTo>
                <a:cubicBezTo>
                  <a:pt x="74" y="0"/>
                  <a:pt x="76" y="0"/>
                  <a:pt x="77" y="0"/>
                </a:cubicBezTo>
                <a:cubicBezTo>
                  <a:pt x="78" y="0"/>
                  <a:pt x="79" y="1"/>
                  <a:pt x="79" y="1"/>
                </a:cubicBezTo>
                <a:cubicBezTo>
                  <a:pt x="79" y="1"/>
                  <a:pt x="78" y="2"/>
                  <a:pt x="77" y="2"/>
                </a:cubicBezTo>
                <a:cubicBezTo>
                  <a:pt x="76" y="2"/>
                  <a:pt x="74" y="3"/>
                  <a:pt x="72" y="3"/>
                </a:cubicBezTo>
                <a:cubicBezTo>
                  <a:pt x="66" y="3"/>
                  <a:pt x="66" y="3"/>
                  <a:pt x="66" y="3"/>
                </a:cubicBezTo>
                <a:cubicBezTo>
                  <a:pt x="94" y="36"/>
                  <a:pt x="94" y="36"/>
                  <a:pt x="94" y="36"/>
                </a:cubicBezTo>
                <a:cubicBezTo>
                  <a:pt x="100" y="36"/>
                  <a:pt x="100" y="36"/>
                  <a:pt x="100" y="36"/>
                </a:cubicBezTo>
                <a:cubicBezTo>
                  <a:pt x="121" y="42"/>
                  <a:pt x="121" y="42"/>
                  <a:pt x="121" y="42"/>
                </a:cubicBezTo>
                <a:cubicBezTo>
                  <a:pt x="154" y="45"/>
                  <a:pt x="154" y="45"/>
                  <a:pt x="154" y="45"/>
                </a:cubicBezTo>
                <a:cubicBezTo>
                  <a:pt x="171" y="49"/>
                  <a:pt x="180" y="51"/>
                  <a:pt x="181" y="54"/>
                </a:cubicBezTo>
                <a:cubicBezTo>
                  <a:pt x="181" y="54"/>
                  <a:pt x="181" y="54"/>
                  <a:pt x="181" y="54"/>
                </a:cubicBezTo>
                <a:cubicBezTo>
                  <a:pt x="181" y="56"/>
                  <a:pt x="172" y="59"/>
                  <a:pt x="154" y="6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8" name="Freeform 229"/>
          <p:cNvSpPr>
            <a:spLocks noEditPoints="1"/>
          </p:cNvSpPr>
          <p:nvPr/>
        </p:nvSpPr>
        <p:spPr bwMode="auto">
          <a:xfrm>
            <a:off x="8999749" y="4138958"/>
            <a:ext cx="208120" cy="185228"/>
          </a:xfrm>
          <a:custGeom>
            <a:avLst/>
            <a:gdLst>
              <a:gd name="T0" fmla="*/ 151 w 151"/>
              <a:gd name="T1" fmla="*/ 115 h 133"/>
              <a:gd name="T2" fmla="*/ 151 w 151"/>
              <a:gd name="T3" fmla="*/ 133 h 133"/>
              <a:gd name="T4" fmla="*/ 43 w 151"/>
              <a:gd name="T5" fmla="*/ 133 h 133"/>
              <a:gd name="T6" fmla="*/ 43 w 151"/>
              <a:gd name="T7" fmla="*/ 115 h 133"/>
              <a:gd name="T8" fmla="*/ 55 w 151"/>
              <a:gd name="T9" fmla="*/ 97 h 133"/>
              <a:gd name="T10" fmla="*/ 43 w 151"/>
              <a:gd name="T11" fmla="*/ 97 h 133"/>
              <a:gd name="T12" fmla="*/ 17 w 151"/>
              <a:gd name="T13" fmla="*/ 87 h 133"/>
              <a:gd name="T14" fmla="*/ 6 w 151"/>
              <a:gd name="T15" fmla="*/ 61 h 133"/>
              <a:gd name="T16" fmla="*/ 6 w 151"/>
              <a:gd name="T17" fmla="*/ 31 h 133"/>
              <a:gd name="T18" fmla="*/ 0 w 151"/>
              <a:gd name="T19" fmla="*/ 25 h 133"/>
              <a:gd name="T20" fmla="*/ 3 w 151"/>
              <a:gd name="T21" fmla="*/ 12 h 133"/>
              <a:gd name="T22" fmla="*/ 49 w 151"/>
              <a:gd name="T23" fmla="*/ 12 h 133"/>
              <a:gd name="T24" fmla="*/ 52 w 151"/>
              <a:gd name="T25" fmla="*/ 0 h 133"/>
              <a:gd name="T26" fmla="*/ 142 w 151"/>
              <a:gd name="T27" fmla="*/ 0 h 133"/>
              <a:gd name="T28" fmla="*/ 145 w 151"/>
              <a:gd name="T29" fmla="*/ 18 h 133"/>
              <a:gd name="T30" fmla="*/ 139 w 151"/>
              <a:gd name="T31" fmla="*/ 22 h 133"/>
              <a:gd name="T32" fmla="*/ 139 w 151"/>
              <a:gd name="T33" fmla="*/ 97 h 133"/>
              <a:gd name="T34" fmla="*/ 151 w 151"/>
              <a:gd name="T35" fmla="*/ 115 h 133"/>
              <a:gd name="T36" fmla="*/ 55 w 151"/>
              <a:gd name="T37" fmla="*/ 73 h 133"/>
              <a:gd name="T38" fmla="*/ 55 w 151"/>
              <a:gd name="T39" fmla="*/ 37 h 133"/>
              <a:gd name="T40" fmla="*/ 30 w 151"/>
              <a:gd name="T41" fmla="*/ 37 h 133"/>
              <a:gd name="T42" fmla="*/ 30 w 151"/>
              <a:gd name="T43" fmla="*/ 61 h 133"/>
              <a:gd name="T44" fmla="*/ 34 w 151"/>
              <a:gd name="T45" fmla="*/ 69 h 133"/>
              <a:gd name="T46" fmla="*/ 43 w 151"/>
              <a:gd name="T47" fmla="*/ 73 h 133"/>
              <a:gd name="T48" fmla="*/ 55 w 151"/>
              <a:gd name="T49" fmla="*/ 7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1" h="133">
                <a:moveTo>
                  <a:pt x="151" y="115"/>
                </a:moveTo>
                <a:cubicBezTo>
                  <a:pt x="151" y="133"/>
                  <a:pt x="151" y="133"/>
                  <a:pt x="151" y="133"/>
                </a:cubicBezTo>
                <a:cubicBezTo>
                  <a:pt x="43" y="133"/>
                  <a:pt x="43" y="133"/>
                  <a:pt x="43" y="133"/>
                </a:cubicBezTo>
                <a:cubicBezTo>
                  <a:pt x="43" y="115"/>
                  <a:pt x="43" y="115"/>
                  <a:pt x="43" y="115"/>
                </a:cubicBezTo>
                <a:cubicBezTo>
                  <a:pt x="55" y="97"/>
                  <a:pt x="55" y="97"/>
                  <a:pt x="55" y="97"/>
                </a:cubicBezTo>
                <a:cubicBezTo>
                  <a:pt x="43" y="97"/>
                  <a:pt x="43" y="97"/>
                  <a:pt x="43" y="97"/>
                </a:cubicBezTo>
                <a:cubicBezTo>
                  <a:pt x="33" y="97"/>
                  <a:pt x="24" y="94"/>
                  <a:pt x="17" y="87"/>
                </a:cubicBezTo>
                <a:cubicBezTo>
                  <a:pt x="10" y="79"/>
                  <a:pt x="6" y="71"/>
                  <a:pt x="6" y="61"/>
                </a:cubicBezTo>
                <a:cubicBezTo>
                  <a:pt x="6" y="31"/>
                  <a:pt x="6" y="31"/>
                  <a:pt x="6" y="31"/>
                </a:cubicBezTo>
                <a:cubicBezTo>
                  <a:pt x="0" y="25"/>
                  <a:pt x="0" y="25"/>
                  <a:pt x="0" y="25"/>
                </a:cubicBezTo>
                <a:cubicBezTo>
                  <a:pt x="3" y="12"/>
                  <a:pt x="3" y="12"/>
                  <a:pt x="3" y="12"/>
                </a:cubicBezTo>
                <a:cubicBezTo>
                  <a:pt x="49" y="12"/>
                  <a:pt x="49" y="12"/>
                  <a:pt x="49" y="12"/>
                </a:cubicBezTo>
                <a:cubicBezTo>
                  <a:pt x="52" y="0"/>
                  <a:pt x="52" y="0"/>
                  <a:pt x="52" y="0"/>
                </a:cubicBezTo>
                <a:cubicBezTo>
                  <a:pt x="142" y="0"/>
                  <a:pt x="142" y="0"/>
                  <a:pt x="142" y="0"/>
                </a:cubicBezTo>
                <a:cubicBezTo>
                  <a:pt x="145" y="18"/>
                  <a:pt x="145" y="18"/>
                  <a:pt x="145" y="18"/>
                </a:cubicBezTo>
                <a:cubicBezTo>
                  <a:pt x="139" y="22"/>
                  <a:pt x="139" y="22"/>
                  <a:pt x="139" y="22"/>
                </a:cubicBezTo>
                <a:cubicBezTo>
                  <a:pt x="139" y="97"/>
                  <a:pt x="139" y="97"/>
                  <a:pt x="139" y="97"/>
                </a:cubicBezTo>
                <a:lnTo>
                  <a:pt x="151" y="115"/>
                </a:lnTo>
                <a:close/>
                <a:moveTo>
                  <a:pt x="55" y="73"/>
                </a:moveTo>
                <a:cubicBezTo>
                  <a:pt x="55" y="37"/>
                  <a:pt x="55" y="37"/>
                  <a:pt x="55" y="37"/>
                </a:cubicBezTo>
                <a:cubicBezTo>
                  <a:pt x="30" y="37"/>
                  <a:pt x="30" y="37"/>
                  <a:pt x="30" y="37"/>
                </a:cubicBezTo>
                <a:cubicBezTo>
                  <a:pt x="30" y="61"/>
                  <a:pt x="30" y="61"/>
                  <a:pt x="30" y="61"/>
                </a:cubicBezTo>
                <a:cubicBezTo>
                  <a:pt x="30" y="64"/>
                  <a:pt x="32" y="67"/>
                  <a:pt x="34" y="69"/>
                </a:cubicBezTo>
                <a:cubicBezTo>
                  <a:pt x="36" y="72"/>
                  <a:pt x="39" y="73"/>
                  <a:pt x="43" y="73"/>
                </a:cubicBezTo>
                <a:lnTo>
                  <a:pt x="55" y="73"/>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29" name="Freeform 230"/>
          <p:cNvSpPr>
            <a:spLocks noEditPoints="1"/>
          </p:cNvSpPr>
          <p:nvPr/>
        </p:nvSpPr>
        <p:spPr bwMode="auto">
          <a:xfrm>
            <a:off x="9270306" y="4138958"/>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115 h 146"/>
              <a:gd name="T28" fmla="*/ 121 w 145"/>
              <a:gd name="T29" fmla="*/ 31 h 146"/>
              <a:gd name="T30" fmla="*/ 119 w 145"/>
              <a:gd name="T31" fmla="*/ 26 h 146"/>
              <a:gd name="T32" fmla="*/ 115 w 145"/>
              <a:gd name="T33" fmla="*/ 25 h 146"/>
              <a:gd name="T34" fmla="*/ 103 w 145"/>
              <a:gd name="T35" fmla="*/ 25 h 146"/>
              <a:gd name="T36" fmla="*/ 99 w 145"/>
              <a:gd name="T37" fmla="*/ 26 h 146"/>
              <a:gd name="T38" fmla="*/ 97 w 145"/>
              <a:gd name="T39" fmla="*/ 31 h 146"/>
              <a:gd name="T40" fmla="*/ 97 w 145"/>
              <a:gd name="T41" fmla="*/ 61 h 146"/>
              <a:gd name="T42" fmla="*/ 49 w 145"/>
              <a:gd name="T43" fmla="*/ 61 h 146"/>
              <a:gd name="T44" fmla="*/ 49 w 145"/>
              <a:gd name="T45" fmla="*/ 31 h 146"/>
              <a:gd name="T46" fmla="*/ 47 w 145"/>
              <a:gd name="T47" fmla="*/ 26 h 146"/>
              <a:gd name="T48" fmla="*/ 43 w 145"/>
              <a:gd name="T49" fmla="*/ 25 h 146"/>
              <a:gd name="T50" fmla="*/ 30 w 145"/>
              <a:gd name="T51" fmla="*/ 25 h 146"/>
              <a:gd name="T52" fmla="*/ 26 w 145"/>
              <a:gd name="T53" fmla="*/ 26 h 146"/>
              <a:gd name="T54" fmla="*/ 24 w 145"/>
              <a:gd name="T55" fmla="*/ 31 h 146"/>
              <a:gd name="T56" fmla="*/ 24 w 145"/>
              <a:gd name="T57" fmla="*/ 115 h 146"/>
              <a:gd name="T58" fmla="*/ 26 w 145"/>
              <a:gd name="T59" fmla="*/ 120 h 146"/>
              <a:gd name="T60" fmla="*/ 30 w 145"/>
              <a:gd name="T61" fmla="*/ 121 h 146"/>
              <a:gd name="T62" fmla="*/ 43 w 145"/>
              <a:gd name="T63" fmla="*/ 121 h 146"/>
              <a:gd name="T64" fmla="*/ 47 w 145"/>
              <a:gd name="T65" fmla="*/ 120 h 146"/>
              <a:gd name="T66" fmla="*/ 49 w 145"/>
              <a:gd name="T67" fmla="*/ 115 h 146"/>
              <a:gd name="T68" fmla="*/ 49 w 145"/>
              <a:gd name="T69" fmla="*/ 85 h 146"/>
              <a:gd name="T70" fmla="*/ 97 w 145"/>
              <a:gd name="T71" fmla="*/ 85 h 146"/>
              <a:gd name="T72" fmla="*/ 97 w 145"/>
              <a:gd name="T73" fmla="*/ 115 h 146"/>
              <a:gd name="T74" fmla="*/ 99 w 145"/>
              <a:gd name="T75" fmla="*/ 120 h 146"/>
              <a:gd name="T76" fmla="*/ 103 w 145"/>
              <a:gd name="T77" fmla="*/ 121 h 146"/>
              <a:gd name="T78" fmla="*/ 115 w 145"/>
              <a:gd name="T79" fmla="*/ 121 h 146"/>
              <a:gd name="T80" fmla="*/ 119 w 145"/>
              <a:gd name="T81" fmla="*/ 120 h 146"/>
              <a:gd name="T82" fmla="*/ 121 w 145"/>
              <a:gd name="T83" fmla="*/ 11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6" y="0"/>
                  <a:pt x="132" y="3"/>
                  <a:pt x="137" y="8"/>
                </a:cubicBezTo>
                <a:cubicBezTo>
                  <a:pt x="143" y="14"/>
                  <a:pt x="145" y="20"/>
                  <a:pt x="145" y="28"/>
                </a:cubicBezTo>
                <a:close/>
                <a:moveTo>
                  <a:pt x="121" y="115"/>
                </a:moveTo>
                <a:cubicBezTo>
                  <a:pt x="121" y="31"/>
                  <a:pt x="121" y="31"/>
                  <a:pt x="121" y="31"/>
                </a:cubicBezTo>
                <a:cubicBezTo>
                  <a:pt x="121" y="29"/>
                  <a:pt x="121" y="28"/>
                  <a:pt x="119" y="26"/>
                </a:cubicBezTo>
                <a:cubicBezTo>
                  <a:pt x="118" y="25"/>
                  <a:pt x="117" y="25"/>
                  <a:pt x="115" y="25"/>
                </a:cubicBezTo>
                <a:cubicBezTo>
                  <a:pt x="103" y="25"/>
                  <a:pt x="103" y="25"/>
                  <a:pt x="103" y="25"/>
                </a:cubicBezTo>
                <a:cubicBezTo>
                  <a:pt x="101" y="25"/>
                  <a:pt x="100" y="25"/>
                  <a:pt x="99" y="26"/>
                </a:cubicBezTo>
                <a:cubicBezTo>
                  <a:pt x="98" y="28"/>
                  <a:pt x="97" y="29"/>
                  <a:pt x="97" y="31"/>
                </a:cubicBezTo>
                <a:cubicBezTo>
                  <a:pt x="97" y="61"/>
                  <a:pt x="97" y="61"/>
                  <a:pt x="97" y="61"/>
                </a:cubicBezTo>
                <a:cubicBezTo>
                  <a:pt x="49" y="61"/>
                  <a:pt x="49" y="61"/>
                  <a:pt x="49" y="61"/>
                </a:cubicBezTo>
                <a:cubicBezTo>
                  <a:pt x="49" y="31"/>
                  <a:pt x="49" y="31"/>
                  <a:pt x="49" y="31"/>
                </a:cubicBezTo>
                <a:cubicBezTo>
                  <a:pt x="49" y="29"/>
                  <a:pt x="48" y="28"/>
                  <a:pt x="47" y="26"/>
                </a:cubicBezTo>
                <a:cubicBezTo>
                  <a:pt x="46" y="25"/>
                  <a:pt x="44" y="25"/>
                  <a:pt x="43" y="25"/>
                </a:cubicBezTo>
                <a:cubicBezTo>
                  <a:pt x="30" y="25"/>
                  <a:pt x="30" y="25"/>
                  <a:pt x="30" y="25"/>
                </a:cubicBezTo>
                <a:cubicBezTo>
                  <a:pt x="29" y="25"/>
                  <a:pt x="27" y="25"/>
                  <a:pt x="26" y="26"/>
                </a:cubicBezTo>
                <a:cubicBezTo>
                  <a:pt x="25" y="28"/>
                  <a:pt x="24" y="29"/>
                  <a:pt x="24" y="31"/>
                </a:cubicBezTo>
                <a:cubicBezTo>
                  <a:pt x="24" y="115"/>
                  <a:pt x="24" y="115"/>
                  <a:pt x="24" y="115"/>
                </a:cubicBezTo>
                <a:cubicBezTo>
                  <a:pt x="24" y="117"/>
                  <a:pt x="25" y="118"/>
                  <a:pt x="26" y="120"/>
                </a:cubicBezTo>
                <a:cubicBezTo>
                  <a:pt x="27" y="121"/>
                  <a:pt x="29" y="121"/>
                  <a:pt x="30" y="121"/>
                </a:cubicBezTo>
                <a:cubicBezTo>
                  <a:pt x="43" y="121"/>
                  <a:pt x="43" y="121"/>
                  <a:pt x="43" y="121"/>
                </a:cubicBezTo>
                <a:cubicBezTo>
                  <a:pt x="44" y="121"/>
                  <a:pt x="46" y="121"/>
                  <a:pt x="47" y="120"/>
                </a:cubicBezTo>
                <a:cubicBezTo>
                  <a:pt x="48" y="118"/>
                  <a:pt x="49" y="117"/>
                  <a:pt x="49" y="115"/>
                </a:cubicBezTo>
                <a:cubicBezTo>
                  <a:pt x="49" y="85"/>
                  <a:pt x="49" y="85"/>
                  <a:pt x="49" y="85"/>
                </a:cubicBezTo>
                <a:cubicBezTo>
                  <a:pt x="97" y="85"/>
                  <a:pt x="97" y="85"/>
                  <a:pt x="97" y="85"/>
                </a:cubicBezTo>
                <a:cubicBezTo>
                  <a:pt x="97" y="115"/>
                  <a:pt x="97" y="115"/>
                  <a:pt x="97" y="115"/>
                </a:cubicBezTo>
                <a:cubicBezTo>
                  <a:pt x="97" y="117"/>
                  <a:pt x="98" y="118"/>
                  <a:pt x="99" y="120"/>
                </a:cubicBezTo>
                <a:cubicBezTo>
                  <a:pt x="100" y="121"/>
                  <a:pt x="101" y="121"/>
                  <a:pt x="103" y="121"/>
                </a:cubicBezTo>
                <a:cubicBezTo>
                  <a:pt x="115" y="121"/>
                  <a:pt x="115" y="121"/>
                  <a:pt x="115" y="121"/>
                </a:cubicBezTo>
                <a:cubicBezTo>
                  <a:pt x="117" y="121"/>
                  <a:pt x="118" y="121"/>
                  <a:pt x="119" y="120"/>
                </a:cubicBezTo>
                <a:cubicBezTo>
                  <a:pt x="121" y="118"/>
                  <a:pt x="121" y="117"/>
                  <a:pt x="121" y="11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0" name="Freeform 231"/>
          <p:cNvSpPr>
            <a:spLocks noEditPoints="1"/>
          </p:cNvSpPr>
          <p:nvPr/>
        </p:nvSpPr>
        <p:spPr bwMode="auto">
          <a:xfrm>
            <a:off x="9532537" y="4138958"/>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79 h 146"/>
              <a:gd name="T28" fmla="*/ 121 w 145"/>
              <a:gd name="T29" fmla="*/ 67 h 146"/>
              <a:gd name="T30" fmla="*/ 119 w 145"/>
              <a:gd name="T31" fmla="*/ 63 h 146"/>
              <a:gd name="T32" fmla="*/ 115 w 145"/>
              <a:gd name="T33" fmla="*/ 61 h 146"/>
              <a:gd name="T34" fmla="*/ 85 w 145"/>
              <a:gd name="T35" fmla="*/ 61 h 146"/>
              <a:gd name="T36" fmla="*/ 85 w 145"/>
              <a:gd name="T37" fmla="*/ 31 h 146"/>
              <a:gd name="T38" fmla="*/ 83 w 145"/>
              <a:gd name="T39" fmla="*/ 26 h 146"/>
              <a:gd name="T40" fmla="*/ 79 w 145"/>
              <a:gd name="T41" fmla="*/ 25 h 146"/>
              <a:gd name="T42" fmla="*/ 67 w 145"/>
              <a:gd name="T43" fmla="*/ 25 h 146"/>
              <a:gd name="T44" fmla="*/ 62 w 145"/>
              <a:gd name="T45" fmla="*/ 26 h 146"/>
              <a:gd name="T46" fmla="*/ 61 w 145"/>
              <a:gd name="T47" fmla="*/ 31 h 146"/>
              <a:gd name="T48" fmla="*/ 61 w 145"/>
              <a:gd name="T49" fmla="*/ 61 h 146"/>
              <a:gd name="T50" fmla="*/ 30 w 145"/>
              <a:gd name="T51" fmla="*/ 61 h 146"/>
              <a:gd name="T52" fmla="*/ 26 w 145"/>
              <a:gd name="T53" fmla="*/ 63 h 146"/>
              <a:gd name="T54" fmla="*/ 24 w 145"/>
              <a:gd name="T55" fmla="*/ 67 h 146"/>
              <a:gd name="T56" fmla="*/ 24 w 145"/>
              <a:gd name="T57" fmla="*/ 79 h 146"/>
              <a:gd name="T58" fmla="*/ 26 w 145"/>
              <a:gd name="T59" fmla="*/ 83 h 146"/>
              <a:gd name="T60" fmla="*/ 30 w 145"/>
              <a:gd name="T61" fmla="*/ 85 h 146"/>
              <a:gd name="T62" fmla="*/ 61 w 145"/>
              <a:gd name="T63" fmla="*/ 85 h 146"/>
              <a:gd name="T64" fmla="*/ 61 w 145"/>
              <a:gd name="T65" fmla="*/ 115 h 146"/>
              <a:gd name="T66" fmla="*/ 62 w 145"/>
              <a:gd name="T67" fmla="*/ 120 h 146"/>
              <a:gd name="T68" fmla="*/ 67 w 145"/>
              <a:gd name="T69" fmla="*/ 121 h 146"/>
              <a:gd name="T70" fmla="*/ 79 w 145"/>
              <a:gd name="T71" fmla="*/ 121 h 146"/>
              <a:gd name="T72" fmla="*/ 83 w 145"/>
              <a:gd name="T73" fmla="*/ 120 h 146"/>
              <a:gd name="T74" fmla="*/ 85 w 145"/>
              <a:gd name="T75" fmla="*/ 115 h 146"/>
              <a:gd name="T76" fmla="*/ 85 w 145"/>
              <a:gd name="T77" fmla="*/ 85 h 146"/>
              <a:gd name="T78" fmla="*/ 115 w 145"/>
              <a:gd name="T79" fmla="*/ 85 h 146"/>
              <a:gd name="T80" fmla="*/ 119 w 145"/>
              <a:gd name="T81" fmla="*/ 83 h 146"/>
              <a:gd name="T82" fmla="*/ 121 w 145"/>
              <a:gd name="T83"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6" y="0"/>
                  <a:pt x="132" y="3"/>
                  <a:pt x="137" y="8"/>
                </a:cubicBezTo>
                <a:cubicBezTo>
                  <a:pt x="143" y="14"/>
                  <a:pt x="145" y="20"/>
                  <a:pt x="145" y="28"/>
                </a:cubicBezTo>
                <a:close/>
                <a:moveTo>
                  <a:pt x="121" y="79"/>
                </a:moveTo>
                <a:cubicBezTo>
                  <a:pt x="121" y="67"/>
                  <a:pt x="121" y="67"/>
                  <a:pt x="121" y="67"/>
                </a:cubicBezTo>
                <a:cubicBezTo>
                  <a:pt x="121" y="65"/>
                  <a:pt x="121" y="64"/>
                  <a:pt x="119" y="63"/>
                </a:cubicBezTo>
                <a:cubicBezTo>
                  <a:pt x="118" y="61"/>
                  <a:pt x="117" y="61"/>
                  <a:pt x="115" y="61"/>
                </a:cubicBezTo>
                <a:cubicBezTo>
                  <a:pt x="85" y="61"/>
                  <a:pt x="85" y="61"/>
                  <a:pt x="85" y="61"/>
                </a:cubicBezTo>
                <a:cubicBezTo>
                  <a:pt x="85" y="31"/>
                  <a:pt x="85" y="31"/>
                  <a:pt x="85" y="31"/>
                </a:cubicBezTo>
                <a:cubicBezTo>
                  <a:pt x="85" y="29"/>
                  <a:pt x="84" y="28"/>
                  <a:pt x="83" y="26"/>
                </a:cubicBezTo>
                <a:cubicBezTo>
                  <a:pt x="82" y="25"/>
                  <a:pt x="80" y="25"/>
                  <a:pt x="79" y="25"/>
                </a:cubicBezTo>
                <a:cubicBezTo>
                  <a:pt x="67" y="25"/>
                  <a:pt x="67" y="25"/>
                  <a:pt x="67" y="25"/>
                </a:cubicBezTo>
                <a:cubicBezTo>
                  <a:pt x="65" y="25"/>
                  <a:pt x="64" y="25"/>
                  <a:pt x="62" y="26"/>
                </a:cubicBezTo>
                <a:cubicBezTo>
                  <a:pt x="61" y="28"/>
                  <a:pt x="61" y="29"/>
                  <a:pt x="61" y="31"/>
                </a:cubicBezTo>
                <a:cubicBezTo>
                  <a:pt x="61" y="61"/>
                  <a:pt x="61" y="61"/>
                  <a:pt x="61" y="61"/>
                </a:cubicBezTo>
                <a:cubicBezTo>
                  <a:pt x="30" y="61"/>
                  <a:pt x="30" y="61"/>
                  <a:pt x="30" y="61"/>
                </a:cubicBezTo>
                <a:cubicBezTo>
                  <a:pt x="29" y="61"/>
                  <a:pt x="27" y="61"/>
                  <a:pt x="26" y="63"/>
                </a:cubicBezTo>
                <a:cubicBezTo>
                  <a:pt x="25" y="64"/>
                  <a:pt x="24" y="65"/>
                  <a:pt x="24" y="67"/>
                </a:cubicBezTo>
                <a:cubicBezTo>
                  <a:pt x="24" y="79"/>
                  <a:pt x="24" y="79"/>
                  <a:pt x="24" y="79"/>
                </a:cubicBezTo>
                <a:cubicBezTo>
                  <a:pt x="24" y="81"/>
                  <a:pt x="25" y="82"/>
                  <a:pt x="26" y="83"/>
                </a:cubicBezTo>
                <a:cubicBezTo>
                  <a:pt x="27" y="84"/>
                  <a:pt x="29" y="85"/>
                  <a:pt x="30" y="85"/>
                </a:cubicBezTo>
                <a:cubicBezTo>
                  <a:pt x="61" y="85"/>
                  <a:pt x="61" y="85"/>
                  <a:pt x="61" y="85"/>
                </a:cubicBezTo>
                <a:cubicBezTo>
                  <a:pt x="61" y="115"/>
                  <a:pt x="61" y="115"/>
                  <a:pt x="61" y="115"/>
                </a:cubicBezTo>
                <a:cubicBezTo>
                  <a:pt x="61" y="117"/>
                  <a:pt x="61" y="118"/>
                  <a:pt x="62" y="120"/>
                </a:cubicBezTo>
                <a:cubicBezTo>
                  <a:pt x="64" y="121"/>
                  <a:pt x="65" y="121"/>
                  <a:pt x="67" y="121"/>
                </a:cubicBezTo>
                <a:cubicBezTo>
                  <a:pt x="79" y="121"/>
                  <a:pt x="79" y="121"/>
                  <a:pt x="79" y="121"/>
                </a:cubicBezTo>
                <a:cubicBezTo>
                  <a:pt x="80" y="121"/>
                  <a:pt x="82" y="121"/>
                  <a:pt x="83" y="120"/>
                </a:cubicBezTo>
                <a:cubicBezTo>
                  <a:pt x="84" y="118"/>
                  <a:pt x="85" y="117"/>
                  <a:pt x="85" y="115"/>
                </a:cubicBezTo>
                <a:cubicBezTo>
                  <a:pt x="85" y="85"/>
                  <a:pt x="85" y="85"/>
                  <a:pt x="85" y="85"/>
                </a:cubicBezTo>
                <a:cubicBezTo>
                  <a:pt x="115" y="85"/>
                  <a:pt x="115" y="85"/>
                  <a:pt x="115" y="85"/>
                </a:cubicBezTo>
                <a:cubicBezTo>
                  <a:pt x="117" y="85"/>
                  <a:pt x="118" y="84"/>
                  <a:pt x="119" y="83"/>
                </a:cubicBezTo>
                <a:cubicBezTo>
                  <a:pt x="121" y="82"/>
                  <a:pt x="121" y="81"/>
                  <a:pt x="121"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1" name="Freeform 232"/>
          <p:cNvSpPr>
            <a:spLocks noEditPoints="1"/>
          </p:cNvSpPr>
          <p:nvPr/>
        </p:nvSpPr>
        <p:spPr bwMode="auto">
          <a:xfrm>
            <a:off x="9798931" y="4182662"/>
            <a:ext cx="126954" cy="131117"/>
          </a:xfrm>
          <a:custGeom>
            <a:avLst/>
            <a:gdLst>
              <a:gd name="T0" fmla="*/ 55 w 92"/>
              <a:gd name="T1" fmla="*/ 86 h 94"/>
              <a:gd name="T2" fmla="*/ 54 w 92"/>
              <a:gd name="T3" fmla="*/ 88 h 94"/>
              <a:gd name="T4" fmla="*/ 50 w 92"/>
              <a:gd name="T5" fmla="*/ 93 h 94"/>
              <a:gd name="T6" fmla="*/ 48 w 92"/>
              <a:gd name="T7" fmla="*/ 94 h 94"/>
              <a:gd name="T8" fmla="*/ 45 w 92"/>
              <a:gd name="T9" fmla="*/ 93 h 94"/>
              <a:gd name="T10" fmla="*/ 1 w 92"/>
              <a:gd name="T11" fmla="*/ 49 h 94"/>
              <a:gd name="T12" fmla="*/ 0 w 92"/>
              <a:gd name="T13" fmla="*/ 47 h 94"/>
              <a:gd name="T14" fmla="*/ 1 w 92"/>
              <a:gd name="T15" fmla="*/ 45 h 94"/>
              <a:gd name="T16" fmla="*/ 45 w 92"/>
              <a:gd name="T17" fmla="*/ 1 h 94"/>
              <a:gd name="T18" fmla="*/ 48 w 92"/>
              <a:gd name="T19" fmla="*/ 0 h 94"/>
              <a:gd name="T20" fmla="*/ 50 w 92"/>
              <a:gd name="T21" fmla="*/ 1 h 94"/>
              <a:gd name="T22" fmla="*/ 54 w 92"/>
              <a:gd name="T23" fmla="*/ 5 h 94"/>
              <a:gd name="T24" fmla="*/ 55 w 92"/>
              <a:gd name="T25" fmla="*/ 8 h 94"/>
              <a:gd name="T26" fmla="*/ 54 w 92"/>
              <a:gd name="T27" fmla="*/ 10 h 94"/>
              <a:gd name="T28" fmla="*/ 17 w 92"/>
              <a:gd name="T29" fmla="*/ 47 h 94"/>
              <a:gd name="T30" fmla="*/ 54 w 92"/>
              <a:gd name="T31" fmla="*/ 84 h 94"/>
              <a:gd name="T32" fmla="*/ 55 w 92"/>
              <a:gd name="T33" fmla="*/ 86 h 94"/>
              <a:gd name="T34" fmla="*/ 92 w 92"/>
              <a:gd name="T35" fmla="*/ 86 h 94"/>
              <a:gd name="T36" fmla="*/ 91 w 92"/>
              <a:gd name="T37" fmla="*/ 88 h 94"/>
              <a:gd name="T38" fmla="*/ 86 w 92"/>
              <a:gd name="T39" fmla="*/ 93 h 94"/>
              <a:gd name="T40" fmla="*/ 84 w 92"/>
              <a:gd name="T41" fmla="*/ 94 h 94"/>
              <a:gd name="T42" fmla="*/ 82 w 92"/>
              <a:gd name="T43" fmla="*/ 93 h 94"/>
              <a:gd name="T44" fmla="*/ 38 w 92"/>
              <a:gd name="T45" fmla="*/ 49 h 94"/>
              <a:gd name="T46" fmla="*/ 37 w 92"/>
              <a:gd name="T47" fmla="*/ 47 h 94"/>
              <a:gd name="T48" fmla="*/ 38 w 92"/>
              <a:gd name="T49" fmla="*/ 45 h 94"/>
              <a:gd name="T50" fmla="*/ 82 w 92"/>
              <a:gd name="T51" fmla="*/ 1 h 94"/>
              <a:gd name="T52" fmla="*/ 84 w 92"/>
              <a:gd name="T53" fmla="*/ 0 h 94"/>
              <a:gd name="T54" fmla="*/ 86 w 92"/>
              <a:gd name="T55" fmla="*/ 1 h 94"/>
              <a:gd name="T56" fmla="*/ 91 w 92"/>
              <a:gd name="T57" fmla="*/ 5 h 94"/>
              <a:gd name="T58" fmla="*/ 92 w 92"/>
              <a:gd name="T59" fmla="*/ 8 h 94"/>
              <a:gd name="T60" fmla="*/ 91 w 92"/>
              <a:gd name="T61" fmla="*/ 10 h 94"/>
              <a:gd name="T62" fmla="*/ 54 w 92"/>
              <a:gd name="T63" fmla="*/ 47 h 94"/>
              <a:gd name="T64" fmla="*/ 91 w 92"/>
              <a:gd name="T65" fmla="*/ 84 h 94"/>
              <a:gd name="T66" fmla="*/ 92 w 92"/>
              <a:gd name="T6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94">
                <a:moveTo>
                  <a:pt x="55" y="86"/>
                </a:moveTo>
                <a:cubicBezTo>
                  <a:pt x="55" y="87"/>
                  <a:pt x="55" y="88"/>
                  <a:pt x="54" y="88"/>
                </a:cubicBezTo>
                <a:cubicBezTo>
                  <a:pt x="50" y="93"/>
                  <a:pt x="50" y="93"/>
                  <a:pt x="50" y="93"/>
                </a:cubicBezTo>
                <a:cubicBezTo>
                  <a:pt x="49" y="94"/>
                  <a:pt x="48" y="94"/>
                  <a:pt x="48" y="94"/>
                </a:cubicBezTo>
                <a:cubicBezTo>
                  <a:pt x="47" y="94"/>
                  <a:pt x="46" y="94"/>
                  <a:pt x="45" y="93"/>
                </a:cubicBezTo>
                <a:cubicBezTo>
                  <a:pt x="1" y="49"/>
                  <a:pt x="1" y="49"/>
                  <a:pt x="1" y="49"/>
                </a:cubicBezTo>
                <a:cubicBezTo>
                  <a:pt x="1" y="49"/>
                  <a:pt x="0" y="48"/>
                  <a:pt x="0" y="47"/>
                </a:cubicBezTo>
                <a:cubicBezTo>
                  <a:pt x="0" y="46"/>
                  <a:pt x="1" y="45"/>
                  <a:pt x="1" y="45"/>
                </a:cubicBezTo>
                <a:cubicBezTo>
                  <a:pt x="45" y="1"/>
                  <a:pt x="45" y="1"/>
                  <a:pt x="45" y="1"/>
                </a:cubicBezTo>
                <a:cubicBezTo>
                  <a:pt x="46" y="0"/>
                  <a:pt x="47" y="0"/>
                  <a:pt x="48" y="0"/>
                </a:cubicBezTo>
                <a:cubicBezTo>
                  <a:pt x="48" y="0"/>
                  <a:pt x="49" y="0"/>
                  <a:pt x="50" y="1"/>
                </a:cubicBezTo>
                <a:cubicBezTo>
                  <a:pt x="54" y="5"/>
                  <a:pt x="54" y="5"/>
                  <a:pt x="54" y="5"/>
                </a:cubicBezTo>
                <a:cubicBezTo>
                  <a:pt x="55" y="6"/>
                  <a:pt x="55" y="7"/>
                  <a:pt x="55" y="8"/>
                </a:cubicBezTo>
                <a:cubicBezTo>
                  <a:pt x="55" y="8"/>
                  <a:pt x="55" y="9"/>
                  <a:pt x="54" y="10"/>
                </a:cubicBezTo>
                <a:cubicBezTo>
                  <a:pt x="17" y="47"/>
                  <a:pt x="17" y="47"/>
                  <a:pt x="17" y="47"/>
                </a:cubicBezTo>
                <a:cubicBezTo>
                  <a:pt x="54" y="84"/>
                  <a:pt x="54" y="84"/>
                  <a:pt x="54" y="84"/>
                </a:cubicBezTo>
                <a:cubicBezTo>
                  <a:pt x="55" y="85"/>
                  <a:pt x="55" y="85"/>
                  <a:pt x="55" y="86"/>
                </a:cubicBezTo>
                <a:close/>
                <a:moveTo>
                  <a:pt x="92" y="86"/>
                </a:moveTo>
                <a:cubicBezTo>
                  <a:pt x="92" y="87"/>
                  <a:pt x="91" y="88"/>
                  <a:pt x="91" y="88"/>
                </a:cubicBezTo>
                <a:cubicBezTo>
                  <a:pt x="86" y="93"/>
                  <a:pt x="86" y="93"/>
                  <a:pt x="86" y="93"/>
                </a:cubicBezTo>
                <a:cubicBezTo>
                  <a:pt x="85" y="94"/>
                  <a:pt x="85" y="94"/>
                  <a:pt x="84" y="94"/>
                </a:cubicBezTo>
                <a:cubicBezTo>
                  <a:pt x="83" y="94"/>
                  <a:pt x="82" y="94"/>
                  <a:pt x="82" y="93"/>
                </a:cubicBezTo>
                <a:cubicBezTo>
                  <a:pt x="38" y="49"/>
                  <a:pt x="38" y="49"/>
                  <a:pt x="38" y="49"/>
                </a:cubicBezTo>
                <a:cubicBezTo>
                  <a:pt x="37" y="49"/>
                  <a:pt x="37" y="48"/>
                  <a:pt x="37" y="47"/>
                </a:cubicBezTo>
                <a:cubicBezTo>
                  <a:pt x="37" y="46"/>
                  <a:pt x="37" y="45"/>
                  <a:pt x="38" y="45"/>
                </a:cubicBezTo>
                <a:cubicBezTo>
                  <a:pt x="82" y="1"/>
                  <a:pt x="82" y="1"/>
                  <a:pt x="82" y="1"/>
                </a:cubicBezTo>
                <a:cubicBezTo>
                  <a:pt x="82" y="0"/>
                  <a:pt x="83" y="0"/>
                  <a:pt x="84" y="0"/>
                </a:cubicBezTo>
                <a:cubicBezTo>
                  <a:pt x="85" y="0"/>
                  <a:pt x="85" y="0"/>
                  <a:pt x="86" y="1"/>
                </a:cubicBezTo>
                <a:cubicBezTo>
                  <a:pt x="91" y="5"/>
                  <a:pt x="91" y="5"/>
                  <a:pt x="91" y="5"/>
                </a:cubicBezTo>
                <a:cubicBezTo>
                  <a:pt x="91" y="6"/>
                  <a:pt x="92" y="7"/>
                  <a:pt x="92" y="8"/>
                </a:cubicBezTo>
                <a:cubicBezTo>
                  <a:pt x="92" y="8"/>
                  <a:pt x="91" y="9"/>
                  <a:pt x="91" y="10"/>
                </a:cubicBezTo>
                <a:cubicBezTo>
                  <a:pt x="54" y="47"/>
                  <a:pt x="54" y="47"/>
                  <a:pt x="54" y="47"/>
                </a:cubicBezTo>
                <a:cubicBezTo>
                  <a:pt x="91" y="84"/>
                  <a:pt x="91" y="84"/>
                  <a:pt x="91" y="84"/>
                </a:cubicBezTo>
                <a:cubicBezTo>
                  <a:pt x="91" y="85"/>
                  <a:pt x="92" y="85"/>
                  <a:pt x="92" y="8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2" name="Freeform 233"/>
          <p:cNvSpPr>
            <a:spLocks noEditPoints="1"/>
          </p:cNvSpPr>
          <p:nvPr/>
        </p:nvSpPr>
        <p:spPr bwMode="auto">
          <a:xfrm>
            <a:off x="9990401" y="4182662"/>
            <a:ext cx="126954" cy="131117"/>
          </a:xfrm>
          <a:custGeom>
            <a:avLst/>
            <a:gdLst>
              <a:gd name="T0" fmla="*/ 55 w 91"/>
              <a:gd name="T1" fmla="*/ 47 h 94"/>
              <a:gd name="T2" fmla="*/ 54 w 91"/>
              <a:gd name="T3" fmla="*/ 49 h 94"/>
              <a:gd name="T4" fmla="*/ 10 w 91"/>
              <a:gd name="T5" fmla="*/ 93 h 94"/>
              <a:gd name="T6" fmla="*/ 8 w 91"/>
              <a:gd name="T7" fmla="*/ 94 h 94"/>
              <a:gd name="T8" fmla="*/ 6 w 91"/>
              <a:gd name="T9" fmla="*/ 93 h 94"/>
              <a:gd name="T10" fmla="*/ 1 w 91"/>
              <a:gd name="T11" fmla="*/ 88 h 94"/>
              <a:gd name="T12" fmla="*/ 0 w 91"/>
              <a:gd name="T13" fmla="*/ 86 h 94"/>
              <a:gd name="T14" fmla="*/ 1 w 91"/>
              <a:gd name="T15" fmla="*/ 84 h 94"/>
              <a:gd name="T16" fmla="*/ 38 w 91"/>
              <a:gd name="T17" fmla="*/ 47 h 94"/>
              <a:gd name="T18" fmla="*/ 1 w 91"/>
              <a:gd name="T19" fmla="*/ 10 h 94"/>
              <a:gd name="T20" fmla="*/ 0 w 91"/>
              <a:gd name="T21" fmla="*/ 8 h 94"/>
              <a:gd name="T22" fmla="*/ 1 w 91"/>
              <a:gd name="T23" fmla="*/ 5 h 94"/>
              <a:gd name="T24" fmla="*/ 6 w 91"/>
              <a:gd name="T25" fmla="*/ 1 h 94"/>
              <a:gd name="T26" fmla="*/ 8 w 91"/>
              <a:gd name="T27" fmla="*/ 0 h 94"/>
              <a:gd name="T28" fmla="*/ 10 w 91"/>
              <a:gd name="T29" fmla="*/ 1 h 94"/>
              <a:gd name="T30" fmla="*/ 54 w 91"/>
              <a:gd name="T31" fmla="*/ 45 h 94"/>
              <a:gd name="T32" fmla="*/ 55 w 91"/>
              <a:gd name="T33" fmla="*/ 47 h 94"/>
              <a:gd name="T34" fmla="*/ 91 w 91"/>
              <a:gd name="T35" fmla="*/ 47 h 94"/>
              <a:gd name="T36" fmla="*/ 90 w 91"/>
              <a:gd name="T37" fmla="*/ 49 h 94"/>
              <a:gd name="T38" fmla="*/ 46 w 91"/>
              <a:gd name="T39" fmla="*/ 93 h 94"/>
              <a:gd name="T40" fmla="*/ 44 w 91"/>
              <a:gd name="T41" fmla="*/ 94 h 94"/>
              <a:gd name="T42" fmla="*/ 42 w 91"/>
              <a:gd name="T43" fmla="*/ 93 h 94"/>
              <a:gd name="T44" fmla="*/ 37 w 91"/>
              <a:gd name="T45" fmla="*/ 88 h 94"/>
              <a:gd name="T46" fmla="*/ 36 w 91"/>
              <a:gd name="T47" fmla="*/ 86 h 94"/>
              <a:gd name="T48" fmla="*/ 37 w 91"/>
              <a:gd name="T49" fmla="*/ 84 h 94"/>
              <a:gd name="T50" fmla="*/ 74 w 91"/>
              <a:gd name="T51" fmla="*/ 47 h 94"/>
              <a:gd name="T52" fmla="*/ 37 w 91"/>
              <a:gd name="T53" fmla="*/ 10 h 94"/>
              <a:gd name="T54" fmla="*/ 36 w 91"/>
              <a:gd name="T55" fmla="*/ 8 h 94"/>
              <a:gd name="T56" fmla="*/ 37 w 91"/>
              <a:gd name="T57" fmla="*/ 5 h 94"/>
              <a:gd name="T58" fmla="*/ 42 w 91"/>
              <a:gd name="T59" fmla="*/ 1 h 94"/>
              <a:gd name="T60" fmla="*/ 44 w 91"/>
              <a:gd name="T61" fmla="*/ 0 h 94"/>
              <a:gd name="T62" fmla="*/ 46 w 91"/>
              <a:gd name="T63" fmla="*/ 1 h 94"/>
              <a:gd name="T64" fmla="*/ 90 w 91"/>
              <a:gd name="T65" fmla="*/ 45 h 94"/>
              <a:gd name="T66" fmla="*/ 91 w 91"/>
              <a:gd name="T67"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4">
                <a:moveTo>
                  <a:pt x="55" y="47"/>
                </a:moveTo>
                <a:cubicBezTo>
                  <a:pt x="55" y="48"/>
                  <a:pt x="55" y="49"/>
                  <a:pt x="54" y="49"/>
                </a:cubicBezTo>
                <a:cubicBezTo>
                  <a:pt x="10" y="93"/>
                  <a:pt x="10" y="93"/>
                  <a:pt x="10" y="93"/>
                </a:cubicBezTo>
                <a:cubicBezTo>
                  <a:pt x="9" y="94"/>
                  <a:pt x="9" y="94"/>
                  <a:pt x="8" y="94"/>
                </a:cubicBezTo>
                <a:cubicBezTo>
                  <a:pt x="7" y="94"/>
                  <a:pt x="6" y="94"/>
                  <a:pt x="6" y="93"/>
                </a:cubicBezTo>
                <a:cubicBezTo>
                  <a:pt x="1" y="88"/>
                  <a:pt x="1" y="88"/>
                  <a:pt x="1" y="88"/>
                </a:cubicBezTo>
                <a:cubicBezTo>
                  <a:pt x="0" y="88"/>
                  <a:pt x="0" y="87"/>
                  <a:pt x="0" y="86"/>
                </a:cubicBezTo>
                <a:cubicBezTo>
                  <a:pt x="0" y="85"/>
                  <a:pt x="0" y="85"/>
                  <a:pt x="1" y="84"/>
                </a:cubicBezTo>
                <a:cubicBezTo>
                  <a:pt x="38" y="47"/>
                  <a:pt x="38" y="47"/>
                  <a:pt x="38" y="47"/>
                </a:cubicBezTo>
                <a:cubicBezTo>
                  <a:pt x="1" y="10"/>
                  <a:pt x="1" y="10"/>
                  <a:pt x="1" y="10"/>
                </a:cubicBezTo>
                <a:cubicBezTo>
                  <a:pt x="0" y="9"/>
                  <a:pt x="0" y="8"/>
                  <a:pt x="0" y="8"/>
                </a:cubicBezTo>
                <a:cubicBezTo>
                  <a:pt x="0" y="7"/>
                  <a:pt x="0" y="6"/>
                  <a:pt x="1" y="5"/>
                </a:cubicBezTo>
                <a:cubicBezTo>
                  <a:pt x="6" y="1"/>
                  <a:pt x="6" y="1"/>
                  <a:pt x="6" y="1"/>
                </a:cubicBezTo>
                <a:cubicBezTo>
                  <a:pt x="6" y="0"/>
                  <a:pt x="7" y="0"/>
                  <a:pt x="8" y="0"/>
                </a:cubicBezTo>
                <a:cubicBezTo>
                  <a:pt x="9" y="0"/>
                  <a:pt x="9" y="0"/>
                  <a:pt x="10" y="1"/>
                </a:cubicBezTo>
                <a:cubicBezTo>
                  <a:pt x="54" y="45"/>
                  <a:pt x="54" y="45"/>
                  <a:pt x="54" y="45"/>
                </a:cubicBezTo>
                <a:cubicBezTo>
                  <a:pt x="55" y="45"/>
                  <a:pt x="55" y="46"/>
                  <a:pt x="55" y="47"/>
                </a:cubicBezTo>
                <a:close/>
                <a:moveTo>
                  <a:pt x="91" y="47"/>
                </a:moveTo>
                <a:cubicBezTo>
                  <a:pt x="91" y="48"/>
                  <a:pt x="91" y="49"/>
                  <a:pt x="90" y="49"/>
                </a:cubicBezTo>
                <a:cubicBezTo>
                  <a:pt x="46" y="93"/>
                  <a:pt x="46" y="93"/>
                  <a:pt x="46" y="93"/>
                </a:cubicBezTo>
                <a:cubicBezTo>
                  <a:pt x="46" y="94"/>
                  <a:pt x="45" y="94"/>
                  <a:pt x="44" y="94"/>
                </a:cubicBezTo>
                <a:cubicBezTo>
                  <a:pt x="43" y="94"/>
                  <a:pt x="42" y="94"/>
                  <a:pt x="42" y="93"/>
                </a:cubicBezTo>
                <a:cubicBezTo>
                  <a:pt x="37" y="88"/>
                  <a:pt x="37" y="88"/>
                  <a:pt x="37" y="88"/>
                </a:cubicBezTo>
                <a:cubicBezTo>
                  <a:pt x="36" y="88"/>
                  <a:pt x="36" y="87"/>
                  <a:pt x="36" y="86"/>
                </a:cubicBezTo>
                <a:cubicBezTo>
                  <a:pt x="36" y="85"/>
                  <a:pt x="36" y="85"/>
                  <a:pt x="37" y="84"/>
                </a:cubicBezTo>
                <a:cubicBezTo>
                  <a:pt x="74" y="47"/>
                  <a:pt x="74" y="47"/>
                  <a:pt x="74" y="47"/>
                </a:cubicBezTo>
                <a:cubicBezTo>
                  <a:pt x="37" y="10"/>
                  <a:pt x="37" y="10"/>
                  <a:pt x="37" y="10"/>
                </a:cubicBezTo>
                <a:cubicBezTo>
                  <a:pt x="36" y="9"/>
                  <a:pt x="36" y="8"/>
                  <a:pt x="36" y="8"/>
                </a:cubicBezTo>
                <a:cubicBezTo>
                  <a:pt x="36" y="7"/>
                  <a:pt x="36" y="6"/>
                  <a:pt x="37" y="5"/>
                </a:cubicBezTo>
                <a:cubicBezTo>
                  <a:pt x="42" y="1"/>
                  <a:pt x="42" y="1"/>
                  <a:pt x="42" y="1"/>
                </a:cubicBezTo>
                <a:cubicBezTo>
                  <a:pt x="42" y="0"/>
                  <a:pt x="43" y="0"/>
                  <a:pt x="44" y="0"/>
                </a:cubicBezTo>
                <a:cubicBezTo>
                  <a:pt x="45" y="0"/>
                  <a:pt x="46" y="0"/>
                  <a:pt x="46" y="1"/>
                </a:cubicBezTo>
                <a:cubicBezTo>
                  <a:pt x="90" y="45"/>
                  <a:pt x="90" y="45"/>
                  <a:pt x="90" y="45"/>
                </a:cubicBezTo>
                <a:cubicBezTo>
                  <a:pt x="91" y="45"/>
                  <a:pt x="91" y="46"/>
                  <a:pt x="91"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3" name="Freeform 234"/>
          <p:cNvSpPr>
            <a:spLocks noEditPoints="1"/>
          </p:cNvSpPr>
          <p:nvPr/>
        </p:nvSpPr>
        <p:spPr bwMode="auto">
          <a:xfrm>
            <a:off x="10194358" y="4180581"/>
            <a:ext cx="131117" cy="124871"/>
          </a:xfrm>
          <a:custGeom>
            <a:avLst/>
            <a:gdLst>
              <a:gd name="T0" fmla="*/ 95 w 95"/>
              <a:gd name="T1" fmla="*/ 47 h 91"/>
              <a:gd name="T2" fmla="*/ 94 w 95"/>
              <a:gd name="T3" fmla="*/ 49 h 91"/>
              <a:gd name="T4" fmla="*/ 89 w 95"/>
              <a:gd name="T5" fmla="*/ 54 h 91"/>
              <a:gd name="T6" fmla="*/ 87 w 95"/>
              <a:gd name="T7" fmla="*/ 55 h 91"/>
              <a:gd name="T8" fmla="*/ 85 w 95"/>
              <a:gd name="T9" fmla="*/ 54 h 91"/>
              <a:gd name="T10" fmla="*/ 48 w 95"/>
              <a:gd name="T11" fmla="*/ 17 h 91"/>
              <a:gd name="T12" fmla="*/ 10 w 95"/>
              <a:gd name="T13" fmla="*/ 54 h 91"/>
              <a:gd name="T14" fmla="*/ 8 w 95"/>
              <a:gd name="T15" fmla="*/ 55 h 91"/>
              <a:gd name="T16" fmla="*/ 6 w 95"/>
              <a:gd name="T17" fmla="*/ 54 h 91"/>
              <a:gd name="T18" fmla="*/ 1 w 95"/>
              <a:gd name="T19" fmla="*/ 49 h 91"/>
              <a:gd name="T20" fmla="*/ 0 w 95"/>
              <a:gd name="T21" fmla="*/ 47 h 91"/>
              <a:gd name="T22" fmla="*/ 1 w 95"/>
              <a:gd name="T23" fmla="*/ 45 h 91"/>
              <a:gd name="T24" fmla="*/ 45 w 95"/>
              <a:gd name="T25" fmla="*/ 1 h 91"/>
              <a:gd name="T26" fmla="*/ 48 w 95"/>
              <a:gd name="T27" fmla="*/ 0 h 91"/>
              <a:gd name="T28" fmla="*/ 50 w 95"/>
              <a:gd name="T29" fmla="*/ 1 h 91"/>
              <a:gd name="T30" fmla="*/ 94 w 95"/>
              <a:gd name="T31" fmla="*/ 45 h 91"/>
              <a:gd name="T32" fmla="*/ 95 w 95"/>
              <a:gd name="T33" fmla="*/ 47 h 91"/>
              <a:gd name="T34" fmla="*/ 95 w 95"/>
              <a:gd name="T35" fmla="*/ 83 h 91"/>
              <a:gd name="T36" fmla="*/ 94 w 95"/>
              <a:gd name="T37" fmla="*/ 85 h 91"/>
              <a:gd name="T38" fmla="*/ 89 w 95"/>
              <a:gd name="T39" fmla="*/ 90 h 91"/>
              <a:gd name="T40" fmla="*/ 87 w 95"/>
              <a:gd name="T41" fmla="*/ 91 h 91"/>
              <a:gd name="T42" fmla="*/ 85 w 95"/>
              <a:gd name="T43" fmla="*/ 90 h 91"/>
              <a:gd name="T44" fmla="*/ 48 w 95"/>
              <a:gd name="T45" fmla="*/ 53 h 91"/>
              <a:gd name="T46" fmla="*/ 10 w 95"/>
              <a:gd name="T47" fmla="*/ 90 h 91"/>
              <a:gd name="T48" fmla="*/ 8 w 95"/>
              <a:gd name="T49" fmla="*/ 91 h 91"/>
              <a:gd name="T50" fmla="*/ 6 w 95"/>
              <a:gd name="T51" fmla="*/ 90 h 91"/>
              <a:gd name="T52" fmla="*/ 1 w 95"/>
              <a:gd name="T53" fmla="*/ 85 h 91"/>
              <a:gd name="T54" fmla="*/ 0 w 95"/>
              <a:gd name="T55" fmla="*/ 83 h 91"/>
              <a:gd name="T56" fmla="*/ 1 w 95"/>
              <a:gd name="T57" fmla="*/ 81 h 91"/>
              <a:gd name="T58" fmla="*/ 45 w 95"/>
              <a:gd name="T59" fmla="*/ 37 h 91"/>
              <a:gd name="T60" fmla="*/ 48 w 95"/>
              <a:gd name="T61" fmla="*/ 36 h 91"/>
              <a:gd name="T62" fmla="*/ 50 w 95"/>
              <a:gd name="T63" fmla="*/ 37 h 91"/>
              <a:gd name="T64" fmla="*/ 94 w 95"/>
              <a:gd name="T65" fmla="*/ 81 h 91"/>
              <a:gd name="T66" fmla="*/ 95 w 95"/>
              <a:gd name="T67"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91">
                <a:moveTo>
                  <a:pt x="95" y="47"/>
                </a:moveTo>
                <a:cubicBezTo>
                  <a:pt x="95" y="48"/>
                  <a:pt x="94" y="49"/>
                  <a:pt x="94" y="49"/>
                </a:cubicBezTo>
                <a:cubicBezTo>
                  <a:pt x="89" y="54"/>
                  <a:pt x="89" y="54"/>
                  <a:pt x="89" y="54"/>
                </a:cubicBezTo>
                <a:cubicBezTo>
                  <a:pt x="89" y="54"/>
                  <a:pt x="88" y="55"/>
                  <a:pt x="87" y="55"/>
                </a:cubicBezTo>
                <a:cubicBezTo>
                  <a:pt x="86" y="55"/>
                  <a:pt x="85" y="54"/>
                  <a:pt x="85" y="54"/>
                </a:cubicBezTo>
                <a:cubicBezTo>
                  <a:pt x="48" y="17"/>
                  <a:pt x="48" y="17"/>
                  <a:pt x="48" y="17"/>
                </a:cubicBezTo>
                <a:cubicBezTo>
                  <a:pt x="10" y="54"/>
                  <a:pt x="10" y="54"/>
                  <a:pt x="10" y="54"/>
                </a:cubicBezTo>
                <a:cubicBezTo>
                  <a:pt x="10" y="54"/>
                  <a:pt x="9" y="55"/>
                  <a:pt x="8" y="55"/>
                </a:cubicBezTo>
                <a:cubicBezTo>
                  <a:pt x="7" y="55"/>
                  <a:pt x="7" y="54"/>
                  <a:pt x="6" y="54"/>
                </a:cubicBezTo>
                <a:cubicBezTo>
                  <a:pt x="1" y="49"/>
                  <a:pt x="1" y="49"/>
                  <a:pt x="1" y="49"/>
                </a:cubicBezTo>
                <a:cubicBezTo>
                  <a:pt x="1" y="49"/>
                  <a:pt x="0" y="48"/>
                  <a:pt x="0" y="47"/>
                </a:cubicBezTo>
                <a:cubicBezTo>
                  <a:pt x="0" y="46"/>
                  <a:pt x="1" y="45"/>
                  <a:pt x="1" y="45"/>
                </a:cubicBezTo>
                <a:cubicBezTo>
                  <a:pt x="45" y="1"/>
                  <a:pt x="45" y="1"/>
                  <a:pt x="45" y="1"/>
                </a:cubicBezTo>
                <a:cubicBezTo>
                  <a:pt x="46" y="0"/>
                  <a:pt x="47" y="0"/>
                  <a:pt x="48" y="0"/>
                </a:cubicBezTo>
                <a:cubicBezTo>
                  <a:pt x="48" y="0"/>
                  <a:pt x="49" y="0"/>
                  <a:pt x="50" y="1"/>
                </a:cubicBezTo>
                <a:cubicBezTo>
                  <a:pt x="94" y="45"/>
                  <a:pt x="94" y="45"/>
                  <a:pt x="94" y="45"/>
                </a:cubicBezTo>
                <a:cubicBezTo>
                  <a:pt x="94" y="45"/>
                  <a:pt x="95" y="46"/>
                  <a:pt x="95" y="47"/>
                </a:cubicBezTo>
                <a:close/>
                <a:moveTo>
                  <a:pt x="95" y="83"/>
                </a:moveTo>
                <a:cubicBezTo>
                  <a:pt x="95" y="84"/>
                  <a:pt x="94" y="85"/>
                  <a:pt x="94" y="85"/>
                </a:cubicBezTo>
                <a:cubicBezTo>
                  <a:pt x="89" y="90"/>
                  <a:pt x="89" y="90"/>
                  <a:pt x="89" y="90"/>
                </a:cubicBezTo>
                <a:cubicBezTo>
                  <a:pt x="89" y="91"/>
                  <a:pt x="88" y="91"/>
                  <a:pt x="87" y="91"/>
                </a:cubicBezTo>
                <a:cubicBezTo>
                  <a:pt x="86" y="91"/>
                  <a:pt x="85" y="91"/>
                  <a:pt x="85" y="90"/>
                </a:cubicBezTo>
                <a:cubicBezTo>
                  <a:pt x="48" y="53"/>
                  <a:pt x="48" y="53"/>
                  <a:pt x="48" y="53"/>
                </a:cubicBezTo>
                <a:cubicBezTo>
                  <a:pt x="10" y="90"/>
                  <a:pt x="10" y="90"/>
                  <a:pt x="10" y="90"/>
                </a:cubicBezTo>
                <a:cubicBezTo>
                  <a:pt x="10" y="91"/>
                  <a:pt x="9" y="91"/>
                  <a:pt x="8" y="91"/>
                </a:cubicBezTo>
                <a:cubicBezTo>
                  <a:pt x="7" y="91"/>
                  <a:pt x="7" y="91"/>
                  <a:pt x="6" y="90"/>
                </a:cubicBezTo>
                <a:cubicBezTo>
                  <a:pt x="1" y="85"/>
                  <a:pt x="1" y="85"/>
                  <a:pt x="1" y="85"/>
                </a:cubicBezTo>
                <a:cubicBezTo>
                  <a:pt x="1" y="85"/>
                  <a:pt x="0" y="84"/>
                  <a:pt x="0" y="83"/>
                </a:cubicBezTo>
                <a:cubicBezTo>
                  <a:pt x="0" y="82"/>
                  <a:pt x="1" y="82"/>
                  <a:pt x="1" y="81"/>
                </a:cubicBezTo>
                <a:cubicBezTo>
                  <a:pt x="45" y="37"/>
                  <a:pt x="45" y="37"/>
                  <a:pt x="45" y="37"/>
                </a:cubicBezTo>
                <a:cubicBezTo>
                  <a:pt x="46" y="36"/>
                  <a:pt x="47" y="36"/>
                  <a:pt x="48" y="36"/>
                </a:cubicBezTo>
                <a:cubicBezTo>
                  <a:pt x="48" y="36"/>
                  <a:pt x="49" y="36"/>
                  <a:pt x="50" y="37"/>
                </a:cubicBezTo>
                <a:cubicBezTo>
                  <a:pt x="94" y="81"/>
                  <a:pt x="94" y="81"/>
                  <a:pt x="94" y="81"/>
                </a:cubicBezTo>
                <a:cubicBezTo>
                  <a:pt x="94" y="82"/>
                  <a:pt x="95" y="82"/>
                  <a:pt x="95" y="8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4" name="Freeform 235"/>
          <p:cNvSpPr>
            <a:spLocks noEditPoints="1"/>
          </p:cNvSpPr>
          <p:nvPr/>
        </p:nvSpPr>
        <p:spPr bwMode="auto">
          <a:xfrm>
            <a:off x="10406642" y="4176420"/>
            <a:ext cx="129034" cy="124871"/>
          </a:xfrm>
          <a:custGeom>
            <a:avLst/>
            <a:gdLst>
              <a:gd name="T0" fmla="*/ 94 w 94"/>
              <a:gd name="T1" fmla="*/ 8 h 91"/>
              <a:gd name="T2" fmla="*/ 94 w 94"/>
              <a:gd name="T3" fmla="*/ 10 h 91"/>
              <a:gd name="T4" fmla="*/ 49 w 94"/>
              <a:gd name="T5" fmla="*/ 54 h 91"/>
              <a:gd name="T6" fmla="*/ 47 w 94"/>
              <a:gd name="T7" fmla="*/ 55 h 91"/>
              <a:gd name="T8" fmla="*/ 45 w 94"/>
              <a:gd name="T9" fmla="*/ 54 h 91"/>
              <a:gd name="T10" fmla="*/ 1 w 94"/>
              <a:gd name="T11" fmla="*/ 10 h 91"/>
              <a:gd name="T12" fmla="*/ 0 w 94"/>
              <a:gd name="T13" fmla="*/ 8 h 91"/>
              <a:gd name="T14" fmla="*/ 1 w 94"/>
              <a:gd name="T15" fmla="*/ 5 h 91"/>
              <a:gd name="T16" fmla="*/ 6 w 94"/>
              <a:gd name="T17" fmla="*/ 1 h 91"/>
              <a:gd name="T18" fmla="*/ 8 w 94"/>
              <a:gd name="T19" fmla="*/ 0 h 91"/>
              <a:gd name="T20" fmla="*/ 10 w 94"/>
              <a:gd name="T21" fmla="*/ 1 h 91"/>
              <a:gd name="T22" fmla="*/ 47 w 94"/>
              <a:gd name="T23" fmla="*/ 38 h 91"/>
              <a:gd name="T24" fmla="*/ 84 w 94"/>
              <a:gd name="T25" fmla="*/ 1 h 91"/>
              <a:gd name="T26" fmla="*/ 87 w 94"/>
              <a:gd name="T27" fmla="*/ 0 h 91"/>
              <a:gd name="T28" fmla="*/ 89 w 94"/>
              <a:gd name="T29" fmla="*/ 1 h 91"/>
              <a:gd name="T30" fmla="*/ 94 w 94"/>
              <a:gd name="T31" fmla="*/ 5 h 91"/>
              <a:gd name="T32" fmla="*/ 94 w 94"/>
              <a:gd name="T33" fmla="*/ 8 h 91"/>
              <a:gd name="T34" fmla="*/ 94 w 94"/>
              <a:gd name="T35" fmla="*/ 44 h 91"/>
              <a:gd name="T36" fmla="*/ 94 w 94"/>
              <a:gd name="T37" fmla="*/ 46 h 91"/>
              <a:gd name="T38" fmla="*/ 49 w 94"/>
              <a:gd name="T39" fmla="*/ 90 h 91"/>
              <a:gd name="T40" fmla="*/ 47 w 94"/>
              <a:gd name="T41" fmla="*/ 91 h 91"/>
              <a:gd name="T42" fmla="*/ 45 w 94"/>
              <a:gd name="T43" fmla="*/ 90 h 91"/>
              <a:gd name="T44" fmla="*/ 1 w 94"/>
              <a:gd name="T45" fmla="*/ 46 h 91"/>
              <a:gd name="T46" fmla="*/ 0 w 94"/>
              <a:gd name="T47" fmla="*/ 44 h 91"/>
              <a:gd name="T48" fmla="*/ 1 w 94"/>
              <a:gd name="T49" fmla="*/ 42 h 91"/>
              <a:gd name="T50" fmla="*/ 6 w 94"/>
              <a:gd name="T51" fmla="*/ 37 h 91"/>
              <a:gd name="T52" fmla="*/ 8 w 94"/>
              <a:gd name="T53" fmla="*/ 36 h 91"/>
              <a:gd name="T54" fmla="*/ 10 w 94"/>
              <a:gd name="T55" fmla="*/ 37 h 91"/>
              <a:gd name="T56" fmla="*/ 47 w 94"/>
              <a:gd name="T57" fmla="*/ 74 h 91"/>
              <a:gd name="T58" fmla="*/ 84 w 94"/>
              <a:gd name="T59" fmla="*/ 37 h 91"/>
              <a:gd name="T60" fmla="*/ 87 w 94"/>
              <a:gd name="T61" fmla="*/ 36 h 91"/>
              <a:gd name="T62" fmla="*/ 89 w 94"/>
              <a:gd name="T63" fmla="*/ 37 h 91"/>
              <a:gd name="T64" fmla="*/ 94 w 94"/>
              <a:gd name="T65" fmla="*/ 42 h 91"/>
              <a:gd name="T66" fmla="*/ 94 w 94"/>
              <a:gd name="T67" fmla="*/ 4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1">
                <a:moveTo>
                  <a:pt x="94" y="8"/>
                </a:moveTo>
                <a:cubicBezTo>
                  <a:pt x="94" y="8"/>
                  <a:pt x="94" y="9"/>
                  <a:pt x="94" y="10"/>
                </a:cubicBezTo>
                <a:cubicBezTo>
                  <a:pt x="49" y="54"/>
                  <a:pt x="49" y="54"/>
                  <a:pt x="49" y="54"/>
                </a:cubicBezTo>
                <a:cubicBezTo>
                  <a:pt x="49" y="54"/>
                  <a:pt x="48" y="55"/>
                  <a:pt x="47" y="55"/>
                </a:cubicBezTo>
                <a:cubicBezTo>
                  <a:pt x="46" y="55"/>
                  <a:pt x="46" y="54"/>
                  <a:pt x="45" y="54"/>
                </a:cubicBezTo>
                <a:cubicBezTo>
                  <a:pt x="1" y="10"/>
                  <a:pt x="1" y="10"/>
                  <a:pt x="1" y="10"/>
                </a:cubicBezTo>
                <a:cubicBezTo>
                  <a:pt x="0" y="9"/>
                  <a:pt x="0" y="8"/>
                  <a:pt x="0" y="8"/>
                </a:cubicBezTo>
                <a:cubicBezTo>
                  <a:pt x="0" y="7"/>
                  <a:pt x="0" y="6"/>
                  <a:pt x="1" y="5"/>
                </a:cubicBezTo>
                <a:cubicBezTo>
                  <a:pt x="6" y="1"/>
                  <a:pt x="6" y="1"/>
                  <a:pt x="6" y="1"/>
                </a:cubicBezTo>
                <a:cubicBezTo>
                  <a:pt x="6" y="0"/>
                  <a:pt x="7" y="0"/>
                  <a:pt x="8" y="0"/>
                </a:cubicBezTo>
                <a:cubicBezTo>
                  <a:pt x="9" y="0"/>
                  <a:pt x="9" y="0"/>
                  <a:pt x="10" y="1"/>
                </a:cubicBezTo>
                <a:cubicBezTo>
                  <a:pt x="47" y="38"/>
                  <a:pt x="47" y="38"/>
                  <a:pt x="47" y="38"/>
                </a:cubicBezTo>
                <a:cubicBezTo>
                  <a:pt x="84" y="1"/>
                  <a:pt x="84" y="1"/>
                  <a:pt x="84" y="1"/>
                </a:cubicBezTo>
                <a:cubicBezTo>
                  <a:pt x="85" y="0"/>
                  <a:pt x="86" y="0"/>
                  <a:pt x="87" y="0"/>
                </a:cubicBezTo>
                <a:cubicBezTo>
                  <a:pt x="87" y="0"/>
                  <a:pt x="88" y="0"/>
                  <a:pt x="89" y="1"/>
                </a:cubicBezTo>
                <a:cubicBezTo>
                  <a:pt x="94" y="5"/>
                  <a:pt x="94" y="5"/>
                  <a:pt x="94" y="5"/>
                </a:cubicBezTo>
                <a:cubicBezTo>
                  <a:pt x="94" y="6"/>
                  <a:pt x="94" y="7"/>
                  <a:pt x="94" y="8"/>
                </a:cubicBezTo>
                <a:close/>
                <a:moveTo>
                  <a:pt x="94" y="44"/>
                </a:moveTo>
                <a:cubicBezTo>
                  <a:pt x="94" y="45"/>
                  <a:pt x="94" y="45"/>
                  <a:pt x="94" y="46"/>
                </a:cubicBezTo>
                <a:cubicBezTo>
                  <a:pt x="49" y="90"/>
                  <a:pt x="49" y="90"/>
                  <a:pt x="49" y="90"/>
                </a:cubicBezTo>
                <a:cubicBezTo>
                  <a:pt x="49" y="91"/>
                  <a:pt x="48" y="91"/>
                  <a:pt x="47" y="91"/>
                </a:cubicBezTo>
                <a:cubicBezTo>
                  <a:pt x="46" y="91"/>
                  <a:pt x="46" y="91"/>
                  <a:pt x="45" y="90"/>
                </a:cubicBezTo>
                <a:cubicBezTo>
                  <a:pt x="1" y="46"/>
                  <a:pt x="1" y="46"/>
                  <a:pt x="1" y="46"/>
                </a:cubicBezTo>
                <a:cubicBezTo>
                  <a:pt x="0" y="45"/>
                  <a:pt x="0" y="45"/>
                  <a:pt x="0" y="44"/>
                </a:cubicBezTo>
                <a:cubicBezTo>
                  <a:pt x="0" y="43"/>
                  <a:pt x="0" y="42"/>
                  <a:pt x="1" y="42"/>
                </a:cubicBezTo>
                <a:cubicBezTo>
                  <a:pt x="6" y="37"/>
                  <a:pt x="6" y="37"/>
                  <a:pt x="6" y="37"/>
                </a:cubicBezTo>
                <a:cubicBezTo>
                  <a:pt x="6" y="36"/>
                  <a:pt x="7" y="36"/>
                  <a:pt x="8" y="36"/>
                </a:cubicBezTo>
                <a:cubicBezTo>
                  <a:pt x="9" y="36"/>
                  <a:pt x="9" y="36"/>
                  <a:pt x="10" y="37"/>
                </a:cubicBezTo>
                <a:cubicBezTo>
                  <a:pt x="47" y="74"/>
                  <a:pt x="47" y="74"/>
                  <a:pt x="47" y="74"/>
                </a:cubicBezTo>
                <a:cubicBezTo>
                  <a:pt x="84" y="37"/>
                  <a:pt x="84" y="37"/>
                  <a:pt x="84" y="37"/>
                </a:cubicBezTo>
                <a:cubicBezTo>
                  <a:pt x="85" y="36"/>
                  <a:pt x="86" y="36"/>
                  <a:pt x="87" y="36"/>
                </a:cubicBezTo>
                <a:cubicBezTo>
                  <a:pt x="87" y="36"/>
                  <a:pt x="88" y="36"/>
                  <a:pt x="89" y="37"/>
                </a:cubicBezTo>
                <a:cubicBezTo>
                  <a:pt x="94" y="42"/>
                  <a:pt x="94" y="42"/>
                  <a:pt x="94" y="42"/>
                </a:cubicBezTo>
                <a:cubicBezTo>
                  <a:pt x="94" y="42"/>
                  <a:pt x="94" y="43"/>
                  <a:pt x="94" y="4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5" name="Freeform 236"/>
          <p:cNvSpPr>
            <a:spLocks/>
          </p:cNvSpPr>
          <p:nvPr/>
        </p:nvSpPr>
        <p:spPr bwMode="auto">
          <a:xfrm>
            <a:off x="10614761" y="4182662"/>
            <a:ext cx="77005" cy="131117"/>
          </a:xfrm>
          <a:custGeom>
            <a:avLst/>
            <a:gdLst>
              <a:gd name="T0" fmla="*/ 55 w 55"/>
              <a:gd name="T1" fmla="*/ 8 h 94"/>
              <a:gd name="T2" fmla="*/ 54 w 55"/>
              <a:gd name="T3" fmla="*/ 10 h 94"/>
              <a:gd name="T4" fmla="*/ 17 w 55"/>
              <a:gd name="T5" fmla="*/ 47 h 94"/>
              <a:gd name="T6" fmla="*/ 54 w 55"/>
              <a:gd name="T7" fmla="*/ 84 h 94"/>
              <a:gd name="T8" fmla="*/ 55 w 55"/>
              <a:gd name="T9" fmla="*/ 86 h 94"/>
              <a:gd name="T10" fmla="*/ 54 w 55"/>
              <a:gd name="T11" fmla="*/ 88 h 94"/>
              <a:gd name="T12" fmla="*/ 49 w 55"/>
              <a:gd name="T13" fmla="*/ 93 h 94"/>
              <a:gd name="T14" fmla="*/ 47 w 55"/>
              <a:gd name="T15" fmla="*/ 94 h 94"/>
              <a:gd name="T16" fmla="*/ 45 w 55"/>
              <a:gd name="T17" fmla="*/ 93 h 94"/>
              <a:gd name="T18" fmla="*/ 1 w 55"/>
              <a:gd name="T19" fmla="*/ 49 h 94"/>
              <a:gd name="T20" fmla="*/ 0 w 55"/>
              <a:gd name="T21" fmla="*/ 47 h 94"/>
              <a:gd name="T22" fmla="*/ 1 w 55"/>
              <a:gd name="T23" fmla="*/ 45 h 94"/>
              <a:gd name="T24" fmla="*/ 45 w 55"/>
              <a:gd name="T25" fmla="*/ 1 h 94"/>
              <a:gd name="T26" fmla="*/ 47 w 55"/>
              <a:gd name="T27" fmla="*/ 0 h 94"/>
              <a:gd name="T28" fmla="*/ 49 w 55"/>
              <a:gd name="T29" fmla="*/ 1 h 94"/>
              <a:gd name="T30" fmla="*/ 54 w 55"/>
              <a:gd name="T31" fmla="*/ 5 h 94"/>
              <a:gd name="T32" fmla="*/ 55 w 55"/>
              <a:gd name="T33"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94">
                <a:moveTo>
                  <a:pt x="55" y="8"/>
                </a:moveTo>
                <a:cubicBezTo>
                  <a:pt x="55" y="8"/>
                  <a:pt x="54" y="9"/>
                  <a:pt x="54" y="10"/>
                </a:cubicBezTo>
                <a:cubicBezTo>
                  <a:pt x="17" y="47"/>
                  <a:pt x="17" y="47"/>
                  <a:pt x="17" y="47"/>
                </a:cubicBezTo>
                <a:cubicBezTo>
                  <a:pt x="54" y="84"/>
                  <a:pt x="54" y="84"/>
                  <a:pt x="54" y="84"/>
                </a:cubicBezTo>
                <a:cubicBezTo>
                  <a:pt x="54" y="85"/>
                  <a:pt x="55" y="85"/>
                  <a:pt x="55" y="86"/>
                </a:cubicBezTo>
                <a:cubicBezTo>
                  <a:pt x="55" y="87"/>
                  <a:pt x="54" y="88"/>
                  <a:pt x="54" y="88"/>
                </a:cubicBezTo>
                <a:cubicBezTo>
                  <a:pt x="49" y="93"/>
                  <a:pt x="49" y="93"/>
                  <a:pt x="49" y="93"/>
                </a:cubicBezTo>
                <a:cubicBezTo>
                  <a:pt x="48" y="94"/>
                  <a:pt x="48" y="94"/>
                  <a:pt x="47" y="94"/>
                </a:cubicBezTo>
                <a:cubicBezTo>
                  <a:pt x="46" y="94"/>
                  <a:pt x="45" y="94"/>
                  <a:pt x="45" y="93"/>
                </a:cubicBezTo>
                <a:cubicBezTo>
                  <a:pt x="1" y="49"/>
                  <a:pt x="1" y="49"/>
                  <a:pt x="1" y="49"/>
                </a:cubicBezTo>
                <a:cubicBezTo>
                  <a:pt x="0" y="49"/>
                  <a:pt x="0" y="48"/>
                  <a:pt x="0" y="47"/>
                </a:cubicBezTo>
                <a:cubicBezTo>
                  <a:pt x="0" y="46"/>
                  <a:pt x="0" y="45"/>
                  <a:pt x="1" y="45"/>
                </a:cubicBezTo>
                <a:cubicBezTo>
                  <a:pt x="45" y="1"/>
                  <a:pt x="45" y="1"/>
                  <a:pt x="45" y="1"/>
                </a:cubicBezTo>
                <a:cubicBezTo>
                  <a:pt x="45" y="0"/>
                  <a:pt x="46" y="0"/>
                  <a:pt x="47" y="0"/>
                </a:cubicBezTo>
                <a:cubicBezTo>
                  <a:pt x="48" y="0"/>
                  <a:pt x="48" y="0"/>
                  <a:pt x="49" y="1"/>
                </a:cubicBezTo>
                <a:cubicBezTo>
                  <a:pt x="54" y="5"/>
                  <a:pt x="54" y="5"/>
                  <a:pt x="54" y="5"/>
                </a:cubicBezTo>
                <a:cubicBezTo>
                  <a:pt x="54" y="6"/>
                  <a:pt x="55" y="7"/>
                  <a:pt x="55" y="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6" name="Freeform 237"/>
          <p:cNvSpPr>
            <a:spLocks/>
          </p:cNvSpPr>
          <p:nvPr/>
        </p:nvSpPr>
        <p:spPr bwMode="auto">
          <a:xfrm>
            <a:off x="10756282" y="4182662"/>
            <a:ext cx="74923" cy="131117"/>
          </a:xfrm>
          <a:custGeom>
            <a:avLst/>
            <a:gdLst>
              <a:gd name="T0" fmla="*/ 55 w 55"/>
              <a:gd name="T1" fmla="*/ 47 h 94"/>
              <a:gd name="T2" fmla="*/ 54 w 55"/>
              <a:gd name="T3" fmla="*/ 49 h 94"/>
              <a:gd name="T4" fmla="*/ 10 w 55"/>
              <a:gd name="T5" fmla="*/ 93 h 94"/>
              <a:gd name="T6" fmla="*/ 8 w 55"/>
              <a:gd name="T7" fmla="*/ 94 h 94"/>
              <a:gd name="T8" fmla="*/ 6 w 55"/>
              <a:gd name="T9" fmla="*/ 93 h 94"/>
              <a:gd name="T10" fmla="*/ 1 w 55"/>
              <a:gd name="T11" fmla="*/ 88 h 94"/>
              <a:gd name="T12" fmla="*/ 0 w 55"/>
              <a:gd name="T13" fmla="*/ 86 h 94"/>
              <a:gd name="T14" fmla="*/ 1 w 55"/>
              <a:gd name="T15" fmla="*/ 84 h 94"/>
              <a:gd name="T16" fmla="*/ 38 w 55"/>
              <a:gd name="T17" fmla="*/ 47 h 94"/>
              <a:gd name="T18" fmla="*/ 1 w 55"/>
              <a:gd name="T19" fmla="*/ 10 h 94"/>
              <a:gd name="T20" fmla="*/ 0 w 55"/>
              <a:gd name="T21" fmla="*/ 8 h 94"/>
              <a:gd name="T22" fmla="*/ 1 w 55"/>
              <a:gd name="T23" fmla="*/ 5 h 94"/>
              <a:gd name="T24" fmla="*/ 6 w 55"/>
              <a:gd name="T25" fmla="*/ 1 h 94"/>
              <a:gd name="T26" fmla="*/ 8 w 55"/>
              <a:gd name="T27" fmla="*/ 0 h 94"/>
              <a:gd name="T28" fmla="*/ 10 w 55"/>
              <a:gd name="T29" fmla="*/ 1 h 94"/>
              <a:gd name="T30" fmla="*/ 54 w 55"/>
              <a:gd name="T31" fmla="*/ 45 h 94"/>
              <a:gd name="T32" fmla="*/ 55 w 55"/>
              <a:gd name="T3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94">
                <a:moveTo>
                  <a:pt x="55" y="47"/>
                </a:moveTo>
                <a:cubicBezTo>
                  <a:pt x="55" y="48"/>
                  <a:pt x="55" y="49"/>
                  <a:pt x="54" y="49"/>
                </a:cubicBezTo>
                <a:cubicBezTo>
                  <a:pt x="10" y="93"/>
                  <a:pt x="10" y="93"/>
                  <a:pt x="10" y="93"/>
                </a:cubicBezTo>
                <a:cubicBezTo>
                  <a:pt x="9" y="94"/>
                  <a:pt x="9" y="94"/>
                  <a:pt x="8" y="94"/>
                </a:cubicBezTo>
                <a:cubicBezTo>
                  <a:pt x="7" y="94"/>
                  <a:pt x="6" y="94"/>
                  <a:pt x="6" y="93"/>
                </a:cubicBezTo>
                <a:cubicBezTo>
                  <a:pt x="1" y="88"/>
                  <a:pt x="1" y="88"/>
                  <a:pt x="1" y="88"/>
                </a:cubicBezTo>
                <a:cubicBezTo>
                  <a:pt x="0" y="88"/>
                  <a:pt x="0" y="87"/>
                  <a:pt x="0" y="86"/>
                </a:cubicBezTo>
                <a:cubicBezTo>
                  <a:pt x="0" y="85"/>
                  <a:pt x="0" y="85"/>
                  <a:pt x="1" y="84"/>
                </a:cubicBezTo>
                <a:cubicBezTo>
                  <a:pt x="38" y="47"/>
                  <a:pt x="38" y="47"/>
                  <a:pt x="38" y="47"/>
                </a:cubicBezTo>
                <a:cubicBezTo>
                  <a:pt x="1" y="10"/>
                  <a:pt x="1" y="10"/>
                  <a:pt x="1" y="10"/>
                </a:cubicBezTo>
                <a:cubicBezTo>
                  <a:pt x="0" y="9"/>
                  <a:pt x="0" y="8"/>
                  <a:pt x="0" y="8"/>
                </a:cubicBezTo>
                <a:cubicBezTo>
                  <a:pt x="0" y="7"/>
                  <a:pt x="0" y="6"/>
                  <a:pt x="1" y="5"/>
                </a:cubicBezTo>
                <a:cubicBezTo>
                  <a:pt x="6" y="1"/>
                  <a:pt x="6" y="1"/>
                  <a:pt x="6" y="1"/>
                </a:cubicBezTo>
                <a:cubicBezTo>
                  <a:pt x="6" y="0"/>
                  <a:pt x="7" y="0"/>
                  <a:pt x="8" y="0"/>
                </a:cubicBezTo>
                <a:cubicBezTo>
                  <a:pt x="9" y="0"/>
                  <a:pt x="9" y="0"/>
                  <a:pt x="10" y="1"/>
                </a:cubicBezTo>
                <a:cubicBezTo>
                  <a:pt x="54" y="45"/>
                  <a:pt x="54" y="45"/>
                  <a:pt x="54" y="45"/>
                </a:cubicBezTo>
                <a:cubicBezTo>
                  <a:pt x="55" y="45"/>
                  <a:pt x="55" y="46"/>
                  <a:pt x="55"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7" name="Freeform 238"/>
          <p:cNvSpPr>
            <a:spLocks/>
          </p:cNvSpPr>
          <p:nvPr/>
        </p:nvSpPr>
        <p:spPr bwMode="auto">
          <a:xfrm>
            <a:off x="10847856" y="4211799"/>
            <a:ext cx="131117" cy="77005"/>
          </a:xfrm>
          <a:custGeom>
            <a:avLst/>
            <a:gdLst>
              <a:gd name="T0" fmla="*/ 94 w 94"/>
              <a:gd name="T1" fmla="*/ 47 h 55"/>
              <a:gd name="T2" fmla="*/ 93 w 94"/>
              <a:gd name="T3" fmla="*/ 49 h 55"/>
              <a:gd name="T4" fmla="*/ 88 w 94"/>
              <a:gd name="T5" fmla="*/ 54 h 55"/>
              <a:gd name="T6" fmla="*/ 86 w 94"/>
              <a:gd name="T7" fmla="*/ 55 h 55"/>
              <a:gd name="T8" fmla="*/ 84 w 94"/>
              <a:gd name="T9" fmla="*/ 54 h 55"/>
              <a:gd name="T10" fmla="*/ 47 w 94"/>
              <a:gd name="T11" fmla="*/ 17 h 55"/>
              <a:gd name="T12" fmla="*/ 10 w 94"/>
              <a:gd name="T13" fmla="*/ 54 h 55"/>
              <a:gd name="T14" fmla="*/ 7 w 94"/>
              <a:gd name="T15" fmla="*/ 55 h 55"/>
              <a:gd name="T16" fmla="*/ 5 w 94"/>
              <a:gd name="T17" fmla="*/ 54 h 55"/>
              <a:gd name="T18" fmla="*/ 0 w 94"/>
              <a:gd name="T19" fmla="*/ 49 h 55"/>
              <a:gd name="T20" fmla="*/ 0 w 94"/>
              <a:gd name="T21" fmla="*/ 47 h 55"/>
              <a:gd name="T22" fmla="*/ 0 w 94"/>
              <a:gd name="T23" fmla="*/ 45 h 55"/>
              <a:gd name="T24" fmla="*/ 45 w 94"/>
              <a:gd name="T25" fmla="*/ 1 h 55"/>
              <a:gd name="T26" fmla="*/ 47 w 94"/>
              <a:gd name="T27" fmla="*/ 0 h 55"/>
              <a:gd name="T28" fmla="*/ 49 w 94"/>
              <a:gd name="T29" fmla="*/ 1 h 55"/>
              <a:gd name="T30" fmla="*/ 93 w 94"/>
              <a:gd name="T31" fmla="*/ 45 h 55"/>
              <a:gd name="T32" fmla="*/ 94 w 94"/>
              <a:gd name="T33"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55">
                <a:moveTo>
                  <a:pt x="94" y="47"/>
                </a:moveTo>
                <a:cubicBezTo>
                  <a:pt x="94" y="48"/>
                  <a:pt x="94" y="49"/>
                  <a:pt x="93" y="49"/>
                </a:cubicBezTo>
                <a:cubicBezTo>
                  <a:pt x="88" y="54"/>
                  <a:pt x="88" y="54"/>
                  <a:pt x="88" y="54"/>
                </a:cubicBezTo>
                <a:cubicBezTo>
                  <a:pt x="88" y="55"/>
                  <a:pt x="87" y="55"/>
                  <a:pt x="86" y="55"/>
                </a:cubicBezTo>
                <a:cubicBezTo>
                  <a:pt x="85" y="55"/>
                  <a:pt x="84" y="55"/>
                  <a:pt x="84" y="54"/>
                </a:cubicBezTo>
                <a:cubicBezTo>
                  <a:pt x="47" y="17"/>
                  <a:pt x="47" y="17"/>
                  <a:pt x="47" y="17"/>
                </a:cubicBezTo>
                <a:cubicBezTo>
                  <a:pt x="10" y="54"/>
                  <a:pt x="10" y="54"/>
                  <a:pt x="10" y="54"/>
                </a:cubicBezTo>
                <a:cubicBezTo>
                  <a:pt x="9" y="55"/>
                  <a:pt x="8" y="55"/>
                  <a:pt x="7" y="55"/>
                </a:cubicBezTo>
                <a:cubicBezTo>
                  <a:pt x="7" y="55"/>
                  <a:pt x="6" y="55"/>
                  <a:pt x="5" y="54"/>
                </a:cubicBezTo>
                <a:cubicBezTo>
                  <a:pt x="0" y="49"/>
                  <a:pt x="0" y="49"/>
                  <a:pt x="0" y="49"/>
                </a:cubicBezTo>
                <a:cubicBezTo>
                  <a:pt x="0" y="49"/>
                  <a:pt x="0" y="48"/>
                  <a:pt x="0" y="47"/>
                </a:cubicBezTo>
                <a:cubicBezTo>
                  <a:pt x="0" y="46"/>
                  <a:pt x="0" y="46"/>
                  <a:pt x="0" y="45"/>
                </a:cubicBezTo>
                <a:cubicBezTo>
                  <a:pt x="45" y="1"/>
                  <a:pt x="45" y="1"/>
                  <a:pt x="45" y="1"/>
                </a:cubicBezTo>
                <a:cubicBezTo>
                  <a:pt x="45" y="0"/>
                  <a:pt x="46" y="0"/>
                  <a:pt x="47" y="0"/>
                </a:cubicBezTo>
                <a:cubicBezTo>
                  <a:pt x="48" y="0"/>
                  <a:pt x="48" y="0"/>
                  <a:pt x="49" y="1"/>
                </a:cubicBezTo>
                <a:cubicBezTo>
                  <a:pt x="93" y="45"/>
                  <a:pt x="93" y="45"/>
                  <a:pt x="93" y="45"/>
                </a:cubicBezTo>
                <a:cubicBezTo>
                  <a:pt x="94" y="46"/>
                  <a:pt x="94" y="46"/>
                  <a:pt x="94"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8" name="Freeform 239"/>
          <p:cNvSpPr>
            <a:spLocks/>
          </p:cNvSpPr>
          <p:nvPr/>
        </p:nvSpPr>
        <p:spPr bwMode="auto">
          <a:xfrm>
            <a:off x="11060138" y="4207637"/>
            <a:ext cx="131117" cy="77005"/>
          </a:xfrm>
          <a:custGeom>
            <a:avLst/>
            <a:gdLst>
              <a:gd name="T0" fmla="*/ 95 w 95"/>
              <a:gd name="T1" fmla="*/ 8 h 55"/>
              <a:gd name="T2" fmla="*/ 94 w 95"/>
              <a:gd name="T3" fmla="*/ 10 h 55"/>
              <a:gd name="T4" fmla="*/ 50 w 95"/>
              <a:gd name="T5" fmla="*/ 54 h 55"/>
              <a:gd name="T6" fmla="*/ 47 w 95"/>
              <a:gd name="T7" fmla="*/ 55 h 55"/>
              <a:gd name="T8" fmla="*/ 45 w 95"/>
              <a:gd name="T9" fmla="*/ 54 h 55"/>
              <a:gd name="T10" fmla="*/ 1 w 95"/>
              <a:gd name="T11" fmla="*/ 10 h 55"/>
              <a:gd name="T12" fmla="*/ 0 w 95"/>
              <a:gd name="T13" fmla="*/ 8 h 55"/>
              <a:gd name="T14" fmla="*/ 1 w 95"/>
              <a:gd name="T15" fmla="*/ 6 h 55"/>
              <a:gd name="T16" fmla="*/ 6 w 95"/>
              <a:gd name="T17" fmla="*/ 1 h 55"/>
              <a:gd name="T18" fmla="*/ 8 w 95"/>
              <a:gd name="T19" fmla="*/ 0 h 55"/>
              <a:gd name="T20" fmla="*/ 10 w 95"/>
              <a:gd name="T21" fmla="*/ 1 h 55"/>
              <a:gd name="T22" fmla="*/ 47 w 95"/>
              <a:gd name="T23" fmla="*/ 38 h 55"/>
              <a:gd name="T24" fmla="*/ 84 w 95"/>
              <a:gd name="T25" fmla="*/ 1 h 55"/>
              <a:gd name="T26" fmla="*/ 87 w 95"/>
              <a:gd name="T27" fmla="*/ 0 h 55"/>
              <a:gd name="T28" fmla="*/ 89 w 95"/>
              <a:gd name="T29" fmla="*/ 1 h 55"/>
              <a:gd name="T30" fmla="*/ 94 w 95"/>
              <a:gd name="T31" fmla="*/ 6 h 55"/>
              <a:gd name="T32" fmla="*/ 95 w 95"/>
              <a:gd name="T33"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55">
                <a:moveTo>
                  <a:pt x="95" y="8"/>
                </a:moveTo>
                <a:cubicBezTo>
                  <a:pt x="95" y="9"/>
                  <a:pt x="94" y="9"/>
                  <a:pt x="94" y="10"/>
                </a:cubicBezTo>
                <a:cubicBezTo>
                  <a:pt x="50" y="54"/>
                  <a:pt x="50" y="54"/>
                  <a:pt x="50" y="54"/>
                </a:cubicBezTo>
                <a:cubicBezTo>
                  <a:pt x="49" y="55"/>
                  <a:pt x="48" y="55"/>
                  <a:pt x="47" y="55"/>
                </a:cubicBezTo>
                <a:cubicBezTo>
                  <a:pt x="47" y="55"/>
                  <a:pt x="46" y="55"/>
                  <a:pt x="45" y="54"/>
                </a:cubicBezTo>
                <a:cubicBezTo>
                  <a:pt x="1" y="10"/>
                  <a:pt x="1" y="10"/>
                  <a:pt x="1" y="10"/>
                </a:cubicBezTo>
                <a:cubicBezTo>
                  <a:pt x="0" y="9"/>
                  <a:pt x="0" y="9"/>
                  <a:pt x="0" y="8"/>
                </a:cubicBezTo>
                <a:cubicBezTo>
                  <a:pt x="0" y="7"/>
                  <a:pt x="0" y="6"/>
                  <a:pt x="1" y="6"/>
                </a:cubicBezTo>
                <a:cubicBezTo>
                  <a:pt x="6" y="1"/>
                  <a:pt x="6" y="1"/>
                  <a:pt x="6" y="1"/>
                </a:cubicBezTo>
                <a:cubicBezTo>
                  <a:pt x="6" y="0"/>
                  <a:pt x="7" y="0"/>
                  <a:pt x="8" y="0"/>
                </a:cubicBezTo>
                <a:cubicBezTo>
                  <a:pt x="9" y="0"/>
                  <a:pt x="10" y="0"/>
                  <a:pt x="10" y="1"/>
                </a:cubicBezTo>
                <a:cubicBezTo>
                  <a:pt x="47" y="38"/>
                  <a:pt x="47" y="38"/>
                  <a:pt x="47" y="38"/>
                </a:cubicBezTo>
                <a:cubicBezTo>
                  <a:pt x="84" y="1"/>
                  <a:pt x="84" y="1"/>
                  <a:pt x="84" y="1"/>
                </a:cubicBezTo>
                <a:cubicBezTo>
                  <a:pt x="85" y="0"/>
                  <a:pt x="86" y="0"/>
                  <a:pt x="87" y="0"/>
                </a:cubicBezTo>
                <a:cubicBezTo>
                  <a:pt x="87" y="0"/>
                  <a:pt x="88" y="0"/>
                  <a:pt x="89" y="1"/>
                </a:cubicBezTo>
                <a:cubicBezTo>
                  <a:pt x="94" y="6"/>
                  <a:pt x="94" y="6"/>
                  <a:pt x="94" y="6"/>
                </a:cubicBezTo>
                <a:cubicBezTo>
                  <a:pt x="94" y="6"/>
                  <a:pt x="95" y="7"/>
                  <a:pt x="95" y="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39" name="Freeform 240"/>
          <p:cNvSpPr>
            <a:spLocks noEditPoints="1"/>
          </p:cNvSpPr>
          <p:nvPr/>
        </p:nvSpPr>
        <p:spPr bwMode="auto">
          <a:xfrm>
            <a:off x="987130" y="4536466"/>
            <a:ext cx="249744" cy="218527"/>
          </a:xfrm>
          <a:custGeom>
            <a:avLst/>
            <a:gdLst>
              <a:gd name="T0" fmla="*/ 181 w 181"/>
              <a:gd name="T1" fmla="*/ 15 h 158"/>
              <a:gd name="T2" fmla="*/ 181 w 181"/>
              <a:gd name="T3" fmla="*/ 118 h 158"/>
              <a:gd name="T4" fmla="*/ 177 w 181"/>
              <a:gd name="T5" fmla="*/ 129 h 158"/>
              <a:gd name="T6" fmla="*/ 166 w 181"/>
              <a:gd name="T7" fmla="*/ 133 h 158"/>
              <a:gd name="T8" fmla="*/ 115 w 181"/>
              <a:gd name="T9" fmla="*/ 133 h 158"/>
              <a:gd name="T10" fmla="*/ 116 w 181"/>
              <a:gd name="T11" fmla="*/ 141 h 158"/>
              <a:gd name="T12" fmla="*/ 119 w 181"/>
              <a:gd name="T13" fmla="*/ 147 h 158"/>
              <a:gd name="T14" fmla="*/ 121 w 181"/>
              <a:gd name="T15" fmla="*/ 151 h 158"/>
              <a:gd name="T16" fmla="*/ 119 w 181"/>
              <a:gd name="T17" fmla="*/ 156 h 158"/>
              <a:gd name="T18" fmla="*/ 115 w 181"/>
              <a:gd name="T19" fmla="*/ 158 h 158"/>
              <a:gd name="T20" fmla="*/ 67 w 181"/>
              <a:gd name="T21" fmla="*/ 158 h 158"/>
              <a:gd name="T22" fmla="*/ 62 w 181"/>
              <a:gd name="T23" fmla="*/ 156 h 158"/>
              <a:gd name="T24" fmla="*/ 60 w 181"/>
              <a:gd name="T25" fmla="*/ 151 h 158"/>
              <a:gd name="T26" fmla="*/ 62 w 181"/>
              <a:gd name="T27" fmla="*/ 147 h 158"/>
              <a:gd name="T28" fmla="*/ 65 w 181"/>
              <a:gd name="T29" fmla="*/ 141 h 158"/>
              <a:gd name="T30" fmla="*/ 67 w 181"/>
              <a:gd name="T31" fmla="*/ 133 h 158"/>
              <a:gd name="T32" fmla="*/ 15 w 181"/>
              <a:gd name="T33" fmla="*/ 133 h 158"/>
              <a:gd name="T34" fmla="*/ 4 w 181"/>
              <a:gd name="T35" fmla="*/ 129 h 158"/>
              <a:gd name="T36" fmla="*/ 0 w 181"/>
              <a:gd name="T37" fmla="*/ 118 h 158"/>
              <a:gd name="T38" fmla="*/ 0 w 181"/>
              <a:gd name="T39" fmla="*/ 15 h 158"/>
              <a:gd name="T40" fmla="*/ 4 w 181"/>
              <a:gd name="T41" fmla="*/ 5 h 158"/>
              <a:gd name="T42" fmla="*/ 15 w 181"/>
              <a:gd name="T43" fmla="*/ 0 h 158"/>
              <a:gd name="T44" fmla="*/ 166 w 181"/>
              <a:gd name="T45" fmla="*/ 0 h 158"/>
              <a:gd name="T46" fmla="*/ 177 w 181"/>
              <a:gd name="T47" fmla="*/ 5 h 158"/>
              <a:gd name="T48" fmla="*/ 181 w 181"/>
              <a:gd name="T49" fmla="*/ 15 h 158"/>
              <a:gd name="T50" fmla="*/ 169 w 181"/>
              <a:gd name="T51" fmla="*/ 94 h 158"/>
              <a:gd name="T52" fmla="*/ 169 w 181"/>
              <a:gd name="T53" fmla="*/ 15 h 158"/>
              <a:gd name="T54" fmla="*/ 168 w 181"/>
              <a:gd name="T55" fmla="*/ 13 h 158"/>
              <a:gd name="T56" fmla="*/ 166 w 181"/>
              <a:gd name="T57" fmla="*/ 12 h 158"/>
              <a:gd name="T58" fmla="*/ 15 w 181"/>
              <a:gd name="T59" fmla="*/ 12 h 158"/>
              <a:gd name="T60" fmla="*/ 13 w 181"/>
              <a:gd name="T61" fmla="*/ 13 h 158"/>
              <a:gd name="T62" fmla="*/ 12 w 181"/>
              <a:gd name="T63" fmla="*/ 15 h 158"/>
              <a:gd name="T64" fmla="*/ 12 w 181"/>
              <a:gd name="T65" fmla="*/ 94 h 158"/>
              <a:gd name="T66" fmla="*/ 13 w 181"/>
              <a:gd name="T67" fmla="*/ 96 h 158"/>
              <a:gd name="T68" fmla="*/ 15 w 181"/>
              <a:gd name="T69" fmla="*/ 97 h 158"/>
              <a:gd name="T70" fmla="*/ 166 w 181"/>
              <a:gd name="T71" fmla="*/ 97 h 158"/>
              <a:gd name="T72" fmla="*/ 168 w 181"/>
              <a:gd name="T73" fmla="*/ 96 h 158"/>
              <a:gd name="T74" fmla="*/ 169 w 181"/>
              <a:gd name="T75"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58">
                <a:moveTo>
                  <a:pt x="181" y="15"/>
                </a:moveTo>
                <a:cubicBezTo>
                  <a:pt x="181" y="118"/>
                  <a:pt x="181" y="118"/>
                  <a:pt x="181" y="118"/>
                </a:cubicBezTo>
                <a:cubicBezTo>
                  <a:pt x="181" y="122"/>
                  <a:pt x="180" y="126"/>
                  <a:pt x="177" y="129"/>
                </a:cubicBezTo>
                <a:cubicBezTo>
                  <a:pt x="174" y="132"/>
                  <a:pt x="171" y="133"/>
                  <a:pt x="166" y="133"/>
                </a:cubicBezTo>
                <a:cubicBezTo>
                  <a:pt x="115" y="133"/>
                  <a:pt x="115" y="133"/>
                  <a:pt x="115" y="133"/>
                </a:cubicBezTo>
                <a:cubicBezTo>
                  <a:pt x="115" y="136"/>
                  <a:pt x="115" y="138"/>
                  <a:pt x="116" y="141"/>
                </a:cubicBezTo>
                <a:cubicBezTo>
                  <a:pt x="117" y="143"/>
                  <a:pt x="118" y="145"/>
                  <a:pt x="119" y="147"/>
                </a:cubicBezTo>
                <a:cubicBezTo>
                  <a:pt x="120" y="149"/>
                  <a:pt x="121" y="151"/>
                  <a:pt x="121" y="151"/>
                </a:cubicBezTo>
                <a:cubicBezTo>
                  <a:pt x="121" y="153"/>
                  <a:pt x="120" y="155"/>
                  <a:pt x="119" y="156"/>
                </a:cubicBezTo>
                <a:cubicBezTo>
                  <a:pt x="118" y="157"/>
                  <a:pt x="117" y="158"/>
                  <a:pt x="115" y="158"/>
                </a:cubicBezTo>
                <a:cubicBezTo>
                  <a:pt x="67" y="158"/>
                  <a:pt x="67" y="158"/>
                  <a:pt x="67" y="158"/>
                </a:cubicBezTo>
                <a:cubicBezTo>
                  <a:pt x="65" y="158"/>
                  <a:pt x="63" y="157"/>
                  <a:pt x="62" y="156"/>
                </a:cubicBezTo>
                <a:cubicBezTo>
                  <a:pt x="61" y="155"/>
                  <a:pt x="60" y="153"/>
                  <a:pt x="60" y="151"/>
                </a:cubicBezTo>
                <a:cubicBezTo>
                  <a:pt x="60" y="151"/>
                  <a:pt x="61" y="149"/>
                  <a:pt x="62" y="147"/>
                </a:cubicBezTo>
                <a:cubicBezTo>
                  <a:pt x="63" y="145"/>
                  <a:pt x="64" y="143"/>
                  <a:pt x="65" y="141"/>
                </a:cubicBezTo>
                <a:cubicBezTo>
                  <a:pt x="66" y="138"/>
                  <a:pt x="67" y="136"/>
                  <a:pt x="67" y="133"/>
                </a:cubicBezTo>
                <a:cubicBezTo>
                  <a:pt x="15" y="133"/>
                  <a:pt x="15" y="133"/>
                  <a:pt x="15" y="133"/>
                </a:cubicBezTo>
                <a:cubicBezTo>
                  <a:pt x="11" y="133"/>
                  <a:pt x="7" y="132"/>
                  <a:pt x="4" y="129"/>
                </a:cubicBezTo>
                <a:cubicBezTo>
                  <a:pt x="1" y="126"/>
                  <a:pt x="0" y="122"/>
                  <a:pt x="0" y="118"/>
                </a:cubicBezTo>
                <a:cubicBezTo>
                  <a:pt x="0" y="15"/>
                  <a:pt x="0" y="15"/>
                  <a:pt x="0" y="15"/>
                </a:cubicBezTo>
                <a:cubicBezTo>
                  <a:pt x="0" y="11"/>
                  <a:pt x="1" y="8"/>
                  <a:pt x="4" y="5"/>
                </a:cubicBezTo>
                <a:cubicBezTo>
                  <a:pt x="7" y="2"/>
                  <a:pt x="11" y="0"/>
                  <a:pt x="15" y="0"/>
                </a:cubicBezTo>
                <a:cubicBezTo>
                  <a:pt x="166" y="0"/>
                  <a:pt x="166" y="0"/>
                  <a:pt x="166" y="0"/>
                </a:cubicBezTo>
                <a:cubicBezTo>
                  <a:pt x="171" y="0"/>
                  <a:pt x="174" y="2"/>
                  <a:pt x="177" y="5"/>
                </a:cubicBezTo>
                <a:cubicBezTo>
                  <a:pt x="180" y="8"/>
                  <a:pt x="181" y="11"/>
                  <a:pt x="181" y="15"/>
                </a:cubicBezTo>
                <a:close/>
                <a:moveTo>
                  <a:pt x="169" y="94"/>
                </a:moveTo>
                <a:cubicBezTo>
                  <a:pt x="169" y="15"/>
                  <a:pt x="169" y="15"/>
                  <a:pt x="169" y="15"/>
                </a:cubicBezTo>
                <a:cubicBezTo>
                  <a:pt x="169" y="15"/>
                  <a:pt x="169" y="14"/>
                  <a:pt x="168" y="13"/>
                </a:cubicBezTo>
                <a:cubicBezTo>
                  <a:pt x="168" y="13"/>
                  <a:pt x="167" y="12"/>
                  <a:pt x="166" y="12"/>
                </a:cubicBezTo>
                <a:cubicBezTo>
                  <a:pt x="15" y="12"/>
                  <a:pt x="15" y="12"/>
                  <a:pt x="15" y="12"/>
                </a:cubicBezTo>
                <a:cubicBezTo>
                  <a:pt x="14" y="12"/>
                  <a:pt x="14" y="13"/>
                  <a:pt x="13" y="13"/>
                </a:cubicBezTo>
                <a:cubicBezTo>
                  <a:pt x="12" y="14"/>
                  <a:pt x="12" y="15"/>
                  <a:pt x="12" y="15"/>
                </a:cubicBezTo>
                <a:cubicBezTo>
                  <a:pt x="12" y="94"/>
                  <a:pt x="12" y="94"/>
                  <a:pt x="12" y="94"/>
                </a:cubicBezTo>
                <a:cubicBezTo>
                  <a:pt x="12" y="95"/>
                  <a:pt x="12" y="96"/>
                  <a:pt x="13" y="96"/>
                </a:cubicBezTo>
                <a:cubicBezTo>
                  <a:pt x="14" y="97"/>
                  <a:pt x="14" y="97"/>
                  <a:pt x="15" y="97"/>
                </a:cubicBezTo>
                <a:cubicBezTo>
                  <a:pt x="166" y="97"/>
                  <a:pt x="166" y="97"/>
                  <a:pt x="166" y="97"/>
                </a:cubicBezTo>
                <a:cubicBezTo>
                  <a:pt x="167" y="97"/>
                  <a:pt x="168" y="97"/>
                  <a:pt x="168" y="96"/>
                </a:cubicBezTo>
                <a:cubicBezTo>
                  <a:pt x="169" y="96"/>
                  <a:pt x="169" y="95"/>
                  <a:pt x="169" y="9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0" name="Freeform 241"/>
          <p:cNvSpPr>
            <a:spLocks noEditPoints="1"/>
          </p:cNvSpPr>
          <p:nvPr/>
        </p:nvSpPr>
        <p:spPr bwMode="auto">
          <a:xfrm>
            <a:off x="1299310" y="4569765"/>
            <a:ext cx="251826" cy="166495"/>
          </a:xfrm>
          <a:custGeom>
            <a:avLst/>
            <a:gdLst>
              <a:gd name="T0" fmla="*/ 167 w 182"/>
              <a:gd name="T1" fmla="*/ 103 h 121"/>
              <a:gd name="T2" fmla="*/ 182 w 182"/>
              <a:gd name="T3" fmla="*/ 103 h 121"/>
              <a:gd name="T4" fmla="*/ 182 w 182"/>
              <a:gd name="T5" fmla="*/ 112 h 121"/>
              <a:gd name="T6" fmla="*/ 178 w 182"/>
              <a:gd name="T7" fmla="*/ 119 h 121"/>
              <a:gd name="T8" fmla="*/ 167 w 182"/>
              <a:gd name="T9" fmla="*/ 121 h 121"/>
              <a:gd name="T10" fmla="*/ 16 w 182"/>
              <a:gd name="T11" fmla="*/ 121 h 121"/>
              <a:gd name="T12" fmla="*/ 5 w 182"/>
              <a:gd name="T13" fmla="*/ 119 h 121"/>
              <a:gd name="T14" fmla="*/ 0 w 182"/>
              <a:gd name="T15" fmla="*/ 112 h 121"/>
              <a:gd name="T16" fmla="*/ 0 w 182"/>
              <a:gd name="T17" fmla="*/ 103 h 121"/>
              <a:gd name="T18" fmla="*/ 16 w 182"/>
              <a:gd name="T19" fmla="*/ 103 h 121"/>
              <a:gd name="T20" fmla="*/ 167 w 182"/>
              <a:gd name="T21" fmla="*/ 103 h 121"/>
              <a:gd name="T22" fmla="*/ 40 w 182"/>
              <a:gd name="T23" fmla="*/ 97 h 121"/>
              <a:gd name="T24" fmla="*/ 29 w 182"/>
              <a:gd name="T25" fmla="*/ 93 h 121"/>
              <a:gd name="T26" fmla="*/ 25 w 182"/>
              <a:gd name="T27" fmla="*/ 82 h 121"/>
              <a:gd name="T28" fmla="*/ 25 w 182"/>
              <a:gd name="T29" fmla="*/ 16 h 121"/>
              <a:gd name="T30" fmla="*/ 29 w 182"/>
              <a:gd name="T31" fmla="*/ 5 h 121"/>
              <a:gd name="T32" fmla="*/ 40 w 182"/>
              <a:gd name="T33" fmla="*/ 0 h 121"/>
              <a:gd name="T34" fmla="*/ 143 w 182"/>
              <a:gd name="T35" fmla="*/ 0 h 121"/>
              <a:gd name="T36" fmla="*/ 153 w 182"/>
              <a:gd name="T37" fmla="*/ 5 h 121"/>
              <a:gd name="T38" fmla="*/ 158 w 182"/>
              <a:gd name="T39" fmla="*/ 16 h 121"/>
              <a:gd name="T40" fmla="*/ 158 w 182"/>
              <a:gd name="T41" fmla="*/ 82 h 121"/>
              <a:gd name="T42" fmla="*/ 153 w 182"/>
              <a:gd name="T43" fmla="*/ 93 h 121"/>
              <a:gd name="T44" fmla="*/ 143 w 182"/>
              <a:gd name="T45" fmla="*/ 97 h 121"/>
              <a:gd name="T46" fmla="*/ 40 w 182"/>
              <a:gd name="T47" fmla="*/ 97 h 121"/>
              <a:gd name="T48" fmla="*/ 37 w 182"/>
              <a:gd name="T49" fmla="*/ 16 h 121"/>
              <a:gd name="T50" fmla="*/ 37 w 182"/>
              <a:gd name="T51" fmla="*/ 82 h 121"/>
              <a:gd name="T52" fmla="*/ 38 w 182"/>
              <a:gd name="T53" fmla="*/ 84 h 121"/>
              <a:gd name="T54" fmla="*/ 40 w 182"/>
              <a:gd name="T55" fmla="*/ 85 h 121"/>
              <a:gd name="T56" fmla="*/ 143 w 182"/>
              <a:gd name="T57" fmla="*/ 85 h 121"/>
              <a:gd name="T58" fmla="*/ 145 w 182"/>
              <a:gd name="T59" fmla="*/ 84 h 121"/>
              <a:gd name="T60" fmla="*/ 146 w 182"/>
              <a:gd name="T61" fmla="*/ 82 h 121"/>
              <a:gd name="T62" fmla="*/ 146 w 182"/>
              <a:gd name="T63" fmla="*/ 16 h 121"/>
              <a:gd name="T64" fmla="*/ 145 w 182"/>
              <a:gd name="T65" fmla="*/ 13 h 121"/>
              <a:gd name="T66" fmla="*/ 143 w 182"/>
              <a:gd name="T67" fmla="*/ 13 h 121"/>
              <a:gd name="T68" fmla="*/ 40 w 182"/>
              <a:gd name="T69" fmla="*/ 13 h 121"/>
              <a:gd name="T70" fmla="*/ 38 w 182"/>
              <a:gd name="T71" fmla="*/ 13 h 121"/>
              <a:gd name="T72" fmla="*/ 37 w 182"/>
              <a:gd name="T73" fmla="*/ 16 h 121"/>
              <a:gd name="T74" fmla="*/ 99 w 182"/>
              <a:gd name="T75" fmla="*/ 112 h 121"/>
              <a:gd name="T76" fmla="*/ 100 w 182"/>
              <a:gd name="T77" fmla="*/ 111 h 121"/>
              <a:gd name="T78" fmla="*/ 99 w 182"/>
              <a:gd name="T79" fmla="*/ 109 h 121"/>
              <a:gd name="T80" fmla="*/ 84 w 182"/>
              <a:gd name="T81" fmla="*/ 109 h 121"/>
              <a:gd name="T82" fmla="*/ 82 w 182"/>
              <a:gd name="T83" fmla="*/ 111 h 121"/>
              <a:gd name="T84" fmla="*/ 84 w 182"/>
              <a:gd name="T85" fmla="*/ 112 h 121"/>
              <a:gd name="T86" fmla="*/ 99 w 182"/>
              <a:gd name="T87" fmla="*/ 1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2" h="121">
                <a:moveTo>
                  <a:pt x="167" y="103"/>
                </a:moveTo>
                <a:cubicBezTo>
                  <a:pt x="182" y="103"/>
                  <a:pt x="182" y="103"/>
                  <a:pt x="182" y="103"/>
                </a:cubicBezTo>
                <a:cubicBezTo>
                  <a:pt x="182" y="112"/>
                  <a:pt x="182" y="112"/>
                  <a:pt x="182" y="112"/>
                </a:cubicBezTo>
                <a:cubicBezTo>
                  <a:pt x="182" y="115"/>
                  <a:pt x="180" y="117"/>
                  <a:pt x="178" y="119"/>
                </a:cubicBezTo>
                <a:cubicBezTo>
                  <a:pt x="175" y="121"/>
                  <a:pt x="171" y="121"/>
                  <a:pt x="167" y="121"/>
                </a:cubicBezTo>
                <a:cubicBezTo>
                  <a:pt x="16" y="121"/>
                  <a:pt x="16" y="121"/>
                  <a:pt x="16" y="121"/>
                </a:cubicBezTo>
                <a:cubicBezTo>
                  <a:pt x="11" y="121"/>
                  <a:pt x="8" y="121"/>
                  <a:pt x="5" y="119"/>
                </a:cubicBezTo>
                <a:cubicBezTo>
                  <a:pt x="2" y="117"/>
                  <a:pt x="0" y="115"/>
                  <a:pt x="0" y="112"/>
                </a:cubicBezTo>
                <a:cubicBezTo>
                  <a:pt x="0" y="103"/>
                  <a:pt x="0" y="103"/>
                  <a:pt x="0" y="103"/>
                </a:cubicBezTo>
                <a:cubicBezTo>
                  <a:pt x="16" y="103"/>
                  <a:pt x="16" y="103"/>
                  <a:pt x="16" y="103"/>
                </a:cubicBezTo>
                <a:lnTo>
                  <a:pt x="167" y="103"/>
                </a:lnTo>
                <a:close/>
                <a:moveTo>
                  <a:pt x="40" y="97"/>
                </a:moveTo>
                <a:cubicBezTo>
                  <a:pt x="36" y="97"/>
                  <a:pt x="32" y="96"/>
                  <a:pt x="29" y="93"/>
                </a:cubicBezTo>
                <a:cubicBezTo>
                  <a:pt x="26" y="90"/>
                  <a:pt x="25" y="86"/>
                  <a:pt x="25" y="82"/>
                </a:cubicBezTo>
                <a:cubicBezTo>
                  <a:pt x="25" y="16"/>
                  <a:pt x="25" y="16"/>
                  <a:pt x="25" y="16"/>
                </a:cubicBezTo>
                <a:cubicBezTo>
                  <a:pt x="25" y="11"/>
                  <a:pt x="26" y="8"/>
                  <a:pt x="29" y="5"/>
                </a:cubicBezTo>
                <a:cubicBezTo>
                  <a:pt x="32" y="2"/>
                  <a:pt x="36" y="0"/>
                  <a:pt x="40" y="0"/>
                </a:cubicBezTo>
                <a:cubicBezTo>
                  <a:pt x="143" y="0"/>
                  <a:pt x="143" y="0"/>
                  <a:pt x="143" y="0"/>
                </a:cubicBezTo>
                <a:cubicBezTo>
                  <a:pt x="147" y="0"/>
                  <a:pt x="150" y="2"/>
                  <a:pt x="153" y="5"/>
                </a:cubicBezTo>
                <a:cubicBezTo>
                  <a:pt x="156" y="8"/>
                  <a:pt x="158" y="11"/>
                  <a:pt x="158" y="16"/>
                </a:cubicBezTo>
                <a:cubicBezTo>
                  <a:pt x="158" y="82"/>
                  <a:pt x="158" y="82"/>
                  <a:pt x="158" y="82"/>
                </a:cubicBezTo>
                <a:cubicBezTo>
                  <a:pt x="158" y="86"/>
                  <a:pt x="156" y="90"/>
                  <a:pt x="153" y="93"/>
                </a:cubicBezTo>
                <a:cubicBezTo>
                  <a:pt x="150" y="96"/>
                  <a:pt x="147" y="97"/>
                  <a:pt x="143" y="97"/>
                </a:cubicBezTo>
                <a:lnTo>
                  <a:pt x="40" y="97"/>
                </a:lnTo>
                <a:close/>
                <a:moveTo>
                  <a:pt x="37" y="16"/>
                </a:moveTo>
                <a:cubicBezTo>
                  <a:pt x="37" y="82"/>
                  <a:pt x="37" y="82"/>
                  <a:pt x="37" y="82"/>
                </a:cubicBezTo>
                <a:cubicBezTo>
                  <a:pt x="37" y="83"/>
                  <a:pt x="37" y="84"/>
                  <a:pt x="38" y="84"/>
                </a:cubicBezTo>
                <a:cubicBezTo>
                  <a:pt x="38" y="85"/>
                  <a:pt x="39" y="85"/>
                  <a:pt x="40" y="85"/>
                </a:cubicBezTo>
                <a:cubicBezTo>
                  <a:pt x="143" y="85"/>
                  <a:pt x="143" y="85"/>
                  <a:pt x="143" y="85"/>
                </a:cubicBezTo>
                <a:cubicBezTo>
                  <a:pt x="143" y="85"/>
                  <a:pt x="144" y="85"/>
                  <a:pt x="145" y="84"/>
                </a:cubicBezTo>
                <a:cubicBezTo>
                  <a:pt x="145" y="84"/>
                  <a:pt x="146" y="83"/>
                  <a:pt x="146" y="82"/>
                </a:cubicBezTo>
                <a:cubicBezTo>
                  <a:pt x="146" y="16"/>
                  <a:pt x="146" y="16"/>
                  <a:pt x="146" y="16"/>
                </a:cubicBezTo>
                <a:cubicBezTo>
                  <a:pt x="146" y="15"/>
                  <a:pt x="145" y="14"/>
                  <a:pt x="145" y="13"/>
                </a:cubicBezTo>
                <a:cubicBezTo>
                  <a:pt x="144" y="13"/>
                  <a:pt x="143" y="13"/>
                  <a:pt x="143" y="13"/>
                </a:cubicBezTo>
                <a:cubicBezTo>
                  <a:pt x="40" y="13"/>
                  <a:pt x="40" y="13"/>
                  <a:pt x="40" y="13"/>
                </a:cubicBezTo>
                <a:cubicBezTo>
                  <a:pt x="39" y="13"/>
                  <a:pt x="38" y="13"/>
                  <a:pt x="38" y="13"/>
                </a:cubicBezTo>
                <a:cubicBezTo>
                  <a:pt x="37" y="14"/>
                  <a:pt x="37" y="15"/>
                  <a:pt x="37" y="16"/>
                </a:cubicBezTo>
                <a:close/>
                <a:moveTo>
                  <a:pt x="99" y="112"/>
                </a:moveTo>
                <a:cubicBezTo>
                  <a:pt x="100" y="112"/>
                  <a:pt x="100" y="112"/>
                  <a:pt x="100" y="111"/>
                </a:cubicBezTo>
                <a:cubicBezTo>
                  <a:pt x="100" y="110"/>
                  <a:pt x="100" y="109"/>
                  <a:pt x="99" y="109"/>
                </a:cubicBezTo>
                <a:cubicBezTo>
                  <a:pt x="84" y="109"/>
                  <a:pt x="84" y="109"/>
                  <a:pt x="84" y="109"/>
                </a:cubicBezTo>
                <a:cubicBezTo>
                  <a:pt x="83" y="109"/>
                  <a:pt x="82" y="110"/>
                  <a:pt x="82" y="111"/>
                </a:cubicBezTo>
                <a:cubicBezTo>
                  <a:pt x="82" y="112"/>
                  <a:pt x="83" y="112"/>
                  <a:pt x="84" y="112"/>
                </a:cubicBezTo>
                <a:lnTo>
                  <a:pt x="99" y="11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1" name="Freeform 242"/>
          <p:cNvSpPr>
            <a:spLocks noEditPoints="1"/>
          </p:cNvSpPr>
          <p:nvPr/>
        </p:nvSpPr>
        <p:spPr bwMode="auto">
          <a:xfrm>
            <a:off x="1611490" y="4553116"/>
            <a:ext cx="151928" cy="183146"/>
          </a:xfrm>
          <a:custGeom>
            <a:avLst/>
            <a:gdLst>
              <a:gd name="T0" fmla="*/ 109 w 109"/>
              <a:gd name="T1" fmla="*/ 15 h 133"/>
              <a:gd name="T2" fmla="*/ 109 w 109"/>
              <a:gd name="T3" fmla="*/ 118 h 133"/>
              <a:gd name="T4" fmla="*/ 104 w 109"/>
              <a:gd name="T5" fmla="*/ 129 h 133"/>
              <a:gd name="T6" fmla="*/ 94 w 109"/>
              <a:gd name="T7" fmla="*/ 133 h 133"/>
              <a:gd name="T8" fmla="*/ 15 w 109"/>
              <a:gd name="T9" fmla="*/ 133 h 133"/>
              <a:gd name="T10" fmla="*/ 4 w 109"/>
              <a:gd name="T11" fmla="*/ 129 h 133"/>
              <a:gd name="T12" fmla="*/ 0 w 109"/>
              <a:gd name="T13" fmla="*/ 118 h 133"/>
              <a:gd name="T14" fmla="*/ 0 w 109"/>
              <a:gd name="T15" fmla="*/ 15 h 133"/>
              <a:gd name="T16" fmla="*/ 4 w 109"/>
              <a:gd name="T17" fmla="*/ 5 h 133"/>
              <a:gd name="T18" fmla="*/ 15 w 109"/>
              <a:gd name="T19" fmla="*/ 0 h 133"/>
              <a:gd name="T20" fmla="*/ 94 w 109"/>
              <a:gd name="T21" fmla="*/ 0 h 133"/>
              <a:gd name="T22" fmla="*/ 104 w 109"/>
              <a:gd name="T23" fmla="*/ 5 h 133"/>
              <a:gd name="T24" fmla="*/ 109 w 109"/>
              <a:gd name="T25" fmla="*/ 15 h 133"/>
              <a:gd name="T26" fmla="*/ 97 w 109"/>
              <a:gd name="T27" fmla="*/ 106 h 133"/>
              <a:gd name="T28" fmla="*/ 97 w 109"/>
              <a:gd name="T29" fmla="*/ 15 h 133"/>
              <a:gd name="T30" fmla="*/ 96 w 109"/>
              <a:gd name="T31" fmla="*/ 13 h 133"/>
              <a:gd name="T32" fmla="*/ 94 w 109"/>
              <a:gd name="T33" fmla="*/ 12 h 133"/>
              <a:gd name="T34" fmla="*/ 15 w 109"/>
              <a:gd name="T35" fmla="*/ 12 h 133"/>
              <a:gd name="T36" fmla="*/ 13 w 109"/>
              <a:gd name="T37" fmla="*/ 13 h 133"/>
              <a:gd name="T38" fmla="*/ 12 w 109"/>
              <a:gd name="T39" fmla="*/ 15 h 133"/>
              <a:gd name="T40" fmla="*/ 12 w 109"/>
              <a:gd name="T41" fmla="*/ 106 h 133"/>
              <a:gd name="T42" fmla="*/ 13 w 109"/>
              <a:gd name="T43" fmla="*/ 108 h 133"/>
              <a:gd name="T44" fmla="*/ 15 w 109"/>
              <a:gd name="T45" fmla="*/ 109 h 133"/>
              <a:gd name="T46" fmla="*/ 94 w 109"/>
              <a:gd name="T47" fmla="*/ 109 h 133"/>
              <a:gd name="T48" fmla="*/ 96 w 109"/>
              <a:gd name="T49" fmla="*/ 108 h 133"/>
              <a:gd name="T50" fmla="*/ 97 w 109"/>
              <a:gd name="T51" fmla="*/ 106 h 133"/>
              <a:gd name="T52" fmla="*/ 59 w 109"/>
              <a:gd name="T53" fmla="*/ 126 h 133"/>
              <a:gd name="T54" fmla="*/ 60 w 109"/>
              <a:gd name="T55" fmla="*/ 121 h 133"/>
              <a:gd name="T56" fmla="*/ 59 w 109"/>
              <a:gd name="T57" fmla="*/ 117 h 133"/>
              <a:gd name="T58" fmla="*/ 54 w 109"/>
              <a:gd name="T59" fmla="*/ 115 h 133"/>
              <a:gd name="T60" fmla="*/ 50 w 109"/>
              <a:gd name="T61" fmla="*/ 117 h 133"/>
              <a:gd name="T62" fmla="*/ 48 w 109"/>
              <a:gd name="T63" fmla="*/ 121 h 133"/>
              <a:gd name="T64" fmla="*/ 50 w 109"/>
              <a:gd name="T65" fmla="*/ 126 h 133"/>
              <a:gd name="T66" fmla="*/ 54 w 109"/>
              <a:gd name="T67" fmla="*/ 127 h 133"/>
              <a:gd name="T68" fmla="*/ 59 w 109"/>
              <a:gd name="T69" fmla="*/ 1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33">
                <a:moveTo>
                  <a:pt x="109" y="15"/>
                </a:moveTo>
                <a:cubicBezTo>
                  <a:pt x="109" y="118"/>
                  <a:pt x="109" y="118"/>
                  <a:pt x="109" y="118"/>
                </a:cubicBezTo>
                <a:cubicBezTo>
                  <a:pt x="109" y="122"/>
                  <a:pt x="107" y="126"/>
                  <a:pt x="104" y="129"/>
                </a:cubicBezTo>
                <a:cubicBezTo>
                  <a:pt x="101" y="132"/>
                  <a:pt x="98" y="133"/>
                  <a:pt x="94" y="133"/>
                </a:cubicBezTo>
                <a:cubicBezTo>
                  <a:pt x="15" y="133"/>
                  <a:pt x="15" y="133"/>
                  <a:pt x="15" y="133"/>
                </a:cubicBezTo>
                <a:cubicBezTo>
                  <a:pt x="11" y="133"/>
                  <a:pt x="7" y="132"/>
                  <a:pt x="4" y="129"/>
                </a:cubicBezTo>
                <a:cubicBezTo>
                  <a:pt x="1" y="126"/>
                  <a:pt x="0" y="122"/>
                  <a:pt x="0" y="118"/>
                </a:cubicBezTo>
                <a:cubicBezTo>
                  <a:pt x="0" y="15"/>
                  <a:pt x="0" y="15"/>
                  <a:pt x="0" y="15"/>
                </a:cubicBezTo>
                <a:cubicBezTo>
                  <a:pt x="0" y="11"/>
                  <a:pt x="1" y="8"/>
                  <a:pt x="4" y="5"/>
                </a:cubicBezTo>
                <a:cubicBezTo>
                  <a:pt x="7" y="2"/>
                  <a:pt x="11" y="0"/>
                  <a:pt x="15" y="0"/>
                </a:cubicBezTo>
                <a:cubicBezTo>
                  <a:pt x="94" y="0"/>
                  <a:pt x="94" y="0"/>
                  <a:pt x="94" y="0"/>
                </a:cubicBezTo>
                <a:cubicBezTo>
                  <a:pt x="98" y="0"/>
                  <a:pt x="101" y="2"/>
                  <a:pt x="104" y="5"/>
                </a:cubicBezTo>
                <a:cubicBezTo>
                  <a:pt x="107" y="8"/>
                  <a:pt x="109" y="11"/>
                  <a:pt x="109" y="15"/>
                </a:cubicBezTo>
                <a:close/>
                <a:moveTo>
                  <a:pt x="97" y="106"/>
                </a:moveTo>
                <a:cubicBezTo>
                  <a:pt x="97" y="15"/>
                  <a:pt x="97" y="15"/>
                  <a:pt x="97" y="15"/>
                </a:cubicBezTo>
                <a:cubicBezTo>
                  <a:pt x="97" y="15"/>
                  <a:pt x="96" y="14"/>
                  <a:pt x="96" y="13"/>
                </a:cubicBezTo>
                <a:cubicBezTo>
                  <a:pt x="95" y="13"/>
                  <a:pt x="95" y="12"/>
                  <a:pt x="94" y="12"/>
                </a:cubicBezTo>
                <a:cubicBezTo>
                  <a:pt x="15" y="12"/>
                  <a:pt x="15" y="12"/>
                  <a:pt x="15" y="12"/>
                </a:cubicBezTo>
                <a:cubicBezTo>
                  <a:pt x="14" y="12"/>
                  <a:pt x="14" y="13"/>
                  <a:pt x="13" y="13"/>
                </a:cubicBezTo>
                <a:cubicBezTo>
                  <a:pt x="12" y="14"/>
                  <a:pt x="12" y="15"/>
                  <a:pt x="12" y="15"/>
                </a:cubicBezTo>
                <a:cubicBezTo>
                  <a:pt x="12" y="106"/>
                  <a:pt x="12" y="106"/>
                  <a:pt x="12" y="106"/>
                </a:cubicBezTo>
                <a:cubicBezTo>
                  <a:pt x="12" y="107"/>
                  <a:pt x="12" y="108"/>
                  <a:pt x="13" y="108"/>
                </a:cubicBezTo>
                <a:cubicBezTo>
                  <a:pt x="14" y="109"/>
                  <a:pt x="14" y="109"/>
                  <a:pt x="15" y="109"/>
                </a:cubicBezTo>
                <a:cubicBezTo>
                  <a:pt x="94" y="109"/>
                  <a:pt x="94" y="109"/>
                  <a:pt x="94" y="109"/>
                </a:cubicBezTo>
                <a:cubicBezTo>
                  <a:pt x="95" y="109"/>
                  <a:pt x="95" y="109"/>
                  <a:pt x="96" y="108"/>
                </a:cubicBezTo>
                <a:cubicBezTo>
                  <a:pt x="96" y="108"/>
                  <a:pt x="97" y="107"/>
                  <a:pt x="97" y="106"/>
                </a:cubicBezTo>
                <a:close/>
                <a:moveTo>
                  <a:pt x="59" y="126"/>
                </a:moveTo>
                <a:cubicBezTo>
                  <a:pt x="60" y="124"/>
                  <a:pt x="60" y="123"/>
                  <a:pt x="60" y="121"/>
                </a:cubicBezTo>
                <a:cubicBezTo>
                  <a:pt x="60" y="120"/>
                  <a:pt x="60" y="118"/>
                  <a:pt x="59" y="117"/>
                </a:cubicBezTo>
                <a:cubicBezTo>
                  <a:pt x="57" y="116"/>
                  <a:pt x="56" y="115"/>
                  <a:pt x="54" y="115"/>
                </a:cubicBezTo>
                <a:cubicBezTo>
                  <a:pt x="53" y="115"/>
                  <a:pt x="51" y="116"/>
                  <a:pt x="50" y="117"/>
                </a:cubicBezTo>
                <a:cubicBezTo>
                  <a:pt x="49" y="118"/>
                  <a:pt x="48" y="120"/>
                  <a:pt x="48" y="121"/>
                </a:cubicBezTo>
                <a:cubicBezTo>
                  <a:pt x="48" y="123"/>
                  <a:pt x="49" y="124"/>
                  <a:pt x="50" y="126"/>
                </a:cubicBezTo>
                <a:cubicBezTo>
                  <a:pt x="51" y="127"/>
                  <a:pt x="53" y="127"/>
                  <a:pt x="54" y="127"/>
                </a:cubicBezTo>
                <a:cubicBezTo>
                  <a:pt x="56" y="127"/>
                  <a:pt x="57" y="127"/>
                  <a:pt x="59" y="1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2" name="Freeform 243"/>
          <p:cNvSpPr>
            <a:spLocks noEditPoints="1"/>
          </p:cNvSpPr>
          <p:nvPr/>
        </p:nvSpPr>
        <p:spPr bwMode="auto">
          <a:xfrm>
            <a:off x="1825854" y="4569765"/>
            <a:ext cx="97817" cy="166495"/>
          </a:xfrm>
          <a:custGeom>
            <a:avLst/>
            <a:gdLst>
              <a:gd name="T0" fmla="*/ 72 w 72"/>
              <a:gd name="T1" fmla="*/ 13 h 121"/>
              <a:gd name="T2" fmla="*/ 72 w 72"/>
              <a:gd name="T3" fmla="*/ 109 h 121"/>
              <a:gd name="T4" fmla="*/ 69 w 72"/>
              <a:gd name="T5" fmla="*/ 118 h 121"/>
              <a:gd name="T6" fmla="*/ 60 w 72"/>
              <a:gd name="T7" fmla="*/ 121 h 121"/>
              <a:gd name="T8" fmla="*/ 12 w 72"/>
              <a:gd name="T9" fmla="*/ 121 h 121"/>
              <a:gd name="T10" fmla="*/ 3 w 72"/>
              <a:gd name="T11" fmla="*/ 118 h 121"/>
              <a:gd name="T12" fmla="*/ 0 w 72"/>
              <a:gd name="T13" fmla="*/ 109 h 121"/>
              <a:gd name="T14" fmla="*/ 0 w 72"/>
              <a:gd name="T15" fmla="*/ 13 h 121"/>
              <a:gd name="T16" fmla="*/ 3 w 72"/>
              <a:gd name="T17" fmla="*/ 4 h 121"/>
              <a:gd name="T18" fmla="*/ 12 w 72"/>
              <a:gd name="T19" fmla="*/ 0 h 121"/>
              <a:gd name="T20" fmla="*/ 60 w 72"/>
              <a:gd name="T21" fmla="*/ 0 h 121"/>
              <a:gd name="T22" fmla="*/ 69 w 72"/>
              <a:gd name="T23" fmla="*/ 4 h 121"/>
              <a:gd name="T24" fmla="*/ 72 w 72"/>
              <a:gd name="T25" fmla="*/ 13 h 121"/>
              <a:gd name="T26" fmla="*/ 63 w 72"/>
              <a:gd name="T27" fmla="*/ 94 h 121"/>
              <a:gd name="T28" fmla="*/ 63 w 72"/>
              <a:gd name="T29" fmla="*/ 28 h 121"/>
              <a:gd name="T30" fmla="*/ 62 w 72"/>
              <a:gd name="T31" fmla="*/ 26 h 121"/>
              <a:gd name="T32" fmla="*/ 60 w 72"/>
              <a:gd name="T33" fmla="*/ 25 h 121"/>
              <a:gd name="T34" fmla="*/ 12 w 72"/>
              <a:gd name="T35" fmla="*/ 25 h 121"/>
              <a:gd name="T36" fmla="*/ 10 w 72"/>
              <a:gd name="T37" fmla="*/ 26 h 121"/>
              <a:gd name="T38" fmla="*/ 9 w 72"/>
              <a:gd name="T39" fmla="*/ 28 h 121"/>
              <a:gd name="T40" fmla="*/ 9 w 72"/>
              <a:gd name="T41" fmla="*/ 94 h 121"/>
              <a:gd name="T42" fmla="*/ 10 w 72"/>
              <a:gd name="T43" fmla="*/ 96 h 121"/>
              <a:gd name="T44" fmla="*/ 12 w 72"/>
              <a:gd name="T45" fmla="*/ 97 h 121"/>
              <a:gd name="T46" fmla="*/ 60 w 72"/>
              <a:gd name="T47" fmla="*/ 97 h 121"/>
              <a:gd name="T48" fmla="*/ 62 w 72"/>
              <a:gd name="T49" fmla="*/ 96 h 121"/>
              <a:gd name="T50" fmla="*/ 63 w 72"/>
              <a:gd name="T51" fmla="*/ 94 h 121"/>
              <a:gd name="T52" fmla="*/ 45 w 72"/>
              <a:gd name="T53" fmla="*/ 14 h 121"/>
              <a:gd name="T54" fmla="*/ 44 w 72"/>
              <a:gd name="T55" fmla="*/ 13 h 121"/>
              <a:gd name="T56" fmla="*/ 29 w 72"/>
              <a:gd name="T57" fmla="*/ 13 h 121"/>
              <a:gd name="T58" fmla="*/ 27 w 72"/>
              <a:gd name="T59" fmla="*/ 14 h 121"/>
              <a:gd name="T60" fmla="*/ 29 w 72"/>
              <a:gd name="T61" fmla="*/ 16 h 121"/>
              <a:gd name="T62" fmla="*/ 44 w 72"/>
              <a:gd name="T63" fmla="*/ 16 h 121"/>
              <a:gd name="T64" fmla="*/ 45 w 72"/>
              <a:gd name="T65" fmla="*/ 14 h 121"/>
              <a:gd name="T66" fmla="*/ 41 w 72"/>
              <a:gd name="T67" fmla="*/ 115 h 121"/>
              <a:gd name="T68" fmla="*/ 44 w 72"/>
              <a:gd name="T69" fmla="*/ 109 h 121"/>
              <a:gd name="T70" fmla="*/ 41 w 72"/>
              <a:gd name="T71" fmla="*/ 104 h 121"/>
              <a:gd name="T72" fmla="*/ 36 w 72"/>
              <a:gd name="T73" fmla="*/ 102 h 121"/>
              <a:gd name="T74" fmla="*/ 31 w 72"/>
              <a:gd name="T75" fmla="*/ 104 h 121"/>
              <a:gd name="T76" fmla="*/ 29 w 72"/>
              <a:gd name="T77" fmla="*/ 109 h 121"/>
              <a:gd name="T78" fmla="*/ 31 w 72"/>
              <a:gd name="T79" fmla="*/ 115 h 121"/>
              <a:gd name="T80" fmla="*/ 36 w 72"/>
              <a:gd name="T81" fmla="*/ 117 h 121"/>
              <a:gd name="T82" fmla="*/ 41 w 72"/>
              <a:gd name="T83"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21">
                <a:moveTo>
                  <a:pt x="72" y="13"/>
                </a:moveTo>
                <a:cubicBezTo>
                  <a:pt x="72" y="109"/>
                  <a:pt x="72" y="109"/>
                  <a:pt x="72" y="109"/>
                </a:cubicBezTo>
                <a:cubicBezTo>
                  <a:pt x="72" y="113"/>
                  <a:pt x="71" y="115"/>
                  <a:pt x="69" y="118"/>
                </a:cubicBezTo>
                <a:cubicBezTo>
                  <a:pt x="66" y="120"/>
                  <a:pt x="64" y="121"/>
                  <a:pt x="60" y="121"/>
                </a:cubicBezTo>
                <a:cubicBezTo>
                  <a:pt x="12" y="121"/>
                  <a:pt x="12" y="121"/>
                  <a:pt x="12" y="121"/>
                </a:cubicBezTo>
                <a:cubicBezTo>
                  <a:pt x="9" y="121"/>
                  <a:pt x="6" y="120"/>
                  <a:pt x="3" y="118"/>
                </a:cubicBezTo>
                <a:cubicBezTo>
                  <a:pt x="1" y="115"/>
                  <a:pt x="0" y="113"/>
                  <a:pt x="0" y="109"/>
                </a:cubicBezTo>
                <a:cubicBezTo>
                  <a:pt x="0" y="13"/>
                  <a:pt x="0" y="13"/>
                  <a:pt x="0" y="13"/>
                </a:cubicBezTo>
                <a:cubicBezTo>
                  <a:pt x="0" y="9"/>
                  <a:pt x="1" y="6"/>
                  <a:pt x="3" y="4"/>
                </a:cubicBezTo>
                <a:cubicBezTo>
                  <a:pt x="6" y="2"/>
                  <a:pt x="9" y="0"/>
                  <a:pt x="12" y="0"/>
                </a:cubicBezTo>
                <a:cubicBezTo>
                  <a:pt x="60" y="0"/>
                  <a:pt x="60" y="0"/>
                  <a:pt x="60" y="0"/>
                </a:cubicBezTo>
                <a:cubicBezTo>
                  <a:pt x="64" y="0"/>
                  <a:pt x="66" y="2"/>
                  <a:pt x="69" y="4"/>
                </a:cubicBezTo>
                <a:cubicBezTo>
                  <a:pt x="71" y="6"/>
                  <a:pt x="72" y="9"/>
                  <a:pt x="72" y="13"/>
                </a:cubicBezTo>
                <a:close/>
                <a:moveTo>
                  <a:pt x="63" y="94"/>
                </a:moveTo>
                <a:cubicBezTo>
                  <a:pt x="63" y="28"/>
                  <a:pt x="63" y="28"/>
                  <a:pt x="63" y="28"/>
                </a:cubicBezTo>
                <a:cubicBezTo>
                  <a:pt x="63" y="27"/>
                  <a:pt x="63" y="26"/>
                  <a:pt x="62" y="26"/>
                </a:cubicBezTo>
                <a:cubicBezTo>
                  <a:pt x="62" y="25"/>
                  <a:pt x="61" y="25"/>
                  <a:pt x="60" y="25"/>
                </a:cubicBezTo>
                <a:cubicBezTo>
                  <a:pt x="12" y="25"/>
                  <a:pt x="12" y="25"/>
                  <a:pt x="12" y="25"/>
                </a:cubicBezTo>
                <a:cubicBezTo>
                  <a:pt x="11" y="25"/>
                  <a:pt x="10" y="25"/>
                  <a:pt x="10" y="26"/>
                </a:cubicBezTo>
                <a:cubicBezTo>
                  <a:pt x="9" y="26"/>
                  <a:pt x="9" y="27"/>
                  <a:pt x="9" y="28"/>
                </a:cubicBezTo>
                <a:cubicBezTo>
                  <a:pt x="9" y="94"/>
                  <a:pt x="9" y="94"/>
                  <a:pt x="9" y="94"/>
                </a:cubicBezTo>
                <a:cubicBezTo>
                  <a:pt x="9" y="95"/>
                  <a:pt x="9" y="96"/>
                  <a:pt x="10" y="96"/>
                </a:cubicBezTo>
                <a:cubicBezTo>
                  <a:pt x="10" y="97"/>
                  <a:pt x="11" y="97"/>
                  <a:pt x="12" y="97"/>
                </a:cubicBezTo>
                <a:cubicBezTo>
                  <a:pt x="60" y="97"/>
                  <a:pt x="60" y="97"/>
                  <a:pt x="60" y="97"/>
                </a:cubicBezTo>
                <a:cubicBezTo>
                  <a:pt x="61" y="97"/>
                  <a:pt x="62" y="97"/>
                  <a:pt x="62" y="96"/>
                </a:cubicBezTo>
                <a:cubicBezTo>
                  <a:pt x="63" y="96"/>
                  <a:pt x="63" y="95"/>
                  <a:pt x="63" y="94"/>
                </a:cubicBezTo>
                <a:close/>
                <a:moveTo>
                  <a:pt x="45" y="14"/>
                </a:moveTo>
                <a:cubicBezTo>
                  <a:pt x="45" y="13"/>
                  <a:pt x="45" y="13"/>
                  <a:pt x="44" y="13"/>
                </a:cubicBezTo>
                <a:cubicBezTo>
                  <a:pt x="29" y="13"/>
                  <a:pt x="29" y="13"/>
                  <a:pt x="29" y="13"/>
                </a:cubicBezTo>
                <a:cubicBezTo>
                  <a:pt x="28" y="13"/>
                  <a:pt x="27" y="13"/>
                  <a:pt x="27" y="14"/>
                </a:cubicBezTo>
                <a:cubicBezTo>
                  <a:pt x="27" y="15"/>
                  <a:pt x="28" y="16"/>
                  <a:pt x="29" y="16"/>
                </a:cubicBezTo>
                <a:cubicBezTo>
                  <a:pt x="44" y="16"/>
                  <a:pt x="44" y="16"/>
                  <a:pt x="44" y="16"/>
                </a:cubicBezTo>
                <a:cubicBezTo>
                  <a:pt x="45" y="16"/>
                  <a:pt x="45" y="15"/>
                  <a:pt x="45" y="14"/>
                </a:cubicBezTo>
                <a:close/>
                <a:moveTo>
                  <a:pt x="41" y="115"/>
                </a:moveTo>
                <a:cubicBezTo>
                  <a:pt x="43" y="113"/>
                  <a:pt x="44" y="111"/>
                  <a:pt x="44" y="109"/>
                </a:cubicBezTo>
                <a:cubicBezTo>
                  <a:pt x="44" y="107"/>
                  <a:pt x="43" y="105"/>
                  <a:pt x="41" y="104"/>
                </a:cubicBezTo>
                <a:cubicBezTo>
                  <a:pt x="40" y="103"/>
                  <a:pt x="38" y="102"/>
                  <a:pt x="36" y="102"/>
                </a:cubicBezTo>
                <a:cubicBezTo>
                  <a:pt x="34" y="102"/>
                  <a:pt x="32" y="103"/>
                  <a:pt x="31" y="104"/>
                </a:cubicBezTo>
                <a:cubicBezTo>
                  <a:pt x="29" y="105"/>
                  <a:pt x="29" y="107"/>
                  <a:pt x="29" y="109"/>
                </a:cubicBezTo>
                <a:cubicBezTo>
                  <a:pt x="29" y="111"/>
                  <a:pt x="29" y="113"/>
                  <a:pt x="31" y="115"/>
                </a:cubicBezTo>
                <a:cubicBezTo>
                  <a:pt x="32" y="116"/>
                  <a:pt x="34" y="117"/>
                  <a:pt x="36" y="117"/>
                </a:cubicBezTo>
                <a:cubicBezTo>
                  <a:pt x="38" y="117"/>
                  <a:pt x="40" y="116"/>
                  <a:pt x="41" y="11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3" name="Freeform 244"/>
          <p:cNvSpPr>
            <a:spLocks noEditPoints="1"/>
          </p:cNvSpPr>
          <p:nvPr/>
        </p:nvSpPr>
        <p:spPr bwMode="auto">
          <a:xfrm>
            <a:off x="1986106" y="4553116"/>
            <a:ext cx="201877" cy="201877"/>
          </a:xfrm>
          <a:custGeom>
            <a:avLst/>
            <a:gdLst>
              <a:gd name="T0" fmla="*/ 136 w 146"/>
              <a:gd name="T1" fmla="*/ 36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09 w 146"/>
              <a:gd name="T23" fmla="*/ 10 h 146"/>
              <a:gd name="T24" fmla="*/ 136 w 146"/>
              <a:gd name="T25" fmla="*/ 36 h 146"/>
              <a:gd name="T26" fmla="*/ 99 w 146"/>
              <a:gd name="T27" fmla="*/ 28 h 146"/>
              <a:gd name="T28" fmla="*/ 73 w 146"/>
              <a:gd name="T29" fmla="*/ 21 h 146"/>
              <a:gd name="T30" fmla="*/ 47 w 146"/>
              <a:gd name="T31" fmla="*/ 28 h 146"/>
              <a:gd name="T32" fmla="*/ 29 w 146"/>
              <a:gd name="T33" fmla="*/ 47 h 146"/>
              <a:gd name="T34" fmla="*/ 22 w 146"/>
              <a:gd name="T35" fmla="*/ 73 h 146"/>
              <a:gd name="T36" fmla="*/ 29 w 146"/>
              <a:gd name="T37" fmla="*/ 99 h 146"/>
              <a:gd name="T38" fmla="*/ 47 w 146"/>
              <a:gd name="T39" fmla="*/ 117 h 146"/>
              <a:gd name="T40" fmla="*/ 73 w 146"/>
              <a:gd name="T41" fmla="*/ 124 h 146"/>
              <a:gd name="T42" fmla="*/ 99 w 146"/>
              <a:gd name="T43" fmla="*/ 117 h 146"/>
              <a:gd name="T44" fmla="*/ 118 w 146"/>
              <a:gd name="T45" fmla="*/ 99 h 146"/>
              <a:gd name="T46" fmla="*/ 124 w 146"/>
              <a:gd name="T47" fmla="*/ 73 h 146"/>
              <a:gd name="T48" fmla="*/ 118 w 146"/>
              <a:gd name="T49" fmla="*/ 47 h 146"/>
              <a:gd name="T50" fmla="*/ 99 w 146"/>
              <a:gd name="T51" fmla="*/ 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46">
                <a:moveTo>
                  <a:pt x="136" y="36"/>
                </a:moveTo>
                <a:cubicBezTo>
                  <a:pt x="142" y="48"/>
                  <a:pt x="146" y="60"/>
                  <a:pt x="146" y="73"/>
                </a:cubicBezTo>
                <a:cubicBezTo>
                  <a:pt x="146" y="86"/>
                  <a:pt x="142" y="98"/>
                  <a:pt x="136" y="109"/>
                </a:cubicBezTo>
                <a:cubicBezTo>
                  <a:pt x="129" y="121"/>
                  <a:pt x="121" y="129"/>
                  <a:pt x="109"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09" y="10"/>
                </a:cubicBezTo>
                <a:cubicBezTo>
                  <a:pt x="121" y="17"/>
                  <a:pt x="129" y="25"/>
                  <a:pt x="136" y="36"/>
                </a:cubicBezTo>
                <a:close/>
                <a:moveTo>
                  <a:pt x="99" y="28"/>
                </a:moveTo>
                <a:cubicBezTo>
                  <a:pt x="91" y="24"/>
                  <a:pt x="82" y="21"/>
                  <a:pt x="73" y="21"/>
                </a:cubicBezTo>
                <a:cubicBezTo>
                  <a:pt x="64" y="21"/>
                  <a:pt x="55" y="24"/>
                  <a:pt x="47" y="28"/>
                </a:cubicBezTo>
                <a:cubicBezTo>
                  <a:pt x="39" y="33"/>
                  <a:pt x="33" y="39"/>
                  <a:pt x="29" y="47"/>
                </a:cubicBezTo>
                <a:cubicBezTo>
                  <a:pt x="24" y="55"/>
                  <a:pt x="22" y="64"/>
                  <a:pt x="22" y="73"/>
                </a:cubicBezTo>
                <a:cubicBezTo>
                  <a:pt x="22" y="82"/>
                  <a:pt x="24" y="91"/>
                  <a:pt x="29" y="99"/>
                </a:cubicBezTo>
                <a:cubicBezTo>
                  <a:pt x="33" y="107"/>
                  <a:pt x="39" y="113"/>
                  <a:pt x="47" y="117"/>
                </a:cubicBezTo>
                <a:cubicBezTo>
                  <a:pt x="55" y="122"/>
                  <a:pt x="64" y="124"/>
                  <a:pt x="73" y="124"/>
                </a:cubicBezTo>
                <a:cubicBezTo>
                  <a:pt x="82" y="124"/>
                  <a:pt x="91" y="122"/>
                  <a:pt x="99" y="117"/>
                </a:cubicBezTo>
                <a:cubicBezTo>
                  <a:pt x="107" y="113"/>
                  <a:pt x="113" y="107"/>
                  <a:pt x="118" y="99"/>
                </a:cubicBezTo>
                <a:cubicBezTo>
                  <a:pt x="122" y="91"/>
                  <a:pt x="124" y="82"/>
                  <a:pt x="124" y="73"/>
                </a:cubicBezTo>
                <a:cubicBezTo>
                  <a:pt x="124" y="64"/>
                  <a:pt x="122" y="55"/>
                  <a:pt x="118" y="47"/>
                </a:cubicBezTo>
                <a:cubicBezTo>
                  <a:pt x="113" y="39"/>
                  <a:pt x="107" y="33"/>
                  <a:pt x="99" y="2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4" name="Freeform 245"/>
          <p:cNvSpPr>
            <a:spLocks noEditPoints="1"/>
          </p:cNvSpPr>
          <p:nvPr/>
        </p:nvSpPr>
        <p:spPr bwMode="auto">
          <a:xfrm>
            <a:off x="2250420" y="4553116"/>
            <a:ext cx="216445" cy="183146"/>
          </a:xfrm>
          <a:custGeom>
            <a:avLst/>
            <a:gdLst>
              <a:gd name="T0" fmla="*/ 72 w 157"/>
              <a:gd name="T1" fmla="*/ 79 h 133"/>
              <a:gd name="T2" fmla="*/ 72 w 157"/>
              <a:gd name="T3" fmla="*/ 115 h 133"/>
              <a:gd name="T4" fmla="*/ 67 w 157"/>
              <a:gd name="T5" fmla="*/ 128 h 133"/>
              <a:gd name="T6" fmla="*/ 54 w 157"/>
              <a:gd name="T7" fmla="*/ 133 h 133"/>
              <a:gd name="T8" fmla="*/ 18 w 157"/>
              <a:gd name="T9" fmla="*/ 133 h 133"/>
              <a:gd name="T10" fmla="*/ 5 w 157"/>
              <a:gd name="T11" fmla="*/ 128 h 133"/>
              <a:gd name="T12" fmla="*/ 0 w 157"/>
              <a:gd name="T13" fmla="*/ 115 h 133"/>
              <a:gd name="T14" fmla="*/ 0 w 157"/>
              <a:gd name="T15" fmla="*/ 49 h 133"/>
              <a:gd name="T16" fmla="*/ 3 w 157"/>
              <a:gd name="T17" fmla="*/ 30 h 133"/>
              <a:gd name="T18" fmla="*/ 14 w 157"/>
              <a:gd name="T19" fmla="*/ 14 h 133"/>
              <a:gd name="T20" fmla="*/ 29 w 157"/>
              <a:gd name="T21" fmla="*/ 4 h 133"/>
              <a:gd name="T22" fmla="*/ 48 w 157"/>
              <a:gd name="T23" fmla="*/ 0 h 133"/>
              <a:gd name="T24" fmla="*/ 54 w 157"/>
              <a:gd name="T25" fmla="*/ 0 h 133"/>
              <a:gd name="T26" fmla="*/ 58 w 157"/>
              <a:gd name="T27" fmla="*/ 2 h 133"/>
              <a:gd name="T28" fmla="*/ 60 w 157"/>
              <a:gd name="T29" fmla="*/ 6 h 133"/>
              <a:gd name="T30" fmla="*/ 60 w 157"/>
              <a:gd name="T31" fmla="*/ 18 h 133"/>
              <a:gd name="T32" fmla="*/ 58 w 157"/>
              <a:gd name="T33" fmla="*/ 23 h 133"/>
              <a:gd name="T34" fmla="*/ 54 w 157"/>
              <a:gd name="T35" fmla="*/ 25 h 133"/>
              <a:gd name="T36" fmla="*/ 48 w 157"/>
              <a:gd name="T37" fmla="*/ 25 h 133"/>
              <a:gd name="T38" fmla="*/ 31 w 157"/>
              <a:gd name="T39" fmla="*/ 32 h 133"/>
              <a:gd name="T40" fmla="*/ 24 w 157"/>
              <a:gd name="T41" fmla="*/ 49 h 133"/>
              <a:gd name="T42" fmla="*/ 24 w 157"/>
              <a:gd name="T43" fmla="*/ 52 h 133"/>
              <a:gd name="T44" fmla="*/ 26 w 157"/>
              <a:gd name="T45" fmla="*/ 58 h 133"/>
              <a:gd name="T46" fmla="*/ 33 w 157"/>
              <a:gd name="T47" fmla="*/ 61 h 133"/>
              <a:gd name="T48" fmla="*/ 54 w 157"/>
              <a:gd name="T49" fmla="*/ 61 h 133"/>
              <a:gd name="T50" fmla="*/ 67 w 157"/>
              <a:gd name="T51" fmla="*/ 66 h 133"/>
              <a:gd name="T52" fmla="*/ 72 w 157"/>
              <a:gd name="T53" fmla="*/ 79 h 133"/>
              <a:gd name="T54" fmla="*/ 157 w 157"/>
              <a:gd name="T55" fmla="*/ 79 h 133"/>
              <a:gd name="T56" fmla="*/ 157 w 157"/>
              <a:gd name="T57" fmla="*/ 115 h 133"/>
              <a:gd name="T58" fmla="*/ 152 w 157"/>
              <a:gd name="T59" fmla="*/ 128 h 133"/>
              <a:gd name="T60" fmla="*/ 139 w 157"/>
              <a:gd name="T61" fmla="*/ 133 h 133"/>
              <a:gd name="T62" fmla="*/ 102 w 157"/>
              <a:gd name="T63" fmla="*/ 133 h 133"/>
              <a:gd name="T64" fmla="*/ 90 w 157"/>
              <a:gd name="T65" fmla="*/ 128 h 133"/>
              <a:gd name="T66" fmla="*/ 84 w 157"/>
              <a:gd name="T67" fmla="*/ 115 h 133"/>
              <a:gd name="T68" fmla="*/ 84 w 157"/>
              <a:gd name="T69" fmla="*/ 49 h 133"/>
              <a:gd name="T70" fmla="*/ 88 w 157"/>
              <a:gd name="T71" fmla="*/ 30 h 133"/>
              <a:gd name="T72" fmla="*/ 99 w 157"/>
              <a:gd name="T73" fmla="*/ 14 h 133"/>
              <a:gd name="T74" fmla="*/ 114 w 157"/>
              <a:gd name="T75" fmla="*/ 4 h 133"/>
              <a:gd name="T76" fmla="*/ 133 w 157"/>
              <a:gd name="T77" fmla="*/ 0 h 133"/>
              <a:gd name="T78" fmla="*/ 139 w 157"/>
              <a:gd name="T79" fmla="*/ 0 h 133"/>
              <a:gd name="T80" fmla="*/ 143 w 157"/>
              <a:gd name="T81" fmla="*/ 2 h 133"/>
              <a:gd name="T82" fmla="*/ 145 w 157"/>
              <a:gd name="T83" fmla="*/ 6 h 133"/>
              <a:gd name="T84" fmla="*/ 145 w 157"/>
              <a:gd name="T85" fmla="*/ 18 h 133"/>
              <a:gd name="T86" fmla="*/ 143 w 157"/>
              <a:gd name="T87" fmla="*/ 23 h 133"/>
              <a:gd name="T88" fmla="*/ 139 w 157"/>
              <a:gd name="T89" fmla="*/ 25 h 133"/>
              <a:gd name="T90" fmla="*/ 133 w 157"/>
              <a:gd name="T91" fmla="*/ 25 h 133"/>
              <a:gd name="T92" fmla="*/ 116 w 157"/>
              <a:gd name="T93" fmla="*/ 32 h 133"/>
              <a:gd name="T94" fmla="*/ 109 w 157"/>
              <a:gd name="T95" fmla="*/ 49 h 133"/>
              <a:gd name="T96" fmla="*/ 109 w 157"/>
              <a:gd name="T97" fmla="*/ 52 h 133"/>
              <a:gd name="T98" fmla="*/ 111 w 157"/>
              <a:gd name="T99" fmla="*/ 58 h 133"/>
              <a:gd name="T100" fmla="*/ 118 w 157"/>
              <a:gd name="T101" fmla="*/ 61 h 133"/>
              <a:gd name="T102" fmla="*/ 139 w 157"/>
              <a:gd name="T103" fmla="*/ 61 h 133"/>
              <a:gd name="T104" fmla="*/ 152 w 157"/>
              <a:gd name="T105" fmla="*/ 66 h 133"/>
              <a:gd name="T106" fmla="*/ 157 w 157"/>
              <a:gd name="T107" fmla="*/ 7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33">
                <a:moveTo>
                  <a:pt x="72" y="79"/>
                </a:moveTo>
                <a:cubicBezTo>
                  <a:pt x="72" y="115"/>
                  <a:pt x="72" y="115"/>
                  <a:pt x="72" y="115"/>
                </a:cubicBezTo>
                <a:cubicBezTo>
                  <a:pt x="72" y="120"/>
                  <a:pt x="70" y="125"/>
                  <a:pt x="67" y="128"/>
                </a:cubicBezTo>
                <a:cubicBezTo>
                  <a:pt x="63" y="132"/>
                  <a:pt x="59" y="133"/>
                  <a:pt x="54" y="133"/>
                </a:cubicBezTo>
                <a:cubicBezTo>
                  <a:pt x="18" y="133"/>
                  <a:pt x="18" y="133"/>
                  <a:pt x="18" y="133"/>
                </a:cubicBezTo>
                <a:cubicBezTo>
                  <a:pt x="13" y="133"/>
                  <a:pt x="8" y="132"/>
                  <a:pt x="5" y="128"/>
                </a:cubicBezTo>
                <a:cubicBezTo>
                  <a:pt x="1" y="125"/>
                  <a:pt x="0" y="120"/>
                  <a:pt x="0" y="115"/>
                </a:cubicBezTo>
                <a:cubicBezTo>
                  <a:pt x="0" y="49"/>
                  <a:pt x="0" y="49"/>
                  <a:pt x="0" y="49"/>
                </a:cubicBezTo>
                <a:cubicBezTo>
                  <a:pt x="0" y="42"/>
                  <a:pt x="1" y="36"/>
                  <a:pt x="3" y="30"/>
                </a:cubicBezTo>
                <a:cubicBezTo>
                  <a:pt x="6" y="24"/>
                  <a:pt x="9" y="19"/>
                  <a:pt x="14" y="14"/>
                </a:cubicBezTo>
                <a:cubicBezTo>
                  <a:pt x="18" y="10"/>
                  <a:pt x="23" y="7"/>
                  <a:pt x="29" y="4"/>
                </a:cubicBezTo>
                <a:cubicBezTo>
                  <a:pt x="35" y="2"/>
                  <a:pt x="41" y="0"/>
                  <a:pt x="48" y="0"/>
                </a:cubicBezTo>
                <a:cubicBezTo>
                  <a:pt x="54" y="0"/>
                  <a:pt x="54" y="0"/>
                  <a:pt x="54" y="0"/>
                </a:cubicBezTo>
                <a:cubicBezTo>
                  <a:pt x="56" y="0"/>
                  <a:pt x="57" y="1"/>
                  <a:pt x="58" y="2"/>
                </a:cubicBezTo>
                <a:cubicBezTo>
                  <a:pt x="60" y="3"/>
                  <a:pt x="60" y="5"/>
                  <a:pt x="60" y="6"/>
                </a:cubicBezTo>
                <a:cubicBezTo>
                  <a:pt x="60" y="18"/>
                  <a:pt x="60" y="18"/>
                  <a:pt x="60" y="18"/>
                </a:cubicBezTo>
                <a:cubicBezTo>
                  <a:pt x="60" y="20"/>
                  <a:pt x="60" y="22"/>
                  <a:pt x="58" y="23"/>
                </a:cubicBezTo>
                <a:cubicBezTo>
                  <a:pt x="57" y="24"/>
                  <a:pt x="56" y="25"/>
                  <a:pt x="54" y="25"/>
                </a:cubicBezTo>
                <a:cubicBezTo>
                  <a:pt x="48" y="25"/>
                  <a:pt x="48" y="25"/>
                  <a:pt x="48" y="25"/>
                </a:cubicBezTo>
                <a:cubicBezTo>
                  <a:pt x="41" y="25"/>
                  <a:pt x="36" y="27"/>
                  <a:pt x="31" y="32"/>
                </a:cubicBezTo>
                <a:cubicBezTo>
                  <a:pt x="26" y="36"/>
                  <a:pt x="24" y="42"/>
                  <a:pt x="24" y="49"/>
                </a:cubicBezTo>
                <a:cubicBezTo>
                  <a:pt x="24" y="52"/>
                  <a:pt x="24" y="52"/>
                  <a:pt x="24" y="52"/>
                </a:cubicBezTo>
                <a:cubicBezTo>
                  <a:pt x="24" y="54"/>
                  <a:pt x="25" y="56"/>
                  <a:pt x="26" y="58"/>
                </a:cubicBezTo>
                <a:cubicBezTo>
                  <a:pt x="28" y="60"/>
                  <a:pt x="30" y="61"/>
                  <a:pt x="33" y="61"/>
                </a:cubicBezTo>
                <a:cubicBezTo>
                  <a:pt x="54" y="61"/>
                  <a:pt x="54" y="61"/>
                  <a:pt x="54" y="61"/>
                </a:cubicBezTo>
                <a:cubicBezTo>
                  <a:pt x="59" y="61"/>
                  <a:pt x="63" y="63"/>
                  <a:pt x="67" y="66"/>
                </a:cubicBezTo>
                <a:cubicBezTo>
                  <a:pt x="70" y="70"/>
                  <a:pt x="72" y="74"/>
                  <a:pt x="72" y="79"/>
                </a:cubicBezTo>
                <a:close/>
                <a:moveTo>
                  <a:pt x="157" y="79"/>
                </a:moveTo>
                <a:cubicBezTo>
                  <a:pt x="157" y="115"/>
                  <a:pt x="157" y="115"/>
                  <a:pt x="157" y="115"/>
                </a:cubicBezTo>
                <a:cubicBezTo>
                  <a:pt x="157" y="120"/>
                  <a:pt x="155" y="125"/>
                  <a:pt x="152" y="128"/>
                </a:cubicBezTo>
                <a:cubicBezTo>
                  <a:pt x="148" y="132"/>
                  <a:pt x="144" y="133"/>
                  <a:pt x="139" y="133"/>
                </a:cubicBezTo>
                <a:cubicBezTo>
                  <a:pt x="102" y="133"/>
                  <a:pt x="102" y="133"/>
                  <a:pt x="102" y="133"/>
                </a:cubicBezTo>
                <a:cubicBezTo>
                  <a:pt x="97" y="133"/>
                  <a:pt x="93" y="132"/>
                  <a:pt x="90" y="128"/>
                </a:cubicBezTo>
                <a:cubicBezTo>
                  <a:pt x="86" y="125"/>
                  <a:pt x="84" y="120"/>
                  <a:pt x="84" y="115"/>
                </a:cubicBezTo>
                <a:cubicBezTo>
                  <a:pt x="84" y="49"/>
                  <a:pt x="84" y="49"/>
                  <a:pt x="84" y="49"/>
                </a:cubicBezTo>
                <a:cubicBezTo>
                  <a:pt x="84" y="42"/>
                  <a:pt x="86" y="36"/>
                  <a:pt x="88" y="30"/>
                </a:cubicBezTo>
                <a:cubicBezTo>
                  <a:pt x="91" y="24"/>
                  <a:pt x="94" y="19"/>
                  <a:pt x="99" y="14"/>
                </a:cubicBezTo>
                <a:cubicBezTo>
                  <a:pt x="103" y="10"/>
                  <a:pt x="108" y="7"/>
                  <a:pt x="114" y="4"/>
                </a:cubicBezTo>
                <a:cubicBezTo>
                  <a:pt x="120" y="2"/>
                  <a:pt x="126" y="0"/>
                  <a:pt x="133" y="0"/>
                </a:cubicBezTo>
                <a:cubicBezTo>
                  <a:pt x="139" y="0"/>
                  <a:pt x="139" y="0"/>
                  <a:pt x="139" y="0"/>
                </a:cubicBezTo>
                <a:cubicBezTo>
                  <a:pt x="140" y="0"/>
                  <a:pt x="142" y="1"/>
                  <a:pt x="143" y="2"/>
                </a:cubicBezTo>
                <a:cubicBezTo>
                  <a:pt x="144" y="3"/>
                  <a:pt x="145" y="5"/>
                  <a:pt x="145" y="6"/>
                </a:cubicBezTo>
                <a:cubicBezTo>
                  <a:pt x="145" y="18"/>
                  <a:pt x="145" y="18"/>
                  <a:pt x="145" y="18"/>
                </a:cubicBezTo>
                <a:cubicBezTo>
                  <a:pt x="145" y="20"/>
                  <a:pt x="144" y="22"/>
                  <a:pt x="143" y="23"/>
                </a:cubicBezTo>
                <a:cubicBezTo>
                  <a:pt x="142" y="24"/>
                  <a:pt x="140" y="25"/>
                  <a:pt x="139" y="25"/>
                </a:cubicBezTo>
                <a:cubicBezTo>
                  <a:pt x="133" y="25"/>
                  <a:pt x="133" y="25"/>
                  <a:pt x="133" y="25"/>
                </a:cubicBezTo>
                <a:cubicBezTo>
                  <a:pt x="126" y="25"/>
                  <a:pt x="120" y="27"/>
                  <a:pt x="116" y="32"/>
                </a:cubicBezTo>
                <a:cubicBezTo>
                  <a:pt x="111" y="36"/>
                  <a:pt x="109" y="42"/>
                  <a:pt x="109" y="49"/>
                </a:cubicBezTo>
                <a:cubicBezTo>
                  <a:pt x="109" y="52"/>
                  <a:pt x="109" y="52"/>
                  <a:pt x="109" y="52"/>
                </a:cubicBezTo>
                <a:cubicBezTo>
                  <a:pt x="109" y="54"/>
                  <a:pt x="109" y="56"/>
                  <a:pt x="111" y="58"/>
                </a:cubicBezTo>
                <a:cubicBezTo>
                  <a:pt x="113" y="60"/>
                  <a:pt x="115" y="61"/>
                  <a:pt x="118" y="61"/>
                </a:cubicBezTo>
                <a:cubicBezTo>
                  <a:pt x="139" y="61"/>
                  <a:pt x="139" y="61"/>
                  <a:pt x="139" y="61"/>
                </a:cubicBezTo>
                <a:cubicBezTo>
                  <a:pt x="144" y="61"/>
                  <a:pt x="148" y="63"/>
                  <a:pt x="152" y="66"/>
                </a:cubicBezTo>
                <a:cubicBezTo>
                  <a:pt x="155" y="70"/>
                  <a:pt x="157" y="74"/>
                  <a:pt x="157"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5" name="Freeform 246"/>
          <p:cNvSpPr>
            <a:spLocks noEditPoints="1"/>
          </p:cNvSpPr>
          <p:nvPr/>
        </p:nvSpPr>
        <p:spPr bwMode="auto">
          <a:xfrm>
            <a:off x="2529300" y="4553116"/>
            <a:ext cx="216445" cy="183146"/>
          </a:xfrm>
          <a:custGeom>
            <a:avLst/>
            <a:gdLst>
              <a:gd name="T0" fmla="*/ 73 w 157"/>
              <a:gd name="T1" fmla="*/ 18 h 133"/>
              <a:gd name="T2" fmla="*/ 73 w 157"/>
              <a:gd name="T3" fmla="*/ 85 h 133"/>
              <a:gd name="T4" fmla="*/ 69 w 157"/>
              <a:gd name="T5" fmla="*/ 104 h 133"/>
              <a:gd name="T6" fmla="*/ 58 w 157"/>
              <a:gd name="T7" fmla="*/ 119 h 133"/>
              <a:gd name="T8" fmla="*/ 43 w 157"/>
              <a:gd name="T9" fmla="*/ 130 h 133"/>
              <a:gd name="T10" fmla="*/ 24 w 157"/>
              <a:gd name="T11" fmla="*/ 133 h 133"/>
              <a:gd name="T12" fmla="*/ 18 w 157"/>
              <a:gd name="T13" fmla="*/ 133 h 133"/>
              <a:gd name="T14" fmla="*/ 14 w 157"/>
              <a:gd name="T15" fmla="*/ 132 h 133"/>
              <a:gd name="T16" fmla="*/ 12 w 157"/>
              <a:gd name="T17" fmla="*/ 127 h 133"/>
              <a:gd name="T18" fmla="*/ 12 w 157"/>
              <a:gd name="T19" fmla="*/ 115 h 133"/>
              <a:gd name="T20" fmla="*/ 14 w 157"/>
              <a:gd name="T21" fmla="*/ 111 h 133"/>
              <a:gd name="T22" fmla="*/ 18 w 157"/>
              <a:gd name="T23" fmla="*/ 109 h 133"/>
              <a:gd name="T24" fmla="*/ 24 w 157"/>
              <a:gd name="T25" fmla="*/ 109 h 133"/>
              <a:gd name="T26" fmla="*/ 41 w 157"/>
              <a:gd name="T27" fmla="*/ 102 h 133"/>
              <a:gd name="T28" fmla="*/ 48 w 157"/>
              <a:gd name="T29" fmla="*/ 85 h 133"/>
              <a:gd name="T30" fmla="*/ 48 w 157"/>
              <a:gd name="T31" fmla="*/ 82 h 133"/>
              <a:gd name="T32" fmla="*/ 46 w 157"/>
              <a:gd name="T33" fmla="*/ 76 h 133"/>
              <a:gd name="T34" fmla="*/ 39 w 157"/>
              <a:gd name="T35" fmla="*/ 73 h 133"/>
              <a:gd name="T36" fmla="*/ 18 w 157"/>
              <a:gd name="T37" fmla="*/ 73 h 133"/>
              <a:gd name="T38" fmla="*/ 5 w 157"/>
              <a:gd name="T39" fmla="*/ 68 h 133"/>
              <a:gd name="T40" fmla="*/ 0 w 157"/>
              <a:gd name="T41" fmla="*/ 55 h 133"/>
              <a:gd name="T42" fmla="*/ 0 w 157"/>
              <a:gd name="T43" fmla="*/ 18 h 133"/>
              <a:gd name="T44" fmla="*/ 5 w 157"/>
              <a:gd name="T45" fmla="*/ 6 h 133"/>
              <a:gd name="T46" fmla="*/ 18 w 157"/>
              <a:gd name="T47" fmla="*/ 0 h 133"/>
              <a:gd name="T48" fmla="*/ 54 w 157"/>
              <a:gd name="T49" fmla="*/ 0 h 133"/>
              <a:gd name="T50" fmla="*/ 67 w 157"/>
              <a:gd name="T51" fmla="*/ 6 h 133"/>
              <a:gd name="T52" fmla="*/ 73 w 157"/>
              <a:gd name="T53" fmla="*/ 18 h 133"/>
              <a:gd name="T54" fmla="*/ 157 w 157"/>
              <a:gd name="T55" fmla="*/ 18 h 133"/>
              <a:gd name="T56" fmla="*/ 157 w 157"/>
              <a:gd name="T57" fmla="*/ 85 h 133"/>
              <a:gd name="T58" fmla="*/ 153 w 157"/>
              <a:gd name="T59" fmla="*/ 104 h 133"/>
              <a:gd name="T60" fmla="*/ 143 w 157"/>
              <a:gd name="T61" fmla="*/ 119 h 133"/>
              <a:gd name="T62" fmla="*/ 128 w 157"/>
              <a:gd name="T63" fmla="*/ 130 h 133"/>
              <a:gd name="T64" fmla="*/ 109 w 157"/>
              <a:gd name="T65" fmla="*/ 133 h 133"/>
              <a:gd name="T66" fmla="*/ 103 w 157"/>
              <a:gd name="T67" fmla="*/ 133 h 133"/>
              <a:gd name="T68" fmla="*/ 99 w 157"/>
              <a:gd name="T69" fmla="*/ 132 h 133"/>
              <a:gd name="T70" fmla="*/ 97 w 157"/>
              <a:gd name="T71" fmla="*/ 127 h 133"/>
              <a:gd name="T72" fmla="*/ 97 w 157"/>
              <a:gd name="T73" fmla="*/ 115 h 133"/>
              <a:gd name="T74" fmla="*/ 99 w 157"/>
              <a:gd name="T75" fmla="*/ 111 h 133"/>
              <a:gd name="T76" fmla="*/ 103 w 157"/>
              <a:gd name="T77" fmla="*/ 109 h 133"/>
              <a:gd name="T78" fmla="*/ 109 w 157"/>
              <a:gd name="T79" fmla="*/ 109 h 133"/>
              <a:gd name="T80" fmla="*/ 126 w 157"/>
              <a:gd name="T81" fmla="*/ 102 h 133"/>
              <a:gd name="T82" fmla="*/ 133 w 157"/>
              <a:gd name="T83" fmla="*/ 85 h 133"/>
              <a:gd name="T84" fmla="*/ 133 w 157"/>
              <a:gd name="T85" fmla="*/ 82 h 133"/>
              <a:gd name="T86" fmla="*/ 130 w 157"/>
              <a:gd name="T87" fmla="*/ 76 h 133"/>
              <a:gd name="T88" fmla="*/ 124 w 157"/>
              <a:gd name="T89" fmla="*/ 73 h 133"/>
              <a:gd name="T90" fmla="*/ 103 w 157"/>
              <a:gd name="T91" fmla="*/ 73 h 133"/>
              <a:gd name="T92" fmla="*/ 90 w 157"/>
              <a:gd name="T93" fmla="*/ 68 h 133"/>
              <a:gd name="T94" fmla="*/ 85 w 157"/>
              <a:gd name="T95" fmla="*/ 55 h 133"/>
              <a:gd name="T96" fmla="*/ 85 w 157"/>
              <a:gd name="T97" fmla="*/ 18 h 133"/>
              <a:gd name="T98" fmla="*/ 90 w 157"/>
              <a:gd name="T99" fmla="*/ 6 h 133"/>
              <a:gd name="T100" fmla="*/ 103 w 157"/>
              <a:gd name="T101" fmla="*/ 0 h 133"/>
              <a:gd name="T102" fmla="*/ 139 w 157"/>
              <a:gd name="T103" fmla="*/ 0 h 133"/>
              <a:gd name="T104" fmla="*/ 152 w 157"/>
              <a:gd name="T105" fmla="*/ 6 h 133"/>
              <a:gd name="T106" fmla="*/ 157 w 157"/>
              <a:gd name="T107"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33">
                <a:moveTo>
                  <a:pt x="73" y="18"/>
                </a:moveTo>
                <a:cubicBezTo>
                  <a:pt x="73" y="85"/>
                  <a:pt x="73" y="85"/>
                  <a:pt x="73" y="85"/>
                </a:cubicBezTo>
                <a:cubicBezTo>
                  <a:pt x="73" y="92"/>
                  <a:pt x="71" y="98"/>
                  <a:pt x="69" y="104"/>
                </a:cubicBezTo>
                <a:cubicBezTo>
                  <a:pt x="66" y="110"/>
                  <a:pt x="63" y="115"/>
                  <a:pt x="58" y="119"/>
                </a:cubicBezTo>
                <a:cubicBezTo>
                  <a:pt x="54" y="124"/>
                  <a:pt x="49" y="127"/>
                  <a:pt x="43" y="130"/>
                </a:cubicBezTo>
                <a:cubicBezTo>
                  <a:pt x="37" y="132"/>
                  <a:pt x="31" y="133"/>
                  <a:pt x="24" y="133"/>
                </a:cubicBezTo>
                <a:cubicBezTo>
                  <a:pt x="18" y="133"/>
                  <a:pt x="18" y="133"/>
                  <a:pt x="18" y="133"/>
                </a:cubicBezTo>
                <a:cubicBezTo>
                  <a:pt x="16" y="133"/>
                  <a:pt x="15" y="133"/>
                  <a:pt x="14" y="132"/>
                </a:cubicBezTo>
                <a:cubicBezTo>
                  <a:pt x="13" y="130"/>
                  <a:pt x="12" y="129"/>
                  <a:pt x="12" y="127"/>
                </a:cubicBezTo>
                <a:cubicBezTo>
                  <a:pt x="12" y="115"/>
                  <a:pt x="12" y="115"/>
                  <a:pt x="12" y="115"/>
                </a:cubicBezTo>
                <a:cubicBezTo>
                  <a:pt x="12" y="114"/>
                  <a:pt x="13" y="112"/>
                  <a:pt x="14" y="111"/>
                </a:cubicBezTo>
                <a:cubicBezTo>
                  <a:pt x="15" y="110"/>
                  <a:pt x="16" y="109"/>
                  <a:pt x="18" y="109"/>
                </a:cubicBezTo>
                <a:cubicBezTo>
                  <a:pt x="24" y="109"/>
                  <a:pt x="24" y="109"/>
                  <a:pt x="24" y="109"/>
                </a:cubicBezTo>
                <a:cubicBezTo>
                  <a:pt x="31" y="109"/>
                  <a:pt x="37" y="107"/>
                  <a:pt x="41" y="102"/>
                </a:cubicBezTo>
                <a:cubicBezTo>
                  <a:pt x="46" y="97"/>
                  <a:pt x="48" y="92"/>
                  <a:pt x="48" y="85"/>
                </a:cubicBezTo>
                <a:cubicBezTo>
                  <a:pt x="48" y="82"/>
                  <a:pt x="48" y="82"/>
                  <a:pt x="48" y="82"/>
                </a:cubicBezTo>
                <a:cubicBezTo>
                  <a:pt x="48" y="79"/>
                  <a:pt x="47" y="77"/>
                  <a:pt x="46" y="76"/>
                </a:cubicBezTo>
                <a:cubicBezTo>
                  <a:pt x="44" y="74"/>
                  <a:pt x="42" y="73"/>
                  <a:pt x="39" y="73"/>
                </a:cubicBezTo>
                <a:cubicBezTo>
                  <a:pt x="18" y="73"/>
                  <a:pt x="18" y="73"/>
                  <a:pt x="18" y="73"/>
                </a:cubicBezTo>
                <a:cubicBezTo>
                  <a:pt x="13" y="73"/>
                  <a:pt x="9" y="71"/>
                  <a:pt x="5" y="68"/>
                </a:cubicBezTo>
                <a:cubicBezTo>
                  <a:pt x="2" y="64"/>
                  <a:pt x="0" y="60"/>
                  <a:pt x="0" y="55"/>
                </a:cubicBezTo>
                <a:cubicBezTo>
                  <a:pt x="0" y="18"/>
                  <a:pt x="0" y="18"/>
                  <a:pt x="0" y="18"/>
                </a:cubicBezTo>
                <a:cubicBezTo>
                  <a:pt x="0" y="13"/>
                  <a:pt x="2" y="9"/>
                  <a:pt x="5" y="6"/>
                </a:cubicBezTo>
                <a:cubicBezTo>
                  <a:pt x="9" y="2"/>
                  <a:pt x="13" y="0"/>
                  <a:pt x="18" y="0"/>
                </a:cubicBezTo>
                <a:cubicBezTo>
                  <a:pt x="54" y="0"/>
                  <a:pt x="54" y="0"/>
                  <a:pt x="54" y="0"/>
                </a:cubicBezTo>
                <a:cubicBezTo>
                  <a:pt x="59" y="0"/>
                  <a:pt x="64" y="2"/>
                  <a:pt x="67" y="6"/>
                </a:cubicBezTo>
                <a:cubicBezTo>
                  <a:pt x="71" y="9"/>
                  <a:pt x="73" y="13"/>
                  <a:pt x="73" y="18"/>
                </a:cubicBezTo>
                <a:close/>
                <a:moveTo>
                  <a:pt x="157" y="18"/>
                </a:moveTo>
                <a:cubicBezTo>
                  <a:pt x="157" y="85"/>
                  <a:pt x="157" y="85"/>
                  <a:pt x="157" y="85"/>
                </a:cubicBezTo>
                <a:cubicBezTo>
                  <a:pt x="157" y="92"/>
                  <a:pt x="156" y="98"/>
                  <a:pt x="153" y="104"/>
                </a:cubicBezTo>
                <a:cubicBezTo>
                  <a:pt x="151" y="110"/>
                  <a:pt x="147" y="115"/>
                  <a:pt x="143" y="119"/>
                </a:cubicBezTo>
                <a:cubicBezTo>
                  <a:pt x="139" y="124"/>
                  <a:pt x="134" y="127"/>
                  <a:pt x="128" y="130"/>
                </a:cubicBezTo>
                <a:cubicBezTo>
                  <a:pt x="122" y="132"/>
                  <a:pt x="115" y="133"/>
                  <a:pt x="109" y="133"/>
                </a:cubicBezTo>
                <a:cubicBezTo>
                  <a:pt x="103" y="133"/>
                  <a:pt x="103" y="133"/>
                  <a:pt x="103" y="133"/>
                </a:cubicBezTo>
                <a:cubicBezTo>
                  <a:pt x="101" y="133"/>
                  <a:pt x="100" y="133"/>
                  <a:pt x="99" y="132"/>
                </a:cubicBezTo>
                <a:cubicBezTo>
                  <a:pt x="97" y="130"/>
                  <a:pt x="97" y="129"/>
                  <a:pt x="97" y="127"/>
                </a:cubicBezTo>
                <a:cubicBezTo>
                  <a:pt x="97" y="115"/>
                  <a:pt x="97" y="115"/>
                  <a:pt x="97" y="115"/>
                </a:cubicBezTo>
                <a:cubicBezTo>
                  <a:pt x="97" y="114"/>
                  <a:pt x="97" y="112"/>
                  <a:pt x="99" y="111"/>
                </a:cubicBezTo>
                <a:cubicBezTo>
                  <a:pt x="100" y="110"/>
                  <a:pt x="101" y="109"/>
                  <a:pt x="103" y="109"/>
                </a:cubicBezTo>
                <a:cubicBezTo>
                  <a:pt x="109" y="109"/>
                  <a:pt x="109" y="109"/>
                  <a:pt x="109" y="109"/>
                </a:cubicBezTo>
                <a:cubicBezTo>
                  <a:pt x="116" y="109"/>
                  <a:pt x="121" y="107"/>
                  <a:pt x="126" y="102"/>
                </a:cubicBezTo>
                <a:cubicBezTo>
                  <a:pt x="131" y="97"/>
                  <a:pt x="133" y="92"/>
                  <a:pt x="133" y="85"/>
                </a:cubicBezTo>
                <a:cubicBezTo>
                  <a:pt x="133" y="82"/>
                  <a:pt x="133" y="82"/>
                  <a:pt x="133" y="82"/>
                </a:cubicBezTo>
                <a:cubicBezTo>
                  <a:pt x="133" y="79"/>
                  <a:pt x="132" y="77"/>
                  <a:pt x="130" y="76"/>
                </a:cubicBezTo>
                <a:cubicBezTo>
                  <a:pt x="129" y="74"/>
                  <a:pt x="126" y="73"/>
                  <a:pt x="124" y="73"/>
                </a:cubicBezTo>
                <a:cubicBezTo>
                  <a:pt x="103" y="73"/>
                  <a:pt x="103" y="73"/>
                  <a:pt x="103" y="73"/>
                </a:cubicBezTo>
                <a:cubicBezTo>
                  <a:pt x="98" y="73"/>
                  <a:pt x="93" y="71"/>
                  <a:pt x="90" y="68"/>
                </a:cubicBezTo>
                <a:cubicBezTo>
                  <a:pt x="86" y="64"/>
                  <a:pt x="85" y="60"/>
                  <a:pt x="85" y="55"/>
                </a:cubicBezTo>
                <a:cubicBezTo>
                  <a:pt x="85" y="18"/>
                  <a:pt x="85" y="18"/>
                  <a:pt x="85" y="18"/>
                </a:cubicBezTo>
                <a:cubicBezTo>
                  <a:pt x="85" y="13"/>
                  <a:pt x="86" y="9"/>
                  <a:pt x="90" y="6"/>
                </a:cubicBezTo>
                <a:cubicBezTo>
                  <a:pt x="93" y="2"/>
                  <a:pt x="98" y="0"/>
                  <a:pt x="103" y="0"/>
                </a:cubicBezTo>
                <a:cubicBezTo>
                  <a:pt x="139" y="0"/>
                  <a:pt x="139" y="0"/>
                  <a:pt x="139" y="0"/>
                </a:cubicBezTo>
                <a:cubicBezTo>
                  <a:pt x="144" y="0"/>
                  <a:pt x="148" y="2"/>
                  <a:pt x="152" y="6"/>
                </a:cubicBezTo>
                <a:cubicBezTo>
                  <a:pt x="155" y="9"/>
                  <a:pt x="157" y="13"/>
                  <a:pt x="157" y="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6" name="Freeform 247"/>
          <p:cNvSpPr>
            <a:spLocks noEditPoints="1"/>
          </p:cNvSpPr>
          <p:nvPr/>
        </p:nvSpPr>
        <p:spPr bwMode="auto">
          <a:xfrm>
            <a:off x="2808181" y="4544791"/>
            <a:ext cx="199795" cy="210201"/>
          </a:xfrm>
          <a:custGeom>
            <a:avLst/>
            <a:gdLst>
              <a:gd name="T0" fmla="*/ 30 w 145"/>
              <a:gd name="T1" fmla="*/ 79 h 152"/>
              <a:gd name="T2" fmla="*/ 15 w 145"/>
              <a:gd name="T3" fmla="*/ 94 h 152"/>
              <a:gd name="T4" fmla="*/ 0 w 145"/>
              <a:gd name="T5" fmla="*/ 79 h 152"/>
              <a:gd name="T6" fmla="*/ 15 w 145"/>
              <a:gd name="T7" fmla="*/ 64 h 152"/>
              <a:gd name="T8" fmla="*/ 45 w 145"/>
              <a:gd name="T9" fmla="*/ 25 h 152"/>
              <a:gd name="T10" fmla="*/ 45 w 145"/>
              <a:gd name="T11" fmla="*/ 48 h 152"/>
              <a:gd name="T12" fmla="*/ 22 w 145"/>
              <a:gd name="T13" fmla="*/ 48 h 152"/>
              <a:gd name="T14" fmla="*/ 22 w 145"/>
              <a:gd name="T15" fmla="*/ 25 h 152"/>
              <a:gd name="T16" fmla="*/ 45 w 145"/>
              <a:gd name="T17" fmla="*/ 25 h 152"/>
              <a:gd name="T18" fmla="*/ 47 w 145"/>
              <a:gd name="T19" fmla="*/ 121 h 152"/>
              <a:gd name="T20" fmla="*/ 33 w 145"/>
              <a:gd name="T21" fmla="*/ 135 h 152"/>
              <a:gd name="T22" fmla="*/ 20 w 145"/>
              <a:gd name="T23" fmla="*/ 121 h 152"/>
              <a:gd name="T24" fmla="*/ 33 w 145"/>
              <a:gd name="T25" fmla="*/ 108 h 152"/>
              <a:gd name="T26" fmla="*/ 89 w 145"/>
              <a:gd name="T27" fmla="*/ 6 h 152"/>
              <a:gd name="T28" fmla="*/ 89 w 145"/>
              <a:gd name="T29" fmla="*/ 31 h 152"/>
              <a:gd name="T30" fmla="*/ 63 w 145"/>
              <a:gd name="T31" fmla="*/ 31 h 152"/>
              <a:gd name="T32" fmla="*/ 63 w 145"/>
              <a:gd name="T33" fmla="*/ 6 h 152"/>
              <a:gd name="T34" fmla="*/ 89 w 145"/>
              <a:gd name="T35" fmla="*/ 6 h 152"/>
              <a:gd name="T36" fmla="*/ 88 w 145"/>
              <a:gd name="T37" fmla="*/ 139 h 152"/>
              <a:gd name="T38" fmla="*/ 76 w 145"/>
              <a:gd name="T39" fmla="*/ 152 h 152"/>
              <a:gd name="T40" fmla="*/ 64 w 145"/>
              <a:gd name="T41" fmla="*/ 139 h 152"/>
              <a:gd name="T42" fmla="*/ 76 w 145"/>
              <a:gd name="T43" fmla="*/ 127 h 152"/>
              <a:gd name="T44" fmla="*/ 126 w 145"/>
              <a:gd name="T45" fmla="*/ 114 h 152"/>
              <a:gd name="T46" fmla="*/ 126 w 145"/>
              <a:gd name="T47" fmla="*/ 129 h 152"/>
              <a:gd name="T48" fmla="*/ 111 w 145"/>
              <a:gd name="T49" fmla="*/ 129 h 152"/>
              <a:gd name="T50" fmla="*/ 111 w 145"/>
              <a:gd name="T51" fmla="*/ 114 h 152"/>
              <a:gd name="T52" fmla="*/ 126 w 145"/>
              <a:gd name="T53" fmla="*/ 114 h 152"/>
              <a:gd name="T54" fmla="*/ 126 w 145"/>
              <a:gd name="T55" fmla="*/ 37 h 152"/>
              <a:gd name="T56" fmla="*/ 118 w 145"/>
              <a:gd name="T57" fmla="*/ 44 h 152"/>
              <a:gd name="T58" fmla="*/ 111 w 145"/>
              <a:gd name="T59" fmla="*/ 37 h 152"/>
              <a:gd name="T60" fmla="*/ 118 w 145"/>
              <a:gd name="T61" fmla="*/ 29 h 152"/>
              <a:gd name="T62" fmla="*/ 143 w 145"/>
              <a:gd name="T63" fmla="*/ 73 h 152"/>
              <a:gd name="T64" fmla="*/ 143 w 145"/>
              <a:gd name="T65" fmla="*/ 85 h 152"/>
              <a:gd name="T66" fmla="*/ 130 w 145"/>
              <a:gd name="T67" fmla="*/ 85 h 152"/>
              <a:gd name="T68" fmla="*/ 130 w 145"/>
              <a:gd name="T69" fmla="*/ 73 h 152"/>
              <a:gd name="T70" fmla="*/ 143 w 145"/>
              <a:gd name="T71" fmla="*/ 7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 h="152">
                <a:moveTo>
                  <a:pt x="26" y="68"/>
                </a:moveTo>
                <a:cubicBezTo>
                  <a:pt x="29" y="71"/>
                  <a:pt x="30" y="75"/>
                  <a:pt x="30" y="79"/>
                </a:cubicBezTo>
                <a:cubicBezTo>
                  <a:pt x="30" y="83"/>
                  <a:pt x="29" y="87"/>
                  <a:pt x="26" y="90"/>
                </a:cubicBezTo>
                <a:cubicBezTo>
                  <a:pt x="23" y="93"/>
                  <a:pt x="19" y="94"/>
                  <a:pt x="15" y="94"/>
                </a:cubicBezTo>
                <a:cubicBezTo>
                  <a:pt x="11" y="94"/>
                  <a:pt x="8" y="93"/>
                  <a:pt x="5" y="90"/>
                </a:cubicBezTo>
                <a:cubicBezTo>
                  <a:pt x="2" y="87"/>
                  <a:pt x="0" y="83"/>
                  <a:pt x="0" y="79"/>
                </a:cubicBezTo>
                <a:cubicBezTo>
                  <a:pt x="0" y="75"/>
                  <a:pt x="2" y="71"/>
                  <a:pt x="5" y="68"/>
                </a:cubicBezTo>
                <a:cubicBezTo>
                  <a:pt x="8" y="65"/>
                  <a:pt x="11" y="64"/>
                  <a:pt x="15" y="64"/>
                </a:cubicBezTo>
                <a:cubicBezTo>
                  <a:pt x="19" y="64"/>
                  <a:pt x="23" y="65"/>
                  <a:pt x="26" y="68"/>
                </a:cubicBezTo>
                <a:close/>
                <a:moveTo>
                  <a:pt x="45" y="25"/>
                </a:moveTo>
                <a:cubicBezTo>
                  <a:pt x="49" y="28"/>
                  <a:pt x="50" y="32"/>
                  <a:pt x="50" y="37"/>
                </a:cubicBezTo>
                <a:cubicBezTo>
                  <a:pt x="50" y="41"/>
                  <a:pt x="49" y="45"/>
                  <a:pt x="45" y="48"/>
                </a:cubicBezTo>
                <a:cubicBezTo>
                  <a:pt x="42" y="52"/>
                  <a:pt x="38" y="53"/>
                  <a:pt x="33" y="53"/>
                </a:cubicBezTo>
                <a:cubicBezTo>
                  <a:pt x="29" y="53"/>
                  <a:pt x="25" y="52"/>
                  <a:pt x="22" y="48"/>
                </a:cubicBezTo>
                <a:cubicBezTo>
                  <a:pt x="18" y="45"/>
                  <a:pt x="17" y="41"/>
                  <a:pt x="17" y="37"/>
                </a:cubicBezTo>
                <a:cubicBezTo>
                  <a:pt x="17" y="32"/>
                  <a:pt x="18" y="28"/>
                  <a:pt x="22" y="25"/>
                </a:cubicBezTo>
                <a:cubicBezTo>
                  <a:pt x="25" y="22"/>
                  <a:pt x="29" y="20"/>
                  <a:pt x="33" y="20"/>
                </a:cubicBezTo>
                <a:cubicBezTo>
                  <a:pt x="38" y="20"/>
                  <a:pt x="42" y="22"/>
                  <a:pt x="45" y="25"/>
                </a:cubicBezTo>
                <a:close/>
                <a:moveTo>
                  <a:pt x="43" y="112"/>
                </a:moveTo>
                <a:cubicBezTo>
                  <a:pt x="46" y="114"/>
                  <a:pt x="47" y="118"/>
                  <a:pt x="47" y="121"/>
                </a:cubicBezTo>
                <a:cubicBezTo>
                  <a:pt x="47" y="125"/>
                  <a:pt x="46" y="128"/>
                  <a:pt x="43" y="131"/>
                </a:cubicBezTo>
                <a:cubicBezTo>
                  <a:pt x="40" y="134"/>
                  <a:pt x="37" y="135"/>
                  <a:pt x="33" y="135"/>
                </a:cubicBezTo>
                <a:cubicBezTo>
                  <a:pt x="30" y="135"/>
                  <a:pt x="26" y="134"/>
                  <a:pt x="24" y="131"/>
                </a:cubicBezTo>
                <a:cubicBezTo>
                  <a:pt x="21" y="128"/>
                  <a:pt x="20" y="125"/>
                  <a:pt x="20" y="121"/>
                </a:cubicBezTo>
                <a:cubicBezTo>
                  <a:pt x="20" y="118"/>
                  <a:pt x="21" y="114"/>
                  <a:pt x="24" y="112"/>
                </a:cubicBezTo>
                <a:cubicBezTo>
                  <a:pt x="26" y="109"/>
                  <a:pt x="30" y="108"/>
                  <a:pt x="33" y="108"/>
                </a:cubicBezTo>
                <a:cubicBezTo>
                  <a:pt x="37" y="108"/>
                  <a:pt x="40" y="109"/>
                  <a:pt x="43" y="112"/>
                </a:cubicBezTo>
                <a:close/>
                <a:moveTo>
                  <a:pt x="89" y="6"/>
                </a:moveTo>
                <a:cubicBezTo>
                  <a:pt x="92" y="9"/>
                  <a:pt x="94" y="13"/>
                  <a:pt x="94" y="18"/>
                </a:cubicBezTo>
                <a:cubicBezTo>
                  <a:pt x="94" y="23"/>
                  <a:pt x="92" y="28"/>
                  <a:pt x="89" y="31"/>
                </a:cubicBezTo>
                <a:cubicBezTo>
                  <a:pt x="85" y="35"/>
                  <a:pt x="81" y="37"/>
                  <a:pt x="76" y="37"/>
                </a:cubicBezTo>
                <a:cubicBezTo>
                  <a:pt x="71" y="37"/>
                  <a:pt x="67" y="35"/>
                  <a:pt x="63" y="31"/>
                </a:cubicBezTo>
                <a:cubicBezTo>
                  <a:pt x="59" y="28"/>
                  <a:pt x="58" y="23"/>
                  <a:pt x="58" y="18"/>
                </a:cubicBezTo>
                <a:cubicBezTo>
                  <a:pt x="58" y="13"/>
                  <a:pt x="59" y="9"/>
                  <a:pt x="63" y="6"/>
                </a:cubicBezTo>
                <a:cubicBezTo>
                  <a:pt x="67" y="2"/>
                  <a:pt x="71" y="0"/>
                  <a:pt x="76" y="0"/>
                </a:cubicBezTo>
                <a:cubicBezTo>
                  <a:pt x="81" y="0"/>
                  <a:pt x="85" y="2"/>
                  <a:pt x="89" y="6"/>
                </a:cubicBezTo>
                <a:close/>
                <a:moveTo>
                  <a:pt x="84" y="131"/>
                </a:moveTo>
                <a:cubicBezTo>
                  <a:pt x="87" y="133"/>
                  <a:pt x="88" y="136"/>
                  <a:pt x="88" y="139"/>
                </a:cubicBezTo>
                <a:cubicBezTo>
                  <a:pt x="88" y="143"/>
                  <a:pt x="87" y="146"/>
                  <a:pt x="84" y="148"/>
                </a:cubicBezTo>
                <a:cubicBezTo>
                  <a:pt x="82" y="150"/>
                  <a:pt x="79" y="152"/>
                  <a:pt x="76" y="152"/>
                </a:cubicBezTo>
                <a:cubicBezTo>
                  <a:pt x="73" y="152"/>
                  <a:pt x="70" y="150"/>
                  <a:pt x="67" y="148"/>
                </a:cubicBezTo>
                <a:cubicBezTo>
                  <a:pt x="65" y="146"/>
                  <a:pt x="64" y="143"/>
                  <a:pt x="64" y="139"/>
                </a:cubicBezTo>
                <a:cubicBezTo>
                  <a:pt x="64" y="136"/>
                  <a:pt x="65" y="133"/>
                  <a:pt x="67" y="131"/>
                </a:cubicBezTo>
                <a:cubicBezTo>
                  <a:pt x="70" y="129"/>
                  <a:pt x="73" y="127"/>
                  <a:pt x="76" y="127"/>
                </a:cubicBezTo>
                <a:cubicBezTo>
                  <a:pt x="79" y="127"/>
                  <a:pt x="82" y="129"/>
                  <a:pt x="84" y="131"/>
                </a:cubicBezTo>
                <a:close/>
                <a:moveTo>
                  <a:pt x="126" y="114"/>
                </a:moveTo>
                <a:cubicBezTo>
                  <a:pt x="128" y="116"/>
                  <a:pt x="129" y="118"/>
                  <a:pt x="129" y="121"/>
                </a:cubicBezTo>
                <a:cubicBezTo>
                  <a:pt x="129" y="124"/>
                  <a:pt x="128" y="127"/>
                  <a:pt x="126" y="129"/>
                </a:cubicBezTo>
                <a:cubicBezTo>
                  <a:pt x="124" y="131"/>
                  <a:pt x="121" y="132"/>
                  <a:pt x="118" y="132"/>
                </a:cubicBezTo>
                <a:cubicBezTo>
                  <a:pt x="115" y="132"/>
                  <a:pt x="113" y="131"/>
                  <a:pt x="111" y="129"/>
                </a:cubicBezTo>
                <a:cubicBezTo>
                  <a:pt x="109" y="127"/>
                  <a:pt x="108" y="124"/>
                  <a:pt x="108" y="121"/>
                </a:cubicBezTo>
                <a:cubicBezTo>
                  <a:pt x="108" y="118"/>
                  <a:pt x="109" y="116"/>
                  <a:pt x="111" y="114"/>
                </a:cubicBezTo>
                <a:cubicBezTo>
                  <a:pt x="113" y="112"/>
                  <a:pt x="115" y="111"/>
                  <a:pt x="118" y="111"/>
                </a:cubicBezTo>
                <a:cubicBezTo>
                  <a:pt x="121" y="111"/>
                  <a:pt x="124" y="112"/>
                  <a:pt x="126" y="114"/>
                </a:cubicBezTo>
                <a:close/>
                <a:moveTo>
                  <a:pt x="124" y="31"/>
                </a:moveTo>
                <a:cubicBezTo>
                  <a:pt x="125" y="33"/>
                  <a:pt x="126" y="34"/>
                  <a:pt x="126" y="37"/>
                </a:cubicBezTo>
                <a:cubicBezTo>
                  <a:pt x="126" y="39"/>
                  <a:pt x="125" y="40"/>
                  <a:pt x="124" y="42"/>
                </a:cubicBezTo>
                <a:cubicBezTo>
                  <a:pt x="122" y="43"/>
                  <a:pt x="120" y="44"/>
                  <a:pt x="118" y="44"/>
                </a:cubicBezTo>
                <a:cubicBezTo>
                  <a:pt x="116" y="44"/>
                  <a:pt x="114" y="43"/>
                  <a:pt x="113" y="42"/>
                </a:cubicBezTo>
                <a:cubicBezTo>
                  <a:pt x="111" y="40"/>
                  <a:pt x="111" y="39"/>
                  <a:pt x="111" y="37"/>
                </a:cubicBezTo>
                <a:cubicBezTo>
                  <a:pt x="111" y="34"/>
                  <a:pt x="111" y="33"/>
                  <a:pt x="113" y="31"/>
                </a:cubicBezTo>
                <a:cubicBezTo>
                  <a:pt x="114" y="30"/>
                  <a:pt x="116" y="29"/>
                  <a:pt x="118" y="29"/>
                </a:cubicBezTo>
                <a:cubicBezTo>
                  <a:pt x="120" y="29"/>
                  <a:pt x="122" y="30"/>
                  <a:pt x="124" y="31"/>
                </a:cubicBezTo>
                <a:close/>
                <a:moveTo>
                  <a:pt x="143" y="73"/>
                </a:moveTo>
                <a:cubicBezTo>
                  <a:pt x="145" y="74"/>
                  <a:pt x="145" y="76"/>
                  <a:pt x="145" y="79"/>
                </a:cubicBezTo>
                <a:cubicBezTo>
                  <a:pt x="145" y="81"/>
                  <a:pt x="145" y="84"/>
                  <a:pt x="143" y="85"/>
                </a:cubicBezTo>
                <a:cubicBezTo>
                  <a:pt x="141" y="87"/>
                  <a:pt x="139" y="88"/>
                  <a:pt x="136" y="88"/>
                </a:cubicBezTo>
                <a:cubicBezTo>
                  <a:pt x="134" y="88"/>
                  <a:pt x="132" y="87"/>
                  <a:pt x="130" y="85"/>
                </a:cubicBezTo>
                <a:cubicBezTo>
                  <a:pt x="128" y="84"/>
                  <a:pt x="127" y="81"/>
                  <a:pt x="127" y="79"/>
                </a:cubicBezTo>
                <a:cubicBezTo>
                  <a:pt x="127" y="76"/>
                  <a:pt x="128" y="74"/>
                  <a:pt x="130" y="73"/>
                </a:cubicBezTo>
                <a:cubicBezTo>
                  <a:pt x="132" y="71"/>
                  <a:pt x="134" y="70"/>
                  <a:pt x="136" y="70"/>
                </a:cubicBezTo>
                <a:cubicBezTo>
                  <a:pt x="139" y="70"/>
                  <a:pt x="141" y="71"/>
                  <a:pt x="143"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7" name="Freeform 248"/>
          <p:cNvSpPr>
            <a:spLocks/>
          </p:cNvSpPr>
          <p:nvPr/>
        </p:nvSpPr>
        <p:spPr bwMode="auto">
          <a:xfrm>
            <a:off x="3074574" y="4553116"/>
            <a:ext cx="201877" cy="201877"/>
          </a:xfrm>
          <a:custGeom>
            <a:avLst/>
            <a:gdLst>
              <a:gd name="T0" fmla="*/ 136 w 146"/>
              <a:gd name="T1" fmla="*/ 36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09 w 146"/>
              <a:gd name="T23" fmla="*/ 10 h 146"/>
              <a:gd name="T24" fmla="*/ 136 w 146"/>
              <a:gd name="T25" fmla="*/ 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46">
                <a:moveTo>
                  <a:pt x="136" y="36"/>
                </a:moveTo>
                <a:cubicBezTo>
                  <a:pt x="142" y="48"/>
                  <a:pt x="146" y="60"/>
                  <a:pt x="146" y="73"/>
                </a:cubicBezTo>
                <a:cubicBezTo>
                  <a:pt x="146" y="86"/>
                  <a:pt x="142" y="98"/>
                  <a:pt x="136" y="109"/>
                </a:cubicBezTo>
                <a:cubicBezTo>
                  <a:pt x="129" y="121"/>
                  <a:pt x="121" y="129"/>
                  <a:pt x="109" y="136"/>
                </a:cubicBezTo>
                <a:cubicBezTo>
                  <a:pt x="98" y="142"/>
                  <a:pt x="86" y="146"/>
                  <a:pt x="73" y="146"/>
                </a:cubicBezTo>
                <a:cubicBezTo>
                  <a:pt x="60" y="146"/>
                  <a:pt x="48" y="142"/>
                  <a:pt x="37" y="136"/>
                </a:cubicBezTo>
                <a:cubicBezTo>
                  <a:pt x="25" y="129"/>
                  <a:pt x="17" y="121"/>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09" y="10"/>
                </a:cubicBezTo>
                <a:cubicBezTo>
                  <a:pt x="121" y="17"/>
                  <a:pt x="129" y="25"/>
                  <a:pt x="136" y="3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8" name="Freeform 249"/>
          <p:cNvSpPr>
            <a:spLocks/>
          </p:cNvSpPr>
          <p:nvPr/>
        </p:nvSpPr>
        <p:spPr bwMode="auto">
          <a:xfrm>
            <a:off x="3336806" y="4544791"/>
            <a:ext cx="233094" cy="210201"/>
          </a:xfrm>
          <a:custGeom>
            <a:avLst/>
            <a:gdLst>
              <a:gd name="T0" fmla="*/ 169 w 169"/>
              <a:gd name="T1" fmla="*/ 100 h 152"/>
              <a:gd name="T2" fmla="*/ 157 w 169"/>
              <a:gd name="T3" fmla="*/ 143 h 152"/>
              <a:gd name="T4" fmla="*/ 156 w 169"/>
              <a:gd name="T5" fmla="*/ 145 h 152"/>
              <a:gd name="T6" fmla="*/ 155 w 169"/>
              <a:gd name="T7" fmla="*/ 148 h 152"/>
              <a:gd name="T8" fmla="*/ 154 w 169"/>
              <a:gd name="T9" fmla="*/ 150 h 152"/>
              <a:gd name="T10" fmla="*/ 151 w 169"/>
              <a:gd name="T11" fmla="*/ 152 h 152"/>
              <a:gd name="T12" fmla="*/ 149 w 169"/>
              <a:gd name="T13" fmla="*/ 151 h 152"/>
              <a:gd name="T14" fmla="*/ 148 w 169"/>
              <a:gd name="T15" fmla="*/ 148 h 152"/>
              <a:gd name="T16" fmla="*/ 148 w 169"/>
              <a:gd name="T17" fmla="*/ 146 h 152"/>
              <a:gd name="T18" fmla="*/ 148 w 169"/>
              <a:gd name="T19" fmla="*/ 144 h 152"/>
              <a:gd name="T20" fmla="*/ 149 w 169"/>
              <a:gd name="T21" fmla="*/ 132 h 152"/>
              <a:gd name="T22" fmla="*/ 147 w 169"/>
              <a:gd name="T23" fmla="*/ 115 h 152"/>
              <a:gd name="T24" fmla="*/ 143 w 169"/>
              <a:gd name="T25" fmla="*/ 102 h 152"/>
              <a:gd name="T26" fmla="*/ 135 w 169"/>
              <a:gd name="T27" fmla="*/ 92 h 152"/>
              <a:gd name="T28" fmla="*/ 125 w 169"/>
              <a:gd name="T29" fmla="*/ 86 h 152"/>
              <a:gd name="T30" fmla="*/ 112 w 169"/>
              <a:gd name="T31" fmla="*/ 82 h 152"/>
              <a:gd name="T32" fmla="*/ 98 w 169"/>
              <a:gd name="T33" fmla="*/ 79 h 152"/>
              <a:gd name="T34" fmla="*/ 81 w 169"/>
              <a:gd name="T35" fmla="*/ 79 h 152"/>
              <a:gd name="T36" fmla="*/ 60 w 169"/>
              <a:gd name="T37" fmla="*/ 79 h 152"/>
              <a:gd name="T38" fmla="*/ 60 w 169"/>
              <a:gd name="T39" fmla="*/ 103 h 152"/>
              <a:gd name="T40" fmla="*/ 58 w 169"/>
              <a:gd name="T41" fmla="*/ 107 h 152"/>
              <a:gd name="T42" fmla="*/ 54 w 169"/>
              <a:gd name="T43" fmla="*/ 109 h 152"/>
              <a:gd name="T44" fmla="*/ 50 w 169"/>
              <a:gd name="T45" fmla="*/ 107 h 152"/>
              <a:gd name="T46" fmla="*/ 1 w 169"/>
              <a:gd name="T47" fmla="*/ 59 h 152"/>
              <a:gd name="T48" fmla="*/ 0 w 169"/>
              <a:gd name="T49" fmla="*/ 55 h 152"/>
              <a:gd name="T50" fmla="*/ 1 w 169"/>
              <a:gd name="T51" fmla="*/ 50 h 152"/>
              <a:gd name="T52" fmla="*/ 50 w 169"/>
              <a:gd name="T53" fmla="*/ 2 h 152"/>
              <a:gd name="T54" fmla="*/ 54 w 169"/>
              <a:gd name="T55" fmla="*/ 0 h 152"/>
              <a:gd name="T56" fmla="*/ 58 w 169"/>
              <a:gd name="T57" fmla="*/ 2 h 152"/>
              <a:gd name="T58" fmla="*/ 60 w 169"/>
              <a:gd name="T59" fmla="*/ 6 h 152"/>
              <a:gd name="T60" fmla="*/ 60 w 169"/>
              <a:gd name="T61" fmla="*/ 31 h 152"/>
              <a:gd name="T62" fmla="*/ 81 w 169"/>
              <a:gd name="T63" fmla="*/ 31 h 152"/>
              <a:gd name="T64" fmla="*/ 164 w 169"/>
              <a:gd name="T65" fmla="*/ 69 h 152"/>
              <a:gd name="T66" fmla="*/ 169 w 169"/>
              <a:gd name="T67" fmla="*/ 10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152">
                <a:moveTo>
                  <a:pt x="169" y="100"/>
                </a:moveTo>
                <a:cubicBezTo>
                  <a:pt x="169" y="111"/>
                  <a:pt x="165" y="125"/>
                  <a:pt x="157" y="143"/>
                </a:cubicBezTo>
                <a:cubicBezTo>
                  <a:pt x="157" y="143"/>
                  <a:pt x="157" y="144"/>
                  <a:pt x="156" y="145"/>
                </a:cubicBezTo>
                <a:cubicBezTo>
                  <a:pt x="156" y="146"/>
                  <a:pt x="155" y="147"/>
                  <a:pt x="155" y="148"/>
                </a:cubicBezTo>
                <a:cubicBezTo>
                  <a:pt x="154" y="149"/>
                  <a:pt x="154" y="149"/>
                  <a:pt x="154" y="150"/>
                </a:cubicBezTo>
                <a:cubicBezTo>
                  <a:pt x="153" y="151"/>
                  <a:pt x="152" y="152"/>
                  <a:pt x="151" y="152"/>
                </a:cubicBezTo>
                <a:cubicBezTo>
                  <a:pt x="150" y="152"/>
                  <a:pt x="149" y="151"/>
                  <a:pt x="149" y="151"/>
                </a:cubicBezTo>
                <a:cubicBezTo>
                  <a:pt x="148" y="150"/>
                  <a:pt x="148" y="149"/>
                  <a:pt x="148" y="148"/>
                </a:cubicBezTo>
                <a:cubicBezTo>
                  <a:pt x="148" y="148"/>
                  <a:pt x="148" y="147"/>
                  <a:pt x="148" y="146"/>
                </a:cubicBezTo>
                <a:cubicBezTo>
                  <a:pt x="148" y="145"/>
                  <a:pt x="148" y="144"/>
                  <a:pt x="148" y="144"/>
                </a:cubicBezTo>
                <a:cubicBezTo>
                  <a:pt x="149" y="139"/>
                  <a:pt x="149" y="135"/>
                  <a:pt x="149" y="132"/>
                </a:cubicBezTo>
                <a:cubicBezTo>
                  <a:pt x="149" y="126"/>
                  <a:pt x="148" y="120"/>
                  <a:pt x="147" y="115"/>
                </a:cubicBezTo>
                <a:cubicBezTo>
                  <a:pt x="146" y="110"/>
                  <a:pt x="145" y="105"/>
                  <a:pt x="143" y="102"/>
                </a:cubicBezTo>
                <a:cubicBezTo>
                  <a:pt x="141" y="98"/>
                  <a:pt x="138" y="95"/>
                  <a:pt x="135" y="92"/>
                </a:cubicBezTo>
                <a:cubicBezTo>
                  <a:pt x="132" y="89"/>
                  <a:pt x="129" y="87"/>
                  <a:pt x="125" y="86"/>
                </a:cubicBezTo>
                <a:cubicBezTo>
                  <a:pt x="121" y="84"/>
                  <a:pt x="117" y="83"/>
                  <a:pt x="112" y="82"/>
                </a:cubicBezTo>
                <a:cubicBezTo>
                  <a:pt x="108" y="81"/>
                  <a:pt x="103" y="80"/>
                  <a:pt x="98" y="79"/>
                </a:cubicBezTo>
                <a:cubicBezTo>
                  <a:pt x="93" y="79"/>
                  <a:pt x="87" y="79"/>
                  <a:pt x="81" y="79"/>
                </a:cubicBezTo>
                <a:cubicBezTo>
                  <a:pt x="60" y="79"/>
                  <a:pt x="60" y="79"/>
                  <a:pt x="60" y="79"/>
                </a:cubicBezTo>
                <a:cubicBezTo>
                  <a:pt x="60" y="103"/>
                  <a:pt x="60" y="103"/>
                  <a:pt x="60" y="103"/>
                </a:cubicBezTo>
                <a:cubicBezTo>
                  <a:pt x="60" y="105"/>
                  <a:pt x="60" y="106"/>
                  <a:pt x="58" y="107"/>
                </a:cubicBezTo>
                <a:cubicBezTo>
                  <a:pt x="57" y="109"/>
                  <a:pt x="56" y="109"/>
                  <a:pt x="54" y="109"/>
                </a:cubicBezTo>
                <a:cubicBezTo>
                  <a:pt x="52" y="109"/>
                  <a:pt x="51" y="109"/>
                  <a:pt x="50" y="107"/>
                </a:cubicBezTo>
                <a:cubicBezTo>
                  <a:pt x="1" y="59"/>
                  <a:pt x="1" y="59"/>
                  <a:pt x="1" y="59"/>
                </a:cubicBezTo>
                <a:cubicBezTo>
                  <a:pt x="0" y="58"/>
                  <a:pt x="0" y="56"/>
                  <a:pt x="0" y="55"/>
                </a:cubicBezTo>
                <a:cubicBezTo>
                  <a:pt x="0" y="53"/>
                  <a:pt x="0" y="52"/>
                  <a:pt x="1" y="50"/>
                </a:cubicBezTo>
                <a:cubicBezTo>
                  <a:pt x="50" y="2"/>
                  <a:pt x="50" y="2"/>
                  <a:pt x="50" y="2"/>
                </a:cubicBezTo>
                <a:cubicBezTo>
                  <a:pt x="51" y="1"/>
                  <a:pt x="52" y="0"/>
                  <a:pt x="54" y="0"/>
                </a:cubicBezTo>
                <a:cubicBezTo>
                  <a:pt x="56" y="0"/>
                  <a:pt x="57" y="1"/>
                  <a:pt x="58" y="2"/>
                </a:cubicBezTo>
                <a:cubicBezTo>
                  <a:pt x="60" y="3"/>
                  <a:pt x="60" y="5"/>
                  <a:pt x="60" y="6"/>
                </a:cubicBezTo>
                <a:cubicBezTo>
                  <a:pt x="60" y="31"/>
                  <a:pt x="60" y="31"/>
                  <a:pt x="60" y="31"/>
                </a:cubicBezTo>
                <a:cubicBezTo>
                  <a:pt x="81" y="31"/>
                  <a:pt x="81" y="31"/>
                  <a:pt x="81" y="31"/>
                </a:cubicBezTo>
                <a:cubicBezTo>
                  <a:pt x="126" y="31"/>
                  <a:pt x="154" y="43"/>
                  <a:pt x="164" y="69"/>
                </a:cubicBezTo>
                <a:cubicBezTo>
                  <a:pt x="167" y="77"/>
                  <a:pt x="169" y="88"/>
                  <a:pt x="169"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49" name="Freeform 250"/>
          <p:cNvSpPr>
            <a:spLocks noEditPoints="1"/>
          </p:cNvSpPr>
          <p:nvPr/>
        </p:nvSpPr>
        <p:spPr bwMode="auto">
          <a:xfrm>
            <a:off x="3632336" y="4569765"/>
            <a:ext cx="216445" cy="185228"/>
          </a:xfrm>
          <a:custGeom>
            <a:avLst/>
            <a:gdLst>
              <a:gd name="T0" fmla="*/ 152 w 157"/>
              <a:gd name="T1" fmla="*/ 106 h 134"/>
              <a:gd name="T2" fmla="*/ 128 w 157"/>
              <a:gd name="T3" fmla="*/ 127 h 134"/>
              <a:gd name="T4" fmla="*/ 96 w 157"/>
              <a:gd name="T5" fmla="*/ 133 h 134"/>
              <a:gd name="T6" fmla="*/ 67 w 157"/>
              <a:gd name="T7" fmla="*/ 133 h 134"/>
              <a:gd name="T8" fmla="*/ 38 w 157"/>
              <a:gd name="T9" fmla="*/ 129 h 134"/>
              <a:gd name="T10" fmla="*/ 14 w 157"/>
              <a:gd name="T11" fmla="*/ 117 h 134"/>
              <a:gd name="T12" fmla="*/ 0 w 157"/>
              <a:gd name="T13" fmla="*/ 75 h 134"/>
              <a:gd name="T14" fmla="*/ 10 w 157"/>
              <a:gd name="T15" fmla="*/ 21 h 134"/>
              <a:gd name="T16" fmla="*/ 33 w 157"/>
              <a:gd name="T17" fmla="*/ 4 h 134"/>
              <a:gd name="T18" fmla="*/ 80 w 157"/>
              <a:gd name="T19" fmla="*/ 13 h 134"/>
              <a:gd name="T20" fmla="*/ 124 w 157"/>
              <a:gd name="T21" fmla="*/ 4 h 134"/>
              <a:gd name="T22" fmla="*/ 147 w 157"/>
              <a:gd name="T23" fmla="*/ 21 h 134"/>
              <a:gd name="T24" fmla="*/ 157 w 157"/>
              <a:gd name="T25" fmla="*/ 75 h 134"/>
              <a:gd name="T26" fmla="*/ 130 w 157"/>
              <a:gd name="T27" fmla="*/ 72 h 134"/>
              <a:gd name="T28" fmla="*/ 94 w 157"/>
              <a:gd name="T29" fmla="*/ 66 h 134"/>
              <a:gd name="T30" fmla="*/ 64 w 157"/>
              <a:gd name="T31" fmla="*/ 66 h 134"/>
              <a:gd name="T32" fmla="*/ 28 w 157"/>
              <a:gd name="T33" fmla="*/ 72 h 134"/>
              <a:gd name="T34" fmla="*/ 24 w 157"/>
              <a:gd name="T35" fmla="*/ 106 h 134"/>
              <a:gd name="T36" fmla="*/ 43 w 157"/>
              <a:gd name="T37" fmla="*/ 121 h 134"/>
              <a:gd name="T38" fmla="*/ 71 w 157"/>
              <a:gd name="T39" fmla="*/ 125 h 134"/>
              <a:gd name="T40" fmla="*/ 101 w 157"/>
              <a:gd name="T41" fmla="*/ 124 h 134"/>
              <a:gd name="T42" fmla="*/ 125 w 157"/>
              <a:gd name="T43" fmla="*/ 115 h 134"/>
              <a:gd name="T44" fmla="*/ 136 w 157"/>
              <a:gd name="T45" fmla="*/ 91 h 134"/>
              <a:gd name="T46" fmla="*/ 61 w 157"/>
              <a:gd name="T47" fmla="*/ 91 h 134"/>
              <a:gd name="T48" fmla="*/ 55 w 157"/>
              <a:gd name="T49" fmla="*/ 106 h 134"/>
              <a:gd name="T50" fmla="*/ 42 w 157"/>
              <a:gd name="T51" fmla="*/ 106 h 134"/>
              <a:gd name="T52" fmla="*/ 36 w 157"/>
              <a:gd name="T53" fmla="*/ 91 h 134"/>
              <a:gd name="T54" fmla="*/ 42 w 157"/>
              <a:gd name="T55" fmla="*/ 76 h 134"/>
              <a:gd name="T56" fmla="*/ 55 w 157"/>
              <a:gd name="T57" fmla="*/ 76 h 134"/>
              <a:gd name="T58" fmla="*/ 120 w 157"/>
              <a:gd name="T59" fmla="*/ 83 h 134"/>
              <a:gd name="T60" fmla="*/ 120 w 157"/>
              <a:gd name="T61" fmla="*/ 99 h 134"/>
              <a:gd name="T62" fmla="*/ 109 w 157"/>
              <a:gd name="T63" fmla="*/ 109 h 134"/>
              <a:gd name="T64" fmla="*/ 98 w 157"/>
              <a:gd name="T65" fmla="*/ 99 h 134"/>
              <a:gd name="T66" fmla="*/ 98 w 157"/>
              <a:gd name="T67" fmla="*/ 83 h 134"/>
              <a:gd name="T68" fmla="*/ 109 w 157"/>
              <a:gd name="T69" fmla="*/ 73 h 134"/>
              <a:gd name="T70" fmla="*/ 120 w 157"/>
              <a:gd name="T71" fmla="*/ 8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34">
                <a:moveTo>
                  <a:pt x="157" y="75"/>
                </a:moveTo>
                <a:cubicBezTo>
                  <a:pt x="157" y="88"/>
                  <a:pt x="155" y="98"/>
                  <a:pt x="152" y="106"/>
                </a:cubicBezTo>
                <a:cubicBezTo>
                  <a:pt x="149" y="111"/>
                  <a:pt x="146" y="115"/>
                  <a:pt x="142" y="118"/>
                </a:cubicBezTo>
                <a:cubicBezTo>
                  <a:pt x="137" y="122"/>
                  <a:pt x="133" y="125"/>
                  <a:pt x="128" y="127"/>
                </a:cubicBezTo>
                <a:cubicBezTo>
                  <a:pt x="124" y="128"/>
                  <a:pt x="118" y="130"/>
                  <a:pt x="112" y="131"/>
                </a:cubicBezTo>
                <a:cubicBezTo>
                  <a:pt x="106" y="132"/>
                  <a:pt x="101" y="133"/>
                  <a:pt x="96" y="133"/>
                </a:cubicBezTo>
                <a:cubicBezTo>
                  <a:pt x="91" y="133"/>
                  <a:pt x="86" y="134"/>
                  <a:pt x="80" y="134"/>
                </a:cubicBezTo>
                <a:cubicBezTo>
                  <a:pt x="75" y="134"/>
                  <a:pt x="71" y="133"/>
                  <a:pt x="67" y="133"/>
                </a:cubicBezTo>
                <a:cubicBezTo>
                  <a:pt x="63" y="133"/>
                  <a:pt x="58" y="133"/>
                  <a:pt x="53" y="132"/>
                </a:cubicBezTo>
                <a:cubicBezTo>
                  <a:pt x="48" y="131"/>
                  <a:pt x="43" y="131"/>
                  <a:pt x="38" y="129"/>
                </a:cubicBezTo>
                <a:cubicBezTo>
                  <a:pt x="34" y="128"/>
                  <a:pt x="30" y="126"/>
                  <a:pt x="25" y="124"/>
                </a:cubicBezTo>
                <a:cubicBezTo>
                  <a:pt x="21" y="122"/>
                  <a:pt x="17" y="120"/>
                  <a:pt x="14" y="117"/>
                </a:cubicBezTo>
                <a:cubicBezTo>
                  <a:pt x="11" y="114"/>
                  <a:pt x="8" y="110"/>
                  <a:pt x="6" y="106"/>
                </a:cubicBezTo>
                <a:cubicBezTo>
                  <a:pt x="2" y="98"/>
                  <a:pt x="0" y="88"/>
                  <a:pt x="0" y="75"/>
                </a:cubicBezTo>
                <a:cubicBezTo>
                  <a:pt x="0" y="60"/>
                  <a:pt x="4" y="47"/>
                  <a:pt x="13" y="37"/>
                </a:cubicBezTo>
                <a:cubicBezTo>
                  <a:pt x="11" y="32"/>
                  <a:pt x="10" y="27"/>
                  <a:pt x="10" y="21"/>
                </a:cubicBezTo>
                <a:cubicBezTo>
                  <a:pt x="10" y="14"/>
                  <a:pt x="12" y="7"/>
                  <a:pt x="15" y="0"/>
                </a:cubicBezTo>
                <a:cubicBezTo>
                  <a:pt x="22" y="0"/>
                  <a:pt x="28" y="2"/>
                  <a:pt x="33" y="4"/>
                </a:cubicBezTo>
                <a:cubicBezTo>
                  <a:pt x="38" y="7"/>
                  <a:pt x="44" y="11"/>
                  <a:pt x="51" y="16"/>
                </a:cubicBezTo>
                <a:cubicBezTo>
                  <a:pt x="60" y="14"/>
                  <a:pt x="70" y="13"/>
                  <a:pt x="80" y="13"/>
                </a:cubicBezTo>
                <a:cubicBezTo>
                  <a:pt x="90" y="13"/>
                  <a:pt x="98" y="14"/>
                  <a:pt x="107" y="16"/>
                </a:cubicBezTo>
                <a:cubicBezTo>
                  <a:pt x="113" y="10"/>
                  <a:pt x="119" y="7"/>
                  <a:pt x="124" y="4"/>
                </a:cubicBezTo>
                <a:cubicBezTo>
                  <a:pt x="130" y="2"/>
                  <a:pt x="135" y="0"/>
                  <a:pt x="142" y="0"/>
                </a:cubicBezTo>
                <a:cubicBezTo>
                  <a:pt x="145" y="7"/>
                  <a:pt x="147" y="14"/>
                  <a:pt x="147" y="21"/>
                </a:cubicBezTo>
                <a:cubicBezTo>
                  <a:pt x="147" y="27"/>
                  <a:pt x="146" y="32"/>
                  <a:pt x="144" y="37"/>
                </a:cubicBezTo>
                <a:cubicBezTo>
                  <a:pt x="153" y="47"/>
                  <a:pt x="157" y="60"/>
                  <a:pt x="157" y="75"/>
                </a:cubicBezTo>
                <a:close/>
                <a:moveTo>
                  <a:pt x="136" y="91"/>
                </a:moveTo>
                <a:cubicBezTo>
                  <a:pt x="136" y="84"/>
                  <a:pt x="134" y="77"/>
                  <a:pt x="130" y="72"/>
                </a:cubicBezTo>
                <a:cubicBezTo>
                  <a:pt x="125" y="67"/>
                  <a:pt x="119" y="64"/>
                  <a:pt x="112" y="64"/>
                </a:cubicBezTo>
                <a:cubicBezTo>
                  <a:pt x="109" y="64"/>
                  <a:pt x="103" y="65"/>
                  <a:pt x="94" y="66"/>
                </a:cubicBezTo>
                <a:cubicBezTo>
                  <a:pt x="89" y="67"/>
                  <a:pt x="84" y="67"/>
                  <a:pt x="79" y="67"/>
                </a:cubicBezTo>
                <a:cubicBezTo>
                  <a:pt x="73" y="67"/>
                  <a:pt x="68" y="67"/>
                  <a:pt x="64" y="66"/>
                </a:cubicBezTo>
                <a:cubicBezTo>
                  <a:pt x="54" y="65"/>
                  <a:pt x="48" y="64"/>
                  <a:pt x="45" y="64"/>
                </a:cubicBezTo>
                <a:cubicBezTo>
                  <a:pt x="38" y="64"/>
                  <a:pt x="32" y="67"/>
                  <a:pt x="28" y="72"/>
                </a:cubicBezTo>
                <a:cubicBezTo>
                  <a:pt x="23" y="77"/>
                  <a:pt x="21" y="84"/>
                  <a:pt x="21" y="91"/>
                </a:cubicBezTo>
                <a:cubicBezTo>
                  <a:pt x="21" y="97"/>
                  <a:pt x="22" y="102"/>
                  <a:pt x="24" y="106"/>
                </a:cubicBezTo>
                <a:cubicBezTo>
                  <a:pt x="26" y="110"/>
                  <a:pt x="29" y="113"/>
                  <a:pt x="32" y="115"/>
                </a:cubicBezTo>
                <a:cubicBezTo>
                  <a:pt x="35" y="118"/>
                  <a:pt x="39" y="120"/>
                  <a:pt x="43" y="121"/>
                </a:cubicBezTo>
                <a:cubicBezTo>
                  <a:pt x="48" y="123"/>
                  <a:pt x="52" y="123"/>
                  <a:pt x="57" y="124"/>
                </a:cubicBezTo>
                <a:cubicBezTo>
                  <a:pt x="61" y="124"/>
                  <a:pt x="66" y="125"/>
                  <a:pt x="71" y="125"/>
                </a:cubicBezTo>
                <a:cubicBezTo>
                  <a:pt x="87" y="125"/>
                  <a:pt x="87" y="125"/>
                  <a:pt x="87" y="125"/>
                </a:cubicBezTo>
                <a:cubicBezTo>
                  <a:pt x="92" y="125"/>
                  <a:pt x="96" y="124"/>
                  <a:pt x="101" y="124"/>
                </a:cubicBezTo>
                <a:cubicBezTo>
                  <a:pt x="105" y="123"/>
                  <a:pt x="109" y="123"/>
                  <a:pt x="114" y="121"/>
                </a:cubicBezTo>
                <a:cubicBezTo>
                  <a:pt x="119" y="120"/>
                  <a:pt x="122" y="118"/>
                  <a:pt x="125" y="115"/>
                </a:cubicBezTo>
                <a:cubicBezTo>
                  <a:pt x="129" y="113"/>
                  <a:pt x="131" y="110"/>
                  <a:pt x="133" y="106"/>
                </a:cubicBezTo>
                <a:cubicBezTo>
                  <a:pt x="135" y="102"/>
                  <a:pt x="136" y="97"/>
                  <a:pt x="136" y="91"/>
                </a:cubicBezTo>
                <a:close/>
                <a:moveTo>
                  <a:pt x="59" y="83"/>
                </a:moveTo>
                <a:cubicBezTo>
                  <a:pt x="60" y="86"/>
                  <a:pt x="61" y="89"/>
                  <a:pt x="61" y="91"/>
                </a:cubicBezTo>
                <a:cubicBezTo>
                  <a:pt x="61" y="94"/>
                  <a:pt x="60" y="96"/>
                  <a:pt x="59" y="99"/>
                </a:cubicBezTo>
                <a:cubicBezTo>
                  <a:pt x="59" y="102"/>
                  <a:pt x="57" y="104"/>
                  <a:pt x="55" y="106"/>
                </a:cubicBezTo>
                <a:cubicBezTo>
                  <a:pt x="53" y="108"/>
                  <a:pt x="51" y="109"/>
                  <a:pt x="48" y="109"/>
                </a:cubicBezTo>
                <a:cubicBezTo>
                  <a:pt x="46" y="109"/>
                  <a:pt x="44" y="108"/>
                  <a:pt x="42" y="106"/>
                </a:cubicBezTo>
                <a:cubicBezTo>
                  <a:pt x="40" y="104"/>
                  <a:pt x="38" y="102"/>
                  <a:pt x="38" y="99"/>
                </a:cubicBezTo>
                <a:cubicBezTo>
                  <a:pt x="37" y="96"/>
                  <a:pt x="36" y="94"/>
                  <a:pt x="36" y="91"/>
                </a:cubicBezTo>
                <a:cubicBezTo>
                  <a:pt x="36" y="89"/>
                  <a:pt x="37" y="86"/>
                  <a:pt x="38" y="83"/>
                </a:cubicBezTo>
                <a:cubicBezTo>
                  <a:pt x="38" y="81"/>
                  <a:pt x="40" y="78"/>
                  <a:pt x="42" y="76"/>
                </a:cubicBezTo>
                <a:cubicBezTo>
                  <a:pt x="44" y="74"/>
                  <a:pt x="46" y="73"/>
                  <a:pt x="48" y="73"/>
                </a:cubicBezTo>
                <a:cubicBezTo>
                  <a:pt x="51" y="73"/>
                  <a:pt x="53" y="74"/>
                  <a:pt x="55" y="76"/>
                </a:cubicBezTo>
                <a:cubicBezTo>
                  <a:pt x="57" y="78"/>
                  <a:pt x="59" y="81"/>
                  <a:pt x="59" y="83"/>
                </a:cubicBezTo>
                <a:close/>
                <a:moveTo>
                  <a:pt x="120" y="83"/>
                </a:moveTo>
                <a:cubicBezTo>
                  <a:pt x="121" y="86"/>
                  <a:pt x="121" y="89"/>
                  <a:pt x="121" y="91"/>
                </a:cubicBezTo>
                <a:cubicBezTo>
                  <a:pt x="121" y="94"/>
                  <a:pt x="121" y="96"/>
                  <a:pt x="120" y="99"/>
                </a:cubicBezTo>
                <a:cubicBezTo>
                  <a:pt x="119" y="102"/>
                  <a:pt x="118" y="104"/>
                  <a:pt x="116" y="106"/>
                </a:cubicBezTo>
                <a:cubicBezTo>
                  <a:pt x="114" y="108"/>
                  <a:pt x="112" y="109"/>
                  <a:pt x="109" y="109"/>
                </a:cubicBezTo>
                <a:cubicBezTo>
                  <a:pt x="106" y="109"/>
                  <a:pt x="104" y="108"/>
                  <a:pt x="102" y="106"/>
                </a:cubicBezTo>
                <a:cubicBezTo>
                  <a:pt x="100" y="104"/>
                  <a:pt x="99" y="102"/>
                  <a:pt x="98" y="99"/>
                </a:cubicBezTo>
                <a:cubicBezTo>
                  <a:pt x="97" y="96"/>
                  <a:pt x="97" y="94"/>
                  <a:pt x="97" y="91"/>
                </a:cubicBezTo>
                <a:cubicBezTo>
                  <a:pt x="97" y="89"/>
                  <a:pt x="97" y="86"/>
                  <a:pt x="98" y="83"/>
                </a:cubicBezTo>
                <a:cubicBezTo>
                  <a:pt x="99" y="81"/>
                  <a:pt x="100" y="78"/>
                  <a:pt x="102" y="76"/>
                </a:cubicBezTo>
                <a:cubicBezTo>
                  <a:pt x="104" y="74"/>
                  <a:pt x="106" y="73"/>
                  <a:pt x="109" y="73"/>
                </a:cubicBezTo>
                <a:cubicBezTo>
                  <a:pt x="112" y="73"/>
                  <a:pt x="114" y="74"/>
                  <a:pt x="116" y="76"/>
                </a:cubicBezTo>
                <a:cubicBezTo>
                  <a:pt x="118" y="78"/>
                  <a:pt x="119" y="81"/>
                  <a:pt x="120" y="8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0" name="Freeform 251"/>
          <p:cNvSpPr>
            <a:spLocks noEditPoints="1"/>
          </p:cNvSpPr>
          <p:nvPr/>
        </p:nvSpPr>
        <p:spPr bwMode="auto">
          <a:xfrm>
            <a:off x="3911216" y="4553116"/>
            <a:ext cx="218527" cy="183146"/>
          </a:xfrm>
          <a:custGeom>
            <a:avLst/>
            <a:gdLst>
              <a:gd name="T0" fmla="*/ 158 w 158"/>
              <a:gd name="T1" fmla="*/ 46 h 133"/>
              <a:gd name="T2" fmla="*/ 158 w 158"/>
              <a:gd name="T3" fmla="*/ 112 h 133"/>
              <a:gd name="T4" fmla="*/ 151 w 158"/>
              <a:gd name="T5" fmla="*/ 127 h 133"/>
              <a:gd name="T6" fmla="*/ 136 w 158"/>
              <a:gd name="T7" fmla="*/ 133 h 133"/>
              <a:gd name="T8" fmla="*/ 22 w 158"/>
              <a:gd name="T9" fmla="*/ 133 h 133"/>
              <a:gd name="T10" fmla="*/ 7 w 158"/>
              <a:gd name="T11" fmla="*/ 127 h 133"/>
              <a:gd name="T12" fmla="*/ 0 w 158"/>
              <a:gd name="T13" fmla="*/ 112 h 133"/>
              <a:gd name="T14" fmla="*/ 0 w 158"/>
              <a:gd name="T15" fmla="*/ 21 h 133"/>
              <a:gd name="T16" fmla="*/ 7 w 158"/>
              <a:gd name="T17" fmla="*/ 7 h 133"/>
              <a:gd name="T18" fmla="*/ 22 w 158"/>
              <a:gd name="T19" fmla="*/ 0 h 133"/>
              <a:gd name="T20" fmla="*/ 52 w 158"/>
              <a:gd name="T21" fmla="*/ 0 h 133"/>
              <a:gd name="T22" fmla="*/ 67 w 158"/>
              <a:gd name="T23" fmla="*/ 7 h 133"/>
              <a:gd name="T24" fmla="*/ 73 w 158"/>
              <a:gd name="T25" fmla="*/ 21 h 133"/>
              <a:gd name="T26" fmla="*/ 73 w 158"/>
              <a:gd name="T27" fmla="*/ 25 h 133"/>
              <a:gd name="T28" fmla="*/ 136 w 158"/>
              <a:gd name="T29" fmla="*/ 25 h 133"/>
              <a:gd name="T30" fmla="*/ 151 w 158"/>
              <a:gd name="T31" fmla="*/ 31 h 133"/>
              <a:gd name="T32" fmla="*/ 158 w 158"/>
              <a:gd name="T33" fmla="*/ 46 h 133"/>
              <a:gd name="T34" fmla="*/ 146 w 158"/>
              <a:gd name="T35" fmla="*/ 112 h 133"/>
              <a:gd name="T36" fmla="*/ 146 w 158"/>
              <a:gd name="T37" fmla="*/ 46 h 133"/>
              <a:gd name="T38" fmla="*/ 143 w 158"/>
              <a:gd name="T39" fmla="*/ 39 h 133"/>
              <a:gd name="T40" fmla="*/ 136 w 158"/>
              <a:gd name="T41" fmla="*/ 37 h 133"/>
              <a:gd name="T42" fmla="*/ 70 w 158"/>
              <a:gd name="T43" fmla="*/ 37 h 133"/>
              <a:gd name="T44" fmla="*/ 63 w 158"/>
              <a:gd name="T45" fmla="*/ 34 h 133"/>
              <a:gd name="T46" fmla="*/ 61 w 158"/>
              <a:gd name="T47" fmla="*/ 28 h 133"/>
              <a:gd name="T48" fmla="*/ 61 w 158"/>
              <a:gd name="T49" fmla="*/ 21 h 133"/>
              <a:gd name="T50" fmla="*/ 58 w 158"/>
              <a:gd name="T51" fmla="*/ 15 h 133"/>
              <a:gd name="T52" fmla="*/ 52 w 158"/>
              <a:gd name="T53" fmla="*/ 12 h 133"/>
              <a:gd name="T54" fmla="*/ 22 w 158"/>
              <a:gd name="T55" fmla="*/ 12 h 133"/>
              <a:gd name="T56" fmla="*/ 15 w 158"/>
              <a:gd name="T57" fmla="*/ 15 h 133"/>
              <a:gd name="T58" fmla="*/ 12 w 158"/>
              <a:gd name="T59" fmla="*/ 21 h 133"/>
              <a:gd name="T60" fmla="*/ 12 w 158"/>
              <a:gd name="T61" fmla="*/ 112 h 133"/>
              <a:gd name="T62" fmla="*/ 15 w 158"/>
              <a:gd name="T63" fmla="*/ 119 h 133"/>
              <a:gd name="T64" fmla="*/ 22 w 158"/>
              <a:gd name="T65" fmla="*/ 121 h 133"/>
              <a:gd name="T66" fmla="*/ 136 w 158"/>
              <a:gd name="T67" fmla="*/ 121 h 133"/>
              <a:gd name="T68" fmla="*/ 143 w 158"/>
              <a:gd name="T69" fmla="*/ 119 h 133"/>
              <a:gd name="T70" fmla="*/ 146 w 158"/>
              <a:gd name="T7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133">
                <a:moveTo>
                  <a:pt x="158" y="46"/>
                </a:moveTo>
                <a:cubicBezTo>
                  <a:pt x="158" y="112"/>
                  <a:pt x="158" y="112"/>
                  <a:pt x="158" y="112"/>
                </a:cubicBezTo>
                <a:cubicBezTo>
                  <a:pt x="158" y="118"/>
                  <a:pt x="156" y="123"/>
                  <a:pt x="151" y="127"/>
                </a:cubicBezTo>
                <a:cubicBezTo>
                  <a:pt x="147" y="131"/>
                  <a:pt x="142" y="133"/>
                  <a:pt x="136" y="133"/>
                </a:cubicBezTo>
                <a:cubicBezTo>
                  <a:pt x="22" y="133"/>
                  <a:pt x="22" y="133"/>
                  <a:pt x="22" y="133"/>
                </a:cubicBezTo>
                <a:cubicBezTo>
                  <a:pt x="16" y="133"/>
                  <a:pt x="11" y="131"/>
                  <a:pt x="7" y="127"/>
                </a:cubicBezTo>
                <a:cubicBezTo>
                  <a:pt x="2" y="123"/>
                  <a:pt x="0" y="118"/>
                  <a:pt x="0" y="112"/>
                </a:cubicBezTo>
                <a:cubicBezTo>
                  <a:pt x="0" y="21"/>
                  <a:pt x="0" y="21"/>
                  <a:pt x="0" y="21"/>
                </a:cubicBezTo>
                <a:cubicBezTo>
                  <a:pt x="0" y="16"/>
                  <a:pt x="2" y="11"/>
                  <a:pt x="7" y="7"/>
                </a:cubicBezTo>
                <a:cubicBezTo>
                  <a:pt x="11" y="2"/>
                  <a:pt x="16" y="0"/>
                  <a:pt x="22" y="0"/>
                </a:cubicBezTo>
                <a:cubicBezTo>
                  <a:pt x="52" y="0"/>
                  <a:pt x="52" y="0"/>
                  <a:pt x="52" y="0"/>
                </a:cubicBezTo>
                <a:cubicBezTo>
                  <a:pt x="58" y="0"/>
                  <a:pt x="63" y="2"/>
                  <a:pt x="67" y="7"/>
                </a:cubicBezTo>
                <a:cubicBezTo>
                  <a:pt x="71" y="11"/>
                  <a:pt x="73" y="16"/>
                  <a:pt x="73" y="21"/>
                </a:cubicBezTo>
                <a:cubicBezTo>
                  <a:pt x="73" y="25"/>
                  <a:pt x="73" y="25"/>
                  <a:pt x="73" y="25"/>
                </a:cubicBezTo>
                <a:cubicBezTo>
                  <a:pt x="136" y="25"/>
                  <a:pt x="136" y="25"/>
                  <a:pt x="136" y="25"/>
                </a:cubicBezTo>
                <a:cubicBezTo>
                  <a:pt x="142" y="25"/>
                  <a:pt x="147" y="27"/>
                  <a:pt x="151" y="31"/>
                </a:cubicBezTo>
                <a:cubicBezTo>
                  <a:pt x="156" y="35"/>
                  <a:pt x="158" y="40"/>
                  <a:pt x="158" y="46"/>
                </a:cubicBezTo>
                <a:close/>
                <a:moveTo>
                  <a:pt x="146" y="112"/>
                </a:moveTo>
                <a:cubicBezTo>
                  <a:pt x="146" y="46"/>
                  <a:pt x="146" y="46"/>
                  <a:pt x="146" y="46"/>
                </a:cubicBezTo>
                <a:cubicBezTo>
                  <a:pt x="146" y="43"/>
                  <a:pt x="145" y="41"/>
                  <a:pt x="143" y="39"/>
                </a:cubicBezTo>
                <a:cubicBezTo>
                  <a:pt x="141" y="38"/>
                  <a:pt x="139" y="37"/>
                  <a:pt x="136" y="37"/>
                </a:cubicBezTo>
                <a:cubicBezTo>
                  <a:pt x="70" y="37"/>
                  <a:pt x="70" y="37"/>
                  <a:pt x="70" y="37"/>
                </a:cubicBezTo>
                <a:cubicBezTo>
                  <a:pt x="67" y="37"/>
                  <a:pt x="65" y="36"/>
                  <a:pt x="63" y="34"/>
                </a:cubicBezTo>
                <a:cubicBezTo>
                  <a:pt x="62" y="32"/>
                  <a:pt x="61" y="30"/>
                  <a:pt x="61" y="28"/>
                </a:cubicBezTo>
                <a:cubicBezTo>
                  <a:pt x="61" y="21"/>
                  <a:pt x="61" y="21"/>
                  <a:pt x="61" y="21"/>
                </a:cubicBezTo>
                <a:cubicBezTo>
                  <a:pt x="61" y="19"/>
                  <a:pt x="60" y="17"/>
                  <a:pt x="58" y="15"/>
                </a:cubicBezTo>
                <a:cubicBezTo>
                  <a:pt x="56" y="13"/>
                  <a:pt x="54" y="12"/>
                  <a:pt x="52" y="12"/>
                </a:cubicBezTo>
                <a:cubicBezTo>
                  <a:pt x="22" y="12"/>
                  <a:pt x="22" y="12"/>
                  <a:pt x="22" y="12"/>
                </a:cubicBezTo>
                <a:cubicBezTo>
                  <a:pt x="19" y="12"/>
                  <a:pt x="17" y="13"/>
                  <a:pt x="15" y="15"/>
                </a:cubicBezTo>
                <a:cubicBezTo>
                  <a:pt x="13" y="17"/>
                  <a:pt x="12" y="19"/>
                  <a:pt x="12" y="21"/>
                </a:cubicBezTo>
                <a:cubicBezTo>
                  <a:pt x="12" y="112"/>
                  <a:pt x="12" y="112"/>
                  <a:pt x="12" y="112"/>
                </a:cubicBezTo>
                <a:cubicBezTo>
                  <a:pt x="12" y="115"/>
                  <a:pt x="13" y="117"/>
                  <a:pt x="15" y="119"/>
                </a:cubicBezTo>
                <a:cubicBezTo>
                  <a:pt x="17" y="120"/>
                  <a:pt x="19" y="121"/>
                  <a:pt x="22" y="121"/>
                </a:cubicBezTo>
                <a:cubicBezTo>
                  <a:pt x="136" y="121"/>
                  <a:pt x="136" y="121"/>
                  <a:pt x="136" y="121"/>
                </a:cubicBezTo>
                <a:cubicBezTo>
                  <a:pt x="139" y="121"/>
                  <a:pt x="141" y="120"/>
                  <a:pt x="143" y="119"/>
                </a:cubicBezTo>
                <a:cubicBezTo>
                  <a:pt x="145" y="117"/>
                  <a:pt x="146" y="115"/>
                  <a:pt x="146" y="1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1" name="Freeform 252"/>
          <p:cNvSpPr>
            <a:spLocks noEditPoints="1"/>
          </p:cNvSpPr>
          <p:nvPr/>
        </p:nvSpPr>
        <p:spPr bwMode="auto">
          <a:xfrm>
            <a:off x="4192178" y="4553116"/>
            <a:ext cx="247663" cy="183146"/>
          </a:xfrm>
          <a:custGeom>
            <a:avLst/>
            <a:gdLst>
              <a:gd name="T0" fmla="*/ 180 w 180"/>
              <a:gd name="T1" fmla="*/ 76 h 133"/>
              <a:gd name="T2" fmla="*/ 176 w 180"/>
              <a:gd name="T3" fmla="*/ 88 h 133"/>
              <a:gd name="T4" fmla="*/ 148 w 180"/>
              <a:gd name="T5" fmla="*/ 122 h 133"/>
              <a:gd name="T6" fmla="*/ 137 w 180"/>
              <a:gd name="T7" fmla="*/ 130 h 133"/>
              <a:gd name="T8" fmla="*/ 124 w 180"/>
              <a:gd name="T9" fmla="*/ 133 h 133"/>
              <a:gd name="T10" fmla="*/ 21 w 180"/>
              <a:gd name="T11" fmla="*/ 133 h 133"/>
              <a:gd name="T12" fmla="*/ 6 w 180"/>
              <a:gd name="T13" fmla="*/ 127 h 133"/>
              <a:gd name="T14" fmla="*/ 0 w 180"/>
              <a:gd name="T15" fmla="*/ 112 h 133"/>
              <a:gd name="T16" fmla="*/ 0 w 180"/>
              <a:gd name="T17" fmla="*/ 21 h 133"/>
              <a:gd name="T18" fmla="*/ 6 w 180"/>
              <a:gd name="T19" fmla="*/ 7 h 133"/>
              <a:gd name="T20" fmla="*/ 21 w 180"/>
              <a:gd name="T21" fmla="*/ 0 h 133"/>
              <a:gd name="T22" fmla="*/ 51 w 180"/>
              <a:gd name="T23" fmla="*/ 0 h 133"/>
              <a:gd name="T24" fmla="*/ 66 w 180"/>
              <a:gd name="T25" fmla="*/ 7 h 133"/>
              <a:gd name="T26" fmla="*/ 72 w 180"/>
              <a:gd name="T27" fmla="*/ 21 h 133"/>
              <a:gd name="T28" fmla="*/ 72 w 180"/>
              <a:gd name="T29" fmla="*/ 25 h 133"/>
              <a:gd name="T30" fmla="*/ 124 w 180"/>
              <a:gd name="T31" fmla="*/ 25 h 133"/>
              <a:gd name="T32" fmla="*/ 139 w 180"/>
              <a:gd name="T33" fmla="*/ 31 h 133"/>
              <a:gd name="T34" fmla="*/ 145 w 180"/>
              <a:gd name="T35" fmla="*/ 46 h 133"/>
              <a:gd name="T36" fmla="*/ 145 w 180"/>
              <a:gd name="T37" fmla="*/ 61 h 133"/>
              <a:gd name="T38" fmla="*/ 163 w 180"/>
              <a:gd name="T39" fmla="*/ 61 h 133"/>
              <a:gd name="T40" fmla="*/ 172 w 180"/>
              <a:gd name="T41" fmla="*/ 63 h 133"/>
              <a:gd name="T42" fmla="*/ 179 w 180"/>
              <a:gd name="T43" fmla="*/ 70 h 133"/>
              <a:gd name="T44" fmla="*/ 180 w 180"/>
              <a:gd name="T45" fmla="*/ 76 h 133"/>
              <a:gd name="T46" fmla="*/ 60 w 180"/>
              <a:gd name="T47" fmla="*/ 61 h 133"/>
              <a:gd name="T48" fmla="*/ 133 w 180"/>
              <a:gd name="T49" fmla="*/ 61 h 133"/>
              <a:gd name="T50" fmla="*/ 133 w 180"/>
              <a:gd name="T51" fmla="*/ 46 h 133"/>
              <a:gd name="T52" fmla="*/ 130 w 180"/>
              <a:gd name="T53" fmla="*/ 39 h 133"/>
              <a:gd name="T54" fmla="*/ 124 w 180"/>
              <a:gd name="T55" fmla="*/ 37 h 133"/>
              <a:gd name="T56" fmla="*/ 69 w 180"/>
              <a:gd name="T57" fmla="*/ 37 h 133"/>
              <a:gd name="T58" fmla="*/ 63 w 180"/>
              <a:gd name="T59" fmla="*/ 34 h 133"/>
              <a:gd name="T60" fmla="*/ 60 w 180"/>
              <a:gd name="T61" fmla="*/ 28 h 133"/>
              <a:gd name="T62" fmla="*/ 60 w 180"/>
              <a:gd name="T63" fmla="*/ 21 h 133"/>
              <a:gd name="T64" fmla="*/ 57 w 180"/>
              <a:gd name="T65" fmla="*/ 15 h 133"/>
              <a:gd name="T66" fmla="*/ 51 w 180"/>
              <a:gd name="T67" fmla="*/ 12 h 133"/>
              <a:gd name="T68" fmla="*/ 21 w 180"/>
              <a:gd name="T69" fmla="*/ 12 h 133"/>
              <a:gd name="T70" fmla="*/ 14 w 180"/>
              <a:gd name="T71" fmla="*/ 15 h 133"/>
              <a:gd name="T72" fmla="*/ 12 w 180"/>
              <a:gd name="T73" fmla="*/ 21 h 133"/>
              <a:gd name="T74" fmla="*/ 12 w 180"/>
              <a:gd name="T75" fmla="*/ 102 h 133"/>
              <a:gd name="T76" fmla="*/ 36 w 180"/>
              <a:gd name="T77" fmla="*/ 72 h 133"/>
              <a:gd name="T78" fmla="*/ 47 w 180"/>
              <a:gd name="T79" fmla="*/ 64 h 133"/>
              <a:gd name="T80" fmla="*/ 60 w 180"/>
              <a:gd name="T81" fmla="*/ 61 h 133"/>
              <a:gd name="T82" fmla="*/ 168 w 180"/>
              <a:gd name="T83" fmla="*/ 76 h 133"/>
              <a:gd name="T84" fmla="*/ 163 w 180"/>
              <a:gd name="T85" fmla="*/ 73 h 133"/>
              <a:gd name="T86" fmla="*/ 60 w 180"/>
              <a:gd name="T87" fmla="*/ 73 h 133"/>
              <a:gd name="T88" fmla="*/ 52 w 180"/>
              <a:gd name="T89" fmla="*/ 75 h 133"/>
              <a:gd name="T90" fmla="*/ 45 w 180"/>
              <a:gd name="T91" fmla="*/ 80 h 133"/>
              <a:gd name="T92" fmla="*/ 17 w 180"/>
              <a:gd name="T93" fmla="*/ 114 h 133"/>
              <a:gd name="T94" fmla="*/ 16 w 180"/>
              <a:gd name="T95" fmla="*/ 118 h 133"/>
              <a:gd name="T96" fmla="*/ 21 w 180"/>
              <a:gd name="T97" fmla="*/ 121 h 133"/>
              <a:gd name="T98" fmla="*/ 124 w 180"/>
              <a:gd name="T99" fmla="*/ 121 h 133"/>
              <a:gd name="T100" fmla="*/ 132 w 180"/>
              <a:gd name="T101" fmla="*/ 119 h 133"/>
              <a:gd name="T102" fmla="*/ 139 w 180"/>
              <a:gd name="T103" fmla="*/ 114 h 133"/>
              <a:gd name="T104" fmla="*/ 166 w 180"/>
              <a:gd name="T105" fmla="*/ 80 h 133"/>
              <a:gd name="T106" fmla="*/ 168 w 180"/>
              <a:gd name="T107" fmla="*/ 7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0" h="133">
                <a:moveTo>
                  <a:pt x="180" y="76"/>
                </a:moveTo>
                <a:cubicBezTo>
                  <a:pt x="180" y="80"/>
                  <a:pt x="179" y="84"/>
                  <a:pt x="176" y="88"/>
                </a:cubicBezTo>
                <a:cubicBezTo>
                  <a:pt x="148" y="122"/>
                  <a:pt x="148" y="122"/>
                  <a:pt x="148" y="122"/>
                </a:cubicBezTo>
                <a:cubicBezTo>
                  <a:pt x="145" y="125"/>
                  <a:pt x="142" y="128"/>
                  <a:pt x="137" y="130"/>
                </a:cubicBezTo>
                <a:cubicBezTo>
                  <a:pt x="132" y="132"/>
                  <a:pt x="128" y="133"/>
                  <a:pt x="124" y="133"/>
                </a:cubicBezTo>
                <a:cubicBezTo>
                  <a:pt x="21" y="133"/>
                  <a:pt x="21" y="133"/>
                  <a:pt x="21" y="133"/>
                </a:cubicBezTo>
                <a:cubicBezTo>
                  <a:pt x="15" y="133"/>
                  <a:pt x="10" y="131"/>
                  <a:pt x="6" y="127"/>
                </a:cubicBezTo>
                <a:cubicBezTo>
                  <a:pt x="2" y="123"/>
                  <a:pt x="0" y="118"/>
                  <a:pt x="0" y="112"/>
                </a:cubicBezTo>
                <a:cubicBezTo>
                  <a:pt x="0" y="21"/>
                  <a:pt x="0" y="21"/>
                  <a:pt x="0" y="21"/>
                </a:cubicBezTo>
                <a:cubicBezTo>
                  <a:pt x="0" y="16"/>
                  <a:pt x="2" y="11"/>
                  <a:pt x="6" y="7"/>
                </a:cubicBezTo>
                <a:cubicBezTo>
                  <a:pt x="10" y="2"/>
                  <a:pt x="15" y="0"/>
                  <a:pt x="21" y="0"/>
                </a:cubicBezTo>
                <a:cubicBezTo>
                  <a:pt x="51" y="0"/>
                  <a:pt x="51" y="0"/>
                  <a:pt x="51" y="0"/>
                </a:cubicBezTo>
                <a:cubicBezTo>
                  <a:pt x="57" y="0"/>
                  <a:pt x="62" y="2"/>
                  <a:pt x="66" y="7"/>
                </a:cubicBezTo>
                <a:cubicBezTo>
                  <a:pt x="70" y="11"/>
                  <a:pt x="72" y="16"/>
                  <a:pt x="72" y="21"/>
                </a:cubicBezTo>
                <a:cubicBezTo>
                  <a:pt x="72" y="25"/>
                  <a:pt x="72" y="25"/>
                  <a:pt x="72" y="25"/>
                </a:cubicBezTo>
                <a:cubicBezTo>
                  <a:pt x="124" y="25"/>
                  <a:pt x="124" y="25"/>
                  <a:pt x="124" y="25"/>
                </a:cubicBezTo>
                <a:cubicBezTo>
                  <a:pt x="129" y="25"/>
                  <a:pt x="134" y="27"/>
                  <a:pt x="139" y="31"/>
                </a:cubicBezTo>
                <a:cubicBezTo>
                  <a:pt x="143" y="35"/>
                  <a:pt x="145" y="40"/>
                  <a:pt x="145" y="46"/>
                </a:cubicBezTo>
                <a:cubicBezTo>
                  <a:pt x="145" y="61"/>
                  <a:pt x="145" y="61"/>
                  <a:pt x="145" y="61"/>
                </a:cubicBezTo>
                <a:cubicBezTo>
                  <a:pt x="163" y="61"/>
                  <a:pt x="163" y="61"/>
                  <a:pt x="163" y="61"/>
                </a:cubicBezTo>
                <a:cubicBezTo>
                  <a:pt x="166" y="61"/>
                  <a:pt x="170" y="62"/>
                  <a:pt x="172" y="63"/>
                </a:cubicBezTo>
                <a:cubicBezTo>
                  <a:pt x="175" y="65"/>
                  <a:pt x="177" y="67"/>
                  <a:pt x="179" y="70"/>
                </a:cubicBezTo>
                <a:cubicBezTo>
                  <a:pt x="180" y="72"/>
                  <a:pt x="180" y="74"/>
                  <a:pt x="180" y="76"/>
                </a:cubicBezTo>
                <a:close/>
                <a:moveTo>
                  <a:pt x="60" y="61"/>
                </a:moveTo>
                <a:cubicBezTo>
                  <a:pt x="133" y="61"/>
                  <a:pt x="133" y="61"/>
                  <a:pt x="133" y="61"/>
                </a:cubicBezTo>
                <a:cubicBezTo>
                  <a:pt x="133" y="46"/>
                  <a:pt x="133" y="46"/>
                  <a:pt x="133" y="46"/>
                </a:cubicBezTo>
                <a:cubicBezTo>
                  <a:pt x="133" y="43"/>
                  <a:pt x="132" y="41"/>
                  <a:pt x="130" y="39"/>
                </a:cubicBezTo>
                <a:cubicBezTo>
                  <a:pt x="128" y="38"/>
                  <a:pt x="126" y="37"/>
                  <a:pt x="124" y="37"/>
                </a:cubicBezTo>
                <a:cubicBezTo>
                  <a:pt x="69" y="37"/>
                  <a:pt x="69" y="37"/>
                  <a:pt x="69" y="37"/>
                </a:cubicBezTo>
                <a:cubicBezTo>
                  <a:pt x="67" y="37"/>
                  <a:pt x="65" y="36"/>
                  <a:pt x="63" y="34"/>
                </a:cubicBezTo>
                <a:cubicBezTo>
                  <a:pt x="61" y="32"/>
                  <a:pt x="60" y="30"/>
                  <a:pt x="60" y="28"/>
                </a:cubicBezTo>
                <a:cubicBezTo>
                  <a:pt x="60" y="21"/>
                  <a:pt x="60" y="21"/>
                  <a:pt x="60" y="21"/>
                </a:cubicBezTo>
                <a:cubicBezTo>
                  <a:pt x="60" y="19"/>
                  <a:pt x="59" y="17"/>
                  <a:pt x="57" y="15"/>
                </a:cubicBezTo>
                <a:cubicBezTo>
                  <a:pt x="56" y="13"/>
                  <a:pt x="54" y="12"/>
                  <a:pt x="51" y="12"/>
                </a:cubicBezTo>
                <a:cubicBezTo>
                  <a:pt x="21" y="12"/>
                  <a:pt x="21" y="12"/>
                  <a:pt x="21" y="12"/>
                </a:cubicBezTo>
                <a:cubicBezTo>
                  <a:pt x="18" y="12"/>
                  <a:pt x="16" y="13"/>
                  <a:pt x="14" y="15"/>
                </a:cubicBezTo>
                <a:cubicBezTo>
                  <a:pt x="13" y="17"/>
                  <a:pt x="12" y="19"/>
                  <a:pt x="12" y="21"/>
                </a:cubicBezTo>
                <a:cubicBezTo>
                  <a:pt x="12" y="102"/>
                  <a:pt x="12" y="102"/>
                  <a:pt x="12" y="102"/>
                </a:cubicBezTo>
                <a:cubicBezTo>
                  <a:pt x="36" y="72"/>
                  <a:pt x="36" y="72"/>
                  <a:pt x="36" y="72"/>
                </a:cubicBezTo>
                <a:cubicBezTo>
                  <a:pt x="39" y="69"/>
                  <a:pt x="42" y="66"/>
                  <a:pt x="47" y="64"/>
                </a:cubicBezTo>
                <a:cubicBezTo>
                  <a:pt x="51" y="62"/>
                  <a:pt x="56" y="61"/>
                  <a:pt x="60" y="61"/>
                </a:cubicBezTo>
                <a:close/>
                <a:moveTo>
                  <a:pt x="168" y="76"/>
                </a:moveTo>
                <a:cubicBezTo>
                  <a:pt x="168" y="74"/>
                  <a:pt x="166" y="73"/>
                  <a:pt x="163" y="73"/>
                </a:cubicBezTo>
                <a:cubicBezTo>
                  <a:pt x="60" y="73"/>
                  <a:pt x="60" y="73"/>
                  <a:pt x="60" y="73"/>
                </a:cubicBezTo>
                <a:cubicBezTo>
                  <a:pt x="58" y="73"/>
                  <a:pt x="55" y="74"/>
                  <a:pt x="52" y="75"/>
                </a:cubicBezTo>
                <a:cubicBezTo>
                  <a:pt x="49" y="76"/>
                  <a:pt x="47" y="78"/>
                  <a:pt x="45" y="80"/>
                </a:cubicBezTo>
                <a:cubicBezTo>
                  <a:pt x="17" y="114"/>
                  <a:pt x="17" y="114"/>
                  <a:pt x="17" y="114"/>
                </a:cubicBezTo>
                <a:cubicBezTo>
                  <a:pt x="16" y="116"/>
                  <a:pt x="16" y="117"/>
                  <a:pt x="16" y="118"/>
                </a:cubicBezTo>
                <a:cubicBezTo>
                  <a:pt x="16" y="120"/>
                  <a:pt x="17" y="121"/>
                  <a:pt x="21" y="121"/>
                </a:cubicBezTo>
                <a:cubicBezTo>
                  <a:pt x="124" y="121"/>
                  <a:pt x="124" y="121"/>
                  <a:pt x="124" y="121"/>
                </a:cubicBezTo>
                <a:cubicBezTo>
                  <a:pt x="126" y="121"/>
                  <a:pt x="129" y="121"/>
                  <a:pt x="132" y="119"/>
                </a:cubicBezTo>
                <a:cubicBezTo>
                  <a:pt x="135" y="118"/>
                  <a:pt x="137" y="116"/>
                  <a:pt x="139" y="114"/>
                </a:cubicBezTo>
                <a:cubicBezTo>
                  <a:pt x="166" y="80"/>
                  <a:pt x="166" y="80"/>
                  <a:pt x="166" y="80"/>
                </a:cubicBezTo>
                <a:cubicBezTo>
                  <a:pt x="167" y="79"/>
                  <a:pt x="168" y="77"/>
                  <a:pt x="168"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2" name="Freeform 253"/>
          <p:cNvSpPr>
            <a:spLocks noEditPoints="1"/>
          </p:cNvSpPr>
          <p:nvPr/>
        </p:nvSpPr>
        <p:spPr bwMode="auto">
          <a:xfrm>
            <a:off x="4504358" y="4553116"/>
            <a:ext cx="199795" cy="201877"/>
          </a:xfrm>
          <a:custGeom>
            <a:avLst/>
            <a:gdLst>
              <a:gd name="T0" fmla="*/ 145 w 145"/>
              <a:gd name="T1" fmla="*/ 73 h 146"/>
              <a:gd name="T2" fmla="*/ 109 w 145"/>
              <a:gd name="T3" fmla="*/ 136 h 146"/>
              <a:gd name="T4" fmla="*/ 36 w 145"/>
              <a:gd name="T5" fmla="*/ 136 h 146"/>
              <a:gd name="T6" fmla="*/ 0 w 145"/>
              <a:gd name="T7" fmla="*/ 73 h 146"/>
              <a:gd name="T8" fmla="*/ 36 w 145"/>
              <a:gd name="T9" fmla="*/ 10 h 146"/>
              <a:gd name="T10" fmla="*/ 109 w 145"/>
              <a:gd name="T11" fmla="*/ 10 h 146"/>
              <a:gd name="T12" fmla="*/ 128 w 145"/>
              <a:gd name="T13" fmla="*/ 96 h 146"/>
              <a:gd name="T14" fmla="*/ 128 w 145"/>
              <a:gd name="T15" fmla="*/ 49 h 146"/>
              <a:gd name="T16" fmla="*/ 96 w 145"/>
              <a:gd name="T17" fmla="*/ 17 h 146"/>
              <a:gd name="T18" fmla="*/ 49 w 145"/>
              <a:gd name="T19" fmla="*/ 17 h 146"/>
              <a:gd name="T20" fmla="*/ 17 w 145"/>
              <a:gd name="T21" fmla="*/ 49 h 146"/>
              <a:gd name="T22" fmla="*/ 17 w 145"/>
              <a:gd name="T23" fmla="*/ 96 h 146"/>
              <a:gd name="T24" fmla="*/ 49 w 145"/>
              <a:gd name="T25" fmla="*/ 129 h 146"/>
              <a:gd name="T26" fmla="*/ 96 w 145"/>
              <a:gd name="T27" fmla="*/ 129 h 146"/>
              <a:gd name="T28" fmla="*/ 128 w 145"/>
              <a:gd name="T29" fmla="*/ 96 h 146"/>
              <a:gd name="T30" fmla="*/ 61 w 145"/>
              <a:gd name="T31" fmla="*/ 49 h 146"/>
              <a:gd name="T32" fmla="*/ 49 w 145"/>
              <a:gd name="T33" fmla="*/ 61 h 146"/>
              <a:gd name="T34" fmla="*/ 36 w 145"/>
              <a:gd name="T35" fmla="*/ 49 h 146"/>
              <a:gd name="T36" fmla="*/ 49 w 145"/>
              <a:gd name="T37" fmla="*/ 37 h 146"/>
              <a:gd name="T38" fmla="*/ 107 w 145"/>
              <a:gd name="T39" fmla="*/ 90 h 146"/>
              <a:gd name="T40" fmla="*/ 73 w 145"/>
              <a:gd name="T41" fmla="*/ 115 h 146"/>
              <a:gd name="T42" fmla="*/ 38 w 145"/>
              <a:gd name="T43" fmla="*/ 90 h 146"/>
              <a:gd name="T44" fmla="*/ 42 w 145"/>
              <a:gd name="T45" fmla="*/ 82 h 146"/>
              <a:gd name="T46" fmla="*/ 50 w 145"/>
              <a:gd name="T47" fmla="*/ 86 h 146"/>
              <a:gd name="T48" fmla="*/ 73 w 145"/>
              <a:gd name="T49" fmla="*/ 103 h 146"/>
              <a:gd name="T50" fmla="*/ 96 w 145"/>
              <a:gd name="T51" fmla="*/ 86 h 146"/>
              <a:gd name="T52" fmla="*/ 103 w 145"/>
              <a:gd name="T53" fmla="*/ 82 h 146"/>
              <a:gd name="T54" fmla="*/ 107 w 145"/>
              <a:gd name="T55" fmla="*/ 90 h 146"/>
              <a:gd name="T56" fmla="*/ 109 w 145"/>
              <a:gd name="T57" fmla="*/ 49 h 146"/>
              <a:gd name="T58" fmla="*/ 97 w 145"/>
              <a:gd name="T59" fmla="*/ 61 h 146"/>
              <a:gd name="T60" fmla="*/ 85 w 145"/>
              <a:gd name="T61" fmla="*/ 49 h 146"/>
              <a:gd name="T62" fmla="*/ 97 w 145"/>
              <a:gd name="T63" fmla="*/ 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146">
                <a:moveTo>
                  <a:pt x="136" y="36"/>
                </a:moveTo>
                <a:cubicBezTo>
                  <a:pt x="142" y="48"/>
                  <a:pt x="145" y="60"/>
                  <a:pt x="145" y="73"/>
                </a:cubicBezTo>
                <a:cubicBezTo>
                  <a:pt x="145" y="86"/>
                  <a:pt x="142" y="98"/>
                  <a:pt x="136" y="109"/>
                </a:cubicBezTo>
                <a:cubicBezTo>
                  <a:pt x="129" y="121"/>
                  <a:pt x="120" y="129"/>
                  <a:pt x="109" y="136"/>
                </a:cubicBezTo>
                <a:cubicBezTo>
                  <a:pt x="98" y="142"/>
                  <a:pt x="86" y="146"/>
                  <a:pt x="73" y="146"/>
                </a:cubicBezTo>
                <a:cubicBezTo>
                  <a:pt x="60" y="146"/>
                  <a:pt x="47" y="142"/>
                  <a:pt x="36" y="136"/>
                </a:cubicBezTo>
                <a:cubicBezTo>
                  <a:pt x="25" y="129"/>
                  <a:pt x="16" y="121"/>
                  <a:pt x="10" y="109"/>
                </a:cubicBezTo>
                <a:cubicBezTo>
                  <a:pt x="3" y="98"/>
                  <a:pt x="0" y="86"/>
                  <a:pt x="0" y="73"/>
                </a:cubicBezTo>
                <a:cubicBezTo>
                  <a:pt x="0" y="60"/>
                  <a:pt x="3" y="48"/>
                  <a:pt x="10" y="36"/>
                </a:cubicBezTo>
                <a:cubicBezTo>
                  <a:pt x="16" y="25"/>
                  <a:pt x="25" y="17"/>
                  <a:pt x="36" y="10"/>
                </a:cubicBezTo>
                <a:cubicBezTo>
                  <a:pt x="47" y="4"/>
                  <a:pt x="60" y="0"/>
                  <a:pt x="73" y="0"/>
                </a:cubicBezTo>
                <a:cubicBezTo>
                  <a:pt x="86" y="0"/>
                  <a:pt x="98" y="4"/>
                  <a:pt x="109" y="10"/>
                </a:cubicBezTo>
                <a:cubicBezTo>
                  <a:pt x="120" y="17"/>
                  <a:pt x="129" y="25"/>
                  <a:pt x="136" y="36"/>
                </a:cubicBezTo>
                <a:close/>
                <a:moveTo>
                  <a:pt x="128" y="96"/>
                </a:moveTo>
                <a:cubicBezTo>
                  <a:pt x="132" y="89"/>
                  <a:pt x="133" y="81"/>
                  <a:pt x="133" y="73"/>
                </a:cubicBezTo>
                <a:cubicBezTo>
                  <a:pt x="133" y="65"/>
                  <a:pt x="132" y="57"/>
                  <a:pt x="128" y="49"/>
                </a:cubicBezTo>
                <a:cubicBezTo>
                  <a:pt x="125" y="42"/>
                  <a:pt x="121" y="36"/>
                  <a:pt x="116" y="30"/>
                </a:cubicBezTo>
                <a:cubicBezTo>
                  <a:pt x="110" y="25"/>
                  <a:pt x="104" y="20"/>
                  <a:pt x="96" y="17"/>
                </a:cubicBezTo>
                <a:cubicBezTo>
                  <a:pt x="89" y="14"/>
                  <a:pt x="81" y="12"/>
                  <a:pt x="73" y="12"/>
                </a:cubicBezTo>
                <a:cubicBezTo>
                  <a:pt x="65" y="12"/>
                  <a:pt x="57" y="14"/>
                  <a:pt x="49" y="17"/>
                </a:cubicBezTo>
                <a:cubicBezTo>
                  <a:pt x="42" y="20"/>
                  <a:pt x="35" y="25"/>
                  <a:pt x="30" y="30"/>
                </a:cubicBezTo>
                <a:cubicBezTo>
                  <a:pt x="25" y="36"/>
                  <a:pt x="20" y="42"/>
                  <a:pt x="17" y="49"/>
                </a:cubicBezTo>
                <a:cubicBezTo>
                  <a:pt x="14" y="57"/>
                  <a:pt x="12" y="65"/>
                  <a:pt x="12" y="73"/>
                </a:cubicBezTo>
                <a:cubicBezTo>
                  <a:pt x="12" y="81"/>
                  <a:pt x="14" y="89"/>
                  <a:pt x="17" y="96"/>
                </a:cubicBezTo>
                <a:cubicBezTo>
                  <a:pt x="20" y="104"/>
                  <a:pt x="25" y="110"/>
                  <a:pt x="30" y="116"/>
                </a:cubicBezTo>
                <a:cubicBezTo>
                  <a:pt x="35" y="121"/>
                  <a:pt x="42" y="125"/>
                  <a:pt x="49" y="129"/>
                </a:cubicBezTo>
                <a:cubicBezTo>
                  <a:pt x="57" y="132"/>
                  <a:pt x="65" y="133"/>
                  <a:pt x="73" y="133"/>
                </a:cubicBezTo>
                <a:cubicBezTo>
                  <a:pt x="81" y="133"/>
                  <a:pt x="89" y="132"/>
                  <a:pt x="96" y="129"/>
                </a:cubicBezTo>
                <a:cubicBezTo>
                  <a:pt x="104" y="125"/>
                  <a:pt x="110" y="121"/>
                  <a:pt x="116" y="116"/>
                </a:cubicBezTo>
                <a:cubicBezTo>
                  <a:pt x="121" y="110"/>
                  <a:pt x="125" y="104"/>
                  <a:pt x="128" y="96"/>
                </a:cubicBezTo>
                <a:close/>
                <a:moveTo>
                  <a:pt x="57" y="40"/>
                </a:moveTo>
                <a:cubicBezTo>
                  <a:pt x="59" y="43"/>
                  <a:pt x="61" y="45"/>
                  <a:pt x="61" y="49"/>
                </a:cubicBezTo>
                <a:cubicBezTo>
                  <a:pt x="61" y="52"/>
                  <a:pt x="59" y="55"/>
                  <a:pt x="57" y="57"/>
                </a:cubicBezTo>
                <a:cubicBezTo>
                  <a:pt x="55" y="60"/>
                  <a:pt x="52" y="61"/>
                  <a:pt x="49" y="61"/>
                </a:cubicBezTo>
                <a:cubicBezTo>
                  <a:pt x="45" y="61"/>
                  <a:pt x="42" y="60"/>
                  <a:pt x="40" y="57"/>
                </a:cubicBezTo>
                <a:cubicBezTo>
                  <a:pt x="38" y="55"/>
                  <a:pt x="36" y="52"/>
                  <a:pt x="36" y="49"/>
                </a:cubicBezTo>
                <a:cubicBezTo>
                  <a:pt x="36" y="45"/>
                  <a:pt x="38" y="43"/>
                  <a:pt x="40" y="40"/>
                </a:cubicBezTo>
                <a:cubicBezTo>
                  <a:pt x="42" y="38"/>
                  <a:pt x="45" y="37"/>
                  <a:pt x="49" y="37"/>
                </a:cubicBezTo>
                <a:cubicBezTo>
                  <a:pt x="52" y="37"/>
                  <a:pt x="55" y="38"/>
                  <a:pt x="57" y="40"/>
                </a:cubicBezTo>
                <a:close/>
                <a:moveTo>
                  <a:pt x="107" y="90"/>
                </a:moveTo>
                <a:cubicBezTo>
                  <a:pt x="105" y="97"/>
                  <a:pt x="101" y="104"/>
                  <a:pt x="94" y="108"/>
                </a:cubicBezTo>
                <a:cubicBezTo>
                  <a:pt x="88" y="113"/>
                  <a:pt x="81" y="115"/>
                  <a:pt x="73" y="115"/>
                </a:cubicBezTo>
                <a:cubicBezTo>
                  <a:pt x="65" y="115"/>
                  <a:pt x="58" y="113"/>
                  <a:pt x="51" y="108"/>
                </a:cubicBezTo>
                <a:cubicBezTo>
                  <a:pt x="45" y="104"/>
                  <a:pt x="40" y="97"/>
                  <a:pt x="38" y="90"/>
                </a:cubicBezTo>
                <a:cubicBezTo>
                  <a:pt x="38" y="88"/>
                  <a:pt x="38" y="87"/>
                  <a:pt x="39" y="85"/>
                </a:cubicBezTo>
                <a:cubicBezTo>
                  <a:pt x="39" y="84"/>
                  <a:pt x="40" y="83"/>
                  <a:pt x="42" y="82"/>
                </a:cubicBezTo>
                <a:cubicBezTo>
                  <a:pt x="44" y="82"/>
                  <a:pt x="45" y="82"/>
                  <a:pt x="47" y="83"/>
                </a:cubicBezTo>
                <a:cubicBezTo>
                  <a:pt x="48" y="83"/>
                  <a:pt x="49" y="85"/>
                  <a:pt x="50" y="86"/>
                </a:cubicBezTo>
                <a:cubicBezTo>
                  <a:pt x="51" y="91"/>
                  <a:pt x="54" y="95"/>
                  <a:pt x="58" y="99"/>
                </a:cubicBezTo>
                <a:cubicBezTo>
                  <a:pt x="63" y="102"/>
                  <a:pt x="67" y="103"/>
                  <a:pt x="73" y="103"/>
                </a:cubicBezTo>
                <a:cubicBezTo>
                  <a:pt x="78" y="103"/>
                  <a:pt x="83" y="102"/>
                  <a:pt x="87" y="99"/>
                </a:cubicBezTo>
                <a:cubicBezTo>
                  <a:pt x="91" y="95"/>
                  <a:pt x="94" y="91"/>
                  <a:pt x="96" y="86"/>
                </a:cubicBezTo>
                <a:cubicBezTo>
                  <a:pt x="96" y="85"/>
                  <a:pt x="97" y="83"/>
                  <a:pt x="99" y="83"/>
                </a:cubicBezTo>
                <a:cubicBezTo>
                  <a:pt x="100" y="82"/>
                  <a:pt x="102" y="82"/>
                  <a:pt x="103" y="82"/>
                </a:cubicBezTo>
                <a:cubicBezTo>
                  <a:pt x="105" y="83"/>
                  <a:pt x="106" y="84"/>
                  <a:pt x="107" y="85"/>
                </a:cubicBezTo>
                <a:cubicBezTo>
                  <a:pt x="108" y="87"/>
                  <a:pt x="108" y="88"/>
                  <a:pt x="107" y="90"/>
                </a:cubicBezTo>
                <a:close/>
                <a:moveTo>
                  <a:pt x="105" y="40"/>
                </a:moveTo>
                <a:cubicBezTo>
                  <a:pt x="108" y="43"/>
                  <a:pt x="109" y="45"/>
                  <a:pt x="109" y="49"/>
                </a:cubicBezTo>
                <a:cubicBezTo>
                  <a:pt x="109" y="52"/>
                  <a:pt x="108" y="55"/>
                  <a:pt x="105" y="57"/>
                </a:cubicBezTo>
                <a:cubicBezTo>
                  <a:pt x="103" y="60"/>
                  <a:pt x="100" y="61"/>
                  <a:pt x="97" y="61"/>
                </a:cubicBezTo>
                <a:cubicBezTo>
                  <a:pt x="94" y="61"/>
                  <a:pt x="91" y="60"/>
                  <a:pt x="88" y="57"/>
                </a:cubicBezTo>
                <a:cubicBezTo>
                  <a:pt x="86" y="55"/>
                  <a:pt x="85" y="52"/>
                  <a:pt x="85" y="49"/>
                </a:cubicBezTo>
                <a:cubicBezTo>
                  <a:pt x="85" y="45"/>
                  <a:pt x="86" y="43"/>
                  <a:pt x="88" y="40"/>
                </a:cubicBezTo>
                <a:cubicBezTo>
                  <a:pt x="91" y="38"/>
                  <a:pt x="94" y="37"/>
                  <a:pt x="97" y="37"/>
                </a:cubicBezTo>
                <a:cubicBezTo>
                  <a:pt x="100" y="37"/>
                  <a:pt x="103" y="38"/>
                  <a:pt x="105" y="4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3" name="Freeform 254"/>
          <p:cNvSpPr>
            <a:spLocks noEditPoints="1"/>
          </p:cNvSpPr>
          <p:nvPr/>
        </p:nvSpPr>
        <p:spPr bwMode="auto">
          <a:xfrm>
            <a:off x="4766589" y="4553116"/>
            <a:ext cx="201877" cy="201877"/>
          </a:xfrm>
          <a:custGeom>
            <a:avLst/>
            <a:gdLst>
              <a:gd name="T0" fmla="*/ 146 w 146"/>
              <a:gd name="T1" fmla="*/ 73 h 146"/>
              <a:gd name="T2" fmla="*/ 109 w 146"/>
              <a:gd name="T3" fmla="*/ 136 h 146"/>
              <a:gd name="T4" fmla="*/ 36 w 146"/>
              <a:gd name="T5" fmla="*/ 136 h 146"/>
              <a:gd name="T6" fmla="*/ 0 w 146"/>
              <a:gd name="T7" fmla="*/ 73 h 146"/>
              <a:gd name="T8" fmla="*/ 36 w 146"/>
              <a:gd name="T9" fmla="*/ 10 h 146"/>
              <a:gd name="T10" fmla="*/ 109 w 146"/>
              <a:gd name="T11" fmla="*/ 10 h 146"/>
              <a:gd name="T12" fmla="*/ 129 w 146"/>
              <a:gd name="T13" fmla="*/ 96 h 146"/>
              <a:gd name="T14" fmla="*/ 129 w 146"/>
              <a:gd name="T15" fmla="*/ 49 h 146"/>
              <a:gd name="T16" fmla="*/ 96 w 146"/>
              <a:gd name="T17" fmla="*/ 17 h 146"/>
              <a:gd name="T18" fmla="*/ 49 w 146"/>
              <a:gd name="T19" fmla="*/ 17 h 146"/>
              <a:gd name="T20" fmla="*/ 17 w 146"/>
              <a:gd name="T21" fmla="*/ 49 h 146"/>
              <a:gd name="T22" fmla="*/ 17 w 146"/>
              <a:gd name="T23" fmla="*/ 96 h 146"/>
              <a:gd name="T24" fmla="*/ 49 w 146"/>
              <a:gd name="T25" fmla="*/ 129 h 146"/>
              <a:gd name="T26" fmla="*/ 96 w 146"/>
              <a:gd name="T27" fmla="*/ 129 h 146"/>
              <a:gd name="T28" fmla="*/ 129 w 146"/>
              <a:gd name="T29" fmla="*/ 96 h 146"/>
              <a:gd name="T30" fmla="*/ 61 w 146"/>
              <a:gd name="T31" fmla="*/ 49 h 146"/>
              <a:gd name="T32" fmla="*/ 49 w 146"/>
              <a:gd name="T33" fmla="*/ 61 h 146"/>
              <a:gd name="T34" fmla="*/ 37 w 146"/>
              <a:gd name="T35" fmla="*/ 49 h 146"/>
              <a:gd name="T36" fmla="*/ 49 w 146"/>
              <a:gd name="T37" fmla="*/ 37 h 146"/>
              <a:gd name="T38" fmla="*/ 108 w 146"/>
              <a:gd name="T39" fmla="*/ 104 h 146"/>
              <a:gd name="T40" fmla="*/ 104 w 146"/>
              <a:gd name="T41" fmla="*/ 112 h 146"/>
              <a:gd name="T42" fmla="*/ 96 w 146"/>
              <a:gd name="T43" fmla="*/ 108 h 146"/>
              <a:gd name="T44" fmla="*/ 73 w 146"/>
              <a:gd name="T45" fmla="*/ 91 h 146"/>
              <a:gd name="T46" fmla="*/ 50 w 146"/>
              <a:gd name="T47" fmla="*/ 108 h 146"/>
              <a:gd name="T48" fmla="*/ 42 w 146"/>
              <a:gd name="T49" fmla="*/ 112 h 146"/>
              <a:gd name="T50" fmla="*/ 38 w 146"/>
              <a:gd name="T51" fmla="*/ 104 h 146"/>
              <a:gd name="T52" fmla="*/ 73 w 146"/>
              <a:gd name="T53" fmla="*/ 79 h 146"/>
              <a:gd name="T54" fmla="*/ 108 w 146"/>
              <a:gd name="T55" fmla="*/ 104 h 146"/>
              <a:gd name="T56" fmla="*/ 109 w 146"/>
              <a:gd name="T57" fmla="*/ 49 h 146"/>
              <a:gd name="T58" fmla="*/ 97 w 146"/>
              <a:gd name="T59" fmla="*/ 61 h 146"/>
              <a:gd name="T60" fmla="*/ 85 w 146"/>
              <a:gd name="T61" fmla="*/ 49 h 146"/>
              <a:gd name="T62" fmla="*/ 97 w 146"/>
              <a:gd name="T63" fmla="*/ 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6">
                <a:moveTo>
                  <a:pt x="136" y="36"/>
                </a:moveTo>
                <a:cubicBezTo>
                  <a:pt x="142" y="48"/>
                  <a:pt x="146" y="60"/>
                  <a:pt x="146" y="73"/>
                </a:cubicBezTo>
                <a:cubicBezTo>
                  <a:pt x="146" y="86"/>
                  <a:pt x="142" y="98"/>
                  <a:pt x="136" y="109"/>
                </a:cubicBezTo>
                <a:cubicBezTo>
                  <a:pt x="129" y="121"/>
                  <a:pt x="121" y="129"/>
                  <a:pt x="109" y="136"/>
                </a:cubicBezTo>
                <a:cubicBezTo>
                  <a:pt x="98" y="142"/>
                  <a:pt x="86" y="146"/>
                  <a:pt x="73" y="146"/>
                </a:cubicBezTo>
                <a:cubicBezTo>
                  <a:pt x="60" y="146"/>
                  <a:pt x="48" y="142"/>
                  <a:pt x="36" y="136"/>
                </a:cubicBezTo>
                <a:cubicBezTo>
                  <a:pt x="25" y="129"/>
                  <a:pt x="17" y="121"/>
                  <a:pt x="10" y="109"/>
                </a:cubicBezTo>
                <a:cubicBezTo>
                  <a:pt x="4" y="98"/>
                  <a:pt x="0" y="86"/>
                  <a:pt x="0" y="73"/>
                </a:cubicBezTo>
                <a:cubicBezTo>
                  <a:pt x="0" y="60"/>
                  <a:pt x="4" y="48"/>
                  <a:pt x="10" y="36"/>
                </a:cubicBezTo>
                <a:cubicBezTo>
                  <a:pt x="17" y="25"/>
                  <a:pt x="25" y="17"/>
                  <a:pt x="36" y="10"/>
                </a:cubicBezTo>
                <a:cubicBezTo>
                  <a:pt x="48" y="4"/>
                  <a:pt x="60" y="0"/>
                  <a:pt x="73" y="0"/>
                </a:cubicBezTo>
                <a:cubicBezTo>
                  <a:pt x="86" y="0"/>
                  <a:pt x="98" y="4"/>
                  <a:pt x="109" y="10"/>
                </a:cubicBezTo>
                <a:cubicBezTo>
                  <a:pt x="121" y="17"/>
                  <a:pt x="129" y="25"/>
                  <a:pt x="136" y="36"/>
                </a:cubicBezTo>
                <a:close/>
                <a:moveTo>
                  <a:pt x="129" y="96"/>
                </a:moveTo>
                <a:cubicBezTo>
                  <a:pt x="132" y="89"/>
                  <a:pt x="133" y="81"/>
                  <a:pt x="133" y="73"/>
                </a:cubicBezTo>
                <a:cubicBezTo>
                  <a:pt x="133" y="65"/>
                  <a:pt x="132" y="57"/>
                  <a:pt x="129" y="49"/>
                </a:cubicBezTo>
                <a:cubicBezTo>
                  <a:pt x="125" y="42"/>
                  <a:pt x="121" y="36"/>
                  <a:pt x="116" y="30"/>
                </a:cubicBezTo>
                <a:cubicBezTo>
                  <a:pt x="110" y="25"/>
                  <a:pt x="104" y="20"/>
                  <a:pt x="96" y="17"/>
                </a:cubicBezTo>
                <a:cubicBezTo>
                  <a:pt x="89" y="14"/>
                  <a:pt x="81" y="12"/>
                  <a:pt x="73" y="12"/>
                </a:cubicBezTo>
                <a:cubicBezTo>
                  <a:pt x="65" y="12"/>
                  <a:pt x="57" y="14"/>
                  <a:pt x="49" y="17"/>
                </a:cubicBezTo>
                <a:cubicBezTo>
                  <a:pt x="42" y="20"/>
                  <a:pt x="36" y="25"/>
                  <a:pt x="30" y="30"/>
                </a:cubicBezTo>
                <a:cubicBezTo>
                  <a:pt x="25" y="36"/>
                  <a:pt x="20" y="42"/>
                  <a:pt x="17" y="49"/>
                </a:cubicBezTo>
                <a:cubicBezTo>
                  <a:pt x="14" y="57"/>
                  <a:pt x="12" y="65"/>
                  <a:pt x="12" y="73"/>
                </a:cubicBezTo>
                <a:cubicBezTo>
                  <a:pt x="12" y="81"/>
                  <a:pt x="14" y="89"/>
                  <a:pt x="17" y="96"/>
                </a:cubicBezTo>
                <a:cubicBezTo>
                  <a:pt x="20" y="104"/>
                  <a:pt x="25" y="110"/>
                  <a:pt x="30" y="116"/>
                </a:cubicBezTo>
                <a:cubicBezTo>
                  <a:pt x="36" y="121"/>
                  <a:pt x="42" y="125"/>
                  <a:pt x="49" y="129"/>
                </a:cubicBezTo>
                <a:cubicBezTo>
                  <a:pt x="57" y="132"/>
                  <a:pt x="65" y="133"/>
                  <a:pt x="73" y="133"/>
                </a:cubicBezTo>
                <a:cubicBezTo>
                  <a:pt x="81" y="133"/>
                  <a:pt x="89" y="132"/>
                  <a:pt x="96" y="129"/>
                </a:cubicBezTo>
                <a:cubicBezTo>
                  <a:pt x="104" y="125"/>
                  <a:pt x="110" y="121"/>
                  <a:pt x="116" y="116"/>
                </a:cubicBezTo>
                <a:cubicBezTo>
                  <a:pt x="121" y="110"/>
                  <a:pt x="125" y="104"/>
                  <a:pt x="129" y="96"/>
                </a:cubicBezTo>
                <a:close/>
                <a:moveTo>
                  <a:pt x="57" y="40"/>
                </a:moveTo>
                <a:cubicBezTo>
                  <a:pt x="60" y="43"/>
                  <a:pt x="61" y="45"/>
                  <a:pt x="61" y="49"/>
                </a:cubicBezTo>
                <a:cubicBezTo>
                  <a:pt x="61" y="52"/>
                  <a:pt x="60" y="55"/>
                  <a:pt x="57" y="57"/>
                </a:cubicBezTo>
                <a:cubicBezTo>
                  <a:pt x="55" y="60"/>
                  <a:pt x="52" y="61"/>
                  <a:pt x="49" y="61"/>
                </a:cubicBezTo>
                <a:cubicBezTo>
                  <a:pt x="45" y="61"/>
                  <a:pt x="43" y="60"/>
                  <a:pt x="40" y="57"/>
                </a:cubicBezTo>
                <a:cubicBezTo>
                  <a:pt x="38" y="55"/>
                  <a:pt x="37" y="52"/>
                  <a:pt x="37" y="49"/>
                </a:cubicBezTo>
                <a:cubicBezTo>
                  <a:pt x="37" y="45"/>
                  <a:pt x="38" y="43"/>
                  <a:pt x="40" y="40"/>
                </a:cubicBezTo>
                <a:cubicBezTo>
                  <a:pt x="43" y="38"/>
                  <a:pt x="45" y="37"/>
                  <a:pt x="49" y="37"/>
                </a:cubicBezTo>
                <a:cubicBezTo>
                  <a:pt x="52" y="37"/>
                  <a:pt x="55" y="38"/>
                  <a:pt x="57" y="40"/>
                </a:cubicBezTo>
                <a:close/>
                <a:moveTo>
                  <a:pt x="108" y="104"/>
                </a:moveTo>
                <a:cubicBezTo>
                  <a:pt x="108" y="106"/>
                  <a:pt x="108" y="108"/>
                  <a:pt x="107" y="109"/>
                </a:cubicBezTo>
                <a:cubicBezTo>
                  <a:pt x="106" y="110"/>
                  <a:pt x="105" y="111"/>
                  <a:pt x="104" y="112"/>
                </a:cubicBezTo>
                <a:cubicBezTo>
                  <a:pt x="102" y="112"/>
                  <a:pt x="101" y="112"/>
                  <a:pt x="99" y="112"/>
                </a:cubicBezTo>
                <a:cubicBezTo>
                  <a:pt x="98" y="111"/>
                  <a:pt x="97" y="110"/>
                  <a:pt x="96" y="108"/>
                </a:cubicBezTo>
                <a:cubicBezTo>
                  <a:pt x="94" y="103"/>
                  <a:pt x="92" y="99"/>
                  <a:pt x="87" y="96"/>
                </a:cubicBezTo>
                <a:cubicBezTo>
                  <a:pt x="83" y="93"/>
                  <a:pt x="78" y="91"/>
                  <a:pt x="73" y="91"/>
                </a:cubicBezTo>
                <a:cubicBezTo>
                  <a:pt x="68" y="91"/>
                  <a:pt x="63" y="93"/>
                  <a:pt x="59" y="96"/>
                </a:cubicBezTo>
                <a:cubicBezTo>
                  <a:pt x="54" y="99"/>
                  <a:pt x="51" y="103"/>
                  <a:pt x="50" y="108"/>
                </a:cubicBezTo>
                <a:cubicBezTo>
                  <a:pt x="49" y="110"/>
                  <a:pt x="48" y="111"/>
                  <a:pt x="47" y="112"/>
                </a:cubicBezTo>
                <a:cubicBezTo>
                  <a:pt x="45" y="112"/>
                  <a:pt x="44" y="112"/>
                  <a:pt x="42" y="112"/>
                </a:cubicBezTo>
                <a:cubicBezTo>
                  <a:pt x="41" y="111"/>
                  <a:pt x="39" y="110"/>
                  <a:pt x="39" y="109"/>
                </a:cubicBezTo>
                <a:cubicBezTo>
                  <a:pt x="38" y="108"/>
                  <a:pt x="38" y="106"/>
                  <a:pt x="38" y="104"/>
                </a:cubicBezTo>
                <a:cubicBezTo>
                  <a:pt x="41" y="97"/>
                  <a:pt x="45" y="91"/>
                  <a:pt x="51" y="86"/>
                </a:cubicBezTo>
                <a:cubicBezTo>
                  <a:pt x="58" y="81"/>
                  <a:pt x="65" y="79"/>
                  <a:pt x="73" y="79"/>
                </a:cubicBezTo>
                <a:cubicBezTo>
                  <a:pt x="81" y="79"/>
                  <a:pt x="88" y="81"/>
                  <a:pt x="94" y="86"/>
                </a:cubicBezTo>
                <a:cubicBezTo>
                  <a:pt x="101" y="91"/>
                  <a:pt x="105" y="97"/>
                  <a:pt x="108" y="104"/>
                </a:cubicBezTo>
                <a:close/>
                <a:moveTo>
                  <a:pt x="106" y="40"/>
                </a:moveTo>
                <a:cubicBezTo>
                  <a:pt x="108" y="43"/>
                  <a:pt x="109" y="45"/>
                  <a:pt x="109" y="49"/>
                </a:cubicBezTo>
                <a:cubicBezTo>
                  <a:pt x="109" y="52"/>
                  <a:pt x="108" y="55"/>
                  <a:pt x="106" y="57"/>
                </a:cubicBezTo>
                <a:cubicBezTo>
                  <a:pt x="103" y="60"/>
                  <a:pt x="100" y="61"/>
                  <a:pt x="97" y="61"/>
                </a:cubicBezTo>
                <a:cubicBezTo>
                  <a:pt x="94" y="61"/>
                  <a:pt x="91" y="60"/>
                  <a:pt x="89" y="57"/>
                </a:cubicBezTo>
                <a:cubicBezTo>
                  <a:pt x="86" y="55"/>
                  <a:pt x="85" y="52"/>
                  <a:pt x="85" y="49"/>
                </a:cubicBezTo>
                <a:cubicBezTo>
                  <a:pt x="85" y="45"/>
                  <a:pt x="86" y="43"/>
                  <a:pt x="89" y="40"/>
                </a:cubicBezTo>
                <a:cubicBezTo>
                  <a:pt x="91" y="38"/>
                  <a:pt x="94" y="37"/>
                  <a:pt x="97" y="37"/>
                </a:cubicBezTo>
                <a:cubicBezTo>
                  <a:pt x="100" y="37"/>
                  <a:pt x="103" y="38"/>
                  <a:pt x="106" y="4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4" name="Freeform 255"/>
          <p:cNvSpPr>
            <a:spLocks noEditPoints="1"/>
          </p:cNvSpPr>
          <p:nvPr/>
        </p:nvSpPr>
        <p:spPr bwMode="auto">
          <a:xfrm>
            <a:off x="5028820" y="4553116"/>
            <a:ext cx="201877"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6 h 146"/>
              <a:gd name="T18" fmla="*/ 36 w 145"/>
              <a:gd name="T19" fmla="*/ 10 h 146"/>
              <a:gd name="T20" fmla="*/ 72 w 145"/>
              <a:gd name="T21" fmla="*/ 0 h 146"/>
              <a:gd name="T22" fmla="*/ 109 w 145"/>
              <a:gd name="T23" fmla="*/ 10 h 146"/>
              <a:gd name="T24" fmla="*/ 135 w 145"/>
              <a:gd name="T25" fmla="*/ 36 h 146"/>
              <a:gd name="T26" fmla="*/ 128 w 145"/>
              <a:gd name="T27" fmla="*/ 96 h 146"/>
              <a:gd name="T28" fmla="*/ 133 w 145"/>
              <a:gd name="T29" fmla="*/ 73 h 146"/>
              <a:gd name="T30" fmla="*/ 128 w 145"/>
              <a:gd name="T31" fmla="*/ 49 h 146"/>
              <a:gd name="T32" fmla="*/ 115 w 145"/>
              <a:gd name="T33" fmla="*/ 30 h 146"/>
              <a:gd name="T34" fmla="*/ 96 w 145"/>
              <a:gd name="T35" fmla="*/ 17 h 146"/>
              <a:gd name="T36" fmla="*/ 72 w 145"/>
              <a:gd name="T37" fmla="*/ 12 h 146"/>
              <a:gd name="T38" fmla="*/ 49 w 145"/>
              <a:gd name="T39" fmla="*/ 17 h 146"/>
              <a:gd name="T40" fmla="*/ 29 w 145"/>
              <a:gd name="T41" fmla="*/ 30 h 146"/>
              <a:gd name="T42" fmla="*/ 16 w 145"/>
              <a:gd name="T43" fmla="*/ 49 h 146"/>
              <a:gd name="T44" fmla="*/ 12 w 145"/>
              <a:gd name="T45" fmla="*/ 73 h 146"/>
              <a:gd name="T46" fmla="*/ 16 w 145"/>
              <a:gd name="T47" fmla="*/ 96 h 146"/>
              <a:gd name="T48" fmla="*/ 29 w 145"/>
              <a:gd name="T49" fmla="*/ 116 h 146"/>
              <a:gd name="T50" fmla="*/ 49 w 145"/>
              <a:gd name="T51" fmla="*/ 129 h 146"/>
              <a:gd name="T52" fmla="*/ 72 w 145"/>
              <a:gd name="T53" fmla="*/ 133 h 146"/>
              <a:gd name="T54" fmla="*/ 96 w 145"/>
              <a:gd name="T55" fmla="*/ 129 h 146"/>
              <a:gd name="T56" fmla="*/ 115 w 145"/>
              <a:gd name="T57" fmla="*/ 116 h 146"/>
              <a:gd name="T58" fmla="*/ 128 w 145"/>
              <a:gd name="T59" fmla="*/ 96 h 146"/>
              <a:gd name="T60" fmla="*/ 56 w 145"/>
              <a:gd name="T61" fmla="*/ 40 h 146"/>
              <a:gd name="T62" fmla="*/ 60 w 145"/>
              <a:gd name="T63" fmla="*/ 49 h 146"/>
              <a:gd name="T64" fmla="*/ 56 w 145"/>
              <a:gd name="T65" fmla="*/ 57 h 146"/>
              <a:gd name="T66" fmla="*/ 48 w 145"/>
              <a:gd name="T67" fmla="*/ 61 h 146"/>
              <a:gd name="T68" fmla="*/ 39 w 145"/>
              <a:gd name="T69" fmla="*/ 57 h 146"/>
              <a:gd name="T70" fmla="*/ 36 w 145"/>
              <a:gd name="T71" fmla="*/ 49 h 146"/>
              <a:gd name="T72" fmla="*/ 39 w 145"/>
              <a:gd name="T73" fmla="*/ 40 h 146"/>
              <a:gd name="T74" fmla="*/ 48 w 145"/>
              <a:gd name="T75" fmla="*/ 37 h 146"/>
              <a:gd name="T76" fmla="*/ 56 w 145"/>
              <a:gd name="T77" fmla="*/ 40 h 146"/>
              <a:gd name="T78" fmla="*/ 107 w 145"/>
              <a:gd name="T79" fmla="*/ 87 h 146"/>
              <a:gd name="T80" fmla="*/ 108 w 145"/>
              <a:gd name="T81" fmla="*/ 91 h 146"/>
              <a:gd name="T82" fmla="*/ 107 w 145"/>
              <a:gd name="T83" fmla="*/ 95 h 146"/>
              <a:gd name="T84" fmla="*/ 102 w 145"/>
              <a:gd name="T85" fmla="*/ 97 h 146"/>
              <a:gd name="T86" fmla="*/ 42 w 145"/>
              <a:gd name="T87" fmla="*/ 97 h 146"/>
              <a:gd name="T88" fmla="*/ 38 w 145"/>
              <a:gd name="T89" fmla="*/ 95 h 146"/>
              <a:gd name="T90" fmla="*/ 36 w 145"/>
              <a:gd name="T91" fmla="*/ 91 h 146"/>
              <a:gd name="T92" fmla="*/ 38 w 145"/>
              <a:gd name="T93" fmla="*/ 87 h 146"/>
              <a:gd name="T94" fmla="*/ 42 w 145"/>
              <a:gd name="T95" fmla="*/ 85 h 146"/>
              <a:gd name="T96" fmla="*/ 102 w 145"/>
              <a:gd name="T97" fmla="*/ 85 h 146"/>
              <a:gd name="T98" fmla="*/ 107 w 145"/>
              <a:gd name="T99" fmla="*/ 87 h 146"/>
              <a:gd name="T100" fmla="*/ 105 w 145"/>
              <a:gd name="T101" fmla="*/ 40 h 146"/>
              <a:gd name="T102" fmla="*/ 108 w 145"/>
              <a:gd name="T103" fmla="*/ 49 h 146"/>
              <a:gd name="T104" fmla="*/ 105 w 145"/>
              <a:gd name="T105" fmla="*/ 57 h 146"/>
              <a:gd name="T106" fmla="*/ 96 w 145"/>
              <a:gd name="T107" fmla="*/ 61 h 146"/>
              <a:gd name="T108" fmla="*/ 88 w 145"/>
              <a:gd name="T109" fmla="*/ 57 h 146"/>
              <a:gd name="T110" fmla="*/ 84 w 145"/>
              <a:gd name="T111" fmla="*/ 49 h 146"/>
              <a:gd name="T112" fmla="*/ 88 w 145"/>
              <a:gd name="T113" fmla="*/ 40 h 146"/>
              <a:gd name="T114" fmla="*/ 96 w 145"/>
              <a:gd name="T115" fmla="*/ 37 h 146"/>
              <a:gd name="T116" fmla="*/ 105 w 145"/>
              <a:gd name="T11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46">
                <a:moveTo>
                  <a:pt x="135" y="36"/>
                </a:moveTo>
                <a:cubicBezTo>
                  <a:pt x="141" y="48"/>
                  <a:pt x="145" y="60"/>
                  <a:pt x="145" y="73"/>
                </a:cubicBezTo>
                <a:cubicBezTo>
                  <a:pt x="145" y="86"/>
                  <a:pt x="141" y="98"/>
                  <a:pt x="135" y="109"/>
                </a:cubicBezTo>
                <a:cubicBezTo>
                  <a:pt x="129" y="121"/>
                  <a:pt x="120" y="129"/>
                  <a:pt x="109" y="136"/>
                </a:cubicBezTo>
                <a:cubicBezTo>
                  <a:pt x="97" y="142"/>
                  <a:pt x="85" y="146"/>
                  <a:pt x="72" y="146"/>
                </a:cubicBezTo>
                <a:cubicBezTo>
                  <a:pt x="59" y="146"/>
                  <a:pt x="47" y="142"/>
                  <a:pt x="36" y="136"/>
                </a:cubicBezTo>
                <a:cubicBezTo>
                  <a:pt x="25" y="129"/>
                  <a:pt x="16" y="121"/>
                  <a:pt x="9" y="109"/>
                </a:cubicBezTo>
                <a:cubicBezTo>
                  <a:pt x="3" y="98"/>
                  <a:pt x="0" y="86"/>
                  <a:pt x="0" y="73"/>
                </a:cubicBezTo>
                <a:cubicBezTo>
                  <a:pt x="0" y="60"/>
                  <a:pt x="3" y="48"/>
                  <a:pt x="9" y="36"/>
                </a:cubicBezTo>
                <a:cubicBezTo>
                  <a:pt x="16" y="25"/>
                  <a:pt x="25" y="17"/>
                  <a:pt x="36" y="10"/>
                </a:cubicBezTo>
                <a:cubicBezTo>
                  <a:pt x="47" y="4"/>
                  <a:pt x="59" y="0"/>
                  <a:pt x="72" y="0"/>
                </a:cubicBezTo>
                <a:cubicBezTo>
                  <a:pt x="85" y="0"/>
                  <a:pt x="97" y="4"/>
                  <a:pt x="109" y="10"/>
                </a:cubicBezTo>
                <a:cubicBezTo>
                  <a:pt x="120" y="17"/>
                  <a:pt x="129" y="25"/>
                  <a:pt x="135" y="36"/>
                </a:cubicBezTo>
                <a:close/>
                <a:moveTo>
                  <a:pt x="128" y="96"/>
                </a:moveTo>
                <a:cubicBezTo>
                  <a:pt x="131" y="89"/>
                  <a:pt x="133" y="81"/>
                  <a:pt x="133" y="73"/>
                </a:cubicBezTo>
                <a:cubicBezTo>
                  <a:pt x="133" y="65"/>
                  <a:pt x="131" y="57"/>
                  <a:pt x="128" y="49"/>
                </a:cubicBezTo>
                <a:cubicBezTo>
                  <a:pt x="125" y="42"/>
                  <a:pt x="120" y="36"/>
                  <a:pt x="115" y="30"/>
                </a:cubicBezTo>
                <a:cubicBezTo>
                  <a:pt x="110" y="25"/>
                  <a:pt x="103" y="20"/>
                  <a:pt x="96" y="17"/>
                </a:cubicBezTo>
                <a:cubicBezTo>
                  <a:pt x="88" y="14"/>
                  <a:pt x="80" y="12"/>
                  <a:pt x="72" y="12"/>
                </a:cubicBezTo>
                <a:cubicBezTo>
                  <a:pt x="64" y="12"/>
                  <a:pt x="56" y="14"/>
                  <a:pt x="49" y="17"/>
                </a:cubicBezTo>
                <a:cubicBezTo>
                  <a:pt x="41" y="20"/>
                  <a:pt x="35" y="25"/>
                  <a:pt x="29" y="30"/>
                </a:cubicBezTo>
                <a:cubicBezTo>
                  <a:pt x="24" y="36"/>
                  <a:pt x="20" y="42"/>
                  <a:pt x="16" y="49"/>
                </a:cubicBezTo>
                <a:cubicBezTo>
                  <a:pt x="13" y="57"/>
                  <a:pt x="12" y="65"/>
                  <a:pt x="12" y="73"/>
                </a:cubicBezTo>
                <a:cubicBezTo>
                  <a:pt x="12" y="81"/>
                  <a:pt x="13" y="89"/>
                  <a:pt x="16" y="96"/>
                </a:cubicBezTo>
                <a:cubicBezTo>
                  <a:pt x="20" y="104"/>
                  <a:pt x="24" y="110"/>
                  <a:pt x="29" y="116"/>
                </a:cubicBezTo>
                <a:cubicBezTo>
                  <a:pt x="35" y="121"/>
                  <a:pt x="41" y="125"/>
                  <a:pt x="49" y="129"/>
                </a:cubicBezTo>
                <a:cubicBezTo>
                  <a:pt x="56" y="132"/>
                  <a:pt x="64" y="133"/>
                  <a:pt x="72" y="133"/>
                </a:cubicBezTo>
                <a:cubicBezTo>
                  <a:pt x="80" y="133"/>
                  <a:pt x="88" y="132"/>
                  <a:pt x="96" y="129"/>
                </a:cubicBezTo>
                <a:cubicBezTo>
                  <a:pt x="103" y="125"/>
                  <a:pt x="110" y="121"/>
                  <a:pt x="115" y="116"/>
                </a:cubicBezTo>
                <a:cubicBezTo>
                  <a:pt x="120" y="110"/>
                  <a:pt x="125" y="104"/>
                  <a:pt x="128" y="96"/>
                </a:cubicBezTo>
                <a:close/>
                <a:moveTo>
                  <a:pt x="56" y="40"/>
                </a:moveTo>
                <a:cubicBezTo>
                  <a:pt x="59" y="43"/>
                  <a:pt x="60" y="45"/>
                  <a:pt x="60" y="49"/>
                </a:cubicBezTo>
                <a:cubicBezTo>
                  <a:pt x="60" y="52"/>
                  <a:pt x="59" y="55"/>
                  <a:pt x="56" y="57"/>
                </a:cubicBezTo>
                <a:cubicBezTo>
                  <a:pt x="54" y="60"/>
                  <a:pt x="51" y="61"/>
                  <a:pt x="48" y="61"/>
                </a:cubicBezTo>
                <a:cubicBezTo>
                  <a:pt x="45" y="61"/>
                  <a:pt x="42" y="60"/>
                  <a:pt x="39" y="57"/>
                </a:cubicBezTo>
                <a:cubicBezTo>
                  <a:pt x="37" y="55"/>
                  <a:pt x="36" y="52"/>
                  <a:pt x="36" y="49"/>
                </a:cubicBezTo>
                <a:cubicBezTo>
                  <a:pt x="36" y="45"/>
                  <a:pt x="37" y="43"/>
                  <a:pt x="39" y="40"/>
                </a:cubicBezTo>
                <a:cubicBezTo>
                  <a:pt x="42" y="38"/>
                  <a:pt x="45" y="37"/>
                  <a:pt x="48" y="37"/>
                </a:cubicBezTo>
                <a:cubicBezTo>
                  <a:pt x="51" y="37"/>
                  <a:pt x="54" y="38"/>
                  <a:pt x="56" y="40"/>
                </a:cubicBezTo>
                <a:close/>
                <a:moveTo>
                  <a:pt x="107" y="87"/>
                </a:moveTo>
                <a:cubicBezTo>
                  <a:pt x="108" y="88"/>
                  <a:pt x="108" y="89"/>
                  <a:pt x="108" y="91"/>
                </a:cubicBezTo>
                <a:cubicBezTo>
                  <a:pt x="108" y="93"/>
                  <a:pt x="108" y="94"/>
                  <a:pt x="107" y="95"/>
                </a:cubicBezTo>
                <a:cubicBezTo>
                  <a:pt x="105" y="97"/>
                  <a:pt x="104" y="97"/>
                  <a:pt x="102" y="97"/>
                </a:cubicBezTo>
                <a:cubicBezTo>
                  <a:pt x="42" y="97"/>
                  <a:pt x="42" y="97"/>
                  <a:pt x="42" y="97"/>
                </a:cubicBezTo>
                <a:cubicBezTo>
                  <a:pt x="40" y="97"/>
                  <a:pt x="39" y="97"/>
                  <a:pt x="38" y="95"/>
                </a:cubicBezTo>
                <a:cubicBezTo>
                  <a:pt x="36" y="94"/>
                  <a:pt x="36" y="93"/>
                  <a:pt x="36" y="91"/>
                </a:cubicBezTo>
                <a:cubicBezTo>
                  <a:pt x="36" y="89"/>
                  <a:pt x="36" y="88"/>
                  <a:pt x="38" y="87"/>
                </a:cubicBezTo>
                <a:cubicBezTo>
                  <a:pt x="39" y="86"/>
                  <a:pt x="40" y="85"/>
                  <a:pt x="42" y="85"/>
                </a:cubicBezTo>
                <a:cubicBezTo>
                  <a:pt x="102" y="85"/>
                  <a:pt x="102" y="85"/>
                  <a:pt x="102" y="85"/>
                </a:cubicBezTo>
                <a:cubicBezTo>
                  <a:pt x="104" y="85"/>
                  <a:pt x="105" y="86"/>
                  <a:pt x="107" y="87"/>
                </a:cubicBezTo>
                <a:close/>
                <a:moveTo>
                  <a:pt x="105" y="40"/>
                </a:moveTo>
                <a:cubicBezTo>
                  <a:pt x="107" y="43"/>
                  <a:pt x="108" y="45"/>
                  <a:pt x="108" y="49"/>
                </a:cubicBezTo>
                <a:cubicBezTo>
                  <a:pt x="108" y="52"/>
                  <a:pt x="107" y="55"/>
                  <a:pt x="105" y="57"/>
                </a:cubicBezTo>
                <a:cubicBezTo>
                  <a:pt x="103" y="60"/>
                  <a:pt x="100" y="61"/>
                  <a:pt x="96" y="61"/>
                </a:cubicBezTo>
                <a:cubicBezTo>
                  <a:pt x="93" y="61"/>
                  <a:pt x="90" y="60"/>
                  <a:pt x="88" y="57"/>
                </a:cubicBezTo>
                <a:cubicBezTo>
                  <a:pt x="85" y="55"/>
                  <a:pt x="84" y="52"/>
                  <a:pt x="84" y="49"/>
                </a:cubicBezTo>
                <a:cubicBezTo>
                  <a:pt x="84" y="45"/>
                  <a:pt x="85" y="43"/>
                  <a:pt x="88" y="40"/>
                </a:cubicBezTo>
                <a:cubicBezTo>
                  <a:pt x="90" y="38"/>
                  <a:pt x="93" y="37"/>
                  <a:pt x="96" y="37"/>
                </a:cubicBezTo>
                <a:cubicBezTo>
                  <a:pt x="100" y="37"/>
                  <a:pt x="103" y="38"/>
                  <a:pt x="105" y="4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5" name="Freeform 256"/>
          <p:cNvSpPr>
            <a:spLocks noEditPoints="1"/>
          </p:cNvSpPr>
          <p:nvPr/>
        </p:nvSpPr>
        <p:spPr bwMode="auto">
          <a:xfrm>
            <a:off x="5291051" y="4603065"/>
            <a:ext cx="249744" cy="133197"/>
          </a:xfrm>
          <a:custGeom>
            <a:avLst/>
            <a:gdLst>
              <a:gd name="T0" fmla="*/ 167 w 181"/>
              <a:gd name="T1" fmla="*/ 14 h 96"/>
              <a:gd name="T2" fmla="*/ 181 w 181"/>
              <a:gd name="T3" fmla="*/ 48 h 96"/>
              <a:gd name="T4" fmla="*/ 167 w 181"/>
              <a:gd name="T5" fmla="*/ 82 h 96"/>
              <a:gd name="T6" fmla="*/ 133 w 181"/>
              <a:gd name="T7" fmla="*/ 96 h 96"/>
              <a:gd name="T8" fmla="*/ 101 w 181"/>
              <a:gd name="T9" fmla="*/ 84 h 96"/>
              <a:gd name="T10" fmla="*/ 80 w 181"/>
              <a:gd name="T11" fmla="*/ 84 h 96"/>
              <a:gd name="T12" fmla="*/ 48 w 181"/>
              <a:gd name="T13" fmla="*/ 96 h 96"/>
              <a:gd name="T14" fmla="*/ 14 w 181"/>
              <a:gd name="T15" fmla="*/ 82 h 96"/>
              <a:gd name="T16" fmla="*/ 0 w 181"/>
              <a:gd name="T17" fmla="*/ 48 h 96"/>
              <a:gd name="T18" fmla="*/ 14 w 181"/>
              <a:gd name="T19" fmla="*/ 14 h 96"/>
              <a:gd name="T20" fmla="*/ 48 w 181"/>
              <a:gd name="T21" fmla="*/ 0 h 96"/>
              <a:gd name="T22" fmla="*/ 133 w 181"/>
              <a:gd name="T23" fmla="*/ 0 h 96"/>
              <a:gd name="T24" fmla="*/ 167 w 181"/>
              <a:gd name="T25" fmla="*/ 14 h 96"/>
              <a:gd name="T26" fmla="*/ 78 w 181"/>
              <a:gd name="T27" fmla="*/ 54 h 96"/>
              <a:gd name="T28" fmla="*/ 78 w 181"/>
              <a:gd name="T29" fmla="*/ 42 h 96"/>
              <a:gd name="T30" fmla="*/ 78 w 181"/>
              <a:gd name="T31" fmla="*/ 40 h 96"/>
              <a:gd name="T32" fmla="*/ 75 w 181"/>
              <a:gd name="T33" fmla="*/ 39 h 96"/>
              <a:gd name="T34" fmla="*/ 57 w 181"/>
              <a:gd name="T35" fmla="*/ 39 h 96"/>
              <a:gd name="T36" fmla="*/ 57 w 181"/>
              <a:gd name="T37" fmla="*/ 21 h 96"/>
              <a:gd name="T38" fmla="*/ 56 w 181"/>
              <a:gd name="T39" fmla="*/ 19 h 96"/>
              <a:gd name="T40" fmla="*/ 54 w 181"/>
              <a:gd name="T41" fmla="*/ 18 h 96"/>
              <a:gd name="T42" fmla="*/ 42 w 181"/>
              <a:gd name="T43" fmla="*/ 18 h 96"/>
              <a:gd name="T44" fmla="*/ 40 w 181"/>
              <a:gd name="T45" fmla="*/ 19 h 96"/>
              <a:gd name="T46" fmla="*/ 39 w 181"/>
              <a:gd name="T47" fmla="*/ 21 h 96"/>
              <a:gd name="T48" fmla="*/ 39 w 181"/>
              <a:gd name="T49" fmla="*/ 39 h 96"/>
              <a:gd name="T50" fmla="*/ 21 w 181"/>
              <a:gd name="T51" fmla="*/ 39 h 96"/>
              <a:gd name="T52" fmla="*/ 19 w 181"/>
              <a:gd name="T53" fmla="*/ 40 h 96"/>
              <a:gd name="T54" fmla="*/ 18 w 181"/>
              <a:gd name="T55" fmla="*/ 42 h 96"/>
              <a:gd name="T56" fmla="*/ 18 w 181"/>
              <a:gd name="T57" fmla="*/ 54 h 96"/>
              <a:gd name="T58" fmla="*/ 19 w 181"/>
              <a:gd name="T59" fmla="*/ 56 h 96"/>
              <a:gd name="T60" fmla="*/ 21 w 181"/>
              <a:gd name="T61" fmla="*/ 57 h 96"/>
              <a:gd name="T62" fmla="*/ 39 w 181"/>
              <a:gd name="T63" fmla="*/ 57 h 96"/>
              <a:gd name="T64" fmla="*/ 39 w 181"/>
              <a:gd name="T65" fmla="*/ 75 h 96"/>
              <a:gd name="T66" fmla="*/ 40 w 181"/>
              <a:gd name="T67" fmla="*/ 77 h 96"/>
              <a:gd name="T68" fmla="*/ 42 w 181"/>
              <a:gd name="T69" fmla="*/ 78 h 96"/>
              <a:gd name="T70" fmla="*/ 54 w 181"/>
              <a:gd name="T71" fmla="*/ 78 h 96"/>
              <a:gd name="T72" fmla="*/ 56 w 181"/>
              <a:gd name="T73" fmla="*/ 77 h 96"/>
              <a:gd name="T74" fmla="*/ 57 w 181"/>
              <a:gd name="T75" fmla="*/ 75 h 96"/>
              <a:gd name="T76" fmla="*/ 57 w 181"/>
              <a:gd name="T77" fmla="*/ 57 h 96"/>
              <a:gd name="T78" fmla="*/ 75 w 181"/>
              <a:gd name="T79" fmla="*/ 57 h 96"/>
              <a:gd name="T80" fmla="*/ 78 w 181"/>
              <a:gd name="T81" fmla="*/ 56 h 96"/>
              <a:gd name="T82" fmla="*/ 78 w 181"/>
              <a:gd name="T83" fmla="*/ 54 h 96"/>
              <a:gd name="T84" fmla="*/ 129 w 181"/>
              <a:gd name="T85" fmla="*/ 69 h 96"/>
              <a:gd name="T86" fmla="*/ 133 w 181"/>
              <a:gd name="T87" fmla="*/ 60 h 96"/>
              <a:gd name="T88" fmla="*/ 129 w 181"/>
              <a:gd name="T89" fmla="*/ 52 h 96"/>
              <a:gd name="T90" fmla="*/ 121 w 181"/>
              <a:gd name="T91" fmla="*/ 48 h 96"/>
              <a:gd name="T92" fmla="*/ 112 w 181"/>
              <a:gd name="T93" fmla="*/ 52 h 96"/>
              <a:gd name="T94" fmla="*/ 109 w 181"/>
              <a:gd name="T95" fmla="*/ 60 h 96"/>
              <a:gd name="T96" fmla="*/ 112 w 181"/>
              <a:gd name="T97" fmla="*/ 69 h 96"/>
              <a:gd name="T98" fmla="*/ 121 w 181"/>
              <a:gd name="T99" fmla="*/ 72 h 96"/>
              <a:gd name="T100" fmla="*/ 129 w 181"/>
              <a:gd name="T101" fmla="*/ 69 h 96"/>
              <a:gd name="T102" fmla="*/ 153 w 181"/>
              <a:gd name="T103" fmla="*/ 44 h 96"/>
              <a:gd name="T104" fmla="*/ 157 w 181"/>
              <a:gd name="T105" fmla="*/ 36 h 96"/>
              <a:gd name="T106" fmla="*/ 153 w 181"/>
              <a:gd name="T107" fmla="*/ 27 h 96"/>
              <a:gd name="T108" fmla="*/ 145 w 181"/>
              <a:gd name="T109" fmla="*/ 24 h 96"/>
              <a:gd name="T110" fmla="*/ 136 w 181"/>
              <a:gd name="T111" fmla="*/ 27 h 96"/>
              <a:gd name="T112" fmla="*/ 133 w 181"/>
              <a:gd name="T113" fmla="*/ 36 h 96"/>
              <a:gd name="T114" fmla="*/ 136 w 181"/>
              <a:gd name="T115" fmla="*/ 44 h 96"/>
              <a:gd name="T116" fmla="*/ 145 w 181"/>
              <a:gd name="T117" fmla="*/ 48 h 96"/>
              <a:gd name="T118" fmla="*/ 153 w 181"/>
              <a:gd name="T119"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96">
                <a:moveTo>
                  <a:pt x="167" y="14"/>
                </a:moveTo>
                <a:cubicBezTo>
                  <a:pt x="177" y="23"/>
                  <a:pt x="181" y="35"/>
                  <a:pt x="181" y="48"/>
                </a:cubicBezTo>
                <a:cubicBezTo>
                  <a:pt x="181" y="61"/>
                  <a:pt x="177" y="73"/>
                  <a:pt x="167" y="82"/>
                </a:cubicBezTo>
                <a:cubicBezTo>
                  <a:pt x="158" y="92"/>
                  <a:pt x="146" y="96"/>
                  <a:pt x="133" y="96"/>
                </a:cubicBezTo>
                <a:cubicBezTo>
                  <a:pt x="121" y="96"/>
                  <a:pt x="110" y="92"/>
                  <a:pt x="101" y="84"/>
                </a:cubicBezTo>
                <a:cubicBezTo>
                  <a:pt x="80" y="84"/>
                  <a:pt x="80" y="84"/>
                  <a:pt x="80" y="84"/>
                </a:cubicBezTo>
                <a:cubicBezTo>
                  <a:pt x="71" y="92"/>
                  <a:pt x="60" y="96"/>
                  <a:pt x="48" y="96"/>
                </a:cubicBezTo>
                <a:cubicBezTo>
                  <a:pt x="35" y="96"/>
                  <a:pt x="23" y="92"/>
                  <a:pt x="14" y="82"/>
                </a:cubicBezTo>
                <a:cubicBezTo>
                  <a:pt x="4" y="73"/>
                  <a:pt x="0" y="61"/>
                  <a:pt x="0" y="48"/>
                </a:cubicBezTo>
                <a:cubicBezTo>
                  <a:pt x="0" y="35"/>
                  <a:pt x="4" y="23"/>
                  <a:pt x="14" y="14"/>
                </a:cubicBezTo>
                <a:cubicBezTo>
                  <a:pt x="23" y="4"/>
                  <a:pt x="35" y="0"/>
                  <a:pt x="48" y="0"/>
                </a:cubicBezTo>
                <a:cubicBezTo>
                  <a:pt x="133" y="0"/>
                  <a:pt x="133" y="0"/>
                  <a:pt x="133" y="0"/>
                </a:cubicBezTo>
                <a:cubicBezTo>
                  <a:pt x="146" y="0"/>
                  <a:pt x="158" y="4"/>
                  <a:pt x="167" y="14"/>
                </a:cubicBezTo>
                <a:close/>
                <a:moveTo>
                  <a:pt x="78" y="54"/>
                </a:moveTo>
                <a:cubicBezTo>
                  <a:pt x="78" y="42"/>
                  <a:pt x="78" y="42"/>
                  <a:pt x="78" y="42"/>
                </a:cubicBezTo>
                <a:cubicBezTo>
                  <a:pt x="78" y="41"/>
                  <a:pt x="78" y="40"/>
                  <a:pt x="78" y="40"/>
                </a:cubicBezTo>
                <a:cubicBezTo>
                  <a:pt x="77" y="39"/>
                  <a:pt x="76" y="39"/>
                  <a:pt x="75" y="39"/>
                </a:cubicBezTo>
                <a:cubicBezTo>
                  <a:pt x="57" y="39"/>
                  <a:pt x="57" y="39"/>
                  <a:pt x="57" y="39"/>
                </a:cubicBezTo>
                <a:cubicBezTo>
                  <a:pt x="57" y="21"/>
                  <a:pt x="57" y="21"/>
                  <a:pt x="57" y="21"/>
                </a:cubicBezTo>
                <a:cubicBezTo>
                  <a:pt x="57" y="20"/>
                  <a:pt x="57" y="19"/>
                  <a:pt x="56" y="19"/>
                </a:cubicBezTo>
                <a:cubicBezTo>
                  <a:pt x="56" y="18"/>
                  <a:pt x="55" y="18"/>
                  <a:pt x="54" y="18"/>
                </a:cubicBezTo>
                <a:cubicBezTo>
                  <a:pt x="42" y="18"/>
                  <a:pt x="42" y="18"/>
                  <a:pt x="42" y="18"/>
                </a:cubicBezTo>
                <a:cubicBezTo>
                  <a:pt x="41" y="18"/>
                  <a:pt x="40" y="18"/>
                  <a:pt x="40" y="19"/>
                </a:cubicBezTo>
                <a:cubicBezTo>
                  <a:pt x="39" y="19"/>
                  <a:pt x="39" y="20"/>
                  <a:pt x="39" y="21"/>
                </a:cubicBezTo>
                <a:cubicBezTo>
                  <a:pt x="39" y="39"/>
                  <a:pt x="39" y="39"/>
                  <a:pt x="39" y="39"/>
                </a:cubicBezTo>
                <a:cubicBezTo>
                  <a:pt x="21" y="39"/>
                  <a:pt x="21" y="39"/>
                  <a:pt x="21" y="39"/>
                </a:cubicBezTo>
                <a:cubicBezTo>
                  <a:pt x="20" y="39"/>
                  <a:pt x="19" y="39"/>
                  <a:pt x="19" y="40"/>
                </a:cubicBezTo>
                <a:cubicBezTo>
                  <a:pt x="18" y="40"/>
                  <a:pt x="18" y="41"/>
                  <a:pt x="18" y="42"/>
                </a:cubicBezTo>
                <a:cubicBezTo>
                  <a:pt x="18" y="54"/>
                  <a:pt x="18" y="54"/>
                  <a:pt x="18" y="54"/>
                </a:cubicBezTo>
                <a:cubicBezTo>
                  <a:pt x="18" y="55"/>
                  <a:pt x="18" y="56"/>
                  <a:pt x="19" y="56"/>
                </a:cubicBezTo>
                <a:cubicBezTo>
                  <a:pt x="19" y="57"/>
                  <a:pt x="20" y="57"/>
                  <a:pt x="21" y="57"/>
                </a:cubicBezTo>
                <a:cubicBezTo>
                  <a:pt x="39" y="57"/>
                  <a:pt x="39" y="57"/>
                  <a:pt x="39" y="57"/>
                </a:cubicBezTo>
                <a:cubicBezTo>
                  <a:pt x="39" y="75"/>
                  <a:pt x="39" y="75"/>
                  <a:pt x="39" y="75"/>
                </a:cubicBezTo>
                <a:cubicBezTo>
                  <a:pt x="39" y="76"/>
                  <a:pt x="39" y="77"/>
                  <a:pt x="40" y="77"/>
                </a:cubicBezTo>
                <a:cubicBezTo>
                  <a:pt x="40" y="78"/>
                  <a:pt x="41" y="78"/>
                  <a:pt x="42" y="78"/>
                </a:cubicBezTo>
                <a:cubicBezTo>
                  <a:pt x="54" y="78"/>
                  <a:pt x="54" y="78"/>
                  <a:pt x="54" y="78"/>
                </a:cubicBezTo>
                <a:cubicBezTo>
                  <a:pt x="55" y="78"/>
                  <a:pt x="56" y="78"/>
                  <a:pt x="56" y="77"/>
                </a:cubicBezTo>
                <a:cubicBezTo>
                  <a:pt x="57" y="77"/>
                  <a:pt x="57" y="76"/>
                  <a:pt x="57" y="75"/>
                </a:cubicBezTo>
                <a:cubicBezTo>
                  <a:pt x="57" y="57"/>
                  <a:pt x="57" y="57"/>
                  <a:pt x="57" y="57"/>
                </a:cubicBezTo>
                <a:cubicBezTo>
                  <a:pt x="75" y="57"/>
                  <a:pt x="75" y="57"/>
                  <a:pt x="75" y="57"/>
                </a:cubicBezTo>
                <a:cubicBezTo>
                  <a:pt x="76" y="57"/>
                  <a:pt x="77" y="57"/>
                  <a:pt x="78" y="56"/>
                </a:cubicBezTo>
                <a:cubicBezTo>
                  <a:pt x="78" y="56"/>
                  <a:pt x="78" y="55"/>
                  <a:pt x="78" y="54"/>
                </a:cubicBezTo>
                <a:close/>
                <a:moveTo>
                  <a:pt x="129" y="69"/>
                </a:moveTo>
                <a:cubicBezTo>
                  <a:pt x="132" y="66"/>
                  <a:pt x="133" y="63"/>
                  <a:pt x="133" y="60"/>
                </a:cubicBezTo>
                <a:cubicBezTo>
                  <a:pt x="133" y="57"/>
                  <a:pt x="132" y="54"/>
                  <a:pt x="129" y="52"/>
                </a:cubicBezTo>
                <a:cubicBezTo>
                  <a:pt x="127" y="49"/>
                  <a:pt x="124" y="48"/>
                  <a:pt x="121" y="48"/>
                </a:cubicBezTo>
                <a:cubicBezTo>
                  <a:pt x="117" y="48"/>
                  <a:pt x="115" y="49"/>
                  <a:pt x="112" y="52"/>
                </a:cubicBezTo>
                <a:cubicBezTo>
                  <a:pt x="110" y="54"/>
                  <a:pt x="109" y="57"/>
                  <a:pt x="109" y="60"/>
                </a:cubicBezTo>
                <a:cubicBezTo>
                  <a:pt x="109" y="63"/>
                  <a:pt x="110" y="66"/>
                  <a:pt x="112" y="69"/>
                </a:cubicBezTo>
                <a:cubicBezTo>
                  <a:pt x="115" y="71"/>
                  <a:pt x="117" y="72"/>
                  <a:pt x="121" y="72"/>
                </a:cubicBezTo>
                <a:cubicBezTo>
                  <a:pt x="124" y="72"/>
                  <a:pt x="127" y="71"/>
                  <a:pt x="129" y="69"/>
                </a:cubicBezTo>
                <a:close/>
                <a:moveTo>
                  <a:pt x="153" y="44"/>
                </a:moveTo>
                <a:cubicBezTo>
                  <a:pt x="156" y="42"/>
                  <a:pt x="157" y="39"/>
                  <a:pt x="157" y="36"/>
                </a:cubicBezTo>
                <a:cubicBezTo>
                  <a:pt x="157" y="33"/>
                  <a:pt x="156" y="30"/>
                  <a:pt x="153" y="27"/>
                </a:cubicBezTo>
                <a:cubicBezTo>
                  <a:pt x="151" y="25"/>
                  <a:pt x="148" y="24"/>
                  <a:pt x="145" y="24"/>
                </a:cubicBezTo>
                <a:cubicBezTo>
                  <a:pt x="142" y="24"/>
                  <a:pt x="139" y="25"/>
                  <a:pt x="136" y="27"/>
                </a:cubicBezTo>
                <a:cubicBezTo>
                  <a:pt x="134" y="30"/>
                  <a:pt x="133" y="33"/>
                  <a:pt x="133" y="36"/>
                </a:cubicBezTo>
                <a:cubicBezTo>
                  <a:pt x="133" y="39"/>
                  <a:pt x="134" y="42"/>
                  <a:pt x="136" y="44"/>
                </a:cubicBezTo>
                <a:cubicBezTo>
                  <a:pt x="139" y="47"/>
                  <a:pt x="142" y="48"/>
                  <a:pt x="145" y="48"/>
                </a:cubicBezTo>
                <a:cubicBezTo>
                  <a:pt x="148" y="48"/>
                  <a:pt x="151" y="47"/>
                  <a:pt x="153" y="4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6" name="Freeform 257"/>
          <p:cNvSpPr>
            <a:spLocks noEditPoints="1"/>
          </p:cNvSpPr>
          <p:nvPr/>
        </p:nvSpPr>
        <p:spPr bwMode="auto">
          <a:xfrm>
            <a:off x="5603232" y="4586416"/>
            <a:ext cx="251826" cy="149846"/>
          </a:xfrm>
          <a:custGeom>
            <a:avLst/>
            <a:gdLst>
              <a:gd name="T0" fmla="*/ 178 w 182"/>
              <a:gd name="T1" fmla="*/ 105 h 108"/>
              <a:gd name="T2" fmla="*/ 4 w 182"/>
              <a:gd name="T3" fmla="*/ 105 h 108"/>
              <a:gd name="T4" fmla="*/ 4 w 182"/>
              <a:gd name="T5" fmla="*/ 3 h 108"/>
              <a:gd name="T6" fmla="*/ 178 w 182"/>
              <a:gd name="T7" fmla="*/ 3 h 108"/>
              <a:gd name="T8" fmla="*/ 170 w 182"/>
              <a:gd name="T9" fmla="*/ 12 h 108"/>
              <a:gd name="T10" fmla="*/ 170 w 182"/>
              <a:gd name="T11" fmla="*/ 96 h 108"/>
              <a:gd name="T12" fmla="*/ 35 w 182"/>
              <a:gd name="T13" fmla="*/ 36 h 108"/>
              <a:gd name="T14" fmla="*/ 24 w 182"/>
              <a:gd name="T15" fmla="*/ 25 h 108"/>
              <a:gd name="T16" fmla="*/ 37 w 182"/>
              <a:gd name="T17" fmla="*/ 25 h 108"/>
              <a:gd name="T18" fmla="*/ 47 w 182"/>
              <a:gd name="T19" fmla="*/ 60 h 108"/>
              <a:gd name="T20" fmla="*/ 24 w 182"/>
              <a:gd name="T21" fmla="*/ 49 h 108"/>
              <a:gd name="T22" fmla="*/ 49 w 182"/>
              <a:gd name="T23" fmla="*/ 49 h 108"/>
              <a:gd name="T24" fmla="*/ 35 w 182"/>
              <a:gd name="T25" fmla="*/ 84 h 108"/>
              <a:gd name="T26" fmla="*/ 24 w 182"/>
              <a:gd name="T27" fmla="*/ 74 h 108"/>
              <a:gd name="T28" fmla="*/ 37 w 182"/>
              <a:gd name="T29" fmla="*/ 74 h 108"/>
              <a:gd name="T30" fmla="*/ 59 w 182"/>
              <a:gd name="T31" fmla="*/ 36 h 108"/>
              <a:gd name="T32" fmla="*/ 49 w 182"/>
              <a:gd name="T33" fmla="*/ 25 h 108"/>
              <a:gd name="T34" fmla="*/ 61 w 182"/>
              <a:gd name="T35" fmla="*/ 25 h 108"/>
              <a:gd name="T36" fmla="*/ 132 w 182"/>
              <a:gd name="T37" fmla="*/ 84 h 108"/>
              <a:gd name="T38" fmla="*/ 49 w 182"/>
              <a:gd name="T39" fmla="*/ 74 h 108"/>
              <a:gd name="T40" fmla="*/ 133 w 182"/>
              <a:gd name="T41" fmla="*/ 74 h 108"/>
              <a:gd name="T42" fmla="*/ 71 w 182"/>
              <a:gd name="T43" fmla="*/ 60 h 108"/>
              <a:gd name="T44" fmla="*/ 61 w 182"/>
              <a:gd name="T45" fmla="*/ 49 h 108"/>
              <a:gd name="T46" fmla="*/ 73 w 182"/>
              <a:gd name="T47" fmla="*/ 49 h 108"/>
              <a:gd name="T48" fmla="*/ 83 w 182"/>
              <a:gd name="T49" fmla="*/ 36 h 108"/>
              <a:gd name="T50" fmla="*/ 73 w 182"/>
              <a:gd name="T51" fmla="*/ 25 h 108"/>
              <a:gd name="T52" fmla="*/ 85 w 182"/>
              <a:gd name="T53" fmla="*/ 25 h 108"/>
              <a:gd name="T54" fmla="*/ 96 w 182"/>
              <a:gd name="T55" fmla="*/ 60 h 108"/>
              <a:gd name="T56" fmla="*/ 85 w 182"/>
              <a:gd name="T57" fmla="*/ 49 h 108"/>
              <a:gd name="T58" fmla="*/ 97 w 182"/>
              <a:gd name="T59" fmla="*/ 49 h 108"/>
              <a:gd name="T60" fmla="*/ 108 w 182"/>
              <a:gd name="T61" fmla="*/ 36 h 108"/>
              <a:gd name="T62" fmla="*/ 97 w 182"/>
              <a:gd name="T63" fmla="*/ 25 h 108"/>
              <a:gd name="T64" fmla="*/ 109 w 182"/>
              <a:gd name="T65" fmla="*/ 25 h 108"/>
              <a:gd name="T66" fmla="*/ 120 w 182"/>
              <a:gd name="T67" fmla="*/ 60 h 108"/>
              <a:gd name="T68" fmla="*/ 109 w 182"/>
              <a:gd name="T69" fmla="*/ 49 h 108"/>
              <a:gd name="T70" fmla="*/ 121 w 182"/>
              <a:gd name="T71" fmla="*/ 49 h 108"/>
              <a:gd name="T72" fmla="*/ 132 w 182"/>
              <a:gd name="T73" fmla="*/ 36 h 108"/>
              <a:gd name="T74" fmla="*/ 121 w 182"/>
              <a:gd name="T75" fmla="*/ 25 h 108"/>
              <a:gd name="T76" fmla="*/ 133 w 182"/>
              <a:gd name="T77" fmla="*/ 25 h 108"/>
              <a:gd name="T78" fmla="*/ 156 w 182"/>
              <a:gd name="T79" fmla="*/ 60 h 108"/>
              <a:gd name="T80" fmla="*/ 133 w 182"/>
              <a:gd name="T81" fmla="*/ 49 h 108"/>
              <a:gd name="T82" fmla="*/ 145 w 182"/>
              <a:gd name="T83" fmla="*/ 25 h 108"/>
              <a:gd name="T84" fmla="*/ 158 w 182"/>
              <a:gd name="T85" fmla="*/ 25 h 108"/>
              <a:gd name="T86" fmla="*/ 156 w 182"/>
              <a:gd name="T87" fmla="*/ 84 h 108"/>
              <a:gd name="T88" fmla="*/ 145 w 182"/>
              <a:gd name="T89" fmla="*/ 74 h 108"/>
              <a:gd name="T90" fmla="*/ 158 w 182"/>
              <a:gd name="T91" fmla="*/ 7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08">
                <a:moveTo>
                  <a:pt x="182" y="12"/>
                </a:moveTo>
                <a:cubicBezTo>
                  <a:pt x="182" y="96"/>
                  <a:pt x="182" y="96"/>
                  <a:pt x="182" y="96"/>
                </a:cubicBezTo>
                <a:cubicBezTo>
                  <a:pt x="182" y="100"/>
                  <a:pt x="181" y="103"/>
                  <a:pt x="178" y="105"/>
                </a:cubicBezTo>
                <a:cubicBezTo>
                  <a:pt x="176" y="107"/>
                  <a:pt x="173" y="108"/>
                  <a:pt x="170" y="108"/>
                </a:cubicBezTo>
                <a:cubicBezTo>
                  <a:pt x="12" y="108"/>
                  <a:pt x="12" y="108"/>
                  <a:pt x="12" y="108"/>
                </a:cubicBezTo>
                <a:cubicBezTo>
                  <a:pt x="9" y="108"/>
                  <a:pt x="6" y="107"/>
                  <a:pt x="4" y="105"/>
                </a:cubicBezTo>
                <a:cubicBezTo>
                  <a:pt x="1" y="103"/>
                  <a:pt x="0" y="100"/>
                  <a:pt x="0" y="96"/>
                </a:cubicBezTo>
                <a:cubicBezTo>
                  <a:pt x="0" y="12"/>
                  <a:pt x="0" y="12"/>
                  <a:pt x="0" y="12"/>
                </a:cubicBezTo>
                <a:cubicBezTo>
                  <a:pt x="0" y="8"/>
                  <a:pt x="1" y="5"/>
                  <a:pt x="4" y="3"/>
                </a:cubicBezTo>
                <a:cubicBezTo>
                  <a:pt x="6" y="1"/>
                  <a:pt x="9" y="0"/>
                  <a:pt x="12" y="0"/>
                </a:cubicBezTo>
                <a:cubicBezTo>
                  <a:pt x="170" y="0"/>
                  <a:pt x="170" y="0"/>
                  <a:pt x="170" y="0"/>
                </a:cubicBezTo>
                <a:cubicBezTo>
                  <a:pt x="173" y="0"/>
                  <a:pt x="176" y="1"/>
                  <a:pt x="178" y="3"/>
                </a:cubicBezTo>
                <a:cubicBezTo>
                  <a:pt x="181" y="5"/>
                  <a:pt x="182" y="8"/>
                  <a:pt x="182" y="12"/>
                </a:cubicBezTo>
                <a:close/>
                <a:moveTo>
                  <a:pt x="170" y="96"/>
                </a:moveTo>
                <a:cubicBezTo>
                  <a:pt x="170" y="12"/>
                  <a:pt x="170" y="12"/>
                  <a:pt x="170" y="12"/>
                </a:cubicBezTo>
                <a:cubicBezTo>
                  <a:pt x="12" y="12"/>
                  <a:pt x="12" y="12"/>
                  <a:pt x="12" y="12"/>
                </a:cubicBezTo>
                <a:cubicBezTo>
                  <a:pt x="12" y="96"/>
                  <a:pt x="12" y="96"/>
                  <a:pt x="12" y="96"/>
                </a:cubicBezTo>
                <a:lnTo>
                  <a:pt x="170" y="96"/>
                </a:lnTo>
                <a:close/>
                <a:moveTo>
                  <a:pt x="37" y="25"/>
                </a:moveTo>
                <a:cubicBezTo>
                  <a:pt x="37" y="34"/>
                  <a:pt x="37" y="34"/>
                  <a:pt x="37" y="34"/>
                </a:cubicBezTo>
                <a:cubicBezTo>
                  <a:pt x="37" y="35"/>
                  <a:pt x="36" y="36"/>
                  <a:pt x="35" y="36"/>
                </a:cubicBezTo>
                <a:cubicBezTo>
                  <a:pt x="26" y="36"/>
                  <a:pt x="26" y="36"/>
                  <a:pt x="26" y="36"/>
                </a:cubicBezTo>
                <a:cubicBezTo>
                  <a:pt x="25" y="36"/>
                  <a:pt x="24" y="35"/>
                  <a:pt x="24" y="34"/>
                </a:cubicBezTo>
                <a:cubicBezTo>
                  <a:pt x="24" y="25"/>
                  <a:pt x="24" y="25"/>
                  <a:pt x="24" y="25"/>
                </a:cubicBezTo>
                <a:cubicBezTo>
                  <a:pt x="24" y="24"/>
                  <a:pt x="25" y="24"/>
                  <a:pt x="26" y="24"/>
                </a:cubicBezTo>
                <a:cubicBezTo>
                  <a:pt x="35" y="24"/>
                  <a:pt x="35" y="24"/>
                  <a:pt x="35" y="24"/>
                </a:cubicBezTo>
                <a:cubicBezTo>
                  <a:pt x="36" y="24"/>
                  <a:pt x="37" y="24"/>
                  <a:pt x="37" y="25"/>
                </a:cubicBezTo>
                <a:close/>
                <a:moveTo>
                  <a:pt x="49" y="49"/>
                </a:moveTo>
                <a:cubicBezTo>
                  <a:pt x="49" y="59"/>
                  <a:pt x="49" y="59"/>
                  <a:pt x="49" y="59"/>
                </a:cubicBezTo>
                <a:cubicBezTo>
                  <a:pt x="49" y="60"/>
                  <a:pt x="48" y="60"/>
                  <a:pt x="47" y="60"/>
                </a:cubicBezTo>
                <a:cubicBezTo>
                  <a:pt x="26" y="60"/>
                  <a:pt x="26" y="60"/>
                  <a:pt x="26" y="60"/>
                </a:cubicBezTo>
                <a:cubicBezTo>
                  <a:pt x="25" y="60"/>
                  <a:pt x="24" y="60"/>
                  <a:pt x="24" y="59"/>
                </a:cubicBezTo>
                <a:cubicBezTo>
                  <a:pt x="24" y="49"/>
                  <a:pt x="24" y="49"/>
                  <a:pt x="24" y="49"/>
                </a:cubicBezTo>
                <a:cubicBezTo>
                  <a:pt x="24" y="48"/>
                  <a:pt x="25" y="48"/>
                  <a:pt x="26" y="48"/>
                </a:cubicBezTo>
                <a:cubicBezTo>
                  <a:pt x="47" y="48"/>
                  <a:pt x="47" y="48"/>
                  <a:pt x="47" y="48"/>
                </a:cubicBezTo>
                <a:cubicBezTo>
                  <a:pt x="48" y="48"/>
                  <a:pt x="49" y="48"/>
                  <a:pt x="49" y="49"/>
                </a:cubicBezTo>
                <a:close/>
                <a:moveTo>
                  <a:pt x="37" y="74"/>
                </a:moveTo>
                <a:cubicBezTo>
                  <a:pt x="37" y="83"/>
                  <a:pt x="37" y="83"/>
                  <a:pt x="37" y="83"/>
                </a:cubicBezTo>
                <a:cubicBezTo>
                  <a:pt x="37" y="84"/>
                  <a:pt x="36" y="84"/>
                  <a:pt x="35" y="84"/>
                </a:cubicBezTo>
                <a:cubicBezTo>
                  <a:pt x="26" y="84"/>
                  <a:pt x="26" y="84"/>
                  <a:pt x="26" y="84"/>
                </a:cubicBezTo>
                <a:cubicBezTo>
                  <a:pt x="25" y="84"/>
                  <a:pt x="24" y="84"/>
                  <a:pt x="24" y="83"/>
                </a:cubicBezTo>
                <a:cubicBezTo>
                  <a:pt x="24" y="74"/>
                  <a:pt x="24" y="74"/>
                  <a:pt x="24" y="74"/>
                </a:cubicBezTo>
                <a:cubicBezTo>
                  <a:pt x="24" y="73"/>
                  <a:pt x="25" y="72"/>
                  <a:pt x="26" y="72"/>
                </a:cubicBezTo>
                <a:cubicBezTo>
                  <a:pt x="35" y="72"/>
                  <a:pt x="35" y="72"/>
                  <a:pt x="35" y="72"/>
                </a:cubicBezTo>
                <a:cubicBezTo>
                  <a:pt x="36" y="72"/>
                  <a:pt x="37" y="73"/>
                  <a:pt x="37" y="74"/>
                </a:cubicBezTo>
                <a:close/>
                <a:moveTo>
                  <a:pt x="61" y="25"/>
                </a:moveTo>
                <a:cubicBezTo>
                  <a:pt x="61" y="34"/>
                  <a:pt x="61" y="34"/>
                  <a:pt x="61" y="34"/>
                </a:cubicBezTo>
                <a:cubicBezTo>
                  <a:pt x="61" y="35"/>
                  <a:pt x="60" y="36"/>
                  <a:pt x="59" y="36"/>
                </a:cubicBezTo>
                <a:cubicBezTo>
                  <a:pt x="50" y="36"/>
                  <a:pt x="50" y="36"/>
                  <a:pt x="50" y="36"/>
                </a:cubicBezTo>
                <a:cubicBezTo>
                  <a:pt x="49" y="36"/>
                  <a:pt x="49" y="35"/>
                  <a:pt x="49" y="34"/>
                </a:cubicBezTo>
                <a:cubicBezTo>
                  <a:pt x="49" y="25"/>
                  <a:pt x="49" y="25"/>
                  <a:pt x="49" y="25"/>
                </a:cubicBezTo>
                <a:cubicBezTo>
                  <a:pt x="49" y="24"/>
                  <a:pt x="49" y="24"/>
                  <a:pt x="50" y="24"/>
                </a:cubicBezTo>
                <a:cubicBezTo>
                  <a:pt x="59" y="24"/>
                  <a:pt x="59" y="24"/>
                  <a:pt x="59" y="24"/>
                </a:cubicBezTo>
                <a:cubicBezTo>
                  <a:pt x="60" y="24"/>
                  <a:pt x="61" y="24"/>
                  <a:pt x="61" y="25"/>
                </a:cubicBezTo>
                <a:close/>
                <a:moveTo>
                  <a:pt x="133" y="74"/>
                </a:moveTo>
                <a:cubicBezTo>
                  <a:pt x="133" y="83"/>
                  <a:pt x="133" y="83"/>
                  <a:pt x="133" y="83"/>
                </a:cubicBezTo>
                <a:cubicBezTo>
                  <a:pt x="133" y="84"/>
                  <a:pt x="133" y="84"/>
                  <a:pt x="132" y="84"/>
                </a:cubicBezTo>
                <a:cubicBezTo>
                  <a:pt x="50" y="84"/>
                  <a:pt x="50" y="84"/>
                  <a:pt x="50" y="84"/>
                </a:cubicBezTo>
                <a:cubicBezTo>
                  <a:pt x="49" y="84"/>
                  <a:pt x="49" y="84"/>
                  <a:pt x="49" y="83"/>
                </a:cubicBezTo>
                <a:cubicBezTo>
                  <a:pt x="49" y="74"/>
                  <a:pt x="49" y="74"/>
                  <a:pt x="49" y="74"/>
                </a:cubicBezTo>
                <a:cubicBezTo>
                  <a:pt x="49" y="73"/>
                  <a:pt x="49" y="72"/>
                  <a:pt x="50" y="72"/>
                </a:cubicBezTo>
                <a:cubicBezTo>
                  <a:pt x="132" y="72"/>
                  <a:pt x="132" y="72"/>
                  <a:pt x="132" y="72"/>
                </a:cubicBezTo>
                <a:cubicBezTo>
                  <a:pt x="133" y="72"/>
                  <a:pt x="133" y="73"/>
                  <a:pt x="133" y="74"/>
                </a:cubicBezTo>
                <a:close/>
                <a:moveTo>
                  <a:pt x="73" y="49"/>
                </a:moveTo>
                <a:cubicBezTo>
                  <a:pt x="73" y="59"/>
                  <a:pt x="73" y="59"/>
                  <a:pt x="73" y="59"/>
                </a:cubicBezTo>
                <a:cubicBezTo>
                  <a:pt x="73" y="60"/>
                  <a:pt x="72" y="60"/>
                  <a:pt x="71" y="60"/>
                </a:cubicBezTo>
                <a:cubicBezTo>
                  <a:pt x="62" y="60"/>
                  <a:pt x="62" y="60"/>
                  <a:pt x="62" y="60"/>
                </a:cubicBezTo>
                <a:cubicBezTo>
                  <a:pt x="61" y="60"/>
                  <a:pt x="61" y="60"/>
                  <a:pt x="61" y="59"/>
                </a:cubicBezTo>
                <a:cubicBezTo>
                  <a:pt x="61" y="49"/>
                  <a:pt x="61" y="49"/>
                  <a:pt x="61" y="49"/>
                </a:cubicBezTo>
                <a:cubicBezTo>
                  <a:pt x="61" y="48"/>
                  <a:pt x="61" y="48"/>
                  <a:pt x="62" y="48"/>
                </a:cubicBezTo>
                <a:cubicBezTo>
                  <a:pt x="71" y="48"/>
                  <a:pt x="71" y="48"/>
                  <a:pt x="71" y="48"/>
                </a:cubicBezTo>
                <a:cubicBezTo>
                  <a:pt x="72" y="48"/>
                  <a:pt x="73" y="48"/>
                  <a:pt x="73" y="49"/>
                </a:cubicBezTo>
                <a:close/>
                <a:moveTo>
                  <a:pt x="85" y="25"/>
                </a:moveTo>
                <a:cubicBezTo>
                  <a:pt x="85" y="34"/>
                  <a:pt x="85" y="34"/>
                  <a:pt x="85" y="34"/>
                </a:cubicBezTo>
                <a:cubicBezTo>
                  <a:pt x="85" y="35"/>
                  <a:pt x="84" y="36"/>
                  <a:pt x="83" y="36"/>
                </a:cubicBezTo>
                <a:cubicBezTo>
                  <a:pt x="74" y="36"/>
                  <a:pt x="74" y="36"/>
                  <a:pt x="74" y="36"/>
                </a:cubicBezTo>
                <a:cubicBezTo>
                  <a:pt x="73" y="36"/>
                  <a:pt x="73" y="35"/>
                  <a:pt x="73" y="34"/>
                </a:cubicBezTo>
                <a:cubicBezTo>
                  <a:pt x="73" y="25"/>
                  <a:pt x="73" y="25"/>
                  <a:pt x="73" y="25"/>
                </a:cubicBezTo>
                <a:cubicBezTo>
                  <a:pt x="73" y="24"/>
                  <a:pt x="73" y="24"/>
                  <a:pt x="74" y="24"/>
                </a:cubicBezTo>
                <a:cubicBezTo>
                  <a:pt x="83" y="24"/>
                  <a:pt x="83" y="24"/>
                  <a:pt x="83" y="24"/>
                </a:cubicBezTo>
                <a:cubicBezTo>
                  <a:pt x="84" y="24"/>
                  <a:pt x="85" y="24"/>
                  <a:pt x="85" y="25"/>
                </a:cubicBezTo>
                <a:close/>
                <a:moveTo>
                  <a:pt x="97" y="49"/>
                </a:moveTo>
                <a:cubicBezTo>
                  <a:pt x="97" y="59"/>
                  <a:pt x="97" y="59"/>
                  <a:pt x="97" y="59"/>
                </a:cubicBezTo>
                <a:cubicBezTo>
                  <a:pt x="97" y="60"/>
                  <a:pt x="97" y="60"/>
                  <a:pt x="96" y="60"/>
                </a:cubicBezTo>
                <a:cubicBezTo>
                  <a:pt x="86" y="60"/>
                  <a:pt x="86" y="60"/>
                  <a:pt x="86" y="60"/>
                </a:cubicBezTo>
                <a:cubicBezTo>
                  <a:pt x="85" y="60"/>
                  <a:pt x="85" y="60"/>
                  <a:pt x="85" y="59"/>
                </a:cubicBezTo>
                <a:cubicBezTo>
                  <a:pt x="85" y="49"/>
                  <a:pt x="85" y="49"/>
                  <a:pt x="85" y="49"/>
                </a:cubicBezTo>
                <a:cubicBezTo>
                  <a:pt x="85" y="48"/>
                  <a:pt x="85" y="48"/>
                  <a:pt x="86" y="48"/>
                </a:cubicBezTo>
                <a:cubicBezTo>
                  <a:pt x="96" y="48"/>
                  <a:pt x="96" y="48"/>
                  <a:pt x="96" y="48"/>
                </a:cubicBezTo>
                <a:cubicBezTo>
                  <a:pt x="97" y="48"/>
                  <a:pt x="97" y="48"/>
                  <a:pt x="97" y="49"/>
                </a:cubicBezTo>
                <a:close/>
                <a:moveTo>
                  <a:pt x="109" y="25"/>
                </a:moveTo>
                <a:cubicBezTo>
                  <a:pt x="109" y="34"/>
                  <a:pt x="109" y="34"/>
                  <a:pt x="109" y="34"/>
                </a:cubicBezTo>
                <a:cubicBezTo>
                  <a:pt x="109" y="35"/>
                  <a:pt x="109" y="36"/>
                  <a:pt x="108" y="36"/>
                </a:cubicBezTo>
                <a:cubicBezTo>
                  <a:pt x="99" y="36"/>
                  <a:pt x="99" y="36"/>
                  <a:pt x="99" y="36"/>
                </a:cubicBezTo>
                <a:cubicBezTo>
                  <a:pt x="98" y="36"/>
                  <a:pt x="97" y="35"/>
                  <a:pt x="97" y="34"/>
                </a:cubicBezTo>
                <a:cubicBezTo>
                  <a:pt x="97" y="25"/>
                  <a:pt x="97" y="25"/>
                  <a:pt x="97" y="25"/>
                </a:cubicBezTo>
                <a:cubicBezTo>
                  <a:pt x="97" y="24"/>
                  <a:pt x="98" y="24"/>
                  <a:pt x="99" y="24"/>
                </a:cubicBezTo>
                <a:cubicBezTo>
                  <a:pt x="108" y="24"/>
                  <a:pt x="108" y="24"/>
                  <a:pt x="108" y="24"/>
                </a:cubicBezTo>
                <a:cubicBezTo>
                  <a:pt x="109" y="24"/>
                  <a:pt x="109" y="24"/>
                  <a:pt x="109" y="25"/>
                </a:cubicBezTo>
                <a:close/>
                <a:moveTo>
                  <a:pt x="121" y="49"/>
                </a:moveTo>
                <a:cubicBezTo>
                  <a:pt x="121" y="59"/>
                  <a:pt x="121" y="59"/>
                  <a:pt x="121" y="59"/>
                </a:cubicBezTo>
                <a:cubicBezTo>
                  <a:pt x="121" y="60"/>
                  <a:pt x="121" y="60"/>
                  <a:pt x="120" y="60"/>
                </a:cubicBezTo>
                <a:cubicBezTo>
                  <a:pt x="111" y="60"/>
                  <a:pt x="111" y="60"/>
                  <a:pt x="111" y="60"/>
                </a:cubicBezTo>
                <a:cubicBezTo>
                  <a:pt x="110" y="60"/>
                  <a:pt x="109" y="60"/>
                  <a:pt x="109" y="59"/>
                </a:cubicBezTo>
                <a:cubicBezTo>
                  <a:pt x="109" y="49"/>
                  <a:pt x="109" y="49"/>
                  <a:pt x="109" y="49"/>
                </a:cubicBezTo>
                <a:cubicBezTo>
                  <a:pt x="109" y="48"/>
                  <a:pt x="110" y="48"/>
                  <a:pt x="111" y="48"/>
                </a:cubicBezTo>
                <a:cubicBezTo>
                  <a:pt x="120" y="48"/>
                  <a:pt x="120" y="48"/>
                  <a:pt x="120" y="48"/>
                </a:cubicBezTo>
                <a:cubicBezTo>
                  <a:pt x="121" y="48"/>
                  <a:pt x="121" y="48"/>
                  <a:pt x="121" y="49"/>
                </a:cubicBezTo>
                <a:close/>
                <a:moveTo>
                  <a:pt x="133" y="25"/>
                </a:moveTo>
                <a:cubicBezTo>
                  <a:pt x="133" y="34"/>
                  <a:pt x="133" y="34"/>
                  <a:pt x="133" y="34"/>
                </a:cubicBezTo>
                <a:cubicBezTo>
                  <a:pt x="133" y="35"/>
                  <a:pt x="133" y="36"/>
                  <a:pt x="132" y="36"/>
                </a:cubicBezTo>
                <a:cubicBezTo>
                  <a:pt x="123" y="36"/>
                  <a:pt x="123" y="36"/>
                  <a:pt x="123" y="36"/>
                </a:cubicBezTo>
                <a:cubicBezTo>
                  <a:pt x="122" y="36"/>
                  <a:pt x="121" y="35"/>
                  <a:pt x="121" y="34"/>
                </a:cubicBezTo>
                <a:cubicBezTo>
                  <a:pt x="121" y="25"/>
                  <a:pt x="121" y="25"/>
                  <a:pt x="121" y="25"/>
                </a:cubicBezTo>
                <a:cubicBezTo>
                  <a:pt x="121" y="24"/>
                  <a:pt x="122" y="24"/>
                  <a:pt x="123" y="24"/>
                </a:cubicBezTo>
                <a:cubicBezTo>
                  <a:pt x="132" y="24"/>
                  <a:pt x="132" y="24"/>
                  <a:pt x="132" y="24"/>
                </a:cubicBezTo>
                <a:cubicBezTo>
                  <a:pt x="133" y="24"/>
                  <a:pt x="133" y="24"/>
                  <a:pt x="133" y="25"/>
                </a:cubicBezTo>
                <a:close/>
                <a:moveTo>
                  <a:pt x="158" y="25"/>
                </a:moveTo>
                <a:cubicBezTo>
                  <a:pt x="158" y="59"/>
                  <a:pt x="158" y="59"/>
                  <a:pt x="158" y="59"/>
                </a:cubicBezTo>
                <a:cubicBezTo>
                  <a:pt x="158" y="60"/>
                  <a:pt x="157" y="60"/>
                  <a:pt x="156" y="60"/>
                </a:cubicBezTo>
                <a:cubicBezTo>
                  <a:pt x="135" y="60"/>
                  <a:pt x="135" y="60"/>
                  <a:pt x="135" y="60"/>
                </a:cubicBezTo>
                <a:cubicBezTo>
                  <a:pt x="134" y="60"/>
                  <a:pt x="133" y="60"/>
                  <a:pt x="133" y="59"/>
                </a:cubicBezTo>
                <a:cubicBezTo>
                  <a:pt x="133" y="49"/>
                  <a:pt x="133" y="49"/>
                  <a:pt x="133" y="49"/>
                </a:cubicBezTo>
                <a:cubicBezTo>
                  <a:pt x="133" y="48"/>
                  <a:pt x="134" y="48"/>
                  <a:pt x="135" y="48"/>
                </a:cubicBezTo>
                <a:cubicBezTo>
                  <a:pt x="145" y="48"/>
                  <a:pt x="145" y="48"/>
                  <a:pt x="145" y="48"/>
                </a:cubicBezTo>
                <a:cubicBezTo>
                  <a:pt x="145" y="25"/>
                  <a:pt x="145" y="25"/>
                  <a:pt x="145" y="25"/>
                </a:cubicBezTo>
                <a:cubicBezTo>
                  <a:pt x="145" y="24"/>
                  <a:pt x="146" y="24"/>
                  <a:pt x="147" y="24"/>
                </a:cubicBezTo>
                <a:cubicBezTo>
                  <a:pt x="156" y="24"/>
                  <a:pt x="156" y="24"/>
                  <a:pt x="156" y="24"/>
                </a:cubicBezTo>
                <a:cubicBezTo>
                  <a:pt x="157" y="24"/>
                  <a:pt x="158" y="24"/>
                  <a:pt x="158" y="25"/>
                </a:cubicBezTo>
                <a:close/>
                <a:moveTo>
                  <a:pt x="158" y="74"/>
                </a:moveTo>
                <a:cubicBezTo>
                  <a:pt x="158" y="83"/>
                  <a:pt x="158" y="83"/>
                  <a:pt x="158" y="83"/>
                </a:cubicBezTo>
                <a:cubicBezTo>
                  <a:pt x="158" y="84"/>
                  <a:pt x="157" y="84"/>
                  <a:pt x="156" y="84"/>
                </a:cubicBezTo>
                <a:cubicBezTo>
                  <a:pt x="147" y="84"/>
                  <a:pt x="147" y="84"/>
                  <a:pt x="147" y="84"/>
                </a:cubicBezTo>
                <a:cubicBezTo>
                  <a:pt x="146" y="84"/>
                  <a:pt x="145" y="84"/>
                  <a:pt x="145" y="83"/>
                </a:cubicBezTo>
                <a:cubicBezTo>
                  <a:pt x="145" y="74"/>
                  <a:pt x="145" y="74"/>
                  <a:pt x="145" y="74"/>
                </a:cubicBezTo>
                <a:cubicBezTo>
                  <a:pt x="145" y="73"/>
                  <a:pt x="146" y="72"/>
                  <a:pt x="147" y="72"/>
                </a:cubicBezTo>
                <a:cubicBezTo>
                  <a:pt x="156" y="72"/>
                  <a:pt x="156" y="72"/>
                  <a:pt x="156" y="72"/>
                </a:cubicBezTo>
                <a:cubicBezTo>
                  <a:pt x="157" y="72"/>
                  <a:pt x="158" y="73"/>
                  <a:pt x="158" y="7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7" name="Freeform 258"/>
          <p:cNvSpPr>
            <a:spLocks noEditPoints="1"/>
          </p:cNvSpPr>
          <p:nvPr/>
        </p:nvSpPr>
        <p:spPr bwMode="auto">
          <a:xfrm>
            <a:off x="5925818" y="4553116"/>
            <a:ext cx="224769" cy="201877"/>
          </a:xfrm>
          <a:custGeom>
            <a:avLst/>
            <a:gdLst>
              <a:gd name="T0" fmla="*/ 24 w 163"/>
              <a:gd name="T1" fmla="*/ 12 h 146"/>
              <a:gd name="T2" fmla="*/ 22 w 163"/>
              <a:gd name="T3" fmla="*/ 18 h 146"/>
              <a:gd name="T4" fmla="*/ 18 w 163"/>
              <a:gd name="T5" fmla="*/ 23 h 146"/>
              <a:gd name="T6" fmla="*/ 18 w 163"/>
              <a:gd name="T7" fmla="*/ 143 h 146"/>
              <a:gd name="T8" fmla="*/ 17 w 163"/>
              <a:gd name="T9" fmla="*/ 145 h 146"/>
              <a:gd name="T10" fmla="*/ 15 w 163"/>
              <a:gd name="T11" fmla="*/ 146 h 146"/>
              <a:gd name="T12" fmla="*/ 9 w 163"/>
              <a:gd name="T13" fmla="*/ 146 h 146"/>
              <a:gd name="T14" fmla="*/ 7 w 163"/>
              <a:gd name="T15" fmla="*/ 145 h 146"/>
              <a:gd name="T16" fmla="*/ 6 w 163"/>
              <a:gd name="T17" fmla="*/ 143 h 146"/>
              <a:gd name="T18" fmla="*/ 6 w 163"/>
              <a:gd name="T19" fmla="*/ 23 h 146"/>
              <a:gd name="T20" fmla="*/ 1 w 163"/>
              <a:gd name="T21" fmla="*/ 18 h 146"/>
              <a:gd name="T22" fmla="*/ 0 w 163"/>
              <a:gd name="T23" fmla="*/ 12 h 146"/>
              <a:gd name="T24" fmla="*/ 3 w 163"/>
              <a:gd name="T25" fmla="*/ 4 h 146"/>
              <a:gd name="T26" fmla="*/ 12 w 163"/>
              <a:gd name="T27" fmla="*/ 0 h 146"/>
              <a:gd name="T28" fmla="*/ 20 w 163"/>
              <a:gd name="T29" fmla="*/ 4 h 146"/>
              <a:gd name="T30" fmla="*/ 24 w 163"/>
              <a:gd name="T31" fmla="*/ 12 h 146"/>
              <a:gd name="T32" fmla="*/ 163 w 163"/>
              <a:gd name="T33" fmla="*/ 18 h 146"/>
              <a:gd name="T34" fmla="*/ 163 w 163"/>
              <a:gd name="T35" fmla="*/ 91 h 146"/>
              <a:gd name="T36" fmla="*/ 160 w 163"/>
              <a:gd name="T37" fmla="*/ 96 h 146"/>
              <a:gd name="T38" fmla="*/ 158 w 163"/>
              <a:gd name="T39" fmla="*/ 97 h 146"/>
              <a:gd name="T40" fmla="*/ 123 w 163"/>
              <a:gd name="T41" fmla="*/ 108 h 146"/>
              <a:gd name="T42" fmla="*/ 108 w 163"/>
              <a:gd name="T43" fmla="*/ 105 h 146"/>
              <a:gd name="T44" fmla="*/ 106 w 163"/>
              <a:gd name="T45" fmla="*/ 103 h 146"/>
              <a:gd name="T46" fmla="*/ 96 w 163"/>
              <a:gd name="T47" fmla="*/ 99 h 146"/>
              <a:gd name="T48" fmla="*/ 88 w 163"/>
              <a:gd name="T49" fmla="*/ 96 h 146"/>
              <a:gd name="T50" fmla="*/ 77 w 163"/>
              <a:gd name="T51" fmla="*/ 95 h 146"/>
              <a:gd name="T52" fmla="*/ 55 w 163"/>
              <a:gd name="T53" fmla="*/ 99 h 146"/>
              <a:gd name="T54" fmla="*/ 33 w 163"/>
              <a:gd name="T55" fmla="*/ 108 h 146"/>
              <a:gd name="T56" fmla="*/ 30 w 163"/>
              <a:gd name="T57" fmla="*/ 109 h 146"/>
              <a:gd name="T58" fmla="*/ 27 w 163"/>
              <a:gd name="T59" fmla="*/ 108 h 146"/>
              <a:gd name="T60" fmla="*/ 24 w 163"/>
              <a:gd name="T61" fmla="*/ 103 h 146"/>
              <a:gd name="T62" fmla="*/ 24 w 163"/>
              <a:gd name="T63" fmla="*/ 33 h 146"/>
              <a:gd name="T64" fmla="*/ 27 w 163"/>
              <a:gd name="T65" fmla="*/ 28 h 146"/>
              <a:gd name="T66" fmla="*/ 34 w 163"/>
              <a:gd name="T67" fmla="*/ 24 h 146"/>
              <a:gd name="T68" fmla="*/ 45 w 163"/>
              <a:gd name="T69" fmla="*/ 19 h 146"/>
              <a:gd name="T70" fmla="*/ 60 w 163"/>
              <a:gd name="T71" fmla="*/ 14 h 146"/>
              <a:gd name="T72" fmla="*/ 74 w 163"/>
              <a:gd name="T73" fmla="*/ 12 h 146"/>
              <a:gd name="T74" fmla="*/ 94 w 163"/>
              <a:gd name="T75" fmla="*/ 15 h 146"/>
              <a:gd name="T76" fmla="*/ 114 w 163"/>
              <a:gd name="T77" fmla="*/ 23 h 146"/>
              <a:gd name="T78" fmla="*/ 122 w 163"/>
              <a:gd name="T79" fmla="*/ 25 h 146"/>
              <a:gd name="T80" fmla="*/ 151 w 163"/>
              <a:gd name="T81" fmla="*/ 15 h 146"/>
              <a:gd name="T82" fmla="*/ 154 w 163"/>
              <a:gd name="T83" fmla="*/ 13 h 146"/>
              <a:gd name="T84" fmla="*/ 160 w 163"/>
              <a:gd name="T85" fmla="*/ 13 h 146"/>
              <a:gd name="T86" fmla="*/ 163 w 163"/>
              <a:gd name="T87" fmla="*/ 18 h 146"/>
              <a:gd name="T88" fmla="*/ 151 w 163"/>
              <a:gd name="T89" fmla="*/ 87 h 146"/>
              <a:gd name="T90" fmla="*/ 151 w 163"/>
              <a:gd name="T91" fmla="*/ 29 h 146"/>
              <a:gd name="T92" fmla="*/ 122 w 163"/>
              <a:gd name="T93" fmla="*/ 37 h 146"/>
              <a:gd name="T94" fmla="*/ 108 w 163"/>
              <a:gd name="T95" fmla="*/ 34 h 146"/>
              <a:gd name="T96" fmla="*/ 91 w 163"/>
              <a:gd name="T97" fmla="*/ 27 h 146"/>
              <a:gd name="T98" fmla="*/ 74 w 163"/>
              <a:gd name="T99" fmla="*/ 25 h 146"/>
              <a:gd name="T100" fmla="*/ 36 w 163"/>
              <a:gd name="T101" fmla="*/ 37 h 146"/>
              <a:gd name="T102" fmla="*/ 36 w 163"/>
              <a:gd name="T103" fmla="*/ 93 h 146"/>
              <a:gd name="T104" fmla="*/ 77 w 163"/>
              <a:gd name="T105" fmla="*/ 82 h 146"/>
              <a:gd name="T106" fmla="*/ 87 w 163"/>
              <a:gd name="T107" fmla="*/ 83 h 146"/>
              <a:gd name="T108" fmla="*/ 96 w 163"/>
              <a:gd name="T109" fmla="*/ 86 h 146"/>
              <a:gd name="T110" fmla="*/ 103 w 163"/>
              <a:gd name="T111" fmla="*/ 89 h 146"/>
              <a:gd name="T112" fmla="*/ 111 w 163"/>
              <a:gd name="T113" fmla="*/ 92 h 146"/>
              <a:gd name="T114" fmla="*/ 114 w 163"/>
              <a:gd name="T115" fmla="*/ 94 h 146"/>
              <a:gd name="T116" fmla="*/ 123 w 163"/>
              <a:gd name="T117" fmla="*/ 96 h 146"/>
              <a:gd name="T118" fmla="*/ 151 w 163"/>
              <a:gd name="T119" fmla="*/ 8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146">
                <a:moveTo>
                  <a:pt x="24" y="12"/>
                </a:moveTo>
                <a:cubicBezTo>
                  <a:pt x="24" y="15"/>
                  <a:pt x="23" y="17"/>
                  <a:pt x="22" y="18"/>
                </a:cubicBezTo>
                <a:cubicBezTo>
                  <a:pt x="21" y="20"/>
                  <a:pt x="20" y="22"/>
                  <a:pt x="18" y="23"/>
                </a:cubicBezTo>
                <a:cubicBezTo>
                  <a:pt x="18" y="143"/>
                  <a:pt x="18" y="143"/>
                  <a:pt x="18" y="143"/>
                </a:cubicBezTo>
                <a:cubicBezTo>
                  <a:pt x="18" y="143"/>
                  <a:pt x="18" y="144"/>
                  <a:pt x="17" y="145"/>
                </a:cubicBezTo>
                <a:cubicBezTo>
                  <a:pt x="16" y="145"/>
                  <a:pt x="16" y="146"/>
                  <a:pt x="15" y="146"/>
                </a:cubicBezTo>
                <a:cubicBezTo>
                  <a:pt x="9" y="146"/>
                  <a:pt x="9" y="146"/>
                  <a:pt x="9" y="146"/>
                </a:cubicBezTo>
                <a:cubicBezTo>
                  <a:pt x="8" y="146"/>
                  <a:pt x="7" y="145"/>
                  <a:pt x="7" y="145"/>
                </a:cubicBezTo>
                <a:cubicBezTo>
                  <a:pt x="6" y="144"/>
                  <a:pt x="6" y="143"/>
                  <a:pt x="6" y="143"/>
                </a:cubicBezTo>
                <a:cubicBezTo>
                  <a:pt x="6" y="23"/>
                  <a:pt x="6" y="23"/>
                  <a:pt x="6" y="23"/>
                </a:cubicBezTo>
                <a:cubicBezTo>
                  <a:pt x="4" y="22"/>
                  <a:pt x="3" y="20"/>
                  <a:pt x="1" y="18"/>
                </a:cubicBezTo>
                <a:cubicBezTo>
                  <a:pt x="0" y="17"/>
                  <a:pt x="0" y="15"/>
                  <a:pt x="0" y="12"/>
                </a:cubicBezTo>
                <a:cubicBezTo>
                  <a:pt x="0" y="9"/>
                  <a:pt x="1" y="6"/>
                  <a:pt x="3" y="4"/>
                </a:cubicBezTo>
                <a:cubicBezTo>
                  <a:pt x="6" y="1"/>
                  <a:pt x="9" y="0"/>
                  <a:pt x="12" y="0"/>
                </a:cubicBezTo>
                <a:cubicBezTo>
                  <a:pt x="15" y="0"/>
                  <a:pt x="18" y="1"/>
                  <a:pt x="20" y="4"/>
                </a:cubicBezTo>
                <a:cubicBezTo>
                  <a:pt x="23" y="6"/>
                  <a:pt x="24" y="9"/>
                  <a:pt x="24" y="12"/>
                </a:cubicBezTo>
                <a:close/>
                <a:moveTo>
                  <a:pt x="163" y="18"/>
                </a:moveTo>
                <a:cubicBezTo>
                  <a:pt x="163" y="91"/>
                  <a:pt x="163" y="91"/>
                  <a:pt x="163" y="91"/>
                </a:cubicBezTo>
                <a:cubicBezTo>
                  <a:pt x="163" y="93"/>
                  <a:pt x="162" y="95"/>
                  <a:pt x="160" y="96"/>
                </a:cubicBezTo>
                <a:cubicBezTo>
                  <a:pt x="159" y="96"/>
                  <a:pt x="159" y="97"/>
                  <a:pt x="158" y="97"/>
                </a:cubicBezTo>
                <a:cubicBezTo>
                  <a:pt x="144" y="104"/>
                  <a:pt x="133" y="108"/>
                  <a:pt x="123" y="108"/>
                </a:cubicBezTo>
                <a:cubicBezTo>
                  <a:pt x="118" y="108"/>
                  <a:pt x="113" y="107"/>
                  <a:pt x="108" y="105"/>
                </a:cubicBezTo>
                <a:cubicBezTo>
                  <a:pt x="106" y="103"/>
                  <a:pt x="106" y="103"/>
                  <a:pt x="106" y="103"/>
                </a:cubicBezTo>
                <a:cubicBezTo>
                  <a:pt x="102" y="101"/>
                  <a:pt x="99" y="100"/>
                  <a:pt x="96" y="99"/>
                </a:cubicBezTo>
                <a:cubicBezTo>
                  <a:pt x="94" y="98"/>
                  <a:pt x="91" y="97"/>
                  <a:pt x="88" y="96"/>
                </a:cubicBezTo>
                <a:cubicBezTo>
                  <a:pt x="84" y="95"/>
                  <a:pt x="81" y="95"/>
                  <a:pt x="77" y="95"/>
                </a:cubicBezTo>
                <a:cubicBezTo>
                  <a:pt x="71" y="95"/>
                  <a:pt x="63" y="96"/>
                  <a:pt x="55" y="99"/>
                </a:cubicBezTo>
                <a:cubicBezTo>
                  <a:pt x="46" y="102"/>
                  <a:pt x="39" y="105"/>
                  <a:pt x="33" y="108"/>
                </a:cubicBezTo>
                <a:cubicBezTo>
                  <a:pt x="32" y="109"/>
                  <a:pt x="31" y="109"/>
                  <a:pt x="30" y="109"/>
                </a:cubicBezTo>
                <a:cubicBezTo>
                  <a:pt x="29" y="109"/>
                  <a:pt x="28" y="109"/>
                  <a:pt x="27" y="108"/>
                </a:cubicBezTo>
                <a:cubicBezTo>
                  <a:pt x="25" y="107"/>
                  <a:pt x="24" y="106"/>
                  <a:pt x="24" y="103"/>
                </a:cubicBezTo>
                <a:cubicBezTo>
                  <a:pt x="24" y="33"/>
                  <a:pt x="24" y="33"/>
                  <a:pt x="24" y="33"/>
                </a:cubicBezTo>
                <a:cubicBezTo>
                  <a:pt x="24" y="31"/>
                  <a:pt x="25" y="29"/>
                  <a:pt x="27" y="28"/>
                </a:cubicBezTo>
                <a:cubicBezTo>
                  <a:pt x="29" y="27"/>
                  <a:pt x="32" y="25"/>
                  <a:pt x="34" y="24"/>
                </a:cubicBezTo>
                <a:cubicBezTo>
                  <a:pt x="37" y="22"/>
                  <a:pt x="41" y="21"/>
                  <a:pt x="45" y="19"/>
                </a:cubicBezTo>
                <a:cubicBezTo>
                  <a:pt x="50" y="17"/>
                  <a:pt x="54" y="15"/>
                  <a:pt x="60" y="14"/>
                </a:cubicBezTo>
                <a:cubicBezTo>
                  <a:pt x="65" y="13"/>
                  <a:pt x="70" y="12"/>
                  <a:pt x="74" y="12"/>
                </a:cubicBezTo>
                <a:cubicBezTo>
                  <a:pt x="81" y="12"/>
                  <a:pt x="88" y="13"/>
                  <a:pt x="94" y="15"/>
                </a:cubicBezTo>
                <a:cubicBezTo>
                  <a:pt x="100" y="17"/>
                  <a:pt x="107" y="20"/>
                  <a:pt x="114" y="23"/>
                </a:cubicBezTo>
                <a:cubicBezTo>
                  <a:pt x="116" y="25"/>
                  <a:pt x="119" y="25"/>
                  <a:pt x="122" y="25"/>
                </a:cubicBezTo>
                <a:cubicBezTo>
                  <a:pt x="130" y="25"/>
                  <a:pt x="140" y="22"/>
                  <a:pt x="151" y="15"/>
                </a:cubicBezTo>
                <a:cubicBezTo>
                  <a:pt x="153" y="14"/>
                  <a:pt x="154" y="13"/>
                  <a:pt x="154" y="13"/>
                </a:cubicBezTo>
                <a:cubicBezTo>
                  <a:pt x="156" y="12"/>
                  <a:pt x="158" y="12"/>
                  <a:pt x="160" y="13"/>
                </a:cubicBezTo>
                <a:cubicBezTo>
                  <a:pt x="162" y="15"/>
                  <a:pt x="163" y="16"/>
                  <a:pt x="163" y="18"/>
                </a:cubicBezTo>
                <a:close/>
                <a:moveTo>
                  <a:pt x="151" y="87"/>
                </a:moveTo>
                <a:cubicBezTo>
                  <a:pt x="151" y="29"/>
                  <a:pt x="151" y="29"/>
                  <a:pt x="151" y="29"/>
                </a:cubicBezTo>
                <a:cubicBezTo>
                  <a:pt x="140" y="35"/>
                  <a:pt x="131" y="37"/>
                  <a:pt x="122" y="37"/>
                </a:cubicBezTo>
                <a:cubicBezTo>
                  <a:pt x="117" y="37"/>
                  <a:pt x="112" y="36"/>
                  <a:pt x="108" y="34"/>
                </a:cubicBezTo>
                <a:cubicBezTo>
                  <a:pt x="102" y="31"/>
                  <a:pt x="96" y="29"/>
                  <a:pt x="91" y="27"/>
                </a:cubicBezTo>
                <a:cubicBezTo>
                  <a:pt x="86" y="25"/>
                  <a:pt x="80" y="25"/>
                  <a:pt x="74" y="25"/>
                </a:cubicBezTo>
                <a:cubicBezTo>
                  <a:pt x="63" y="25"/>
                  <a:pt x="51" y="29"/>
                  <a:pt x="36" y="37"/>
                </a:cubicBezTo>
                <a:cubicBezTo>
                  <a:pt x="36" y="93"/>
                  <a:pt x="36" y="93"/>
                  <a:pt x="36" y="93"/>
                </a:cubicBezTo>
                <a:cubicBezTo>
                  <a:pt x="52" y="86"/>
                  <a:pt x="65" y="82"/>
                  <a:pt x="77" y="82"/>
                </a:cubicBezTo>
                <a:cubicBezTo>
                  <a:pt x="80" y="82"/>
                  <a:pt x="84" y="83"/>
                  <a:pt x="87" y="83"/>
                </a:cubicBezTo>
                <a:cubicBezTo>
                  <a:pt x="90" y="84"/>
                  <a:pt x="93" y="84"/>
                  <a:pt x="96" y="86"/>
                </a:cubicBezTo>
                <a:cubicBezTo>
                  <a:pt x="99" y="87"/>
                  <a:pt x="102" y="88"/>
                  <a:pt x="103" y="89"/>
                </a:cubicBezTo>
                <a:cubicBezTo>
                  <a:pt x="105" y="89"/>
                  <a:pt x="108" y="91"/>
                  <a:pt x="111" y="92"/>
                </a:cubicBezTo>
                <a:cubicBezTo>
                  <a:pt x="114" y="94"/>
                  <a:pt x="114" y="94"/>
                  <a:pt x="114" y="94"/>
                </a:cubicBezTo>
                <a:cubicBezTo>
                  <a:pt x="117" y="95"/>
                  <a:pt x="120" y="96"/>
                  <a:pt x="123" y="96"/>
                </a:cubicBezTo>
                <a:cubicBezTo>
                  <a:pt x="131" y="96"/>
                  <a:pt x="140" y="93"/>
                  <a:pt x="151" y="8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8" name="Freeform 259"/>
          <p:cNvSpPr>
            <a:spLocks noEditPoints="1"/>
          </p:cNvSpPr>
          <p:nvPr/>
        </p:nvSpPr>
        <p:spPr bwMode="auto">
          <a:xfrm>
            <a:off x="6221349" y="4553116"/>
            <a:ext cx="224769" cy="201877"/>
          </a:xfrm>
          <a:custGeom>
            <a:avLst/>
            <a:gdLst>
              <a:gd name="T0" fmla="*/ 23 w 164"/>
              <a:gd name="T1" fmla="*/ 18 h 146"/>
              <a:gd name="T2" fmla="*/ 18 w 164"/>
              <a:gd name="T3" fmla="*/ 143 h 146"/>
              <a:gd name="T4" fmla="*/ 15 w 164"/>
              <a:gd name="T5" fmla="*/ 146 h 146"/>
              <a:gd name="T6" fmla="*/ 7 w 164"/>
              <a:gd name="T7" fmla="*/ 145 h 146"/>
              <a:gd name="T8" fmla="*/ 6 w 164"/>
              <a:gd name="T9" fmla="*/ 23 h 146"/>
              <a:gd name="T10" fmla="*/ 0 w 164"/>
              <a:gd name="T11" fmla="*/ 12 h 146"/>
              <a:gd name="T12" fmla="*/ 12 w 164"/>
              <a:gd name="T13" fmla="*/ 0 h 146"/>
              <a:gd name="T14" fmla="*/ 24 w 164"/>
              <a:gd name="T15" fmla="*/ 12 h 146"/>
              <a:gd name="T16" fmla="*/ 164 w 164"/>
              <a:gd name="T17" fmla="*/ 91 h 146"/>
              <a:gd name="T18" fmla="*/ 159 w 164"/>
              <a:gd name="T19" fmla="*/ 97 h 146"/>
              <a:gd name="T20" fmla="*/ 109 w 164"/>
              <a:gd name="T21" fmla="*/ 105 h 146"/>
              <a:gd name="T22" fmla="*/ 97 w 164"/>
              <a:gd name="T23" fmla="*/ 99 h 146"/>
              <a:gd name="T24" fmla="*/ 77 w 164"/>
              <a:gd name="T25" fmla="*/ 95 h 146"/>
              <a:gd name="T26" fmla="*/ 34 w 164"/>
              <a:gd name="T27" fmla="*/ 108 h 146"/>
              <a:gd name="T28" fmla="*/ 27 w 164"/>
              <a:gd name="T29" fmla="*/ 108 h 146"/>
              <a:gd name="T30" fmla="*/ 24 w 164"/>
              <a:gd name="T31" fmla="*/ 33 h 146"/>
              <a:gd name="T32" fmla="*/ 35 w 164"/>
              <a:gd name="T33" fmla="*/ 24 h 146"/>
              <a:gd name="T34" fmla="*/ 60 w 164"/>
              <a:gd name="T35" fmla="*/ 14 h 146"/>
              <a:gd name="T36" fmla="*/ 94 w 164"/>
              <a:gd name="T37" fmla="*/ 15 h 146"/>
              <a:gd name="T38" fmla="*/ 123 w 164"/>
              <a:gd name="T39" fmla="*/ 25 h 146"/>
              <a:gd name="T40" fmla="*/ 155 w 164"/>
              <a:gd name="T41" fmla="*/ 13 h 146"/>
              <a:gd name="T42" fmla="*/ 164 w 164"/>
              <a:gd name="T43" fmla="*/ 18 h 146"/>
              <a:gd name="T44" fmla="*/ 73 w 164"/>
              <a:gd name="T45" fmla="*/ 25 h 146"/>
              <a:gd name="T46" fmla="*/ 36 w 164"/>
              <a:gd name="T47" fmla="*/ 54 h 146"/>
              <a:gd name="T48" fmla="*/ 73 w 164"/>
              <a:gd name="T49" fmla="*/ 83 h 146"/>
              <a:gd name="T50" fmla="*/ 36 w 164"/>
              <a:gd name="T51" fmla="*/ 76 h 146"/>
              <a:gd name="T52" fmla="*/ 73 w 164"/>
              <a:gd name="T53" fmla="*/ 83 h 146"/>
              <a:gd name="T54" fmla="*/ 151 w 164"/>
              <a:gd name="T55" fmla="*/ 70 h 146"/>
              <a:gd name="T56" fmla="*/ 115 w 164"/>
              <a:gd name="T57" fmla="*/ 55 h 146"/>
              <a:gd name="T58" fmla="*/ 108 w 164"/>
              <a:gd name="T59" fmla="*/ 52 h 146"/>
              <a:gd name="T60" fmla="*/ 102 w 164"/>
              <a:gd name="T61" fmla="*/ 49 h 146"/>
              <a:gd name="T62" fmla="*/ 96 w 164"/>
              <a:gd name="T63" fmla="*/ 46 h 146"/>
              <a:gd name="T64" fmla="*/ 89 w 164"/>
              <a:gd name="T65" fmla="*/ 44 h 146"/>
              <a:gd name="T66" fmla="*/ 82 w 164"/>
              <a:gd name="T67" fmla="*/ 43 h 146"/>
              <a:gd name="T68" fmla="*/ 73 w 164"/>
              <a:gd name="T69" fmla="*/ 43 h 146"/>
              <a:gd name="T70" fmla="*/ 75 w 164"/>
              <a:gd name="T71" fmla="*/ 64 h 146"/>
              <a:gd name="T72" fmla="*/ 111 w 164"/>
              <a:gd name="T73" fmla="*/ 75 h 146"/>
              <a:gd name="T74" fmla="*/ 115 w 164"/>
              <a:gd name="T75" fmla="*/ 94 h 146"/>
              <a:gd name="T76" fmla="*/ 151 w 164"/>
              <a:gd name="T77" fmla="*/ 87 h 146"/>
              <a:gd name="T78" fmla="*/ 151 w 164"/>
              <a:gd name="T79" fmla="*/ 29 h 146"/>
              <a:gd name="T80" fmla="*/ 115 w 164"/>
              <a:gd name="T81" fmla="*/ 37 h 146"/>
              <a:gd name="T82" fmla="*/ 151 w 164"/>
              <a:gd name="T83" fmla="*/ 4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46">
                <a:moveTo>
                  <a:pt x="24" y="12"/>
                </a:moveTo>
                <a:cubicBezTo>
                  <a:pt x="24" y="15"/>
                  <a:pt x="24" y="17"/>
                  <a:pt x="23" y="18"/>
                </a:cubicBezTo>
                <a:cubicBezTo>
                  <a:pt x="22" y="20"/>
                  <a:pt x="20" y="22"/>
                  <a:pt x="18" y="23"/>
                </a:cubicBezTo>
                <a:cubicBezTo>
                  <a:pt x="18" y="143"/>
                  <a:pt x="18" y="143"/>
                  <a:pt x="18" y="143"/>
                </a:cubicBezTo>
                <a:cubicBezTo>
                  <a:pt x="18" y="143"/>
                  <a:pt x="18" y="144"/>
                  <a:pt x="17" y="145"/>
                </a:cubicBezTo>
                <a:cubicBezTo>
                  <a:pt x="17" y="145"/>
                  <a:pt x="16" y="146"/>
                  <a:pt x="15" y="146"/>
                </a:cubicBezTo>
                <a:cubicBezTo>
                  <a:pt x="9" y="146"/>
                  <a:pt x="9" y="146"/>
                  <a:pt x="9" y="146"/>
                </a:cubicBezTo>
                <a:cubicBezTo>
                  <a:pt x="8" y="146"/>
                  <a:pt x="8" y="145"/>
                  <a:pt x="7" y="145"/>
                </a:cubicBezTo>
                <a:cubicBezTo>
                  <a:pt x="6" y="144"/>
                  <a:pt x="6" y="143"/>
                  <a:pt x="6" y="143"/>
                </a:cubicBezTo>
                <a:cubicBezTo>
                  <a:pt x="6" y="23"/>
                  <a:pt x="6" y="23"/>
                  <a:pt x="6" y="23"/>
                </a:cubicBezTo>
                <a:cubicBezTo>
                  <a:pt x="4" y="22"/>
                  <a:pt x="3" y="20"/>
                  <a:pt x="2" y="18"/>
                </a:cubicBezTo>
                <a:cubicBezTo>
                  <a:pt x="1" y="17"/>
                  <a:pt x="0" y="15"/>
                  <a:pt x="0" y="12"/>
                </a:cubicBezTo>
                <a:cubicBezTo>
                  <a:pt x="0" y="9"/>
                  <a:pt x="1" y="6"/>
                  <a:pt x="4" y="4"/>
                </a:cubicBezTo>
                <a:cubicBezTo>
                  <a:pt x="6" y="1"/>
                  <a:pt x="9" y="0"/>
                  <a:pt x="12" y="0"/>
                </a:cubicBezTo>
                <a:cubicBezTo>
                  <a:pt x="16" y="0"/>
                  <a:pt x="18" y="1"/>
                  <a:pt x="21" y="4"/>
                </a:cubicBezTo>
                <a:cubicBezTo>
                  <a:pt x="23" y="6"/>
                  <a:pt x="24" y="9"/>
                  <a:pt x="24" y="12"/>
                </a:cubicBezTo>
                <a:close/>
                <a:moveTo>
                  <a:pt x="164" y="18"/>
                </a:moveTo>
                <a:cubicBezTo>
                  <a:pt x="164" y="91"/>
                  <a:pt x="164" y="91"/>
                  <a:pt x="164" y="91"/>
                </a:cubicBezTo>
                <a:cubicBezTo>
                  <a:pt x="164" y="93"/>
                  <a:pt x="162" y="95"/>
                  <a:pt x="160" y="96"/>
                </a:cubicBezTo>
                <a:cubicBezTo>
                  <a:pt x="160" y="96"/>
                  <a:pt x="159" y="97"/>
                  <a:pt x="159" y="97"/>
                </a:cubicBezTo>
                <a:cubicBezTo>
                  <a:pt x="145" y="104"/>
                  <a:pt x="133" y="108"/>
                  <a:pt x="124" y="108"/>
                </a:cubicBezTo>
                <a:cubicBezTo>
                  <a:pt x="118" y="108"/>
                  <a:pt x="113" y="107"/>
                  <a:pt x="109" y="105"/>
                </a:cubicBezTo>
                <a:cubicBezTo>
                  <a:pt x="106" y="103"/>
                  <a:pt x="106" y="103"/>
                  <a:pt x="106" y="103"/>
                </a:cubicBezTo>
                <a:cubicBezTo>
                  <a:pt x="102" y="101"/>
                  <a:pt x="99" y="100"/>
                  <a:pt x="97" y="99"/>
                </a:cubicBezTo>
                <a:cubicBezTo>
                  <a:pt x="95" y="98"/>
                  <a:pt x="92" y="97"/>
                  <a:pt x="88" y="96"/>
                </a:cubicBezTo>
                <a:cubicBezTo>
                  <a:pt x="85" y="95"/>
                  <a:pt x="81" y="95"/>
                  <a:pt x="77" y="95"/>
                </a:cubicBezTo>
                <a:cubicBezTo>
                  <a:pt x="71" y="95"/>
                  <a:pt x="64" y="96"/>
                  <a:pt x="55" y="99"/>
                </a:cubicBezTo>
                <a:cubicBezTo>
                  <a:pt x="47" y="102"/>
                  <a:pt x="40" y="105"/>
                  <a:pt x="34" y="108"/>
                </a:cubicBezTo>
                <a:cubicBezTo>
                  <a:pt x="33" y="109"/>
                  <a:pt x="32" y="109"/>
                  <a:pt x="30" y="109"/>
                </a:cubicBezTo>
                <a:cubicBezTo>
                  <a:pt x="29" y="109"/>
                  <a:pt x="28" y="109"/>
                  <a:pt x="27" y="108"/>
                </a:cubicBezTo>
                <a:cubicBezTo>
                  <a:pt x="25" y="107"/>
                  <a:pt x="24" y="106"/>
                  <a:pt x="24" y="103"/>
                </a:cubicBezTo>
                <a:cubicBezTo>
                  <a:pt x="24" y="33"/>
                  <a:pt x="24" y="33"/>
                  <a:pt x="24" y="33"/>
                </a:cubicBezTo>
                <a:cubicBezTo>
                  <a:pt x="24" y="31"/>
                  <a:pt x="25" y="29"/>
                  <a:pt x="27" y="28"/>
                </a:cubicBezTo>
                <a:cubicBezTo>
                  <a:pt x="29" y="27"/>
                  <a:pt x="32" y="25"/>
                  <a:pt x="35" y="24"/>
                </a:cubicBezTo>
                <a:cubicBezTo>
                  <a:pt x="37" y="22"/>
                  <a:pt x="41" y="21"/>
                  <a:pt x="45" y="19"/>
                </a:cubicBezTo>
                <a:cubicBezTo>
                  <a:pt x="50" y="17"/>
                  <a:pt x="55" y="15"/>
                  <a:pt x="60" y="14"/>
                </a:cubicBezTo>
                <a:cubicBezTo>
                  <a:pt x="65" y="13"/>
                  <a:pt x="70" y="12"/>
                  <a:pt x="75" y="12"/>
                </a:cubicBezTo>
                <a:cubicBezTo>
                  <a:pt x="82" y="12"/>
                  <a:pt x="88" y="13"/>
                  <a:pt x="94" y="15"/>
                </a:cubicBezTo>
                <a:cubicBezTo>
                  <a:pt x="100" y="17"/>
                  <a:pt x="107" y="20"/>
                  <a:pt x="114" y="23"/>
                </a:cubicBezTo>
                <a:cubicBezTo>
                  <a:pt x="116" y="25"/>
                  <a:pt x="119" y="25"/>
                  <a:pt x="123" y="25"/>
                </a:cubicBezTo>
                <a:cubicBezTo>
                  <a:pt x="130" y="25"/>
                  <a:pt x="140" y="22"/>
                  <a:pt x="152" y="15"/>
                </a:cubicBezTo>
                <a:cubicBezTo>
                  <a:pt x="153" y="14"/>
                  <a:pt x="154" y="13"/>
                  <a:pt x="155" y="13"/>
                </a:cubicBezTo>
                <a:cubicBezTo>
                  <a:pt x="157" y="12"/>
                  <a:pt x="159" y="12"/>
                  <a:pt x="161" y="13"/>
                </a:cubicBezTo>
                <a:cubicBezTo>
                  <a:pt x="163" y="15"/>
                  <a:pt x="164" y="16"/>
                  <a:pt x="164" y="18"/>
                </a:cubicBezTo>
                <a:close/>
                <a:moveTo>
                  <a:pt x="73" y="43"/>
                </a:moveTo>
                <a:cubicBezTo>
                  <a:pt x="73" y="25"/>
                  <a:pt x="73" y="25"/>
                  <a:pt x="73" y="25"/>
                </a:cubicBezTo>
                <a:cubicBezTo>
                  <a:pt x="62" y="25"/>
                  <a:pt x="50" y="29"/>
                  <a:pt x="36" y="37"/>
                </a:cubicBezTo>
                <a:cubicBezTo>
                  <a:pt x="36" y="54"/>
                  <a:pt x="36" y="54"/>
                  <a:pt x="36" y="54"/>
                </a:cubicBezTo>
                <a:cubicBezTo>
                  <a:pt x="50" y="47"/>
                  <a:pt x="62" y="44"/>
                  <a:pt x="73" y="43"/>
                </a:cubicBezTo>
                <a:close/>
                <a:moveTo>
                  <a:pt x="73" y="83"/>
                </a:moveTo>
                <a:cubicBezTo>
                  <a:pt x="73" y="65"/>
                  <a:pt x="73" y="65"/>
                  <a:pt x="73" y="65"/>
                </a:cubicBezTo>
                <a:cubicBezTo>
                  <a:pt x="61" y="66"/>
                  <a:pt x="49" y="69"/>
                  <a:pt x="36" y="76"/>
                </a:cubicBezTo>
                <a:cubicBezTo>
                  <a:pt x="36" y="93"/>
                  <a:pt x="36" y="93"/>
                  <a:pt x="36" y="93"/>
                </a:cubicBezTo>
                <a:cubicBezTo>
                  <a:pt x="49" y="87"/>
                  <a:pt x="61" y="84"/>
                  <a:pt x="73" y="83"/>
                </a:cubicBezTo>
                <a:close/>
                <a:moveTo>
                  <a:pt x="151" y="87"/>
                </a:moveTo>
                <a:cubicBezTo>
                  <a:pt x="151" y="70"/>
                  <a:pt x="151" y="70"/>
                  <a:pt x="151" y="70"/>
                </a:cubicBezTo>
                <a:cubicBezTo>
                  <a:pt x="137" y="77"/>
                  <a:pt x="125" y="79"/>
                  <a:pt x="115" y="76"/>
                </a:cubicBezTo>
                <a:cubicBezTo>
                  <a:pt x="115" y="55"/>
                  <a:pt x="115" y="55"/>
                  <a:pt x="115" y="55"/>
                </a:cubicBezTo>
                <a:cubicBezTo>
                  <a:pt x="114" y="55"/>
                  <a:pt x="113" y="54"/>
                  <a:pt x="111" y="54"/>
                </a:cubicBezTo>
                <a:cubicBezTo>
                  <a:pt x="111" y="54"/>
                  <a:pt x="110" y="53"/>
                  <a:pt x="108" y="52"/>
                </a:cubicBezTo>
                <a:cubicBezTo>
                  <a:pt x="107" y="51"/>
                  <a:pt x="105" y="51"/>
                  <a:pt x="105" y="51"/>
                </a:cubicBezTo>
                <a:cubicBezTo>
                  <a:pt x="105" y="50"/>
                  <a:pt x="104" y="50"/>
                  <a:pt x="102" y="49"/>
                </a:cubicBezTo>
                <a:cubicBezTo>
                  <a:pt x="101" y="48"/>
                  <a:pt x="99" y="48"/>
                  <a:pt x="99" y="48"/>
                </a:cubicBezTo>
                <a:cubicBezTo>
                  <a:pt x="98" y="47"/>
                  <a:pt x="97" y="47"/>
                  <a:pt x="96" y="46"/>
                </a:cubicBezTo>
                <a:cubicBezTo>
                  <a:pt x="94" y="46"/>
                  <a:pt x="93" y="45"/>
                  <a:pt x="92" y="45"/>
                </a:cubicBezTo>
                <a:cubicBezTo>
                  <a:pt x="92" y="45"/>
                  <a:pt x="90" y="45"/>
                  <a:pt x="89" y="44"/>
                </a:cubicBezTo>
                <a:cubicBezTo>
                  <a:pt x="88" y="44"/>
                  <a:pt x="86" y="44"/>
                  <a:pt x="85" y="44"/>
                </a:cubicBezTo>
                <a:cubicBezTo>
                  <a:pt x="84" y="44"/>
                  <a:pt x="83" y="43"/>
                  <a:pt x="82" y="43"/>
                </a:cubicBezTo>
                <a:cubicBezTo>
                  <a:pt x="80" y="43"/>
                  <a:pt x="79" y="43"/>
                  <a:pt x="77" y="43"/>
                </a:cubicBezTo>
                <a:cubicBezTo>
                  <a:pt x="76" y="43"/>
                  <a:pt x="74" y="43"/>
                  <a:pt x="73" y="43"/>
                </a:cubicBezTo>
                <a:cubicBezTo>
                  <a:pt x="73" y="64"/>
                  <a:pt x="73" y="64"/>
                  <a:pt x="73" y="64"/>
                </a:cubicBezTo>
                <a:cubicBezTo>
                  <a:pt x="75" y="64"/>
                  <a:pt x="75" y="64"/>
                  <a:pt x="75" y="64"/>
                </a:cubicBezTo>
                <a:cubicBezTo>
                  <a:pt x="81" y="64"/>
                  <a:pt x="87" y="65"/>
                  <a:pt x="93" y="67"/>
                </a:cubicBezTo>
                <a:cubicBezTo>
                  <a:pt x="98" y="69"/>
                  <a:pt x="105" y="72"/>
                  <a:pt x="111" y="75"/>
                </a:cubicBezTo>
                <a:cubicBezTo>
                  <a:pt x="113" y="75"/>
                  <a:pt x="114" y="76"/>
                  <a:pt x="115" y="76"/>
                </a:cubicBezTo>
                <a:cubicBezTo>
                  <a:pt x="115" y="94"/>
                  <a:pt x="115" y="94"/>
                  <a:pt x="115" y="94"/>
                </a:cubicBezTo>
                <a:cubicBezTo>
                  <a:pt x="118" y="95"/>
                  <a:pt x="121" y="96"/>
                  <a:pt x="124" y="96"/>
                </a:cubicBezTo>
                <a:cubicBezTo>
                  <a:pt x="131" y="96"/>
                  <a:pt x="141" y="93"/>
                  <a:pt x="151" y="87"/>
                </a:cubicBezTo>
                <a:close/>
                <a:moveTo>
                  <a:pt x="151" y="47"/>
                </a:moveTo>
                <a:cubicBezTo>
                  <a:pt x="151" y="29"/>
                  <a:pt x="151" y="29"/>
                  <a:pt x="151" y="29"/>
                </a:cubicBezTo>
                <a:cubicBezTo>
                  <a:pt x="141" y="35"/>
                  <a:pt x="131" y="37"/>
                  <a:pt x="123" y="37"/>
                </a:cubicBezTo>
                <a:cubicBezTo>
                  <a:pt x="120" y="37"/>
                  <a:pt x="117" y="37"/>
                  <a:pt x="115" y="37"/>
                </a:cubicBezTo>
                <a:cubicBezTo>
                  <a:pt x="115" y="55"/>
                  <a:pt x="115" y="55"/>
                  <a:pt x="115" y="55"/>
                </a:cubicBezTo>
                <a:cubicBezTo>
                  <a:pt x="124" y="58"/>
                  <a:pt x="137" y="55"/>
                  <a:pt x="151" y="4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59" name="Freeform 260"/>
          <p:cNvSpPr>
            <a:spLocks noEditPoints="1"/>
          </p:cNvSpPr>
          <p:nvPr/>
        </p:nvSpPr>
        <p:spPr bwMode="auto">
          <a:xfrm>
            <a:off x="6510635" y="4596822"/>
            <a:ext cx="214364" cy="139441"/>
          </a:xfrm>
          <a:custGeom>
            <a:avLst/>
            <a:gdLst>
              <a:gd name="T0" fmla="*/ 54 w 156"/>
              <a:gd name="T1" fmla="*/ 49 h 101"/>
              <a:gd name="T2" fmla="*/ 10 w 156"/>
              <a:gd name="T3" fmla="*/ 93 h 101"/>
              <a:gd name="T4" fmla="*/ 8 w 156"/>
              <a:gd name="T5" fmla="*/ 94 h 101"/>
              <a:gd name="T6" fmla="*/ 5 w 156"/>
              <a:gd name="T7" fmla="*/ 93 h 101"/>
              <a:gd name="T8" fmla="*/ 1 w 156"/>
              <a:gd name="T9" fmla="*/ 88 h 101"/>
              <a:gd name="T10" fmla="*/ 0 w 156"/>
              <a:gd name="T11" fmla="*/ 86 h 101"/>
              <a:gd name="T12" fmla="*/ 1 w 156"/>
              <a:gd name="T13" fmla="*/ 84 h 101"/>
              <a:gd name="T14" fmla="*/ 38 w 156"/>
              <a:gd name="T15" fmla="*/ 47 h 101"/>
              <a:gd name="T16" fmla="*/ 1 w 156"/>
              <a:gd name="T17" fmla="*/ 10 h 101"/>
              <a:gd name="T18" fmla="*/ 0 w 156"/>
              <a:gd name="T19" fmla="*/ 8 h 101"/>
              <a:gd name="T20" fmla="*/ 1 w 156"/>
              <a:gd name="T21" fmla="*/ 5 h 101"/>
              <a:gd name="T22" fmla="*/ 5 w 156"/>
              <a:gd name="T23" fmla="*/ 1 h 101"/>
              <a:gd name="T24" fmla="*/ 8 w 156"/>
              <a:gd name="T25" fmla="*/ 0 h 101"/>
              <a:gd name="T26" fmla="*/ 10 w 156"/>
              <a:gd name="T27" fmla="*/ 1 h 101"/>
              <a:gd name="T28" fmla="*/ 54 w 156"/>
              <a:gd name="T29" fmla="*/ 45 h 101"/>
              <a:gd name="T30" fmla="*/ 55 w 156"/>
              <a:gd name="T31" fmla="*/ 47 h 101"/>
              <a:gd name="T32" fmla="*/ 54 w 156"/>
              <a:gd name="T33" fmla="*/ 49 h 101"/>
              <a:gd name="T34" fmla="*/ 156 w 156"/>
              <a:gd name="T35" fmla="*/ 92 h 101"/>
              <a:gd name="T36" fmla="*/ 156 w 156"/>
              <a:gd name="T37" fmla="*/ 98 h 101"/>
              <a:gd name="T38" fmla="*/ 155 w 156"/>
              <a:gd name="T39" fmla="*/ 101 h 101"/>
              <a:gd name="T40" fmla="*/ 153 w 156"/>
              <a:gd name="T41" fmla="*/ 101 h 101"/>
              <a:gd name="T42" fmla="*/ 62 w 156"/>
              <a:gd name="T43" fmla="*/ 101 h 101"/>
              <a:gd name="T44" fmla="*/ 60 w 156"/>
              <a:gd name="T45" fmla="*/ 101 h 101"/>
              <a:gd name="T46" fmla="*/ 59 w 156"/>
              <a:gd name="T47" fmla="*/ 98 h 101"/>
              <a:gd name="T48" fmla="*/ 59 w 156"/>
              <a:gd name="T49" fmla="*/ 92 h 101"/>
              <a:gd name="T50" fmla="*/ 60 w 156"/>
              <a:gd name="T51" fmla="*/ 90 h 101"/>
              <a:gd name="T52" fmla="*/ 62 w 156"/>
              <a:gd name="T53" fmla="*/ 89 h 101"/>
              <a:gd name="T54" fmla="*/ 153 w 156"/>
              <a:gd name="T55" fmla="*/ 89 h 101"/>
              <a:gd name="T56" fmla="*/ 155 w 156"/>
              <a:gd name="T57" fmla="*/ 90 h 101"/>
              <a:gd name="T58" fmla="*/ 156 w 156"/>
              <a:gd name="T59"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101">
                <a:moveTo>
                  <a:pt x="54" y="49"/>
                </a:moveTo>
                <a:cubicBezTo>
                  <a:pt x="10" y="93"/>
                  <a:pt x="10" y="93"/>
                  <a:pt x="10" y="93"/>
                </a:cubicBezTo>
                <a:cubicBezTo>
                  <a:pt x="9" y="94"/>
                  <a:pt x="8" y="94"/>
                  <a:pt x="8" y="94"/>
                </a:cubicBezTo>
                <a:cubicBezTo>
                  <a:pt x="7" y="94"/>
                  <a:pt x="6" y="94"/>
                  <a:pt x="5" y="93"/>
                </a:cubicBezTo>
                <a:cubicBezTo>
                  <a:pt x="1" y="88"/>
                  <a:pt x="1" y="88"/>
                  <a:pt x="1" y="88"/>
                </a:cubicBezTo>
                <a:cubicBezTo>
                  <a:pt x="0" y="88"/>
                  <a:pt x="0" y="87"/>
                  <a:pt x="0" y="86"/>
                </a:cubicBezTo>
                <a:cubicBezTo>
                  <a:pt x="0" y="85"/>
                  <a:pt x="0" y="85"/>
                  <a:pt x="1" y="84"/>
                </a:cubicBezTo>
                <a:cubicBezTo>
                  <a:pt x="38" y="47"/>
                  <a:pt x="38" y="47"/>
                  <a:pt x="38" y="47"/>
                </a:cubicBezTo>
                <a:cubicBezTo>
                  <a:pt x="1" y="10"/>
                  <a:pt x="1" y="10"/>
                  <a:pt x="1" y="10"/>
                </a:cubicBezTo>
                <a:cubicBezTo>
                  <a:pt x="0" y="9"/>
                  <a:pt x="0" y="8"/>
                  <a:pt x="0" y="8"/>
                </a:cubicBezTo>
                <a:cubicBezTo>
                  <a:pt x="0" y="7"/>
                  <a:pt x="0" y="6"/>
                  <a:pt x="1" y="5"/>
                </a:cubicBezTo>
                <a:cubicBezTo>
                  <a:pt x="5" y="1"/>
                  <a:pt x="5" y="1"/>
                  <a:pt x="5" y="1"/>
                </a:cubicBezTo>
                <a:cubicBezTo>
                  <a:pt x="6" y="0"/>
                  <a:pt x="7" y="0"/>
                  <a:pt x="8" y="0"/>
                </a:cubicBezTo>
                <a:cubicBezTo>
                  <a:pt x="8" y="0"/>
                  <a:pt x="9" y="0"/>
                  <a:pt x="10" y="1"/>
                </a:cubicBezTo>
                <a:cubicBezTo>
                  <a:pt x="54" y="45"/>
                  <a:pt x="54" y="45"/>
                  <a:pt x="54" y="45"/>
                </a:cubicBezTo>
                <a:cubicBezTo>
                  <a:pt x="54" y="45"/>
                  <a:pt x="55" y="46"/>
                  <a:pt x="55" y="47"/>
                </a:cubicBezTo>
                <a:cubicBezTo>
                  <a:pt x="55" y="48"/>
                  <a:pt x="54" y="49"/>
                  <a:pt x="54" y="49"/>
                </a:cubicBezTo>
                <a:close/>
                <a:moveTo>
                  <a:pt x="156" y="92"/>
                </a:moveTo>
                <a:cubicBezTo>
                  <a:pt x="156" y="98"/>
                  <a:pt x="156" y="98"/>
                  <a:pt x="156" y="98"/>
                </a:cubicBezTo>
                <a:cubicBezTo>
                  <a:pt x="156" y="99"/>
                  <a:pt x="156" y="100"/>
                  <a:pt x="155" y="101"/>
                </a:cubicBezTo>
                <a:cubicBezTo>
                  <a:pt x="154" y="101"/>
                  <a:pt x="154" y="101"/>
                  <a:pt x="153" y="101"/>
                </a:cubicBezTo>
                <a:cubicBezTo>
                  <a:pt x="62" y="101"/>
                  <a:pt x="62" y="101"/>
                  <a:pt x="62" y="101"/>
                </a:cubicBezTo>
                <a:cubicBezTo>
                  <a:pt x="61" y="101"/>
                  <a:pt x="60" y="101"/>
                  <a:pt x="60" y="101"/>
                </a:cubicBezTo>
                <a:cubicBezTo>
                  <a:pt x="59" y="100"/>
                  <a:pt x="59" y="99"/>
                  <a:pt x="59" y="98"/>
                </a:cubicBezTo>
                <a:cubicBezTo>
                  <a:pt x="59" y="92"/>
                  <a:pt x="59" y="92"/>
                  <a:pt x="59" y="92"/>
                </a:cubicBezTo>
                <a:cubicBezTo>
                  <a:pt x="59" y="91"/>
                  <a:pt x="59" y="91"/>
                  <a:pt x="60" y="90"/>
                </a:cubicBezTo>
                <a:cubicBezTo>
                  <a:pt x="60" y="90"/>
                  <a:pt x="61" y="89"/>
                  <a:pt x="62" y="89"/>
                </a:cubicBezTo>
                <a:cubicBezTo>
                  <a:pt x="153" y="89"/>
                  <a:pt x="153" y="89"/>
                  <a:pt x="153" y="89"/>
                </a:cubicBezTo>
                <a:cubicBezTo>
                  <a:pt x="154" y="89"/>
                  <a:pt x="154" y="90"/>
                  <a:pt x="155" y="90"/>
                </a:cubicBezTo>
                <a:cubicBezTo>
                  <a:pt x="156" y="91"/>
                  <a:pt x="156" y="91"/>
                  <a:pt x="156" y="9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0" name="Freeform 261"/>
          <p:cNvSpPr>
            <a:spLocks noEditPoints="1"/>
          </p:cNvSpPr>
          <p:nvPr/>
        </p:nvSpPr>
        <p:spPr bwMode="auto">
          <a:xfrm>
            <a:off x="6793677" y="4571848"/>
            <a:ext cx="239339" cy="178983"/>
          </a:xfrm>
          <a:custGeom>
            <a:avLst/>
            <a:gdLst>
              <a:gd name="T0" fmla="*/ 54 w 173"/>
              <a:gd name="T1" fmla="*/ 106 h 130"/>
              <a:gd name="T2" fmla="*/ 49 w 173"/>
              <a:gd name="T3" fmla="*/ 111 h 130"/>
              <a:gd name="T4" fmla="*/ 47 w 173"/>
              <a:gd name="T5" fmla="*/ 112 h 130"/>
              <a:gd name="T6" fmla="*/ 45 w 173"/>
              <a:gd name="T7" fmla="*/ 111 h 130"/>
              <a:gd name="T8" fmla="*/ 1 w 173"/>
              <a:gd name="T9" fmla="*/ 67 h 130"/>
              <a:gd name="T10" fmla="*/ 0 w 173"/>
              <a:gd name="T11" fmla="*/ 65 h 130"/>
              <a:gd name="T12" fmla="*/ 1 w 173"/>
              <a:gd name="T13" fmla="*/ 63 h 130"/>
              <a:gd name="T14" fmla="*/ 45 w 173"/>
              <a:gd name="T15" fmla="*/ 19 h 130"/>
              <a:gd name="T16" fmla="*/ 47 w 173"/>
              <a:gd name="T17" fmla="*/ 18 h 130"/>
              <a:gd name="T18" fmla="*/ 49 w 173"/>
              <a:gd name="T19" fmla="*/ 19 h 130"/>
              <a:gd name="T20" fmla="*/ 54 w 173"/>
              <a:gd name="T21" fmla="*/ 23 h 130"/>
              <a:gd name="T22" fmla="*/ 55 w 173"/>
              <a:gd name="T23" fmla="*/ 26 h 130"/>
              <a:gd name="T24" fmla="*/ 54 w 173"/>
              <a:gd name="T25" fmla="*/ 28 h 130"/>
              <a:gd name="T26" fmla="*/ 17 w 173"/>
              <a:gd name="T27" fmla="*/ 65 h 130"/>
              <a:gd name="T28" fmla="*/ 54 w 173"/>
              <a:gd name="T29" fmla="*/ 102 h 130"/>
              <a:gd name="T30" fmla="*/ 55 w 173"/>
              <a:gd name="T31" fmla="*/ 104 h 130"/>
              <a:gd name="T32" fmla="*/ 54 w 173"/>
              <a:gd name="T33" fmla="*/ 106 h 130"/>
              <a:gd name="T34" fmla="*/ 110 w 173"/>
              <a:gd name="T35" fmla="*/ 6 h 130"/>
              <a:gd name="T36" fmla="*/ 75 w 173"/>
              <a:gd name="T37" fmla="*/ 128 h 130"/>
              <a:gd name="T38" fmla="*/ 73 w 173"/>
              <a:gd name="T39" fmla="*/ 130 h 130"/>
              <a:gd name="T40" fmla="*/ 71 w 173"/>
              <a:gd name="T41" fmla="*/ 130 h 130"/>
              <a:gd name="T42" fmla="*/ 65 w 173"/>
              <a:gd name="T43" fmla="*/ 128 h 130"/>
              <a:gd name="T44" fmla="*/ 63 w 173"/>
              <a:gd name="T45" fmla="*/ 127 h 130"/>
              <a:gd name="T46" fmla="*/ 63 w 173"/>
              <a:gd name="T47" fmla="*/ 124 h 130"/>
              <a:gd name="T48" fmla="*/ 98 w 173"/>
              <a:gd name="T49" fmla="*/ 2 h 130"/>
              <a:gd name="T50" fmla="*/ 100 w 173"/>
              <a:gd name="T51" fmla="*/ 0 h 130"/>
              <a:gd name="T52" fmla="*/ 102 w 173"/>
              <a:gd name="T53" fmla="*/ 0 h 130"/>
              <a:gd name="T54" fmla="*/ 108 w 173"/>
              <a:gd name="T55" fmla="*/ 2 h 130"/>
              <a:gd name="T56" fmla="*/ 110 w 173"/>
              <a:gd name="T57" fmla="*/ 3 h 130"/>
              <a:gd name="T58" fmla="*/ 110 w 173"/>
              <a:gd name="T59" fmla="*/ 6 h 130"/>
              <a:gd name="T60" fmla="*/ 172 w 173"/>
              <a:gd name="T61" fmla="*/ 67 h 130"/>
              <a:gd name="T62" fmla="*/ 128 w 173"/>
              <a:gd name="T63" fmla="*/ 111 h 130"/>
              <a:gd name="T64" fmla="*/ 126 w 173"/>
              <a:gd name="T65" fmla="*/ 112 h 130"/>
              <a:gd name="T66" fmla="*/ 124 w 173"/>
              <a:gd name="T67" fmla="*/ 111 h 130"/>
              <a:gd name="T68" fmla="*/ 119 w 173"/>
              <a:gd name="T69" fmla="*/ 106 h 130"/>
              <a:gd name="T70" fmla="*/ 118 w 173"/>
              <a:gd name="T71" fmla="*/ 104 h 130"/>
              <a:gd name="T72" fmla="*/ 119 w 173"/>
              <a:gd name="T73" fmla="*/ 102 h 130"/>
              <a:gd name="T74" fmla="*/ 156 w 173"/>
              <a:gd name="T75" fmla="*/ 65 h 130"/>
              <a:gd name="T76" fmla="*/ 119 w 173"/>
              <a:gd name="T77" fmla="*/ 28 h 130"/>
              <a:gd name="T78" fmla="*/ 118 w 173"/>
              <a:gd name="T79" fmla="*/ 26 h 130"/>
              <a:gd name="T80" fmla="*/ 119 w 173"/>
              <a:gd name="T81" fmla="*/ 23 h 130"/>
              <a:gd name="T82" fmla="*/ 124 w 173"/>
              <a:gd name="T83" fmla="*/ 19 h 130"/>
              <a:gd name="T84" fmla="*/ 126 w 173"/>
              <a:gd name="T85" fmla="*/ 18 h 130"/>
              <a:gd name="T86" fmla="*/ 128 w 173"/>
              <a:gd name="T87" fmla="*/ 19 h 130"/>
              <a:gd name="T88" fmla="*/ 172 w 173"/>
              <a:gd name="T89" fmla="*/ 63 h 130"/>
              <a:gd name="T90" fmla="*/ 173 w 173"/>
              <a:gd name="T91" fmla="*/ 65 h 130"/>
              <a:gd name="T92" fmla="*/ 172 w 173"/>
              <a:gd name="T93" fmla="*/ 6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3" h="130">
                <a:moveTo>
                  <a:pt x="54" y="106"/>
                </a:moveTo>
                <a:cubicBezTo>
                  <a:pt x="49" y="111"/>
                  <a:pt x="49" y="111"/>
                  <a:pt x="49" y="111"/>
                </a:cubicBezTo>
                <a:cubicBezTo>
                  <a:pt x="49" y="112"/>
                  <a:pt x="48" y="112"/>
                  <a:pt x="47" y="112"/>
                </a:cubicBezTo>
                <a:cubicBezTo>
                  <a:pt x="46" y="112"/>
                  <a:pt x="46" y="112"/>
                  <a:pt x="45" y="111"/>
                </a:cubicBezTo>
                <a:cubicBezTo>
                  <a:pt x="1" y="67"/>
                  <a:pt x="1" y="67"/>
                  <a:pt x="1" y="67"/>
                </a:cubicBezTo>
                <a:cubicBezTo>
                  <a:pt x="0" y="67"/>
                  <a:pt x="0" y="66"/>
                  <a:pt x="0" y="65"/>
                </a:cubicBezTo>
                <a:cubicBezTo>
                  <a:pt x="0" y="64"/>
                  <a:pt x="0" y="63"/>
                  <a:pt x="1" y="63"/>
                </a:cubicBezTo>
                <a:cubicBezTo>
                  <a:pt x="45" y="19"/>
                  <a:pt x="45" y="19"/>
                  <a:pt x="45" y="19"/>
                </a:cubicBezTo>
                <a:cubicBezTo>
                  <a:pt x="46" y="18"/>
                  <a:pt x="46" y="18"/>
                  <a:pt x="47" y="18"/>
                </a:cubicBezTo>
                <a:cubicBezTo>
                  <a:pt x="48" y="18"/>
                  <a:pt x="49" y="18"/>
                  <a:pt x="49" y="19"/>
                </a:cubicBezTo>
                <a:cubicBezTo>
                  <a:pt x="54" y="23"/>
                  <a:pt x="54" y="23"/>
                  <a:pt x="54" y="23"/>
                </a:cubicBezTo>
                <a:cubicBezTo>
                  <a:pt x="55" y="24"/>
                  <a:pt x="55" y="25"/>
                  <a:pt x="55" y="26"/>
                </a:cubicBezTo>
                <a:cubicBezTo>
                  <a:pt x="55" y="26"/>
                  <a:pt x="55" y="27"/>
                  <a:pt x="54" y="28"/>
                </a:cubicBezTo>
                <a:cubicBezTo>
                  <a:pt x="17" y="65"/>
                  <a:pt x="17" y="65"/>
                  <a:pt x="17" y="65"/>
                </a:cubicBezTo>
                <a:cubicBezTo>
                  <a:pt x="54" y="102"/>
                  <a:pt x="54" y="102"/>
                  <a:pt x="54" y="102"/>
                </a:cubicBezTo>
                <a:cubicBezTo>
                  <a:pt x="55" y="103"/>
                  <a:pt x="55" y="103"/>
                  <a:pt x="55" y="104"/>
                </a:cubicBezTo>
                <a:cubicBezTo>
                  <a:pt x="55" y="105"/>
                  <a:pt x="55" y="106"/>
                  <a:pt x="54" y="106"/>
                </a:cubicBezTo>
                <a:close/>
                <a:moveTo>
                  <a:pt x="110" y="6"/>
                </a:moveTo>
                <a:cubicBezTo>
                  <a:pt x="75" y="128"/>
                  <a:pt x="75" y="128"/>
                  <a:pt x="75" y="128"/>
                </a:cubicBezTo>
                <a:cubicBezTo>
                  <a:pt x="74" y="128"/>
                  <a:pt x="74" y="129"/>
                  <a:pt x="73" y="130"/>
                </a:cubicBezTo>
                <a:cubicBezTo>
                  <a:pt x="73" y="130"/>
                  <a:pt x="72" y="130"/>
                  <a:pt x="71" y="130"/>
                </a:cubicBezTo>
                <a:cubicBezTo>
                  <a:pt x="65" y="128"/>
                  <a:pt x="65" y="128"/>
                  <a:pt x="65" y="128"/>
                </a:cubicBezTo>
                <a:cubicBezTo>
                  <a:pt x="64" y="128"/>
                  <a:pt x="64" y="127"/>
                  <a:pt x="63" y="127"/>
                </a:cubicBezTo>
                <a:cubicBezTo>
                  <a:pt x="63" y="126"/>
                  <a:pt x="63" y="125"/>
                  <a:pt x="63" y="124"/>
                </a:cubicBezTo>
                <a:cubicBezTo>
                  <a:pt x="98" y="2"/>
                  <a:pt x="98" y="2"/>
                  <a:pt x="98" y="2"/>
                </a:cubicBezTo>
                <a:cubicBezTo>
                  <a:pt x="99" y="1"/>
                  <a:pt x="99" y="1"/>
                  <a:pt x="100" y="0"/>
                </a:cubicBezTo>
                <a:cubicBezTo>
                  <a:pt x="101" y="0"/>
                  <a:pt x="101" y="0"/>
                  <a:pt x="102" y="0"/>
                </a:cubicBezTo>
                <a:cubicBezTo>
                  <a:pt x="108" y="2"/>
                  <a:pt x="108" y="2"/>
                  <a:pt x="108" y="2"/>
                </a:cubicBezTo>
                <a:cubicBezTo>
                  <a:pt x="109" y="2"/>
                  <a:pt x="109" y="3"/>
                  <a:pt x="110" y="3"/>
                </a:cubicBezTo>
                <a:cubicBezTo>
                  <a:pt x="110" y="4"/>
                  <a:pt x="110" y="5"/>
                  <a:pt x="110" y="6"/>
                </a:cubicBezTo>
                <a:close/>
                <a:moveTo>
                  <a:pt x="172" y="67"/>
                </a:moveTo>
                <a:cubicBezTo>
                  <a:pt x="128" y="111"/>
                  <a:pt x="128" y="111"/>
                  <a:pt x="128" y="111"/>
                </a:cubicBezTo>
                <a:cubicBezTo>
                  <a:pt x="127" y="112"/>
                  <a:pt x="127" y="112"/>
                  <a:pt x="126" y="112"/>
                </a:cubicBezTo>
                <a:cubicBezTo>
                  <a:pt x="125" y="112"/>
                  <a:pt x="124" y="112"/>
                  <a:pt x="124" y="111"/>
                </a:cubicBezTo>
                <a:cubicBezTo>
                  <a:pt x="119" y="106"/>
                  <a:pt x="119" y="106"/>
                  <a:pt x="119" y="106"/>
                </a:cubicBezTo>
                <a:cubicBezTo>
                  <a:pt x="118" y="106"/>
                  <a:pt x="118" y="105"/>
                  <a:pt x="118" y="104"/>
                </a:cubicBezTo>
                <a:cubicBezTo>
                  <a:pt x="118" y="103"/>
                  <a:pt x="118" y="103"/>
                  <a:pt x="119" y="102"/>
                </a:cubicBezTo>
                <a:cubicBezTo>
                  <a:pt x="156" y="65"/>
                  <a:pt x="156" y="65"/>
                  <a:pt x="156" y="65"/>
                </a:cubicBezTo>
                <a:cubicBezTo>
                  <a:pt x="119" y="28"/>
                  <a:pt x="119" y="28"/>
                  <a:pt x="119" y="28"/>
                </a:cubicBezTo>
                <a:cubicBezTo>
                  <a:pt x="118" y="27"/>
                  <a:pt x="118" y="26"/>
                  <a:pt x="118" y="26"/>
                </a:cubicBezTo>
                <a:cubicBezTo>
                  <a:pt x="118" y="25"/>
                  <a:pt x="118" y="24"/>
                  <a:pt x="119" y="23"/>
                </a:cubicBezTo>
                <a:cubicBezTo>
                  <a:pt x="124" y="19"/>
                  <a:pt x="124" y="19"/>
                  <a:pt x="124" y="19"/>
                </a:cubicBezTo>
                <a:cubicBezTo>
                  <a:pt x="124" y="18"/>
                  <a:pt x="125" y="18"/>
                  <a:pt x="126" y="18"/>
                </a:cubicBezTo>
                <a:cubicBezTo>
                  <a:pt x="127" y="18"/>
                  <a:pt x="127" y="18"/>
                  <a:pt x="128" y="19"/>
                </a:cubicBezTo>
                <a:cubicBezTo>
                  <a:pt x="172" y="63"/>
                  <a:pt x="172" y="63"/>
                  <a:pt x="172" y="63"/>
                </a:cubicBezTo>
                <a:cubicBezTo>
                  <a:pt x="173" y="63"/>
                  <a:pt x="173" y="64"/>
                  <a:pt x="173" y="65"/>
                </a:cubicBezTo>
                <a:cubicBezTo>
                  <a:pt x="173" y="66"/>
                  <a:pt x="173" y="67"/>
                  <a:pt x="172" y="6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1" name="Freeform 262"/>
          <p:cNvSpPr>
            <a:spLocks noEditPoints="1"/>
          </p:cNvSpPr>
          <p:nvPr/>
        </p:nvSpPr>
        <p:spPr bwMode="auto">
          <a:xfrm>
            <a:off x="7099615" y="4544791"/>
            <a:ext cx="235176" cy="210201"/>
          </a:xfrm>
          <a:custGeom>
            <a:avLst/>
            <a:gdLst>
              <a:gd name="T0" fmla="*/ 61 w 170"/>
              <a:gd name="T1" fmla="*/ 97 h 152"/>
              <a:gd name="T2" fmla="*/ 61 w 170"/>
              <a:gd name="T3" fmla="*/ 103 h 152"/>
              <a:gd name="T4" fmla="*/ 57 w 170"/>
              <a:gd name="T5" fmla="*/ 109 h 152"/>
              <a:gd name="T6" fmla="*/ 55 w 170"/>
              <a:gd name="T7" fmla="*/ 109 h 152"/>
              <a:gd name="T8" fmla="*/ 50 w 170"/>
              <a:gd name="T9" fmla="*/ 107 h 152"/>
              <a:gd name="T10" fmla="*/ 2 w 170"/>
              <a:gd name="T11" fmla="*/ 59 h 152"/>
              <a:gd name="T12" fmla="*/ 0 w 170"/>
              <a:gd name="T13" fmla="*/ 55 h 152"/>
              <a:gd name="T14" fmla="*/ 2 w 170"/>
              <a:gd name="T15" fmla="*/ 50 h 152"/>
              <a:gd name="T16" fmla="*/ 50 w 170"/>
              <a:gd name="T17" fmla="*/ 2 h 152"/>
              <a:gd name="T18" fmla="*/ 57 w 170"/>
              <a:gd name="T19" fmla="*/ 1 h 152"/>
              <a:gd name="T20" fmla="*/ 61 w 170"/>
              <a:gd name="T21" fmla="*/ 6 h 152"/>
              <a:gd name="T22" fmla="*/ 61 w 170"/>
              <a:gd name="T23" fmla="*/ 13 h 152"/>
              <a:gd name="T24" fmla="*/ 23 w 170"/>
              <a:gd name="T25" fmla="*/ 50 h 152"/>
              <a:gd name="T26" fmla="*/ 21 w 170"/>
              <a:gd name="T27" fmla="*/ 55 h 152"/>
              <a:gd name="T28" fmla="*/ 23 w 170"/>
              <a:gd name="T29" fmla="*/ 59 h 152"/>
              <a:gd name="T30" fmla="*/ 61 w 170"/>
              <a:gd name="T31" fmla="*/ 97 h 152"/>
              <a:gd name="T32" fmla="*/ 170 w 170"/>
              <a:gd name="T33" fmla="*/ 100 h 152"/>
              <a:gd name="T34" fmla="*/ 168 w 170"/>
              <a:gd name="T35" fmla="*/ 113 h 152"/>
              <a:gd name="T36" fmla="*/ 164 w 170"/>
              <a:gd name="T37" fmla="*/ 126 h 152"/>
              <a:gd name="T38" fmla="*/ 160 w 170"/>
              <a:gd name="T39" fmla="*/ 138 h 152"/>
              <a:gd name="T40" fmla="*/ 156 w 170"/>
              <a:gd name="T41" fmla="*/ 146 h 152"/>
              <a:gd name="T42" fmla="*/ 154 w 170"/>
              <a:gd name="T43" fmla="*/ 150 h 152"/>
              <a:gd name="T44" fmla="*/ 152 w 170"/>
              <a:gd name="T45" fmla="*/ 152 h 152"/>
              <a:gd name="T46" fmla="*/ 151 w 170"/>
              <a:gd name="T47" fmla="*/ 151 h 152"/>
              <a:gd name="T48" fmla="*/ 149 w 170"/>
              <a:gd name="T49" fmla="*/ 148 h 152"/>
              <a:gd name="T50" fmla="*/ 139 w 170"/>
              <a:gd name="T51" fmla="*/ 95 h 152"/>
              <a:gd name="T52" fmla="*/ 122 w 170"/>
              <a:gd name="T53" fmla="*/ 84 h 152"/>
              <a:gd name="T54" fmla="*/ 97 w 170"/>
              <a:gd name="T55" fmla="*/ 79 h 152"/>
              <a:gd name="T56" fmla="*/ 97 w 170"/>
              <a:gd name="T57" fmla="*/ 103 h 152"/>
              <a:gd name="T58" fmla="*/ 93 w 170"/>
              <a:gd name="T59" fmla="*/ 109 h 152"/>
              <a:gd name="T60" fmla="*/ 91 w 170"/>
              <a:gd name="T61" fmla="*/ 109 h 152"/>
              <a:gd name="T62" fmla="*/ 87 w 170"/>
              <a:gd name="T63" fmla="*/ 107 h 152"/>
              <a:gd name="T64" fmla="*/ 38 w 170"/>
              <a:gd name="T65" fmla="*/ 59 h 152"/>
              <a:gd name="T66" fmla="*/ 37 w 170"/>
              <a:gd name="T67" fmla="*/ 55 h 152"/>
              <a:gd name="T68" fmla="*/ 38 w 170"/>
              <a:gd name="T69" fmla="*/ 50 h 152"/>
              <a:gd name="T70" fmla="*/ 87 w 170"/>
              <a:gd name="T71" fmla="*/ 2 h 152"/>
              <a:gd name="T72" fmla="*/ 93 w 170"/>
              <a:gd name="T73" fmla="*/ 1 h 152"/>
              <a:gd name="T74" fmla="*/ 97 w 170"/>
              <a:gd name="T75" fmla="*/ 6 h 152"/>
              <a:gd name="T76" fmla="*/ 97 w 170"/>
              <a:gd name="T77" fmla="*/ 31 h 152"/>
              <a:gd name="T78" fmla="*/ 154 w 170"/>
              <a:gd name="T79" fmla="*/ 52 h 152"/>
              <a:gd name="T80" fmla="*/ 170 w 170"/>
              <a:gd name="T81" fmla="*/ 10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52">
                <a:moveTo>
                  <a:pt x="61" y="97"/>
                </a:moveTo>
                <a:cubicBezTo>
                  <a:pt x="61" y="103"/>
                  <a:pt x="61" y="103"/>
                  <a:pt x="61" y="103"/>
                </a:cubicBezTo>
                <a:cubicBezTo>
                  <a:pt x="61" y="106"/>
                  <a:pt x="60" y="108"/>
                  <a:pt x="57" y="109"/>
                </a:cubicBezTo>
                <a:cubicBezTo>
                  <a:pt x="56" y="109"/>
                  <a:pt x="56" y="109"/>
                  <a:pt x="55" y="109"/>
                </a:cubicBezTo>
                <a:cubicBezTo>
                  <a:pt x="53" y="109"/>
                  <a:pt x="52" y="109"/>
                  <a:pt x="50" y="107"/>
                </a:cubicBezTo>
                <a:cubicBezTo>
                  <a:pt x="2" y="59"/>
                  <a:pt x="2" y="59"/>
                  <a:pt x="2" y="59"/>
                </a:cubicBezTo>
                <a:cubicBezTo>
                  <a:pt x="1" y="58"/>
                  <a:pt x="0" y="56"/>
                  <a:pt x="0" y="55"/>
                </a:cubicBezTo>
                <a:cubicBezTo>
                  <a:pt x="0" y="53"/>
                  <a:pt x="1" y="52"/>
                  <a:pt x="2" y="50"/>
                </a:cubicBezTo>
                <a:cubicBezTo>
                  <a:pt x="50" y="2"/>
                  <a:pt x="50" y="2"/>
                  <a:pt x="50" y="2"/>
                </a:cubicBezTo>
                <a:cubicBezTo>
                  <a:pt x="52" y="0"/>
                  <a:pt x="55" y="0"/>
                  <a:pt x="57" y="1"/>
                </a:cubicBezTo>
                <a:cubicBezTo>
                  <a:pt x="60" y="2"/>
                  <a:pt x="61" y="4"/>
                  <a:pt x="61" y="6"/>
                </a:cubicBezTo>
                <a:cubicBezTo>
                  <a:pt x="61" y="13"/>
                  <a:pt x="61" y="13"/>
                  <a:pt x="61" y="13"/>
                </a:cubicBezTo>
                <a:cubicBezTo>
                  <a:pt x="23" y="50"/>
                  <a:pt x="23" y="50"/>
                  <a:pt x="23" y="50"/>
                </a:cubicBezTo>
                <a:cubicBezTo>
                  <a:pt x="22" y="52"/>
                  <a:pt x="21" y="53"/>
                  <a:pt x="21" y="55"/>
                </a:cubicBezTo>
                <a:cubicBezTo>
                  <a:pt x="21" y="56"/>
                  <a:pt x="22" y="58"/>
                  <a:pt x="23" y="59"/>
                </a:cubicBezTo>
                <a:lnTo>
                  <a:pt x="61" y="97"/>
                </a:lnTo>
                <a:close/>
                <a:moveTo>
                  <a:pt x="170" y="100"/>
                </a:moveTo>
                <a:cubicBezTo>
                  <a:pt x="170" y="104"/>
                  <a:pt x="169" y="108"/>
                  <a:pt x="168" y="113"/>
                </a:cubicBezTo>
                <a:cubicBezTo>
                  <a:pt x="167" y="117"/>
                  <a:pt x="166" y="122"/>
                  <a:pt x="164" y="126"/>
                </a:cubicBezTo>
                <a:cubicBezTo>
                  <a:pt x="163" y="130"/>
                  <a:pt x="162" y="134"/>
                  <a:pt x="160" y="138"/>
                </a:cubicBezTo>
                <a:cubicBezTo>
                  <a:pt x="158" y="142"/>
                  <a:pt x="157" y="144"/>
                  <a:pt x="156" y="146"/>
                </a:cubicBezTo>
                <a:cubicBezTo>
                  <a:pt x="155" y="148"/>
                  <a:pt x="155" y="149"/>
                  <a:pt x="154" y="150"/>
                </a:cubicBezTo>
                <a:cubicBezTo>
                  <a:pt x="154" y="151"/>
                  <a:pt x="153" y="152"/>
                  <a:pt x="152" y="152"/>
                </a:cubicBezTo>
                <a:cubicBezTo>
                  <a:pt x="151" y="152"/>
                  <a:pt x="151" y="152"/>
                  <a:pt x="151" y="151"/>
                </a:cubicBezTo>
                <a:cubicBezTo>
                  <a:pt x="149" y="151"/>
                  <a:pt x="148" y="150"/>
                  <a:pt x="149" y="148"/>
                </a:cubicBezTo>
                <a:cubicBezTo>
                  <a:pt x="151" y="123"/>
                  <a:pt x="148" y="105"/>
                  <a:pt x="139" y="95"/>
                </a:cubicBezTo>
                <a:cubicBezTo>
                  <a:pt x="134" y="90"/>
                  <a:pt x="129" y="87"/>
                  <a:pt x="122" y="84"/>
                </a:cubicBezTo>
                <a:cubicBezTo>
                  <a:pt x="116" y="82"/>
                  <a:pt x="107" y="80"/>
                  <a:pt x="97" y="79"/>
                </a:cubicBezTo>
                <a:cubicBezTo>
                  <a:pt x="97" y="103"/>
                  <a:pt x="97" y="103"/>
                  <a:pt x="97" y="103"/>
                </a:cubicBezTo>
                <a:cubicBezTo>
                  <a:pt x="97" y="106"/>
                  <a:pt x="96" y="108"/>
                  <a:pt x="93" y="109"/>
                </a:cubicBezTo>
                <a:cubicBezTo>
                  <a:pt x="93" y="109"/>
                  <a:pt x="92" y="109"/>
                  <a:pt x="91" y="109"/>
                </a:cubicBezTo>
                <a:cubicBezTo>
                  <a:pt x="89" y="109"/>
                  <a:pt x="88" y="109"/>
                  <a:pt x="87" y="107"/>
                </a:cubicBezTo>
                <a:cubicBezTo>
                  <a:pt x="38" y="59"/>
                  <a:pt x="38" y="59"/>
                  <a:pt x="38" y="59"/>
                </a:cubicBezTo>
                <a:cubicBezTo>
                  <a:pt x="37" y="58"/>
                  <a:pt x="37" y="56"/>
                  <a:pt x="37" y="55"/>
                </a:cubicBezTo>
                <a:cubicBezTo>
                  <a:pt x="37" y="53"/>
                  <a:pt x="37" y="52"/>
                  <a:pt x="38" y="50"/>
                </a:cubicBezTo>
                <a:cubicBezTo>
                  <a:pt x="87" y="2"/>
                  <a:pt x="87" y="2"/>
                  <a:pt x="87" y="2"/>
                </a:cubicBezTo>
                <a:cubicBezTo>
                  <a:pt x="89" y="0"/>
                  <a:pt x="91" y="0"/>
                  <a:pt x="93" y="1"/>
                </a:cubicBezTo>
                <a:cubicBezTo>
                  <a:pt x="96" y="2"/>
                  <a:pt x="97" y="4"/>
                  <a:pt x="97" y="6"/>
                </a:cubicBezTo>
                <a:cubicBezTo>
                  <a:pt x="97" y="31"/>
                  <a:pt x="97" y="31"/>
                  <a:pt x="97" y="31"/>
                </a:cubicBezTo>
                <a:cubicBezTo>
                  <a:pt x="123" y="33"/>
                  <a:pt x="142" y="40"/>
                  <a:pt x="154" y="52"/>
                </a:cubicBezTo>
                <a:cubicBezTo>
                  <a:pt x="164" y="63"/>
                  <a:pt x="170" y="79"/>
                  <a:pt x="170"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2" name="Freeform 263"/>
          <p:cNvSpPr>
            <a:spLocks noEditPoints="1"/>
          </p:cNvSpPr>
          <p:nvPr/>
        </p:nvSpPr>
        <p:spPr bwMode="auto">
          <a:xfrm>
            <a:off x="7397226" y="4544791"/>
            <a:ext cx="233094" cy="210201"/>
          </a:xfrm>
          <a:custGeom>
            <a:avLst/>
            <a:gdLst>
              <a:gd name="T0" fmla="*/ 60 w 169"/>
              <a:gd name="T1" fmla="*/ 97 h 152"/>
              <a:gd name="T2" fmla="*/ 60 w 169"/>
              <a:gd name="T3" fmla="*/ 103 h 152"/>
              <a:gd name="T4" fmla="*/ 57 w 169"/>
              <a:gd name="T5" fmla="*/ 109 h 152"/>
              <a:gd name="T6" fmla="*/ 54 w 169"/>
              <a:gd name="T7" fmla="*/ 109 h 152"/>
              <a:gd name="T8" fmla="*/ 50 w 169"/>
              <a:gd name="T9" fmla="*/ 107 h 152"/>
              <a:gd name="T10" fmla="*/ 1 w 169"/>
              <a:gd name="T11" fmla="*/ 59 h 152"/>
              <a:gd name="T12" fmla="*/ 0 w 169"/>
              <a:gd name="T13" fmla="*/ 55 h 152"/>
              <a:gd name="T14" fmla="*/ 1 w 169"/>
              <a:gd name="T15" fmla="*/ 50 h 152"/>
              <a:gd name="T16" fmla="*/ 50 w 169"/>
              <a:gd name="T17" fmla="*/ 2 h 152"/>
              <a:gd name="T18" fmla="*/ 57 w 169"/>
              <a:gd name="T19" fmla="*/ 1 h 152"/>
              <a:gd name="T20" fmla="*/ 60 w 169"/>
              <a:gd name="T21" fmla="*/ 6 h 152"/>
              <a:gd name="T22" fmla="*/ 60 w 169"/>
              <a:gd name="T23" fmla="*/ 13 h 152"/>
              <a:gd name="T24" fmla="*/ 23 w 169"/>
              <a:gd name="T25" fmla="*/ 50 h 152"/>
              <a:gd name="T26" fmla="*/ 21 w 169"/>
              <a:gd name="T27" fmla="*/ 55 h 152"/>
              <a:gd name="T28" fmla="*/ 23 w 169"/>
              <a:gd name="T29" fmla="*/ 59 h 152"/>
              <a:gd name="T30" fmla="*/ 60 w 169"/>
              <a:gd name="T31" fmla="*/ 97 h 152"/>
              <a:gd name="T32" fmla="*/ 169 w 169"/>
              <a:gd name="T33" fmla="*/ 100 h 152"/>
              <a:gd name="T34" fmla="*/ 168 w 169"/>
              <a:gd name="T35" fmla="*/ 113 h 152"/>
              <a:gd name="T36" fmla="*/ 164 w 169"/>
              <a:gd name="T37" fmla="*/ 126 h 152"/>
              <a:gd name="T38" fmla="*/ 159 w 169"/>
              <a:gd name="T39" fmla="*/ 138 h 152"/>
              <a:gd name="T40" fmla="*/ 156 w 169"/>
              <a:gd name="T41" fmla="*/ 146 h 152"/>
              <a:gd name="T42" fmla="*/ 154 w 169"/>
              <a:gd name="T43" fmla="*/ 150 h 152"/>
              <a:gd name="T44" fmla="*/ 151 w 169"/>
              <a:gd name="T45" fmla="*/ 152 h 152"/>
              <a:gd name="T46" fmla="*/ 150 w 169"/>
              <a:gd name="T47" fmla="*/ 151 h 152"/>
              <a:gd name="T48" fmla="*/ 148 w 169"/>
              <a:gd name="T49" fmla="*/ 148 h 152"/>
              <a:gd name="T50" fmla="*/ 138 w 169"/>
              <a:gd name="T51" fmla="*/ 95 h 152"/>
              <a:gd name="T52" fmla="*/ 122 w 169"/>
              <a:gd name="T53" fmla="*/ 84 h 152"/>
              <a:gd name="T54" fmla="*/ 97 w 169"/>
              <a:gd name="T55" fmla="*/ 79 h 152"/>
              <a:gd name="T56" fmla="*/ 97 w 169"/>
              <a:gd name="T57" fmla="*/ 103 h 152"/>
              <a:gd name="T58" fmla="*/ 93 w 169"/>
              <a:gd name="T59" fmla="*/ 109 h 152"/>
              <a:gd name="T60" fmla="*/ 90 w 169"/>
              <a:gd name="T61" fmla="*/ 109 h 152"/>
              <a:gd name="T62" fmla="*/ 86 w 169"/>
              <a:gd name="T63" fmla="*/ 107 h 152"/>
              <a:gd name="T64" fmla="*/ 38 w 169"/>
              <a:gd name="T65" fmla="*/ 59 h 152"/>
              <a:gd name="T66" fmla="*/ 36 w 169"/>
              <a:gd name="T67" fmla="*/ 55 h 152"/>
              <a:gd name="T68" fmla="*/ 38 w 169"/>
              <a:gd name="T69" fmla="*/ 50 h 152"/>
              <a:gd name="T70" fmla="*/ 86 w 169"/>
              <a:gd name="T71" fmla="*/ 2 h 152"/>
              <a:gd name="T72" fmla="*/ 93 w 169"/>
              <a:gd name="T73" fmla="*/ 1 h 152"/>
              <a:gd name="T74" fmla="*/ 97 w 169"/>
              <a:gd name="T75" fmla="*/ 6 h 152"/>
              <a:gd name="T76" fmla="*/ 97 w 169"/>
              <a:gd name="T77" fmla="*/ 31 h 152"/>
              <a:gd name="T78" fmla="*/ 153 w 169"/>
              <a:gd name="T79" fmla="*/ 52 h 152"/>
              <a:gd name="T80" fmla="*/ 169 w 169"/>
              <a:gd name="T81" fmla="*/ 10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9" h="152">
                <a:moveTo>
                  <a:pt x="60" y="97"/>
                </a:moveTo>
                <a:cubicBezTo>
                  <a:pt x="60" y="103"/>
                  <a:pt x="60" y="103"/>
                  <a:pt x="60" y="103"/>
                </a:cubicBezTo>
                <a:cubicBezTo>
                  <a:pt x="60" y="106"/>
                  <a:pt x="59" y="108"/>
                  <a:pt x="57" y="109"/>
                </a:cubicBezTo>
                <a:cubicBezTo>
                  <a:pt x="56" y="109"/>
                  <a:pt x="55" y="109"/>
                  <a:pt x="54" y="109"/>
                </a:cubicBezTo>
                <a:cubicBezTo>
                  <a:pt x="52" y="109"/>
                  <a:pt x="51" y="109"/>
                  <a:pt x="50" y="107"/>
                </a:cubicBezTo>
                <a:cubicBezTo>
                  <a:pt x="1" y="59"/>
                  <a:pt x="1" y="59"/>
                  <a:pt x="1" y="59"/>
                </a:cubicBezTo>
                <a:cubicBezTo>
                  <a:pt x="0" y="58"/>
                  <a:pt x="0" y="56"/>
                  <a:pt x="0" y="55"/>
                </a:cubicBezTo>
                <a:cubicBezTo>
                  <a:pt x="0" y="53"/>
                  <a:pt x="0" y="52"/>
                  <a:pt x="1" y="50"/>
                </a:cubicBezTo>
                <a:cubicBezTo>
                  <a:pt x="50" y="2"/>
                  <a:pt x="50" y="2"/>
                  <a:pt x="50" y="2"/>
                </a:cubicBezTo>
                <a:cubicBezTo>
                  <a:pt x="52" y="0"/>
                  <a:pt x="54" y="0"/>
                  <a:pt x="57" y="1"/>
                </a:cubicBezTo>
                <a:cubicBezTo>
                  <a:pt x="59" y="2"/>
                  <a:pt x="60" y="4"/>
                  <a:pt x="60" y="6"/>
                </a:cubicBezTo>
                <a:cubicBezTo>
                  <a:pt x="60" y="13"/>
                  <a:pt x="60" y="13"/>
                  <a:pt x="60" y="13"/>
                </a:cubicBezTo>
                <a:cubicBezTo>
                  <a:pt x="23" y="50"/>
                  <a:pt x="23" y="50"/>
                  <a:pt x="23" y="50"/>
                </a:cubicBezTo>
                <a:cubicBezTo>
                  <a:pt x="21" y="52"/>
                  <a:pt x="21" y="53"/>
                  <a:pt x="21" y="55"/>
                </a:cubicBezTo>
                <a:cubicBezTo>
                  <a:pt x="21" y="56"/>
                  <a:pt x="21" y="58"/>
                  <a:pt x="23" y="59"/>
                </a:cubicBezTo>
                <a:lnTo>
                  <a:pt x="60" y="97"/>
                </a:lnTo>
                <a:close/>
                <a:moveTo>
                  <a:pt x="169" y="100"/>
                </a:moveTo>
                <a:cubicBezTo>
                  <a:pt x="169" y="104"/>
                  <a:pt x="169" y="108"/>
                  <a:pt x="168" y="113"/>
                </a:cubicBezTo>
                <a:cubicBezTo>
                  <a:pt x="166" y="117"/>
                  <a:pt x="165" y="122"/>
                  <a:pt x="164" y="126"/>
                </a:cubicBezTo>
                <a:cubicBezTo>
                  <a:pt x="163" y="130"/>
                  <a:pt x="161" y="134"/>
                  <a:pt x="159" y="138"/>
                </a:cubicBezTo>
                <a:cubicBezTo>
                  <a:pt x="158" y="142"/>
                  <a:pt x="156" y="144"/>
                  <a:pt x="156" y="146"/>
                </a:cubicBezTo>
                <a:cubicBezTo>
                  <a:pt x="155" y="148"/>
                  <a:pt x="154" y="149"/>
                  <a:pt x="154" y="150"/>
                </a:cubicBezTo>
                <a:cubicBezTo>
                  <a:pt x="153" y="151"/>
                  <a:pt x="152" y="152"/>
                  <a:pt x="151" y="152"/>
                </a:cubicBezTo>
                <a:cubicBezTo>
                  <a:pt x="151" y="152"/>
                  <a:pt x="150" y="152"/>
                  <a:pt x="150" y="151"/>
                </a:cubicBezTo>
                <a:cubicBezTo>
                  <a:pt x="149" y="151"/>
                  <a:pt x="148" y="150"/>
                  <a:pt x="148" y="148"/>
                </a:cubicBezTo>
                <a:cubicBezTo>
                  <a:pt x="151" y="123"/>
                  <a:pt x="147" y="105"/>
                  <a:pt x="138" y="95"/>
                </a:cubicBezTo>
                <a:cubicBezTo>
                  <a:pt x="134" y="90"/>
                  <a:pt x="129" y="87"/>
                  <a:pt x="122" y="84"/>
                </a:cubicBezTo>
                <a:cubicBezTo>
                  <a:pt x="115" y="82"/>
                  <a:pt x="107" y="80"/>
                  <a:pt x="97" y="79"/>
                </a:cubicBezTo>
                <a:cubicBezTo>
                  <a:pt x="97" y="103"/>
                  <a:pt x="97" y="103"/>
                  <a:pt x="97" y="103"/>
                </a:cubicBezTo>
                <a:cubicBezTo>
                  <a:pt x="97" y="106"/>
                  <a:pt x="95" y="108"/>
                  <a:pt x="93" y="109"/>
                </a:cubicBezTo>
                <a:cubicBezTo>
                  <a:pt x="92" y="109"/>
                  <a:pt x="91" y="109"/>
                  <a:pt x="90" y="109"/>
                </a:cubicBezTo>
                <a:cubicBezTo>
                  <a:pt x="89" y="109"/>
                  <a:pt x="87" y="109"/>
                  <a:pt x="86" y="107"/>
                </a:cubicBezTo>
                <a:cubicBezTo>
                  <a:pt x="38" y="59"/>
                  <a:pt x="38" y="59"/>
                  <a:pt x="38" y="59"/>
                </a:cubicBezTo>
                <a:cubicBezTo>
                  <a:pt x="37" y="58"/>
                  <a:pt x="36" y="56"/>
                  <a:pt x="36" y="55"/>
                </a:cubicBezTo>
                <a:cubicBezTo>
                  <a:pt x="36" y="53"/>
                  <a:pt x="37" y="52"/>
                  <a:pt x="38" y="50"/>
                </a:cubicBezTo>
                <a:cubicBezTo>
                  <a:pt x="86" y="2"/>
                  <a:pt x="86" y="2"/>
                  <a:pt x="86" y="2"/>
                </a:cubicBezTo>
                <a:cubicBezTo>
                  <a:pt x="88" y="0"/>
                  <a:pt x="90" y="0"/>
                  <a:pt x="93" y="1"/>
                </a:cubicBezTo>
                <a:cubicBezTo>
                  <a:pt x="95" y="2"/>
                  <a:pt x="97" y="4"/>
                  <a:pt x="97" y="6"/>
                </a:cubicBezTo>
                <a:cubicBezTo>
                  <a:pt x="97" y="31"/>
                  <a:pt x="97" y="31"/>
                  <a:pt x="97" y="31"/>
                </a:cubicBezTo>
                <a:cubicBezTo>
                  <a:pt x="122" y="33"/>
                  <a:pt x="141" y="40"/>
                  <a:pt x="153" y="52"/>
                </a:cubicBezTo>
                <a:cubicBezTo>
                  <a:pt x="164" y="63"/>
                  <a:pt x="169" y="79"/>
                  <a:pt x="169"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3" name="Freeform 264"/>
          <p:cNvSpPr>
            <a:spLocks noEditPoints="1"/>
          </p:cNvSpPr>
          <p:nvPr/>
        </p:nvSpPr>
        <p:spPr bwMode="auto">
          <a:xfrm>
            <a:off x="7692757" y="4540629"/>
            <a:ext cx="216445" cy="206040"/>
          </a:xfrm>
          <a:custGeom>
            <a:avLst/>
            <a:gdLst>
              <a:gd name="T0" fmla="*/ 155 w 158"/>
              <a:gd name="T1" fmla="*/ 63 h 150"/>
              <a:gd name="T2" fmla="*/ 121 w 158"/>
              <a:gd name="T3" fmla="*/ 96 h 150"/>
              <a:gd name="T4" fmla="*/ 129 w 158"/>
              <a:gd name="T5" fmla="*/ 144 h 150"/>
              <a:gd name="T6" fmla="*/ 128 w 158"/>
              <a:gd name="T7" fmla="*/ 149 h 150"/>
              <a:gd name="T8" fmla="*/ 125 w 158"/>
              <a:gd name="T9" fmla="*/ 150 h 150"/>
              <a:gd name="T10" fmla="*/ 121 w 158"/>
              <a:gd name="T11" fmla="*/ 149 h 150"/>
              <a:gd name="T12" fmla="*/ 79 w 158"/>
              <a:gd name="T13" fmla="*/ 127 h 150"/>
              <a:gd name="T14" fmla="*/ 36 w 158"/>
              <a:gd name="T15" fmla="*/ 149 h 150"/>
              <a:gd name="T16" fmla="*/ 33 w 158"/>
              <a:gd name="T17" fmla="*/ 150 h 150"/>
              <a:gd name="T18" fmla="*/ 29 w 158"/>
              <a:gd name="T19" fmla="*/ 149 h 150"/>
              <a:gd name="T20" fmla="*/ 29 w 158"/>
              <a:gd name="T21" fmla="*/ 144 h 150"/>
              <a:gd name="T22" fmla="*/ 37 w 158"/>
              <a:gd name="T23" fmla="*/ 96 h 150"/>
              <a:gd name="T24" fmla="*/ 2 w 158"/>
              <a:gd name="T25" fmla="*/ 63 h 150"/>
              <a:gd name="T26" fmla="*/ 0 w 158"/>
              <a:gd name="T27" fmla="*/ 57 h 150"/>
              <a:gd name="T28" fmla="*/ 5 w 158"/>
              <a:gd name="T29" fmla="*/ 54 h 150"/>
              <a:gd name="T30" fmla="*/ 53 w 158"/>
              <a:gd name="T31" fmla="*/ 47 h 150"/>
              <a:gd name="T32" fmla="*/ 74 w 158"/>
              <a:gd name="T33" fmla="*/ 4 h 150"/>
              <a:gd name="T34" fmla="*/ 79 w 158"/>
              <a:gd name="T35" fmla="*/ 0 h 150"/>
              <a:gd name="T36" fmla="*/ 83 w 158"/>
              <a:gd name="T37" fmla="*/ 4 h 150"/>
              <a:gd name="T38" fmla="*/ 105 w 158"/>
              <a:gd name="T39" fmla="*/ 47 h 150"/>
              <a:gd name="T40" fmla="*/ 152 w 158"/>
              <a:gd name="T41" fmla="*/ 54 h 150"/>
              <a:gd name="T42" fmla="*/ 157 w 158"/>
              <a:gd name="T43" fmla="*/ 57 h 150"/>
              <a:gd name="T44" fmla="*/ 155 w 158"/>
              <a:gd name="T45" fmla="*/ 63 h 150"/>
              <a:gd name="T46" fmla="*/ 112 w 158"/>
              <a:gd name="T47" fmla="*/ 88 h 150"/>
              <a:gd name="T48" fmla="*/ 137 w 158"/>
              <a:gd name="T49" fmla="*/ 64 h 150"/>
              <a:gd name="T50" fmla="*/ 103 w 158"/>
              <a:gd name="T51" fmla="*/ 59 h 150"/>
              <a:gd name="T52" fmla="*/ 97 w 158"/>
              <a:gd name="T53" fmla="*/ 58 h 150"/>
              <a:gd name="T54" fmla="*/ 94 w 158"/>
              <a:gd name="T55" fmla="*/ 53 h 150"/>
              <a:gd name="T56" fmla="*/ 79 w 158"/>
              <a:gd name="T57" fmla="*/ 22 h 150"/>
              <a:gd name="T58" fmla="*/ 79 w 158"/>
              <a:gd name="T59" fmla="*/ 113 h 150"/>
              <a:gd name="T60" fmla="*/ 84 w 158"/>
              <a:gd name="T61" fmla="*/ 116 h 150"/>
              <a:gd name="T62" fmla="*/ 114 w 158"/>
              <a:gd name="T63" fmla="*/ 132 h 150"/>
              <a:gd name="T64" fmla="*/ 109 w 158"/>
              <a:gd name="T65" fmla="*/ 98 h 150"/>
              <a:gd name="T66" fmla="*/ 108 w 158"/>
              <a:gd name="T67" fmla="*/ 92 h 150"/>
              <a:gd name="T68" fmla="*/ 112 w 158"/>
              <a:gd name="T69" fmla="*/ 8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8" h="150">
                <a:moveTo>
                  <a:pt x="155" y="63"/>
                </a:moveTo>
                <a:cubicBezTo>
                  <a:pt x="121" y="96"/>
                  <a:pt x="121" y="96"/>
                  <a:pt x="121" y="96"/>
                </a:cubicBezTo>
                <a:cubicBezTo>
                  <a:pt x="129" y="144"/>
                  <a:pt x="129" y="144"/>
                  <a:pt x="129" y="144"/>
                </a:cubicBezTo>
                <a:cubicBezTo>
                  <a:pt x="129" y="146"/>
                  <a:pt x="129" y="147"/>
                  <a:pt x="128" y="149"/>
                </a:cubicBezTo>
                <a:cubicBezTo>
                  <a:pt x="128" y="150"/>
                  <a:pt x="126" y="150"/>
                  <a:pt x="125" y="150"/>
                </a:cubicBezTo>
                <a:cubicBezTo>
                  <a:pt x="124" y="150"/>
                  <a:pt x="123" y="150"/>
                  <a:pt x="121" y="149"/>
                </a:cubicBezTo>
                <a:cubicBezTo>
                  <a:pt x="79" y="127"/>
                  <a:pt x="79" y="127"/>
                  <a:pt x="79" y="127"/>
                </a:cubicBezTo>
                <a:cubicBezTo>
                  <a:pt x="36" y="149"/>
                  <a:pt x="36" y="149"/>
                  <a:pt x="36" y="149"/>
                </a:cubicBezTo>
                <a:cubicBezTo>
                  <a:pt x="35" y="150"/>
                  <a:pt x="34" y="150"/>
                  <a:pt x="33" y="150"/>
                </a:cubicBezTo>
                <a:cubicBezTo>
                  <a:pt x="31" y="150"/>
                  <a:pt x="30" y="150"/>
                  <a:pt x="29" y="149"/>
                </a:cubicBezTo>
                <a:cubicBezTo>
                  <a:pt x="29" y="147"/>
                  <a:pt x="28" y="146"/>
                  <a:pt x="29" y="144"/>
                </a:cubicBezTo>
                <a:cubicBezTo>
                  <a:pt x="37" y="96"/>
                  <a:pt x="37" y="96"/>
                  <a:pt x="37" y="96"/>
                </a:cubicBezTo>
                <a:cubicBezTo>
                  <a:pt x="2" y="63"/>
                  <a:pt x="2" y="63"/>
                  <a:pt x="2" y="63"/>
                </a:cubicBezTo>
                <a:cubicBezTo>
                  <a:pt x="0" y="61"/>
                  <a:pt x="0" y="59"/>
                  <a:pt x="0" y="57"/>
                </a:cubicBezTo>
                <a:cubicBezTo>
                  <a:pt x="1" y="56"/>
                  <a:pt x="3" y="54"/>
                  <a:pt x="5" y="54"/>
                </a:cubicBezTo>
                <a:cubicBezTo>
                  <a:pt x="53" y="47"/>
                  <a:pt x="53" y="47"/>
                  <a:pt x="53" y="47"/>
                </a:cubicBezTo>
                <a:cubicBezTo>
                  <a:pt x="74" y="4"/>
                  <a:pt x="74" y="4"/>
                  <a:pt x="74" y="4"/>
                </a:cubicBezTo>
                <a:cubicBezTo>
                  <a:pt x="75" y="2"/>
                  <a:pt x="77" y="0"/>
                  <a:pt x="79" y="0"/>
                </a:cubicBezTo>
                <a:cubicBezTo>
                  <a:pt x="81" y="0"/>
                  <a:pt x="82" y="2"/>
                  <a:pt x="83" y="4"/>
                </a:cubicBezTo>
                <a:cubicBezTo>
                  <a:pt x="105" y="47"/>
                  <a:pt x="105" y="47"/>
                  <a:pt x="105" y="47"/>
                </a:cubicBezTo>
                <a:cubicBezTo>
                  <a:pt x="152" y="54"/>
                  <a:pt x="152" y="54"/>
                  <a:pt x="152" y="54"/>
                </a:cubicBezTo>
                <a:cubicBezTo>
                  <a:pt x="155" y="54"/>
                  <a:pt x="157" y="56"/>
                  <a:pt x="157" y="57"/>
                </a:cubicBezTo>
                <a:cubicBezTo>
                  <a:pt x="158" y="59"/>
                  <a:pt x="157" y="61"/>
                  <a:pt x="155" y="63"/>
                </a:cubicBezTo>
                <a:close/>
                <a:moveTo>
                  <a:pt x="112" y="88"/>
                </a:moveTo>
                <a:cubicBezTo>
                  <a:pt x="137" y="64"/>
                  <a:pt x="137" y="64"/>
                  <a:pt x="137" y="64"/>
                </a:cubicBezTo>
                <a:cubicBezTo>
                  <a:pt x="103" y="59"/>
                  <a:pt x="103" y="59"/>
                  <a:pt x="103" y="59"/>
                </a:cubicBezTo>
                <a:cubicBezTo>
                  <a:pt x="97" y="58"/>
                  <a:pt x="97" y="58"/>
                  <a:pt x="97" y="58"/>
                </a:cubicBezTo>
                <a:cubicBezTo>
                  <a:pt x="94" y="53"/>
                  <a:pt x="94" y="53"/>
                  <a:pt x="94" y="53"/>
                </a:cubicBezTo>
                <a:cubicBezTo>
                  <a:pt x="79" y="22"/>
                  <a:pt x="79" y="22"/>
                  <a:pt x="79" y="22"/>
                </a:cubicBezTo>
                <a:cubicBezTo>
                  <a:pt x="79" y="113"/>
                  <a:pt x="79" y="113"/>
                  <a:pt x="79" y="113"/>
                </a:cubicBezTo>
                <a:cubicBezTo>
                  <a:pt x="84" y="116"/>
                  <a:pt x="84" y="116"/>
                  <a:pt x="84" y="116"/>
                </a:cubicBezTo>
                <a:cubicBezTo>
                  <a:pt x="114" y="132"/>
                  <a:pt x="114" y="132"/>
                  <a:pt x="114" y="132"/>
                </a:cubicBezTo>
                <a:cubicBezTo>
                  <a:pt x="109" y="98"/>
                  <a:pt x="109" y="98"/>
                  <a:pt x="109" y="98"/>
                </a:cubicBezTo>
                <a:cubicBezTo>
                  <a:pt x="108" y="92"/>
                  <a:pt x="108" y="92"/>
                  <a:pt x="108" y="92"/>
                </a:cubicBezTo>
                <a:lnTo>
                  <a:pt x="112" y="8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4" name="Freeform 265"/>
          <p:cNvSpPr>
            <a:spLocks/>
          </p:cNvSpPr>
          <p:nvPr/>
        </p:nvSpPr>
        <p:spPr bwMode="auto">
          <a:xfrm>
            <a:off x="7971637" y="4569765"/>
            <a:ext cx="183146" cy="185228"/>
          </a:xfrm>
          <a:custGeom>
            <a:avLst/>
            <a:gdLst>
              <a:gd name="T0" fmla="*/ 133 w 134"/>
              <a:gd name="T1" fmla="*/ 9 h 134"/>
              <a:gd name="T2" fmla="*/ 72 w 134"/>
              <a:gd name="T3" fmla="*/ 130 h 134"/>
              <a:gd name="T4" fmla="*/ 67 w 134"/>
              <a:gd name="T5" fmla="*/ 134 h 134"/>
              <a:gd name="T6" fmla="*/ 66 w 134"/>
              <a:gd name="T7" fmla="*/ 133 h 134"/>
              <a:gd name="T8" fmla="*/ 62 w 134"/>
              <a:gd name="T9" fmla="*/ 131 h 134"/>
              <a:gd name="T10" fmla="*/ 61 w 134"/>
              <a:gd name="T11" fmla="*/ 127 h 134"/>
              <a:gd name="T12" fmla="*/ 61 w 134"/>
              <a:gd name="T13" fmla="*/ 73 h 134"/>
              <a:gd name="T14" fmla="*/ 6 w 134"/>
              <a:gd name="T15" fmla="*/ 73 h 134"/>
              <a:gd name="T16" fmla="*/ 3 w 134"/>
              <a:gd name="T17" fmla="*/ 72 h 134"/>
              <a:gd name="T18" fmla="*/ 1 w 134"/>
              <a:gd name="T19" fmla="*/ 68 h 134"/>
              <a:gd name="T20" fmla="*/ 1 w 134"/>
              <a:gd name="T21" fmla="*/ 64 h 134"/>
              <a:gd name="T22" fmla="*/ 4 w 134"/>
              <a:gd name="T23" fmla="*/ 62 h 134"/>
              <a:gd name="T24" fmla="*/ 125 w 134"/>
              <a:gd name="T25" fmla="*/ 1 h 134"/>
              <a:gd name="T26" fmla="*/ 127 w 134"/>
              <a:gd name="T27" fmla="*/ 0 h 134"/>
              <a:gd name="T28" fmla="*/ 132 w 134"/>
              <a:gd name="T29" fmla="*/ 2 h 134"/>
              <a:gd name="T30" fmla="*/ 133 w 134"/>
              <a:gd name="T31" fmla="*/ 5 h 134"/>
              <a:gd name="T32" fmla="*/ 133 w 134"/>
              <a:gd name="T33" fmla="*/ 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34">
                <a:moveTo>
                  <a:pt x="133" y="9"/>
                </a:moveTo>
                <a:cubicBezTo>
                  <a:pt x="72" y="130"/>
                  <a:pt x="72" y="130"/>
                  <a:pt x="72" y="130"/>
                </a:cubicBezTo>
                <a:cubicBezTo>
                  <a:pt x="71" y="132"/>
                  <a:pt x="69" y="134"/>
                  <a:pt x="67" y="134"/>
                </a:cubicBezTo>
                <a:cubicBezTo>
                  <a:pt x="67" y="134"/>
                  <a:pt x="66" y="133"/>
                  <a:pt x="66" y="133"/>
                </a:cubicBezTo>
                <a:cubicBezTo>
                  <a:pt x="64" y="133"/>
                  <a:pt x="63" y="132"/>
                  <a:pt x="62" y="131"/>
                </a:cubicBezTo>
                <a:cubicBezTo>
                  <a:pt x="61" y="130"/>
                  <a:pt x="61" y="129"/>
                  <a:pt x="61" y="127"/>
                </a:cubicBezTo>
                <a:cubicBezTo>
                  <a:pt x="61" y="73"/>
                  <a:pt x="61" y="73"/>
                  <a:pt x="61" y="73"/>
                </a:cubicBezTo>
                <a:cubicBezTo>
                  <a:pt x="6" y="73"/>
                  <a:pt x="6" y="73"/>
                  <a:pt x="6" y="73"/>
                </a:cubicBezTo>
                <a:cubicBezTo>
                  <a:pt x="5" y="73"/>
                  <a:pt x="4" y="73"/>
                  <a:pt x="3" y="72"/>
                </a:cubicBezTo>
                <a:cubicBezTo>
                  <a:pt x="2" y="71"/>
                  <a:pt x="1" y="70"/>
                  <a:pt x="1" y="68"/>
                </a:cubicBezTo>
                <a:cubicBezTo>
                  <a:pt x="0" y="67"/>
                  <a:pt x="0" y="66"/>
                  <a:pt x="1" y="64"/>
                </a:cubicBezTo>
                <a:cubicBezTo>
                  <a:pt x="2" y="63"/>
                  <a:pt x="2" y="62"/>
                  <a:pt x="4" y="62"/>
                </a:cubicBezTo>
                <a:cubicBezTo>
                  <a:pt x="125" y="1"/>
                  <a:pt x="125" y="1"/>
                  <a:pt x="125" y="1"/>
                </a:cubicBezTo>
                <a:cubicBezTo>
                  <a:pt x="126" y="1"/>
                  <a:pt x="126" y="0"/>
                  <a:pt x="127" y="0"/>
                </a:cubicBezTo>
                <a:cubicBezTo>
                  <a:pt x="129" y="0"/>
                  <a:pt x="131" y="1"/>
                  <a:pt x="132" y="2"/>
                </a:cubicBezTo>
                <a:cubicBezTo>
                  <a:pt x="133" y="3"/>
                  <a:pt x="133" y="4"/>
                  <a:pt x="133" y="5"/>
                </a:cubicBezTo>
                <a:cubicBezTo>
                  <a:pt x="134" y="7"/>
                  <a:pt x="133" y="8"/>
                  <a:pt x="133" y="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5" name="Freeform 266"/>
          <p:cNvSpPr>
            <a:spLocks noEditPoints="1"/>
          </p:cNvSpPr>
          <p:nvPr/>
        </p:nvSpPr>
        <p:spPr bwMode="auto">
          <a:xfrm>
            <a:off x="8217219" y="4553116"/>
            <a:ext cx="216445" cy="216445"/>
          </a:xfrm>
          <a:custGeom>
            <a:avLst/>
            <a:gdLst>
              <a:gd name="T0" fmla="*/ 158 w 158"/>
              <a:gd name="T1" fmla="*/ 112 h 158"/>
              <a:gd name="T2" fmla="*/ 158 w 158"/>
              <a:gd name="T3" fmla="*/ 130 h 158"/>
              <a:gd name="T4" fmla="*/ 157 w 158"/>
              <a:gd name="T5" fmla="*/ 133 h 158"/>
              <a:gd name="T6" fmla="*/ 155 w 158"/>
              <a:gd name="T7" fmla="*/ 133 h 158"/>
              <a:gd name="T8" fmla="*/ 134 w 158"/>
              <a:gd name="T9" fmla="*/ 133 h 158"/>
              <a:gd name="T10" fmla="*/ 134 w 158"/>
              <a:gd name="T11" fmla="*/ 155 h 158"/>
              <a:gd name="T12" fmla="*/ 133 w 158"/>
              <a:gd name="T13" fmla="*/ 157 h 158"/>
              <a:gd name="T14" fmla="*/ 131 w 158"/>
              <a:gd name="T15" fmla="*/ 158 h 158"/>
              <a:gd name="T16" fmla="*/ 112 w 158"/>
              <a:gd name="T17" fmla="*/ 158 h 158"/>
              <a:gd name="T18" fmla="*/ 110 w 158"/>
              <a:gd name="T19" fmla="*/ 157 h 158"/>
              <a:gd name="T20" fmla="*/ 109 w 158"/>
              <a:gd name="T21" fmla="*/ 155 h 158"/>
              <a:gd name="T22" fmla="*/ 109 w 158"/>
              <a:gd name="T23" fmla="*/ 133 h 158"/>
              <a:gd name="T24" fmla="*/ 28 w 158"/>
              <a:gd name="T25" fmla="*/ 133 h 158"/>
              <a:gd name="T26" fmla="*/ 26 w 158"/>
              <a:gd name="T27" fmla="*/ 133 h 158"/>
              <a:gd name="T28" fmla="*/ 25 w 158"/>
              <a:gd name="T29" fmla="*/ 130 h 158"/>
              <a:gd name="T30" fmla="*/ 25 w 158"/>
              <a:gd name="T31" fmla="*/ 49 h 158"/>
              <a:gd name="T32" fmla="*/ 4 w 158"/>
              <a:gd name="T33" fmla="*/ 49 h 158"/>
              <a:gd name="T34" fmla="*/ 1 w 158"/>
              <a:gd name="T35" fmla="*/ 48 h 158"/>
              <a:gd name="T36" fmla="*/ 0 w 158"/>
              <a:gd name="T37" fmla="*/ 46 h 158"/>
              <a:gd name="T38" fmla="*/ 0 w 158"/>
              <a:gd name="T39" fmla="*/ 28 h 158"/>
              <a:gd name="T40" fmla="*/ 1 w 158"/>
              <a:gd name="T41" fmla="*/ 25 h 158"/>
              <a:gd name="T42" fmla="*/ 4 w 158"/>
              <a:gd name="T43" fmla="*/ 25 h 158"/>
              <a:gd name="T44" fmla="*/ 25 w 158"/>
              <a:gd name="T45" fmla="*/ 25 h 158"/>
              <a:gd name="T46" fmla="*/ 25 w 158"/>
              <a:gd name="T47" fmla="*/ 3 h 158"/>
              <a:gd name="T48" fmla="*/ 26 w 158"/>
              <a:gd name="T49" fmla="*/ 1 h 158"/>
              <a:gd name="T50" fmla="*/ 28 w 158"/>
              <a:gd name="T51" fmla="*/ 0 h 158"/>
              <a:gd name="T52" fmla="*/ 46 w 158"/>
              <a:gd name="T53" fmla="*/ 0 h 158"/>
              <a:gd name="T54" fmla="*/ 48 w 158"/>
              <a:gd name="T55" fmla="*/ 1 h 158"/>
              <a:gd name="T56" fmla="*/ 49 w 158"/>
              <a:gd name="T57" fmla="*/ 3 h 158"/>
              <a:gd name="T58" fmla="*/ 49 w 158"/>
              <a:gd name="T59" fmla="*/ 25 h 158"/>
              <a:gd name="T60" fmla="*/ 129 w 158"/>
              <a:gd name="T61" fmla="*/ 25 h 158"/>
              <a:gd name="T62" fmla="*/ 153 w 158"/>
              <a:gd name="T63" fmla="*/ 1 h 158"/>
              <a:gd name="T64" fmla="*/ 155 w 158"/>
              <a:gd name="T65" fmla="*/ 0 h 158"/>
              <a:gd name="T66" fmla="*/ 157 w 158"/>
              <a:gd name="T67" fmla="*/ 1 h 158"/>
              <a:gd name="T68" fmla="*/ 158 w 158"/>
              <a:gd name="T69" fmla="*/ 3 h 158"/>
              <a:gd name="T70" fmla="*/ 157 w 158"/>
              <a:gd name="T71" fmla="*/ 6 h 158"/>
              <a:gd name="T72" fmla="*/ 134 w 158"/>
              <a:gd name="T73" fmla="*/ 29 h 158"/>
              <a:gd name="T74" fmla="*/ 134 w 158"/>
              <a:gd name="T75" fmla="*/ 109 h 158"/>
              <a:gd name="T76" fmla="*/ 155 w 158"/>
              <a:gd name="T77" fmla="*/ 109 h 158"/>
              <a:gd name="T78" fmla="*/ 157 w 158"/>
              <a:gd name="T79" fmla="*/ 110 h 158"/>
              <a:gd name="T80" fmla="*/ 158 w 158"/>
              <a:gd name="T81" fmla="*/ 112 h 158"/>
              <a:gd name="T82" fmla="*/ 49 w 158"/>
              <a:gd name="T83" fmla="*/ 105 h 158"/>
              <a:gd name="T84" fmla="*/ 105 w 158"/>
              <a:gd name="T85" fmla="*/ 49 h 158"/>
              <a:gd name="T86" fmla="*/ 49 w 158"/>
              <a:gd name="T87" fmla="*/ 49 h 158"/>
              <a:gd name="T88" fmla="*/ 49 w 158"/>
              <a:gd name="T89" fmla="*/ 105 h 158"/>
              <a:gd name="T90" fmla="*/ 53 w 158"/>
              <a:gd name="T91" fmla="*/ 109 h 158"/>
              <a:gd name="T92" fmla="*/ 109 w 158"/>
              <a:gd name="T93" fmla="*/ 109 h 158"/>
              <a:gd name="T94" fmla="*/ 109 w 158"/>
              <a:gd name="T95" fmla="*/ 53 h 158"/>
              <a:gd name="T96" fmla="*/ 53 w 158"/>
              <a:gd name="T97" fmla="*/ 10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158">
                <a:moveTo>
                  <a:pt x="158" y="112"/>
                </a:moveTo>
                <a:cubicBezTo>
                  <a:pt x="158" y="130"/>
                  <a:pt x="158" y="130"/>
                  <a:pt x="158" y="130"/>
                </a:cubicBezTo>
                <a:cubicBezTo>
                  <a:pt x="158" y="131"/>
                  <a:pt x="158" y="132"/>
                  <a:pt x="157" y="133"/>
                </a:cubicBezTo>
                <a:cubicBezTo>
                  <a:pt x="156" y="133"/>
                  <a:pt x="156" y="133"/>
                  <a:pt x="155" y="133"/>
                </a:cubicBezTo>
                <a:cubicBezTo>
                  <a:pt x="134" y="133"/>
                  <a:pt x="134" y="133"/>
                  <a:pt x="134" y="133"/>
                </a:cubicBezTo>
                <a:cubicBezTo>
                  <a:pt x="134" y="155"/>
                  <a:pt x="134" y="155"/>
                  <a:pt x="134" y="155"/>
                </a:cubicBezTo>
                <a:cubicBezTo>
                  <a:pt x="134" y="155"/>
                  <a:pt x="133" y="156"/>
                  <a:pt x="133" y="157"/>
                </a:cubicBezTo>
                <a:cubicBezTo>
                  <a:pt x="132" y="157"/>
                  <a:pt x="131" y="158"/>
                  <a:pt x="131" y="158"/>
                </a:cubicBezTo>
                <a:cubicBezTo>
                  <a:pt x="112" y="158"/>
                  <a:pt x="112" y="158"/>
                  <a:pt x="112" y="158"/>
                </a:cubicBezTo>
                <a:cubicBezTo>
                  <a:pt x="112" y="158"/>
                  <a:pt x="111" y="157"/>
                  <a:pt x="110" y="157"/>
                </a:cubicBezTo>
                <a:cubicBezTo>
                  <a:pt x="110" y="156"/>
                  <a:pt x="109" y="155"/>
                  <a:pt x="109" y="155"/>
                </a:cubicBezTo>
                <a:cubicBezTo>
                  <a:pt x="109" y="133"/>
                  <a:pt x="109" y="133"/>
                  <a:pt x="109" y="133"/>
                </a:cubicBezTo>
                <a:cubicBezTo>
                  <a:pt x="28" y="133"/>
                  <a:pt x="28" y="133"/>
                  <a:pt x="28" y="133"/>
                </a:cubicBezTo>
                <a:cubicBezTo>
                  <a:pt x="27" y="133"/>
                  <a:pt x="26" y="133"/>
                  <a:pt x="26" y="133"/>
                </a:cubicBezTo>
                <a:cubicBezTo>
                  <a:pt x="25" y="132"/>
                  <a:pt x="25" y="131"/>
                  <a:pt x="25" y="130"/>
                </a:cubicBezTo>
                <a:cubicBezTo>
                  <a:pt x="25" y="49"/>
                  <a:pt x="25" y="49"/>
                  <a:pt x="25" y="49"/>
                </a:cubicBezTo>
                <a:cubicBezTo>
                  <a:pt x="4" y="49"/>
                  <a:pt x="4" y="49"/>
                  <a:pt x="4" y="49"/>
                </a:cubicBezTo>
                <a:cubicBezTo>
                  <a:pt x="3" y="49"/>
                  <a:pt x="2" y="48"/>
                  <a:pt x="1" y="48"/>
                </a:cubicBezTo>
                <a:cubicBezTo>
                  <a:pt x="1" y="47"/>
                  <a:pt x="0" y="47"/>
                  <a:pt x="0" y="46"/>
                </a:cubicBezTo>
                <a:cubicBezTo>
                  <a:pt x="0" y="28"/>
                  <a:pt x="0" y="28"/>
                  <a:pt x="0" y="28"/>
                </a:cubicBezTo>
                <a:cubicBezTo>
                  <a:pt x="0" y="27"/>
                  <a:pt x="1" y="26"/>
                  <a:pt x="1" y="25"/>
                </a:cubicBezTo>
                <a:cubicBezTo>
                  <a:pt x="2" y="25"/>
                  <a:pt x="3" y="25"/>
                  <a:pt x="4" y="25"/>
                </a:cubicBezTo>
                <a:cubicBezTo>
                  <a:pt x="25" y="25"/>
                  <a:pt x="25" y="25"/>
                  <a:pt x="25" y="25"/>
                </a:cubicBezTo>
                <a:cubicBezTo>
                  <a:pt x="25" y="3"/>
                  <a:pt x="25" y="3"/>
                  <a:pt x="25" y="3"/>
                </a:cubicBezTo>
                <a:cubicBezTo>
                  <a:pt x="25" y="2"/>
                  <a:pt x="25" y="2"/>
                  <a:pt x="26" y="1"/>
                </a:cubicBezTo>
                <a:cubicBezTo>
                  <a:pt x="26" y="1"/>
                  <a:pt x="27" y="0"/>
                  <a:pt x="28" y="0"/>
                </a:cubicBezTo>
                <a:cubicBezTo>
                  <a:pt x="46" y="0"/>
                  <a:pt x="46" y="0"/>
                  <a:pt x="46" y="0"/>
                </a:cubicBezTo>
                <a:cubicBezTo>
                  <a:pt x="47" y="0"/>
                  <a:pt x="47" y="1"/>
                  <a:pt x="48" y="1"/>
                </a:cubicBezTo>
                <a:cubicBezTo>
                  <a:pt x="49" y="2"/>
                  <a:pt x="49" y="2"/>
                  <a:pt x="49" y="3"/>
                </a:cubicBezTo>
                <a:cubicBezTo>
                  <a:pt x="49" y="25"/>
                  <a:pt x="49" y="25"/>
                  <a:pt x="49" y="25"/>
                </a:cubicBezTo>
                <a:cubicBezTo>
                  <a:pt x="129" y="25"/>
                  <a:pt x="129" y="25"/>
                  <a:pt x="129" y="25"/>
                </a:cubicBezTo>
                <a:cubicBezTo>
                  <a:pt x="153" y="1"/>
                  <a:pt x="153" y="1"/>
                  <a:pt x="153" y="1"/>
                </a:cubicBezTo>
                <a:cubicBezTo>
                  <a:pt x="153" y="1"/>
                  <a:pt x="154" y="0"/>
                  <a:pt x="155" y="0"/>
                </a:cubicBezTo>
                <a:cubicBezTo>
                  <a:pt x="156" y="0"/>
                  <a:pt x="156" y="1"/>
                  <a:pt x="157" y="1"/>
                </a:cubicBezTo>
                <a:cubicBezTo>
                  <a:pt x="158" y="2"/>
                  <a:pt x="158" y="3"/>
                  <a:pt x="158" y="3"/>
                </a:cubicBezTo>
                <a:cubicBezTo>
                  <a:pt x="158" y="4"/>
                  <a:pt x="158" y="5"/>
                  <a:pt x="157" y="6"/>
                </a:cubicBezTo>
                <a:cubicBezTo>
                  <a:pt x="134" y="29"/>
                  <a:pt x="134" y="29"/>
                  <a:pt x="134" y="29"/>
                </a:cubicBezTo>
                <a:cubicBezTo>
                  <a:pt x="134" y="109"/>
                  <a:pt x="134" y="109"/>
                  <a:pt x="134" y="109"/>
                </a:cubicBezTo>
                <a:cubicBezTo>
                  <a:pt x="155" y="109"/>
                  <a:pt x="155" y="109"/>
                  <a:pt x="155" y="109"/>
                </a:cubicBezTo>
                <a:cubicBezTo>
                  <a:pt x="156" y="109"/>
                  <a:pt x="156" y="110"/>
                  <a:pt x="157" y="110"/>
                </a:cubicBezTo>
                <a:cubicBezTo>
                  <a:pt x="158" y="111"/>
                  <a:pt x="158" y="111"/>
                  <a:pt x="158" y="112"/>
                </a:cubicBezTo>
                <a:close/>
                <a:moveTo>
                  <a:pt x="49" y="105"/>
                </a:moveTo>
                <a:cubicBezTo>
                  <a:pt x="105" y="49"/>
                  <a:pt x="105" y="49"/>
                  <a:pt x="105" y="49"/>
                </a:cubicBezTo>
                <a:cubicBezTo>
                  <a:pt x="49" y="49"/>
                  <a:pt x="49" y="49"/>
                  <a:pt x="49" y="49"/>
                </a:cubicBezTo>
                <a:lnTo>
                  <a:pt x="49" y="105"/>
                </a:lnTo>
                <a:close/>
                <a:moveTo>
                  <a:pt x="53" y="109"/>
                </a:moveTo>
                <a:cubicBezTo>
                  <a:pt x="109" y="109"/>
                  <a:pt x="109" y="109"/>
                  <a:pt x="109" y="109"/>
                </a:cubicBezTo>
                <a:cubicBezTo>
                  <a:pt x="109" y="53"/>
                  <a:pt x="109" y="53"/>
                  <a:pt x="109" y="53"/>
                </a:cubicBezTo>
                <a:lnTo>
                  <a:pt x="53" y="10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6" name="Freeform 267"/>
          <p:cNvSpPr>
            <a:spLocks noEditPoints="1"/>
          </p:cNvSpPr>
          <p:nvPr/>
        </p:nvSpPr>
        <p:spPr bwMode="auto">
          <a:xfrm>
            <a:off x="8496099" y="4553116"/>
            <a:ext cx="135278" cy="201877"/>
          </a:xfrm>
          <a:custGeom>
            <a:avLst/>
            <a:gdLst>
              <a:gd name="T0" fmla="*/ 94 w 97"/>
              <a:gd name="T1" fmla="*/ 40 h 146"/>
              <a:gd name="T2" fmla="*/ 66 w 97"/>
              <a:gd name="T3" fmla="*/ 85 h 146"/>
              <a:gd name="T4" fmla="*/ 31 w 97"/>
              <a:gd name="T5" fmla="*/ 100 h 146"/>
              <a:gd name="T6" fmla="*/ 27 w 97"/>
              <a:gd name="T7" fmla="*/ 112 h 146"/>
              <a:gd name="T8" fmla="*/ 36 w 97"/>
              <a:gd name="T9" fmla="*/ 127 h 146"/>
              <a:gd name="T10" fmla="*/ 18 w 97"/>
              <a:gd name="T11" fmla="*/ 146 h 146"/>
              <a:gd name="T12" fmla="*/ 0 w 97"/>
              <a:gd name="T13" fmla="*/ 127 h 146"/>
              <a:gd name="T14" fmla="*/ 9 w 97"/>
              <a:gd name="T15" fmla="*/ 112 h 146"/>
              <a:gd name="T16" fmla="*/ 2 w 97"/>
              <a:gd name="T17" fmla="*/ 28 h 146"/>
              <a:gd name="T18" fmla="*/ 5 w 97"/>
              <a:gd name="T19" fmla="*/ 6 h 146"/>
              <a:gd name="T20" fmla="*/ 31 w 97"/>
              <a:gd name="T21" fmla="*/ 6 h 146"/>
              <a:gd name="T22" fmla="*/ 34 w 97"/>
              <a:gd name="T23" fmla="*/ 28 h 146"/>
              <a:gd name="T24" fmla="*/ 27 w 97"/>
              <a:gd name="T25" fmla="*/ 81 h 146"/>
              <a:gd name="T26" fmla="*/ 50 w 97"/>
              <a:gd name="T27" fmla="*/ 73 h 146"/>
              <a:gd name="T28" fmla="*/ 62 w 97"/>
              <a:gd name="T29" fmla="*/ 66 h 146"/>
              <a:gd name="T30" fmla="*/ 69 w 97"/>
              <a:gd name="T31" fmla="*/ 55 h 146"/>
              <a:gd name="T32" fmla="*/ 63 w 97"/>
              <a:gd name="T33" fmla="*/ 40 h 146"/>
              <a:gd name="T34" fmla="*/ 66 w 97"/>
              <a:gd name="T35" fmla="*/ 18 h 146"/>
              <a:gd name="T36" fmla="*/ 91 w 97"/>
              <a:gd name="T37" fmla="*/ 18 h 146"/>
              <a:gd name="T38" fmla="*/ 24 w 97"/>
              <a:gd name="T39" fmla="*/ 25 h 146"/>
              <a:gd name="T40" fmla="*/ 24 w 97"/>
              <a:gd name="T41" fmla="*/ 12 h 146"/>
              <a:gd name="T42" fmla="*/ 12 w 97"/>
              <a:gd name="T43" fmla="*/ 12 h 146"/>
              <a:gd name="T44" fmla="*/ 12 w 97"/>
              <a:gd name="T45" fmla="*/ 25 h 146"/>
              <a:gd name="T46" fmla="*/ 24 w 97"/>
              <a:gd name="T47" fmla="*/ 25 h 146"/>
              <a:gd name="T48" fmla="*/ 27 w 97"/>
              <a:gd name="T49" fmla="*/ 127 h 146"/>
              <a:gd name="T50" fmla="*/ 18 w 97"/>
              <a:gd name="T51" fmla="*/ 118 h 146"/>
              <a:gd name="T52" fmla="*/ 9 w 97"/>
              <a:gd name="T53" fmla="*/ 127 h 146"/>
              <a:gd name="T54" fmla="*/ 18 w 97"/>
              <a:gd name="T55" fmla="*/ 136 h 146"/>
              <a:gd name="T56" fmla="*/ 85 w 97"/>
              <a:gd name="T57" fmla="*/ 37 h 146"/>
              <a:gd name="T58" fmla="*/ 85 w 97"/>
              <a:gd name="T59" fmla="*/ 24 h 146"/>
              <a:gd name="T60" fmla="*/ 72 w 97"/>
              <a:gd name="T61" fmla="*/ 24 h 146"/>
              <a:gd name="T62" fmla="*/ 72 w 97"/>
              <a:gd name="T63" fmla="*/ 37 h 146"/>
              <a:gd name="T64" fmla="*/ 85 w 97"/>
              <a:gd name="T65" fmla="*/ 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46">
                <a:moveTo>
                  <a:pt x="97" y="31"/>
                </a:moveTo>
                <a:cubicBezTo>
                  <a:pt x="97" y="34"/>
                  <a:pt x="96" y="37"/>
                  <a:pt x="94" y="40"/>
                </a:cubicBezTo>
                <a:cubicBezTo>
                  <a:pt x="92" y="42"/>
                  <a:pt x="90" y="45"/>
                  <a:pt x="88" y="46"/>
                </a:cubicBezTo>
                <a:cubicBezTo>
                  <a:pt x="87" y="64"/>
                  <a:pt x="80" y="77"/>
                  <a:pt x="66" y="85"/>
                </a:cubicBezTo>
                <a:cubicBezTo>
                  <a:pt x="62" y="88"/>
                  <a:pt x="55" y="90"/>
                  <a:pt x="47" y="93"/>
                </a:cubicBezTo>
                <a:cubicBezTo>
                  <a:pt x="39" y="96"/>
                  <a:pt x="34" y="98"/>
                  <a:pt x="31" y="100"/>
                </a:cubicBezTo>
                <a:cubicBezTo>
                  <a:pt x="28" y="102"/>
                  <a:pt x="27" y="105"/>
                  <a:pt x="27" y="109"/>
                </a:cubicBezTo>
                <a:cubicBezTo>
                  <a:pt x="27" y="112"/>
                  <a:pt x="27" y="112"/>
                  <a:pt x="27" y="112"/>
                </a:cubicBezTo>
                <a:cubicBezTo>
                  <a:pt x="30" y="113"/>
                  <a:pt x="32" y="115"/>
                  <a:pt x="34" y="118"/>
                </a:cubicBezTo>
                <a:cubicBezTo>
                  <a:pt x="35" y="121"/>
                  <a:pt x="36" y="124"/>
                  <a:pt x="36" y="127"/>
                </a:cubicBezTo>
                <a:cubicBezTo>
                  <a:pt x="36" y="132"/>
                  <a:pt x="34" y="137"/>
                  <a:pt x="31" y="140"/>
                </a:cubicBezTo>
                <a:cubicBezTo>
                  <a:pt x="27" y="144"/>
                  <a:pt x="23" y="146"/>
                  <a:pt x="18" y="146"/>
                </a:cubicBezTo>
                <a:cubicBezTo>
                  <a:pt x="13" y="146"/>
                  <a:pt x="9" y="144"/>
                  <a:pt x="5" y="140"/>
                </a:cubicBezTo>
                <a:cubicBezTo>
                  <a:pt x="2" y="137"/>
                  <a:pt x="0" y="132"/>
                  <a:pt x="0" y="127"/>
                </a:cubicBezTo>
                <a:cubicBezTo>
                  <a:pt x="0" y="124"/>
                  <a:pt x="1" y="121"/>
                  <a:pt x="2" y="118"/>
                </a:cubicBezTo>
                <a:cubicBezTo>
                  <a:pt x="4" y="115"/>
                  <a:pt x="6" y="113"/>
                  <a:pt x="9" y="112"/>
                </a:cubicBezTo>
                <a:cubicBezTo>
                  <a:pt x="9" y="34"/>
                  <a:pt x="9" y="34"/>
                  <a:pt x="9" y="34"/>
                </a:cubicBezTo>
                <a:cubicBezTo>
                  <a:pt x="6" y="33"/>
                  <a:pt x="4" y="30"/>
                  <a:pt x="2" y="28"/>
                </a:cubicBezTo>
                <a:cubicBezTo>
                  <a:pt x="1" y="25"/>
                  <a:pt x="0" y="22"/>
                  <a:pt x="0" y="18"/>
                </a:cubicBezTo>
                <a:cubicBezTo>
                  <a:pt x="0" y="13"/>
                  <a:pt x="2" y="9"/>
                  <a:pt x="5" y="6"/>
                </a:cubicBezTo>
                <a:cubicBezTo>
                  <a:pt x="9" y="2"/>
                  <a:pt x="13" y="0"/>
                  <a:pt x="18" y="0"/>
                </a:cubicBezTo>
                <a:cubicBezTo>
                  <a:pt x="23" y="0"/>
                  <a:pt x="27" y="2"/>
                  <a:pt x="31" y="6"/>
                </a:cubicBezTo>
                <a:cubicBezTo>
                  <a:pt x="34" y="9"/>
                  <a:pt x="36" y="13"/>
                  <a:pt x="36" y="18"/>
                </a:cubicBezTo>
                <a:cubicBezTo>
                  <a:pt x="36" y="22"/>
                  <a:pt x="35" y="25"/>
                  <a:pt x="34" y="28"/>
                </a:cubicBezTo>
                <a:cubicBezTo>
                  <a:pt x="32" y="30"/>
                  <a:pt x="30" y="33"/>
                  <a:pt x="27" y="34"/>
                </a:cubicBezTo>
                <a:cubicBezTo>
                  <a:pt x="27" y="81"/>
                  <a:pt x="27" y="81"/>
                  <a:pt x="27" y="81"/>
                </a:cubicBezTo>
                <a:cubicBezTo>
                  <a:pt x="30" y="80"/>
                  <a:pt x="35" y="78"/>
                  <a:pt x="42" y="76"/>
                </a:cubicBezTo>
                <a:cubicBezTo>
                  <a:pt x="45" y="75"/>
                  <a:pt x="48" y="74"/>
                  <a:pt x="50" y="73"/>
                </a:cubicBezTo>
                <a:cubicBezTo>
                  <a:pt x="52" y="72"/>
                  <a:pt x="54" y="71"/>
                  <a:pt x="57" y="70"/>
                </a:cubicBezTo>
                <a:cubicBezTo>
                  <a:pt x="59" y="69"/>
                  <a:pt x="61" y="68"/>
                  <a:pt x="62" y="66"/>
                </a:cubicBezTo>
                <a:cubicBezTo>
                  <a:pt x="63" y="65"/>
                  <a:pt x="65" y="63"/>
                  <a:pt x="66" y="61"/>
                </a:cubicBezTo>
                <a:cubicBezTo>
                  <a:pt x="67" y="60"/>
                  <a:pt x="68" y="57"/>
                  <a:pt x="69" y="55"/>
                </a:cubicBezTo>
                <a:cubicBezTo>
                  <a:pt x="69" y="52"/>
                  <a:pt x="69" y="50"/>
                  <a:pt x="69" y="46"/>
                </a:cubicBezTo>
                <a:cubicBezTo>
                  <a:pt x="67" y="45"/>
                  <a:pt x="64" y="42"/>
                  <a:pt x="63" y="40"/>
                </a:cubicBezTo>
                <a:cubicBezTo>
                  <a:pt x="61" y="37"/>
                  <a:pt x="60" y="34"/>
                  <a:pt x="60" y="31"/>
                </a:cubicBezTo>
                <a:cubicBezTo>
                  <a:pt x="60" y="26"/>
                  <a:pt x="62" y="21"/>
                  <a:pt x="66" y="18"/>
                </a:cubicBezTo>
                <a:cubicBezTo>
                  <a:pt x="69" y="14"/>
                  <a:pt x="73" y="12"/>
                  <a:pt x="78" y="12"/>
                </a:cubicBezTo>
                <a:cubicBezTo>
                  <a:pt x="83" y="12"/>
                  <a:pt x="88" y="14"/>
                  <a:pt x="91" y="18"/>
                </a:cubicBezTo>
                <a:cubicBezTo>
                  <a:pt x="95" y="21"/>
                  <a:pt x="97" y="26"/>
                  <a:pt x="97" y="31"/>
                </a:cubicBezTo>
                <a:close/>
                <a:moveTo>
                  <a:pt x="24" y="25"/>
                </a:moveTo>
                <a:cubicBezTo>
                  <a:pt x="26" y="23"/>
                  <a:pt x="27" y="21"/>
                  <a:pt x="27" y="18"/>
                </a:cubicBezTo>
                <a:cubicBezTo>
                  <a:pt x="27" y="16"/>
                  <a:pt x="26" y="14"/>
                  <a:pt x="24" y="12"/>
                </a:cubicBezTo>
                <a:cubicBezTo>
                  <a:pt x="23" y="10"/>
                  <a:pt x="20" y="9"/>
                  <a:pt x="18" y="9"/>
                </a:cubicBezTo>
                <a:cubicBezTo>
                  <a:pt x="15" y="9"/>
                  <a:pt x="13" y="10"/>
                  <a:pt x="12" y="12"/>
                </a:cubicBezTo>
                <a:cubicBezTo>
                  <a:pt x="10" y="14"/>
                  <a:pt x="9" y="16"/>
                  <a:pt x="9" y="18"/>
                </a:cubicBezTo>
                <a:cubicBezTo>
                  <a:pt x="9" y="21"/>
                  <a:pt x="10" y="23"/>
                  <a:pt x="12" y="25"/>
                </a:cubicBezTo>
                <a:cubicBezTo>
                  <a:pt x="13" y="27"/>
                  <a:pt x="15" y="28"/>
                  <a:pt x="18" y="28"/>
                </a:cubicBezTo>
                <a:cubicBezTo>
                  <a:pt x="20" y="28"/>
                  <a:pt x="23" y="27"/>
                  <a:pt x="24" y="25"/>
                </a:cubicBezTo>
                <a:close/>
                <a:moveTo>
                  <a:pt x="24" y="134"/>
                </a:moveTo>
                <a:cubicBezTo>
                  <a:pt x="26" y="132"/>
                  <a:pt x="27" y="130"/>
                  <a:pt x="27" y="127"/>
                </a:cubicBezTo>
                <a:cubicBezTo>
                  <a:pt x="27" y="125"/>
                  <a:pt x="26" y="123"/>
                  <a:pt x="24" y="121"/>
                </a:cubicBezTo>
                <a:cubicBezTo>
                  <a:pt x="23" y="119"/>
                  <a:pt x="20" y="118"/>
                  <a:pt x="18" y="118"/>
                </a:cubicBezTo>
                <a:cubicBezTo>
                  <a:pt x="15" y="118"/>
                  <a:pt x="13" y="119"/>
                  <a:pt x="12" y="121"/>
                </a:cubicBezTo>
                <a:cubicBezTo>
                  <a:pt x="10" y="123"/>
                  <a:pt x="9" y="125"/>
                  <a:pt x="9" y="127"/>
                </a:cubicBezTo>
                <a:cubicBezTo>
                  <a:pt x="9" y="130"/>
                  <a:pt x="10" y="132"/>
                  <a:pt x="12" y="134"/>
                </a:cubicBezTo>
                <a:cubicBezTo>
                  <a:pt x="13" y="136"/>
                  <a:pt x="15" y="136"/>
                  <a:pt x="18" y="136"/>
                </a:cubicBezTo>
                <a:cubicBezTo>
                  <a:pt x="20" y="136"/>
                  <a:pt x="23" y="136"/>
                  <a:pt x="24" y="134"/>
                </a:cubicBezTo>
                <a:close/>
                <a:moveTo>
                  <a:pt x="85" y="37"/>
                </a:moveTo>
                <a:cubicBezTo>
                  <a:pt x="87" y="35"/>
                  <a:pt x="88" y="33"/>
                  <a:pt x="88" y="31"/>
                </a:cubicBezTo>
                <a:cubicBezTo>
                  <a:pt x="88" y="28"/>
                  <a:pt x="87" y="26"/>
                  <a:pt x="85" y="24"/>
                </a:cubicBezTo>
                <a:cubicBezTo>
                  <a:pt x="83" y="22"/>
                  <a:pt x="81" y="21"/>
                  <a:pt x="78" y="21"/>
                </a:cubicBezTo>
                <a:cubicBezTo>
                  <a:pt x="76" y="21"/>
                  <a:pt x="74" y="22"/>
                  <a:pt x="72" y="24"/>
                </a:cubicBezTo>
                <a:cubicBezTo>
                  <a:pt x="70" y="26"/>
                  <a:pt x="69" y="28"/>
                  <a:pt x="69" y="31"/>
                </a:cubicBezTo>
                <a:cubicBezTo>
                  <a:pt x="69" y="33"/>
                  <a:pt x="70" y="35"/>
                  <a:pt x="72" y="37"/>
                </a:cubicBezTo>
                <a:cubicBezTo>
                  <a:pt x="74" y="39"/>
                  <a:pt x="76" y="40"/>
                  <a:pt x="78" y="40"/>
                </a:cubicBezTo>
                <a:cubicBezTo>
                  <a:pt x="81" y="40"/>
                  <a:pt x="83" y="39"/>
                  <a:pt x="85" y="3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7" name="Freeform 268"/>
          <p:cNvSpPr>
            <a:spLocks noEditPoints="1"/>
          </p:cNvSpPr>
          <p:nvPr/>
        </p:nvSpPr>
        <p:spPr bwMode="auto">
          <a:xfrm>
            <a:off x="8691732" y="4536466"/>
            <a:ext cx="218527" cy="218527"/>
          </a:xfrm>
          <a:custGeom>
            <a:avLst/>
            <a:gdLst>
              <a:gd name="T0" fmla="*/ 36 w 157"/>
              <a:gd name="T1" fmla="*/ 103 h 158"/>
              <a:gd name="T2" fmla="*/ 33 w 157"/>
              <a:gd name="T3" fmla="*/ 106 h 158"/>
              <a:gd name="T4" fmla="*/ 0 w 157"/>
              <a:gd name="T5" fmla="*/ 105 h 158"/>
              <a:gd name="T6" fmla="*/ 0 w 157"/>
              <a:gd name="T7" fmla="*/ 101 h 158"/>
              <a:gd name="T8" fmla="*/ 33 w 157"/>
              <a:gd name="T9" fmla="*/ 100 h 158"/>
              <a:gd name="T10" fmla="*/ 97 w 157"/>
              <a:gd name="T11" fmla="*/ 47 h 158"/>
              <a:gd name="T12" fmla="*/ 49 w 157"/>
              <a:gd name="T13" fmla="*/ 23 h 158"/>
              <a:gd name="T14" fmla="*/ 36 w 157"/>
              <a:gd name="T15" fmla="*/ 22 h 158"/>
              <a:gd name="T16" fmla="*/ 19 w 157"/>
              <a:gd name="T17" fmla="*/ 43 h 158"/>
              <a:gd name="T18" fmla="*/ 48 w 157"/>
              <a:gd name="T19" fmla="*/ 75 h 158"/>
              <a:gd name="T20" fmla="*/ 41 w 157"/>
              <a:gd name="T21" fmla="*/ 94 h 158"/>
              <a:gd name="T22" fmla="*/ 1 w 157"/>
              <a:gd name="T23" fmla="*/ 43 h 158"/>
              <a:gd name="T24" fmla="*/ 23 w 157"/>
              <a:gd name="T25" fmla="*/ 10 h 158"/>
              <a:gd name="T26" fmla="*/ 61 w 157"/>
              <a:gd name="T27" fmla="*/ 10 h 158"/>
              <a:gd name="T28" fmla="*/ 97 w 157"/>
              <a:gd name="T29" fmla="*/ 47 h 158"/>
              <a:gd name="T30" fmla="*/ 17 w 157"/>
              <a:gd name="T31" fmla="*/ 145 h 158"/>
              <a:gd name="T32" fmla="*/ 13 w 157"/>
              <a:gd name="T33" fmla="*/ 145 h 158"/>
              <a:gd name="T34" fmla="*/ 13 w 157"/>
              <a:gd name="T35" fmla="*/ 140 h 158"/>
              <a:gd name="T36" fmla="*/ 39 w 157"/>
              <a:gd name="T37" fmla="*/ 115 h 158"/>
              <a:gd name="T38" fmla="*/ 42 w 157"/>
              <a:gd name="T39" fmla="*/ 118 h 158"/>
              <a:gd name="T40" fmla="*/ 57 w 157"/>
              <a:gd name="T41" fmla="*/ 124 h 158"/>
              <a:gd name="T42" fmla="*/ 56 w 157"/>
              <a:gd name="T43" fmla="*/ 157 h 158"/>
              <a:gd name="T44" fmla="*/ 52 w 157"/>
              <a:gd name="T45" fmla="*/ 157 h 158"/>
              <a:gd name="T46" fmla="*/ 51 w 157"/>
              <a:gd name="T47" fmla="*/ 124 h 158"/>
              <a:gd name="T48" fmla="*/ 54 w 157"/>
              <a:gd name="T49" fmla="*/ 121 h 158"/>
              <a:gd name="T50" fmla="*/ 57 w 157"/>
              <a:gd name="T51" fmla="*/ 124 h 158"/>
              <a:gd name="T52" fmla="*/ 147 w 157"/>
              <a:gd name="T53" fmla="*/ 134 h 158"/>
              <a:gd name="T54" fmla="*/ 114 w 157"/>
              <a:gd name="T55" fmla="*/ 156 h 158"/>
              <a:gd name="T56" fmla="*/ 63 w 157"/>
              <a:gd name="T57" fmla="*/ 116 h 158"/>
              <a:gd name="T58" fmla="*/ 82 w 157"/>
              <a:gd name="T59" fmla="*/ 109 h 158"/>
              <a:gd name="T60" fmla="*/ 114 w 157"/>
              <a:gd name="T61" fmla="*/ 138 h 158"/>
              <a:gd name="T62" fmla="*/ 135 w 157"/>
              <a:gd name="T63" fmla="*/ 122 h 158"/>
              <a:gd name="T64" fmla="*/ 135 w 157"/>
              <a:gd name="T65" fmla="*/ 109 h 158"/>
              <a:gd name="T66" fmla="*/ 110 w 157"/>
              <a:gd name="T67" fmla="*/ 60 h 158"/>
              <a:gd name="T68" fmla="*/ 147 w 157"/>
              <a:gd name="T69" fmla="*/ 96 h 158"/>
              <a:gd name="T70" fmla="*/ 105 w 157"/>
              <a:gd name="T71" fmla="*/ 3 h 158"/>
              <a:gd name="T72" fmla="*/ 105 w 157"/>
              <a:gd name="T73" fmla="*/ 36 h 158"/>
              <a:gd name="T74" fmla="*/ 100 w 157"/>
              <a:gd name="T75" fmla="*/ 36 h 158"/>
              <a:gd name="T76" fmla="*/ 99 w 157"/>
              <a:gd name="T77" fmla="*/ 3 h 158"/>
              <a:gd name="T78" fmla="*/ 102 w 157"/>
              <a:gd name="T79" fmla="*/ 0 h 158"/>
              <a:gd name="T80" fmla="*/ 105 w 157"/>
              <a:gd name="T81" fmla="*/ 3 h 158"/>
              <a:gd name="T82" fmla="*/ 120 w 157"/>
              <a:gd name="T83" fmla="*/ 42 h 158"/>
              <a:gd name="T84" fmla="*/ 115 w 157"/>
              <a:gd name="T85" fmla="*/ 42 h 158"/>
              <a:gd name="T86" fmla="*/ 115 w 157"/>
              <a:gd name="T87" fmla="*/ 37 h 158"/>
              <a:gd name="T88" fmla="*/ 142 w 157"/>
              <a:gd name="T89" fmla="*/ 12 h 158"/>
              <a:gd name="T90" fmla="*/ 145 w 157"/>
              <a:gd name="T91" fmla="*/ 15 h 158"/>
              <a:gd name="T92" fmla="*/ 156 w 157"/>
              <a:gd name="T93" fmla="*/ 52 h 158"/>
              <a:gd name="T94" fmla="*/ 156 w 157"/>
              <a:gd name="T95" fmla="*/ 57 h 158"/>
              <a:gd name="T96" fmla="*/ 124 w 157"/>
              <a:gd name="T97" fmla="*/ 58 h 158"/>
              <a:gd name="T98" fmla="*/ 121 w 157"/>
              <a:gd name="T99" fmla="*/ 55 h 158"/>
              <a:gd name="T100" fmla="*/ 124 w 157"/>
              <a:gd name="T101" fmla="*/ 52 h 158"/>
              <a:gd name="T102" fmla="*/ 156 w 157"/>
              <a:gd name="T103"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158">
                <a:moveTo>
                  <a:pt x="35" y="101"/>
                </a:moveTo>
                <a:cubicBezTo>
                  <a:pt x="36" y="101"/>
                  <a:pt x="36" y="102"/>
                  <a:pt x="36" y="103"/>
                </a:cubicBezTo>
                <a:cubicBezTo>
                  <a:pt x="36" y="104"/>
                  <a:pt x="36" y="105"/>
                  <a:pt x="35" y="105"/>
                </a:cubicBezTo>
                <a:cubicBezTo>
                  <a:pt x="34" y="106"/>
                  <a:pt x="34" y="106"/>
                  <a:pt x="33" y="106"/>
                </a:cubicBezTo>
                <a:cubicBezTo>
                  <a:pt x="3" y="106"/>
                  <a:pt x="3" y="106"/>
                  <a:pt x="3" y="106"/>
                </a:cubicBezTo>
                <a:cubicBezTo>
                  <a:pt x="2" y="106"/>
                  <a:pt x="1" y="106"/>
                  <a:pt x="0" y="105"/>
                </a:cubicBezTo>
                <a:cubicBezTo>
                  <a:pt x="0" y="105"/>
                  <a:pt x="0" y="104"/>
                  <a:pt x="0" y="103"/>
                </a:cubicBezTo>
                <a:cubicBezTo>
                  <a:pt x="0" y="102"/>
                  <a:pt x="0" y="101"/>
                  <a:pt x="0" y="101"/>
                </a:cubicBezTo>
                <a:cubicBezTo>
                  <a:pt x="1" y="100"/>
                  <a:pt x="2" y="100"/>
                  <a:pt x="3" y="100"/>
                </a:cubicBezTo>
                <a:cubicBezTo>
                  <a:pt x="33" y="100"/>
                  <a:pt x="33" y="100"/>
                  <a:pt x="33" y="100"/>
                </a:cubicBezTo>
                <a:cubicBezTo>
                  <a:pt x="34" y="100"/>
                  <a:pt x="34" y="100"/>
                  <a:pt x="35" y="101"/>
                </a:cubicBezTo>
                <a:close/>
                <a:moveTo>
                  <a:pt x="97" y="47"/>
                </a:moveTo>
                <a:cubicBezTo>
                  <a:pt x="74" y="48"/>
                  <a:pt x="74" y="48"/>
                  <a:pt x="74" y="48"/>
                </a:cubicBezTo>
                <a:cubicBezTo>
                  <a:pt x="49" y="23"/>
                  <a:pt x="49" y="23"/>
                  <a:pt x="49" y="23"/>
                </a:cubicBezTo>
                <a:cubicBezTo>
                  <a:pt x="47" y="21"/>
                  <a:pt x="45" y="20"/>
                  <a:pt x="42" y="20"/>
                </a:cubicBezTo>
                <a:cubicBezTo>
                  <a:pt x="40" y="20"/>
                  <a:pt x="38" y="21"/>
                  <a:pt x="36" y="22"/>
                </a:cubicBezTo>
                <a:cubicBezTo>
                  <a:pt x="22" y="36"/>
                  <a:pt x="22" y="36"/>
                  <a:pt x="22" y="36"/>
                </a:cubicBezTo>
                <a:cubicBezTo>
                  <a:pt x="20" y="38"/>
                  <a:pt x="19" y="40"/>
                  <a:pt x="19" y="43"/>
                </a:cubicBezTo>
                <a:cubicBezTo>
                  <a:pt x="19" y="45"/>
                  <a:pt x="20" y="47"/>
                  <a:pt x="22" y="49"/>
                </a:cubicBezTo>
                <a:cubicBezTo>
                  <a:pt x="48" y="75"/>
                  <a:pt x="48" y="75"/>
                  <a:pt x="48" y="75"/>
                </a:cubicBezTo>
                <a:cubicBezTo>
                  <a:pt x="46" y="98"/>
                  <a:pt x="46" y="98"/>
                  <a:pt x="46" y="98"/>
                </a:cubicBezTo>
                <a:cubicBezTo>
                  <a:pt x="44" y="96"/>
                  <a:pt x="42" y="95"/>
                  <a:pt x="41" y="94"/>
                </a:cubicBezTo>
                <a:cubicBezTo>
                  <a:pt x="9" y="62"/>
                  <a:pt x="9" y="62"/>
                  <a:pt x="9" y="62"/>
                </a:cubicBezTo>
                <a:cubicBezTo>
                  <a:pt x="4" y="56"/>
                  <a:pt x="1" y="50"/>
                  <a:pt x="1" y="43"/>
                </a:cubicBezTo>
                <a:cubicBezTo>
                  <a:pt x="1" y="35"/>
                  <a:pt x="4" y="29"/>
                  <a:pt x="9" y="23"/>
                </a:cubicBezTo>
                <a:cubicBezTo>
                  <a:pt x="23" y="10"/>
                  <a:pt x="23" y="10"/>
                  <a:pt x="23" y="10"/>
                </a:cubicBezTo>
                <a:cubicBezTo>
                  <a:pt x="28" y="4"/>
                  <a:pt x="35" y="2"/>
                  <a:pt x="42" y="2"/>
                </a:cubicBezTo>
                <a:cubicBezTo>
                  <a:pt x="50" y="2"/>
                  <a:pt x="56" y="4"/>
                  <a:pt x="61" y="10"/>
                </a:cubicBezTo>
                <a:cubicBezTo>
                  <a:pt x="93" y="41"/>
                  <a:pt x="93" y="41"/>
                  <a:pt x="93" y="41"/>
                </a:cubicBezTo>
                <a:cubicBezTo>
                  <a:pt x="94" y="43"/>
                  <a:pt x="96" y="45"/>
                  <a:pt x="97" y="47"/>
                </a:cubicBezTo>
                <a:close/>
                <a:moveTo>
                  <a:pt x="41" y="120"/>
                </a:moveTo>
                <a:cubicBezTo>
                  <a:pt x="17" y="145"/>
                  <a:pt x="17" y="145"/>
                  <a:pt x="17" y="145"/>
                </a:cubicBezTo>
                <a:cubicBezTo>
                  <a:pt x="16" y="145"/>
                  <a:pt x="16" y="145"/>
                  <a:pt x="15" y="145"/>
                </a:cubicBezTo>
                <a:cubicBezTo>
                  <a:pt x="14" y="145"/>
                  <a:pt x="13" y="145"/>
                  <a:pt x="13" y="145"/>
                </a:cubicBezTo>
                <a:cubicBezTo>
                  <a:pt x="12" y="144"/>
                  <a:pt x="12" y="143"/>
                  <a:pt x="12" y="142"/>
                </a:cubicBezTo>
                <a:cubicBezTo>
                  <a:pt x="12" y="142"/>
                  <a:pt x="12" y="141"/>
                  <a:pt x="13" y="140"/>
                </a:cubicBezTo>
                <a:cubicBezTo>
                  <a:pt x="37" y="116"/>
                  <a:pt x="37" y="116"/>
                  <a:pt x="37" y="116"/>
                </a:cubicBezTo>
                <a:cubicBezTo>
                  <a:pt x="37" y="115"/>
                  <a:pt x="38" y="115"/>
                  <a:pt x="39" y="115"/>
                </a:cubicBezTo>
                <a:cubicBezTo>
                  <a:pt x="40" y="115"/>
                  <a:pt x="40" y="115"/>
                  <a:pt x="41" y="116"/>
                </a:cubicBezTo>
                <a:cubicBezTo>
                  <a:pt x="42" y="117"/>
                  <a:pt x="42" y="117"/>
                  <a:pt x="42" y="118"/>
                </a:cubicBezTo>
                <a:cubicBezTo>
                  <a:pt x="42" y="119"/>
                  <a:pt x="42" y="120"/>
                  <a:pt x="41" y="120"/>
                </a:cubicBezTo>
                <a:close/>
                <a:moveTo>
                  <a:pt x="57" y="124"/>
                </a:moveTo>
                <a:cubicBezTo>
                  <a:pt x="57" y="155"/>
                  <a:pt x="57" y="155"/>
                  <a:pt x="57" y="155"/>
                </a:cubicBezTo>
                <a:cubicBezTo>
                  <a:pt x="57" y="155"/>
                  <a:pt x="57" y="156"/>
                  <a:pt x="56" y="157"/>
                </a:cubicBezTo>
                <a:cubicBezTo>
                  <a:pt x="56" y="157"/>
                  <a:pt x="55" y="158"/>
                  <a:pt x="54" y="158"/>
                </a:cubicBezTo>
                <a:cubicBezTo>
                  <a:pt x="53" y="158"/>
                  <a:pt x="52" y="157"/>
                  <a:pt x="52" y="157"/>
                </a:cubicBezTo>
                <a:cubicBezTo>
                  <a:pt x="51" y="156"/>
                  <a:pt x="51" y="155"/>
                  <a:pt x="51" y="155"/>
                </a:cubicBezTo>
                <a:cubicBezTo>
                  <a:pt x="51" y="124"/>
                  <a:pt x="51" y="124"/>
                  <a:pt x="51" y="124"/>
                </a:cubicBezTo>
                <a:cubicBezTo>
                  <a:pt x="51" y="123"/>
                  <a:pt x="51" y="123"/>
                  <a:pt x="52" y="122"/>
                </a:cubicBezTo>
                <a:cubicBezTo>
                  <a:pt x="52" y="122"/>
                  <a:pt x="53" y="121"/>
                  <a:pt x="54" y="121"/>
                </a:cubicBezTo>
                <a:cubicBezTo>
                  <a:pt x="55" y="121"/>
                  <a:pt x="56" y="122"/>
                  <a:pt x="56" y="122"/>
                </a:cubicBezTo>
                <a:cubicBezTo>
                  <a:pt x="57" y="123"/>
                  <a:pt x="57" y="123"/>
                  <a:pt x="57" y="124"/>
                </a:cubicBezTo>
                <a:close/>
                <a:moveTo>
                  <a:pt x="155" y="115"/>
                </a:moveTo>
                <a:cubicBezTo>
                  <a:pt x="155" y="123"/>
                  <a:pt x="153" y="129"/>
                  <a:pt x="147" y="134"/>
                </a:cubicBezTo>
                <a:cubicBezTo>
                  <a:pt x="133" y="148"/>
                  <a:pt x="133" y="148"/>
                  <a:pt x="133" y="148"/>
                </a:cubicBezTo>
                <a:cubicBezTo>
                  <a:pt x="128" y="153"/>
                  <a:pt x="122" y="156"/>
                  <a:pt x="114" y="156"/>
                </a:cubicBezTo>
                <a:cubicBezTo>
                  <a:pt x="107" y="156"/>
                  <a:pt x="100" y="153"/>
                  <a:pt x="95" y="148"/>
                </a:cubicBezTo>
                <a:cubicBezTo>
                  <a:pt x="63" y="116"/>
                  <a:pt x="63" y="116"/>
                  <a:pt x="63" y="116"/>
                </a:cubicBezTo>
                <a:cubicBezTo>
                  <a:pt x="62" y="115"/>
                  <a:pt x="61" y="113"/>
                  <a:pt x="59" y="111"/>
                </a:cubicBezTo>
                <a:cubicBezTo>
                  <a:pt x="82" y="109"/>
                  <a:pt x="82" y="109"/>
                  <a:pt x="82" y="109"/>
                </a:cubicBezTo>
                <a:cubicBezTo>
                  <a:pt x="108" y="135"/>
                  <a:pt x="108" y="135"/>
                  <a:pt x="108" y="135"/>
                </a:cubicBezTo>
                <a:cubicBezTo>
                  <a:pt x="110" y="137"/>
                  <a:pt x="112" y="138"/>
                  <a:pt x="114" y="138"/>
                </a:cubicBezTo>
                <a:cubicBezTo>
                  <a:pt x="117" y="138"/>
                  <a:pt x="119" y="137"/>
                  <a:pt x="121" y="135"/>
                </a:cubicBezTo>
                <a:cubicBezTo>
                  <a:pt x="135" y="122"/>
                  <a:pt x="135" y="122"/>
                  <a:pt x="135" y="122"/>
                </a:cubicBezTo>
                <a:cubicBezTo>
                  <a:pt x="136" y="120"/>
                  <a:pt x="137" y="118"/>
                  <a:pt x="137" y="115"/>
                </a:cubicBezTo>
                <a:cubicBezTo>
                  <a:pt x="137" y="113"/>
                  <a:pt x="136" y="111"/>
                  <a:pt x="135" y="109"/>
                </a:cubicBezTo>
                <a:cubicBezTo>
                  <a:pt x="109" y="83"/>
                  <a:pt x="109" y="83"/>
                  <a:pt x="109" y="83"/>
                </a:cubicBezTo>
                <a:cubicBezTo>
                  <a:pt x="110" y="60"/>
                  <a:pt x="110" y="60"/>
                  <a:pt x="110" y="60"/>
                </a:cubicBezTo>
                <a:cubicBezTo>
                  <a:pt x="113" y="61"/>
                  <a:pt x="114" y="63"/>
                  <a:pt x="116" y="64"/>
                </a:cubicBezTo>
                <a:cubicBezTo>
                  <a:pt x="147" y="96"/>
                  <a:pt x="147" y="96"/>
                  <a:pt x="147" y="96"/>
                </a:cubicBezTo>
                <a:cubicBezTo>
                  <a:pt x="153" y="101"/>
                  <a:pt x="155" y="108"/>
                  <a:pt x="155" y="115"/>
                </a:cubicBezTo>
                <a:close/>
                <a:moveTo>
                  <a:pt x="105" y="3"/>
                </a:moveTo>
                <a:cubicBezTo>
                  <a:pt x="105" y="33"/>
                  <a:pt x="105" y="33"/>
                  <a:pt x="105" y="33"/>
                </a:cubicBezTo>
                <a:cubicBezTo>
                  <a:pt x="105" y="34"/>
                  <a:pt x="105" y="35"/>
                  <a:pt x="105" y="36"/>
                </a:cubicBezTo>
                <a:cubicBezTo>
                  <a:pt x="104" y="36"/>
                  <a:pt x="103" y="37"/>
                  <a:pt x="102" y="37"/>
                </a:cubicBezTo>
                <a:cubicBezTo>
                  <a:pt x="102" y="37"/>
                  <a:pt x="101" y="36"/>
                  <a:pt x="100" y="36"/>
                </a:cubicBezTo>
                <a:cubicBezTo>
                  <a:pt x="100" y="35"/>
                  <a:pt x="99" y="34"/>
                  <a:pt x="99" y="33"/>
                </a:cubicBezTo>
                <a:cubicBezTo>
                  <a:pt x="99" y="3"/>
                  <a:pt x="99" y="3"/>
                  <a:pt x="99" y="3"/>
                </a:cubicBezTo>
                <a:cubicBezTo>
                  <a:pt x="99" y="2"/>
                  <a:pt x="100" y="2"/>
                  <a:pt x="100" y="1"/>
                </a:cubicBezTo>
                <a:cubicBezTo>
                  <a:pt x="101" y="0"/>
                  <a:pt x="102" y="0"/>
                  <a:pt x="102" y="0"/>
                </a:cubicBezTo>
                <a:cubicBezTo>
                  <a:pt x="103" y="0"/>
                  <a:pt x="104" y="0"/>
                  <a:pt x="105" y="1"/>
                </a:cubicBezTo>
                <a:cubicBezTo>
                  <a:pt x="105" y="2"/>
                  <a:pt x="105" y="2"/>
                  <a:pt x="105" y="3"/>
                </a:cubicBezTo>
                <a:close/>
                <a:moveTo>
                  <a:pt x="144" y="18"/>
                </a:moveTo>
                <a:cubicBezTo>
                  <a:pt x="120" y="42"/>
                  <a:pt x="120" y="42"/>
                  <a:pt x="120" y="42"/>
                </a:cubicBezTo>
                <a:cubicBezTo>
                  <a:pt x="119" y="42"/>
                  <a:pt x="118" y="43"/>
                  <a:pt x="118" y="43"/>
                </a:cubicBezTo>
                <a:cubicBezTo>
                  <a:pt x="117" y="43"/>
                  <a:pt x="116" y="42"/>
                  <a:pt x="115" y="42"/>
                </a:cubicBezTo>
                <a:cubicBezTo>
                  <a:pt x="115" y="41"/>
                  <a:pt x="115" y="40"/>
                  <a:pt x="115" y="40"/>
                </a:cubicBezTo>
                <a:cubicBezTo>
                  <a:pt x="115" y="39"/>
                  <a:pt x="115" y="38"/>
                  <a:pt x="115" y="37"/>
                </a:cubicBezTo>
                <a:cubicBezTo>
                  <a:pt x="140" y="13"/>
                  <a:pt x="140" y="13"/>
                  <a:pt x="140" y="13"/>
                </a:cubicBezTo>
                <a:cubicBezTo>
                  <a:pt x="140" y="13"/>
                  <a:pt x="141" y="12"/>
                  <a:pt x="142" y="12"/>
                </a:cubicBezTo>
                <a:cubicBezTo>
                  <a:pt x="143" y="12"/>
                  <a:pt x="143" y="13"/>
                  <a:pt x="144" y="13"/>
                </a:cubicBezTo>
                <a:cubicBezTo>
                  <a:pt x="145" y="14"/>
                  <a:pt x="145" y="15"/>
                  <a:pt x="145" y="15"/>
                </a:cubicBezTo>
                <a:cubicBezTo>
                  <a:pt x="145" y="16"/>
                  <a:pt x="145" y="17"/>
                  <a:pt x="144" y="18"/>
                </a:cubicBezTo>
                <a:close/>
                <a:moveTo>
                  <a:pt x="156" y="52"/>
                </a:moveTo>
                <a:cubicBezTo>
                  <a:pt x="157" y="53"/>
                  <a:pt x="157" y="54"/>
                  <a:pt x="157" y="55"/>
                </a:cubicBezTo>
                <a:cubicBezTo>
                  <a:pt x="157" y="56"/>
                  <a:pt x="157" y="56"/>
                  <a:pt x="156" y="57"/>
                </a:cubicBezTo>
                <a:cubicBezTo>
                  <a:pt x="155" y="57"/>
                  <a:pt x="155" y="58"/>
                  <a:pt x="154" y="58"/>
                </a:cubicBezTo>
                <a:cubicBezTo>
                  <a:pt x="124" y="58"/>
                  <a:pt x="124" y="58"/>
                  <a:pt x="124" y="58"/>
                </a:cubicBezTo>
                <a:cubicBezTo>
                  <a:pt x="123" y="58"/>
                  <a:pt x="122" y="57"/>
                  <a:pt x="121" y="57"/>
                </a:cubicBezTo>
                <a:cubicBezTo>
                  <a:pt x="121" y="56"/>
                  <a:pt x="121" y="56"/>
                  <a:pt x="121" y="55"/>
                </a:cubicBezTo>
                <a:cubicBezTo>
                  <a:pt x="121" y="54"/>
                  <a:pt x="121" y="53"/>
                  <a:pt x="121" y="52"/>
                </a:cubicBezTo>
                <a:cubicBezTo>
                  <a:pt x="122" y="52"/>
                  <a:pt x="123" y="52"/>
                  <a:pt x="124" y="52"/>
                </a:cubicBezTo>
                <a:cubicBezTo>
                  <a:pt x="154" y="52"/>
                  <a:pt x="154" y="52"/>
                  <a:pt x="154" y="52"/>
                </a:cubicBezTo>
                <a:cubicBezTo>
                  <a:pt x="155" y="52"/>
                  <a:pt x="155" y="52"/>
                  <a:pt x="156" y="5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8" name="Freeform 269"/>
          <p:cNvSpPr>
            <a:spLocks noEditPoints="1"/>
          </p:cNvSpPr>
          <p:nvPr/>
        </p:nvSpPr>
        <p:spPr bwMode="auto">
          <a:xfrm>
            <a:off x="8983100" y="4569765"/>
            <a:ext cx="120710" cy="166495"/>
          </a:xfrm>
          <a:custGeom>
            <a:avLst/>
            <a:gdLst>
              <a:gd name="T0" fmla="*/ 87 w 87"/>
              <a:gd name="T1" fmla="*/ 38 h 121"/>
              <a:gd name="T2" fmla="*/ 86 w 87"/>
              <a:gd name="T3" fmla="*/ 48 h 121"/>
              <a:gd name="T4" fmla="*/ 83 w 87"/>
              <a:gd name="T5" fmla="*/ 55 h 121"/>
              <a:gd name="T6" fmla="*/ 77 w 87"/>
              <a:gd name="T7" fmla="*/ 61 h 121"/>
              <a:gd name="T8" fmla="*/ 72 w 87"/>
              <a:gd name="T9" fmla="*/ 65 h 121"/>
              <a:gd name="T10" fmla="*/ 66 w 87"/>
              <a:gd name="T11" fmla="*/ 68 h 121"/>
              <a:gd name="T12" fmla="*/ 60 w 87"/>
              <a:gd name="T13" fmla="*/ 74 h 121"/>
              <a:gd name="T14" fmla="*/ 57 w 87"/>
              <a:gd name="T15" fmla="*/ 81 h 121"/>
              <a:gd name="T16" fmla="*/ 56 w 87"/>
              <a:gd name="T17" fmla="*/ 84 h 121"/>
              <a:gd name="T18" fmla="*/ 53 w 87"/>
              <a:gd name="T19" fmla="*/ 85 h 121"/>
              <a:gd name="T20" fmla="*/ 31 w 87"/>
              <a:gd name="T21" fmla="*/ 85 h 121"/>
              <a:gd name="T22" fmla="*/ 28 w 87"/>
              <a:gd name="T23" fmla="*/ 83 h 121"/>
              <a:gd name="T24" fmla="*/ 27 w 87"/>
              <a:gd name="T25" fmla="*/ 80 h 121"/>
              <a:gd name="T26" fmla="*/ 27 w 87"/>
              <a:gd name="T27" fmla="*/ 76 h 121"/>
              <a:gd name="T28" fmla="*/ 33 w 87"/>
              <a:gd name="T29" fmla="*/ 61 h 121"/>
              <a:gd name="T30" fmla="*/ 47 w 87"/>
              <a:gd name="T31" fmla="*/ 51 h 121"/>
              <a:gd name="T32" fmla="*/ 55 w 87"/>
              <a:gd name="T33" fmla="*/ 45 h 121"/>
              <a:gd name="T34" fmla="*/ 57 w 87"/>
              <a:gd name="T35" fmla="*/ 38 h 121"/>
              <a:gd name="T36" fmla="*/ 53 w 87"/>
              <a:gd name="T37" fmla="*/ 31 h 121"/>
              <a:gd name="T38" fmla="*/ 43 w 87"/>
              <a:gd name="T39" fmla="*/ 28 h 121"/>
              <a:gd name="T40" fmla="*/ 32 w 87"/>
              <a:gd name="T41" fmla="*/ 31 h 121"/>
              <a:gd name="T42" fmla="*/ 22 w 87"/>
              <a:gd name="T43" fmla="*/ 42 h 121"/>
              <a:gd name="T44" fmla="*/ 19 w 87"/>
              <a:gd name="T45" fmla="*/ 43 h 121"/>
              <a:gd name="T46" fmla="*/ 17 w 87"/>
              <a:gd name="T47" fmla="*/ 42 h 121"/>
              <a:gd name="T48" fmla="*/ 1 w 87"/>
              <a:gd name="T49" fmla="*/ 31 h 121"/>
              <a:gd name="T50" fmla="*/ 0 w 87"/>
              <a:gd name="T51" fmla="*/ 28 h 121"/>
              <a:gd name="T52" fmla="*/ 1 w 87"/>
              <a:gd name="T53" fmla="*/ 26 h 121"/>
              <a:gd name="T54" fmla="*/ 44 w 87"/>
              <a:gd name="T55" fmla="*/ 0 h 121"/>
              <a:gd name="T56" fmla="*/ 60 w 87"/>
              <a:gd name="T57" fmla="*/ 3 h 121"/>
              <a:gd name="T58" fmla="*/ 73 w 87"/>
              <a:gd name="T59" fmla="*/ 11 h 121"/>
              <a:gd name="T60" fmla="*/ 83 w 87"/>
              <a:gd name="T61" fmla="*/ 23 h 121"/>
              <a:gd name="T62" fmla="*/ 87 w 87"/>
              <a:gd name="T63" fmla="*/ 38 h 121"/>
              <a:gd name="T64" fmla="*/ 57 w 87"/>
              <a:gd name="T65" fmla="*/ 95 h 121"/>
              <a:gd name="T66" fmla="*/ 57 w 87"/>
              <a:gd name="T67" fmla="*/ 118 h 121"/>
              <a:gd name="T68" fmla="*/ 56 w 87"/>
              <a:gd name="T69" fmla="*/ 120 h 121"/>
              <a:gd name="T70" fmla="*/ 54 w 87"/>
              <a:gd name="T71" fmla="*/ 121 h 121"/>
              <a:gd name="T72" fmla="*/ 31 w 87"/>
              <a:gd name="T73" fmla="*/ 121 h 121"/>
              <a:gd name="T74" fmla="*/ 28 w 87"/>
              <a:gd name="T75" fmla="*/ 120 h 121"/>
              <a:gd name="T76" fmla="*/ 27 w 87"/>
              <a:gd name="T77" fmla="*/ 118 h 121"/>
              <a:gd name="T78" fmla="*/ 27 w 87"/>
              <a:gd name="T79" fmla="*/ 95 h 121"/>
              <a:gd name="T80" fmla="*/ 28 w 87"/>
              <a:gd name="T81" fmla="*/ 92 h 121"/>
              <a:gd name="T82" fmla="*/ 31 w 87"/>
              <a:gd name="T83" fmla="*/ 91 h 121"/>
              <a:gd name="T84" fmla="*/ 54 w 87"/>
              <a:gd name="T85" fmla="*/ 91 h 121"/>
              <a:gd name="T86" fmla="*/ 56 w 87"/>
              <a:gd name="T87" fmla="*/ 92 h 121"/>
              <a:gd name="T88" fmla="*/ 57 w 87"/>
              <a:gd name="T89" fmla="*/ 9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121">
                <a:moveTo>
                  <a:pt x="87" y="38"/>
                </a:moveTo>
                <a:cubicBezTo>
                  <a:pt x="87" y="42"/>
                  <a:pt x="87" y="45"/>
                  <a:pt x="86" y="48"/>
                </a:cubicBezTo>
                <a:cubicBezTo>
                  <a:pt x="85" y="51"/>
                  <a:pt x="84" y="53"/>
                  <a:pt x="83" y="55"/>
                </a:cubicBezTo>
                <a:cubicBezTo>
                  <a:pt x="81" y="57"/>
                  <a:pt x="80" y="59"/>
                  <a:pt x="77" y="61"/>
                </a:cubicBezTo>
                <a:cubicBezTo>
                  <a:pt x="75" y="63"/>
                  <a:pt x="73" y="64"/>
                  <a:pt x="72" y="65"/>
                </a:cubicBezTo>
                <a:cubicBezTo>
                  <a:pt x="71" y="66"/>
                  <a:pt x="69" y="67"/>
                  <a:pt x="66" y="68"/>
                </a:cubicBezTo>
                <a:cubicBezTo>
                  <a:pt x="64" y="70"/>
                  <a:pt x="61" y="72"/>
                  <a:pt x="60" y="74"/>
                </a:cubicBezTo>
                <a:cubicBezTo>
                  <a:pt x="58" y="77"/>
                  <a:pt x="57" y="79"/>
                  <a:pt x="57" y="81"/>
                </a:cubicBezTo>
                <a:cubicBezTo>
                  <a:pt x="57" y="82"/>
                  <a:pt x="57" y="83"/>
                  <a:pt x="56" y="84"/>
                </a:cubicBezTo>
                <a:cubicBezTo>
                  <a:pt x="55" y="85"/>
                  <a:pt x="54" y="85"/>
                  <a:pt x="53" y="85"/>
                </a:cubicBezTo>
                <a:cubicBezTo>
                  <a:pt x="31" y="85"/>
                  <a:pt x="31" y="85"/>
                  <a:pt x="31" y="85"/>
                </a:cubicBezTo>
                <a:cubicBezTo>
                  <a:pt x="30" y="85"/>
                  <a:pt x="29" y="85"/>
                  <a:pt x="28" y="83"/>
                </a:cubicBezTo>
                <a:cubicBezTo>
                  <a:pt x="27" y="82"/>
                  <a:pt x="27" y="81"/>
                  <a:pt x="27" y="80"/>
                </a:cubicBezTo>
                <a:cubicBezTo>
                  <a:pt x="27" y="76"/>
                  <a:pt x="27" y="76"/>
                  <a:pt x="27" y="76"/>
                </a:cubicBezTo>
                <a:cubicBezTo>
                  <a:pt x="27" y="70"/>
                  <a:pt x="29" y="65"/>
                  <a:pt x="33" y="61"/>
                </a:cubicBezTo>
                <a:cubicBezTo>
                  <a:pt x="37" y="56"/>
                  <a:pt x="42" y="53"/>
                  <a:pt x="47" y="51"/>
                </a:cubicBezTo>
                <a:cubicBezTo>
                  <a:pt x="51" y="49"/>
                  <a:pt x="53" y="47"/>
                  <a:pt x="55" y="45"/>
                </a:cubicBezTo>
                <a:cubicBezTo>
                  <a:pt x="56" y="43"/>
                  <a:pt x="57" y="41"/>
                  <a:pt x="57" y="38"/>
                </a:cubicBezTo>
                <a:cubicBezTo>
                  <a:pt x="57" y="35"/>
                  <a:pt x="56" y="33"/>
                  <a:pt x="53" y="31"/>
                </a:cubicBezTo>
                <a:cubicBezTo>
                  <a:pt x="50" y="29"/>
                  <a:pt x="46" y="28"/>
                  <a:pt x="43" y="28"/>
                </a:cubicBezTo>
                <a:cubicBezTo>
                  <a:pt x="38" y="28"/>
                  <a:pt x="35" y="29"/>
                  <a:pt x="32" y="31"/>
                </a:cubicBezTo>
                <a:cubicBezTo>
                  <a:pt x="30" y="32"/>
                  <a:pt x="27" y="36"/>
                  <a:pt x="22" y="42"/>
                </a:cubicBezTo>
                <a:cubicBezTo>
                  <a:pt x="21" y="43"/>
                  <a:pt x="20" y="43"/>
                  <a:pt x="19" y="43"/>
                </a:cubicBezTo>
                <a:cubicBezTo>
                  <a:pt x="19" y="43"/>
                  <a:pt x="18" y="43"/>
                  <a:pt x="17" y="42"/>
                </a:cubicBezTo>
                <a:cubicBezTo>
                  <a:pt x="1" y="31"/>
                  <a:pt x="1" y="31"/>
                  <a:pt x="1" y="31"/>
                </a:cubicBezTo>
                <a:cubicBezTo>
                  <a:pt x="1" y="30"/>
                  <a:pt x="0" y="29"/>
                  <a:pt x="0" y="28"/>
                </a:cubicBezTo>
                <a:cubicBezTo>
                  <a:pt x="0" y="27"/>
                  <a:pt x="0" y="26"/>
                  <a:pt x="1" y="26"/>
                </a:cubicBezTo>
                <a:cubicBezTo>
                  <a:pt x="11" y="9"/>
                  <a:pt x="25" y="0"/>
                  <a:pt x="44" y="0"/>
                </a:cubicBezTo>
                <a:cubicBezTo>
                  <a:pt x="49" y="0"/>
                  <a:pt x="54" y="1"/>
                  <a:pt x="60" y="3"/>
                </a:cubicBezTo>
                <a:cubicBezTo>
                  <a:pt x="65" y="5"/>
                  <a:pt x="69" y="8"/>
                  <a:pt x="73" y="11"/>
                </a:cubicBezTo>
                <a:cubicBezTo>
                  <a:pt x="77" y="14"/>
                  <a:pt x="81" y="18"/>
                  <a:pt x="83" y="23"/>
                </a:cubicBezTo>
                <a:cubicBezTo>
                  <a:pt x="86" y="28"/>
                  <a:pt x="87" y="33"/>
                  <a:pt x="87" y="38"/>
                </a:cubicBezTo>
                <a:close/>
                <a:moveTo>
                  <a:pt x="57" y="95"/>
                </a:moveTo>
                <a:cubicBezTo>
                  <a:pt x="57" y="118"/>
                  <a:pt x="57" y="118"/>
                  <a:pt x="57" y="118"/>
                </a:cubicBezTo>
                <a:cubicBezTo>
                  <a:pt x="57" y="119"/>
                  <a:pt x="57" y="120"/>
                  <a:pt x="56" y="120"/>
                </a:cubicBezTo>
                <a:cubicBezTo>
                  <a:pt x="56" y="121"/>
                  <a:pt x="55" y="121"/>
                  <a:pt x="54" y="121"/>
                </a:cubicBezTo>
                <a:cubicBezTo>
                  <a:pt x="31" y="121"/>
                  <a:pt x="31" y="121"/>
                  <a:pt x="31" y="121"/>
                </a:cubicBezTo>
                <a:cubicBezTo>
                  <a:pt x="30" y="121"/>
                  <a:pt x="29" y="121"/>
                  <a:pt x="28" y="120"/>
                </a:cubicBezTo>
                <a:cubicBezTo>
                  <a:pt x="28" y="120"/>
                  <a:pt x="27" y="119"/>
                  <a:pt x="27" y="118"/>
                </a:cubicBezTo>
                <a:cubicBezTo>
                  <a:pt x="27" y="95"/>
                  <a:pt x="27" y="95"/>
                  <a:pt x="27" y="95"/>
                </a:cubicBezTo>
                <a:cubicBezTo>
                  <a:pt x="27" y="94"/>
                  <a:pt x="28" y="93"/>
                  <a:pt x="28" y="92"/>
                </a:cubicBezTo>
                <a:cubicBezTo>
                  <a:pt x="29" y="92"/>
                  <a:pt x="30" y="91"/>
                  <a:pt x="31" y="91"/>
                </a:cubicBezTo>
                <a:cubicBezTo>
                  <a:pt x="54" y="91"/>
                  <a:pt x="54" y="91"/>
                  <a:pt x="54" y="91"/>
                </a:cubicBezTo>
                <a:cubicBezTo>
                  <a:pt x="55" y="91"/>
                  <a:pt x="56" y="92"/>
                  <a:pt x="56" y="92"/>
                </a:cubicBezTo>
                <a:cubicBezTo>
                  <a:pt x="57" y="93"/>
                  <a:pt x="57" y="94"/>
                  <a:pt x="57" y="9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69" name="Freeform 270"/>
          <p:cNvSpPr>
            <a:spLocks noEditPoints="1"/>
          </p:cNvSpPr>
          <p:nvPr/>
        </p:nvSpPr>
        <p:spPr bwMode="auto">
          <a:xfrm>
            <a:off x="9168328" y="4553116"/>
            <a:ext cx="81167" cy="183146"/>
          </a:xfrm>
          <a:custGeom>
            <a:avLst/>
            <a:gdLst>
              <a:gd name="T0" fmla="*/ 60 w 60"/>
              <a:gd name="T1" fmla="*/ 115 h 133"/>
              <a:gd name="T2" fmla="*/ 60 w 60"/>
              <a:gd name="T3" fmla="*/ 127 h 133"/>
              <a:gd name="T4" fmla="*/ 58 w 60"/>
              <a:gd name="T5" fmla="*/ 132 h 133"/>
              <a:gd name="T6" fmla="*/ 54 w 60"/>
              <a:gd name="T7" fmla="*/ 133 h 133"/>
              <a:gd name="T8" fmla="*/ 6 w 60"/>
              <a:gd name="T9" fmla="*/ 133 h 133"/>
              <a:gd name="T10" fmla="*/ 1 w 60"/>
              <a:gd name="T11" fmla="*/ 132 h 133"/>
              <a:gd name="T12" fmla="*/ 0 w 60"/>
              <a:gd name="T13" fmla="*/ 127 h 133"/>
              <a:gd name="T14" fmla="*/ 0 w 60"/>
              <a:gd name="T15" fmla="*/ 115 h 133"/>
              <a:gd name="T16" fmla="*/ 1 w 60"/>
              <a:gd name="T17" fmla="*/ 111 h 133"/>
              <a:gd name="T18" fmla="*/ 6 w 60"/>
              <a:gd name="T19" fmla="*/ 109 h 133"/>
              <a:gd name="T20" fmla="*/ 12 w 60"/>
              <a:gd name="T21" fmla="*/ 109 h 133"/>
              <a:gd name="T22" fmla="*/ 12 w 60"/>
              <a:gd name="T23" fmla="*/ 73 h 133"/>
              <a:gd name="T24" fmla="*/ 6 w 60"/>
              <a:gd name="T25" fmla="*/ 73 h 133"/>
              <a:gd name="T26" fmla="*/ 1 w 60"/>
              <a:gd name="T27" fmla="*/ 71 h 133"/>
              <a:gd name="T28" fmla="*/ 0 w 60"/>
              <a:gd name="T29" fmla="*/ 67 h 133"/>
              <a:gd name="T30" fmla="*/ 0 w 60"/>
              <a:gd name="T31" fmla="*/ 55 h 133"/>
              <a:gd name="T32" fmla="*/ 1 w 60"/>
              <a:gd name="T33" fmla="*/ 51 h 133"/>
              <a:gd name="T34" fmla="*/ 6 w 60"/>
              <a:gd name="T35" fmla="*/ 49 h 133"/>
              <a:gd name="T36" fmla="*/ 42 w 60"/>
              <a:gd name="T37" fmla="*/ 49 h 133"/>
              <a:gd name="T38" fmla="*/ 46 w 60"/>
              <a:gd name="T39" fmla="*/ 51 h 133"/>
              <a:gd name="T40" fmla="*/ 48 w 60"/>
              <a:gd name="T41" fmla="*/ 55 h 133"/>
              <a:gd name="T42" fmla="*/ 48 w 60"/>
              <a:gd name="T43" fmla="*/ 109 h 133"/>
              <a:gd name="T44" fmla="*/ 54 w 60"/>
              <a:gd name="T45" fmla="*/ 109 h 133"/>
              <a:gd name="T46" fmla="*/ 58 w 60"/>
              <a:gd name="T47" fmla="*/ 111 h 133"/>
              <a:gd name="T48" fmla="*/ 60 w 60"/>
              <a:gd name="T49" fmla="*/ 115 h 133"/>
              <a:gd name="T50" fmla="*/ 48 w 60"/>
              <a:gd name="T51" fmla="*/ 6 h 133"/>
              <a:gd name="T52" fmla="*/ 48 w 60"/>
              <a:gd name="T53" fmla="*/ 25 h 133"/>
              <a:gd name="T54" fmla="*/ 46 w 60"/>
              <a:gd name="T55" fmla="*/ 29 h 133"/>
              <a:gd name="T56" fmla="*/ 42 w 60"/>
              <a:gd name="T57" fmla="*/ 31 h 133"/>
              <a:gd name="T58" fmla="*/ 18 w 60"/>
              <a:gd name="T59" fmla="*/ 31 h 133"/>
              <a:gd name="T60" fmla="*/ 14 w 60"/>
              <a:gd name="T61" fmla="*/ 29 h 133"/>
              <a:gd name="T62" fmla="*/ 12 w 60"/>
              <a:gd name="T63" fmla="*/ 25 h 133"/>
              <a:gd name="T64" fmla="*/ 12 w 60"/>
              <a:gd name="T65" fmla="*/ 6 h 133"/>
              <a:gd name="T66" fmla="*/ 14 w 60"/>
              <a:gd name="T67" fmla="*/ 2 h 133"/>
              <a:gd name="T68" fmla="*/ 18 w 60"/>
              <a:gd name="T69" fmla="*/ 0 h 133"/>
              <a:gd name="T70" fmla="*/ 42 w 60"/>
              <a:gd name="T71" fmla="*/ 0 h 133"/>
              <a:gd name="T72" fmla="*/ 46 w 60"/>
              <a:gd name="T73" fmla="*/ 2 h 133"/>
              <a:gd name="T74" fmla="*/ 48 w 60"/>
              <a:gd name="T75" fmla="*/ 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133">
                <a:moveTo>
                  <a:pt x="60" y="115"/>
                </a:moveTo>
                <a:cubicBezTo>
                  <a:pt x="60" y="127"/>
                  <a:pt x="60" y="127"/>
                  <a:pt x="60" y="127"/>
                </a:cubicBezTo>
                <a:cubicBezTo>
                  <a:pt x="60" y="129"/>
                  <a:pt x="60" y="130"/>
                  <a:pt x="58" y="132"/>
                </a:cubicBezTo>
                <a:cubicBezTo>
                  <a:pt x="57" y="133"/>
                  <a:pt x="56" y="133"/>
                  <a:pt x="54" y="133"/>
                </a:cubicBezTo>
                <a:cubicBezTo>
                  <a:pt x="6" y="133"/>
                  <a:pt x="6" y="133"/>
                  <a:pt x="6" y="133"/>
                </a:cubicBezTo>
                <a:cubicBezTo>
                  <a:pt x="4" y="133"/>
                  <a:pt x="3" y="133"/>
                  <a:pt x="1" y="132"/>
                </a:cubicBezTo>
                <a:cubicBezTo>
                  <a:pt x="0" y="130"/>
                  <a:pt x="0" y="129"/>
                  <a:pt x="0" y="127"/>
                </a:cubicBezTo>
                <a:cubicBezTo>
                  <a:pt x="0" y="115"/>
                  <a:pt x="0" y="115"/>
                  <a:pt x="0" y="115"/>
                </a:cubicBezTo>
                <a:cubicBezTo>
                  <a:pt x="0" y="114"/>
                  <a:pt x="0" y="112"/>
                  <a:pt x="1" y="111"/>
                </a:cubicBezTo>
                <a:cubicBezTo>
                  <a:pt x="3" y="110"/>
                  <a:pt x="4" y="109"/>
                  <a:pt x="6" y="109"/>
                </a:cubicBezTo>
                <a:cubicBezTo>
                  <a:pt x="12" y="109"/>
                  <a:pt x="12" y="109"/>
                  <a:pt x="12" y="109"/>
                </a:cubicBezTo>
                <a:cubicBezTo>
                  <a:pt x="12" y="73"/>
                  <a:pt x="12" y="73"/>
                  <a:pt x="12" y="73"/>
                </a:cubicBezTo>
                <a:cubicBezTo>
                  <a:pt x="6" y="73"/>
                  <a:pt x="6" y="73"/>
                  <a:pt x="6" y="73"/>
                </a:cubicBezTo>
                <a:cubicBezTo>
                  <a:pt x="4" y="73"/>
                  <a:pt x="3" y="72"/>
                  <a:pt x="1" y="71"/>
                </a:cubicBezTo>
                <a:cubicBezTo>
                  <a:pt x="0" y="70"/>
                  <a:pt x="0" y="69"/>
                  <a:pt x="0" y="67"/>
                </a:cubicBezTo>
                <a:cubicBezTo>
                  <a:pt x="0" y="55"/>
                  <a:pt x="0" y="55"/>
                  <a:pt x="0" y="55"/>
                </a:cubicBezTo>
                <a:cubicBezTo>
                  <a:pt x="0" y="53"/>
                  <a:pt x="0" y="52"/>
                  <a:pt x="1" y="51"/>
                </a:cubicBezTo>
                <a:cubicBezTo>
                  <a:pt x="3" y="49"/>
                  <a:pt x="4" y="49"/>
                  <a:pt x="6" y="49"/>
                </a:cubicBezTo>
                <a:cubicBezTo>
                  <a:pt x="42" y="49"/>
                  <a:pt x="42" y="49"/>
                  <a:pt x="42" y="49"/>
                </a:cubicBezTo>
                <a:cubicBezTo>
                  <a:pt x="44" y="49"/>
                  <a:pt x="45" y="49"/>
                  <a:pt x="46" y="51"/>
                </a:cubicBezTo>
                <a:cubicBezTo>
                  <a:pt x="47" y="52"/>
                  <a:pt x="48" y="53"/>
                  <a:pt x="48" y="55"/>
                </a:cubicBezTo>
                <a:cubicBezTo>
                  <a:pt x="48" y="109"/>
                  <a:pt x="48" y="109"/>
                  <a:pt x="48" y="109"/>
                </a:cubicBezTo>
                <a:cubicBezTo>
                  <a:pt x="54" y="109"/>
                  <a:pt x="54" y="109"/>
                  <a:pt x="54" y="109"/>
                </a:cubicBezTo>
                <a:cubicBezTo>
                  <a:pt x="56" y="109"/>
                  <a:pt x="57" y="110"/>
                  <a:pt x="58" y="111"/>
                </a:cubicBezTo>
                <a:cubicBezTo>
                  <a:pt x="60" y="112"/>
                  <a:pt x="60" y="114"/>
                  <a:pt x="60" y="115"/>
                </a:cubicBezTo>
                <a:close/>
                <a:moveTo>
                  <a:pt x="48" y="6"/>
                </a:moveTo>
                <a:cubicBezTo>
                  <a:pt x="48" y="25"/>
                  <a:pt x="48" y="25"/>
                  <a:pt x="48" y="25"/>
                </a:cubicBezTo>
                <a:cubicBezTo>
                  <a:pt x="48" y="26"/>
                  <a:pt x="47" y="28"/>
                  <a:pt x="46" y="29"/>
                </a:cubicBezTo>
                <a:cubicBezTo>
                  <a:pt x="45" y="30"/>
                  <a:pt x="44" y="31"/>
                  <a:pt x="42" y="31"/>
                </a:cubicBezTo>
                <a:cubicBezTo>
                  <a:pt x="18" y="31"/>
                  <a:pt x="18" y="31"/>
                  <a:pt x="18" y="31"/>
                </a:cubicBezTo>
                <a:cubicBezTo>
                  <a:pt x="16" y="31"/>
                  <a:pt x="15" y="30"/>
                  <a:pt x="14" y="29"/>
                </a:cubicBezTo>
                <a:cubicBezTo>
                  <a:pt x="12" y="28"/>
                  <a:pt x="12" y="26"/>
                  <a:pt x="12" y="25"/>
                </a:cubicBezTo>
                <a:cubicBezTo>
                  <a:pt x="12" y="6"/>
                  <a:pt x="12" y="6"/>
                  <a:pt x="12" y="6"/>
                </a:cubicBezTo>
                <a:cubicBezTo>
                  <a:pt x="12" y="5"/>
                  <a:pt x="12" y="3"/>
                  <a:pt x="14" y="2"/>
                </a:cubicBezTo>
                <a:cubicBezTo>
                  <a:pt x="15" y="1"/>
                  <a:pt x="16" y="0"/>
                  <a:pt x="18" y="0"/>
                </a:cubicBezTo>
                <a:cubicBezTo>
                  <a:pt x="42" y="0"/>
                  <a:pt x="42" y="0"/>
                  <a:pt x="42" y="0"/>
                </a:cubicBezTo>
                <a:cubicBezTo>
                  <a:pt x="44" y="0"/>
                  <a:pt x="45" y="1"/>
                  <a:pt x="46" y="2"/>
                </a:cubicBezTo>
                <a:cubicBezTo>
                  <a:pt x="47" y="3"/>
                  <a:pt x="48" y="5"/>
                  <a:pt x="48"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0" name="Freeform 271"/>
          <p:cNvSpPr>
            <a:spLocks noEditPoints="1"/>
          </p:cNvSpPr>
          <p:nvPr/>
        </p:nvSpPr>
        <p:spPr bwMode="auto">
          <a:xfrm>
            <a:off x="9324417" y="4553116"/>
            <a:ext cx="58274" cy="183146"/>
          </a:xfrm>
          <a:custGeom>
            <a:avLst/>
            <a:gdLst>
              <a:gd name="T0" fmla="*/ 42 w 42"/>
              <a:gd name="T1" fmla="*/ 6 h 133"/>
              <a:gd name="T2" fmla="*/ 40 w 42"/>
              <a:gd name="T3" fmla="*/ 79 h 133"/>
              <a:gd name="T4" fmla="*/ 38 w 42"/>
              <a:gd name="T5" fmla="*/ 83 h 133"/>
              <a:gd name="T6" fmla="*/ 33 w 42"/>
              <a:gd name="T7" fmla="*/ 85 h 133"/>
              <a:gd name="T8" fmla="*/ 9 w 42"/>
              <a:gd name="T9" fmla="*/ 85 h 133"/>
              <a:gd name="T10" fmla="*/ 5 w 42"/>
              <a:gd name="T11" fmla="*/ 83 h 133"/>
              <a:gd name="T12" fmla="*/ 3 w 42"/>
              <a:gd name="T13" fmla="*/ 79 h 133"/>
              <a:gd name="T14" fmla="*/ 0 w 42"/>
              <a:gd name="T15" fmla="*/ 6 h 133"/>
              <a:gd name="T16" fmla="*/ 2 w 42"/>
              <a:gd name="T17" fmla="*/ 2 h 133"/>
              <a:gd name="T18" fmla="*/ 6 w 42"/>
              <a:gd name="T19" fmla="*/ 0 h 133"/>
              <a:gd name="T20" fmla="*/ 36 w 42"/>
              <a:gd name="T21" fmla="*/ 0 h 133"/>
              <a:gd name="T22" fmla="*/ 41 w 42"/>
              <a:gd name="T23" fmla="*/ 2 h 133"/>
              <a:gd name="T24" fmla="*/ 42 w 42"/>
              <a:gd name="T25" fmla="*/ 6 h 133"/>
              <a:gd name="T26" fmla="*/ 40 w 42"/>
              <a:gd name="T27" fmla="*/ 106 h 133"/>
              <a:gd name="T28" fmla="*/ 40 w 42"/>
              <a:gd name="T29" fmla="*/ 127 h 133"/>
              <a:gd name="T30" fmla="*/ 38 w 42"/>
              <a:gd name="T31" fmla="*/ 132 h 133"/>
              <a:gd name="T32" fmla="*/ 33 w 42"/>
              <a:gd name="T33" fmla="*/ 133 h 133"/>
              <a:gd name="T34" fmla="*/ 9 w 42"/>
              <a:gd name="T35" fmla="*/ 133 h 133"/>
              <a:gd name="T36" fmla="*/ 5 w 42"/>
              <a:gd name="T37" fmla="*/ 132 h 133"/>
              <a:gd name="T38" fmla="*/ 3 w 42"/>
              <a:gd name="T39" fmla="*/ 127 h 133"/>
              <a:gd name="T40" fmla="*/ 3 w 42"/>
              <a:gd name="T41" fmla="*/ 106 h 133"/>
              <a:gd name="T42" fmla="*/ 5 w 42"/>
              <a:gd name="T43" fmla="*/ 102 h 133"/>
              <a:gd name="T44" fmla="*/ 9 w 42"/>
              <a:gd name="T45" fmla="*/ 100 h 133"/>
              <a:gd name="T46" fmla="*/ 33 w 42"/>
              <a:gd name="T47" fmla="*/ 100 h 133"/>
              <a:gd name="T48" fmla="*/ 38 w 42"/>
              <a:gd name="T49" fmla="*/ 102 h 133"/>
              <a:gd name="T50" fmla="*/ 40 w 42"/>
              <a:gd name="T5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133">
                <a:moveTo>
                  <a:pt x="42" y="6"/>
                </a:moveTo>
                <a:cubicBezTo>
                  <a:pt x="40" y="79"/>
                  <a:pt x="40" y="79"/>
                  <a:pt x="40" y="79"/>
                </a:cubicBezTo>
                <a:cubicBezTo>
                  <a:pt x="40" y="81"/>
                  <a:pt x="39" y="82"/>
                  <a:pt x="38" y="83"/>
                </a:cubicBezTo>
                <a:cubicBezTo>
                  <a:pt x="37" y="84"/>
                  <a:pt x="35" y="85"/>
                  <a:pt x="33" y="85"/>
                </a:cubicBezTo>
                <a:cubicBezTo>
                  <a:pt x="9" y="85"/>
                  <a:pt x="9" y="85"/>
                  <a:pt x="9" y="85"/>
                </a:cubicBezTo>
                <a:cubicBezTo>
                  <a:pt x="8" y="85"/>
                  <a:pt x="6" y="84"/>
                  <a:pt x="5" y="83"/>
                </a:cubicBezTo>
                <a:cubicBezTo>
                  <a:pt x="4" y="82"/>
                  <a:pt x="3" y="81"/>
                  <a:pt x="3" y="79"/>
                </a:cubicBezTo>
                <a:cubicBezTo>
                  <a:pt x="0" y="6"/>
                  <a:pt x="0" y="6"/>
                  <a:pt x="0" y="6"/>
                </a:cubicBezTo>
                <a:cubicBezTo>
                  <a:pt x="0" y="5"/>
                  <a:pt x="1" y="3"/>
                  <a:pt x="2" y="2"/>
                </a:cubicBezTo>
                <a:cubicBezTo>
                  <a:pt x="3" y="1"/>
                  <a:pt x="5" y="0"/>
                  <a:pt x="6" y="0"/>
                </a:cubicBezTo>
                <a:cubicBezTo>
                  <a:pt x="36" y="0"/>
                  <a:pt x="36" y="0"/>
                  <a:pt x="36" y="0"/>
                </a:cubicBezTo>
                <a:cubicBezTo>
                  <a:pt x="38" y="0"/>
                  <a:pt x="40" y="1"/>
                  <a:pt x="41" y="2"/>
                </a:cubicBezTo>
                <a:cubicBezTo>
                  <a:pt x="42" y="3"/>
                  <a:pt x="42" y="5"/>
                  <a:pt x="42" y="6"/>
                </a:cubicBezTo>
                <a:close/>
                <a:moveTo>
                  <a:pt x="40" y="106"/>
                </a:moveTo>
                <a:cubicBezTo>
                  <a:pt x="40" y="127"/>
                  <a:pt x="40" y="127"/>
                  <a:pt x="40" y="127"/>
                </a:cubicBezTo>
                <a:cubicBezTo>
                  <a:pt x="40" y="129"/>
                  <a:pt x="39" y="130"/>
                  <a:pt x="38" y="132"/>
                </a:cubicBezTo>
                <a:cubicBezTo>
                  <a:pt x="37" y="133"/>
                  <a:pt x="35" y="133"/>
                  <a:pt x="33" y="133"/>
                </a:cubicBezTo>
                <a:cubicBezTo>
                  <a:pt x="9" y="133"/>
                  <a:pt x="9" y="133"/>
                  <a:pt x="9" y="133"/>
                </a:cubicBezTo>
                <a:cubicBezTo>
                  <a:pt x="8" y="133"/>
                  <a:pt x="6" y="133"/>
                  <a:pt x="5" y="132"/>
                </a:cubicBezTo>
                <a:cubicBezTo>
                  <a:pt x="4" y="130"/>
                  <a:pt x="3" y="129"/>
                  <a:pt x="3" y="127"/>
                </a:cubicBezTo>
                <a:cubicBezTo>
                  <a:pt x="3" y="106"/>
                  <a:pt x="3" y="106"/>
                  <a:pt x="3" y="106"/>
                </a:cubicBezTo>
                <a:cubicBezTo>
                  <a:pt x="3" y="105"/>
                  <a:pt x="4" y="103"/>
                  <a:pt x="5" y="102"/>
                </a:cubicBezTo>
                <a:cubicBezTo>
                  <a:pt x="6" y="101"/>
                  <a:pt x="8" y="100"/>
                  <a:pt x="9" y="100"/>
                </a:cubicBezTo>
                <a:cubicBezTo>
                  <a:pt x="33" y="100"/>
                  <a:pt x="33" y="100"/>
                  <a:pt x="33" y="100"/>
                </a:cubicBezTo>
                <a:cubicBezTo>
                  <a:pt x="35" y="100"/>
                  <a:pt x="37" y="101"/>
                  <a:pt x="38" y="102"/>
                </a:cubicBezTo>
                <a:cubicBezTo>
                  <a:pt x="39" y="103"/>
                  <a:pt x="40" y="105"/>
                  <a:pt x="40"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1" name="Freeform 272"/>
          <p:cNvSpPr>
            <a:spLocks noEditPoints="1"/>
          </p:cNvSpPr>
          <p:nvPr/>
        </p:nvSpPr>
        <p:spPr bwMode="auto">
          <a:xfrm>
            <a:off x="9457614" y="4555197"/>
            <a:ext cx="201877" cy="181065"/>
          </a:xfrm>
          <a:custGeom>
            <a:avLst/>
            <a:gdLst>
              <a:gd name="T0" fmla="*/ 84 w 145"/>
              <a:gd name="T1" fmla="*/ 116 h 131"/>
              <a:gd name="T2" fmla="*/ 84 w 145"/>
              <a:gd name="T3" fmla="*/ 131 h 131"/>
              <a:gd name="T4" fmla="*/ 61 w 145"/>
              <a:gd name="T5" fmla="*/ 131 h 131"/>
              <a:gd name="T6" fmla="*/ 46 w 145"/>
              <a:gd name="T7" fmla="*/ 108 h 131"/>
              <a:gd name="T8" fmla="*/ 44 w 145"/>
              <a:gd name="T9" fmla="*/ 104 h 131"/>
              <a:gd name="T10" fmla="*/ 43 w 145"/>
              <a:gd name="T11" fmla="*/ 102 h 131"/>
              <a:gd name="T12" fmla="*/ 42 w 145"/>
              <a:gd name="T13" fmla="*/ 102 h 131"/>
              <a:gd name="T14" fmla="*/ 41 w 145"/>
              <a:gd name="T15" fmla="*/ 104 h 131"/>
              <a:gd name="T16" fmla="*/ 39 w 145"/>
              <a:gd name="T17" fmla="*/ 108 h 131"/>
              <a:gd name="T18" fmla="*/ 24 w 145"/>
              <a:gd name="T19" fmla="*/ 131 h 131"/>
              <a:gd name="T20" fmla="*/ 0 w 145"/>
              <a:gd name="T21" fmla="*/ 131 h 131"/>
              <a:gd name="T22" fmla="*/ 0 w 145"/>
              <a:gd name="T23" fmla="*/ 116 h 131"/>
              <a:gd name="T24" fmla="*/ 12 w 145"/>
              <a:gd name="T25" fmla="*/ 116 h 131"/>
              <a:gd name="T26" fmla="*/ 31 w 145"/>
              <a:gd name="T27" fmla="*/ 88 h 131"/>
              <a:gd name="T28" fmla="*/ 13 w 145"/>
              <a:gd name="T29" fmla="*/ 62 h 131"/>
              <a:gd name="T30" fmla="*/ 0 w 145"/>
              <a:gd name="T31" fmla="*/ 62 h 131"/>
              <a:gd name="T32" fmla="*/ 0 w 145"/>
              <a:gd name="T33" fmla="*/ 47 h 131"/>
              <a:gd name="T34" fmla="*/ 26 w 145"/>
              <a:gd name="T35" fmla="*/ 47 h 131"/>
              <a:gd name="T36" fmla="*/ 40 w 145"/>
              <a:gd name="T37" fmla="*/ 68 h 131"/>
              <a:gd name="T38" fmla="*/ 42 w 145"/>
              <a:gd name="T39" fmla="*/ 72 h 131"/>
              <a:gd name="T40" fmla="*/ 43 w 145"/>
              <a:gd name="T41" fmla="*/ 74 h 131"/>
              <a:gd name="T42" fmla="*/ 43 w 145"/>
              <a:gd name="T43" fmla="*/ 74 h 131"/>
              <a:gd name="T44" fmla="*/ 44 w 145"/>
              <a:gd name="T45" fmla="*/ 72 h 131"/>
              <a:gd name="T46" fmla="*/ 46 w 145"/>
              <a:gd name="T47" fmla="*/ 68 h 131"/>
              <a:gd name="T48" fmla="*/ 60 w 145"/>
              <a:gd name="T49" fmla="*/ 47 h 131"/>
              <a:gd name="T50" fmla="*/ 84 w 145"/>
              <a:gd name="T51" fmla="*/ 47 h 131"/>
              <a:gd name="T52" fmla="*/ 84 w 145"/>
              <a:gd name="T53" fmla="*/ 62 h 131"/>
              <a:gd name="T54" fmla="*/ 72 w 145"/>
              <a:gd name="T55" fmla="*/ 62 h 131"/>
              <a:gd name="T56" fmla="*/ 55 w 145"/>
              <a:gd name="T57" fmla="*/ 88 h 131"/>
              <a:gd name="T58" fmla="*/ 74 w 145"/>
              <a:gd name="T59" fmla="*/ 116 h 131"/>
              <a:gd name="T60" fmla="*/ 84 w 145"/>
              <a:gd name="T61" fmla="*/ 116 h 131"/>
              <a:gd name="T62" fmla="*/ 145 w 145"/>
              <a:gd name="T63" fmla="*/ 51 h 131"/>
              <a:gd name="T64" fmla="*/ 145 w 145"/>
              <a:gd name="T65" fmla="*/ 71 h 131"/>
              <a:gd name="T66" fmla="*/ 96 w 145"/>
              <a:gd name="T67" fmla="*/ 71 h 131"/>
              <a:gd name="T68" fmla="*/ 96 w 145"/>
              <a:gd name="T69" fmla="*/ 68 h 131"/>
              <a:gd name="T70" fmla="*/ 95 w 145"/>
              <a:gd name="T71" fmla="*/ 64 h 131"/>
              <a:gd name="T72" fmla="*/ 98 w 145"/>
              <a:gd name="T73" fmla="*/ 53 h 131"/>
              <a:gd name="T74" fmla="*/ 104 w 145"/>
              <a:gd name="T75" fmla="*/ 45 h 131"/>
              <a:gd name="T76" fmla="*/ 112 w 145"/>
              <a:gd name="T77" fmla="*/ 39 h 131"/>
              <a:gd name="T78" fmla="*/ 120 w 145"/>
              <a:gd name="T79" fmla="*/ 33 h 131"/>
              <a:gd name="T80" fmla="*/ 126 w 145"/>
              <a:gd name="T81" fmla="*/ 28 h 131"/>
              <a:gd name="T82" fmla="*/ 128 w 145"/>
              <a:gd name="T83" fmla="*/ 22 h 131"/>
              <a:gd name="T84" fmla="*/ 126 w 145"/>
              <a:gd name="T85" fmla="*/ 16 h 131"/>
              <a:gd name="T86" fmla="*/ 119 w 145"/>
              <a:gd name="T87" fmla="*/ 14 h 131"/>
              <a:gd name="T88" fmla="*/ 110 w 145"/>
              <a:gd name="T89" fmla="*/ 18 h 131"/>
              <a:gd name="T90" fmla="*/ 106 w 145"/>
              <a:gd name="T91" fmla="*/ 21 h 131"/>
              <a:gd name="T92" fmla="*/ 97 w 145"/>
              <a:gd name="T93" fmla="*/ 13 h 131"/>
              <a:gd name="T94" fmla="*/ 102 w 145"/>
              <a:gd name="T95" fmla="*/ 6 h 131"/>
              <a:gd name="T96" fmla="*/ 120 w 145"/>
              <a:gd name="T97" fmla="*/ 0 h 131"/>
              <a:gd name="T98" fmla="*/ 137 w 145"/>
              <a:gd name="T99" fmla="*/ 6 h 131"/>
              <a:gd name="T100" fmla="*/ 143 w 145"/>
              <a:gd name="T101" fmla="*/ 21 h 131"/>
              <a:gd name="T102" fmla="*/ 141 w 145"/>
              <a:gd name="T103" fmla="*/ 31 h 131"/>
              <a:gd name="T104" fmla="*/ 135 w 145"/>
              <a:gd name="T105" fmla="*/ 38 h 131"/>
              <a:gd name="T106" fmla="*/ 128 w 145"/>
              <a:gd name="T107" fmla="*/ 43 h 131"/>
              <a:gd name="T108" fmla="*/ 120 w 145"/>
              <a:gd name="T109" fmla="*/ 48 h 131"/>
              <a:gd name="T110" fmla="*/ 114 w 145"/>
              <a:gd name="T111" fmla="*/ 53 h 131"/>
              <a:gd name="T112" fmla="*/ 111 w 145"/>
              <a:gd name="T113" fmla="*/ 59 h 131"/>
              <a:gd name="T114" fmla="*/ 133 w 145"/>
              <a:gd name="T115" fmla="*/ 59 h 131"/>
              <a:gd name="T116" fmla="*/ 133 w 145"/>
              <a:gd name="T117" fmla="*/ 51 h 131"/>
              <a:gd name="T118" fmla="*/ 145 w 145"/>
              <a:gd name="T119" fmla="*/ 5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131">
                <a:moveTo>
                  <a:pt x="84" y="116"/>
                </a:moveTo>
                <a:cubicBezTo>
                  <a:pt x="84" y="131"/>
                  <a:pt x="84" y="131"/>
                  <a:pt x="84" y="131"/>
                </a:cubicBezTo>
                <a:cubicBezTo>
                  <a:pt x="61" y="131"/>
                  <a:pt x="61" y="131"/>
                  <a:pt x="61" y="131"/>
                </a:cubicBezTo>
                <a:cubicBezTo>
                  <a:pt x="46" y="108"/>
                  <a:pt x="46" y="108"/>
                  <a:pt x="46" y="108"/>
                </a:cubicBezTo>
                <a:cubicBezTo>
                  <a:pt x="44" y="104"/>
                  <a:pt x="44" y="104"/>
                  <a:pt x="44" y="104"/>
                </a:cubicBezTo>
                <a:cubicBezTo>
                  <a:pt x="43" y="103"/>
                  <a:pt x="43" y="102"/>
                  <a:pt x="43" y="102"/>
                </a:cubicBezTo>
                <a:cubicBezTo>
                  <a:pt x="42" y="102"/>
                  <a:pt x="42" y="102"/>
                  <a:pt x="42" y="102"/>
                </a:cubicBezTo>
                <a:cubicBezTo>
                  <a:pt x="41" y="104"/>
                  <a:pt x="41" y="104"/>
                  <a:pt x="41" y="104"/>
                </a:cubicBezTo>
                <a:cubicBezTo>
                  <a:pt x="41" y="105"/>
                  <a:pt x="40" y="106"/>
                  <a:pt x="39" y="108"/>
                </a:cubicBezTo>
                <a:cubicBezTo>
                  <a:pt x="24" y="131"/>
                  <a:pt x="24" y="131"/>
                  <a:pt x="24" y="131"/>
                </a:cubicBezTo>
                <a:cubicBezTo>
                  <a:pt x="0" y="131"/>
                  <a:pt x="0" y="131"/>
                  <a:pt x="0" y="131"/>
                </a:cubicBezTo>
                <a:cubicBezTo>
                  <a:pt x="0" y="116"/>
                  <a:pt x="0" y="116"/>
                  <a:pt x="0" y="116"/>
                </a:cubicBezTo>
                <a:cubicBezTo>
                  <a:pt x="12" y="116"/>
                  <a:pt x="12" y="116"/>
                  <a:pt x="12" y="116"/>
                </a:cubicBezTo>
                <a:cubicBezTo>
                  <a:pt x="31" y="88"/>
                  <a:pt x="31" y="88"/>
                  <a:pt x="31" y="88"/>
                </a:cubicBezTo>
                <a:cubicBezTo>
                  <a:pt x="13" y="62"/>
                  <a:pt x="13" y="62"/>
                  <a:pt x="13" y="62"/>
                </a:cubicBezTo>
                <a:cubicBezTo>
                  <a:pt x="0" y="62"/>
                  <a:pt x="0" y="62"/>
                  <a:pt x="0" y="62"/>
                </a:cubicBezTo>
                <a:cubicBezTo>
                  <a:pt x="0" y="47"/>
                  <a:pt x="0" y="47"/>
                  <a:pt x="0" y="47"/>
                </a:cubicBezTo>
                <a:cubicBezTo>
                  <a:pt x="26" y="47"/>
                  <a:pt x="26" y="47"/>
                  <a:pt x="26" y="47"/>
                </a:cubicBezTo>
                <a:cubicBezTo>
                  <a:pt x="40" y="68"/>
                  <a:pt x="40" y="68"/>
                  <a:pt x="40" y="68"/>
                </a:cubicBezTo>
                <a:cubicBezTo>
                  <a:pt x="40" y="68"/>
                  <a:pt x="40" y="70"/>
                  <a:pt x="42" y="72"/>
                </a:cubicBezTo>
                <a:cubicBezTo>
                  <a:pt x="42" y="73"/>
                  <a:pt x="43" y="73"/>
                  <a:pt x="43" y="74"/>
                </a:cubicBezTo>
                <a:cubicBezTo>
                  <a:pt x="43" y="74"/>
                  <a:pt x="43" y="74"/>
                  <a:pt x="43" y="74"/>
                </a:cubicBezTo>
                <a:cubicBezTo>
                  <a:pt x="43" y="73"/>
                  <a:pt x="44" y="73"/>
                  <a:pt x="44" y="72"/>
                </a:cubicBezTo>
                <a:cubicBezTo>
                  <a:pt x="46" y="68"/>
                  <a:pt x="46" y="68"/>
                  <a:pt x="46" y="68"/>
                </a:cubicBezTo>
                <a:cubicBezTo>
                  <a:pt x="60" y="47"/>
                  <a:pt x="60" y="47"/>
                  <a:pt x="60" y="47"/>
                </a:cubicBezTo>
                <a:cubicBezTo>
                  <a:pt x="84" y="47"/>
                  <a:pt x="84" y="47"/>
                  <a:pt x="84" y="47"/>
                </a:cubicBezTo>
                <a:cubicBezTo>
                  <a:pt x="84" y="62"/>
                  <a:pt x="84" y="62"/>
                  <a:pt x="84" y="62"/>
                </a:cubicBezTo>
                <a:cubicBezTo>
                  <a:pt x="72" y="62"/>
                  <a:pt x="72" y="62"/>
                  <a:pt x="72" y="62"/>
                </a:cubicBezTo>
                <a:cubicBezTo>
                  <a:pt x="55" y="88"/>
                  <a:pt x="55" y="88"/>
                  <a:pt x="55" y="88"/>
                </a:cubicBezTo>
                <a:cubicBezTo>
                  <a:pt x="74" y="116"/>
                  <a:pt x="74" y="116"/>
                  <a:pt x="74" y="116"/>
                </a:cubicBezTo>
                <a:lnTo>
                  <a:pt x="84" y="116"/>
                </a:lnTo>
                <a:close/>
                <a:moveTo>
                  <a:pt x="145" y="51"/>
                </a:moveTo>
                <a:cubicBezTo>
                  <a:pt x="145" y="71"/>
                  <a:pt x="145" y="71"/>
                  <a:pt x="145" y="71"/>
                </a:cubicBezTo>
                <a:cubicBezTo>
                  <a:pt x="96" y="71"/>
                  <a:pt x="96" y="71"/>
                  <a:pt x="96" y="71"/>
                </a:cubicBezTo>
                <a:cubicBezTo>
                  <a:pt x="96" y="68"/>
                  <a:pt x="96" y="68"/>
                  <a:pt x="96" y="68"/>
                </a:cubicBezTo>
                <a:cubicBezTo>
                  <a:pt x="95" y="67"/>
                  <a:pt x="95" y="65"/>
                  <a:pt x="95" y="64"/>
                </a:cubicBezTo>
                <a:cubicBezTo>
                  <a:pt x="95" y="60"/>
                  <a:pt x="96" y="56"/>
                  <a:pt x="98" y="53"/>
                </a:cubicBezTo>
                <a:cubicBezTo>
                  <a:pt x="99" y="50"/>
                  <a:pt x="102" y="47"/>
                  <a:pt x="104" y="45"/>
                </a:cubicBezTo>
                <a:cubicBezTo>
                  <a:pt x="106" y="43"/>
                  <a:pt x="109" y="41"/>
                  <a:pt x="112" y="39"/>
                </a:cubicBezTo>
                <a:cubicBezTo>
                  <a:pt x="115" y="37"/>
                  <a:pt x="117" y="35"/>
                  <a:pt x="120" y="33"/>
                </a:cubicBezTo>
                <a:cubicBezTo>
                  <a:pt x="122" y="32"/>
                  <a:pt x="124" y="30"/>
                  <a:pt x="126" y="28"/>
                </a:cubicBezTo>
                <a:cubicBezTo>
                  <a:pt x="128" y="26"/>
                  <a:pt x="128" y="24"/>
                  <a:pt x="128" y="22"/>
                </a:cubicBezTo>
                <a:cubicBezTo>
                  <a:pt x="128" y="20"/>
                  <a:pt x="128" y="18"/>
                  <a:pt x="126" y="16"/>
                </a:cubicBezTo>
                <a:cubicBezTo>
                  <a:pt x="124" y="15"/>
                  <a:pt x="122" y="14"/>
                  <a:pt x="119" y="14"/>
                </a:cubicBezTo>
                <a:cubicBezTo>
                  <a:pt x="116" y="14"/>
                  <a:pt x="113" y="15"/>
                  <a:pt x="110" y="18"/>
                </a:cubicBezTo>
                <a:cubicBezTo>
                  <a:pt x="109" y="18"/>
                  <a:pt x="108" y="20"/>
                  <a:pt x="106" y="21"/>
                </a:cubicBezTo>
                <a:cubicBezTo>
                  <a:pt x="97" y="13"/>
                  <a:pt x="97" y="13"/>
                  <a:pt x="97" y="13"/>
                </a:cubicBezTo>
                <a:cubicBezTo>
                  <a:pt x="98" y="10"/>
                  <a:pt x="100" y="8"/>
                  <a:pt x="102" y="6"/>
                </a:cubicBezTo>
                <a:cubicBezTo>
                  <a:pt x="108" y="2"/>
                  <a:pt x="114" y="0"/>
                  <a:pt x="120" y="0"/>
                </a:cubicBezTo>
                <a:cubicBezTo>
                  <a:pt x="127" y="0"/>
                  <a:pt x="133" y="2"/>
                  <a:pt x="137" y="6"/>
                </a:cubicBezTo>
                <a:cubicBezTo>
                  <a:pt x="141" y="10"/>
                  <a:pt x="143" y="15"/>
                  <a:pt x="143" y="21"/>
                </a:cubicBezTo>
                <a:cubicBezTo>
                  <a:pt x="143" y="24"/>
                  <a:pt x="143" y="28"/>
                  <a:pt x="141" y="31"/>
                </a:cubicBezTo>
                <a:cubicBezTo>
                  <a:pt x="140" y="34"/>
                  <a:pt x="138" y="36"/>
                  <a:pt x="135" y="38"/>
                </a:cubicBezTo>
                <a:cubicBezTo>
                  <a:pt x="133" y="40"/>
                  <a:pt x="130" y="42"/>
                  <a:pt x="128" y="43"/>
                </a:cubicBezTo>
                <a:cubicBezTo>
                  <a:pt x="125" y="45"/>
                  <a:pt x="122" y="47"/>
                  <a:pt x="120" y="48"/>
                </a:cubicBezTo>
                <a:cubicBezTo>
                  <a:pt x="117" y="50"/>
                  <a:pt x="115" y="51"/>
                  <a:pt x="114" y="53"/>
                </a:cubicBezTo>
                <a:cubicBezTo>
                  <a:pt x="112" y="55"/>
                  <a:pt x="111" y="57"/>
                  <a:pt x="111" y="59"/>
                </a:cubicBezTo>
                <a:cubicBezTo>
                  <a:pt x="133" y="59"/>
                  <a:pt x="133" y="59"/>
                  <a:pt x="133" y="59"/>
                </a:cubicBezTo>
                <a:cubicBezTo>
                  <a:pt x="133" y="51"/>
                  <a:pt x="133" y="51"/>
                  <a:pt x="133" y="51"/>
                </a:cubicBezTo>
                <a:lnTo>
                  <a:pt x="145" y="5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2" name="Freeform 273"/>
          <p:cNvSpPr>
            <a:spLocks noEditPoints="1"/>
          </p:cNvSpPr>
          <p:nvPr/>
        </p:nvSpPr>
        <p:spPr bwMode="auto">
          <a:xfrm>
            <a:off x="9719846" y="4619714"/>
            <a:ext cx="201877" cy="149846"/>
          </a:xfrm>
          <a:custGeom>
            <a:avLst/>
            <a:gdLst>
              <a:gd name="T0" fmla="*/ 85 w 145"/>
              <a:gd name="T1" fmla="*/ 69 h 109"/>
              <a:gd name="T2" fmla="*/ 85 w 145"/>
              <a:gd name="T3" fmla="*/ 84 h 109"/>
              <a:gd name="T4" fmla="*/ 61 w 145"/>
              <a:gd name="T5" fmla="*/ 84 h 109"/>
              <a:gd name="T6" fmla="*/ 46 w 145"/>
              <a:gd name="T7" fmla="*/ 61 h 109"/>
              <a:gd name="T8" fmla="*/ 44 w 145"/>
              <a:gd name="T9" fmla="*/ 57 h 109"/>
              <a:gd name="T10" fmla="*/ 43 w 145"/>
              <a:gd name="T11" fmla="*/ 55 h 109"/>
              <a:gd name="T12" fmla="*/ 43 w 145"/>
              <a:gd name="T13" fmla="*/ 55 h 109"/>
              <a:gd name="T14" fmla="*/ 42 w 145"/>
              <a:gd name="T15" fmla="*/ 57 h 109"/>
              <a:gd name="T16" fmla="*/ 39 w 145"/>
              <a:gd name="T17" fmla="*/ 61 h 109"/>
              <a:gd name="T18" fmla="*/ 25 w 145"/>
              <a:gd name="T19" fmla="*/ 84 h 109"/>
              <a:gd name="T20" fmla="*/ 0 w 145"/>
              <a:gd name="T21" fmla="*/ 84 h 109"/>
              <a:gd name="T22" fmla="*/ 0 w 145"/>
              <a:gd name="T23" fmla="*/ 69 h 109"/>
              <a:gd name="T24" fmla="*/ 12 w 145"/>
              <a:gd name="T25" fmla="*/ 69 h 109"/>
              <a:gd name="T26" fmla="*/ 31 w 145"/>
              <a:gd name="T27" fmla="*/ 41 h 109"/>
              <a:gd name="T28" fmla="*/ 13 w 145"/>
              <a:gd name="T29" fmla="*/ 15 h 109"/>
              <a:gd name="T30" fmla="*/ 1 w 145"/>
              <a:gd name="T31" fmla="*/ 15 h 109"/>
              <a:gd name="T32" fmla="*/ 1 w 145"/>
              <a:gd name="T33" fmla="*/ 0 h 109"/>
              <a:gd name="T34" fmla="*/ 27 w 145"/>
              <a:gd name="T35" fmla="*/ 0 h 109"/>
              <a:gd name="T36" fmla="*/ 40 w 145"/>
              <a:gd name="T37" fmla="*/ 21 h 109"/>
              <a:gd name="T38" fmla="*/ 42 w 145"/>
              <a:gd name="T39" fmla="*/ 25 h 109"/>
              <a:gd name="T40" fmla="*/ 43 w 145"/>
              <a:gd name="T41" fmla="*/ 27 h 109"/>
              <a:gd name="T42" fmla="*/ 43 w 145"/>
              <a:gd name="T43" fmla="*/ 27 h 109"/>
              <a:gd name="T44" fmla="*/ 44 w 145"/>
              <a:gd name="T45" fmla="*/ 25 h 109"/>
              <a:gd name="T46" fmla="*/ 47 w 145"/>
              <a:gd name="T47" fmla="*/ 21 h 109"/>
              <a:gd name="T48" fmla="*/ 60 w 145"/>
              <a:gd name="T49" fmla="*/ 0 h 109"/>
              <a:gd name="T50" fmla="*/ 84 w 145"/>
              <a:gd name="T51" fmla="*/ 0 h 109"/>
              <a:gd name="T52" fmla="*/ 84 w 145"/>
              <a:gd name="T53" fmla="*/ 15 h 109"/>
              <a:gd name="T54" fmla="*/ 72 w 145"/>
              <a:gd name="T55" fmla="*/ 15 h 109"/>
              <a:gd name="T56" fmla="*/ 55 w 145"/>
              <a:gd name="T57" fmla="*/ 41 h 109"/>
              <a:gd name="T58" fmla="*/ 74 w 145"/>
              <a:gd name="T59" fmla="*/ 69 h 109"/>
              <a:gd name="T60" fmla="*/ 85 w 145"/>
              <a:gd name="T61" fmla="*/ 69 h 109"/>
              <a:gd name="T62" fmla="*/ 145 w 145"/>
              <a:gd name="T63" fmla="*/ 89 h 109"/>
              <a:gd name="T64" fmla="*/ 145 w 145"/>
              <a:gd name="T65" fmla="*/ 109 h 109"/>
              <a:gd name="T66" fmla="*/ 96 w 145"/>
              <a:gd name="T67" fmla="*/ 109 h 109"/>
              <a:gd name="T68" fmla="*/ 96 w 145"/>
              <a:gd name="T69" fmla="*/ 106 h 109"/>
              <a:gd name="T70" fmla="*/ 96 w 145"/>
              <a:gd name="T71" fmla="*/ 102 h 109"/>
              <a:gd name="T72" fmla="*/ 98 w 145"/>
              <a:gd name="T73" fmla="*/ 91 h 109"/>
              <a:gd name="T74" fmla="*/ 104 w 145"/>
              <a:gd name="T75" fmla="*/ 83 h 109"/>
              <a:gd name="T76" fmla="*/ 112 w 145"/>
              <a:gd name="T77" fmla="*/ 76 h 109"/>
              <a:gd name="T78" fmla="*/ 120 w 145"/>
              <a:gd name="T79" fmla="*/ 71 h 109"/>
              <a:gd name="T80" fmla="*/ 126 w 145"/>
              <a:gd name="T81" fmla="*/ 66 h 109"/>
              <a:gd name="T82" fmla="*/ 129 w 145"/>
              <a:gd name="T83" fmla="*/ 60 h 109"/>
              <a:gd name="T84" fmla="*/ 126 w 145"/>
              <a:gd name="T85" fmla="*/ 54 h 109"/>
              <a:gd name="T86" fmla="*/ 119 w 145"/>
              <a:gd name="T87" fmla="*/ 52 h 109"/>
              <a:gd name="T88" fmla="*/ 110 w 145"/>
              <a:gd name="T89" fmla="*/ 56 h 109"/>
              <a:gd name="T90" fmla="*/ 107 w 145"/>
              <a:gd name="T91" fmla="*/ 59 h 109"/>
              <a:gd name="T92" fmla="*/ 97 w 145"/>
              <a:gd name="T93" fmla="*/ 50 h 109"/>
              <a:gd name="T94" fmla="*/ 103 w 145"/>
              <a:gd name="T95" fmla="*/ 44 h 109"/>
              <a:gd name="T96" fmla="*/ 121 w 145"/>
              <a:gd name="T97" fmla="*/ 38 h 109"/>
              <a:gd name="T98" fmla="*/ 137 w 145"/>
              <a:gd name="T99" fmla="*/ 44 h 109"/>
              <a:gd name="T100" fmla="*/ 144 w 145"/>
              <a:gd name="T101" fmla="*/ 59 h 109"/>
              <a:gd name="T102" fmla="*/ 141 w 145"/>
              <a:gd name="T103" fmla="*/ 70 h 109"/>
              <a:gd name="T104" fmla="*/ 133 w 145"/>
              <a:gd name="T105" fmla="*/ 78 h 109"/>
              <a:gd name="T106" fmla="*/ 123 w 145"/>
              <a:gd name="T107" fmla="*/ 84 h 109"/>
              <a:gd name="T108" fmla="*/ 115 w 145"/>
              <a:gd name="T109" fmla="*/ 90 h 109"/>
              <a:gd name="T110" fmla="*/ 111 w 145"/>
              <a:gd name="T111" fmla="*/ 97 h 109"/>
              <a:gd name="T112" fmla="*/ 133 w 145"/>
              <a:gd name="T113" fmla="*/ 97 h 109"/>
              <a:gd name="T114" fmla="*/ 133 w 145"/>
              <a:gd name="T115" fmla="*/ 89 h 109"/>
              <a:gd name="T116" fmla="*/ 145 w 145"/>
              <a:gd name="T117"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09">
                <a:moveTo>
                  <a:pt x="85" y="69"/>
                </a:moveTo>
                <a:cubicBezTo>
                  <a:pt x="85" y="84"/>
                  <a:pt x="85" y="84"/>
                  <a:pt x="85" y="84"/>
                </a:cubicBezTo>
                <a:cubicBezTo>
                  <a:pt x="61" y="84"/>
                  <a:pt x="61" y="84"/>
                  <a:pt x="61" y="84"/>
                </a:cubicBezTo>
                <a:cubicBezTo>
                  <a:pt x="46" y="61"/>
                  <a:pt x="46" y="61"/>
                  <a:pt x="46" y="61"/>
                </a:cubicBezTo>
                <a:cubicBezTo>
                  <a:pt x="44" y="57"/>
                  <a:pt x="44" y="57"/>
                  <a:pt x="44" y="57"/>
                </a:cubicBezTo>
                <a:cubicBezTo>
                  <a:pt x="43" y="56"/>
                  <a:pt x="43" y="55"/>
                  <a:pt x="43" y="55"/>
                </a:cubicBezTo>
                <a:cubicBezTo>
                  <a:pt x="43" y="55"/>
                  <a:pt x="43" y="55"/>
                  <a:pt x="43" y="55"/>
                </a:cubicBezTo>
                <a:cubicBezTo>
                  <a:pt x="42" y="57"/>
                  <a:pt x="42" y="57"/>
                  <a:pt x="42" y="57"/>
                </a:cubicBezTo>
                <a:cubicBezTo>
                  <a:pt x="41" y="58"/>
                  <a:pt x="40" y="59"/>
                  <a:pt x="39" y="61"/>
                </a:cubicBezTo>
                <a:cubicBezTo>
                  <a:pt x="25" y="84"/>
                  <a:pt x="25" y="84"/>
                  <a:pt x="25" y="84"/>
                </a:cubicBezTo>
                <a:cubicBezTo>
                  <a:pt x="0" y="84"/>
                  <a:pt x="0" y="84"/>
                  <a:pt x="0" y="84"/>
                </a:cubicBezTo>
                <a:cubicBezTo>
                  <a:pt x="0" y="69"/>
                  <a:pt x="0" y="69"/>
                  <a:pt x="0" y="69"/>
                </a:cubicBezTo>
                <a:cubicBezTo>
                  <a:pt x="12" y="69"/>
                  <a:pt x="12" y="69"/>
                  <a:pt x="12" y="69"/>
                </a:cubicBezTo>
                <a:cubicBezTo>
                  <a:pt x="31" y="41"/>
                  <a:pt x="31" y="41"/>
                  <a:pt x="31" y="41"/>
                </a:cubicBezTo>
                <a:cubicBezTo>
                  <a:pt x="13" y="15"/>
                  <a:pt x="13" y="15"/>
                  <a:pt x="13" y="15"/>
                </a:cubicBezTo>
                <a:cubicBezTo>
                  <a:pt x="1" y="15"/>
                  <a:pt x="1" y="15"/>
                  <a:pt x="1" y="15"/>
                </a:cubicBezTo>
                <a:cubicBezTo>
                  <a:pt x="1" y="0"/>
                  <a:pt x="1" y="0"/>
                  <a:pt x="1" y="0"/>
                </a:cubicBezTo>
                <a:cubicBezTo>
                  <a:pt x="27" y="0"/>
                  <a:pt x="27" y="0"/>
                  <a:pt x="27" y="0"/>
                </a:cubicBezTo>
                <a:cubicBezTo>
                  <a:pt x="40" y="21"/>
                  <a:pt x="40" y="21"/>
                  <a:pt x="40" y="21"/>
                </a:cubicBezTo>
                <a:cubicBezTo>
                  <a:pt x="40" y="21"/>
                  <a:pt x="41" y="23"/>
                  <a:pt x="42" y="25"/>
                </a:cubicBezTo>
                <a:cubicBezTo>
                  <a:pt x="42" y="26"/>
                  <a:pt x="43" y="26"/>
                  <a:pt x="43" y="27"/>
                </a:cubicBezTo>
                <a:cubicBezTo>
                  <a:pt x="43" y="27"/>
                  <a:pt x="43" y="27"/>
                  <a:pt x="43" y="27"/>
                </a:cubicBezTo>
                <a:cubicBezTo>
                  <a:pt x="43" y="26"/>
                  <a:pt x="44" y="26"/>
                  <a:pt x="44" y="25"/>
                </a:cubicBezTo>
                <a:cubicBezTo>
                  <a:pt x="47" y="21"/>
                  <a:pt x="47" y="21"/>
                  <a:pt x="47" y="21"/>
                </a:cubicBezTo>
                <a:cubicBezTo>
                  <a:pt x="60" y="0"/>
                  <a:pt x="60" y="0"/>
                  <a:pt x="60" y="0"/>
                </a:cubicBezTo>
                <a:cubicBezTo>
                  <a:pt x="84" y="0"/>
                  <a:pt x="84" y="0"/>
                  <a:pt x="84" y="0"/>
                </a:cubicBezTo>
                <a:cubicBezTo>
                  <a:pt x="84" y="15"/>
                  <a:pt x="84" y="15"/>
                  <a:pt x="84" y="15"/>
                </a:cubicBezTo>
                <a:cubicBezTo>
                  <a:pt x="72" y="15"/>
                  <a:pt x="72" y="15"/>
                  <a:pt x="72" y="15"/>
                </a:cubicBezTo>
                <a:cubicBezTo>
                  <a:pt x="55" y="41"/>
                  <a:pt x="55" y="41"/>
                  <a:pt x="55" y="41"/>
                </a:cubicBezTo>
                <a:cubicBezTo>
                  <a:pt x="74" y="69"/>
                  <a:pt x="74" y="69"/>
                  <a:pt x="74" y="69"/>
                </a:cubicBezTo>
                <a:lnTo>
                  <a:pt x="85" y="69"/>
                </a:lnTo>
                <a:close/>
                <a:moveTo>
                  <a:pt x="145" y="89"/>
                </a:moveTo>
                <a:cubicBezTo>
                  <a:pt x="145" y="109"/>
                  <a:pt x="145" y="109"/>
                  <a:pt x="145" y="109"/>
                </a:cubicBezTo>
                <a:cubicBezTo>
                  <a:pt x="96" y="109"/>
                  <a:pt x="96" y="109"/>
                  <a:pt x="96" y="109"/>
                </a:cubicBezTo>
                <a:cubicBezTo>
                  <a:pt x="96" y="106"/>
                  <a:pt x="96" y="106"/>
                  <a:pt x="96" y="106"/>
                </a:cubicBezTo>
                <a:cubicBezTo>
                  <a:pt x="96" y="103"/>
                  <a:pt x="96" y="102"/>
                  <a:pt x="96" y="102"/>
                </a:cubicBezTo>
                <a:cubicBezTo>
                  <a:pt x="96" y="98"/>
                  <a:pt x="97" y="94"/>
                  <a:pt x="98" y="91"/>
                </a:cubicBezTo>
                <a:cubicBezTo>
                  <a:pt x="100" y="87"/>
                  <a:pt x="102" y="85"/>
                  <a:pt x="104" y="83"/>
                </a:cubicBezTo>
                <a:cubicBezTo>
                  <a:pt x="107" y="80"/>
                  <a:pt x="109" y="78"/>
                  <a:pt x="112" y="76"/>
                </a:cubicBezTo>
                <a:cubicBezTo>
                  <a:pt x="115" y="74"/>
                  <a:pt x="118" y="73"/>
                  <a:pt x="120" y="71"/>
                </a:cubicBezTo>
                <a:cubicBezTo>
                  <a:pt x="123" y="70"/>
                  <a:pt x="125" y="68"/>
                  <a:pt x="126" y="66"/>
                </a:cubicBezTo>
                <a:cubicBezTo>
                  <a:pt x="128" y="64"/>
                  <a:pt x="129" y="62"/>
                  <a:pt x="129" y="60"/>
                </a:cubicBezTo>
                <a:cubicBezTo>
                  <a:pt x="129" y="58"/>
                  <a:pt x="128" y="56"/>
                  <a:pt x="126" y="54"/>
                </a:cubicBezTo>
                <a:cubicBezTo>
                  <a:pt x="124" y="53"/>
                  <a:pt x="122" y="52"/>
                  <a:pt x="119" y="52"/>
                </a:cubicBezTo>
                <a:cubicBezTo>
                  <a:pt x="116" y="52"/>
                  <a:pt x="113" y="53"/>
                  <a:pt x="110" y="56"/>
                </a:cubicBezTo>
                <a:cubicBezTo>
                  <a:pt x="109" y="56"/>
                  <a:pt x="108" y="57"/>
                  <a:pt x="107" y="59"/>
                </a:cubicBezTo>
                <a:cubicBezTo>
                  <a:pt x="97" y="50"/>
                  <a:pt x="97" y="50"/>
                  <a:pt x="97" y="50"/>
                </a:cubicBezTo>
                <a:cubicBezTo>
                  <a:pt x="99" y="48"/>
                  <a:pt x="101" y="46"/>
                  <a:pt x="103" y="44"/>
                </a:cubicBezTo>
                <a:cubicBezTo>
                  <a:pt x="108" y="40"/>
                  <a:pt x="114" y="38"/>
                  <a:pt x="121" y="38"/>
                </a:cubicBezTo>
                <a:cubicBezTo>
                  <a:pt x="128" y="38"/>
                  <a:pt x="133" y="40"/>
                  <a:pt x="137" y="44"/>
                </a:cubicBezTo>
                <a:cubicBezTo>
                  <a:pt x="142" y="47"/>
                  <a:pt x="144" y="52"/>
                  <a:pt x="144" y="59"/>
                </a:cubicBezTo>
                <a:cubicBezTo>
                  <a:pt x="144" y="63"/>
                  <a:pt x="143" y="67"/>
                  <a:pt x="141" y="70"/>
                </a:cubicBezTo>
                <a:cubicBezTo>
                  <a:pt x="138" y="73"/>
                  <a:pt x="136" y="76"/>
                  <a:pt x="133" y="78"/>
                </a:cubicBezTo>
                <a:cubicBezTo>
                  <a:pt x="130" y="80"/>
                  <a:pt x="126" y="82"/>
                  <a:pt x="123" y="84"/>
                </a:cubicBezTo>
                <a:cubicBezTo>
                  <a:pt x="120" y="86"/>
                  <a:pt x="117" y="88"/>
                  <a:pt x="115" y="90"/>
                </a:cubicBezTo>
                <a:cubicBezTo>
                  <a:pt x="113" y="92"/>
                  <a:pt x="111" y="94"/>
                  <a:pt x="111" y="97"/>
                </a:cubicBezTo>
                <a:cubicBezTo>
                  <a:pt x="133" y="97"/>
                  <a:pt x="133" y="97"/>
                  <a:pt x="133" y="97"/>
                </a:cubicBezTo>
                <a:cubicBezTo>
                  <a:pt x="133" y="89"/>
                  <a:pt x="133" y="89"/>
                  <a:pt x="133" y="89"/>
                </a:cubicBezTo>
                <a:lnTo>
                  <a:pt x="145" y="8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3" name="Freeform 274"/>
          <p:cNvSpPr>
            <a:spLocks noEditPoints="1"/>
          </p:cNvSpPr>
          <p:nvPr/>
        </p:nvSpPr>
        <p:spPr bwMode="auto">
          <a:xfrm>
            <a:off x="9982076" y="4569765"/>
            <a:ext cx="251826" cy="166495"/>
          </a:xfrm>
          <a:custGeom>
            <a:avLst/>
            <a:gdLst>
              <a:gd name="T0" fmla="*/ 180 w 182"/>
              <a:gd name="T1" fmla="*/ 8 h 121"/>
              <a:gd name="T2" fmla="*/ 181 w 182"/>
              <a:gd name="T3" fmla="*/ 14 h 121"/>
              <a:gd name="T4" fmla="*/ 178 w 182"/>
              <a:gd name="T5" fmla="*/ 20 h 121"/>
              <a:gd name="T6" fmla="*/ 94 w 182"/>
              <a:gd name="T7" fmla="*/ 117 h 121"/>
              <a:gd name="T8" fmla="*/ 85 w 182"/>
              <a:gd name="T9" fmla="*/ 121 h 121"/>
              <a:gd name="T10" fmla="*/ 12 w 182"/>
              <a:gd name="T11" fmla="*/ 121 h 121"/>
              <a:gd name="T12" fmla="*/ 6 w 182"/>
              <a:gd name="T13" fmla="*/ 120 h 121"/>
              <a:gd name="T14" fmla="*/ 1 w 182"/>
              <a:gd name="T15" fmla="*/ 114 h 121"/>
              <a:gd name="T16" fmla="*/ 0 w 182"/>
              <a:gd name="T17" fmla="*/ 108 h 121"/>
              <a:gd name="T18" fmla="*/ 3 w 182"/>
              <a:gd name="T19" fmla="*/ 101 h 121"/>
              <a:gd name="T20" fmla="*/ 88 w 182"/>
              <a:gd name="T21" fmla="*/ 5 h 121"/>
              <a:gd name="T22" fmla="*/ 97 w 182"/>
              <a:gd name="T23" fmla="*/ 0 h 121"/>
              <a:gd name="T24" fmla="*/ 169 w 182"/>
              <a:gd name="T25" fmla="*/ 0 h 121"/>
              <a:gd name="T26" fmla="*/ 176 w 182"/>
              <a:gd name="T27" fmla="*/ 2 h 121"/>
              <a:gd name="T28" fmla="*/ 180 w 182"/>
              <a:gd name="T29" fmla="*/ 8 h 121"/>
              <a:gd name="T30" fmla="*/ 85 w 182"/>
              <a:gd name="T31" fmla="*/ 109 h 121"/>
              <a:gd name="T32" fmla="*/ 116 w 182"/>
              <a:gd name="T33" fmla="*/ 73 h 121"/>
              <a:gd name="T34" fmla="*/ 44 w 182"/>
              <a:gd name="T35" fmla="*/ 73 h 121"/>
              <a:gd name="T36" fmla="*/ 12 w 182"/>
              <a:gd name="T37" fmla="*/ 109 h 121"/>
              <a:gd name="T38" fmla="*/ 85 w 182"/>
              <a:gd name="T39" fmla="*/ 10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21">
                <a:moveTo>
                  <a:pt x="180" y="8"/>
                </a:moveTo>
                <a:cubicBezTo>
                  <a:pt x="181" y="10"/>
                  <a:pt x="182" y="12"/>
                  <a:pt x="181" y="14"/>
                </a:cubicBezTo>
                <a:cubicBezTo>
                  <a:pt x="181" y="17"/>
                  <a:pt x="180" y="19"/>
                  <a:pt x="178" y="20"/>
                </a:cubicBezTo>
                <a:cubicBezTo>
                  <a:pt x="94" y="117"/>
                  <a:pt x="94" y="117"/>
                  <a:pt x="94" y="117"/>
                </a:cubicBezTo>
                <a:cubicBezTo>
                  <a:pt x="91" y="120"/>
                  <a:pt x="88" y="121"/>
                  <a:pt x="85" y="121"/>
                </a:cubicBezTo>
                <a:cubicBezTo>
                  <a:pt x="12" y="121"/>
                  <a:pt x="12" y="121"/>
                  <a:pt x="12" y="121"/>
                </a:cubicBezTo>
                <a:cubicBezTo>
                  <a:pt x="10" y="121"/>
                  <a:pt x="7" y="121"/>
                  <a:pt x="6" y="120"/>
                </a:cubicBezTo>
                <a:cubicBezTo>
                  <a:pt x="4" y="118"/>
                  <a:pt x="2" y="116"/>
                  <a:pt x="1" y="114"/>
                </a:cubicBezTo>
                <a:cubicBezTo>
                  <a:pt x="0" y="112"/>
                  <a:pt x="0" y="110"/>
                  <a:pt x="0" y="108"/>
                </a:cubicBezTo>
                <a:cubicBezTo>
                  <a:pt x="0" y="105"/>
                  <a:pt x="1" y="103"/>
                  <a:pt x="3" y="101"/>
                </a:cubicBezTo>
                <a:cubicBezTo>
                  <a:pt x="88" y="5"/>
                  <a:pt x="88" y="5"/>
                  <a:pt x="88" y="5"/>
                </a:cubicBezTo>
                <a:cubicBezTo>
                  <a:pt x="90" y="2"/>
                  <a:pt x="93" y="0"/>
                  <a:pt x="97" y="0"/>
                </a:cubicBezTo>
                <a:cubicBezTo>
                  <a:pt x="169" y="0"/>
                  <a:pt x="169" y="0"/>
                  <a:pt x="169" y="0"/>
                </a:cubicBezTo>
                <a:cubicBezTo>
                  <a:pt x="172" y="0"/>
                  <a:pt x="174" y="1"/>
                  <a:pt x="176" y="2"/>
                </a:cubicBezTo>
                <a:cubicBezTo>
                  <a:pt x="178" y="4"/>
                  <a:pt x="179" y="5"/>
                  <a:pt x="180" y="8"/>
                </a:cubicBezTo>
                <a:close/>
                <a:moveTo>
                  <a:pt x="85" y="109"/>
                </a:moveTo>
                <a:cubicBezTo>
                  <a:pt x="116" y="73"/>
                  <a:pt x="116" y="73"/>
                  <a:pt x="116" y="73"/>
                </a:cubicBezTo>
                <a:cubicBezTo>
                  <a:pt x="44" y="73"/>
                  <a:pt x="44" y="73"/>
                  <a:pt x="44" y="73"/>
                </a:cubicBezTo>
                <a:cubicBezTo>
                  <a:pt x="12" y="109"/>
                  <a:pt x="12" y="109"/>
                  <a:pt x="12" y="109"/>
                </a:cubicBezTo>
                <a:lnTo>
                  <a:pt x="85" y="10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4" name="Freeform 275"/>
          <p:cNvSpPr>
            <a:spLocks/>
          </p:cNvSpPr>
          <p:nvPr/>
        </p:nvSpPr>
        <p:spPr bwMode="auto">
          <a:xfrm>
            <a:off x="10294256" y="4536466"/>
            <a:ext cx="218527" cy="206040"/>
          </a:xfrm>
          <a:custGeom>
            <a:avLst/>
            <a:gdLst>
              <a:gd name="T0" fmla="*/ 154 w 158"/>
              <a:gd name="T1" fmla="*/ 117 h 149"/>
              <a:gd name="T2" fmla="*/ 135 w 158"/>
              <a:gd name="T3" fmla="*/ 120 h 149"/>
              <a:gd name="T4" fmla="*/ 124 w 158"/>
              <a:gd name="T5" fmla="*/ 113 h 149"/>
              <a:gd name="T6" fmla="*/ 107 w 158"/>
              <a:gd name="T7" fmla="*/ 123 h 149"/>
              <a:gd name="T8" fmla="*/ 109 w 158"/>
              <a:gd name="T9" fmla="*/ 145 h 149"/>
              <a:gd name="T10" fmla="*/ 106 w 158"/>
              <a:gd name="T11" fmla="*/ 145 h 149"/>
              <a:gd name="T12" fmla="*/ 86 w 158"/>
              <a:gd name="T13" fmla="*/ 148 h 149"/>
              <a:gd name="T14" fmla="*/ 67 w 158"/>
              <a:gd name="T15" fmla="*/ 146 h 149"/>
              <a:gd name="T16" fmla="*/ 65 w 158"/>
              <a:gd name="T17" fmla="*/ 131 h 149"/>
              <a:gd name="T18" fmla="*/ 72 w 158"/>
              <a:gd name="T19" fmla="*/ 120 h 149"/>
              <a:gd name="T20" fmla="*/ 69 w 158"/>
              <a:gd name="T21" fmla="*/ 101 h 149"/>
              <a:gd name="T22" fmla="*/ 42 w 158"/>
              <a:gd name="T23" fmla="*/ 101 h 149"/>
              <a:gd name="T24" fmla="*/ 38 w 158"/>
              <a:gd name="T25" fmla="*/ 121 h 149"/>
              <a:gd name="T26" fmla="*/ 45 w 158"/>
              <a:gd name="T27" fmla="*/ 132 h 149"/>
              <a:gd name="T28" fmla="*/ 42 w 158"/>
              <a:gd name="T29" fmla="*/ 146 h 149"/>
              <a:gd name="T30" fmla="*/ 7 w 158"/>
              <a:gd name="T31" fmla="*/ 147 h 149"/>
              <a:gd name="T32" fmla="*/ 2 w 158"/>
              <a:gd name="T33" fmla="*/ 146 h 149"/>
              <a:gd name="T34" fmla="*/ 1 w 158"/>
              <a:gd name="T35" fmla="*/ 146 h 149"/>
              <a:gd name="T36" fmla="*/ 0 w 158"/>
              <a:gd name="T37" fmla="*/ 49 h 149"/>
              <a:gd name="T38" fmla="*/ 5 w 158"/>
              <a:gd name="T39" fmla="*/ 49 h 149"/>
              <a:gd name="T40" fmla="*/ 31 w 158"/>
              <a:gd name="T41" fmla="*/ 52 h 149"/>
              <a:gd name="T42" fmla="*/ 46 w 158"/>
              <a:gd name="T43" fmla="*/ 40 h 149"/>
              <a:gd name="T44" fmla="*/ 41 w 158"/>
              <a:gd name="T45" fmla="*/ 31 h 149"/>
              <a:gd name="T46" fmla="*/ 37 w 158"/>
              <a:gd name="T47" fmla="*/ 17 h 149"/>
              <a:gd name="T48" fmla="*/ 56 w 158"/>
              <a:gd name="T49" fmla="*/ 0 h 149"/>
              <a:gd name="T50" fmla="*/ 74 w 158"/>
              <a:gd name="T51" fmla="*/ 16 h 149"/>
              <a:gd name="T52" fmla="*/ 68 w 158"/>
              <a:gd name="T53" fmla="*/ 29 h 149"/>
              <a:gd name="T54" fmla="*/ 63 w 158"/>
              <a:gd name="T55" fmla="*/ 41 h 149"/>
              <a:gd name="T56" fmla="*/ 77 w 158"/>
              <a:gd name="T57" fmla="*/ 51 h 149"/>
              <a:gd name="T58" fmla="*/ 109 w 158"/>
              <a:gd name="T59" fmla="*/ 48 h 149"/>
              <a:gd name="T60" fmla="*/ 109 w 158"/>
              <a:gd name="T61" fmla="*/ 50 h 149"/>
              <a:gd name="T62" fmla="*/ 108 w 158"/>
              <a:gd name="T63" fmla="*/ 56 h 149"/>
              <a:gd name="T64" fmla="*/ 109 w 158"/>
              <a:gd name="T65" fmla="*/ 90 h 149"/>
              <a:gd name="T66" fmla="*/ 122 w 158"/>
              <a:gd name="T67" fmla="*/ 93 h 149"/>
              <a:gd name="T68" fmla="*/ 134 w 158"/>
              <a:gd name="T69" fmla="*/ 86 h 149"/>
              <a:gd name="T70" fmla="*/ 154 w 158"/>
              <a:gd name="T71" fmla="*/ 9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149">
                <a:moveTo>
                  <a:pt x="158" y="104"/>
                </a:moveTo>
                <a:cubicBezTo>
                  <a:pt x="158" y="109"/>
                  <a:pt x="156" y="113"/>
                  <a:pt x="154" y="117"/>
                </a:cubicBezTo>
                <a:cubicBezTo>
                  <a:pt x="151" y="120"/>
                  <a:pt x="147" y="122"/>
                  <a:pt x="142" y="122"/>
                </a:cubicBezTo>
                <a:cubicBezTo>
                  <a:pt x="139" y="122"/>
                  <a:pt x="137" y="121"/>
                  <a:pt x="135" y="120"/>
                </a:cubicBezTo>
                <a:cubicBezTo>
                  <a:pt x="132" y="119"/>
                  <a:pt x="130" y="118"/>
                  <a:pt x="129" y="117"/>
                </a:cubicBezTo>
                <a:cubicBezTo>
                  <a:pt x="128" y="115"/>
                  <a:pt x="126" y="114"/>
                  <a:pt x="124" y="113"/>
                </a:cubicBezTo>
                <a:cubicBezTo>
                  <a:pt x="122" y="112"/>
                  <a:pt x="119" y="111"/>
                  <a:pt x="117" y="111"/>
                </a:cubicBezTo>
                <a:cubicBezTo>
                  <a:pt x="110" y="111"/>
                  <a:pt x="107" y="115"/>
                  <a:pt x="107" y="123"/>
                </a:cubicBezTo>
                <a:cubicBezTo>
                  <a:pt x="107" y="126"/>
                  <a:pt x="107" y="129"/>
                  <a:pt x="108" y="134"/>
                </a:cubicBezTo>
                <a:cubicBezTo>
                  <a:pt x="109" y="139"/>
                  <a:pt x="110" y="142"/>
                  <a:pt x="109" y="145"/>
                </a:cubicBezTo>
                <a:cubicBezTo>
                  <a:pt x="109" y="145"/>
                  <a:pt x="109" y="145"/>
                  <a:pt x="109" y="145"/>
                </a:cubicBezTo>
                <a:cubicBezTo>
                  <a:pt x="108" y="145"/>
                  <a:pt x="107" y="145"/>
                  <a:pt x="106" y="145"/>
                </a:cubicBezTo>
                <a:cubicBezTo>
                  <a:pt x="104" y="146"/>
                  <a:pt x="101" y="146"/>
                  <a:pt x="97" y="147"/>
                </a:cubicBezTo>
                <a:cubicBezTo>
                  <a:pt x="93" y="147"/>
                  <a:pt x="90" y="147"/>
                  <a:pt x="86" y="148"/>
                </a:cubicBezTo>
                <a:cubicBezTo>
                  <a:pt x="83" y="148"/>
                  <a:pt x="80" y="148"/>
                  <a:pt x="77" y="148"/>
                </a:cubicBezTo>
                <a:cubicBezTo>
                  <a:pt x="73" y="148"/>
                  <a:pt x="70" y="147"/>
                  <a:pt x="67" y="146"/>
                </a:cubicBezTo>
                <a:cubicBezTo>
                  <a:pt x="65" y="144"/>
                  <a:pt x="63" y="141"/>
                  <a:pt x="63" y="138"/>
                </a:cubicBezTo>
                <a:cubicBezTo>
                  <a:pt x="63" y="136"/>
                  <a:pt x="64" y="133"/>
                  <a:pt x="65" y="131"/>
                </a:cubicBezTo>
                <a:cubicBezTo>
                  <a:pt x="66" y="129"/>
                  <a:pt x="67" y="127"/>
                  <a:pt x="68" y="126"/>
                </a:cubicBezTo>
                <a:cubicBezTo>
                  <a:pt x="70" y="124"/>
                  <a:pt x="71" y="123"/>
                  <a:pt x="72" y="120"/>
                </a:cubicBezTo>
                <a:cubicBezTo>
                  <a:pt x="73" y="118"/>
                  <a:pt x="74" y="116"/>
                  <a:pt x="74" y="113"/>
                </a:cubicBezTo>
                <a:cubicBezTo>
                  <a:pt x="74" y="108"/>
                  <a:pt x="72" y="104"/>
                  <a:pt x="69" y="101"/>
                </a:cubicBezTo>
                <a:cubicBezTo>
                  <a:pt x="65" y="98"/>
                  <a:pt x="61" y="97"/>
                  <a:pt x="56" y="97"/>
                </a:cubicBezTo>
                <a:cubicBezTo>
                  <a:pt x="51" y="97"/>
                  <a:pt x="46" y="98"/>
                  <a:pt x="42" y="101"/>
                </a:cubicBezTo>
                <a:cubicBezTo>
                  <a:pt x="39" y="104"/>
                  <a:pt x="37" y="108"/>
                  <a:pt x="37" y="113"/>
                </a:cubicBezTo>
                <a:cubicBezTo>
                  <a:pt x="37" y="116"/>
                  <a:pt x="37" y="119"/>
                  <a:pt x="38" y="121"/>
                </a:cubicBezTo>
                <a:cubicBezTo>
                  <a:pt x="39" y="124"/>
                  <a:pt x="40" y="126"/>
                  <a:pt x="41" y="127"/>
                </a:cubicBezTo>
                <a:cubicBezTo>
                  <a:pt x="43" y="129"/>
                  <a:pt x="44" y="131"/>
                  <a:pt x="45" y="132"/>
                </a:cubicBezTo>
                <a:cubicBezTo>
                  <a:pt x="45" y="134"/>
                  <a:pt x="46" y="136"/>
                  <a:pt x="46" y="137"/>
                </a:cubicBezTo>
                <a:cubicBezTo>
                  <a:pt x="46" y="140"/>
                  <a:pt x="45" y="143"/>
                  <a:pt x="42" y="146"/>
                </a:cubicBezTo>
                <a:cubicBezTo>
                  <a:pt x="39" y="148"/>
                  <a:pt x="36" y="149"/>
                  <a:pt x="31" y="149"/>
                </a:cubicBezTo>
                <a:cubicBezTo>
                  <a:pt x="25" y="149"/>
                  <a:pt x="17" y="148"/>
                  <a:pt x="7" y="147"/>
                </a:cubicBezTo>
                <a:cubicBezTo>
                  <a:pt x="7" y="146"/>
                  <a:pt x="6" y="146"/>
                  <a:pt x="5" y="146"/>
                </a:cubicBezTo>
                <a:cubicBezTo>
                  <a:pt x="4" y="146"/>
                  <a:pt x="3" y="146"/>
                  <a:pt x="2" y="146"/>
                </a:cubicBezTo>
                <a:cubicBezTo>
                  <a:pt x="1" y="146"/>
                  <a:pt x="1" y="146"/>
                  <a:pt x="1" y="146"/>
                </a:cubicBezTo>
                <a:cubicBezTo>
                  <a:pt x="1" y="146"/>
                  <a:pt x="1" y="146"/>
                  <a:pt x="1" y="146"/>
                </a:cubicBezTo>
                <a:cubicBezTo>
                  <a:pt x="1" y="146"/>
                  <a:pt x="0" y="146"/>
                  <a:pt x="0" y="145"/>
                </a:cubicBezTo>
                <a:cubicBezTo>
                  <a:pt x="0" y="49"/>
                  <a:pt x="0" y="49"/>
                  <a:pt x="0" y="49"/>
                </a:cubicBezTo>
                <a:cubicBezTo>
                  <a:pt x="1" y="49"/>
                  <a:pt x="1" y="49"/>
                  <a:pt x="2" y="49"/>
                </a:cubicBezTo>
                <a:cubicBezTo>
                  <a:pt x="3" y="49"/>
                  <a:pt x="4" y="49"/>
                  <a:pt x="5" y="49"/>
                </a:cubicBezTo>
                <a:cubicBezTo>
                  <a:pt x="7" y="50"/>
                  <a:pt x="7" y="50"/>
                  <a:pt x="7" y="50"/>
                </a:cubicBezTo>
                <a:cubicBezTo>
                  <a:pt x="17" y="51"/>
                  <a:pt x="25" y="52"/>
                  <a:pt x="31" y="52"/>
                </a:cubicBezTo>
                <a:cubicBezTo>
                  <a:pt x="36" y="52"/>
                  <a:pt x="39" y="51"/>
                  <a:pt x="42" y="49"/>
                </a:cubicBezTo>
                <a:cubicBezTo>
                  <a:pt x="45" y="46"/>
                  <a:pt x="46" y="43"/>
                  <a:pt x="46" y="40"/>
                </a:cubicBezTo>
                <a:cubicBezTo>
                  <a:pt x="46" y="39"/>
                  <a:pt x="45" y="37"/>
                  <a:pt x="45" y="36"/>
                </a:cubicBezTo>
                <a:cubicBezTo>
                  <a:pt x="44" y="34"/>
                  <a:pt x="43" y="32"/>
                  <a:pt x="41" y="31"/>
                </a:cubicBezTo>
                <a:cubicBezTo>
                  <a:pt x="40" y="29"/>
                  <a:pt x="39" y="27"/>
                  <a:pt x="38" y="24"/>
                </a:cubicBezTo>
                <a:cubicBezTo>
                  <a:pt x="37" y="22"/>
                  <a:pt x="37" y="19"/>
                  <a:pt x="37" y="17"/>
                </a:cubicBezTo>
                <a:cubicBezTo>
                  <a:pt x="37" y="11"/>
                  <a:pt x="39" y="7"/>
                  <a:pt x="42" y="5"/>
                </a:cubicBezTo>
                <a:cubicBezTo>
                  <a:pt x="46" y="2"/>
                  <a:pt x="51" y="0"/>
                  <a:pt x="56" y="0"/>
                </a:cubicBezTo>
                <a:cubicBezTo>
                  <a:pt x="61" y="0"/>
                  <a:pt x="65" y="2"/>
                  <a:pt x="69" y="4"/>
                </a:cubicBezTo>
                <a:cubicBezTo>
                  <a:pt x="72" y="7"/>
                  <a:pt x="74" y="11"/>
                  <a:pt x="74" y="16"/>
                </a:cubicBezTo>
                <a:cubicBezTo>
                  <a:pt x="74" y="19"/>
                  <a:pt x="73" y="21"/>
                  <a:pt x="72" y="23"/>
                </a:cubicBezTo>
                <a:cubicBezTo>
                  <a:pt x="71" y="26"/>
                  <a:pt x="70" y="28"/>
                  <a:pt x="68" y="29"/>
                </a:cubicBezTo>
                <a:cubicBezTo>
                  <a:pt x="67" y="30"/>
                  <a:pt x="66" y="32"/>
                  <a:pt x="65" y="34"/>
                </a:cubicBezTo>
                <a:cubicBezTo>
                  <a:pt x="64" y="36"/>
                  <a:pt x="63" y="39"/>
                  <a:pt x="63" y="41"/>
                </a:cubicBezTo>
                <a:cubicBezTo>
                  <a:pt x="63" y="45"/>
                  <a:pt x="65" y="47"/>
                  <a:pt x="67" y="49"/>
                </a:cubicBezTo>
                <a:cubicBezTo>
                  <a:pt x="70" y="51"/>
                  <a:pt x="73" y="51"/>
                  <a:pt x="77" y="51"/>
                </a:cubicBezTo>
                <a:cubicBezTo>
                  <a:pt x="81" y="51"/>
                  <a:pt x="87" y="51"/>
                  <a:pt x="94" y="50"/>
                </a:cubicBezTo>
                <a:cubicBezTo>
                  <a:pt x="101" y="49"/>
                  <a:pt x="106" y="49"/>
                  <a:pt x="109" y="48"/>
                </a:cubicBezTo>
                <a:cubicBezTo>
                  <a:pt x="109" y="49"/>
                  <a:pt x="109" y="49"/>
                  <a:pt x="109" y="49"/>
                </a:cubicBezTo>
                <a:cubicBezTo>
                  <a:pt x="109" y="49"/>
                  <a:pt x="109" y="49"/>
                  <a:pt x="109" y="50"/>
                </a:cubicBezTo>
                <a:cubicBezTo>
                  <a:pt x="109" y="51"/>
                  <a:pt x="109" y="52"/>
                  <a:pt x="109" y="53"/>
                </a:cubicBezTo>
                <a:cubicBezTo>
                  <a:pt x="108" y="55"/>
                  <a:pt x="108" y="55"/>
                  <a:pt x="108" y="56"/>
                </a:cubicBezTo>
                <a:cubicBezTo>
                  <a:pt x="107" y="65"/>
                  <a:pt x="106" y="73"/>
                  <a:pt x="106" y="79"/>
                </a:cubicBezTo>
                <a:cubicBezTo>
                  <a:pt x="106" y="84"/>
                  <a:pt x="107" y="87"/>
                  <a:pt x="109" y="90"/>
                </a:cubicBezTo>
                <a:cubicBezTo>
                  <a:pt x="112" y="93"/>
                  <a:pt x="115" y="94"/>
                  <a:pt x="118" y="94"/>
                </a:cubicBezTo>
                <a:cubicBezTo>
                  <a:pt x="119" y="94"/>
                  <a:pt x="121" y="94"/>
                  <a:pt x="122" y="93"/>
                </a:cubicBezTo>
                <a:cubicBezTo>
                  <a:pt x="124" y="92"/>
                  <a:pt x="126" y="91"/>
                  <a:pt x="128" y="90"/>
                </a:cubicBezTo>
                <a:cubicBezTo>
                  <a:pt x="129" y="88"/>
                  <a:pt x="131" y="87"/>
                  <a:pt x="134" y="86"/>
                </a:cubicBezTo>
                <a:cubicBezTo>
                  <a:pt x="136" y="85"/>
                  <a:pt x="139" y="85"/>
                  <a:pt x="141" y="85"/>
                </a:cubicBezTo>
                <a:cubicBezTo>
                  <a:pt x="147" y="85"/>
                  <a:pt x="151" y="87"/>
                  <a:pt x="154" y="91"/>
                </a:cubicBezTo>
                <a:cubicBezTo>
                  <a:pt x="156" y="94"/>
                  <a:pt x="158" y="99"/>
                  <a:pt x="158" y="10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5" name="Freeform 276"/>
          <p:cNvSpPr>
            <a:spLocks noEditPoints="1"/>
          </p:cNvSpPr>
          <p:nvPr/>
        </p:nvSpPr>
        <p:spPr bwMode="auto">
          <a:xfrm>
            <a:off x="10575219" y="4536466"/>
            <a:ext cx="149846" cy="218527"/>
          </a:xfrm>
          <a:custGeom>
            <a:avLst/>
            <a:gdLst>
              <a:gd name="T0" fmla="*/ 109 w 109"/>
              <a:gd name="T1" fmla="*/ 67 h 158"/>
              <a:gd name="T2" fmla="*/ 109 w 109"/>
              <a:gd name="T3" fmla="*/ 79 h 158"/>
              <a:gd name="T4" fmla="*/ 95 w 109"/>
              <a:gd name="T5" fmla="*/ 115 h 158"/>
              <a:gd name="T6" fmla="*/ 60 w 109"/>
              <a:gd name="T7" fmla="*/ 133 h 158"/>
              <a:gd name="T8" fmla="*/ 60 w 109"/>
              <a:gd name="T9" fmla="*/ 145 h 158"/>
              <a:gd name="T10" fmla="*/ 84 w 109"/>
              <a:gd name="T11" fmla="*/ 145 h 158"/>
              <a:gd name="T12" fmla="*/ 89 w 109"/>
              <a:gd name="T13" fmla="*/ 147 h 158"/>
              <a:gd name="T14" fmla="*/ 91 w 109"/>
              <a:gd name="T15" fmla="*/ 151 h 158"/>
              <a:gd name="T16" fmla="*/ 89 w 109"/>
              <a:gd name="T17" fmla="*/ 156 h 158"/>
              <a:gd name="T18" fmla="*/ 84 w 109"/>
              <a:gd name="T19" fmla="*/ 158 h 158"/>
              <a:gd name="T20" fmla="*/ 24 w 109"/>
              <a:gd name="T21" fmla="*/ 158 h 158"/>
              <a:gd name="T22" fmla="*/ 20 w 109"/>
              <a:gd name="T23" fmla="*/ 156 h 158"/>
              <a:gd name="T24" fmla="*/ 18 w 109"/>
              <a:gd name="T25" fmla="*/ 151 h 158"/>
              <a:gd name="T26" fmla="*/ 20 w 109"/>
              <a:gd name="T27" fmla="*/ 147 h 158"/>
              <a:gd name="T28" fmla="*/ 24 w 109"/>
              <a:gd name="T29" fmla="*/ 145 h 158"/>
              <a:gd name="T30" fmla="*/ 48 w 109"/>
              <a:gd name="T31" fmla="*/ 145 h 158"/>
              <a:gd name="T32" fmla="*/ 48 w 109"/>
              <a:gd name="T33" fmla="*/ 133 h 158"/>
              <a:gd name="T34" fmla="*/ 14 w 109"/>
              <a:gd name="T35" fmla="*/ 115 h 158"/>
              <a:gd name="T36" fmla="*/ 0 w 109"/>
              <a:gd name="T37" fmla="*/ 79 h 158"/>
              <a:gd name="T38" fmla="*/ 0 w 109"/>
              <a:gd name="T39" fmla="*/ 67 h 158"/>
              <a:gd name="T40" fmla="*/ 2 w 109"/>
              <a:gd name="T41" fmla="*/ 63 h 158"/>
              <a:gd name="T42" fmla="*/ 6 w 109"/>
              <a:gd name="T43" fmla="*/ 61 h 158"/>
              <a:gd name="T44" fmla="*/ 10 w 109"/>
              <a:gd name="T45" fmla="*/ 63 h 158"/>
              <a:gd name="T46" fmla="*/ 12 w 109"/>
              <a:gd name="T47" fmla="*/ 67 h 158"/>
              <a:gd name="T48" fmla="*/ 12 w 109"/>
              <a:gd name="T49" fmla="*/ 79 h 158"/>
              <a:gd name="T50" fmla="*/ 24 w 109"/>
              <a:gd name="T51" fmla="*/ 109 h 158"/>
              <a:gd name="T52" fmla="*/ 54 w 109"/>
              <a:gd name="T53" fmla="*/ 121 h 158"/>
              <a:gd name="T54" fmla="*/ 84 w 109"/>
              <a:gd name="T55" fmla="*/ 109 h 158"/>
              <a:gd name="T56" fmla="*/ 97 w 109"/>
              <a:gd name="T57" fmla="*/ 79 h 158"/>
              <a:gd name="T58" fmla="*/ 97 w 109"/>
              <a:gd name="T59" fmla="*/ 67 h 158"/>
              <a:gd name="T60" fmla="*/ 98 w 109"/>
              <a:gd name="T61" fmla="*/ 63 h 158"/>
              <a:gd name="T62" fmla="*/ 103 w 109"/>
              <a:gd name="T63" fmla="*/ 61 h 158"/>
              <a:gd name="T64" fmla="*/ 107 w 109"/>
              <a:gd name="T65" fmla="*/ 63 h 158"/>
              <a:gd name="T66" fmla="*/ 109 w 109"/>
              <a:gd name="T67" fmla="*/ 67 h 158"/>
              <a:gd name="T68" fmla="*/ 84 w 109"/>
              <a:gd name="T69" fmla="*/ 30 h 158"/>
              <a:gd name="T70" fmla="*/ 84 w 109"/>
              <a:gd name="T71" fmla="*/ 79 h 158"/>
              <a:gd name="T72" fmla="*/ 76 w 109"/>
              <a:gd name="T73" fmla="*/ 100 h 158"/>
              <a:gd name="T74" fmla="*/ 54 w 109"/>
              <a:gd name="T75" fmla="*/ 109 h 158"/>
              <a:gd name="T76" fmla="*/ 33 w 109"/>
              <a:gd name="T77" fmla="*/ 100 h 158"/>
              <a:gd name="T78" fmla="*/ 24 w 109"/>
              <a:gd name="T79" fmla="*/ 79 h 158"/>
              <a:gd name="T80" fmla="*/ 24 w 109"/>
              <a:gd name="T81" fmla="*/ 30 h 158"/>
              <a:gd name="T82" fmla="*/ 33 w 109"/>
              <a:gd name="T83" fmla="*/ 9 h 158"/>
              <a:gd name="T84" fmla="*/ 54 w 109"/>
              <a:gd name="T85" fmla="*/ 0 h 158"/>
              <a:gd name="T86" fmla="*/ 76 w 109"/>
              <a:gd name="T87" fmla="*/ 9 h 158"/>
              <a:gd name="T88" fmla="*/ 84 w 109"/>
              <a:gd name="T89"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 h="158">
                <a:moveTo>
                  <a:pt x="109" y="67"/>
                </a:moveTo>
                <a:cubicBezTo>
                  <a:pt x="109" y="79"/>
                  <a:pt x="109" y="79"/>
                  <a:pt x="109" y="79"/>
                </a:cubicBezTo>
                <a:cubicBezTo>
                  <a:pt x="109" y="93"/>
                  <a:pt x="104" y="105"/>
                  <a:pt x="95" y="115"/>
                </a:cubicBezTo>
                <a:cubicBezTo>
                  <a:pt x="85" y="126"/>
                  <a:pt x="74" y="131"/>
                  <a:pt x="60" y="133"/>
                </a:cubicBezTo>
                <a:cubicBezTo>
                  <a:pt x="60" y="145"/>
                  <a:pt x="60" y="145"/>
                  <a:pt x="60" y="145"/>
                </a:cubicBezTo>
                <a:cubicBezTo>
                  <a:pt x="84" y="145"/>
                  <a:pt x="84" y="145"/>
                  <a:pt x="84" y="145"/>
                </a:cubicBezTo>
                <a:cubicBezTo>
                  <a:pt x="86" y="145"/>
                  <a:pt x="88" y="146"/>
                  <a:pt x="89" y="147"/>
                </a:cubicBezTo>
                <a:cubicBezTo>
                  <a:pt x="90" y="148"/>
                  <a:pt x="91" y="150"/>
                  <a:pt x="91" y="151"/>
                </a:cubicBezTo>
                <a:cubicBezTo>
                  <a:pt x="91" y="153"/>
                  <a:pt x="90" y="155"/>
                  <a:pt x="89" y="156"/>
                </a:cubicBezTo>
                <a:cubicBezTo>
                  <a:pt x="88" y="157"/>
                  <a:pt x="86" y="158"/>
                  <a:pt x="84" y="158"/>
                </a:cubicBezTo>
                <a:cubicBezTo>
                  <a:pt x="24" y="158"/>
                  <a:pt x="24" y="158"/>
                  <a:pt x="24" y="158"/>
                </a:cubicBezTo>
                <a:cubicBezTo>
                  <a:pt x="22" y="158"/>
                  <a:pt x="21" y="157"/>
                  <a:pt x="20" y="156"/>
                </a:cubicBezTo>
                <a:cubicBezTo>
                  <a:pt x="19" y="155"/>
                  <a:pt x="18" y="153"/>
                  <a:pt x="18" y="151"/>
                </a:cubicBezTo>
                <a:cubicBezTo>
                  <a:pt x="18" y="150"/>
                  <a:pt x="19" y="148"/>
                  <a:pt x="20" y="147"/>
                </a:cubicBezTo>
                <a:cubicBezTo>
                  <a:pt x="21" y="146"/>
                  <a:pt x="22" y="145"/>
                  <a:pt x="24" y="145"/>
                </a:cubicBezTo>
                <a:cubicBezTo>
                  <a:pt x="48" y="145"/>
                  <a:pt x="48" y="145"/>
                  <a:pt x="48" y="145"/>
                </a:cubicBezTo>
                <a:cubicBezTo>
                  <a:pt x="48" y="133"/>
                  <a:pt x="48" y="133"/>
                  <a:pt x="48" y="133"/>
                </a:cubicBezTo>
                <a:cubicBezTo>
                  <a:pt x="35" y="131"/>
                  <a:pt x="23" y="126"/>
                  <a:pt x="14" y="115"/>
                </a:cubicBezTo>
                <a:cubicBezTo>
                  <a:pt x="4" y="105"/>
                  <a:pt x="0" y="93"/>
                  <a:pt x="0" y="79"/>
                </a:cubicBezTo>
                <a:cubicBezTo>
                  <a:pt x="0" y="67"/>
                  <a:pt x="0" y="67"/>
                  <a:pt x="0" y="67"/>
                </a:cubicBezTo>
                <a:cubicBezTo>
                  <a:pt x="0" y="65"/>
                  <a:pt x="0" y="64"/>
                  <a:pt x="2" y="63"/>
                </a:cubicBezTo>
                <a:cubicBezTo>
                  <a:pt x="3" y="61"/>
                  <a:pt x="4" y="61"/>
                  <a:pt x="6" y="61"/>
                </a:cubicBezTo>
                <a:cubicBezTo>
                  <a:pt x="7" y="61"/>
                  <a:pt x="9" y="61"/>
                  <a:pt x="10" y="63"/>
                </a:cubicBezTo>
                <a:cubicBezTo>
                  <a:pt x="11" y="64"/>
                  <a:pt x="12" y="65"/>
                  <a:pt x="12" y="67"/>
                </a:cubicBezTo>
                <a:cubicBezTo>
                  <a:pt x="12" y="79"/>
                  <a:pt x="12" y="79"/>
                  <a:pt x="12" y="79"/>
                </a:cubicBezTo>
                <a:cubicBezTo>
                  <a:pt x="12" y="91"/>
                  <a:pt x="16" y="101"/>
                  <a:pt x="24" y="109"/>
                </a:cubicBezTo>
                <a:cubicBezTo>
                  <a:pt x="33" y="117"/>
                  <a:pt x="43" y="121"/>
                  <a:pt x="54" y="121"/>
                </a:cubicBezTo>
                <a:cubicBezTo>
                  <a:pt x="66" y="121"/>
                  <a:pt x="76" y="117"/>
                  <a:pt x="84" y="109"/>
                </a:cubicBezTo>
                <a:cubicBezTo>
                  <a:pt x="92" y="101"/>
                  <a:pt x="97" y="91"/>
                  <a:pt x="97" y="79"/>
                </a:cubicBezTo>
                <a:cubicBezTo>
                  <a:pt x="97" y="67"/>
                  <a:pt x="97" y="67"/>
                  <a:pt x="97" y="67"/>
                </a:cubicBezTo>
                <a:cubicBezTo>
                  <a:pt x="97" y="65"/>
                  <a:pt x="97" y="64"/>
                  <a:pt x="98" y="63"/>
                </a:cubicBezTo>
                <a:cubicBezTo>
                  <a:pt x="100" y="61"/>
                  <a:pt x="101" y="61"/>
                  <a:pt x="103" y="61"/>
                </a:cubicBezTo>
                <a:cubicBezTo>
                  <a:pt x="104" y="61"/>
                  <a:pt x="106" y="61"/>
                  <a:pt x="107" y="63"/>
                </a:cubicBezTo>
                <a:cubicBezTo>
                  <a:pt x="108" y="64"/>
                  <a:pt x="109" y="65"/>
                  <a:pt x="109" y="67"/>
                </a:cubicBezTo>
                <a:close/>
                <a:moveTo>
                  <a:pt x="84" y="30"/>
                </a:moveTo>
                <a:cubicBezTo>
                  <a:pt x="84" y="79"/>
                  <a:pt x="84" y="79"/>
                  <a:pt x="84" y="79"/>
                </a:cubicBezTo>
                <a:cubicBezTo>
                  <a:pt x="84" y="87"/>
                  <a:pt x="82" y="94"/>
                  <a:pt x="76" y="100"/>
                </a:cubicBezTo>
                <a:cubicBezTo>
                  <a:pt x="70" y="106"/>
                  <a:pt x="63" y="109"/>
                  <a:pt x="54" y="109"/>
                </a:cubicBezTo>
                <a:cubicBezTo>
                  <a:pt x="46" y="109"/>
                  <a:pt x="39" y="106"/>
                  <a:pt x="33" y="100"/>
                </a:cubicBezTo>
                <a:cubicBezTo>
                  <a:pt x="27" y="94"/>
                  <a:pt x="24" y="87"/>
                  <a:pt x="24" y="79"/>
                </a:cubicBezTo>
                <a:cubicBezTo>
                  <a:pt x="24" y="30"/>
                  <a:pt x="24" y="30"/>
                  <a:pt x="24" y="30"/>
                </a:cubicBezTo>
                <a:cubicBezTo>
                  <a:pt x="24" y="22"/>
                  <a:pt x="27" y="15"/>
                  <a:pt x="33" y="9"/>
                </a:cubicBezTo>
                <a:cubicBezTo>
                  <a:pt x="39" y="3"/>
                  <a:pt x="46" y="0"/>
                  <a:pt x="54" y="0"/>
                </a:cubicBezTo>
                <a:cubicBezTo>
                  <a:pt x="63" y="0"/>
                  <a:pt x="70" y="3"/>
                  <a:pt x="76" y="9"/>
                </a:cubicBezTo>
                <a:cubicBezTo>
                  <a:pt x="82" y="15"/>
                  <a:pt x="84" y="22"/>
                  <a:pt x="84" y="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6" name="Freeform 277"/>
          <p:cNvSpPr>
            <a:spLocks noEditPoints="1"/>
          </p:cNvSpPr>
          <p:nvPr/>
        </p:nvSpPr>
        <p:spPr bwMode="auto">
          <a:xfrm>
            <a:off x="10789582" y="4536466"/>
            <a:ext cx="181065" cy="218527"/>
          </a:xfrm>
          <a:custGeom>
            <a:avLst/>
            <a:gdLst>
              <a:gd name="T0" fmla="*/ 130 w 131"/>
              <a:gd name="T1" fmla="*/ 33 h 158"/>
              <a:gd name="T2" fmla="*/ 95 w 131"/>
              <a:gd name="T3" fmla="*/ 67 h 158"/>
              <a:gd name="T4" fmla="*/ 95 w 131"/>
              <a:gd name="T5" fmla="*/ 79 h 158"/>
              <a:gd name="T6" fmla="*/ 87 w 131"/>
              <a:gd name="T7" fmla="*/ 100 h 158"/>
              <a:gd name="T8" fmla="*/ 65 w 131"/>
              <a:gd name="T9" fmla="*/ 109 h 158"/>
              <a:gd name="T10" fmla="*/ 55 w 131"/>
              <a:gd name="T11" fmla="*/ 107 h 158"/>
              <a:gd name="T12" fmla="*/ 46 w 131"/>
              <a:gd name="T13" fmla="*/ 116 h 158"/>
              <a:gd name="T14" fmla="*/ 65 w 131"/>
              <a:gd name="T15" fmla="*/ 121 h 158"/>
              <a:gd name="T16" fmla="*/ 95 w 131"/>
              <a:gd name="T17" fmla="*/ 109 h 158"/>
              <a:gd name="T18" fmla="*/ 108 w 131"/>
              <a:gd name="T19" fmla="*/ 79 h 158"/>
              <a:gd name="T20" fmla="*/ 108 w 131"/>
              <a:gd name="T21" fmla="*/ 67 h 158"/>
              <a:gd name="T22" fmla="*/ 109 w 131"/>
              <a:gd name="T23" fmla="*/ 63 h 158"/>
              <a:gd name="T24" fmla="*/ 114 w 131"/>
              <a:gd name="T25" fmla="*/ 61 h 158"/>
              <a:gd name="T26" fmla="*/ 118 w 131"/>
              <a:gd name="T27" fmla="*/ 63 h 158"/>
              <a:gd name="T28" fmla="*/ 120 w 131"/>
              <a:gd name="T29" fmla="*/ 67 h 158"/>
              <a:gd name="T30" fmla="*/ 120 w 131"/>
              <a:gd name="T31" fmla="*/ 79 h 158"/>
              <a:gd name="T32" fmla="*/ 106 w 131"/>
              <a:gd name="T33" fmla="*/ 115 h 158"/>
              <a:gd name="T34" fmla="*/ 71 w 131"/>
              <a:gd name="T35" fmla="*/ 133 h 158"/>
              <a:gd name="T36" fmla="*/ 71 w 131"/>
              <a:gd name="T37" fmla="*/ 145 h 158"/>
              <a:gd name="T38" fmla="*/ 95 w 131"/>
              <a:gd name="T39" fmla="*/ 145 h 158"/>
              <a:gd name="T40" fmla="*/ 100 w 131"/>
              <a:gd name="T41" fmla="*/ 147 h 158"/>
              <a:gd name="T42" fmla="*/ 102 w 131"/>
              <a:gd name="T43" fmla="*/ 151 h 158"/>
              <a:gd name="T44" fmla="*/ 100 w 131"/>
              <a:gd name="T45" fmla="*/ 156 h 158"/>
              <a:gd name="T46" fmla="*/ 95 w 131"/>
              <a:gd name="T47" fmla="*/ 158 h 158"/>
              <a:gd name="T48" fmla="*/ 35 w 131"/>
              <a:gd name="T49" fmla="*/ 158 h 158"/>
              <a:gd name="T50" fmla="*/ 31 w 131"/>
              <a:gd name="T51" fmla="*/ 156 h 158"/>
              <a:gd name="T52" fmla="*/ 29 w 131"/>
              <a:gd name="T53" fmla="*/ 151 h 158"/>
              <a:gd name="T54" fmla="*/ 31 w 131"/>
              <a:gd name="T55" fmla="*/ 147 h 158"/>
              <a:gd name="T56" fmla="*/ 35 w 131"/>
              <a:gd name="T57" fmla="*/ 145 h 158"/>
              <a:gd name="T58" fmla="*/ 59 w 131"/>
              <a:gd name="T59" fmla="*/ 145 h 158"/>
              <a:gd name="T60" fmla="*/ 59 w 131"/>
              <a:gd name="T61" fmla="*/ 133 h 158"/>
              <a:gd name="T62" fmla="*/ 37 w 131"/>
              <a:gd name="T63" fmla="*/ 125 h 158"/>
              <a:gd name="T64" fmla="*/ 13 w 131"/>
              <a:gd name="T65" fmla="*/ 149 h 158"/>
              <a:gd name="T66" fmla="*/ 11 w 131"/>
              <a:gd name="T67" fmla="*/ 150 h 158"/>
              <a:gd name="T68" fmla="*/ 9 w 131"/>
              <a:gd name="T69" fmla="*/ 149 h 158"/>
              <a:gd name="T70" fmla="*/ 1 w 131"/>
              <a:gd name="T71" fmla="*/ 142 h 158"/>
              <a:gd name="T72" fmla="*/ 0 w 131"/>
              <a:gd name="T73" fmla="*/ 139 h 158"/>
              <a:gd name="T74" fmla="*/ 1 w 131"/>
              <a:gd name="T75" fmla="*/ 137 h 158"/>
              <a:gd name="T76" fmla="*/ 118 w 131"/>
              <a:gd name="T77" fmla="*/ 21 h 158"/>
              <a:gd name="T78" fmla="*/ 120 w 131"/>
              <a:gd name="T79" fmla="*/ 20 h 158"/>
              <a:gd name="T80" fmla="*/ 122 w 131"/>
              <a:gd name="T81" fmla="*/ 21 h 158"/>
              <a:gd name="T82" fmla="*/ 130 w 131"/>
              <a:gd name="T83" fmla="*/ 28 h 158"/>
              <a:gd name="T84" fmla="*/ 131 w 131"/>
              <a:gd name="T85" fmla="*/ 30 h 158"/>
              <a:gd name="T86" fmla="*/ 130 w 131"/>
              <a:gd name="T87" fmla="*/ 33 h 158"/>
              <a:gd name="T88" fmla="*/ 24 w 131"/>
              <a:gd name="T89" fmla="*/ 90 h 158"/>
              <a:gd name="T90" fmla="*/ 15 w 131"/>
              <a:gd name="T91" fmla="*/ 99 h 158"/>
              <a:gd name="T92" fmla="*/ 11 w 131"/>
              <a:gd name="T93" fmla="*/ 79 h 158"/>
              <a:gd name="T94" fmla="*/ 11 w 131"/>
              <a:gd name="T95" fmla="*/ 67 h 158"/>
              <a:gd name="T96" fmla="*/ 13 w 131"/>
              <a:gd name="T97" fmla="*/ 63 h 158"/>
              <a:gd name="T98" fmla="*/ 17 w 131"/>
              <a:gd name="T99" fmla="*/ 61 h 158"/>
              <a:gd name="T100" fmla="*/ 21 w 131"/>
              <a:gd name="T101" fmla="*/ 63 h 158"/>
              <a:gd name="T102" fmla="*/ 23 w 131"/>
              <a:gd name="T103" fmla="*/ 67 h 158"/>
              <a:gd name="T104" fmla="*/ 23 w 131"/>
              <a:gd name="T105" fmla="*/ 79 h 158"/>
              <a:gd name="T106" fmla="*/ 24 w 131"/>
              <a:gd name="T107" fmla="*/ 90 h 158"/>
              <a:gd name="T108" fmla="*/ 94 w 131"/>
              <a:gd name="T109" fmla="*/ 20 h 158"/>
              <a:gd name="T110" fmla="*/ 35 w 131"/>
              <a:gd name="T111" fmla="*/ 79 h 158"/>
              <a:gd name="T112" fmla="*/ 35 w 131"/>
              <a:gd name="T113" fmla="*/ 30 h 158"/>
              <a:gd name="T114" fmla="*/ 44 w 131"/>
              <a:gd name="T115" fmla="*/ 9 h 158"/>
              <a:gd name="T116" fmla="*/ 65 w 131"/>
              <a:gd name="T117" fmla="*/ 0 h 158"/>
              <a:gd name="T118" fmla="*/ 83 w 131"/>
              <a:gd name="T119" fmla="*/ 6 h 158"/>
              <a:gd name="T120" fmla="*/ 94 w 131"/>
              <a:gd name="T121"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58">
                <a:moveTo>
                  <a:pt x="130" y="33"/>
                </a:moveTo>
                <a:cubicBezTo>
                  <a:pt x="95" y="67"/>
                  <a:pt x="95" y="67"/>
                  <a:pt x="95" y="67"/>
                </a:cubicBezTo>
                <a:cubicBezTo>
                  <a:pt x="95" y="79"/>
                  <a:pt x="95" y="79"/>
                  <a:pt x="95" y="79"/>
                </a:cubicBezTo>
                <a:cubicBezTo>
                  <a:pt x="95" y="87"/>
                  <a:pt x="93" y="94"/>
                  <a:pt x="87" y="100"/>
                </a:cubicBezTo>
                <a:cubicBezTo>
                  <a:pt x="81" y="106"/>
                  <a:pt x="74" y="109"/>
                  <a:pt x="65" y="109"/>
                </a:cubicBezTo>
                <a:cubicBezTo>
                  <a:pt x="62" y="109"/>
                  <a:pt x="58" y="109"/>
                  <a:pt x="55" y="107"/>
                </a:cubicBezTo>
                <a:cubicBezTo>
                  <a:pt x="46" y="116"/>
                  <a:pt x="46" y="116"/>
                  <a:pt x="46" y="116"/>
                </a:cubicBezTo>
                <a:cubicBezTo>
                  <a:pt x="52" y="120"/>
                  <a:pt x="58" y="121"/>
                  <a:pt x="65" y="121"/>
                </a:cubicBezTo>
                <a:cubicBezTo>
                  <a:pt x="77" y="121"/>
                  <a:pt x="87" y="117"/>
                  <a:pt x="95" y="109"/>
                </a:cubicBezTo>
                <a:cubicBezTo>
                  <a:pt x="103" y="101"/>
                  <a:pt x="108" y="91"/>
                  <a:pt x="108" y="79"/>
                </a:cubicBezTo>
                <a:cubicBezTo>
                  <a:pt x="108" y="67"/>
                  <a:pt x="108" y="67"/>
                  <a:pt x="108" y="67"/>
                </a:cubicBezTo>
                <a:cubicBezTo>
                  <a:pt x="108" y="65"/>
                  <a:pt x="108" y="64"/>
                  <a:pt x="109" y="63"/>
                </a:cubicBezTo>
                <a:cubicBezTo>
                  <a:pt x="111" y="61"/>
                  <a:pt x="112" y="61"/>
                  <a:pt x="114" y="61"/>
                </a:cubicBezTo>
                <a:cubicBezTo>
                  <a:pt x="115" y="61"/>
                  <a:pt x="117" y="61"/>
                  <a:pt x="118" y="63"/>
                </a:cubicBezTo>
                <a:cubicBezTo>
                  <a:pt x="119" y="64"/>
                  <a:pt x="120" y="65"/>
                  <a:pt x="120" y="67"/>
                </a:cubicBezTo>
                <a:cubicBezTo>
                  <a:pt x="120" y="79"/>
                  <a:pt x="120" y="79"/>
                  <a:pt x="120" y="79"/>
                </a:cubicBezTo>
                <a:cubicBezTo>
                  <a:pt x="120" y="93"/>
                  <a:pt x="115" y="105"/>
                  <a:pt x="106" y="115"/>
                </a:cubicBezTo>
                <a:cubicBezTo>
                  <a:pt x="96" y="126"/>
                  <a:pt x="85" y="131"/>
                  <a:pt x="71" y="133"/>
                </a:cubicBezTo>
                <a:cubicBezTo>
                  <a:pt x="71" y="145"/>
                  <a:pt x="71" y="145"/>
                  <a:pt x="71" y="145"/>
                </a:cubicBezTo>
                <a:cubicBezTo>
                  <a:pt x="95" y="145"/>
                  <a:pt x="95" y="145"/>
                  <a:pt x="95" y="145"/>
                </a:cubicBezTo>
                <a:cubicBezTo>
                  <a:pt x="97" y="145"/>
                  <a:pt x="99" y="146"/>
                  <a:pt x="100" y="147"/>
                </a:cubicBezTo>
                <a:cubicBezTo>
                  <a:pt x="101" y="148"/>
                  <a:pt x="102" y="150"/>
                  <a:pt x="102" y="151"/>
                </a:cubicBezTo>
                <a:cubicBezTo>
                  <a:pt x="102" y="153"/>
                  <a:pt x="101" y="155"/>
                  <a:pt x="100" y="156"/>
                </a:cubicBezTo>
                <a:cubicBezTo>
                  <a:pt x="99" y="157"/>
                  <a:pt x="97" y="158"/>
                  <a:pt x="95" y="158"/>
                </a:cubicBezTo>
                <a:cubicBezTo>
                  <a:pt x="35" y="158"/>
                  <a:pt x="35" y="158"/>
                  <a:pt x="35" y="158"/>
                </a:cubicBezTo>
                <a:cubicBezTo>
                  <a:pt x="33" y="158"/>
                  <a:pt x="32" y="157"/>
                  <a:pt x="31" y="156"/>
                </a:cubicBezTo>
                <a:cubicBezTo>
                  <a:pt x="30" y="155"/>
                  <a:pt x="29" y="153"/>
                  <a:pt x="29" y="151"/>
                </a:cubicBezTo>
                <a:cubicBezTo>
                  <a:pt x="29" y="150"/>
                  <a:pt x="30" y="148"/>
                  <a:pt x="31" y="147"/>
                </a:cubicBezTo>
                <a:cubicBezTo>
                  <a:pt x="32" y="146"/>
                  <a:pt x="33" y="145"/>
                  <a:pt x="35" y="145"/>
                </a:cubicBezTo>
                <a:cubicBezTo>
                  <a:pt x="59" y="145"/>
                  <a:pt x="59" y="145"/>
                  <a:pt x="59" y="145"/>
                </a:cubicBezTo>
                <a:cubicBezTo>
                  <a:pt x="59" y="133"/>
                  <a:pt x="59" y="133"/>
                  <a:pt x="59" y="133"/>
                </a:cubicBezTo>
                <a:cubicBezTo>
                  <a:pt x="51" y="132"/>
                  <a:pt x="44" y="130"/>
                  <a:pt x="37" y="125"/>
                </a:cubicBezTo>
                <a:cubicBezTo>
                  <a:pt x="13" y="149"/>
                  <a:pt x="13" y="149"/>
                  <a:pt x="13" y="149"/>
                </a:cubicBezTo>
                <a:cubicBezTo>
                  <a:pt x="12" y="150"/>
                  <a:pt x="12" y="150"/>
                  <a:pt x="11" y="150"/>
                </a:cubicBezTo>
                <a:cubicBezTo>
                  <a:pt x="10" y="150"/>
                  <a:pt x="9" y="150"/>
                  <a:pt x="9" y="149"/>
                </a:cubicBezTo>
                <a:cubicBezTo>
                  <a:pt x="1" y="142"/>
                  <a:pt x="1" y="142"/>
                  <a:pt x="1" y="142"/>
                </a:cubicBezTo>
                <a:cubicBezTo>
                  <a:pt x="0" y="141"/>
                  <a:pt x="0" y="140"/>
                  <a:pt x="0" y="139"/>
                </a:cubicBezTo>
                <a:cubicBezTo>
                  <a:pt x="0" y="139"/>
                  <a:pt x="0" y="138"/>
                  <a:pt x="1" y="137"/>
                </a:cubicBezTo>
                <a:cubicBezTo>
                  <a:pt x="118" y="21"/>
                  <a:pt x="118" y="21"/>
                  <a:pt x="118" y="21"/>
                </a:cubicBezTo>
                <a:cubicBezTo>
                  <a:pt x="118" y="20"/>
                  <a:pt x="119" y="20"/>
                  <a:pt x="120" y="20"/>
                </a:cubicBezTo>
                <a:cubicBezTo>
                  <a:pt x="120" y="20"/>
                  <a:pt x="121" y="20"/>
                  <a:pt x="122" y="21"/>
                </a:cubicBezTo>
                <a:cubicBezTo>
                  <a:pt x="130" y="28"/>
                  <a:pt x="130" y="28"/>
                  <a:pt x="130" y="28"/>
                </a:cubicBezTo>
                <a:cubicBezTo>
                  <a:pt x="130" y="29"/>
                  <a:pt x="131" y="30"/>
                  <a:pt x="131" y="30"/>
                </a:cubicBezTo>
                <a:cubicBezTo>
                  <a:pt x="131" y="31"/>
                  <a:pt x="130" y="32"/>
                  <a:pt x="130" y="33"/>
                </a:cubicBezTo>
                <a:close/>
                <a:moveTo>
                  <a:pt x="24" y="90"/>
                </a:moveTo>
                <a:cubicBezTo>
                  <a:pt x="15" y="99"/>
                  <a:pt x="15" y="99"/>
                  <a:pt x="15" y="99"/>
                </a:cubicBezTo>
                <a:cubicBezTo>
                  <a:pt x="12" y="93"/>
                  <a:pt x="11" y="86"/>
                  <a:pt x="11" y="79"/>
                </a:cubicBezTo>
                <a:cubicBezTo>
                  <a:pt x="11" y="67"/>
                  <a:pt x="11" y="67"/>
                  <a:pt x="11" y="67"/>
                </a:cubicBezTo>
                <a:cubicBezTo>
                  <a:pt x="11" y="65"/>
                  <a:pt x="11" y="64"/>
                  <a:pt x="13" y="63"/>
                </a:cubicBezTo>
                <a:cubicBezTo>
                  <a:pt x="14" y="61"/>
                  <a:pt x="15" y="61"/>
                  <a:pt x="17" y="61"/>
                </a:cubicBezTo>
                <a:cubicBezTo>
                  <a:pt x="18" y="61"/>
                  <a:pt x="20" y="61"/>
                  <a:pt x="21" y="63"/>
                </a:cubicBezTo>
                <a:cubicBezTo>
                  <a:pt x="22" y="64"/>
                  <a:pt x="23" y="65"/>
                  <a:pt x="23" y="67"/>
                </a:cubicBezTo>
                <a:cubicBezTo>
                  <a:pt x="23" y="79"/>
                  <a:pt x="23" y="79"/>
                  <a:pt x="23" y="79"/>
                </a:cubicBezTo>
                <a:cubicBezTo>
                  <a:pt x="23" y="82"/>
                  <a:pt x="23" y="86"/>
                  <a:pt x="24" y="90"/>
                </a:cubicBezTo>
                <a:close/>
                <a:moveTo>
                  <a:pt x="94" y="20"/>
                </a:moveTo>
                <a:cubicBezTo>
                  <a:pt x="35" y="79"/>
                  <a:pt x="35" y="79"/>
                  <a:pt x="35" y="79"/>
                </a:cubicBezTo>
                <a:cubicBezTo>
                  <a:pt x="35" y="30"/>
                  <a:pt x="35" y="30"/>
                  <a:pt x="35" y="30"/>
                </a:cubicBezTo>
                <a:cubicBezTo>
                  <a:pt x="35" y="22"/>
                  <a:pt x="38" y="15"/>
                  <a:pt x="44" y="9"/>
                </a:cubicBezTo>
                <a:cubicBezTo>
                  <a:pt x="50" y="3"/>
                  <a:pt x="57" y="0"/>
                  <a:pt x="65" y="0"/>
                </a:cubicBezTo>
                <a:cubicBezTo>
                  <a:pt x="72" y="0"/>
                  <a:pt x="77" y="2"/>
                  <a:pt x="83" y="6"/>
                </a:cubicBezTo>
                <a:cubicBezTo>
                  <a:pt x="88" y="10"/>
                  <a:pt x="92" y="14"/>
                  <a:pt x="94" y="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7" name="Freeform 278"/>
          <p:cNvSpPr>
            <a:spLocks noEditPoints="1"/>
          </p:cNvSpPr>
          <p:nvPr/>
        </p:nvSpPr>
        <p:spPr bwMode="auto">
          <a:xfrm>
            <a:off x="11033082" y="4553116"/>
            <a:ext cx="166497" cy="201877"/>
          </a:xfrm>
          <a:custGeom>
            <a:avLst/>
            <a:gdLst>
              <a:gd name="T0" fmla="*/ 121 w 121"/>
              <a:gd name="T1" fmla="*/ 6 h 146"/>
              <a:gd name="T2" fmla="*/ 121 w 121"/>
              <a:gd name="T3" fmla="*/ 79 h 146"/>
              <a:gd name="T4" fmla="*/ 118 w 121"/>
              <a:gd name="T5" fmla="*/ 95 h 146"/>
              <a:gd name="T6" fmla="*/ 110 w 121"/>
              <a:gd name="T7" fmla="*/ 109 h 146"/>
              <a:gd name="T8" fmla="*/ 99 w 121"/>
              <a:gd name="T9" fmla="*/ 121 h 146"/>
              <a:gd name="T10" fmla="*/ 87 w 121"/>
              <a:gd name="T11" fmla="*/ 131 h 146"/>
              <a:gd name="T12" fmla="*/ 75 w 121"/>
              <a:gd name="T13" fmla="*/ 138 h 146"/>
              <a:gd name="T14" fmla="*/ 67 w 121"/>
              <a:gd name="T15" fmla="*/ 143 h 146"/>
              <a:gd name="T16" fmla="*/ 63 w 121"/>
              <a:gd name="T17" fmla="*/ 145 h 146"/>
              <a:gd name="T18" fmla="*/ 60 w 121"/>
              <a:gd name="T19" fmla="*/ 146 h 146"/>
              <a:gd name="T20" fmla="*/ 58 w 121"/>
              <a:gd name="T21" fmla="*/ 145 h 146"/>
              <a:gd name="T22" fmla="*/ 54 w 121"/>
              <a:gd name="T23" fmla="*/ 143 h 146"/>
              <a:gd name="T24" fmla="*/ 45 w 121"/>
              <a:gd name="T25" fmla="*/ 138 h 146"/>
              <a:gd name="T26" fmla="*/ 34 w 121"/>
              <a:gd name="T27" fmla="*/ 131 h 146"/>
              <a:gd name="T28" fmla="*/ 22 w 121"/>
              <a:gd name="T29" fmla="*/ 121 h 146"/>
              <a:gd name="T30" fmla="*/ 11 w 121"/>
              <a:gd name="T31" fmla="*/ 109 h 146"/>
              <a:gd name="T32" fmla="*/ 3 w 121"/>
              <a:gd name="T33" fmla="*/ 95 h 146"/>
              <a:gd name="T34" fmla="*/ 0 w 121"/>
              <a:gd name="T35" fmla="*/ 79 h 146"/>
              <a:gd name="T36" fmla="*/ 0 w 121"/>
              <a:gd name="T37" fmla="*/ 6 h 146"/>
              <a:gd name="T38" fmla="*/ 2 w 121"/>
              <a:gd name="T39" fmla="*/ 2 h 146"/>
              <a:gd name="T40" fmla="*/ 6 w 121"/>
              <a:gd name="T41" fmla="*/ 0 h 146"/>
              <a:gd name="T42" fmla="*/ 115 w 121"/>
              <a:gd name="T43" fmla="*/ 0 h 146"/>
              <a:gd name="T44" fmla="*/ 119 w 121"/>
              <a:gd name="T45" fmla="*/ 2 h 146"/>
              <a:gd name="T46" fmla="*/ 121 w 121"/>
              <a:gd name="T47" fmla="*/ 6 h 146"/>
              <a:gd name="T48" fmla="*/ 103 w 121"/>
              <a:gd name="T49" fmla="*/ 79 h 146"/>
              <a:gd name="T50" fmla="*/ 103 w 121"/>
              <a:gd name="T51" fmla="*/ 18 h 146"/>
              <a:gd name="T52" fmla="*/ 60 w 121"/>
              <a:gd name="T53" fmla="*/ 18 h 146"/>
              <a:gd name="T54" fmla="*/ 60 w 121"/>
              <a:gd name="T55" fmla="*/ 126 h 146"/>
              <a:gd name="T56" fmla="*/ 80 w 121"/>
              <a:gd name="T57" fmla="*/ 113 h 146"/>
              <a:gd name="T58" fmla="*/ 103 w 121"/>
              <a:gd name="T59"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146">
                <a:moveTo>
                  <a:pt x="121" y="6"/>
                </a:moveTo>
                <a:cubicBezTo>
                  <a:pt x="121" y="79"/>
                  <a:pt x="121" y="79"/>
                  <a:pt x="121" y="79"/>
                </a:cubicBezTo>
                <a:cubicBezTo>
                  <a:pt x="121" y="84"/>
                  <a:pt x="120" y="90"/>
                  <a:pt x="118" y="95"/>
                </a:cubicBezTo>
                <a:cubicBezTo>
                  <a:pt x="115" y="100"/>
                  <a:pt x="113" y="105"/>
                  <a:pt x="110" y="109"/>
                </a:cubicBezTo>
                <a:cubicBezTo>
                  <a:pt x="107" y="113"/>
                  <a:pt x="103" y="117"/>
                  <a:pt x="99" y="121"/>
                </a:cubicBezTo>
                <a:cubicBezTo>
                  <a:pt x="94" y="125"/>
                  <a:pt x="90" y="128"/>
                  <a:pt x="87" y="131"/>
                </a:cubicBezTo>
                <a:cubicBezTo>
                  <a:pt x="83" y="134"/>
                  <a:pt x="79" y="136"/>
                  <a:pt x="75" y="138"/>
                </a:cubicBezTo>
                <a:cubicBezTo>
                  <a:pt x="71" y="141"/>
                  <a:pt x="68" y="142"/>
                  <a:pt x="67" y="143"/>
                </a:cubicBezTo>
                <a:cubicBezTo>
                  <a:pt x="65" y="144"/>
                  <a:pt x="64" y="145"/>
                  <a:pt x="63" y="145"/>
                </a:cubicBezTo>
                <a:cubicBezTo>
                  <a:pt x="62" y="145"/>
                  <a:pt x="61" y="146"/>
                  <a:pt x="60" y="146"/>
                </a:cubicBezTo>
                <a:cubicBezTo>
                  <a:pt x="59" y="146"/>
                  <a:pt x="59" y="145"/>
                  <a:pt x="58" y="145"/>
                </a:cubicBezTo>
                <a:cubicBezTo>
                  <a:pt x="57" y="145"/>
                  <a:pt x="55" y="144"/>
                  <a:pt x="54" y="143"/>
                </a:cubicBezTo>
                <a:cubicBezTo>
                  <a:pt x="52" y="142"/>
                  <a:pt x="49" y="141"/>
                  <a:pt x="45" y="138"/>
                </a:cubicBezTo>
                <a:cubicBezTo>
                  <a:pt x="41" y="136"/>
                  <a:pt x="38" y="134"/>
                  <a:pt x="34" y="131"/>
                </a:cubicBezTo>
                <a:cubicBezTo>
                  <a:pt x="30" y="128"/>
                  <a:pt x="26" y="125"/>
                  <a:pt x="22" y="121"/>
                </a:cubicBezTo>
                <a:cubicBezTo>
                  <a:pt x="18" y="117"/>
                  <a:pt x="14" y="113"/>
                  <a:pt x="11" y="109"/>
                </a:cubicBezTo>
                <a:cubicBezTo>
                  <a:pt x="8" y="105"/>
                  <a:pt x="5" y="100"/>
                  <a:pt x="3" y="95"/>
                </a:cubicBezTo>
                <a:cubicBezTo>
                  <a:pt x="1" y="90"/>
                  <a:pt x="0" y="84"/>
                  <a:pt x="0" y="79"/>
                </a:cubicBezTo>
                <a:cubicBezTo>
                  <a:pt x="0" y="6"/>
                  <a:pt x="0" y="6"/>
                  <a:pt x="0" y="6"/>
                </a:cubicBezTo>
                <a:cubicBezTo>
                  <a:pt x="0" y="5"/>
                  <a:pt x="0" y="3"/>
                  <a:pt x="2" y="2"/>
                </a:cubicBezTo>
                <a:cubicBezTo>
                  <a:pt x="3" y="1"/>
                  <a:pt x="4" y="0"/>
                  <a:pt x="6" y="0"/>
                </a:cubicBezTo>
                <a:cubicBezTo>
                  <a:pt x="115" y="0"/>
                  <a:pt x="115" y="0"/>
                  <a:pt x="115" y="0"/>
                </a:cubicBezTo>
                <a:cubicBezTo>
                  <a:pt x="116" y="0"/>
                  <a:pt x="118" y="1"/>
                  <a:pt x="119" y="2"/>
                </a:cubicBezTo>
                <a:cubicBezTo>
                  <a:pt x="120" y="3"/>
                  <a:pt x="121" y="5"/>
                  <a:pt x="121" y="6"/>
                </a:cubicBezTo>
                <a:close/>
                <a:moveTo>
                  <a:pt x="103" y="79"/>
                </a:moveTo>
                <a:cubicBezTo>
                  <a:pt x="103" y="18"/>
                  <a:pt x="103" y="18"/>
                  <a:pt x="103" y="18"/>
                </a:cubicBezTo>
                <a:cubicBezTo>
                  <a:pt x="60" y="18"/>
                  <a:pt x="60" y="18"/>
                  <a:pt x="60" y="18"/>
                </a:cubicBezTo>
                <a:cubicBezTo>
                  <a:pt x="60" y="126"/>
                  <a:pt x="60" y="126"/>
                  <a:pt x="60" y="126"/>
                </a:cubicBezTo>
                <a:cubicBezTo>
                  <a:pt x="68" y="122"/>
                  <a:pt x="74" y="118"/>
                  <a:pt x="80" y="113"/>
                </a:cubicBezTo>
                <a:cubicBezTo>
                  <a:pt x="95" y="101"/>
                  <a:pt x="103" y="90"/>
                  <a:pt x="103"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8" name="Freeform 279"/>
          <p:cNvSpPr>
            <a:spLocks noEditPoints="1"/>
          </p:cNvSpPr>
          <p:nvPr/>
        </p:nvSpPr>
        <p:spPr bwMode="auto">
          <a:xfrm>
            <a:off x="987130" y="4948544"/>
            <a:ext cx="216445" cy="235176"/>
          </a:xfrm>
          <a:custGeom>
            <a:avLst/>
            <a:gdLst>
              <a:gd name="T0" fmla="*/ 157 w 157"/>
              <a:gd name="T1" fmla="*/ 37 h 170"/>
              <a:gd name="T2" fmla="*/ 157 w 157"/>
              <a:gd name="T3" fmla="*/ 158 h 170"/>
              <a:gd name="T4" fmla="*/ 154 w 157"/>
              <a:gd name="T5" fmla="*/ 166 h 170"/>
              <a:gd name="T6" fmla="*/ 145 w 157"/>
              <a:gd name="T7" fmla="*/ 170 h 170"/>
              <a:gd name="T8" fmla="*/ 12 w 157"/>
              <a:gd name="T9" fmla="*/ 170 h 170"/>
              <a:gd name="T10" fmla="*/ 4 w 157"/>
              <a:gd name="T11" fmla="*/ 166 h 170"/>
              <a:gd name="T12" fmla="*/ 0 w 157"/>
              <a:gd name="T13" fmla="*/ 158 h 170"/>
              <a:gd name="T14" fmla="*/ 0 w 157"/>
              <a:gd name="T15" fmla="*/ 37 h 170"/>
              <a:gd name="T16" fmla="*/ 4 w 157"/>
              <a:gd name="T17" fmla="*/ 28 h 170"/>
              <a:gd name="T18" fmla="*/ 12 w 157"/>
              <a:gd name="T19" fmla="*/ 24 h 170"/>
              <a:gd name="T20" fmla="*/ 24 w 157"/>
              <a:gd name="T21" fmla="*/ 24 h 170"/>
              <a:gd name="T22" fmla="*/ 24 w 157"/>
              <a:gd name="T23" fmla="*/ 15 h 170"/>
              <a:gd name="T24" fmla="*/ 29 w 157"/>
              <a:gd name="T25" fmla="*/ 5 h 170"/>
              <a:gd name="T26" fmla="*/ 39 w 157"/>
              <a:gd name="T27" fmla="*/ 0 h 170"/>
              <a:gd name="T28" fmla="*/ 45 w 157"/>
              <a:gd name="T29" fmla="*/ 0 h 170"/>
              <a:gd name="T30" fmla="*/ 56 w 157"/>
              <a:gd name="T31" fmla="*/ 5 h 170"/>
              <a:gd name="T32" fmla="*/ 60 w 157"/>
              <a:gd name="T33" fmla="*/ 15 h 170"/>
              <a:gd name="T34" fmla="*/ 60 w 157"/>
              <a:gd name="T35" fmla="*/ 24 h 170"/>
              <a:gd name="T36" fmla="*/ 97 w 157"/>
              <a:gd name="T37" fmla="*/ 24 h 170"/>
              <a:gd name="T38" fmla="*/ 97 w 157"/>
              <a:gd name="T39" fmla="*/ 15 h 170"/>
              <a:gd name="T40" fmla="*/ 101 w 157"/>
              <a:gd name="T41" fmla="*/ 5 h 170"/>
              <a:gd name="T42" fmla="*/ 112 w 157"/>
              <a:gd name="T43" fmla="*/ 0 h 170"/>
              <a:gd name="T44" fmla="*/ 118 w 157"/>
              <a:gd name="T45" fmla="*/ 0 h 170"/>
              <a:gd name="T46" fmla="*/ 129 w 157"/>
              <a:gd name="T47" fmla="*/ 5 h 170"/>
              <a:gd name="T48" fmla="*/ 133 w 157"/>
              <a:gd name="T49" fmla="*/ 15 h 170"/>
              <a:gd name="T50" fmla="*/ 133 w 157"/>
              <a:gd name="T51" fmla="*/ 24 h 170"/>
              <a:gd name="T52" fmla="*/ 145 w 157"/>
              <a:gd name="T53" fmla="*/ 24 h 170"/>
              <a:gd name="T54" fmla="*/ 154 w 157"/>
              <a:gd name="T55" fmla="*/ 28 h 170"/>
              <a:gd name="T56" fmla="*/ 157 w 157"/>
              <a:gd name="T57" fmla="*/ 37 h 170"/>
              <a:gd name="T58" fmla="*/ 12 w 157"/>
              <a:gd name="T59" fmla="*/ 158 h 170"/>
              <a:gd name="T60" fmla="*/ 145 w 157"/>
              <a:gd name="T61" fmla="*/ 158 h 170"/>
              <a:gd name="T62" fmla="*/ 145 w 157"/>
              <a:gd name="T63" fmla="*/ 61 h 170"/>
              <a:gd name="T64" fmla="*/ 12 w 157"/>
              <a:gd name="T65" fmla="*/ 61 h 170"/>
              <a:gd name="T66" fmla="*/ 12 w 157"/>
              <a:gd name="T67" fmla="*/ 158 h 170"/>
              <a:gd name="T68" fmla="*/ 48 w 157"/>
              <a:gd name="T69" fmla="*/ 43 h 170"/>
              <a:gd name="T70" fmla="*/ 48 w 157"/>
              <a:gd name="T71" fmla="*/ 15 h 170"/>
              <a:gd name="T72" fmla="*/ 48 w 157"/>
              <a:gd name="T73" fmla="*/ 13 h 170"/>
              <a:gd name="T74" fmla="*/ 45 w 157"/>
              <a:gd name="T75" fmla="*/ 12 h 170"/>
              <a:gd name="T76" fmla="*/ 39 w 157"/>
              <a:gd name="T77" fmla="*/ 12 h 170"/>
              <a:gd name="T78" fmla="*/ 37 w 157"/>
              <a:gd name="T79" fmla="*/ 13 h 170"/>
              <a:gd name="T80" fmla="*/ 36 w 157"/>
              <a:gd name="T81" fmla="*/ 15 h 170"/>
              <a:gd name="T82" fmla="*/ 36 w 157"/>
              <a:gd name="T83" fmla="*/ 43 h 170"/>
              <a:gd name="T84" fmla="*/ 37 w 157"/>
              <a:gd name="T85" fmla="*/ 45 h 170"/>
              <a:gd name="T86" fmla="*/ 39 w 157"/>
              <a:gd name="T87" fmla="*/ 46 h 170"/>
              <a:gd name="T88" fmla="*/ 45 w 157"/>
              <a:gd name="T89" fmla="*/ 46 h 170"/>
              <a:gd name="T90" fmla="*/ 48 w 157"/>
              <a:gd name="T91" fmla="*/ 45 h 170"/>
              <a:gd name="T92" fmla="*/ 48 w 157"/>
              <a:gd name="T93" fmla="*/ 43 h 170"/>
              <a:gd name="T94" fmla="*/ 121 w 157"/>
              <a:gd name="T95" fmla="*/ 43 h 170"/>
              <a:gd name="T96" fmla="*/ 121 w 157"/>
              <a:gd name="T97" fmla="*/ 15 h 170"/>
              <a:gd name="T98" fmla="*/ 120 w 157"/>
              <a:gd name="T99" fmla="*/ 13 h 170"/>
              <a:gd name="T100" fmla="*/ 118 w 157"/>
              <a:gd name="T101" fmla="*/ 12 h 170"/>
              <a:gd name="T102" fmla="*/ 112 w 157"/>
              <a:gd name="T103" fmla="*/ 12 h 170"/>
              <a:gd name="T104" fmla="*/ 110 w 157"/>
              <a:gd name="T105" fmla="*/ 13 h 170"/>
              <a:gd name="T106" fmla="*/ 109 w 157"/>
              <a:gd name="T107" fmla="*/ 15 h 170"/>
              <a:gd name="T108" fmla="*/ 109 w 157"/>
              <a:gd name="T109" fmla="*/ 43 h 170"/>
              <a:gd name="T110" fmla="*/ 110 w 157"/>
              <a:gd name="T111" fmla="*/ 45 h 170"/>
              <a:gd name="T112" fmla="*/ 112 w 157"/>
              <a:gd name="T113" fmla="*/ 46 h 170"/>
              <a:gd name="T114" fmla="*/ 118 w 157"/>
              <a:gd name="T115" fmla="*/ 46 h 170"/>
              <a:gd name="T116" fmla="*/ 120 w 157"/>
              <a:gd name="T117" fmla="*/ 45 h 170"/>
              <a:gd name="T118" fmla="*/ 121 w 157"/>
              <a:gd name="T119" fmla="*/ 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70">
                <a:moveTo>
                  <a:pt x="157" y="37"/>
                </a:moveTo>
                <a:cubicBezTo>
                  <a:pt x="157" y="158"/>
                  <a:pt x="157" y="158"/>
                  <a:pt x="157" y="158"/>
                </a:cubicBezTo>
                <a:cubicBezTo>
                  <a:pt x="157" y="161"/>
                  <a:pt x="156" y="164"/>
                  <a:pt x="154" y="166"/>
                </a:cubicBezTo>
                <a:cubicBezTo>
                  <a:pt x="151" y="168"/>
                  <a:pt x="148" y="170"/>
                  <a:pt x="145" y="170"/>
                </a:cubicBezTo>
                <a:cubicBezTo>
                  <a:pt x="12" y="170"/>
                  <a:pt x="12" y="170"/>
                  <a:pt x="12" y="170"/>
                </a:cubicBezTo>
                <a:cubicBezTo>
                  <a:pt x="9" y="170"/>
                  <a:pt x="6" y="168"/>
                  <a:pt x="4" y="166"/>
                </a:cubicBezTo>
                <a:cubicBezTo>
                  <a:pt x="1" y="164"/>
                  <a:pt x="0" y="161"/>
                  <a:pt x="0" y="158"/>
                </a:cubicBezTo>
                <a:cubicBezTo>
                  <a:pt x="0" y="37"/>
                  <a:pt x="0" y="37"/>
                  <a:pt x="0" y="37"/>
                </a:cubicBezTo>
                <a:cubicBezTo>
                  <a:pt x="0" y="33"/>
                  <a:pt x="1" y="30"/>
                  <a:pt x="4" y="28"/>
                </a:cubicBezTo>
                <a:cubicBezTo>
                  <a:pt x="6" y="26"/>
                  <a:pt x="9" y="24"/>
                  <a:pt x="12" y="24"/>
                </a:cubicBezTo>
                <a:cubicBezTo>
                  <a:pt x="24" y="24"/>
                  <a:pt x="24" y="24"/>
                  <a:pt x="24" y="24"/>
                </a:cubicBezTo>
                <a:cubicBezTo>
                  <a:pt x="24" y="15"/>
                  <a:pt x="24" y="15"/>
                  <a:pt x="24" y="15"/>
                </a:cubicBezTo>
                <a:cubicBezTo>
                  <a:pt x="24" y="11"/>
                  <a:pt x="26" y="8"/>
                  <a:pt x="29" y="5"/>
                </a:cubicBezTo>
                <a:cubicBezTo>
                  <a:pt x="32" y="2"/>
                  <a:pt x="35" y="0"/>
                  <a:pt x="39" y="0"/>
                </a:cubicBezTo>
                <a:cubicBezTo>
                  <a:pt x="45" y="0"/>
                  <a:pt x="45" y="0"/>
                  <a:pt x="45" y="0"/>
                </a:cubicBezTo>
                <a:cubicBezTo>
                  <a:pt x="49" y="0"/>
                  <a:pt x="53" y="2"/>
                  <a:pt x="56" y="5"/>
                </a:cubicBezTo>
                <a:cubicBezTo>
                  <a:pt x="59" y="8"/>
                  <a:pt x="60" y="11"/>
                  <a:pt x="60" y="15"/>
                </a:cubicBezTo>
                <a:cubicBezTo>
                  <a:pt x="60" y="24"/>
                  <a:pt x="60" y="24"/>
                  <a:pt x="60" y="24"/>
                </a:cubicBezTo>
                <a:cubicBezTo>
                  <a:pt x="97" y="24"/>
                  <a:pt x="97" y="24"/>
                  <a:pt x="97" y="24"/>
                </a:cubicBezTo>
                <a:cubicBezTo>
                  <a:pt x="97" y="15"/>
                  <a:pt x="97" y="15"/>
                  <a:pt x="97" y="15"/>
                </a:cubicBezTo>
                <a:cubicBezTo>
                  <a:pt x="97" y="11"/>
                  <a:pt x="98" y="8"/>
                  <a:pt x="101" y="5"/>
                </a:cubicBezTo>
                <a:cubicBezTo>
                  <a:pt x="104" y="2"/>
                  <a:pt x="108" y="0"/>
                  <a:pt x="112" y="0"/>
                </a:cubicBezTo>
                <a:cubicBezTo>
                  <a:pt x="118" y="0"/>
                  <a:pt x="118" y="0"/>
                  <a:pt x="118" y="0"/>
                </a:cubicBezTo>
                <a:cubicBezTo>
                  <a:pt x="122" y="0"/>
                  <a:pt x="126" y="2"/>
                  <a:pt x="129" y="5"/>
                </a:cubicBezTo>
                <a:cubicBezTo>
                  <a:pt x="132" y="8"/>
                  <a:pt x="133" y="11"/>
                  <a:pt x="133" y="15"/>
                </a:cubicBezTo>
                <a:cubicBezTo>
                  <a:pt x="133" y="24"/>
                  <a:pt x="133" y="24"/>
                  <a:pt x="133" y="24"/>
                </a:cubicBezTo>
                <a:cubicBezTo>
                  <a:pt x="145" y="24"/>
                  <a:pt x="145" y="24"/>
                  <a:pt x="145" y="24"/>
                </a:cubicBezTo>
                <a:cubicBezTo>
                  <a:pt x="148" y="24"/>
                  <a:pt x="151" y="26"/>
                  <a:pt x="154" y="28"/>
                </a:cubicBezTo>
                <a:cubicBezTo>
                  <a:pt x="156" y="30"/>
                  <a:pt x="157" y="33"/>
                  <a:pt x="157" y="37"/>
                </a:cubicBezTo>
                <a:close/>
                <a:moveTo>
                  <a:pt x="12" y="158"/>
                </a:moveTo>
                <a:cubicBezTo>
                  <a:pt x="145" y="158"/>
                  <a:pt x="145" y="158"/>
                  <a:pt x="145" y="158"/>
                </a:cubicBezTo>
                <a:cubicBezTo>
                  <a:pt x="145" y="61"/>
                  <a:pt x="145" y="61"/>
                  <a:pt x="145" y="61"/>
                </a:cubicBezTo>
                <a:cubicBezTo>
                  <a:pt x="12" y="61"/>
                  <a:pt x="12" y="61"/>
                  <a:pt x="12" y="61"/>
                </a:cubicBezTo>
                <a:lnTo>
                  <a:pt x="12" y="158"/>
                </a:lnTo>
                <a:close/>
                <a:moveTo>
                  <a:pt x="48" y="43"/>
                </a:moveTo>
                <a:cubicBezTo>
                  <a:pt x="48" y="15"/>
                  <a:pt x="48" y="15"/>
                  <a:pt x="48" y="15"/>
                </a:cubicBezTo>
                <a:cubicBezTo>
                  <a:pt x="48" y="14"/>
                  <a:pt x="48" y="14"/>
                  <a:pt x="48" y="13"/>
                </a:cubicBezTo>
                <a:cubicBezTo>
                  <a:pt x="47" y="13"/>
                  <a:pt x="46" y="12"/>
                  <a:pt x="45" y="12"/>
                </a:cubicBezTo>
                <a:cubicBezTo>
                  <a:pt x="39" y="12"/>
                  <a:pt x="39" y="12"/>
                  <a:pt x="39" y="12"/>
                </a:cubicBezTo>
                <a:cubicBezTo>
                  <a:pt x="38" y="12"/>
                  <a:pt x="38" y="13"/>
                  <a:pt x="37" y="13"/>
                </a:cubicBezTo>
                <a:cubicBezTo>
                  <a:pt x="37" y="14"/>
                  <a:pt x="36" y="14"/>
                  <a:pt x="36" y="15"/>
                </a:cubicBezTo>
                <a:cubicBezTo>
                  <a:pt x="36" y="43"/>
                  <a:pt x="36" y="43"/>
                  <a:pt x="36" y="43"/>
                </a:cubicBezTo>
                <a:cubicBezTo>
                  <a:pt x="36" y="43"/>
                  <a:pt x="37" y="44"/>
                  <a:pt x="37" y="45"/>
                </a:cubicBezTo>
                <a:cubicBezTo>
                  <a:pt x="38" y="45"/>
                  <a:pt x="38" y="46"/>
                  <a:pt x="39" y="46"/>
                </a:cubicBezTo>
                <a:cubicBezTo>
                  <a:pt x="45" y="46"/>
                  <a:pt x="45" y="46"/>
                  <a:pt x="45" y="46"/>
                </a:cubicBezTo>
                <a:cubicBezTo>
                  <a:pt x="46" y="46"/>
                  <a:pt x="47" y="45"/>
                  <a:pt x="48" y="45"/>
                </a:cubicBezTo>
                <a:cubicBezTo>
                  <a:pt x="48" y="44"/>
                  <a:pt x="48" y="43"/>
                  <a:pt x="48" y="43"/>
                </a:cubicBezTo>
                <a:close/>
                <a:moveTo>
                  <a:pt x="121" y="43"/>
                </a:moveTo>
                <a:cubicBezTo>
                  <a:pt x="121" y="15"/>
                  <a:pt x="121" y="15"/>
                  <a:pt x="121" y="15"/>
                </a:cubicBezTo>
                <a:cubicBezTo>
                  <a:pt x="121" y="14"/>
                  <a:pt x="121" y="14"/>
                  <a:pt x="120" y="13"/>
                </a:cubicBezTo>
                <a:cubicBezTo>
                  <a:pt x="120" y="13"/>
                  <a:pt x="119" y="12"/>
                  <a:pt x="118" y="12"/>
                </a:cubicBezTo>
                <a:cubicBezTo>
                  <a:pt x="112" y="12"/>
                  <a:pt x="112" y="12"/>
                  <a:pt x="112" y="12"/>
                </a:cubicBezTo>
                <a:cubicBezTo>
                  <a:pt x="111" y="12"/>
                  <a:pt x="110" y="13"/>
                  <a:pt x="110" y="13"/>
                </a:cubicBezTo>
                <a:cubicBezTo>
                  <a:pt x="109" y="14"/>
                  <a:pt x="109" y="14"/>
                  <a:pt x="109" y="15"/>
                </a:cubicBezTo>
                <a:cubicBezTo>
                  <a:pt x="109" y="43"/>
                  <a:pt x="109" y="43"/>
                  <a:pt x="109" y="43"/>
                </a:cubicBezTo>
                <a:cubicBezTo>
                  <a:pt x="109" y="43"/>
                  <a:pt x="109" y="44"/>
                  <a:pt x="110" y="45"/>
                </a:cubicBezTo>
                <a:cubicBezTo>
                  <a:pt x="110" y="45"/>
                  <a:pt x="111" y="46"/>
                  <a:pt x="112" y="46"/>
                </a:cubicBezTo>
                <a:cubicBezTo>
                  <a:pt x="118" y="46"/>
                  <a:pt x="118" y="46"/>
                  <a:pt x="118" y="46"/>
                </a:cubicBezTo>
                <a:cubicBezTo>
                  <a:pt x="119" y="46"/>
                  <a:pt x="120" y="45"/>
                  <a:pt x="120" y="45"/>
                </a:cubicBezTo>
                <a:cubicBezTo>
                  <a:pt x="121" y="44"/>
                  <a:pt x="121" y="43"/>
                  <a:pt x="121" y="4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79" name="Freeform 280"/>
          <p:cNvSpPr>
            <a:spLocks noEditPoints="1"/>
          </p:cNvSpPr>
          <p:nvPr/>
        </p:nvSpPr>
        <p:spPr bwMode="auto">
          <a:xfrm>
            <a:off x="1263930" y="4952706"/>
            <a:ext cx="183146" cy="214364"/>
          </a:xfrm>
          <a:custGeom>
            <a:avLst/>
            <a:gdLst>
              <a:gd name="T0" fmla="*/ 133 w 133"/>
              <a:gd name="T1" fmla="*/ 12 h 155"/>
              <a:gd name="T2" fmla="*/ 133 w 133"/>
              <a:gd name="T3" fmla="*/ 43 h 155"/>
              <a:gd name="T4" fmla="*/ 132 w 133"/>
              <a:gd name="T5" fmla="*/ 45 h 155"/>
              <a:gd name="T6" fmla="*/ 130 w 133"/>
              <a:gd name="T7" fmla="*/ 46 h 155"/>
              <a:gd name="T8" fmla="*/ 130 w 133"/>
              <a:gd name="T9" fmla="*/ 46 h 155"/>
              <a:gd name="T10" fmla="*/ 87 w 133"/>
              <a:gd name="T11" fmla="*/ 36 h 155"/>
              <a:gd name="T12" fmla="*/ 86 w 133"/>
              <a:gd name="T13" fmla="*/ 35 h 155"/>
              <a:gd name="T14" fmla="*/ 85 w 133"/>
              <a:gd name="T15" fmla="*/ 34 h 155"/>
              <a:gd name="T16" fmla="*/ 61 w 133"/>
              <a:gd name="T17" fmla="*/ 34 h 155"/>
              <a:gd name="T18" fmla="*/ 61 w 133"/>
              <a:gd name="T19" fmla="*/ 43 h 155"/>
              <a:gd name="T20" fmla="*/ 78 w 133"/>
              <a:gd name="T21" fmla="*/ 54 h 155"/>
              <a:gd name="T22" fmla="*/ 85 w 133"/>
              <a:gd name="T23" fmla="*/ 73 h 155"/>
              <a:gd name="T24" fmla="*/ 85 w 133"/>
              <a:gd name="T25" fmla="*/ 148 h 155"/>
              <a:gd name="T26" fmla="*/ 83 w 133"/>
              <a:gd name="T27" fmla="*/ 153 h 155"/>
              <a:gd name="T28" fmla="*/ 79 w 133"/>
              <a:gd name="T29" fmla="*/ 155 h 155"/>
              <a:gd name="T30" fmla="*/ 31 w 133"/>
              <a:gd name="T31" fmla="*/ 155 h 155"/>
              <a:gd name="T32" fmla="*/ 26 w 133"/>
              <a:gd name="T33" fmla="*/ 153 h 155"/>
              <a:gd name="T34" fmla="*/ 25 w 133"/>
              <a:gd name="T35" fmla="*/ 148 h 155"/>
              <a:gd name="T36" fmla="*/ 25 w 133"/>
              <a:gd name="T37" fmla="*/ 73 h 155"/>
              <a:gd name="T38" fmla="*/ 30 w 133"/>
              <a:gd name="T39" fmla="*/ 55 h 155"/>
              <a:gd name="T40" fmla="*/ 46 w 133"/>
              <a:gd name="T41" fmla="*/ 44 h 155"/>
              <a:gd name="T42" fmla="*/ 46 w 133"/>
              <a:gd name="T43" fmla="*/ 34 h 155"/>
              <a:gd name="T44" fmla="*/ 43 w 133"/>
              <a:gd name="T45" fmla="*/ 34 h 155"/>
              <a:gd name="T46" fmla="*/ 32 w 133"/>
              <a:gd name="T47" fmla="*/ 36 h 155"/>
              <a:gd name="T48" fmla="*/ 23 w 133"/>
              <a:gd name="T49" fmla="*/ 41 h 155"/>
              <a:gd name="T50" fmla="*/ 17 w 133"/>
              <a:gd name="T51" fmla="*/ 47 h 155"/>
              <a:gd name="T52" fmla="*/ 13 w 133"/>
              <a:gd name="T53" fmla="*/ 52 h 155"/>
              <a:gd name="T54" fmla="*/ 12 w 133"/>
              <a:gd name="T55" fmla="*/ 54 h 155"/>
              <a:gd name="T56" fmla="*/ 6 w 133"/>
              <a:gd name="T57" fmla="*/ 58 h 155"/>
              <a:gd name="T58" fmla="*/ 4 w 133"/>
              <a:gd name="T59" fmla="*/ 57 h 155"/>
              <a:gd name="T60" fmla="*/ 1 w 133"/>
              <a:gd name="T61" fmla="*/ 54 h 155"/>
              <a:gd name="T62" fmla="*/ 1 w 133"/>
              <a:gd name="T63" fmla="*/ 49 h 155"/>
              <a:gd name="T64" fmla="*/ 2 w 133"/>
              <a:gd name="T65" fmla="*/ 46 h 155"/>
              <a:gd name="T66" fmla="*/ 6 w 133"/>
              <a:gd name="T67" fmla="*/ 41 h 155"/>
              <a:gd name="T68" fmla="*/ 12 w 133"/>
              <a:gd name="T69" fmla="*/ 35 h 155"/>
              <a:gd name="T70" fmla="*/ 20 w 133"/>
              <a:gd name="T71" fmla="*/ 28 h 155"/>
              <a:gd name="T72" fmla="*/ 30 w 133"/>
              <a:gd name="T73" fmla="*/ 23 h 155"/>
              <a:gd name="T74" fmla="*/ 28 w 133"/>
              <a:gd name="T75" fmla="*/ 15 h 155"/>
              <a:gd name="T76" fmla="*/ 32 w 133"/>
              <a:gd name="T77" fmla="*/ 5 h 155"/>
              <a:gd name="T78" fmla="*/ 43 w 133"/>
              <a:gd name="T79" fmla="*/ 0 h 155"/>
              <a:gd name="T80" fmla="*/ 53 w 133"/>
              <a:gd name="T81" fmla="*/ 5 h 155"/>
              <a:gd name="T82" fmla="*/ 58 w 133"/>
              <a:gd name="T83" fmla="*/ 15 h 155"/>
              <a:gd name="T84" fmla="*/ 57 w 133"/>
              <a:gd name="T85" fmla="*/ 21 h 155"/>
              <a:gd name="T86" fmla="*/ 85 w 133"/>
              <a:gd name="T87" fmla="*/ 21 h 155"/>
              <a:gd name="T88" fmla="*/ 86 w 133"/>
              <a:gd name="T89" fmla="*/ 20 h 155"/>
              <a:gd name="T90" fmla="*/ 87 w 133"/>
              <a:gd name="T91" fmla="*/ 18 h 155"/>
              <a:gd name="T92" fmla="*/ 130 w 133"/>
              <a:gd name="T93" fmla="*/ 9 h 155"/>
              <a:gd name="T94" fmla="*/ 130 w 133"/>
              <a:gd name="T95" fmla="*/ 9 h 155"/>
              <a:gd name="T96" fmla="*/ 132 w 133"/>
              <a:gd name="T97" fmla="*/ 10 h 155"/>
              <a:gd name="T98" fmla="*/ 133 w 133"/>
              <a:gd name="T99" fmla="*/ 12 h 155"/>
              <a:gd name="T100" fmla="*/ 47 w 133"/>
              <a:gd name="T101" fmla="*/ 20 h 155"/>
              <a:gd name="T102" fmla="*/ 49 w 133"/>
              <a:gd name="T103" fmla="*/ 15 h 155"/>
              <a:gd name="T104" fmla="*/ 47 w 133"/>
              <a:gd name="T105" fmla="*/ 11 h 155"/>
              <a:gd name="T106" fmla="*/ 43 w 133"/>
              <a:gd name="T107" fmla="*/ 9 h 155"/>
              <a:gd name="T108" fmla="*/ 38 w 133"/>
              <a:gd name="T109" fmla="*/ 11 h 155"/>
              <a:gd name="T110" fmla="*/ 37 w 133"/>
              <a:gd name="T111" fmla="*/ 15 h 155"/>
              <a:gd name="T112" fmla="*/ 38 w 133"/>
              <a:gd name="T113" fmla="*/ 20 h 155"/>
              <a:gd name="T114" fmla="*/ 43 w 133"/>
              <a:gd name="T115" fmla="*/ 21 h 155"/>
              <a:gd name="T116" fmla="*/ 47 w 133"/>
              <a:gd name="T117"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5">
                <a:moveTo>
                  <a:pt x="133" y="12"/>
                </a:moveTo>
                <a:cubicBezTo>
                  <a:pt x="133" y="43"/>
                  <a:pt x="133" y="43"/>
                  <a:pt x="133" y="43"/>
                </a:cubicBezTo>
                <a:cubicBezTo>
                  <a:pt x="133" y="44"/>
                  <a:pt x="133" y="44"/>
                  <a:pt x="132" y="45"/>
                </a:cubicBezTo>
                <a:cubicBezTo>
                  <a:pt x="132" y="45"/>
                  <a:pt x="131" y="46"/>
                  <a:pt x="130" y="46"/>
                </a:cubicBezTo>
                <a:cubicBezTo>
                  <a:pt x="130" y="46"/>
                  <a:pt x="130" y="46"/>
                  <a:pt x="130" y="46"/>
                </a:cubicBezTo>
                <a:cubicBezTo>
                  <a:pt x="87" y="36"/>
                  <a:pt x="87" y="36"/>
                  <a:pt x="87" y="36"/>
                </a:cubicBezTo>
                <a:cubicBezTo>
                  <a:pt x="87" y="36"/>
                  <a:pt x="86" y="36"/>
                  <a:pt x="86" y="35"/>
                </a:cubicBezTo>
                <a:cubicBezTo>
                  <a:pt x="85" y="35"/>
                  <a:pt x="85" y="34"/>
                  <a:pt x="85" y="34"/>
                </a:cubicBezTo>
                <a:cubicBezTo>
                  <a:pt x="61" y="34"/>
                  <a:pt x="61" y="34"/>
                  <a:pt x="61" y="34"/>
                </a:cubicBezTo>
                <a:cubicBezTo>
                  <a:pt x="61" y="43"/>
                  <a:pt x="61" y="43"/>
                  <a:pt x="61" y="43"/>
                </a:cubicBezTo>
                <a:cubicBezTo>
                  <a:pt x="68" y="45"/>
                  <a:pt x="74" y="48"/>
                  <a:pt x="78" y="54"/>
                </a:cubicBezTo>
                <a:cubicBezTo>
                  <a:pt x="83" y="59"/>
                  <a:pt x="85" y="66"/>
                  <a:pt x="85" y="73"/>
                </a:cubicBezTo>
                <a:cubicBezTo>
                  <a:pt x="85" y="148"/>
                  <a:pt x="85" y="148"/>
                  <a:pt x="85" y="148"/>
                </a:cubicBezTo>
                <a:cubicBezTo>
                  <a:pt x="85" y="150"/>
                  <a:pt x="84" y="152"/>
                  <a:pt x="83" y="153"/>
                </a:cubicBezTo>
                <a:cubicBezTo>
                  <a:pt x="82" y="154"/>
                  <a:pt x="81" y="155"/>
                  <a:pt x="79" y="155"/>
                </a:cubicBezTo>
                <a:cubicBezTo>
                  <a:pt x="31" y="155"/>
                  <a:pt x="31" y="155"/>
                  <a:pt x="31" y="155"/>
                </a:cubicBezTo>
                <a:cubicBezTo>
                  <a:pt x="29" y="155"/>
                  <a:pt x="28" y="154"/>
                  <a:pt x="26" y="153"/>
                </a:cubicBezTo>
                <a:cubicBezTo>
                  <a:pt x="25" y="152"/>
                  <a:pt x="25" y="150"/>
                  <a:pt x="25" y="148"/>
                </a:cubicBezTo>
                <a:cubicBezTo>
                  <a:pt x="25" y="73"/>
                  <a:pt x="25" y="73"/>
                  <a:pt x="25" y="73"/>
                </a:cubicBezTo>
                <a:cubicBezTo>
                  <a:pt x="25" y="66"/>
                  <a:pt x="27" y="60"/>
                  <a:pt x="30" y="55"/>
                </a:cubicBezTo>
                <a:cubicBezTo>
                  <a:pt x="34" y="50"/>
                  <a:pt x="40" y="46"/>
                  <a:pt x="46" y="44"/>
                </a:cubicBezTo>
                <a:cubicBezTo>
                  <a:pt x="46" y="34"/>
                  <a:pt x="46" y="34"/>
                  <a:pt x="46" y="34"/>
                </a:cubicBezTo>
                <a:cubicBezTo>
                  <a:pt x="43" y="34"/>
                  <a:pt x="43" y="34"/>
                  <a:pt x="43" y="34"/>
                </a:cubicBezTo>
                <a:cubicBezTo>
                  <a:pt x="39" y="34"/>
                  <a:pt x="35" y="34"/>
                  <a:pt x="32" y="36"/>
                </a:cubicBezTo>
                <a:cubicBezTo>
                  <a:pt x="28" y="37"/>
                  <a:pt x="25" y="39"/>
                  <a:pt x="23" y="41"/>
                </a:cubicBezTo>
                <a:cubicBezTo>
                  <a:pt x="21" y="43"/>
                  <a:pt x="19" y="45"/>
                  <a:pt x="17" y="47"/>
                </a:cubicBezTo>
                <a:cubicBezTo>
                  <a:pt x="15" y="49"/>
                  <a:pt x="14" y="51"/>
                  <a:pt x="13" y="52"/>
                </a:cubicBezTo>
                <a:cubicBezTo>
                  <a:pt x="12" y="53"/>
                  <a:pt x="12" y="54"/>
                  <a:pt x="12" y="54"/>
                </a:cubicBezTo>
                <a:cubicBezTo>
                  <a:pt x="11" y="57"/>
                  <a:pt x="9" y="58"/>
                  <a:pt x="6" y="58"/>
                </a:cubicBezTo>
                <a:cubicBezTo>
                  <a:pt x="5" y="58"/>
                  <a:pt x="4" y="57"/>
                  <a:pt x="4" y="57"/>
                </a:cubicBezTo>
                <a:cubicBezTo>
                  <a:pt x="2" y="56"/>
                  <a:pt x="1" y="55"/>
                  <a:pt x="1" y="54"/>
                </a:cubicBezTo>
                <a:cubicBezTo>
                  <a:pt x="0" y="52"/>
                  <a:pt x="0" y="50"/>
                  <a:pt x="1" y="49"/>
                </a:cubicBezTo>
                <a:cubicBezTo>
                  <a:pt x="1" y="48"/>
                  <a:pt x="2" y="47"/>
                  <a:pt x="2" y="46"/>
                </a:cubicBezTo>
                <a:cubicBezTo>
                  <a:pt x="3" y="45"/>
                  <a:pt x="4" y="44"/>
                  <a:pt x="6" y="41"/>
                </a:cubicBezTo>
                <a:cubicBezTo>
                  <a:pt x="8" y="39"/>
                  <a:pt x="10" y="37"/>
                  <a:pt x="12" y="35"/>
                </a:cubicBezTo>
                <a:cubicBezTo>
                  <a:pt x="14" y="33"/>
                  <a:pt x="16" y="31"/>
                  <a:pt x="20" y="28"/>
                </a:cubicBezTo>
                <a:cubicBezTo>
                  <a:pt x="23" y="26"/>
                  <a:pt x="26" y="25"/>
                  <a:pt x="30" y="23"/>
                </a:cubicBezTo>
                <a:cubicBezTo>
                  <a:pt x="28" y="21"/>
                  <a:pt x="28" y="18"/>
                  <a:pt x="28" y="15"/>
                </a:cubicBezTo>
                <a:cubicBezTo>
                  <a:pt x="28" y="11"/>
                  <a:pt x="29" y="8"/>
                  <a:pt x="32" y="5"/>
                </a:cubicBezTo>
                <a:cubicBezTo>
                  <a:pt x="35" y="2"/>
                  <a:pt x="39" y="0"/>
                  <a:pt x="43" y="0"/>
                </a:cubicBezTo>
                <a:cubicBezTo>
                  <a:pt x="47" y="0"/>
                  <a:pt x="50" y="2"/>
                  <a:pt x="53" y="5"/>
                </a:cubicBezTo>
                <a:cubicBezTo>
                  <a:pt x="56" y="8"/>
                  <a:pt x="58" y="11"/>
                  <a:pt x="58" y="15"/>
                </a:cubicBezTo>
                <a:cubicBezTo>
                  <a:pt x="58" y="17"/>
                  <a:pt x="57" y="19"/>
                  <a:pt x="57" y="21"/>
                </a:cubicBezTo>
                <a:cubicBezTo>
                  <a:pt x="85" y="21"/>
                  <a:pt x="85" y="21"/>
                  <a:pt x="85" y="21"/>
                </a:cubicBezTo>
                <a:cubicBezTo>
                  <a:pt x="85" y="21"/>
                  <a:pt x="85" y="20"/>
                  <a:pt x="86" y="20"/>
                </a:cubicBezTo>
                <a:cubicBezTo>
                  <a:pt x="86" y="19"/>
                  <a:pt x="87" y="19"/>
                  <a:pt x="87" y="18"/>
                </a:cubicBezTo>
                <a:cubicBezTo>
                  <a:pt x="130" y="9"/>
                  <a:pt x="130" y="9"/>
                  <a:pt x="130" y="9"/>
                </a:cubicBezTo>
                <a:cubicBezTo>
                  <a:pt x="130" y="9"/>
                  <a:pt x="130" y="9"/>
                  <a:pt x="130" y="9"/>
                </a:cubicBezTo>
                <a:cubicBezTo>
                  <a:pt x="131" y="9"/>
                  <a:pt x="132" y="10"/>
                  <a:pt x="132" y="10"/>
                </a:cubicBezTo>
                <a:cubicBezTo>
                  <a:pt x="133" y="11"/>
                  <a:pt x="133" y="11"/>
                  <a:pt x="133" y="12"/>
                </a:cubicBezTo>
                <a:close/>
                <a:moveTo>
                  <a:pt x="47" y="20"/>
                </a:moveTo>
                <a:cubicBezTo>
                  <a:pt x="48" y="18"/>
                  <a:pt x="49" y="17"/>
                  <a:pt x="49" y="15"/>
                </a:cubicBezTo>
                <a:cubicBezTo>
                  <a:pt x="49" y="14"/>
                  <a:pt x="48" y="12"/>
                  <a:pt x="47" y="11"/>
                </a:cubicBezTo>
                <a:cubicBezTo>
                  <a:pt x="46" y="10"/>
                  <a:pt x="44" y="9"/>
                  <a:pt x="43" y="9"/>
                </a:cubicBezTo>
                <a:cubicBezTo>
                  <a:pt x="41" y="9"/>
                  <a:pt x="40" y="10"/>
                  <a:pt x="38" y="11"/>
                </a:cubicBezTo>
                <a:cubicBezTo>
                  <a:pt x="37" y="12"/>
                  <a:pt x="37" y="14"/>
                  <a:pt x="37" y="15"/>
                </a:cubicBezTo>
                <a:cubicBezTo>
                  <a:pt x="37" y="17"/>
                  <a:pt x="37" y="18"/>
                  <a:pt x="38" y="20"/>
                </a:cubicBezTo>
                <a:cubicBezTo>
                  <a:pt x="40" y="21"/>
                  <a:pt x="41" y="21"/>
                  <a:pt x="43" y="21"/>
                </a:cubicBezTo>
                <a:cubicBezTo>
                  <a:pt x="44" y="21"/>
                  <a:pt x="46" y="21"/>
                  <a:pt x="47" y="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0" name="Freeform 281"/>
          <p:cNvSpPr>
            <a:spLocks noEditPoints="1"/>
          </p:cNvSpPr>
          <p:nvPr/>
        </p:nvSpPr>
        <p:spPr bwMode="auto">
          <a:xfrm>
            <a:off x="1451238" y="4965193"/>
            <a:ext cx="214364" cy="214364"/>
          </a:xfrm>
          <a:custGeom>
            <a:avLst/>
            <a:gdLst>
              <a:gd name="T0" fmla="*/ 155 w 155"/>
              <a:gd name="T1" fmla="*/ 3 h 155"/>
              <a:gd name="T2" fmla="*/ 148 w 155"/>
              <a:gd name="T3" fmla="*/ 44 h 155"/>
              <a:gd name="T4" fmla="*/ 124 w 155"/>
              <a:gd name="T5" fmla="*/ 78 h 155"/>
              <a:gd name="T6" fmla="*/ 105 w 155"/>
              <a:gd name="T7" fmla="*/ 95 h 155"/>
              <a:gd name="T8" fmla="*/ 103 w 155"/>
              <a:gd name="T9" fmla="*/ 131 h 155"/>
              <a:gd name="T10" fmla="*/ 102 w 155"/>
              <a:gd name="T11" fmla="*/ 133 h 155"/>
              <a:gd name="T12" fmla="*/ 66 w 155"/>
              <a:gd name="T13" fmla="*/ 154 h 155"/>
              <a:gd name="T14" fmla="*/ 64 w 155"/>
              <a:gd name="T15" fmla="*/ 155 h 155"/>
              <a:gd name="T16" fmla="*/ 62 w 155"/>
              <a:gd name="T17" fmla="*/ 154 h 155"/>
              <a:gd name="T18" fmla="*/ 56 w 155"/>
              <a:gd name="T19" fmla="*/ 148 h 155"/>
              <a:gd name="T20" fmla="*/ 55 w 155"/>
              <a:gd name="T21" fmla="*/ 145 h 155"/>
              <a:gd name="T22" fmla="*/ 63 w 155"/>
              <a:gd name="T23" fmla="*/ 119 h 155"/>
              <a:gd name="T24" fmla="*/ 37 w 155"/>
              <a:gd name="T25" fmla="*/ 92 h 155"/>
              <a:gd name="T26" fmla="*/ 10 w 155"/>
              <a:gd name="T27" fmla="*/ 100 h 155"/>
              <a:gd name="T28" fmla="*/ 10 w 155"/>
              <a:gd name="T29" fmla="*/ 100 h 155"/>
              <a:gd name="T30" fmla="*/ 7 w 155"/>
              <a:gd name="T31" fmla="*/ 99 h 155"/>
              <a:gd name="T32" fmla="*/ 1 w 155"/>
              <a:gd name="T33" fmla="*/ 93 h 155"/>
              <a:gd name="T34" fmla="*/ 1 w 155"/>
              <a:gd name="T35" fmla="*/ 90 h 155"/>
              <a:gd name="T36" fmla="*/ 22 w 155"/>
              <a:gd name="T37" fmla="*/ 53 h 155"/>
              <a:gd name="T38" fmla="*/ 25 w 155"/>
              <a:gd name="T39" fmla="*/ 52 h 155"/>
              <a:gd name="T40" fmla="*/ 60 w 155"/>
              <a:gd name="T41" fmla="*/ 50 h 155"/>
              <a:gd name="T42" fmla="*/ 77 w 155"/>
              <a:gd name="T43" fmla="*/ 31 h 155"/>
              <a:gd name="T44" fmla="*/ 111 w 155"/>
              <a:gd name="T45" fmla="*/ 7 h 155"/>
              <a:gd name="T46" fmla="*/ 152 w 155"/>
              <a:gd name="T47" fmla="*/ 0 h 155"/>
              <a:gd name="T48" fmla="*/ 154 w 155"/>
              <a:gd name="T49" fmla="*/ 1 h 155"/>
              <a:gd name="T50" fmla="*/ 155 w 155"/>
              <a:gd name="T51" fmla="*/ 3 h 155"/>
              <a:gd name="T52" fmla="*/ 131 w 155"/>
              <a:gd name="T53" fmla="*/ 37 h 155"/>
              <a:gd name="T54" fmla="*/ 134 w 155"/>
              <a:gd name="T55" fmla="*/ 31 h 155"/>
              <a:gd name="T56" fmla="*/ 131 w 155"/>
              <a:gd name="T57" fmla="*/ 24 h 155"/>
              <a:gd name="T58" fmla="*/ 125 w 155"/>
              <a:gd name="T59" fmla="*/ 21 h 155"/>
              <a:gd name="T60" fmla="*/ 118 w 155"/>
              <a:gd name="T61" fmla="*/ 24 h 155"/>
              <a:gd name="T62" fmla="*/ 115 w 155"/>
              <a:gd name="T63" fmla="*/ 31 h 155"/>
              <a:gd name="T64" fmla="*/ 118 w 155"/>
              <a:gd name="T65" fmla="*/ 37 h 155"/>
              <a:gd name="T66" fmla="*/ 125 w 155"/>
              <a:gd name="T67" fmla="*/ 40 h 155"/>
              <a:gd name="T68" fmla="*/ 131 w 155"/>
              <a:gd name="T69" fmla="*/ 3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3"/>
                </a:moveTo>
                <a:cubicBezTo>
                  <a:pt x="155" y="19"/>
                  <a:pt x="152" y="33"/>
                  <a:pt x="148" y="44"/>
                </a:cubicBezTo>
                <a:cubicBezTo>
                  <a:pt x="143" y="55"/>
                  <a:pt x="135" y="67"/>
                  <a:pt x="124" y="78"/>
                </a:cubicBezTo>
                <a:cubicBezTo>
                  <a:pt x="119" y="83"/>
                  <a:pt x="112" y="89"/>
                  <a:pt x="105" y="95"/>
                </a:cubicBezTo>
                <a:cubicBezTo>
                  <a:pt x="103" y="131"/>
                  <a:pt x="103" y="131"/>
                  <a:pt x="103" y="131"/>
                </a:cubicBezTo>
                <a:cubicBezTo>
                  <a:pt x="103" y="132"/>
                  <a:pt x="103" y="132"/>
                  <a:pt x="102" y="133"/>
                </a:cubicBezTo>
                <a:cubicBezTo>
                  <a:pt x="66" y="154"/>
                  <a:pt x="66" y="154"/>
                  <a:pt x="66" y="154"/>
                </a:cubicBezTo>
                <a:cubicBezTo>
                  <a:pt x="65" y="154"/>
                  <a:pt x="65" y="155"/>
                  <a:pt x="64" y="155"/>
                </a:cubicBezTo>
                <a:cubicBezTo>
                  <a:pt x="63" y="155"/>
                  <a:pt x="63" y="154"/>
                  <a:pt x="62" y="154"/>
                </a:cubicBezTo>
                <a:cubicBezTo>
                  <a:pt x="56" y="148"/>
                  <a:pt x="56" y="148"/>
                  <a:pt x="56" y="148"/>
                </a:cubicBezTo>
                <a:cubicBezTo>
                  <a:pt x="55" y="147"/>
                  <a:pt x="55" y="146"/>
                  <a:pt x="55" y="145"/>
                </a:cubicBezTo>
                <a:cubicBezTo>
                  <a:pt x="63" y="119"/>
                  <a:pt x="63" y="119"/>
                  <a:pt x="63" y="119"/>
                </a:cubicBezTo>
                <a:cubicBezTo>
                  <a:pt x="37" y="92"/>
                  <a:pt x="37" y="92"/>
                  <a:pt x="37" y="92"/>
                </a:cubicBezTo>
                <a:cubicBezTo>
                  <a:pt x="10" y="100"/>
                  <a:pt x="10" y="100"/>
                  <a:pt x="10" y="100"/>
                </a:cubicBezTo>
                <a:cubicBezTo>
                  <a:pt x="10" y="100"/>
                  <a:pt x="10" y="100"/>
                  <a:pt x="10" y="100"/>
                </a:cubicBezTo>
                <a:cubicBezTo>
                  <a:pt x="9" y="100"/>
                  <a:pt x="8" y="100"/>
                  <a:pt x="7" y="99"/>
                </a:cubicBezTo>
                <a:cubicBezTo>
                  <a:pt x="1" y="93"/>
                  <a:pt x="1" y="93"/>
                  <a:pt x="1" y="93"/>
                </a:cubicBezTo>
                <a:cubicBezTo>
                  <a:pt x="0" y="92"/>
                  <a:pt x="0" y="91"/>
                  <a:pt x="1" y="90"/>
                </a:cubicBezTo>
                <a:cubicBezTo>
                  <a:pt x="22" y="53"/>
                  <a:pt x="22" y="53"/>
                  <a:pt x="22" y="53"/>
                </a:cubicBezTo>
                <a:cubicBezTo>
                  <a:pt x="23" y="52"/>
                  <a:pt x="24" y="52"/>
                  <a:pt x="25" y="52"/>
                </a:cubicBezTo>
                <a:cubicBezTo>
                  <a:pt x="60" y="50"/>
                  <a:pt x="60" y="50"/>
                  <a:pt x="60" y="50"/>
                </a:cubicBezTo>
                <a:cubicBezTo>
                  <a:pt x="66" y="43"/>
                  <a:pt x="72" y="37"/>
                  <a:pt x="77" y="31"/>
                </a:cubicBezTo>
                <a:cubicBezTo>
                  <a:pt x="89" y="20"/>
                  <a:pt x="100" y="11"/>
                  <a:pt x="111" y="7"/>
                </a:cubicBezTo>
                <a:cubicBezTo>
                  <a:pt x="122" y="3"/>
                  <a:pt x="135" y="0"/>
                  <a:pt x="152" y="0"/>
                </a:cubicBezTo>
                <a:cubicBezTo>
                  <a:pt x="152" y="0"/>
                  <a:pt x="153" y="1"/>
                  <a:pt x="154" y="1"/>
                </a:cubicBezTo>
                <a:cubicBezTo>
                  <a:pt x="154" y="2"/>
                  <a:pt x="155" y="3"/>
                  <a:pt x="155" y="3"/>
                </a:cubicBezTo>
                <a:close/>
                <a:moveTo>
                  <a:pt x="131" y="37"/>
                </a:moveTo>
                <a:cubicBezTo>
                  <a:pt x="133" y="35"/>
                  <a:pt x="134" y="33"/>
                  <a:pt x="134" y="31"/>
                </a:cubicBezTo>
                <a:cubicBezTo>
                  <a:pt x="134" y="28"/>
                  <a:pt x="133" y="26"/>
                  <a:pt x="131" y="24"/>
                </a:cubicBezTo>
                <a:cubicBezTo>
                  <a:pt x="129" y="22"/>
                  <a:pt x="127" y="21"/>
                  <a:pt x="125" y="21"/>
                </a:cubicBezTo>
                <a:cubicBezTo>
                  <a:pt x="122" y="21"/>
                  <a:pt x="120" y="22"/>
                  <a:pt x="118" y="24"/>
                </a:cubicBezTo>
                <a:cubicBezTo>
                  <a:pt x="116" y="26"/>
                  <a:pt x="115" y="28"/>
                  <a:pt x="115" y="31"/>
                </a:cubicBezTo>
                <a:cubicBezTo>
                  <a:pt x="115" y="33"/>
                  <a:pt x="116" y="35"/>
                  <a:pt x="118" y="37"/>
                </a:cubicBezTo>
                <a:cubicBezTo>
                  <a:pt x="120" y="39"/>
                  <a:pt x="122" y="40"/>
                  <a:pt x="125" y="40"/>
                </a:cubicBezTo>
                <a:cubicBezTo>
                  <a:pt x="127" y="40"/>
                  <a:pt x="129" y="39"/>
                  <a:pt x="131" y="3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1" name="Freeform 282"/>
          <p:cNvSpPr>
            <a:spLocks/>
          </p:cNvSpPr>
          <p:nvPr/>
        </p:nvSpPr>
        <p:spPr bwMode="auto">
          <a:xfrm>
            <a:off x="1723875" y="4981843"/>
            <a:ext cx="228932" cy="166495"/>
          </a:xfrm>
          <a:custGeom>
            <a:avLst/>
            <a:gdLst>
              <a:gd name="T0" fmla="*/ 165 w 166"/>
              <a:gd name="T1" fmla="*/ 49 h 121"/>
              <a:gd name="T2" fmla="*/ 149 w 166"/>
              <a:gd name="T3" fmla="*/ 121 h 121"/>
              <a:gd name="T4" fmla="*/ 118 w 166"/>
              <a:gd name="T5" fmla="*/ 121 h 121"/>
              <a:gd name="T6" fmla="*/ 135 w 166"/>
              <a:gd name="T7" fmla="*/ 43 h 121"/>
              <a:gd name="T8" fmla="*/ 133 w 166"/>
              <a:gd name="T9" fmla="*/ 34 h 121"/>
              <a:gd name="T10" fmla="*/ 125 w 166"/>
              <a:gd name="T11" fmla="*/ 31 h 121"/>
              <a:gd name="T12" fmla="*/ 109 w 166"/>
              <a:gd name="T13" fmla="*/ 31 h 121"/>
              <a:gd name="T14" fmla="*/ 90 w 166"/>
              <a:gd name="T15" fmla="*/ 121 h 121"/>
              <a:gd name="T16" fmla="*/ 59 w 166"/>
              <a:gd name="T17" fmla="*/ 121 h 121"/>
              <a:gd name="T18" fmla="*/ 78 w 166"/>
              <a:gd name="T19" fmla="*/ 31 h 121"/>
              <a:gd name="T20" fmla="*/ 51 w 166"/>
              <a:gd name="T21" fmla="*/ 31 h 121"/>
              <a:gd name="T22" fmla="*/ 31 w 166"/>
              <a:gd name="T23" fmla="*/ 121 h 121"/>
              <a:gd name="T24" fmla="*/ 0 w 166"/>
              <a:gd name="T25" fmla="*/ 121 h 121"/>
              <a:gd name="T26" fmla="*/ 19 w 166"/>
              <a:gd name="T27" fmla="*/ 31 h 121"/>
              <a:gd name="T28" fmla="*/ 5 w 166"/>
              <a:gd name="T29" fmla="*/ 0 h 121"/>
              <a:gd name="T30" fmla="*/ 125 w 166"/>
              <a:gd name="T31" fmla="*/ 0 h 121"/>
              <a:gd name="T32" fmla="*/ 143 w 166"/>
              <a:gd name="T33" fmla="*/ 4 h 121"/>
              <a:gd name="T34" fmla="*/ 157 w 166"/>
              <a:gd name="T35" fmla="*/ 15 h 121"/>
              <a:gd name="T36" fmla="*/ 165 w 166"/>
              <a:gd name="T37" fmla="*/ 31 h 121"/>
              <a:gd name="T38" fmla="*/ 165 w 166"/>
              <a:gd name="T39" fmla="*/ 4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121">
                <a:moveTo>
                  <a:pt x="165" y="49"/>
                </a:moveTo>
                <a:cubicBezTo>
                  <a:pt x="149" y="121"/>
                  <a:pt x="149" y="121"/>
                  <a:pt x="149" y="121"/>
                </a:cubicBezTo>
                <a:cubicBezTo>
                  <a:pt x="118" y="121"/>
                  <a:pt x="118" y="121"/>
                  <a:pt x="118" y="121"/>
                </a:cubicBezTo>
                <a:cubicBezTo>
                  <a:pt x="135" y="43"/>
                  <a:pt x="135" y="43"/>
                  <a:pt x="135" y="43"/>
                </a:cubicBezTo>
                <a:cubicBezTo>
                  <a:pt x="135" y="39"/>
                  <a:pt x="135" y="36"/>
                  <a:pt x="133" y="34"/>
                </a:cubicBezTo>
                <a:cubicBezTo>
                  <a:pt x="132" y="32"/>
                  <a:pt x="129" y="31"/>
                  <a:pt x="125" y="31"/>
                </a:cubicBezTo>
                <a:cubicBezTo>
                  <a:pt x="109" y="31"/>
                  <a:pt x="109" y="31"/>
                  <a:pt x="109" y="31"/>
                </a:cubicBezTo>
                <a:cubicBezTo>
                  <a:pt x="90" y="121"/>
                  <a:pt x="90" y="121"/>
                  <a:pt x="90" y="121"/>
                </a:cubicBezTo>
                <a:cubicBezTo>
                  <a:pt x="59" y="121"/>
                  <a:pt x="59" y="121"/>
                  <a:pt x="59" y="121"/>
                </a:cubicBezTo>
                <a:cubicBezTo>
                  <a:pt x="78" y="31"/>
                  <a:pt x="78" y="31"/>
                  <a:pt x="78" y="31"/>
                </a:cubicBezTo>
                <a:cubicBezTo>
                  <a:pt x="51" y="31"/>
                  <a:pt x="51" y="31"/>
                  <a:pt x="51" y="31"/>
                </a:cubicBezTo>
                <a:cubicBezTo>
                  <a:pt x="31" y="121"/>
                  <a:pt x="31" y="121"/>
                  <a:pt x="31" y="121"/>
                </a:cubicBezTo>
                <a:cubicBezTo>
                  <a:pt x="0" y="121"/>
                  <a:pt x="0" y="121"/>
                  <a:pt x="0" y="121"/>
                </a:cubicBezTo>
                <a:cubicBezTo>
                  <a:pt x="19" y="31"/>
                  <a:pt x="19" y="31"/>
                  <a:pt x="19" y="31"/>
                </a:cubicBezTo>
                <a:cubicBezTo>
                  <a:pt x="5" y="0"/>
                  <a:pt x="5" y="0"/>
                  <a:pt x="5" y="0"/>
                </a:cubicBezTo>
                <a:cubicBezTo>
                  <a:pt x="125" y="0"/>
                  <a:pt x="125" y="0"/>
                  <a:pt x="125" y="0"/>
                </a:cubicBezTo>
                <a:cubicBezTo>
                  <a:pt x="132" y="0"/>
                  <a:pt x="138" y="2"/>
                  <a:pt x="143" y="4"/>
                </a:cubicBezTo>
                <a:cubicBezTo>
                  <a:pt x="149" y="7"/>
                  <a:pt x="154" y="10"/>
                  <a:pt x="157" y="15"/>
                </a:cubicBezTo>
                <a:cubicBezTo>
                  <a:pt x="161" y="20"/>
                  <a:pt x="164" y="25"/>
                  <a:pt x="165" y="31"/>
                </a:cubicBezTo>
                <a:cubicBezTo>
                  <a:pt x="166" y="37"/>
                  <a:pt x="166" y="43"/>
                  <a:pt x="165" y="4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2" name="Freeform 283"/>
          <p:cNvSpPr>
            <a:spLocks noEditPoints="1"/>
          </p:cNvSpPr>
          <p:nvPr/>
        </p:nvSpPr>
        <p:spPr bwMode="auto">
          <a:xfrm>
            <a:off x="2017324" y="4965193"/>
            <a:ext cx="201877" cy="201877"/>
          </a:xfrm>
          <a:custGeom>
            <a:avLst/>
            <a:gdLst>
              <a:gd name="T0" fmla="*/ 136 w 146"/>
              <a:gd name="T1" fmla="*/ 36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09 w 146"/>
              <a:gd name="T23" fmla="*/ 10 h 146"/>
              <a:gd name="T24" fmla="*/ 136 w 146"/>
              <a:gd name="T25" fmla="*/ 36 h 146"/>
              <a:gd name="T26" fmla="*/ 86 w 146"/>
              <a:gd name="T27" fmla="*/ 120 h 146"/>
              <a:gd name="T28" fmla="*/ 96 w 146"/>
              <a:gd name="T29" fmla="*/ 110 h 146"/>
              <a:gd name="T30" fmla="*/ 98 w 146"/>
              <a:gd name="T31" fmla="*/ 106 h 146"/>
              <a:gd name="T32" fmla="*/ 96 w 146"/>
              <a:gd name="T33" fmla="*/ 102 h 146"/>
              <a:gd name="T34" fmla="*/ 67 w 146"/>
              <a:gd name="T35" fmla="*/ 73 h 146"/>
              <a:gd name="T36" fmla="*/ 96 w 146"/>
              <a:gd name="T37" fmla="*/ 44 h 146"/>
              <a:gd name="T38" fmla="*/ 98 w 146"/>
              <a:gd name="T39" fmla="*/ 40 h 146"/>
              <a:gd name="T40" fmla="*/ 96 w 146"/>
              <a:gd name="T41" fmla="*/ 35 h 146"/>
              <a:gd name="T42" fmla="*/ 86 w 146"/>
              <a:gd name="T43" fmla="*/ 26 h 146"/>
              <a:gd name="T44" fmla="*/ 82 w 146"/>
              <a:gd name="T45" fmla="*/ 24 h 146"/>
              <a:gd name="T46" fmla="*/ 78 w 146"/>
              <a:gd name="T47" fmla="*/ 26 h 146"/>
              <a:gd name="T48" fmla="*/ 35 w 146"/>
              <a:gd name="T49" fmla="*/ 69 h 146"/>
              <a:gd name="T50" fmla="*/ 33 w 146"/>
              <a:gd name="T51" fmla="*/ 73 h 146"/>
              <a:gd name="T52" fmla="*/ 35 w 146"/>
              <a:gd name="T53" fmla="*/ 77 h 146"/>
              <a:gd name="T54" fmla="*/ 78 w 146"/>
              <a:gd name="T55" fmla="*/ 120 h 146"/>
              <a:gd name="T56" fmla="*/ 82 w 146"/>
              <a:gd name="T57" fmla="*/ 122 h 146"/>
              <a:gd name="T58" fmla="*/ 86 w 146"/>
              <a:gd name="T59" fmla="*/ 1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36" y="36"/>
                </a:moveTo>
                <a:cubicBezTo>
                  <a:pt x="142" y="48"/>
                  <a:pt x="146" y="60"/>
                  <a:pt x="146" y="73"/>
                </a:cubicBezTo>
                <a:cubicBezTo>
                  <a:pt x="146" y="86"/>
                  <a:pt x="142" y="98"/>
                  <a:pt x="136" y="109"/>
                </a:cubicBezTo>
                <a:cubicBezTo>
                  <a:pt x="129" y="120"/>
                  <a:pt x="121" y="129"/>
                  <a:pt x="109" y="136"/>
                </a:cubicBezTo>
                <a:cubicBezTo>
                  <a:pt x="98" y="142"/>
                  <a:pt x="86" y="146"/>
                  <a:pt x="73" y="146"/>
                </a:cubicBezTo>
                <a:cubicBezTo>
                  <a:pt x="60" y="146"/>
                  <a:pt x="48" y="142"/>
                  <a:pt x="37" y="136"/>
                </a:cubicBezTo>
                <a:cubicBezTo>
                  <a:pt x="25" y="129"/>
                  <a:pt x="17" y="120"/>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09" y="10"/>
                </a:cubicBezTo>
                <a:cubicBezTo>
                  <a:pt x="121" y="17"/>
                  <a:pt x="129" y="25"/>
                  <a:pt x="136" y="36"/>
                </a:cubicBezTo>
                <a:close/>
                <a:moveTo>
                  <a:pt x="86" y="120"/>
                </a:moveTo>
                <a:cubicBezTo>
                  <a:pt x="96" y="110"/>
                  <a:pt x="96" y="110"/>
                  <a:pt x="96" y="110"/>
                </a:cubicBezTo>
                <a:cubicBezTo>
                  <a:pt x="97" y="109"/>
                  <a:pt x="98" y="108"/>
                  <a:pt x="98" y="106"/>
                </a:cubicBezTo>
                <a:cubicBezTo>
                  <a:pt x="98" y="105"/>
                  <a:pt x="97" y="103"/>
                  <a:pt x="96" y="102"/>
                </a:cubicBezTo>
                <a:cubicBezTo>
                  <a:pt x="67" y="73"/>
                  <a:pt x="67" y="73"/>
                  <a:pt x="67" y="73"/>
                </a:cubicBezTo>
                <a:cubicBezTo>
                  <a:pt x="96" y="44"/>
                  <a:pt x="96" y="44"/>
                  <a:pt x="96" y="44"/>
                </a:cubicBezTo>
                <a:cubicBezTo>
                  <a:pt x="97" y="43"/>
                  <a:pt x="98" y="41"/>
                  <a:pt x="98" y="40"/>
                </a:cubicBezTo>
                <a:cubicBezTo>
                  <a:pt x="98" y="38"/>
                  <a:pt x="97" y="37"/>
                  <a:pt x="96" y="35"/>
                </a:cubicBezTo>
                <a:cubicBezTo>
                  <a:pt x="86" y="26"/>
                  <a:pt x="86" y="26"/>
                  <a:pt x="86" y="26"/>
                </a:cubicBezTo>
                <a:cubicBezTo>
                  <a:pt x="85" y="25"/>
                  <a:pt x="84" y="24"/>
                  <a:pt x="82" y="24"/>
                </a:cubicBezTo>
                <a:cubicBezTo>
                  <a:pt x="80" y="24"/>
                  <a:pt x="79" y="25"/>
                  <a:pt x="78" y="26"/>
                </a:cubicBezTo>
                <a:cubicBezTo>
                  <a:pt x="35" y="69"/>
                  <a:pt x="35" y="69"/>
                  <a:pt x="35" y="69"/>
                </a:cubicBezTo>
                <a:cubicBezTo>
                  <a:pt x="34" y="70"/>
                  <a:pt x="33" y="71"/>
                  <a:pt x="33" y="73"/>
                </a:cubicBezTo>
                <a:cubicBezTo>
                  <a:pt x="33" y="75"/>
                  <a:pt x="34" y="76"/>
                  <a:pt x="35" y="77"/>
                </a:cubicBezTo>
                <a:cubicBezTo>
                  <a:pt x="78" y="120"/>
                  <a:pt x="78" y="120"/>
                  <a:pt x="78" y="120"/>
                </a:cubicBezTo>
                <a:cubicBezTo>
                  <a:pt x="79" y="121"/>
                  <a:pt x="80" y="122"/>
                  <a:pt x="82" y="122"/>
                </a:cubicBezTo>
                <a:cubicBezTo>
                  <a:pt x="84" y="122"/>
                  <a:pt x="85" y="121"/>
                  <a:pt x="86" y="1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3" name="Freeform 284"/>
          <p:cNvSpPr>
            <a:spLocks noEditPoints="1"/>
          </p:cNvSpPr>
          <p:nvPr/>
        </p:nvSpPr>
        <p:spPr bwMode="auto">
          <a:xfrm>
            <a:off x="2277474" y="4965193"/>
            <a:ext cx="199795"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6 h 146"/>
              <a:gd name="T18" fmla="*/ 36 w 145"/>
              <a:gd name="T19" fmla="*/ 10 h 146"/>
              <a:gd name="T20" fmla="*/ 72 w 145"/>
              <a:gd name="T21" fmla="*/ 0 h 146"/>
              <a:gd name="T22" fmla="*/ 109 w 145"/>
              <a:gd name="T23" fmla="*/ 10 h 146"/>
              <a:gd name="T24" fmla="*/ 135 w 145"/>
              <a:gd name="T25" fmla="*/ 36 h 146"/>
              <a:gd name="T26" fmla="*/ 68 w 145"/>
              <a:gd name="T27" fmla="*/ 120 h 146"/>
              <a:gd name="T28" fmla="*/ 110 w 145"/>
              <a:gd name="T29" fmla="*/ 77 h 146"/>
              <a:gd name="T30" fmla="*/ 112 w 145"/>
              <a:gd name="T31" fmla="*/ 73 h 146"/>
              <a:gd name="T32" fmla="*/ 110 w 145"/>
              <a:gd name="T33" fmla="*/ 69 h 146"/>
              <a:gd name="T34" fmla="*/ 68 w 145"/>
              <a:gd name="T35" fmla="*/ 26 h 146"/>
              <a:gd name="T36" fmla="*/ 63 w 145"/>
              <a:gd name="T37" fmla="*/ 24 h 146"/>
              <a:gd name="T38" fmla="*/ 59 w 145"/>
              <a:gd name="T39" fmla="*/ 26 h 146"/>
              <a:gd name="T40" fmla="*/ 49 w 145"/>
              <a:gd name="T41" fmla="*/ 35 h 146"/>
              <a:gd name="T42" fmla="*/ 48 w 145"/>
              <a:gd name="T43" fmla="*/ 40 h 146"/>
              <a:gd name="T44" fmla="*/ 49 w 145"/>
              <a:gd name="T45" fmla="*/ 44 h 146"/>
              <a:gd name="T46" fmla="*/ 78 w 145"/>
              <a:gd name="T47" fmla="*/ 73 h 146"/>
              <a:gd name="T48" fmla="*/ 49 w 145"/>
              <a:gd name="T49" fmla="*/ 102 h 146"/>
              <a:gd name="T50" fmla="*/ 48 w 145"/>
              <a:gd name="T51" fmla="*/ 106 h 146"/>
              <a:gd name="T52" fmla="*/ 49 w 145"/>
              <a:gd name="T53" fmla="*/ 110 h 146"/>
              <a:gd name="T54" fmla="*/ 59 w 145"/>
              <a:gd name="T55" fmla="*/ 120 h 146"/>
              <a:gd name="T56" fmla="*/ 63 w 145"/>
              <a:gd name="T57" fmla="*/ 122 h 146"/>
              <a:gd name="T58" fmla="*/ 68 w 145"/>
              <a:gd name="T59" fmla="*/ 1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6"/>
                </a:moveTo>
                <a:cubicBezTo>
                  <a:pt x="142" y="48"/>
                  <a:pt x="145" y="60"/>
                  <a:pt x="145" y="73"/>
                </a:cubicBezTo>
                <a:cubicBezTo>
                  <a:pt x="145" y="86"/>
                  <a:pt x="142" y="98"/>
                  <a:pt x="135" y="109"/>
                </a:cubicBezTo>
                <a:cubicBezTo>
                  <a:pt x="129" y="120"/>
                  <a:pt x="120" y="129"/>
                  <a:pt x="109" y="136"/>
                </a:cubicBezTo>
                <a:cubicBezTo>
                  <a:pt x="98" y="142"/>
                  <a:pt x="86" y="146"/>
                  <a:pt x="72" y="146"/>
                </a:cubicBezTo>
                <a:cubicBezTo>
                  <a:pt x="59" y="146"/>
                  <a:pt x="47" y="142"/>
                  <a:pt x="36" y="136"/>
                </a:cubicBezTo>
                <a:cubicBezTo>
                  <a:pt x="25" y="129"/>
                  <a:pt x="16" y="120"/>
                  <a:pt x="9" y="109"/>
                </a:cubicBezTo>
                <a:cubicBezTo>
                  <a:pt x="3" y="98"/>
                  <a:pt x="0" y="86"/>
                  <a:pt x="0" y="73"/>
                </a:cubicBezTo>
                <a:cubicBezTo>
                  <a:pt x="0" y="60"/>
                  <a:pt x="3" y="48"/>
                  <a:pt x="9" y="36"/>
                </a:cubicBezTo>
                <a:cubicBezTo>
                  <a:pt x="16" y="25"/>
                  <a:pt x="25" y="17"/>
                  <a:pt x="36" y="10"/>
                </a:cubicBezTo>
                <a:cubicBezTo>
                  <a:pt x="47" y="4"/>
                  <a:pt x="59" y="0"/>
                  <a:pt x="72" y="0"/>
                </a:cubicBezTo>
                <a:cubicBezTo>
                  <a:pt x="86" y="0"/>
                  <a:pt x="98" y="4"/>
                  <a:pt x="109" y="10"/>
                </a:cubicBezTo>
                <a:cubicBezTo>
                  <a:pt x="120" y="17"/>
                  <a:pt x="129" y="25"/>
                  <a:pt x="135" y="36"/>
                </a:cubicBezTo>
                <a:close/>
                <a:moveTo>
                  <a:pt x="68" y="120"/>
                </a:moveTo>
                <a:cubicBezTo>
                  <a:pt x="110" y="77"/>
                  <a:pt x="110" y="77"/>
                  <a:pt x="110" y="77"/>
                </a:cubicBezTo>
                <a:cubicBezTo>
                  <a:pt x="112" y="76"/>
                  <a:pt x="112" y="75"/>
                  <a:pt x="112" y="73"/>
                </a:cubicBezTo>
                <a:cubicBezTo>
                  <a:pt x="112" y="71"/>
                  <a:pt x="112" y="70"/>
                  <a:pt x="110" y="69"/>
                </a:cubicBezTo>
                <a:cubicBezTo>
                  <a:pt x="68" y="26"/>
                  <a:pt x="68" y="26"/>
                  <a:pt x="68" y="26"/>
                </a:cubicBezTo>
                <a:cubicBezTo>
                  <a:pt x="66" y="25"/>
                  <a:pt x="65" y="24"/>
                  <a:pt x="63" y="24"/>
                </a:cubicBezTo>
                <a:cubicBezTo>
                  <a:pt x="62" y="24"/>
                  <a:pt x="60" y="25"/>
                  <a:pt x="59" y="26"/>
                </a:cubicBezTo>
                <a:cubicBezTo>
                  <a:pt x="49" y="35"/>
                  <a:pt x="49" y="35"/>
                  <a:pt x="49" y="35"/>
                </a:cubicBezTo>
                <a:cubicBezTo>
                  <a:pt x="48" y="37"/>
                  <a:pt x="48" y="38"/>
                  <a:pt x="48" y="40"/>
                </a:cubicBezTo>
                <a:cubicBezTo>
                  <a:pt x="48" y="41"/>
                  <a:pt x="48" y="43"/>
                  <a:pt x="49" y="44"/>
                </a:cubicBezTo>
                <a:cubicBezTo>
                  <a:pt x="78" y="73"/>
                  <a:pt x="78" y="73"/>
                  <a:pt x="78" y="73"/>
                </a:cubicBezTo>
                <a:cubicBezTo>
                  <a:pt x="49" y="102"/>
                  <a:pt x="49" y="102"/>
                  <a:pt x="49" y="102"/>
                </a:cubicBezTo>
                <a:cubicBezTo>
                  <a:pt x="48" y="103"/>
                  <a:pt x="48" y="105"/>
                  <a:pt x="48" y="106"/>
                </a:cubicBezTo>
                <a:cubicBezTo>
                  <a:pt x="48" y="108"/>
                  <a:pt x="48" y="109"/>
                  <a:pt x="49" y="110"/>
                </a:cubicBezTo>
                <a:cubicBezTo>
                  <a:pt x="59" y="120"/>
                  <a:pt x="59" y="120"/>
                  <a:pt x="59" y="120"/>
                </a:cubicBezTo>
                <a:cubicBezTo>
                  <a:pt x="60" y="121"/>
                  <a:pt x="62" y="122"/>
                  <a:pt x="63" y="122"/>
                </a:cubicBezTo>
                <a:cubicBezTo>
                  <a:pt x="65" y="122"/>
                  <a:pt x="66" y="121"/>
                  <a:pt x="68" y="1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4" name="Freeform 285"/>
          <p:cNvSpPr>
            <a:spLocks noEditPoints="1"/>
          </p:cNvSpPr>
          <p:nvPr/>
        </p:nvSpPr>
        <p:spPr bwMode="auto">
          <a:xfrm>
            <a:off x="2537625" y="4965193"/>
            <a:ext cx="199795" cy="201877"/>
          </a:xfrm>
          <a:custGeom>
            <a:avLst/>
            <a:gdLst>
              <a:gd name="T0" fmla="*/ 136 w 145"/>
              <a:gd name="T1" fmla="*/ 36 h 146"/>
              <a:gd name="T2" fmla="*/ 145 w 145"/>
              <a:gd name="T3" fmla="*/ 73 h 146"/>
              <a:gd name="T4" fmla="*/ 136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6 h 146"/>
              <a:gd name="T18" fmla="*/ 36 w 145"/>
              <a:gd name="T19" fmla="*/ 10 h 146"/>
              <a:gd name="T20" fmla="*/ 73 w 145"/>
              <a:gd name="T21" fmla="*/ 0 h 146"/>
              <a:gd name="T22" fmla="*/ 109 w 145"/>
              <a:gd name="T23" fmla="*/ 10 h 146"/>
              <a:gd name="T24" fmla="*/ 136 w 145"/>
              <a:gd name="T25" fmla="*/ 36 h 146"/>
              <a:gd name="T26" fmla="*/ 110 w 145"/>
              <a:gd name="T27" fmla="*/ 96 h 146"/>
              <a:gd name="T28" fmla="*/ 120 w 145"/>
              <a:gd name="T29" fmla="*/ 86 h 146"/>
              <a:gd name="T30" fmla="*/ 122 w 145"/>
              <a:gd name="T31" fmla="*/ 82 h 146"/>
              <a:gd name="T32" fmla="*/ 120 w 145"/>
              <a:gd name="T33" fmla="*/ 78 h 146"/>
              <a:gd name="T34" fmla="*/ 77 w 145"/>
              <a:gd name="T35" fmla="*/ 35 h 146"/>
              <a:gd name="T36" fmla="*/ 73 w 145"/>
              <a:gd name="T37" fmla="*/ 33 h 146"/>
              <a:gd name="T38" fmla="*/ 68 w 145"/>
              <a:gd name="T39" fmla="*/ 35 h 146"/>
              <a:gd name="T40" fmla="*/ 25 w 145"/>
              <a:gd name="T41" fmla="*/ 78 h 146"/>
              <a:gd name="T42" fmla="*/ 24 w 145"/>
              <a:gd name="T43" fmla="*/ 82 h 146"/>
              <a:gd name="T44" fmla="*/ 25 w 145"/>
              <a:gd name="T45" fmla="*/ 86 h 146"/>
              <a:gd name="T46" fmla="*/ 35 w 145"/>
              <a:gd name="T47" fmla="*/ 96 h 146"/>
              <a:gd name="T48" fmla="*/ 39 w 145"/>
              <a:gd name="T49" fmla="*/ 98 h 146"/>
              <a:gd name="T50" fmla="*/ 44 w 145"/>
              <a:gd name="T51" fmla="*/ 96 h 146"/>
              <a:gd name="T52" fmla="*/ 73 w 145"/>
              <a:gd name="T53" fmla="*/ 67 h 146"/>
              <a:gd name="T54" fmla="*/ 102 w 145"/>
              <a:gd name="T55" fmla="*/ 96 h 146"/>
              <a:gd name="T56" fmla="*/ 106 w 145"/>
              <a:gd name="T57" fmla="*/ 98 h 146"/>
              <a:gd name="T58" fmla="*/ 110 w 145"/>
              <a:gd name="T59" fmla="*/ 9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6" y="36"/>
                </a:moveTo>
                <a:cubicBezTo>
                  <a:pt x="142" y="48"/>
                  <a:pt x="145" y="60"/>
                  <a:pt x="145" y="73"/>
                </a:cubicBezTo>
                <a:cubicBezTo>
                  <a:pt x="145" y="86"/>
                  <a:pt x="142" y="98"/>
                  <a:pt x="136" y="109"/>
                </a:cubicBezTo>
                <a:cubicBezTo>
                  <a:pt x="129" y="120"/>
                  <a:pt x="120" y="129"/>
                  <a:pt x="109" y="136"/>
                </a:cubicBezTo>
                <a:cubicBezTo>
                  <a:pt x="98" y="142"/>
                  <a:pt x="86" y="146"/>
                  <a:pt x="73" y="146"/>
                </a:cubicBezTo>
                <a:cubicBezTo>
                  <a:pt x="59" y="146"/>
                  <a:pt x="47" y="142"/>
                  <a:pt x="36" y="136"/>
                </a:cubicBezTo>
                <a:cubicBezTo>
                  <a:pt x="25" y="129"/>
                  <a:pt x="16" y="120"/>
                  <a:pt x="10" y="109"/>
                </a:cubicBezTo>
                <a:cubicBezTo>
                  <a:pt x="3" y="98"/>
                  <a:pt x="0" y="86"/>
                  <a:pt x="0" y="73"/>
                </a:cubicBezTo>
                <a:cubicBezTo>
                  <a:pt x="0" y="60"/>
                  <a:pt x="3" y="48"/>
                  <a:pt x="10" y="36"/>
                </a:cubicBezTo>
                <a:cubicBezTo>
                  <a:pt x="16" y="25"/>
                  <a:pt x="25" y="17"/>
                  <a:pt x="36" y="10"/>
                </a:cubicBezTo>
                <a:cubicBezTo>
                  <a:pt x="47" y="4"/>
                  <a:pt x="59" y="0"/>
                  <a:pt x="73" y="0"/>
                </a:cubicBezTo>
                <a:cubicBezTo>
                  <a:pt x="86" y="0"/>
                  <a:pt x="98" y="4"/>
                  <a:pt x="109" y="10"/>
                </a:cubicBezTo>
                <a:cubicBezTo>
                  <a:pt x="120" y="17"/>
                  <a:pt x="129" y="25"/>
                  <a:pt x="136" y="36"/>
                </a:cubicBezTo>
                <a:close/>
                <a:moveTo>
                  <a:pt x="110" y="96"/>
                </a:moveTo>
                <a:cubicBezTo>
                  <a:pt x="120" y="86"/>
                  <a:pt x="120" y="86"/>
                  <a:pt x="120" y="86"/>
                </a:cubicBezTo>
                <a:cubicBezTo>
                  <a:pt x="121" y="85"/>
                  <a:pt x="122" y="84"/>
                  <a:pt x="122" y="82"/>
                </a:cubicBezTo>
                <a:cubicBezTo>
                  <a:pt x="122" y="80"/>
                  <a:pt x="121" y="79"/>
                  <a:pt x="120" y="78"/>
                </a:cubicBezTo>
                <a:cubicBezTo>
                  <a:pt x="77" y="35"/>
                  <a:pt x="77" y="35"/>
                  <a:pt x="77" y="35"/>
                </a:cubicBezTo>
                <a:cubicBezTo>
                  <a:pt x="76" y="34"/>
                  <a:pt x="74" y="33"/>
                  <a:pt x="73" y="33"/>
                </a:cubicBezTo>
                <a:cubicBezTo>
                  <a:pt x="71" y="33"/>
                  <a:pt x="70" y="34"/>
                  <a:pt x="68" y="35"/>
                </a:cubicBezTo>
                <a:cubicBezTo>
                  <a:pt x="25" y="78"/>
                  <a:pt x="25" y="78"/>
                  <a:pt x="25" y="78"/>
                </a:cubicBezTo>
                <a:cubicBezTo>
                  <a:pt x="24" y="79"/>
                  <a:pt x="24" y="80"/>
                  <a:pt x="24" y="82"/>
                </a:cubicBezTo>
                <a:cubicBezTo>
                  <a:pt x="24" y="84"/>
                  <a:pt x="24" y="85"/>
                  <a:pt x="25" y="86"/>
                </a:cubicBezTo>
                <a:cubicBezTo>
                  <a:pt x="35" y="96"/>
                  <a:pt x="35" y="96"/>
                  <a:pt x="35" y="96"/>
                </a:cubicBezTo>
                <a:cubicBezTo>
                  <a:pt x="36" y="97"/>
                  <a:pt x="38" y="98"/>
                  <a:pt x="39" y="98"/>
                </a:cubicBezTo>
                <a:cubicBezTo>
                  <a:pt x="41" y="98"/>
                  <a:pt x="42" y="97"/>
                  <a:pt x="44" y="96"/>
                </a:cubicBezTo>
                <a:cubicBezTo>
                  <a:pt x="73" y="67"/>
                  <a:pt x="73" y="67"/>
                  <a:pt x="73" y="67"/>
                </a:cubicBezTo>
                <a:cubicBezTo>
                  <a:pt x="102" y="96"/>
                  <a:pt x="102" y="96"/>
                  <a:pt x="102" y="96"/>
                </a:cubicBezTo>
                <a:cubicBezTo>
                  <a:pt x="103" y="97"/>
                  <a:pt x="104" y="98"/>
                  <a:pt x="106" y="98"/>
                </a:cubicBezTo>
                <a:cubicBezTo>
                  <a:pt x="108" y="98"/>
                  <a:pt x="109" y="97"/>
                  <a:pt x="110" y="9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5" name="Freeform 286"/>
          <p:cNvSpPr>
            <a:spLocks noEditPoints="1"/>
          </p:cNvSpPr>
          <p:nvPr/>
        </p:nvSpPr>
        <p:spPr bwMode="auto">
          <a:xfrm>
            <a:off x="2795694" y="4965193"/>
            <a:ext cx="201877" cy="201877"/>
          </a:xfrm>
          <a:custGeom>
            <a:avLst/>
            <a:gdLst>
              <a:gd name="T0" fmla="*/ 136 w 146"/>
              <a:gd name="T1" fmla="*/ 36 h 146"/>
              <a:gd name="T2" fmla="*/ 146 w 146"/>
              <a:gd name="T3" fmla="*/ 73 h 146"/>
              <a:gd name="T4" fmla="*/ 136 w 146"/>
              <a:gd name="T5" fmla="*/ 109 h 146"/>
              <a:gd name="T6" fmla="*/ 109 w 146"/>
              <a:gd name="T7" fmla="*/ 136 h 146"/>
              <a:gd name="T8" fmla="*/ 73 w 146"/>
              <a:gd name="T9" fmla="*/ 146 h 146"/>
              <a:gd name="T10" fmla="*/ 37 w 146"/>
              <a:gd name="T11" fmla="*/ 136 h 146"/>
              <a:gd name="T12" fmla="*/ 10 w 146"/>
              <a:gd name="T13" fmla="*/ 109 h 146"/>
              <a:gd name="T14" fmla="*/ 0 w 146"/>
              <a:gd name="T15" fmla="*/ 73 h 146"/>
              <a:gd name="T16" fmla="*/ 10 w 146"/>
              <a:gd name="T17" fmla="*/ 36 h 146"/>
              <a:gd name="T18" fmla="*/ 37 w 146"/>
              <a:gd name="T19" fmla="*/ 10 h 146"/>
              <a:gd name="T20" fmla="*/ 73 w 146"/>
              <a:gd name="T21" fmla="*/ 0 h 146"/>
              <a:gd name="T22" fmla="*/ 109 w 146"/>
              <a:gd name="T23" fmla="*/ 10 h 146"/>
              <a:gd name="T24" fmla="*/ 136 w 146"/>
              <a:gd name="T25" fmla="*/ 36 h 146"/>
              <a:gd name="T26" fmla="*/ 77 w 146"/>
              <a:gd name="T27" fmla="*/ 111 h 146"/>
              <a:gd name="T28" fmla="*/ 120 w 146"/>
              <a:gd name="T29" fmla="*/ 68 h 146"/>
              <a:gd name="T30" fmla="*/ 122 w 146"/>
              <a:gd name="T31" fmla="*/ 64 h 146"/>
              <a:gd name="T32" fmla="*/ 120 w 146"/>
              <a:gd name="T33" fmla="*/ 60 h 146"/>
              <a:gd name="T34" fmla="*/ 110 w 146"/>
              <a:gd name="T35" fmla="*/ 50 h 146"/>
              <a:gd name="T36" fmla="*/ 106 w 146"/>
              <a:gd name="T37" fmla="*/ 48 h 146"/>
              <a:gd name="T38" fmla="*/ 102 w 146"/>
              <a:gd name="T39" fmla="*/ 50 h 146"/>
              <a:gd name="T40" fmla="*/ 73 w 146"/>
              <a:gd name="T41" fmla="*/ 79 h 146"/>
              <a:gd name="T42" fmla="*/ 44 w 146"/>
              <a:gd name="T43" fmla="*/ 50 h 146"/>
              <a:gd name="T44" fmla="*/ 40 w 146"/>
              <a:gd name="T45" fmla="*/ 48 h 146"/>
              <a:gd name="T46" fmla="*/ 35 w 146"/>
              <a:gd name="T47" fmla="*/ 50 h 146"/>
              <a:gd name="T48" fmla="*/ 26 w 146"/>
              <a:gd name="T49" fmla="*/ 60 h 146"/>
              <a:gd name="T50" fmla="*/ 24 w 146"/>
              <a:gd name="T51" fmla="*/ 64 h 146"/>
              <a:gd name="T52" fmla="*/ 26 w 146"/>
              <a:gd name="T53" fmla="*/ 68 h 146"/>
              <a:gd name="T54" fmla="*/ 69 w 146"/>
              <a:gd name="T55" fmla="*/ 111 h 146"/>
              <a:gd name="T56" fmla="*/ 73 w 146"/>
              <a:gd name="T57" fmla="*/ 113 h 146"/>
              <a:gd name="T58" fmla="*/ 77 w 146"/>
              <a:gd name="T59"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36" y="36"/>
                </a:moveTo>
                <a:cubicBezTo>
                  <a:pt x="142" y="48"/>
                  <a:pt x="146" y="60"/>
                  <a:pt x="146" y="73"/>
                </a:cubicBezTo>
                <a:cubicBezTo>
                  <a:pt x="146" y="86"/>
                  <a:pt x="142" y="98"/>
                  <a:pt x="136" y="109"/>
                </a:cubicBezTo>
                <a:cubicBezTo>
                  <a:pt x="129" y="120"/>
                  <a:pt x="121" y="129"/>
                  <a:pt x="109" y="136"/>
                </a:cubicBezTo>
                <a:cubicBezTo>
                  <a:pt x="98" y="142"/>
                  <a:pt x="86" y="146"/>
                  <a:pt x="73" y="146"/>
                </a:cubicBezTo>
                <a:cubicBezTo>
                  <a:pt x="60" y="146"/>
                  <a:pt x="48" y="142"/>
                  <a:pt x="37" y="136"/>
                </a:cubicBezTo>
                <a:cubicBezTo>
                  <a:pt x="25" y="129"/>
                  <a:pt x="17" y="120"/>
                  <a:pt x="10" y="109"/>
                </a:cubicBezTo>
                <a:cubicBezTo>
                  <a:pt x="4" y="98"/>
                  <a:pt x="0" y="86"/>
                  <a:pt x="0" y="73"/>
                </a:cubicBezTo>
                <a:cubicBezTo>
                  <a:pt x="0" y="60"/>
                  <a:pt x="4" y="48"/>
                  <a:pt x="10" y="36"/>
                </a:cubicBezTo>
                <a:cubicBezTo>
                  <a:pt x="17" y="25"/>
                  <a:pt x="25" y="17"/>
                  <a:pt x="37" y="10"/>
                </a:cubicBezTo>
                <a:cubicBezTo>
                  <a:pt x="48" y="4"/>
                  <a:pt x="60" y="0"/>
                  <a:pt x="73" y="0"/>
                </a:cubicBezTo>
                <a:cubicBezTo>
                  <a:pt x="86" y="0"/>
                  <a:pt x="98" y="4"/>
                  <a:pt x="109" y="10"/>
                </a:cubicBezTo>
                <a:cubicBezTo>
                  <a:pt x="121" y="17"/>
                  <a:pt x="129" y="25"/>
                  <a:pt x="136" y="36"/>
                </a:cubicBezTo>
                <a:close/>
                <a:moveTo>
                  <a:pt x="77" y="111"/>
                </a:moveTo>
                <a:cubicBezTo>
                  <a:pt x="120" y="68"/>
                  <a:pt x="120" y="68"/>
                  <a:pt x="120" y="68"/>
                </a:cubicBezTo>
                <a:cubicBezTo>
                  <a:pt x="121" y="67"/>
                  <a:pt x="122" y="65"/>
                  <a:pt x="122" y="64"/>
                </a:cubicBezTo>
                <a:cubicBezTo>
                  <a:pt x="122" y="62"/>
                  <a:pt x="121" y="61"/>
                  <a:pt x="120" y="60"/>
                </a:cubicBezTo>
                <a:cubicBezTo>
                  <a:pt x="110" y="50"/>
                  <a:pt x="110" y="50"/>
                  <a:pt x="110" y="50"/>
                </a:cubicBezTo>
                <a:cubicBezTo>
                  <a:pt x="109" y="49"/>
                  <a:pt x="108" y="48"/>
                  <a:pt x="106" y="48"/>
                </a:cubicBezTo>
                <a:cubicBezTo>
                  <a:pt x="105" y="48"/>
                  <a:pt x="103" y="49"/>
                  <a:pt x="102" y="50"/>
                </a:cubicBezTo>
                <a:cubicBezTo>
                  <a:pt x="73" y="79"/>
                  <a:pt x="73" y="79"/>
                  <a:pt x="73" y="79"/>
                </a:cubicBezTo>
                <a:cubicBezTo>
                  <a:pt x="44" y="50"/>
                  <a:pt x="44" y="50"/>
                  <a:pt x="44" y="50"/>
                </a:cubicBezTo>
                <a:cubicBezTo>
                  <a:pt x="43" y="49"/>
                  <a:pt x="41" y="48"/>
                  <a:pt x="40" y="48"/>
                </a:cubicBezTo>
                <a:cubicBezTo>
                  <a:pt x="38" y="48"/>
                  <a:pt x="37" y="49"/>
                  <a:pt x="35" y="50"/>
                </a:cubicBezTo>
                <a:cubicBezTo>
                  <a:pt x="26" y="60"/>
                  <a:pt x="26" y="60"/>
                  <a:pt x="26" y="60"/>
                </a:cubicBezTo>
                <a:cubicBezTo>
                  <a:pt x="25" y="61"/>
                  <a:pt x="24" y="62"/>
                  <a:pt x="24" y="64"/>
                </a:cubicBezTo>
                <a:cubicBezTo>
                  <a:pt x="24" y="65"/>
                  <a:pt x="25" y="67"/>
                  <a:pt x="26" y="68"/>
                </a:cubicBezTo>
                <a:cubicBezTo>
                  <a:pt x="69" y="111"/>
                  <a:pt x="69" y="111"/>
                  <a:pt x="69" y="111"/>
                </a:cubicBezTo>
                <a:cubicBezTo>
                  <a:pt x="70" y="112"/>
                  <a:pt x="71" y="113"/>
                  <a:pt x="73" y="113"/>
                </a:cubicBezTo>
                <a:cubicBezTo>
                  <a:pt x="75" y="113"/>
                  <a:pt x="76" y="112"/>
                  <a:pt x="77" y="1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6" name="Freeform 287"/>
          <p:cNvSpPr>
            <a:spLocks noEditPoints="1"/>
          </p:cNvSpPr>
          <p:nvPr/>
        </p:nvSpPr>
        <p:spPr bwMode="auto">
          <a:xfrm>
            <a:off x="3057925" y="4965193"/>
            <a:ext cx="183146" cy="210201"/>
          </a:xfrm>
          <a:custGeom>
            <a:avLst/>
            <a:gdLst>
              <a:gd name="T0" fmla="*/ 0 w 88"/>
              <a:gd name="T1" fmla="*/ 0 h 101"/>
              <a:gd name="T2" fmla="*/ 88 w 88"/>
              <a:gd name="T3" fmla="*/ 0 h 101"/>
              <a:gd name="T4" fmla="*/ 80 w 88"/>
              <a:gd name="T5" fmla="*/ 90 h 101"/>
              <a:gd name="T6" fmla="*/ 44 w 88"/>
              <a:gd name="T7" fmla="*/ 101 h 101"/>
              <a:gd name="T8" fmla="*/ 8 w 88"/>
              <a:gd name="T9" fmla="*/ 90 h 101"/>
              <a:gd name="T10" fmla="*/ 0 w 88"/>
              <a:gd name="T11" fmla="*/ 0 h 101"/>
              <a:gd name="T12" fmla="*/ 71 w 88"/>
              <a:gd name="T13" fmla="*/ 30 h 101"/>
              <a:gd name="T14" fmla="*/ 71 w 88"/>
              <a:gd name="T15" fmla="*/ 19 h 101"/>
              <a:gd name="T16" fmla="*/ 16 w 88"/>
              <a:gd name="T17" fmla="*/ 19 h 101"/>
              <a:gd name="T18" fmla="*/ 19 w 88"/>
              <a:gd name="T19" fmla="*/ 52 h 101"/>
              <a:gd name="T20" fmla="*/ 57 w 88"/>
              <a:gd name="T21" fmla="*/ 52 h 101"/>
              <a:gd name="T22" fmla="*/ 56 w 88"/>
              <a:gd name="T23" fmla="*/ 66 h 101"/>
              <a:gd name="T24" fmla="*/ 44 w 88"/>
              <a:gd name="T25" fmla="*/ 70 h 101"/>
              <a:gd name="T26" fmla="*/ 32 w 88"/>
              <a:gd name="T27" fmla="*/ 66 h 101"/>
              <a:gd name="T28" fmla="*/ 30 w 88"/>
              <a:gd name="T29" fmla="*/ 58 h 101"/>
              <a:gd name="T30" fmla="*/ 20 w 88"/>
              <a:gd name="T31" fmla="*/ 58 h 101"/>
              <a:gd name="T32" fmla="*/ 21 w 88"/>
              <a:gd name="T33" fmla="*/ 75 h 101"/>
              <a:gd name="T34" fmla="*/ 44 w 88"/>
              <a:gd name="T35" fmla="*/ 82 h 101"/>
              <a:gd name="T36" fmla="*/ 44 w 88"/>
              <a:gd name="T37" fmla="*/ 82 h 101"/>
              <a:gd name="T38" fmla="*/ 44 w 88"/>
              <a:gd name="T39" fmla="*/ 82 h 101"/>
              <a:gd name="T40" fmla="*/ 66 w 88"/>
              <a:gd name="T41" fmla="*/ 75 h 101"/>
              <a:gd name="T42" fmla="*/ 69 w 88"/>
              <a:gd name="T43" fmla="*/ 41 h 101"/>
              <a:gd name="T44" fmla="*/ 29 w 88"/>
              <a:gd name="T45" fmla="*/ 41 h 101"/>
              <a:gd name="T46" fmla="*/ 28 w 88"/>
              <a:gd name="T47" fmla="*/ 30 h 101"/>
              <a:gd name="T48" fmla="*/ 71 w 88"/>
              <a:gd name="T49" fmla="*/ 3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01">
                <a:moveTo>
                  <a:pt x="0" y="0"/>
                </a:moveTo>
                <a:lnTo>
                  <a:pt x="88" y="0"/>
                </a:lnTo>
                <a:lnTo>
                  <a:pt x="80" y="90"/>
                </a:lnTo>
                <a:lnTo>
                  <a:pt x="44" y="101"/>
                </a:lnTo>
                <a:lnTo>
                  <a:pt x="8" y="90"/>
                </a:lnTo>
                <a:lnTo>
                  <a:pt x="0" y="0"/>
                </a:lnTo>
                <a:close/>
                <a:moveTo>
                  <a:pt x="71" y="30"/>
                </a:moveTo>
                <a:lnTo>
                  <a:pt x="71" y="19"/>
                </a:lnTo>
                <a:lnTo>
                  <a:pt x="16" y="19"/>
                </a:lnTo>
                <a:lnTo>
                  <a:pt x="19" y="52"/>
                </a:lnTo>
                <a:lnTo>
                  <a:pt x="57" y="52"/>
                </a:lnTo>
                <a:lnTo>
                  <a:pt x="56" y="66"/>
                </a:lnTo>
                <a:lnTo>
                  <a:pt x="44" y="70"/>
                </a:lnTo>
                <a:lnTo>
                  <a:pt x="32" y="66"/>
                </a:lnTo>
                <a:lnTo>
                  <a:pt x="30" y="58"/>
                </a:lnTo>
                <a:lnTo>
                  <a:pt x="20" y="58"/>
                </a:lnTo>
                <a:lnTo>
                  <a:pt x="21" y="75"/>
                </a:lnTo>
                <a:lnTo>
                  <a:pt x="44" y="82"/>
                </a:lnTo>
                <a:lnTo>
                  <a:pt x="44" y="82"/>
                </a:lnTo>
                <a:lnTo>
                  <a:pt x="44" y="82"/>
                </a:lnTo>
                <a:lnTo>
                  <a:pt x="66" y="75"/>
                </a:lnTo>
                <a:lnTo>
                  <a:pt x="69" y="41"/>
                </a:lnTo>
                <a:lnTo>
                  <a:pt x="29" y="41"/>
                </a:lnTo>
                <a:lnTo>
                  <a:pt x="28" y="30"/>
                </a:lnTo>
                <a:lnTo>
                  <a:pt x="71" y="3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7" name="Freeform 288"/>
          <p:cNvSpPr>
            <a:spLocks/>
          </p:cNvSpPr>
          <p:nvPr/>
        </p:nvSpPr>
        <p:spPr bwMode="auto">
          <a:xfrm>
            <a:off x="3301424" y="4965193"/>
            <a:ext cx="231014" cy="210201"/>
          </a:xfrm>
          <a:custGeom>
            <a:avLst/>
            <a:gdLst>
              <a:gd name="T0" fmla="*/ 17 w 111"/>
              <a:gd name="T1" fmla="*/ 0 h 101"/>
              <a:gd name="T2" fmla="*/ 111 w 111"/>
              <a:gd name="T3" fmla="*/ 0 h 101"/>
              <a:gd name="T4" fmla="*/ 94 w 111"/>
              <a:gd name="T5" fmla="*/ 84 h 101"/>
              <a:gd name="T6" fmla="*/ 44 w 111"/>
              <a:gd name="T7" fmla="*/ 101 h 101"/>
              <a:gd name="T8" fmla="*/ 0 w 111"/>
              <a:gd name="T9" fmla="*/ 84 h 101"/>
              <a:gd name="T10" fmla="*/ 5 w 111"/>
              <a:gd name="T11" fmla="*/ 62 h 101"/>
              <a:gd name="T12" fmla="*/ 23 w 111"/>
              <a:gd name="T13" fmla="*/ 62 h 101"/>
              <a:gd name="T14" fmla="*/ 21 w 111"/>
              <a:gd name="T15" fmla="*/ 71 h 101"/>
              <a:gd name="T16" fmla="*/ 48 w 111"/>
              <a:gd name="T17" fmla="*/ 81 h 101"/>
              <a:gd name="T18" fmla="*/ 78 w 111"/>
              <a:gd name="T19" fmla="*/ 71 h 101"/>
              <a:gd name="T20" fmla="*/ 82 w 111"/>
              <a:gd name="T21" fmla="*/ 50 h 101"/>
              <a:gd name="T22" fmla="*/ 7 w 111"/>
              <a:gd name="T23" fmla="*/ 50 h 101"/>
              <a:gd name="T24" fmla="*/ 11 w 111"/>
              <a:gd name="T25" fmla="*/ 31 h 101"/>
              <a:gd name="T26" fmla="*/ 86 w 111"/>
              <a:gd name="T27" fmla="*/ 31 h 101"/>
              <a:gd name="T28" fmla="*/ 89 w 111"/>
              <a:gd name="T29" fmla="*/ 19 h 101"/>
              <a:gd name="T30" fmla="*/ 13 w 111"/>
              <a:gd name="T31" fmla="*/ 19 h 101"/>
              <a:gd name="T32" fmla="*/ 17 w 111"/>
              <a:gd name="T3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01">
                <a:moveTo>
                  <a:pt x="17" y="0"/>
                </a:moveTo>
                <a:lnTo>
                  <a:pt x="111" y="0"/>
                </a:lnTo>
                <a:lnTo>
                  <a:pt x="94" y="84"/>
                </a:lnTo>
                <a:lnTo>
                  <a:pt x="44" y="101"/>
                </a:lnTo>
                <a:lnTo>
                  <a:pt x="0" y="84"/>
                </a:lnTo>
                <a:lnTo>
                  <a:pt x="5" y="62"/>
                </a:lnTo>
                <a:lnTo>
                  <a:pt x="23" y="62"/>
                </a:lnTo>
                <a:lnTo>
                  <a:pt x="21" y="71"/>
                </a:lnTo>
                <a:lnTo>
                  <a:pt x="48" y="81"/>
                </a:lnTo>
                <a:lnTo>
                  <a:pt x="78" y="71"/>
                </a:lnTo>
                <a:lnTo>
                  <a:pt x="82" y="50"/>
                </a:lnTo>
                <a:lnTo>
                  <a:pt x="7" y="50"/>
                </a:lnTo>
                <a:lnTo>
                  <a:pt x="11" y="31"/>
                </a:lnTo>
                <a:lnTo>
                  <a:pt x="86" y="31"/>
                </a:lnTo>
                <a:lnTo>
                  <a:pt x="89" y="19"/>
                </a:lnTo>
                <a:lnTo>
                  <a:pt x="13" y="19"/>
                </a:lnTo>
                <a:lnTo>
                  <a:pt x="17" y="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8" name="Freeform 289"/>
          <p:cNvSpPr>
            <a:spLocks noEditPoints="1"/>
          </p:cNvSpPr>
          <p:nvPr/>
        </p:nvSpPr>
        <p:spPr bwMode="auto">
          <a:xfrm>
            <a:off x="3592793" y="4948544"/>
            <a:ext cx="235176" cy="233094"/>
          </a:xfrm>
          <a:custGeom>
            <a:avLst/>
            <a:gdLst>
              <a:gd name="T0" fmla="*/ 170 w 170"/>
              <a:gd name="T1" fmla="*/ 145 h 168"/>
              <a:gd name="T2" fmla="*/ 167 w 170"/>
              <a:gd name="T3" fmla="*/ 148 h 168"/>
              <a:gd name="T4" fmla="*/ 156 w 170"/>
              <a:gd name="T5" fmla="*/ 139 h 168"/>
              <a:gd name="T6" fmla="*/ 85 w 170"/>
              <a:gd name="T7" fmla="*/ 168 h 168"/>
              <a:gd name="T8" fmla="*/ 14 w 170"/>
              <a:gd name="T9" fmla="*/ 139 h 168"/>
              <a:gd name="T10" fmla="*/ 3 w 170"/>
              <a:gd name="T11" fmla="*/ 148 h 168"/>
              <a:gd name="T12" fmla="*/ 0 w 170"/>
              <a:gd name="T13" fmla="*/ 145 h 168"/>
              <a:gd name="T14" fmla="*/ 1 w 170"/>
              <a:gd name="T15" fmla="*/ 110 h 168"/>
              <a:gd name="T16" fmla="*/ 37 w 170"/>
              <a:gd name="T17" fmla="*/ 109 h 168"/>
              <a:gd name="T18" fmla="*/ 39 w 170"/>
              <a:gd name="T19" fmla="*/ 114 h 168"/>
              <a:gd name="T20" fmla="*/ 47 w 170"/>
              <a:gd name="T21" fmla="*/ 138 h 168"/>
              <a:gd name="T22" fmla="*/ 73 w 170"/>
              <a:gd name="T23" fmla="*/ 85 h 168"/>
              <a:gd name="T24" fmla="*/ 51 w 170"/>
              <a:gd name="T25" fmla="*/ 83 h 168"/>
              <a:gd name="T26" fmla="*/ 49 w 170"/>
              <a:gd name="T27" fmla="*/ 67 h 168"/>
              <a:gd name="T28" fmla="*/ 55 w 170"/>
              <a:gd name="T29" fmla="*/ 61 h 168"/>
              <a:gd name="T30" fmla="*/ 73 w 170"/>
              <a:gd name="T31" fmla="*/ 45 h 168"/>
              <a:gd name="T32" fmla="*/ 61 w 170"/>
              <a:gd name="T33" fmla="*/ 24 h 168"/>
              <a:gd name="T34" fmla="*/ 85 w 170"/>
              <a:gd name="T35" fmla="*/ 0 h 168"/>
              <a:gd name="T36" fmla="*/ 109 w 170"/>
              <a:gd name="T37" fmla="*/ 24 h 168"/>
              <a:gd name="T38" fmla="*/ 97 w 170"/>
              <a:gd name="T39" fmla="*/ 45 h 168"/>
              <a:gd name="T40" fmla="*/ 115 w 170"/>
              <a:gd name="T41" fmla="*/ 61 h 168"/>
              <a:gd name="T42" fmla="*/ 121 w 170"/>
              <a:gd name="T43" fmla="*/ 67 h 168"/>
              <a:gd name="T44" fmla="*/ 120 w 170"/>
              <a:gd name="T45" fmla="*/ 83 h 168"/>
              <a:gd name="T46" fmla="*/ 97 w 170"/>
              <a:gd name="T47" fmla="*/ 85 h 168"/>
              <a:gd name="T48" fmla="*/ 123 w 170"/>
              <a:gd name="T49" fmla="*/ 138 h 168"/>
              <a:gd name="T50" fmla="*/ 131 w 170"/>
              <a:gd name="T51" fmla="*/ 114 h 168"/>
              <a:gd name="T52" fmla="*/ 134 w 170"/>
              <a:gd name="T53" fmla="*/ 109 h 168"/>
              <a:gd name="T54" fmla="*/ 169 w 170"/>
              <a:gd name="T55" fmla="*/ 110 h 168"/>
              <a:gd name="T56" fmla="*/ 89 w 170"/>
              <a:gd name="T57" fmla="*/ 29 h 168"/>
              <a:gd name="T58" fmla="*/ 89 w 170"/>
              <a:gd name="T59" fmla="*/ 20 h 168"/>
              <a:gd name="T60" fmla="*/ 81 w 170"/>
              <a:gd name="T61" fmla="*/ 20 h 168"/>
              <a:gd name="T62" fmla="*/ 81 w 170"/>
              <a:gd name="T63" fmla="*/ 29 h 168"/>
              <a:gd name="T64" fmla="*/ 89 w 170"/>
              <a:gd name="T65" fmla="*/ 2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68">
                <a:moveTo>
                  <a:pt x="170" y="112"/>
                </a:moveTo>
                <a:cubicBezTo>
                  <a:pt x="170" y="145"/>
                  <a:pt x="170" y="145"/>
                  <a:pt x="170" y="145"/>
                </a:cubicBezTo>
                <a:cubicBezTo>
                  <a:pt x="170" y="147"/>
                  <a:pt x="169" y="148"/>
                  <a:pt x="168" y="148"/>
                </a:cubicBezTo>
                <a:cubicBezTo>
                  <a:pt x="167" y="148"/>
                  <a:pt x="167" y="148"/>
                  <a:pt x="167" y="148"/>
                </a:cubicBezTo>
                <a:cubicBezTo>
                  <a:pt x="166" y="148"/>
                  <a:pt x="165" y="148"/>
                  <a:pt x="165" y="148"/>
                </a:cubicBezTo>
                <a:cubicBezTo>
                  <a:pt x="156" y="139"/>
                  <a:pt x="156" y="139"/>
                  <a:pt x="156" y="139"/>
                </a:cubicBezTo>
                <a:cubicBezTo>
                  <a:pt x="148" y="148"/>
                  <a:pt x="138" y="155"/>
                  <a:pt x="126" y="160"/>
                </a:cubicBezTo>
                <a:cubicBezTo>
                  <a:pt x="113" y="165"/>
                  <a:pt x="100" y="168"/>
                  <a:pt x="85" y="168"/>
                </a:cubicBezTo>
                <a:cubicBezTo>
                  <a:pt x="71" y="168"/>
                  <a:pt x="57" y="165"/>
                  <a:pt x="44" y="160"/>
                </a:cubicBezTo>
                <a:cubicBezTo>
                  <a:pt x="32" y="155"/>
                  <a:pt x="22" y="148"/>
                  <a:pt x="14" y="139"/>
                </a:cubicBezTo>
                <a:cubicBezTo>
                  <a:pt x="6" y="148"/>
                  <a:pt x="6" y="148"/>
                  <a:pt x="6" y="148"/>
                </a:cubicBezTo>
                <a:cubicBezTo>
                  <a:pt x="5" y="148"/>
                  <a:pt x="4" y="148"/>
                  <a:pt x="3" y="148"/>
                </a:cubicBezTo>
                <a:cubicBezTo>
                  <a:pt x="3" y="148"/>
                  <a:pt x="3" y="148"/>
                  <a:pt x="2" y="148"/>
                </a:cubicBezTo>
                <a:cubicBezTo>
                  <a:pt x="1" y="148"/>
                  <a:pt x="0" y="147"/>
                  <a:pt x="0" y="145"/>
                </a:cubicBezTo>
                <a:cubicBezTo>
                  <a:pt x="0" y="112"/>
                  <a:pt x="0" y="112"/>
                  <a:pt x="0" y="112"/>
                </a:cubicBezTo>
                <a:cubicBezTo>
                  <a:pt x="0" y="111"/>
                  <a:pt x="1" y="111"/>
                  <a:pt x="1" y="110"/>
                </a:cubicBezTo>
                <a:cubicBezTo>
                  <a:pt x="2" y="109"/>
                  <a:pt x="3" y="109"/>
                  <a:pt x="3" y="109"/>
                </a:cubicBezTo>
                <a:cubicBezTo>
                  <a:pt x="37" y="109"/>
                  <a:pt x="37" y="109"/>
                  <a:pt x="37" y="109"/>
                </a:cubicBezTo>
                <a:cubicBezTo>
                  <a:pt x="38" y="109"/>
                  <a:pt x="39" y="110"/>
                  <a:pt x="40" y="111"/>
                </a:cubicBezTo>
                <a:cubicBezTo>
                  <a:pt x="40" y="112"/>
                  <a:pt x="40" y="113"/>
                  <a:pt x="39" y="114"/>
                </a:cubicBezTo>
                <a:cubicBezTo>
                  <a:pt x="29" y="124"/>
                  <a:pt x="29" y="124"/>
                  <a:pt x="29" y="124"/>
                </a:cubicBezTo>
                <a:cubicBezTo>
                  <a:pt x="34" y="130"/>
                  <a:pt x="40" y="134"/>
                  <a:pt x="47" y="138"/>
                </a:cubicBezTo>
                <a:cubicBezTo>
                  <a:pt x="55" y="142"/>
                  <a:pt x="64" y="145"/>
                  <a:pt x="73" y="146"/>
                </a:cubicBezTo>
                <a:cubicBezTo>
                  <a:pt x="73" y="85"/>
                  <a:pt x="73" y="85"/>
                  <a:pt x="73" y="85"/>
                </a:cubicBezTo>
                <a:cubicBezTo>
                  <a:pt x="55" y="85"/>
                  <a:pt x="55" y="85"/>
                  <a:pt x="55" y="85"/>
                </a:cubicBezTo>
                <a:cubicBezTo>
                  <a:pt x="53" y="85"/>
                  <a:pt x="52" y="84"/>
                  <a:pt x="51" y="83"/>
                </a:cubicBezTo>
                <a:cubicBezTo>
                  <a:pt x="49" y="82"/>
                  <a:pt x="49" y="81"/>
                  <a:pt x="49" y="79"/>
                </a:cubicBezTo>
                <a:cubicBezTo>
                  <a:pt x="49" y="67"/>
                  <a:pt x="49" y="67"/>
                  <a:pt x="49" y="67"/>
                </a:cubicBezTo>
                <a:cubicBezTo>
                  <a:pt x="49" y="65"/>
                  <a:pt x="49" y="64"/>
                  <a:pt x="51" y="63"/>
                </a:cubicBezTo>
                <a:cubicBezTo>
                  <a:pt x="52" y="61"/>
                  <a:pt x="53" y="61"/>
                  <a:pt x="55" y="61"/>
                </a:cubicBezTo>
                <a:cubicBezTo>
                  <a:pt x="73" y="61"/>
                  <a:pt x="73" y="61"/>
                  <a:pt x="73" y="61"/>
                </a:cubicBezTo>
                <a:cubicBezTo>
                  <a:pt x="73" y="45"/>
                  <a:pt x="73" y="45"/>
                  <a:pt x="73" y="45"/>
                </a:cubicBezTo>
                <a:cubicBezTo>
                  <a:pt x="69" y="43"/>
                  <a:pt x="66" y="40"/>
                  <a:pt x="64" y="37"/>
                </a:cubicBezTo>
                <a:cubicBezTo>
                  <a:pt x="62" y="33"/>
                  <a:pt x="61" y="29"/>
                  <a:pt x="61" y="24"/>
                </a:cubicBezTo>
                <a:cubicBezTo>
                  <a:pt x="61" y="18"/>
                  <a:pt x="63" y="12"/>
                  <a:pt x="68" y="7"/>
                </a:cubicBezTo>
                <a:cubicBezTo>
                  <a:pt x="73" y="3"/>
                  <a:pt x="78" y="0"/>
                  <a:pt x="85" y="0"/>
                </a:cubicBezTo>
                <a:cubicBezTo>
                  <a:pt x="92" y="0"/>
                  <a:pt x="97" y="3"/>
                  <a:pt x="102" y="7"/>
                </a:cubicBezTo>
                <a:cubicBezTo>
                  <a:pt x="107" y="12"/>
                  <a:pt x="109" y="18"/>
                  <a:pt x="109" y="24"/>
                </a:cubicBezTo>
                <a:cubicBezTo>
                  <a:pt x="109" y="29"/>
                  <a:pt x="108" y="33"/>
                  <a:pt x="106" y="37"/>
                </a:cubicBezTo>
                <a:cubicBezTo>
                  <a:pt x="104" y="40"/>
                  <a:pt x="101" y="43"/>
                  <a:pt x="97" y="45"/>
                </a:cubicBezTo>
                <a:cubicBezTo>
                  <a:pt x="97" y="61"/>
                  <a:pt x="97" y="61"/>
                  <a:pt x="97" y="61"/>
                </a:cubicBezTo>
                <a:cubicBezTo>
                  <a:pt x="115" y="61"/>
                  <a:pt x="115" y="61"/>
                  <a:pt x="115" y="61"/>
                </a:cubicBezTo>
                <a:cubicBezTo>
                  <a:pt x="117" y="61"/>
                  <a:pt x="118" y="61"/>
                  <a:pt x="120" y="63"/>
                </a:cubicBezTo>
                <a:cubicBezTo>
                  <a:pt x="121" y="64"/>
                  <a:pt x="121" y="65"/>
                  <a:pt x="121" y="67"/>
                </a:cubicBezTo>
                <a:cubicBezTo>
                  <a:pt x="121" y="79"/>
                  <a:pt x="121" y="79"/>
                  <a:pt x="121" y="79"/>
                </a:cubicBezTo>
                <a:cubicBezTo>
                  <a:pt x="121" y="81"/>
                  <a:pt x="121" y="82"/>
                  <a:pt x="120" y="83"/>
                </a:cubicBezTo>
                <a:cubicBezTo>
                  <a:pt x="118" y="84"/>
                  <a:pt x="117" y="85"/>
                  <a:pt x="115" y="85"/>
                </a:cubicBezTo>
                <a:cubicBezTo>
                  <a:pt x="97" y="85"/>
                  <a:pt x="97" y="85"/>
                  <a:pt x="97" y="85"/>
                </a:cubicBezTo>
                <a:cubicBezTo>
                  <a:pt x="97" y="146"/>
                  <a:pt x="97" y="146"/>
                  <a:pt x="97" y="146"/>
                </a:cubicBezTo>
                <a:cubicBezTo>
                  <a:pt x="107" y="145"/>
                  <a:pt x="115" y="142"/>
                  <a:pt x="123" y="138"/>
                </a:cubicBezTo>
                <a:cubicBezTo>
                  <a:pt x="131" y="134"/>
                  <a:pt x="137" y="130"/>
                  <a:pt x="141" y="124"/>
                </a:cubicBezTo>
                <a:cubicBezTo>
                  <a:pt x="131" y="114"/>
                  <a:pt x="131" y="114"/>
                  <a:pt x="131" y="114"/>
                </a:cubicBezTo>
                <a:cubicBezTo>
                  <a:pt x="130" y="113"/>
                  <a:pt x="130" y="112"/>
                  <a:pt x="131" y="111"/>
                </a:cubicBezTo>
                <a:cubicBezTo>
                  <a:pt x="131" y="110"/>
                  <a:pt x="132" y="109"/>
                  <a:pt x="134" y="109"/>
                </a:cubicBezTo>
                <a:cubicBezTo>
                  <a:pt x="167" y="109"/>
                  <a:pt x="167" y="109"/>
                  <a:pt x="167" y="109"/>
                </a:cubicBezTo>
                <a:cubicBezTo>
                  <a:pt x="168" y="109"/>
                  <a:pt x="168" y="109"/>
                  <a:pt x="169" y="110"/>
                </a:cubicBezTo>
                <a:cubicBezTo>
                  <a:pt x="170" y="111"/>
                  <a:pt x="170" y="111"/>
                  <a:pt x="170" y="112"/>
                </a:cubicBezTo>
                <a:close/>
                <a:moveTo>
                  <a:pt x="89" y="29"/>
                </a:moveTo>
                <a:cubicBezTo>
                  <a:pt x="91" y="27"/>
                  <a:pt x="91" y="26"/>
                  <a:pt x="91" y="24"/>
                </a:cubicBezTo>
                <a:cubicBezTo>
                  <a:pt x="91" y="23"/>
                  <a:pt x="91" y="21"/>
                  <a:pt x="89" y="20"/>
                </a:cubicBezTo>
                <a:cubicBezTo>
                  <a:pt x="88" y="19"/>
                  <a:pt x="87" y="18"/>
                  <a:pt x="85" y="18"/>
                </a:cubicBezTo>
                <a:cubicBezTo>
                  <a:pt x="83" y="18"/>
                  <a:pt x="82" y="19"/>
                  <a:pt x="81" y="20"/>
                </a:cubicBezTo>
                <a:cubicBezTo>
                  <a:pt x="80" y="21"/>
                  <a:pt x="79" y="23"/>
                  <a:pt x="79" y="24"/>
                </a:cubicBezTo>
                <a:cubicBezTo>
                  <a:pt x="79" y="26"/>
                  <a:pt x="80" y="27"/>
                  <a:pt x="81" y="29"/>
                </a:cubicBezTo>
                <a:cubicBezTo>
                  <a:pt x="82" y="30"/>
                  <a:pt x="83" y="30"/>
                  <a:pt x="85" y="30"/>
                </a:cubicBezTo>
                <a:cubicBezTo>
                  <a:pt x="87" y="30"/>
                  <a:pt x="88" y="30"/>
                  <a:pt x="89" y="2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89" name="Freeform 290"/>
          <p:cNvSpPr>
            <a:spLocks/>
          </p:cNvSpPr>
          <p:nvPr/>
        </p:nvSpPr>
        <p:spPr bwMode="auto">
          <a:xfrm>
            <a:off x="3886243" y="4948544"/>
            <a:ext cx="151928" cy="199795"/>
          </a:xfrm>
          <a:custGeom>
            <a:avLst/>
            <a:gdLst>
              <a:gd name="T0" fmla="*/ 100 w 109"/>
              <a:gd name="T1" fmla="*/ 73 h 145"/>
              <a:gd name="T2" fmla="*/ 106 w 109"/>
              <a:gd name="T3" fmla="*/ 75 h 145"/>
              <a:gd name="T4" fmla="*/ 109 w 109"/>
              <a:gd name="T5" fmla="*/ 82 h 145"/>
              <a:gd name="T6" fmla="*/ 109 w 109"/>
              <a:gd name="T7" fmla="*/ 136 h 145"/>
              <a:gd name="T8" fmla="*/ 106 w 109"/>
              <a:gd name="T9" fmla="*/ 143 h 145"/>
              <a:gd name="T10" fmla="*/ 100 w 109"/>
              <a:gd name="T11" fmla="*/ 145 h 145"/>
              <a:gd name="T12" fmla="*/ 9 w 109"/>
              <a:gd name="T13" fmla="*/ 145 h 145"/>
              <a:gd name="T14" fmla="*/ 3 w 109"/>
              <a:gd name="T15" fmla="*/ 143 h 145"/>
              <a:gd name="T16" fmla="*/ 0 w 109"/>
              <a:gd name="T17" fmla="*/ 136 h 145"/>
              <a:gd name="T18" fmla="*/ 0 w 109"/>
              <a:gd name="T19" fmla="*/ 82 h 145"/>
              <a:gd name="T20" fmla="*/ 3 w 109"/>
              <a:gd name="T21" fmla="*/ 75 h 145"/>
              <a:gd name="T22" fmla="*/ 9 w 109"/>
              <a:gd name="T23" fmla="*/ 73 h 145"/>
              <a:gd name="T24" fmla="*/ 12 w 109"/>
              <a:gd name="T25" fmla="*/ 73 h 145"/>
              <a:gd name="T26" fmla="*/ 12 w 109"/>
              <a:gd name="T27" fmla="*/ 43 h 145"/>
              <a:gd name="T28" fmla="*/ 24 w 109"/>
              <a:gd name="T29" fmla="*/ 13 h 145"/>
              <a:gd name="T30" fmla="*/ 54 w 109"/>
              <a:gd name="T31" fmla="*/ 0 h 145"/>
              <a:gd name="T32" fmla="*/ 84 w 109"/>
              <a:gd name="T33" fmla="*/ 13 h 145"/>
              <a:gd name="T34" fmla="*/ 97 w 109"/>
              <a:gd name="T35" fmla="*/ 43 h 145"/>
              <a:gd name="T36" fmla="*/ 95 w 109"/>
              <a:gd name="T37" fmla="*/ 47 h 145"/>
              <a:gd name="T38" fmla="*/ 91 w 109"/>
              <a:gd name="T39" fmla="*/ 49 h 145"/>
              <a:gd name="T40" fmla="*/ 85 w 109"/>
              <a:gd name="T41" fmla="*/ 49 h 145"/>
              <a:gd name="T42" fmla="*/ 80 w 109"/>
              <a:gd name="T43" fmla="*/ 47 h 145"/>
              <a:gd name="T44" fmla="*/ 79 w 109"/>
              <a:gd name="T45" fmla="*/ 43 h 145"/>
              <a:gd name="T46" fmla="*/ 71 w 109"/>
              <a:gd name="T47" fmla="*/ 25 h 145"/>
              <a:gd name="T48" fmla="*/ 54 w 109"/>
              <a:gd name="T49" fmla="*/ 18 h 145"/>
              <a:gd name="T50" fmla="*/ 37 w 109"/>
              <a:gd name="T51" fmla="*/ 25 h 145"/>
              <a:gd name="T52" fmla="*/ 30 w 109"/>
              <a:gd name="T53" fmla="*/ 43 h 145"/>
              <a:gd name="T54" fmla="*/ 30 w 109"/>
              <a:gd name="T55" fmla="*/ 73 h 145"/>
              <a:gd name="T56" fmla="*/ 100 w 109"/>
              <a:gd name="T57" fmla="*/ 7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45">
                <a:moveTo>
                  <a:pt x="100" y="73"/>
                </a:moveTo>
                <a:cubicBezTo>
                  <a:pt x="102" y="73"/>
                  <a:pt x="104" y="74"/>
                  <a:pt x="106" y="75"/>
                </a:cubicBezTo>
                <a:cubicBezTo>
                  <a:pt x="108" y="77"/>
                  <a:pt x="109" y="79"/>
                  <a:pt x="109" y="82"/>
                </a:cubicBezTo>
                <a:cubicBezTo>
                  <a:pt x="109" y="136"/>
                  <a:pt x="109" y="136"/>
                  <a:pt x="109" y="136"/>
                </a:cubicBezTo>
                <a:cubicBezTo>
                  <a:pt x="109" y="139"/>
                  <a:pt x="108" y="141"/>
                  <a:pt x="106" y="143"/>
                </a:cubicBezTo>
                <a:cubicBezTo>
                  <a:pt x="104" y="145"/>
                  <a:pt x="102" y="145"/>
                  <a:pt x="100" y="145"/>
                </a:cubicBezTo>
                <a:cubicBezTo>
                  <a:pt x="9" y="145"/>
                  <a:pt x="9" y="145"/>
                  <a:pt x="9" y="145"/>
                </a:cubicBezTo>
                <a:cubicBezTo>
                  <a:pt x="6" y="145"/>
                  <a:pt x="4" y="145"/>
                  <a:pt x="3" y="143"/>
                </a:cubicBezTo>
                <a:cubicBezTo>
                  <a:pt x="1" y="141"/>
                  <a:pt x="0" y="139"/>
                  <a:pt x="0" y="136"/>
                </a:cubicBezTo>
                <a:cubicBezTo>
                  <a:pt x="0" y="82"/>
                  <a:pt x="0" y="82"/>
                  <a:pt x="0" y="82"/>
                </a:cubicBezTo>
                <a:cubicBezTo>
                  <a:pt x="0" y="79"/>
                  <a:pt x="1" y="77"/>
                  <a:pt x="3" y="75"/>
                </a:cubicBezTo>
                <a:cubicBezTo>
                  <a:pt x="4" y="74"/>
                  <a:pt x="6" y="73"/>
                  <a:pt x="9" y="73"/>
                </a:cubicBezTo>
                <a:cubicBezTo>
                  <a:pt x="12" y="73"/>
                  <a:pt x="12" y="73"/>
                  <a:pt x="12" y="73"/>
                </a:cubicBezTo>
                <a:cubicBezTo>
                  <a:pt x="12" y="43"/>
                  <a:pt x="12" y="43"/>
                  <a:pt x="12" y="43"/>
                </a:cubicBezTo>
                <a:cubicBezTo>
                  <a:pt x="12" y="31"/>
                  <a:pt x="16" y="21"/>
                  <a:pt x="24" y="13"/>
                </a:cubicBezTo>
                <a:cubicBezTo>
                  <a:pt x="33" y="4"/>
                  <a:pt x="43" y="0"/>
                  <a:pt x="54" y="0"/>
                </a:cubicBezTo>
                <a:cubicBezTo>
                  <a:pt x="66" y="0"/>
                  <a:pt x="76" y="4"/>
                  <a:pt x="84" y="13"/>
                </a:cubicBezTo>
                <a:cubicBezTo>
                  <a:pt x="93" y="21"/>
                  <a:pt x="97" y="31"/>
                  <a:pt x="97" y="43"/>
                </a:cubicBezTo>
                <a:cubicBezTo>
                  <a:pt x="97" y="44"/>
                  <a:pt x="96" y="46"/>
                  <a:pt x="95" y="47"/>
                </a:cubicBezTo>
                <a:cubicBezTo>
                  <a:pt x="94" y="48"/>
                  <a:pt x="92" y="49"/>
                  <a:pt x="91" y="49"/>
                </a:cubicBezTo>
                <a:cubicBezTo>
                  <a:pt x="85" y="49"/>
                  <a:pt x="85" y="49"/>
                  <a:pt x="85" y="49"/>
                </a:cubicBezTo>
                <a:cubicBezTo>
                  <a:pt x="83" y="49"/>
                  <a:pt x="82" y="48"/>
                  <a:pt x="80" y="47"/>
                </a:cubicBezTo>
                <a:cubicBezTo>
                  <a:pt x="79" y="46"/>
                  <a:pt x="79" y="44"/>
                  <a:pt x="79" y="43"/>
                </a:cubicBezTo>
                <a:cubicBezTo>
                  <a:pt x="79" y="36"/>
                  <a:pt x="76" y="30"/>
                  <a:pt x="71" y="25"/>
                </a:cubicBezTo>
                <a:cubicBezTo>
                  <a:pt x="67" y="21"/>
                  <a:pt x="61" y="18"/>
                  <a:pt x="54" y="18"/>
                </a:cubicBezTo>
                <a:cubicBezTo>
                  <a:pt x="48" y="18"/>
                  <a:pt x="42" y="21"/>
                  <a:pt x="37" y="25"/>
                </a:cubicBezTo>
                <a:cubicBezTo>
                  <a:pt x="33" y="30"/>
                  <a:pt x="30" y="36"/>
                  <a:pt x="30" y="43"/>
                </a:cubicBezTo>
                <a:cubicBezTo>
                  <a:pt x="30" y="73"/>
                  <a:pt x="30" y="73"/>
                  <a:pt x="30" y="73"/>
                </a:cubicBezTo>
                <a:lnTo>
                  <a:pt x="100" y="73"/>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0" name="Freeform 291"/>
          <p:cNvSpPr>
            <a:spLocks noEditPoints="1"/>
          </p:cNvSpPr>
          <p:nvPr/>
        </p:nvSpPr>
        <p:spPr bwMode="auto">
          <a:xfrm>
            <a:off x="4096443" y="4965193"/>
            <a:ext cx="199795" cy="201877"/>
          </a:xfrm>
          <a:custGeom>
            <a:avLst/>
            <a:gdLst>
              <a:gd name="T0" fmla="*/ 135 w 145"/>
              <a:gd name="T1" fmla="*/ 36 h 146"/>
              <a:gd name="T2" fmla="*/ 145 w 145"/>
              <a:gd name="T3" fmla="*/ 73 h 146"/>
              <a:gd name="T4" fmla="*/ 135 w 145"/>
              <a:gd name="T5" fmla="*/ 109 h 146"/>
              <a:gd name="T6" fmla="*/ 109 w 145"/>
              <a:gd name="T7" fmla="*/ 136 h 146"/>
              <a:gd name="T8" fmla="*/ 73 w 145"/>
              <a:gd name="T9" fmla="*/ 146 h 146"/>
              <a:gd name="T10" fmla="*/ 36 w 145"/>
              <a:gd name="T11" fmla="*/ 136 h 146"/>
              <a:gd name="T12" fmla="*/ 10 w 145"/>
              <a:gd name="T13" fmla="*/ 109 h 146"/>
              <a:gd name="T14" fmla="*/ 0 w 145"/>
              <a:gd name="T15" fmla="*/ 73 h 146"/>
              <a:gd name="T16" fmla="*/ 10 w 145"/>
              <a:gd name="T17" fmla="*/ 36 h 146"/>
              <a:gd name="T18" fmla="*/ 36 w 145"/>
              <a:gd name="T19" fmla="*/ 10 h 146"/>
              <a:gd name="T20" fmla="*/ 73 w 145"/>
              <a:gd name="T21" fmla="*/ 0 h 146"/>
              <a:gd name="T22" fmla="*/ 109 w 145"/>
              <a:gd name="T23" fmla="*/ 10 h 146"/>
              <a:gd name="T24" fmla="*/ 135 w 145"/>
              <a:gd name="T25" fmla="*/ 36 h 146"/>
              <a:gd name="T26" fmla="*/ 128 w 145"/>
              <a:gd name="T27" fmla="*/ 96 h 146"/>
              <a:gd name="T28" fmla="*/ 133 w 145"/>
              <a:gd name="T29" fmla="*/ 73 h 146"/>
              <a:gd name="T30" fmla="*/ 128 w 145"/>
              <a:gd name="T31" fmla="*/ 49 h 146"/>
              <a:gd name="T32" fmla="*/ 115 w 145"/>
              <a:gd name="T33" fmla="*/ 30 h 146"/>
              <a:gd name="T34" fmla="*/ 96 w 145"/>
              <a:gd name="T35" fmla="*/ 17 h 146"/>
              <a:gd name="T36" fmla="*/ 73 w 145"/>
              <a:gd name="T37" fmla="*/ 12 h 146"/>
              <a:gd name="T38" fmla="*/ 49 w 145"/>
              <a:gd name="T39" fmla="*/ 17 h 146"/>
              <a:gd name="T40" fmla="*/ 30 w 145"/>
              <a:gd name="T41" fmla="*/ 30 h 146"/>
              <a:gd name="T42" fmla="*/ 17 w 145"/>
              <a:gd name="T43" fmla="*/ 49 h 146"/>
              <a:gd name="T44" fmla="*/ 12 w 145"/>
              <a:gd name="T45" fmla="*/ 73 h 146"/>
              <a:gd name="T46" fmla="*/ 17 w 145"/>
              <a:gd name="T47" fmla="*/ 96 h 146"/>
              <a:gd name="T48" fmla="*/ 30 w 145"/>
              <a:gd name="T49" fmla="*/ 116 h 146"/>
              <a:gd name="T50" fmla="*/ 49 w 145"/>
              <a:gd name="T51" fmla="*/ 129 h 146"/>
              <a:gd name="T52" fmla="*/ 73 w 145"/>
              <a:gd name="T53" fmla="*/ 133 h 146"/>
              <a:gd name="T54" fmla="*/ 96 w 145"/>
              <a:gd name="T55" fmla="*/ 129 h 146"/>
              <a:gd name="T56" fmla="*/ 115 w 145"/>
              <a:gd name="T57" fmla="*/ 116 h 146"/>
              <a:gd name="T58" fmla="*/ 128 w 145"/>
              <a:gd name="T59" fmla="*/ 96 h 146"/>
              <a:gd name="T60" fmla="*/ 107 w 145"/>
              <a:gd name="T61" fmla="*/ 39 h 146"/>
              <a:gd name="T62" fmla="*/ 121 w 145"/>
              <a:gd name="T63" fmla="*/ 73 h 146"/>
              <a:gd name="T64" fmla="*/ 107 w 145"/>
              <a:gd name="T65" fmla="*/ 107 h 146"/>
              <a:gd name="T66" fmla="*/ 73 w 145"/>
              <a:gd name="T67" fmla="*/ 121 h 146"/>
              <a:gd name="T68" fmla="*/ 38 w 145"/>
              <a:gd name="T69" fmla="*/ 107 h 146"/>
              <a:gd name="T70" fmla="*/ 24 w 145"/>
              <a:gd name="T71" fmla="*/ 73 h 146"/>
              <a:gd name="T72" fmla="*/ 38 w 145"/>
              <a:gd name="T73" fmla="*/ 39 h 146"/>
              <a:gd name="T74" fmla="*/ 73 w 145"/>
              <a:gd name="T75" fmla="*/ 25 h 146"/>
              <a:gd name="T76" fmla="*/ 107 w 145"/>
              <a:gd name="T77" fmla="*/ 39 h 146"/>
              <a:gd name="T78" fmla="*/ 98 w 145"/>
              <a:gd name="T79" fmla="*/ 99 h 146"/>
              <a:gd name="T80" fmla="*/ 109 w 145"/>
              <a:gd name="T81" fmla="*/ 73 h 146"/>
              <a:gd name="T82" fmla="*/ 98 w 145"/>
              <a:gd name="T83" fmla="*/ 47 h 146"/>
              <a:gd name="T84" fmla="*/ 73 w 145"/>
              <a:gd name="T85" fmla="*/ 37 h 146"/>
              <a:gd name="T86" fmla="*/ 47 w 145"/>
              <a:gd name="T87" fmla="*/ 47 h 146"/>
              <a:gd name="T88" fmla="*/ 36 w 145"/>
              <a:gd name="T89" fmla="*/ 73 h 146"/>
              <a:gd name="T90" fmla="*/ 47 w 145"/>
              <a:gd name="T91" fmla="*/ 99 h 146"/>
              <a:gd name="T92" fmla="*/ 73 w 145"/>
              <a:gd name="T93" fmla="*/ 109 h 146"/>
              <a:gd name="T94" fmla="*/ 98 w 145"/>
              <a:gd name="T95" fmla="*/ 99 h 146"/>
              <a:gd name="T96" fmla="*/ 90 w 145"/>
              <a:gd name="T97" fmla="*/ 56 h 146"/>
              <a:gd name="T98" fmla="*/ 97 w 145"/>
              <a:gd name="T99" fmla="*/ 73 h 146"/>
              <a:gd name="T100" fmla="*/ 90 w 145"/>
              <a:gd name="T101" fmla="*/ 90 h 146"/>
              <a:gd name="T102" fmla="*/ 73 w 145"/>
              <a:gd name="T103" fmla="*/ 97 h 146"/>
              <a:gd name="T104" fmla="*/ 55 w 145"/>
              <a:gd name="T105" fmla="*/ 90 h 146"/>
              <a:gd name="T106" fmla="*/ 48 w 145"/>
              <a:gd name="T107" fmla="*/ 73 h 146"/>
              <a:gd name="T108" fmla="*/ 55 w 145"/>
              <a:gd name="T109" fmla="*/ 56 h 146"/>
              <a:gd name="T110" fmla="*/ 73 w 145"/>
              <a:gd name="T111" fmla="*/ 49 h 146"/>
              <a:gd name="T112" fmla="*/ 90 w 145"/>
              <a:gd name="T113" fmla="*/ 5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46">
                <a:moveTo>
                  <a:pt x="135" y="36"/>
                </a:moveTo>
                <a:cubicBezTo>
                  <a:pt x="142" y="48"/>
                  <a:pt x="145" y="60"/>
                  <a:pt x="145" y="73"/>
                </a:cubicBezTo>
                <a:cubicBezTo>
                  <a:pt x="145" y="86"/>
                  <a:pt x="142" y="98"/>
                  <a:pt x="135" y="109"/>
                </a:cubicBezTo>
                <a:cubicBezTo>
                  <a:pt x="129" y="120"/>
                  <a:pt x="120" y="129"/>
                  <a:pt x="109" y="136"/>
                </a:cubicBezTo>
                <a:cubicBezTo>
                  <a:pt x="98" y="142"/>
                  <a:pt x="86" y="146"/>
                  <a:pt x="73" y="146"/>
                </a:cubicBezTo>
                <a:cubicBezTo>
                  <a:pt x="59" y="146"/>
                  <a:pt x="47" y="142"/>
                  <a:pt x="36" y="136"/>
                </a:cubicBezTo>
                <a:cubicBezTo>
                  <a:pt x="25" y="129"/>
                  <a:pt x="16" y="120"/>
                  <a:pt x="10" y="109"/>
                </a:cubicBezTo>
                <a:cubicBezTo>
                  <a:pt x="3" y="98"/>
                  <a:pt x="0" y="86"/>
                  <a:pt x="0" y="73"/>
                </a:cubicBezTo>
                <a:cubicBezTo>
                  <a:pt x="0" y="60"/>
                  <a:pt x="3" y="48"/>
                  <a:pt x="10" y="36"/>
                </a:cubicBezTo>
                <a:cubicBezTo>
                  <a:pt x="16" y="25"/>
                  <a:pt x="25" y="17"/>
                  <a:pt x="36" y="10"/>
                </a:cubicBezTo>
                <a:cubicBezTo>
                  <a:pt x="47" y="4"/>
                  <a:pt x="59" y="0"/>
                  <a:pt x="73" y="0"/>
                </a:cubicBezTo>
                <a:cubicBezTo>
                  <a:pt x="86" y="0"/>
                  <a:pt x="98" y="4"/>
                  <a:pt x="109" y="10"/>
                </a:cubicBezTo>
                <a:cubicBezTo>
                  <a:pt x="120" y="17"/>
                  <a:pt x="129" y="25"/>
                  <a:pt x="135" y="36"/>
                </a:cubicBezTo>
                <a:close/>
                <a:moveTo>
                  <a:pt x="128" y="96"/>
                </a:moveTo>
                <a:cubicBezTo>
                  <a:pt x="131" y="89"/>
                  <a:pt x="133" y="81"/>
                  <a:pt x="133" y="73"/>
                </a:cubicBezTo>
                <a:cubicBezTo>
                  <a:pt x="133" y="65"/>
                  <a:pt x="131" y="57"/>
                  <a:pt x="128" y="49"/>
                </a:cubicBezTo>
                <a:cubicBezTo>
                  <a:pt x="125" y="42"/>
                  <a:pt x="121" y="36"/>
                  <a:pt x="115" y="30"/>
                </a:cubicBezTo>
                <a:cubicBezTo>
                  <a:pt x="110" y="25"/>
                  <a:pt x="104" y="20"/>
                  <a:pt x="96" y="17"/>
                </a:cubicBezTo>
                <a:cubicBezTo>
                  <a:pt x="89" y="14"/>
                  <a:pt x="81" y="12"/>
                  <a:pt x="73" y="12"/>
                </a:cubicBezTo>
                <a:cubicBezTo>
                  <a:pt x="64" y="12"/>
                  <a:pt x="57" y="14"/>
                  <a:pt x="49" y="17"/>
                </a:cubicBezTo>
                <a:cubicBezTo>
                  <a:pt x="42" y="20"/>
                  <a:pt x="35" y="25"/>
                  <a:pt x="30" y="30"/>
                </a:cubicBezTo>
                <a:cubicBezTo>
                  <a:pt x="24" y="36"/>
                  <a:pt x="20" y="42"/>
                  <a:pt x="17" y="49"/>
                </a:cubicBezTo>
                <a:cubicBezTo>
                  <a:pt x="14" y="57"/>
                  <a:pt x="12" y="65"/>
                  <a:pt x="12" y="73"/>
                </a:cubicBezTo>
                <a:cubicBezTo>
                  <a:pt x="12" y="81"/>
                  <a:pt x="14" y="89"/>
                  <a:pt x="17" y="96"/>
                </a:cubicBezTo>
                <a:cubicBezTo>
                  <a:pt x="20" y="104"/>
                  <a:pt x="24" y="110"/>
                  <a:pt x="30" y="116"/>
                </a:cubicBezTo>
                <a:cubicBezTo>
                  <a:pt x="35" y="121"/>
                  <a:pt x="42" y="125"/>
                  <a:pt x="49" y="129"/>
                </a:cubicBezTo>
                <a:cubicBezTo>
                  <a:pt x="57" y="132"/>
                  <a:pt x="64" y="133"/>
                  <a:pt x="73" y="133"/>
                </a:cubicBezTo>
                <a:cubicBezTo>
                  <a:pt x="81" y="133"/>
                  <a:pt x="89" y="132"/>
                  <a:pt x="96" y="129"/>
                </a:cubicBezTo>
                <a:cubicBezTo>
                  <a:pt x="104" y="125"/>
                  <a:pt x="110" y="121"/>
                  <a:pt x="115" y="116"/>
                </a:cubicBezTo>
                <a:cubicBezTo>
                  <a:pt x="121" y="110"/>
                  <a:pt x="125" y="104"/>
                  <a:pt x="128" y="96"/>
                </a:cubicBezTo>
                <a:close/>
                <a:moveTo>
                  <a:pt x="107" y="39"/>
                </a:moveTo>
                <a:cubicBezTo>
                  <a:pt x="116" y="48"/>
                  <a:pt x="121" y="60"/>
                  <a:pt x="121" y="73"/>
                </a:cubicBezTo>
                <a:cubicBezTo>
                  <a:pt x="121" y="86"/>
                  <a:pt x="116" y="98"/>
                  <a:pt x="107" y="107"/>
                </a:cubicBezTo>
                <a:cubicBezTo>
                  <a:pt x="97" y="117"/>
                  <a:pt x="86" y="121"/>
                  <a:pt x="73" y="121"/>
                </a:cubicBezTo>
                <a:cubicBezTo>
                  <a:pt x="59" y="121"/>
                  <a:pt x="48" y="117"/>
                  <a:pt x="38" y="107"/>
                </a:cubicBezTo>
                <a:cubicBezTo>
                  <a:pt x="29" y="98"/>
                  <a:pt x="24" y="86"/>
                  <a:pt x="24" y="73"/>
                </a:cubicBezTo>
                <a:cubicBezTo>
                  <a:pt x="24" y="60"/>
                  <a:pt x="29" y="48"/>
                  <a:pt x="38" y="39"/>
                </a:cubicBezTo>
                <a:cubicBezTo>
                  <a:pt x="48" y="29"/>
                  <a:pt x="59" y="25"/>
                  <a:pt x="73" y="25"/>
                </a:cubicBezTo>
                <a:cubicBezTo>
                  <a:pt x="86" y="25"/>
                  <a:pt x="97" y="29"/>
                  <a:pt x="107" y="39"/>
                </a:cubicBezTo>
                <a:close/>
                <a:moveTo>
                  <a:pt x="98" y="99"/>
                </a:moveTo>
                <a:cubicBezTo>
                  <a:pt x="105" y="91"/>
                  <a:pt x="109" y="83"/>
                  <a:pt x="109" y="73"/>
                </a:cubicBezTo>
                <a:cubicBezTo>
                  <a:pt x="109" y="63"/>
                  <a:pt x="105" y="54"/>
                  <a:pt x="98" y="47"/>
                </a:cubicBezTo>
                <a:cubicBezTo>
                  <a:pt x="91" y="40"/>
                  <a:pt x="83" y="37"/>
                  <a:pt x="73" y="37"/>
                </a:cubicBezTo>
                <a:cubicBezTo>
                  <a:pt x="63" y="37"/>
                  <a:pt x="54" y="40"/>
                  <a:pt x="47" y="47"/>
                </a:cubicBezTo>
                <a:cubicBezTo>
                  <a:pt x="40" y="54"/>
                  <a:pt x="36" y="63"/>
                  <a:pt x="36" y="73"/>
                </a:cubicBezTo>
                <a:cubicBezTo>
                  <a:pt x="36" y="83"/>
                  <a:pt x="40" y="91"/>
                  <a:pt x="47" y="99"/>
                </a:cubicBezTo>
                <a:cubicBezTo>
                  <a:pt x="54" y="106"/>
                  <a:pt x="63" y="109"/>
                  <a:pt x="73" y="109"/>
                </a:cubicBezTo>
                <a:cubicBezTo>
                  <a:pt x="83" y="109"/>
                  <a:pt x="91" y="106"/>
                  <a:pt x="98" y="99"/>
                </a:cubicBezTo>
                <a:close/>
                <a:moveTo>
                  <a:pt x="90" y="56"/>
                </a:moveTo>
                <a:cubicBezTo>
                  <a:pt x="94" y="61"/>
                  <a:pt x="97" y="66"/>
                  <a:pt x="97" y="73"/>
                </a:cubicBezTo>
                <a:cubicBezTo>
                  <a:pt x="97" y="80"/>
                  <a:pt x="94" y="85"/>
                  <a:pt x="90" y="90"/>
                </a:cubicBezTo>
                <a:cubicBezTo>
                  <a:pt x="85" y="95"/>
                  <a:pt x="79" y="97"/>
                  <a:pt x="73" y="97"/>
                </a:cubicBezTo>
                <a:cubicBezTo>
                  <a:pt x="66" y="97"/>
                  <a:pt x="60" y="95"/>
                  <a:pt x="55" y="90"/>
                </a:cubicBezTo>
                <a:cubicBezTo>
                  <a:pt x="51" y="85"/>
                  <a:pt x="48" y="80"/>
                  <a:pt x="48" y="73"/>
                </a:cubicBezTo>
                <a:cubicBezTo>
                  <a:pt x="48" y="66"/>
                  <a:pt x="51" y="61"/>
                  <a:pt x="55" y="56"/>
                </a:cubicBezTo>
                <a:cubicBezTo>
                  <a:pt x="60" y="51"/>
                  <a:pt x="66" y="49"/>
                  <a:pt x="73" y="49"/>
                </a:cubicBezTo>
                <a:cubicBezTo>
                  <a:pt x="79" y="49"/>
                  <a:pt x="85" y="51"/>
                  <a:pt x="90" y="5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1" name="Freeform 292"/>
          <p:cNvSpPr>
            <a:spLocks noEditPoints="1"/>
          </p:cNvSpPr>
          <p:nvPr/>
        </p:nvSpPr>
        <p:spPr bwMode="auto">
          <a:xfrm>
            <a:off x="4356594" y="5033874"/>
            <a:ext cx="183146" cy="47869"/>
          </a:xfrm>
          <a:custGeom>
            <a:avLst/>
            <a:gdLst>
              <a:gd name="T0" fmla="*/ 37 w 133"/>
              <a:gd name="T1" fmla="*/ 9 h 36"/>
              <a:gd name="T2" fmla="*/ 37 w 133"/>
              <a:gd name="T3" fmla="*/ 27 h 36"/>
              <a:gd name="T4" fmla="*/ 34 w 133"/>
              <a:gd name="T5" fmla="*/ 33 h 36"/>
              <a:gd name="T6" fmla="*/ 27 w 133"/>
              <a:gd name="T7" fmla="*/ 36 h 36"/>
              <a:gd name="T8" fmla="*/ 9 w 133"/>
              <a:gd name="T9" fmla="*/ 36 h 36"/>
              <a:gd name="T10" fmla="*/ 3 w 133"/>
              <a:gd name="T11" fmla="*/ 33 h 36"/>
              <a:gd name="T12" fmla="*/ 0 w 133"/>
              <a:gd name="T13" fmla="*/ 27 h 36"/>
              <a:gd name="T14" fmla="*/ 0 w 133"/>
              <a:gd name="T15" fmla="*/ 9 h 36"/>
              <a:gd name="T16" fmla="*/ 3 w 133"/>
              <a:gd name="T17" fmla="*/ 2 h 36"/>
              <a:gd name="T18" fmla="*/ 9 w 133"/>
              <a:gd name="T19" fmla="*/ 0 h 36"/>
              <a:gd name="T20" fmla="*/ 27 w 133"/>
              <a:gd name="T21" fmla="*/ 0 h 36"/>
              <a:gd name="T22" fmla="*/ 34 w 133"/>
              <a:gd name="T23" fmla="*/ 2 h 36"/>
              <a:gd name="T24" fmla="*/ 37 w 133"/>
              <a:gd name="T25" fmla="*/ 9 h 36"/>
              <a:gd name="T26" fmla="*/ 85 w 133"/>
              <a:gd name="T27" fmla="*/ 9 h 36"/>
              <a:gd name="T28" fmla="*/ 85 w 133"/>
              <a:gd name="T29" fmla="*/ 27 h 36"/>
              <a:gd name="T30" fmla="*/ 82 w 133"/>
              <a:gd name="T31" fmla="*/ 33 h 36"/>
              <a:gd name="T32" fmla="*/ 76 w 133"/>
              <a:gd name="T33" fmla="*/ 36 h 36"/>
              <a:gd name="T34" fmla="*/ 58 w 133"/>
              <a:gd name="T35" fmla="*/ 36 h 36"/>
              <a:gd name="T36" fmla="*/ 51 w 133"/>
              <a:gd name="T37" fmla="*/ 33 h 36"/>
              <a:gd name="T38" fmla="*/ 49 w 133"/>
              <a:gd name="T39" fmla="*/ 27 h 36"/>
              <a:gd name="T40" fmla="*/ 49 w 133"/>
              <a:gd name="T41" fmla="*/ 9 h 36"/>
              <a:gd name="T42" fmla="*/ 51 w 133"/>
              <a:gd name="T43" fmla="*/ 2 h 36"/>
              <a:gd name="T44" fmla="*/ 58 w 133"/>
              <a:gd name="T45" fmla="*/ 0 h 36"/>
              <a:gd name="T46" fmla="*/ 76 w 133"/>
              <a:gd name="T47" fmla="*/ 0 h 36"/>
              <a:gd name="T48" fmla="*/ 82 w 133"/>
              <a:gd name="T49" fmla="*/ 2 h 36"/>
              <a:gd name="T50" fmla="*/ 85 w 133"/>
              <a:gd name="T51" fmla="*/ 9 h 36"/>
              <a:gd name="T52" fmla="*/ 133 w 133"/>
              <a:gd name="T53" fmla="*/ 9 h 36"/>
              <a:gd name="T54" fmla="*/ 133 w 133"/>
              <a:gd name="T55" fmla="*/ 27 h 36"/>
              <a:gd name="T56" fmla="*/ 131 w 133"/>
              <a:gd name="T57" fmla="*/ 33 h 36"/>
              <a:gd name="T58" fmla="*/ 124 w 133"/>
              <a:gd name="T59" fmla="*/ 36 h 36"/>
              <a:gd name="T60" fmla="*/ 106 w 133"/>
              <a:gd name="T61" fmla="*/ 36 h 36"/>
              <a:gd name="T62" fmla="*/ 100 w 133"/>
              <a:gd name="T63" fmla="*/ 33 h 36"/>
              <a:gd name="T64" fmla="*/ 97 w 133"/>
              <a:gd name="T65" fmla="*/ 27 h 36"/>
              <a:gd name="T66" fmla="*/ 97 w 133"/>
              <a:gd name="T67" fmla="*/ 9 h 36"/>
              <a:gd name="T68" fmla="*/ 100 w 133"/>
              <a:gd name="T69" fmla="*/ 2 h 36"/>
              <a:gd name="T70" fmla="*/ 106 w 133"/>
              <a:gd name="T71" fmla="*/ 0 h 36"/>
              <a:gd name="T72" fmla="*/ 124 w 133"/>
              <a:gd name="T73" fmla="*/ 0 h 36"/>
              <a:gd name="T74" fmla="*/ 131 w 133"/>
              <a:gd name="T75" fmla="*/ 2 h 36"/>
              <a:gd name="T76" fmla="*/ 133 w 133"/>
              <a:gd name="T77"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36">
                <a:moveTo>
                  <a:pt x="37" y="9"/>
                </a:moveTo>
                <a:cubicBezTo>
                  <a:pt x="37" y="27"/>
                  <a:pt x="37" y="27"/>
                  <a:pt x="37" y="27"/>
                </a:cubicBezTo>
                <a:cubicBezTo>
                  <a:pt x="37" y="29"/>
                  <a:pt x="36" y="32"/>
                  <a:pt x="34" y="33"/>
                </a:cubicBezTo>
                <a:cubicBezTo>
                  <a:pt x="32" y="35"/>
                  <a:pt x="30" y="36"/>
                  <a:pt x="27" y="36"/>
                </a:cubicBezTo>
                <a:cubicBezTo>
                  <a:pt x="9" y="36"/>
                  <a:pt x="9" y="36"/>
                  <a:pt x="9" y="36"/>
                </a:cubicBezTo>
                <a:cubicBezTo>
                  <a:pt x="7" y="36"/>
                  <a:pt x="5" y="35"/>
                  <a:pt x="3" y="33"/>
                </a:cubicBezTo>
                <a:cubicBezTo>
                  <a:pt x="1" y="32"/>
                  <a:pt x="0" y="29"/>
                  <a:pt x="0" y="27"/>
                </a:cubicBezTo>
                <a:cubicBezTo>
                  <a:pt x="0" y="9"/>
                  <a:pt x="0" y="9"/>
                  <a:pt x="0" y="9"/>
                </a:cubicBezTo>
                <a:cubicBezTo>
                  <a:pt x="0" y="6"/>
                  <a:pt x="1" y="4"/>
                  <a:pt x="3" y="2"/>
                </a:cubicBezTo>
                <a:cubicBezTo>
                  <a:pt x="5" y="1"/>
                  <a:pt x="7" y="0"/>
                  <a:pt x="9" y="0"/>
                </a:cubicBezTo>
                <a:cubicBezTo>
                  <a:pt x="27" y="0"/>
                  <a:pt x="27" y="0"/>
                  <a:pt x="27" y="0"/>
                </a:cubicBezTo>
                <a:cubicBezTo>
                  <a:pt x="30" y="0"/>
                  <a:pt x="32" y="1"/>
                  <a:pt x="34" y="2"/>
                </a:cubicBezTo>
                <a:cubicBezTo>
                  <a:pt x="36" y="4"/>
                  <a:pt x="37" y="6"/>
                  <a:pt x="37" y="9"/>
                </a:cubicBezTo>
                <a:close/>
                <a:moveTo>
                  <a:pt x="85" y="9"/>
                </a:moveTo>
                <a:cubicBezTo>
                  <a:pt x="85" y="27"/>
                  <a:pt x="85" y="27"/>
                  <a:pt x="85" y="27"/>
                </a:cubicBezTo>
                <a:cubicBezTo>
                  <a:pt x="85" y="29"/>
                  <a:pt x="84" y="32"/>
                  <a:pt x="82" y="33"/>
                </a:cubicBezTo>
                <a:cubicBezTo>
                  <a:pt x="81" y="35"/>
                  <a:pt x="78" y="36"/>
                  <a:pt x="76" y="36"/>
                </a:cubicBezTo>
                <a:cubicBezTo>
                  <a:pt x="58" y="36"/>
                  <a:pt x="58" y="36"/>
                  <a:pt x="58" y="36"/>
                </a:cubicBezTo>
                <a:cubicBezTo>
                  <a:pt x="55" y="36"/>
                  <a:pt x="53" y="35"/>
                  <a:pt x="51" y="33"/>
                </a:cubicBezTo>
                <a:cubicBezTo>
                  <a:pt x="50" y="32"/>
                  <a:pt x="49" y="29"/>
                  <a:pt x="49" y="27"/>
                </a:cubicBezTo>
                <a:cubicBezTo>
                  <a:pt x="49" y="9"/>
                  <a:pt x="49" y="9"/>
                  <a:pt x="49" y="9"/>
                </a:cubicBezTo>
                <a:cubicBezTo>
                  <a:pt x="49" y="6"/>
                  <a:pt x="50" y="4"/>
                  <a:pt x="51" y="2"/>
                </a:cubicBezTo>
                <a:cubicBezTo>
                  <a:pt x="53" y="1"/>
                  <a:pt x="55" y="0"/>
                  <a:pt x="58" y="0"/>
                </a:cubicBezTo>
                <a:cubicBezTo>
                  <a:pt x="76" y="0"/>
                  <a:pt x="76" y="0"/>
                  <a:pt x="76" y="0"/>
                </a:cubicBezTo>
                <a:cubicBezTo>
                  <a:pt x="78" y="0"/>
                  <a:pt x="81" y="1"/>
                  <a:pt x="82" y="2"/>
                </a:cubicBezTo>
                <a:cubicBezTo>
                  <a:pt x="84" y="4"/>
                  <a:pt x="85" y="6"/>
                  <a:pt x="85" y="9"/>
                </a:cubicBezTo>
                <a:close/>
                <a:moveTo>
                  <a:pt x="133" y="9"/>
                </a:moveTo>
                <a:cubicBezTo>
                  <a:pt x="133" y="27"/>
                  <a:pt x="133" y="27"/>
                  <a:pt x="133" y="27"/>
                </a:cubicBezTo>
                <a:cubicBezTo>
                  <a:pt x="133" y="29"/>
                  <a:pt x="132" y="32"/>
                  <a:pt x="131" y="33"/>
                </a:cubicBezTo>
                <a:cubicBezTo>
                  <a:pt x="129" y="35"/>
                  <a:pt x="127" y="36"/>
                  <a:pt x="124" y="36"/>
                </a:cubicBezTo>
                <a:cubicBezTo>
                  <a:pt x="106" y="36"/>
                  <a:pt x="106" y="36"/>
                  <a:pt x="106" y="36"/>
                </a:cubicBezTo>
                <a:cubicBezTo>
                  <a:pt x="104" y="36"/>
                  <a:pt x="101" y="35"/>
                  <a:pt x="100" y="33"/>
                </a:cubicBezTo>
                <a:cubicBezTo>
                  <a:pt x="98" y="32"/>
                  <a:pt x="97" y="29"/>
                  <a:pt x="97" y="27"/>
                </a:cubicBezTo>
                <a:cubicBezTo>
                  <a:pt x="97" y="9"/>
                  <a:pt x="97" y="9"/>
                  <a:pt x="97" y="9"/>
                </a:cubicBezTo>
                <a:cubicBezTo>
                  <a:pt x="97" y="6"/>
                  <a:pt x="98" y="4"/>
                  <a:pt x="100" y="2"/>
                </a:cubicBezTo>
                <a:cubicBezTo>
                  <a:pt x="101" y="1"/>
                  <a:pt x="104" y="0"/>
                  <a:pt x="106" y="0"/>
                </a:cubicBezTo>
                <a:cubicBezTo>
                  <a:pt x="124" y="0"/>
                  <a:pt x="124" y="0"/>
                  <a:pt x="124" y="0"/>
                </a:cubicBezTo>
                <a:cubicBezTo>
                  <a:pt x="127" y="0"/>
                  <a:pt x="129" y="1"/>
                  <a:pt x="131" y="2"/>
                </a:cubicBezTo>
                <a:cubicBezTo>
                  <a:pt x="132" y="4"/>
                  <a:pt x="133" y="6"/>
                  <a:pt x="133" y="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2" name="Freeform 293"/>
          <p:cNvSpPr>
            <a:spLocks noEditPoints="1"/>
          </p:cNvSpPr>
          <p:nvPr/>
        </p:nvSpPr>
        <p:spPr bwMode="auto">
          <a:xfrm>
            <a:off x="4598012" y="4965193"/>
            <a:ext cx="52030" cy="183146"/>
          </a:xfrm>
          <a:custGeom>
            <a:avLst/>
            <a:gdLst>
              <a:gd name="T0" fmla="*/ 37 w 37"/>
              <a:gd name="T1" fmla="*/ 9 h 133"/>
              <a:gd name="T2" fmla="*/ 37 w 37"/>
              <a:gd name="T3" fmla="*/ 28 h 133"/>
              <a:gd name="T4" fmla="*/ 34 w 37"/>
              <a:gd name="T5" fmla="*/ 34 h 133"/>
              <a:gd name="T6" fmla="*/ 28 w 37"/>
              <a:gd name="T7" fmla="*/ 37 h 133"/>
              <a:gd name="T8" fmla="*/ 10 w 37"/>
              <a:gd name="T9" fmla="*/ 37 h 133"/>
              <a:gd name="T10" fmla="*/ 3 w 37"/>
              <a:gd name="T11" fmla="*/ 34 h 133"/>
              <a:gd name="T12" fmla="*/ 0 w 37"/>
              <a:gd name="T13" fmla="*/ 28 h 133"/>
              <a:gd name="T14" fmla="*/ 0 w 37"/>
              <a:gd name="T15" fmla="*/ 9 h 133"/>
              <a:gd name="T16" fmla="*/ 3 w 37"/>
              <a:gd name="T17" fmla="*/ 3 h 133"/>
              <a:gd name="T18" fmla="*/ 10 w 37"/>
              <a:gd name="T19" fmla="*/ 0 h 133"/>
              <a:gd name="T20" fmla="*/ 28 w 37"/>
              <a:gd name="T21" fmla="*/ 0 h 133"/>
              <a:gd name="T22" fmla="*/ 34 w 37"/>
              <a:gd name="T23" fmla="*/ 3 h 133"/>
              <a:gd name="T24" fmla="*/ 37 w 37"/>
              <a:gd name="T25" fmla="*/ 9 h 133"/>
              <a:gd name="T26" fmla="*/ 37 w 37"/>
              <a:gd name="T27" fmla="*/ 58 h 133"/>
              <a:gd name="T28" fmla="*/ 37 w 37"/>
              <a:gd name="T29" fmla="*/ 76 h 133"/>
              <a:gd name="T30" fmla="*/ 34 w 37"/>
              <a:gd name="T31" fmla="*/ 82 h 133"/>
              <a:gd name="T32" fmla="*/ 28 w 37"/>
              <a:gd name="T33" fmla="*/ 85 h 133"/>
              <a:gd name="T34" fmla="*/ 10 w 37"/>
              <a:gd name="T35" fmla="*/ 85 h 133"/>
              <a:gd name="T36" fmla="*/ 3 w 37"/>
              <a:gd name="T37" fmla="*/ 82 h 133"/>
              <a:gd name="T38" fmla="*/ 0 w 37"/>
              <a:gd name="T39" fmla="*/ 76 h 133"/>
              <a:gd name="T40" fmla="*/ 0 w 37"/>
              <a:gd name="T41" fmla="*/ 58 h 133"/>
              <a:gd name="T42" fmla="*/ 3 w 37"/>
              <a:gd name="T43" fmla="*/ 51 h 133"/>
              <a:gd name="T44" fmla="*/ 10 w 37"/>
              <a:gd name="T45" fmla="*/ 49 h 133"/>
              <a:gd name="T46" fmla="*/ 28 w 37"/>
              <a:gd name="T47" fmla="*/ 49 h 133"/>
              <a:gd name="T48" fmla="*/ 34 w 37"/>
              <a:gd name="T49" fmla="*/ 51 h 133"/>
              <a:gd name="T50" fmla="*/ 37 w 37"/>
              <a:gd name="T51" fmla="*/ 58 h 133"/>
              <a:gd name="T52" fmla="*/ 37 w 37"/>
              <a:gd name="T53" fmla="*/ 106 h 133"/>
              <a:gd name="T54" fmla="*/ 37 w 37"/>
              <a:gd name="T55" fmla="*/ 124 h 133"/>
              <a:gd name="T56" fmla="*/ 34 w 37"/>
              <a:gd name="T57" fmla="*/ 131 h 133"/>
              <a:gd name="T58" fmla="*/ 28 w 37"/>
              <a:gd name="T59" fmla="*/ 133 h 133"/>
              <a:gd name="T60" fmla="*/ 10 w 37"/>
              <a:gd name="T61" fmla="*/ 133 h 133"/>
              <a:gd name="T62" fmla="*/ 3 w 37"/>
              <a:gd name="T63" fmla="*/ 131 h 133"/>
              <a:gd name="T64" fmla="*/ 0 w 37"/>
              <a:gd name="T65" fmla="*/ 124 h 133"/>
              <a:gd name="T66" fmla="*/ 0 w 37"/>
              <a:gd name="T67" fmla="*/ 106 h 133"/>
              <a:gd name="T68" fmla="*/ 3 w 37"/>
              <a:gd name="T69" fmla="*/ 100 h 133"/>
              <a:gd name="T70" fmla="*/ 10 w 37"/>
              <a:gd name="T71" fmla="*/ 97 h 133"/>
              <a:gd name="T72" fmla="*/ 28 w 37"/>
              <a:gd name="T73" fmla="*/ 97 h 133"/>
              <a:gd name="T74" fmla="*/ 34 w 37"/>
              <a:gd name="T75" fmla="*/ 100 h 133"/>
              <a:gd name="T76" fmla="*/ 37 w 37"/>
              <a:gd name="T77"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33">
                <a:moveTo>
                  <a:pt x="37" y="9"/>
                </a:moveTo>
                <a:cubicBezTo>
                  <a:pt x="37" y="28"/>
                  <a:pt x="37" y="28"/>
                  <a:pt x="37" y="28"/>
                </a:cubicBezTo>
                <a:cubicBezTo>
                  <a:pt x="37" y="30"/>
                  <a:pt x="36" y="32"/>
                  <a:pt x="34" y="34"/>
                </a:cubicBezTo>
                <a:cubicBezTo>
                  <a:pt x="32" y="36"/>
                  <a:pt x="30" y="37"/>
                  <a:pt x="28" y="37"/>
                </a:cubicBezTo>
                <a:cubicBezTo>
                  <a:pt x="10" y="37"/>
                  <a:pt x="10" y="37"/>
                  <a:pt x="10" y="37"/>
                </a:cubicBezTo>
                <a:cubicBezTo>
                  <a:pt x="7" y="37"/>
                  <a:pt x="5" y="36"/>
                  <a:pt x="3" y="34"/>
                </a:cubicBezTo>
                <a:cubicBezTo>
                  <a:pt x="1" y="32"/>
                  <a:pt x="0" y="30"/>
                  <a:pt x="0" y="28"/>
                </a:cubicBezTo>
                <a:cubicBezTo>
                  <a:pt x="0" y="9"/>
                  <a:pt x="0" y="9"/>
                  <a:pt x="0" y="9"/>
                </a:cubicBezTo>
                <a:cubicBezTo>
                  <a:pt x="0" y="7"/>
                  <a:pt x="1" y="5"/>
                  <a:pt x="3" y="3"/>
                </a:cubicBezTo>
                <a:cubicBezTo>
                  <a:pt x="5" y="1"/>
                  <a:pt x="7" y="0"/>
                  <a:pt x="10" y="0"/>
                </a:cubicBezTo>
                <a:cubicBezTo>
                  <a:pt x="28" y="0"/>
                  <a:pt x="28" y="0"/>
                  <a:pt x="28" y="0"/>
                </a:cubicBezTo>
                <a:cubicBezTo>
                  <a:pt x="30" y="0"/>
                  <a:pt x="32" y="1"/>
                  <a:pt x="34" y="3"/>
                </a:cubicBezTo>
                <a:cubicBezTo>
                  <a:pt x="36" y="5"/>
                  <a:pt x="37" y="7"/>
                  <a:pt x="37" y="9"/>
                </a:cubicBezTo>
                <a:close/>
                <a:moveTo>
                  <a:pt x="37" y="58"/>
                </a:moveTo>
                <a:cubicBezTo>
                  <a:pt x="37" y="76"/>
                  <a:pt x="37" y="76"/>
                  <a:pt x="37" y="76"/>
                </a:cubicBezTo>
                <a:cubicBezTo>
                  <a:pt x="37" y="78"/>
                  <a:pt x="36" y="81"/>
                  <a:pt x="34" y="82"/>
                </a:cubicBezTo>
                <a:cubicBezTo>
                  <a:pt x="32" y="84"/>
                  <a:pt x="30" y="85"/>
                  <a:pt x="28" y="85"/>
                </a:cubicBezTo>
                <a:cubicBezTo>
                  <a:pt x="10" y="85"/>
                  <a:pt x="10" y="85"/>
                  <a:pt x="10" y="85"/>
                </a:cubicBezTo>
                <a:cubicBezTo>
                  <a:pt x="7" y="85"/>
                  <a:pt x="5" y="84"/>
                  <a:pt x="3" y="82"/>
                </a:cubicBezTo>
                <a:cubicBezTo>
                  <a:pt x="1" y="81"/>
                  <a:pt x="0" y="78"/>
                  <a:pt x="0" y="76"/>
                </a:cubicBezTo>
                <a:cubicBezTo>
                  <a:pt x="0" y="58"/>
                  <a:pt x="0" y="58"/>
                  <a:pt x="0" y="58"/>
                </a:cubicBezTo>
                <a:cubicBezTo>
                  <a:pt x="0" y="55"/>
                  <a:pt x="1" y="53"/>
                  <a:pt x="3" y="51"/>
                </a:cubicBezTo>
                <a:cubicBezTo>
                  <a:pt x="5" y="50"/>
                  <a:pt x="7" y="49"/>
                  <a:pt x="10" y="49"/>
                </a:cubicBezTo>
                <a:cubicBezTo>
                  <a:pt x="28" y="49"/>
                  <a:pt x="28" y="49"/>
                  <a:pt x="28" y="49"/>
                </a:cubicBezTo>
                <a:cubicBezTo>
                  <a:pt x="30" y="49"/>
                  <a:pt x="32" y="50"/>
                  <a:pt x="34" y="51"/>
                </a:cubicBezTo>
                <a:cubicBezTo>
                  <a:pt x="36" y="53"/>
                  <a:pt x="37" y="55"/>
                  <a:pt x="37" y="58"/>
                </a:cubicBezTo>
                <a:close/>
                <a:moveTo>
                  <a:pt x="37" y="106"/>
                </a:moveTo>
                <a:cubicBezTo>
                  <a:pt x="37" y="124"/>
                  <a:pt x="37" y="124"/>
                  <a:pt x="37" y="124"/>
                </a:cubicBezTo>
                <a:cubicBezTo>
                  <a:pt x="37" y="127"/>
                  <a:pt x="36" y="129"/>
                  <a:pt x="34" y="131"/>
                </a:cubicBezTo>
                <a:cubicBezTo>
                  <a:pt x="32" y="133"/>
                  <a:pt x="30" y="133"/>
                  <a:pt x="28" y="133"/>
                </a:cubicBezTo>
                <a:cubicBezTo>
                  <a:pt x="10" y="133"/>
                  <a:pt x="10" y="133"/>
                  <a:pt x="10" y="133"/>
                </a:cubicBezTo>
                <a:cubicBezTo>
                  <a:pt x="7" y="133"/>
                  <a:pt x="5" y="133"/>
                  <a:pt x="3" y="131"/>
                </a:cubicBezTo>
                <a:cubicBezTo>
                  <a:pt x="1" y="129"/>
                  <a:pt x="0" y="127"/>
                  <a:pt x="0" y="124"/>
                </a:cubicBezTo>
                <a:cubicBezTo>
                  <a:pt x="0" y="106"/>
                  <a:pt x="0" y="106"/>
                  <a:pt x="0" y="106"/>
                </a:cubicBezTo>
                <a:cubicBezTo>
                  <a:pt x="0" y="104"/>
                  <a:pt x="1" y="102"/>
                  <a:pt x="3" y="100"/>
                </a:cubicBezTo>
                <a:cubicBezTo>
                  <a:pt x="5" y="98"/>
                  <a:pt x="7" y="97"/>
                  <a:pt x="10" y="97"/>
                </a:cubicBezTo>
                <a:cubicBezTo>
                  <a:pt x="28" y="97"/>
                  <a:pt x="28" y="97"/>
                  <a:pt x="28" y="97"/>
                </a:cubicBezTo>
                <a:cubicBezTo>
                  <a:pt x="30" y="97"/>
                  <a:pt x="32" y="98"/>
                  <a:pt x="34" y="100"/>
                </a:cubicBezTo>
                <a:cubicBezTo>
                  <a:pt x="36" y="102"/>
                  <a:pt x="37" y="104"/>
                  <a:pt x="37"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3" name="Freeform 294"/>
          <p:cNvSpPr>
            <a:spLocks noEditPoints="1"/>
          </p:cNvSpPr>
          <p:nvPr/>
        </p:nvSpPr>
        <p:spPr bwMode="auto">
          <a:xfrm>
            <a:off x="4710397"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18 w 145"/>
              <a:gd name="T27" fmla="*/ 118 h 146"/>
              <a:gd name="T28" fmla="*/ 112 w 145"/>
              <a:gd name="T29" fmla="*/ 90 h 146"/>
              <a:gd name="T30" fmla="*/ 99 w 145"/>
              <a:gd name="T31" fmla="*/ 66 h 146"/>
              <a:gd name="T32" fmla="*/ 80 w 145"/>
              <a:gd name="T33" fmla="*/ 46 h 146"/>
              <a:gd name="T34" fmla="*/ 55 w 145"/>
              <a:gd name="T35" fmla="*/ 33 h 146"/>
              <a:gd name="T36" fmla="*/ 27 w 145"/>
              <a:gd name="T37" fmla="*/ 28 h 146"/>
              <a:gd name="T38" fmla="*/ 25 w 145"/>
              <a:gd name="T39" fmla="*/ 28 h 146"/>
              <a:gd name="T40" fmla="*/ 24 w 145"/>
              <a:gd name="T41" fmla="*/ 31 h 146"/>
              <a:gd name="T42" fmla="*/ 24 w 145"/>
              <a:gd name="T43" fmla="*/ 43 h 146"/>
              <a:gd name="T44" fmla="*/ 25 w 145"/>
              <a:gd name="T45" fmla="*/ 45 h 146"/>
              <a:gd name="T46" fmla="*/ 27 w 145"/>
              <a:gd name="T47" fmla="*/ 46 h 146"/>
              <a:gd name="T48" fmla="*/ 63 w 145"/>
              <a:gd name="T49" fmla="*/ 56 h 146"/>
              <a:gd name="T50" fmla="*/ 89 w 145"/>
              <a:gd name="T51" fmla="*/ 83 h 146"/>
              <a:gd name="T52" fmla="*/ 100 w 145"/>
              <a:gd name="T53" fmla="*/ 118 h 146"/>
              <a:gd name="T54" fmla="*/ 101 w 145"/>
              <a:gd name="T55" fmla="*/ 120 h 146"/>
              <a:gd name="T56" fmla="*/ 103 w 145"/>
              <a:gd name="T57" fmla="*/ 121 h 146"/>
              <a:gd name="T58" fmla="*/ 115 w 145"/>
              <a:gd name="T59" fmla="*/ 121 h 146"/>
              <a:gd name="T60" fmla="*/ 117 w 145"/>
              <a:gd name="T61" fmla="*/ 120 h 146"/>
              <a:gd name="T62" fmla="*/ 118 w 145"/>
              <a:gd name="T63" fmla="*/ 118 h 146"/>
              <a:gd name="T64" fmla="*/ 81 w 145"/>
              <a:gd name="T65" fmla="*/ 118 h 146"/>
              <a:gd name="T66" fmla="*/ 65 w 145"/>
              <a:gd name="T67" fmla="*/ 81 h 146"/>
              <a:gd name="T68" fmla="*/ 27 w 145"/>
              <a:gd name="T69" fmla="*/ 64 h 146"/>
              <a:gd name="T70" fmla="*/ 25 w 145"/>
              <a:gd name="T71" fmla="*/ 65 h 146"/>
              <a:gd name="T72" fmla="*/ 24 w 145"/>
              <a:gd name="T73" fmla="*/ 67 h 146"/>
              <a:gd name="T74" fmla="*/ 24 w 145"/>
              <a:gd name="T75" fmla="*/ 79 h 146"/>
              <a:gd name="T76" fmla="*/ 25 w 145"/>
              <a:gd name="T77" fmla="*/ 81 h 146"/>
              <a:gd name="T78" fmla="*/ 27 w 145"/>
              <a:gd name="T79" fmla="*/ 82 h 146"/>
              <a:gd name="T80" fmla="*/ 52 w 145"/>
              <a:gd name="T81" fmla="*/ 94 h 146"/>
              <a:gd name="T82" fmla="*/ 63 w 145"/>
              <a:gd name="T83" fmla="*/ 118 h 146"/>
              <a:gd name="T84" fmla="*/ 64 w 145"/>
              <a:gd name="T85" fmla="*/ 121 h 146"/>
              <a:gd name="T86" fmla="*/ 66 w 145"/>
              <a:gd name="T87" fmla="*/ 121 h 146"/>
              <a:gd name="T88" fmla="*/ 78 w 145"/>
              <a:gd name="T89" fmla="*/ 121 h 146"/>
              <a:gd name="T90" fmla="*/ 81 w 145"/>
              <a:gd name="T91" fmla="*/ 120 h 146"/>
              <a:gd name="T92" fmla="*/ 81 w 145"/>
              <a:gd name="T93" fmla="*/ 118 h 146"/>
              <a:gd name="T94" fmla="*/ 45 w 145"/>
              <a:gd name="T95" fmla="*/ 118 h 146"/>
              <a:gd name="T96" fmla="*/ 48 w 145"/>
              <a:gd name="T97" fmla="*/ 109 h 146"/>
              <a:gd name="T98" fmla="*/ 45 w 145"/>
              <a:gd name="T99" fmla="*/ 101 h 146"/>
              <a:gd name="T100" fmla="*/ 36 w 145"/>
              <a:gd name="T101" fmla="*/ 97 h 146"/>
              <a:gd name="T102" fmla="*/ 28 w 145"/>
              <a:gd name="T103" fmla="*/ 101 h 146"/>
              <a:gd name="T104" fmla="*/ 24 w 145"/>
              <a:gd name="T105" fmla="*/ 109 h 146"/>
              <a:gd name="T106" fmla="*/ 28 w 145"/>
              <a:gd name="T107" fmla="*/ 118 h 146"/>
              <a:gd name="T108" fmla="*/ 36 w 145"/>
              <a:gd name="T109" fmla="*/ 121 h 146"/>
              <a:gd name="T110" fmla="*/ 45 w 145"/>
              <a:gd name="T111" fmla="*/ 1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20" y="146"/>
                  <a:pt x="13" y="143"/>
                  <a:pt x="8" y="138"/>
                </a:cubicBezTo>
                <a:cubicBezTo>
                  <a:pt x="2" y="132"/>
                  <a:pt x="0" y="126"/>
                  <a:pt x="0" y="118"/>
                </a:cubicBezTo>
                <a:cubicBezTo>
                  <a:pt x="0" y="28"/>
                  <a:pt x="0" y="28"/>
                  <a:pt x="0" y="28"/>
                </a:cubicBezTo>
                <a:cubicBezTo>
                  <a:pt x="0" y="20"/>
                  <a:pt x="2" y="14"/>
                  <a:pt x="8" y="8"/>
                </a:cubicBezTo>
                <a:cubicBezTo>
                  <a:pt x="13" y="3"/>
                  <a:pt x="20" y="0"/>
                  <a:pt x="27" y="0"/>
                </a:cubicBezTo>
                <a:cubicBezTo>
                  <a:pt x="118" y="0"/>
                  <a:pt x="118" y="0"/>
                  <a:pt x="118" y="0"/>
                </a:cubicBezTo>
                <a:cubicBezTo>
                  <a:pt x="125" y="0"/>
                  <a:pt x="132" y="3"/>
                  <a:pt x="137" y="8"/>
                </a:cubicBezTo>
                <a:cubicBezTo>
                  <a:pt x="142" y="14"/>
                  <a:pt x="145" y="20"/>
                  <a:pt x="145" y="28"/>
                </a:cubicBezTo>
                <a:close/>
                <a:moveTo>
                  <a:pt x="118" y="118"/>
                </a:moveTo>
                <a:cubicBezTo>
                  <a:pt x="117" y="109"/>
                  <a:pt x="116" y="99"/>
                  <a:pt x="112" y="90"/>
                </a:cubicBezTo>
                <a:cubicBezTo>
                  <a:pt x="109" y="81"/>
                  <a:pt x="105" y="73"/>
                  <a:pt x="99" y="66"/>
                </a:cubicBezTo>
                <a:cubicBezTo>
                  <a:pt x="94" y="58"/>
                  <a:pt x="87" y="52"/>
                  <a:pt x="80" y="46"/>
                </a:cubicBezTo>
                <a:cubicBezTo>
                  <a:pt x="73" y="41"/>
                  <a:pt x="64" y="36"/>
                  <a:pt x="55" y="33"/>
                </a:cubicBezTo>
                <a:cubicBezTo>
                  <a:pt x="46" y="30"/>
                  <a:pt x="37" y="28"/>
                  <a:pt x="27" y="28"/>
                </a:cubicBezTo>
                <a:cubicBezTo>
                  <a:pt x="26" y="28"/>
                  <a:pt x="26" y="28"/>
                  <a:pt x="25" y="28"/>
                </a:cubicBezTo>
                <a:cubicBezTo>
                  <a:pt x="24" y="29"/>
                  <a:pt x="24" y="30"/>
                  <a:pt x="24" y="31"/>
                </a:cubicBezTo>
                <a:cubicBezTo>
                  <a:pt x="24" y="43"/>
                  <a:pt x="24" y="43"/>
                  <a:pt x="24" y="43"/>
                </a:cubicBezTo>
                <a:cubicBezTo>
                  <a:pt x="24" y="44"/>
                  <a:pt x="24" y="44"/>
                  <a:pt x="25" y="45"/>
                </a:cubicBezTo>
                <a:cubicBezTo>
                  <a:pt x="25" y="45"/>
                  <a:pt x="26" y="46"/>
                  <a:pt x="27" y="46"/>
                </a:cubicBezTo>
                <a:cubicBezTo>
                  <a:pt x="40" y="46"/>
                  <a:pt x="52" y="50"/>
                  <a:pt x="63" y="56"/>
                </a:cubicBezTo>
                <a:cubicBezTo>
                  <a:pt x="74" y="63"/>
                  <a:pt x="82" y="72"/>
                  <a:pt x="89" y="83"/>
                </a:cubicBezTo>
                <a:cubicBezTo>
                  <a:pt x="96" y="94"/>
                  <a:pt x="99" y="106"/>
                  <a:pt x="100" y="118"/>
                </a:cubicBezTo>
                <a:cubicBezTo>
                  <a:pt x="100" y="119"/>
                  <a:pt x="100" y="120"/>
                  <a:pt x="101" y="120"/>
                </a:cubicBezTo>
                <a:cubicBezTo>
                  <a:pt x="101" y="121"/>
                  <a:pt x="102" y="121"/>
                  <a:pt x="103" y="121"/>
                </a:cubicBezTo>
                <a:cubicBezTo>
                  <a:pt x="115" y="121"/>
                  <a:pt x="115" y="121"/>
                  <a:pt x="115" y="121"/>
                </a:cubicBezTo>
                <a:cubicBezTo>
                  <a:pt x="116" y="121"/>
                  <a:pt x="116" y="121"/>
                  <a:pt x="117" y="120"/>
                </a:cubicBezTo>
                <a:cubicBezTo>
                  <a:pt x="118" y="120"/>
                  <a:pt x="118" y="119"/>
                  <a:pt x="118" y="118"/>
                </a:cubicBezTo>
                <a:close/>
                <a:moveTo>
                  <a:pt x="81" y="118"/>
                </a:moveTo>
                <a:cubicBezTo>
                  <a:pt x="81" y="103"/>
                  <a:pt x="75" y="91"/>
                  <a:pt x="65" y="81"/>
                </a:cubicBezTo>
                <a:cubicBezTo>
                  <a:pt x="54" y="70"/>
                  <a:pt x="42" y="65"/>
                  <a:pt x="27" y="64"/>
                </a:cubicBezTo>
                <a:cubicBezTo>
                  <a:pt x="26" y="64"/>
                  <a:pt x="26" y="64"/>
                  <a:pt x="25" y="65"/>
                </a:cubicBezTo>
                <a:cubicBezTo>
                  <a:pt x="24" y="65"/>
                  <a:pt x="24" y="66"/>
                  <a:pt x="24" y="67"/>
                </a:cubicBezTo>
                <a:cubicBezTo>
                  <a:pt x="24" y="79"/>
                  <a:pt x="24" y="79"/>
                  <a:pt x="24" y="79"/>
                </a:cubicBezTo>
                <a:cubicBezTo>
                  <a:pt x="24" y="80"/>
                  <a:pt x="24" y="81"/>
                  <a:pt x="25" y="81"/>
                </a:cubicBezTo>
                <a:cubicBezTo>
                  <a:pt x="25" y="82"/>
                  <a:pt x="26" y="82"/>
                  <a:pt x="27" y="82"/>
                </a:cubicBezTo>
                <a:cubicBezTo>
                  <a:pt x="37" y="83"/>
                  <a:pt x="45" y="87"/>
                  <a:pt x="52" y="94"/>
                </a:cubicBezTo>
                <a:cubicBezTo>
                  <a:pt x="59" y="100"/>
                  <a:pt x="63" y="109"/>
                  <a:pt x="63" y="118"/>
                </a:cubicBezTo>
                <a:cubicBezTo>
                  <a:pt x="63" y="119"/>
                  <a:pt x="64" y="120"/>
                  <a:pt x="64" y="121"/>
                </a:cubicBezTo>
                <a:cubicBezTo>
                  <a:pt x="65" y="121"/>
                  <a:pt x="65" y="121"/>
                  <a:pt x="66" y="121"/>
                </a:cubicBezTo>
                <a:cubicBezTo>
                  <a:pt x="78" y="121"/>
                  <a:pt x="78" y="121"/>
                  <a:pt x="78" y="121"/>
                </a:cubicBezTo>
                <a:cubicBezTo>
                  <a:pt x="79" y="121"/>
                  <a:pt x="80" y="121"/>
                  <a:pt x="81" y="120"/>
                </a:cubicBezTo>
                <a:cubicBezTo>
                  <a:pt x="81" y="120"/>
                  <a:pt x="81" y="119"/>
                  <a:pt x="81" y="118"/>
                </a:cubicBezTo>
                <a:close/>
                <a:moveTo>
                  <a:pt x="45" y="118"/>
                </a:moveTo>
                <a:cubicBezTo>
                  <a:pt x="47" y="115"/>
                  <a:pt x="48" y="113"/>
                  <a:pt x="48" y="109"/>
                </a:cubicBezTo>
                <a:cubicBezTo>
                  <a:pt x="48" y="106"/>
                  <a:pt x="47" y="103"/>
                  <a:pt x="45" y="101"/>
                </a:cubicBezTo>
                <a:cubicBezTo>
                  <a:pt x="42" y="98"/>
                  <a:pt x="39" y="97"/>
                  <a:pt x="36" y="97"/>
                </a:cubicBezTo>
                <a:cubicBezTo>
                  <a:pt x="33" y="97"/>
                  <a:pt x="30" y="98"/>
                  <a:pt x="28" y="101"/>
                </a:cubicBezTo>
                <a:cubicBezTo>
                  <a:pt x="25" y="103"/>
                  <a:pt x="24" y="106"/>
                  <a:pt x="24" y="109"/>
                </a:cubicBezTo>
                <a:cubicBezTo>
                  <a:pt x="24" y="113"/>
                  <a:pt x="25" y="115"/>
                  <a:pt x="28" y="118"/>
                </a:cubicBezTo>
                <a:cubicBezTo>
                  <a:pt x="30" y="120"/>
                  <a:pt x="33" y="121"/>
                  <a:pt x="36" y="121"/>
                </a:cubicBezTo>
                <a:cubicBezTo>
                  <a:pt x="39" y="121"/>
                  <a:pt x="42" y="120"/>
                  <a:pt x="45"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4" name="Freeform 295"/>
          <p:cNvSpPr>
            <a:spLocks noEditPoints="1"/>
          </p:cNvSpPr>
          <p:nvPr/>
        </p:nvSpPr>
        <p:spPr bwMode="auto">
          <a:xfrm>
            <a:off x="4968466" y="4965193"/>
            <a:ext cx="199795" cy="201877"/>
          </a:xfrm>
          <a:custGeom>
            <a:avLst/>
            <a:gdLst>
              <a:gd name="T0" fmla="*/ 36 w 145"/>
              <a:gd name="T1" fmla="*/ 10 h 146"/>
              <a:gd name="T2" fmla="*/ 73 w 145"/>
              <a:gd name="T3" fmla="*/ 0 h 146"/>
              <a:gd name="T4" fmla="*/ 109 w 145"/>
              <a:gd name="T5" fmla="*/ 10 h 146"/>
              <a:gd name="T6" fmla="*/ 136 w 145"/>
              <a:gd name="T7" fmla="*/ 36 h 146"/>
              <a:gd name="T8" fmla="*/ 145 w 145"/>
              <a:gd name="T9" fmla="*/ 73 h 146"/>
              <a:gd name="T10" fmla="*/ 136 w 145"/>
              <a:gd name="T11" fmla="*/ 109 h 146"/>
              <a:gd name="T12" fmla="*/ 109 w 145"/>
              <a:gd name="T13" fmla="*/ 136 h 146"/>
              <a:gd name="T14" fmla="*/ 73 w 145"/>
              <a:gd name="T15" fmla="*/ 146 h 146"/>
              <a:gd name="T16" fmla="*/ 36 w 145"/>
              <a:gd name="T17" fmla="*/ 136 h 146"/>
              <a:gd name="T18" fmla="*/ 10 w 145"/>
              <a:gd name="T19" fmla="*/ 109 h 146"/>
              <a:gd name="T20" fmla="*/ 0 w 145"/>
              <a:gd name="T21" fmla="*/ 73 h 146"/>
              <a:gd name="T22" fmla="*/ 10 w 145"/>
              <a:gd name="T23" fmla="*/ 36 h 146"/>
              <a:gd name="T24" fmla="*/ 36 w 145"/>
              <a:gd name="T25" fmla="*/ 10 h 146"/>
              <a:gd name="T26" fmla="*/ 109 w 145"/>
              <a:gd name="T27" fmla="*/ 78 h 146"/>
              <a:gd name="T28" fmla="*/ 112 w 145"/>
              <a:gd name="T29" fmla="*/ 73 h 146"/>
              <a:gd name="T30" fmla="*/ 109 w 145"/>
              <a:gd name="T31" fmla="*/ 68 h 146"/>
              <a:gd name="T32" fmla="*/ 58 w 145"/>
              <a:gd name="T33" fmla="*/ 37 h 146"/>
              <a:gd name="T34" fmla="*/ 52 w 145"/>
              <a:gd name="T35" fmla="*/ 37 h 146"/>
              <a:gd name="T36" fmla="*/ 49 w 145"/>
              <a:gd name="T37" fmla="*/ 43 h 146"/>
              <a:gd name="T38" fmla="*/ 49 w 145"/>
              <a:gd name="T39" fmla="*/ 103 h 146"/>
              <a:gd name="T40" fmla="*/ 52 w 145"/>
              <a:gd name="T41" fmla="*/ 108 h 146"/>
              <a:gd name="T42" fmla="*/ 55 w 145"/>
              <a:gd name="T43" fmla="*/ 109 h 146"/>
              <a:gd name="T44" fmla="*/ 58 w 145"/>
              <a:gd name="T45" fmla="*/ 108 h 146"/>
              <a:gd name="T46" fmla="*/ 109 w 145"/>
              <a:gd name="T47" fmla="*/ 7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46">
                <a:moveTo>
                  <a:pt x="36" y="10"/>
                </a:moveTo>
                <a:cubicBezTo>
                  <a:pt x="47" y="4"/>
                  <a:pt x="60" y="0"/>
                  <a:pt x="73" y="0"/>
                </a:cubicBezTo>
                <a:cubicBezTo>
                  <a:pt x="86" y="0"/>
                  <a:pt x="98" y="4"/>
                  <a:pt x="109" y="10"/>
                </a:cubicBezTo>
                <a:cubicBezTo>
                  <a:pt x="120" y="17"/>
                  <a:pt x="129" y="25"/>
                  <a:pt x="136" y="36"/>
                </a:cubicBezTo>
                <a:cubicBezTo>
                  <a:pt x="142" y="48"/>
                  <a:pt x="145" y="60"/>
                  <a:pt x="145" y="73"/>
                </a:cubicBezTo>
                <a:cubicBezTo>
                  <a:pt x="145" y="86"/>
                  <a:pt x="142" y="98"/>
                  <a:pt x="136" y="109"/>
                </a:cubicBezTo>
                <a:cubicBezTo>
                  <a:pt x="129" y="120"/>
                  <a:pt x="120" y="129"/>
                  <a:pt x="109" y="136"/>
                </a:cubicBezTo>
                <a:cubicBezTo>
                  <a:pt x="98" y="142"/>
                  <a:pt x="86" y="146"/>
                  <a:pt x="73" y="146"/>
                </a:cubicBezTo>
                <a:cubicBezTo>
                  <a:pt x="60" y="146"/>
                  <a:pt x="47" y="142"/>
                  <a:pt x="36" y="136"/>
                </a:cubicBezTo>
                <a:cubicBezTo>
                  <a:pt x="25" y="129"/>
                  <a:pt x="16" y="120"/>
                  <a:pt x="10" y="109"/>
                </a:cubicBezTo>
                <a:cubicBezTo>
                  <a:pt x="3" y="98"/>
                  <a:pt x="0" y="86"/>
                  <a:pt x="0" y="73"/>
                </a:cubicBezTo>
                <a:cubicBezTo>
                  <a:pt x="0" y="60"/>
                  <a:pt x="3" y="48"/>
                  <a:pt x="10" y="36"/>
                </a:cubicBezTo>
                <a:cubicBezTo>
                  <a:pt x="16" y="25"/>
                  <a:pt x="25" y="17"/>
                  <a:pt x="36" y="10"/>
                </a:cubicBezTo>
                <a:close/>
                <a:moveTo>
                  <a:pt x="109" y="78"/>
                </a:moveTo>
                <a:cubicBezTo>
                  <a:pt x="111" y="77"/>
                  <a:pt x="112" y="75"/>
                  <a:pt x="112" y="73"/>
                </a:cubicBezTo>
                <a:cubicBezTo>
                  <a:pt x="112" y="71"/>
                  <a:pt x="111" y="69"/>
                  <a:pt x="109" y="68"/>
                </a:cubicBezTo>
                <a:cubicBezTo>
                  <a:pt x="58" y="37"/>
                  <a:pt x="58" y="37"/>
                  <a:pt x="58" y="37"/>
                </a:cubicBezTo>
                <a:cubicBezTo>
                  <a:pt x="56" y="36"/>
                  <a:pt x="54" y="36"/>
                  <a:pt x="52" y="37"/>
                </a:cubicBezTo>
                <a:cubicBezTo>
                  <a:pt x="50" y="39"/>
                  <a:pt x="49" y="40"/>
                  <a:pt x="49" y="43"/>
                </a:cubicBezTo>
                <a:cubicBezTo>
                  <a:pt x="49" y="103"/>
                  <a:pt x="49" y="103"/>
                  <a:pt x="49" y="103"/>
                </a:cubicBezTo>
                <a:cubicBezTo>
                  <a:pt x="49" y="106"/>
                  <a:pt x="50" y="107"/>
                  <a:pt x="52" y="108"/>
                </a:cubicBezTo>
                <a:cubicBezTo>
                  <a:pt x="53" y="109"/>
                  <a:pt x="54" y="109"/>
                  <a:pt x="55" y="109"/>
                </a:cubicBezTo>
                <a:cubicBezTo>
                  <a:pt x="56" y="109"/>
                  <a:pt x="57" y="109"/>
                  <a:pt x="58" y="108"/>
                </a:cubicBezTo>
                <a:lnTo>
                  <a:pt x="109" y="7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5" name="Freeform 296"/>
          <p:cNvSpPr>
            <a:spLocks noEditPoints="1"/>
          </p:cNvSpPr>
          <p:nvPr/>
        </p:nvSpPr>
        <p:spPr bwMode="auto">
          <a:xfrm>
            <a:off x="5236940" y="4954788"/>
            <a:ext cx="218527" cy="222689"/>
          </a:xfrm>
          <a:custGeom>
            <a:avLst/>
            <a:gdLst>
              <a:gd name="T0" fmla="*/ 155 w 159"/>
              <a:gd name="T1" fmla="*/ 70 h 160"/>
              <a:gd name="T2" fmla="*/ 70 w 159"/>
              <a:gd name="T3" fmla="*/ 156 h 160"/>
              <a:gd name="T4" fmla="*/ 61 w 159"/>
              <a:gd name="T5" fmla="*/ 160 h 160"/>
              <a:gd name="T6" fmla="*/ 53 w 159"/>
              <a:gd name="T7" fmla="*/ 156 h 160"/>
              <a:gd name="T8" fmla="*/ 41 w 159"/>
              <a:gd name="T9" fmla="*/ 144 h 160"/>
              <a:gd name="T10" fmla="*/ 46 w 159"/>
              <a:gd name="T11" fmla="*/ 131 h 160"/>
              <a:gd name="T12" fmla="*/ 41 w 159"/>
              <a:gd name="T13" fmla="*/ 118 h 160"/>
              <a:gd name="T14" fmla="*/ 28 w 159"/>
              <a:gd name="T15" fmla="*/ 113 h 160"/>
              <a:gd name="T16" fmla="*/ 15 w 159"/>
              <a:gd name="T17" fmla="*/ 118 h 160"/>
              <a:gd name="T18" fmla="*/ 3 w 159"/>
              <a:gd name="T19" fmla="*/ 107 h 160"/>
              <a:gd name="T20" fmla="*/ 0 w 159"/>
              <a:gd name="T21" fmla="*/ 98 h 160"/>
              <a:gd name="T22" fmla="*/ 3 w 159"/>
              <a:gd name="T23" fmla="*/ 89 h 160"/>
              <a:gd name="T24" fmla="*/ 89 w 159"/>
              <a:gd name="T25" fmla="*/ 4 h 160"/>
              <a:gd name="T26" fmla="*/ 97 w 159"/>
              <a:gd name="T27" fmla="*/ 0 h 160"/>
              <a:gd name="T28" fmla="*/ 106 w 159"/>
              <a:gd name="T29" fmla="*/ 4 h 160"/>
              <a:gd name="T30" fmla="*/ 118 w 159"/>
              <a:gd name="T31" fmla="*/ 16 h 160"/>
              <a:gd name="T32" fmla="*/ 112 w 159"/>
              <a:gd name="T33" fmla="*/ 28 h 160"/>
              <a:gd name="T34" fmla="*/ 118 w 159"/>
              <a:gd name="T35" fmla="*/ 41 h 160"/>
              <a:gd name="T36" fmla="*/ 131 w 159"/>
              <a:gd name="T37" fmla="*/ 47 h 160"/>
              <a:gd name="T38" fmla="*/ 143 w 159"/>
              <a:gd name="T39" fmla="*/ 41 h 160"/>
              <a:gd name="T40" fmla="*/ 155 w 159"/>
              <a:gd name="T41" fmla="*/ 53 h 160"/>
              <a:gd name="T42" fmla="*/ 159 w 159"/>
              <a:gd name="T43" fmla="*/ 62 h 160"/>
              <a:gd name="T44" fmla="*/ 155 w 159"/>
              <a:gd name="T45" fmla="*/ 70 h 160"/>
              <a:gd name="T46" fmla="*/ 71 w 159"/>
              <a:gd name="T47" fmla="*/ 131 h 160"/>
              <a:gd name="T48" fmla="*/ 130 w 159"/>
              <a:gd name="T49" fmla="*/ 72 h 160"/>
              <a:gd name="T50" fmla="*/ 132 w 159"/>
              <a:gd name="T51" fmla="*/ 68 h 160"/>
              <a:gd name="T52" fmla="*/ 130 w 159"/>
              <a:gd name="T53" fmla="*/ 64 h 160"/>
              <a:gd name="T54" fmla="*/ 96 w 159"/>
              <a:gd name="T55" fmla="*/ 29 h 160"/>
              <a:gd name="T56" fmla="*/ 91 w 159"/>
              <a:gd name="T57" fmla="*/ 28 h 160"/>
              <a:gd name="T58" fmla="*/ 87 w 159"/>
              <a:gd name="T59" fmla="*/ 29 h 160"/>
              <a:gd name="T60" fmla="*/ 29 w 159"/>
              <a:gd name="T61" fmla="*/ 88 h 160"/>
              <a:gd name="T62" fmla="*/ 27 w 159"/>
              <a:gd name="T63" fmla="*/ 92 h 160"/>
              <a:gd name="T64" fmla="*/ 29 w 159"/>
              <a:gd name="T65" fmla="*/ 96 h 160"/>
              <a:gd name="T66" fmla="*/ 63 w 159"/>
              <a:gd name="T67" fmla="*/ 131 h 160"/>
              <a:gd name="T68" fmla="*/ 67 w 159"/>
              <a:gd name="T69" fmla="*/ 132 h 160"/>
              <a:gd name="T70" fmla="*/ 71 w 159"/>
              <a:gd name="T71" fmla="*/ 131 h 160"/>
              <a:gd name="T72" fmla="*/ 91 w 159"/>
              <a:gd name="T73" fmla="*/ 38 h 160"/>
              <a:gd name="T74" fmla="*/ 121 w 159"/>
              <a:gd name="T75" fmla="*/ 68 h 160"/>
              <a:gd name="T76" fmla="*/ 67 w 159"/>
              <a:gd name="T77" fmla="*/ 122 h 160"/>
              <a:gd name="T78" fmla="*/ 37 w 159"/>
              <a:gd name="T79" fmla="*/ 92 h 160"/>
              <a:gd name="T80" fmla="*/ 91 w 159"/>
              <a:gd name="T81"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9" h="160">
                <a:moveTo>
                  <a:pt x="155" y="70"/>
                </a:moveTo>
                <a:cubicBezTo>
                  <a:pt x="70" y="156"/>
                  <a:pt x="70" y="156"/>
                  <a:pt x="70" y="156"/>
                </a:cubicBezTo>
                <a:cubicBezTo>
                  <a:pt x="67" y="158"/>
                  <a:pt x="64" y="160"/>
                  <a:pt x="61" y="160"/>
                </a:cubicBezTo>
                <a:cubicBezTo>
                  <a:pt x="58" y="160"/>
                  <a:pt x="55" y="158"/>
                  <a:pt x="53" y="156"/>
                </a:cubicBezTo>
                <a:cubicBezTo>
                  <a:pt x="41" y="144"/>
                  <a:pt x="41" y="144"/>
                  <a:pt x="41" y="144"/>
                </a:cubicBezTo>
                <a:cubicBezTo>
                  <a:pt x="44" y="141"/>
                  <a:pt x="46" y="136"/>
                  <a:pt x="46" y="131"/>
                </a:cubicBezTo>
                <a:cubicBezTo>
                  <a:pt x="46" y="126"/>
                  <a:pt x="44" y="122"/>
                  <a:pt x="41" y="118"/>
                </a:cubicBezTo>
                <a:cubicBezTo>
                  <a:pt x="37" y="115"/>
                  <a:pt x="33" y="113"/>
                  <a:pt x="28" y="113"/>
                </a:cubicBezTo>
                <a:cubicBezTo>
                  <a:pt x="23" y="113"/>
                  <a:pt x="18" y="115"/>
                  <a:pt x="15" y="118"/>
                </a:cubicBezTo>
                <a:cubicBezTo>
                  <a:pt x="3" y="107"/>
                  <a:pt x="3" y="107"/>
                  <a:pt x="3" y="107"/>
                </a:cubicBezTo>
                <a:cubicBezTo>
                  <a:pt x="1" y="104"/>
                  <a:pt x="0" y="101"/>
                  <a:pt x="0" y="98"/>
                </a:cubicBezTo>
                <a:cubicBezTo>
                  <a:pt x="0" y="95"/>
                  <a:pt x="1" y="92"/>
                  <a:pt x="3" y="89"/>
                </a:cubicBezTo>
                <a:cubicBezTo>
                  <a:pt x="89" y="4"/>
                  <a:pt x="89" y="4"/>
                  <a:pt x="89" y="4"/>
                </a:cubicBezTo>
                <a:cubicBezTo>
                  <a:pt x="91" y="1"/>
                  <a:pt x="94" y="0"/>
                  <a:pt x="97" y="0"/>
                </a:cubicBezTo>
                <a:cubicBezTo>
                  <a:pt x="101" y="0"/>
                  <a:pt x="104" y="1"/>
                  <a:pt x="106" y="4"/>
                </a:cubicBezTo>
                <a:cubicBezTo>
                  <a:pt x="118" y="16"/>
                  <a:pt x="118" y="16"/>
                  <a:pt x="118" y="16"/>
                </a:cubicBezTo>
                <a:cubicBezTo>
                  <a:pt x="114" y="19"/>
                  <a:pt x="112" y="23"/>
                  <a:pt x="112" y="28"/>
                </a:cubicBezTo>
                <a:cubicBezTo>
                  <a:pt x="112" y="34"/>
                  <a:pt x="114" y="38"/>
                  <a:pt x="118" y="41"/>
                </a:cubicBezTo>
                <a:cubicBezTo>
                  <a:pt x="121" y="45"/>
                  <a:pt x="126" y="47"/>
                  <a:pt x="131" y="47"/>
                </a:cubicBezTo>
                <a:cubicBezTo>
                  <a:pt x="136" y="47"/>
                  <a:pt x="140" y="45"/>
                  <a:pt x="143" y="41"/>
                </a:cubicBezTo>
                <a:cubicBezTo>
                  <a:pt x="155" y="53"/>
                  <a:pt x="155" y="53"/>
                  <a:pt x="155" y="53"/>
                </a:cubicBezTo>
                <a:cubicBezTo>
                  <a:pt x="158" y="55"/>
                  <a:pt x="159" y="58"/>
                  <a:pt x="159" y="62"/>
                </a:cubicBezTo>
                <a:cubicBezTo>
                  <a:pt x="159" y="65"/>
                  <a:pt x="158" y="68"/>
                  <a:pt x="155" y="70"/>
                </a:cubicBezTo>
                <a:close/>
                <a:moveTo>
                  <a:pt x="71" y="131"/>
                </a:moveTo>
                <a:cubicBezTo>
                  <a:pt x="130" y="72"/>
                  <a:pt x="130" y="72"/>
                  <a:pt x="130" y="72"/>
                </a:cubicBezTo>
                <a:cubicBezTo>
                  <a:pt x="131" y="71"/>
                  <a:pt x="132" y="69"/>
                  <a:pt x="132" y="68"/>
                </a:cubicBezTo>
                <a:cubicBezTo>
                  <a:pt x="132" y="66"/>
                  <a:pt x="131" y="65"/>
                  <a:pt x="130" y="64"/>
                </a:cubicBezTo>
                <a:cubicBezTo>
                  <a:pt x="96" y="29"/>
                  <a:pt x="96" y="29"/>
                  <a:pt x="96" y="29"/>
                </a:cubicBezTo>
                <a:cubicBezTo>
                  <a:pt x="94" y="28"/>
                  <a:pt x="93" y="28"/>
                  <a:pt x="91" y="28"/>
                </a:cubicBezTo>
                <a:cubicBezTo>
                  <a:pt x="90" y="28"/>
                  <a:pt x="88" y="28"/>
                  <a:pt x="87" y="29"/>
                </a:cubicBezTo>
                <a:cubicBezTo>
                  <a:pt x="29" y="88"/>
                  <a:pt x="29" y="88"/>
                  <a:pt x="29" y="88"/>
                </a:cubicBezTo>
                <a:cubicBezTo>
                  <a:pt x="27" y="89"/>
                  <a:pt x="27" y="90"/>
                  <a:pt x="27" y="92"/>
                </a:cubicBezTo>
                <a:cubicBezTo>
                  <a:pt x="27" y="94"/>
                  <a:pt x="27" y="95"/>
                  <a:pt x="29" y="96"/>
                </a:cubicBezTo>
                <a:cubicBezTo>
                  <a:pt x="63" y="131"/>
                  <a:pt x="63" y="131"/>
                  <a:pt x="63" y="131"/>
                </a:cubicBezTo>
                <a:cubicBezTo>
                  <a:pt x="64" y="132"/>
                  <a:pt x="65" y="132"/>
                  <a:pt x="67" y="132"/>
                </a:cubicBezTo>
                <a:cubicBezTo>
                  <a:pt x="69" y="132"/>
                  <a:pt x="70" y="132"/>
                  <a:pt x="71" y="131"/>
                </a:cubicBezTo>
                <a:close/>
                <a:moveTo>
                  <a:pt x="91" y="38"/>
                </a:moveTo>
                <a:cubicBezTo>
                  <a:pt x="121" y="68"/>
                  <a:pt x="121" y="68"/>
                  <a:pt x="121" y="68"/>
                </a:cubicBezTo>
                <a:cubicBezTo>
                  <a:pt x="67" y="122"/>
                  <a:pt x="67" y="122"/>
                  <a:pt x="67" y="122"/>
                </a:cubicBezTo>
                <a:cubicBezTo>
                  <a:pt x="37" y="92"/>
                  <a:pt x="37" y="92"/>
                  <a:pt x="37" y="92"/>
                </a:cubicBezTo>
                <a:lnTo>
                  <a:pt x="91" y="3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6" name="Freeform 297"/>
          <p:cNvSpPr>
            <a:spLocks noEditPoints="1"/>
          </p:cNvSpPr>
          <p:nvPr/>
        </p:nvSpPr>
        <p:spPr bwMode="auto">
          <a:xfrm>
            <a:off x="5522066"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79 h 146"/>
              <a:gd name="T28" fmla="*/ 121 w 145"/>
              <a:gd name="T29" fmla="*/ 67 h 146"/>
              <a:gd name="T30" fmla="*/ 119 w 145"/>
              <a:gd name="T31" fmla="*/ 63 h 146"/>
              <a:gd name="T32" fmla="*/ 115 w 145"/>
              <a:gd name="T33" fmla="*/ 61 h 146"/>
              <a:gd name="T34" fmla="*/ 30 w 145"/>
              <a:gd name="T35" fmla="*/ 61 h 146"/>
              <a:gd name="T36" fmla="*/ 26 w 145"/>
              <a:gd name="T37" fmla="*/ 63 h 146"/>
              <a:gd name="T38" fmla="*/ 24 w 145"/>
              <a:gd name="T39" fmla="*/ 67 h 146"/>
              <a:gd name="T40" fmla="*/ 24 w 145"/>
              <a:gd name="T41" fmla="*/ 79 h 146"/>
              <a:gd name="T42" fmla="*/ 26 w 145"/>
              <a:gd name="T43" fmla="*/ 83 h 146"/>
              <a:gd name="T44" fmla="*/ 30 w 145"/>
              <a:gd name="T45" fmla="*/ 85 h 146"/>
              <a:gd name="T46" fmla="*/ 115 w 145"/>
              <a:gd name="T47" fmla="*/ 85 h 146"/>
              <a:gd name="T48" fmla="*/ 119 w 145"/>
              <a:gd name="T49" fmla="*/ 83 h 146"/>
              <a:gd name="T50" fmla="*/ 121 w 145"/>
              <a:gd name="T51"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146">
                <a:moveTo>
                  <a:pt x="145" y="28"/>
                </a:moveTo>
                <a:cubicBezTo>
                  <a:pt x="145" y="118"/>
                  <a:pt x="145" y="118"/>
                  <a:pt x="145" y="118"/>
                </a:cubicBezTo>
                <a:cubicBezTo>
                  <a:pt x="145" y="126"/>
                  <a:pt x="143" y="132"/>
                  <a:pt x="137" y="138"/>
                </a:cubicBezTo>
                <a:cubicBezTo>
                  <a:pt x="132" y="143"/>
                  <a:pt x="125"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5" y="0"/>
                  <a:pt x="132" y="3"/>
                  <a:pt x="137" y="8"/>
                </a:cubicBezTo>
                <a:cubicBezTo>
                  <a:pt x="143" y="14"/>
                  <a:pt x="145" y="20"/>
                  <a:pt x="145" y="28"/>
                </a:cubicBezTo>
                <a:close/>
                <a:moveTo>
                  <a:pt x="121" y="79"/>
                </a:moveTo>
                <a:cubicBezTo>
                  <a:pt x="121" y="67"/>
                  <a:pt x="121" y="67"/>
                  <a:pt x="121" y="67"/>
                </a:cubicBezTo>
                <a:cubicBezTo>
                  <a:pt x="121" y="65"/>
                  <a:pt x="120" y="64"/>
                  <a:pt x="119" y="63"/>
                </a:cubicBezTo>
                <a:cubicBezTo>
                  <a:pt x="118" y="61"/>
                  <a:pt x="117" y="61"/>
                  <a:pt x="115" y="61"/>
                </a:cubicBezTo>
                <a:cubicBezTo>
                  <a:pt x="30" y="61"/>
                  <a:pt x="30" y="61"/>
                  <a:pt x="30" y="61"/>
                </a:cubicBezTo>
                <a:cubicBezTo>
                  <a:pt x="29" y="61"/>
                  <a:pt x="27" y="61"/>
                  <a:pt x="26" y="63"/>
                </a:cubicBezTo>
                <a:cubicBezTo>
                  <a:pt x="25" y="64"/>
                  <a:pt x="24" y="65"/>
                  <a:pt x="24" y="67"/>
                </a:cubicBezTo>
                <a:cubicBezTo>
                  <a:pt x="24" y="79"/>
                  <a:pt x="24" y="79"/>
                  <a:pt x="24" y="79"/>
                </a:cubicBezTo>
                <a:cubicBezTo>
                  <a:pt x="24" y="81"/>
                  <a:pt x="25" y="82"/>
                  <a:pt x="26" y="83"/>
                </a:cubicBezTo>
                <a:cubicBezTo>
                  <a:pt x="27" y="84"/>
                  <a:pt x="29" y="85"/>
                  <a:pt x="30" y="85"/>
                </a:cubicBezTo>
                <a:cubicBezTo>
                  <a:pt x="115" y="85"/>
                  <a:pt x="115" y="85"/>
                  <a:pt x="115" y="85"/>
                </a:cubicBezTo>
                <a:cubicBezTo>
                  <a:pt x="117" y="85"/>
                  <a:pt x="118" y="84"/>
                  <a:pt x="119" y="83"/>
                </a:cubicBezTo>
                <a:cubicBezTo>
                  <a:pt x="120" y="82"/>
                  <a:pt x="121" y="81"/>
                  <a:pt x="121"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7" name="Freeform 298"/>
          <p:cNvSpPr>
            <a:spLocks noEditPoints="1"/>
          </p:cNvSpPr>
          <p:nvPr/>
        </p:nvSpPr>
        <p:spPr bwMode="auto">
          <a:xfrm>
            <a:off x="5782214" y="4965193"/>
            <a:ext cx="183146" cy="183146"/>
          </a:xfrm>
          <a:custGeom>
            <a:avLst/>
            <a:gdLst>
              <a:gd name="T0" fmla="*/ 133 w 133"/>
              <a:gd name="T1" fmla="*/ 28 h 133"/>
              <a:gd name="T2" fmla="*/ 133 w 133"/>
              <a:gd name="T3" fmla="*/ 106 h 133"/>
              <a:gd name="T4" fmla="*/ 125 w 133"/>
              <a:gd name="T5" fmla="*/ 125 h 133"/>
              <a:gd name="T6" fmla="*/ 106 w 133"/>
              <a:gd name="T7" fmla="*/ 133 h 133"/>
              <a:gd name="T8" fmla="*/ 28 w 133"/>
              <a:gd name="T9" fmla="*/ 133 h 133"/>
              <a:gd name="T10" fmla="*/ 8 w 133"/>
              <a:gd name="T11" fmla="*/ 125 h 133"/>
              <a:gd name="T12" fmla="*/ 0 w 133"/>
              <a:gd name="T13" fmla="*/ 106 h 133"/>
              <a:gd name="T14" fmla="*/ 0 w 133"/>
              <a:gd name="T15" fmla="*/ 28 h 133"/>
              <a:gd name="T16" fmla="*/ 8 w 133"/>
              <a:gd name="T17" fmla="*/ 8 h 133"/>
              <a:gd name="T18" fmla="*/ 28 w 133"/>
              <a:gd name="T19" fmla="*/ 0 h 133"/>
              <a:gd name="T20" fmla="*/ 106 w 133"/>
              <a:gd name="T21" fmla="*/ 0 h 133"/>
              <a:gd name="T22" fmla="*/ 125 w 133"/>
              <a:gd name="T23" fmla="*/ 8 h 133"/>
              <a:gd name="T24" fmla="*/ 133 w 133"/>
              <a:gd name="T25" fmla="*/ 28 h 133"/>
              <a:gd name="T26" fmla="*/ 121 w 133"/>
              <a:gd name="T27" fmla="*/ 106 h 133"/>
              <a:gd name="T28" fmla="*/ 121 w 133"/>
              <a:gd name="T29" fmla="*/ 28 h 133"/>
              <a:gd name="T30" fmla="*/ 117 w 133"/>
              <a:gd name="T31" fmla="*/ 17 h 133"/>
              <a:gd name="T32" fmla="*/ 106 w 133"/>
              <a:gd name="T33" fmla="*/ 12 h 133"/>
              <a:gd name="T34" fmla="*/ 28 w 133"/>
              <a:gd name="T35" fmla="*/ 12 h 133"/>
              <a:gd name="T36" fmla="*/ 17 w 133"/>
              <a:gd name="T37" fmla="*/ 17 h 133"/>
              <a:gd name="T38" fmla="*/ 12 w 133"/>
              <a:gd name="T39" fmla="*/ 28 h 133"/>
              <a:gd name="T40" fmla="*/ 12 w 133"/>
              <a:gd name="T41" fmla="*/ 106 h 133"/>
              <a:gd name="T42" fmla="*/ 17 w 133"/>
              <a:gd name="T43" fmla="*/ 117 h 133"/>
              <a:gd name="T44" fmla="*/ 28 w 133"/>
              <a:gd name="T45" fmla="*/ 121 h 133"/>
              <a:gd name="T46" fmla="*/ 106 w 133"/>
              <a:gd name="T47" fmla="*/ 121 h 133"/>
              <a:gd name="T48" fmla="*/ 117 w 133"/>
              <a:gd name="T49" fmla="*/ 117 h 133"/>
              <a:gd name="T50" fmla="*/ 121 w 133"/>
              <a:gd name="T51" fmla="*/ 106 h 133"/>
              <a:gd name="T52" fmla="*/ 109 w 133"/>
              <a:gd name="T53" fmla="*/ 64 h 133"/>
              <a:gd name="T54" fmla="*/ 109 w 133"/>
              <a:gd name="T55" fmla="*/ 70 h 133"/>
              <a:gd name="T56" fmla="*/ 108 w 133"/>
              <a:gd name="T57" fmla="*/ 72 h 133"/>
              <a:gd name="T58" fmla="*/ 106 w 133"/>
              <a:gd name="T59" fmla="*/ 73 h 133"/>
              <a:gd name="T60" fmla="*/ 28 w 133"/>
              <a:gd name="T61" fmla="*/ 73 h 133"/>
              <a:gd name="T62" fmla="*/ 25 w 133"/>
              <a:gd name="T63" fmla="*/ 72 h 133"/>
              <a:gd name="T64" fmla="*/ 24 w 133"/>
              <a:gd name="T65" fmla="*/ 70 h 133"/>
              <a:gd name="T66" fmla="*/ 24 w 133"/>
              <a:gd name="T67" fmla="*/ 64 h 133"/>
              <a:gd name="T68" fmla="*/ 25 w 133"/>
              <a:gd name="T69" fmla="*/ 62 h 133"/>
              <a:gd name="T70" fmla="*/ 28 w 133"/>
              <a:gd name="T71" fmla="*/ 61 h 133"/>
              <a:gd name="T72" fmla="*/ 106 w 133"/>
              <a:gd name="T73" fmla="*/ 61 h 133"/>
              <a:gd name="T74" fmla="*/ 108 w 133"/>
              <a:gd name="T75" fmla="*/ 62 h 133"/>
              <a:gd name="T76" fmla="*/ 109 w 133"/>
              <a:gd name="T77" fmla="*/ 6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133">
                <a:moveTo>
                  <a:pt x="133" y="28"/>
                </a:moveTo>
                <a:cubicBezTo>
                  <a:pt x="133" y="106"/>
                  <a:pt x="133" y="106"/>
                  <a:pt x="133" y="106"/>
                </a:cubicBezTo>
                <a:cubicBezTo>
                  <a:pt x="133" y="114"/>
                  <a:pt x="131" y="120"/>
                  <a:pt x="125" y="125"/>
                </a:cubicBezTo>
                <a:cubicBezTo>
                  <a:pt x="120" y="131"/>
                  <a:pt x="114" y="133"/>
                  <a:pt x="106" y="133"/>
                </a:cubicBezTo>
                <a:cubicBezTo>
                  <a:pt x="28" y="133"/>
                  <a:pt x="28" y="133"/>
                  <a:pt x="28" y="133"/>
                </a:cubicBezTo>
                <a:cubicBezTo>
                  <a:pt x="20" y="133"/>
                  <a:pt x="14" y="131"/>
                  <a:pt x="8" y="125"/>
                </a:cubicBezTo>
                <a:cubicBezTo>
                  <a:pt x="3" y="120"/>
                  <a:pt x="0" y="114"/>
                  <a:pt x="0" y="106"/>
                </a:cubicBezTo>
                <a:cubicBezTo>
                  <a:pt x="0" y="28"/>
                  <a:pt x="0" y="28"/>
                  <a:pt x="0" y="28"/>
                </a:cubicBezTo>
                <a:cubicBezTo>
                  <a:pt x="0" y="20"/>
                  <a:pt x="3" y="14"/>
                  <a:pt x="8" y="8"/>
                </a:cubicBezTo>
                <a:cubicBezTo>
                  <a:pt x="14" y="3"/>
                  <a:pt x="20" y="0"/>
                  <a:pt x="28" y="0"/>
                </a:cubicBezTo>
                <a:cubicBezTo>
                  <a:pt x="106" y="0"/>
                  <a:pt x="106" y="0"/>
                  <a:pt x="106" y="0"/>
                </a:cubicBezTo>
                <a:cubicBezTo>
                  <a:pt x="114" y="0"/>
                  <a:pt x="120" y="3"/>
                  <a:pt x="125" y="8"/>
                </a:cubicBezTo>
                <a:cubicBezTo>
                  <a:pt x="131" y="14"/>
                  <a:pt x="133" y="20"/>
                  <a:pt x="133" y="28"/>
                </a:cubicBezTo>
                <a:close/>
                <a:moveTo>
                  <a:pt x="121" y="106"/>
                </a:moveTo>
                <a:cubicBezTo>
                  <a:pt x="121" y="28"/>
                  <a:pt x="121" y="28"/>
                  <a:pt x="121" y="28"/>
                </a:cubicBezTo>
                <a:cubicBezTo>
                  <a:pt x="121" y="23"/>
                  <a:pt x="120" y="20"/>
                  <a:pt x="117" y="17"/>
                </a:cubicBezTo>
                <a:cubicBezTo>
                  <a:pt x="114" y="14"/>
                  <a:pt x="110" y="12"/>
                  <a:pt x="106" y="12"/>
                </a:cubicBezTo>
                <a:cubicBezTo>
                  <a:pt x="28" y="12"/>
                  <a:pt x="28" y="12"/>
                  <a:pt x="28" y="12"/>
                </a:cubicBezTo>
                <a:cubicBezTo>
                  <a:pt x="23" y="12"/>
                  <a:pt x="20" y="14"/>
                  <a:pt x="17" y="17"/>
                </a:cubicBezTo>
                <a:cubicBezTo>
                  <a:pt x="14" y="20"/>
                  <a:pt x="12" y="23"/>
                  <a:pt x="12" y="28"/>
                </a:cubicBezTo>
                <a:cubicBezTo>
                  <a:pt x="12" y="106"/>
                  <a:pt x="12" y="106"/>
                  <a:pt x="12" y="106"/>
                </a:cubicBezTo>
                <a:cubicBezTo>
                  <a:pt x="12" y="110"/>
                  <a:pt x="14" y="114"/>
                  <a:pt x="17" y="117"/>
                </a:cubicBezTo>
                <a:cubicBezTo>
                  <a:pt x="20" y="120"/>
                  <a:pt x="23" y="121"/>
                  <a:pt x="28" y="121"/>
                </a:cubicBezTo>
                <a:cubicBezTo>
                  <a:pt x="106" y="121"/>
                  <a:pt x="106" y="121"/>
                  <a:pt x="106" y="121"/>
                </a:cubicBezTo>
                <a:cubicBezTo>
                  <a:pt x="110" y="121"/>
                  <a:pt x="114" y="120"/>
                  <a:pt x="117" y="117"/>
                </a:cubicBezTo>
                <a:cubicBezTo>
                  <a:pt x="120" y="114"/>
                  <a:pt x="121" y="110"/>
                  <a:pt x="121" y="106"/>
                </a:cubicBezTo>
                <a:close/>
                <a:moveTo>
                  <a:pt x="109" y="64"/>
                </a:moveTo>
                <a:cubicBezTo>
                  <a:pt x="109" y="70"/>
                  <a:pt x="109" y="70"/>
                  <a:pt x="109" y="70"/>
                </a:cubicBezTo>
                <a:cubicBezTo>
                  <a:pt x="109" y="71"/>
                  <a:pt x="109" y="72"/>
                  <a:pt x="108" y="72"/>
                </a:cubicBezTo>
                <a:cubicBezTo>
                  <a:pt x="108" y="73"/>
                  <a:pt x="107" y="73"/>
                  <a:pt x="106" y="73"/>
                </a:cubicBezTo>
                <a:cubicBezTo>
                  <a:pt x="28" y="73"/>
                  <a:pt x="28" y="73"/>
                  <a:pt x="28" y="73"/>
                </a:cubicBezTo>
                <a:cubicBezTo>
                  <a:pt x="27" y="73"/>
                  <a:pt x="26" y="73"/>
                  <a:pt x="25" y="72"/>
                </a:cubicBezTo>
                <a:cubicBezTo>
                  <a:pt x="25" y="72"/>
                  <a:pt x="24" y="71"/>
                  <a:pt x="24" y="70"/>
                </a:cubicBezTo>
                <a:cubicBezTo>
                  <a:pt x="24" y="64"/>
                  <a:pt x="24" y="64"/>
                  <a:pt x="24" y="64"/>
                </a:cubicBezTo>
                <a:cubicBezTo>
                  <a:pt x="24" y="63"/>
                  <a:pt x="25" y="62"/>
                  <a:pt x="25" y="62"/>
                </a:cubicBezTo>
                <a:cubicBezTo>
                  <a:pt x="26" y="61"/>
                  <a:pt x="27" y="61"/>
                  <a:pt x="28" y="61"/>
                </a:cubicBezTo>
                <a:cubicBezTo>
                  <a:pt x="106" y="61"/>
                  <a:pt x="106" y="61"/>
                  <a:pt x="106" y="61"/>
                </a:cubicBezTo>
                <a:cubicBezTo>
                  <a:pt x="107" y="61"/>
                  <a:pt x="108" y="61"/>
                  <a:pt x="108" y="62"/>
                </a:cubicBezTo>
                <a:cubicBezTo>
                  <a:pt x="109" y="62"/>
                  <a:pt x="109" y="63"/>
                  <a:pt x="109" y="6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8" name="Freeform 299"/>
          <p:cNvSpPr>
            <a:spLocks/>
          </p:cNvSpPr>
          <p:nvPr/>
        </p:nvSpPr>
        <p:spPr bwMode="auto">
          <a:xfrm>
            <a:off x="6025716" y="4965193"/>
            <a:ext cx="135278" cy="183146"/>
          </a:xfrm>
          <a:custGeom>
            <a:avLst/>
            <a:gdLst>
              <a:gd name="T0" fmla="*/ 97 w 98"/>
              <a:gd name="T1" fmla="*/ 45 h 133"/>
              <a:gd name="T2" fmla="*/ 91 w 98"/>
              <a:gd name="T3" fmla="*/ 49 h 133"/>
              <a:gd name="T4" fmla="*/ 73 w 98"/>
              <a:gd name="T5" fmla="*/ 49 h 133"/>
              <a:gd name="T6" fmla="*/ 73 w 98"/>
              <a:gd name="T7" fmla="*/ 130 h 133"/>
              <a:gd name="T8" fmla="*/ 72 w 98"/>
              <a:gd name="T9" fmla="*/ 133 h 133"/>
              <a:gd name="T10" fmla="*/ 70 w 98"/>
              <a:gd name="T11" fmla="*/ 133 h 133"/>
              <a:gd name="T12" fmla="*/ 4 w 98"/>
              <a:gd name="T13" fmla="*/ 133 h 133"/>
              <a:gd name="T14" fmla="*/ 1 w 98"/>
              <a:gd name="T15" fmla="*/ 132 h 133"/>
              <a:gd name="T16" fmla="*/ 1 w 98"/>
              <a:gd name="T17" fmla="*/ 128 h 133"/>
              <a:gd name="T18" fmla="*/ 16 w 98"/>
              <a:gd name="T19" fmla="*/ 110 h 133"/>
              <a:gd name="T20" fmla="*/ 19 w 98"/>
              <a:gd name="T21" fmla="*/ 109 h 133"/>
              <a:gd name="T22" fmla="*/ 49 w 98"/>
              <a:gd name="T23" fmla="*/ 109 h 133"/>
              <a:gd name="T24" fmla="*/ 49 w 98"/>
              <a:gd name="T25" fmla="*/ 49 h 133"/>
              <a:gd name="T26" fmla="*/ 31 w 98"/>
              <a:gd name="T27" fmla="*/ 49 h 133"/>
              <a:gd name="T28" fmla="*/ 25 w 98"/>
              <a:gd name="T29" fmla="*/ 45 h 133"/>
              <a:gd name="T30" fmla="*/ 26 w 98"/>
              <a:gd name="T31" fmla="*/ 39 h 133"/>
              <a:gd name="T32" fmla="*/ 56 w 98"/>
              <a:gd name="T33" fmla="*/ 2 h 133"/>
              <a:gd name="T34" fmla="*/ 61 w 98"/>
              <a:gd name="T35" fmla="*/ 0 h 133"/>
              <a:gd name="T36" fmla="*/ 66 w 98"/>
              <a:gd name="T37" fmla="*/ 2 h 133"/>
              <a:gd name="T38" fmla="*/ 96 w 98"/>
              <a:gd name="T39" fmla="*/ 39 h 133"/>
              <a:gd name="T40" fmla="*/ 97 w 98"/>
              <a:gd name="T41" fmla="*/ 4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33">
                <a:moveTo>
                  <a:pt x="97" y="45"/>
                </a:moveTo>
                <a:cubicBezTo>
                  <a:pt x="96" y="48"/>
                  <a:pt x="94" y="49"/>
                  <a:pt x="91" y="49"/>
                </a:cubicBezTo>
                <a:cubicBezTo>
                  <a:pt x="73" y="49"/>
                  <a:pt x="73" y="49"/>
                  <a:pt x="73" y="49"/>
                </a:cubicBezTo>
                <a:cubicBezTo>
                  <a:pt x="73" y="130"/>
                  <a:pt x="73" y="130"/>
                  <a:pt x="73" y="130"/>
                </a:cubicBezTo>
                <a:cubicBezTo>
                  <a:pt x="73" y="131"/>
                  <a:pt x="73" y="132"/>
                  <a:pt x="72" y="133"/>
                </a:cubicBezTo>
                <a:cubicBezTo>
                  <a:pt x="72" y="133"/>
                  <a:pt x="71" y="133"/>
                  <a:pt x="70" y="133"/>
                </a:cubicBezTo>
                <a:cubicBezTo>
                  <a:pt x="4" y="133"/>
                  <a:pt x="4" y="133"/>
                  <a:pt x="4" y="133"/>
                </a:cubicBezTo>
                <a:cubicBezTo>
                  <a:pt x="2" y="133"/>
                  <a:pt x="1" y="133"/>
                  <a:pt x="1" y="132"/>
                </a:cubicBezTo>
                <a:cubicBezTo>
                  <a:pt x="0" y="130"/>
                  <a:pt x="0" y="129"/>
                  <a:pt x="1" y="128"/>
                </a:cubicBezTo>
                <a:cubicBezTo>
                  <a:pt x="16" y="110"/>
                  <a:pt x="16" y="110"/>
                  <a:pt x="16" y="110"/>
                </a:cubicBezTo>
                <a:cubicBezTo>
                  <a:pt x="17" y="110"/>
                  <a:pt x="18" y="109"/>
                  <a:pt x="19" y="109"/>
                </a:cubicBezTo>
                <a:cubicBezTo>
                  <a:pt x="49" y="109"/>
                  <a:pt x="49" y="109"/>
                  <a:pt x="49" y="109"/>
                </a:cubicBezTo>
                <a:cubicBezTo>
                  <a:pt x="49" y="49"/>
                  <a:pt x="49" y="49"/>
                  <a:pt x="49" y="49"/>
                </a:cubicBezTo>
                <a:cubicBezTo>
                  <a:pt x="31" y="49"/>
                  <a:pt x="31" y="49"/>
                  <a:pt x="31" y="49"/>
                </a:cubicBezTo>
                <a:cubicBezTo>
                  <a:pt x="28" y="49"/>
                  <a:pt x="26" y="48"/>
                  <a:pt x="25" y="45"/>
                </a:cubicBezTo>
                <a:cubicBezTo>
                  <a:pt x="24" y="43"/>
                  <a:pt x="24" y="41"/>
                  <a:pt x="26" y="39"/>
                </a:cubicBezTo>
                <a:cubicBezTo>
                  <a:pt x="56" y="2"/>
                  <a:pt x="56" y="2"/>
                  <a:pt x="56" y="2"/>
                </a:cubicBezTo>
                <a:cubicBezTo>
                  <a:pt x="58" y="1"/>
                  <a:pt x="59" y="0"/>
                  <a:pt x="61" y="0"/>
                </a:cubicBezTo>
                <a:cubicBezTo>
                  <a:pt x="63" y="0"/>
                  <a:pt x="65" y="1"/>
                  <a:pt x="66" y="2"/>
                </a:cubicBezTo>
                <a:cubicBezTo>
                  <a:pt x="96" y="39"/>
                  <a:pt x="96" y="39"/>
                  <a:pt x="96" y="39"/>
                </a:cubicBezTo>
                <a:cubicBezTo>
                  <a:pt x="98" y="41"/>
                  <a:pt x="98" y="43"/>
                  <a:pt x="97" y="4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299" name="Freeform 300"/>
          <p:cNvSpPr>
            <a:spLocks/>
          </p:cNvSpPr>
          <p:nvPr/>
        </p:nvSpPr>
        <p:spPr bwMode="auto">
          <a:xfrm>
            <a:off x="6217186" y="4981843"/>
            <a:ext cx="135278" cy="185228"/>
          </a:xfrm>
          <a:custGeom>
            <a:avLst/>
            <a:gdLst>
              <a:gd name="T0" fmla="*/ 3 w 98"/>
              <a:gd name="T1" fmla="*/ 0 h 134"/>
              <a:gd name="T2" fmla="*/ 70 w 98"/>
              <a:gd name="T3" fmla="*/ 0 h 134"/>
              <a:gd name="T4" fmla="*/ 72 w 98"/>
              <a:gd name="T5" fmla="*/ 1 h 134"/>
              <a:gd name="T6" fmla="*/ 73 w 98"/>
              <a:gd name="T7" fmla="*/ 4 h 134"/>
              <a:gd name="T8" fmla="*/ 73 w 98"/>
              <a:gd name="T9" fmla="*/ 85 h 134"/>
              <a:gd name="T10" fmla="*/ 91 w 98"/>
              <a:gd name="T11" fmla="*/ 85 h 134"/>
              <a:gd name="T12" fmla="*/ 97 w 98"/>
              <a:gd name="T13" fmla="*/ 89 h 134"/>
              <a:gd name="T14" fmla="*/ 96 w 98"/>
              <a:gd name="T15" fmla="*/ 95 h 134"/>
              <a:gd name="T16" fmla="*/ 66 w 98"/>
              <a:gd name="T17" fmla="*/ 131 h 134"/>
              <a:gd name="T18" fmla="*/ 61 w 98"/>
              <a:gd name="T19" fmla="*/ 134 h 134"/>
              <a:gd name="T20" fmla="*/ 56 w 98"/>
              <a:gd name="T21" fmla="*/ 131 h 134"/>
              <a:gd name="T22" fmla="*/ 26 w 98"/>
              <a:gd name="T23" fmla="*/ 95 h 134"/>
              <a:gd name="T24" fmla="*/ 25 w 98"/>
              <a:gd name="T25" fmla="*/ 89 h 134"/>
              <a:gd name="T26" fmla="*/ 31 w 98"/>
              <a:gd name="T27" fmla="*/ 85 h 134"/>
              <a:gd name="T28" fmla="*/ 49 w 98"/>
              <a:gd name="T29" fmla="*/ 85 h 134"/>
              <a:gd name="T30" fmla="*/ 49 w 98"/>
              <a:gd name="T31" fmla="*/ 25 h 134"/>
              <a:gd name="T32" fmla="*/ 19 w 98"/>
              <a:gd name="T33" fmla="*/ 25 h 134"/>
              <a:gd name="T34" fmla="*/ 16 w 98"/>
              <a:gd name="T35" fmla="*/ 24 h 134"/>
              <a:gd name="T36" fmla="*/ 1 w 98"/>
              <a:gd name="T37" fmla="*/ 5 h 134"/>
              <a:gd name="T38" fmla="*/ 1 w 98"/>
              <a:gd name="T39" fmla="*/ 2 h 134"/>
              <a:gd name="T40" fmla="*/ 3 w 98"/>
              <a:gd name="T4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34">
                <a:moveTo>
                  <a:pt x="3" y="0"/>
                </a:moveTo>
                <a:cubicBezTo>
                  <a:pt x="70" y="0"/>
                  <a:pt x="70" y="0"/>
                  <a:pt x="70" y="0"/>
                </a:cubicBezTo>
                <a:cubicBezTo>
                  <a:pt x="71" y="0"/>
                  <a:pt x="72" y="1"/>
                  <a:pt x="72" y="1"/>
                </a:cubicBezTo>
                <a:cubicBezTo>
                  <a:pt x="73" y="2"/>
                  <a:pt x="73" y="3"/>
                  <a:pt x="73" y="4"/>
                </a:cubicBezTo>
                <a:cubicBezTo>
                  <a:pt x="73" y="85"/>
                  <a:pt x="73" y="85"/>
                  <a:pt x="73" y="85"/>
                </a:cubicBezTo>
                <a:cubicBezTo>
                  <a:pt x="91" y="85"/>
                  <a:pt x="91" y="85"/>
                  <a:pt x="91" y="85"/>
                </a:cubicBezTo>
                <a:cubicBezTo>
                  <a:pt x="94" y="85"/>
                  <a:pt x="96" y="86"/>
                  <a:pt x="97" y="89"/>
                </a:cubicBezTo>
                <a:cubicBezTo>
                  <a:pt x="98" y="91"/>
                  <a:pt x="98" y="93"/>
                  <a:pt x="96" y="95"/>
                </a:cubicBezTo>
                <a:cubicBezTo>
                  <a:pt x="66" y="131"/>
                  <a:pt x="66" y="131"/>
                  <a:pt x="66" y="131"/>
                </a:cubicBezTo>
                <a:cubicBezTo>
                  <a:pt x="64" y="133"/>
                  <a:pt x="63" y="134"/>
                  <a:pt x="61" y="134"/>
                </a:cubicBezTo>
                <a:cubicBezTo>
                  <a:pt x="59" y="134"/>
                  <a:pt x="57" y="133"/>
                  <a:pt x="56" y="131"/>
                </a:cubicBezTo>
                <a:cubicBezTo>
                  <a:pt x="26" y="95"/>
                  <a:pt x="26" y="95"/>
                  <a:pt x="26" y="95"/>
                </a:cubicBezTo>
                <a:cubicBezTo>
                  <a:pt x="24" y="93"/>
                  <a:pt x="24" y="91"/>
                  <a:pt x="25" y="89"/>
                </a:cubicBezTo>
                <a:cubicBezTo>
                  <a:pt x="26" y="86"/>
                  <a:pt x="28" y="85"/>
                  <a:pt x="31" y="85"/>
                </a:cubicBezTo>
                <a:cubicBezTo>
                  <a:pt x="49" y="85"/>
                  <a:pt x="49" y="85"/>
                  <a:pt x="49" y="85"/>
                </a:cubicBezTo>
                <a:cubicBezTo>
                  <a:pt x="49" y="25"/>
                  <a:pt x="49" y="25"/>
                  <a:pt x="49" y="25"/>
                </a:cubicBezTo>
                <a:cubicBezTo>
                  <a:pt x="19" y="25"/>
                  <a:pt x="19" y="25"/>
                  <a:pt x="19" y="25"/>
                </a:cubicBezTo>
                <a:cubicBezTo>
                  <a:pt x="18" y="25"/>
                  <a:pt x="17" y="24"/>
                  <a:pt x="16" y="24"/>
                </a:cubicBezTo>
                <a:cubicBezTo>
                  <a:pt x="1" y="5"/>
                  <a:pt x="1" y="5"/>
                  <a:pt x="1" y="5"/>
                </a:cubicBezTo>
                <a:cubicBezTo>
                  <a:pt x="0" y="5"/>
                  <a:pt x="0" y="3"/>
                  <a:pt x="1" y="2"/>
                </a:cubicBezTo>
                <a:cubicBezTo>
                  <a:pt x="1" y="1"/>
                  <a:pt x="2" y="0"/>
                  <a:pt x="3" y="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0" name="Freeform 301"/>
          <p:cNvSpPr>
            <a:spLocks noEditPoints="1"/>
          </p:cNvSpPr>
          <p:nvPr/>
        </p:nvSpPr>
        <p:spPr bwMode="auto">
          <a:xfrm>
            <a:off x="6410737" y="4965193"/>
            <a:ext cx="201877" cy="201877"/>
          </a:xfrm>
          <a:custGeom>
            <a:avLst/>
            <a:gdLst>
              <a:gd name="T0" fmla="*/ 146 w 146"/>
              <a:gd name="T1" fmla="*/ 28 h 146"/>
              <a:gd name="T2" fmla="*/ 146 w 146"/>
              <a:gd name="T3" fmla="*/ 118 h 146"/>
              <a:gd name="T4" fmla="*/ 138 w 146"/>
              <a:gd name="T5" fmla="*/ 138 h 146"/>
              <a:gd name="T6" fmla="*/ 118 w 146"/>
              <a:gd name="T7" fmla="*/ 146 h 146"/>
              <a:gd name="T8" fmla="*/ 28 w 146"/>
              <a:gd name="T9" fmla="*/ 146 h 146"/>
              <a:gd name="T10" fmla="*/ 8 w 146"/>
              <a:gd name="T11" fmla="*/ 138 h 146"/>
              <a:gd name="T12" fmla="*/ 0 w 146"/>
              <a:gd name="T13" fmla="*/ 118 h 146"/>
              <a:gd name="T14" fmla="*/ 0 w 146"/>
              <a:gd name="T15" fmla="*/ 28 h 146"/>
              <a:gd name="T16" fmla="*/ 8 w 146"/>
              <a:gd name="T17" fmla="*/ 8 h 146"/>
              <a:gd name="T18" fmla="*/ 28 w 146"/>
              <a:gd name="T19" fmla="*/ 0 h 146"/>
              <a:gd name="T20" fmla="*/ 118 w 146"/>
              <a:gd name="T21" fmla="*/ 0 h 146"/>
              <a:gd name="T22" fmla="*/ 138 w 146"/>
              <a:gd name="T23" fmla="*/ 8 h 146"/>
              <a:gd name="T24" fmla="*/ 146 w 146"/>
              <a:gd name="T25" fmla="*/ 28 h 146"/>
              <a:gd name="T26" fmla="*/ 65 w 146"/>
              <a:gd name="T27" fmla="*/ 111 h 146"/>
              <a:gd name="T28" fmla="*/ 123 w 146"/>
              <a:gd name="T29" fmla="*/ 53 h 146"/>
              <a:gd name="T30" fmla="*/ 125 w 146"/>
              <a:gd name="T31" fmla="*/ 49 h 146"/>
              <a:gd name="T32" fmla="*/ 123 w 146"/>
              <a:gd name="T33" fmla="*/ 44 h 146"/>
              <a:gd name="T34" fmla="*/ 113 w 146"/>
              <a:gd name="T35" fmla="*/ 35 h 146"/>
              <a:gd name="T36" fmla="*/ 109 w 146"/>
              <a:gd name="T37" fmla="*/ 33 h 146"/>
              <a:gd name="T38" fmla="*/ 105 w 146"/>
              <a:gd name="T39" fmla="*/ 35 h 146"/>
              <a:gd name="T40" fmla="*/ 61 w 146"/>
              <a:gd name="T41" fmla="*/ 79 h 146"/>
              <a:gd name="T42" fmla="*/ 41 w 146"/>
              <a:gd name="T43" fmla="*/ 59 h 146"/>
              <a:gd name="T44" fmla="*/ 37 w 146"/>
              <a:gd name="T45" fmla="*/ 57 h 146"/>
              <a:gd name="T46" fmla="*/ 32 w 146"/>
              <a:gd name="T47" fmla="*/ 59 h 146"/>
              <a:gd name="T48" fmla="*/ 23 w 146"/>
              <a:gd name="T49" fmla="*/ 69 h 146"/>
              <a:gd name="T50" fmla="*/ 21 w 146"/>
              <a:gd name="T51" fmla="*/ 73 h 146"/>
              <a:gd name="T52" fmla="*/ 23 w 146"/>
              <a:gd name="T53" fmla="*/ 77 h 146"/>
              <a:gd name="T54" fmla="*/ 57 w 146"/>
              <a:gd name="T55" fmla="*/ 111 h 146"/>
              <a:gd name="T56" fmla="*/ 61 w 146"/>
              <a:gd name="T57" fmla="*/ 113 h 146"/>
              <a:gd name="T58" fmla="*/ 65 w 146"/>
              <a:gd name="T59"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6" y="28"/>
                </a:moveTo>
                <a:cubicBezTo>
                  <a:pt x="146" y="118"/>
                  <a:pt x="146" y="118"/>
                  <a:pt x="146" y="118"/>
                </a:cubicBezTo>
                <a:cubicBezTo>
                  <a:pt x="146" y="126"/>
                  <a:pt x="143" y="132"/>
                  <a:pt x="138" y="138"/>
                </a:cubicBezTo>
                <a:cubicBezTo>
                  <a:pt x="132" y="143"/>
                  <a:pt x="126" y="146"/>
                  <a:pt x="118" y="146"/>
                </a:cubicBezTo>
                <a:cubicBezTo>
                  <a:pt x="28" y="146"/>
                  <a:pt x="28" y="146"/>
                  <a:pt x="28"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8" y="0"/>
                </a:cubicBezTo>
                <a:cubicBezTo>
                  <a:pt x="118" y="0"/>
                  <a:pt x="118" y="0"/>
                  <a:pt x="118" y="0"/>
                </a:cubicBezTo>
                <a:cubicBezTo>
                  <a:pt x="126" y="0"/>
                  <a:pt x="132" y="3"/>
                  <a:pt x="138" y="8"/>
                </a:cubicBezTo>
                <a:cubicBezTo>
                  <a:pt x="143" y="14"/>
                  <a:pt x="146" y="20"/>
                  <a:pt x="146" y="28"/>
                </a:cubicBezTo>
                <a:close/>
                <a:moveTo>
                  <a:pt x="65" y="111"/>
                </a:moveTo>
                <a:cubicBezTo>
                  <a:pt x="123" y="53"/>
                  <a:pt x="123" y="53"/>
                  <a:pt x="123" y="53"/>
                </a:cubicBezTo>
                <a:cubicBezTo>
                  <a:pt x="124" y="52"/>
                  <a:pt x="125" y="50"/>
                  <a:pt x="125" y="49"/>
                </a:cubicBezTo>
                <a:cubicBezTo>
                  <a:pt x="125" y="47"/>
                  <a:pt x="124" y="46"/>
                  <a:pt x="123" y="44"/>
                </a:cubicBezTo>
                <a:cubicBezTo>
                  <a:pt x="113" y="35"/>
                  <a:pt x="113" y="35"/>
                  <a:pt x="113" y="35"/>
                </a:cubicBezTo>
                <a:cubicBezTo>
                  <a:pt x="112" y="34"/>
                  <a:pt x="111" y="33"/>
                  <a:pt x="109" y="33"/>
                </a:cubicBezTo>
                <a:cubicBezTo>
                  <a:pt x="108" y="33"/>
                  <a:pt x="106" y="34"/>
                  <a:pt x="105" y="35"/>
                </a:cubicBezTo>
                <a:cubicBezTo>
                  <a:pt x="61" y="79"/>
                  <a:pt x="61" y="79"/>
                  <a:pt x="61" y="79"/>
                </a:cubicBezTo>
                <a:cubicBezTo>
                  <a:pt x="41" y="59"/>
                  <a:pt x="41" y="59"/>
                  <a:pt x="41" y="59"/>
                </a:cubicBezTo>
                <a:cubicBezTo>
                  <a:pt x="40" y="58"/>
                  <a:pt x="38" y="57"/>
                  <a:pt x="37" y="57"/>
                </a:cubicBezTo>
                <a:cubicBezTo>
                  <a:pt x="35" y="57"/>
                  <a:pt x="34" y="58"/>
                  <a:pt x="32" y="59"/>
                </a:cubicBezTo>
                <a:cubicBezTo>
                  <a:pt x="23" y="69"/>
                  <a:pt x="23" y="69"/>
                  <a:pt x="23" y="69"/>
                </a:cubicBezTo>
                <a:cubicBezTo>
                  <a:pt x="22" y="70"/>
                  <a:pt x="21" y="71"/>
                  <a:pt x="21" y="73"/>
                </a:cubicBezTo>
                <a:cubicBezTo>
                  <a:pt x="21" y="75"/>
                  <a:pt x="22" y="76"/>
                  <a:pt x="23" y="77"/>
                </a:cubicBezTo>
                <a:cubicBezTo>
                  <a:pt x="57" y="111"/>
                  <a:pt x="57" y="111"/>
                  <a:pt x="57" y="111"/>
                </a:cubicBezTo>
                <a:cubicBezTo>
                  <a:pt x="58" y="112"/>
                  <a:pt x="59" y="113"/>
                  <a:pt x="61" y="113"/>
                </a:cubicBezTo>
                <a:cubicBezTo>
                  <a:pt x="62" y="113"/>
                  <a:pt x="64" y="112"/>
                  <a:pt x="65" y="1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1" name="Freeform 302"/>
          <p:cNvSpPr>
            <a:spLocks noEditPoints="1"/>
          </p:cNvSpPr>
          <p:nvPr/>
        </p:nvSpPr>
        <p:spPr bwMode="auto">
          <a:xfrm>
            <a:off x="6672969"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51 w 145"/>
              <a:gd name="T27" fmla="*/ 121 h 146"/>
              <a:gd name="T28" fmla="*/ 102 w 145"/>
              <a:gd name="T29" fmla="*/ 70 h 146"/>
              <a:gd name="T30" fmla="*/ 75 w 145"/>
              <a:gd name="T31" fmla="*/ 43 h 146"/>
              <a:gd name="T32" fmla="*/ 24 w 145"/>
              <a:gd name="T33" fmla="*/ 94 h 146"/>
              <a:gd name="T34" fmla="*/ 24 w 145"/>
              <a:gd name="T35" fmla="*/ 121 h 146"/>
              <a:gd name="T36" fmla="*/ 51 w 145"/>
              <a:gd name="T37" fmla="*/ 121 h 146"/>
              <a:gd name="T38" fmla="*/ 38 w 145"/>
              <a:gd name="T39" fmla="*/ 93 h 146"/>
              <a:gd name="T40" fmla="*/ 52 w 145"/>
              <a:gd name="T41" fmla="*/ 107 h 146"/>
              <a:gd name="T42" fmla="*/ 47 w 145"/>
              <a:gd name="T43" fmla="*/ 112 h 146"/>
              <a:gd name="T44" fmla="*/ 42 w 145"/>
              <a:gd name="T45" fmla="*/ 112 h 146"/>
              <a:gd name="T46" fmla="*/ 42 w 145"/>
              <a:gd name="T47" fmla="*/ 103 h 146"/>
              <a:gd name="T48" fmla="*/ 33 w 145"/>
              <a:gd name="T49" fmla="*/ 103 h 146"/>
              <a:gd name="T50" fmla="*/ 33 w 145"/>
              <a:gd name="T51" fmla="*/ 98 h 146"/>
              <a:gd name="T52" fmla="*/ 38 w 145"/>
              <a:gd name="T53" fmla="*/ 93 h 146"/>
              <a:gd name="T54" fmla="*/ 77 w 145"/>
              <a:gd name="T55" fmla="*/ 56 h 146"/>
              <a:gd name="T56" fmla="*/ 77 w 145"/>
              <a:gd name="T57" fmla="*/ 59 h 146"/>
              <a:gd name="T58" fmla="*/ 49 w 145"/>
              <a:gd name="T59" fmla="*/ 86 h 146"/>
              <a:gd name="T60" fmla="*/ 46 w 145"/>
              <a:gd name="T61" fmla="*/ 87 h 146"/>
              <a:gd name="T62" fmla="*/ 47 w 145"/>
              <a:gd name="T63" fmla="*/ 84 h 146"/>
              <a:gd name="T64" fmla="*/ 74 w 145"/>
              <a:gd name="T65" fmla="*/ 56 h 146"/>
              <a:gd name="T66" fmla="*/ 77 w 145"/>
              <a:gd name="T67" fmla="*/ 56 h 146"/>
              <a:gd name="T68" fmla="*/ 109 w 145"/>
              <a:gd name="T69" fmla="*/ 64 h 146"/>
              <a:gd name="T70" fmla="*/ 117 w 145"/>
              <a:gd name="T71" fmla="*/ 55 h 146"/>
              <a:gd name="T72" fmla="*/ 120 w 145"/>
              <a:gd name="T73" fmla="*/ 49 h 146"/>
              <a:gd name="T74" fmla="*/ 117 w 145"/>
              <a:gd name="T75" fmla="*/ 42 h 146"/>
              <a:gd name="T76" fmla="*/ 103 w 145"/>
              <a:gd name="T77" fmla="*/ 28 h 146"/>
              <a:gd name="T78" fmla="*/ 96 w 145"/>
              <a:gd name="T79" fmla="*/ 25 h 146"/>
              <a:gd name="T80" fmla="*/ 90 w 145"/>
              <a:gd name="T81" fmla="*/ 28 h 146"/>
              <a:gd name="T82" fmla="*/ 81 w 145"/>
              <a:gd name="T83" fmla="*/ 37 h 146"/>
              <a:gd name="T84" fmla="*/ 109 w 145"/>
              <a:gd name="T85" fmla="*/ 6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19" y="146"/>
                  <a:pt x="13" y="143"/>
                  <a:pt x="8" y="138"/>
                </a:cubicBezTo>
                <a:cubicBezTo>
                  <a:pt x="2" y="132"/>
                  <a:pt x="0" y="126"/>
                  <a:pt x="0" y="118"/>
                </a:cubicBezTo>
                <a:cubicBezTo>
                  <a:pt x="0" y="28"/>
                  <a:pt x="0" y="28"/>
                  <a:pt x="0" y="28"/>
                </a:cubicBezTo>
                <a:cubicBezTo>
                  <a:pt x="0" y="20"/>
                  <a:pt x="2" y="14"/>
                  <a:pt x="8" y="8"/>
                </a:cubicBezTo>
                <a:cubicBezTo>
                  <a:pt x="13" y="3"/>
                  <a:pt x="19" y="0"/>
                  <a:pt x="27" y="0"/>
                </a:cubicBezTo>
                <a:cubicBezTo>
                  <a:pt x="118" y="0"/>
                  <a:pt x="118" y="0"/>
                  <a:pt x="118" y="0"/>
                </a:cubicBezTo>
                <a:cubicBezTo>
                  <a:pt x="125" y="0"/>
                  <a:pt x="132" y="3"/>
                  <a:pt x="137" y="8"/>
                </a:cubicBezTo>
                <a:cubicBezTo>
                  <a:pt x="142" y="14"/>
                  <a:pt x="145" y="20"/>
                  <a:pt x="145" y="28"/>
                </a:cubicBezTo>
                <a:close/>
                <a:moveTo>
                  <a:pt x="51" y="121"/>
                </a:moveTo>
                <a:cubicBezTo>
                  <a:pt x="102" y="70"/>
                  <a:pt x="102" y="70"/>
                  <a:pt x="102" y="70"/>
                </a:cubicBezTo>
                <a:cubicBezTo>
                  <a:pt x="75" y="43"/>
                  <a:pt x="75" y="43"/>
                  <a:pt x="75" y="43"/>
                </a:cubicBezTo>
                <a:cubicBezTo>
                  <a:pt x="24" y="94"/>
                  <a:pt x="24" y="94"/>
                  <a:pt x="24" y="94"/>
                </a:cubicBezTo>
                <a:cubicBezTo>
                  <a:pt x="24" y="121"/>
                  <a:pt x="24" y="121"/>
                  <a:pt x="24" y="121"/>
                </a:cubicBezTo>
                <a:lnTo>
                  <a:pt x="51" y="121"/>
                </a:lnTo>
                <a:close/>
                <a:moveTo>
                  <a:pt x="38" y="93"/>
                </a:moveTo>
                <a:cubicBezTo>
                  <a:pt x="52" y="107"/>
                  <a:pt x="52" y="107"/>
                  <a:pt x="52" y="107"/>
                </a:cubicBezTo>
                <a:cubicBezTo>
                  <a:pt x="47" y="112"/>
                  <a:pt x="47" y="112"/>
                  <a:pt x="47" y="112"/>
                </a:cubicBezTo>
                <a:cubicBezTo>
                  <a:pt x="42" y="112"/>
                  <a:pt x="42" y="112"/>
                  <a:pt x="42" y="112"/>
                </a:cubicBezTo>
                <a:cubicBezTo>
                  <a:pt x="42" y="103"/>
                  <a:pt x="42" y="103"/>
                  <a:pt x="42" y="103"/>
                </a:cubicBezTo>
                <a:cubicBezTo>
                  <a:pt x="33" y="103"/>
                  <a:pt x="33" y="103"/>
                  <a:pt x="33" y="103"/>
                </a:cubicBezTo>
                <a:cubicBezTo>
                  <a:pt x="33" y="98"/>
                  <a:pt x="33" y="98"/>
                  <a:pt x="33" y="98"/>
                </a:cubicBezTo>
                <a:lnTo>
                  <a:pt x="38" y="93"/>
                </a:lnTo>
                <a:close/>
                <a:moveTo>
                  <a:pt x="77" y="56"/>
                </a:moveTo>
                <a:cubicBezTo>
                  <a:pt x="78" y="57"/>
                  <a:pt x="78" y="58"/>
                  <a:pt x="77" y="59"/>
                </a:cubicBezTo>
                <a:cubicBezTo>
                  <a:pt x="49" y="86"/>
                  <a:pt x="49" y="86"/>
                  <a:pt x="49" y="86"/>
                </a:cubicBezTo>
                <a:cubicBezTo>
                  <a:pt x="48" y="88"/>
                  <a:pt x="47" y="88"/>
                  <a:pt x="46" y="87"/>
                </a:cubicBezTo>
                <a:cubicBezTo>
                  <a:pt x="45" y="86"/>
                  <a:pt x="46" y="85"/>
                  <a:pt x="47" y="84"/>
                </a:cubicBezTo>
                <a:cubicBezTo>
                  <a:pt x="74" y="56"/>
                  <a:pt x="74" y="56"/>
                  <a:pt x="74" y="56"/>
                </a:cubicBezTo>
                <a:cubicBezTo>
                  <a:pt x="75" y="55"/>
                  <a:pt x="76" y="55"/>
                  <a:pt x="77" y="56"/>
                </a:cubicBezTo>
                <a:close/>
                <a:moveTo>
                  <a:pt x="109" y="64"/>
                </a:moveTo>
                <a:cubicBezTo>
                  <a:pt x="117" y="55"/>
                  <a:pt x="117" y="55"/>
                  <a:pt x="117" y="55"/>
                </a:cubicBezTo>
                <a:cubicBezTo>
                  <a:pt x="119" y="53"/>
                  <a:pt x="120" y="51"/>
                  <a:pt x="120" y="49"/>
                </a:cubicBezTo>
                <a:cubicBezTo>
                  <a:pt x="120" y="46"/>
                  <a:pt x="119" y="44"/>
                  <a:pt x="117" y="42"/>
                </a:cubicBezTo>
                <a:cubicBezTo>
                  <a:pt x="103" y="28"/>
                  <a:pt x="103" y="28"/>
                  <a:pt x="103" y="28"/>
                </a:cubicBezTo>
                <a:cubicBezTo>
                  <a:pt x="101" y="26"/>
                  <a:pt x="99" y="25"/>
                  <a:pt x="96" y="25"/>
                </a:cubicBezTo>
                <a:cubicBezTo>
                  <a:pt x="94" y="25"/>
                  <a:pt x="92" y="26"/>
                  <a:pt x="90" y="28"/>
                </a:cubicBezTo>
                <a:cubicBezTo>
                  <a:pt x="81" y="37"/>
                  <a:pt x="81" y="37"/>
                  <a:pt x="81" y="37"/>
                </a:cubicBezTo>
                <a:lnTo>
                  <a:pt x="109" y="6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2" name="Freeform 303"/>
          <p:cNvSpPr>
            <a:spLocks noEditPoints="1"/>
          </p:cNvSpPr>
          <p:nvPr/>
        </p:nvSpPr>
        <p:spPr bwMode="auto">
          <a:xfrm>
            <a:off x="6931038"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76 h 146"/>
              <a:gd name="T28" fmla="*/ 121 w 145"/>
              <a:gd name="T29" fmla="*/ 31 h 146"/>
              <a:gd name="T30" fmla="*/ 119 w 145"/>
              <a:gd name="T31" fmla="*/ 26 h 146"/>
              <a:gd name="T32" fmla="*/ 115 w 145"/>
              <a:gd name="T33" fmla="*/ 25 h 146"/>
              <a:gd name="T34" fmla="*/ 70 w 145"/>
              <a:gd name="T35" fmla="*/ 25 h 146"/>
              <a:gd name="T36" fmla="*/ 64 w 145"/>
              <a:gd name="T37" fmla="*/ 28 h 146"/>
              <a:gd name="T38" fmla="*/ 65 w 145"/>
              <a:gd name="T39" fmla="*/ 35 h 146"/>
              <a:gd name="T40" fmla="*/ 79 w 145"/>
              <a:gd name="T41" fmla="*/ 48 h 146"/>
              <a:gd name="T42" fmla="*/ 28 w 145"/>
              <a:gd name="T43" fmla="*/ 99 h 146"/>
              <a:gd name="T44" fmla="*/ 27 w 145"/>
              <a:gd name="T45" fmla="*/ 103 h 146"/>
              <a:gd name="T46" fmla="*/ 28 w 145"/>
              <a:gd name="T47" fmla="*/ 107 h 146"/>
              <a:gd name="T48" fmla="*/ 38 w 145"/>
              <a:gd name="T49" fmla="*/ 117 h 146"/>
              <a:gd name="T50" fmla="*/ 42 w 145"/>
              <a:gd name="T51" fmla="*/ 119 h 146"/>
              <a:gd name="T52" fmla="*/ 47 w 145"/>
              <a:gd name="T53" fmla="*/ 117 h 146"/>
              <a:gd name="T54" fmla="*/ 97 w 145"/>
              <a:gd name="T55" fmla="*/ 67 h 146"/>
              <a:gd name="T56" fmla="*/ 111 w 145"/>
              <a:gd name="T57" fmla="*/ 80 h 146"/>
              <a:gd name="T58" fmla="*/ 115 w 145"/>
              <a:gd name="T59" fmla="*/ 82 h 146"/>
              <a:gd name="T60" fmla="*/ 117 w 145"/>
              <a:gd name="T61" fmla="*/ 82 h 146"/>
              <a:gd name="T62" fmla="*/ 121 w 145"/>
              <a:gd name="T63" fmla="*/ 7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5" y="0"/>
                  <a:pt x="132" y="3"/>
                  <a:pt x="137" y="8"/>
                </a:cubicBezTo>
                <a:cubicBezTo>
                  <a:pt x="142" y="14"/>
                  <a:pt x="145" y="20"/>
                  <a:pt x="145" y="28"/>
                </a:cubicBezTo>
                <a:close/>
                <a:moveTo>
                  <a:pt x="121" y="76"/>
                </a:moveTo>
                <a:cubicBezTo>
                  <a:pt x="121" y="31"/>
                  <a:pt x="121" y="31"/>
                  <a:pt x="121" y="31"/>
                </a:cubicBezTo>
                <a:cubicBezTo>
                  <a:pt x="121" y="29"/>
                  <a:pt x="120" y="28"/>
                  <a:pt x="119" y="26"/>
                </a:cubicBezTo>
                <a:cubicBezTo>
                  <a:pt x="118" y="25"/>
                  <a:pt x="117" y="25"/>
                  <a:pt x="115" y="25"/>
                </a:cubicBezTo>
                <a:cubicBezTo>
                  <a:pt x="70" y="25"/>
                  <a:pt x="70" y="25"/>
                  <a:pt x="70" y="25"/>
                </a:cubicBezTo>
                <a:cubicBezTo>
                  <a:pt x="67" y="25"/>
                  <a:pt x="65" y="26"/>
                  <a:pt x="64" y="28"/>
                </a:cubicBezTo>
                <a:cubicBezTo>
                  <a:pt x="63" y="31"/>
                  <a:pt x="63" y="33"/>
                  <a:pt x="65" y="35"/>
                </a:cubicBezTo>
                <a:cubicBezTo>
                  <a:pt x="79" y="48"/>
                  <a:pt x="79" y="48"/>
                  <a:pt x="79" y="48"/>
                </a:cubicBezTo>
                <a:cubicBezTo>
                  <a:pt x="28" y="99"/>
                  <a:pt x="28" y="99"/>
                  <a:pt x="28" y="99"/>
                </a:cubicBezTo>
                <a:cubicBezTo>
                  <a:pt x="27" y="100"/>
                  <a:pt x="27" y="102"/>
                  <a:pt x="27" y="103"/>
                </a:cubicBezTo>
                <a:cubicBezTo>
                  <a:pt x="27" y="105"/>
                  <a:pt x="27" y="106"/>
                  <a:pt x="28" y="107"/>
                </a:cubicBezTo>
                <a:cubicBezTo>
                  <a:pt x="38" y="117"/>
                  <a:pt x="38" y="117"/>
                  <a:pt x="38" y="117"/>
                </a:cubicBezTo>
                <a:cubicBezTo>
                  <a:pt x="39" y="118"/>
                  <a:pt x="41" y="119"/>
                  <a:pt x="42" y="119"/>
                </a:cubicBezTo>
                <a:cubicBezTo>
                  <a:pt x="44" y="119"/>
                  <a:pt x="45" y="118"/>
                  <a:pt x="47" y="117"/>
                </a:cubicBezTo>
                <a:cubicBezTo>
                  <a:pt x="97" y="67"/>
                  <a:pt x="97" y="67"/>
                  <a:pt x="97" y="67"/>
                </a:cubicBezTo>
                <a:cubicBezTo>
                  <a:pt x="111" y="80"/>
                  <a:pt x="111" y="80"/>
                  <a:pt x="111" y="80"/>
                </a:cubicBezTo>
                <a:cubicBezTo>
                  <a:pt x="112" y="81"/>
                  <a:pt x="113" y="82"/>
                  <a:pt x="115" y="82"/>
                </a:cubicBezTo>
                <a:cubicBezTo>
                  <a:pt x="116" y="82"/>
                  <a:pt x="116" y="82"/>
                  <a:pt x="117" y="82"/>
                </a:cubicBezTo>
                <a:cubicBezTo>
                  <a:pt x="120" y="80"/>
                  <a:pt x="121" y="79"/>
                  <a:pt x="121" y="7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3" name="Freeform 304"/>
          <p:cNvSpPr>
            <a:spLocks noEditPoints="1"/>
          </p:cNvSpPr>
          <p:nvPr/>
        </p:nvSpPr>
        <p:spPr bwMode="auto">
          <a:xfrm>
            <a:off x="7191187"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95 w 145"/>
              <a:gd name="T27" fmla="*/ 92 h 146"/>
              <a:gd name="T28" fmla="*/ 129 w 145"/>
              <a:gd name="T29" fmla="*/ 59 h 146"/>
              <a:gd name="T30" fmla="*/ 130 w 145"/>
              <a:gd name="T31" fmla="*/ 55 h 146"/>
              <a:gd name="T32" fmla="*/ 129 w 145"/>
              <a:gd name="T33" fmla="*/ 51 h 146"/>
              <a:gd name="T34" fmla="*/ 95 w 145"/>
              <a:gd name="T35" fmla="*/ 17 h 146"/>
              <a:gd name="T36" fmla="*/ 89 w 145"/>
              <a:gd name="T37" fmla="*/ 16 h 146"/>
              <a:gd name="T38" fmla="*/ 85 w 145"/>
              <a:gd name="T39" fmla="*/ 21 h 146"/>
              <a:gd name="T40" fmla="*/ 85 w 145"/>
              <a:gd name="T41" fmla="*/ 37 h 146"/>
              <a:gd name="T42" fmla="*/ 65 w 145"/>
              <a:gd name="T43" fmla="*/ 38 h 146"/>
              <a:gd name="T44" fmla="*/ 49 w 145"/>
              <a:gd name="T45" fmla="*/ 43 h 146"/>
              <a:gd name="T46" fmla="*/ 38 w 145"/>
              <a:gd name="T47" fmla="*/ 51 h 146"/>
              <a:gd name="T48" fmla="*/ 31 w 145"/>
              <a:gd name="T49" fmla="*/ 60 h 146"/>
              <a:gd name="T50" fmla="*/ 27 w 145"/>
              <a:gd name="T51" fmla="*/ 70 h 146"/>
              <a:gd name="T52" fmla="*/ 25 w 145"/>
              <a:gd name="T53" fmla="*/ 81 h 146"/>
              <a:gd name="T54" fmla="*/ 24 w 145"/>
              <a:gd name="T55" fmla="*/ 91 h 146"/>
              <a:gd name="T56" fmla="*/ 40 w 145"/>
              <a:gd name="T57" fmla="*/ 129 h 146"/>
              <a:gd name="T58" fmla="*/ 43 w 145"/>
              <a:gd name="T59" fmla="*/ 130 h 146"/>
              <a:gd name="T60" fmla="*/ 44 w 145"/>
              <a:gd name="T61" fmla="*/ 130 h 146"/>
              <a:gd name="T62" fmla="*/ 46 w 145"/>
              <a:gd name="T63" fmla="*/ 127 h 146"/>
              <a:gd name="T64" fmla="*/ 51 w 145"/>
              <a:gd name="T65" fmla="*/ 82 h 146"/>
              <a:gd name="T66" fmla="*/ 64 w 145"/>
              <a:gd name="T67" fmla="*/ 75 h 146"/>
              <a:gd name="T68" fmla="*/ 85 w 145"/>
              <a:gd name="T69" fmla="*/ 73 h 146"/>
              <a:gd name="T70" fmla="*/ 85 w 145"/>
              <a:gd name="T71" fmla="*/ 88 h 146"/>
              <a:gd name="T72" fmla="*/ 89 w 145"/>
              <a:gd name="T73" fmla="*/ 94 h 146"/>
              <a:gd name="T74" fmla="*/ 91 w 145"/>
              <a:gd name="T75" fmla="*/ 94 h 146"/>
              <a:gd name="T76" fmla="*/ 95 w 145"/>
              <a:gd name="T77"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7" y="0"/>
                </a:cubicBezTo>
                <a:cubicBezTo>
                  <a:pt x="118" y="0"/>
                  <a:pt x="118" y="0"/>
                  <a:pt x="118" y="0"/>
                </a:cubicBezTo>
                <a:cubicBezTo>
                  <a:pt x="126" y="0"/>
                  <a:pt x="132" y="3"/>
                  <a:pt x="137" y="8"/>
                </a:cubicBezTo>
                <a:cubicBezTo>
                  <a:pt x="143" y="14"/>
                  <a:pt x="145" y="20"/>
                  <a:pt x="145" y="28"/>
                </a:cubicBezTo>
                <a:close/>
                <a:moveTo>
                  <a:pt x="95" y="92"/>
                </a:moveTo>
                <a:cubicBezTo>
                  <a:pt x="129" y="59"/>
                  <a:pt x="129" y="59"/>
                  <a:pt x="129" y="59"/>
                </a:cubicBezTo>
                <a:cubicBezTo>
                  <a:pt x="130" y="58"/>
                  <a:pt x="130" y="56"/>
                  <a:pt x="130" y="55"/>
                </a:cubicBezTo>
                <a:cubicBezTo>
                  <a:pt x="130" y="53"/>
                  <a:pt x="130" y="52"/>
                  <a:pt x="129" y="51"/>
                </a:cubicBezTo>
                <a:cubicBezTo>
                  <a:pt x="95" y="17"/>
                  <a:pt x="95" y="17"/>
                  <a:pt x="95" y="17"/>
                </a:cubicBezTo>
                <a:cubicBezTo>
                  <a:pt x="93" y="15"/>
                  <a:pt x="91" y="15"/>
                  <a:pt x="89" y="16"/>
                </a:cubicBezTo>
                <a:cubicBezTo>
                  <a:pt x="86" y="17"/>
                  <a:pt x="85" y="19"/>
                  <a:pt x="85" y="21"/>
                </a:cubicBezTo>
                <a:cubicBezTo>
                  <a:pt x="85" y="37"/>
                  <a:pt x="85" y="37"/>
                  <a:pt x="85" y="37"/>
                </a:cubicBezTo>
                <a:cubicBezTo>
                  <a:pt x="77" y="37"/>
                  <a:pt x="71" y="37"/>
                  <a:pt x="65" y="38"/>
                </a:cubicBezTo>
                <a:cubicBezTo>
                  <a:pt x="58" y="40"/>
                  <a:pt x="53" y="41"/>
                  <a:pt x="49" y="43"/>
                </a:cubicBezTo>
                <a:cubicBezTo>
                  <a:pt x="45" y="45"/>
                  <a:pt x="41" y="48"/>
                  <a:pt x="38" y="51"/>
                </a:cubicBezTo>
                <a:cubicBezTo>
                  <a:pt x="35" y="54"/>
                  <a:pt x="33" y="57"/>
                  <a:pt x="31" y="60"/>
                </a:cubicBezTo>
                <a:cubicBezTo>
                  <a:pt x="29" y="63"/>
                  <a:pt x="28" y="66"/>
                  <a:pt x="27" y="70"/>
                </a:cubicBezTo>
                <a:cubicBezTo>
                  <a:pt x="26" y="74"/>
                  <a:pt x="25" y="77"/>
                  <a:pt x="25" y="81"/>
                </a:cubicBezTo>
                <a:cubicBezTo>
                  <a:pt x="25" y="84"/>
                  <a:pt x="24" y="87"/>
                  <a:pt x="24" y="91"/>
                </a:cubicBezTo>
                <a:cubicBezTo>
                  <a:pt x="24" y="102"/>
                  <a:pt x="30" y="115"/>
                  <a:pt x="40" y="129"/>
                </a:cubicBezTo>
                <a:cubicBezTo>
                  <a:pt x="41" y="130"/>
                  <a:pt x="42" y="130"/>
                  <a:pt x="43" y="130"/>
                </a:cubicBezTo>
                <a:cubicBezTo>
                  <a:pt x="43" y="130"/>
                  <a:pt x="43" y="130"/>
                  <a:pt x="44" y="130"/>
                </a:cubicBezTo>
                <a:cubicBezTo>
                  <a:pt x="45" y="130"/>
                  <a:pt x="46" y="129"/>
                  <a:pt x="46" y="127"/>
                </a:cubicBezTo>
                <a:cubicBezTo>
                  <a:pt x="43" y="105"/>
                  <a:pt x="45" y="90"/>
                  <a:pt x="51" y="82"/>
                </a:cubicBezTo>
                <a:cubicBezTo>
                  <a:pt x="54" y="79"/>
                  <a:pt x="58" y="77"/>
                  <a:pt x="64" y="75"/>
                </a:cubicBezTo>
                <a:cubicBezTo>
                  <a:pt x="69" y="74"/>
                  <a:pt x="76" y="73"/>
                  <a:pt x="85" y="73"/>
                </a:cubicBezTo>
                <a:cubicBezTo>
                  <a:pt x="85" y="88"/>
                  <a:pt x="85" y="88"/>
                  <a:pt x="85" y="88"/>
                </a:cubicBezTo>
                <a:cubicBezTo>
                  <a:pt x="85" y="91"/>
                  <a:pt x="86" y="93"/>
                  <a:pt x="89" y="94"/>
                </a:cubicBezTo>
                <a:cubicBezTo>
                  <a:pt x="89" y="94"/>
                  <a:pt x="90" y="94"/>
                  <a:pt x="91" y="94"/>
                </a:cubicBezTo>
                <a:cubicBezTo>
                  <a:pt x="93" y="94"/>
                  <a:pt x="94" y="94"/>
                  <a:pt x="95" y="9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4" name="Freeform 305"/>
          <p:cNvSpPr>
            <a:spLocks noEditPoints="1"/>
          </p:cNvSpPr>
          <p:nvPr/>
        </p:nvSpPr>
        <p:spPr bwMode="auto">
          <a:xfrm>
            <a:off x="7451337" y="4965193"/>
            <a:ext cx="199795"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6 h 146"/>
              <a:gd name="T18" fmla="*/ 36 w 145"/>
              <a:gd name="T19" fmla="*/ 10 h 146"/>
              <a:gd name="T20" fmla="*/ 72 w 145"/>
              <a:gd name="T21" fmla="*/ 0 h 146"/>
              <a:gd name="T22" fmla="*/ 109 w 145"/>
              <a:gd name="T23" fmla="*/ 10 h 146"/>
              <a:gd name="T24" fmla="*/ 135 w 145"/>
              <a:gd name="T25" fmla="*/ 36 h 146"/>
              <a:gd name="T26" fmla="*/ 117 w 145"/>
              <a:gd name="T27" fmla="*/ 99 h 146"/>
              <a:gd name="T28" fmla="*/ 124 w 145"/>
              <a:gd name="T29" fmla="*/ 73 h 146"/>
              <a:gd name="T30" fmla="*/ 117 w 145"/>
              <a:gd name="T31" fmla="*/ 47 h 146"/>
              <a:gd name="T32" fmla="*/ 98 w 145"/>
              <a:gd name="T33" fmla="*/ 28 h 146"/>
              <a:gd name="T34" fmla="*/ 72 w 145"/>
              <a:gd name="T35" fmla="*/ 21 h 146"/>
              <a:gd name="T36" fmla="*/ 46 w 145"/>
              <a:gd name="T37" fmla="*/ 28 h 146"/>
              <a:gd name="T38" fmla="*/ 28 w 145"/>
              <a:gd name="T39" fmla="*/ 47 h 146"/>
              <a:gd name="T40" fmla="*/ 21 w 145"/>
              <a:gd name="T41" fmla="*/ 73 h 146"/>
              <a:gd name="T42" fmla="*/ 28 w 145"/>
              <a:gd name="T43" fmla="*/ 99 h 146"/>
              <a:gd name="T44" fmla="*/ 46 w 145"/>
              <a:gd name="T45" fmla="*/ 117 h 146"/>
              <a:gd name="T46" fmla="*/ 72 w 145"/>
              <a:gd name="T47" fmla="*/ 124 h 146"/>
              <a:gd name="T48" fmla="*/ 98 w 145"/>
              <a:gd name="T49" fmla="*/ 117 h 146"/>
              <a:gd name="T50" fmla="*/ 117 w 145"/>
              <a:gd name="T51" fmla="*/ 99 h 146"/>
              <a:gd name="T52" fmla="*/ 96 w 145"/>
              <a:gd name="T53" fmla="*/ 35 h 146"/>
              <a:gd name="T54" fmla="*/ 96 w 145"/>
              <a:gd name="T55" fmla="*/ 86 h 146"/>
              <a:gd name="T56" fmla="*/ 48 w 145"/>
              <a:gd name="T57" fmla="*/ 111 h 146"/>
              <a:gd name="T58" fmla="*/ 48 w 145"/>
              <a:gd name="T59" fmla="*/ 59 h 146"/>
              <a:gd name="T60" fmla="*/ 96 w 145"/>
              <a:gd name="T61" fmla="*/ 35 h 146"/>
              <a:gd name="T62" fmla="*/ 60 w 145"/>
              <a:gd name="T63" fmla="*/ 91 h 146"/>
              <a:gd name="T64" fmla="*/ 84 w 145"/>
              <a:gd name="T65" fmla="*/ 79 h 146"/>
              <a:gd name="T66" fmla="*/ 60 w 145"/>
              <a:gd name="T67" fmla="*/ 67 h 146"/>
              <a:gd name="T68" fmla="*/ 60 w 145"/>
              <a:gd name="T69" fmla="*/ 9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46">
                <a:moveTo>
                  <a:pt x="135" y="36"/>
                </a:moveTo>
                <a:cubicBezTo>
                  <a:pt x="142" y="48"/>
                  <a:pt x="145" y="60"/>
                  <a:pt x="145" y="73"/>
                </a:cubicBezTo>
                <a:cubicBezTo>
                  <a:pt x="145" y="86"/>
                  <a:pt x="142" y="98"/>
                  <a:pt x="135" y="109"/>
                </a:cubicBezTo>
                <a:cubicBezTo>
                  <a:pt x="129" y="120"/>
                  <a:pt x="120" y="129"/>
                  <a:pt x="109" y="136"/>
                </a:cubicBezTo>
                <a:cubicBezTo>
                  <a:pt x="97" y="142"/>
                  <a:pt x="85" y="146"/>
                  <a:pt x="72" y="146"/>
                </a:cubicBezTo>
                <a:cubicBezTo>
                  <a:pt x="59" y="146"/>
                  <a:pt x="47" y="142"/>
                  <a:pt x="36" y="136"/>
                </a:cubicBezTo>
                <a:cubicBezTo>
                  <a:pt x="25" y="129"/>
                  <a:pt x="16" y="120"/>
                  <a:pt x="9" y="109"/>
                </a:cubicBezTo>
                <a:cubicBezTo>
                  <a:pt x="3" y="98"/>
                  <a:pt x="0" y="86"/>
                  <a:pt x="0" y="73"/>
                </a:cubicBezTo>
                <a:cubicBezTo>
                  <a:pt x="0" y="60"/>
                  <a:pt x="3" y="48"/>
                  <a:pt x="9" y="36"/>
                </a:cubicBezTo>
                <a:cubicBezTo>
                  <a:pt x="16" y="25"/>
                  <a:pt x="25" y="17"/>
                  <a:pt x="36" y="10"/>
                </a:cubicBezTo>
                <a:cubicBezTo>
                  <a:pt x="47" y="4"/>
                  <a:pt x="59" y="0"/>
                  <a:pt x="72" y="0"/>
                </a:cubicBezTo>
                <a:cubicBezTo>
                  <a:pt x="85" y="0"/>
                  <a:pt x="97" y="4"/>
                  <a:pt x="109" y="10"/>
                </a:cubicBezTo>
                <a:cubicBezTo>
                  <a:pt x="120" y="17"/>
                  <a:pt x="129" y="25"/>
                  <a:pt x="135" y="36"/>
                </a:cubicBezTo>
                <a:close/>
                <a:moveTo>
                  <a:pt x="117" y="99"/>
                </a:moveTo>
                <a:cubicBezTo>
                  <a:pt x="121" y="91"/>
                  <a:pt x="124" y="82"/>
                  <a:pt x="124" y="73"/>
                </a:cubicBezTo>
                <a:cubicBezTo>
                  <a:pt x="124" y="64"/>
                  <a:pt x="121" y="55"/>
                  <a:pt x="117" y="47"/>
                </a:cubicBezTo>
                <a:cubicBezTo>
                  <a:pt x="112" y="39"/>
                  <a:pt x="106" y="33"/>
                  <a:pt x="98" y="28"/>
                </a:cubicBezTo>
                <a:cubicBezTo>
                  <a:pt x="90" y="24"/>
                  <a:pt x="81" y="21"/>
                  <a:pt x="72" y="21"/>
                </a:cubicBezTo>
                <a:cubicBezTo>
                  <a:pt x="63" y="21"/>
                  <a:pt x="54" y="24"/>
                  <a:pt x="46" y="28"/>
                </a:cubicBezTo>
                <a:cubicBezTo>
                  <a:pt x="38" y="33"/>
                  <a:pt x="32" y="39"/>
                  <a:pt x="28" y="47"/>
                </a:cubicBezTo>
                <a:cubicBezTo>
                  <a:pt x="23" y="55"/>
                  <a:pt x="21" y="64"/>
                  <a:pt x="21" y="73"/>
                </a:cubicBezTo>
                <a:cubicBezTo>
                  <a:pt x="21" y="82"/>
                  <a:pt x="23" y="91"/>
                  <a:pt x="28" y="99"/>
                </a:cubicBezTo>
                <a:cubicBezTo>
                  <a:pt x="32" y="107"/>
                  <a:pt x="38" y="113"/>
                  <a:pt x="46" y="117"/>
                </a:cubicBezTo>
                <a:cubicBezTo>
                  <a:pt x="54" y="122"/>
                  <a:pt x="63" y="124"/>
                  <a:pt x="72" y="124"/>
                </a:cubicBezTo>
                <a:cubicBezTo>
                  <a:pt x="81" y="124"/>
                  <a:pt x="90" y="122"/>
                  <a:pt x="98" y="117"/>
                </a:cubicBezTo>
                <a:cubicBezTo>
                  <a:pt x="106" y="113"/>
                  <a:pt x="112" y="107"/>
                  <a:pt x="117" y="99"/>
                </a:cubicBezTo>
                <a:close/>
                <a:moveTo>
                  <a:pt x="96" y="35"/>
                </a:moveTo>
                <a:cubicBezTo>
                  <a:pt x="96" y="86"/>
                  <a:pt x="96" y="86"/>
                  <a:pt x="96" y="86"/>
                </a:cubicBezTo>
                <a:cubicBezTo>
                  <a:pt x="48" y="111"/>
                  <a:pt x="48" y="111"/>
                  <a:pt x="48" y="111"/>
                </a:cubicBezTo>
                <a:cubicBezTo>
                  <a:pt x="48" y="59"/>
                  <a:pt x="48" y="59"/>
                  <a:pt x="48" y="59"/>
                </a:cubicBezTo>
                <a:lnTo>
                  <a:pt x="96" y="35"/>
                </a:lnTo>
                <a:close/>
                <a:moveTo>
                  <a:pt x="60" y="91"/>
                </a:moveTo>
                <a:cubicBezTo>
                  <a:pt x="84" y="79"/>
                  <a:pt x="84" y="79"/>
                  <a:pt x="84" y="79"/>
                </a:cubicBezTo>
                <a:cubicBezTo>
                  <a:pt x="60" y="67"/>
                  <a:pt x="60" y="67"/>
                  <a:pt x="60" y="67"/>
                </a:cubicBezTo>
                <a:lnTo>
                  <a:pt x="60" y="9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5" name="Freeform 306"/>
          <p:cNvSpPr>
            <a:spLocks noEditPoints="1"/>
          </p:cNvSpPr>
          <p:nvPr/>
        </p:nvSpPr>
        <p:spPr bwMode="auto">
          <a:xfrm>
            <a:off x="7711488"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118 h 146"/>
              <a:gd name="T28" fmla="*/ 121 w 145"/>
              <a:gd name="T29" fmla="*/ 28 h 146"/>
              <a:gd name="T30" fmla="*/ 120 w 145"/>
              <a:gd name="T31" fmla="*/ 25 h 146"/>
              <a:gd name="T32" fmla="*/ 118 w 145"/>
              <a:gd name="T33" fmla="*/ 25 h 146"/>
              <a:gd name="T34" fmla="*/ 27 w 145"/>
              <a:gd name="T35" fmla="*/ 25 h 146"/>
              <a:gd name="T36" fmla="*/ 25 w 145"/>
              <a:gd name="T37" fmla="*/ 25 h 146"/>
              <a:gd name="T38" fmla="*/ 24 w 145"/>
              <a:gd name="T39" fmla="*/ 28 h 146"/>
              <a:gd name="T40" fmla="*/ 24 w 145"/>
              <a:gd name="T41" fmla="*/ 118 h 146"/>
              <a:gd name="T42" fmla="*/ 25 w 145"/>
              <a:gd name="T43" fmla="*/ 120 h 146"/>
              <a:gd name="T44" fmla="*/ 27 w 145"/>
              <a:gd name="T45" fmla="*/ 121 h 146"/>
              <a:gd name="T46" fmla="*/ 118 w 145"/>
              <a:gd name="T47" fmla="*/ 121 h 146"/>
              <a:gd name="T48" fmla="*/ 120 w 145"/>
              <a:gd name="T49" fmla="*/ 120 h 146"/>
              <a:gd name="T50" fmla="*/ 121 w 145"/>
              <a:gd name="T51" fmla="*/ 118 h 146"/>
              <a:gd name="T52" fmla="*/ 108 w 145"/>
              <a:gd name="T53" fmla="*/ 52 h 146"/>
              <a:gd name="T54" fmla="*/ 108 w 145"/>
              <a:gd name="T55" fmla="*/ 58 h 146"/>
              <a:gd name="T56" fmla="*/ 77 w 145"/>
              <a:gd name="T57" fmla="*/ 101 h 146"/>
              <a:gd name="T58" fmla="*/ 72 w 145"/>
              <a:gd name="T59" fmla="*/ 103 h 146"/>
              <a:gd name="T60" fmla="*/ 68 w 145"/>
              <a:gd name="T61" fmla="*/ 101 h 146"/>
              <a:gd name="T62" fmla="*/ 37 w 145"/>
              <a:gd name="T63" fmla="*/ 58 h 146"/>
              <a:gd name="T64" fmla="*/ 37 w 145"/>
              <a:gd name="T65" fmla="*/ 52 h 146"/>
              <a:gd name="T66" fmla="*/ 42 w 145"/>
              <a:gd name="T67" fmla="*/ 49 h 146"/>
              <a:gd name="T68" fmla="*/ 103 w 145"/>
              <a:gd name="T69" fmla="*/ 49 h 146"/>
              <a:gd name="T70" fmla="*/ 108 w 145"/>
              <a:gd name="T71"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5" y="0"/>
                  <a:pt x="132" y="3"/>
                  <a:pt x="137" y="8"/>
                </a:cubicBezTo>
                <a:cubicBezTo>
                  <a:pt x="142" y="14"/>
                  <a:pt x="145" y="20"/>
                  <a:pt x="145" y="28"/>
                </a:cubicBezTo>
                <a:close/>
                <a:moveTo>
                  <a:pt x="121" y="118"/>
                </a:moveTo>
                <a:cubicBezTo>
                  <a:pt x="121" y="28"/>
                  <a:pt x="121" y="28"/>
                  <a:pt x="121" y="28"/>
                </a:cubicBezTo>
                <a:cubicBezTo>
                  <a:pt x="121" y="27"/>
                  <a:pt x="121" y="26"/>
                  <a:pt x="120" y="25"/>
                </a:cubicBezTo>
                <a:cubicBezTo>
                  <a:pt x="119" y="25"/>
                  <a:pt x="119" y="25"/>
                  <a:pt x="118" y="25"/>
                </a:cubicBezTo>
                <a:cubicBezTo>
                  <a:pt x="27" y="25"/>
                  <a:pt x="27" y="25"/>
                  <a:pt x="27" y="25"/>
                </a:cubicBezTo>
                <a:cubicBezTo>
                  <a:pt x="26" y="25"/>
                  <a:pt x="26" y="25"/>
                  <a:pt x="25" y="25"/>
                </a:cubicBezTo>
                <a:cubicBezTo>
                  <a:pt x="24" y="26"/>
                  <a:pt x="24" y="27"/>
                  <a:pt x="24" y="28"/>
                </a:cubicBezTo>
                <a:cubicBezTo>
                  <a:pt x="24" y="118"/>
                  <a:pt x="24" y="118"/>
                  <a:pt x="24" y="118"/>
                </a:cubicBezTo>
                <a:cubicBezTo>
                  <a:pt x="24" y="119"/>
                  <a:pt x="24" y="120"/>
                  <a:pt x="25" y="120"/>
                </a:cubicBezTo>
                <a:cubicBezTo>
                  <a:pt x="26" y="121"/>
                  <a:pt x="26" y="121"/>
                  <a:pt x="27" y="121"/>
                </a:cubicBezTo>
                <a:cubicBezTo>
                  <a:pt x="118" y="121"/>
                  <a:pt x="118" y="121"/>
                  <a:pt x="118" y="121"/>
                </a:cubicBezTo>
                <a:cubicBezTo>
                  <a:pt x="119" y="121"/>
                  <a:pt x="119" y="121"/>
                  <a:pt x="120" y="120"/>
                </a:cubicBezTo>
                <a:cubicBezTo>
                  <a:pt x="121" y="120"/>
                  <a:pt x="121" y="119"/>
                  <a:pt x="121" y="118"/>
                </a:cubicBezTo>
                <a:close/>
                <a:moveTo>
                  <a:pt x="108" y="52"/>
                </a:moveTo>
                <a:cubicBezTo>
                  <a:pt x="109" y="54"/>
                  <a:pt x="109" y="56"/>
                  <a:pt x="108" y="58"/>
                </a:cubicBezTo>
                <a:cubicBezTo>
                  <a:pt x="77" y="101"/>
                  <a:pt x="77" y="101"/>
                  <a:pt x="77" y="101"/>
                </a:cubicBezTo>
                <a:cubicBezTo>
                  <a:pt x="76" y="102"/>
                  <a:pt x="75" y="103"/>
                  <a:pt x="72" y="103"/>
                </a:cubicBezTo>
                <a:cubicBezTo>
                  <a:pt x="70" y="103"/>
                  <a:pt x="69" y="102"/>
                  <a:pt x="68" y="101"/>
                </a:cubicBezTo>
                <a:cubicBezTo>
                  <a:pt x="37" y="58"/>
                  <a:pt x="37" y="58"/>
                  <a:pt x="37" y="58"/>
                </a:cubicBezTo>
                <a:cubicBezTo>
                  <a:pt x="36" y="56"/>
                  <a:pt x="36" y="54"/>
                  <a:pt x="37" y="52"/>
                </a:cubicBezTo>
                <a:cubicBezTo>
                  <a:pt x="38" y="50"/>
                  <a:pt x="40" y="49"/>
                  <a:pt x="42" y="49"/>
                </a:cubicBezTo>
                <a:cubicBezTo>
                  <a:pt x="103" y="49"/>
                  <a:pt x="103" y="49"/>
                  <a:pt x="103" y="49"/>
                </a:cubicBezTo>
                <a:cubicBezTo>
                  <a:pt x="105" y="49"/>
                  <a:pt x="107" y="50"/>
                  <a:pt x="108" y="5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6" name="Freeform 307"/>
          <p:cNvSpPr>
            <a:spLocks noEditPoints="1"/>
          </p:cNvSpPr>
          <p:nvPr/>
        </p:nvSpPr>
        <p:spPr bwMode="auto">
          <a:xfrm>
            <a:off x="7971637" y="4965193"/>
            <a:ext cx="199795" cy="201877"/>
          </a:xfrm>
          <a:custGeom>
            <a:avLst/>
            <a:gdLst>
              <a:gd name="T0" fmla="*/ 145 w 145"/>
              <a:gd name="T1" fmla="*/ 28 h 146"/>
              <a:gd name="T2" fmla="*/ 145 w 145"/>
              <a:gd name="T3" fmla="*/ 118 h 146"/>
              <a:gd name="T4" fmla="*/ 137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7 w 145"/>
              <a:gd name="T23" fmla="*/ 8 h 146"/>
              <a:gd name="T24" fmla="*/ 145 w 145"/>
              <a:gd name="T25" fmla="*/ 28 h 146"/>
              <a:gd name="T26" fmla="*/ 121 w 145"/>
              <a:gd name="T27" fmla="*/ 118 h 146"/>
              <a:gd name="T28" fmla="*/ 121 w 145"/>
              <a:gd name="T29" fmla="*/ 28 h 146"/>
              <a:gd name="T30" fmla="*/ 120 w 145"/>
              <a:gd name="T31" fmla="*/ 25 h 146"/>
              <a:gd name="T32" fmla="*/ 118 w 145"/>
              <a:gd name="T33" fmla="*/ 25 h 146"/>
              <a:gd name="T34" fmla="*/ 27 w 145"/>
              <a:gd name="T35" fmla="*/ 25 h 146"/>
              <a:gd name="T36" fmla="*/ 25 w 145"/>
              <a:gd name="T37" fmla="*/ 25 h 146"/>
              <a:gd name="T38" fmla="*/ 24 w 145"/>
              <a:gd name="T39" fmla="*/ 28 h 146"/>
              <a:gd name="T40" fmla="*/ 24 w 145"/>
              <a:gd name="T41" fmla="*/ 118 h 146"/>
              <a:gd name="T42" fmla="*/ 25 w 145"/>
              <a:gd name="T43" fmla="*/ 120 h 146"/>
              <a:gd name="T44" fmla="*/ 27 w 145"/>
              <a:gd name="T45" fmla="*/ 121 h 146"/>
              <a:gd name="T46" fmla="*/ 118 w 145"/>
              <a:gd name="T47" fmla="*/ 121 h 146"/>
              <a:gd name="T48" fmla="*/ 120 w 145"/>
              <a:gd name="T49" fmla="*/ 120 h 146"/>
              <a:gd name="T50" fmla="*/ 121 w 145"/>
              <a:gd name="T51" fmla="*/ 118 h 146"/>
              <a:gd name="T52" fmla="*/ 108 w 145"/>
              <a:gd name="T53" fmla="*/ 94 h 146"/>
              <a:gd name="T54" fmla="*/ 103 w 145"/>
              <a:gd name="T55" fmla="*/ 97 h 146"/>
              <a:gd name="T56" fmla="*/ 43 w 145"/>
              <a:gd name="T57" fmla="*/ 97 h 146"/>
              <a:gd name="T58" fmla="*/ 37 w 145"/>
              <a:gd name="T59" fmla="*/ 94 h 146"/>
              <a:gd name="T60" fmla="*/ 38 w 145"/>
              <a:gd name="T61" fmla="*/ 88 h 146"/>
              <a:gd name="T62" fmla="*/ 68 w 145"/>
              <a:gd name="T63" fmla="*/ 45 h 146"/>
              <a:gd name="T64" fmla="*/ 73 w 145"/>
              <a:gd name="T65" fmla="*/ 43 h 146"/>
              <a:gd name="T66" fmla="*/ 78 w 145"/>
              <a:gd name="T67" fmla="*/ 45 h 146"/>
              <a:gd name="T68" fmla="*/ 108 w 145"/>
              <a:gd name="T69" fmla="*/ 88 h 146"/>
              <a:gd name="T70" fmla="*/ 108 w 145"/>
              <a:gd name="T71" fmla="*/ 9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 h="146">
                <a:moveTo>
                  <a:pt x="145" y="28"/>
                </a:move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3" y="143"/>
                  <a:pt x="8" y="138"/>
                </a:cubicBezTo>
                <a:cubicBezTo>
                  <a:pt x="3" y="132"/>
                  <a:pt x="0" y="126"/>
                  <a:pt x="0" y="118"/>
                </a:cubicBezTo>
                <a:cubicBezTo>
                  <a:pt x="0" y="28"/>
                  <a:pt x="0" y="28"/>
                  <a:pt x="0" y="28"/>
                </a:cubicBezTo>
                <a:cubicBezTo>
                  <a:pt x="0" y="20"/>
                  <a:pt x="3" y="14"/>
                  <a:pt x="8" y="8"/>
                </a:cubicBezTo>
                <a:cubicBezTo>
                  <a:pt x="13" y="3"/>
                  <a:pt x="20" y="0"/>
                  <a:pt x="27" y="0"/>
                </a:cubicBezTo>
                <a:cubicBezTo>
                  <a:pt x="118" y="0"/>
                  <a:pt x="118" y="0"/>
                  <a:pt x="118" y="0"/>
                </a:cubicBezTo>
                <a:cubicBezTo>
                  <a:pt x="126" y="0"/>
                  <a:pt x="132" y="3"/>
                  <a:pt x="137" y="8"/>
                </a:cubicBezTo>
                <a:cubicBezTo>
                  <a:pt x="143" y="14"/>
                  <a:pt x="145" y="20"/>
                  <a:pt x="145" y="28"/>
                </a:cubicBezTo>
                <a:close/>
                <a:moveTo>
                  <a:pt x="121" y="118"/>
                </a:moveTo>
                <a:cubicBezTo>
                  <a:pt x="121" y="28"/>
                  <a:pt x="121" y="28"/>
                  <a:pt x="121" y="28"/>
                </a:cubicBezTo>
                <a:cubicBezTo>
                  <a:pt x="121" y="27"/>
                  <a:pt x="121" y="26"/>
                  <a:pt x="120" y="25"/>
                </a:cubicBezTo>
                <a:cubicBezTo>
                  <a:pt x="120" y="25"/>
                  <a:pt x="119" y="25"/>
                  <a:pt x="118" y="25"/>
                </a:cubicBezTo>
                <a:cubicBezTo>
                  <a:pt x="27" y="25"/>
                  <a:pt x="27" y="25"/>
                  <a:pt x="27" y="25"/>
                </a:cubicBezTo>
                <a:cubicBezTo>
                  <a:pt x="27" y="25"/>
                  <a:pt x="26" y="25"/>
                  <a:pt x="25" y="25"/>
                </a:cubicBezTo>
                <a:cubicBezTo>
                  <a:pt x="25" y="26"/>
                  <a:pt x="24" y="27"/>
                  <a:pt x="24" y="28"/>
                </a:cubicBezTo>
                <a:cubicBezTo>
                  <a:pt x="24" y="118"/>
                  <a:pt x="24" y="118"/>
                  <a:pt x="24" y="118"/>
                </a:cubicBezTo>
                <a:cubicBezTo>
                  <a:pt x="24" y="119"/>
                  <a:pt x="25" y="120"/>
                  <a:pt x="25" y="120"/>
                </a:cubicBezTo>
                <a:cubicBezTo>
                  <a:pt x="26" y="121"/>
                  <a:pt x="27" y="121"/>
                  <a:pt x="27" y="121"/>
                </a:cubicBezTo>
                <a:cubicBezTo>
                  <a:pt x="118" y="121"/>
                  <a:pt x="118" y="121"/>
                  <a:pt x="118" y="121"/>
                </a:cubicBezTo>
                <a:cubicBezTo>
                  <a:pt x="119" y="121"/>
                  <a:pt x="120" y="121"/>
                  <a:pt x="120" y="120"/>
                </a:cubicBezTo>
                <a:cubicBezTo>
                  <a:pt x="121" y="120"/>
                  <a:pt x="121" y="119"/>
                  <a:pt x="121" y="118"/>
                </a:cubicBezTo>
                <a:close/>
                <a:moveTo>
                  <a:pt x="108" y="94"/>
                </a:moveTo>
                <a:cubicBezTo>
                  <a:pt x="107" y="96"/>
                  <a:pt x="106" y="97"/>
                  <a:pt x="103" y="97"/>
                </a:cubicBezTo>
                <a:cubicBezTo>
                  <a:pt x="43" y="97"/>
                  <a:pt x="43" y="97"/>
                  <a:pt x="43" y="97"/>
                </a:cubicBezTo>
                <a:cubicBezTo>
                  <a:pt x="40" y="97"/>
                  <a:pt x="38" y="96"/>
                  <a:pt x="37" y="94"/>
                </a:cubicBezTo>
                <a:cubicBezTo>
                  <a:pt x="36" y="92"/>
                  <a:pt x="36" y="90"/>
                  <a:pt x="38" y="88"/>
                </a:cubicBezTo>
                <a:cubicBezTo>
                  <a:pt x="68" y="45"/>
                  <a:pt x="68" y="45"/>
                  <a:pt x="68" y="45"/>
                </a:cubicBezTo>
                <a:cubicBezTo>
                  <a:pt x="69" y="44"/>
                  <a:pt x="71" y="43"/>
                  <a:pt x="73" y="43"/>
                </a:cubicBezTo>
                <a:cubicBezTo>
                  <a:pt x="75" y="43"/>
                  <a:pt x="77" y="44"/>
                  <a:pt x="78" y="45"/>
                </a:cubicBezTo>
                <a:cubicBezTo>
                  <a:pt x="108" y="88"/>
                  <a:pt x="108" y="88"/>
                  <a:pt x="108" y="88"/>
                </a:cubicBezTo>
                <a:cubicBezTo>
                  <a:pt x="109" y="90"/>
                  <a:pt x="110" y="92"/>
                  <a:pt x="108" y="9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7" name="Freeform 308"/>
          <p:cNvSpPr>
            <a:spLocks noEditPoints="1"/>
          </p:cNvSpPr>
          <p:nvPr/>
        </p:nvSpPr>
        <p:spPr bwMode="auto">
          <a:xfrm>
            <a:off x="8229706" y="4965193"/>
            <a:ext cx="201877" cy="201877"/>
          </a:xfrm>
          <a:custGeom>
            <a:avLst/>
            <a:gdLst>
              <a:gd name="T0" fmla="*/ 146 w 146"/>
              <a:gd name="T1" fmla="*/ 28 h 146"/>
              <a:gd name="T2" fmla="*/ 146 w 146"/>
              <a:gd name="T3" fmla="*/ 118 h 146"/>
              <a:gd name="T4" fmla="*/ 138 w 146"/>
              <a:gd name="T5" fmla="*/ 138 h 146"/>
              <a:gd name="T6" fmla="*/ 118 w 146"/>
              <a:gd name="T7" fmla="*/ 146 h 146"/>
              <a:gd name="T8" fmla="*/ 28 w 146"/>
              <a:gd name="T9" fmla="*/ 146 h 146"/>
              <a:gd name="T10" fmla="*/ 8 w 146"/>
              <a:gd name="T11" fmla="*/ 138 h 146"/>
              <a:gd name="T12" fmla="*/ 0 w 146"/>
              <a:gd name="T13" fmla="*/ 118 h 146"/>
              <a:gd name="T14" fmla="*/ 0 w 146"/>
              <a:gd name="T15" fmla="*/ 28 h 146"/>
              <a:gd name="T16" fmla="*/ 8 w 146"/>
              <a:gd name="T17" fmla="*/ 8 h 146"/>
              <a:gd name="T18" fmla="*/ 28 w 146"/>
              <a:gd name="T19" fmla="*/ 0 h 146"/>
              <a:gd name="T20" fmla="*/ 118 w 146"/>
              <a:gd name="T21" fmla="*/ 0 h 146"/>
              <a:gd name="T22" fmla="*/ 138 w 146"/>
              <a:gd name="T23" fmla="*/ 8 h 146"/>
              <a:gd name="T24" fmla="*/ 146 w 146"/>
              <a:gd name="T25" fmla="*/ 28 h 146"/>
              <a:gd name="T26" fmla="*/ 122 w 146"/>
              <a:gd name="T27" fmla="*/ 118 h 146"/>
              <a:gd name="T28" fmla="*/ 122 w 146"/>
              <a:gd name="T29" fmla="*/ 28 h 146"/>
              <a:gd name="T30" fmla="*/ 121 w 146"/>
              <a:gd name="T31" fmla="*/ 25 h 146"/>
              <a:gd name="T32" fmla="*/ 118 w 146"/>
              <a:gd name="T33" fmla="*/ 25 h 146"/>
              <a:gd name="T34" fmla="*/ 28 w 146"/>
              <a:gd name="T35" fmla="*/ 25 h 146"/>
              <a:gd name="T36" fmla="*/ 26 w 146"/>
              <a:gd name="T37" fmla="*/ 25 h 146"/>
              <a:gd name="T38" fmla="*/ 25 w 146"/>
              <a:gd name="T39" fmla="*/ 28 h 146"/>
              <a:gd name="T40" fmla="*/ 25 w 146"/>
              <a:gd name="T41" fmla="*/ 118 h 146"/>
              <a:gd name="T42" fmla="*/ 26 w 146"/>
              <a:gd name="T43" fmla="*/ 120 h 146"/>
              <a:gd name="T44" fmla="*/ 28 w 146"/>
              <a:gd name="T45" fmla="*/ 121 h 146"/>
              <a:gd name="T46" fmla="*/ 118 w 146"/>
              <a:gd name="T47" fmla="*/ 121 h 146"/>
              <a:gd name="T48" fmla="*/ 121 w 146"/>
              <a:gd name="T49" fmla="*/ 120 h 146"/>
              <a:gd name="T50" fmla="*/ 122 w 146"/>
              <a:gd name="T51" fmla="*/ 118 h 146"/>
              <a:gd name="T52" fmla="*/ 103 w 146"/>
              <a:gd name="T53" fmla="*/ 73 h 146"/>
              <a:gd name="T54" fmla="*/ 101 w 146"/>
              <a:gd name="T55" fmla="*/ 78 h 146"/>
              <a:gd name="T56" fmla="*/ 58 w 146"/>
              <a:gd name="T57" fmla="*/ 108 h 146"/>
              <a:gd name="T58" fmla="*/ 52 w 146"/>
              <a:gd name="T59" fmla="*/ 109 h 146"/>
              <a:gd name="T60" fmla="*/ 49 w 146"/>
              <a:gd name="T61" fmla="*/ 103 h 146"/>
              <a:gd name="T62" fmla="*/ 49 w 146"/>
              <a:gd name="T63" fmla="*/ 43 h 146"/>
              <a:gd name="T64" fmla="*/ 52 w 146"/>
              <a:gd name="T65" fmla="*/ 37 h 146"/>
              <a:gd name="T66" fmla="*/ 58 w 146"/>
              <a:gd name="T67" fmla="*/ 38 h 146"/>
              <a:gd name="T68" fmla="*/ 101 w 146"/>
              <a:gd name="T69" fmla="*/ 68 h 146"/>
              <a:gd name="T70" fmla="*/ 103 w 146"/>
              <a:gd name="T71"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46">
                <a:moveTo>
                  <a:pt x="146" y="28"/>
                </a:moveTo>
                <a:cubicBezTo>
                  <a:pt x="146" y="118"/>
                  <a:pt x="146" y="118"/>
                  <a:pt x="146" y="118"/>
                </a:cubicBezTo>
                <a:cubicBezTo>
                  <a:pt x="146" y="126"/>
                  <a:pt x="143" y="132"/>
                  <a:pt x="138" y="138"/>
                </a:cubicBezTo>
                <a:cubicBezTo>
                  <a:pt x="132" y="143"/>
                  <a:pt x="126" y="146"/>
                  <a:pt x="118" y="146"/>
                </a:cubicBezTo>
                <a:cubicBezTo>
                  <a:pt x="28" y="146"/>
                  <a:pt x="28" y="146"/>
                  <a:pt x="28"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8" y="0"/>
                </a:cubicBezTo>
                <a:cubicBezTo>
                  <a:pt x="118" y="0"/>
                  <a:pt x="118" y="0"/>
                  <a:pt x="118" y="0"/>
                </a:cubicBezTo>
                <a:cubicBezTo>
                  <a:pt x="126" y="0"/>
                  <a:pt x="132" y="3"/>
                  <a:pt x="138" y="8"/>
                </a:cubicBezTo>
                <a:cubicBezTo>
                  <a:pt x="143" y="14"/>
                  <a:pt x="146" y="20"/>
                  <a:pt x="146" y="28"/>
                </a:cubicBezTo>
                <a:close/>
                <a:moveTo>
                  <a:pt x="122" y="118"/>
                </a:moveTo>
                <a:cubicBezTo>
                  <a:pt x="122" y="28"/>
                  <a:pt x="122" y="28"/>
                  <a:pt x="122" y="28"/>
                </a:cubicBezTo>
                <a:cubicBezTo>
                  <a:pt x="122" y="27"/>
                  <a:pt x="121" y="26"/>
                  <a:pt x="121" y="25"/>
                </a:cubicBezTo>
                <a:cubicBezTo>
                  <a:pt x="120" y="25"/>
                  <a:pt x="119" y="25"/>
                  <a:pt x="118" y="25"/>
                </a:cubicBezTo>
                <a:cubicBezTo>
                  <a:pt x="28" y="25"/>
                  <a:pt x="28" y="25"/>
                  <a:pt x="28" y="25"/>
                </a:cubicBezTo>
                <a:cubicBezTo>
                  <a:pt x="27" y="25"/>
                  <a:pt x="26" y="25"/>
                  <a:pt x="26" y="25"/>
                </a:cubicBezTo>
                <a:cubicBezTo>
                  <a:pt x="25" y="26"/>
                  <a:pt x="25" y="27"/>
                  <a:pt x="25" y="28"/>
                </a:cubicBezTo>
                <a:cubicBezTo>
                  <a:pt x="25" y="118"/>
                  <a:pt x="25" y="118"/>
                  <a:pt x="25" y="118"/>
                </a:cubicBezTo>
                <a:cubicBezTo>
                  <a:pt x="25" y="119"/>
                  <a:pt x="25" y="120"/>
                  <a:pt x="26" y="120"/>
                </a:cubicBezTo>
                <a:cubicBezTo>
                  <a:pt x="26" y="121"/>
                  <a:pt x="27" y="121"/>
                  <a:pt x="28" y="121"/>
                </a:cubicBezTo>
                <a:cubicBezTo>
                  <a:pt x="118" y="121"/>
                  <a:pt x="118" y="121"/>
                  <a:pt x="118" y="121"/>
                </a:cubicBezTo>
                <a:cubicBezTo>
                  <a:pt x="119" y="121"/>
                  <a:pt x="120" y="121"/>
                  <a:pt x="121" y="120"/>
                </a:cubicBezTo>
                <a:cubicBezTo>
                  <a:pt x="121" y="120"/>
                  <a:pt x="122" y="119"/>
                  <a:pt x="122" y="118"/>
                </a:cubicBezTo>
                <a:close/>
                <a:moveTo>
                  <a:pt x="103" y="73"/>
                </a:moveTo>
                <a:cubicBezTo>
                  <a:pt x="103" y="75"/>
                  <a:pt x="103" y="77"/>
                  <a:pt x="101" y="78"/>
                </a:cubicBezTo>
                <a:cubicBezTo>
                  <a:pt x="58" y="108"/>
                  <a:pt x="58" y="108"/>
                  <a:pt x="58" y="108"/>
                </a:cubicBezTo>
                <a:cubicBezTo>
                  <a:pt x="56" y="110"/>
                  <a:pt x="54" y="110"/>
                  <a:pt x="52" y="109"/>
                </a:cubicBezTo>
                <a:cubicBezTo>
                  <a:pt x="50" y="107"/>
                  <a:pt x="49" y="106"/>
                  <a:pt x="49" y="103"/>
                </a:cubicBezTo>
                <a:cubicBezTo>
                  <a:pt x="49" y="43"/>
                  <a:pt x="49" y="43"/>
                  <a:pt x="49" y="43"/>
                </a:cubicBezTo>
                <a:cubicBezTo>
                  <a:pt x="49" y="40"/>
                  <a:pt x="50" y="38"/>
                  <a:pt x="52" y="37"/>
                </a:cubicBezTo>
                <a:cubicBezTo>
                  <a:pt x="54" y="36"/>
                  <a:pt x="56" y="36"/>
                  <a:pt x="58" y="38"/>
                </a:cubicBezTo>
                <a:cubicBezTo>
                  <a:pt x="101" y="68"/>
                  <a:pt x="101" y="68"/>
                  <a:pt x="101" y="68"/>
                </a:cubicBezTo>
                <a:cubicBezTo>
                  <a:pt x="103" y="69"/>
                  <a:pt x="103" y="71"/>
                  <a:pt x="103"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8" name="Freeform 309"/>
          <p:cNvSpPr>
            <a:spLocks/>
          </p:cNvSpPr>
          <p:nvPr/>
        </p:nvSpPr>
        <p:spPr bwMode="auto">
          <a:xfrm>
            <a:off x="8491938" y="4965193"/>
            <a:ext cx="131117" cy="183146"/>
          </a:xfrm>
          <a:custGeom>
            <a:avLst/>
            <a:gdLst>
              <a:gd name="T0" fmla="*/ 95 w 96"/>
              <a:gd name="T1" fmla="*/ 127 h 133"/>
              <a:gd name="T2" fmla="*/ 93 w 96"/>
              <a:gd name="T3" fmla="*/ 130 h 133"/>
              <a:gd name="T4" fmla="*/ 92 w 96"/>
              <a:gd name="T5" fmla="*/ 131 h 133"/>
              <a:gd name="T6" fmla="*/ 88 w 96"/>
              <a:gd name="T7" fmla="*/ 132 h 133"/>
              <a:gd name="T8" fmla="*/ 83 w 96"/>
              <a:gd name="T9" fmla="*/ 133 h 133"/>
              <a:gd name="T10" fmla="*/ 77 w 96"/>
              <a:gd name="T11" fmla="*/ 133 h 133"/>
              <a:gd name="T12" fmla="*/ 34 w 96"/>
              <a:gd name="T13" fmla="*/ 121 h 133"/>
              <a:gd name="T14" fmla="*/ 3 w 96"/>
              <a:gd name="T15" fmla="*/ 88 h 133"/>
              <a:gd name="T16" fmla="*/ 0 w 96"/>
              <a:gd name="T17" fmla="*/ 85 h 133"/>
              <a:gd name="T18" fmla="*/ 1 w 96"/>
              <a:gd name="T19" fmla="*/ 72 h 133"/>
              <a:gd name="T20" fmla="*/ 9 w 96"/>
              <a:gd name="T21" fmla="*/ 71 h 133"/>
              <a:gd name="T22" fmla="*/ 3 w 96"/>
              <a:gd name="T23" fmla="*/ 61 h 133"/>
              <a:gd name="T24" fmla="*/ 0 w 96"/>
              <a:gd name="T25" fmla="*/ 58 h 133"/>
              <a:gd name="T26" fmla="*/ 1 w 96"/>
              <a:gd name="T27" fmla="*/ 45 h 133"/>
              <a:gd name="T28" fmla="*/ 12 w 96"/>
              <a:gd name="T29" fmla="*/ 44 h 133"/>
              <a:gd name="T30" fmla="*/ 73 w 96"/>
              <a:gd name="T31" fmla="*/ 0 h 133"/>
              <a:gd name="T32" fmla="*/ 93 w 96"/>
              <a:gd name="T33" fmla="*/ 4 h 133"/>
              <a:gd name="T34" fmla="*/ 89 w 96"/>
              <a:gd name="T35" fmla="*/ 21 h 133"/>
              <a:gd name="T36" fmla="*/ 86 w 96"/>
              <a:gd name="T37" fmla="*/ 23 h 133"/>
              <a:gd name="T38" fmla="*/ 84 w 96"/>
              <a:gd name="T39" fmla="*/ 23 h 133"/>
              <a:gd name="T40" fmla="*/ 81 w 96"/>
              <a:gd name="T41" fmla="*/ 22 h 133"/>
              <a:gd name="T42" fmla="*/ 75 w 96"/>
              <a:gd name="T43" fmla="*/ 22 h 133"/>
              <a:gd name="T44" fmla="*/ 51 w 96"/>
              <a:gd name="T45" fmla="*/ 28 h 133"/>
              <a:gd name="T46" fmla="*/ 81 w 96"/>
              <a:gd name="T47" fmla="*/ 44 h 133"/>
              <a:gd name="T48" fmla="*/ 84 w 96"/>
              <a:gd name="T49" fmla="*/ 48 h 133"/>
              <a:gd name="T50" fmla="*/ 79 w 96"/>
              <a:gd name="T51" fmla="*/ 61 h 133"/>
              <a:gd name="T52" fmla="*/ 33 w 96"/>
              <a:gd name="T53" fmla="*/ 71 h 133"/>
              <a:gd name="T54" fmla="*/ 79 w 96"/>
              <a:gd name="T55" fmla="*/ 72 h 133"/>
              <a:gd name="T56" fmla="*/ 77 w 96"/>
              <a:gd name="T57" fmla="*/ 85 h 133"/>
              <a:gd name="T58" fmla="*/ 74 w 96"/>
              <a:gd name="T59" fmla="*/ 88 h 133"/>
              <a:gd name="T60" fmla="*/ 52 w 96"/>
              <a:gd name="T61" fmla="*/ 105 h 133"/>
              <a:gd name="T62" fmla="*/ 77 w 96"/>
              <a:gd name="T63" fmla="*/ 112 h 133"/>
              <a:gd name="T64" fmla="*/ 83 w 96"/>
              <a:gd name="T65" fmla="*/ 111 h 133"/>
              <a:gd name="T66" fmla="*/ 87 w 96"/>
              <a:gd name="T67" fmla="*/ 110 h 133"/>
              <a:gd name="T68" fmla="*/ 88 w 96"/>
              <a:gd name="T69" fmla="*/ 110 h 133"/>
              <a:gd name="T70" fmla="*/ 92 w 96"/>
              <a:gd name="T71"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33">
                <a:moveTo>
                  <a:pt x="92" y="112"/>
                </a:moveTo>
                <a:cubicBezTo>
                  <a:pt x="95" y="127"/>
                  <a:pt x="95" y="127"/>
                  <a:pt x="95" y="127"/>
                </a:cubicBezTo>
                <a:cubicBezTo>
                  <a:pt x="96" y="128"/>
                  <a:pt x="95" y="128"/>
                  <a:pt x="95" y="129"/>
                </a:cubicBezTo>
                <a:cubicBezTo>
                  <a:pt x="95" y="130"/>
                  <a:pt x="94" y="130"/>
                  <a:pt x="93" y="130"/>
                </a:cubicBezTo>
                <a:cubicBezTo>
                  <a:pt x="93" y="130"/>
                  <a:pt x="93" y="130"/>
                  <a:pt x="93" y="130"/>
                </a:cubicBezTo>
                <a:cubicBezTo>
                  <a:pt x="93" y="131"/>
                  <a:pt x="92" y="131"/>
                  <a:pt x="92" y="131"/>
                </a:cubicBezTo>
                <a:cubicBezTo>
                  <a:pt x="92" y="131"/>
                  <a:pt x="91" y="131"/>
                  <a:pt x="91" y="131"/>
                </a:cubicBezTo>
                <a:cubicBezTo>
                  <a:pt x="90" y="131"/>
                  <a:pt x="89" y="132"/>
                  <a:pt x="88" y="132"/>
                </a:cubicBezTo>
                <a:cubicBezTo>
                  <a:pt x="88" y="132"/>
                  <a:pt x="87" y="132"/>
                  <a:pt x="86" y="132"/>
                </a:cubicBezTo>
                <a:cubicBezTo>
                  <a:pt x="85" y="132"/>
                  <a:pt x="84" y="132"/>
                  <a:pt x="83" y="133"/>
                </a:cubicBezTo>
                <a:cubicBezTo>
                  <a:pt x="82" y="133"/>
                  <a:pt x="81" y="133"/>
                  <a:pt x="80" y="133"/>
                </a:cubicBezTo>
                <a:cubicBezTo>
                  <a:pt x="79" y="133"/>
                  <a:pt x="78" y="133"/>
                  <a:pt x="77" y="133"/>
                </a:cubicBezTo>
                <a:cubicBezTo>
                  <a:pt x="75" y="133"/>
                  <a:pt x="74" y="133"/>
                  <a:pt x="73" y="133"/>
                </a:cubicBezTo>
                <a:cubicBezTo>
                  <a:pt x="58" y="133"/>
                  <a:pt x="45" y="129"/>
                  <a:pt x="34" y="121"/>
                </a:cubicBezTo>
                <a:cubicBezTo>
                  <a:pt x="23" y="113"/>
                  <a:pt x="16" y="102"/>
                  <a:pt x="12" y="88"/>
                </a:cubicBezTo>
                <a:cubicBezTo>
                  <a:pt x="3" y="88"/>
                  <a:pt x="3" y="88"/>
                  <a:pt x="3" y="88"/>
                </a:cubicBezTo>
                <a:cubicBezTo>
                  <a:pt x="2" y="88"/>
                  <a:pt x="1" y="88"/>
                  <a:pt x="1" y="87"/>
                </a:cubicBezTo>
                <a:cubicBezTo>
                  <a:pt x="0" y="86"/>
                  <a:pt x="0" y="86"/>
                  <a:pt x="0" y="85"/>
                </a:cubicBezTo>
                <a:cubicBezTo>
                  <a:pt x="0" y="74"/>
                  <a:pt x="0" y="74"/>
                  <a:pt x="0" y="74"/>
                </a:cubicBezTo>
                <a:cubicBezTo>
                  <a:pt x="0" y="73"/>
                  <a:pt x="0" y="73"/>
                  <a:pt x="1" y="72"/>
                </a:cubicBezTo>
                <a:cubicBezTo>
                  <a:pt x="1" y="71"/>
                  <a:pt x="2" y="71"/>
                  <a:pt x="3" y="71"/>
                </a:cubicBezTo>
                <a:cubicBezTo>
                  <a:pt x="9" y="71"/>
                  <a:pt x="9" y="71"/>
                  <a:pt x="9" y="71"/>
                </a:cubicBezTo>
                <a:cubicBezTo>
                  <a:pt x="9" y="68"/>
                  <a:pt x="9" y="64"/>
                  <a:pt x="9" y="61"/>
                </a:cubicBezTo>
                <a:cubicBezTo>
                  <a:pt x="3" y="61"/>
                  <a:pt x="3" y="61"/>
                  <a:pt x="3" y="61"/>
                </a:cubicBezTo>
                <a:cubicBezTo>
                  <a:pt x="2" y="61"/>
                  <a:pt x="1" y="61"/>
                  <a:pt x="1" y="60"/>
                </a:cubicBezTo>
                <a:cubicBezTo>
                  <a:pt x="0" y="60"/>
                  <a:pt x="0" y="59"/>
                  <a:pt x="0" y="58"/>
                </a:cubicBezTo>
                <a:cubicBezTo>
                  <a:pt x="0" y="47"/>
                  <a:pt x="0" y="47"/>
                  <a:pt x="0" y="47"/>
                </a:cubicBezTo>
                <a:cubicBezTo>
                  <a:pt x="0" y="47"/>
                  <a:pt x="0" y="46"/>
                  <a:pt x="1" y="45"/>
                </a:cubicBezTo>
                <a:cubicBezTo>
                  <a:pt x="1" y="45"/>
                  <a:pt x="2" y="44"/>
                  <a:pt x="3" y="44"/>
                </a:cubicBezTo>
                <a:cubicBezTo>
                  <a:pt x="12" y="44"/>
                  <a:pt x="12" y="44"/>
                  <a:pt x="12" y="44"/>
                </a:cubicBezTo>
                <a:cubicBezTo>
                  <a:pt x="16" y="31"/>
                  <a:pt x="24" y="20"/>
                  <a:pt x="35" y="12"/>
                </a:cubicBezTo>
                <a:cubicBezTo>
                  <a:pt x="46" y="4"/>
                  <a:pt x="59" y="0"/>
                  <a:pt x="73" y="0"/>
                </a:cubicBezTo>
                <a:cubicBezTo>
                  <a:pt x="79" y="0"/>
                  <a:pt x="86" y="1"/>
                  <a:pt x="91" y="2"/>
                </a:cubicBezTo>
                <a:cubicBezTo>
                  <a:pt x="92" y="3"/>
                  <a:pt x="93" y="3"/>
                  <a:pt x="93" y="4"/>
                </a:cubicBezTo>
                <a:cubicBezTo>
                  <a:pt x="94" y="5"/>
                  <a:pt x="94" y="5"/>
                  <a:pt x="93" y="6"/>
                </a:cubicBezTo>
                <a:cubicBezTo>
                  <a:pt x="89" y="21"/>
                  <a:pt x="89" y="21"/>
                  <a:pt x="89" y="21"/>
                </a:cubicBezTo>
                <a:cubicBezTo>
                  <a:pt x="89" y="22"/>
                  <a:pt x="89" y="23"/>
                  <a:pt x="88" y="23"/>
                </a:cubicBezTo>
                <a:cubicBezTo>
                  <a:pt x="87" y="23"/>
                  <a:pt x="87" y="24"/>
                  <a:pt x="86" y="23"/>
                </a:cubicBezTo>
                <a:cubicBezTo>
                  <a:pt x="85" y="23"/>
                  <a:pt x="85" y="23"/>
                  <a:pt x="85" y="23"/>
                </a:cubicBezTo>
                <a:cubicBezTo>
                  <a:pt x="85" y="23"/>
                  <a:pt x="85" y="23"/>
                  <a:pt x="84" y="23"/>
                </a:cubicBezTo>
                <a:cubicBezTo>
                  <a:pt x="84" y="23"/>
                  <a:pt x="83" y="23"/>
                  <a:pt x="83" y="23"/>
                </a:cubicBezTo>
                <a:cubicBezTo>
                  <a:pt x="82" y="22"/>
                  <a:pt x="81" y="22"/>
                  <a:pt x="81" y="22"/>
                </a:cubicBezTo>
                <a:cubicBezTo>
                  <a:pt x="80" y="22"/>
                  <a:pt x="79" y="22"/>
                  <a:pt x="78" y="22"/>
                </a:cubicBezTo>
                <a:cubicBezTo>
                  <a:pt x="77" y="22"/>
                  <a:pt x="76" y="22"/>
                  <a:pt x="75" y="22"/>
                </a:cubicBezTo>
                <a:cubicBezTo>
                  <a:pt x="74" y="22"/>
                  <a:pt x="73" y="22"/>
                  <a:pt x="73" y="22"/>
                </a:cubicBezTo>
                <a:cubicBezTo>
                  <a:pt x="65" y="22"/>
                  <a:pt x="58" y="24"/>
                  <a:pt x="51" y="28"/>
                </a:cubicBezTo>
                <a:cubicBezTo>
                  <a:pt x="45" y="32"/>
                  <a:pt x="40" y="37"/>
                  <a:pt x="37" y="44"/>
                </a:cubicBezTo>
                <a:cubicBezTo>
                  <a:pt x="81" y="44"/>
                  <a:pt x="81" y="44"/>
                  <a:pt x="81" y="44"/>
                </a:cubicBezTo>
                <a:cubicBezTo>
                  <a:pt x="82" y="44"/>
                  <a:pt x="83" y="45"/>
                  <a:pt x="84" y="46"/>
                </a:cubicBezTo>
                <a:cubicBezTo>
                  <a:pt x="84" y="46"/>
                  <a:pt x="85" y="47"/>
                  <a:pt x="84" y="48"/>
                </a:cubicBezTo>
                <a:cubicBezTo>
                  <a:pt x="82" y="59"/>
                  <a:pt x="82" y="59"/>
                  <a:pt x="82" y="59"/>
                </a:cubicBezTo>
                <a:cubicBezTo>
                  <a:pt x="82" y="60"/>
                  <a:pt x="81" y="61"/>
                  <a:pt x="79" y="61"/>
                </a:cubicBezTo>
                <a:cubicBezTo>
                  <a:pt x="33" y="61"/>
                  <a:pt x="33" y="61"/>
                  <a:pt x="33" y="61"/>
                </a:cubicBezTo>
                <a:cubicBezTo>
                  <a:pt x="33" y="64"/>
                  <a:pt x="33" y="67"/>
                  <a:pt x="33" y="71"/>
                </a:cubicBezTo>
                <a:cubicBezTo>
                  <a:pt x="76" y="71"/>
                  <a:pt x="76" y="71"/>
                  <a:pt x="76" y="71"/>
                </a:cubicBezTo>
                <a:cubicBezTo>
                  <a:pt x="77" y="71"/>
                  <a:pt x="78" y="72"/>
                  <a:pt x="79" y="72"/>
                </a:cubicBezTo>
                <a:cubicBezTo>
                  <a:pt x="79" y="73"/>
                  <a:pt x="79" y="74"/>
                  <a:pt x="79" y="75"/>
                </a:cubicBezTo>
                <a:cubicBezTo>
                  <a:pt x="77" y="85"/>
                  <a:pt x="77" y="85"/>
                  <a:pt x="77" y="85"/>
                </a:cubicBezTo>
                <a:cubicBezTo>
                  <a:pt x="77" y="86"/>
                  <a:pt x="76" y="87"/>
                  <a:pt x="76" y="87"/>
                </a:cubicBezTo>
                <a:cubicBezTo>
                  <a:pt x="75" y="88"/>
                  <a:pt x="75" y="88"/>
                  <a:pt x="74" y="88"/>
                </a:cubicBezTo>
                <a:cubicBezTo>
                  <a:pt x="37" y="88"/>
                  <a:pt x="37" y="88"/>
                  <a:pt x="37" y="88"/>
                </a:cubicBezTo>
                <a:cubicBezTo>
                  <a:pt x="40" y="95"/>
                  <a:pt x="45" y="101"/>
                  <a:pt x="52" y="105"/>
                </a:cubicBezTo>
                <a:cubicBezTo>
                  <a:pt x="58" y="110"/>
                  <a:pt x="65" y="112"/>
                  <a:pt x="73" y="112"/>
                </a:cubicBezTo>
                <a:cubicBezTo>
                  <a:pt x="74" y="112"/>
                  <a:pt x="75" y="112"/>
                  <a:pt x="77" y="112"/>
                </a:cubicBezTo>
                <a:cubicBezTo>
                  <a:pt x="78" y="112"/>
                  <a:pt x="79" y="112"/>
                  <a:pt x="80" y="111"/>
                </a:cubicBezTo>
                <a:cubicBezTo>
                  <a:pt x="81" y="111"/>
                  <a:pt x="82" y="111"/>
                  <a:pt x="83" y="111"/>
                </a:cubicBezTo>
                <a:cubicBezTo>
                  <a:pt x="83" y="111"/>
                  <a:pt x="84" y="111"/>
                  <a:pt x="85" y="111"/>
                </a:cubicBezTo>
                <a:cubicBezTo>
                  <a:pt x="86" y="110"/>
                  <a:pt x="86" y="110"/>
                  <a:pt x="87" y="110"/>
                </a:cubicBezTo>
                <a:cubicBezTo>
                  <a:pt x="87" y="110"/>
                  <a:pt x="87" y="110"/>
                  <a:pt x="88" y="110"/>
                </a:cubicBezTo>
                <a:cubicBezTo>
                  <a:pt x="88" y="110"/>
                  <a:pt x="88" y="110"/>
                  <a:pt x="88" y="110"/>
                </a:cubicBezTo>
                <a:cubicBezTo>
                  <a:pt x="89" y="109"/>
                  <a:pt x="90" y="109"/>
                  <a:pt x="91" y="110"/>
                </a:cubicBezTo>
                <a:cubicBezTo>
                  <a:pt x="91" y="110"/>
                  <a:pt x="92" y="111"/>
                  <a:pt x="92" y="1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09" name="Freeform 310"/>
          <p:cNvSpPr>
            <a:spLocks/>
          </p:cNvSpPr>
          <p:nvPr/>
        </p:nvSpPr>
        <p:spPr bwMode="auto">
          <a:xfrm>
            <a:off x="8683408" y="4965193"/>
            <a:ext cx="133197" cy="183146"/>
          </a:xfrm>
          <a:custGeom>
            <a:avLst/>
            <a:gdLst>
              <a:gd name="T0" fmla="*/ 96 w 96"/>
              <a:gd name="T1" fmla="*/ 96 h 133"/>
              <a:gd name="T2" fmla="*/ 96 w 96"/>
              <a:gd name="T3" fmla="*/ 130 h 133"/>
              <a:gd name="T4" fmla="*/ 95 w 96"/>
              <a:gd name="T5" fmla="*/ 133 h 133"/>
              <a:gd name="T6" fmla="*/ 93 w 96"/>
              <a:gd name="T7" fmla="*/ 133 h 133"/>
              <a:gd name="T8" fmla="*/ 3 w 96"/>
              <a:gd name="T9" fmla="*/ 133 h 133"/>
              <a:gd name="T10" fmla="*/ 1 w 96"/>
              <a:gd name="T11" fmla="*/ 133 h 133"/>
              <a:gd name="T12" fmla="*/ 0 w 96"/>
              <a:gd name="T13" fmla="*/ 130 h 133"/>
              <a:gd name="T14" fmla="*/ 0 w 96"/>
              <a:gd name="T15" fmla="*/ 116 h 133"/>
              <a:gd name="T16" fmla="*/ 1 w 96"/>
              <a:gd name="T17" fmla="*/ 114 h 133"/>
              <a:gd name="T18" fmla="*/ 3 w 96"/>
              <a:gd name="T19" fmla="*/ 113 h 133"/>
              <a:gd name="T20" fmla="*/ 12 w 96"/>
              <a:gd name="T21" fmla="*/ 113 h 133"/>
              <a:gd name="T22" fmla="*/ 12 w 96"/>
              <a:gd name="T23" fmla="*/ 77 h 133"/>
              <a:gd name="T24" fmla="*/ 3 w 96"/>
              <a:gd name="T25" fmla="*/ 77 h 133"/>
              <a:gd name="T26" fmla="*/ 1 w 96"/>
              <a:gd name="T27" fmla="*/ 76 h 133"/>
              <a:gd name="T28" fmla="*/ 0 w 96"/>
              <a:gd name="T29" fmla="*/ 74 h 133"/>
              <a:gd name="T30" fmla="*/ 0 w 96"/>
              <a:gd name="T31" fmla="*/ 62 h 133"/>
              <a:gd name="T32" fmla="*/ 1 w 96"/>
              <a:gd name="T33" fmla="*/ 59 h 133"/>
              <a:gd name="T34" fmla="*/ 3 w 96"/>
              <a:gd name="T35" fmla="*/ 59 h 133"/>
              <a:gd name="T36" fmla="*/ 12 w 96"/>
              <a:gd name="T37" fmla="*/ 59 h 133"/>
              <a:gd name="T38" fmla="*/ 12 w 96"/>
              <a:gd name="T39" fmla="*/ 37 h 133"/>
              <a:gd name="T40" fmla="*/ 24 w 96"/>
              <a:gd name="T41" fmla="*/ 11 h 133"/>
              <a:gd name="T42" fmla="*/ 53 w 96"/>
              <a:gd name="T43" fmla="*/ 0 h 133"/>
              <a:gd name="T44" fmla="*/ 85 w 96"/>
              <a:gd name="T45" fmla="*/ 12 h 133"/>
              <a:gd name="T46" fmla="*/ 86 w 96"/>
              <a:gd name="T47" fmla="*/ 14 h 133"/>
              <a:gd name="T48" fmla="*/ 85 w 96"/>
              <a:gd name="T49" fmla="*/ 16 h 133"/>
              <a:gd name="T50" fmla="*/ 76 w 96"/>
              <a:gd name="T51" fmla="*/ 28 h 133"/>
              <a:gd name="T52" fmla="*/ 73 w 96"/>
              <a:gd name="T53" fmla="*/ 29 h 133"/>
              <a:gd name="T54" fmla="*/ 71 w 96"/>
              <a:gd name="T55" fmla="*/ 29 h 133"/>
              <a:gd name="T56" fmla="*/ 69 w 96"/>
              <a:gd name="T57" fmla="*/ 27 h 133"/>
              <a:gd name="T58" fmla="*/ 62 w 96"/>
              <a:gd name="T59" fmla="*/ 24 h 133"/>
              <a:gd name="T60" fmla="*/ 53 w 96"/>
              <a:gd name="T61" fmla="*/ 22 h 133"/>
              <a:gd name="T62" fmla="*/ 41 w 96"/>
              <a:gd name="T63" fmla="*/ 27 h 133"/>
              <a:gd name="T64" fmla="*/ 36 w 96"/>
              <a:gd name="T65" fmla="*/ 38 h 133"/>
              <a:gd name="T66" fmla="*/ 36 w 96"/>
              <a:gd name="T67" fmla="*/ 59 h 133"/>
              <a:gd name="T68" fmla="*/ 64 w 96"/>
              <a:gd name="T69" fmla="*/ 59 h 133"/>
              <a:gd name="T70" fmla="*/ 67 w 96"/>
              <a:gd name="T71" fmla="*/ 59 h 133"/>
              <a:gd name="T72" fmla="*/ 67 w 96"/>
              <a:gd name="T73" fmla="*/ 62 h 133"/>
              <a:gd name="T74" fmla="*/ 67 w 96"/>
              <a:gd name="T75" fmla="*/ 74 h 133"/>
              <a:gd name="T76" fmla="*/ 67 w 96"/>
              <a:gd name="T77" fmla="*/ 76 h 133"/>
              <a:gd name="T78" fmla="*/ 64 w 96"/>
              <a:gd name="T79" fmla="*/ 77 h 133"/>
              <a:gd name="T80" fmla="*/ 36 w 96"/>
              <a:gd name="T81" fmla="*/ 77 h 133"/>
              <a:gd name="T82" fmla="*/ 36 w 96"/>
              <a:gd name="T83" fmla="*/ 113 h 133"/>
              <a:gd name="T84" fmla="*/ 75 w 96"/>
              <a:gd name="T85" fmla="*/ 113 h 133"/>
              <a:gd name="T86" fmla="*/ 75 w 96"/>
              <a:gd name="T87" fmla="*/ 96 h 133"/>
              <a:gd name="T88" fmla="*/ 76 w 96"/>
              <a:gd name="T89" fmla="*/ 94 h 133"/>
              <a:gd name="T90" fmla="*/ 78 w 96"/>
              <a:gd name="T91" fmla="*/ 93 h 133"/>
              <a:gd name="T92" fmla="*/ 93 w 96"/>
              <a:gd name="T93" fmla="*/ 93 h 133"/>
              <a:gd name="T94" fmla="*/ 95 w 96"/>
              <a:gd name="T95" fmla="*/ 94 h 133"/>
              <a:gd name="T96" fmla="*/ 96 w 96"/>
              <a:gd name="T97" fmla="*/ 9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133">
                <a:moveTo>
                  <a:pt x="96" y="96"/>
                </a:moveTo>
                <a:cubicBezTo>
                  <a:pt x="96" y="130"/>
                  <a:pt x="96" y="130"/>
                  <a:pt x="96" y="130"/>
                </a:cubicBezTo>
                <a:cubicBezTo>
                  <a:pt x="96" y="131"/>
                  <a:pt x="96" y="132"/>
                  <a:pt x="95" y="133"/>
                </a:cubicBezTo>
                <a:cubicBezTo>
                  <a:pt x="95" y="133"/>
                  <a:pt x="94" y="133"/>
                  <a:pt x="93" y="133"/>
                </a:cubicBezTo>
                <a:cubicBezTo>
                  <a:pt x="3" y="133"/>
                  <a:pt x="3" y="133"/>
                  <a:pt x="3" y="133"/>
                </a:cubicBezTo>
                <a:cubicBezTo>
                  <a:pt x="2" y="133"/>
                  <a:pt x="1" y="133"/>
                  <a:pt x="1" y="133"/>
                </a:cubicBezTo>
                <a:cubicBezTo>
                  <a:pt x="0" y="132"/>
                  <a:pt x="0" y="131"/>
                  <a:pt x="0" y="130"/>
                </a:cubicBezTo>
                <a:cubicBezTo>
                  <a:pt x="0" y="116"/>
                  <a:pt x="0" y="116"/>
                  <a:pt x="0" y="116"/>
                </a:cubicBezTo>
                <a:cubicBezTo>
                  <a:pt x="0" y="115"/>
                  <a:pt x="0" y="115"/>
                  <a:pt x="1" y="114"/>
                </a:cubicBezTo>
                <a:cubicBezTo>
                  <a:pt x="1" y="113"/>
                  <a:pt x="2" y="113"/>
                  <a:pt x="3" y="113"/>
                </a:cubicBezTo>
                <a:cubicBezTo>
                  <a:pt x="12" y="113"/>
                  <a:pt x="12" y="113"/>
                  <a:pt x="12" y="113"/>
                </a:cubicBezTo>
                <a:cubicBezTo>
                  <a:pt x="12" y="77"/>
                  <a:pt x="12" y="77"/>
                  <a:pt x="12" y="77"/>
                </a:cubicBezTo>
                <a:cubicBezTo>
                  <a:pt x="3" y="77"/>
                  <a:pt x="3" y="77"/>
                  <a:pt x="3" y="77"/>
                </a:cubicBezTo>
                <a:cubicBezTo>
                  <a:pt x="2" y="77"/>
                  <a:pt x="1" y="77"/>
                  <a:pt x="1" y="76"/>
                </a:cubicBezTo>
                <a:cubicBezTo>
                  <a:pt x="0" y="75"/>
                  <a:pt x="0" y="75"/>
                  <a:pt x="0" y="74"/>
                </a:cubicBezTo>
                <a:cubicBezTo>
                  <a:pt x="0" y="62"/>
                  <a:pt x="0" y="62"/>
                  <a:pt x="0" y="62"/>
                </a:cubicBezTo>
                <a:cubicBezTo>
                  <a:pt x="0" y="61"/>
                  <a:pt x="0" y="60"/>
                  <a:pt x="1" y="59"/>
                </a:cubicBezTo>
                <a:cubicBezTo>
                  <a:pt x="1" y="59"/>
                  <a:pt x="2" y="59"/>
                  <a:pt x="3" y="59"/>
                </a:cubicBezTo>
                <a:cubicBezTo>
                  <a:pt x="12" y="59"/>
                  <a:pt x="12" y="59"/>
                  <a:pt x="12" y="59"/>
                </a:cubicBezTo>
                <a:cubicBezTo>
                  <a:pt x="12" y="37"/>
                  <a:pt x="12" y="37"/>
                  <a:pt x="12" y="37"/>
                </a:cubicBezTo>
                <a:cubicBezTo>
                  <a:pt x="12" y="27"/>
                  <a:pt x="16" y="18"/>
                  <a:pt x="24" y="11"/>
                </a:cubicBezTo>
                <a:cubicBezTo>
                  <a:pt x="31" y="4"/>
                  <a:pt x="41" y="0"/>
                  <a:pt x="53" y="0"/>
                </a:cubicBezTo>
                <a:cubicBezTo>
                  <a:pt x="65" y="0"/>
                  <a:pt x="76" y="4"/>
                  <a:pt x="85" y="12"/>
                </a:cubicBezTo>
                <a:cubicBezTo>
                  <a:pt x="86" y="13"/>
                  <a:pt x="86" y="13"/>
                  <a:pt x="86" y="14"/>
                </a:cubicBezTo>
                <a:cubicBezTo>
                  <a:pt x="86" y="15"/>
                  <a:pt x="86" y="16"/>
                  <a:pt x="85" y="16"/>
                </a:cubicBezTo>
                <a:cubicBezTo>
                  <a:pt x="76" y="28"/>
                  <a:pt x="76" y="28"/>
                  <a:pt x="76" y="28"/>
                </a:cubicBezTo>
                <a:cubicBezTo>
                  <a:pt x="75" y="29"/>
                  <a:pt x="74" y="29"/>
                  <a:pt x="73" y="29"/>
                </a:cubicBezTo>
                <a:cubicBezTo>
                  <a:pt x="73" y="29"/>
                  <a:pt x="72" y="29"/>
                  <a:pt x="71" y="29"/>
                </a:cubicBezTo>
                <a:cubicBezTo>
                  <a:pt x="71" y="28"/>
                  <a:pt x="70" y="28"/>
                  <a:pt x="69" y="27"/>
                </a:cubicBezTo>
                <a:cubicBezTo>
                  <a:pt x="67" y="26"/>
                  <a:pt x="65" y="25"/>
                  <a:pt x="62" y="24"/>
                </a:cubicBezTo>
                <a:cubicBezTo>
                  <a:pt x="59" y="23"/>
                  <a:pt x="56" y="22"/>
                  <a:pt x="53" y="22"/>
                </a:cubicBezTo>
                <a:cubicBezTo>
                  <a:pt x="48" y="22"/>
                  <a:pt x="44" y="24"/>
                  <a:pt x="41" y="27"/>
                </a:cubicBezTo>
                <a:cubicBezTo>
                  <a:pt x="37" y="30"/>
                  <a:pt x="36" y="33"/>
                  <a:pt x="36" y="38"/>
                </a:cubicBezTo>
                <a:cubicBezTo>
                  <a:pt x="36" y="59"/>
                  <a:pt x="36" y="59"/>
                  <a:pt x="36" y="59"/>
                </a:cubicBezTo>
                <a:cubicBezTo>
                  <a:pt x="64" y="59"/>
                  <a:pt x="64" y="59"/>
                  <a:pt x="64" y="59"/>
                </a:cubicBezTo>
                <a:cubicBezTo>
                  <a:pt x="65" y="59"/>
                  <a:pt x="66" y="59"/>
                  <a:pt x="67" y="59"/>
                </a:cubicBezTo>
                <a:cubicBezTo>
                  <a:pt x="67" y="60"/>
                  <a:pt x="67" y="61"/>
                  <a:pt x="67" y="62"/>
                </a:cubicBezTo>
                <a:cubicBezTo>
                  <a:pt x="67" y="74"/>
                  <a:pt x="67" y="74"/>
                  <a:pt x="67" y="74"/>
                </a:cubicBezTo>
                <a:cubicBezTo>
                  <a:pt x="67" y="75"/>
                  <a:pt x="67" y="75"/>
                  <a:pt x="67" y="76"/>
                </a:cubicBezTo>
                <a:cubicBezTo>
                  <a:pt x="66" y="77"/>
                  <a:pt x="65" y="77"/>
                  <a:pt x="64" y="77"/>
                </a:cubicBezTo>
                <a:cubicBezTo>
                  <a:pt x="36" y="77"/>
                  <a:pt x="36" y="77"/>
                  <a:pt x="36" y="77"/>
                </a:cubicBezTo>
                <a:cubicBezTo>
                  <a:pt x="36" y="113"/>
                  <a:pt x="36" y="113"/>
                  <a:pt x="36" y="113"/>
                </a:cubicBezTo>
                <a:cubicBezTo>
                  <a:pt x="75" y="113"/>
                  <a:pt x="75" y="113"/>
                  <a:pt x="75" y="113"/>
                </a:cubicBezTo>
                <a:cubicBezTo>
                  <a:pt x="75" y="96"/>
                  <a:pt x="75" y="96"/>
                  <a:pt x="75" y="96"/>
                </a:cubicBezTo>
                <a:cubicBezTo>
                  <a:pt x="75" y="95"/>
                  <a:pt x="75" y="94"/>
                  <a:pt x="76" y="94"/>
                </a:cubicBezTo>
                <a:cubicBezTo>
                  <a:pt x="76" y="93"/>
                  <a:pt x="77" y="93"/>
                  <a:pt x="78" y="93"/>
                </a:cubicBezTo>
                <a:cubicBezTo>
                  <a:pt x="93" y="93"/>
                  <a:pt x="93" y="93"/>
                  <a:pt x="93" y="93"/>
                </a:cubicBezTo>
                <a:cubicBezTo>
                  <a:pt x="94" y="93"/>
                  <a:pt x="95" y="93"/>
                  <a:pt x="95" y="94"/>
                </a:cubicBezTo>
                <a:cubicBezTo>
                  <a:pt x="96" y="94"/>
                  <a:pt x="96" y="95"/>
                  <a:pt x="96" y="9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0" name="Freeform 311"/>
          <p:cNvSpPr>
            <a:spLocks/>
          </p:cNvSpPr>
          <p:nvPr/>
        </p:nvSpPr>
        <p:spPr bwMode="auto">
          <a:xfrm>
            <a:off x="8883202" y="4948544"/>
            <a:ext cx="120710" cy="235176"/>
          </a:xfrm>
          <a:custGeom>
            <a:avLst/>
            <a:gdLst>
              <a:gd name="T0" fmla="*/ 79 w 88"/>
              <a:gd name="T1" fmla="*/ 137 h 170"/>
              <a:gd name="T2" fmla="*/ 54 w 88"/>
              <a:gd name="T3" fmla="*/ 167 h 170"/>
              <a:gd name="T4" fmla="*/ 51 w 88"/>
              <a:gd name="T5" fmla="*/ 170 h 170"/>
              <a:gd name="T6" fmla="*/ 36 w 88"/>
              <a:gd name="T7" fmla="*/ 169 h 170"/>
              <a:gd name="T8" fmla="*/ 35 w 88"/>
              <a:gd name="T9" fmla="*/ 150 h 170"/>
              <a:gd name="T10" fmla="*/ 14 w 88"/>
              <a:gd name="T11" fmla="*/ 143 h 170"/>
              <a:gd name="T12" fmla="*/ 2 w 88"/>
              <a:gd name="T13" fmla="*/ 135 h 170"/>
              <a:gd name="T14" fmla="*/ 1 w 88"/>
              <a:gd name="T15" fmla="*/ 129 h 170"/>
              <a:gd name="T16" fmla="*/ 12 w 88"/>
              <a:gd name="T17" fmla="*/ 115 h 170"/>
              <a:gd name="T18" fmla="*/ 15 w 88"/>
              <a:gd name="T19" fmla="*/ 116 h 170"/>
              <a:gd name="T20" fmla="*/ 45 w 88"/>
              <a:gd name="T21" fmla="*/ 129 h 170"/>
              <a:gd name="T22" fmla="*/ 64 w 88"/>
              <a:gd name="T23" fmla="*/ 113 h 170"/>
              <a:gd name="T24" fmla="*/ 60 w 88"/>
              <a:gd name="T25" fmla="*/ 104 h 170"/>
              <a:gd name="T26" fmla="*/ 48 w 88"/>
              <a:gd name="T27" fmla="*/ 98 h 170"/>
              <a:gd name="T28" fmla="*/ 34 w 88"/>
              <a:gd name="T29" fmla="*/ 92 h 170"/>
              <a:gd name="T30" fmla="*/ 23 w 88"/>
              <a:gd name="T31" fmla="*/ 87 h 170"/>
              <a:gd name="T32" fmla="*/ 12 w 88"/>
              <a:gd name="T33" fmla="*/ 80 h 170"/>
              <a:gd name="T34" fmla="*/ 5 w 88"/>
              <a:gd name="T35" fmla="*/ 69 h 170"/>
              <a:gd name="T36" fmla="*/ 2 w 88"/>
              <a:gd name="T37" fmla="*/ 56 h 170"/>
              <a:gd name="T38" fmla="*/ 35 w 88"/>
              <a:gd name="T39" fmla="*/ 20 h 170"/>
              <a:gd name="T40" fmla="*/ 36 w 88"/>
              <a:gd name="T41" fmla="*/ 1 h 170"/>
              <a:gd name="T42" fmla="*/ 51 w 88"/>
              <a:gd name="T43" fmla="*/ 0 h 170"/>
              <a:gd name="T44" fmla="*/ 54 w 88"/>
              <a:gd name="T45" fmla="*/ 3 h 170"/>
              <a:gd name="T46" fmla="*/ 65 w 88"/>
              <a:gd name="T47" fmla="*/ 22 h 170"/>
              <a:gd name="T48" fmla="*/ 79 w 88"/>
              <a:gd name="T49" fmla="*/ 29 h 170"/>
              <a:gd name="T50" fmla="*/ 84 w 88"/>
              <a:gd name="T51" fmla="*/ 33 h 170"/>
              <a:gd name="T52" fmla="*/ 77 w 88"/>
              <a:gd name="T53" fmla="*/ 50 h 170"/>
              <a:gd name="T54" fmla="*/ 72 w 88"/>
              <a:gd name="T55" fmla="*/ 51 h 170"/>
              <a:gd name="T56" fmla="*/ 67 w 88"/>
              <a:gd name="T57" fmla="*/ 47 h 170"/>
              <a:gd name="T58" fmla="*/ 54 w 88"/>
              <a:gd name="T59" fmla="*/ 42 h 170"/>
              <a:gd name="T60" fmla="*/ 32 w 88"/>
              <a:gd name="T61" fmla="*/ 45 h 170"/>
              <a:gd name="T62" fmla="*/ 27 w 88"/>
              <a:gd name="T63" fmla="*/ 60 h 170"/>
              <a:gd name="T64" fmla="*/ 33 w 88"/>
              <a:gd name="T65" fmla="*/ 67 h 170"/>
              <a:gd name="T66" fmla="*/ 44 w 88"/>
              <a:gd name="T67" fmla="*/ 72 h 170"/>
              <a:gd name="T68" fmla="*/ 59 w 88"/>
              <a:gd name="T69" fmla="*/ 78 h 170"/>
              <a:gd name="T70" fmla="*/ 73 w 88"/>
              <a:gd name="T71" fmla="*/ 85 h 170"/>
              <a:gd name="T72" fmla="*/ 84 w 88"/>
              <a:gd name="T73" fmla="*/ 96 h 170"/>
              <a:gd name="T74" fmla="*/ 88 w 88"/>
              <a:gd name="T75" fmla="*/ 11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70">
                <a:moveTo>
                  <a:pt x="88" y="112"/>
                </a:moveTo>
                <a:cubicBezTo>
                  <a:pt x="88" y="122"/>
                  <a:pt x="85" y="130"/>
                  <a:pt x="79" y="137"/>
                </a:cubicBezTo>
                <a:cubicBezTo>
                  <a:pt x="72" y="144"/>
                  <a:pt x="64" y="148"/>
                  <a:pt x="54" y="150"/>
                </a:cubicBezTo>
                <a:cubicBezTo>
                  <a:pt x="54" y="167"/>
                  <a:pt x="54" y="167"/>
                  <a:pt x="54" y="167"/>
                </a:cubicBezTo>
                <a:cubicBezTo>
                  <a:pt x="54" y="167"/>
                  <a:pt x="54" y="168"/>
                  <a:pt x="53" y="169"/>
                </a:cubicBezTo>
                <a:cubicBezTo>
                  <a:pt x="53" y="169"/>
                  <a:pt x="52" y="170"/>
                  <a:pt x="51" y="170"/>
                </a:cubicBezTo>
                <a:cubicBezTo>
                  <a:pt x="38" y="170"/>
                  <a:pt x="38" y="170"/>
                  <a:pt x="38" y="170"/>
                </a:cubicBezTo>
                <a:cubicBezTo>
                  <a:pt x="38" y="170"/>
                  <a:pt x="37" y="169"/>
                  <a:pt x="36" y="169"/>
                </a:cubicBezTo>
                <a:cubicBezTo>
                  <a:pt x="36" y="168"/>
                  <a:pt x="35" y="167"/>
                  <a:pt x="35" y="167"/>
                </a:cubicBezTo>
                <a:cubicBezTo>
                  <a:pt x="35" y="150"/>
                  <a:pt x="35" y="150"/>
                  <a:pt x="35" y="150"/>
                </a:cubicBezTo>
                <a:cubicBezTo>
                  <a:pt x="31" y="149"/>
                  <a:pt x="27" y="149"/>
                  <a:pt x="23" y="147"/>
                </a:cubicBezTo>
                <a:cubicBezTo>
                  <a:pt x="19" y="146"/>
                  <a:pt x="16" y="144"/>
                  <a:pt x="14" y="143"/>
                </a:cubicBezTo>
                <a:cubicBezTo>
                  <a:pt x="11" y="142"/>
                  <a:pt x="9" y="140"/>
                  <a:pt x="7" y="138"/>
                </a:cubicBezTo>
                <a:cubicBezTo>
                  <a:pt x="5" y="137"/>
                  <a:pt x="3" y="136"/>
                  <a:pt x="2" y="135"/>
                </a:cubicBezTo>
                <a:cubicBezTo>
                  <a:pt x="2" y="134"/>
                  <a:pt x="1" y="134"/>
                  <a:pt x="1" y="133"/>
                </a:cubicBezTo>
                <a:cubicBezTo>
                  <a:pt x="0" y="132"/>
                  <a:pt x="0" y="131"/>
                  <a:pt x="1" y="129"/>
                </a:cubicBezTo>
                <a:cubicBezTo>
                  <a:pt x="10" y="117"/>
                  <a:pt x="10" y="117"/>
                  <a:pt x="10" y="117"/>
                </a:cubicBezTo>
                <a:cubicBezTo>
                  <a:pt x="11" y="116"/>
                  <a:pt x="11" y="115"/>
                  <a:pt x="12" y="115"/>
                </a:cubicBezTo>
                <a:cubicBezTo>
                  <a:pt x="13" y="115"/>
                  <a:pt x="14" y="116"/>
                  <a:pt x="15" y="116"/>
                </a:cubicBezTo>
                <a:cubicBezTo>
                  <a:pt x="15" y="116"/>
                  <a:pt x="15" y="116"/>
                  <a:pt x="15" y="116"/>
                </a:cubicBezTo>
                <a:cubicBezTo>
                  <a:pt x="22" y="123"/>
                  <a:pt x="30" y="127"/>
                  <a:pt x="38" y="128"/>
                </a:cubicBezTo>
                <a:cubicBezTo>
                  <a:pt x="40" y="129"/>
                  <a:pt x="43" y="129"/>
                  <a:pt x="45" y="129"/>
                </a:cubicBezTo>
                <a:cubicBezTo>
                  <a:pt x="50" y="129"/>
                  <a:pt x="54" y="128"/>
                  <a:pt x="58" y="125"/>
                </a:cubicBezTo>
                <a:cubicBezTo>
                  <a:pt x="62" y="122"/>
                  <a:pt x="64" y="118"/>
                  <a:pt x="64" y="113"/>
                </a:cubicBezTo>
                <a:cubicBezTo>
                  <a:pt x="64" y="112"/>
                  <a:pt x="64" y="110"/>
                  <a:pt x="63" y="108"/>
                </a:cubicBezTo>
                <a:cubicBezTo>
                  <a:pt x="62" y="107"/>
                  <a:pt x="61" y="105"/>
                  <a:pt x="60" y="104"/>
                </a:cubicBezTo>
                <a:cubicBezTo>
                  <a:pt x="58" y="103"/>
                  <a:pt x="57" y="102"/>
                  <a:pt x="54" y="101"/>
                </a:cubicBezTo>
                <a:cubicBezTo>
                  <a:pt x="52" y="100"/>
                  <a:pt x="49" y="99"/>
                  <a:pt x="48" y="98"/>
                </a:cubicBezTo>
                <a:cubicBezTo>
                  <a:pt x="46" y="97"/>
                  <a:pt x="44" y="96"/>
                  <a:pt x="40" y="95"/>
                </a:cubicBezTo>
                <a:cubicBezTo>
                  <a:pt x="38" y="94"/>
                  <a:pt x="36" y="93"/>
                  <a:pt x="34" y="92"/>
                </a:cubicBezTo>
                <a:cubicBezTo>
                  <a:pt x="33" y="92"/>
                  <a:pt x="31" y="91"/>
                  <a:pt x="29" y="90"/>
                </a:cubicBezTo>
                <a:cubicBezTo>
                  <a:pt x="26" y="89"/>
                  <a:pt x="24" y="88"/>
                  <a:pt x="23" y="87"/>
                </a:cubicBezTo>
                <a:cubicBezTo>
                  <a:pt x="21" y="86"/>
                  <a:pt x="19" y="85"/>
                  <a:pt x="17" y="84"/>
                </a:cubicBezTo>
                <a:cubicBezTo>
                  <a:pt x="15" y="82"/>
                  <a:pt x="14" y="81"/>
                  <a:pt x="12" y="80"/>
                </a:cubicBezTo>
                <a:cubicBezTo>
                  <a:pt x="11" y="78"/>
                  <a:pt x="10" y="77"/>
                  <a:pt x="8" y="75"/>
                </a:cubicBezTo>
                <a:cubicBezTo>
                  <a:pt x="7" y="73"/>
                  <a:pt x="6" y="71"/>
                  <a:pt x="5" y="69"/>
                </a:cubicBezTo>
                <a:cubicBezTo>
                  <a:pt x="4" y="68"/>
                  <a:pt x="3" y="66"/>
                  <a:pt x="3" y="63"/>
                </a:cubicBezTo>
                <a:cubicBezTo>
                  <a:pt x="2" y="61"/>
                  <a:pt x="2" y="58"/>
                  <a:pt x="2" y="56"/>
                </a:cubicBezTo>
                <a:cubicBezTo>
                  <a:pt x="2" y="47"/>
                  <a:pt x="5" y="39"/>
                  <a:pt x="11" y="33"/>
                </a:cubicBezTo>
                <a:cubicBezTo>
                  <a:pt x="17" y="26"/>
                  <a:pt x="26" y="22"/>
                  <a:pt x="35" y="20"/>
                </a:cubicBezTo>
                <a:cubicBezTo>
                  <a:pt x="35" y="3"/>
                  <a:pt x="35" y="3"/>
                  <a:pt x="35" y="3"/>
                </a:cubicBezTo>
                <a:cubicBezTo>
                  <a:pt x="35" y="2"/>
                  <a:pt x="36" y="2"/>
                  <a:pt x="36" y="1"/>
                </a:cubicBezTo>
                <a:cubicBezTo>
                  <a:pt x="37" y="1"/>
                  <a:pt x="38" y="0"/>
                  <a:pt x="38" y="0"/>
                </a:cubicBezTo>
                <a:cubicBezTo>
                  <a:pt x="51" y="0"/>
                  <a:pt x="51" y="0"/>
                  <a:pt x="51" y="0"/>
                </a:cubicBezTo>
                <a:cubicBezTo>
                  <a:pt x="52" y="0"/>
                  <a:pt x="53" y="0"/>
                  <a:pt x="53" y="1"/>
                </a:cubicBezTo>
                <a:cubicBezTo>
                  <a:pt x="54" y="2"/>
                  <a:pt x="54" y="2"/>
                  <a:pt x="54" y="3"/>
                </a:cubicBezTo>
                <a:cubicBezTo>
                  <a:pt x="54" y="20"/>
                  <a:pt x="54" y="20"/>
                  <a:pt x="54" y="20"/>
                </a:cubicBezTo>
                <a:cubicBezTo>
                  <a:pt x="58" y="20"/>
                  <a:pt x="61" y="21"/>
                  <a:pt x="65" y="22"/>
                </a:cubicBezTo>
                <a:cubicBezTo>
                  <a:pt x="68" y="23"/>
                  <a:pt x="71" y="24"/>
                  <a:pt x="73" y="25"/>
                </a:cubicBezTo>
                <a:cubicBezTo>
                  <a:pt x="75" y="26"/>
                  <a:pt x="77" y="27"/>
                  <a:pt x="79" y="29"/>
                </a:cubicBezTo>
                <a:cubicBezTo>
                  <a:pt x="81" y="30"/>
                  <a:pt x="82" y="31"/>
                  <a:pt x="83" y="32"/>
                </a:cubicBezTo>
                <a:cubicBezTo>
                  <a:pt x="83" y="32"/>
                  <a:pt x="84" y="32"/>
                  <a:pt x="84" y="33"/>
                </a:cubicBezTo>
                <a:cubicBezTo>
                  <a:pt x="85" y="34"/>
                  <a:pt x="85" y="35"/>
                  <a:pt x="84" y="36"/>
                </a:cubicBezTo>
                <a:cubicBezTo>
                  <a:pt x="77" y="50"/>
                  <a:pt x="77" y="50"/>
                  <a:pt x="77" y="50"/>
                </a:cubicBezTo>
                <a:cubicBezTo>
                  <a:pt x="76" y="51"/>
                  <a:pt x="76" y="52"/>
                  <a:pt x="75" y="52"/>
                </a:cubicBezTo>
                <a:cubicBezTo>
                  <a:pt x="74" y="52"/>
                  <a:pt x="73" y="52"/>
                  <a:pt x="72" y="51"/>
                </a:cubicBezTo>
                <a:cubicBezTo>
                  <a:pt x="72" y="51"/>
                  <a:pt x="71" y="51"/>
                  <a:pt x="71" y="50"/>
                </a:cubicBezTo>
                <a:cubicBezTo>
                  <a:pt x="70" y="49"/>
                  <a:pt x="69" y="49"/>
                  <a:pt x="67" y="47"/>
                </a:cubicBezTo>
                <a:cubicBezTo>
                  <a:pt x="65" y="46"/>
                  <a:pt x="63" y="45"/>
                  <a:pt x="62" y="44"/>
                </a:cubicBezTo>
                <a:cubicBezTo>
                  <a:pt x="60" y="43"/>
                  <a:pt x="57" y="43"/>
                  <a:pt x="54" y="42"/>
                </a:cubicBezTo>
                <a:cubicBezTo>
                  <a:pt x="52" y="41"/>
                  <a:pt x="49" y="41"/>
                  <a:pt x="46" y="41"/>
                </a:cubicBezTo>
                <a:cubicBezTo>
                  <a:pt x="40" y="41"/>
                  <a:pt x="36" y="42"/>
                  <a:pt x="32" y="45"/>
                </a:cubicBezTo>
                <a:cubicBezTo>
                  <a:pt x="28" y="48"/>
                  <a:pt x="26" y="51"/>
                  <a:pt x="26" y="55"/>
                </a:cubicBezTo>
                <a:cubicBezTo>
                  <a:pt x="26" y="57"/>
                  <a:pt x="26" y="59"/>
                  <a:pt x="27" y="60"/>
                </a:cubicBezTo>
                <a:cubicBezTo>
                  <a:pt x="27" y="61"/>
                  <a:pt x="28" y="63"/>
                  <a:pt x="30" y="64"/>
                </a:cubicBezTo>
                <a:cubicBezTo>
                  <a:pt x="31" y="65"/>
                  <a:pt x="32" y="66"/>
                  <a:pt x="33" y="67"/>
                </a:cubicBezTo>
                <a:cubicBezTo>
                  <a:pt x="35" y="68"/>
                  <a:pt x="36" y="69"/>
                  <a:pt x="39" y="70"/>
                </a:cubicBezTo>
                <a:cubicBezTo>
                  <a:pt x="41" y="71"/>
                  <a:pt x="43" y="72"/>
                  <a:pt x="44" y="72"/>
                </a:cubicBezTo>
                <a:cubicBezTo>
                  <a:pt x="46" y="73"/>
                  <a:pt x="48" y="74"/>
                  <a:pt x="51" y="75"/>
                </a:cubicBezTo>
                <a:cubicBezTo>
                  <a:pt x="54" y="76"/>
                  <a:pt x="57" y="77"/>
                  <a:pt x="59" y="78"/>
                </a:cubicBezTo>
                <a:cubicBezTo>
                  <a:pt x="60" y="79"/>
                  <a:pt x="63" y="80"/>
                  <a:pt x="66" y="81"/>
                </a:cubicBezTo>
                <a:cubicBezTo>
                  <a:pt x="69" y="83"/>
                  <a:pt x="71" y="84"/>
                  <a:pt x="73" y="85"/>
                </a:cubicBezTo>
                <a:cubicBezTo>
                  <a:pt x="75" y="87"/>
                  <a:pt x="77" y="88"/>
                  <a:pt x="79" y="90"/>
                </a:cubicBezTo>
                <a:cubicBezTo>
                  <a:pt x="81" y="92"/>
                  <a:pt x="83" y="94"/>
                  <a:pt x="84" y="96"/>
                </a:cubicBezTo>
                <a:cubicBezTo>
                  <a:pt x="85" y="98"/>
                  <a:pt x="86" y="101"/>
                  <a:pt x="87" y="103"/>
                </a:cubicBezTo>
                <a:cubicBezTo>
                  <a:pt x="88" y="106"/>
                  <a:pt x="88" y="109"/>
                  <a:pt x="88" y="11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1" name="Freeform 312"/>
          <p:cNvSpPr>
            <a:spLocks/>
          </p:cNvSpPr>
          <p:nvPr/>
        </p:nvSpPr>
        <p:spPr bwMode="auto">
          <a:xfrm>
            <a:off x="9070511" y="4965193"/>
            <a:ext cx="116547" cy="183146"/>
          </a:xfrm>
          <a:custGeom>
            <a:avLst/>
            <a:gdLst>
              <a:gd name="T0" fmla="*/ 84 w 84"/>
              <a:gd name="T1" fmla="*/ 33 h 133"/>
              <a:gd name="T2" fmla="*/ 84 w 84"/>
              <a:gd name="T3" fmla="*/ 42 h 133"/>
              <a:gd name="T4" fmla="*/ 84 w 84"/>
              <a:gd name="T5" fmla="*/ 44 h 133"/>
              <a:gd name="T6" fmla="*/ 81 w 84"/>
              <a:gd name="T7" fmla="*/ 45 h 133"/>
              <a:gd name="T8" fmla="*/ 66 w 84"/>
              <a:gd name="T9" fmla="*/ 45 h 133"/>
              <a:gd name="T10" fmla="*/ 53 w 84"/>
              <a:gd name="T11" fmla="*/ 67 h 133"/>
              <a:gd name="T12" fmla="*/ 27 w 84"/>
              <a:gd name="T13" fmla="*/ 78 h 133"/>
              <a:gd name="T14" fmla="*/ 71 w 84"/>
              <a:gd name="T15" fmla="*/ 129 h 133"/>
              <a:gd name="T16" fmla="*/ 71 w 84"/>
              <a:gd name="T17" fmla="*/ 132 h 133"/>
              <a:gd name="T18" fmla="*/ 68 w 84"/>
              <a:gd name="T19" fmla="*/ 133 h 133"/>
              <a:gd name="T20" fmla="*/ 50 w 84"/>
              <a:gd name="T21" fmla="*/ 133 h 133"/>
              <a:gd name="T22" fmla="*/ 47 w 84"/>
              <a:gd name="T23" fmla="*/ 132 h 133"/>
              <a:gd name="T24" fmla="*/ 0 w 84"/>
              <a:gd name="T25" fmla="*/ 78 h 133"/>
              <a:gd name="T26" fmla="*/ 0 w 84"/>
              <a:gd name="T27" fmla="*/ 76 h 133"/>
              <a:gd name="T28" fmla="*/ 0 w 84"/>
              <a:gd name="T29" fmla="*/ 64 h 133"/>
              <a:gd name="T30" fmla="*/ 0 w 84"/>
              <a:gd name="T31" fmla="*/ 62 h 133"/>
              <a:gd name="T32" fmla="*/ 3 w 84"/>
              <a:gd name="T33" fmla="*/ 61 h 133"/>
              <a:gd name="T34" fmla="*/ 13 w 84"/>
              <a:gd name="T35" fmla="*/ 61 h 133"/>
              <a:gd name="T36" fmla="*/ 33 w 84"/>
              <a:gd name="T37" fmla="*/ 57 h 133"/>
              <a:gd name="T38" fmla="*/ 43 w 84"/>
              <a:gd name="T39" fmla="*/ 45 h 133"/>
              <a:gd name="T40" fmla="*/ 3 w 84"/>
              <a:gd name="T41" fmla="*/ 45 h 133"/>
              <a:gd name="T42" fmla="*/ 0 w 84"/>
              <a:gd name="T43" fmla="*/ 44 h 133"/>
              <a:gd name="T44" fmla="*/ 0 w 84"/>
              <a:gd name="T45" fmla="*/ 42 h 133"/>
              <a:gd name="T46" fmla="*/ 0 w 84"/>
              <a:gd name="T47" fmla="*/ 33 h 133"/>
              <a:gd name="T48" fmla="*/ 0 w 84"/>
              <a:gd name="T49" fmla="*/ 30 h 133"/>
              <a:gd name="T50" fmla="*/ 3 w 84"/>
              <a:gd name="T51" fmla="*/ 30 h 133"/>
              <a:gd name="T52" fmla="*/ 42 w 84"/>
              <a:gd name="T53" fmla="*/ 30 h 133"/>
              <a:gd name="T54" fmla="*/ 16 w 84"/>
              <a:gd name="T55" fmla="*/ 19 h 133"/>
              <a:gd name="T56" fmla="*/ 3 w 84"/>
              <a:gd name="T57" fmla="*/ 19 h 133"/>
              <a:gd name="T58" fmla="*/ 0 w 84"/>
              <a:gd name="T59" fmla="*/ 18 h 133"/>
              <a:gd name="T60" fmla="*/ 0 w 84"/>
              <a:gd name="T61" fmla="*/ 16 h 133"/>
              <a:gd name="T62" fmla="*/ 0 w 84"/>
              <a:gd name="T63" fmla="*/ 3 h 133"/>
              <a:gd name="T64" fmla="*/ 0 w 84"/>
              <a:gd name="T65" fmla="*/ 1 h 133"/>
              <a:gd name="T66" fmla="*/ 3 w 84"/>
              <a:gd name="T67" fmla="*/ 0 h 133"/>
              <a:gd name="T68" fmla="*/ 81 w 84"/>
              <a:gd name="T69" fmla="*/ 0 h 133"/>
              <a:gd name="T70" fmla="*/ 83 w 84"/>
              <a:gd name="T71" fmla="*/ 1 h 133"/>
              <a:gd name="T72" fmla="*/ 84 w 84"/>
              <a:gd name="T73" fmla="*/ 3 h 133"/>
              <a:gd name="T74" fmla="*/ 84 w 84"/>
              <a:gd name="T75" fmla="*/ 13 h 133"/>
              <a:gd name="T76" fmla="*/ 83 w 84"/>
              <a:gd name="T77" fmla="*/ 15 h 133"/>
              <a:gd name="T78" fmla="*/ 81 w 84"/>
              <a:gd name="T79" fmla="*/ 16 h 133"/>
              <a:gd name="T80" fmla="*/ 59 w 84"/>
              <a:gd name="T81" fmla="*/ 16 h 133"/>
              <a:gd name="T82" fmla="*/ 65 w 84"/>
              <a:gd name="T83" fmla="*/ 30 h 133"/>
              <a:gd name="T84" fmla="*/ 81 w 84"/>
              <a:gd name="T85" fmla="*/ 30 h 133"/>
              <a:gd name="T86" fmla="*/ 84 w 84"/>
              <a:gd name="T87" fmla="*/ 30 h 133"/>
              <a:gd name="T88" fmla="*/ 84 w 84"/>
              <a:gd name="T8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133">
                <a:moveTo>
                  <a:pt x="84" y="33"/>
                </a:moveTo>
                <a:cubicBezTo>
                  <a:pt x="84" y="42"/>
                  <a:pt x="84" y="42"/>
                  <a:pt x="84" y="42"/>
                </a:cubicBezTo>
                <a:cubicBezTo>
                  <a:pt x="84" y="43"/>
                  <a:pt x="84" y="44"/>
                  <a:pt x="84" y="44"/>
                </a:cubicBezTo>
                <a:cubicBezTo>
                  <a:pt x="83" y="45"/>
                  <a:pt x="82" y="45"/>
                  <a:pt x="81" y="45"/>
                </a:cubicBezTo>
                <a:cubicBezTo>
                  <a:pt x="66" y="45"/>
                  <a:pt x="66" y="45"/>
                  <a:pt x="66" y="45"/>
                </a:cubicBezTo>
                <a:cubicBezTo>
                  <a:pt x="64" y="54"/>
                  <a:pt x="60" y="62"/>
                  <a:pt x="53" y="67"/>
                </a:cubicBezTo>
                <a:cubicBezTo>
                  <a:pt x="47" y="73"/>
                  <a:pt x="38" y="77"/>
                  <a:pt x="27" y="78"/>
                </a:cubicBezTo>
                <a:cubicBezTo>
                  <a:pt x="38" y="89"/>
                  <a:pt x="52" y="106"/>
                  <a:pt x="71" y="129"/>
                </a:cubicBezTo>
                <a:cubicBezTo>
                  <a:pt x="71" y="130"/>
                  <a:pt x="72" y="131"/>
                  <a:pt x="71" y="132"/>
                </a:cubicBezTo>
                <a:cubicBezTo>
                  <a:pt x="70" y="133"/>
                  <a:pt x="70" y="133"/>
                  <a:pt x="68" y="133"/>
                </a:cubicBezTo>
                <a:cubicBezTo>
                  <a:pt x="50" y="133"/>
                  <a:pt x="50" y="133"/>
                  <a:pt x="50" y="133"/>
                </a:cubicBezTo>
                <a:cubicBezTo>
                  <a:pt x="49" y="133"/>
                  <a:pt x="48" y="133"/>
                  <a:pt x="47" y="132"/>
                </a:cubicBezTo>
                <a:cubicBezTo>
                  <a:pt x="28" y="109"/>
                  <a:pt x="12" y="91"/>
                  <a:pt x="0" y="78"/>
                </a:cubicBezTo>
                <a:cubicBezTo>
                  <a:pt x="0" y="78"/>
                  <a:pt x="0" y="77"/>
                  <a:pt x="0" y="76"/>
                </a:cubicBezTo>
                <a:cubicBezTo>
                  <a:pt x="0" y="64"/>
                  <a:pt x="0" y="64"/>
                  <a:pt x="0" y="64"/>
                </a:cubicBezTo>
                <a:cubicBezTo>
                  <a:pt x="0" y="63"/>
                  <a:pt x="0" y="63"/>
                  <a:pt x="0" y="62"/>
                </a:cubicBezTo>
                <a:cubicBezTo>
                  <a:pt x="1" y="61"/>
                  <a:pt x="2" y="61"/>
                  <a:pt x="3" y="61"/>
                </a:cubicBezTo>
                <a:cubicBezTo>
                  <a:pt x="13" y="61"/>
                  <a:pt x="13" y="61"/>
                  <a:pt x="13" y="61"/>
                </a:cubicBezTo>
                <a:cubicBezTo>
                  <a:pt x="21" y="61"/>
                  <a:pt x="28" y="60"/>
                  <a:pt x="33" y="57"/>
                </a:cubicBezTo>
                <a:cubicBezTo>
                  <a:pt x="38" y="54"/>
                  <a:pt x="42" y="50"/>
                  <a:pt x="43" y="45"/>
                </a:cubicBezTo>
                <a:cubicBezTo>
                  <a:pt x="3" y="45"/>
                  <a:pt x="3" y="45"/>
                  <a:pt x="3" y="45"/>
                </a:cubicBezTo>
                <a:cubicBezTo>
                  <a:pt x="2" y="45"/>
                  <a:pt x="1" y="45"/>
                  <a:pt x="0" y="44"/>
                </a:cubicBezTo>
                <a:cubicBezTo>
                  <a:pt x="0" y="44"/>
                  <a:pt x="0" y="43"/>
                  <a:pt x="0" y="42"/>
                </a:cubicBezTo>
                <a:cubicBezTo>
                  <a:pt x="0" y="33"/>
                  <a:pt x="0" y="33"/>
                  <a:pt x="0" y="33"/>
                </a:cubicBezTo>
                <a:cubicBezTo>
                  <a:pt x="0" y="32"/>
                  <a:pt x="0" y="31"/>
                  <a:pt x="0" y="30"/>
                </a:cubicBezTo>
                <a:cubicBezTo>
                  <a:pt x="1" y="30"/>
                  <a:pt x="2" y="30"/>
                  <a:pt x="3" y="30"/>
                </a:cubicBezTo>
                <a:cubicBezTo>
                  <a:pt x="42" y="30"/>
                  <a:pt x="42" y="30"/>
                  <a:pt x="42" y="30"/>
                </a:cubicBezTo>
                <a:cubicBezTo>
                  <a:pt x="38" y="22"/>
                  <a:pt x="30" y="19"/>
                  <a:pt x="16" y="19"/>
                </a:cubicBezTo>
                <a:cubicBezTo>
                  <a:pt x="3" y="19"/>
                  <a:pt x="3" y="19"/>
                  <a:pt x="3" y="19"/>
                </a:cubicBezTo>
                <a:cubicBezTo>
                  <a:pt x="2" y="19"/>
                  <a:pt x="1" y="19"/>
                  <a:pt x="0" y="18"/>
                </a:cubicBezTo>
                <a:cubicBezTo>
                  <a:pt x="0" y="17"/>
                  <a:pt x="0" y="17"/>
                  <a:pt x="0" y="16"/>
                </a:cubicBezTo>
                <a:cubicBezTo>
                  <a:pt x="0" y="3"/>
                  <a:pt x="0" y="3"/>
                  <a:pt x="0" y="3"/>
                </a:cubicBezTo>
                <a:cubicBezTo>
                  <a:pt x="0" y="2"/>
                  <a:pt x="0" y="2"/>
                  <a:pt x="0" y="1"/>
                </a:cubicBezTo>
                <a:cubicBezTo>
                  <a:pt x="1" y="1"/>
                  <a:pt x="2" y="0"/>
                  <a:pt x="3" y="0"/>
                </a:cubicBezTo>
                <a:cubicBezTo>
                  <a:pt x="81" y="0"/>
                  <a:pt x="81" y="0"/>
                  <a:pt x="81" y="0"/>
                </a:cubicBezTo>
                <a:cubicBezTo>
                  <a:pt x="82" y="0"/>
                  <a:pt x="83" y="1"/>
                  <a:pt x="83" y="1"/>
                </a:cubicBezTo>
                <a:cubicBezTo>
                  <a:pt x="84" y="2"/>
                  <a:pt x="84" y="2"/>
                  <a:pt x="84" y="3"/>
                </a:cubicBezTo>
                <a:cubicBezTo>
                  <a:pt x="84" y="13"/>
                  <a:pt x="84" y="13"/>
                  <a:pt x="84" y="13"/>
                </a:cubicBezTo>
                <a:cubicBezTo>
                  <a:pt x="84" y="14"/>
                  <a:pt x="84" y="15"/>
                  <a:pt x="83" y="15"/>
                </a:cubicBezTo>
                <a:cubicBezTo>
                  <a:pt x="83" y="16"/>
                  <a:pt x="82" y="16"/>
                  <a:pt x="81" y="16"/>
                </a:cubicBezTo>
                <a:cubicBezTo>
                  <a:pt x="59" y="16"/>
                  <a:pt x="59" y="16"/>
                  <a:pt x="59" y="16"/>
                </a:cubicBezTo>
                <a:cubicBezTo>
                  <a:pt x="62" y="20"/>
                  <a:pt x="64" y="24"/>
                  <a:pt x="65" y="30"/>
                </a:cubicBezTo>
                <a:cubicBezTo>
                  <a:pt x="81" y="30"/>
                  <a:pt x="81" y="30"/>
                  <a:pt x="81" y="30"/>
                </a:cubicBezTo>
                <a:cubicBezTo>
                  <a:pt x="82" y="30"/>
                  <a:pt x="83" y="30"/>
                  <a:pt x="84" y="30"/>
                </a:cubicBezTo>
                <a:cubicBezTo>
                  <a:pt x="84" y="31"/>
                  <a:pt x="84" y="32"/>
                  <a:pt x="84" y="3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2" name="Freeform 313"/>
          <p:cNvSpPr>
            <a:spLocks/>
          </p:cNvSpPr>
          <p:nvPr/>
        </p:nvSpPr>
        <p:spPr bwMode="auto">
          <a:xfrm>
            <a:off x="9245332" y="4965193"/>
            <a:ext cx="135278" cy="183146"/>
          </a:xfrm>
          <a:custGeom>
            <a:avLst/>
            <a:gdLst>
              <a:gd name="T0" fmla="*/ 58 w 98"/>
              <a:gd name="T1" fmla="*/ 133 h 133"/>
              <a:gd name="T2" fmla="*/ 41 w 98"/>
              <a:gd name="T3" fmla="*/ 133 h 133"/>
              <a:gd name="T4" fmla="*/ 39 w 98"/>
              <a:gd name="T5" fmla="*/ 133 h 133"/>
              <a:gd name="T6" fmla="*/ 38 w 98"/>
              <a:gd name="T7" fmla="*/ 130 h 133"/>
              <a:gd name="T8" fmla="*/ 38 w 98"/>
              <a:gd name="T9" fmla="*/ 99 h 133"/>
              <a:gd name="T10" fmla="*/ 11 w 98"/>
              <a:gd name="T11" fmla="*/ 99 h 133"/>
              <a:gd name="T12" fmla="*/ 9 w 98"/>
              <a:gd name="T13" fmla="*/ 98 h 133"/>
              <a:gd name="T14" fmla="*/ 8 w 98"/>
              <a:gd name="T15" fmla="*/ 96 h 133"/>
              <a:gd name="T16" fmla="*/ 8 w 98"/>
              <a:gd name="T17" fmla="*/ 86 h 133"/>
              <a:gd name="T18" fmla="*/ 9 w 98"/>
              <a:gd name="T19" fmla="*/ 84 h 133"/>
              <a:gd name="T20" fmla="*/ 11 w 98"/>
              <a:gd name="T21" fmla="*/ 83 h 133"/>
              <a:gd name="T22" fmla="*/ 38 w 98"/>
              <a:gd name="T23" fmla="*/ 83 h 133"/>
              <a:gd name="T24" fmla="*/ 38 w 98"/>
              <a:gd name="T25" fmla="*/ 75 h 133"/>
              <a:gd name="T26" fmla="*/ 11 w 98"/>
              <a:gd name="T27" fmla="*/ 75 h 133"/>
              <a:gd name="T28" fmla="*/ 9 w 98"/>
              <a:gd name="T29" fmla="*/ 75 h 133"/>
              <a:gd name="T30" fmla="*/ 8 w 98"/>
              <a:gd name="T31" fmla="*/ 72 h 133"/>
              <a:gd name="T32" fmla="*/ 8 w 98"/>
              <a:gd name="T33" fmla="*/ 63 h 133"/>
              <a:gd name="T34" fmla="*/ 9 w 98"/>
              <a:gd name="T35" fmla="*/ 60 h 133"/>
              <a:gd name="T36" fmla="*/ 11 w 98"/>
              <a:gd name="T37" fmla="*/ 59 h 133"/>
              <a:gd name="T38" fmla="*/ 31 w 98"/>
              <a:gd name="T39" fmla="*/ 59 h 133"/>
              <a:gd name="T40" fmla="*/ 1 w 98"/>
              <a:gd name="T41" fmla="*/ 5 h 133"/>
              <a:gd name="T42" fmla="*/ 1 w 98"/>
              <a:gd name="T43" fmla="*/ 2 h 133"/>
              <a:gd name="T44" fmla="*/ 4 w 98"/>
              <a:gd name="T45" fmla="*/ 0 h 133"/>
              <a:gd name="T46" fmla="*/ 22 w 98"/>
              <a:gd name="T47" fmla="*/ 0 h 133"/>
              <a:gd name="T48" fmla="*/ 25 w 98"/>
              <a:gd name="T49" fmla="*/ 2 h 133"/>
              <a:gd name="T50" fmla="*/ 45 w 98"/>
              <a:gd name="T51" fmla="*/ 42 h 133"/>
              <a:gd name="T52" fmla="*/ 50 w 98"/>
              <a:gd name="T53" fmla="*/ 54 h 133"/>
              <a:gd name="T54" fmla="*/ 53 w 98"/>
              <a:gd name="T55" fmla="*/ 48 h 133"/>
              <a:gd name="T56" fmla="*/ 56 w 98"/>
              <a:gd name="T57" fmla="*/ 42 h 133"/>
              <a:gd name="T58" fmla="*/ 74 w 98"/>
              <a:gd name="T59" fmla="*/ 2 h 133"/>
              <a:gd name="T60" fmla="*/ 77 w 98"/>
              <a:gd name="T61" fmla="*/ 0 h 133"/>
              <a:gd name="T62" fmla="*/ 95 w 98"/>
              <a:gd name="T63" fmla="*/ 0 h 133"/>
              <a:gd name="T64" fmla="*/ 97 w 98"/>
              <a:gd name="T65" fmla="*/ 2 h 133"/>
              <a:gd name="T66" fmla="*/ 97 w 98"/>
              <a:gd name="T67" fmla="*/ 5 h 133"/>
              <a:gd name="T68" fmla="*/ 68 w 98"/>
              <a:gd name="T69" fmla="*/ 59 h 133"/>
              <a:gd name="T70" fmla="*/ 88 w 98"/>
              <a:gd name="T71" fmla="*/ 59 h 133"/>
              <a:gd name="T72" fmla="*/ 90 w 98"/>
              <a:gd name="T73" fmla="*/ 60 h 133"/>
              <a:gd name="T74" fmla="*/ 91 w 98"/>
              <a:gd name="T75" fmla="*/ 63 h 133"/>
              <a:gd name="T76" fmla="*/ 91 w 98"/>
              <a:gd name="T77" fmla="*/ 72 h 133"/>
              <a:gd name="T78" fmla="*/ 90 w 98"/>
              <a:gd name="T79" fmla="*/ 75 h 133"/>
              <a:gd name="T80" fmla="*/ 88 w 98"/>
              <a:gd name="T81" fmla="*/ 75 h 133"/>
              <a:gd name="T82" fmla="*/ 61 w 98"/>
              <a:gd name="T83" fmla="*/ 75 h 133"/>
              <a:gd name="T84" fmla="*/ 61 w 98"/>
              <a:gd name="T85" fmla="*/ 83 h 133"/>
              <a:gd name="T86" fmla="*/ 88 w 98"/>
              <a:gd name="T87" fmla="*/ 83 h 133"/>
              <a:gd name="T88" fmla="*/ 90 w 98"/>
              <a:gd name="T89" fmla="*/ 84 h 133"/>
              <a:gd name="T90" fmla="*/ 91 w 98"/>
              <a:gd name="T91" fmla="*/ 86 h 133"/>
              <a:gd name="T92" fmla="*/ 91 w 98"/>
              <a:gd name="T93" fmla="*/ 96 h 133"/>
              <a:gd name="T94" fmla="*/ 90 w 98"/>
              <a:gd name="T95" fmla="*/ 98 h 133"/>
              <a:gd name="T96" fmla="*/ 88 w 98"/>
              <a:gd name="T97" fmla="*/ 99 h 133"/>
              <a:gd name="T98" fmla="*/ 61 w 98"/>
              <a:gd name="T99" fmla="*/ 99 h 133"/>
              <a:gd name="T100" fmla="*/ 61 w 98"/>
              <a:gd name="T101" fmla="*/ 130 h 133"/>
              <a:gd name="T102" fmla="*/ 60 w 98"/>
              <a:gd name="T103" fmla="*/ 133 h 133"/>
              <a:gd name="T104" fmla="*/ 58 w 98"/>
              <a:gd name="T10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 h="133">
                <a:moveTo>
                  <a:pt x="58" y="133"/>
                </a:moveTo>
                <a:cubicBezTo>
                  <a:pt x="41" y="133"/>
                  <a:pt x="41" y="133"/>
                  <a:pt x="41" y="133"/>
                </a:cubicBezTo>
                <a:cubicBezTo>
                  <a:pt x="40" y="133"/>
                  <a:pt x="40" y="133"/>
                  <a:pt x="39" y="133"/>
                </a:cubicBezTo>
                <a:cubicBezTo>
                  <a:pt x="39" y="132"/>
                  <a:pt x="38" y="131"/>
                  <a:pt x="38" y="130"/>
                </a:cubicBezTo>
                <a:cubicBezTo>
                  <a:pt x="38" y="99"/>
                  <a:pt x="38" y="99"/>
                  <a:pt x="38" y="99"/>
                </a:cubicBezTo>
                <a:cubicBezTo>
                  <a:pt x="11" y="99"/>
                  <a:pt x="11" y="99"/>
                  <a:pt x="11" y="99"/>
                </a:cubicBezTo>
                <a:cubicBezTo>
                  <a:pt x="10" y="99"/>
                  <a:pt x="9" y="99"/>
                  <a:pt x="9" y="98"/>
                </a:cubicBezTo>
                <a:cubicBezTo>
                  <a:pt x="8" y="98"/>
                  <a:pt x="8" y="97"/>
                  <a:pt x="8" y="96"/>
                </a:cubicBezTo>
                <a:cubicBezTo>
                  <a:pt x="8" y="86"/>
                  <a:pt x="8" y="86"/>
                  <a:pt x="8" y="86"/>
                </a:cubicBezTo>
                <a:cubicBezTo>
                  <a:pt x="8" y="86"/>
                  <a:pt x="8" y="85"/>
                  <a:pt x="9" y="84"/>
                </a:cubicBezTo>
                <a:cubicBezTo>
                  <a:pt x="9" y="84"/>
                  <a:pt x="10" y="83"/>
                  <a:pt x="11" y="83"/>
                </a:cubicBezTo>
                <a:cubicBezTo>
                  <a:pt x="38" y="83"/>
                  <a:pt x="38" y="83"/>
                  <a:pt x="38" y="83"/>
                </a:cubicBezTo>
                <a:cubicBezTo>
                  <a:pt x="38" y="75"/>
                  <a:pt x="38" y="75"/>
                  <a:pt x="38" y="75"/>
                </a:cubicBezTo>
                <a:cubicBezTo>
                  <a:pt x="11" y="75"/>
                  <a:pt x="11" y="75"/>
                  <a:pt x="11" y="75"/>
                </a:cubicBezTo>
                <a:cubicBezTo>
                  <a:pt x="10" y="75"/>
                  <a:pt x="9" y="75"/>
                  <a:pt x="9" y="75"/>
                </a:cubicBezTo>
                <a:cubicBezTo>
                  <a:pt x="8" y="74"/>
                  <a:pt x="8" y="73"/>
                  <a:pt x="8" y="72"/>
                </a:cubicBezTo>
                <a:cubicBezTo>
                  <a:pt x="8" y="63"/>
                  <a:pt x="8" y="63"/>
                  <a:pt x="8" y="63"/>
                </a:cubicBezTo>
                <a:cubicBezTo>
                  <a:pt x="8" y="62"/>
                  <a:pt x="8" y="61"/>
                  <a:pt x="9" y="60"/>
                </a:cubicBezTo>
                <a:cubicBezTo>
                  <a:pt x="9" y="60"/>
                  <a:pt x="10" y="59"/>
                  <a:pt x="11" y="59"/>
                </a:cubicBezTo>
                <a:cubicBezTo>
                  <a:pt x="31" y="59"/>
                  <a:pt x="31" y="59"/>
                  <a:pt x="31" y="59"/>
                </a:cubicBezTo>
                <a:cubicBezTo>
                  <a:pt x="1" y="5"/>
                  <a:pt x="1" y="5"/>
                  <a:pt x="1" y="5"/>
                </a:cubicBezTo>
                <a:cubicBezTo>
                  <a:pt x="0" y="4"/>
                  <a:pt x="0" y="3"/>
                  <a:pt x="1" y="2"/>
                </a:cubicBezTo>
                <a:cubicBezTo>
                  <a:pt x="2" y="1"/>
                  <a:pt x="2" y="0"/>
                  <a:pt x="4" y="0"/>
                </a:cubicBezTo>
                <a:cubicBezTo>
                  <a:pt x="22" y="0"/>
                  <a:pt x="22" y="0"/>
                  <a:pt x="22" y="0"/>
                </a:cubicBezTo>
                <a:cubicBezTo>
                  <a:pt x="23" y="0"/>
                  <a:pt x="24" y="1"/>
                  <a:pt x="25" y="2"/>
                </a:cubicBezTo>
                <a:cubicBezTo>
                  <a:pt x="45" y="42"/>
                  <a:pt x="45" y="42"/>
                  <a:pt x="45" y="42"/>
                </a:cubicBezTo>
                <a:cubicBezTo>
                  <a:pt x="46" y="45"/>
                  <a:pt x="48" y="49"/>
                  <a:pt x="50" y="54"/>
                </a:cubicBezTo>
                <a:cubicBezTo>
                  <a:pt x="51" y="52"/>
                  <a:pt x="52" y="50"/>
                  <a:pt x="53" y="48"/>
                </a:cubicBezTo>
                <a:cubicBezTo>
                  <a:pt x="54" y="45"/>
                  <a:pt x="55" y="43"/>
                  <a:pt x="56" y="42"/>
                </a:cubicBezTo>
                <a:cubicBezTo>
                  <a:pt x="74" y="2"/>
                  <a:pt x="74" y="2"/>
                  <a:pt x="74" y="2"/>
                </a:cubicBezTo>
                <a:cubicBezTo>
                  <a:pt x="74" y="1"/>
                  <a:pt x="75" y="0"/>
                  <a:pt x="77" y="0"/>
                </a:cubicBezTo>
                <a:cubicBezTo>
                  <a:pt x="95" y="0"/>
                  <a:pt x="95" y="0"/>
                  <a:pt x="95" y="0"/>
                </a:cubicBezTo>
                <a:cubicBezTo>
                  <a:pt x="96" y="0"/>
                  <a:pt x="96" y="1"/>
                  <a:pt x="97" y="2"/>
                </a:cubicBezTo>
                <a:cubicBezTo>
                  <a:pt x="98" y="3"/>
                  <a:pt x="98" y="4"/>
                  <a:pt x="97" y="5"/>
                </a:cubicBezTo>
                <a:cubicBezTo>
                  <a:pt x="68" y="59"/>
                  <a:pt x="68" y="59"/>
                  <a:pt x="68" y="59"/>
                </a:cubicBezTo>
                <a:cubicBezTo>
                  <a:pt x="88" y="59"/>
                  <a:pt x="88" y="59"/>
                  <a:pt x="88" y="59"/>
                </a:cubicBezTo>
                <a:cubicBezTo>
                  <a:pt x="89" y="59"/>
                  <a:pt x="89" y="60"/>
                  <a:pt x="90" y="60"/>
                </a:cubicBezTo>
                <a:cubicBezTo>
                  <a:pt x="91" y="61"/>
                  <a:pt x="91" y="62"/>
                  <a:pt x="91" y="63"/>
                </a:cubicBezTo>
                <a:cubicBezTo>
                  <a:pt x="91" y="72"/>
                  <a:pt x="91" y="72"/>
                  <a:pt x="91" y="72"/>
                </a:cubicBezTo>
                <a:cubicBezTo>
                  <a:pt x="91" y="73"/>
                  <a:pt x="91" y="74"/>
                  <a:pt x="90" y="75"/>
                </a:cubicBezTo>
                <a:cubicBezTo>
                  <a:pt x="89" y="75"/>
                  <a:pt x="89" y="75"/>
                  <a:pt x="88" y="75"/>
                </a:cubicBezTo>
                <a:cubicBezTo>
                  <a:pt x="61" y="75"/>
                  <a:pt x="61" y="75"/>
                  <a:pt x="61" y="75"/>
                </a:cubicBezTo>
                <a:cubicBezTo>
                  <a:pt x="61" y="83"/>
                  <a:pt x="61" y="83"/>
                  <a:pt x="61" y="83"/>
                </a:cubicBezTo>
                <a:cubicBezTo>
                  <a:pt x="88" y="83"/>
                  <a:pt x="88" y="83"/>
                  <a:pt x="88" y="83"/>
                </a:cubicBezTo>
                <a:cubicBezTo>
                  <a:pt x="89" y="83"/>
                  <a:pt x="89" y="84"/>
                  <a:pt x="90" y="84"/>
                </a:cubicBezTo>
                <a:cubicBezTo>
                  <a:pt x="91" y="85"/>
                  <a:pt x="91" y="86"/>
                  <a:pt x="91" y="86"/>
                </a:cubicBezTo>
                <a:cubicBezTo>
                  <a:pt x="91" y="96"/>
                  <a:pt x="91" y="96"/>
                  <a:pt x="91" y="96"/>
                </a:cubicBezTo>
                <a:cubicBezTo>
                  <a:pt x="91" y="97"/>
                  <a:pt x="91" y="98"/>
                  <a:pt x="90" y="98"/>
                </a:cubicBezTo>
                <a:cubicBezTo>
                  <a:pt x="89" y="99"/>
                  <a:pt x="89" y="99"/>
                  <a:pt x="88" y="99"/>
                </a:cubicBezTo>
                <a:cubicBezTo>
                  <a:pt x="61" y="99"/>
                  <a:pt x="61" y="99"/>
                  <a:pt x="61" y="99"/>
                </a:cubicBezTo>
                <a:cubicBezTo>
                  <a:pt x="61" y="130"/>
                  <a:pt x="61" y="130"/>
                  <a:pt x="61" y="130"/>
                </a:cubicBezTo>
                <a:cubicBezTo>
                  <a:pt x="61" y="131"/>
                  <a:pt x="60" y="132"/>
                  <a:pt x="60" y="133"/>
                </a:cubicBezTo>
                <a:cubicBezTo>
                  <a:pt x="59" y="133"/>
                  <a:pt x="58" y="133"/>
                  <a:pt x="58" y="13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3" name="Freeform 314"/>
          <p:cNvSpPr>
            <a:spLocks noEditPoints="1"/>
          </p:cNvSpPr>
          <p:nvPr/>
        </p:nvSpPr>
        <p:spPr bwMode="auto">
          <a:xfrm>
            <a:off x="9440964" y="4965193"/>
            <a:ext cx="166497" cy="183146"/>
          </a:xfrm>
          <a:custGeom>
            <a:avLst/>
            <a:gdLst>
              <a:gd name="T0" fmla="*/ 109 w 121"/>
              <a:gd name="T1" fmla="*/ 12 h 133"/>
              <a:gd name="T2" fmla="*/ 121 w 121"/>
              <a:gd name="T3" fmla="*/ 42 h 133"/>
              <a:gd name="T4" fmla="*/ 109 w 121"/>
              <a:gd name="T5" fmla="*/ 71 h 133"/>
              <a:gd name="T6" fmla="*/ 78 w 121"/>
              <a:gd name="T7" fmla="*/ 83 h 133"/>
              <a:gd name="T8" fmla="*/ 46 w 121"/>
              <a:gd name="T9" fmla="*/ 83 h 133"/>
              <a:gd name="T10" fmla="*/ 46 w 121"/>
              <a:gd name="T11" fmla="*/ 94 h 133"/>
              <a:gd name="T12" fmla="*/ 93 w 121"/>
              <a:gd name="T13" fmla="*/ 94 h 133"/>
              <a:gd name="T14" fmla="*/ 96 w 121"/>
              <a:gd name="T15" fmla="*/ 95 h 133"/>
              <a:gd name="T16" fmla="*/ 96 w 121"/>
              <a:gd name="T17" fmla="*/ 97 h 133"/>
              <a:gd name="T18" fmla="*/ 96 w 121"/>
              <a:gd name="T19" fmla="*/ 109 h 133"/>
              <a:gd name="T20" fmla="*/ 96 w 121"/>
              <a:gd name="T21" fmla="*/ 111 h 133"/>
              <a:gd name="T22" fmla="*/ 93 w 121"/>
              <a:gd name="T23" fmla="*/ 112 h 133"/>
              <a:gd name="T24" fmla="*/ 46 w 121"/>
              <a:gd name="T25" fmla="*/ 112 h 133"/>
              <a:gd name="T26" fmla="*/ 46 w 121"/>
              <a:gd name="T27" fmla="*/ 130 h 133"/>
              <a:gd name="T28" fmla="*/ 45 w 121"/>
              <a:gd name="T29" fmla="*/ 133 h 133"/>
              <a:gd name="T30" fmla="*/ 43 w 121"/>
              <a:gd name="T31" fmla="*/ 133 h 133"/>
              <a:gd name="T32" fmla="*/ 27 w 121"/>
              <a:gd name="T33" fmla="*/ 133 h 133"/>
              <a:gd name="T34" fmla="*/ 25 w 121"/>
              <a:gd name="T35" fmla="*/ 133 h 133"/>
              <a:gd name="T36" fmla="*/ 24 w 121"/>
              <a:gd name="T37" fmla="*/ 130 h 133"/>
              <a:gd name="T38" fmla="*/ 24 w 121"/>
              <a:gd name="T39" fmla="*/ 112 h 133"/>
              <a:gd name="T40" fmla="*/ 3 w 121"/>
              <a:gd name="T41" fmla="*/ 112 h 133"/>
              <a:gd name="T42" fmla="*/ 1 w 121"/>
              <a:gd name="T43" fmla="*/ 111 h 133"/>
              <a:gd name="T44" fmla="*/ 0 w 121"/>
              <a:gd name="T45" fmla="*/ 109 h 133"/>
              <a:gd name="T46" fmla="*/ 0 w 121"/>
              <a:gd name="T47" fmla="*/ 97 h 133"/>
              <a:gd name="T48" fmla="*/ 1 w 121"/>
              <a:gd name="T49" fmla="*/ 95 h 133"/>
              <a:gd name="T50" fmla="*/ 3 w 121"/>
              <a:gd name="T51" fmla="*/ 94 h 133"/>
              <a:gd name="T52" fmla="*/ 24 w 121"/>
              <a:gd name="T53" fmla="*/ 94 h 133"/>
              <a:gd name="T54" fmla="*/ 24 w 121"/>
              <a:gd name="T55" fmla="*/ 83 h 133"/>
              <a:gd name="T56" fmla="*/ 3 w 121"/>
              <a:gd name="T57" fmla="*/ 83 h 133"/>
              <a:gd name="T58" fmla="*/ 1 w 121"/>
              <a:gd name="T59" fmla="*/ 82 h 133"/>
              <a:gd name="T60" fmla="*/ 0 w 121"/>
              <a:gd name="T61" fmla="*/ 80 h 133"/>
              <a:gd name="T62" fmla="*/ 0 w 121"/>
              <a:gd name="T63" fmla="*/ 66 h 133"/>
              <a:gd name="T64" fmla="*/ 1 w 121"/>
              <a:gd name="T65" fmla="*/ 64 h 133"/>
              <a:gd name="T66" fmla="*/ 3 w 121"/>
              <a:gd name="T67" fmla="*/ 63 h 133"/>
              <a:gd name="T68" fmla="*/ 24 w 121"/>
              <a:gd name="T69" fmla="*/ 63 h 133"/>
              <a:gd name="T70" fmla="*/ 24 w 121"/>
              <a:gd name="T71" fmla="*/ 3 h 133"/>
              <a:gd name="T72" fmla="*/ 25 w 121"/>
              <a:gd name="T73" fmla="*/ 1 h 133"/>
              <a:gd name="T74" fmla="*/ 27 w 121"/>
              <a:gd name="T75" fmla="*/ 0 h 133"/>
              <a:gd name="T76" fmla="*/ 78 w 121"/>
              <a:gd name="T77" fmla="*/ 0 h 133"/>
              <a:gd name="T78" fmla="*/ 109 w 121"/>
              <a:gd name="T79" fmla="*/ 12 h 133"/>
              <a:gd name="T80" fmla="*/ 92 w 121"/>
              <a:gd name="T81" fmla="*/ 57 h 133"/>
              <a:gd name="T82" fmla="*/ 98 w 121"/>
              <a:gd name="T83" fmla="*/ 42 h 133"/>
              <a:gd name="T84" fmla="*/ 92 w 121"/>
              <a:gd name="T85" fmla="*/ 26 h 133"/>
              <a:gd name="T86" fmla="*/ 76 w 121"/>
              <a:gd name="T87" fmla="*/ 20 h 133"/>
              <a:gd name="T88" fmla="*/ 46 w 121"/>
              <a:gd name="T89" fmla="*/ 20 h 133"/>
              <a:gd name="T90" fmla="*/ 46 w 121"/>
              <a:gd name="T91" fmla="*/ 63 h 133"/>
              <a:gd name="T92" fmla="*/ 76 w 121"/>
              <a:gd name="T93" fmla="*/ 63 h 133"/>
              <a:gd name="T94" fmla="*/ 92 w 121"/>
              <a:gd name="T95" fmla="*/ 5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133">
                <a:moveTo>
                  <a:pt x="109" y="12"/>
                </a:moveTo>
                <a:cubicBezTo>
                  <a:pt x="117" y="20"/>
                  <a:pt x="121" y="29"/>
                  <a:pt x="121" y="42"/>
                </a:cubicBezTo>
                <a:cubicBezTo>
                  <a:pt x="121" y="54"/>
                  <a:pt x="117" y="64"/>
                  <a:pt x="109" y="71"/>
                </a:cubicBezTo>
                <a:cubicBezTo>
                  <a:pt x="101" y="79"/>
                  <a:pt x="90" y="83"/>
                  <a:pt x="78" y="83"/>
                </a:cubicBezTo>
                <a:cubicBezTo>
                  <a:pt x="46" y="83"/>
                  <a:pt x="46" y="83"/>
                  <a:pt x="46" y="83"/>
                </a:cubicBezTo>
                <a:cubicBezTo>
                  <a:pt x="46" y="94"/>
                  <a:pt x="46" y="94"/>
                  <a:pt x="46" y="94"/>
                </a:cubicBezTo>
                <a:cubicBezTo>
                  <a:pt x="93" y="94"/>
                  <a:pt x="93" y="94"/>
                  <a:pt x="93" y="94"/>
                </a:cubicBezTo>
                <a:cubicBezTo>
                  <a:pt x="94" y="94"/>
                  <a:pt x="95" y="94"/>
                  <a:pt x="96" y="95"/>
                </a:cubicBezTo>
                <a:cubicBezTo>
                  <a:pt x="96" y="96"/>
                  <a:pt x="96" y="96"/>
                  <a:pt x="96" y="97"/>
                </a:cubicBezTo>
                <a:cubicBezTo>
                  <a:pt x="96" y="109"/>
                  <a:pt x="96" y="109"/>
                  <a:pt x="96" y="109"/>
                </a:cubicBezTo>
                <a:cubicBezTo>
                  <a:pt x="96" y="110"/>
                  <a:pt x="96" y="111"/>
                  <a:pt x="96" y="111"/>
                </a:cubicBezTo>
                <a:cubicBezTo>
                  <a:pt x="95" y="112"/>
                  <a:pt x="94" y="112"/>
                  <a:pt x="93" y="112"/>
                </a:cubicBezTo>
                <a:cubicBezTo>
                  <a:pt x="46" y="112"/>
                  <a:pt x="46" y="112"/>
                  <a:pt x="46" y="112"/>
                </a:cubicBezTo>
                <a:cubicBezTo>
                  <a:pt x="46" y="130"/>
                  <a:pt x="46" y="130"/>
                  <a:pt x="46" y="130"/>
                </a:cubicBezTo>
                <a:cubicBezTo>
                  <a:pt x="46" y="131"/>
                  <a:pt x="45" y="132"/>
                  <a:pt x="45" y="133"/>
                </a:cubicBezTo>
                <a:cubicBezTo>
                  <a:pt x="44" y="133"/>
                  <a:pt x="44" y="133"/>
                  <a:pt x="43" y="133"/>
                </a:cubicBezTo>
                <a:cubicBezTo>
                  <a:pt x="27" y="133"/>
                  <a:pt x="27" y="133"/>
                  <a:pt x="27" y="133"/>
                </a:cubicBezTo>
                <a:cubicBezTo>
                  <a:pt x="26" y="133"/>
                  <a:pt x="25" y="133"/>
                  <a:pt x="25" y="133"/>
                </a:cubicBezTo>
                <a:cubicBezTo>
                  <a:pt x="24" y="132"/>
                  <a:pt x="24" y="131"/>
                  <a:pt x="24" y="130"/>
                </a:cubicBezTo>
                <a:cubicBezTo>
                  <a:pt x="24" y="112"/>
                  <a:pt x="24" y="112"/>
                  <a:pt x="24" y="112"/>
                </a:cubicBezTo>
                <a:cubicBezTo>
                  <a:pt x="3" y="112"/>
                  <a:pt x="3" y="112"/>
                  <a:pt x="3" y="112"/>
                </a:cubicBezTo>
                <a:cubicBezTo>
                  <a:pt x="2" y="112"/>
                  <a:pt x="1" y="112"/>
                  <a:pt x="1" y="111"/>
                </a:cubicBezTo>
                <a:cubicBezTo>
                  <a:pt x="0" y="111"/>
                  <a:pt x="0" y="110"/>
                  <a:pt x="0" y="109"/>
                </a:cubicBezTo>
                <a:cubicBezTo>
                  <a:pt x="0" y="97"/>
                  <a:pt x="0" y="97"/>
                  <a:pt x="0" y="97"/>
                </a:cubicBezTo>
                <a:cubicBezTo>
                  <a:pt x="0" y="96"/>
                  <a:pt x="0" y="96"/>
                  <a:pt x="1" y="95"/>
                </a:cubicBezTo>
                <a:cubicBezTo>
                  <a:pt x="1" y="94"/>
                  <a:pt x="2" y="94"/>
                  <a:pt x="3" y="94"/>
                </a:cubicBezTo>
                <a:cubicBezTo>
                  <a:pt x="24" y="94"/>
                  <a:pt x="24" y="94"/>
                  <a:pt x="24" y="94"/>
                </a:cubicBezTo>
                <a:cubicBezTo>
                  <a:pt x="24" y="83"/>
                  <a:pt x="24" y="83"/>
                  <a:pt x="24" y="83"/>
                </a:cubicBezTo>
                <a:cubicBezTo>
                  <a:pt x="3" y="83"/>
                  <a:pt x="3" y="83"/>
                  <a:pt x="3" y="83"/>
                </a:cubicBezTo>
                <a:cubicBezTo>
                  <a:pt x="2" y="83"/>
                  <a:pt x="1" y="83"/>
                  <a:pt x="1" y="82"/>
                </a:cubicBezTo>
                <a:cubicBezTo>
                  <a:pt x="0" y="82"/>
                  <a:pt x="0" y="81"/>
                  <a:pt x="0" y="80"/>
                </a:cubicBezTo>
                <a:cubicBezTo>
                  <a:pt x="0" y="66"/>
                  <a:pt x="0" y="66"/>
                  <a:pt x="0" y="66"/>
                </a:cubicBezTo>
                <a:cubicBezTo>
                  <a:pt x="0" y="65"/>
                  <a:pt x="0" y="64"/>
                  <a:pt x="1" y="64"/>
                </a:cubicBezTo>
                <a:cubicBezTo>
                  <a:pt x="1" y="63"/>
                  <a:pt x="2" y="63"/>
                  <a:pt x="3" y="63"/>
                </a:cubicBezTo>
                <a:cubicBezTo>
                  <a:pt x="24" y="63"/>
                  <a:pt x="24" y="63"/>
                  <a:pt x="24" y="63"/>
                </a:cubicBezTo>
                <a:cubicBezTo>
                  <a:pt x="24" y="3"/>
                  <a:pt x="24" y="3"/>
                  <a:pt x="24" y="3"/>
                </a:cubicBezTo>
                <a:cubicBezTo>
                  <a:pt x="24" y="2"/>
                  <a:pt x="24" y="2"/>
                  <a:pt x="25" y="1"/>
                </a:cubicBezTo>
                <a:cubicBezTo>
                  <a:pt x="25" y="1"/>
                  <a:pt x="26" y="0"/>
                  <a:pt x="27" y="0"/>
                </a:cubicBezTo>
                <a:cubicBezTo>
                  <a:pt x="78" y="0"/>
                  <a:pt x="78" y="0"/>
                  <a:pt x="78" y="0"/>
                </a:cubicBezTo>
                <a:cubicBezTo>
                  <a:pt x="90" y="0"/>
                  <a:pt x="101" y="4"/>
                  <a:pt x="109" y="12"/>
                </a:cubicBezTo>
                <a:close/>
                <a:moveTo>
                  <a:pt x="92" y="57"/>
                </a:moveTo>
                <a:cubicBezTo>
                  <a:pt x="96" y="53"/>
                  <a:pt x="98" y="48"/>
                  <a:pt x="98" y="42"/>
                </a:cubicBezTo>
                <a:cubicBezTo>
                  <a:pt x="98" y="35"/>
                  <a:pt x="96" y="30"/>
                  <a:pt x="92" y="26"/>
                </a:cubicBezTo>
                <a:cubicBezTo>
                  <a:pt x="88" y="22"/>
                  <a:pt x="83" y="20"/>
                  <a:pt x="76" y="20"/>
                </a:cubicBezTo>
                <a:cubicBezTo>
                  <a:pt x="46" y="20"/>
                  <a:pt x="46" y="20"/>
                  <a:pt x="46" y="20"/>
                </a:cubicBezTo>
                <a:cubicBezTo>
                  <a:pt x="46" y="63"/>
                  <a:pt x="46" y="63"/>
                  <a:pt x="46" y="63"/>
                </a:cubicBezTo>
                <a:cubicBezTo>
                  <a:pt x="76" y="63"/>
                  <a:pt x="76" y="63"/>
                  <a:pt x="76" y="63"/>
                </a:cubicBezTo>
                <a:cubicBezTo>
                  <a:pt x="83" y="63"/>
                  <a:pt x="88" y="61"/>
                  <a:pt x="92" y="5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4" name="Freeform 315"/>
          <p:cNvSpPr>
            <a:spLocks noEditPoints="1"/>
          </p:cNvSpPr>
          <p:nvPr/>
        </p:nvSpPr>
        <p:spPr bwMode="auto">
          <a:xfrm>
            <a:off x="9667815" y="4965193"/>
            <a:ext cx="233094" cy="183146"/>
          </a:xfrm>
          <a:custGeom>
            <a:avLst/>
            <a:gdLst>
              <a:gd name="T0" fmla="*/ 169 w 169"/>
              <a:gd name="T1" fmla="*/ 70 h 133"/>
              <a:gd name="T2" fmla="*/ 166 w 169"/>
              <a:gd name="T3" fmla="*/ 73 h 133"/>
              <a:gd name="T4" fmla="*/ 131 w 169"/>
              <a:gd name="T5" fmla="*/ 131 h 133"/>
              <a:gd name="T6" fmla="*/ 113 w 169"/>
              <a:gd name="T7" fmla="*/ 133 h 133"/>
              <a:gd name="T8" fmla="*/ 94 w 169"/>
              <a:gd name="T9" fmla="*/ 73 h 133"/>
              <a:gd name="T10" fmla="*/ 58 w 169"/>
              <a:gd name="T11" fmla="*/ 131 h 133"/>
              <a:gd name="T12" fmla="*/ 40 w 169"/>
              <a:gd name="T13" fmla="*/ 133 h 133"/>
              <a:gd name="T14" fmla="*/ 38 w 169"/>
              <a:gd name="T15" fmla="*/ 131 h 133"/>
              <a:gd name="T16" fmla="*/ 3 w 169"/>
              <a:gd name="T17" fmla="*/ 73 h 133"/>
              <a:gd name="T18" fmla="*/ 0 w 169"/>
              <a:gd name="T19" fmla="*/ 70 h 133"/>
              <a:gd name="T20" fmla="*/ 1 w 169"/>
              <a:gd name="T21" fmla="*/ 62 h 133"/>
              <a:gd name="T22" fmla="*/ 19 w 169"/>
              <a:gd name="T23" fmla="*/ 61 h 133"/>
              <a:gd name="T24" fmla="*/ 3 w 169"/>
              <a:gd name="T25" fmla="*/ 49 h 133"/>
              <a:gd name="T26" fmla="*/ 0 w 169"/>
              <a:gd name="T27" fmla="*/ 46 h 133"/>
              <a:gd name="T28" fmla="*/ 1 w 169"/>
              <a:gd name="T29" fmla="*/ 37 h 133"/>
              <a:gd name="T30" fmla="*/ 13 w 169"/>
              <a:gd name="T31" fmla="*/ 37 h 133"/>
              <a:gd name="T32" fmla="*/ 5 w 169"/>
              <a:gd name="T33" fmla="*/ 1 h 133"/>
              <a:gd name="T34" fmla="*/ 21 w 169"/>
              <a:gd name="T35" fmla="*/ 0 h 133"/>
              <a:gd name="T36" fmla="*/ 32 w 169"/>
              <a:gd name="T37" fmla="*/ 37 h 133"/>
              <a:gd name="T38" fmla="*/ 75 w 169"/>
              <a:gd name="T39" fmla="*/ 3 h 133"/>
              <a:gd name="T40" fmla="*/ 90 w 169"/>
              <a:gd name="T41" fmla="*/ 0 h 133"/>
              <a:gd name="T42" fmla="*/ 102 w 169"/>
              <a:gd name="T43" fmla="*/ 37 h 133"/>
              <a:gd name="T44" fmla="*/ 145 w 169"/>
              <a:gd name="T45" fmla="*/ 3 h 133"/>
              <a:gd name="T46" fmla="*/ 161 w 169"/>
              <a:gd name="T47" fmla="*/ 0 h 133"/>
              <a:gd name="T48" fmla="*/ 164 w 169"/>
              <a:gd name="T49" fmla="*/ 4 h 133"/>
              <a:gd name="T50" fmla="*/ 166 w 169"/>
              <a:gd name="T51" fmla="*/ 37 h 133"/>
              <a:gd name="T52" fmla="*/ 169 w 169"/>
              <a:gd name="T53" fmla="*/ 40 h 133"/>
              <a:gd name="T54" fmla="*/ 168 w 169"/>
              <a:gd name="T55" fmla="*/ 48 h 133"/>
              <a:gd name="T56" fmla="*/ 152 w 169"/>
              <a:gd name="T57" fmla="*/ 49 h 133"/>
              <a:gd name="T58" fmla="*/ 166 w 169"/>
              <a:gd name="T59" fmla="*/ 61 h 133"/>
              <a:gd name="T60" fmla="*/ 169 w 169"/>
              <a:gd name="T61" fmla="*/ 64 h 133"/>
              <a:gd name="T62" fmla="*/ 63 w 169"/>
              <a:gd name="T63" fmla="*/ 49 h 133"/>
              <a:gd name="T64" fmla="*/ 38 w 169"/>
              <a:gd name="T65" fmla="*/ 61 h 133"/>
              <a:gd name="T66" fmla="*/ 48 w 169"/>
              <a:gd name="T67" fmla="*/ 101 h 133"/>
              <a:gd name="T68" fmla="*/ 41 w 169"/>
              <a:gd name="T69" fmla="*/ 73 h 133"/>
              <a:gd name="T70" fmla="*/ 48 w 169"/>
              <a:gd name="T71" fmla="*/ 102 h 133"/>
              <a:gd name="T72" fmla="*/ 48 w 169"/>
              <a:gd name="T73" fmla="*/ 102 h 133"/>
              <a:gd name="T74" fmla="*/ 78 w 169"/>
              <a:gd name="T75" fmla="*/ 61 h 133"/>
              <a:gd name="T76" fmla="*/ 87 w 169"/>
              <a:gd name="T77" fmla="*/ 49 h 133"/>
              <a:gd name="T78" fmla="*/ 78 w 169"/>
              <a:gd name="T79" fmla="*/ 61 h 133"/>
              <a:gd name="T80" fmla="*/ 134 w 169"/>
              <a:gd name="T81" fmla="*/ 49 h 133"/>
              <a:gd name="T82" fmla="*/ 109 w 169"/>
              <a:gd name="T83" fmla="*/ 61 h 133"/>
              <a:gd name="T84" fmla="*/ 120 w 169"/>
              <a:gd name="T85" fmla="*/ 101 h 133"/>
              <a:gd name="T86" fmla="*/ 112 w 169"/>
              <a:gd name="T87" fmla="*/ 73 h 133"/>
              <a:gd name="T88" fmla="*/ 120 w 169"/>
              <a:gd name="T89" fmla="*/ 102 h 133"/>
              <a:gd name="T90" fmla="*/ 120 w 169"/>
              <a:gd name="T91" fmla="*/ 10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9" h="133">
                <a:moveTo>
                  <a:pt x="169" y="64"/>
                </a:moveTo>
                <a:cubicBezTo>
                  <a:pt x="169" y="70"/>
                  <a:pt x="169" y="70"/>
                  <a:pt x="169" y="70"/>
                </a:cubicBezTo>
                <a:cubicBezTo>
                  <a:pt x="169" y="71"/>
                  <a:pt x="169" y="72"/>
                  <a:pt x="168" y="72"/>
                </a:cubicBezTo>
                <a:cubicBezTo>
                  <a:pt x="168" y="73"/>
                  <a:pt x="167" y="73"/>
                  <a:pt x="166" y="73"/>
                </a:cubicBezTo>
                <a:cubicBezTo>
                  <a:pt x="146" y="73"/>
                  <a:pt x="146" y="73"/>
                  <a:pt x="146" y="73"/>
                </a:cubicBezTo>
                <a:cubicBezTo>
                  <a:pt x="131" y="131"/>
                  <a:pt x="131" y="131"/>
                  <a:pt x="131" y="131"/>
                </a:cubicBezTo>
                <a:cubicBezTo>
                  <a:pt x="130" y="133"/>
                  <a:pt x="129" y="133"/>
                  <a:pt x="128" y="133"/>
                </a:cubicBezTo>
                <a:cubicBezTo>
                  <a:pt x="113" y="133"/>
                  <a:pt x="113" y="133"/>
                  <a:pt x="113" y="133"/>
                </a:cubicBezTo>
                <a:cubicBezTo>
                  <a:pt x="111" y="133"/>
                  <a:pt x="110" y="133"/>
                  <a:pt x="110" y="131"/>
                </a:cubicBezTo>
                <a:cubicBezTo>
                  <a:pt x="94" y="73"/>
                  <a:pt x="94" y="73"/>
                  <a:pt x="94" y="73"/>
                </a:cubicBezTo>
                <a:cubicBezTo>
                  <a:pt x="74" y="73"/>
                  <a:pt x="74" y="73"/>
                  <a:pt x="74" y="73"/>
                </a:cubicBezTo>
                <a:cubicBezTo>
                  <a:pt x="58" y="131"/>
                  <a:pt x="58" y="131"/>
                  <a:pt x="58" y="131"/>
                </a:cubicBezTo>
                <a:cubicBezTo>
                  <a:pt x="58" y="133"/>
                  <a:pt x="57" y="133"/>
                  <a:pt x="55" y="133"/>
                </a:cubicBezTo>
                <a:cubicBezTo>
                  <a:pt x="40" y="133"/>
                  <a:pt x="40" y="133"/>
                  <a:pt x="40" y="133"/>
                </a:cubicBezTo>
                <a:cubicBezTo>
                  <a:pt x="40" y="133"/>
                  <a:pt x="39" y="133"/>
                  <a:pt x="39" y="133"/>
                </a:cubicBezTo>
                <a:cubicBezTo>
                  <a:pt x="38" y="132"/>
                  <a:pt x="38" y="132"/>
                  <a:pt x="38" y="131"/>
                </a:cubicBezTo>
                <a:cubicBezTo>
                  <a:pt x="22" y="73"/>
                  <a:pt x="22" y="73"/>
                  <a:pt x="22" y="73"/>
                </a:cubicBezTo>
                <a:cubicBezTo>
                  <a:pt x="3" y="73"/>
                  <a:pt x="3" y="73"/>
                  <a:pt x="3" y="73"/>
                </a:cubicBezTo>
                <a:cubicBezTo>
                  <a:pt x="2" y="73"/>
                  <a:pt x="1" y="73"/>
                  <a:pt x="1" y="72"/>
                </a:cubicBezTo>
                <a:cubicBezTo>
                  <a:pt x="0" y="72"/>
                  <a:pt x="0" y="71"/>
                  <a:pt x="0" y="70"/>
                </a:cubicBezTo>
                <a:cubicBezTo>
                  <a:pt x="0" y="64"/>
                  <a:pt x="0" y="64"/>
                  <a:pt x="0" y="64"/>
                </a:cubicBezTo>
                <a:cubicBezTo>
                  <a:pt x="0" y="63"/>
                  <a:pt x="0" y="62"/>
                  <a:pt x="1" y="62"/>
                </a:cubicBezTo>
                <a:cubicBezTo>
                  <a:pt x="1" y="61"/>
                  <a:pt x="2" y="61"/>
                  <a:pt x="3" y="61"/>
                </a:cubicBezTo>
                <a:cubicBezTo>
                  <a:pt x="19" y="61"/>
                  <a:pt x="19" y="61"/>
                  <a:pt x="19" y="61"/>
                </a:cubicBezTo>
                <a:cubicBezTo>
                  <a:pt x="16" y="49"/>
                  <a:pt x="16" y="49"/>
                  <a:pt x="16" y="49"/>
                </a:cubicBezTo>
                <a:cubicBezTo>
                  <a:pt x="3" y="49"/>
                  <a:pt x="3" y="49"/>
                  <a:pt x="3" y="49"/>
                </a:cubicBezTo>
                <a:cubicBezTo>
                  <a:pt x="2" y="49"/>
                  <a:pt x="1" y="48"/>
                  <a:pt x="1" y="48"/>
                </a:cubicBezTo>
                <a:cubicBezTo>
                  <a:pt x="0" y="47"/>
                  <a:pt x="0" y="47"/>
                  <a:pt x="0" y="46"/>
                </a:cubicBezTo>
                <a:cubicBezTo>
                  <a:pt x="0" y="40"/>
                  <a:pt x="0" y="40"/>
                  <a:pt x="0" y="40"/>
                </a:cubicBezTo>
                <a:cubicBezTo>
                  <a:pt x="0" y="39"/>
                  <a:pt x="0" y="38"/>
                  <a:pt x="1" y="37"/>
                </a:cubicBezTo>
                <a:cubicBezTo>
                  <a:pt x="1" y="37"/>
                  <a:pt x="2" y="37"/>
                  <a:pt x="3" y="37"/>
                </a:cubicBezTo>
                <a:cubicBezTo>
                  <a:pt x="13" y="37"/>
                  <a:pt x="13" y="37"/>
                  <a:pt x="13" y="37"/>
                </a:cubicBezTo>
                <a:cubicBezTo>
                  <a:pt x="5" y="4"/>
                  <a:pt x="5" y="4"/>
                  <a:pt x="5" y="4"/>
                </a:cubicBezTo>
                <a:cubicBezTo>
                  <a:pt x="4" y="3"/>
                  <a:pt x="5" y="2"/>
                  <a:pt x="5" y="1"/>
                </a:cubicBezTo>
                <a:cubicBezTo>
                  <a:pt x="6" y="1"/>
                  <a:pt x="7" y="0"/>
                  <a:pt x="8" y="0"/>
                </a:cubicBezTo>
                <a:cubicBezTo>
                  <a:pt x="21" y="0"/>
                  <a:pt x="21" y="0"/>
                  <a:pt x="21" y="0"/>
                </a:cubicBezTo>
                <a:cubicBezTo>
                  <a:pt x="22" y="0"/>
                  <a:pt x="23" y="1"/>
                  <a:pt x="24" y="3"/>
                </a:cubicBezTo>
                <a:cubicBezTo>
                  <a:pt x="32" y="37"/>
                  <a:pt x="32" y="37"/>
                  <a:pt x="32" y="37"/>
                </a:cubicBezTo>
                <a:cubicBezTo>
                  <a:pt x="66" y="37"/>
                  <a:pt x="66" y="37"/>
                  <a:pt x="66" y="37"/>
                </a:cubicBezTo>
                <a:cubicBezTo>
                  <a:pt x="75" y="3"/>
                  <a:pt x="75" y="3"/>
                  <a:pt x="75" y="3"/>
                </a:cubicBezTo>
                <a:cubicBezTo>
                  <a:pt x="76" y="1"/>
                  <a:pt x="77" y="0"/>
                  <a:pt x="78" y="0"/>
                </a:cubicBezTo>
                <a:cubicBezTo>
                  <a:pt x="90" y="0"/>
                  <a:pt x="90" y="0"/>
                  <a:pt x="90" y="0"/>
                </a:cubicBezTo>
                <a:cubicBezTo>
                  <a:pt x="91" y="0"/>
                  <a:pt x="92" y="1"/>
                  <a:pt x="93" y="3"/>
                </a:cubicBezTo>
                <a:cubicBezTo>
                  <a:pt x="102" y="37"/>
                  <a:pt x="102" y="37"/>
                  <a:pt x="102" y="37"/>
                </a:cubicBezTo>
                <a:cubicBezTo>
                  <a:pt x="137" y="37"/>
                  <a:pt x="137" y="37"/>
                  <a:pt x="137" y="37"/>
                </a:cubicBezTo>
                <a:cubicBezTo>
                  <a:pt x="145" y="3"/>
                  <a:pt x="145" y="3"/>
                  <a:pt x="145" y="3"/>
                </a:cubicBezTo>
                <a:cubicBezTo>
                  <a:pt x="146" y="1"/>
                  <a:pt x="147" y="0"/>
                  <a:pt x="148" y="0"/>
                </a:cubicBezTo>
                <a:cubicBezTo>
                  <a:pt x="161" y="0"/>
                  <a:pt x="161" y="0"/>
                  <a:pt x="161" y="0"/>
                </a:cubicBezTo>
                <a:cubicBezTo>
                  <a:pt x="162" y="0"/>
                  <a:pt x="163" y="1"/>
                  <a:pt x="164" y="1"/>
                </a:cubicBezTo>
                <a:cubicBezTo>
                  <a:pt x="164" y="2"/>
                  <a:pt x="165" y="3"/>
                  <a:pt x="164" y="4"/>
                </a:cubicBezTo>
                <a:cubicBezTo>
                  <a:pt x="156" y="37"/>
                  <a:pt x="156" y="37"/>
                  <a:pt x="156" y="37"/>
                </a:cubicBezTo>
                <a:cubicBezTo>
                  <a:pt x="166" y="37"/>
                  <a:pt x="166" y="37"/>
                  <a:pt x="166" y="37"/>
                </a:cubicBezTo>
                <a:cubicBezTo>
                  <a:pt x="167" y="37"/>
                  <a:pt x="168" y="37"/>
                  <a:pt x="168" y="37"/>
                </a:cubicBezTo>
                <a:cubicBezTo>
                  <a:pt x="169" y="38"/>
                  <a:pt x="169" y="39"/>
                  <a:pt x="169" y="40"/>
                </a:cubicBezTo>
                <a:cubicBezTo>
                  <a:pt x="169" y="46"/>
                  <a:pt x="169" y="46"/>
                  <a:pt x="169" y="46"/>
                </a:cubicBezTo>
                <a:cubicBezTo>
                  <a:pt x="169" y="47"/>
                  <a:pt x="169" y="47"/>
                  <a:pt x="168" y="48"/>
                </a:cubicBezTo>
                <a:cubicBezTo>
                  <a:pt x="168" y="48"/>
                  <a:pt x="167" y="49"/>
                  <a:pt x="166" y="49"/>
                </a:cubicBezTo>
                <a:cubicBezTo>
                  <a:pt x="152" y="49"/>
                  <a:pt x="152" y="49"/>
                  <a:pt x="152" y="49"/>
                </a:cubicBezTo>
                <a:cubicBezTo>
                  <a:pt x="149" y="61"/>
                  <a:pt x="149" y="61"/>
                  <a:pt x="149" y="61"/>
                </a:cubicBezTo>
                <a:cubicBezTo>
                  <a:pt x="166" y="61"/>
                  <a:pt x="166" y="61"/>
                  <a:pt x="166" y="61"/>
                </a:cubicBezTo>
                <a:cubicBezTo>
                  <a:pt x="167" y="61"/>
                  <a:pt x="168" y="61"/>
                  <a:pt x="168" y="62"/>
                </a:cubicBezTo>
                <a:cubicBezTo>
                  <a:pt x="169" y="62"/>
                  <a:pt x="169" y="63"/>
                  <a:pt x="169" y="64"/>
                </a:cubicBezTo>
                <a:close/>
                <a:moveTo>
                  <a:pt x="59" y="61"/>
                </a:moveTo>
                <a:cubicBezTo>
                  <a:pt x="63" y="49"/>
                  <a:pt x="63" y="49"/>
                  <a:pt x="63" y="49"/>
                </a:cubicBezTo>
                <a:cubicBezTo>
                  <a:pt x="35" y="49"/>
                  <a:pt x="35" y="49"/>
                  <a:pt x="35" y="49"/>
                </a:cubicBezTo>
                <a:cubicBezTo>
                  <a:pt x="38" y="61"/>
                  <a:pt x="38" y="61"/>
                  <a:pt x="38" y="61"/>
                </a:cubicBezTo>
                <a:lnTo>
                  <a:pt x="59" y="61"/>
                </a:lnTo>
                <a:close/>
                <a:moveTo>
                  <a:pt x="48" y="101"/>
                </a:moveTo>
                <a:cubicBezTo>
                  <a:pt x="56" y="73"/>
                  <a:pt x="56" y="73"/>
                  <a:pt x="56" y="73"/>
                </a:cubicBezTo>
                <a:cubicBezTo>
                  <a:pt x="41" y="73"/>
                  <a:pt x="41" y="73"/>
                  <a:pt x="41" y="73"/>
                </a:cubicBezTo>
                <a:cubicBezTo>
                  <a:pt x="48" y="101"/>
                  <a:pt x="48" y="101"/>
                  <a:pt x="48" y="101"/>
                </a:cubicBezTo>
                <a:cubicBezTo>
                  <a:pt x="48" y="101"/>
                  <a:pt x="48" y="101"/>
                  <a:pt x="48" y="102"/>
                </a:cubicBezTo>
                <a:cubicBezTo>
                  <a:pt x="48" y="102"/>
                  <a:pt x="48" y="102"/>
                  <a:pt x="48" y="102"/>
                </a:cubicBezTo>
                <a:cubicBezTo>
                  <a:pt x="48" y="102"/>
                  <a:pt x="48" y="102"/>
                  <a:pt x="48" y="102"/>
                </a:cubicBezTo>
                <a:cubicBezTo>
                  <a:pt x="48" y="101"/>
                  <a:pt x="48" y="101"/>
                  <a:pt x="48" y="101"/>
                </a:cubicBezTo>
                <a:close/>
                <a:moveTo>
                  <a:pt x="78" y="61"/>
                </a:moveTo>
                <a:cubicBezTo>
                  <a:pt x="91" y="61"/>
                  <a:pt x="91" y="61"/>
                  <a:pt x="91" y="61"/>
                </a:cubicBezTo>
                <a:cubicBezTo>
                  <a:pt x="87" y="49"/>
                  <a:pt x="87" y="49"/>
                  <a:pt x="87" y="49"/>
                </a:cubicBezTo>
                <a:cubicBezTo>
                  <a:pt x="81" y="49"/>
                  <a:pt x="81" y="49"/>
                  <a:pt x="81" y="49"/>
                </a:cubicBezTo>
                <a:lnTo>
                  <a:pt x="78" y="61"/>
                </a:lnTo>
                <a:close/>
                <a:moveTo>
                  <a:pt x="130" y="61"/>
                </a:moveTo>
                <a:cubicBezTo>
                  <a:pt x="134" y="49"/>
                  <a:pt x="134" y="49"/>
                  <a:pt x="134" y="49"/>
                </a:cubicBezTo>
                <a:cubicBezTo>
                  <a:pt x="105" y="49"/>
                  <a:pt x="105" y="49"/>
                  <a:pt x="105" y="49"/>
                </a:cubicBezTo>
                <a:cubicBezTo>
                  <a:pt x="109" y="61"/>
                  <a:pt x="109" y="61"/>
                  <a:pt x="109" y="61"/>
                </a:cubicBezTo>
                <a:lnTo>
                  <a:pt x="130" y="61"/>
                </a:lnTo>
                <a:close/>
                <a:moveTo>
                  <a:pt x="120" y="101"/>
                </a:moveTo>
                <a:cubicBezTo>
                  <a:pt x="127" y="73"/>
                  <a:pt x="127" y="73"/>
                  <a:pt x="127" y="73"/>
                </a:cubicBezTo>
                <a:cubicBezTo>
                  <a:pt x="112" y="73"/>
                  <a:pt x="112" y="73"/>
                  <a:pt x="112" y="73"/>
                </a:cubicBezTo>
                <a:cubicBezTo>
                  <a:pt x="120" y="101"/>
                  <a:pt x="120" y="101"/>
                  <a:pt x="120" y="101"/>
                </a:cubicBezTo>
                <a:cubicBezTo>
                  <a:pt x="120" y="101"/>
                  <a:pt x="120" y="101"/>
                  <a:pt x="120" y="102"/>
                </a:cubicBezTo>
                <a:cubicBezTo>
                  <a:pt x="120" y="102"/>
                  <a:pt x="120" y="102"/>
                  <a:pt x="120" y="102"/>
                </a:cubicBezTo>
                <a:cubicBezTo>
                  <a:pt x="120" y="102"/>
                  <a:pt x="120" y="102"/>
                  <a:pt x="120" y="102"/>
                </a:cubicBezTo>
                <a:cubicBezTo>
                  <a:pt x="120" y="101"/>
                  <a:pt x="120" y="101"/>
                  <a:pt x="120" y="10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5" name="Freeform 316"/>
          <p:cNvSpPr>
            <a:spLocks noEditPoints="1"/>
          </p:cNvSpPr>
          <p:nvPr/>
        </p:nvSpPr>
        <p:spPr bwMode="auto">
          <a:xfrm>
            <a:off x="9967508" y="4965193"/>
            <a:ext cx="158171" cy="218527"/>
          </a:xfrm>
          <a:custGeom>
            <a:avLst/>
            <a:gdLst>
              <a:gd name="T0" fmla="*/ 92 w 114"/>
              <a:gd name="T1" fmla="*/ 73 h 158"/>
              <a:gd name="T2" fmla="*/ 113 w 114"/>
              <a:gd name="T3" fmla="*/ 103 h 158"/>
              <a:gd name="T4" fmla="*/ 104 w 114"/>
              <a:gd name="T5" fmla="*/ 123 h 158"/>
              <a:gd name="T6" fmla="*/ 83 w 114"/>
              <a:gd name="T7" fmla="*/ 132 h 158"/>
              <a:gd name="T8" fmla="*/ 69 w 114"/>
              <a:gd name="T9" fmla="*/ 158 h 158"/>
              <a:gd name="T10" fmla="*/ 55 w 114"/>
              <a:gd name="T11" fmla="*/ 134 h 158"/>
              <a:gd name="T12" fmla="*/ 43 w 114"/>
              <a:gd name="T13" fmla="*/ 158 h 158"/>
              <a:gd name="T14" fmla="*/ 29 w 114"/>
              <a:gd name="T15" fmla="*/ 134 h 158"/>
              <a:gd name="T16" fmla="*/ 19 w 114"/>
              <a:gd name="T17" fmla="*/ 133 h 158"/>
              <a:gd name="T18" fmla="*/ 3 w 114"/>
              <a:gd name="T19" fmla="*/ 116 h 158"/>
              <a:gd name="T20" fmla="*/ 19 w 114"/>
              <a:gd name="T21" fmla="*/ 111 h 158"/>
              <a:gd name="T22" fmla="*/ 20 w 114"/>
              <a:gd name="T23" fmla="*/ 73 h 158"/>
              <a:gd name="T24" fmla="*/ 19 w 114"/>
              <a:gd name="T25" fmla="*/ 46 h 158"/>
              <a:gd name="T26" fmla="*/ 0 w 114"/>
              <a:gd name="T27" fmla="*/ 40 h 158"/>
              <a:gd name="T28" fmla="*/ 20 w 114"/>
              <a:gd name="T29" fmla="*/ 24 h 158"/>
              <a:gd name="T30" fmla="*/ 29 w 114"/>
              <a:gd name="T31" fmla="*/ 0 h 158"/>
              <a:gd name="T32" fmla="*/ 43 w 114"/>
              <a:gd name="T33" fmla="*/ 24 h 158"/>
              <a:gd name="T34" fmla="*/ 55 w 114"/>
              <a:gd name="T35" fmla="*/ 0 h 158"/>
              <a:gd name="T36" fmla="*/ 69 w 114"/>
              <a:gd name="T37" fmla="*/ 24 h 158"/>
              <a:gd name="T38" fmla="*/ 93 w 114"/>
              <a:gd name="T39" fmla="*/ 31 h 158"/>
              <a:gd name="T40" fmla="*/ 105 w 114"/>
              <a:gd name="T41" fmla="*/ 49 h 158"/>
              <a:gd name="T42" fmla="*/ 76 w 114"/>
              <a:gd name="T43" fmla="*/ 50 h 158"/>
              <a:gd name="T44" fmla="*/ 69 w 114"/>
              <a:gd name="T45" fmla="*/ 43 h 158"/>
              <a:gd name="T46" fmla="*/ 58 w 114"/>
              <a:gd name="T47" fmla="*/ 41 h 158"/>
              <a:gd name="T48" fmla="*/ 47 w 114"/>
              <a:gd name="T49" fmla="*/ 41 h 158"/>
              <a:gd name="T50" fmla="*/ 44 w 114"/>
              <a:gd name="T51" fmla="*/ 70 h 158"/>
              <a:gd name="T52" fmla="*/ 51 w 114"/>
              <a:gd name="T53" fmla="*/ 70 h 158"/>
              <a:gd name="T54" fmla="*/ 61 w 114"/>
              <a:gd name="T55" fmla="*/ 69 h 158"/>
              <a:gd name="T56" fmla="*/ 71 w 114"/>
              <a:gd name="T57" fmla="*/ 66 h 158"/>
              <a:gd name="T58" fmla="*/ 77 w 114"/>
              <a:gd name="T59" fmla="*/ 60 h 158"/>
              <a:gd name="T60" fmla="*/ 84 w 114"/>
              <a:gd name="T61" fmla="*/ 100 h 158"/>
              <a:gd name="T62" fmla="*/ 79 w 114"/>
              <a:gd name="T63" fmla="*/ 90 h 158"/>
              <a:gd name="T64" fmla="*/ 68 w 114"/>
              <a:gd name="T65" fmla="*/ 85 h 158"/>
              <a:gd name="T66" fmla="*/ 54 w 114"/>
              <a:gd name="T67" fmla="*/ 84 h 158"/>
              <a:gd name="T68" fmla="*/ 44 w 114"/>
              <a:gd name="T69" fmla="*/ 84 h 158"/>
              <a:gd name="T70" fmla="*/ 47 w 114"/>
              <a:gd name="T71" fmla="*/ 116 h 158"/>
              <a:gd name="T72" fmla="*/ 57 w 114"/>
              <a:gd name="T73" fmla="*/ 116 h 158"/>
              <a:gd name="T74" fmla="*/ 68 w 114"/>
              <a:gd name="T75" fmla="*/ 115 h 158"/>
              <a:gd name="T76" fmla="*/ 77 w 114"/>
              <a:gd name="T77" fmla="*/ 112 h 158"/>
              <a:gd name="T78" fmla="*/ 83 w 114"/>
              <a:gd name="T79" fmla="*/ 10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58">
                <a:moveTo>
                  <a:pt x="105" y="49"/>
                </a:moveTo>
                <a:cubicBezTo>
                  <a:pt x="106" y="60"/>
                  <a:pt x="102" y="68"/>
                  <a:pt x="92" y="73"/>
                </a:cubicBezTo>
                <a:cubicBezTo>
                  <a:pt x="100" y="75"/>
                  <a:pt x="105" y="78"/>
                  <a:pt x="109" y="83"/>
                </a:cubicBezTo>
                <a:cubicBezTo>
                  <a:pt x="112" y="88"/>
                  <a:pt x="114" y="94"/>
                  <a:pt x="113" y="103"/>
                </a:cubicBezTo>
                <a:cubicBezTo>
                  <a:pt x="113" y="108"/>
                  <a:pt x="112" y="111"/>
                  <a:pt x="110" y="115"/>
                </a:cubicBezTo>
                <a:cubicBezTo>
                  <a:pt x="108" y="118"/>
                  <a:pt x="106" y="121"/>
                  <a:pt x="104" y="123"/>
                </a:cubicBezTo>
                <a:cubicBezTo>
                  <a:pt x="101" y="126"/>
                  <a:pt x="98" y="127"/>
                  <a:pt x="95" y="129"/>
                </a:cubicBezTo>
                <a:cubicBezTo>
                  <a:pt x="91" y="130"/>
                  <a:pt x="87" y="131"/>
                  <a:pt x="83" y="132"/>
                </a:cubicBezTo>
                <a:cubicBezTo>
                  <a:pt x="79" y="133"/>
                  <a:pt x="75" y="133"/>
                  <a:pt x="69" y="134"/>
                </a:cubicBezTo>
                <a:cubicBezTo>
                  <a:pt x="69" y="158"/>
                  <a:pt x="69" y="158"/>
                  <a:pt x="69" y="158"/>
                </a:cubicBezTo>
                <a:cubicBezTo>
                  <a:pt x="55" y="158"/>
                  <a:pt x="55" y="158"/>
                  <a:pt x="55" y="158"/>
                </a:cubicBezTo>
                <a:cubicBezTo>
                  <a:pt x="55" y="134"/>
                  <a:pt x="55" y="134"/>
                  <a:pt x="55" y="134"/>
                </a:cubicBezTo>
                <a:cubicBezTo>
                  <a:pt x="50" y="134"/>
                  <a:pt x="46" y="134"/>
                  <a:pt x="43" y="134"/>
                </a:cubicBezTo>
                <a:cubicBezTo>
                  <a:pt x="43" y="158"/>
                  <a:pt x="43" y="158"/>
                  <a:pt x="43" y="158"/>
                </a:cubicBezTo>
                <a:cubicBezTo>
                  <a:pt x="29" y="158"/>
                  <a:pt x="29" y="158"/>
                  <a:pt x="29" y="158"/>
                </a:cubicBezTo>
                <a:cubicBezTo>
                  <a:pt x="29" y="134"/>
                  <a:pt x="29" y="134"/>
                  <a:pt x="29" y="134"/>
                </a:cubicBezTo>
                <a:cubicBezTo>
                  <a:pt x="28" y="134"/>
                  <a:pt x="26" y="134"/>
                  <a:pt x="24" y="133"/>
                </a:cubicBezTo>
                <a:cubicBezTo>
                  <a:pt x="21" y="133"/>
                  <a:pt x="20" y="133"/>
                  <a:pt x="19" y="133"/>
                </a:cubicBezTo>
                <a:cubicBezTo>
                  <a:pt x="0" y="133"/>
                  <a:pt x="0" y="133"/>
                  <a:pt x="0" y="133"/>
                </a:cubicBezTo>
                <a:cubicBezTo>
                  <a:pt x="3" y="116"/>
                  <a:pt x="3" y="116"/>
                  <a:pt x="3" y="116"/>
                </a:cubicBezTo>
                <a:cubicBezTo>
                  <a:pt x="13" y="116"/>
                  <a:pt x="13" y="116"/>
                  <a:pt x="13" y="116"/>
                </a:cubicBezTo>
                <a:cubicBezTo>
                  <a:pt x="16" y="116"/>
                  <a:pt x="18" y="115"/>
                  <a:pt x="19" y="111"/>
                </a:cubicBezTo>
                <a:cubicBezTo>
                  <a:pt x="19" y="73"/>
                  <a:pt x="19" y="73"/>
                  <a:pt x="19" y="73"/>
                </a:cubicBezTo>
                <a:cubicBezTo>
                  <a:pt x="20" y="73"/>
                  <a:pt x="20" y="73"/>
                  <a:pt x="20" y="73"/>
                </a:cubicBezTo>
                <a:cubicBezTo>
                  <a:pt x="20" y="73"/>
                  <a:pt x="19" y="73"/>
                  <a:pt x="19" y="73"/>
                </a:cubicBezTo>
                <a:cubicBezTo>
                  <a:pt x="19" y="46"/>
                  <a:pt x="19" y="46"/>
                  <a:pt x="19" y="46"/>
                </a:cubicBezTo>
                <a:cubicBezTo>
                  <a:pt x="18" y="42"/>
                  <a:pt x="15" y="40"/>
                  <a:pt x="10" y="40"/>
                </a:cubicBezTo>
                <a:cubicBezTo>
                  <a:pt x="0" y="40"/>
                  <a:pt x="0" y="40"/>
                  <a:pt x="0" y="40"/>
                </a:cubicBezTo>
                <a:cubicBezTo>
                  <a:pt x="0" y="24"/>
                  <a:pt x="0" y="24"/>
                  <a:pt x="0" y="24"/>
                </a:cubicBezTo>
                <a:cubicBezTo>
                  <a:pt x="20" y="24"/>
                  <a:pt x="20" y="24"/>
                  <a:pt x="20" y="24"/>
                </a:cubicBezTo>
                <a:cubicBezTo>
                  <a:pt x="24" y="24"/>
                  <a:pt x="27" y="24"/>
                  <a:pt x="29" y="24"/>
                </a:cubicBezTo>
                <a:cubicBezTo>
                  <a:pt x="29" y="0"/>
                  <a:pt x="29" y="0"/>
                  <a:pt x="29" y="0"/>
                </a:cubicBezTo>
                <a:cubicBezTo>
                  <a:pt x="43" y="0"/>
                  <a:pt x="43" y="0"/>
                  <a:pt x="43" y="0"/>
                </a:cubicBezTo>
                <a:cubicBezTo>
                  <a:pt x="43" y="24"/>
                  <a:pt x="43" y="24"/>
                  <a:pt x="43" y="24"/>
                </a:cubicBezTo>
                <a:cubicBezTo>
                  <a:pt x="49" y="24"/>
                  <a:pt x="52" y="23"/>
                  <a:pt x="55" y="23"/>
                </a:cubicBezTo>
                <a:cubicBezTo>
                  <a:pt x="55" y="0"/>
                  <a:pt x="55" y="0"/>
                  <a:pt x="55" y="0"/>
                </a:cubicBezTo>
                <a:cubicBezTo>
                  <a:pt x="69" y="0"/>
                  <a:pt x="69" y="0"/>
                  <a:pt x="69" y="0"/>
                </a:cubicBezTo>
                <a:cubicBezTo>
                  <a:pt x="69" y="24"/>
                  <a:pt x="69" y="24"/>
                  <a:pt x="69" y="24"/>
                </a:cubicBezTo>
                <a:cubicBezTo>
                  <a:pt x="74" y="25"/>
                  <a:pt x="79" y="25"/>
                  <a:pt x="83" y="26"/>
                </a:cubicBezTo>
                <a:cubicBezTo>
                  <a:pt x="87" y="27"/>
                  <a:pt x="90" y="29"/>
                  <a:pt x="93" y="31"/>
                </a:cubicBezTo>
                <a:cubicBezTo>
                  <a:pt x="97" y="32"/>
                  <a:pt x="99" y="35"/>
                  <a:pt x="101" y="38"/>
                </a:cubicBezTo>
                <a:cubicBezTo>
                  <a:pt x="103" y="41"/>
                  <a:pt x="104" y="45"/>
                  <a:pt x="105" y="49"/>
                </a:cubicBezTo>
                <a:close/>
                <a:moveTo>
                  <a:pt x="78" y="55"/>
                </a:moveTo>
                <a:cubicBezTo>
                  <a:pt x="78" y="53"/>
                  <a:pt x="77" y="51"/>
                  <a:pt x="76" y="50"/>
                </a:cubicBezTo>
                <a:cubicBezTo>
                  <a:pt x="76" y="48"/>
                  <a:pt x="75" y="47"/>
                  <a:pt x="74" y="46"/>
                </a:cubicBezTo>
                <a:cubicBezTo>
                  <a:pt x="72" y="45"/>
                  <a:pt x="71" y="44"/>
                  <a:pt x="69" y="43"/>
                </a:cubicBezTo>
                <a:cubicBezTo>
                  <a:pt x="67" y="42"/>
                  <a:pt x="65" y="42"/>
                  <a:pt x="64" y="42"/>
                </a:cubicBezTo>
                <a:cubicBezTo>
                  <a:pt x="62" y="41"/>
                  <a:pt x="60" y="41"/>
                  <a:pt x="58" y="41"/>
                </a:cubicBezTo>
                <a:cubicBezTo>
                  <a:pt x="56" y="41"/>
                  <a:pt x="54" y="41"/>
                  <a:pt x="52" y="41"/>
                </a:cubicBezTo>
                <a:cubicBezTo>
                  <a:pt x="51" y="41"/>
                  <a:pt x="49" y="41"/>
                  <a:pt x="47" y="41"/>
                </a:cubicBezTo>
                <a:cubicBezTo>
                  <a:pt x="45" y="41"/>
                  <a:pt x="44" y="41"/>
                  <a:pt x="44" y="41"/>
                </a:cubicBezTo>
                <a:cubicBezTo>
                  <a:pt x="44" y="70"/>
                  <a:pt x="44" y="70"/>
                  <a:pt x="44" y="70"/>
                </a:cubicBezTo>
                <a:cubicBezTo>
                  <a:pt x="44" y="70"/>
                  <a:pt x="45" y="70"/>
                  <a:pt x="47" y="70"/>
                </a:cubicBezTo>
                <a:cubicBezTo>
                  <a:pt x="49" y="70"/>
                  <a:pt x="50" y="70"/>
                  <a:pt x="51" y="70"/>
                </a:cubicBezTo>
                <a:cubicBezTo>
                  <a:pt x="52" y="70"/>
                  <a:pt x="54" y="70"/>
                  <a:pt x="56" y="70"/>
                </a:cubicBezTo>
                <a:cubicBezTo>
                  <a:pt x="58" y="69"/>
                  <a:pt x="60" y="69"/>
                  <a:pt x="61" y="69"/>
                </a:cubicBezTo>
                <a:cubicBezTo>
                  <a:pt x="63" y="69"/>
                  <a:pt x="64" y="68"/>
                  <a:pt x="66" y="68"/>
                </a:cubicBezTo>
                <a:cubicBezTo>
                  <a:pt x="68" y="68"/>
                  <a:pt x="69" y="67"/>
                  <a:pt x="71" y="66"/>
                </a:cubicBezTo>
                <a:cubicBezTo>
                  <a:pt x="72" y="66"/>
                  <a:pt x="73" y="65"/>
                  <a:pt x="74" y="64"/>
                </a:cubicBezTo>
                <a:cubicBezTo>
                  <a:pt x="75" y="63"/>
                  <a:pt x="76" y="62"/>
                  <a:pt x="77" y="60"/>
                </a:cubicBezTo>
                <a:cubicBezTo>
                  <a:pt x="77" y="59"/>
                  <a:pt x="78" y="57"/>
                  <a:pt x="78" y="55"/>
                </a:cubicBezTo>
                <a:close/>
                <a:moveTo>
                  <a:pt x="84" y="100"/>
                </a:moveTo>
                <a:cubicBezTo>
                  <a:pt x="84" y="98"/>
                  <a:pt x="84" y="96"/>
                  <a:pt x="83" y="94"/>
                </a:cubicBezTo>
                <a:cubicBezTo>
                  <a:pt x="82" y="92"/>
                  <a:pt x="81" y="91"/>
                  <a:pt x="79" y="90"/>
                </a:cubicBezTo>
                <a:cubicBezTo>
                  <a:pt x="78" y="89"/>
                  <a:pt x="76" y="88"/>
                  <a:pt x="74" y="87"/>
                </a:cubicBezTo>
                <a:cubicBezTo>
                  <a:pt x="72" y="86"/>
                  <a:pt x="70" y="86"/>
                  <a:pt x="68" y="85"/>
                </a:cubicBezTo>
                <a:cubicBezTo>
                  <a:pt x="66" y="85"/>
                  <a:pt x="64" y="85"/>
                  <a:pt x="61" y="84"/>
                </a:cubicBezTo>
                <a:cubicBezTo>
                  <a:pt x="58" y="84"/>
                  <a:pt x="56" y="84"/>
                  <a:pt x="54" y="84"/>
                </a:cubicBezTo>
                <a:cubicBezTo>
                  <a:pt x="53" y="84"/>
                  <a:pt x="51" y="84"/>
                  <a:pt x="48" y="84"/>
                </a:cubicBezTo>
                <a:cubicBezTo>
                  <a:pt x="46" y="84"/>
                  <a:pt x="44" y="84"/>
                  <a:pt x="44" y="84"/>
                </a:cubicBezTo>
                <a:cubicBezTo>
                  <a:pt x="44" y="116"/>
                  <a:pt x="44" y="116"/>
                  <a:pt x="44" y="116"/>
                </a:cubicBezTo>
                <a:cubicBezTo>
                  <a:pt x="44" y="116"/>
                  <a:pt x="45" y="116"/>
                  <a:pt x="47" y="116"/>
                </a:cubicBezTo>
                <a:cubicBezTo>
                  <a:pt x="49" y="116"/>
                  <a:pt x="50" y="116"/>
                  <a:pt x="52" y="116"/>
                </a:cubicBezTo>
                <a:cubicBezTo>
                  <a:pt x="53" y="116"/>
                  <a:pt x="55" y="116"/>
                  <a:pt x="57" y="116"/>
                </a:cubicBezTo>
                <a:cubicBezTo>
                  <a:pt x="59" y="116"/>
                  <a:pt x="61" y="116"/>
                  <a:pt x="62" y="116"/>
                </a:cubicBezTo>
                <a:cubicBezTo>
                  <a:pt x="64" y="116"/>
                  <a:pt x="66" y="115"/>
                  <a:pt x="68" y="115"/>
                </a:cubicBezTo>
                <a:cubicBezTo>
                  <a:pt x="70" y="115"/>
                  <a:pt x="71" y="114"/>
                  <a:pt x="73" y="114"/>
                </a:cubicBezTo>
                <a:cubicBezTo>
                  <a:pt x="74" y="113"/>
                  <a:pt x="76" y="113"/>
                  <a:pt x="77" y="112"/>
                </a:cubicBezTo>
                <a:cubicBezTo>
                  <a:pt x="79" y="111"/>
                  <a:pt x="80" y="110"/>
                  <a:pt x="81" y="109"/>
                </a:cubicBezTo>
                <a:cubicBezTo>
                  <a:pt x="82" y="108"/>
                  <a:pt x="83" y="107"/>
                  <a:pt x="83" y="105"/>
                </a:cubicBezTo>
                <a:cubicBezTo>
                  <a:pt x="84" y="104"/>
                  <a:pt x="84" y="102"/>
                  <a:pt x="84"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6" name="Freeform 317"/>
          <p:cNvSpPr>
            <a:spLocks noEditPoints="1"/>
          </p:cNvSpPr>
          <p:nvPr/>
        </p:nvSpPr>
        <p:spPr bwMode="auto">
          <a:xfrm>
            <a:off x="10186034" y="4948544"/>
            <a:ext cx="201877" cy="235176"/>
          </a:xfrm>
          <a:custGeom>
            <a:avLst/>
            <a:gdLst>
              <a:gd name="T0" fmla="*/ 85 w 146"/>
              <a:gd name="T1" fmla="*/ 52 h 170"/>
              <a:gd name="T2" fmla="*/ 88 w 146"/>
              <a:gd name="T3" fmla="*/ 58 h 170"/>
              <a:gd name="T4" fmla="*/ 94 w 146"/>
              <a:gd name="T5" fmla="*/ 61 h 170"/>
              <a:gd name="T6" fmla="*/ 146 w 146"/>
              <a:gd name="T7" fmla="*/ 61 h 170"/>
              <a:gd name="T8" fmla="*/ 146 w 146"/>
              <a:gd name="T9" fmla="*/ 161 h 170"/>
              <a:gd name="T10" fmla="*/ 143 w 146"/>
              <a:gd name="T11" fmla="*/ 167 h 170"/>
              <a:gd name="T12" fmla="*/ 137 w 146"/>
              <a:gd name="T13" fmla="*/ 170 h 170"/>
              <a:gd name="T14" fmla="*/ 9 w 146"/>
              <a:gd name="T15" fmla="*/ 170 h 170"/>
              <a:gd name="T16" fmla="*/ 3 w 146"/>
              <a:gd name="T17" fmla="*/ 167 h 170"/>
              <a:gd name="T18" fmla="*/ 0 w 146"/>
              <a:gd name="T19" fmla="*/ 161 h 170"/>
              <a:gd name="T20" fmla="*/ 0 w 146"/>
              <a:gd name="T21" fmla="*/ 9 h 170"/>
              <a:gd name="T22" fmla="*/ 3 w 146"/>
              <a:gd name="T23" fmla="*/ 3 h 170"/>
              <a:gd name="T24" fmla="*/ 9 w 146"/>
              <a:gd name="T25" fmla="*/ 0 h 170"/>
              <a:gd name="T26" fmla="*/ 85 w 146"/>
              <a:gd name="T27" fmla="*/ 0 h 170"/>
              <a:gd name="T28" fmla="*/ 85 w 146"/>
              <a:gd name="T29" fmla="*/ 52 h 170"/>
              <a:gd name="T30" fmla="*/ 97 w 146"/>
              <a:gd name="T31" fmla="*/ 49 h 170"/>
              <a:gd name="T32" fmla="*/ 97 w 146"/>
              <a:gd name="T33" fmla="*/ 4 h 170"/>
              <a:gd name="T34" fmla="*/ 101 w 146"/>
              <a:gd name="T35" fmla="*/ 7 h 170"/>
              <a:gd name="T36" fmla="*/ 139 w 146"/>
              <a:gd name="T37" fmla="*/ 45 h 170"/>
              <a:gd name="T38" fmla="*/ 142 w 146"/>
              <a:gd name="T39" fmla="*/ 49 h 170"/>
              <a:gd name="T40" fmla="*/ 97 w 146"/>
              <a:gd name="T41" fmla="*/ 4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70">
                <a:moveTo>
                  <a:pt x="85" y="52"/>
                </a:moveTo>
                <a:cubicBezTo>
                  <a:pt x="85" y="54"/>
                  <a:pt x="86" y="56"/>
                  <a:pt x="88" y="58"/>
                </a:cubicBezTo>
                <a:cubicBezTo>
                  <a:pt x="90" y="60"/>
                  <a:pt x="92" y="61"/>
                  <a:pt x="94" y="61"/>
                </a:cubicBezTo>
                <a:cubicBezTo>
                  <a:pt x="146" y="61"/>
                  <a:pt x="146" y="61"/>
                  <a:pt x="146" y="61"/>
                </a:cubicBezTo>
                <a:cubicBezTo>
                  <a:pt x="146" y="161"/>
                  <a:pt x="146" y="161"/>
                  <a:pt x="146" y="161"/>
                </a:cubicBezTo>
                <a:cubicBezTo>
                  <a:pt x="146" y="163"/>
                  <a:pt x="145" y="165"/>
                  <a:pt x="143" y="167"/>
                </a:cubicBezTo>
                <a:cubicBezTo>
                  <a:pt x="141" y="169"/>
                  <a:pt x="139" y="170"/>
                  <a:pt x="137" y="170"/>
                </a:cubicBezTo>
                <a:cubicBezTo>
                  <a:pt x="9" y="170"/>
                  <a:pt x="9" y="170"/>
                  <a:pt x="9" y="170"/>
                </a:cubicBezTo>
                <a:cubicBezTo>
                  <a:pt x="7" y="170"/>
                  <a:pt x="5" y="169"/>
                  <a:pt x="3" y="167"/>
                </a:cubicBezTo>
                <a:cubicBezTo>
                  <a:pt x="1" y="165"/>
                  <a:pt x="0" y="163"/>
                  <a:pt x="0" y="161"/>
                </a:cubicBezTo>
                <a:cubicBezTo>
                  <a:pt x="0" y="9"/>
                  <a:pt x="0" y="9"/>
                  <a:pt x="0" y="9"/>
                </a:cubicBezTo>
                <a:cubicBezTo>
                  <a:pt x="0" y="7"/>
                  <a:pt x="1" y="5"/>
                  <a:pt x="3" y="3"/>
                </a:cubicBezTo>
                <a:cubicBezTo>
                  <a:pt x="5" y="1"/>
                  <a:pt x="7" y="0"/>
                  <a:pt x="9" y="0"/>
                </a:cubicBezTo>
                <a:cubicBezTo>
                  <a:pt x="85" y="0"/>
                  <a:pt x="85" y="0"/>
                  <a:pt x="85" y="0"/>
                </a:cubicBezTo>
                <a:lnTo>
                  <a:pt x="85" y="52"/>
                </a:lnTo>
                <a:close/>
                <a:moveTo>
                  <a:pt x="97" y="49"/>
                </a:moveTo>
                <a:cubicBezTo>
                  <a:pt x="97" y="4"/>
                  <a:pt x="97" y="4"/>
                  <a:pt x="97" y="4"/>
                </a:cubicBezTo>
                <a:cubicBezTo>
                  <a:pt x="99" y="5"/>
                  <a:pt x="100" y="6"/>
                  <a:pt x="101" y="7"/>
                </a:cubicBezTo>
                <a:cubicBezTo>
                  <a:pt x="139" y="45"/>
                  <a:pt x="139" y="45"/>
                  <a:pt x="139" y="45"/>
                </a:cubicBezTo>
                <a:cubicBezTo>
                  <a:pt x="140" y="46"/>
                  <a:pt x="141" y="47"/>
                  <a:pt x="142" y="49"/>
                </a:cubicBezTo>
                <a:lnTo>
                  <a:pt x="97" y="4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7" name="Freeform 318"/>
          <p:cNvSpPr>
            <a:spLocks noEditPoints="1"/>
          </p:cNvSpPr>
          <p:nvPr/>
        </p:nvSpPr>
        <p:spPr bwMode="auto">
          <a:xfrm>
            <a:off x="10446185" y="4948544"/>
            <a:ext cx="199795" cy="235176"/>
          </a:xfrm>
          <a:custGeom>
            <a:avLst/>
            <a:gdLst>
              <a:gd name="T0" fmla="*/ 94 w 145"/>
              <a:gd name="T1" fmla="*/ 61 h 170"/>
              <a:gd name="T2" fmla="*/ 145 w 145"/>
              <a:gd name="T3" fmla="*/ 61 h 170"/>
              <a:gd name="T4" fmla="*/ 145 w 145"/>
              <a:gd name="T5" fmla="*/ 161 h 170"/>
              <a:gd name="T6" fmla="*/ 142 w 145"/>
              <a:gd name="T7" fmla="*/ 167 h 170"/>
              <a:gd name="T8" fmla="*/ 136 w 145"/>
              <a:gd name="T9" fmla="*/ 170 h 170"/>
              <a:gd name="T10" fmla="*/ 9 w 145"/>
              <a:gd name="T11" fmla="*/ 170 h 170"/>
              <a:gd name="T12" fmla="*/ 2 w 145"/>
              <a:gd name="T13" fmla="*/ 167 h 170"/>
              <a:gd name="T14" fmla="*/ 0 w 145"/>
              <a:gd name="T15" fmla="*/ 161 h 170"/>
              <a:gd name="T16" fmla="*/ 0 w 145"/>
              <a:gd name="T17" fmla="*/ 9 h 170"/>
              <a:gd name="T18" fmla="*/ 2 w 145"/>
              <a:gd name="T19" fmla="*/ 3 h 170"/>
              <a:gd name="T20" fmla="*/ 9 w 145"/>
              <a:gd name="T21" fmla="*/ 0 h 170"/>
              <a:gd name="T22" fmla="*/ 84 w 145"/>
              <a:gd name="T23" fmla="*/ 0 h 170"/>
              <a:gd name="T24" fmla="*/ 84 w 145"/>
              <a:gd name="T25" fmla="*/ 52 h 170"/>
              <a:gd name="T26" fmla="*/ 87 w 145"/>
              <a:gd name="T27" fmla="*/ 58 h 170"/>
              <a:gd name="T28" fmla="*/ 94 w 145"/>
              <a:gd name="T29" fmla="*/ 61 h 170"/>
              <a:gd name="T30" fmla="*/ 109 w 145"/>
              <a:gd name="T31" fmla="*/ 82 h 170"/>
              <a:gd name="T32" fmla="*/ 109 w 145"/>
              <a:gd name="T33" fmla="*/ 76 h 170"/>
              <a:gd name="T34" fmla="*/ 108 w 145"/>
              <a:gd name="T35" fmla="*/ 74 h 170"/>
              <a:gd name="T36" fmla="*/ 106 w 145"/>
              <a:gd name="T37" fmla="*/ 73 h 170"/>
              <a:gd name="T38" fmla="*/ 39 w 145"/>
              <a:gd name="T39" fmla="*/ 73 h 170"/>
              <a:gd name="T40" fmla="*/ 37 w 145"/>
              <a:gd name="T41" fmla="*/ 74 h 170"/>
              <a:gd name="T42" fmla="*/ 36 w 145"/>
              <a:gd name="T43" fmla="*/ 76 h 170"/>
              <a:gd name="T44" fmla="*/ 36 w 145"/>
              <a:gd name="T45" fmla="*/ 82 h 170"/>
              <a:gd name="T46" fmla="*/ 37 w 145"/>
              <a:gd name="T47" fmla="*/ 84 h 170"/>
              <a:gd name="T48" fmla="*/ 39 w 145"/>
              <a:gd name="T49" fmla="*/ 85 h 170"/>
              <a:gd name="T50" fmla="*/ 106 w 145"/>
              <a:gd name="T51" fmla="*/ 85 h 170"/>
              <a:gd name="T52" fmla="*/ 108 w 145"/>
              <a:gd name="T53" fmla="*/ 84 h 170"/>
              <a:gd name="T54" fmla="*/ 109 w 145"/>
              <a:gd name="T55" fmla="*/ 82 h 170"/>
              <a:gd name="T56" fmla="*/ 109 w 145"/>
              <a:gd name="T57" fmla="*/ 106 h 170"/>
              <a:gd name="T58" fmla="*/ 109 w 145"/>
              <a:gd name="T59" fmla="*/ 100 h 170"/>
              <a:gd name="T60" fmla="*/ 108 w 145"/>
              <a:gd name="T61" fmla="*/ 98 h 170"/>
              <a:gd name="T62" fmla="*/ 106 w 145"/>
              <a:gd name="T63" fmla="*/ 97 h 170"/>
              <a:gd name="T64" fmla="*/ 39 w 145"/>
              <a:gd name="T65" fmla="*/ 97 h 170"/>
              <a:gd name="T66" fmla="*/ 37 w 145"/>
              <a:gd name="T67" fmla="*/ 98 h 170"/>
              <a:gd name="T68" fmla="*/ 36 w 145"/>
              <a:gd name="T69" fmla="*/ 100 h 170"/>
              <a:gd name="T70" fmla="*/ 36 w 145"/>
              <a:gd name="T71" fmla="*/ 106 h 170"/>
              <a:gd name="T72" fmla="*/ 37 w 145"/>
              <a:gd name="T73" fmla="*/ 108 h 170"/>
              <a:gd name="T74" fmla="*/ 39 w 145"/>
              <a:gd name="T75" fmla="*/ 109 h 170"/>
              <a:gd name="T76" fmla="*/ 106 w 145"/>
              <a:gd name="T77" fmla="*/ 109 h 170"/>
              <a:gd name="T78" fmla="*/ 108 w 145"/>
              <a:gd name="T79" fmla="*/ 108 h 170"/>
              <a:gd name="T80" fmla="*/ 109 w 145"/>
              <a:gd name="T81" fmla="*/ 106 h 170"/>
              <a:gd name="T82" fmla="*/ 109 w 145"/>
              <a:gd name="T83" fmla="*/ 130 h 170"/>
              <a:gd name="T84" fmla="*/ 109 w 145"/>
              <a:gd name="T85" fmla="*/ 124 h 170"/>
              <a:gd name="T86" fmla="*/ 108 w 145"/>
              <a:gd name="T87" fmla="*/ 122 h 170"/>
              <a:gd name="T88" fmla="*/ 106 w 145"/>
              <a:gd name="T89" fmla="*/ 121 h 170"/>
              <a:gd name="T90" fmla="*/ 39 w 145"/>
              <a:gd name="T91" fmla="*/ 121 h 170"/>
              <a:gd name="T92" fmla="*/ 37 w 145"/>
              <a:gd name="T93" fmla="*/ 122 h 170"/>
              <a:gd name="T94" fmla="*/ 36 w 145"/>
              <a:gd name="T95" fmla="*/ 124 h 170"/>
              <a:gd name="T96" fmla="*/ 36 w 145"/>
              <a:gd name="T97" fmla="*/ 130 h 170"/>
              <a:gd name="T98" fmla="*/ 37 w 145"/>
              <a:gd name="T99" fmla="*/ 132 h 170"/>
              <a:gd name="T100" fmla="*/ 39 w 145"/>
              <a:gd name="T101" fmla="*/ 133 h 170"/>
              <a:gd name="T102" fmla="*/ 106 w 145"/>
              <a:gd name="T103" fmla="*/ 133 h 170"/>
              <a:gd name="T104" fmla="*/ 108 w 145"/>
              <a:gd name="T105" fmla="*/ 132 h 170"/>
              <a:gd name="T106" fmla="*/ 109 w 145"/>
              <a:gd name="T107" fmla="*/ 130 h 170"/>
              <a:gd name="T108" fmla="*/ 139 w 145"/>
              <a:gd name="T109" fmla="*/ 45 h 170"/>
              <a:gd name="T110" fmla="*/ 141 w 145"/>
              <a:gd name="T111" fmla="*/ 49 h 170"/>
              <a:gd name="T112" fmla="*/ 97 w 145"/>
              <a:gd name="T113" fmla="*/ 49 h 170"/>
              <a:gd name="T114" fmla="*/ 97 w 145"/>
              <a:gd name="T115" fmla="*/ 4 h 170"/>
              <a:gd name="T116" fmla="*/ 100 w 145"/>
              <a:gd name="T117" fmla="*/ 7 h 170"/>
              <a:gd name="T118" fmla="*/ 139 w 145"/>
              <a:gd name="T119" fmla="*/ 4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170">
                <a:moveTo>
                  <a:pt x="94" y="61"/>
                </a:moveTo>
                <a:cubicBezTo>
                  <a:pt x="145" y="61"/>
                  <a:pt x="145" y="61"/>
                  <a:pt x="145" y="61"/>
                </a:cubicBezTo>
                <a:cubicBezTo>
                  <a:pt x="145" y="161"/>
                  <a:pt x="145" y="161"/>
                  <a:pt x="145" y="161"/>
                </a:cubicBezTo>
                <a:cubicBezTo>
                  <a:pt x="145" y="163"/>
                  <a:pt x="144" y="165"/>
                  <a:pt x="142" y="167"/>
                </a:cubicBezTo>
                <a:cubicBezTo>
                  <a:pt x="141" y="169"/>
                  <a:pt x="138" y="170"/>
                  <a:pt x="136" y="170"/>
                </a:cubicBezTo>
                <a:cubicBezTo>
                  <a:pt x="9" y="170"/>
                  <a:pt x="9" y="170"/>
                  <a:pt x="9" y="170"/>
                </a:cubicBezTo>
                <a:cubicBezTo>
                  <a:pt x="6" y="170"/>
                  <a:pt x="4" y="169"/>
                  <a:pt x="2" y="167"/>
                </a:cubicBezTo>
                <a:cubicBezTo>
                  <a:pt x="1" y="165"/>
                  <a:pt x="0" y="163"/>
                  <a:pt x="0" y="161"/>
                </a:cubicBezTo>
                <a:cubicBezTo>
                  <a:pt x="0" y="9"/>
                  <a:pt x="0" y="9"/>
                  <a:pt x="0" y="9"/>
                </a:cubicBezTo>
                <a:cubicBezTo>
                  <a:pt x="0" y="7"/>
                  <a:pt x="1" y="5"/>
                  <a:pt x="2" y="3"/>
                </a:cubicBezTo>
                <a:cubicBezTo>
                  <a:pt x="4" y="1"/>
                  <a:pt x="6" y="0"/>
                  <a:pt x="9" y="0"/>
                </a:cubicBezTo>
                <a:cubicBezTo>
                  <a:pt x="84" y="0"/>
                  <a:pt x="84" y="0"/>
                  <a:pt x="84" y="0"/>
                </a:cubicBezTo>
                <a:cubicBezTo>
                  <a:pt x="84" y="52"/>
                  <a:pt x="84" y="52"/>
                  <a:pt x="84" y="52"/>
                </a:cubicBezTo>
                <a:cubicBezTo>
                  <a:pt x="84" y="54"/>
                  <a:pt x="85" y="56"/>
                  <a:pt x="87" y="58"/>
                </a:cubicBezTo>
                <a:cubicBezTo>
                  <a:pt x="89" y="60"/>
                  <a:pt x="91" y="61"/>
                  <a:pt x="94" y="61"/>
                </a:cubicBezTo>
                <a:close/>
                <a:moveTo>
                  <a:pt x="109" y="82"/>
                </a:moveTo>
                <a:cubicBezTo>
                  <a:pt x="109" y="76"/>
                  <a:pt x="109" y="76"/>
                  <a:pt x="109" y="76"/>
                </a:cubicBezTo>
                <a:cubicBezTo>
                  <a:pt x="109" y="75"/>
                  <a:pt x="108" y="74"/>
                  <a:pt x="108" y="74"/>
                </a:cubicBezTo>
                <a:cubicBezTo>
                  <a:pt x="107" y="73"/>
                  <a:pt x="106" y="73"/>
                  <a:pt x="106" y="73"/>
                </a:cubicBezTo>
                <a:cubicBezTo>
                  <a:pt x="39" y="73"/>
                  <a:pt x="39" y="73"/>
                  <a:pt x="39" y="73"/>
                </a:cubicBezTo>
                <a:cubicBezTo>
                  <a:pt x="38" y="73"/>
                  <a:pt x="37" y="73"/>
                  <a:pt x="37" y="74"/>
                </a:cubicBezTo>
                <a:cubicBezTo>
                  <a:pt x="36" y="74"/>
                  <a:pt x="36" y="75"/>
                  <a:pt x="36" y="76"/>
                </a:cubicBezTo>
                <a:cubicBezTo>
                  <a:pt x="36" y="82"/>
                  <a:pt x="36" y="82"/>
                  <a:pt x="36" y="82"/>
                </a:cubicBezTo>
                <a:cubicBezTo>
                  <a:pt x="36" y="83"/>
                  <a:pt x="36" y="84"/>
                  <a:pt x="37" y="84"/>
                </a:cubicBezTo>
                <a:cubicBezTo>
                  <a:pt x="37" y="85"/>
                  <a:pt x="38" y="85"/>
                  <a:pt x="39" y="85"/>
                </a:cubicBezTo>
                <a:cubicBezTo>
                  <a:pt x="106" y="85"/>
                  <a:pt x="106" y="85"/>
                  <a:pt x="106" y="85"/>
                </a:cubicBezTo>
                <a:cubicBezTo>
                  <a:pt x="106" y="85"/>
                  <a:pt x="107" y="85"/>
                  <a:pt x="108" y="84"/>
                </a:cubicBezTo>
                <a:cubicBezTo>
                  <a:pt x="108" y="84"/>
                  <a:pt x="109" y="83"/>
                  <a:pt x="109" y="82"/>
                </a:cubicBezTo>
                <a:close/>
                <a:moveTo>
                  <a:pt x="109" y="106"/>
                </a:moveTo>
                <a:cubicBezTo>
                  <a:pt x="109" y="100"/>
                  <a:pt x="109" y="100"/>
                  <a:pt x="109" y="100"/>
                </a:cubicBezTo>
                <a:cubicBezTo>
                  <a:pt x="109" y="99"/>
                  <a:pt x="108" y="98"/>
                  <a:pt x="108" y="98"/>
                </a:cubicBezTo>
                <a:cubicBezTo>
                  <a:pt x="107" y="97"/>
                  <a:pt x="106" y="97"/>
                  <a:pt x="106" y="97"/>
                </a:cubicBezTo>
                <a:cubicBezTo>
                  <a:pt x="39" y="97"/>
                  <a:pt x="39" y="97"/>
                  <a:pt x="39" y="97"/>
                </a:cubicBezTo>
                <a:cubicBezTo>
                  <a:pt x="38" y="97"/>
                  <a:pt x="37" y="97"/>
                  <a:pt x="37" y="98"/>
                </a:cubicBezTo>
                <a:cubicBezTo>
                  <a:pt x="36" y="98"/>
                  <a:pt x="36" y="99"/>
                  <a:pt x="36" y="100"/>
                </a:cubicBezTo>
                <a:cubicBezTo>
                  <a:pt x="36" y="106"/>
                  <a:pt x="36" y="106"/>
                  <a:pt x="36" y="106"/>
                </a:cubicBezTo>
                <a:cubicBezTo>
                  <a:pt x="36" y="107"/>
                  <a:pt x="36" y="108"/>
                  <a:pt x="37" y="108"/>
                </a:cubicBezTo>
                <a:cubicBezTo>
                  <a:pt x="37" y="109"/>
                  <a:pt x="38" y="109"/>
                  <a:pt x="39" y="109"/>
                </a:cubicBezTo>
                <a:cubicBezTo>
                  <a:pt x="106" y="109"/>
                  <a:pt x="106" y="109"/>
                  <a:pt x="106" y="109"/>
                </a:cubicBezTo>
                <a:cubicBezTo>
                  <a:pt x="106" y="109"/>
                  <a:pt x="107" y="109"/>
                  <a:pt x="108" y="108"/>
                </a:cubicBezTo>
                <a:cubicBezTo>
                  <a:pt x="108" y="108"/>
                  <a:pt x="109" y="107"/>
                  <a:pt x="109" y="106"/>
                </a:cubicBezTo>
                <a:close/>
                <a:moveTo>
                  <a:pt x="109" y="130"/>
                </a:moveTo>
                <a:cubicBezTo>
                  <a:pt x="109" y="124"/>
                  <a:pt x="109" y="124"/>
                  <a:pt x="109" y="124"/>
                </a:cubicBezTo>
                <a:cubicBezTo>
                  <a:pt x="109" y="123"/>
                  <a:pt x="108" y="123"/>
                  <a:pt x="108" y="122"/>
                </a:cubicBezTo>
                <a:cubicBezTo>
                  <a:pt x="107" y="122"/>
                  <a:pt x="106" y="121"/>
                  <a:pt x="106" y="121"/>
                </a:cubicBezTo>
                <a:cubicBezTo>
                  <a:pt x="39" y="121"/>
                  <a:pt x="39" y="121"/>
                  <a:pt x="39" y="121"/>
                </a:cubicBezTo>
                <a:cubicBezTo>
                  <a:pt x="38" y="121"/>
                  <a:pt x="37" y="122"/>
                  <a:pt x="37" y="122"/>
                </a:cubicBezTo>
                <a:cubicBezTo>
                  <a:pt x="36" y="123"/>
                  <a:pt x="36" y="123"/>
                  <a:pt x="36" y="124"/>
                </a:cubicBezTo>
                <a:cubicBezTo>
                  <a:pt x="36" y="130"/>
                  <a:pt x="36" y="130"/>
                  <a:pt x="36" y="130"/>
                </a:cubicBezTo>
                <a:cubicBezTo>
                  <a:pt x="36" y="131"/>
                  <a:pt x="36" y="132"/>
                  <a:pt x="37" y="132"/>
                </a:cubicBezTo>
                <a:cubicBezTo>
                  <a:pt x="37" y="133"/>
                  <a:pt x="38" y="133"/>
                  <a:pt x="39" y="133"/>
                </a:cubicBezTo>
                <a:cubicBezTo>
                  <a:pt x="106" y="133"/>
                  <a:pt x="106" y="133"/>
                  <a:pt x="106" y="133"/>
                </a:cubicBezTo>
                <a:cubicBezTo>
                  <a:pt x="106" y="133"/>
                  <a:pt x="107" y="133"/>
                  <a:pt x="108" y="132"/>
                </a:cubicBezTo>
                <a:cubicBezTo>
                  <a:pt x="108" y="132"/>
                  <a:pt x="109" y="131"/>
                  <a:pt x="109" y="130"/>
                </a:cubicBezTo>
                <a:close/>
                <a:moveTo>
                  <a:pt x="139" y="45"/>
                </a:moveTo>
                <a:cubicBezTo>
                  <a:pt x="139" y="46"/>
                  <a:pt x="140" y="47"/>
                  <a:pt x="141" y="49"/>
                </a:cubicBezTo>
                <a:cubicBezTo>
                  <a:pt x="97" y="49"/>
                  <a:pt x="97" y="49"/>
                  <a:pt x="97" y="49"/>
                </a:cubicBezTo>
                <a:cubicBezTo>
                  <a:pt x="97" y="4"/>
                  <a:pt x="97" y="4"/>
                  <a:pt x="97" y="4"/>
                </a:cubicBezTo>
                <a:cubicBezTo>
                  <a:pt x="98" y="5"/>
                  <a:pt x="99" y="6"/>
                  <a:pt x="100" y="7"/>
                </a:cubicBezTo>
                <a:lnTo>
                  <a:pt x="139" y="4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8" name="Freeform 319"/>
          <p:cNvSpPr>
            <a:spLocks noEditPoints="1"/>
          </p:cNvSpPr>
          <p:nvPr/>
        </p:nvSpPr>
        <p:spPr bwMode="auto">
          <a:xfrm>
            <a:off x="10710496" y="4948544"/>
            <a:ext cx="212282" cy="235176"/>
          </a:xfrm>
          <a:custGeom>
            <a:avLst/>
            <a:gdLst>
              <a:gd name="T0" fmla="*/ 66 w 154"/>
              <a:gd name="T1" fmla="*/ 139 h 170"/>
              <a:gd name="T2" fmla="*/ 33 w 154"/>
              <a:gd name="T3" fmla="*/ 170 h 170"/>
              <a:gd name="T4" fmla="*/ 1 w 154"/>
              <a:gd name="T5" fmla="*/ 139 h 170"/>
              <a:gd name="T6" fmla="*/ 3 w 154"/>
              <a:gd name="T7" fmla="*/ 133 h 170"/>
              <a:gd name="T8" fmla="*/ 21 w 154"/>
              <a:gd name="T9" fmla="*/ 3 h 170"/>
              <a:gd name="T10" fmla="*/ 24 w 154"/>
              <a:gd name="T11" fmla="*/ 0 h 170"/>
              <a:gd name="T12" fmla="*/ 45 w 154"/>
              <a:gd name="T13" fmla="*/ 1 h 170"/>
              <a:gd name="T14" fmla="*/ 45 w 154"/>
              <a:gd name="T15" fmla="*/ 133 h 170"/>
              <a:gd name="T16" fmla="*/ 66 w 154"/>
              <a:gd name="T17" fmla="*/ 134 h 170"/>
              <a:gd name="T18" fmla="*/ 154 w 154"/>
              <a:gd name="T19" fmla="*/ 63 h 170"/>
              <a:gd name="T20" fmla="*/ 127 w 154"/>
              <a:gd name="T21" fmla="*/ 73 h 170"/>
              <a:gd name="T22" fmla="*/ 134 w 154"/>
              <a:gd name="T23" fmla="*/ 63 h 170"/>
              <a:gd name="T24" fmla="*/ 107 w 154"/>
              <a:gd name="T25" fmla="*/ 49 h 170"/>
              <a:gd name="T26" fmla="*/ 109 w 154"/>
              <a:gd name="T27" fmla="*/ 63 h 170"/>
              <a:gd name="T28" fmla="*/ 82 w 154"/>
              <a:gd name="T29" fmla="*/ 73 h 170"/>
              <a:gd name="T30" fmla="*/ 89 w 154"/>
              <a:gd name="T31" fmla="*/ 63 h 170"/>
              <a:gd name="T32" fmla="*/ 126 w 154"/>
              <a:gd name="T33" fmla="*/ 0 h 170"/>
              <a:gd name="T34" fmla="*/ 154 w 154"/>
              <a:gd name="T35" fmla="*/ 63 h 170"/>
              <a:gd name="T36" fmla="*/ 146 w 154"/>
              <a:gd name="T37" fmla="*/ 170 h 170"/>
              <a:gd name="T38" fmla="*/ 90 w 154"/>
              <a:gd name="T39" fmla="*/ 161 h 170"/>
              <a:gd name="T40" fmla="*/ 127 w 154"/>
              <a:gd name="T41" fmla="*/ 109 h 170"/>
              <a:gd name="T42" fmla="*/ 128 w 154"/>
              <a:gd name="T43" fmla="*/ 107 h 170"/>
              <a:gd name="T44" fmla="*/ 127 w 154"/>
              <a:gd name="T45" fmla="*/ 108 h 170"/>
              <a:gd name="T46" fmla="*/ 102 w 154"/>
              <a:gd name="T47" fmla="*/ 108 h 170"/>
              <a:gd name="T48" fmla="*/ 91 w 154"/>
              <a:gd name="T49" fmla="*/ 119 h 170"/>
              <a:gd name="T50" fmla="*/ 145 w 154"/>
              <a:gd name="T51" fmla="*/ 97 h 170"/>
              <a:gd name="T52" fmla="*/ 110 w 154"/>
              <a:gd name="T53" fmla="*/ 156 h 170"/>
              <a:gd name="T54" fmla="*/ 107 w 154"/>
              <a:gd name="T55" fmla="*/ 159 h 170"/>
              <a:gd name="T56" fmla="*/ 108 w 154"/>
              <a:gd name="T57" fmla="*/ 159 h 170"/>
              <a:gd name="T58" fmla="*/ 134 w 154"/>
              <a:gd name="T59" fmla="*/ 159 h 170"/>
              <a:gd name="T60" fmla="*/ 146 w 154"/>
              <a:gd name="T61" fmla="*/ 148 h 170"/>
              <a:gd name="T62" fmla="*/ 126 w 154"/>
              <a:gd name="T63" fmla="*/ 39 h 170"/>
              <a:gd name="T64" fmla="*/ 118 w 154"/>
              <a:gd name="T65" fmla="*/ 14 h 170"/>
              <a:gd name="T66" fmla="*/ 118 w 154"/>
              <a:gd name="T67" fmla="*/ 12 h 170"/>
              <a:gd name="T68" fmla="*/ 117 w 154"/>
              <a:gd name="T69" fmla="*/ 15 h 170"/>
              <a:gd name="T70" fmla="*/ 110 w 154"/>
              <a:gd name="T71" fmla="*/ 3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70">
                <a:moveTo>
                  <a:pt x="67" y="136"/>
                </a:moveTo>
                <a:cubicBezTo>
                  <a:pt x="67" y="137"/>
                  <a:pt x="66" y="138"/>
                  <a:pt x="66" y="139"/>
                </a:cubicBezTo>
                <a:cubicBezTo>
                  <a:pt x="36" y="169"/>
                  <a:pt x="36" y="169"/>
                  <a:pt x="36" y="169"/>
                </a:cubicBezTo>
                <a:cubicBezTo>
                  <a:pt x="35" y="169"/>
                  <a:pt x="34" y="170"/>
                  <a:pt x="33" y="170"/>
                </a:cubicBezTo>
                <a:cubicBezTo>
                  <a:pt x="33" y="170"/>
                  <a:pt x="32" y="169"/>
                  <a:pt x="31" y="169"/>
                </a:cubicBezTo>
                <a:cubicBezTo>
                  <a:pt x="1" y="139"/>
                  <a:pt x="1" y="139"/>
                  <a:pt x="1" y="139"/>
                </a:cubicBezTo>
                <a:cubicBezTo>
                  <a:pt x="0" y="138"/>
                  <a:pt x="0" y="136"/>
                  <a:pt x="0" y="135"/>
                </a:cubicBezTo>
                <a:cubicBezTo>
                  <a:pt x="1" y="134"/>
                  <a:pt x="2" y="133"/>
                  <a:pt x="3" y="133"/>
                </a:cubicBezTo>
                <a:cubicBezTo>
                  <a:pt x="21" y="133"/>
                  <a:pt x="21" y="133"/>
                  <a:pt x="21" y="133"/>
                </a:cubicBezTo>
                <a:cubicBezTo>
                  <a:pt x="21" y="3"/>
                  <a:pt x="21" y="3"/>
                  <a:pt x="21" y="3"/>
                </a:cubicBezTo>
                <a:cubicBezTo>
                  <a:pt x="21" y="2"/>
                  <a:pt x="22" y="2"/>
                  <a:pt x="22" y="1"/>
                </a:cubicBezTo>
                <a:cubicBezTo>
                  <a:pt x="23" y="0"/>
                  <a:pt x="23" y="0"/>
                  <a:pt x="24" y="0"/>
                </a:cubicBezTo>
                <a:cubicBezTo>
                  <a:pt x="42" y="0"/>
                  <a:pt x="42" y="0"/>
                  <a:pt x="42" y="0"/>
                </a:cubicBezTo>
                <a:cubicBezTo>
                  <a:pt x="43" y="0"/>
                  <a:pt x="44" y="0"/>
                  <a:pt x="45" y="1"/>
                </a:cubicBezTo>
                <a:cubicBezTo>
                  <a:pt x="45" y="2"/>
                  <a:pt x="45" y="2"/>
                  <a:pt x="45" y="3"/>
                </a:cubicBezTo>
                <a:cubicBezTo>
                  <a:pt x="45" y="133"/>
                  <a:pt x="45" y="133"/>
                  <a:pt x="45" y="133"/>
                </a:cubicBezTo>
                <a:cubicBezTo>
                  <a:pt x="64" y="133"/>
                  <a:pt x="64" y="133"/>
                  <a:pt x="64" y="133"/>
                </a:cubicBezTo>
                <a:cubicBezTo>
                  <a:pt x="64" y="133"/>
                  <a:pt x="65" y="134"/>
                  <a:pt x="66" y="134"/>
                </a:cubicBezTo>
                <a:cubicBezTo>
                  <a:pt x="66" y="135"/>
                  <a:pt x="67" y="135"/>
                  <a:pt x="67" y="136"/>
                </a:cubicBezTo>
                <a:close/>
                <a:moveTo>
                  <a:pt x="154" y="63"/>
                </a:moveTo>
                <a:cubicBezTo>
                  <a:pt x="154" y="73"/>
                  <a:pt x="154" y="73"/>
                  <a:pt x="154" y="73"/>
                </a:cubicBezTo>
                <a:cubicBezTo>
                  <a:pt x="127" y="73"/>
                  <a:pt x="127" y="73"/>
                  <a:pt x="127" y="73"/>
                </a:cubicBezTo>
                <a:cubicBezTo>
                  <a:pt x="127" y="63"/>
                  <a:pt x="127" y="63"/>
                  <a:pt x="127" y="63"/>
                </a:cubicBezTo>
                <a:cubicBezTo>
                  <a:pt x="134" y="63"/>
                  <a:pt x="134" y="63"/>
                  <a:pt x="134" y="63"/>
                </a:cubicBezTo>
                <a:cubicBezTo>
                  <a:pt x="130" y="49"/>
                  <a:pt x="130" y="49"/>
                  <a:pt x="130" y="49"/>
                </a:cubicBezTo>
                <a:cubicBezTo>
                  <a:pt x="107" y="49"/>
                  <a:pt x="107" y="49"/>
                  <a:pt x="107" y="49"/>
                </a:cubicBezTo>
                <a:cubicBezTo>
                  <a:pt x="102" y="63"/>
                  <a:pt x="102" y="63"/>
                  <a:pt x="102" y="63"/>
                </a:cubicBezTo>
                <a:cubicBezTo>
                  <a:pt x="109" y="63"/>
                  <a:pt x="109" y="63"/>
                  <a:pt x="109" y="63"/>
                </a:cubicBezTo>
                <a:cubicBezTo>
                  <a:pt x="109" y="73"/>
                  <a:pt x="109" y="73"/>
                  <a:pt x="109" y="73"/>
                </a:cubicBezTo>
                <a:cubicBezTo>
                  <a:pt x="82" y="73"/>
                  <a:pt x="82" y="73"/>
                  <a:pt x="82" y="73"/>
                </a:cubicBezTo>
                <a:cubicBezTo>
                  <a:pt x="82" y="63"/>
                  <a:pt x="82" y="63"/>
                  <a:pt x="82" y="63"/>
                </a:cubicBezTo>
                <a:cubicBezTo>
                  <a:pt x="89" y="63"/>
                  <a:pt x="89" y="63"/>
                  <a:pt x="89" y="63"/>
                </a:cubicBezTo>
                <a:cubicBezTo>
                  <a:pt x="110" y="0"/>
                  <a:pt x="110" y="0"/>
                  <a:pt x="110" y="0"/>
                </a:cubicBezTo>
                <a:cubicBezTo>
                  <a:pt x="126" y="0"/>
                  <a:pt x="126" y="0"/>
                  <a:pt x="126" y="0"/>
                </a:cubicBezTo>
                <a:cubicBezTo>
                  <a:pt x="147" y="63"/>
                  <a:pt x="147" y="63"/>
                  <a:pt x="147" y="63"/>
                </a:cubicBezTo>
                <a:lnTo>
                  <a:pt x="154" y="63"/>
                </a:lnTo>
                <a:close/>
                <a:moveTo>
                  <a:pt x="146" y="148"/>
                </a:moveTo>
                <a:cubicBezTo>
                  <a:pt x="146" y="170"/>
                  <a:pt x="146" y="170"/>
                  <a:pt x="146" y="170"/>
                </a:cubicBezTo>
                <a:cubicBezTo>
                  <a:pt x="90" y="170"/>
                  <a:pt x="90" y="170"/>
                  <a:pt x="90" y="170"/>
                </a:cubicBezTo>
                <a:cubicBezTo>
                  <a:pt x="90" y="161"/>
                  <a:pt x="90" y="161"/>
                  <a:pt x="90" y="161"/>
                </a:cubicBezTo>
                <a:cubicBezTo>
                  <a:pt x="125" y="111"/>
                  <a:pt x="125" y="111"/>
                  <a:pt x="125" y="111"/>
                </a:cubicBezTo>
                <a:cubicBezTo>
                  <a:pt x="126" y="110"/>
                  <a:pt x="127" y="109"/>
                  <a:pt x="127" y="109"/>
                </a:cubicBezTo>
                <a:cubicBezTo>
                  <a:pt x="128" y="108"/>
                  <a:pt x="128" y="108"/>
                  <a:pt x="128" y="108"/>
                </a:cubicBezTo>
                <a:cubicBezTo>
                  <a:pt x="128" y="107"/>
                  <a:pt x="128" y="107"/>
                  <a:pt x="128" y="107"/>
                </a:cubicBezTo>
                <a:cubicBezTo>
                  <a:pt x="128" y="107"/>
                  <a:pt x="128" y="107"/>
                  <a:pt x="128" y="107"/>
                </a:cubicBezTo>
                <a:cubicBezTo>
                  <a:pt x="127" y="108"/>
                  <a:pt x="127" y="108"/>
                  <a:pt x="127" y="108"/>
                </a:cubicBezTo>
                <a:cubicBezTo>
                  <a:pt x="126" y="108"/>
                  <a:pt x="125" y="108"/>
                  <a:pt x="124" y="108"/>
                </a:cubicBezTo>
                <a:cubicBezTo>
                  <a:pt x="102" y="108"/>
                  <a:pt x="102" y="108"/>
                  <a:pt x="102" y="108"/>
                </a:cubicBezTo>
                <a:cubicBezTo>
                  <a:pt x="102" y="119"/>
                  <a:pt x="102" y="119"/>
                  <a:pt x="102" y="119"/>
                </a:cubicBezTo>
                <a:cubicBezTo>
                  <a:pt x="91" y="119"/>
                  <a:pt x="91" y="119"/>
                  <a:pt x="91" y="119"/>
                </a:cubicBezTo>
                <a:cubicBezTo>
                  <a:pt x="91" y="97"/>
                  <a:pt x="91" y="97"/>
                  <a:pt x="91" y="97"/>
                </a:cubicBezTo>
                <a:cubicBezTo>
                  <a:pt x="145" y="97"/>
                  <a:pt x="145" y="97"/>
                  <a:pt x="145" y="97"/>
                </a:cubicBezTo>
                <a:cubicBezTo>
                  <a:pt x="145" y="105"/>
                  <a:pt x="145" y="105"/>
                  <a:pt x="145" y="105"/>
                </a:cubicBezTo>
                <a:cubicBezTo>
                  <a:pt x="110" y="156"/>
                  <a:pt x="110" y="156"/>
                  <a:pt x="110" y="156"/>
                </a:cubicBezTo>
                <a:cubicBezTo>
                  <a:pt x="109" y="156"/>
                  <a:pt x="109" y="157"/>
                  <a:pt x="108" y="158"/>
                </a:cubicBezTo>
                <a:cubicBezTo>
                  <a:pt x="107" y="159"/>
                  <a:pt x="107" y="159"/>
                  <a:pt x="107" y="159"/>
                </a:cubicBezTo>
                <a:cubicBezTo>
                  <a:pt x="107" y="159"/>
                  <a:pt x="107" y="159"/>
                  <a:pt x="107" y="159"/>
                </a:cubicBezTo>
                <a:cubicBezTo>
                  <a:pt x="108" y="159"/>
                  <a:pt x="108" y="159"/>
                  <a:pt x="108" y="159"/>
                </a:cubicBezTo>
                <a:cubicBezTo>
                  <a:pt x="109" y="159"/>
                  <a:pt x="109" y="159"/>
                  <a:pt x="111" y="159"/>
                </a:cubicBezTo>
                <a:cubicBezTo>
                  <a:pt x="134" y="159"/>
                  <a:pt x="134" y="159"/>
                  <a:pt x="134" y="159"/>
                </a:cubicBezTo>
                <a:cubicBezTo>
                  <a:pt x="134" y="148"/>
                  <a:pt x="134" y="148"/>
                  <a:pt x="134" y="148"/>
                </a:cubicBezTo>
                <a:lnTo>
                  <a:pt x="146" y="148"/>
                </a:lnTo>
                <a:close/>
                <a:moveTo>
                  <a:pt x="110" y="39"/>
                </a:moveTo>
                <a:cubicBezTo>
                  <a:pt x="126" y="39"/>
                  <a:pt x="126" y="39"/>
                  <a:pt x="126" y="39"/>
                </a:cubicBezTo>
                <a:cubicBezTo>
                  <a:pt x="120" y="18"/>
                  <a:pt x="120" y="18"/>
                  <a:pt x="120" y="18"/>
                </a:cubicBezTo>
                <a:cubicBezTo>
                  <a:pt x="118" y="14"/>
                  <a:pt x="118" y="14"/>
                  <a:pt x="118" y="14"/>
                </a:cubicBezTo>
                <a:cubicBezTo>
                  <a:pt x="118" y="13"/>
                  <a:pt x="118" y="12"/>
                  <a:pt x="118" y="12"/>
                </a:cubicBezTo>
                <a:cubicBezTo>
                  <a:pt x="118" y="12"/>
                  <a:pt x="118" y="12"/>
                  <a:pt x="118" y="12"/>
                </a:cubicBezTo>
                <a:cubicBezTo>
                  <a:pt x="118" y="14"/>
                  <a:pt x="118" y="14"/>
                  <a:pt x="118" y="14"/>
                </a:cubicBezTo>
                <a:cubicBezTo>
                  <a:pt x="118" y="14"/>
                  <a:pt x="117" y="14"/>
                  <a:pt x="117" y="15"/>
                </a:cubicBezTo>
                <a:cubicBezTo>
                  <a:pt x="117" y="17"/>
                  <a:pt x="117" y="17"/>
                  <a:pt x="117" y="18"/>
                </a:cubicBezTo>
                <a:lnTo>
                  <a:pt x="110" y="39"/>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19" name="Freeform 320"/>
          <p:cNvSpPr>
            <a:spLocks noEditPoints="1"/>
          </p:cNvSpPr>
          <p:nvPr/>
        </p:nvSpPr>
        <p:spPr bwMode="auto">
          <a:xfrm>
            <a:off x="10987297" y="4948544"/>
            <a:ext cx="212282" cy="235176"/>
          </a:xfrm>
          <a:custGeom>
            <a:avLst/>
            <a:gdLst>
              <a:gd name="T0" fmla="*/ 66 w 154"/>
              <a:gd name="T1" fmla="*/ 139 h 170"/>
              <a:gd name="T2" fmla="*/ 34 w 154"/>
              <a:gd name="T3" fmla="*/ 170 h 170"/>
              <a:gd name="T4" fmla="*/ 1 w 154"/>
              <a:gd name="T5" fmla="*/ 139 h 170"/>
              <a:gd name="T6" fmla="*/ 4 w 154"/>
              <a:gd name="T7" fmla="*/ 133 h 170"/>
              <a:gd name="T8" fmla="*/ 22 w 154"/>
              <a:gd name="T9" fmla="*/ 3 h 170"/>
              <a:gd name="T10" fmla="*/ 25 w 154"/>
              <a:gd name="T11" fmla="*/ 0 h 170"/>
              <a:gd name="T12" fmla="*/ 45 w 154"/>
              <a:gd name="T13" fmla="*/ 1 h 170"/>
              <a:gd name="T14" fmla="*/ 46 w 154"/>
              <a:gd name="T15" fmla="*/ 133 h 170"/>
              <a:gd name="T16" fmla="*/ 66 w 154"/>
              <a:gd name="T17" fmla="*/ 134 h 170"/>
              <a:gd name="T18" fmla="*/ 154 w 154"/>
              <a:gd name="T19" fmla="*/ 160 h 170"/>
              <a:gd name="T20" fmla="*/ 127 w 154"/>
              <a:gd name="T21" fmla="*/ 170 h 170"/>
              <a:gd name="T22" fmla="*/ 134 w 154"/>
              <a:gd name="T23" fmla="*/ 160 h 170"/>
              <a:gd name="T24" fmla="*/ 107 w 154"/>
              <a:gd name="T25" fmla="*/ 146 h 170"/>
              <a:gd name="T26" fmla="*/ 110 w 154"/>
              <a:gd name="T27" fmla="*/ 160 h 170"/>
              <a:gd name="T28" fmla="*/ 82 w 154"/>
              <a:gd name="T29" fmla="*/ 170 h 170"/>
              <a:gd name="T30" fmla="*/ 89 w 154"/>
              <a:gd name="T31" fmla="*/ 160 h 170"/>
              <a:gd name="T32" fmla="*/ 126 w 154"/>
              <a:gd name="T33" fmla="*/ 97 h 170"/>
              <a:gd name="T34" fmla="*/ 154 w 154"/>
              <a:gd name="T35" fmla="*/ 160 h 170"/>
              <a:gd name="T36" fmla="*/ 146 w 154"/>
              <a:gd name="T37" fmla="*/ 73 h 170"/>
              <a:gd name="T38" fmla="*/ 91 w 154"/>
              <a:gd name="T39" fmla="*/ 64 h 170"/>
              <a:gd name="T40" fmla="*/ 128 w 154"/>
              <a:gd name="T41" fmla="*/ 12 h 170"/>
              <a:gd name="T42" fmla="*/ 129 w 154"/>
              <a:gd name="T43" fmla="*/ 11 h 170"/>
              <a:gd name="T44" fmla="*/ 127 w 154"/>
              <a:gd name="T45" fmla="*/ 11 h 170"/>
              <a:gd name="T46" fmla="*/ 103 w 154"/>
              <a:gd name="T47" fmla="*/ 11 h 170"/>
              <a:gd name="T48" fmla="*/ 91 w 154"/>
              <a:gd name="T49" fmla="*/ 22 h 170"/>
              <a:gd name="T50" fmla="*/ 145 w 154"/>
              <a:gd name="T51" fmla="*/ 0 h 170"/>
              <a:gd name="T52" fmla="*/ 110 w 154"/>
              <a:gd name="T53" fmla="*/ 59 h 170"/>
              <a:gd name="T54" fmla="*/ 107 w 154"/>
              <a:gd name="T55" fmla="*/ 62 h 170"/>
              <a:gd name="T56" fmla="*/ 108 w 154"/>
              <a:gd name="T57" fmla="*/ 62 h 170"/>
              <a:gd name="T58" fmla="*/ 135 w 154"/>
              <a:gd name="T59" fmla="*/ 62 h 170"/>
              <a:gd name="T60" fmla="*/ 146 w 154"/>
              <a:gd name="T61" fmla="*/ 51 h 170"/>
              <a:gd name="T62" fmla="*/ 127 w 154"/>
              <a:gd name="T63" fmla="*/ 136 h 170"/>
              <a:gd name="T64" fmla="*/ 119 w 154"/>
              <a:gd name="T65" fmla="*/ 111 h 170"/>
              <a:gd name="T66" fmla="*/ 118 w 154"/>
              <a:gd name="T67" fmla="*/ 109 h 170"/>
              <a:gd name="T68" fmla="*/ 118 w 154"/>
              <a:gd name="T69" fmla="*/ 112 h 170"/>
              <a:gd name="T70" fmla="*/ 110 w 154"/>
              <a:gd name="T71" fmla="*/ 13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70">
                <a:moveTo>
                  <a:pt x="67" y="136"/>
                </a:moveTo>
                <a:cubicBezTo>
                  <a:pt x="67" y="137"/>
                  <a:pt x="67" y="138"/>
                  <a:pt x="66" y="139"/>
                </a:cubicBezTo>
                <a:cubicBezTo>
                  <a:pt x="36" y="169"/>
                  <a:pt x="36" y="169"/>
                  <a:pt x="36" y="169"/>
                </a:cubicBezTo>
                <a:cubicBezTo>
                  <a:pt x="35" y="169"/>
                  <a:pt x="35" y="170"/>
                  <a:pt x="34" y="170"/>
                </a:cubicBezTo>
                <a:cubicBezTo>
                  <a:pt x="33" y="170"/>
                  <a:pt x="32" y="169"/>
                  <a:pt x="32" y="169"/>
                </a:cubicBezTo>
                <a:cubicBezTo>
                  <a:pt x="1" y="139"/>
                  <a:pt x="1" y="139"/>
                  <a:pt x="1" y="139"/>
                </a:cubicBezTo>
                <a:cubicBezTo>
                  <a:pt x="0" y="138"/>
                  <a:pt x="0" y="136"/>
                  <a:pt x="1" y="135"/>
                </a:cubicBezTo>
                <a:cubicBezTo>
                  <a:pt x="1" y="134"/>
                  <a:pt x="2" y="133"/>
                  <a:pt x="4" y="133"/>
                </a:cubicBezTo>
                <a:cubicBezTo>
                  <a:pt x="22" y="133"/>
                  <a:pt x="22" y="133"/>
                  <a:pt x="22" y="133"/>
                </a:cubicBezTo>
                <a:cubicBezTo>
                  <a:pt x="22" y="3"/>
                  <a:pt x="22" y="3"/>
                  <a:pt x="22" y="3"/>
                </a:cubicBezTo>
                <a:cubicBezTo>
                  <a:pt x="22" y="2"/>
                  <a:pt x="22" y="2"/>
                  <a:pt x="23" y="1"/>
                </a:cubicBezTo>
                <a:cubicBezTo>
                  <a:pt x="23" y="0"/>
                  <a:pt x="24" y="0"/>
                  <a:pt x="25" y="0"/>
                </a:cubicBezTo>
                <a:cubicBezTo>
                  <a:pt x="43" y="0"/>
                  <a:pt x="43" y="0"/>
                  <a:pt x="43" y="0"/>
                </a:cubicBezTo>
                <a:cubicBezTo>
                  <a:pt x="44" y="0"/>
                  <a:pt x="44" y="0"/>
                  <a:pt x="45" y="1"/>
                </a:cubicBezTo>
                <a:cubicBezTo>
                  <a:pt x="46" y="2"/>
                  <a:pt x="46" y="2"/>
                  <a:pt x="46" y="3"/>
                </a:cubicBezTo>
                <a:cubicBezTo>
                  <a:pt x="46" y="133"/>
                  <a:pt x="46" y="133"/>
                  <a:pt x="46" y="133"/>
                </a:cubicBezTo>
                <a:cubicBezTo>
                  <a:pt x="64" y="133"/>
                  <a:pt x="64" y="133"/>
                  <a:pt x="64" y="133"/>
                </a:cubicBezTo>
                <a:cubicBezTo>
                  <a:pt x="65" y="133"/>
                  <a:pt x="66" y="134"/>
                  <a:pt x="66" y="134"/>
                </a:cubicBezTo>
                <a:cubicBezTo>
                  <a:pt x="67" y="135"/>
                  <a:pt x="67" y="135"/>
                  <a:pt x="67" y="136"/>
                </a:cubicBezTo>
                <a:close/>
                <a:moveTo>
                  <a:pt x="154" y="160"/>
                </a:moveTo>
                <a:cubicBezTo>
                  <a:pt x="154" y="170"/>
                  <a:pt x="154" y="170"/>
                  <a:pt x="154" y="170"/>
                </a:cubicBezTo>
                <a:cubicBezTo>
                  <a:pt x="127" y="170"/>
                  <a:pt x="127" y="170"/>
                  <a:pt x="127" y="170"/>
                </a:cubicBezTo>
                <a:cubicBezTo>
                  <a:pt x="127" y="160"/>
                  <a:pt x="127" y="160"/>
                  <a:pt x="127" y="160"/>
                </a:cubicBezTo>
                <a:cubicBezTo>
                  <a:pt x="134" y="160"/>
                  <a:pt x="134" y="160"/>
                  <a:pt x="134" y="160"/>
                </a:cubicBezTo>
                <a:cubicBezTo>
                  <a:pt x="130" y="146"/>
                  <a:pt x="130" y="146"/>
                  <a:pt x="130" y="146"/>
                </a:cubicBezTo>
                <a:cubicBezTo>
                  <a:pt x="107" y="146"/>
                  <a:pt x="107" y="146"/>
                  <a:pt x="107" y="146"/>
                </a:cubicBezTo>
                <a:cubicBezTo>
                  <a:pt x="102" y="160"/>
                  <a:pt x="102" y="160"/>
                  <a:pt x="102" y="160"/>
                </a:cubicBezTo>
                <a:cubicBezTo>
                  <a:pt x="110" y="160"/>
                  <a:pt x="110" y="160"/>
                  <a:pt x="110" y="160"/>
                </a:cubicBezTo>
                <a:cubicBezTo>
                  <a:pt x="110" y="170"/>
                  <a:pt x="110" y="170"/>
                  <a:pt x="110" y="170"/>
                </a:cubicBezTo>
                <a:cubicBezTo>
                  <a:pt x="82" y="170"/>
                  <a:pt x="82" y="170"/>
                  <a:pt x="82" y="170"/>
                </a:cubicBezTo>
                <a:cubicBezTo>
                  <a:pt x="82" y="160"/>
                  <a:pt x="82" y="160"/>
                  <a:pt x="82" y="160"/>
                </a:cubicBezTo>
                <a:cubicBezTo>
                  <a:pt x="89" y="160"/>
                  <a:pt x="89" y="160"/>
                  <a:pt x="89" y="160"/>
                </a:cubicBezTo>
                <a:cubicBezTo>
                  <a:pt x="111" y="97"/>
                  <a:pt x="111" y="97"/>
                  <a:pt x="111" y="97"/>
                </a:cubicBezTo>
                <a:cubicBezTo>
                  <a:pt x="126" y="97"/>
                  <a:pt x="126" y="97"/>
                  <a:pt x="126" y="97"/>
                </a:cubicBezTo>
                <a:cubicBezTo>
                  <a:pt x="148" y="160"/>
                  <a:pt x="148" y="160"/>
                  <a:pt x="148" y="160"/>
                </a:cubicBezTo>
                <a:lnTo>
                  <a:pt x="154" y="160"/>
                </a:lnTo>
                <a:close/>
                <a:moveTo>
                  <a:pt x="146" y="51"/>
                </a:moveTo>
                <a:cubicBezTo>
                  <a:pt x="146" y="73"/>
                  <a:pt x="146" y="73"/>
                  <a:pt x="146" y="73"/>
                </a:cubicBezTo>
                <a:cubicBezTo>
                  <a:pt x="91" y="73"/>
                  <a:pt x="91" y="73"/>
                  <a:pt x="91" y="73"/>
                </a:cubicBezTo>
                <a:cubicBezTo>
                  <a:pt x="91" y="64"/>
                  <a:pt x="91" y="64"/>
                  <a:pt x="91" y="64"/>
                </a:cubicBezTo>
                <a:cubicBezTo>
                  <a:pt x="126" y="14"/>
                  <a:pt x="126" y="14"/>
                  <a:pt x="126" y="14"/>
                </a:cubicBezTo>
                <a:cubicBezTo>
                  <a:pt x="127" y="13"/>
                  <a:pt x="127" y="12"/>
                  <a:pt x="128" y="12"/>
                </a:cubicBezTo>
                <a:cubicBezTo>
                  <a:pt x="129" y="11"/>
                  <a:pt x="129" y="11"/>
                  <a:pt x="129" y="11"/>
                </a:cubicBezTo>
                <a:cubicBezTo>
                  <a:pt x="129" y="11"/>
                  <a:pt x="129" y="11"/>
                  <a:pt x="129" y="11"/>
                </a:cubicBezTo>
                <a:cubicBezTo>
                  <a:pt x="129" y="11"/>
                  <a:pt x="128" y="11"/>
                  <a:pt x="128" y="11"/>
                </a:cubicBezTo>
                <a:cubicBezTo>
                  <a:pt x="128" y="11"/>
                  <a:pt x="128" y="11"/>
                  <a:pt x="127" y="11"/>
                </a:cubicBezTo>
                <a:cubicBezTo>
                  <a:pt x="127" y="11"/>
                  <a:pt x="126" y="11"/>
                  <a:pt x="125" y="11"/>
                </a:cubicBezTo>
                <a:cubicBezTo>
                  <a:pt x="103" y="11"/>
                  <a:pt x="103" y="11"/>
                  <a:pt x="103" y="11"/>
                </a:cubicBezTo>
                <a:cubicBezTo>
                  <a:pt x="103" y="22"/>
                  <a:pt x="103" y="22"/>
                  <a:pt x="103" y="22"/>
                </a:cubicBezTo>
                <a:cubicBezTo>
                  <a:pt x="91" y="22"/>
                  <a:pt x="91" y="22"/>
                  <a:pt x="91" y="22"/>
                </a:cubicBezTo>
                <a:cubicBezTo>
                  <a:pt x="91" y="0"/>
                  <a:pt x="91" y="0"/>
                  <a:pt x="91" y="0"/>
                </a:cubicBezTo>
                <a:cubicBezTo>
                  <a:pt x="145" y="0"/>
                  <a:pt x="145" y="0"/>
                  <a:pt x="145" y="0"/>
                </a:cubicBezTo>
                <a:cubicBezTo>
                  <a:pt x="145" y="9"/>
                  <a:pt x="145" y="9"/>
                  <a:pt x="145" y="9"/>
                </a:cubicBezTo>
                <a:cubicBezTo>
                  <a:pt x="110" y="59"/>
                  <a:pt x="110" y="59"/>
                  <a:pt x="110" y="59"/>
                </a:cubicBezTo>
                <a:cubicBezTo>
                  <a:pt x="110" y="59"/>
                  <a:pt x="109" y="60"/>
                  <a:pt x="108" y="61"/>
                </a:cubicBezTo>
                <a:cubicBezTo>
                  <a:pt x="107" y="62"/>
                  <a:pt x="107" y="62"/>
                  <a:pt x="107" y="62"/>
                </a:cubicBezTo>
                <a:cubicBezTo>
                  <a:pt x="107" y="62"/>
                  <a:pt x="107" y="62"/>
                  <a:pt x="107" y="62"/>
                </a:cubicBezTo>
                <a:cubicBezTo>
                  <a:pt x="108" y="62"/>
                  <a:pt x="108" y="62"/>
                  <a:pt x="108" y="62"/>
                </a:cubicBezTo>
                <a:cubicBezTo>
                  <a:pt x="109" y="62"/>
                  <a:pt x="110" y="62"/>
                  <a:pt x="111" y="62"/>
                </a:cubicBezTo>
                <a:cubicBezTo>
                  <a:pt x="135" y="62"/>
                  <a:pt x="135" y="62"/>
                  <a:pt x="135" y="62"/>
                </a:cubicBezTo>
                <a:cubicBezTo>
                  <a:pt x="135" y="51"/>
                  <a:pt x="135" y="51"/>
                  <a:pt x="135" y="51"/>
                </a:cubicBezTo>
                <a:lnTo>
                  <a:pt x="146" y="51"/>
                </a:lnTo>
                <a:close/>
                <a:moveTo>
                  <a:pt x="110" y="136"/>
                </a:moveTo>
                <a:cubicBezTo>
                  <a:pt x="127" y="136"/>
                  <a:pt x="127" y="136"/>
                  <a:pt x="127" y="136"/>
                </a:cubicBezTo>
                <a:cubicBezTo>
                  <a:pt x="120" y="115"/>
                  <a:pt x="120" y="115"/>
                  <a:pt x="120" y="115"/>
                </a:cubicBezTo>
                <a:cubicBezTo>
                  <a:pt x="119" y="111"/>
                  <a:pt x="119" y="111"/>
                  <a:pt x="119" y="111"/>
                </a:cubicBezTo>
                <a:cubicBezTo>
                  <a:pt x="119" y="110"/>
                  <a:pt x="119" y="109"/>
                  <a:pt x="119" y="109"/>
                </a:cubicBezTo>
                <a:cubicBezTo>
                  <a:pt x="118" y="109"/>
                  <a:pt x="118" y="109"/>
                  <a:pt x="118" y="109"/>
                </a:cubicBezTo>
                <a:cubicBezTo>
                  <a:pt x="118" y="111"/>
                  <a:pt x="118" y="111"/>
                  <a:pt x="118" y="111"/>
                </a:cubicBezTo>
                <a:cubicBezTo>
                  <a:pt x="118" y="111"/>
                  <a:pt x="118" y="111"/>
                  <a:pt x="118" y="112"/>
                </a:cubicBezTo>
                <a:cubicBezTo>
                  <a:pt x="117" y="113"/>
                  <a:pt x="117" y="114"/>
                  <a:pt x="117" y="115"/>
                </a:cubicBezTo>
                <a:lnTo>
                  <a:pt x="110" y="136"/>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0" name="Freeform 321"/>
          <p:cNvSpPr>
            <a:spLocks noEditPoints="1"/>
          </p:cNvSpPr>
          <p:nvPr/>
        </p:nvSpPr>
        <p:spPr bwMode="auto">
          <a:xfrm>
            <a:off x="991293" y="5360621"/>
            <a:ext cx="228932" cy="235176"/>
          </a:xfrm>
          <a:custGeom>
            <a:avLst/>
            <a:gdLst>
              <a:gd name="T0" fmla="*/ 66 w 166"/>
              <a:gd name="T1" fmla="*/ 139 h 170"/>
              <a:gd name="T2" fmla="*/ 33 w 166"/>
              <a:gd name="T3" fmla="*/ 170 h 170"/>
              <a:gd name="T4" fmla="*/ 1 w 166"/>
              <a:gd name="T5" fmla="*/ 139 h 170"/>
              <a:gd name="T6" fmla="*/ 3 w 166"/>
              <a:gd name="T7" fmla="*/ 133 h 170"/>
              <a:gd name="T8" fmla="*/ 21 w 166"/>
              <a:gd name="T9" fmla="*/ 3 h 170"/>
              <a:gd name="T10" fmla="*/ 24 w 166"/>
              <a:gd name="T11" fmla="*/ 0 h 170"/>
              <a:gd name="T12" fmla="*/ 45 w 166"/>
              <a:gd name="T13" fmla="*/ 1 h 170"/>
              <a:gd name="T14" fmla="*/ 45 w 166"/>
              <a:gd name="T15" fmla="*/ 133 h 170"/>
              <a:gd name="T16" fmla="*/ 66 w 166"/>
              <a:gd name="T17" fmla="*/ 134 h 170"/>
              <a:gd name="T18" fmla="*/ 112 w 166"/>
              <a:gd name="T19" fmla="*/ 3 h 170"/>
              <a:gd name="T20" fmla="*/ 111 w 166"/>
              <a:gd name="T21" fmla="*/ 24 h 170"/>
              <a:gd name="T22" fmla="*/ 85 w 166"/>
              <a:gd name="T23" fmla="*/ 24 h 170"/>
              <a:gd name="T24" fmla="*/ 82 w 166"/>
              <a:gd name="T25" fmla="*/ 21 h 170"/>
              <a:gd name="T26" fmla="*/ 83 w 166"/>
              <a:gd name="T27" fmla="*/ 1 h 170"/>
              <a:gd name="T28" fmla="*/ 109 w 166"/>
              <a:gd name="T29" fmla="*/ 0 h 170"/>
              <a:gd name="T30" fmla="*/ 112 w 166"/>
              <a:gd name="T31" fmla="*/ 3 h 170"/>
              <a:gd name="T32" fmla="*/ 130 w 166"/>
              <a:gd name="T33" fmla="*/ 70 h 170"/>
              <a:gd name="T34" fmla="*/ 127 w 166"/>
              <a:gd name="T35" fmla="*/ 73 h 170"/>
              <a:gd name="T36" fmla="*/ 83 w 166"/>
              <a:gd name="T37" fmla="*/ 72 h 170"/>
              <a:gd name="T38" fmla="*/ 82 w 166"/>
              <a:gd name="T39" fmla="*/ 52 h 170"/>
              <a:gd name="T40" fmla="*/ 85 w 166"/>
              <a:gd name="T41" fmla="*/ 49 h 170"/>
              <a:gd name="T42" fmla="*/ 129 w 166"/>
              <a:gd name="T43" fmla="*/ 49 h 170"/>
              <a:gd name="T44" fmla="*/ 148 w 166"/>
              <a:gd name="T45" fmla="*/ 100 h 170"/>
              <a:gd name="T46" fmla="*/ 147 w 166"/>
              <a:gd name="T47" fmla="*/ 120 h 170"/>
              <a:gd name="T48" fmla="*/ 85 w 166"/>
              <a:gd name="T49" fmla="*/ 121 h 170"/>
              <a:gd name="T50" fmla="*/ 82 w 166"/>
              <a:gd name="T51" fmla="*/ 118 h 170"/>
              <a:gd name="T52" fmla="*/ 83 w 166"/>
              <a:gd name="T53" fmla="*/ 98 h 170"/>
              <a:gd name="T54" fmla="*/ 145 w 166"/>
              <a:gd name="T55" fmla="*/ 97 h 170"/>
              <a:gd name="T56" fmla="*/ 148 w 166"/>
              <a:gd name="T57" fmla="*/ 100 h 170"/>
              <a:gd name="T58" fmla="*/ 166 w 166"/>
              <a:gd name="T59" fmla="*/ 167 h 170"/>
              <a:gd name="T60" fmla="*/ 163 w 166"/>
              <a:gd name="T61" fmla="*/ 170 h 170"/>
              <a:gd name="T62" fmla="*/ 83 w 166"/>
              <a:gd name="T63" fmla="*/ 169 h 170"/>
              <a:gd name="T64" fmla="*/ 82 w 166"/>
              <a:gd name="T65" fmla="*/ 148 h 170"/>
              <a:gd name="T66" fmla="*/ 85 w 166"/>
              <a:gd name="T67" fmla="*/ 145 h 170"/>
              <a:gd name="T68" fmla="*/ 166 w 166"/>
              <a:gd name="T69" fmla="*/ 14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170">
                <a:moveTo>
                  <a:pt x="67" y="136"/>
                </a:moveTo>
                <a:cubicBezTo>
                  <a:pt x="67" y="137"/>
                  <a:pt x="66" y="138"/>
                  <a:pt x="66" y="139"/>
                </a:cubicBezTo>
                <a:cubicBezTo>
                  <a:pt x="35" y="169"/>
                  <a:pt x="35" y="169"/>
                  <a:pt x="35" y="169"/>
                </a:cubicBezTo>
                <a:cubicBezTo>
                  <a:pt x="35" y="169"/>
                  <a:pt x="34" y="170"/>
                  <a:pt x="33" y="170"/>
                </a:cubicBezTo>
                <a:cubicBezTo>
                  <a:pt x="32" y="170"/>
                  <a:pt x="32" y="169"/>
                  <a:pt x="31" y="169"/>
                </a:cubicBezTo>
                <a:cubicBezTo>
                  <a:pt x="1" y="139"/>
                  <a:pt x="1" y="139"/>
                  <a:pt x="1" y="139"/>
                </a:cubicBezTo>
                <a:cubicBezTo>
                  <a:pt x="0" y="138"/>
                  <a:pt x="0" y="136"/>
                  <a:pt x="0" y="135"/>
                </a:cubicBezTo>
                <a:cubicBezTo>
                  <a:pt x="1" y="134"/>
                  <a:pt x="2" y="133"/>
                  <a:pt x="3" y="133"/>
                </a:cubicBezTo>
                <a:cubicBezTo>
                  <a:pt x="21" y="133"/>
                  <a:pt x="21" y="133"/>
                  <a:pt x="21" y="133"/>
                </a:cubicBezTo>
                <a:cubicBezTo>
                  <a:pt x="21" y="3"/>
                  <a:pt x="21" y="3"/>
                  <a:pt x="21" y="3"/>
                </a:cubicBezTo>
                <a:cubicBezTo>
                  <a:pt x="21" y="2"/>
                  <a:pt x="21" y="2"/>
                  <a:pt x="22" y="1"/>
                </a:cubicBezTo>
                <a:cubicBezTo>
                  <a:pt x="23" y="0"/>
                  <a:pt x="23" y="0"/>
                  <a:pt x="24" y="0"/>
                </a:cubicBezTo>
                <a:cubicBezTo>
                  <a:pt x="42" y="0"/>
                  <a:pt x="42" y="0"/>
                  <a:pt x="42" y="0"/>
                </a:cubicBezTo>
                <a:cubicBezTo>
                  <a:pt x="43" y="0"/>
                  <a:pt x="44" y="0"/>
                  <a:pt x="45" y="1"/>
                </a:cubicBezTo>
                <a:cubicBezTo>
                  <a:pt x="45" y="2"/>
                  <a:pt x="45" y="2"/>
                  <a:pt x="45" y="3"/>
                </a:cubicBezTo>
                <a:cubicBezTo>
                  <a:pt x="45" y="133"/>
                  <a:pt x="45" y="133"/>
                  <a:pt x="45" y="133"/>
                </a:cubicBezTo>
                <a:cubicBezTo>
                  <a:pt x="64" y="133"/>
                  <a:pt x="64" y="133"/>
                  <a:pt x="64" y="133"/>
                </a:cubicBezTo>
                <a:cubicBezTo>
                  <a:pt x="64" y="133"/>
                  <a:pt x="65" y="134"/>
                  <a:pt x="66" y="134"/>
                </a:cubicBezTo>
                <a:cubicBezTo>
                  <a:pt x="66" y="135"/>
                  <a:pt x="67" y="135"/>
                  <a:pt x="67" y="136"/>
                </a:cubicBezTo>
                <a:close/>
                <a:moveTo>
                  <a:pt x="112" y="3"/>
                </a:moveTo>
                <a:cubicBezTo>
                  <a:pt x="112" y="21"/>
                  <a:pt x="112" y="21"/>
                  <a:pt x="112" y="21"/>
                </a:cubicBezTo>
                <a:cubicBezTo>
                  <a:pt x="112" y="22"/>
                  <a:pt x="112" y="23"/>
                  <a:pt x="111" y="24"/>
                </a:cubicBezTo>
                <a:cubicBezTo>
                  <a:pt x="111" y="24"/>
                  <a:pt x="110" y="24"/>
                  <a:pt x="109" y="24"/>
                </a:cubicBezTo>
                <a:cubicBezTo>
                  <a:pt x="85" y="24"/>
                  <a:pt x="85" y="24"/>
                  <a:pt x="85" y="24"/>
                </a:cubicBezTo>
                <a:cubicBezTo>
                  <a:pt x="84" y="24"/>
                  <a:pt x="83" y="24"/>
                  <a:pt x="83" y="24"/>
                </a:cubicBezTo>
                <a:cubicBezTo>
                  <a:pt x="82" y="23"/>
                  <a:pt x="82" y="22"/>
                  <a:pt x="82" y="21"/>
                </a:cubicBezTo>
                <a:cubicBezTo>
                  <a:pt x="82" y="3"/>
                  <a:pt x="82" y="3"/>
                  <a:pt x="82" y="3"/>
                </a:cubicBezTo>
                <a:cubicBezTo>
                  <a:pt x="82" y="2"/>
                  <a:pt x="82" y="2"/>
                  <a:pt x="83" y="1"/>
                </a:cubicBezTo>
                <a:cubicBezTo>
                  <a:pt x="83" y="0"/>
                  <a:pt x="84" y="0"/>
                  <a:pt x="85" y="0"/>
                </a:cubicBezTo>
                <a:cubicBezTo>
                  <a:pt x="109" y="0"/>
                  <a:pt x="109" y="0"/>
                  <a:pt x="109" y="0"/>
                </a:cubicBezTo>
                <a:cubicBezTo>
                  <a:pt x="110" y="0"/>
                  <a:pt x="111" y="0"/>
                  <a:pt x="111" y="1"/>
                </a:cubicBezTo>
                <a:cubicBezTo>
                  <a:pt x="112" y="2"/>
                  <a:pt x="112" y="2"/>
                  <a:pt x="112" y="3"/>
                </a:cubicBezTo>
                <a:close/>
                <a:moveTo>
                  <a:pt x="130" y="52"/>
                </a:moveTo>
                <a:cubicBezTo>
                  <a:pt x="130" y="70"/>
                  <a:pt x="130" y="70"/>
                  <a:pt x="130" y="70"/>
                </a:cubicBezTo>
                <a:cubicBezTo>
                  <a:pt x="130" y="71"/>
                  <a:pt x="130" y="71"/>
                  <a:pt x="129" y="72"/>
                </a:cubicBezTo>
                <a:cubicBezTo>
                  <a:pt x="129" y="73"/>
                  <a:pt x="128" y="73"/>
                  <a:pt x="127" y="73"/>
                </a:cubicBezTo>
                <a:cubicBezTo>
                  <a:pt x="85" y="73"/>
                  <a:pt x="85" y="73"/>
                  <a:pt x="85" y="73"/>
                </a:cubicBezTo>
                <a:cubicBezTo>
                  <a:pt x="84" y="73"/>
                  <a:pt x="83" y="73"/>
                  <a:pt x="83" y="72"/>
                </a:cubicBezTo>
                <a:cubicBezTo>
                  <a:pt x="82" y="71"/>
                  <a:pt x="82" y="71"/>
                  <a:pt x="82" y="70"/>
                </a:cubicBezTo>
                <a:cubicBezTo>
                  <a:pt x="82" y="52"/>
                  <a:pt x="82" y="52"/>
                  <a:pt x="82" y="52"/>
                </a:cubicBezTo>
                <a:cubicBezTo>
                  <a:pt x="82" y="51"/>
                  <a:pt x="82" y="50"/>
                  <a:pt x="83" y="49"/>
                </a:cubicBezTo>
                <a:cubicBezTo>
                  <a:pt x="83" y="49"/>
                  <a:pt x="84" y="49"/>
                  <a:pt x="85" y="49"/>
                </a:cubicBezTo>
                <a:cubicBezTo>
                  <a:pt x="127" y="49"/>
                  <a:pt x="127" y="49"/>
                  <a:pt x="127" y="49"/>
                </a:cubicBezTo>
                <a:cubicBezTo>
                  <a:pt x="128" y="49"/>
                  <a:pt x="129" y="49"/>
                  <a:pt x="129" y="49"/>
                </a:cubicBezTo>
                <a:cubicBezTo>
                  <a:pt x="130" y="50"/>
                  <a:pt x="130" y="51"/>
                  <a:pt x="130" y="52"/>
                </a:cubicBezTo>
                <a:close/>
                <a:moveTo>
                  <a:pt x="148" y="100"/>
                </a:moveTo>
                <a:cubicBezTo>
                  <a:pt x="148" y="118"/>
                  <a:pt x="148" y="118"/>
                  <a:pt x="148" y="118"/>
                </a:cubicBezTo>
                <a:cubicBezTo>
                  <a:pt x="148" y="119"/>
                  <a:pt x="148" y="120"/>
                  <a:pt x="147" y="120"/>
                </a:cubicBezTo>
                <a:cubicBezTo>
                  <a:pt x="147" y="121"/>
                  <a:pt x="146" y="121"/>
                  <a:pt x="145" y="121"/>
                </a:cubicBezTo>
                <a:cubicBezTo>
                  <a:pt x="85" y="121"/>
                  <a:pt x="85" y="121"/>
                  <a:pt x="85" y="121"/>
                </a:cubicBezTo>
                <a:cubicBezTo>
                  <a:pt x="84" y="121"/>
                  <a:pt x="83" y="121"/>
                  <a:pt x="83" y="120"/>
                </a:cubicBezTo>
                <a:cubicBezTo>
                  <a:pt x="82" y="120"/>
                  <a:pt x="82" y="119"/>
                  <a:pt x="82" y="118"/>
                </a:cubicBezTo>
                <a:cubicBezTo>
                  <a:pt x="82" y="100"/>
                  <a:pt x="82" y="100"/>
                  <a:pt x="82" y="100"/>
                </a:cubicBezTo>
                <a:cubicBezTo>
                  <a:pt x="82" y="99"/>
                  <a:pt x="82" y="98"/>
                  <a:pt x="83" y="98"/>
                </a:cubicBezTo>
                <a:cubicBezTo>
                  <a:pt x="83" y="97"/>
                  <a:pt x="84" y="97"/>
                  <a:pt x="85" y="97"/>
                </a:cubicBezTo>
                <a:cubicBezTo>
                  <a:pt x="145" y="97"/>
                  <a:pt x="145" y="97"/>
                  <a:pt x="145" y="97"/>
                </a:cubicBezTo>
                <a:cubicBezTo>
                  <a:pt x="146" y="97"/>
                  <a:pt x="147" y="97"/>
                  <a:pt x="147" y="98"/>
                </a:cubicBezTo>
                <a:cubicBezTo>
                  <a:pt x="148" y="98"/>
                  <a:pt x="148" y="99"/>
                  <a:pt x="148" y="100"/>
                </a:cubicBezTo>
                <a:close/>
                <a:moveTo>
                  <a:pt x="166" y="148"/>
                </a:moveTo>
                <a:cubicBezTo>
                  <a:pt x="166" y="167"/>
                  <a:pt x="166" y="167"/>
                  <a:pt x="166" y="167"/>
                </a:cubicBezTo>
                <a:cubicBezTo>
                  <a:pt x="166" y="167"/>
                  <a:pt x="166" y="168"/>
                  <a:pt x="166" y="169"/>
                </a:cubicBezTo>
                <a:cubicBezTo>
                  <a:pt x="165" y="169"/>
                  <a:pt x="164" y="170"/>
                  <a:pt x="163" y="170"/>
                </a:cubicBezTo>
                <a:cubicBezTo>
                  <a:pt x="85" y="170"/>
                  <a:pt x="85" y="170"/>
                  <a:pt x="85" y="170"/>
                </a:cubicBezTo>
                <a:cubicBezTo>
                  <a:pt x="84" y="170"/>
                  <a:pt x="83" y="169"/>
                  <a:pt x="83" y="169"/>
                </a:cubicBezTo>
                <a:cubicBezTo>
                  <a:pt x="82" y="168"/>
                  <a:pt x="82" y="167"/>
                  <a:pt x="82" y="167"/>
                </a:cubicBezTo>
                <a:cubicBezTo>
                  <a:pt x="82" y="148"/>
                  <a:pt x="82" y="148"/>
                  <a:pt x="82" y="148"/>
                </a:cubicBezTo>
                <a:cubicBezTo>
                  <a:pt x="82" y="148"/>
                  <a:pt x="82" y="147"/>
                  <a:pt x="83" y="146"/>
                </a:cubicBezTo>
                <a:cubicBezTo>
                  <a:pt x="83" y="146"/>
                  <a:pt x="84" y="145"/>
                  <a:pt x="85" y="145"/>
                </a:cubicBezTo>
                <a:cubicBezTo>
                  <a:pt x="163" y="145"/>
                  <a:pt x="163" y="145"/>
                  <a:pt x="163" y="145"/>
                </a:cubicBezTo>
                <a:cubicBezTo>
                  <a:pt x="164" y="145"/>
                  <a:pt x="165" y="146"/>
                  <a:pt x="166" y="146"/>
                </a:cubicBezTo>
                <a:cubicBezTo>
                  <a:pt x="166" y="147"/>
                  <a:pt x="166" y="148"/>
                  <a:pt x="166" y="14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1" name="Freeform 322"/>
          <p:cNvSpPr>
            <a:spLocks noEditPoints="1"/>
          </p:cNvSpPr>
          <p:nvPr/>
        </p:nvSpPr>
        <p:spPr bwMode="auto">
          <a:xfrm>
            <a:off x="1284742" y="5360621"/>
            <a:ext cx="231014" cy="235176"/>
          </a:xfrm>
          <a:custGeom>
            <a:avLst/>
            <a:gdLst>
              <a:gd name="T0" fmla="*/ 66 w 167"/>
              <a:gd name="T1" fmla="*/ 139 h 170"/>
              <a:gd name="T2" fmla="*/ 34 w 167"/>
              <a:gd name="T3" fmla="*/ 170 h 170"/>
              <a:gd name="T4" fmla="*/ 2 w 167"/>
              <a:gd name="T5" fmla="*/ 139 h 170"/>
              <a:gd name="T6" fmla="*/ 4 w 167"/>
              <a:gd name="T7" fmla="*/ 133 h 170"/>
              <a:gd name="T8" fmla="*/ 22 w 167"/>
              <a:gd name="T9" fmla="*/ 3 h 170"/>
              <a:gd name="T10" fmla="*/ 25 w 167"/>
              <a:gd name="T11" fmla="*/ 0 h 170"/>
              <a:gd name="T12" fmla="*/ 45 w 167"/>
              <a:gd name="T13" fmla="*/ 1 h 170"/>
              <a:gd name="T14" fmla="*/ 46 w 167"/>
              <a:gd name="T15" fmla="*/ 133 h 170"/>
              <a:gd name="T16" fmla="*/ 66 w 167"/>
              <a:gd name="T17" fmla="*/ 134 h 170"/>
              <a:gd name="T18" fmla="*/ 167 w 167"/>
              <a:gd name="T19" fmla="*/ 3 h 170"/>
              <a:gd name="T20" fmla="*/ 166 w 167"/>
              <a:gd name="T21" fmla="*/ 24 h 170"/>
              <a:gd name="T22" fmla="*/ 85 w 167"/>
              <a:gd name="T23" fmla="*/ 24 h 170"/>
              <a:gd name="T24" fmla="*/ 82 w 167"/>
              <a:gd name="T25" fmla="*/ 21 h 170"/>
              <a:gd name="T26" fmla="*/ 83 w 167"/>
              <a:gd name="T27" fmla="*/ 1 h 170"/>
              <a:gd name="T28" fmla="*/ 164 w 167"/>
              <a:gd name="T29" fmla="*/ 0 h 170"/>
              <a:gd name="T30" fmla="*/ 167 w 167"/>
              <a:gd name="T31" fmla="*/ 3 h 170"/>
              <a:gd name="T32" fmla="*/ 149 w 167"/>
              <a:gd name="T33" fmla="*/ 70 h 170"/>
              <a:gd name="T34" fmla="*/ 146 w 167"/>
              <a:gd name="T35" fmla="*/ 73 h 170"/>
              <a:gd name="T36" fmla="*/ 83 w 167"/>
              <a:gd name="T37" fmla="*/ 72 h 170"/>
              <a:gd name="T38" fmla="*/ 82 w 167"/>
              <a:gd name="T39" fmla="*/ 52 h 170"/>
              <a:gd name="T40" fmla="*/ 85 w 167"/>
              <a:gd name="T41" fmla="*/ 49 h 170"/>
              <a:gd name="T42" fmla="*/ 148 w 167"/>
              <a:gd name="T43" fmla="*/ 49 h 170"/>
              <a:gd name="T44" fmla="*/ 131 w 167"/>
              <a:gd name="T45" fmla="*/ 100 h 170"/>
              <a:gd name="T46" fmla="*/ 130 w 167"/>
              <a:gd name="T47" fmla="*/ 120 h 170"/>
              <a:gd name="T48" fmla="*/ 85 w 167"/>
              <a:gd name="T49" fmla="*/ 121 h 170"/>
              <a:gd name="T50" fmla="*/ 82 w 167"/>
              <a:gd name="T51" fmla="*/ 118 h 170"/>
              <a:gd name="T52" fmla="*/ 83 w 167"/>
              <a:gd name="T53" fmla="*/ 98 h 170"/>
              <a:gd name="T54" fmla="*/ 128 w 167"/>
              <a:gd name="T55" fmla="*/ 97 h 170"/>
              <a:gd name="T56" fmla="*/ 131 w 167"/>
              <a:gd name="T57" fmla="*/ 100 h 170"/>
              <a:gd name="T58" fmla="*/ 113 w 167"/>
              <a:gd name="T59" fmla="*/ 167 h 170"/>
              <a:gd name="T60" fmla="*/ 110 w 167"/>
              <a:gd name="T61" fmla="*/ 170 h 170"/>
              <a:gd name="T62" fmla="*/ 83 w 167"/>
              <a:gd name="T63" fmla="*/ 169 h 170"/>
              <a:gd name="T64" fmla="*/ 82 w 167"/>
              <a:gd name="T65" fmla="*/ 148 h 170"/>
              <a:gd name="T66" fmla="*/ 85 w 167"/>
              <a:gd name="T67" fmla="*/ 145 h 170"/>
              <a:gd name="T68" fmla="*/ 112 w 167"/>
              <a:gd name="T69" fmla="*/ 14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7" h="170">
                <a:moveTo>
                  <a:pt x="67" y="136"/>
                </a:moveTo>
                <a:cubicBezTo>
                  <a:pt x="67" y="137"/>
                  <a:pt x="67" y="138"/>
                  <a:pt x="66" y="139"/>
                </a:cubicBezTo>
                <a:cubicBezTo>
                  <a:pt x="36" y="169"/>
                  <a:pt x="36" y="169"/>
                  <a:pt x="36" y="169"/>
                </a:cubicBezTo>
                <a:cubicBezTo>
                  <a:pt x="36" y="169"/>
                  <a:pt x="35" y="170"/>
                  <a:pt x="34" y="170"/>
                </a:cubicBezTo>
                <a:cubicBezTo>
                  <a:pt x="33" y="170"/>
                  <a:pt x="33" y="169"/>
                  <a:pt x="32" y="169"/>
                </a:cubicBezTo>
                <a:cubicBezTo>
                  <a:pt x="2" y="139"/>
                  <a:pt x="2" y="139"/>
                  <a:pt x="2" y="139"/>
                </a:cubicBezTo>
                <a:cubicBezTo>
                  <a:pt x="1" y="138"/>
                  <a:pt x="0" y="136"/>
                  <a:pt x="1" y="135"/>
                </a:cubicBezTo>
                <a:cubicBezTo>
                  <a:pt x="1" y="134"/>
                  <a:pt x="2" y="133"/>
                  <a:pt x="4" y="133"/>
                </a:cubicBezTo>
                <a:cubicBezTo>
                  <a:pt x="22" y="133"/>
                  <a:pt x="22" y="133"/>
                  <a:pt x="22" y="133"/>
                </a:cubicBezTo>
                <a:cubicBezTo>
                  <a:pt x="22" y="3"/>
                  <a:pt x="22" y="3"/>
                  <a:pt x="22" y="3"/>
                </a:cubicBezTo>
                <a:cubicBezTo>
                  <a:pt x="22" y="2"/>
                  <a:pt x="22" y="2"/>
                  <a:pt x="23" y="1"/>
                </a:cubicBezTo>
                <a:cubicBezTo>
                  <a:pt x="23" y="0"/>
                  <a:pt x="24" y="0"/>
                  <a:pt x="25" y="0"/>
                </a:cubicBezTo>
                <a:cubicBezTo>
                  <a:pt x="43" y="0"/>
                  <a:pt x="43" y="0"/>
                  <a:pt x="43" y="0"/>
                </a:cubicBezTo>
                <a:cubicBezTo>
                  <a:pt x="44" y="0"/>
                  <a:pt x="45" y="0"/>
                  <a:pt x="45" y="1"/>
                </a:cubicBezTo>
                <a:cubicBezTo>
                  <a:pt x="46" y="2"/>
                  <a:pt x="46" y="2"/>
                  <a:pt x="46" y="3"/>
                </a:cubicBezTo>
                <a:cubicBezTo>
                  <a:pt x="46" y="133"/>
                  <a:pt x="46" y="133"/>
                  <a:pt x="46" y="133"/>
                </a:cubicBezTo>
                <a:cubicBezTo>
                  <a:pt x="64" y="133"/>
                  <a:pt x="64" y="133"/>
                  <a:pt x="64" y="133"/>
                </a:cubicBezTo>
                <a:cubicBezTo>
                  <a:pt x="65" y="133"/>
                  <a:pt x="66" y="134"/>
                  <a:pt x="66" y="134"/>
                </a:cubicBezTo>
                <a:cubicBezTo>
                  <a:pt x="67" y="135"/>
                  <a:pt x="67" y="135"/>
                  <a:pt x="67" y="136"/>
                </a:cubicBezTo>
                <a:close/>
                <a:moveTo>
                  <a:pt x="167" y="3"/>
                </a:moveTo>
                <a:cubicBezTo>
                  <a:pt x="167" y="21"/>
                  <a:pt x="167" y="21"/>
                  <a:pt x="167" y="21"/>
                </a:cubicBezTo>
                <a:cubicBezTo>
                  <a:pt x="167" y="22"/>
                  <a:pt x="167" y="23"/>
                  <a:pt x="166" y="24"/>
                </a:cubicBezTo>
                <a:cubicBezTo>
                  <a:pt x="166" y="24"/>
                  <a:pt x="165" y="24"/>
                  <a:pt x="164" y="24"/>
                </a:cubicBezTo>
                <a:cubicBezTo>
                  <a:pt x="85" y="24"/>
                  <a:pt x="85" y="24"/>
                  <a:pt x="85" y="24"/>
                </a:cubicBezTo>
                <a:cubicBezTo>
                  <a:pt x="85" y="24"/>
                  <a:pt x="84" y="24"/>
                  <a:pt x="83" y="24"/>
                </a:cubicBezTo>
                <a:cubicBezTo>
                  <a:pt x="83" y="23"/>
                  <a:pt x="82" y="22"/>
                  <a:pt x="82" y="21"/>
                </a:cubicBezTo>
                <a:cubicBezTo>
                  <a:pt x="82" y="3"/>
                  <a:pt x="82" y="3"/>
                  <a:pt x="82" y="3"/>
                </a:cubicBezTo>
                <a:cubicBezTo>
                  <a:pt x="82" y="2"/>
                  <a:pt x="83" y="2"/>
                  <a:pt x="83" y="1"/>
                </a:cubicBezTo>
                <a:cubicBezTo>
                  <a:pt x="84" y="0"/>
                  <a:pt x="85" y="0"/>
                  <a:pt x="85" y="0"/>
                </a:cubicBezTo>
                <a:cubicBezTo>
                  <a:pt x="164" y="0"/>
                  <a:pt x="164" y="0"/>
                  <a:pt x="164" y="0"/>
                </a:cubicBezTo>
                <a:cubicBezTo>
                  <a:pt x="165" y="0"/>
                  <a:pt x="166" y="0"/>
                  <a:pt x="166" y="1"/>
                </a:cubicBezTo>
                <a:cubicBezTo>
                  <a:pt x="167" y="2"/>
                  <a:pt x="167" y="2"/>
                  <a:pt x="167" y="3"/>
                </a:cubicBezTo>
                <a:close/>
                <a:moveTo>
                  <a:pt x="149" y="52"/>
                </a:moveTo>
                <a:cubicBezTo>
                  <a:pt x="149" y="70"/>
                  <a:pt x="149" y="70"/>
                  <a:pt x="149" y="70"/>
                </a:cubicBezTo>
                <a:cubicBezTo>
                  <a:pt x="149" y="71"/>
                  <a:pt x="149" y="71"/>
                  <a:pt x="148" y="72"/>
                </a:cubicBezTo>
                <a:cubicBezTo>
                  <a:pt x="148" y="73"/>
                  <a:pt x="147" y="73"/>
                  <a:pt x="146" y="73"/>
                </a:cubicBezTo>
                <a:cubicBezTo>
                  <a:pt x="85" y="73"/>
                  <a:pt x="85" y="73"/>
                  <a:pt x="85" y="73"/>
                </a:cubicBezTo>
                <a:cubicBezTo>
                  <a:pt x="85" y="73"/>
                  <a:pt x="84" y="73"/>
                  <a:pt x="83" y="72"/>
                </a:cubicBezTo>
                <a:cubicBezTo>
                  <a:pt x="83" y="71"/>
                  <a:pt x="82" y="71"/>
                  <a:pt x="82" y="70"/>
                </a:cubicBezTo>
                <a:cubicBezTo>
                  <a:pt x="82" y="52"/>
                  <a:pt x="82" y="52"/>
                  <a:pt x="82" y="52"/>
                </a:cubicBezTo>
                <a:cubicBezTo>
                  <a:pt x="82" y="51"/>
                  <a:pt x="83" y="50"/>
                  <a:pt x="83" y="49"/>
                </a:cubicBezTo>
                <a:cubicBezTo>
                  <a:pt x="84" y="49"/>
                  <a:pt x="85" y="49"/>
                  <a:pt x="85" y="49"/>
                </a:cubicBezTo>
                <a:cubicBezTo>
                  <a:pt x="146" y="49"/>
                  <a:pt x="146" y="49"/>
                  <a:pt x="146" y="49"/>
                </a:cubicBezTo>
                <a:cubicBezTo>
                  <a:pt x="147" y="49"/>
                  <a:pt x="148" y="49"/>
                  <a:pt x="148" y="49"/>
                </a:cubicBezTo>
                <a:cubicBezTo>
                  <a:pt x="149" y="50"/>
                  <a:pt x="149" y="51"/>
                  <a:pt x="149" y="52"/>
                </a:cubicBezTo>
                <a:close/>
                <a:moveTo>
                  <a:pt x="131" y="100"/>
                </a:moveTo>
                <a:cubicBezTo>
                  <a:pt x="131" y="118"/>
                  <a:pt x="131" y="118"/>
                  <a:pt x="131" y="118"/>
                </a:cubicBezTo>
                <a:cubicBezTo>
                  <a:pt x="131" y="119"/>
                  <a:pt x="131" y="120"/>
                  <a:pt x="130" y="120"/>
                </a:cubicBezTo>
                <a:cubicBezTo>
                  <a:pt x="129" y="121"/>
                  <a:pt x="129" y="121"/>
                  <a:pt x="128" y="121"/>
                </a:cubicBezTo>
                <a:cubicBezTo>
                  <a:pt x="85" y="121"/>
                  <a:pt x="85" y="121"/>
                  <a:pt x="85" y="121"/>
                </a:cubicBezTo>
                <a:cubicBezTo>
                  <a:pt x="85" y="121"/>
                  <a:pt x="84" y="121"/>
                  <a:pt x="83" y="120"/>
                </a:cubicBezTo>
                <a:cubicBezTo>
                  <a:pt x="83" y="120"/>
                  <a:pt x="82" y="119"/>
                  <a:pt x="82" y="118"/>
                </a:cubicBezTo>
                <a:cubicBezTo>
                  <a:pt x="82" y="100"/>
                  <a:pt x="82" y="100"/>
                  <a:pt x="82" y="100"/>
                </a:cubicBezTo>
                <a:cubicBezTo>
                  <a:pt x="82" y="99"/>
                  <a:pt x="83" y="98"/>
                  <a:pt x="83" y="98"/>
                </a:cubicBezTo>
                <a:cubicBezTo>
                  <a:pt x="84" y="97"/>
                  <a:pt x="85" y="97"/>
                  <a:pt x="85" y="97"/>
                </a:cubicBezTo>
                <a:cubicBezTo>
                  <a:pt x="128" y="97"/>
                  <a:pt x="128" y="97"/>
                  <a:pt x="128" y="97"/>
                </a:cubicBezTo>
                <a:cubicBezTo>
                  <a:pt x="129" y="97"/>
                  <a:pt x="129" y="97"/>
                  <a:pt x="130" y="98"/>
                </a:cubicBezTo>
                <a:cubicBezTo>
                  <a:pt x="131" y="98"/>
                  <a:pt x="131" y="99"/>
                  <a:pt x="131" y="100"/>
                </a:cubicBezTo>
                <a:close/>
                <a:moveTo>
                  <a:pt x="113" y="148"/>
                </a:moveTo>
                <a:cubicBezTo>
                  <a:pt x="113" y="167"/>
                  <a:pt x="113" y="167"/>
                  <a:pt x="113" y="167"/>
                </a:cubicBezTo>
                <a:cubicBezTo>
                  <a:pt x="113" y="167"/>
                  <a:pt x="112" y="168"/>
                  <a:pt x="112" y="169"/>
                </a:cubicBezTo>
                <a:cubicBezTo>
                  <a:pt x="111" y="169"/>
                  <a:pt x="111" y="170"/>
                  <a:pt x="110" y="170"/>
                </a:cubicBezTo>
                <a:cubicBezTo>
                  <a:pt x="85" y="170"/>
                  <a:pt x="85" y="170"/>
                  <a:pt x="85" y="170"/>
                </a:cubicBezTo>
                <a:cubicBezTo>
                  <a:pt x="85" y="170"/>
                  <a:pt x="84" y="169"/>
                  <a:pt x="83" y="169"/>
                </a:cubicBezTo>
                <a:cubicBezTo>
                  <a:pt x="83" y="168"/>
                  <a:pt x="82" y="167"/>
                  <a:pt x="82" y="167"/>
                </a:cubicBezTo>
                <a:cubicBezTo>
                  <a:pt x="82" y="148"/>
                  <a:pt x="82" y="148"/>
                  <a:pt x="82" y="148"/>
                </a:cubicBezTo>
                <a:cubicBezTo>
                  <a:pt x="82" y="148"/>
                  <a:pt x="83" y="147"/>
                  <a:pt x="83" y="146"/>
                </a:cubicBezTo>
                <a:cubicBezTo>
                  <a:pt x="84" y="146"/>
                  <a:pt x="85" y="145"/>
                  <a:pt x="85" y="145"/>
                </a:cubicBezTo>
                <a:cubicBezTo>
                  <a:pt x="110" y="145"/>
                  <a:pt x="110" y="145"/>
                  <a:pt x="110" y="145"/>
                </a:cubicBezTo>
                <a:cubicBezTo>
                  <a:pt x="111" y="145"/>
                  <a:pt x="111" y="146"/>
                  <a:pt x="112" y="146"/>
                </a:cubicBezTo>
                <a:cubicBezTo>
                  <a:pt x="112" y="147"/>
                  <a:pt x="113" y="148"/>
                  <a:pt x="113" y="14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2" name="Freeform 323"/>
          <p:cNvSpPr>
            <a:spLocks noEditPoints="1"/>
          </p:cNvSpPr>
          <p:nvPr/>
        </p:nvSpPr>
        <p:spPr bwMode="auto">
          <a:xfrm>
            <a:off x="1580273" y="5360621"/>
            <a:ext cx="191470" cy="235176"/>
          </a:xfrm>
          <a:custGeom>
            <a:avLst/>
            <a:gdLst>
              <a:gd name="T0" fmla="*/ 66 w 138"/>
              <a:gd name="T1" fmla="*/ 139 h 170"/>
              <a:gd name="T2" fmla="*/ 34 w 138"/>
              <a:gd name="T3" fmla="*/ 170 h 170"/>
              <a:gd name="T4" fmla="*/ 1 w 138"/>
              <a:gd name="T5" fmla="*/ 139 h 170"/>
              <a:gd name="T6" fmla="*/ 3 w 138"/>
              <a:gd name="T7" fmla="*/ 133 h 170"/>
              <a:gd name="T8" fmla="*/ 22 w 138"/>
              <a:gd name="T9" fmla="*/ 3 h 170"/>
              <a:gd name="T10" fmla="*/ 25 w 138"/>
              <a:gd name="T11" fmla="*/ 0 h 170"/>
              <a:gd name="T12" fmla="*/ 45 w 138"/>
              <a:gd name="T13" fmla="*/ 1 h 170"/>
              <a:gd name="T14" fmla="*/ 46 w 138"/>
              <a:gd name="T15" fmla="*/ 133 h 170"/>
              <a:gd name="T16" fmla="*/ 66 w 138"/>
              <a:gd name="T17" fmla="*/ 134 h 170"/>
              <a:gd name="T18" fmla="*/ 138 w 138"/>
              <a:gd name="T19" fmla="*/ 130 h 170"/>
              <a:gd name="T20" fmla="*/ 133 w 138"/>
              <a:gd name="T21" fmla="*/ 152 h 170"/>
              <a:gd name="T22" fmla="*/ 117 w 138"/>
              <a:gd name="T23" fmla="*/ 167 h 170"/>
              <a:gd name="T24" fmla="*/ 95 w 138"/>
              <a:gd name="T25" fmla="*/ 168 h 170"/>
              <a:gd name="T26" fmla="*/ 95 w 138"/>
              <a:gd name="T27" fmla="*/ 156 h 170"/>
              <a:gd name="T28" fmla="*/ 105 w 138"/>
              <a:gd name="T29" fmla="*/ 158 h 170"/>
              <a:gd name="T30" fmla="*/ 124 w 138"/>
              <a:gd name="T31" fmla="*/ 139 h 170"/>
              <a:gd name="T32" fmla="*/ 118 w 138"/>
              <a:gd name="T33" fmla="*/ 143 h 170"/>
              <a:gd name="T34" fmla="*/ 93 w 138"/>
              <a:gd name="T35" fmla="*/ 137 h 170"/>
              <a:gd name="T36" fmla="*/ 94 w 138"/>
              <a:gd name="T37" fmla="*/ 104 h 170"/>
              <a:gd name="T38" fmla="*/ 130 w 138"/>
              <a:gd name="T39" fmla="*/ 106 h 170"/>
              <a:gd name="T40" fmla="*/ 135 w 138"/>
              <a:gd name="T41" fmla="*/ 62 h 170"/>
              <a:gd name="T42" fmla="*/ 91 w 138"/>
              <a:gd name="T43" fmla="*/ 73 h 170"/>
              <a:gd name="T44" fmla="*/ 107 w 138"/>
              <a:gd name="T45" fmla="*/ 62 h 170"/>
              <a:gd name="T46" fmla="*/ 107 w 138"/>
              <a:gd name="T47" fmla="*/ 19 h 170"/>
              <a:gd name="T48" fmla="*/ 107 w 138"/>
              <a:gd name="T49" fmla="*/ 16 h 170"/>
              <a:gd name="T50" fmla="*/ 106 w 138"/>
              <a:gd name="T51" fmla="*/ 17 h 170"/>
              <a:gd name="T52" fmla="*/ 97 w 138"/>
              <a:gd name="T53" fmla="*/ 26 h 170"/>
              <a:gd name="T54" fmla="*/ 108 w 138"/>
              <a:gd name="T55" fmla="*/ 0 h 170"/>
              <a:gd name="T56" fmla="*/ 119 w 138"/>
              <a:gd name="T57" fmla="*/ 62 h 170"/>
              <a:gd name="T58" fmla="*/ 125 w 138"/>
              <a:gd name="T59" fmla="*/ 124 h 170"/>
              <a:gd name="T60" fmla="*/ 111 w 138"/>
              <a:gd name="T61" fmla="*/ 108 h 170"/>
              <a:gd name="T62" fmla="*/ 100 w 138"/>
              <a:gd name="T63" fmla="*/ 121 h 170"/>
              <a:gd name="T64" fmla="*/ 113 w 138"/>
              <a:gd name="T65" fmla="*/ 133 h 170"/>
              <a:gd name="T66" fmla="*/ 125 w 138"/>
              <a:gd name="T67" fmla="*/ 12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 h="170">
                <a:moveTo>
                  <a:pt x="67" y="136"/>
                </a:moveTo>
                <a:cubicBezTo>
                  <a:pt x="67" y="137"/>
                  <a:pt x="67" y="138"/>
                  <a:pt x="66" y="139"/>
                </a:cubicBezTo>
                <a:cubicBezTo>
                  <a:pt x="36" y="169"/>
                  <a:pt x="36" y="169"/>
                  <a:pt x="36" y="169"/>
                </a:cubicBezTo>
                <a:cubicBezTo>
                  <a:pt x="35" y="169"/>
                  <a:pt x="35" y="170"/>
                  <a:pt x="34" y="170"/>
                </a:cubicBezTo>
                <a:cubicBezTo>
                  <a:pt x="33" y="170"/>
                  <a:pt x="32" y="169"/>
                  <a:pt x="32" y="169"/>
                </a:cubicBezTo>
                <a:cubicBezTo>
                  <a:pt x="1" y="139"/>
                  <a:pt x="1" y="139"/>
                  <a:pt x="1" y="139"/>
                </a:cubicBezTo>
                <a:cubicBezTo>
                  <a:pt x="0" y="138"/>
                  <a:pt x="0" y="136"/>
                  <a:pt x="1" y="135"/>
                </a:cubicBezTo>
                <a:cubicBezTo>
                  <a:pt x="1" y="134"/>
                  <a:pt x="2" y="133"/>
                  <a:pt x="3" y="133"/>
                </a:cubicBezTo>
                <a:cubicBezTo>
                  <a:pt x="22" y="133"/>
                  <a:pt x="22" y="133"/>
                  <a:pt x="22" y="133"/>
                </a:cubicBezTo>
                <a:cubicBezTo>
                  <a:pt x="22" y="3"/>
                  <a:pt x="22" y="3"/>
                  <a:pt x="22" y="3"/>
                </a:cubicBezTo>
                <a:cubicBezTo>
                  <a:pt x="22" y="2"/>
                  <a:pt x="22" y="2"/>
                  <a:pt x="22" y="1"/>
                </a:cubicBezTo>
                <a:cubicBezTo>
                  <a:pt x="23" y="0"/>
                  <a:pt x="24" y="0"/>
                  <a:pt x="25" y="0"/>
                </a:cubicBezTo>
                <a:cubicBezTo>
                  <a:pt x="43" y="0"/>
                  <a:pt x="43" y="0"/>
                  <a:pt x="43" y="0"/>
                </a:cubicBezTo>
                <a:cubicBezTo>
                  <a:pt x="44" y="0"/>
                  <a:pt x="44" y="0"/>
                  <a:pt x="45" y="1"/>
                </a:cubicBezTo>
                <a:cubicBezTo>
                  <a:pt x="46" y="2"/>
                  <a:pt x="46" y="2"/>
                  <a:pt x="46" y="3"/>
                </a:cubicBezTo>
                <a:cubicBezTo>
                  <a:pt x="46" y="133"/>
                  <a:pt x="46" y="133"/>
                  <a:pt x="46" y="133"/>
                </a:cubicBezTo>
                <a:cubicBezTo>
                  <a:pt x="64" y="133"/>
                  <a:pt x="64" y="133"/>
                  <a:pt x="64" y="133"/>
                </a:cubicBezTo>
                <a:cubicBezTo>
                  <a:pt x="65" y="133"/>
                  <a:pt x="66" y="134"/>
                  <a:pt x="66" y="134"/>
                </a:cubicBezTo>
                <a:cubicBezTo>
                  <a:pt x="67" y="135"/>
                  <a:pt x="67" y="135"/>
                  <a:pt x="67" y="136"/>
                </a:cubicBezTo>
                <a:close/>
                <a:moveTo>
                  <a:pt x="138" y="130"/>
                </a:moveTo>
                <a:cubicBezTo>
                  <a:pt x="138" y="134"/>
                  <a:pt x="138" y="138"/>
                  <a:pt x="137" y="141"/>
                </a:cubicBezTo>
                <a:cubicBezTo>
                  <a:pt x="136" y="145"/>
                  <a:pt x="135" y="149"/>
                  <a:pt x="133" y="152"/>
                </a:cubicBezTo>
                <a:cubicBezTo>
                  <a:pt x="131" y="156"/>
                  <a:pt x="129" y="159"/>
                  <a:pt x="126" y="161"/>
                </a:cubicBezTo>
                <a:cubicBezTo>
                  <a:pt x="124" y="164"/>
                  <a:pt x="121" y="166"/>
                  <a:pt x="117" y="167"/>
                </a:cubicBezTo>
                <a:cubicBezTo>
                  <a:pt x="113" y="169"/>
                  <a:pt x="109" y="170"/>
                  <a:pt x="105" y="170"/>
                </a:cubicBezTo>
                <a:cubicBezTo>
                  <a:pt x="101" y="170"/>
                  <a:pt x="98" y="169"/>
                  <a:pt x="95" y="168"/>
                </a:cubicBezTo>
                <a:cubicBezTo>
                  <a:pt x="93" y="168"/>
                  <a:pt x="92" y="167"/>
                  <a:pt x="91" y="167"/>
                </a:cubicBezTo>
                <a:cubicBezTo>
                  <a:pt x="95" y="156"/>
                  <a:pt x="95" y="156"/>
                  <a:pt x="95" y="156"/>
                </a:cubicBezTo>
                <a:cubicBezTo>
                  <a:pt x="95" y="156"/>
                  <a:pt x="96" y="157"/>
                  <a:pt x="97" y="157"/>
                </a:cubicBezTo>
                <a:cubicBezTo>
                  <a:pt x="100" y="158"/>
                  <a:pt x="102" y="158"/>
                  <a:pt x="105" y="158"/>
                </a:cubicBezTo>
                <a:cubicBezTo>
                  <a:pt x="110" y="158"/>
                  <a:pt x="114" y="156"/>
                  <a:pt x="117" y="153"/>
                </a:cubicBezTo>
                <a:cubicBezTo>
                  <a:pt x="120" y="149"/>
                  <a:pt x="123" y="144"/>
                  <a:pt x="124" y="139"/>
                </a:cubicBezTo>
                <a:cubicBezTo>
                  <a:pt x="123" y="139"/>
                  <a:pt x="123" y="139"/>
                  <a:pt x="123" y="139"/>
                </a:cubicBezTo>
                <a:cubicBezTo>
                  <a:pt x="122" y="140"/>
                  <a:pt x="120" y="142"/>
                  <a:pt x="118" y="143"/>
                </a:cubicBezTo>
                <a:cubicBezTo>
                  <a:pt x="115" y="143"/>
                  <a:pt x="112" y="144"/>
                  <a:pt x="110" y="144"/>
                </a:cubicBezTo>
                <a:cubicBezTo>
                  <a:pt x="103" y="144"/>
                  <a:pt x="97" y="142"/>
                  <a:pt x="93" y="137"/>
                </a:cubicBezTo>
                <a:cubicBezTo>
                  <a:pt x="89" y="133"/>
                  <a:pt x="87" y="127"/>
                  <a:pt x="87" y="121"/>
                </a:cubicBezTo>
                <a:cubicBezTo>
                  <a:pt x="87" y="114"/>
                  <a:pt x="89" y="109"/>
                  <a:pt x="94" y="104"/>
                </a:cubicBezTo>
                <a:cubicBezTo>
                  <a:pt x="98" y="99"/>
                  <a:pt x="104" y="97"/>
                  <a:pt x="111" y="97"/>
                </a:cubicBezTo>
                <a:cubicBezTo>
                  <a:pt x="119" y="97"/>
                  <a:pt x="125" y="100"/>
                  <a:pt x="130" y="106"/>
                </a:cubicBezTo>
                <a:cubicBezTo>
                  <a:pt x="135" y="112"/>
                  <a:pt x="138" y="120"/>
                  <a:pt x="138" y="130"/>
                </a:cubicBezTo>
                <a:close/>
                <a:moveTo>
                  <a:pt x="135" y="62"/>
                </a:moveTo>
                <a:cubicBezTo>
                  <a:pt x="135" y="73"/>
                  <a:pt x="135" y="73"/>
                  <a:pt x="135" y="73"/>
                </a:cubicBezTo>
                <a:cubicBezTo>
                  <a:pt x="91" y="73"/>
                  <a:pt x="91" y="73"/>
                  <a:pt x="91" y="73"/>
                </a:cubicBezTo>
                <a:cubicBezTo>
                  <a:pt x="91" y="62"/>
                  <a:pt x="91" y="62"/>
                  <a:pt x="91" y="62"/>
                </a:cubicBezTo>
                <a:cubicBezTo>
                  <a:pt x="107" y="62"/>
                  <a:pt x="107" y="62"/>
                  <a:pt x="107" y="62"/>
                </a:cubicBezTo>
                <a:cubicBezTo>
                  <a:pt x="107" y="21"/>
                  <a:pt x="107" y="21"/>
                  <a:pt x="107" y="21"/>
                </a:cubicBezTo>
                <a:cubicBezTo>
                  <a:pt x="107" y="21"/>
                  <a:pt x="107" y="20"/>
                  <a:pt x="107" y="19"/>
                </a:cubicBezTo>
                <a:cubicBezTo>
                  <a:pt x="107" y="19"/>
                  <a:pt x="107" y="18"/>
                  <a:pt x="107" y="18"/>
                </a:cubicBezTo>
                <a:cubicBezTo>
                  <a:pt x="107" y="16"/>
                  <a:pt x="107" y="16"/>
                  <a:pt x="107" y="16"/>
                </a:cubicBezTo>
                <a:cubicBezTo>
                  <a:pt x="106" y="16"/>
                  <a:pt x="106" y="16"/>
                  <a:pt x="106" y="16"/>
                </a:cubicBezTo>
                <a:cubicBezTo>
                  <a:pt x="106" y="17"/>
                  <a:pt x="106" y="17"/>
                  <a:pt x="106" y="17"/>
                </a:cubicBezTo>
                <a:cubicBezTo>
                  <a:pt x="105" y="18"/>
                  <a:pt x="104" y="19"/>
                  <a:pt x="103" y="20"/>
                </a:cubicBezTo>
                <a:cubicBezTo>
                  <a:pt x="97" y="26"/>
                  <a:pt x="97" y="26"/>
                  <a:pt x="97" y="26"/>
                </a:cubicBezTo>
                <a:cubicBezTo>
                  <a:pt x="90" y="18"/>
                  <a:pt x="90" y="18"/>
                  <a:pt x="90" y="18"/>
                </a:cubicBezTo>
                <a:cubicBezTo>
                  <a:pt x="108" y="0"/>
                  <a:pt x="108" y="0"/>
                  <a:pt x="108" y="0"/>
                </a:cubicBezTo>
                <a:cubicBezTo>
                  <a:pt x="119" y="0"/>
                  <a:pt x="119" y="0"/>
                  <a:pt x="119" y="0"/>
                </a:cubicBezTo>
                <a:cubicBezTo>
                  <a:pt x="119" y="62"/>
                  <a:pt x="119" y="62"/>
                  <a:pt x="119" y="62"/>
                </a:cubicBezTo>
                <a:lnTo>
                  <a:pt x="135" y="62"/>
                </a:lnTo>
                <a:close/>
                <a:moveTo>
                  <a:pt x="125" y="124"/>
                </a:moveTo>
                <a:cubicBezTo>
                  <a:pt x="125" y="120"/>
                  <a:pt x="123" y="117"/>
                  <a:pt x="121" y="113"/>
                </a:cubicBezTo>
                <a:cubicBezTo>
                  <a:pt x="118" y="110"/>
                  <a:pt x="115" y="108"/>
                  <a:pt x="111" y="108"/>
                </a:cubicBezTo>
                <a:cubicBezTo>
                  <a:pt x="108" y="108"/>
                  <a:pt x="105" y="110"/>
                  <a:pt x="103" y="112"/>
                </a:cubicBezTo>
                <a:cubicBezTo>
                  <a:pt x="101" y="114"/>
                  <a:pt x="100" y="117"/>
                  <a:pt x="100" y="121"/>
                </a:cubicBezTo>
                <a:cubicBezTo>
                  <a:pt x="100" y="124"/>
                  <a:pt x="101" y="127"/>
                  <a:pt x="103" y="130"/>
                </a:cubicBezTo>
                <a:cubicBezTo>
                  <a:pt x="106" y="132"/>
                  <a:pt x="109" y="133"/>
                  <a:pt x="113" y="133"/>
                </a:cubicBezTo>
                <a:cubicBezTo>
                  <a:pt x="116" y="133"/>
                  <a:pt x="119" y="132"/>
                  <a:pt x="121" y="131"/>
                </a:cubicBezTo>
                <a:cubicBezTo>
                  <a:pt x="124" y="129"/>
                  <a:pt x="125" y="127"/>
                  <a:pt x="125" y="12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3" name="Freeform 324"/>
          <p:cNvSpPr>
            <a:spLocks noEditPoints="1"/>
          </p:cNvSpPr>
          <p:nvPr/>
        </p:nvSpPr>
        <p:spPr bwMode="auto">
          <a:xfrm>
            <a:off x="1842505" y="5360621"/>
            <a:ext cx="189389" cy="235176"/>
          </a:xfrm>
          <a:custGeom>
            <a:avLst/>
            <a:gdLst>
              <a:gd name="T0" fmla="*/ 66 w 137"/>
              <a:gd name="T1" fmla="*/ 139 h 170"/>
              <a:gd name="T2" fmla="*/ 33 w 137"/>
              <a:gd name="T3" fmla="*/ 170 h 170"/>
              <a:gd name="T4" fmla="*/ 1 w 137"/>
              <a:gd name="T5" fmla="*/ 139 h 170"/>
              <a:gd name="T6" fmla="*/ 3 w 137"/>
              <a:gd name="T7" fmla="*/ 133 h 170"/>
              <a:gd name="T8" fmla="*/ 21 w 137"/>
              <a:gd name="T9" fmla="*/ 3 h 170"/>
              <a:gd name="T10" fmla="*/ 24 w 137"/>
              <a:gd name="T11" fmla="*/ 0 h 170"/>
              <a:gd name="T12" fmla="*/ 45 w 137"/>
              <a:gd name="T13" fmla="*/ 1 h 170"/>
              <a:gd name="T14" fmla="*/ 45 w 137"/>
              <a:gd name="T15" fmla="*/ 133 h 170"/>
              <a:gd name="T16" fmla="*/ 66 w 137"/>
              <a:gd name="T17" fmla="*/ 134 h 170"/>
              <a:gd name="T18" fmla="*/ 137 w 137"/>
              <a:gd name="T19" fmla="*/ 33 h 170"/>
              <a:gd name="T20" fmla="*/ 132 w 137"/>
              <a:gd name="T21" fmla="*/ 55 h 170"/>
              <a:gd name="T22" fmla="*/ 117 w 137"/>
              <a:gd name="T23" fmla="*/ 70 h 170"/>
              <a:gd name="T24" fmla="*/ 94 w 137"/>
              <a:gd name="T25" fmla="*/ 71 h 170"/>
              <a:gd name="T26" fmla="*/ 94 w 137"/>
              <a:gd name="T27" fmla="*/ 59 h 170"/>
              <a:gd name="T28" fmla="*/ 104 w 137"/>
              <a:gd name="T29" fmla="*/ 61 h 170"/>
              <a:gd name="T30" fmla="*/ 123 w 137"/>
              <a:gd name="T31" fmla="*/ 42 h 170"/>
              <a:gd name="T32" fmla="*/ 117 w 137"/>
              <a:gd name="T33" fmla="*/ 46 h 170"/>
              <a:gd name="T34" fmla="*/ 93 w 137"/>
              <a:gd name="T35" fmla="*/ 40 h 170"/>
              <a:gd name="T36" fmla="*/ 93 w 137"/>
              <a:gd name="T37" fmla="*/ 7 h 170"/>
              <a:gd name="T38" fmla="*/ 130 w 137"/>
              <a:gd name="T39" fmla="*/ 9 h 170"/>
              <a:gd name="T40" fmla="*/ 135 w 137"/>
              <a:gd name="T41" fmla="*/ 159 h 170"/>
              <a:gd name="T42" fmla="*/ 90 w 137"/>
              <a:gd name="T43" fmla="*/ 170 h 170"/>
              <a:gd name="T44" fmla="*/ 106 w 137"/>
              <a:gd name="T45" fmla="*/ 159 h 170"/>
              <a:gd name="T46" fmla="*/ 106 w 137"/>
              <a:gd name="T47" fmla="*/ 116 h 170"/>
              <a:gd name="T48" fmla="*/ 106 w 137"/>
              <a:gd name="T49" fmla="*/ 113 h 170"/>
              <a:gd name="T50" fmla="*/ 105 w 137"/>
              <a:gd name="T51" fmla="*/ 114 h 170"/>
              <a:gd name="T52" fmla="*/ 97 w 137"/>
              <a:gd name="T53" fmla="*/ 123 h 170"/>
              <a:gd name="T54" fmla="*/ 107 w 137"/>
              <a:gd name="T55" fmla="*/ 97 h 170"/>
              <a:gd name="T56" fmla="*/ 119 w 137"/>
              <a:gd name="T57" fmla="*/ 159 h 170"/>
              <a:gd name="T58" fmla="*/ 124 w 137"/>
              <a:gd name="T59" fmla="*/ 28 h 170"/>
              <a:gd name="T60" fmla="*/ 110 w 137"/>
              <a:gd name="T61" fmla="*/ 12 h 170"/>
              <a:gd name="T62" fmla="*/ 100 w 137"/>
              <a:gd name="T63" fmla="*/ 24 h 170"/>
              <a:gd name="T64" fmla="*/ 113 w 137"/>
              <a:gd name="T65" fmla="*/ 37 h 170"/>
              <a:gd name="T66" fmla="*/ 124 w 137"/>
              <a:gd name="T67" fmla="*/ 2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70">
                <a:moveTo>
                  <a:pt x="67" y="136"/>
                </a:moveTo>
                <a:cubicBezTo>
                  <a:pt x="67" y="137"/>
                  <a:pt x="66" y="138"/>
                  <a:pt x="66" y="139"/>
                </a:cubicBezTo>
                <a:cubicBezTo>
                  <a:pt x="35" y="169"/>
                  <a:pt x="35" y="169"/>
                  <a:pt x="35" y="169"/>
                </a:cubicBezTo>
                <a:cubicBezTo>
                  <a:pt x="35" y="169"/>
                  <a:pt x="34" y="170"/>
                  <a:pt x="33" y="170"/>
                </a:cubicBezTo>
                <a:cubicBezTo>
                  <a:pt x="33" y="170"/>
                  <a:pt x="32" y="169"/>
                  <a:pt x="31" y="169"/>
                </a:cubicBezTo>
                <a:cubicBezTo>
                  <a:pt x="1" y="139"/>
                  <a:pt x="1" y="139"/>
                  <a:pt x="1" y="139"/>
                </a:cubicBezTo>
                <a:cubicBezTo>
                  <a:pt x="0" y="138"/>
                  <a:pt x="0" y="136"/>
                  <a:pt x="0" y="135"/>
                </a:cubicBezTo>
                <a:cubicBezTo>
                  <a:pt x="1" y="134"/>
                  <a:pt x="2" y="133"/>
                  <a:pt x="3" y="133"/>
                </a:cubicBezTo>
                <a:cubicBezTo>
                  <a:pt x="21" y="133"/>
                  <a:pt x="21" y="133"/>
                  <a:pt x="21" y="133"/>
                </a:cubicBezTo>
                <a:cubicBezTo>
                  <a:pt x="21" y="3"/>
                  <a:pt x="21" y="3"/>
                  <a:pt x="21" y="3"/>
                </a:cubicBezTo>
                <a:cubicBezTo>
                  <a:pt x="21" y="2"/>
                  <a:pt x="21" y="2"/>
                  <a:pt x="22" y="1"/>
                </a:cubicBezTo>
                <a:cubicBezTo>
                  <a:pt x="23" y="0"/>
                  <a:pt x="23" y="0"/>
                  <a:pt x="24" y="0"/>
                </a:cubicBezTo>
                <a:cubicBezTo>
                  <a:pt x="42" y="0"/>
                  <a:pt x="42" y="0"/>
                  <a:pt x="42" y="0"/>
                </a:cubicBezTo>
                <a:cubicBezTo>
                  <a:pt x="43" y="0"/>
                  <a:pt x="44" y="0"/>
                  <a:pt x="45" y="1"/>
                </a:cubicBezTo>
                <a:cubicBezTo>
                  <a:pt x="45" y="2"/>
                  <a:pt x="45" y="2"/>
                  <a:pt x="45" y="3"/>
                </a:cubicBezTo>
                <a:cubicBezTo>
                  <a:pt x="45" y="133"/>
                  <a:pt x="45" y="133"/>
                  <a:pt x="45" y="133"/>
                </a:cubicBezTo>
                <a:cubicBezTo>
                  <a:pt x="64" y="133"/>
                  <a:pt x="64" y="133"/>
                  <a:pt x="64" y="133"/>
                </a:cubicBezTo>
                <a:cubicBezTo>
                  <a:pt x="64" y="133"/>
                  <a:pt x="65" y="134"/>
                  <a:pt x="66" y="134"/>
                </a:cubicBezTo>
                <a:cubicBezTo>
                  <a:pt x="66" y="135"/>
                  <a:pt x="67" y="135"/>
                  <a:pt x="67" y="136"/>
                </a:cubicBezTo>
                <a:close/>
                <a:moveTo>
                  <a:pt x="137" y="33"/>
                </a:moveTo>
                <a:cubicBezTo>
                  <a:pt x="137" y="37"/>
                  <a:pt x="137" y="41"/>
                  <a:pt x="136" y="45"/>
                </a:cubicBezTo>
                <a:cubicBezTo>
                  <a:pt x="135" y="48"/>
                  <a:pt x="134" y="52"/>
                  <a:pt x="132" y="55"/>
                </a:cubicBezTo>
                <a:cubicBezTo>
                  <a:pt x="131" y="59"/>
                  <a:pt x="128" y="62"/>
                  <a:pt x="126" y="64"/>
                </a:cubicBezTo>
                <a:cubicBezTo>
                  <a:pt x="123" y="67"/>
                  <a:pt x="120" y="69"/>
                  <a:pt x="117" y="70"/>
                </a:cubicBezTo>
                <a:cubicBezTo>
                  <a:pt x="113" y="72"/>
                  <a:pt x="109" y="73"/>
                  <a:pt x="105" y="73"/>
                </a:cubicBezTo>
                <a:cubicBezTo>
                  <a:pt x="101" y="73"/>
                  <a:pt x="97" y="72"/>
                  <a:pt x="94" y="71"/>
                </a:cubicBezTo>
                <a:cubicBezTo>
                  <a:pt x="93" y="71"/>
                  <a:pt x="92" y="70"/>
                  <a:pt x="90" y="70"/>
                </a:cubicBezTo>
                <a:cubicBezTo>
                  <a:pt x="94" y="59"/>
                  <a:pt x="94" y="59"/>
                  <a:pt x="94" y="59"/>
                </a:cubicBezTo>
                <a:cubicBezTo>
                  <a:pt x="95" y="60"/>
                  <a:pt x="96" y="60"/>
                  <a:pt x="97" y="60"/>
                </a:cubicBezTo>
                <a:cubicBezTo>
                  <a:pt x="99" y="61"/>
                  <a:pt x="102" y="61"/>
                  <a:pt x="104" y="61"/>
                </a:cubicBezTo>
                <a:cubicBezTo>
                  <a:pt x="109" y="61"/>
                  <a:pt x="114" y="60"/>
                  <a:pt x="117" y="56"/>
                </a:cubicBezTo>
                <a:cubicBezTo>
                  <a:pt x="120" y="52"/>
                  <a:pt x="122" y="48"/>
                  <a:pt x="123" y="42"/>
                </a:cubicBezTo>
                <a:cubicBezTo>
                  <a:pt x="123" y="42"/>
                  <a:pt x="123" y="42"/>
                  <a:pt x="123" y="42"/>
                </a:cubicBezTo>
                <a:cubicBezTo>
                  <a:pt x="122" y="44"/>
                  <a:pt x="120" y="45"/>
                  <a:pt x="117" y="46"/>
                </a:cubicBezTo>
                <a:cubicBezTo>
                  <a:pt x="115" y="47"/>
                  <a:pt x="112" y="47"/>
                  <a:pt x="109" y="47"/>
                </a:cubicBezTo>
                <a:cubicBezTo>
                  <a:pt x="102" y="47"/>
                  <a:pt x="97" y="45"/>
                  <a:pt x="93" y="40"/>
                </a:cubicBezTo>
                <a:cubicBezTo>
                  <a:pt x="89" y="36"/>
                  <a:pt x="86" y="30"/>
                  <a:pt x="86" y="24"/>
                </a:cubicBezTo>
                <a:cubicBezTo>
                  <a:pt x="86" y="17"/>
                  <a:pt x="89" y="12"/>
                  <a:pt x="93" y="7"/>
                </a:cubicBezTo>
                <a:cubicBezTo>
                  <a:pt x="98" y="3"/>
                  <a:pt x="103" y="0"/>
                  <a:pt x="110" y="0"/>
                </a:cubicBezTo>
                <a:cubicBezTo>
                  <a:pt x="118" y="0"/>
                  <a:pt x="125" y="3"/>
                  <a:pt x="130" y="9"/>
                </a:cubicBezTo>
                <a:cubicBezTo>
                  <a:pt x="135" y="15"/>
                  <a:pt x="137" y="23"/>
                  <a:pt x="137" y="33"/>
                </a:cubicBezTo>
                <a:close/>
                <a:moveTo>
                  <a:pt x="135" y="159"/>
                </a:moveTo>
                <a:cubicBezTo>
                  <a:pt x="135" y="170"/>
                  <a:pt x="135" y="170"/>
                  <a:pt x="135" y="170"/>
                </a:cubicBezTo>
                <a:cubicBezTo>
                  <a:pt x="90" y="170"/>
                  <a:pt x="90" y="170"/>
                  <a:pt x="90" y="170"/>
                </a:cubicBezTo>
                <a:cubicBezTo>
                  <a:pt x="90" y="159"/>
                  <a:pt x="90" y="159"/>
                  <a:pt x="90" y="159"/>
                </a:cubicBezTo>
                <a:cubicBezTo>
                  <a:pt x="106" y="159"/>
                  <a:pt x="106" y="159"/>
                  <a:pt x="106" y="159"/>
                </a:cubicBezTo>
                <a:cubicBezTo>
                  <a:pt x="106" y="118"/>
                  <a:pt x="106" y="118"/>
                  <a:pt x="106" y="118"/>
                </a:cubicBezTo>
                <a:cubicBezTo>
                  <a:pt x="106" y="118"/>
                  <a:pt x="106" y="117"/>
                  <a:pt x="106" y="116"/>
                </a:cubicBezTo>
                <a:cubicBezTo>
                  <a:pt x="106" y="115"/>
                  <a:pt x="106" y="115"/>
                  <a:pt x="106" y="115"/>
                </a:cubicBezTo>
                <a:cubicBezTo>
                  <a:pt x="106" y="113"/>
                  <a:pt x="106" y="113"/>
                  <a:pt x="106" y="113"/>
                </a:cubicBezTo>
                <a:cubicBezTo>
                  <a:pt x="106" y="113"/>
                  <a:pt x="106" y="113"/>
                  <a:pt x="106" y="113"/>
                </a:cubicBezTo>
                <a:cubicBezTo>
                  <a:pt x="105" y="114"/>
                  <a:pt x="105" y="114"/>
                  <a:pt x="105" y="114"/>
                </a:cubicBezTo>
                <a:cubicBezTo>
                  <a:pt x="105" y="115"/>
                  <a:pt x="104" y="116"/>
                  <a:pt x="103" y="117"/>
                </a:cubicBezTo>
                <a:cubicBezTo>
                  <a:pt x="97" y="123"/>
                  <a:pt x="97" y="123"/>
                  <a:pt x="97" y="123"/>
                </a:cubicBezTo>
                <a:cubicBezTo>
                  <a:pt x="89" y="115"/>
                  <a:pt x="89" y="115"/>
                  <a:pt x="89" y="115"/>
                </a:cubicBezTo>
                <a:cubicBezTo>
                  <a:pt x="107" y="97"/>
                  <a:pt x="107" y="97"/>
                  <a:pt x="107" y="97"/>
                </a:cubicBezTo>
                <a:cubicBezTo>
                  <a:pt x="119" y="97"/>
                  <a:pt x="119" y="97"/>
                  <a:pt x="119" y="97"/>
                </a:cubicBezTo>
                <a:cubicBezTo>
                  <a:pt x="119" y="159"/>
                  <a:pt x="119" y="159"/>
                  <a:pt x="119" y="159"/>
                </a:cubicBezTo>
                <a:lnTo>
                  <a:pt x="135" y="159"/>
                </a:lnTo>
                <a:close/>
                <a:moveTo>
                  <a:pt x="124" y="28"/>
                </a:moveTo>
                <a:cubicBezTo>
                  <a:pt x="124" y="24"/>
                  <a:pt x="123" y="20"/>
                  <a:pt x="120" y="17"/>
                </a:cubicBezTo>
                <a:cubicBezTo>
                  <a:pt x="117" y="13"/>
                  <a:pt x="114" y="12"/>
                  <a:pt x="110" y="12"/>
                </a:cubicBezTo>
                <a:cubicBezTo>
                  <a:pt x="107" y="12"/>
                  <a:pt x="104" y="13"/>
                  <a:pt x="102" y="15"/>
                </a:cubicBezTo>
                <a:cubicBezTo>
                  <a:pt x="101" y="17"/>
                  <a:pt x="100" y="20"/>
                  <a:pt x="100" y="24"/>
                </a:cubicBezTo>
                <a:cubicBezTo>
                  <a:pt x="100" y="28"/>
                  <a:pt x="101" y="31"/>
                  <a:pt x="103" y="33"/>
                </a:cubicBezTo>
                <a:cubicBezTo>
                  <a:pt x="105" y="35"/>
                  <a:pt x="109" y="37"/>
                  <a:pt x="113" y="37"/>
                </a:cubicBezTo>
                <a:cubicBezTo>
                  <a:pt x="116" y="37"/>
                  <a:pt x="119" y="36"/>
                  <a:pt x="121" y="34"/>
                </a:cubicBezTo>
                <a:cubicBezTo>
                  <a:pt x="123" y="32"/>
                  <a:pt x="124" y="30"/>
                  <a:pt x="124" y="2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4" name="Freeform 325"/>
          <p:cNvSpPr>
            <a:spLocks noEditPoints="1"/>
          </p:cNvSpPr>
          <p:nvPr/>
        </p:nvSpPr>
        <p:spPr bwMode="auto">
          <a:xfrm>
            <a:off x="2100573" y="5377271"/>
            <a:ext cx="208120" cy="201877"/>
          </a:xfrm>
          <a:custGeom>
            <a:avLst/>
            <a:gdLst>
              <a:gd name="T0" fmla="*/ 40 w 152"/>
              <a:gd name="T1" fmla="*/ 127 h 146"/>
              <a:gd name="T2" fmla="*/ 34 w 152"/>
              <a:gd name="T3" fmla="*/ 133 h 146"/>
              <a:gd name="T4" fmla="*/ 2 w 152"/>
              <a:gd name="T5" fmla="*/ 132 h 146"/>
              <a:gd name="T6" fmla="*/ 0 w 152"/>
              <a:gd name="T7" fmla="*/ 67 h 146"/>
              <a:gd name="T8" fmla="*/ 7 w 152"/>
              <a:gd name="T9" fmla="*/ 61 h 146"/>
              <a:gd name="T10" fmla="*/ 38 w 152"/>
              <a:gd name="T11" fmla="*/ 63 h 146"/>
              <a:gd name="T12" fmla="*/ 25 w 152"/>
              <a:gd name="T13" fmla="*/ 115 h 146"/>
              <a:gd name="T14" fmla="*/ 19 w 152"/>
              <a:gd name="T15" fmla="*/ 109 h 146"/>
              <a:gd name="T16" fmla="*/ 13 w 152"/>
              <a:gd name="T17" fmla="*/ 115 h 146"/>
              <a:gd name="T18" fmla="*/ 19 w 152"/>
              <a:gd name="T19" fmla="*/ 121 h 146"/>
              <a:gd name="T20" fmla="*/ 25 w 152"/>
              <a:gd name="T21" fmla="*/ 115 h 146"/>
              <a:gd name="T22" fmla="*/ 147 w 152"/>
              <a:gd name="T23" fmla="*/ 81 h 146"/>
              <a:gd name="T24" fmla="*/ 144 w 152"/>
              <a:gd name="T25" fmla="*/ 101 h 146"/>
              <a:gd name="T26" fmla="*/ 139 w 152"/>
              <a:gd name="T27" fmla="*/ 121 h 146"/>
              <a:gd name="T28" fmla="*/ 116 w 152"/>
              <a:gd name="T29" fmla="*/ 146 h 146"/>
              <a:gd name="T30" fmla="*/ 105 w 152"/>
              <a:gd name="T31" fmla="*/ 146 h 146"/>
              <a:gd name="T32" fmla="*/ 90 w 152"/>
              <a:gd name="T33" fmla="*/ 144 h 146"/>
              <a:gd name="T34" fmla="*/ 67 w 152"/>
              <a:gd name="T35" fmla="*/ 138 h 146"/>
              <a:gd name="T36" fmla="*/ 48 w 152"/>
              <a:gd name="T37" fmla="*/ 132 h 146"/>
              <a:gd name="T38" fmla="*/ 46 w 152"/>
              <a:gd name="T39" fmla="*/ 67 h 146"/>
              <a:gd name="T40" fmla="*/ 52 w 152"/>
              <a:gd name="T41" fmla="*/ 61 h 146"/>
              <a:gd name="T42" fmla="*/ 68 w 152"/>
              <a:gd name="T43" fmla="*/ 44 h 146"/>
              <a:gd name="T44" fmla="*/ 81 w 152"/>
              <a:gd name="T45" fmla="*/ 28 h 146"/>
              <a:gd name="T46" fmla="*/ 84 w 152"/>
              <a:gd name="T47" fmla="*/ 18 h 146"/>
              <a:gd name="T48" fmla="*/ 87 w 152"/>
              <a:gd name="T49" fmla="*/ 7 h 146"/>
              <a:gd name="T50" fmla="*/ 94 w 152"/>
              <a:gd name="T51" fmla="*/ 0 h 146"/>
              <a:gd name="T52" fmla="*/ 108 w 152"/>
              <a:gd name="T53" fmla="*/ 4 h 146"/>
              <a:gd name="T54" fmla="*/ 114 w 152"/>
              <a:gd name="T55" fmla="*/ 12 h 146"/>
              <a:gd name="T56" fmla="*/ 115 w 152"/>
              <a:gd name="T57" fmla="*/ 21 h 146"/>
              <a:gd name="T58" fmla="*/ 115 w 152"/>
              <a:gd name="T59" fmla="*/ 32 h 146"/>
              <a:gd name="T60" fmla="*/ 110 w 152"/>
              <a:gd name="T61" fmla="*/ 43 h 146"/>
              <a:gd name="T62" fmla="*/ 108 w 152"/>
              <a:gd name="T63" fmla="*/ 46 h 146"/>
              <a:gd name="T64" fmla="*/ 134 w 152"/>
              <a:gd name="T65" fmla="*/ 49 h 146"/>
              <a:gd name="T66" fmla="*/ 152 w 152"/>
              <a:gd name="T67"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46">
                <a:moveTo>
                  <a:pt x="40" y="67"/>
                </a:moveTo>
                <a:cubicBezTo>
                  <a:pt x="40" y="127"/>
                  <a:pt x="40" y="127"/>
                  <a:pt x="40" y="127"/>
                </a:cubicBezTo>
                <a:cubicBezTo>
                  <a:pt x="40" y="129"/>
                  <a:pt x="39" y="130"/>
                  <a:pt x="38" y="132"/>
                </a:cubicBezTo>
                <a:cubicBezTo>
                  <a:pt x="37" y="133"/>
                  <a:pt x="35" y="133"/>
                  <a:pt x="34" y="133"/>
                </a:cubicBezTo>
                <a:cubicBezTo>
                  <a:pt x="7" y="133"/>
                  <a:pt x="7" y="133"/>
                  <a:pt x="7" y="133"/>
                </a:cubicBezTo>
                <a:cubicBezTo>
                  <a:pt x="5" y="133"/>
                  <a:pt x="3" y="133"/>
                  <a:pt x="2" y="132"/>
                </a:cubicBezTo>
                <a:cubicBezTo>
                  <a:pt x="1" y="130"/>
                  <a:pt x="0" y="129"/>
                  <a:pt x="0" y="127"/>
                </a:cubicBezTo>
                <a:cubicBezTo>
                  <a:pt x="0" y="67"/>
                  <a:pt x="0" y="67"/>
                  <a:pt x="0" y="67"/>
                </a:cubicBezTo>
                <a:cubicBezTo>
                  <a:pt x="0" y="65"/>
                  <a:pt x="1" y="64"/>
                  <a:pt x="2" y="63"/>
                </a:cubicBezTo>
                <a:cubicBezTo>
                  <a:pt x="3" y="61"/>
                  <a:pt x="5" y="61"/>
                  <a:pt x="7" y="61"/>
                </a:cubicBezTo>
                <a:cubicBezTo>
                  <a:pt x="34" y="61"/>
                  <a:pt x="34" y="61"/>
                  <a:pt x="34" y="61"/>
                </a:cubicBezTo>
                <a:cubicBezTo>
                  <a:pt x="35" y="61"/>
                  <a:pt x="37" y="61"/>
                  <a:pt x="38" y="63"/>
                </a:cubicBezTo>
                <a:cubicBezTo>
                  <a:pt x="39" y="64"/>
                  <a:pt x="40" y="65"/>
                  <a:pt x="40" y="67"/>
                </a:cubicBezTo>
                <a:close/>
                <a:moveTo>
                  <a:pt x="25" y="115"/>
                </a:moveTo>
                <a:cubicBezTo>
                  <a:pt x="25" y="114"/>
                  <a:pt x="24" y="112"/>
                  <a:pt x="23" y="111"/>
                </a:cubicBezTo>
                <a:cubicBezTo>
                  <a:pt x="22" y="110"/>
                  <a:pt x="20" y="109"/>
                  <a:pt x="19" y="109"/>
                </a:cubicBezTo>
                <a:cubicBezTo>
                  <a:pt x="17" y="109"/>
                  <a:pt x="16" y="110"/>
                  <a:pt x="14" y="111"/>
                </a:cubicBezTo>
                <a:cubicBezTo>
                  <a:pt x="13" y="112"/>
                  <a:pt x="13" y="114"/>
                  <a:pt x="13" y="115"/>
                </a:cubicBezTo>
                <a:cubicBezTo>
                  <a:pt x="13" y="117"/>
                  <a:pt x="13" y="118"/>
                  <a:pt x="14" y="120"/>
                </a:cubicBezTo>
                <a:cubicBezTo>
                  <a:pt x="16" y="121"/>
                  <a:pt x="17" y="121"/>
                  <a:pt x="19" y="121"/>
                </a:cubicBezTo>
                <a:cubicBezTo>
                  <a:pt x="20" y="121"/>
                  <a:pt x="22" y="121"/>
                  <a:pt x="23" y="120"/>
                </a:cubicBezTo>
                <a:cubicBezTo>
                  <a:pt x="24" y="118"/>
                  <a:pt x="25" y="117"/>
                  <a:pt x="25" y="115"/>
                </a:cubicBezTo>
                <a:close/>
                <a:moveTo>
                  <a:pt x="152" y="67"/>
                </a:moveTo>
                <a:cubicBezTo>
                  <a:pt x="152" y="72"/>
                  <a:pt x="150" y="77"/>
                  <a:pt x="147" y="81"/>
                </a:cubicBezTo>
                <a:cubicBezTo>
                  <a:pt x="148" y="84"/>
                  <a:pt x="148" y="86"/>
                  <a:pt x="148" y="88"/>
                </a:cubicBezTo>
                <a:cubicBezTo>
                  <a:pt x="148" y="93"/>
                  <a:pt x="147" y="97"/>
                  <a:pt x="144" y="101"/>
                </a:cubicBezTo>
                <a:cubicBezTo>
                  <a:pt x="145" y="105"/>
                  <a:pt x="145" y="108"/>
                  <a:pt x="144" y="112"/>
                </a:cubicBezTo>
                <a:cubicBezTo>
                  <a:pt x="143" y="116"/>
                  <a:pt x="141" y="119"/>
                  <a:pt x="139" y="121"/>
                </a:cubicBezTo>
                <a:cubicBezTo>
                  <a:pt x="139" y="128"/>
                  <a:pt x="138" y="134"/>
                  <a:pt x="134" y="138"/>
                </a:cubicBezTo>
                <a:cubicBezTo>
                  <a:pt x="130" y="143"/>
                  <a:pt x="124" y="145"/>
                  <a:pt x="116" y="146"/>
                </a:cubicBezTo>
                <a:cubicBezTo>
                  <a:pt x="112" y="146"/>
                  <a:pt x="112" y="146"/>
                  <a:pt x="112" y="146"/>
                </a:cubicBezTo>
                <a:cubicBezTo>
                  <a:pt x="105" y="146"/>
                  <a:pt x="105" y="146"/>
                  <a:pt x="105" y="146"/>
                </a:cubicBezTo>
                <a:cubicBezTo>
                  <a:pt x="103" y="146"/>
                  <a:pt x="103" y="146"/>
                  <a:pt x="103" y="146"/>
                </a:cubicBezTo>
                <a:cubicBezTo>
                  <a:pt x="99" y="146"/>
                  <a:pt x="95" y="145"/>
                  <a:pt x="90" y="144"/>
                </a:cubicBezTo>
                <a:cubicBezTo>
                  <a:pt x="85" y="143"/>
                  <a:pt x="81" y="142"/>
                  <a:pt x="78" y="141"/>
                </a:cubicBezTo>
                <a:cubicBezTo>
                  <a:pt x="76" y="140"/>
                  <a:pt x="72" y="139"/>
                  <a:pt x="67" y="138"/>
                </a:cubicBezTo>
                <a:cubicBezTo>
                  <a:pt x="59" y="135"/>
                  <a:pt x="54" y="133"/>
                  <a:pt x="52" y="133"/>
                </a:cubicBezTo>
                <a:cubicBezTo>
                  <a:pt x="50" y="133"/>
                  <a:pt x="49" y="133"/>
                  <a:pt x="48" y="132"/>
                </a:cubicBezTo>
                <a:cubicBezTo>
                  <a:pt x="46" y="130"/>
                  <a:pt x="46" y="129"/>
                  <a:pt x="46" y="127"/>
                </a:cubicBezTo>
                <a:cubicBezTo>
                  <a:pt x="46" y="67"/>
                  <a:pt x="46" y="67"/>
                  <a:pt x="46" y="67"/>
                </a:cubicBezTo>
                <a:cubicBezTo>
                  <a:pt x="46" y="65"/>
                  <a:pt x="46" y="64"/>
                  <a:pt x="48" y="63"/>
                </a:cubicBezTo>
                <a:cubicBezTo>
                  <a:pt x="49" y="61"/>
                  <a:pt x="50" y="61"/>
                  <a:pt x="52" y="61"/>
                </a:cubicBezTo>
                <a:cubicBezTo>
                  <a:pt x="53" y="61"/>
                  <a:pt x="56" y="59"/>
                  <a:pt x="59" y="55"/>
                </a:cubicBezTo>
                <a:cubicBezTo>
                  <a:pt x="62" y="52"/>
                  <a:pt x="65" y="48"/>
                  <a:pt x="68" y="44"/>
                </a:cubicBezTo>
                <a:cubicBezTo>
                  <a:pt x="73" y="38"/>
                  <a:pt x="76" y="34"/>
                  <a:pt x="78" y="32"/>
                </a:cubicBezTo>
                <a:cubicBezTo>
                  <a:pt x="79" y="31"/>
                  <a:pt x="80" y="30"/>
                  <a:pt x="81" y="28"/>
                </a:cubicBezTo>
                <a:cubicBezTo>
                  <a:pt x="82" y="26"/>
                  <a:pt x="82" y="24"/>
                  <a:pt x="83" y="23"/>
                </a:cubicBezTo>
                <a:cubicBezTo>
                  <a:pt x="83" y="22"/>
                  <a:pt x="83" y="20"/>
                  <a:pt x="84" y="18"/>
                </a:cubicBezTo>
                <a:cubicBezTo>
                  <a:pt x="84" y="15"/>
                  <a:pt x="85" y="13"/>
                  <a:pt x="85" y="12"/>
                </a:cubicBezTo>
                <a:cubicBezTo>
                  <a:pt x="85" y="10"/>
                  <a:pt x="86" y="9"/>
                  <a:pt x="87" y="7"/>
                </a:cubicBezTo>
                <a:cubicBezTo>
                  <a:pt x="88" y="5"/>
                  <a:pt x="89" y="3"/>
                  <a:pt x="90" y="2"/>
                </a:cubicBezTo>
                <a:cubicBezTo>
                  <a:pt x="91" y="1"/>
                  <a:pt x="93" y="0"/>
                  <a:pt x="94" y="0"/>
                </a:cubicBezTo>
                <a:cubicBezTo>
                  <a:pt x="97" y="0"/>
                  <a:pt x="100" y="1"/>
                  <a:pt x="102" y="1"/>
                </a:cubicBezTo>
                <a:cubicBezTo>
                  <a:pt x="104" y="2"/>
                  <a:pt x="106" y="3"/>
                  <a:pt x="108" y="4"/>
                </a:cubicBezTo>
                <a:cubicBezTo>
                  <a:pt x="109" y="5"/>
                  <a:pt x="111" y="6"/>
                  <a:pt x="112" y="8"/>
                </a:cubicBezTo>
                <a:cubicBezTo>
                  <a:pt x="113" y="9"/>
                  <a:pt x="113" y="11"/>
                  <a:pt x="114" y="12"/>
                </a:cubicBezTo>
                <a:cubicBezTo>
                  <a:pt x="114" y="13"/>
                  <a:pt x="115" y="15"/>
                  <a:pt x="115" y="17"/>
                </a:cubicBezTo>
                <a:cubicBezTo>
                  <a:pt x="115" y="18"/>
                  <a:pt x="115" y="20"/>
                  <a:pt x="115" y="21"/>
                </a:cubicBezTo>
                <a:cubicBezTo>
                  <a:pt x="115" y="22"/>
                  <a:pt x="115" y="23"/>
                  <a:pt x="115" y="25"/>
                </a:cubicBezTo>
                <a:cubicBezTo>
                  <a:pt x="115" y="27"/>
                  <a:pt x="115" y="29"/>
                  <a:pt x="115" y="32"/>
                </a:cubicBezTo>
                <a:cubicBezTo>
                  <a:pt x="114" y="34"/>
                  <a:pt x="113" y="36"/>
                  <a:pt x="113" y="37"/>
                </a:cubicBezTo>
                <a:cubicBezTo>
                  <a:pt x="112" y="39"/>
                  <a:pt x="111" y="41"/>
                  <a:pt x="110" y="43"/>
                </a:cubicBezTo>
                <a:cubicBezTo>
                  <a:pt x="110" y="43"/>
                  <a:pt x="110" y="44"/>
                  <a:pt x="109" y="44"/>
                </a:cubicBezTo>
                <a:cubicBezTo>
                  <a:pt x="109" y="45"/>
                  <a:pt x="108" y="46"/>
                  <a:pt x="108" y="46"/>
                </a:cubicBezTo>
                <a:cubicBezTo>
                  <a:pt x="108" y="47"/>
                  <a:pt x="108" y="48"/>
                  <a:pt x="107" y="49"/>
                </a:cubicBezTo>
                <a:cubicBezTo>
                  <a:pt x="134" y="49"/>
                  <a:pt x="134" y="49"/>
                  <a:pt x="134" y="49"/>
                </a:cubicBezTo>
                <a:cubicBezTo>
                  <a:pt x="139" y="49"/>
                  <a:pt x="143" y="51"/>
                  <a:pt x="146" y="54"/>
                </a:cubicBezTo>
                <a:cubicBezTo>
                  <a:pt x="150" y="58"/>
                  <a:pt x="152" y="62"/>
                  <a:pt x="152" y="6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5" name="Freeform 326"/>
          <p:cNvSpPr>
            <a:spLocks noEditPoints="1"/>
          </p:cNvSpPr>
          <p:nvPr/>
        </p:nvSpPr>
        <p:spPr bwMode="auto">
          <a:xfrm>
            <a:off x="2377372" y="5393920"/>
            <a:ext cx="210201" cy="201877"/>
          </a:xfrm>
          <a:custGeom>
            <a:avLst/>
            <a:gdLst>
              <a:gd name="T0" fmla="*/ 33 w 151"/>
              <a:gd name="T1" fmla="*/ 85 h 146"/>
              <a:gd name="T2" fmla="*/ 2 w 151"/>
              <a:gd name="T3" fmla="*/ 83 h 146"/>
              <a:gd name="T4" fmla="*/ 0 w 151"/>
              <a:gd name="T5" fmla="*/ 19 h 146"/>
              <a:gd name="T6" fmla="*/ 6 w 151"/>
              <a:gd name="T7" fmla="*/ 13 h 146"/>
              <a:gd name="T8" fmla="*/ 38 w 151"/>
              <a:gd name="T9" fmla="*/ 14 h 146"/>
              <a:gd name="T10" fmla="*/ 39 w 151"/>
              <a:gd name="T11" fmla="*/ 79 h 146"/>
              <a:gd name="T12" fmla="*/ 23 w 151"/>
              <a:gd name="T13" fmla="*/ 26 h 146"/>
              <a:gd name="T14" fmla="*/ 14 w 151"/>
              <a:gd name="T15" fmla="*/ 26 h 146"/>
              <a:gd name="T16" fmla="*/ 14 w 151"/>
              <a:gd name="T17" fmla="*/ 35 h 146"/>
              <a:gd name="T18" fmla="*/ 23 w 151"/>
              <a:gd name="T19" fmla="*/ 35 h 146"/>
              <a:gd name="T20" fmla="*/ 23 w 151"/>
              <a:gd name="T21" fmla="*/ 26 h 146"/>
              <a:gd name="T22" fmla="*/ 144 w 151"/>
              <a:gd name="T23" fmla="*/ 45 h 146"/>
              <a:gd name="T24" fmla="*/ 138 w 151"/>
              <a:gd name="T25" fmla="*/ 25 h 146"/>
              <a:gd name="T26" fmla="*/ 115 w 151"/>
              <a:gd name="T27" fmla="*/ 0 h 146"/>
              <a:gd name="T28" fmla="*/ 105 w 151"/>
              <a:gd name="T29" fmla="*/ 0 h 146"/>
              <a:gd name="T30" fmla="*/ 89 w 151"/>
              <a:gd name="T31" fmla="*/ 2 h 146"/>
              <a:gd name="T32" fmla="*/ 67 w 151"/>
              <a:gd name="T33" fmla="*/ 8 h 146"/>
              <a:gd name="T34" fmla="*/ 47 w 151"/>
              <a:gd name="T35" fmla="*/ 14 h 146"/>
              <a:gd name="T36" fmla="*/ 46 w 151"/>
              <a:gd name="T37" fmla="*/ 79 h 146"/>
              <a:gd name="T38" fmla="*/ 51 w 151"/>
              <a:gd name="T39" fmla="*/ 85 h 146"/>
              <a:gd name="T40" fmla="*/ 68 w 151"/>
              <a:gd name="T41" fmla="*/ 102 h 146"/>
              <a:gd name="T42" fmla="*/ 80 w 151"/>
              <a:gd name="T43" fmla="*/ 118 h 146"/>
              <a:gd name="T44" fmla="*/ 83 w 151"/>
              <a:gd name="T45" fmla="*/ 128 h 146"/>
              <a:gd name="T46" fmla="*/ 86 w 151"/>
              <a:gd name="T47" fmla="*/ 139 h 146"/>
              <a:gd name="T48" fmla="*/ 94 w 151"/>
              <a:gd name="T49" fmla="*/ 146 h 146"/>
              <a:gd name="T50" fmla="*/ 107 w 151"/>
              <a:gd name="T51" fmla="*/ 142 h 146"/>
              <a:gd name="T52" fmla="*/ 113 w 151"/>
              <a:gd name="T53" fmla="*/ 134 h 146"/>
              <a:gd name="T54" fmla="*/ 115 w 151"/>
              <a:gd name="T55" fmla="*/ 125 h 146"/>
              <a:gd name="T56" fmla="*/ 114 w 151"/>
              <a:gd name="T57" fmla="*/ 114 h 146"/>
              <a:gd name="T58" fmla="*/ 110 w 151"/>
              <a:gd name="T59" fmla="*/ 103 h 146"/>
              <a:gd name="T60" fmla="*/ 108 w 151"/>
              <a:gd name="T61" fmla="*/ 99 h 146"/>
              <a:gd name="T62" fmla="*/ 133 w 151"/>
              <a:gd name="T63" fmla="*/ 97 h 146"/>
              <a:gd name="T64" fmla="*/ 151 w 151"/>
              <a:gd name="T65" fmla="*/ 79 h 146"/>
              <a:gd name="T66" fmla="*/ 148 w 151"/>
              <a:gd name="T67" fmla="*/ 5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1" h="146">
                <a:moveTo>
                  <a:pt x="38" y="83"/>
                </a:moveTo>
                <a:cubicBezTo>
                  <a:pt x="36" y="85"/>
                  <a:pt x="35" y="85"/>
                  <a:pt x="33" y="85"/>
                </a:cubicBezTo>
                <a:cubicBezTo>
                  <a:pt x="6" y="85"/>
                  <a:pt x="6" y="85"/>
                  <a:pt x="6" y="85"/>
                </a:cubicBezTo>
                <a:cubicBezTo>
                  <a:pt x="5" y="85"/>
                  <a:pt x="3" y="85"/>
                  <a:pt x="2" y="83"/>
                </a:cubicBezTo>
                <a:cubicBezTo>
                  <a:pt x="1" y="82"/>
                  <a:pt x="0" y="81"/>
                  <a:pt x="0" y="79"/>
                </a:cubicBezTo>
                <a:cubicBezTo>
                  <a:pt x="0" y="19"/>
                  <a:pt x="0" y="19"/>
                  <a:pt x="0" y="19"/>
                </a:cubicBezTo>
                <a:cubicBezTo>
                  <a:pt x="0" y="17"/>
                  <a:pt x="1" y="16"/>
                  <a:pt x="2" y="14"/>
                </a:cubicBezTo>
                <a:cubicBezTo>
                  <a:pt x="3" y="13"/>
                  <a:pt x="5" y="13"/>
                  <a:pt x="6" y="13"/>
                </a:cubicBezTo>
                <a:cubicBezTo>
                  <a:pt x="33" y="13"/>
                  <a:pt x="33" y="13"/>
                  <a:pt x="33" y="13"/>
                </a:cubicBezTo>
                <a:cubicBezTo>
                  <a:pt x="35" y="13"/>
                  <a:pt x="36" y="13"/>
                  <a:pt x="38" y="14"/>
                </a:cubicBezTo>
                <a:cubicBezTo>
                  <a:pt x="39" y="16"/>
                  <a:pt x="39" y="17"/>
                  <a:pt x="39" y="19"/>
                </a:cubicBezTo>
                <a:cubicBezTo>
                  <a:pt x="39" y="79"/>
                  <a:pt x="39" y="79"/>
                  <a:pt x="39" y="79"/>
                </a:cubicBezTo>
                <a:cubicBezTo>
                  <a:pt x="39" y="81"/>
                  <a:pt x="39" y="82"/>
                  <a:pt x="38" y="83"/>
                </a:cubicBezTo>
                <a:close/>
                <a:moveTo>
                  <a:pt x="23" y="26"/>
                </a:moveTo>
                <a:cubicBezTo>
                  <a:pt x="21" y="25"/>
                  <a:pt x="20" y="25"/>
                  <a:pt x="18" y="25"/>
                </a:cubicBezTo>
                <a:cubicBezTo>
                  <a:pt x="17" y="25"/>
                  <a:pt x="15" y="25"/>
                  <a:pt x="14" y="26"/>
                </a:cubicBezTo>
                <a:cubicBezTo>
                  <a:pt x="13" y="28"/>
                  <a:pt x="12" y="29"/>
                  <a:pt x="12" y="31"/>
                </a:cubicBezTo>
                <a:cubicBezTo>
                  <a:pt x="12" y="32"/>
                  <a:pt x="13" y="34"/>
                  <a:pt x="14" y="35"/>
                </a:cubicBezTo>
                <a:cubicBezTo>
                  <a:pt x="15" y="36"/>
                  <a:pt x="17" y="37"/>
                  <a:pt x="18" y="37"/>
                </a:cubicBezTo>
                <a:cubicBezTo>
                  <a:pt x="20" y="37"/>
                  <a:pt x="21" y="36"/>
                  <a:pt x="23" y="35"/>
                </a:cubicBezTo>
                <a:cubicBezTo>
                  <a:pt x="24" y="34"/>
                  <a:pt x="24" y="32"/>
                  <a:pt x="24" y="31"/>
                </a:cubicBezTo>
                <a:cubicBezTo>
                  <a:pt x="24" y="29"/>
                  <a:pt x="24" y="28"/>
                  <a:pt x="23" y="26"/>
                </a:cubicBezTo>
                <a:close/>
                <a:moveTo>
                  <a:pt x="148" y="58"/>
                </a:moveTo>
                <a:cubicBezTo>
                  <a:pt x="148" y="53"/>
                  <a:pt x="146" y="49"/>
                  <a:pt x="144" y="45"/>
                </a:cubicBezTo>
                <a:cubicBezTo>
                  <a:pt x="145" y="41"/>
                  <a:pt x="145" y="38"/>
                  <a:pt x="144" y="34"/>
                </a:cubicBezTo>
                <a:cubicBezTo>
                  <a:pt x="143" y="30"/>
                  <a:pt x="141" y="27"/>
                  <a:pt x="138" y="25"/>
                </a:cubicBezTo>
                <a:cubicBezTo>
                  <a:pt x="139" y="18"/>
                  <a:pt x="137" y="12"/>
                  <a:pt x="134" y="8"/>
                </a:cubicBezTo>
                <a:cubicBezTo>
                  <a:pt x="130" y="3"/>
                  <a:pt x="124" y="1"/>
                  <a:pt x="115" y="0"/>
                </a:cubicBezTo>
                <a:cubicBezTo>
                  <a:pt x="112" y="0"/>
                  <a:pt x="112" y="0"/>
                  <a:pt x="112" y="0"/>
                </a:cubicBezTo>
                <a:cubicBezTo>
                  <a:pt x="105" y="0"/>
                  <a:pt x="105" y="0"/>
                  <a:pt x="105" y="0"/>
                </a:cubicBezTo>
                <a:cubicBezTo>
                  <a:pt x="103" y="0"/>
                  <a:pt x="103" y="0"/>
                  <a:pt x="103" y="0"/>
                </a:cubicBezTo>
                <a:cubicBezTo>
                  <a:pt x="99" y="0"/>
                  <a:pt x="94" y="1"/>
                  <a:pt x="89" y="2"/>
                </a:cubicBezTo>
                <a:cubicBezTo>
                  <a:pt x="84" y="3"/>
                  <a:pt x="81" y="4"/>
                  <a:pt x="78" y="5"/>
                </a:cubicBezTo>
                <a:cubicBezTo>
                  <a:pt x="75" y="5"/>
                  <a:pt x="71" y="7"/>
                  <a:pt x="67" y="8"/>
                </a:cubicBezTo>
                <a:cubicBezTo>
                  <a:pt x="59" y="11"/>
                  <a:pt x="54" y="12"/>
                  <a:pt x="52" y="13"/>
                </a:cubicBezTo>
                <a:cubicBezTo>
                  <a:pt x="50" y="13"/>
                  <a:pt x="49" y="13"/>
                  <a:pt x="47" y="14"/>
                </a:cubicBezTo>
                <a:cubicBezTo>
                  <a:pt x="46" y="16"/>
                  <a:pt x="46" y="17"/>
                  <a:pt x="46" y="19"/>
                </a:cubicBezTo>
                <a:cubicBezTo>
                  <a:pt x="46" y="79"/>
                  <a:pt x="46" y="79"/>
                  <a:pt x="46" y="79"/>
                </a:cubicBezTo>
                <a:cubicBezTo>
                  <a:pt x="46" y="81"/>
                  <a:pt x="46" y="82"/>
                  <a:pt x="47" y="83"/>
                </a:cubicBezTo>
                <a:cubicBezTo>
                  <a:pt x="48" y="84"/>
                  <a:pt x="50" y="85"/>
                  <a:pt x="51" y="85"/>
                </a:cubicBezTo>
                <a:cubicBezTo>
                  <a:pt x="53" y="85"/>
                  <a:pt x="55" y="87"/>
                  <a:pt x="58" y="91"/>
                </a:cubicBezTo>
                <a:cubicBezTo>
                  <a:pt x="62" y="94"/>
                  <a:pt x="65" y="98"/>
                  <a:pt x="68" y="102"/>
                </a:cubicBezTo>
                <a:cubicBezTo>
                  <a:pt x="72" y="108"/>
                  <a:pt x="75" y="112"/>
                  <a:pt x="78" y="114"/>
                </a:cubicBezTo>
                <a:cubicBezTo>
                  <a:pt x="79" y="115"/>
                  <a:pt x="80" y="116"/>
                  <a:pt x="80" y="118"/>
                </a:cubicBezTo>
                <a:cubicBezTo>
                  <a:pt x="81" y="120"/>
                  <a:pt x="82" y="122"/>
                  <a:pt x="82" y="123"/>
                </a:cubicBezTo>
                <a:cubicBezTo>
                  <a:pt x="82" y="124"/>
                  <a:pt x="83" y="126"/>
                  <a:pt x="83" y="128"/>
                </a:cubicBezTo>
                <a:cubicBezTo>
                  <a:pt x="84" y="131"/>
                  <a:pt x="84" y="133"/>
                  <a:pt x="85" y="134"/>
                </a:cubicBezTo>
                <a:cubicBezTo>
                  <a:pt x="85" y="136"/>
                  <a:pt x="86" y="137"/>
                  <a:pt x="86" y="139"/>
                </a:cubicBezTo>
                <a:cubicBezTo>
                  <a:pt x="87" y="141"/>
                  <a:pt x="88" y="143"/>
                  <a:pt x="90" y="144"/>
                </a:cubicBezTo>
                <a:cubicBezTo>
                  <a:pt x="91" y="145"/>
                  <a:pt x="92" y="146"/>
                  <a:pt x="94" y="146"/>
                </a:cubicBezTo>
                <a:cubicBezTo>
                  <a:pt x="97" y="146"/>
                  <a:pt x="99" y="145"/>
                  <a:pt x="102" y="145"/>
                </a:cubicBezTo>
                <a:cubicBezTo>
                  <a:pt x="104" y="144"/>
                  <a:pt x="106" y="143"/>
                  <a:pt x="107" y="142"/>
                </a:cubicBezTo>
                <a:cubicBezTo>
                  <a:pt x="109" y="141"/>
                  <a:pt x="110" y="140"/>
                  <a:pt x="111" y="138"/>
                </a:cubicBezTo>
                <a:cubicBezTo>
                  <a:pt x="112" y="137"/>
                  <a:pt x="113" y="135"/>
                  <a:pt x="113" y="134"/>
                </a:cubicBezTo>
                <a:cubicBezTo>
                  <a:pt x="114" y="133"/>
                  <a:pt x="114" y="131"/>
                  <a:pt x="115" y="129"/>
                </a:cubicBezTo>
                <a:cubicBezTo>
                  <a:pt x="115" y="127"/>
                  <a:pt x="115" y="126"/>
                  <a:pt x="115" y="125"/>
                </a:cubicBezTo>
                <a:cubicBezTo>
                  <a:pt x="115" y="124"/>
                  <a:pt x="115" y="123"/>
                  <a:pt x="115" y="121"/>
                </a:cubicBezTo>
                <a:cubicBezTo>
                  <a:pt x="115" y="119"/>
                  <a:pt x="115" y="117"/>
                  <a:pt x="114" y="114"/>
                </a:cubicBezTo>
                <a:cubicBezTo>
                  <a:pt x="114" y="112"/>
                  <a:pt x="113" y="110"/>
                  <a:pt x="112" y="109"/>
                </a:cubicBezTo>
                <a:cubicBezTo>
                  <a:pt x="112" y="107"/>
                  <a:pt x="111" y="106"/>
                  <a:pt x="110" y="103"/>
                </a:cubicBezTo>
                <a:cubicBezTo>
                  <a:pt x="110" y="103"/>
                  <a:pt x="109" y="102"/>
                  <a:pt x="109" y="102"/>
                </a:cubicBezTo>
                <a:cubicBezTo>
                  <a:pt x="108" y="101"/>
                  <a:pt x="108" y="100"/>
                  <a:pt x="108" y="99"/>
                </a:cubicBezTo>
                <a:cubicBezTo>
                  <a:pt x="108" y="99"/>
                  <a:pt x="107" y="98"/>
                  <a:pt x="107" y="97"/>
                </a:cubicBezTo>
                <a:cubicBezTo>
                  <a:pt x="133" y="97"/>
                  <a:pt x="133" y="97"/>
                  <a:pt x="133" y="97"/>
                </a:cubicBezTo>
                <a:cubicBezTo>
                  <a:pt x="138" y="97"/>
                  <a:pt x="142" y="95"/>
                  <a:pt x="146" y="92"/>
                </a:cubicBezTo>
                <a:cubicBezTo>
                  <a:pt x="150" y="88"/>
                  <a:pt x="151" y="84"/>
                  <a:pt x="151" y="79"/>
                </a:cubicBezTo>
                <a:cubicBezTo>
                  <a:pt x="151" y="74"/>
                  <a:pt x="150" y="69"/>
                  <a:pt x="146" y="65"/>
                </a:cubicBezTo>
                <a:cubicBezTo>
                  <a:pt x="147" y="62"/>
                  <a:pt x="148" y="60"/>
                  <a:pt x="148" y="5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6" name="Freeform 327"/>
          <p:cNvSpPr>
            <a:spLocks noEditPoints="1"/>
          </p:cNvSpPr>
          <p:nvPr/>
        </p:nvSpPr>
        <p:spPr bwMode="auto">
          <a:xfrm>
            <a:off x="2656253" y="5377271"/>
            <a:ext cx="201877" cy="201877"/>
          </a:xfrm>
          <a:custGeom>
            <a:avLst/>
            <a:gdLst>
              <a:gd name="T0" fmla="*/ 137 w 145"/>
              <a:gd name="T1" fmla="*/ 138 h 146"/>
              <a:gd name="T2" fmla="*/ 8 w 145"/>
              <a:gd name="T3" fmla="*/ 138 h 146"/>
              <a:gd name="T4" fmla="*/ 8 w 145"/>
              <a:gd name="T5" fmla="*/ 8 h 146"/>
              <a:gd name="T6" fmla="*/ 137 w 145"/>
              <a:gd name="T7" fmla="*/ 8 h 146"/>
              <a:gd name="T8" fmla="*/ 123 w 145"/>
              <a:gd name="T9" fmla="*/ 74 h 146"/>
              <a:gd name="T10" fmla="*/ 72 w 145"/>
              <a:gd name="T11" fmla="*/ 63 h 146"/>
              <a:gd name="T12" fmla="*/ 22 w 145"/>
              <a:gd name="T13" fmla="*/ 74 h 146"/>
              <a:gd name="T14" fmla="*/ 26 w 145"/>
              <a:gd name="T15" fmla="*/ 130 h 146"/>
              <a:gd name="T16" fmla="*/ 111 w 145"/>
              <a:gd name="T17" fmla="*/ 134 h 146"/>
              <a:gd name="T18" fmla="*/ 124 w 145"/>
              <a:gd name="T19" fmla="*/ 99 h 146"/>
              <a:gd name="T20" fmla="*/ 43 w 145"/>
              <a:gd name="T21" fmla="*/ 81 h 146"/>
              <a:gd name="T22" fmla="*/ 36 w 145"/>
              <a:gd name="T23" fmla="*/ 81 h 146"/>
              <a:gd name="T24" fmla="*/ 50 w 145"/>
              <a:gd name="T25" fmla="*/ 75 h 146"/>
              <a:gd name="T26" fmla="*/ 54 w 145"/>
              <a:gd name="T27" fmla="*/ 9 h 146"/>
              <a:gd name="T28" fmla="*/ 37 w 145"/>
              <a:gd name="T29" fmla="*/ 9 h 146"/>
              <a:gd name="T30" fmla="*/ 46 w 145"/>
              <a:gd name="T31" fmla="*/ 37 h 146"/>
              <a:gd name="T32" fmla="*/ 53 w 145"/>
              <a:gd name="T33" fmla="*/ 37 h 146"/>
              <a:gd name="T34" fmla="*/ 63 w 145"/>
              <a:gd name="T35" fmla="*/ 121 h 146"/>
              <a:gd name="T36" fmla="*/ 52 w 145"/>
              <a:gd name="T37" fmla="*/ 119 h 146"/>
              <a:gd name="T38" fmla="*/ 57 w 145"/>
              <a:gd name="T39" fmla="*/ 87 h 146"/>
              <a:gd name="T40" fmla="*/ 59 w 145"/>
              <a:gd name="T41" fmla="*/ 116 h 146"/>
              <a:gd name="T42" fmla="*/ 69 w 145"/>
              <a:gd name="T43" fmla="*/ 87 h 146"/>
              <a:gd name="T44" fmla="*/ 78 w 145"/>
              <a:gd name="T45" fmla="*/ 24 h 146"/>
              <a:gd name="T46" fmla="*/ 62 w 145"/>
              <a:gd name="T47" fmla="*/ 33 h 146"/>
              <a:gd name="T48" fmla="*/ 71 w 145"/>
              <a:gd name="T49" fmla="*/ 57 h 146"/>
              <a:gd name="T50" fmla="*/ 74 w 145"/>
              <a:gd name="T51" fmla="*/ 31 h 146"/>
              <a:gd name="T52" fmla="*/ 68 w 145"/>
              <a:gd name="T53" fmla="*/ 46 h 146"/>
              <a:gd name="T54" fmla="*/ 74 w 145"/>
              <a:gd name="T55" fmla="*/ 31 h 146"/>
              <a:gd name="T56" fmla="*/ 92 w 145"/>
              <a:gd name="T57" fmla="*/ 118 h 146"/>
              <a:gd name="T58" fmla="*/ 81 w 145"/>
              <a:gd name="T59" fmla="*/ 121 h 146"/>
              <a:gd name="T60" fmla="*/ 81 w 145"/>
              <a:gd name="T61" fmla="*/ 75 h 146"/>
              <a:gd name="T62" fmla="*/ 92 w 145"/>
              <a:gd name="T63" fmla="*/ 90 h 146"/>
              <a:gd name="T64" fmla="*/ 87 w 145"/>
              <a:gd name="T65" fmla="*/ 97 h 146"/>
              <a:gd name="T66" fmla="*/ 81 w 145"/>
              <a:gd name="T67" fmla="*/ 115 h 146"/>
              <a:gd name="T68" fmla="*/ 97 w 145"/>
              <a:gd name="T69" fmla="*/ 56 h 146"/>
              <a:gd name="T70" fmla="*/ 97 w 145"/>
              <a:gd name="T71" fmla="*/ 21 h 146"/>
              <a:gd name="T72" fmla="*/ 92 w 145"/>
              <a:gd name="T73" fmla="*/ 49 h 146"/>
              <a:gd name="T74" fmla="*/ 86 w 145"/>
              <a:gd name="T75" fmla="*/ 21 h 146"/>
              <a:gd name="T76" fmla="*/ 90 w 145"/>
              <a:gd name="T77" fmla="*/ 57 h 146"/>
              <a:gd name="T78" fmla="*/ 117 w 145"/>
              <a:gd name="T79" fmla="*/ 109 h 146"/>
              <a:gd name="T80" fmla="*/ 115 w 145"/>
              <a:gd name="T81" fmla="*/ 118 h 146"/>
              <a:gd name="T82" fmla="*/ 98 w 145"/>
              <a:gd name="T83" fmla="*/ 110 h 146"/>
              <a:gd name="T84" fmla="*/ 107 w 145"/>
              <a:gd name="T85" fmla="*/ 86 h 146"/>
              <a:gd name="T86" fmla="*/ 117 w 145"/>
              <a:gd name="T87" fmla="*/ 105 h 146"/>
              <a:gd name="T88" fmla="*/ 107 w 145"/>
              <a:gd name="T89" fmla="*/ 116 h 146"/>
              <a:gd name="T90" fmla="*/ 110 w 145"/>
              <a:gd name="T91" fmla="*/ 111 h 146"/>
              <a:gd name="T92" fmla="*/ 104 w 145"/>
              <a:gd name="T93" fmla="*/ 100 h 146"/>
              <a:gd name="T94" fmla="*/ 107 w 145"/>
              <a:gd name="T95" fmla="*/ 9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19" y="146"/>
                  <a:pt x="13" y="143"/>
                  <a:pt x="8" y="138"/>
                </a:cubicBezTo>
                <a:cubicBezTo>
                  <a:pt x="2" y="132"/>
                  <a:pt x="0" y="126"/>
                  <a:pt x="0" y="118"/>
                </a:cubicBezTo>
                <a:cubicBezTo>
                  <a:pt x="0" y="28"/>
                  <a:pt x="0" y="28"/>
                  <a:pt x="0" y="28"/>
                </a:cubicBezTo>
                <a:cubicBezTo>
                  <a:pt x="0" y="20"/>
                  <a:pt x="2" y="14"/>
                  <a:pt x="8" y="8"/>
                </a:cubicBezTo>
                <a:cubicBezTo>
                  <a:pt x="13" y="3"/>
                  <a:pt x="19" y="0"/>
                  <a:pt x="27" y="0"/>
                </a:cubicBezTo>
                <a:cubicBezTo>
                  <a:pt x="118" y="0"/>
                  <a:pt x="118" y="0"/>
                  <a:pt x="118" y="0"/>
                </a:cubicBezTo>
                <a:cubicBezTo>
                  <a:pt x="125" y="0"/>
                  <a:pt x="132" y="3"/>
                  <a:pt x="137" y="8"/>
                </a:cubicBezTo>
                <a:cubicBezTo>
                  <a:pt x="142" y="14"/>
                  <a:pt x="145" y="20"/>
                  <a:pt x="145" y="28"/>
                </a:cubicBezTo>
                <a:close/>
                <a:moveTo>
                  <a:pt x="124" y="99"/>
                </a:moveTo>
                <a:cubicBezTo>
                  <a:pt x="124" y="88"/>
                  <a:pt x="124" y="79"/>
                  <a:pt x="123" y="74"/>
                </a:cubicBezTo>
                <a:cubicBezTo>
                  <a:pt x="122" y="71"/>
                  <a:pt x="121" y="69"/>
                  <a:pt x="119" y="67"/>
                </a:cubicBezTo>
                <a:cubicBezTo>
                  <a:pt x="116" y="65"/>
                  <a:pt x="114" y="64"/>
                  <a:pt x="111" y="64"/>
                </a:cubicBezTo>
                <a:cubicBezTo>
                  <a:pt x="103" y="63"/>
                  <a:pt x="90" y="63"/>
                  <a:pt x="72" y="63"/>
                </a:cubicBezTo>
                <a:cubicBezTo>
                  <a:pt x="55" y="63"/>
                  <a:pt x="42" y="63"/>
                  <a:pt x="34" y="64"/>
                </a:cubicBezTo>
                <a:cubicBezTo>
                  <a:pt x="31" y="64"/>
                  <a:pt x="28" y="65"/>
                  <a:pt x="26" y="67"/>
                </a:cubicBezTo>
                <a:cubicBezTo>
                  <a:pt x="24" y="69"/>
                  <a:pt x="23" y="71"/>
                  <a:pt x="22" y="74"/>
                </a:cubicBezTo>
                <a:cubicBezTo>
                  <a:pt x="21" y="80"/>
                  <a:pt x="20" y="88"/>
                  <a:pt x="20" y="99"/>
                </a:cubicBezTo>
                <a:cubicBezTo>
                  <a:pt x="20" y="110"/>
                  <a:pt x="21" y="118"/>
                  <a:pt x="22" y="123"/>
                </a:cubicBezTo>
                <a:cubicBezTo>
                  <a:pt x="23" y="126"/>
                  <a:pt x="24" y="128"/>
                  <a:pt x="26" y="130"/>
                </a:cubicBezTo>
                <a:cubicBezTo>
                  <a:pt x="28" y="132"/>
                  <a:pt x="31" y="133"/>
                  <a:pt x="33" y="134"/>
                </a:cubicBezTo>
                <a:cubicBezTo>
                  <a:pt x="42" y="135"/>
                  <a:pt x="55" y="135"/>
                  <a:pt x="72" y="135"/>
                </a:cubicBezTo>
                <a:cubicBezTo>
                  <a:pt x="90" y="135"/>
                  <a:pt x="103" y="135"/>
                  <a:pt x="111" y="134"/>
                </a:cubicBezTo>
                <a:cubicBezTo>
                  <a:pt x="114" y="133"/>
                  <a:pt x="116" y="132"/>
                  <a:pt x="118" y="130"/>
                </a:cubicBezTo>
                <a:cubicBezTo>
                  <a:pt x="121" y="128"/>
                  <a:pt x="122" y="126"/>
                  <a:pt x="122" y="123"/>
                </a:cubicBezTo>
                <a:cubicBezTo>
                  <a:pt x="124" y="118"/>
                  <a:pt x="124" y="110"/>
                  <a:pt x="124" y="99"/>
                </a:cubicBezTo>
                <a:close/>
                <a:moveTo>
                  <a:pt x="50" y="75"/>
                </a:moveTo>
                <a:cubicBezTo>
                  <a:pt x="50" y="81"/>
                  <a:pt x="50" y="81"/>
                  <a:pt x="50" y="81"/>
                </a:cubicBezTo>
                <a:cubicBezTo>
                  <a:pt x="43" y="81"/>
                  <a:pt x="43" y="81"/>
                  <a:pt x="43" y="81"/>
                </a:cubicBezTo>
                <a:cubicBezTo>
                  <a:pt x="43" y="121"/>
                  <a:pt x="43" y="121"/>
                  <a:pt x="43" y="121"/>
                </a:cubicBezTo>
                <a:cubicBezTo>
                  <a:pt x="36" y="121"/>
                  <a:pt x="36" y="121"/>
                  <a:pt x="36" y="121"/>
                </a:cubicBezTo>
                <a:cubicBezTo>
                  <a:pt x="36" y="81"/>
                  <a:pt x="36" y="81"/>
                  <a:pt x="36" y="81"/>
                </a:cubicBezTo>
                <a:cubicBezTo>
                  <a:pt x="28" y="81"/>
                  <a:pt x="28" y="81"/>
                  <a:pt x="28" y="81"/>
                </a:cubicBezTo>
                <a:cubicBezTo>
                  <a:pt x="28" y="75"/>
                  <a:pt x="28" y="75"/>
                  <a:pt x="28" y="75"/>
                </a:cubicBezTo>
                <a:lnTo>
                  <a:pt x="50" y="75"/>
                </a:lnTo>
                <a:close/>
                <a:moveTo>
                  <a:pt x="53" y="37"/>
                </a:moveTo>
                <a:cubicBezTo>
                  <a:pt x="62" y="9"/>
                  <a:pt x="62" y="9"/>
                  <a:pt x="62" y="9"/>
                </a:cubicBezTo>
                <a:cubicBezTo>
                  <a:pt x="54" y="9"/>
                  <a:pt x="54" y="9"/>
                  <a:pt x="54" y="9"/>
                </a:cubicBezTo>
                <a:cubicBezTo>
                  <a:pt x="50" y="28"/>
                  <a:pt x="50" y="28"/>
                  <a:pt x="50" y="28"/>
                </a:cubicBezTo>
                <a:cubicBezTo>
                  <a:pt x="45" y="9"/>
                  <a:pt x="45" y="9"/>
                  <a:pt x="45" y="9"/>
                </a:cubicBezTo>
                <a:cubicBezTo>
                  <a:pt x="37" y="9"/>
                  <a:pt x="37" y="9"/>
                  <a:pt x="37" y="9"/>
                </a:cubicBezTo>
                <a:cubicBezTo>
                  <a:pt x="38" y="11"/>
                  <a:pt x="38" y="13"/>
                  <a:pt x="39" y="16"/>
                </a:cubicBezTo>
                <a:cubicBezTo>
                  <a:pt x="40" y="19"/>
                  <a:pt x="41" y="21"/>
                  <a:pt x="42" y="22"/>
                </a:cubicBezTo>
                <a:cubicBezTo>
                  <a:pt x="44" y="29"/>
                  <a:pt x="45" y="34"/>
                  <a:pt x="46" y="37"/>
                </a:cubicBezTo>
                <a:cubicBezTo>
                  <a:pt x="46" y="56"/>
                  <a:pt x="46" y="56"/>
                  <a:pt x="46" y="56"/>
                </a:cubicBezTo>
                <a:cubicBezTo>
                  <a:pt x="53" y="56"/>
                  <a:pt x="53" y="56"/>
                  <a:pt x="53" y="56"/>
                </a:cubicBezTo>
                <a:lnTo>
                  <a:pt x="53" y="37"/>
                </a:lnTo>
                <a:close/>
                <a:moveTo>
                  <a:pt x="69" y="87"/>
                </a:moveTo>
                <a:cubicBezTo>
                  <a:pt x="69" y="121"/>
                  <a:pt x="69" y="121"/>
                  <a:pt x="69" y="121"/>
                </a:cubicBezTo>
                <a:cubicBezTo>
                  <a:pt x="63" y="121"/>
                  <a:pt x="63" y="121"/>
                  <a:pt x="63" y="121"/>
                </a:cubicBezTo>
                <a:cubicBezTo>
                  <a:pt x="63" y="118"/>
                  <a:pt x="63" y="118"/>
                  <a:pt x="63" y="118"/>
                </a:cubicBezTo>
                <a:cubicBezTo>
                  <a:pt x="60" y="120"/>
                  <a:pt x="58" y="122"/>
                  <a:pt x="56" y="122"/>
                </a:cubicBezTo>
                <a:cubicBezTo>
                  <a:pt x="53" y="122"/>
                  <a:pt x="52" y="121"/>
                  <a:pt x="52" y="119"/>
                </a:cubicBezTo>
                <a:cubicBezTo>
                  <a:pt x="51" y="118"/>
                  <a:pt x="51" y="116"/>
                  <a:pt x="51" y="114"/>
                </a:cubicBezTo>
                <a:cubicBezTo>
                  <a:pt x="51" y="87"/>
                  <a:pt x="51" y="87"/>
                  <a:pt x="51" y="87"/>
                </a:cubicBezTo>
                <a:cubicBezTo>
                  <a:pt x="57" y="87"/>
                  <a:pt x="57" y="87"/>
                  <a:pt x="57" y="87"/>
                </a:cubicBezTo>
                <a:cubicBezTo>
                  <a:pt x="57" y="112"/>
                  <a:pt x="57" y="112"/>
                  <a:pt x="57" y="112"/>
                </a:cubicBezTo>
                <a:cubicBezTo>
                  <a:pt x="57" y="114"/>
                  <a:pt x="57" y="114"/>
                  <a:pt x="57" y="115"/>
                </a:cubicBezTo>
                <a:cubicBezTo>
                  <a:pt x="57" y="116"/>
                  <a:pt x="58" y="116"/>
                  <a:pt x="59" y="116"/>
                </a:cubicBezTo>
                <a:cubicBezTo>
                  <a:pt x="60" y="116"/>
                  <a:pt x="61" y="115"/>
                  <a:pt x="63" y="113"/>
                </a:cubicBezTo>
                <a:cubicBezTo>
                  <a:pt x="63" y="87"/>
                  <a:pt x="63" y="87"/>
                  <a:pt x="63" y="87"/>
                </a:cubicBezTo>
                <a:lnTo>
                  <a:pt x="69" y="87"/>
                </a:lnTo>
                <a:close/>
                <a:moveTo>
                  <a:pt x="80" y="45"/>
                </a:moveTo>
                <a:cubicBezTo>
                  <a:pt x="80" y="33"/>
                  <a:pt x="80" y="33"/>
                  <a:pt x="80" y="33"/>
                </a:cubicBezTo>
                <a:cubicBezTo>
                  <a:pt x="80" y="29"/>
                  <a:pt x="80" y="26"/>
                  <a:pt x="78" y="24"/>
                </a:cubicBezTo>
                <a:cubicBezTo>
                  <a:pt x="77" y="22"/>
                  <a:pt x="74" y="21"/>
                  <a:pt x="71" y="21"/>
                </a:cubicBezTo>
                <a:cubicBezTo>
                  <a:pt x="68" y="21"/>
                  <a:pt x="65" y="22"/>
                  <a:pt x="64" y="24"/>
                </a:cubicBezTo>
                <a:cubicBezTo>
                  <a:pt x="62" y="26"/>
                  <a:pt x="62" y="29"/>
                  <a:pt x="62" y="33"/>
                </a:cubicBezTo>
                <a:cubicBezTo>
                  <a:pt x="62" y="45"/>
                  <a:pt x="62" y="45"/>
                  <a:pt x="62" y="45"/>
                </a:cubicBezTo>
                <a:cubicBezTo>
                  <a:pt x="62" y="49"/>
                  <a:pt x="62" y="51"/>
                  <a:pt x="64" y="53"/>
                </a:cubicBezTo>
                <a:cubicBezTo>
                  <a:pt x="65" y="56"/>
                  <a:pt x="68" y="57"/>
                  <a:pt x="71" y="57"/>
                </a:cubicBezTo>
                <a:cubicBezTo>
                  <a:pt x="74" y="57"/>
                  <a:pt x="77" y="56"/>
                  <a:pt x="78" y="53"/>
                </a:cubicBezTo>
                <a:cubicBezTo>
                  <a:pt x="80" y="51"/>
                  <a:pt x="80" y="49"/>
                  <a:pt x="80" y="45"/>
                </a:cubicBezTo>
                <a:close/>
                <a:moveTo>
                  <a:pt x="74" y="31"/>
                </a:moveTo>
                <a:cubicBezTo>
                  <a:pt x="74" y="46"/>
                  <a:pt x="74" y="46"/>
                  <a:pt x="74" y="46"/>
                </a:cubicBezTo>
                <a:cubicBezTo>
                  <a:pt x="74" y="49"/>
                  <a:pt x="73" y="51"/>
                  <a:pt x="71" y="51"/>
                </a:cubicBezTo>
                <a:cubicBezTo>
                  <a:pt x="69" y="51"/>
                  <a:pt x="68" y="49"/>
                  <a:pt x="68" y="46"/>
                </a:cubicBezTo>
                <a:cubicBezTo>
                  <a:pt x="68" y="31"/>
                  <a:pt x="68" y="31"/>
                  <a:pt x="68" y="31"/>
                </a:cubicBezTo>
                <a:cubicBezTo>
                  <a:pt x="68" y="28"/>
                  <a:pt x="69" y="26"/>
                  <a:pt x="71" y="26"/>
                </a:cubicBezTo>
                <a:cubicBezTo>
                  <a:pt x="73" y="26"/>
                  <a:pt x="74" y="28"/>
                  <a:pt x="74" y="31"/>
                </a:cubicBezTo>
                <a:close/>
                <a:moveTo>
                  <a:pt x="93" y="97"/>
                </a:moveTo>
                <a:cubicBezTo>
                  <a:pt x="93" y="111"/>
                  <a:pt x="93" y="111"/>
                  <a:pt x="93" y="111"/>
                </a:cubicBezTo>
                <a:cubicBezTo>
                  <a:pt x="93" y="114"/>
                  <a:pt x="93" y="117"/>
                  <a:pt x="92" y="118"/>
                </a:cubicBezTo>
                <a:cubicBezTo>
                  <a:pt x="91" y="120"/>
                  <a:pt x="90" y="122"/>
                  <a:pt x="87" y="122"/>
                </a:cubicBezTo>
                <a:cubicBezTo>
                  <a:pt x="85" y="122"/>
                  <a:pt x="83" y="121"/>
                  <a:pt x="81" y="118"/>
                </a:cubicBezTo>
                <a:cubicBezTo>
                  <a:pt x="81" y="121"/>
                  <a:pt x="81" y="121"/>
                  <a:pt x="81" y="121"/>
                </a:cubicBezTo>
                <a:cubicBezTo>
                  <a:pt x="74" y="121"/>
                  <a:pt x="74" y="121"/>
                  <a:pt x="74" y="121"/>
                </a:cubicBezTo>
                <a:cubicBezTo>
                  <a:pt x="74" y="75"/>
                  <a:pt x="74" y="75"/>
                  <a:pt x="74" y="75"/>
                </a:cubicBezTo>
                <a:cubicBezTo>
                  <a:pt x="81" y="75"/>
                  <a:pt x="81" y="75"/>
                  <a:pt x="81" y="75"/>
                </a:cubicBezTo>
                <a:cubicBezTo>
                  <a:pt x="81" y="90"/>
                  <a:pt x="81" y="90"/>
                  <a:pt x="81" y="90"/>
                </a:cubicBezTo>
                <a:cubicBezTo>
                  <a:pt x="83" y="87"/>
                  <a:pt x="85" y="86"/>
                  <a:pt x="87" y="86"/>
                </a:cubicBezTo>
                <a:cubicBezTo>
                  <a:pt x="90" y="86"/>
                  <a:pt x="91" y="87"/>
                  <a:pt x="92" y="90"/>
                </a:cubicBezTo>
                <a:cubicBezTo>
                  <a:pt x="93" y="91"/>
                  <a:pt x="93" y="94"/>
                  <a:pt x="93" y="97"/>
                </a:cubicBezTo>
                <a:close/>
                <a:moveTo>
                  <a:pt x="87" y="111"/>
                </a:moveTo>
                <a:cubicBezTo>
                  <a:pt x="87" y="97"/>
                  <a:pt x="87" y="97"/>
                  <a:pt x="87" y="97"/>
                </a:cubicBezTo>
                <a:cubicBezTo>
                  <a:pt x="87" y="93"/>
                  <a:pt x="86" y="92"/>
                  <a:pt x="84" y="92"/>
                </a:cubicBezTo>
                <a:cubicBezTo>
                  <a:pt x="83" y="92"/>
                  <a:pt x="82" y="92"/>
                  <a:pt x="81" y="93"/>
                </a:cubicBezTo>
                <a:cubicBezTo>
                  <a:pt x="81" y="115"/>
                  <a:pt x="81" y="115"/>
                  <a:pt x="81" y="115"/>
                </a:cubicBezTo>
                <a:cubicBezTo>
                  <a:pt x="82" y="116"/>
                  <a:pt x="83" y="116"/>
                  <a:pt x="84" y="116"/>
                </a:cubicBezTo>
                <a:cubicBezTo>
                  <a:pt x="86" y="116"/>
                  <a:pt x="87" y="114"/>
                  <a:pt x="87" y="111"/>
                </a:cubicBezTo>
                <a:close/>
                <a:moveTo>
                  <a:pt x="97" y="56"/>
                </a:moveTo>
                <a:cubicBezTo>
                  <a:pt x="104" y="56"/>
                  <a:pt x="104" y="56"/>
                  <a:pt x="104" y="56"/>
                </a:cubicBezTo>
                <a:cubicBezTo>
                  <a:pt x="104" y="21"/>
                  <a:pt x="104" y="21"/>
                  <a:pt x="104" y="21"/>
                </a:cubicBezTo>
                <a:cubicBezTo>
                  <a:pt x="97" y="21"/>
                  <a:pt x="97" y="21"/>
                  <a:pt x="97" y="21"/>
                </a:cubicBezTo>
                <a:cubicBezTo>
                  <a:pt x="97" y="48"/>
                  <a:pt x="97" y="48"/>
                  <a:pt x="97" y="48"/>
                </a:cubicBezTo>
                <a:cubicBezTo>
                  <a:pt x="96" y="50"/>
                  <a:pt x="95" y="51"/>
                  <a:pt x="93" y="51"/>
                </a:cubicBezTo>
                <a:cubicBezTo>
                  <a:pt x="93" y="51"/>
                  <a:pt x="92" y="50"/>
                  <a:pt x="92" y="49"/>
                </a:cubicBezTo>
                <a:cubicBezTo>
                  <a:pt x="92" y="49"/>
                  <a:pt x="92" y="49"/>
                  <a:pt x="92" y="47"/>
                </a:cubicBezTo>
                <a:cubicBezTo>
                  <a:pt x="92" y="21"/>
                  <a:pt x="92" y="21"/>
                  <a:pt x="92" y="21"/>
                </a:cubicBezTo>
                <a:cubicBezTo>
                  <a:pt x="86" y="21"/>
                  <a:pt x="86" y="21"/>
                  <a:pt x="86" y="21"/>
                </a:cubicBezTo>
                <a:cubicBezTo>
                  <a:pt x="86" y="49"/>
                  <a:pt x="86" y="49"/>
                  <a:pt x="86" y="49"/>
                </a:cubicBezTo>
                <a:cubicBezTo>
                  <a:pt x="86" y="51"/>
                  <a:pt x="86" y="53"/>
                  <a:pt x="86" y="54"/>
                </a:cubicBezTo>
                <a:cubicBezTo>
                  <a:pt x="87" y="56"/>
                  <a:pt x="88" y="57"/>
                  <a:pt x="90" y="57"/>
                </a:cubicBezTo>
                <a:cubicBezTo>
                  <a:pt x="92" y="57"/>
                  <a:pt x="95" y="55"/>
                  <a:pt x="97" y="53"/>
                </a:cubicBezTo>
                <a:lnTo>
                  <a:pt x="97" y="56"/>
                </a:lnTo>
                <a:close/>
                <a:moveTo>
                  <a:pt x="117" y="109"/>
                </a:moveTo>
                <a:cubicBezTo>
                  <a:pt x="117" y="110"/>
                  <a:pt x="117" y="110"/>
                  <a:pt x="117" y="110"/>
                </a:cubicBezTo>
                <a:cubicBezTo>
                  <a:pt x="117" y="112"/>
                  <a:pt x="117" y="113"/>
                  <a:pt x="116" y="114"/>
                </a:cubicBezTo>
                <a:cubicBezTo>
                  <a:pt x="116" y="116"/>
                  <a:pt x="116" y="117"/>
                  <a:pt x="115" y="118"/>
                </a:cubicBezTo>
                <a:cubicBezTo>
                  <a:pt x="113" y="121"/>
                  <a:pt x="111" y="122"/>
                  <a:pt x="107" y="122"/>
                </a:cubicBezTo>
                <a:cubicBezTo>
                  <a:pt x="104" y="122"/>
                  <a:pt x="102" y="121"/>
                  <a:pt x="100" y="118"/>
                </a:cubicBezTo>
                <a:cubicBezTo>
                  <a:pt x="98" y="117"/>
                  <a:pt x="98" y="114"/>
                  <a:pt x="98" y="110"/>
                </a:cubicBezTo>
                <a:cubicBezTo>
                  <a:pt x="98" y="98"/>
                  <a:pt x="98" y="98"/>
                  <a:pt x="98" y="98"/>
                </a:cubicBezTo>
                <a:cubicBezTo>
                  <a:pt x="98" y="94"/>
                  <a:pt x="98" y="91"/>
                  <a:pt x="100" y="90"/>
                </a:cubicBezTo>
                <a:cubicBezTo>
                  <a:pt x="102" y="87"/>
                  <a:pt x="104" y="86"/>
                  <a:pt x="107" y="86"/>
                </a:cubicBezTo>
                <a:cubicBezTo>
                  <a:pt x="110" y="86"/>
                  <a:pt x="113" y="87"/>
                  <a:pt x="115" y="90"/>
                </a:cubicBezTo>
                <a:cubicBezTo>
                  <a:pt x="116" y="92"/>
                  <a:pt x="117" y="94"/>
                  <a:pt x="117" y="98"/>
                </a:cubicBezTo>
                <a:cubicBezTo>
                  <a:pt x="117" y="105"/>
                  <a:pt x="117" y="105"/>
                  <a:pt x="117" y="105"/>
                </a:cubicBezTo>
                <a:cubicBezTo>
                  <a:pt x="104" y="105"/>
                  <a:pt x="104" y="105"/>
                  <a:pt x="104" y="105"/>
                </a:cubicBezTo>
                <a:cubicBezTo>
                  <a:pt x="104" y="111"/>
                  <a:pt x="104" y="111"/>
                  <a:pt x="104" y="111"/>
                </a:cubicBezTo>
                <a:cubicBezTo>
                  <a:pt x="104" y="114"/>
                  <a:pt x="105" y="116"/>
                  <a:pt x="107" y="116"/>
                </a:cubicBezTo>
                <a:cubicBezTo>
                  <a:pt x="109" y="116"/>
                  <a:pt x="110" y="115"/>
                  <a:pt x="110" y="114"/>
                </a:cubicBezTo>
                <a:cubicBezTo>
                  <a:pt x="110" y="114"/>
                  <a:pt x="110" y="113"/>
                  <a:pt x="110" y="113"/>
                </a:cubicBezTo>
                <a:cubicBezTo>
                  <a:pt x="110" y="113"/>
                  <a:pt x="110" y="112"/>
                  <a:pt x="110" y="111"/>
                </a:cubicBezTo>
                <a:cubicBezTo>
                  <a:pt x="110" y="111"/>
                  <a:pt x="110" y="110"/>
                  <a:pt x="110" y="109"/>
                </a:cubicBezTo>
                <a:lnTo>
                  <a:pt x="117" y="109"/>
                </a:lnTo>
                <a:close/>
                <a:moveTo>
                  <a:pt x="104" y="100"/>
                </a:moveTo>
                <a:cubicBezTo>
                  <a:pt x="110" y="100"/>
                  <a:pt x="110" y="100"/>
                  <a:pt x="110" y="100"/>
                </a:cubicBezTo>
                <a:cubicBezTo>
                  <a:pt x="110" y="97"/>
                  <a:pt x="110" y="97"/>
                  <a:pt x="110" y="97"/>
                </a:cubicBezTo>
                <a:cubicBezTo>
                  <a:pt x="110" y="93"/>
                  <a:pt x="109" y="92"/>
                  <a:pt x="107" y="92"/>
                </a:cubicBezTo>
                <a:cubicBezTo>
                  <a:pt x="105" y="92"/>
                  <a:pt x="104" y="93"/>
                  <a:pt x="104" y="97"/>
                </a:cubicBezTo>
                <a:lnTo>
                  <a:pt x="104" y="10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7" name="Freeform 328"/>
          <p:cNvSpPr>
            <a:spLocks noEditPoints="1"/>
          </p:cNvSpPr>
          <p:nvPr/>
        </p:nvSpPr>
        <p:spPr bwMode="auto">
          <a:xfrm>
            <a:off x="2922646" y="5360621"/>
            <a:ext cx="193552" cy="235176"/>
          </a:xfrm>
          <a:custGeom>
            <a:avLst/>
            <a:gdLst>
              <a:gd name="T0" fmla="*/ 132 w 140"/>
              <a:gd name="T1" fmla="*/ 163 h 170"/>
              <a:gd name="T2" fmla="*/ 17 w 140"/>
              <a:gd name="T3" fmla="*/ 168 h 170"/>
              <a:gd name="T4" fmla="*/ 0 w 140"/>
              <a:gd name="T5" fmla="*/ 121 h 170"/>
              <a:gd name="T6" fmla="*/ 18 w 140"/>
              <a:gd name="T7" fmla="*/ 74 h 170"/>
              <a:gd name="T8" fmla="*/ 132 w 140"/>
              <a:gd name="T9" fmla="*/ 78 h 170"/>
              <a:gd name="T10" fmla="*/ 30 w 140"/>
              <a:gd name="T11" fmla="*/ 97 h 170"/>
              <a:gd name="T12" fmla="*/ 10 w 140"/>
              <a:gd name="T13" fmla="*/ 88 h 170"/>
              <a:gd name="T14" fmla="*/ 20 w 140"/>
              <a:gd name="T15" fmla="*/ 151 h 170"/>
              <a:gd name="T16" fmla="*/ 46 w 140"/>
              <a:gd name="T17" fmla="*/ 0 h 170"/>
              <a:gd name="T18" fmla="*/ 44 w 140"/>
              <a:gd name="T19" fmla="*/ 64 h 170"/>
              <a:gd name="T20" fmla="*/ 29 w 140"/>
              <a:gd name="T21" fmla="*/ 18 h 170"/>
              <a:gd name="T22" fmla="*/ 39 w 140"/>
              <a:gd name="T23" fmla="*/ 25 h 170"/>
              <a:gd name="T24" fmla="*/ 65 w 140"/>
              <a:gd name="T25" fmla="*/ 151 h 170"/>
              <a:gd name="T26" fmla="*/ 57 w 140"/>
              <a:gd name="T27" fmla="*/ 140 h 170"/>
              <a:gd name="T28" fmla="*/ 49 w 140"/>
              <a:gd name="T29" fmla="*/ 139 h 170"/>
              <a:gd name="T30" fmla="*/ 41 w 140"/>
              <a:gd name="T31" fmla="*/ 141 h 170"/>
              <a:gd name="T32" fmla="*/ 57 w 140"/>
              <a:gd name="T33" fmla="*/ 146 h 170"/>
              <a:gd name="T34" fmla="*/ 81 w 140"/>
              <a:gd name="T35" fmla="*/ 48 h 170"/>
              <a:gd name="T36" fmla="*/ 58 w 140"/>
              <a:gd name="T37" fmla="*/ 59 h 170"/>
              <a:gd name="T38" fmla="*/ 58 w 140"/>
              <a:gd name="T39" fmla="*/ 21 h 170"/>
              <a:gd name="T40" fmla="*/ 81 w 140"/>
              <a:gd name="T41" fmla="*/ 32 h 170"/>
              <a:gd name="T42" fmla="*/ 68 w 140"/>
              <a:gd name="T43" fmla="*/ 23 h 170"/>
              <a:gd name="T44" fmla="*/ 68 w 140"/>
              <a:gd name="T45" fmla="*/ 56 h 170"/>
              <a:gd name="T46" fmla="*/ 98 w 140"/>
              <a:gd name="T47" fmla="*/ 118 h 170"/>
              <a:gd name="T48" fmla="*/ 81 w 140"/>
              <a:gd name="T49" fmla="*/ 109 h 170"/>
              <a:gd name="T50" fmla="*/ 73 w 140"/>
              <a:gd name="T51" fmla="*/ 151 h 170"/>
              <a:gd name="T52" fmla="*/ 90 w 140"/>
              <a:gd name="T53" fmla="*/ 152 h 170"/>
              <a:gd name="T54" fmla="*/ 89 w 140"/>
              <a:gd name="T55" fmla="*/ 118 h 170"/>
              <a:gd name="T56" fmla="*/ 81 w 140"/>
              <a:gd name="T57" fmla="*/ 142 h 170"/>
              <a:gd name="T58" fmla="*/ 89 w 140"/>
              <a:gd name="T59" fmla="*/ 118 h 170"/>
              <a:gd name="T60" fmla="*/ 104 w 140"/>
              <a:gd name="T61" fmla="*/ 64 h 170"/>
              <a:gd name="T62" fmla="*/ 88 w 140"/>
              <a:gd name="T63" fmla="*/ 61 h 170"/>
              <a:gd name="T64" fmla="*/ 96 w 140"/>
              <a:gd name="T65" fmla="*/ 16 h 170"/>
              <a:gd name="T66" fmla="*/ 98 w 140"/>
              <a:gd name="T67" fmla="*/ 56 h 170"/>
              <a:gd name="T68" fmla="*/ 112 w 140"/>
              <a:gd name="T69" fmla="*/ 16 h 170"/>
              <a:gd name="T70" fmla="*/ 121 w 140"/>
              <a:gd name="T71" fmla="*/ 135 h 170"/>
              <a:gd name="T72" fmla="*/ 113 w 140"/>
              <a:gd name="T73" fmla="*/ 138 h 170"/>
              <a:gd name="T74" fmla="*/ 129 w 140"/>
              <a:gd name="T75" fmla="*/ 120 h 170"/>
              <a:gd name="T76" fmla="*/ 107 w 140"/>
              <a:gd name="T77" fmla="*/ 109 h 170"/>
              <a:gd name="T78" fmla="*/ 107 w 140"/>
              <a:gd name="T79" fmla="*/ 147 h 170"/>
              <a:gd name="T80" fmla="*/ 129 w 140"/>
              <a:gd name="T81" fmla="*/ 142 h 170"/>
              <a:gd name="T82" fmla="*/ 121 w 140"/>
              <a:gd name="T83" fmla="*/ 122 h 170"/>
              <a:gd name="T84" fmla="*/ 117 w 140"/>
              <a:gd name="T85" fmla="*/ 11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70">
                <a:moveTo>
                  <a:pt x="140" y="121"/>
                </a:moveTo>
                <a:cubicBezTo>
                  <a:pt x="140" y="136"/>
                  <a:pt x="139" y="147"/>
                  <a:pt x="138" y="154"/>
                </a:cubicBezTo>
                <a:cubicBezTo>
                  <a:pt x="137" y="158"/>
                  <a:pt x="135" y="161"/>
                  <a:pt x="132" y="163"/>
                </a:cubicBezTo>
                <a:cubicBezTo>
                  <a:pt x="129" y="166"/>
                  <a:pt x="126" y="167"/>
                  <a:pt x="122" y="168"/>
                </a:cubicBezTo>
                <a:cubicBezTo>
                  <a:pt x="111" y="169"/>
                  <a:pt x="93" y="170"/>
                  <a:pt x="70" y="170"/>
                </a:cubicBezTo>
                <a:cubicBezTo>
                  <a:pt x="47" y="170"/>
                  <a:pt x="29" y="169"/>
                  <a:pt x="17" y="168"/>
                </a:cubicBezTo>
                <a:cubicBezTo>
                  <a:pt x="14" y="167"/>
                  <a:pt x="11" y="166"/>
                  <a:pt x="8" y="163"/>
                </a:cubicBezTo>
                <a:cubicBezTo>
                  <a:pt x="5" y="161"/>
                  <a:pt x="3" y="158"/>
                  <a:pt x="2" y="154"/>
                </a:cubicBezTo>
                <a:cubicBezTo>
                  <a:pt x="1" y="147"/>
                  <a:pt x="0" y="136"/>
                  <a:pt x="0" y="121"/>
                </a:cubicBezTo>
                <a:cubicBezTo>
                  <a:pt x="0" y="106"/>
                  <a:pt x="1" y="95"/>
                  <a:pt x="2" y="88"/>
                </a:cubicBezTo>
                <a:cubicBezTo>
                  <a:pt x="3" y="84"/>
                  <a:pt x="5" y="81"/>
                  <a:pt x="8" y="78"/>
                </a:cubicBezTo>
                <a:cubicBezTo>
                  <a:pt x="11" y="76"/>
                  <a:pt x="14" y="74"/>
                  <a:pt x="18" y="74"/>
                </a:cubicBezTo>
                <a:cubicBezTo>
                  <a:pt x="29" y="73"/>
                  <a:pt x="47" y="72"/>
                  <a:pt x="70" y="72"/>
                </a:cubicBezTo>
                <a:cubicBezTo>
                  <a:pt x="93" y="72"/>
                  <a:pt x="111" y="73"/>
                  <a:pt x="122" y="74"/>
                </a:cubicBezTo>
                <a:cubicBezTo>
                  <a:pt x="126" y="74"/>
                  <a:pt x="129" y="76"/>
                  <a:pt x="132" y="78"/>
                </a:cubicBezTo>
                <a:cubicBezTo>
                  <a:pt x="135" y="81"/>
                  <a:pt x="137" y="84"/>
                  <a:pt x="138" y="88"/>
                </a:cubicBezTo>
                <a:cubicBezTo>
                  <a:pt x="139" y="95"/>
                  <a:pt x="140" y="106"/>
                  <a:pt x="140" y="121"/>
                </a:cubicBezTo>
                <a:close/>
                <a:moveTo>
                  <a:pt x="30" y="97"/>
                </a:moveTo>
                <a:cubicBezTo>
                  <a:pt x="40" y="97"/>
                  <a:pt x="40" y="97"/>
                  <a:pt x="40" y="97"/>
                </a:cubicBezTo>
                <a:cubicBezTo>
                  <a:pt x="40" y="88"/>
                  <a:pt x="40" y="88"/>
                  <a:pt x="40" y="88"/>
                </a:cubicBezTo>
                <a:cubicBezTo>
                  <a:pt x="10" y="88"/>
                  <a:pt x="10" y="88"/>
                  <a:pt x="10" y="88"/>
                </a:cubicBezTo>
                <a:cubicBezTo>
                  <a:pt x="10" y="97"/>
                  <a:pt x="10" y="97"/>
                  <a:pt x="10" y="97"/>
                </a:cubicBezTo>
                <a:cubicBezTo>
                  <a:pt x="20" y="97"/>
                  <a:pt x="20" y="97"/>
                  <a:pt x="20" y="97"/>
                </a:cubicBezTo>
                <a:cubicBezTo>
                  <a:pt x="20" y="151"/>
                  <a:pt x="20" y="151"/>
                  <a:pt x="20" y="151"/>
                </a:cubicBezTo>
                <a:cubicBezTo>
                  <a:pt x="30" y="151"/>
                  <a:pt x="30" y="151"/>
                  <a:pt x="30" y="151"/>
                </a:cubicBezTo>
                <a:lnTo>
                  <a:pt x="30" y="97"/>
                </a:lnTo>
                <a:close/>
                <a:moveTo>
                  <a:pt x="46" y="0"/>
                </a:moveTo>
                <a:cubicBezTo>
                  <a:pt x="55" y="0"/>
                  <a:pt x="55" y="0"/>
                  <a:pt x="55" y="0"/>
                </a:cubicBezTo>
                <a:cubicBezTo>
                  <a:pt x="44" y="38"/>
                  <a:pt x="44" y="38"/>
                  <a:pt x="44" y="38"/>
                </a:cubicBezTo>
                <a:cubicBezTo>
                  <a:pt x="44" y="64"/>
                  <a:pt x="44" y="64"/>
                  <a:pt x="44" y="64"/>
                </a:cubicBezTo>
                <a:cubicBezTo>
                  <a:pt x="34" y="64"/>
                  <a:pt x="34" y="64"/>
                  <a:pt x="34" y="64"/>
                </a:cubicBezTo>
                <a:cubicBezTo>
                  <a:pt x="34" y="38"/>
                  <a:pt x="34" y="38"/>
                  <a:pt x="34" y="38"/>
                </a:cubicBezTo>
                <a:cubicBezTo>
                  <a:pt x="33" y="33"/>
                  <a:pt x="32" y="27"/>
                  <a:pt x="29" y="18"/>
                </a:cubicBezTo>
                <a:cubicBezTo>
                  <a:pt x="26" y="11"/>
                  <a:pt x="24" y="6"/>
                  <a:pt x="22" y="0"/>
                </a:cubicBezTo>
                <a:cubicBezTo>
                  <a:pt x="32" y="0"/>
                  <a:pt x="32" y="0"/>
                  <a:pt x="32" y="0"/>
                </a:cubicBezTo>
                <a:cubicBezTo>
                  <a:pt x="39" y="25"/>
                  <a:pt x="39" y="25"/>
                  <a:pt x="39" y="25"/>
                </a:cubicBezTo>
                <a:lnTo>
                  <a:pt x="46" y="0"/>
                </a:lnTo>
                <a:close/>
                <a:moveTo>
                  <a:pt x="57" y="151"/>
                </a:moveTo>
                <a:cubicBezTo>
                  <a:pt x="65" y="151"/>
                  <a:pt x="65" y="151"/>
                  <a:pt x="65" y="151"/>
                </a:cubicBezTo>
                <a:cubicBezTo>
                  <a:pt x="65" y="104"/>
                  <a:pt x="65" y="104"/>
                  <a:pt x="65" y="104"/>
                </a:cubicBezTo>
                <a:cubicBezTo>
                  <a:pt x="57" y="104"/>
                  <a:pt x="57" y="104"/>
                  <a:pt x="57" y="104"/>
                </a:cubicBezTo>
                <a:cubicBezTo>
                  <a:pt x="57" y="140"/>
                  <a:pt x="57" y="140"/>
                  <a:pt x="57" y="140"/>
                </a:cubicBezTo>
                <a:cubicBezTo>
                  <a:pt x="55" y="143"/>
                  <a:pt x="53" y="144"/>
                  <a:pt x="52" y="144"/>
                </a:cubicBezTo>
                <a:cubicBezTo>
                  <a:pt x="50" y="144"/>
                  <a:pt x="50" y="143"/>
                  <a:pt x="50" y="142"/>
                </a:cubicBezTo>
                <a:cubicBezTo>
                  <a:pt x="50" y="142"/>
                  <a:pt x="49" y="141"/>
                  <a:pt x="49" y="139"/>
                </a:cubicBezTo>
                <a:cubicBezTo>
                  <a:pt x="49" y="104"/>
                  <a:pt x="49" y="104"/>
                  <a:pt x="49" y="104"/>
                </a:cubicBezTo>
                <a:cubicBezTo>
                  <a:pt x="41" y="104"/>
                  <a:pt x="41" y="104"/>
                  <a:pt x="41" y="104"/>
                </a:cubicBezTo>
                <a:cubicBezTo>
                  <a:pt x="41" y="141"/>
                  <a:pt x="41" y="141"/>
                  <a:pt x="41" y="141"/>
                </a:cubicBezTo>
                <a:cubicBezTo>
                  <a:pt x="41" y="144"/>
                  <a:pt x="41" y="147"/>
                  <a:pt x="42" y="148"/>
                </a:cubicBezTo>
                <a:cubicBezTo>
                  <a:pt x="43" y="151"/>
                  <a:pt x="44" y="152"/>
                  <a:pt x="47" y="152"/>
                </a:cubicBezTo>
                <a:cubicBezTo>
                  <a:pt x="50" y="152"/>
                  <a:pt x="54" y="150"/>
                  <a:pt x="57" y="146"/>
                </a:cubicBezTo>
                <a:lnTo>
                  <a:pt x="57" y="151"/>
                </a:lnTo>
                <a:close/>
                <a:moveTo>
                  <a:pt x="81" y="32"/>
                </a:moveTo>
                <a:cubicBezTo>
                  <a:pt x="81" y="48"/>
                  <a:pt x="81" y="48"/>
                  <a:pt x="81" y="48"/>
                </a:cubicBezTo>
                <a:cubicBezTo>
                  <a:pt x="81" y="53"/>
                  <a:pt x="80" y="57"/>
                  <a:pt x="78" y="59"/>
                </a:cubicBezTo>
                <a:cubicBezTo>
                  <a:pt x="76" y="63"/>
                  <a:pt x="72" y="64"/>
                  <a:pt x="68" y="64"/>
                </a:cubicBezTo>
                <a:cubicBezTo>
                  <a:pt x="64" y="64"/>
                  <a:pt x="60" y="63"/>
                  <a:pt x="58" y="59"/>
                </a:cubicBezTo>
                <a:cubicBezTo>
                  <a:pt x="56" y="57"/>
                  <a:pt x="55" y="53"/>
                  <a:pt x="55" y="48"/>
                </a:cubicBezTo>
                <a:cubicBezTo>
                  <a:pt x="55" y="32"/>
                  <a:pt x="55" y="32"/>
                  <a:pt x="55" y="32"/>
                </a:cubicBezTo>
                <a:cubicBezTo>
                  <a:pt x="55" y="27"/>
                  <a:pt x="56" y="23"/>
                  <a:pt x="58" y="21"/>
                </a:cubicBezTo>
                <a:cubicBezTo>
                  <a:pt x="60" y="17"/>
                  <a:pt x="64" y="16"/>
                  <a:pt x="68" y="16"/>
                </a:cubicBezTo>
                <a:cubicBezTo>
                  <a:pt x="72" y="16"/>
                  <a:pt x="76" y="17"/>
                  <a:pt x="78" y="21"/>
                </a:cubicBezTo>
                <a:cubicBezTo>
                  <a:pt x="80" y="23"/>
                  <a:pt x="81" y="27"/>
                  <a:pt x="81" y="32"/>
                </a:cubicBezTo>
                <a:close/>
                <a:moveTo>
                  <a:pt x="72" y="50"/>
                </a:moveTo>
                <a:cubicBezTo>
                  <a:pt x="72" y="30"/>
                  <a:pt x="72" y="30"/>
                  <a:pt x="72" y="30"/>
                </a:cubicBezTo>
                <a:cubicBezTo>
                  <a:pt x="72" y="26"/>
                  <a:pt x="71" y="23"/>
                  <a:pt x="68" y="23"/>
                </a:cubicBezTo>
                <a:cubicBezTo>
                  <a:pt x="65" y="23"/>
                  <a:pt x="64" y="26"/>
                  <a:pt x="64" y="30"/>
                </a:cubicBezTo>
                <a:cubicBezTo>
                  <a:pt x="64" y="50"/>
                  <a:pt x="64" y="50"/>
                  <a:pt x="64" y="50"/>
                </a:cubicBezTo>
                <a:cubicBezTo>
                  <a:pt x="64" y="54"/>
                  <a:pt x="65" y="56"/>
                  <a:pt x="68" y="56"/>
                </a:cubicBezTo>
                <a:cubicBezTo>
                  <a:pt x="71" y="56"/>
                  <a:pt x="72" y="54"/>
                  <a:pt x="72" y="50"/>
                </a:cubicBezTo>
                <a:close/>
                <a:moveTo>
                  <a:pt x="98" y="137"/>
                </a:moveTo>
                <a:cubicBezTo>
                  <a:pt x="98" y="118"/>
                  <a:pt x="98" y="118"/>
                  <a:pt x="98" y="118"/>
                </a:cubicBezTo>
                <a:cubicBezTo>
                  <a:pt x="98" y="114"/>
                  <a:pt x="97" y="111"/>
                  <a:pt x="97" y="109"/>
                </a:cubicBezTo>
                <a:cubicBezTo>
                  <a:pt x="96" y="106"/>
                  <a:pt x="93" y="104"/>
                  <a:pt x="90" y="104"/>
                </a:cubicBezTo>
                <a:cubicBezTo>
                  <a:pt x="87" y="104"/>
                  <a:pt x="84" y="106"/>
                  <a:pt x="81" y="109"/>
                </a:cubicBezTo>
                <a:cubicBezTo>
                  <a:pt x="81" y="88"/>
                  <a:pt x="81" y="88"/>
                  <a:pt x="81" y="88"/>
                </a:cubicBezTo>
                <a:cubicBezTo>
                  <a:pt x="73" y="88"/>
                  <a:pt x="73" y="88"/>
                  <a:pt x="73" y="88"/>
                </a:cubicBezTo>
                <a:cubicBezTo>
                  <a:pt x="73" y="151"/>
                  <a:pt x="73" y="151"/>
                  <a:pt x="73" y="151"/>
                </a:cubicBezTo>
                <a:cubicBezTo>
                  <a:pt x="81" y="151"/>
                  <a:pt x="81" y="151"/>
                  <a:pt x="81" y="151"/>
                </a:cubicBezTo>
                <a:cubicBezTo>
                  <a:pt x="81" y="147"/>
                  <a:pt x="81" y="147"/>
                  <a:pt x="81" y="147"/>
                </a:cubicBezTo>
                <a:cubicBezTo>
                  <a:pt x="84" y="150"/>
                  <a:pt x="87" y="152"/>
                  <a:pt x="90" y="152"/>
                </a:cubicBezTo>
                <a:cubicBezTo>
                  <a:pt x="93" y="152"/>
                  <a:pt x="96" y="150"/>
                  <a:pt x="97" y="147"/>
                </a:cubicBezTo>
                <a:cubicBezTo>
                  <a:pt x="97" y="145"/>
                  <a:pt x="98" y="142"/>
                  <a:pt x="98" y="137"/>
                </a:cubicBezTo>
                <a:close/>
                <a:moveTo>
                  <a:pt x="89" y="118"/>
                </a:moveTo>
                <a:cubicBezTo>
                  <a:pt x="89" y="138"/>
                  <a:pt x="89" y="138"/>
                  <a:pt x="89" y="138"/>
                </a:cubicBezTo>
                <a:cubicBezTo>
                  <a:pt x="89" y="142"/>
                  <a:pt x="88" y="144"/>
                  <a:pt x="85" y="144"/>
                </a:cubicBezTo>
                <a:cubicBezTo>
                  <a:pt x="84" y="144"/>
                  <a:pt x="83" y="143"/>
                  <a:pt x="81" y="142"/>
                </a:cubicBezTo>
                <a:cubicBezTo>
                  <a:pt x="81" y="114"/>
                  <a:pt x="81" y="114"/>
                  <a:pt x="81" y="114"/>
                </a:cubicBezTo>
                <a:cubicBezTo>
                  <a:pt x="83" y="112"/>
                  <a:pt x="84" y="111"/>
                  <a:pt x="85" y="111"/>
                </a:cubicBezTo>
                <a:cubicBezTo>
                  <a:pt x="88" y="111"/>
                  <a:pt x="89" y="114"/>
                  <a:pt x="89" y="118"/>
                </a:cubicBezTo>
                <a:close/>
                <a:moveTo>
                  <a:pt x="112" y="16"/>
                </a:moveTo>
                <a:cubicBezTo>
                  <a:pt x="112" y="64"/>
                  <a:pt x="112" y="64"/>
                  <a:pt x="112" y="64"/>
                </a:cubicBezTo>
                <a:cubicBezTo>
                  <a:pt x="104" y="64"/>
                  <a:pt x="104" y="64"/>
                  <a:pt x="104" y="64"/>
                </a:cubicBezTo>
                <a:cubicBezTo>
                  <a:pt x="104" y="58"/>
                  <a:pt x="104" y="58"/>
                  <a:pt x="104" y="58"/>
                </a:cubicBezTo>
                <a:cubicBezTo>
                  <a:pt x="100" y="62"/>
                  <a:pt x="97" y="64"/>
                  <a:pt x="94" y="64"/>
                </a:cubicBezTo>
                <a:cubicBezTo>
                  <a:pt x="91" y="64"/>
                  <a:pt x="89" y="63"/>
                  <a:pt x="88" y="61"/>
                </a:cubicBezTo>
                <a:cubicBezTo>
                  <a:pt x="88" y="59"/>
                  <a:pt x="88" y="57"/>
                  <a:pt x="88" y="54"/>
                </a:cubicBezTo>
                <a:cubicBezTo>
                  <a:pt x="88" y="16"/>
                  <a:pt x="88" y="16"/>
                  <a:pt x="88" y="16"/>
                </a:cubicBezTo>
                <a:cubicBezTo>
                  <a:pt x="96" y="16"/>
                  <a:pt x="96" y="16"/>
                  <a:pt x="96" y="16"/>
                </a:cubicBezTo>
                <a:cubicBezTo>
                  <a:pt x="96" y="51"/>
                  <a:pt x="96" y="51"/>
                  <a:pt x="96" y="51"/>
                </a:cubicBezTo>
                <a:cubicBezTo>
                  <a:pt x="96" y="53"/>
                  <a:pt x="96" y="54"/>
                  <a:pt x="96" y="54"/>
                </a:cubicBezTo>
                <a:cubicBezTo>
                  <a:pt x="96" y="56"/>
                  <a:pt x="97" y="56"/>
                  <a:pt x="98" y="56"/>
                </a:cubicBezTo>
                <a:cubicBezTo>
                  <a:pt x="100" y="56"/>
                  <a:pt x="102" y="55"/>
                  <a:pt x="104" y="52"/>
                </a:cubicBezTo>
                <a:cubicBezTo>
                  <a:pt x="104" y="16"/>
                  <a:pt x="104" y="16"/>
                  <a:pt x="104" y="16"/>
                </a:cubicBezTo>
                <a:lnTo>
                  <a:pt x="112" y="16"/>
                </a:lnTo>
                <a:close/>
                <a:moveTo>
                  <a:pt x="129" y="136"/>
                </a:moveTo>
                <a:cubicBezTo>
                  <a:pt x="129" y="135"/>
                  <a:pt x="129" y="135"/>
                  <a:pt x="129" y="135"/>
                </a:cubicBezTo>
                <a:cubicBezTo>
                  <a:pt x="121" y="135"/>
                  <a:pt x="121" y="135"/>
                  <a:pt x="121" y="135"/>
                </a:cubicBezTo>
                <a:cubicBezTo>
                  <a:pt x="121" y="138"/>
                  <a:pt x="121" y="140"/>
                  <a:pt x="121" y="141"/>
                </a:cubicBezTo>
                <a:cubicBezTo>
                  <a:pt x="120" y="143"/>
                  <a:pt x="119" y="144"/>
                  <a:pt x="117" y="144"/>
                </a:cubicBezTo>
                <a:cubicBezTo>
                  <a:pt x="114" y="144"/>
                  <a:pt x="113" y="142"/>
                  <a:pt x="113" y="138"/>
                </a:cubicBezTo>
                <a:cubicBezTo>
                  <a:pt x="113" y="129"/>
                  <a:pt x="113" y="129"/>
                  <a:pt x="113" y="129"/>
                </a:cubicBezTo>
                <a:cubicBezTo>
                  <a:pt x="129" y="129"/>
                  <a:pt x="129" y="129"/>
                  <a:pt x="129" y="129"/>
                </a:cubicBezTo>
                <a:cubicBezTo>
                  <a:pt x="129" y="120"/>
                  <a:pt x="129" y="120"/>
                  <a:pt x="129" y="120"/>
                </a:cubicBezTo>
                <a:cubicBezTo>
                  <a:pt x="129" y="115"/>
                  <a:pt x="129" y="111"/>
                  <a:pt x="127" y="109"/>
                </a:cubicBezTo>
                <a:cubicBezTo>
                  <a:pt x="124" y="105"/>
                  <a:pt x="121" y="104"/>
                  <a:pt x="117" y="104"/>
                </a:cubicBezTo>
                <a:cubicBezTo>
                  <a:pt x="113" y="104"/>
                  <a:pt x="109" y="105"/>
                  <a:pt x="107" y="109"/>
                </a:cubicBezTo>
                <a:cubicBezTo>
                  <a:pt x="105" y="111"/>
                  <a:pt x="104" y="115"/>
                  <a:pt x="104" y="120"/>
                </a:cubicBezTo>
                <a:cubicBezTo>
                  <a:pt x="104" y="136"/>
                  <a:pt x="104" y="136"/>
                  <a:pt x="104" y="136"/>
                </a:cubicBezTo>
                <a:cubicBezTo>
                  <a:pt x="104" y="141"/>
                  <a:pt x="105" y="145"/>
                  <a:pt x="107" y="147"/>
                </a:cubicBezTo>
                <a:cubicBezTo>
                  <a:pt x="109" y="150"/>
                  <a:pt x="113" y="152"/>
                  <a:pt x="117" y="152"/>
                </a:cubicBezTo>
                <a:cubicBezTo>
                  <a:pt x="122" y="152"/>
                  <a:pt x="125" y="150"/>
                  <a:pt x="127" y="147"/>
                </a:cubicBezTo>
                <a:cubicBezTo>
                  <a:pt x="128" y="145"/>
                  <a:pt x="129" y="143"/>
                  <a:pt x="129" y="142"/>
                </a:cubicBezTo>
                <a:cubicBezTo>
                  <a:pt x="129" y="141"/>
                  <a:pt x="129" y="139"/>
                  <a:pt x="129" y="136"/>
                </a:cubicBezTo>
                <a:close/>
                <a:moveTo>
                  <a:pt x="121" y="118"/>
                </a:moveTo>
                <a:cubicBezTo>
                  <a:pt x="121" y="122"/>
                  <a:pt x="121" y="122"/>
                  <a:pt x="121" y="122"/>
                </a:cubicBezTo>
                <a:cubicBezTo>
                  <a:pt x="113" y="122"/>
                  <a:pt x="113" y="122"/>
                  <a:pt x="113" y="122"/>
                </a:cubicBezTo>
                <a:cubicBezTo>
                  <a:pt x="113" y="118"/>
                  <a:pt x="113" y="118"/>
                  <a:pt x="113" y="118"/>
                </a:cubicBezTo>
                <a:cubicBezTo>
                  <a:pt x="113" y="114"/>
                  <a:pt x="114" y="111"/>
                  <a:pt x="117" y="111"/>
                </a:cubicBezTo>
                <a:cubicBezTo>
                  <a:pt x="120" y="111"/>
                  <a:pt x="121" y="114"/>
                  <a:pt x="121" y="11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8" name="Freeform 329"/>
          <p:cNvSpPr>
            <a:spLocks noEditPoints="1"/>
          </p:cNvSpPr>
          <p:nvPr/>
        </p:nvSpPr>
        <p:spPr bwMode="auto">
          <a:xfrm>
            <a:off x="3180715" y="5362703"/>
            <a:ext cx="183146" cy="216445"/>
          </a:xfrm>
          <a:custGeom>
            <a:avLst/>
            <a:gdLst>
              <a:gd name="T0" fmla="*/ 56 w 133"/>
              <a:gd name="T1" fmla="*/ 62 h 157"/>
              <a:gd name="T2" fmla="*/ 32 w 133"/>
              <a:gd name="T3" fmla="*/ 105 h 157"/>
              <a:gd name="T4" fmla="*/ 26 w 133"/>
              <a:gd name="T5" fmla="*/ 110 h 157"/>
              <a:gd name="T6" fmla="*/ 3 w 133"/>
              <a:gd name="T7" fmla="*/ 110 h 157"/>
              <a:gd name="T8" fmla="*/ 0 w 133"/>
              <a:gd name="T9" fmla="*/ 108 h 157"/>
              <a:gd name="T10" fmla="*/ 0 w 133"/>
              <a:gd name="T11" fmla="*/ 105 h 157"/>
              <a:gd name="T12" fmla="*/ 24 w 133"/>
              <a:gd name="T13" fmla="*/ 62 h 157"/>
              <a:gd name="T14" fmla="*/ 24 w 133"/>
              <a:gd name="T15" fmla="*/ 62 h 157"/>
              <a:gd name="T16" fmla="*/ 9 w 133"/>
              <a:gd name="T17" fmla="*/ 36 h 157"/>
              <a:gd name="T18" fmla="*/ 9 w 133"/>
              <a:gd name="T19" fmla="*/ 32 h 157"/>
              <a:gd name="T20" fmla="*/ 12 w 133"/>
              <a:gd name="T21" fmla="*/ 31 h 157"/>
              <a:gd name="T22" fmla="*/ 35 w 133"/>
              <a:gd name="T23" fmla="*/ 31 h 157"/>
              <a:gd name="T24" fmla="*/ 41 w 133"/>
              <a:gd name="T25" fmla="*/ 35 h 157"/>
              <a:gd name="T26" fmla="*/ 56 w 133"/>
              <a:gd name="T27" fmla="*/ 62 h 157"/>
              <a:gd name="T28" fmla="*/ 132 w 133"/>
              <a:gd name="T29" fmla="*/ 2 h 157"/>
              <a:gd name="T30" fmla="*/ 132 w 133"/>
              <a:gd name="T31" fmla="*/ 5 h 157"/>
              <a:gd name="T32" fmla="*/ 83 w 133"/>
              <a:gd name="T33" fmla="*/ 93 h 157"/>
              <a:gd name="T34" fmla="*/ 83 w 133"/>
              <a:gd name="T35" fmla="*/ 93 h 157"/>
              <a:gd name="T36" fmla="*/ 114 w 133"/>
              <a:gd name="T37" fmla="*/ 152 h 157"/>
              <a:gd name="T38" fmla="*/ 114 w 133"/>
              <a:gd name="T39" fmla="*/ 155 h 157"/>
              <a:gd name="T40" fmla="*/ 111 w 133"/>
              <a:gd name="T41" fmla="*/ 157 h 157"/>
              <a:gd name="T42" fmla="*/ 89 w 133"/>
              <a:gd name="T43" fmla="*/ 157 h 157"/>
              <a:gd name="T44" fmla="*/ 83 w 133"/>
              <a:gd name="T45" fmla="*/ 152 h 157"/>
              <a:gd name="T46" fmla="*/ 51 w 133"/>
              <a:gd name="T47" fmla="*/ 93 h 157"/>
              <a:gd name="T48" fmla="*/ 101 w 133"/>
              <a:gd name="T49" fmla="*/ 4 h 157"/>
              <a:gd name="T50" fmla="*/ 107 w 133"/>
              <a:gd name="T51" fmla="*/ 0 h 157"/>
              <a:gd name="T52" fmla="*/ 130 w 133"/>
              <a:gd name="T53" fmla="*/ 0 h 157"/>
              <a:gd name="T54" fmla="*/ 132 w 133"/>
              <a:gd name="T5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3" h="157">
                <a:moveTo>
                  <a:pt x="56" y="62"/>
                </a:moveTo>
                <a:cubicBezTo>
                  <a:pt x="56" y="63"/>
                  <a:pt x="48" y="78"/>
                  <a:pt x="32" y="105"/>
                </a:cubicBezTo>
                <a:cubicBezTo>
                  <a:pt x="30" y="108"/>
                  <a:pt x="28" y="110"/>
                  <a:pt x="26" y="110"/>
                </a:cubicBezTo>
                <a:cubicBezTo>
                  <a:pt x="3" y="110"/>
                  <a:pt x="3" y="110"/>
                  <a:pt x="3" y="110"/>
                </a:cubicBezTo>
                <a:cubicBezTo>
                  <a:pt x="2" y="110"/>
                  <a:pt x="1" y="109"/>
                  <a:pt x="0" y="108"/>
                </a:cubicBezTo>
                <a:cubicBezTo>
                  <a:pt x="0" y="107"/>
                  <a:pt x="0" y="106"/>
                  <a:pt x="0" y="105"/>
                </a:cubicBezTo>
                <a:cubicBezTo>
                  <a:pt x="24" y="62"/>
                  <a:pt x="24" y="62"/>
                  <a:pt x="24" y="62"/>
                </a:cubicBezTo>
                <a:cubicBezTo>
                  <a:pt x="24" y="62"/>
                  <a:pt x="24" y="62"/>
                  <a:pt x="24" y="62"/>
                </a:cubicBezTo>
                <a:cubicBezTo>
                  <a:pt x="9" y="36"/>
                  <a:pt x="9" y="36"/>
                  <a:pt x="9" y="36"/>
                </a:cubicBezTo>
                <a:cubicBezTo>
                  <a:pt x="8" y="35"/>
                  <a:pt x="8" y="33"/>
                  <a:pt x="9" y="32"/>
                </a:cubicBezTo>
                <a:cubicBezTo>
                  <a:pt x="9" y="31"/>
                  <a:pt x="10" y="31"/>
                  <a:pt x="12" y="31"/>
                </a:cubicBezTo>
                <a:cubicBezTo>
                  <a:pt x="35" y="31"/>
                  <a:pt x="35" y="31"/>
                  <a:pt x="35" y="31"/>
                </a:cubicBezTo>
                <a:cubicBezTo>
                  <a:pt x="37" y="31"/>
                  <a:pt x="39" y="32"/>
                  <a:pt x="41" y="35"/>
                </a:cubicBezTo>
                <a:lnTo>
                  <a:pt x="56" y="62"/>
                </a:lnTo>
                <a:close/>
                <a:moveTo>
                  <a:pt x="132" y="2"/>
                </a:moveTo>
                <a:cubicBezTo>
                  <a:pt x="133" y="3"/>
                  <a:pt x="133" y="4"/>
                  <a:pt x="132" y="5"/>
                </a:cubicBezTo>
                <a:cubicBezTo>
                  <a:pt x="83" y="93"/>
                  <a:pt x="83" y="93"/>
                  <a:pt x="83" y="93"/>
                </a:cubicBezTo>
                <a:cubicBezTo>
                  <a:pt x="83" y="93"/>
                  <a:pt x="83" y="93"/>
                  <a:pt x="83" y="93"/>
                </a:cubicBezTo>
                <a:cubicBezTo>
                  <a:pt x="114" y="152"/>
                  <a:pt x="114" y="152"/>
                  <a:pt x="114" y="152"/>
                </a:cubicBezTo>
                <a:cubicBezTo>
                  <a:pt x="115" y="153"/>
                  <a:pt x="115" y="154"/>
                  <a:pt x="114" y="155"/>
                </a:cubicBezTo>
                <a:cubicBezTo>
                  <a:pt x="114" y="156"/>
                  <a:pt x="113" y="157"/>
                  <a:pt x="111" y="157"/>
                </a:cubicBezTo>
                <a:cubicBezTo>
                  <a:pt x="89" y="157"/>
                  <a:pt x="89" y="157"/>
                  <a:pt x="89" y="157"/>
                </a:cubicBezTo>
                <a:cubicBezTo>
                  <a:pt x="86" y="157"/>
                  <a:pt x="84" y="155"/>
                  <a:pt x="83" y="152"/>
                </a:cubicBezTo>
                <a:cubicBezTo>
                  <a:pt x="51" y="93"/>
                  <a:pt x="51" y="93"/>
                  <a:pt x="51" y="93"/>
                </a:cubicBezTo>
                <a:cubicBezTo>
                  <a:pt x="52" y="91"/>
                  <a:pt x="68" y="62"/>
                  <a:pt x="101" y="4"/>
                </a:cubicBezTo>
                <a:cubicBezTo>
                  <a:pt x="102" y="2"/>
                  <a:pt x="104" y="0"/>
                  <a:pt x="107" y="0"/>
                </a:cubicBezTo>
                <a:cubicBezTo>
                  <a:pt x="130" y="0"/>
                  <a:pt x="130" y="0"/>
                  <a:pt x="130" y="0"/>
                </a:cubicBezTo>
                <a:cubicBezTo>
                  <a:pt x="131" y="0"/>
                  <a:pt x="132" y="1"/>
                  <a:pt x="132" y="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29" name="Freeform 330"/>
          <p:cNvSpPr>
            <a:spLocks noEditPoints="1"/>
          </p:cNvSpPr>
          <p:nvPr/>
        </p:nvSpPr>
        <p:spPr bwMode="auto">
          <a:xfrm>
            <a:off x="3424216" y="5377271"/>
            <a:ext cx="199795" cy="201877"/>
          </a:xfrm>
          <a:custGeom>
            <a:avLst/>
            <a:gdLst>
              <a:gd name="T0" fmla="*/ 145 w 145"/>
              <a:gd name="T1" fmla="*/ 28 h 146"/>
              <a:gd name="T2" fmla="*/ 145 w 145"/>
              <a:gd name="T3" fmla="*/ 118 h 146"/>
              <a:gd name="T4" fmla="*/ 138 w 145"/>
              <a:gd name="T5" fmla="*/ 138 h 146"/>
              <a:gd name="T6" fmla="*/ 118 w 145"/>
              <a:gd name="T7" fmla="*/ 146 h 146"/>
              <a:gd name="T8" fmla="*/ 27 w 145"/>
              <a:gd name="T9" fmla="*/ 146 h 146"/>
              <a:gd name="T10" fmla="*/ 8 w 145"/>
              <a:gd name="T11" fmla="*/ 138 h 146"/>
              <a:gd name="T12" fmla="*/ 0 w 145"/>
              <a:gd name="T13" fmla="*/ 118 h 146"/>
              <a:gd name="T14" fmla="*/ 0 w 145"/>
              <a:gd name="T15" fmla="*/ 28 h 146"/>
              <a:gd name="T16" fmla="*/ 8 w 145"/>
              <a:gd name="T17" fmla="*/ 8 h 146"/>
              <a:gd name="T18" fmla="*/ 27 w 145"/>
              <a:gd name="T19" fmla="*/ 0 h 146"/>
              <a:gd name="T20" fmla="*/ 118 w 145"/>
              <a:gd name="T21" fmla="*/ 0 h 146"/>
              <a:gd name="T22" fmla="*/ 138 w 145"/>
              <a:gd name="T23" fmla="*/ 8 h 146"/>
              <a:gd name="T24" fmla="*/ 145 w 145"/>
              <a:gd name="T25" fmla="*/ 28 h 146"/>
              <a:gd name="T26" fmla="*/ 65 w 145"/>
              <a:gd name="T27" fmla="*/ 61 h 146"/>
              <a:gd name="T28" fmla="*/ 53 w 145"/>
              <a:gd name="T29" fmla="*/ 40 h 146"/>
              <a:gd name="T30" fmla="*/ 48 w 145"/>
              <a:gd name="T31" fmla="*/ 36 h 146"/>
              <a:gd name="T32" fmla="*/ 31 w 145"/>
              <a:gd name="T33" fmla="*/ 36 h 146"/>
              <a:gd name="T34" fmla="*/ 28 w 145"/>
              <a:gd name="T35" fmla="*/ 37 h 146"/>
              <a:gd name="T36" fmla="*/ 28 w 145"/>
              <a:gd name="T37" fmla="*/ 40 h 146"/>
              <a:gd name="T38" fmla="*/ 40 w 145"/>
              <a:gd name="T39" fmla="*/ 61 h 146"/>
              <a:gd name="T40" fmla="*/ 40 w 145"/>
              <a:gd name="T41" fmla="*/ 61 h 146"/>
              <a:gd name="T42" fmla="*/ 22 w 145"/>
              <a:gd name="T43" fmla="*/ 93 h 146"/>
              <a:gd name="T44" fmla="*/ 22 w 145"/>
              <a:gd name="T45" fmla="*/ 96 h 146"/>
              <a:gd name="T46" fmla="*/ 24 w 145"/>
              <a:gd name="T47" fmla="*/ 97 h 146"/>
              <a:gd name="T48" fmla="*/ 41 w 145"/>
              <a:gd name="T49" fmla="*/ 97 h 146"/>
              <a:gd name="T50" fmla="*/ 46 w 145"/>
              <a:gd name="T51" fmla="*/ 94 h 146"/>
              <a:gd name="T52" fmla="*/ 65 w 145"/>
              <a:gd name="T53" fmla="*/ 61 h 146"/>
              <a:gd name="T54" fmla="*/ 124 w 145"/>
              <a:gd name="T55" fmla="*/ 14 h 146"/>
              <a:gd name="T56" fmla="*/ 122 w 145"/>
              <a:gd name="T57" fmla="*/ 12 h 146"/>
              <a:gd name="T58" fmla="*/ 104 w 145"/>
              <a:gd name="T59" fmla="*/ 12 h 146"/>
              <a:gd name="T60" fmla="*/ 99 w 145"/>
              <a:gd name="T61" fmla="*/ 16 h 146"/>
              <a:gd name="T62" fmla="*/ 61 w 145"/>
              <a:gd name="T63" fmla="*/ 85 h 146"/>
              <a:gd name="T64" fmla="*/ 85 w 145"/>
              <a:gd name="T65" fmla="*/ 130 h 146"/>
              <a:gd name="T66" fmla="*/ 90 w 145"/>
              <a:gd name="T67" fmla="*/ 133 h 146"/>
              <a:gd name="T68" fmla="*/ 108 w 145"/>
              <a:gd name="T69" fmla="*/ 133 h 146"/>
              <a:gd name="T70" fmla="*/ 110 w 145"/>
              <a:gd name="T71" fmla="*/ 132 h 146"/>
              <a:gd name="T72" fmla="*/ 110 w 145"/>
              <a:gd name="T73" fmla="*/ 130 h 146"/>
              <a:gd name="T74" fmla="*/ 85 w 145"/>
              <a:gd name="T75" fmla="*/ 85 h 146"/>
              <a:gd name="T76" fmla="*/ 85 w 145"/>
              <a:gd name="T77" fmla="*/ 85 h 146"/>
              <a:gd name="T78" fmla="*/ 124 w 145"/>
              <a:gd name="T79" fmla="*/ 16 h 146"/>
              <a:gd name="T80" fmla="*/ 124 w 145"/>
              <a:gd name="T81" fmla="*/ 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 h="146">
                <a:moveTo>
                  <a:pt x="145" y="28"/>
                </a:moveTo>
                <a:cubicBezTo>
                  <a:pt x="145" y="118"/>
                  <a:pt x="145" y="118"/>
                  <a:pt x="145" y="118"/>
                </a:cubicBezTo>
                <a:cubicBezTo>
                  <a:pt x="145" y="126"/>
                  <a:pt x="143" y="132"/>
                  <a:pt x="138" y="138"/>
                </a:cubicBezTo>
                <a:cubicBezTo>
                  <a:pt x="132" y="143"/>
                  <a:pt x="126" y="146"/>
                  <a:pt x="118" y="146"/>
                </a:cubicBezTo>
                <a:cubicBezTo>
                  <a:pt x="27" y="146"/>
                  <a:pt x="27" y="146"/>
                  <a:pt x="27"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7" y="0"/>
                </a:cubicBezTo>
                <a:cubicBezTo>
                  <a:pt x="118" y="0"/>
                  <a:pt x="118" y="0"/>
                  <a:pt x="118" y="0"/>
                </a:cubicBezTo>
                <a:cubicBezTo>
                  <a:pt x="126" y="0"/>
                  <a:pt x="132" y="3"/>
                  <a:pt x="138" y="8"/>
                </a:cubicBezTo>
                <a:cubicBezTo>
                  <a:pt x="143" y="14"/>
                  <a:pt x="145" y="20"/>
                  <a:pt x="145" y="28"/>
                </a:cubicBezTo>
                <a:close/>
                <a:moveTo>
                  <a:pt x="65" y="61"/>
                </a:moveTo>
                <a:cubicBezTo>
                  <a:pt x="65" y="60"/>
                  <a:pt x="61" y="53"/>
                  <a:pt x="53" y="40"/>
                </a:cubicBezTo>
                <a:cubicBezTo>
                  <a:pt x="52" y="37"/>
                  <a:pt x="50" y="36"/>
                  <a:pt x="48" y="36"/>
                </a:cubicBezTo>
                <a:cubicBezTo>
                  <a:pt x="31" y="36"/>
                  <a:pt x="31" y="36"/>
                  <a:pt x="31" y="36"/>
                </a:cubicBezTo>
                <a:cubicBezTo>
                  <a:pt x="30" y="36"/>
                  <a:pt x="29" y="37"/>
                  <a:pt x="28" y="37"/>
                </a:cubicBezTo>
                <a:cubicBezTo>
                  <a:pt x="28" y="38"/>
                  <a:pt x="28" y="39"/>
                  <a:pt x="28" y="40"/>
                </a:cubicBezTo>
                <a:cubicBezTo>
                  <a:pt x="40" y="61"/>
                  <a:pt x="40" y="61"/>
                  <a:pt x="40" y="61"/>
                </a:cubicBezTo>
                <a:cubicBezTo>
                  <a:pt x="40" y="61"/>
                  <a:pt x="40" y="61"/>
                  <a:pt x="40" y="61"/>
                </a:cubicBezTo>
                <a:cubicBezTo>
                  <a:pt x="22" y="93"/>
                  <a:pt x="22" y="93"/>
                  <a:pt x="22" y="93"/>
                </a:cubicBezTo>
                <a:cubicBezTo>
                  <a:pt x="21" y="94"/>
                  <a:pt x="21" y="95"/>
                  <a:pt x="22" y="96"/>
                </a:cubicBezTo>
                <a:cubicBezTo>
                  <a:pt x="22" y="97"/>
                  <a:pt x="23" y="97"/>
                  <a:pt x="24" y="97"/>
                </a:cubicBezTo>
                <a:cubicBezTo>
                  <a:pt x="41" y="97"/>
                  <a:pt x="41" y="97"/>
                  <a:pt x="41" y="97"/>
                </a:cubicBezTo>
                <a:cubicBezTo>
                  <a:pt x="43" y="97"/>
                  <a:pt x="45" y="96"/>
                  <a:pt x="46" y="94"/>
                </a:cubicBezTo>
                <a:lnTo>
                  <a:pt x="65" y="61"/>
                </a:lnTo>
                <a:close/>
                <a:moveTo>
                  <a:pt x="124" y="14"/>
                </a:moveTo>
                <a:cubicBezTo>
                  <a:pt x="124" y="13"/>
                  <a:pt x="123" y="12"/>
                  <a:pt x="122" y="12"/>
                </a:cubicBezTo>
                <a:cubicBezTo>
                  <a:pt x="104" y="12"/>
                  <a:pt x="104" y="12"/>
                  <a:pt x="104" y="12"/>
                </a:cubicBezTo>
                <a:cubicBezTo>
                  <a:pt x="102" y="12"/>
                  <a:pt x="101" y="14"/>
                  <a:pt x="99" y="16"/>
                </a:cubicBezTo>
                <a:cubicBezTo>
                  <a:pt x="61" y="85"/>
                  <a:pt x="61" y="85"/>
                  <a:pt x="61" y="85"/>
                </a:cubicBezTo>
                <a:cubicBezTo>
                  <a:pt x="61" y="85"/>
                  <a:pt x="69" y="100"/>
                  <a:pt x="85" y="130"/>
                </a:cubicBezTo>
                <a:cubicBezTo>
                  <a:pt x="87" y="132"/>
                  <a:pt x="88" y="133"/>
                  <a:pt x="90" y="133"/>
                </a:cubicBezTo>
                <a:cubicBezTo>
                  <a:pt x="108" y="133"/>
                  <a:pt x="108" y="133"/>
                  <a:pt x="108" y="133"/>
                </a:cubicBezTo>
                <a:cubicBezTo>
                  <a:pt x="109" y="133"/>
                  <a:pt x="110" y="133"/>
                  <a:pt x="110" y="132"/>
                </a:cubicBezTo>
                <a:cubicBezTo>
                  <a:pt x="111" y="131"/>
                  <a:pt x="111" y="131"/>
                  <a:pt x="110" y="130"/>
                </a:cubicBezTo>
                <a:cubicBezTo>
                  <a:pt x="85" y="85"/>
                  <a:pt x="85" y="85"/>
                  <a:pt x="85" y="85"/>
                </a:cubicBezTo>
                <a:cubicBezTo>
                  <a:pt x="85" y="85"/>
                  <a:pt x="85" y="85"/>
                  <a:pt x="85" y="85"/>
                </a:cubicBezTo>
                <a:cubicBezTo>
                  <a:pt x="124" y="16"/>
                  <a:pt x="124" y="16"/>
                  <a:pt x="124" y="16"/>
                </a:cubicBezTo>
                <a:cubicBezTo>
                  <a:pt x="125" y="15"/>
                  <a:pt x="125" y="14"/>
                  <a:pt x="124" y="1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0" name="Freeform 331"/>
          <p:cNvSpPr>
            <a:spLocks noEditPoints="1"/>
          </p:cNvSpPr>
          <p:nvPr/>
        </p:nvSpPr>
        <p:spPr bwMode="auto">
          <a:xfrm>
            <a:off x="3686447" y="5393920"/>
            <a:ext cx="233094" cy="168577"/>
          </a:xfrm>
          <a:custGeom>
            <a:avLst/>
            <a:gdLst>
              <a:gd name="T0" fmla="*/ 169 w 169"/>
              <a:gd name="T1" fmla="*/ 47 h 121"/>
              <a:gd name="T2" fmla="*/ 169 w 169"/>
              <a:gd name="T3" fmla="*/ 61 h 121"/>
              <a:gd name="T4" fmla="*/ 169 w 169"/>
              <a:gd name="T5" fmla="*/ 75 h 121"/>
              <a:gd name="T6" fmla="*/ 168 w 169"/>
              <a:gd name="T7" fmla="*/ 88 h 121"/>
              <a:gd name="T8" fmla="*/ 166 w 169"/>
              <a:gd name="T9" fmla="*/ 102 h 121"/>
              <a:gd name="T10" fmla="*/ 160 w 169"/>
              <a:gd name="T11" fmla="*/ 114 h 121"/>
              <a:gd name="T12" fmla="*/ 148 w 169"/>
              <a:gd name="T13" fmla="*/ 119 h 121"/>
              <a:gd name="T14" fmla="*/ 85 w 169"/>
              <a:gd name="T15" fmla="*/ 121 h 121"/>
              <a:gd name="T16" fmla="*/ 21 w 169"/>
              <a:gd name="T17" fmla="*/ 119 h 121"/>
              <a:gd name="T18" fmla="*/ 9 w 169"/>
              <a:gd name="T19" fmla="*/ 114 h 121"/>
              <a:gd name="T20" fmla="*/ 3 w 169"/>
              <a:gd name="T21" fmla="*/ 102 h 121"/>
              <a:gd name="T22" fmla="*/ 1 w 169"/>
              <a:gd name="T23" fmla="*/ 88 h 121"/>
              <a:gd name="T24" fmla="*/ 0 w 169"/>
              <a:gd name="T25" fmla="*/ 75 h 121"/>
              <a:gd name="T26" fmla="*/ 0 w 169"/>
              <a:gd name="T27" fmla="*/ 61 h 121"/>
              <a:gd name="T28" fmla="*/ 0 w 169"/>
              <a:gd name="T29" fmla="*/ 47 h 121"/>
              <a:gd name="T30" fmla="*/ 1 w 169"/>
              <a:gd name="T31" fmla="*/ 34 h 121"/>
              <a:gd name="T32" fmla="*/ 3 w 169"/>
              <a:gd name="T33" fmla="*/ 20 h 121"/>
              <a:gd name="T34" fmla="*/ 9 w 169"/>
              <a:gd name="T35" fmla="*/ 8 h 121"/>
              <a:gd name="T36" fmla="*/ 21 w 169"/>
              <a:gd name="T37" fmla="*/ 3 h 121"/>
              <a:gd name="T38" fmla="*/ 85 w 169"/>
              <a:gd name="T39" fmla="*/ 0 h 121"/>
              <a:gd name="T40" fmla="*/ 148 w 169"/>
              <a:gd name="T41" fmla="*/ 3 h 121"/>
              <a:gd name="T42" fmla="*/ 160 w 169"/>
              <a:gd name="T43" fmla="*/ 8 h 121"/>
              <a:gd name="T44" fmla="*/ 166 w 169"/>
              <a:gd name="T45" fmla="*/ 20 h 121"/>
              <a:gd name="T46" fmla="*/ 168 w 169"/>
              <a:gd name="T47" fmla="*/ 34 h 121"/>
              <a:gd name="T48" fmla="*/ 169 w 169"/>
              <a:gd name="T49" fmla="*/ 47 h 121"/>
              <a:gd name="T50" fmla="*/ 121 w 169"/>
              <a:gd name="T51" fmla="*/ 61 h 121"/>
              <a:gd name="T52" fmla="*/ 118 w 169"/>
              <a:gd name="T53" fmla="*/ 56 h 121"/>
              <a:gd name="T54" fmla="*/ 70 w 169"/>
              <a:gd name="T55" fmla="*/ 26 h 121"/>
              <a:gd name="T56" fmla="*/ 63 w 169"/>
              <a:gd name="T57" fmla="*/ 25 h 121"/>
              <a:gd name="T58" fmla="*/ 60 w 169"/>
              <a:gd name="T59" fmla="*/ 31 h 121"/>
              <a:gd name="T60" fmla="*/ 60 w 169"/>
              <a:gd name="T61" fmla="*/ 91 h 121"/>
              <a:gd name="T62" fmla="*/ 63 w 169"/>
              <a:gd name="T63" fmla="*/ 96 h 121"/>
              <a:gd name="T64" fmla="*/ 66 w 169"/>
              <a:gd name="T65" fmla="*/ 97 h 121"/>
              <a:gd name="T66" fmla="*/ 70 w 169"/>
              <a:gd name="T67" fmla="*/ 96 h 121"/>
              <a:gd name="T68" fmla="*/ 118 w 169"/>
              <a:gd name="T69" fmla="*/ 66 h 121"/>
              <a:gd name="T70" fmla="*/ 121 w 169"/>
              <a:gd name="T71"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9" h="121">
                <a:moveTo>
                  <a:pt x="169" y="47"/>
                </a:moveTo>
                <a:cubicBezTo>
                  <a:pt x="169" y="50"/>
                  <a:pt x="169" y="55"/>
                  <a:pt x="169" y="61"/>
                </a:cubicBezTo>
                <a:cubicBezTo>
                  <a:pt x="169" y="67"/>
                  <a:pt x="169" y="72"/>
                  <a:pt x="169" y="75"/>
                </a:cubicBezTo>
                <a:cubicBezTo>
                  <a:pt x="169" y="79"/>
                  <a:pt x="169" y="83"/>
                  <a:pt x="168" y="88"/>
                </a:cubicBezTo>
                <a:cubicBezTo>
                  <a:pt x="168" y="93"/>
                  <a:pt x="167" y="98"/>
                  <a:pt x="166" y="102"/>
                </a:cubicBezTo>
                <a:cubicBezTo>
                  <a:pt x="165" y="107"/>
                  <a:pt x="163" y="110"/>
                  <a:pt x="160" y="114"/>
                </a:cubicBezTo>
                <a:cubicBezTo>
                  <a:pt x="156" y="117"/>
                  <a:pt x="152" y="119"/>
                  <a:pt x="148" y="119"/>
                </a:cubicBezTo>
                <a:cubicBezTo>
                  <a:pt x="134" y="121"/>
                  <a:pt x="113" y="121"/>
                  <a:pt x="85" y="121"/>
                </a:cubicBezTo>
                <a:cubicBezTo>
                  <a:pt x="56" y="121"/>
                  <a:pt x="35" y="121"/>
                  <a:pt x="21" y="119"/>
                </a:cubicBezTo>
                <a:cubicBezTo>
                  <a:pt x="17" y="119"/>
                  <a:pt x="13" y="117"/>
                  <a:pt x="9" y="114"/>
                </a:cubicBezTo>
                <a:cubicBezTo>
                  <a:pt x="6" y="110"/>
                  <a:pt x="4" y="107"/>
                  <a:pt x="3" y="102"/>
                </a:cubicBezTo>
                <a:cubicBezTo>
                  <a:pt x="2" y="98"/>
                  <a:pt x="1" y="93"/>
                  <a:pt x="1" y="88"/>
                </a:cubicBezTo>
                <a:cubicBezTo>
                  <a:pt x="0" y="83"/>
                  <a:pt x="0" y="79"/>
                  <a:pt x="0" y="75"/>
                </a:cubicBezTo>
                <a:cubicBezTo>
                  <a:pt x="0" y="72"/>
                  <a:pt x="0" y="67"/>
                  <a:pt x="0" y="61"/>
                </a:cubicBezTo>
                <a:cubicBezTo>
                  <a:pt x="0" y="55"/>
                  <a:pt x="0" y="50"/>
                  <a:pt x="0" y="47"/>
                </a:cubicBezTo>
                <a:cubicBezTo>
                  <a:pt x="0" y="43"/>
                  <a:pt x="0" y="39"/>
                  <a:pt x="1" y="34"/>
                </a:cubicBezTo>
                <a:cubicBezTo>
                  <a:pt x="1" y="29"/>
                  <a:pt x="2" y="24"/>
                  <a:pt x="3" y="20"/>
                </a:cubicBezTo>
                <a:cubicBezTo>
                  <a:pt x="4" y="15"/>
                  <a:pt x="6" y="11"/>
                  <a:pt x="9" y="8"/>
                </a:cubicBezTo>
                <a:cubicBezTo>
                  <a:pt x="13" y="5"/>
                  <a:pt x="17" y="3"/>
                  <a:pt x="21" y="3"/>
                </a:cubicBezTo>
                <a:cubicBezTo>
                  <a:pt x="35" y="1"/>
                  <a:pt x="56" y="0"/>
                  <a:pt x="85" y="0"/>
                </a:cubicBezTo>
                <a:cubicBezTo>
                  <a:pt x="113" y="0"/>
                  <a:pt x="134" y="1"/>
                  <a:pt x="148" y="3"/>
                </a:cubicBezTo>
                <a:cubicBezTo>
                  <a:pt x="152" y="3"/>
                  <a:pt x="156" y="5"/>
                  <a:pt x="160" y="8"/>
                </a:cubicBezTo>
                <a:cubicBezTo>
                  <a:pt x="163" y="11"/>
                  <a:pt x="165" y="15"/>
                  <a:pt x="166" y="20"/>
                </a:cubicBezTo>
                <a:cubicBezTo>
                  <a:pt x="167" y="24"/>
                  <a:pt x="168" y="29"/>
                  <a:pt x="168" y="34"/>
                </a:cubicBezTo>
                <a:cubicBezTo>
                  <a:pt x="169" y="39"/>
                  <a:pt x="169" y="43"/>
                  <a:pt x="169" y="47"/>
                </a:cubicBezTo>
                <a:close/>
                <a:moveTo>
                  <a:pt x="121" y="61"/>
                </a:moveTo>
                <a:cubicBezTo>
                  <a:pt x="121" y="59"/>
                  <a:pt x="120" y="57"/>
                  <a:pt x="118" y="56"/>
                </a:cubicBezTo>
                <a:cubicBezTo>
                  <a:pt x="70" y="26"/>
                  <a:pt x="70" y="26"/>
                  <a:pt x="70" y="26"/>
                </a:cubicBezTo>
                <a:cubicBezTo>
                  <a:pt x="68" y="24"/>
                  <a:pt x="66" y="24"/>
                  <a:pt x="63" y="25"/>
                </a:cubicBezTo>
                <a:cubicBezTo>
                  <a:pt x="61" y="27"/>
                  <a:pt x="60" y="28"/>
                  <a:pt x="60" y="31"/>
                </a:cubicBezTo>
                <a:cubicBezTo>
                  <a:pt x="60" y="91"/>
                  <a:pt x="60" y="91"/>
                  <a:pt x="60" y="91"/>
                </a:cubicBezTo>
                <a:cubicBezTo>
                  <a:pt x="60" y="94"/>
                  <a:pt x="61" y="95"/>
                  <a:pt x="63" y="96"/>
                </a:cubicBezTo>
                <a:cubicBezTo>
                  <a:pt x="64" y="97"/>
                  <a:pt x="65" y="97"/>
                  <a:pt x="66" y="97"/>
                </a:cubicBezTo>
                <a:cubicBezTo>
                  <a:pt x="68" y="97"/>
                  <a:pt x="69" y="97"/>
                  <a:pt x="70" y="96"/>
                </a:cubicBezTo>
                <a:cubicBezTo>
                  <a:pt x="118" y="66"/>
                  <a:pt x="118" y="66"/>
                  <a:pt x="118" y="66"/>
                </a:cubicBezTo>
                <a:cubicBezTo>
                  <a:pt x="120" y="65"/>
                  <a:pt x="121" y="63"/>
                  <a:pt x="121" y="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1" name="Freeform 332"/>
          <p:cNvSpPr>
            <a:spLocks noEditPoints="1"/>
          </p:cNvSpPr>
          <p:nvPr/>
        </p:nvSpPr>
        <p:spPr bwMode="auto">
          <a:xfrm>
            <a:off x="3990302" y="5377271"/>
            <a:ext cx="216445" cy="201877"/>
          </a:xfrm>
          <a:custGeom>
            <a:avLst/>
            <a:gdLst>
              <a:gd name="T0" fmla="*/ 31 w 104"/>
              <a:gd name="T1" fmla="*/ 0 h 97"/>
              <a:gd name="T2" fmla="*/ 52 w 104"/>
              <a:gd name="T3" fmla="*/ 18 h 97"/>
              <a:gd name="T4" fmla="*/ 21 w 104"/>
              <a:gd name="T5" fmla="*/ 37 h 97"/>
              <a:gd name="T6" fmla="*/ 0 w 104"/>
              <a:gd name="T7" fmla="*/ 20 h 97"/>
              <a:gd name="T8" fmla="*/ 31 w 104"/>
              <a:gd name="T9" fmla="*/ 0 h 97"/>
              <a:gd name="T10" fmla="*/ 21 w 104"/>
              <a:gd name="T11" fmla="*/ 37 h 97"/>
              <a:gd name="T12" fmla="*/ 52 w 104"/>
              <a:gd name="T13" fmla="*/ 56 h 97"/>
              <a:gd name="T14" fmla="*/ 31 w 104"/>
              <a:gd name="T15" fmla="*/ 74 h 97"/>
              <a:gd name="T16" fmla="*/ 0 w 104"/>
              <a:gd name="T17" fmla="*/ 54 h 97"/>
              <a:gd name="T18" fmla="*/ 21 w 104"/>
              <a:gd name="T19" fmla="*/ 37 h 97"/>
              <a:gd name="T20" fmla="*/ 83 w 104"/>
              <a:gd name="T21" fmla="*/ 72 h 97"/>
              <a:gd name="T22" fmla="*/ 83 w 104"/>
              <a:gd name="T23" fmla="*/ 79 h 97"/>
              <a:gd name="T24" fmla="*/ 52 w 104"/>
              <a:gd name="T25" fmla="*/ 97 h 97"/>
              <a:gd name="T26" fmla="*/ 52 w 104"/>
              <a:gd name="T27" fmla="*/ 97 h 97"/>
              <a:gd name="T28" fmla="*/ 52 w 104"/>
              <a:gd name="T29" fmla="*/ 97 h 97"/>
              <a:gd name="T30" fmla="*/ 52 w 104"/>
              <a:gd name="T31" fmla="*/ 97 h 97"/>
              <a:gd name="T32" fmla="*/ 52 w 104"/>
              <a:gd name="T33" fmla="*/ 97 h 97"/>
              <a:gd name="T34" fmla="*/ 21 w 104"/>
              <a:gd name="T35" fmla="*/ 79 h 97"/>
              <a:gd name="T36" fmla="*/ 21 w 104"/>
              <a:gd name="T37" fmla="*/ 72 h 97"/>
              <a:gd name="T38" fmla="*/ 31 w 104"/>
              <a:gd name="T39" fmla="*/ 78 h 97"/>
              <a:gd name="T40" fmla="*/ 52 w 104"/>
              <a:gd name="T41" fmla="*/ 60 h 97"/>
              <a:gd name="T42" fmla="*/ 52 w 104"/>
              <a:gd name="T43" fmla="*/ 60 h 97"/>
              <a:gd name="T44" fmla="*/ 52 w 104"/>
              <a:gd name="T45" fmla="*/ 60 h 97"/>
              <a:gd name="T46" fmla="*/ 52 w 104"/>
              <a:gd name="T47" fmla="*/ 60 h 97"/>
              <a:gd name="T48" fmla="*/ 52 w 104"/>
              <a:gd name="T49" fmla="*/ 60 h 97"/>
              <a:gd name="T50" fmla="*/ 74 w 104"/>
              <a:gd name="T51" fmla="*/ 78 h 97"/>
              <a:gd name="T52" fmla="*/ 83 w 104"/>
              <a:gd name="T53" fmla="*/ 72 h 97"/>
              <a:gd name="T54" fmla="*/ 74 w 104"/>
              <a:gd name="T55" fmla="*/ 0 h 97"/>
              <a:gd name="T56" fmla="*/ 104 w 104"/>
              <a:gd name="T57" fmla="*/ 20 h 97"/>
              <a:gd name="T58" fmla="*/ 83 w 104"/>
              <a:gd name="T59" fmla="*/ 37 h 97"/>
              <a:gd name="T60" fmla="*/ 52 w 104"/>
              <a:gd name="T61" fmla="*/ 18 h 97"/>
              <a:gd name="T62" fmla="*/ 74 w 104"/>
              <a:gd name="T63" fmla="*/ 0 h 97"/>
              <a:gd name="T64" fmla="*/ 83 w 104"/>
              <a:gd name="T65" fmla="*/ 37 h 97"/>
              <a:gd name="T66" fmla="*/ 104 w 104"/>
              <a:gd name="T67" fmla="*/ 54 h 97"/>
              <a:gd name="T68" fmla="*/ 74 w 104"/>
              <a:gd name="T69" fmla="*/ 74 h 97"/>
              <a:gd name="T70" fmla="*/ 52 w 104"/>
              <a:gd name="T71" fmla="*/ 56 h 97"/>
              <a:gd name="T72" fmla="*/ 83 w 104"/>
              <a:gd name="T73"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97">
                <a:moveTo>
                  <a:pt x="31" y="0"/>
                </a:moveTo>
                <a:lnTo>
                  <a:pt x="52" y="18"/>
                </a:lnTo>
                <a:lnTo>
                  <a:pt x="21" y="37"/>
                </a:lnTo>
                <a:lnTo>
                  <a:pt x="0" y="20"/>
                </a:lnTo>
                <a:lnTo>
                  <a:pt x="31" y="0"/>
                </a:lnTo>
                <a:close/>
                <a:moveTo>
                  <a:pt x="21" y="37"/>
                </a:moveTo>
                <a:lnTo>
                  <a:pt x="52" y="56"/>
                </a:lnTo>
                <a:lnTo>
                  <a:pt x="31" y="74"/>
                </a:lnTo>
                <a:lnTo>
                  <a:pt x="0" y="54"/>
                </a:lnTo>
                <a:lnTo>
                  <a:pt x="21" y="37"/>
                </a:lnTo>
                <a:close/>
                <a:moveTo>
                  <a:pt x="83" y="72"/>
                </a:moveTo>
                <a:lnTo>
                  <a:pt x="83" y="79"/>
                </a:lnTo>
                <a:lnTo>
                  <a:pt x="52" y="97"/>
                </a:lnTo>
                <a:lnTo>
                  <a:pt x="52" y="97"/>
                </a:lnTo>
                <a:lnTo>
                  <a:pt x="52" y="97"/>
                </a:lnTo>
                <a:lnTo>
                  <a:pt x="52" y="97"/>
                </a:lnTo>
                <a:lnTo>
                  <a:pt x="52" y="97"/>
                </a:lnTo>
                <a:lnTo>
                  <a:pt x="21" y="79"/>
                </a:lnTo>
                <a:lnTo>
                  <a:pt x="21" y="72"/>
                </a:lnTo>
                <a:lnTo>
                  <a:pt x="31" y="78"/>
                </a:lnTo>
                <a:lnTo>
                  <a:pt x="52" y="60"/>
                </a:lnTo>
                <a:lnTo>
                  <a:pt x="52" y="60"/>
                </a:lnTo>
                <a:lnTo>
                  <a:pt x="52" y="60"/>
                </a:lnTo>
                <a:lnTo>
                  <a:pt x="52" y="60"/>
                </a:lnTo>
                <a:lnTo>
                  <a:pt x="52" y="60"/>
                </a:lnTo>
                <a:lnTo>
                  <a:pt x="74" y="78"/>
                </a:lnTo>
                <a:lnTo>
                  <a:pt x="83" y="72"/>
                </a:lnTo>
                <a:close/>
                <a:moveTo>
                  <a:pt x="74" y="0"/>
                </a:moveTo>
                <a:lnTo>
                  <a:pt x="104" y="20"/>
                </a:lnTo>
                <a:lnTo>
                  <a:pt x="83" y="37"/>
                </a:lnTo>
                <a:lnTo>
                  <a:pt x="52" y="18"/>
                </a:lnTo>
                <a:lnTo>
                  <a:pt x="74" y="0"/>
                </a:lnTo>
                <a:close/>
                <a:moveTo>
                  <a:pt x="83" y="37"/>
                </a:moveTo>
                <a:lnTo>
                  <a:pt x="104" y="54"/>
                </a:lnTo>
                <a:lnTo>
                  <a:pt x="74" y="74"/>
                </a:lnTo>
                <a:lnTo>
                  <a:pt x="52" y="56"/>
                </a:lnTo>
                <a:lnTo>
                  <a:pt x="83" y="3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2" name="Freeform 333"/>
          <p:cNvSpPr>
            <a:spLocks noEditPoints="1"/>
          </p:cNvSpPr>
          <p:nvPr/>
        </p:nvSpPr>
        <p:spPr bwMode="auto">
          <a:xfrm>
            <a:off x="4275425" y="5360621"/>
            <a:ext cx="185228" cy="235176"/>
          </a:xfrm>
          <a:custGeom>
            <a:avLst/>
            <a:gdLst>
              <a:gd name="T0" fmla="*/ 74 w 89"/>
              <a:gd name="T1" fmla="*/ 67 h 113"/>
              <a:gd name="T2" fmla="*/ 74 w 89"/>
              <a:gd name="T3" fmla="*/ 111 h 113"/>
              <a:gd name="T4" fmla="*/ 74 w 89"/>
              <a:gd name="T5" fmla="*/ 113 h 113"/>
              <a:gd name="T6" fmla="*/ 74 w 89"/>
              <a:gd name="T7" fmla="*/ 113 h 113"/>
              <a:gd name="T8" fmla="*/ 3 w 89"/>
              <a:gd name="T9" fmla="*/ 113 h 113"/>
              <a:gd name="T10" fmla="*/ 0 w 89"/>
              <a:gd name="T11" fmla="*/ 113 h 113"/>
              <a:gd name="T12" fmla="*/ 0 w 89"/>
              <a:gd name="T13" fmla="*/ 113 h 113"/>
              <a:gd name="T14" fmla="*/ 0 w 89"/>
              <a:gd name="T15" fmla="*/ 67 h 113"/>
              <a:gd name="T16" fmla="*/ 8 w 89"/>
              <a:gd name="T17" fmla="*/ 67 h 113"/>
              <a:gd name="T18" fmla="*/ 8 w 89"/>
              <a:gd name="T19" fmla="*/ 105 h 113"/>
              <a:gd name="T20" fmla="*/ 66 w 89"/>
              <a:gd name="T21" fmla="*/ 105 h 113"/>
              <a:gd name="T22" fmla="*/ 66 w 89"/>
              <a:gd name="T23" fmla="*/ 67 h 113"/>
              <a:gd name="T24" fmla="*/ 74 w 89"/>
              <a:gd name="T25" fmla="*/ 67 h 113"/>
              <a:gd name="T26" fmla="*/ 59 w 89"/>
              <a:gd name="T27" fmla="*/ 89 h 113"/>
              <a:gd name="T28" fmla="*/ 59 w 89"/>
              <a:gd name="T29" fmla="*/ 98 h 113"/>
              <a:gd name="T30" fmla="*/ 14 w 89"/>
              <a:gd name="T31" fmla="*/ 98 h 113"/>
              <a:gd name="T32" fmla="*/ 14 w 89"/>
              <a:gd name="T33" fmla="*/ 89 h 113"/>
              <a:gd name="T34" fmla="*/ 59 w 89"/>
              <a:gd name="T35" fmla="*/ 89 h 113"/>
              <a:gd name="T36" fmla="*/ 16 w 89"/>
              <a:gd name="T37" fmla="*/ 72 h 113"/>
              <a:gd name="T38" fmla="*/ 60 w 89"/>
              <a:gd name="T39" fmla="*/ 76 h 113"/>
              <a:gd name="T40" fmla="*/ 59 w 89"/>
              <a:gd name="T41" fmla="*/ 86 h 113"/>
              <a:gd name="T42" fmla="*/ 15 w 89"/>
              <a:gd name="T43" fmla="*/ 81 h 113"/>
              <a:gd name="T44" fmla="*/ 16 w 89"/>
              <a:gd name="T45" fmla="*/ 72 h 113"/>
              <a:gd name="T46" fmla="*/ 20 w 89"/>
              <a:gd name="T47" fmla="*/ 52 h 113"/>
              <a:gd name="T48" fmla="*/ 63 w 89"/>
              <a:gd name="T49" fmla="*/ 64 h 113"/>
              <a:gd name="T50" fmla="*/ 60 w 89"/>
              <a:gd name="T51" fmla="*/ 73 h 113"/>
              <a:gd name="T52" fmla="*/ 18 w 89"/>
              <a:gd name="T53" fmla="*/ 62 h 113"/>
              <a:gd name="T54" fmla="*/ 20 w 89"/>
              <a:gd name="T55" fmla="*/ 52 h 113"/>
              <a:gd name="T56" fmla="*/ 30 w 89"/>
              <a:gd name="T57" fmla="*/ 30 h 113"/>
              <a:gd name="T58" fmla="*/ 68 w 89"/>
              <a:gd name="T59" fmla="*/ 53 h 113"/>
              <a:gd name="T60" fmla="*/ 63 w 89"/>
              <a:gd name="T61" fmla="*/ 62 h 113"/>
              <a:gd name="T62" fmla="*/ 26 w 89"/>
              <a:gd name="T63" fmla="*/ 39 h 113"/>
              <a:gd name="T64" fmla="*/ 30 w 89"/>
              <a:gd name="T65" fmla="*/ 30 h 113"/>
              <a:gd name="T66" fmla="*/ 53 w 89"/>
              <a:gd name="T67" fmla="*/ 10 h 113"/>
              <a:gd name="T68" fmla="*/ 78 w 89"/>
              <a:gd name="T69" fmla="*/ 46 h 113"/>
              <a:gd name="T70" fmla="*/ 70 w 89"/>
              <a:gd name="T71" fmla="*/ 52 h 113"/>
              <a:gd name="T72" fmla="*/ 45 w 89"/>
              <a:gd name="T73" fmla="*/ 15 h 113"/>
              <a:gd name="T74" fmla="*/ 53 w 89"/>
              <a:gd name="T75" fmla="*/ 10 h 113"/>
              <a:gd name="T76" fmla="*/ 81 w 89"/>
              <a:gd name="T77" fmla="*/ 0 h 113"/>
              <a:gd name="T78" fmla="*/ 89 w 89"/>
              <a:gd name="T79" fmla="*/ 44 h 113"/>
              <a:gd name="T80" fmla="*/ 79 w 89"/>
              <a:gd name="T81" fmla="*/ 46 h 113"/>
              <a:gd name="T82" fmla="*/ 72 w 89"/>
              <a:gd name="T83" fmla="*/ 2 h 113"/>
              <a:gd name="T84" fmla="*/ 81 w 89"/>
              <a:gd name="T8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13">
                <a:moveTo>
                  <a:pt x="74" y="67"/>
                </a:moveTo>
                <a:lnTo>
                  <a:pt x="74" y="111"/>
                </a:lnTo>
                <a:lnTo>
                  <a:pt x="74" y="113"/>
                </a:lnTo>
                <a:lnTo>
                  <a:pt x="74" y="113"/>
                </a:lnTo>
                <a:lnTo>
                  <a:pt x="3" y="113"/>
                </a:lnTo>
                <a:lnTo>
                  <a:pt x="0" y="113"/>
                </a:lnTo>
                <a:lnTo>
                  <a:pt x="0" y="113"/>
                </a:lnTo>
                <a:lnTo>
                  <a:pt x="0" y="67"/>
                </a:lnTo>
                <a:lnTo>
                  <a:pt x="8" y="67"/>
                </a:lnTo>
                <a:lnTo>
                  <a:pt x="8" y="105"/>
                </a:lnTo>
                <a:lnTo>
                  <a:pt x="66" y="105"/>
                </a:lnTo>
                <a:lnTo>
                  <a:pt x="66" y="67"/>
                </a:lnTo>
                <a:lnTo>
                  <a:pt x="74" y="67"/>
                </a:lnTo>
                <a:close/>
                <a:moveTo>
                  <a:pt x="59" y="89"/>
                </a:moveTo>
                <a:lnTo>
                  <a:pt x="59" y="98"/>
                </a:lnTo>
                <a:lnTo>
                  <a:pt x="14" y="98"/>
                </a:lnTo>
                <a:lnTo>
                  <a:pt x="14" y="89"/>
                </a:lnTo>
                <a:lnTo>
                  <a:pt x="59" y="89"/>
                </a:lnTo>
                <a:close/>
                <a:moveTo>
                  <a:pt x="16" y="72"/>
                </a:moveTo>
                <a:lnTo>
                  <a:pt x="60" y="76"/>
                </a:lnTo>
                <a:lnTo>
                  <a:pt x="59" y="86"/>
                </a:lnTo>
                <a:lnTo>
                  <a:pt x="15" y="81"/>
                </a:lnTo>
                <a:lnTo>
                  <a:pt x="16" y="72"/>
                </a:lnTo>
                <a:close/>
                <a:moveTo>
                  <a:pt x="20" y="52"/>
                </a:moveTo>
                <a:lnTo>
                  <a:pt x="63" y="64"/>
                </a:lnTo>
                <a:lnTo>
                  <a:pt x="60" y="73"/>
                </a:lnTo>
                <a:lnTo>
                  <a:pt x="18" y="62"/>
                </a:lnTo>
                <a:lnTo>
                  <a:pt x="20" y="52"/>
                </a:lnTo>
                <a:close/>
                <a:moveTo>
                  <a:pt x="30" y="30"/>
                </a:moveTo>
                <a:lnTo>
                  <a:pt x="68" y="53"/>
                </a:lnTo>
                <a:lnTo>
                  <a:pt x="63" y="62"/>
                </a:lnTo>
                <a:lnTo>
                  <a:pt x="26" y="39"/>
                </a:lnTo>
                <a:lnTo>
                  <a:pt x="30" y="30"/>
                </a:lnTo>
                <a:close/>
                <a:moveTo>
                  <a:pt x="53" y="10"/>
                </a:moveTo>
                <a:lnTo>
                  <a:pt x="78" y="46"/>
                </a:lnTo>
                <a:lnTo>
                  <a:pt x="70" y="52"/>
                </a:lnTo>
                <a:lnTo>
                  <a:pt x="45" y="15"/>
                </a:lnTo>
                <a:lnTo>
                  <a:pt x="53" y="10"/>
                </a:lnTo>
                <a:close/>
                <a:moveTo>
                  <a:pt x="81" y="0"/>
                </a:moveTo>
                <a:lnTo>
                  <a:pt x="89" y="44"/>
                </a:lnTo>
                <a:lnTo>
                  <a:pt x="79" y="46"/>
                </a:lnTo>
                <a:lnTo>
                  <a:pt x="72" y="2"/>
                </a:lnTo>
                <a:lnTo>
                  <a:pt x="81" y="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3" name="Freeform 334"/>
          <p:cNvSpPr>
            <a:spLocks noEditPoints="1"/>
          </p:cNvSpPr>
          <p:nvPr/>
        </p:nvSpPr>
        <p:spPr bwMode="auto">
          <a:xfrm>
            <a:off x="4521008" y="5377271"/>
            <a:ext cx="201877" cy="201877"/>
          </a:xfrm>
          <a:custGeom>
            <a:avLst/>
            <a:gdLst>
              <a:gd name="T0" fmla="*/ 145 w 145"/>
              <a:gd name="T1" fmla="*/ 19 h 146"/>
              <a:gd name="T2" fmla="*/ 145 w 145"/>
              <a:gd name="T3" fmla="*/ 127 h 146"/>
              <a:gd name="T4" fmla="*/ 139 w 145"/>
              <a:gd name="T5" fmla="*/ 140 h 146"/>
              <a:gd name="T6" fmla="*/ 126 w 145"/>
              <a:gd name="T7" fmla="*/ 146 h 146"/>
              <a:gd name="T8" fmla="*/ 18 w 145"/>
              <a:gd name="T9" fmla="*/ 146 h 146"/>
              <a:gd name="T10" fmla="*/ 5 w 145"/>
              <a:gd name="T11" fmla="*/ 140 h 146"/>
              <a:gd name="T12" fmla="*/ 0 w 145"/>
              <a:gd name="T13" fmla="*/ 127 h 146"/>
              <a:gd name="T14" fmla="*/ 0 w 145"/>
              <a:gd name="T15" fmla="*/ 19 h 146"/>
              <a:gd name="T16" fmla="*/ 5 w 145"/>
              <a:gd name="T17" fmla="*/ 6 h 146"/>
              <a:gd name="T18" fmla="*/ 18 w 145"/>
              <a:gd name="T19" fmla="*/ 0 h 146"/>
              <a:gd name="T20" fmla="*/ 126 w 145"/>
              <a:gd name="T21" fmla="*/ 0 h 146"/>
              <a:gd name="T22" fmla="*/ 139 w 145"/>
              <a:gd name="T23" fmla="*/ 6 h 146"/>
              <a:gd name="T24" fmla="*/ 145 w 145"/>
              <a:gd name="T25" fmla="*/ 19 h 146"/>
              <a:gd name="T26" fmla="*/ 128 w 145"/>
              <a:gd name="T27" fmla="*/ 123 h 146"/>
              <a:gd name="T28" fmla="*/ 128 w 145"/>
              <a:gd name="T29" fmla="*/ 62 h 146"/>
              <a:gd name="T30" fmla="*/ 116 w 145"/>
              <a:gd name="T31" fmla="*/ 62 h 146"/>
              <a:gd name="T32" fmla="*/ 118 w 145"/>
              <a:gd name="T33" fmla="*/ 74 h 146"/>
              <a:gd name="T34" fmla="*/ 112 w 145"/>
              <a:gd name="T35" fmla="*/ 96 h 146"/>
              <a:gd name="T36" fmla="*/ 95 w 145"/>
              <a:gd name="T37" fmla="*/ 112 h 146"/>
              <a:gd name="T38" fmla="*/ 72 w 145"/>
              <a:gd name="T39" fmla="*/ 118 h 146"/>
              <a:gd name="T40" fmla="*/ 41 w 145"/>
              <a:gd name="T41" fmla="*/ 105 h 146"/>
              <a:gd name="T42" fmla="*/ 27 w 145"/>
              <a:gd name="T43" fmla="*/ 74 h 146"/>
              <a:gd name="T44" fmla="*/ 29 w 145"/>
              <a:gd name="T45" fmla="*/ 62 h 146"/>
              <a:gd name="T46" fmla="*/ 16 w 145"/>
              <a:gd name="T47" fmla="*/ 62 h 146"/>
              <a:gd name="T48" fmla="*/ 16 w 145"/>
              <a:gd name="T49" fmla="*/ 123 h 146"/>
              <a:gd name="T50" fmla="*/ 18 w 145"/>
              <a:gd name="T51" fmla="*/ 127 h 146"/>
              <a:gd name="T52" fmla="*/ 22 w 145"/>
              <a:gd name="T53" fmla="*/ 129 h 146"/>
              <a:gd name="T54" fmla="*/ 123 w 145"/>
              <a:gd name="T55" fmla="*/ 129 h 146"/>
              <a:gd name="T56" fmla="*/ 127 w 145"/>
              <a:gd name="T57" fmla="*/ 127 h 146"/>
              <a:gd name="T58" fmla="*/ 128 w 145"/>
              <a:gd name="T59" fmla="*/ 123 h 146"/>
              <a:gd name="T60" fmla="*/ 93 w 145"/>
              <a:gd name="T61" fmla="*/ 93 h 146"/>
              <a:gd name="T62" fmla="*/ 102 w 145"/>
              <a:gd name="T63" fmla="*/ 73 h 146"/>
              <a:gd name="T64" fmla="*/ 93 w 145"/>
              <a:gd name="T65" fmla="*/ 53 h 146"/>
              <a:gd name="T66" fmla="*/ 72 w 145"/>
              <a:gd name="T67" fmla="*/ 44 h 146"/>
              <a:gd name="T68" fmla="*/ 52 w 145"/>
              <a:gd name="T69" fmla="*/ 53 h 146"/>
              <a:gd name="T70" fmla="*/ 43 w 145"/>
              <a:gd name="T71" fmla="*/ 73 h 146"/>
              <a:gd name="T72" fmla="*/ 52 w 145"/>
              <a:gd name="T73" fmla="*/ 93 h 146"/>
              <a:gd name="T74" fmla="*/ 72 w 145"/>
              <a:gd name="T75" fmla="*/ 101 h 146"/>
              <a:gd name="T76" fmla="*/ 93 w 145"/>
              <a:gd name="T77" fmla="*/ 93 h 146"/>
              <a:gd name="T78" fmla="*/ 128 w 145"/>
              <a:gd name="T79" fmla="*/ 39 h 146"/>
              <a:gd name="T80" fmla="*/ 128 w 145"/>
              <a:gd name="T81" fmla="*/ 23 h 146"/>
              <a:gd name="T82" fmla="*/ 127 w 145"/>
              <a:gd name="T83" fmla="*/ 18 h 146"/>
              <a:gd name="T84" fmla="*/ 122 w 145"/>
              <a:gd name="T85" fmla="*/ 16 h 146"/>
              <a:gd name="T86" fmla="*/ 106 w 145"/>
              <a:gd name="T87" fmla="*/ 16 h 146"/>
              <a:gd name="T88" fmla="*/ 101 w 145"/>
              <a:gd name="T89" fmla="*/ 18 h 146"/>
              <a:gd name="T90" fmla="*/ 99 w 145"/>
              <a:gd name="T91" fmla="*/ 23 h 146"/>
              <a:gd name="T92" fmla="*/ 99 w 145"/>
              <a:gd name="T93" fmla="*/ 39 h 146"/>
              <a:gd name="T94" fmla="*/ 101 w 145"/>
              <a:gd name="T95" fmla="*/ 43 h 146"/>
              <a:gd name="T96" fmla="*/ 106 w 145"/>
              <a:gd name="T97" fmla="*/ 45 h 146"/>
              <a:gd name="T98" fmla="*/ 122 w 145"/>
              <a:gd name="T99" fmla="*/ 45 h 146"/>
              <a:gd name="T100" fmla="*/ 127 w 145"/>
              <a:gd name="T101" fmla="*/ 43 h 146"/>
              <a:gd name="T102" fmla="*/ 128 w 145"/>
              <a:gd name="T103" fmla="*/ 3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5" h="146">
                <a:moveTo>
                  <a:pt x="145" y="19"/>
                </a:moveTo>
                <a:cubicBezTo>
                  <a:pt x="145" y="127"/>
                  <a:pt x="145" y="127"/>
                  <a:pt x="145" y="127"/>
                </a:cubicBezTo>
                <a:cubicBezTo>
                  <a:pt x="145" y="132"/>
                  <a:pt x="143" y="136"/>
                  <a:pt x="139" y="140"/>
                </a:cubicBezTo>
                <a:cubicBezTo>
                  <a:pt x="136" y="144"/>
                  <a:pt x="131" y="146"/>
                  <a:pt x="126" y="146"/>
                </a:cubicBezTo>
                <a:cubicBezTo>
                  <a:pt x="18" y="146"/>
                  <a:pt x="18" y="146"/>
                  <a:pt x="18" y="146"/>
                </a:cubicBezTo>
                <a:cubicBezTo>
                  <a:pt x="13" y="146"/>
                  <a:pt x="9" y="144"/>
                  <a:pt x="5" y="140"/>
                </a:cubicBezTo>
                <a:cubicBezTo>
                  <a:pt x="2" y="136"/>
                  <a:pt x="0" y="132"/>
                  <a:pt x="0" y="127"/>
                </a:cubicBezTo>
                <a:cubicBezTo>
                  <a:pt x="0" y="19"/>
                  <a:pt x="0" y="19"/>
                  <a:pt x="0" y="19"/>
                </a:cubicBezTo>
                <a:cubicBezTo>
                  <a:pt x="0" y="14"/>
                  <a:pt x="2" y="9"/>
                  <a:pt x="5" y="6"/>
                </a:cubicBezTo>
                <a:cubicBezTo>
                  <a:pt x="9" y="2"/>
                  <a:pt x="13" y="0"/>
                  <a:pt x="18" y="0"/>
                </a:cubicBezTo>
                <a:cubicBezTo>
                  <a:pt x="126" y="0"/>
                  <a:pt x="126" y="0"/>
                  <a:pt x="126" y="0"/>
                </a:cubicBezTo>
                <a:cubicBezTo>
                  <a:pt x="131" y="0"/>
                  <a:pt x="136" y="2"/>
                  <a:pt x="139" y="6"/>
                </a:cubicBezTo>
                <a:cubicBezTo>
                  <a:pt x="143" y="9"/>
                  <a:pt x="145" y="14"/>
                  <a:pt x="145" y="19"/>
                </a:cubicBezTo>
                <a:close/>
                <a:moveTo>
                  <a:pt x="128" y="123"/>
                </a:moveTo>
                <a:cubicBezTo>
                  <a:pt x="128" y="62"/>
                  <a:pt x="128" y="62"/>
                  <a:pt x="128" y="62"/>
                </a:cubicBezTo>
                <a:cubicBezTo>
                  <a:pt x="116" y="62"/>
                  <a:pt x="116" y="62"/>
                  <a:pt x="116" y="62"/>
                </a:cubicBezTo>
                <a:cubicBezTo>
                  <a:pt x="117" y="66"/>
                  <a:pt x="118" y="70"/>
                  <a:pt x="118" y="74"/>
                </a:cubicBezTo>
                <a:cubicBezTo>
                  <a:pt x="118" y="82"/>
                  <a:pt x="116" y="89"/>
                  <a:pt x="112" y="96"/>
                </a:cubicBezTo>
                <a:cubicBezTo>
                  <a:pt x="108" y="103"/>
                  <a:pt x="102" y="108"/>
                  <a:pt x="95" y="112"/>
                </a:cubicBezTo>
                <a:cubicBezTo>
                  <a:pt x="88" y="116"/>
                  <a:pt x="81" y="118"/>
                  <a:pt x="72" y="118"/>
                </a:cubicBezTo>
                <a:cubicBezTo>
                  <a:pt x="60" y="118"/>
                  <a:pt x="49" y="114"/>
                  <a:pt x="41" y="105"/>
                </a:cubicBezTo>
                <a:cubicBezTo>
                  <a:pt x="32" y="97"/>
                  <a:pt x="27" y="86"/>
                  <a:pt x="27" y="74"/>
                </a:cubicBezTo>
                <a:cubicBezTo>
                  <a:pt x="27" y="70"/>
                  <a:pt x="28" y="66"/>
                  <a:pt x="29" y="62"/>
                </a:cubicBezTo>
                <a:cubicBezTo>
                  <a:pt x="16" y="62"/>
                  <a:pt x="16" y="62"/>
                  <a:pt x="16" y="62"/>
                </a:cubicBezTo>
                <a:cubicBezTo>
                  <a:pt x="16" y="123"/>
                  <a:pt x="16" y="123"/>
                  <a:pt x="16" y="123"/>
                </a:cubicBezTo>
                <a:cubicBezTo>
                  <a:pt x="16" y="125"/>
                  <a:pt x="16" y="126"/>
                  <a:pt x="18" y="127"/>
                </a:cubicBezTo>
                <a:cubicBezTo>
                  <a:pt x="19" y="128"/>
                  <a:pt x="20" y="129"/>
                  <a:pt x="22" y="129"/>
                </a:cubicBezTo>
                <a:cubicBezTo>
                  <a:pt x="123" y="129"/>
                  <a:pt x="123" y="129"/>
                  <a:pt x="123" y="129"/>
                </a:cubicBezTo>
                <a:cubicBezTo>
                  <a:pt x="124" y="129"/>
                  <a:pt x="126" y="128"/>
                  <a:pt x="127" y="127"/>
                </a:cubicBezTo>
                <a:cubicBezTo>
                  <a:pt x="128" y="126"/>
                  <a:pt x="128" y="125"/>
                  <a:pt x="128" y="123"/>
                </a:cubicBezTo>
                <a:close/>
                <a:moveTo>
                  <a:pt x="93" y="93"/>
                </a:moveTo>
                <a:cubicBezTo>
                  <a:pt x="99" y="87"/>
                  <a:pt x="102" y="80"/>
                  <a:pt x="102" y="73"/>
                </a:cubicBezTo>
                <a:cubicBezTo>
                  <a:pt x="102" y="65"/>
                  <a:pt x="99" y="58"/>
                  <a:pt x="93" y="53"/>
                </a:cubicBezTo>
                <a:cubicBezTo>
                  <a:pt x="87" y="47"/>
                  <a:pt x="80" y="44"/>
                  <a:pt x="72" y="44"/>
                </a:cubicBezTo>
                <a:cubicBezTo>
                  <a:pt x="64" y="44"/>
                  <a:pt x="58" y="47"/>
                  <a:pt x="52" y="53"/>
                </a:cubicBezTo>
                <a:cubicBezTo>
                  <a:pt x="46" y="58"/>
                  <a:pt x="43" y="65"/>
                  <a:pt x="43" y="73"/>
                </a:cubicBezTo>
                <a:cubicBezTo>
                  <a:pt x="43" y="80"/>
                  <a:pt x="46" y="87"/>
                  <a:pt x="52" y="93"/>
                </a:cubicBezTo>
                <a:cubicBezTo>
                  <a:pt x="58" y="98"/>
                  <a:pt x="64" y="101"/>
                  <a:pt x="72" y="101"/>
                </a:cubicBezTo>
                <a:cubicBezTo>
                  <a:pt x="80" y="101"/>
                  <a:pt x="87" y="98"/>
                  <a:pt x="93" y="93"/>
                </a:cubicBezTo>
                <a:close/>
                <a:moveTo>
                  <a:pt x="128" y="39"/>
                </a:moveTo>
                <a:cubicBezTo>
                  <a:pt x="128" y="23"/>
                  <a:pt x="128" y="23"/>
                  <a:pt x="128" y="23"/>
                </a:cubicBezTo>
                <a:cubicBezTo>
                  <a:pt x="128" y="21"/>
                  <a:pt x="128" y="20"/>
                  <a:pt x="127" y="18"/>
                </a:cubicBezTo>
                <a:cubicBezTo>
                  <a:pt x="125" y="17"/>
                  <a:pt x="124" y="16"/>
                  <a:pt x="122" y="16"/>
                </a:cubicBezTo>
                <a:cubicBezTo>
                  <a:pt x="106" y="16"/>
                  <a:pt x="106" y="16"/>
                  <a:pt x="106" y="16"/>
                </a:cubicBezTo>
                <a:cubicBezTo>
                  <a:pt x="104" y="16"/>
                  <a:pt x="102" y="17"/>
                  <a:pt x="101" y="18"/>
                </a:cubicBezTo>
                <a:cubicBezTo>
                  <a:pt x="100" y="20"/>
                  <a:pt x="99" y="21"/>
                  <a:pt x="99" y="23"/>
                </a:cubicBezTo>
                <a:cubicBezTo>
                  <a:pt x="99" y="39"/>
                  <a:pt x="99" y="39"/>
                  <a:pt x="99" y="39"/>
                </a:cubicBezTo>
                <a:cubicBezTo>
                  <a:pt x="99" y="40"/>
                  <a:pt x="100" y="42"/>
                  <a:pt x="101" y="43"/>
                </a:cubicBezTo>
                <a:cubicBezTo>
                  <a:pt x="102" y="44"/>
                  <a:pt x="104" y="45"/>
                  <a:pt x="106" y="45"/>
                </a:cubicBezTo>
                <a:cubicBezTo>
                  <a:pt x="122" y="45"/>
                  <a:pt x="122" y="45"/>
                  <a:pt x="122" y="45"/>
                </a:cubicBezTo>
                <a:cubicBezTo>
                  <a:pt x="124" y="45"/>
                  <a:pt x="125" y="44"/>
                  <a:pt x="127" y="43"/>
                </a:cubicBezTo>
                <a:cubicBezTo>
                  <a:pt x="128" y="42"/>
                  <a:pt x="128" y="40"/>
                  <a:pt x="128" y="3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4" name="Freeform 335"/>
          <p:cNvSpPr>
            <a:spLocks noEditPoints="1"/>
          </p:cNvSpPr>
          <p:nvPr/>
        </p:nvSpPr>
        <p:spPr bwMode="auto">
          <a:xfrm>
            <a:off x="4783238" y="5377271"/>
            <a:ext cx="199795" cy="201877"/>
          </a:xfrm>
          <a:custGeom>
            <a:avLst/>
            <a:gdLst>
              <a:gd name="T0" fmla="*/ 118 w 145"/>
              <a:gd name="T1" fmla="*/ 0 h 146"/>
              <a:gd name="T2" fmla="*/ 137 w 145"/>
              <a:gd name="T3" fmla="*/ 8 h 146"/>
              <a:gd name="T4" fmla="*/ 145 w 145"/>
              <a:gd name="T5" fmla="*/ 28 h 146"/>
              <a:gd name="T6" fmla="*/ 145 w 145"/>
              <a:gd name="T7" fmla="*/ 118 h 146"/>
              <a:gd name="T8" fmla="*/ 137 w 145"/>
              <a:gd name="T9" fmla="*/ 138 h 146"/>
              <a:gd name="T10" fmla="*/ 118 w 145"/>
              <a:gd name="T11" fmla="*/ 146 h 146"/>
              <a:gd name="T12" fmla="*/ 27 w 145"/>
              <a:gd name="T13" fmla="*/ 146 h 146"/>
              <a:gd name="T14" fmla="*/ 8 w 145"/>
              <a:gd name="T15" fmla="*/ 138 h 146"/>
              <a:gd name="T16" fmla="*/ 0 w 145"/>
              <a:gd name="T17" fmla="*/ 118 h 146"/>
              <a:gd name="T18" fmla="*/ 0 w 145"/>
              <a:gd name="T19" fmla="*/ 28 h 146"/>
              <a:gd name="T20" fmla="*/ 8 w 145"/>
              <a:gd name="T21" fmla="*/ 8 h 146"/>
              <a:gd name="T22" fmla="*/ 27 w 145"/>
              <a:gd name="T23" fmla="*/ 0 h 146"/>
              <a:gd name="T24" fmla="*/ 118 w 145"/>
              <a:gd name="T25" fmla="*/ 0 h 146"/>
              <a:gd name="T26" fmla="*/ 60 w 145"/>
              <a:gd name="T27" fmla="*/ 87 h 146"/>
              <a:gd name="T28" fmla="*/ 66 w 145"/>
              <a:gd name="T29" fmla="*/ 73 h 146"/>
              <a:gd name="T30" fmla="*/ 60 w 145"/>
              <a:gd name="T31" fmla="*/ 59 h 146"/>
              <a:gd name="T32" fmla="*/ 46 w 145"/>
              <a:gd name="T33" fmla="*/ 53 h 146"/>
              <a:gd name="T34" fmla="*/ 32 w 145"/>
              <a:gd name="T35" fmla="*/ 59 h 146"/>
              <a:gd name="T36" fmla="*/ 26 w 145"/>
              <a:gd name="T37" fmla="*/ 73 h 146"/>
              <a:gd name="T38" fmla="*/ 32 w 145"/>
              <a:gd name="T39" fmla="*/ 87 h 146"/>
              <a:gd name="T40" fmla="*/ 46 w 145"/>
              <a:gd name="T41" fmla="*/ 93 h 146"/>
              <a:gd name="T42" fmla="*/ 60 w 145"/>
              <a:gd name="T43" fmla="*/ 87 h 146"/>
              <a:gd name="T44" fmla="*/ 114 w 145"/>
              <a:gd name="T45" fmla="*/ 87 h 146"/>
              <a:gd name="T46" fmla="*/ 120 w 145"/>
              <a:gd name="T47" fmla="*/ 73 h 146"/>
              <a:gd name="T48" fmla="*/ 114 w 145"/>
              <a:gd name="T49" fmla="*/ 59 h 146"/>
              <a:gd name="T50" fmla="*/ 100 w 145"/>
              <a:gd name="T51" fmla="*/ 53 h 146"/>
              <a:gd name="T52" fmla="*/ 85 w 145"/>
              <a:gd name="T53" fmla="*/ 59 h 146"/>
              <a:gd name="T54" fmla="*/ 79 w 145"/>
              <a:gd name="T55" fmla="*/ 73 h 146"/>
              <a:gd name="T56" fmla="*/ 85 w 145"/>
              <a:gd name="T57" fmla="*/ 87 h 146"/>
              <a:gd name="T58" fmla="*/ 100 w 145"/>
              <a:gd name="T59" fmla="*/ 93 h 146"/>
              <a:gd name="T60" fmla="*/ 114 w 145"/>
              <a:gd name="T61" fmla="*/ 8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46">
                <a:moveTo>
                  <a:pt x="118" y="0"/>
                </a:moveTo>
                <a:cubicBezTo>
                  <a:pt x="126" y="0"/>
                  <a:pt x="132" y="3"/>
                  <a:pt x="137" y="8"/>
                </a:cubicBezTo>
                <a:cubicBezTo>
                  <a:pt x="143" y="14"/>
                  <a:pt x="145" y="20"/>
                  <a:pt x="145" y="28"/>
                </a:cubicBezTo>
                <a:cubicBezTo>
                  <a:pt x="145" y="118"/>
                  <a:pt x="145" y="118"/>
                  <a:pt x="145" y="118"/>
                </a:cubicBezTo>
                <a:cubicBezTo>
                  <a:pt x="145" y="126"/>
                  <a:pt x="143" y="132"/>
                  <a:pt x="137" y="138"/>
                </a:cubicBezTo>
                <a:cubicBezTo>
                  <a:pt x="132" y="143"/>
                  <a:pt x="126" y="146"/>
                  <a:pt x="118" y="146"/>
                </a:cubicBezTo>
                <a:cubicBezTo>
                  <a:pt x="27" y="146"/>
                  <a:pt x="27" y="146"/>
                  <a:pt x="27"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7" y="0"/>
                </a:cubicBezTo>
                <a:lnTo>
                  <a:pt x="118" y="0"/>
                </a:lnTo>
                <a:close/>
                <a:moveTo>
                  <a:pt x="60" y="87"/>
                </a:moveTo>
                <a:cubicBezTo>
                  <a:pt x="64" y="83"/>
                  <a:pt x="66" y="78"/>
                  <a:pt x="66" y="73"/>
                </a:cubicBezTo>
                <a:cubicBezTo>
                  <a:pt x="66" y="67"/>
                  <a:pt x="64" y="63"/>
                  <a:pt x="60" y="59"/>
                </a:cubicBezTo>
                <a:cubicBezTo>
                  <a:pt x="56" y="55"/>
                  <a:pt x="52" y="53"/>
                  <a:pt x="46" y="53"/>
                </a:cubicBezTo>
                <a:cubicBezTo>
                  <a:pt x="41" y="53"/>
                  <a:pt x="36" y="55"/>
                  <a:pt x="32" y="59"/>
                </a:cubicBezTo>
                <a:cubicBezTo>
                  <a:pt x="28" y="63"/>
                  <a:pt x="26" y="67"/>
                  <a:pt x="26" y="73"/>
                </a:cubicBezTo>
                <a:cubicBezTo>
                  <a:pt x="26" y="78"/>
                  <a:pt x="28" y="83"/>
                  <a:pt x="32" y="87"/>
                </a:cubicBezTo>
                <a:cubicBezTo>
                  <a:pt x="36" y="91"/>
                  <a:pt x="41" y="93"/>
                  <a:pt x="46" y="93"/>
                </a:cubicBezTo>
                <a:cubicBezTo>
                  <a:pt x="52" y="93"/>
                  <a:pt x="56" y="91"/>
                  <a:pt x="60" y="87"/>
                </a:cubicBezTo>
                <a:close/>
                <a:moveTo>
                  <a:pt x="114" y="87"/>
                </a:moveTo>
                <a:cubicBezTo>
                  <a:pt x="118" y="83"/>
                  <a:pt x="120" y="78"/>
                  <a:pt x="120" y="73"/>
                </a:cubicBezTo>
                <a:cubicBezTo>
                  <a:pt x="120" y="67"/>
                  <a:pt x="118" y="63"/>
                  <a:pt x="114" y="59"/>
                </a:cubicBezTo>
                <a:cubicBezTo>
                  <a:pt x="110" y="55"/>
                  <a:pt x="105" y="53"/>
                  <a:pt x="100" y="53"/>
                </a:cubicBezTo>
                <a:cubicBezTo>
                  <a:pt x="94" y="53"/>
                  <a:pt x="89" y="55"/>
                  <a:pt x="85" y="59"/>
                </a:cubicBezTo>
                <a:cubicBezTo>
                  <a:pt x="81" y="63"/>
                  <a:pt x="79" y="67"/>
                  <a:pt x="79" y="73"/>
                </a:cubicBezTo>
                <a:cubicBezTo>
                  <a:pt x="79" y="78"/>
                  <a:pt x="81" y="83"/>
                  <a:pt x="85" y="87"/>
                </a:cubicBezTo>
                <a:cubicBezTo>
                  <a:pt x="89" y="91"/>
                  <a:pt x="94" y="93"/>
                  <a:pt x="100" y="93"/>
                </a:cubicBezTo>
                <a:cubicBezTo>
                  <a:pt x="105" y="93"/>
                  <a:pt x="110" y="91"/>
                  <a:pt x="114" y="8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5" name="Freeform 336"/>
          <p:cNvSpPr>
            <a:spLocks noEditPoints="1"/>
          </p:cNvSpPr>
          <p:nvPr/>
        </p:nvSpPr>
        <p:spPr bwMode="auto">
          <a:xfrm>
            <a:off x="5045470" y="5377271"/>
            <a:ext cx="199795"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10 w 145"/>
              <a:gd name="T13" fmla="*/ 109 h 146"/>
              <a:gd name="T14" fmla="*/ 0 w 145"/>
              <a:gd name="T15" fmla="*/ 73 h 146"/>
              <a:gd name="T16" fmla="*/ 10 w 145"/>
              <a:gd name="T17" fmla="*/ 36 h 146"/>
              <a:gd name="T18" fmla="*/ 36 w 145"/>
              <a:gd name="T19" fmla="*/ 10 h 146"/>
              <a:gd name="T20" fmla="*/ 72 w 145"/>
              <a:gd name="T21" fmla="*/ 0 h 146"/>
              <a:gd name="T22" fmla="*/ 109 w 145"/>
              <a:gd name="T23" fmla="*/ 10 h 146"/>
              <a:gd name="T24" fmla="*/ 135 w 145"/>
              <a:gd name="T25" fmla="*/ 36 h 146"/>
              <a:gd name="T26" fmla="*/ 107 w 145"/>
              <a:gd name="T27" fmla="*/ 97 h 146"/>
              <a:gd name="T28" fmla="*/ 116 w 145"/>
              <a:gd name="T29" fmla="*/ 97 h 146"/>
              <a:gd name="T30" fmla="*/ 72 w 145"/>
              <a:gd name="T31" fmla="*/ 32 h 146"/>
              <a:gd name="T32" fmla="*/ 29 w 145"/>
              <a:gd name="T33" fmla="*/ 97 h 146"/>
              <a:gd name="T34" fmla="*/ 38 w 145"/>
              <a:gd name="T35" fmla="*/ 97 h 146"/>
              <a:gd name="T36" fmla="*/ 48 w 145"/>
              <a:gd name="T37" fmla="*/ 82 h 146"/>
              <a:gd name="T38" fmla="*/ 97 w 145"/>
              <a:gd name="T39" fmla="*/ 82 h 146"/>
              <a:gd name="T40" fmla="*/ 107 w 145"/>
              <a:gd name="T41" fmla="*/ 97 h 146"/>
              <a:gd name="T42" fmla="*/ 72 w 145"/>
              <a:gd name="T43" fmla="*/ 47 h 146"/>
              <a:gd name="T44" fmla="*/ 91 w 145"/>
              <a:gd name="T45" fmla="*/ 76 h 146"/>
              <a:gd name="T46" fmla="*/ 53 w 145"/>
              <a:gd name="T47" fmla="*/ 76 h 146"/>
              <a:gd name="T48" fmla="*/ 72 w 145"/>
              <a:gd name="T49" fmla="*/ 4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46">
                <a:moveTo>
                  <a:pt x="135" y="36"/>
                </a:moveTo>
                <a:cubicBezTo>
                  <a:pt x="142" y="48"/>
                  <a:pt x="145" y="60"/>
                  <a:pt x="145" y="73"/>
                </a:cubicBezTo>
                <a:cubicBezTo>
                  <a:pt x="145" y="86"/>
                  <a:pt x="142" y="98"/>
                  <a:pt x="135" y="109"/>
                </a:cubicBezTo>
                <a:cubicBezTo>
                  <a:pt x="129" y="120"/>
                  <a:pt x="120" y="129"/>
                  <a:pt x="109" y="136"/>
                </a:cubicBezTo>
                <a:cubicBezTo>
                  <a:pt x="98" y="142"/>
                  <a:pt x="86" y="146"/>
                  <a:pt x="72" y="146"/>
                </a:cubicBezTo>
                <a:cubicBezTo>
                  <a:pt x="59" y="146"/>
                  <a:pt x="47" y="142"/>
                  <a:pt x="36" y="136"/>
                </a:cubicBezTo>
                <a:cubicBezTo>
                  <a:pt x="25" y="129"/>
                  <a:pt x="16" y="120"/>
                  <a:pt x="10" y="109"/>
                </a:cubicBezTo>
                <a:cubicBezTo>
                  <a:pt x="3" y="98"/>
                  <a:pt x="0" y="86"/>
                  <a:pt x="0" y="73"/>
                </a:cubicBezTo>
                <a:cubicBezTo>
                  <a:pt x="0" y="60"/>
                  <a:pt x="3" y="48"/>
                  <a:pt x="10" y="36"/>
                </a:cubicBezTo>
                <a:cubicBezTo>
                  <a:pt x="16" y="25"/>
                  <a:pt x="25" y="17"/>
                  <a:pt x="36" y="10"/>
                </a:cubicBezTo>
                <a:cubicBezTo>
                  <a:pt x="47" y="4"/>
                  <a:pt x="59" y="0"/>
                  <a:pt x="72" y="0"/>
                </a:cubicBezTo>
                <a:cubicBezTo>
                  <a:pt x="86" y="0"/>
                  <a:pt x="98" y="4"/>
                  <a:pt x="109" y="10"/>
                </a:cubicBezTo>
                <a:cubicBezTo>
                  <a:pt x="120" y="17"/>
                  <a:pt x="129" y="25"/>
                  <a:pt x="135" y="36"/>
                </a:cubicBezTo>
                <a:close/>
                <a:moveTo>
                  <a:pt x="107" y="97"/>
                </a:moveTo>
                <a:cubicBezTo>
                  <a:pt x="116" y="97"/>
                  <a:pt x="116" y="97"/>
                  <a:pt x="116" y="97"/>
                </a:cubicBezTo>
                <a:cubicBezTo>
                  <a:pt x="72" y="32"/>
                  <a:pt x="72" y="32"/>
                  <a:pt x="72" y="32"/>
                </a:cubicBezTo>
                <a:cubicBezTo>
                  <a:pt x="29" y="97"/>
                  <a:pt x="29" y="97"/>
                  <a:pt x="29" y="97"/>
                </a:cubicBezTo>
                <a:cubicBezTo>
                  <a:pt x="38" y="97"/>
                  <a:pt x="38" y="97"/>
                  <a:pt x="38" y="97"/>
                </a:cubicBezTo>
                <a:cubicBezTo>
                  <a:pt x="48" y="82"/>
                  <a:pt x="48" y="82"/>
                  <a:pt x="48" y="82"/>
                </a:cubicBezTo>
                <a:cubicBezTo>
                  <a:pt x="97" y="82"/>
                  <a:pt x="97" y="82"/>
                  <a:pt x="97" y="82"/>
                </a:cubicBezTo>
                <a:lnTo>
                  <a:pt x="107" y="97"/>
                </a:lnTo>
                <a:close/>
                <a:moveTo>
                  <a:pt x="72" y="47"/>
                </a:moveTo>
                <a:cubicBezTo>
                  <a:pt x="91" y="76"/>
                  <a:pt x="91" y="76"/>
                  <a:pt x="91" y="76"/>
                </a:cubicBezTo>
                <a:cubicBezTo>
                  <a:pt x="53" y="76"/>
                  <a:pt x="53" y="76"/>
                  <a:pt x="53" y="76"/>
                </a:cubicBezTo>
                <a:lnTo>
                  <a:pt x="72" y="4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6" name="Freeform 337"/>
          <p:cNvSpPr>
            <a:spLocks noEditPoints="1"/>
          </p:cNvSpPr>
          <p:nvPr/>
        </p:nvSpPr>
        <p:spPr bwMode="auto">
          <a:xfrm>
            <a:off x="5305621" y="5371027"/>
            <a:ext cx="185228" cy="214364"/>
          </a:xfrm>
          <a:custGeom>
            <a:avLst/>
            <a:gdLst>
              <a:gd name="T0" fmla="*/ 122 w 134"/>
              <a:gd name="T1" fmla="*/ 90 h 155"/>
              <a:gd name="T2" fmla="*/ 116 w 134"/>
              <a:gd name="T3" fmla="*/ 99 h 155"/>
              <a:gd name="T4" fmla="*/ 53 w 134"/>
              <a:gd name="T5" fmla="*/ 110 h 155"/>
              <a:gd name="T6" fmla="*/ 13 w 134"/>
              <a:gd name="T7" fmla="*/ 95 h 155"/>
              <a:gd name="T8" fmla="*/ 11 w 134"/>
              <a:gd name="T9" fmla="*/ 88 h 155"/>
              <a:gd name="T10" fmla="*/ 10 w 134"/>
              <a:gd name="T11" fmla="*/ 81 h 155"/>
              <a:gd name="T12" fmla="*/ 5 w 134"/>
              <a:gd name="T13" fmla="*/ 52 h 155"/>
              <a:gd name="T14" fmla="*/ 0 w 134"/>
              <a:gd name="T15" fmla="*/ 23 h 155"/>
              <a:gd name="T16" fmla="*/ 5 w 134"/>
              <a:gd name="T17" fmla="*/ 15 h 155"/>
              <a:gd name="T18" fmla="*/ 14 w 134"/>
              <a:gd name="T19" fmla="*/ 10 h 155"/>
              <a:gd name="T20" fmla="*/ 48 w 134"/>
              <a:gd name="T21" fmla="*/ 2 h 155"/>
              <a:gd name="T22" fmla="*/ 132 w 134"/>
              <a:gd name="T23" fmla="*/ 18 h 155"/>
              <a:gd name="T24" fmla="*/ 133 w 134"/>
              <a:gd name="T25" fmla="*/ 28 h 155"/>
              <a:gd name="T26" fmla="*/ 114 w 134"/>
              <a:gd name="T27" fmla="*/ 126 h 155"/>
              <a:gd name="T28" fmla="*/ 110 w 134"/>
              <a:gd name="T29" fmla="*/ 141 h 155"/>
              <a:gd name="T30" fmla="*/ 87 w 134"/>
              <a:gd name="T31" fmla="*/ 153 h 155"/>
              <a:gd name="T32" fmla="*/ 49 w 134"/>
              <a:gd name="T33" fmla="*/ 153 h 155"/>
              <a:gd name="T34" fmla="*/ 34 w 134"/>
              <a:gd name="T35" fmla="*/ 149 h 155"/>
              <a:gd name="T36" fmla="*/ 22 w 134"/>
              <a:gd name="T37" fmla="*/ 139 h 155"/>
              <a:gd name="T38" fmla="*/ 17 w 134"/>
              <a:gd name="T39" fmla="*/ 110 h 155"/>
              <a:gd name="T40" fmla="*/ 67 w 134"/>
              <a:gd name="T41" fmla="*/ 123 h 155"/>
              <a:gd name="T42" fmla="*/ 117 w 134"/>
              <a:gd name="T43" fmla="*/ 111 h 155"/>
              <a:gd name="T44" fmla="*/ 116 w 134"/>
              <a:gd name="T45" fmla="*/ 119 h 155"/>
              <a:gd name="T46" fmla="*/ 105 w 134"/>
              <a:gd name="T47" fmla="*/ 17 h 155"/>
              <a:gd name="T48" fmla="*/ 93 w 134"/>
              <a:gd name="T49" fmla="*/ 14 h 155"/>
              <a:gd name="T50" fmla="*/ 33 w 134"/>
              <a:gd name="T51" fmla="*/ 15 h 155"/>
              <a:gd name="T52" fmla="*/ 23 w 134"/>
              <a:gd name="T53" fmla="*/ 21 h 155"/>
              <a:gd name="T54" fmla="*/ 37 w 134"/>
              <a:gd name="T55" fmla="*/ 28 h 155"/>
              <a:gd name="T56" fmla="*/ 88 w 134"/>
              <a:gd name="T57" fmla="*/ 29 h 155"/>
              <a:gd name="T58" fmla="*/ 103 w 134"/>
              <a:gd name="T59" fmla="*/ 26 h 155"/>
              <a:gd name="T60" fmla="*/ 88 w 134"/>
              <a:gd name="T61" fmla="*/ 72 h 155"/>
              <a:gd name="T62" fmla="*/ 59 w 134"/>
              <a:gd name="T63" fmla="*/ 56 h 155"/>
              <a:gd name="T64" fmla="*/ 46 w 134"/>
              <a:gd name="T65" fmla="*/ 76 h 155"/>
              <a:gd name="T66" fmla="*/ 69 w 134"/>
              <a:gd name="T67" fmla="*/ 96 h 155"/>
              <a:gd name="T68" fmla="*/ 88 w 134"/>
              <a:gd name="T69" fmla="*/ 72 h 155"/>
              <a:gd name="T70" fmla="*/ 73 w 134"/>
              <a:gd name="T71" fmla="*/ 84 h 155"/>
              <a:gd name="T72" fmla="*/ 57 w 134"/>
              <a:gd name="T73" fmla="*/ 79 h 155"/>
              <a:gd name="T74" fmla="*/ 62 w 134"/>
              <a:gd name="T75" fmla="*/ 66 h 155"/>
              <a:gd name="T76" fmla="*/ 75 w 134"/>
              <a:gd name="T77" fmla="*/ 6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55">
                <a:moveTo>
                  <a:pt x="133" y="28"/>
                </a:moveTo>
                <a:cubicBezTo>
                  <a:pt x="131" y="39"/>
                  <a:pt x="128" y="59"/>
                  <a:pt x="122" y="90"/>
                </a:cubicBezTo>
                <a:cubicBezTo>
                  <a:pt x="122" y="92"/>
                  <a:pt x="121" y="94"/>
                  <a:pt x="120" y="95"/>
                </a:cubicBezTo>
                <a:cubicBezTo>
                  <a:pt x="119" y="97"/>
                  <a:pt x="117" y="98"/>
                  <a:pt x="116" y="99"/>
                </a:cubicBezTo>
                <a:cubicBezTo>
                  <a:pt x="114" y="100"/>
                  <a:pt x="113" y="101"/>
                  <a:pt x="111" y="102"/>
                </a:cubicBezTo>
                <a:cubicBezTo>
                  <a:pt x="95" y="110"/>
                  <a:pt x="76" y="113"/>
                  <a:pt x="53" y="110"/>
                </a:cubicBezTo>
                <a:cubicBezTo>
                  <a:pt x="37" y="109"/>
                  <a:pt x="25" y="104"/>
                  <a:pt x="16" y="97"/>
                </a:cubicBezTo>
                <a:cubicBezTo>
                  <a:pt x="15" y="97"/>
                  <a:pt x="14" y="96"/>
                  <a:pt x="13" y="95"/>
                </a:cubicBezTo>
                <a:cubicBezTo>
                  <a:pt x="13" y="94"/>
                  <a:pt x="12" y="93"/>
                  <a:pt x="12" y="91"/>
                </a:cubicBezTo>
                <a:cubicBezTo>
                  <a:pt x="11" y="90"/>
                  <a:pt x="11" y="89"/>
                  <a:pt x="11" y="88"/>
                </a:cubicBezTo>
                <a:cubicBezTo>
                  <a:pt x="11" y="87"/>
                  <a:pt x="11" y="86"/>
                  <a:pt x="10" y="85"/>
                </a:cubicBezTo>
                <a:cubicBezTo>
                  <a:pt x="10" y="83"/>
                  <a:pt x="10" y="82"/>
                  <a:pt x="10" y="81"/>
                </a:cubicBezTo>
                <a:cubicBezTo>
                  <a:pt x="9" y="78"/>
                  <a:pt x="8" y="73"/>
                  <a:pt x="7" y="67"/>
                </a:cubicBezTo>
                <a:cubicBezTo>
                  <a:pt x="6" y="61"/>
                  <a:pt x="5" y="56"/>
                  <a:pt x="5" y="52"/>
                </a:cubicBezTo>
                <a:cubicBezTo>
                  <a:pt x="4" y="48"/>
                  <a:pt x="3" y="43"/>
                  <a:pt x="2" y="38"/>
                </a:cubicBezTo>
                <a:cubicBezTo>
                  <a:pt x="2" y="32"/>
                  <a:pt x="1" y="27"/>
                  <a:pt x="0" y="23"/>
                </a:cubicBezTo>
                <a:cubicBezTo>
                  <a:pt x="1" y="21"/>
                  <a:pt x="1" y="20"/>
                  <a:pt x="2" y="18"/>
                </a:cubicBezTo>
                <a:cubicBezTo>
                  <a:pt x="3" y="17"/>
                  <a:pt x="4" y="16"/>
                  <a:pt x="5" y="15"/>
                </a:cubicBezTo>
                <a:cubicBezTo>
                  <a:pt x="6" y="14"/>
                  <a:pt x="7" y="13"/>
                  <a:pt x="9" y="12"/>
                </a:cubicBezTo>
                <a:cubicBezTo>
                  <a:pt x="11" y="11"/>
                  <a:pt x="12" y="10"/>
                  <a:pt x="14" y="10"/>
                </a:cubicBezTo>
                <a:cubicBezTo>
                  <a:pt x="15" y="9"/>
                  <a:pt x="16" y="9"/>
                  <a:pt x="18" y="8"/>
                </a:cubicBezTo>
                <a:cubicBezTo>
                  <a:pt x="26" y="5"/>
                  <a:pt x="36" y="3"/>
                  <a:pt x="48" y="2"/>
                </a:cubicBezTo>
                <a:cubicBezTo>
                  <a:pt x="72" y="0"/>
                  <a:pt x="93" y="1"/>
                  <a:pt x="112" y="7"/>
                </a:cubicBezTo>
                <a:cubicBezTo>
                  <a:pt x="121" y="10"/>
                  <a:pt x="128" y="13"/>
                  <a:pt x="132" y="18"/>
                </a:cubicBezTo>
                <a:cubicBezTo>
                  <a:pt x="133" y="20"/>
                  <a:pt x="133" y="21"/>
                  <a:pt x="133" y="23"/>
                </a:cubicBezTo>
                <a:cubicBezTo>
                  <a:pt x="134" y="25"/>
                  <a:pt x="133" y="27"/>
                  <a:pt x="133" y="28"/>
                </a:cubicBezTo>
                <a:close/>
                <a:moveTo>
                  <a:pt x="116" y="119"/>
                </a:moveTo>
                <a:cubicBezTo>
                  <a:pt x="115" y="121"/>
                  <a:pt x="115" y="123"/>
                  <a:pt x="114" y="126"/>
                </a:cubicBezTo>
                <a:cubicBezTo>
                  <a:pt x="114" y="129"/>
                  <a:pt x="113" y="132"/>
                  <a:pt x="113" y="134"/>
                </a:cubicBezTo>
                <a:cubicBezTo>
                  <a:pt x="113" y="136"/>
                  <a:pt x="112" y="139"/>
                  <a:pt x="110" y="141"/>
                </a:cubicBezTo>
                <a:cubicBezTo>
                  <a:pt x="109" y="143"/>
                  <a:pt x="107" y="145"/>
                  <a:pt x="105" y="146"/>
                </a:cubicBezTo>
                <a:cubicBezTo>
                  <a:pt x="99" y="149"/>
                  <a:pt x="93" y="151"/>
                  <a:pt x="87" y="153"/>
                </a:cubicBezTo>
                <a:cubicBezTo>
                  <a:pt x="80" y="154"/>
                  <a:pt x="74" y="155"/>
                  <a:pt x="68" y="155"/>
                </a:cubicBezTo>
                <a:cubicBezTo>
                  <a:pt x="62" y="155"/>
                  <a:pt x="55" y="154"/>
                  <a:pt x="49" y="153"/>
                </a:cubicBezTo>
                <a:cubicBezTo>
                  <a:pt x="46" y="153"/>
                  <a:pt x="43" y="152"/>
                  <a:pt x="41" y="152"/>
                </a:cubicBezTo>
                <a:cubicBezTo>
                  <a:pt x="39" y="151"/>
                  <a:pt x="36" y="150"/>
                  <a:pt x="34" y="149"/>
                </a:cubicBezTo>
                <a:cubicBezTo>
                  <a:pt x="31" y="148"/>
                  <a:pt x="29" y="147"/>
                  <a:pt x="27" y="145"/>
                </a:cubicBezTo>
                <a:cubicBezTo>
                  <a:pt x="25" y="143"/>
                  <a:pt x="23" y="141"/>
                  <a:pt x="22" y="139"/>
                </a:cubicBezTo>
                <a:cubicBezTo>
                  <a:pt x="20" y="133"/>
                  <a:pt x="19" y="124"/>
                  <a:pt x="17" y="111"/>
                </a:cubicBezTo>
                <a:cubicBezTo>
                  <a:pt x="17" y="110"/>
                  <a:pt x="17" y="110"/>
                  <a:pt x="17" y="110"/>
                </a:cubicBezTo>
                <a:cubicBezTo>
                  <a:pt x="19" y="109"/>
                  <a:pt x="19" y="109"/>
                  <a:pt x="19" y="109"/>
                </a:cubicBezTo>
                <a:cubicBezTo>
                  <a:pt x="33" y="118"/>
                  <a:pt x="49" y="123"/>
                  <a:pt x="67" y="123"/>
                </a:cubicBezTo>
                <a:cubicBezTo>
                  <a:pt x="85" y="123"/>
                  <a:pt x="101" y="118"/>
                  <a:pt x="115" y="109"/>
                </a:cubicBezTo>
                <a:cubicBezTo>
                  <a:pt x="116" y="109"/>
                  <a:pt x="117" y="110"/>
                  <a:pt x="117" y="111"/>
                </a:cubicBezTo>
                <a:cubicBezTo>
                  <a:pt x="117" y="112"/>
                  <a:pt x="117" y="114"/>
                  <a:pt x="117" y="116"/>
                </a:cubicBezTo>
                <a:cubicBezTo>
                  <a:pt x="116" y="117"/>
                  <a:pt x="116" y="118"/>
                  <a:pt x="116" y="119"/>
                </a:cubicBezTo>
                <a:close/>
                <a:moveTo>
                  <a:pt x="110" y="21"/>
                </a:moveTo>
                <a:cubicBezTo>
                  <a:pt x="109" y="19"/>
                  <a:pt x="107" y="18"/>
                  <a:pt x="105" y="17"/>
                </a:cubicBezTo>
                <a:cubicBezTo>
                  <a:pt x="103" y="16"/>
                  <a:pt x="101" y="15"/>
                  <a:pt x="100" y="15"/>
                </a:cubicBezTo>
                <a:cubicBezTo>
                  <a:pt x="98" y="15"/>
                  <a:pt x="96" y="14"/>
                  <a:pt x="93" y="14"/>
                </a:cubicBezTo>
                <a:cubicBezTo>
                  <a:pt x="75" y="11"/>
                  <a:pt x="57" y="11"/>
                  <a:pt x="39" y="14"/>
                </a:cubicBezTo>
                <a:cubicBezTo>
                  <a:pt x="37" y="14"/>
                  <a:pt x="35" y="15"/>
                  <a:pt x="33" y="15"/>
                </a:cubicBezTo>
                <a:cubicBezTo>
                  <a:pt x="32" y="15"/>
                  <a:pt x="30" y="16"/>
                  <a:pt x="28" y="17"/>
                </a:cubicBezTo>
                <a:cubicBezTo>
                  <a:pt x="26" y="18"/>
                  <a:pt x="24" y="20"/>
                  <a:pt x="23" y="21"/>
                </a:cubicBezTo>
                <a:cubicBezTo>
                  <a:pt x="25" y="23"/>
                  <a:pt x="28" y="24"/>
                  <a:pt x="30" y="25"/>
                </a:cubicBezTo>
                <a:cubicBezTo>
                  <a:pt x="33" y="27"/>
                  <a:pt x="36" y="27"/>
                  <a:pt x="37" y="28"/>
                </a:cubicBezTo>
                <a:cubicBezTo>
                  <a:pt x="39" y="28"/>
                  <a:pt x="42" y="28"/>
                  <a:pt x="46" y="29"/>
                </a:cubicBezTo>
                <a:cubicBezTo>
                  <a:pt x="60" y="30"/>
                  <a:pt x="74" y="31"/>
                  <a:pt x="88" y="29"/>
                </a:cubicBezTo>
                <a:cubicBezTo>
                  <a:pt x="92" y="28"/>
                  <a:pt x="95" y="28"/>
                  <a:pt x="97" y="28"/>
                </a:cubicBezTo>
                <a:cubicBezTo>
                  <a:pt x="98" y="27"/>
                  <a:pt x="100" y="27"/>
                  <a:pt x="103" y="26"/>
                </a:cubicBezTo>
                <a:cubicBezTo>
                  <a:pt x="106" y="24"/>
                  <a:pt x="109" y="23"/>
                  <a:pt x="110" y="21"/>
                </a:cubicBezTo>
                <a:close/>
                <a:moveTo>
                  <a:pt x="88" y="72"/>
                </a:moveTo>
                <a:cubicBezTo>
                  <a:pt x="87" y="66"/>
                  <a:pt x="83" y="61"/>
                  <a:pt x="77" y="57"/>
                </a:cubicBezTo>
                <a:cubicBezTo>
                  <a:pt x="71" y="53"/>
                  <a:pt x="65" y="53"/>
                  <a:pt x="59" y="56"/>
                </a:cubicBezTo>
                <a:cubicBezTo>
                  <a:pt x="55" y="57"/>
                  <a:pt x="51" y="60"/>
                  <a:pt x="49" y="64"/>
                </a:cubicBezTo>
                <a:cubicBezTo>
                  <a:pt x="47" y="68"/>
                  <a:pt x="46" y="72"/>
                  <a:pt x="46" y="76"/>
                </a:cubicBezTo>
                <a:cubicBezTo>
                  <a:pt x="46" y="82"/>
                  <a:pt x="48" y="87"/>
                  <a:pt x="53" y="91"/>
                </a:cubicBezTo>
                <a:cubicBezTo>
                  <a:pt x="58" y="95"/>
                  <a:pt x="63" y="97"/>
                  <a:pt x="69" y="96"/>
                </a:cubicBezTo>
                <a:cubicBezTo>
                  <a:pt x="75" y="96"/>
                  <a:pt x="79" y="93"/>
                  <a:pt x="83" y="88"/>
                </a:cubicBezTo>
                <a:cubicBezTo>
                  <a:pt x="87" y="84"/>
                  <a:pt x="89" y="78"/>
                  <a:pt x="88" y="72"/>
                </a:cubicBezTo>
                <a:close/>
                <a:moveTo>
                  <a:pt x="77" y="74"/>
                </a:moveTo>
                <a:cubicBezTo>
                  <a:pt x="78" y="78"/>
                  <a:pt x="76" y="82"/>
                  <a:pt x="73" y="84"/>
                </a:cubicBezTo>
                <a:cubicBezTo>
                  <a:pt x="69" y="86"/>
                  <a:pt x="65" y="87"/>
                  <a:pt x="62" y="85"/>
                </a:cubicBezTo>
                <a:cubicBezTo>
                  <a:pt x="60" y="83"/>
                  <a:pt x="58" y="82"/>
                  <a:pt x="57" y="79"/>
                </a:cubicBezTo>
                <a:cubicBezTo>
                  <a:pt x="56" y="76"/>
                  <a:pt x="56" y="74"/>
                  <a:pt x="57" y="71"/>
                </a:cubicBezTo>
                <a:cubicBezTo>
                  <a:pt x="58" y="69"/>
                  <a:pt x="59" y="67"/>
                  <a:pt x="62" y="66"/>
                </a:cubicBezTo>
                <a:cubicBezTo>
                  <a:pt x="64" y="65"/>
                  <a:pt x="66" y="64"/>
                  <a:pt x="69" y="65"/>
                </a:cubicBezTo>
                <a:cubicBezTo>
                  <a:pt x="71" y="65"/>
                  <a:pt x="73" y="66"/>
                  <a:pt x="75" y="68"/>
                </a:cubicBezTo>
                <a:cubicBezTo>
                  <a:pt x="77" y="70"/>
                  <a:pt x="77" y="72"/>
                  <a:pt x="77" y="7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7" name="Freeform 338"/>
          <p:cNvSpPr>
            <a:spLocks noEditPoints="1"/>
          </p:cNvSpPr>
          <p:nvPr/>
        </p:nvSpPr>
        <p:spPr bwMode="auto">
          <a:xfrm>
            <a:off x="5551202" y="5377271"/>
            <a:ext cx="199795" cy="201877"/>
          </a:xfrm>
          <a:custGeom>
            <a:avLst/>
            <a:gdLst>
              <a:gd name="T0" fmla="*/ 145 w 145"/>
              <a:gd name="T1" fmla="*/ 118 h 146"/>
              <a:gd name="T2" fmla="*/ 118 w 145"/>
              <a:gd name="T3" fmla="*/ 146 h 146"/>
              <a:gd name="T4" fmla="*/ 8 w 145"/>
              <a:gd name="T5" fmla="*/ 138 h 146"/>
              <a:gd name="T6" fmla="*/ 0 w 145"/>
              <a:gd name="T7" fmla="*/ 28 h 146"/>
              <a:gd name="T8" fmla="*/ 27 w 145"/>
              <a:gd name="T9" fmla="*/ 0 h 146"/>
              <a:gd name="T10" fmla="*/ 137 w 145"/>
              <a:gd name="T11" fmla="*/ 8 h 146"/>
              <a:gd name="T12" fmla="*/ 120 w 145"/>
              <a:gd name="T13" fmla="*/ 37 h 146"/>
              <a:gd name="T14" fmla="*/ 105 w 145"/>
              <a:gd name="T15" fmla="*/ 22 h 146"/>
              <a:gd name="T16" fmla="*/ 37 w 145"/>
              <a:gd name="T17" fmla="*/ 23 h 146"/>
              <a:gd name="T18" fmla="*/ 27 w 145"/>
              <a:gd name="T19" fmla="*/ 28 h 146"/>
              <a:gd name="T20" fmla="*/ 26 w 145"/>
              <a:gd name="T21" fmla="*/ 46 h 146"/>
              <a:gd name="T22" fmla="*/ 31 w 145"/>
              <a:gd name="T23" fmla="*/ 75 h 146"/>
              <a:gd name="T24" fmla="*/ 32 w 145"/>
              <a:gd name="T25" fmla="*/ 82 h 146"/>
              <a:gd name="T26" fmla="*/ 35 w 145"/>
              <a:gd name="T27" fmla="*/ 87 h 146"/>
              <a:gd name="T28" fmla="*/ 104 w 145"/>
              <a:gd name="T29" fmla="*/ 90 h 146"/>
              <a:gd name="T30" fmla="*/ 111 w 145"/>
              <a:gd name="T31" fmla="*/ 85 h 146"/>
              <a:gd name="T32" fmla="*/ 120 w 145"/>
              <a:gd name="T33" fmla="*/ 37 h 146"/>
              <a:gd name="T34" fmla="*/ 108 w 145"/>
              <a:gd name="T35" fmla="*/ 100 h 146"/>
              <a:gd name="T36" fmla="*/ 107 w 145"/>
              <a:gd name="T37" fmla="*/ 95 h 146"/>
              <a:gd name="T38" fmla="*/ 38 w 145"/>
              <a:gd name="T39" fmla="*/ 95 h 146"/>
              <a:gd name="T40" fmla="*/ 36 w 145"/>
              <a:gd name="T41" fmla="*/ 97 h 146"/>
              <a:gd name="T42" fmla="*/ 59 w 145"/>
              <a:gd name="T43" fmla="*/ 127 h 146"/>
              <a:gd name="T44" fmla="*/ 104 w 145"/>
              <a:gd name="T45" fmla="*/ 117 h 146"/>
              <a:gd name="T46" fmla="*/ 108 w 145"/>
              <a:gd name="T47" fmla="*/ 103 h 146"/>
              <a:gd name="T48" fmla="*/ 99 w 145"/>
              <a:gd name="T49" fmla="*/ 35 h 146"/>
              <a:gd name="T50" fmla="*/ 88 w 145"/>
              <a:gd name="T51" fmla="*/ 37 h 146"/>
              <a:gd name="T52" fmla="*/ 51 w 145"/>
              <a:gd name="T53" fmla="*/ 37 h 146"/>
              <a:gd name="T54" fmla="*/ 41 w 145"/>
              <a:gd name="T55" fmla="*/ 32 h 146"/>
              <a:gd name="T56" fmla="*/ 48 w 145"/>
              <a:gd name="T57" fmla="*/ 28 h 146"/>
              <a:gd name="T58" fmla="*/ 91 w 145"/>
              <a:gd name="T59" fmla="*/ 27 h 146"/>
              <a:gd name="T60" fmla="*/ 100 w 145"/>
              <a:gd name="T61" fmla="*/ 29 h 146"/>
              <a:gd name="T62" fmla="*/ 87 w 145"/>
              <a:gd name="T63" fmla="*/ 69 h 146"/>
              <a:gd name="T64" fmla="*/ 74 w 145"/>
              <a:gd name="T65" fmla="*/ 86 h 146"/>
              <a:gd name="T66" fmla="*/ 57 w 145"/>
              <a:gd name="T67" fmla="*/ 72 h 146"/>
              <a:gd name="T68" fmla="*/ 66 w 145"/>
              <a:gd name="T69" fmla="*/ 57 h 146"/>
              <a:gd name="T70" fmla="*/ 87 w 145"/>
              <a:gd name="T71" fmla="*/ 69 h 146"/>
              <a:gd name="T72" fmla="*/ 76 w 145"/>
              <a:gd name="T73" fmla="*/ 64 h 146"/>
              <a:gd name="T74" fmla="*/ 65 w 145"/>
              <a:gd name="T75" fmla="*/ 71 h 146"/>
              <a:gd name="T76" fmla="*/ 77 w 145"/>
              <a:gd name="T77"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19" y="146"/>
                  <a:pt x="13" y="143"/>
                  <a:pt x="8" y="138"/>
                </a:cubicBezTo>
                <a:cubicBezTo>
                  <a:pt x="2" y="132"/>
                  <a:pt x="0" y="126"/>
                  <a:pt x="0" y="118"/>
                </a:cubicBezTo>
                <a:cubicBezTo>
                  <a:pt x="0" y="28"/>
                  <a:pt x="0" y="28"/>
                  <a:pt x="0" y="28"/>
                </a:cubicBezTo>
                <a:cubicBezTo>
                  <a:pt x="0" y="20"/>
                  <a:pt x="2" y="14"/>
                  <a:pt x="8" y="8"/>
                </a:cubicBezTo>
                <a:cubicBezTo>
                  <a:pt x="13" y="3"/>
                  <a:pt x="19" y="0"/>
                  <a:pt x="27" y="0"/>
                </a:cubicBezTo>
                <a:cubicBezTo>
                  <a:pt x="118" y="0"/>
                  <a:pt x="118" y="0"/>
                  <a:pt x="118" y="0"/>
                </a:cubicBezTo>
                <a:cubicBezTo>
                  <a:pt x="125" y="0"/>
                  <a:pt x="132" y="3"/>
                  <a:pt x="137" y="8"/>
                </a:cubicBezTo>
                <a:cubicBezTo>
                  <a:pt x="142" y="14"/>
                  <a:pt x="145" y="20"/>
                  <a:pt x="145" y="28"/>
                </a:cubicBezTo>
                <a:close/>
                <a:moveTo>
                  <a:pt x="120" y="37"/>
                </a:moveTo>
                <a:cubicBezTo>
                  <a:pt x="121" y="34"/>
                  <a:pt x="120" y="31"/>
                  <a:pt x="119" y="30"/>
                </a:cubicBezTo>
                <a:cubicBezTo>
                  <a:pt x="117" y="26"/>
                  <a:pt x="112" y="24"/>
                  <a:pt x="105" y="22"/>
                </a:cubicBezTo>
                <a:cubicBezTo>
                  <a:pt x="91" y="18"/>
                  <a:pt x="76" y="16"/>
                  <a:pt x="59" y="18"/>
                </a:cubicBezTo>
                <a:cubicBezTo>
                  <a:pt x="50" y="19"/>
                  <a:pt x="43" y="20"/>
                  <a:pt x="37" y="23"/>
                </a:cubicBezTo>
                <a:cubicBezTo>
                  <a:pt x="35" y="23"/>
                  <a:pt x="33" y="24"/>
                  <a:pt x="32" y="25"/>
                </a:cubicBezTo>
                <a:cubicBezTo>
                  <a:pt x="30" y="26"/>
                  <a:pt x="29" y="27"/>
                  <a:pt x="27" y="28"/>
                </a:cubicBezTo>
                <a:cubicBezTo>
                  <a:pt x="26" y="30"/>
                  <a:pt x="25" y="31"/>
                  <a:pt x="24" y="33"/>
                </a:cubicBezTo>
                <a:cubicBezTo>
                  <a:pt x="25" y="37"/>
                  <a:pt x="25" y="42"/>
                  <a:pt x="26" y="46"/>
                </a:cubicBezTo>
                <a:cubicBezTo>
                  <a:pt x="27" y="51"/>
                  <a:pt x="28" y="56"/>
                  <a:pt x="29" y="62"/>
                </a:cubicBezTo>
                <a:cubicBezTo>
                  <a:pt x="30" y="69"/>
                  <a:pt x="31" y="73"/>
                  <a:pt x="31" y="75"/>
                </a:cubicBezTo>
                <a:cubicBezTo>
                  <a:pt x="31" y="76"/>
                  <a:pt x="31" y="77"/>
                  <a:pt x="32" y="78"/>
                </a:cubicBezTo>
                <a:cubicBezTo>
                  <a:pt x="32" y="80"/>
                  <a:pt x="32" y="81"/>
                  <a:pt x="32" y="82"/>
                </a:cubicBezTo>
                <a:cubicBezTo>
                  <a:pt x="32" y="82"/>
                  <a:pt x="33" y="83"/>
                  <a:pt x="33" y="84"/>
                </a:cubicBezTo>
                <a:cubicBezTo>
                  <a:pt x="34" y="85"/>
                  <a:pt x="35" y="86"/>
                  <a:pt x="35" y="87"/>
                </a:cubicBezTo>
                <a:cubicBezTo>
                  <a:pt x="42" y="92"/>
                  <a:pt x="51" y="95"/>
                  <a:pt x="62" y="96"/>
                </a:cubicBezTo>
                <a:cubicBezTo>
                  <a:pt x="79" y="98"/>
                  <a:pt x="93" y="96"/>
                  <a:pt x="104" y="90"/>
                </a:cubicBezTo>
                <a:cubicBezTo>
                  <a:pt x="105" y="90"/>
                  <a:pt x="107" y="89"/>
                  <a:pt x="108" y="88"/>
                </a:cubicBezTo>
                <a:cubicBezTo>
                  <a:pt x="109" y="88"/>
                  <a:pt x="110" y="87"/>
                  <a:pt x="111" y="85"/>
                </a:cubicBezTo>
                <a:cubicBezTo>
                  <a:pt x="112" y="84"/>
                  <a:pt x="112" y="83"/>
                  <a:pt x="112" y="82"/>
                </a:cubicBezTo>
                <a:cubicBezTo>
                  <a:pt x="115" y="65"/>
                  <a:pt x="118" y="50"/>
                  <a:pt x="120" y="37"/>
                </a:cubicBezTo>
                <a:close/>
                <a:moveTo>
                  <a:pt x="108" y="103"/>
                </a:moveTo>
                <a:cubicBezTo>
                  <a:pt x="108" y="102"/>
                  <a:pt x="108" y="101"/>
                  <a:pt x="108" y="100"/>
                </a:cubicBezTo>
                <a:cubicBezTo>
                  <a:pt x="109" y="99"/>
                  <a:pt x="109" y="98"/>
                  <a:pt x="109" y="97"/>
                </a:cubicBezTo>
                <a:cubicBezTo>
                  <a:pt x="108" y="96"/>
                  <a:pt x="108" y="96"/>
                  <a:pt x="107" y="95"/>
                </a:cubicBezTo>
                <a:cubicBezTo>
                  <a:pt x="97" y="102"/>
                  <a:pt x="85" y="105"/>
                  <a:pt x="72" y="105"/>
                </a:cubicBezTo>
                <a:cubicBezTo>
                  <a:pt x="60" y="105"/>
                  <a:pt x="48" y="102"/>
                  <a:pt x="38" y="95"/>
                </a:cubicBezTo>
                <a:cubicBezTo>
                  <a:pt x="37" y="96"/>
                  <a:pt x="37" y="96"/>
                  <a:pt x="37" y="96"/>
                </a:cubicBezTo>
                <a:cubicBezTo>
                  <a:pt x="36" y="97"/>
                  <a:pt x="36" y="97"/>
                  <a:pt x="36" y="97"/>
                </a:cubicBezTo>
                <a:cubicBezTo>
                  <a:pt x="38" y="107"/>
                  <a:pt x="39" y="113"/>
                  <a:pt x="40" y="117"/>
                </a:cubicBezTo>
                <a:cubicBezTo>
                  <a:pt x="43" y="122"/>
                  <a:pt x="49" y="125"/>
                  <a:pt x="59" y="127"/>
                </a:cubicBezTo>
                <a:cubicBezTo>
                  <a:pt x="75" y="130"/>
                  <a:pt x="89" y="128"/>
                  <a:pt x="100" y="122"/>
                </a:cubicBezTo>
                <a:cubicBezTo>
                  <a:pt x="102" y="121"/>
                  <a:pt x="103" y="119"/>
                  <a:pt x="104" y="117"/>
                </a:cubicBezTo>
                <a:cubicBezTo>
                  <a:pt x="105" y="115"/>
                  <a:pt x="106" y="113"/>
                  <a:pt x="107" y="109"/>
                </a:cubicBezTo>
                <a:cubicBezTo>
                  <a:pt x="107" y="106"/>
                  <a:pt x="107" y="104"/>
                  <a:pt x="108" y="103"/>
                </a:cubicBezTo>
                <a:close/>
                <a:moveTo>
                  <a:pt x="104" y="32"/>
                </a:moveTo>
                <a:cubicBezTo>
                  <a:pt x="102" y="33"/>
                  <a:pt x="101" y="34"/>
                  <a:pt x="99" y="35"/>
                </a:cubicBezTo>
                <a:cubicBezTo>
                  <a:pt x="97" y="36"/>
                  <a:pt x="95" y="37"/>
                  <a:pt x="94" y="37"/>
                </a:cubicBezTo>
                <a:cubicBezTo>
                  <a:pt x="92" y="37"/>
                  <a:pt x="90" y="37"/>
                  <a:pt x="88" y="37"/>
                </a:cubicBezTo>
                <a:cubicBezTo>
                  <a:pt x="78" y="39"/>
                  <a:pt x="68" y="39"/>
                  <a:pt x="57" y="37"/>
                </a:cubicBezTo>
                <a:cubicBezTo>
                  <a:pt x="54" y="37"/>
                  <a:pt x="52" y="37"/>
                  <a:pt x="51" y="37"/>
                </a:cubicBezTo>
                <a:cubicBezTo>
                  <a:pt x="50" y="36"/>
                  <a:pt x="48" y="36"/>
                  <a:pt x="46" y="35"/>
                </a:cubicBezTo>
                <a:cubicBezTo>
                  <a:pt x="44" y="34"/>
                  <a:pt x="42" y="33"/>
                  <a:pt x="41" y="32"/>
                </a:cubicBezTo>
                <a:cubicBezTo>
                  <a:pt x="42" y="31"/>
                  <a:pt x="43" y="30"/>
                  <a:pt x="44" y="29"/>
                </a:cubicBezTo>
                <a:cubicBezTo>
                  <a:pt x="46" y="28"/>
                  <a:pt x="47" y="28"/>
                  <a:pt x="48" y="28"/>
                </a:cubicBezTo>
                <a:cubicBezTo>
                  <a:pt x="49" y="27"/>
                  <a:pt x="51" y="27"/>
                  <a:pt x="53" y="27"/>
                </a:cubicBezTo>
                <a:cubicBezTo>
                  <a:pt x="65" y="25"/>
                  <a:pt x="78" y="25"/>
                  <a:pt x="91" y="27"/>
                </a:cubicBezTo>
                <a:cubicBezTo>
                  <a:pt x="93" y="27"/>
                  <a:pt x="95" y="27"/>
                  <a:pt x="96" y="27"/>
                </a:cubicBezTo>
                <a:cubicBezTo>
                  <a:pt x="97" y="28"/>
                  <a:pt x="98" y="28"/>
                  <a:pt x="100" y="29"/>
                </a:cubicBezTo>
                <a:cubicBezTo>
                  <a:pt x="102" y="30"/>
                  <a:pt x="103" y="31"/>
                  <a:pt x="104" y="32"/>
                </a:cubicBezTo>
                <a:close/>
                <a:moveTo>
                  <a:pt x="87" y="69"/>
                </a:moveTo>
                <a:cubicBezTo>
                  <a:pt x="88" y="73"/>
                  <a:pt x="87" y="77"/>
                  <a:pt x="84" y="80"/>
                </a:cubicBezTo>
                <a:cubicBezTo>
                  <a:pt x="81" y="84"/>
                  <a:pt x="78" y="86"/>
                  <a:pt x="74" y="86"/>
                </a:cubicBezTo>
                <a:cubicBezTo>
                  <a:pt x="70" y="87"/>
                  <a:pt x="66" y="85"/>
                  <a:pt x="62" y="82"/>
                </a:cubicBezTo>
                <a:cubicBezTo>
                  <a:pt x="59" y="79"/>
                  <a:pt x="57" y="76"/>
                  <a:pt x="57" y="72"/>
                </a:cubicBezTo>
                <a:cubicBezTo>
                  <a:pt x="57" y="69"/>
                  <a:pt x="58" y="66"/>
                  <a:pt x="60" y="63"/>
                </a:cubicBezTo>
                <a:cubicBezTo>
                  <a:pt x="61" y="60"/>
                  <a:pt x="64" y="58"/>
                  <a:pt x="66" y="57"/>
                </a:cubicBezTo>
                <a:cubicBezTo>
                  <a:pt x="71" y="55"/>
                  <a:pt x="75" y="55"/>
                  <a:pt x="80" y="58"/>
                </a:cubicBezTo>
                <a:cubicBezTo>
                  <a:pt x="84" y="60"/>
                  <a:pt x="87" y="64"/>
                  <a:pt x="87" y="69"/>
                </a:cubicBezTo>
                <a:close/>
                <a:moveTo>
                  <a:pt x="80" y="70"/>
                </a:moveTo>
                <a:cubicBezTo>
                  <a:pt x="80" y="68"/>
                  <a:pt x="79" y="66"/>
                  <a:pt x="76" y="64"/>
                </a:cubicBezTo>
                <a:cubicBezTo>
                  <a:pt x="73" y="63"/>
                  <a:pt x="71" y="63"/>
                  <a:pt x="69" y="64"/>
                </a:cubicBezTo>
                <a:cubicBezTo>
                  <a:pt x="66" y="65"/>
                  <a:pt x="65" y="68"/>
                  <a:pt x="65" y="71"/>
                </a:cubicBezTo>
                <a:cubicBezTo>
                  <a:pt x="65" y="74"/>
                  <a:pt x="66" y="77"/>
                  <a:pt x="69" y="78"/>
                </a:cubicBezTo>
                <a:cubicBezTo>
                  <a:pt x="71" y="79"/>
                  <a:pt x="74" y="79"/>
                  <a:pt x="77" y="77"/>
                </a:cubicBezTo>
                <a:cubicBezTo>
                  <a:pt x="79" y="76"/>
                  <a:pt x="80" y="73"/>
                  <a:pt x="80"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8" name="Freeform 339"/>
          <p:cNvSpPr>
            <a:spLocks/>
          </p:cNvSpPr>
          <p:nvPr/>
        </p:nvSpPr>
        <p:spPr bwMode="auto">
          <a:xfrm>
            <a:off x="5821759" y="5360621"/>
            <a:ext cx="124871" cy="218527"/>
          </a:xfrm>
          <a:custGeom>
            <a:avLst/>
            <a:gdLst>
              <a:gd name="T0" fmla="*/ 83 w 90"/>
              <a:gd name="T1" fmla="*/ 126 h 158"/>
              <a:gd name="T2" fmla="*/ 90 w 90"/>
              <a:gd name="T3" fmla="*/ 148 h 158"/>
              <a:gd name="T4" fmla="*/ 80 w 90"/>
              <a:gd name="T5" fmla="*/ 155 h 158"/>
              <a:gd name="T6" fmla="*/ 63 w 90"/>
              <a:gd name="T7" fmla="*/ 158 h 158"/>
              <a:gd name="T8" fmla="*/ 45 w 90"/>
              <a:gd name="T9" fmla="*/ 155 h 158"/>
              <a:gd name="T10" fmla="*/ 31 w 90"/>
              <a:gd name="T11" fmla="*/ 148 h 158"/>
              <a:gd name="T12" fmla="*/ 22 w 90"/>
              <a:gd name="T13" fmla="*/ 138 h 158"/>
              <a:gd name="T14" fmla="*/ 17 w 90"/>
              <a:gd name="T15" fmla="*/ 127 h 158"/>
              <a:gd name="T16" fmla="*/ 16 w 90"/>
              <a:gd name="T17" fmla="*/ 116 h 158"/>
              <a:gd name="T18" fmla="*/ 16 w 90"/>
              <a:gd name="T19" fmla="*/ 64 h 158"/>
              <a:gd name="T20" fmla="*/ 0 w 90"/>
              <a:gd name="T21" fmla="*/ 64 h 158"/>
              <a:gd name="T22" fmla="*/ 0 w 90"/>
              <a:gd name="T23" fmla="*/ 44 h 158"/>
              <a:gd name="T24" fmla="*/ 12 w 90"/>
              <a:gd name="T25" fmla="*/ 37 h 158"/>
              <a:gd name="T26" fmla="*/ 21 w 90"/>
              <a:gd name="T27" fmla="*/ 29 h 158"/>
              <a:gd name="T28" fmla="*/ 26 w 90"/>
              <a:gd name="T29" fmla="*/ 19 h 158"/>
              <a:gd name="T30" fmla="*/ 29 w 90"/>
              <a:gd name="T31" fmla="*/ 10 h 158"/>
              <a:gd name="T32" fmla="*/ 31 w 90"/>
              <a:gd name="T33" fmla="*/ 1 h 158"/>
              <a:gd name="T34" fmla="*/ 31 w 90"/>
              <a:gd name="T35" fmla="*/ 1 h 158"/>
              <a:gd name="T36" fmla="*/ 32 w 90"/>
              <a:gd name="T37" fmla="*/ 0 h 158"/>
              <a:gd name="T38" fmla="*/ 55 w 90"/>
              <a:gd name="T39" fmla="*/ 0 h 158"/>
              <a:gd name="T40" fmla="*/ 55 w 90"/>
              <a:gd name="T41" fmla="*/ 40 h 158"/>
              <a:gd name="T42" fmla="*/ 86 w 90"/>
              <a:gd name="T43" fmla="*/ 40 h 158"/>
              <a:gd name="T44" fmla="*/ 86 w 90"/>
              <a:gd name="T45" fmla="*/ 64 h 158"/>
              <a:gd name="T46" fmla="*/ 55 w 90"/>
              <a:gd name="T47" fmla="*/ 64 h 158"/>
              <a:gd name="T48" fmla="*/ 55 w 90"/>
              <a:gd name="T49" fmla="*/ 113 h 158"/>
              <a:gd name="T50" fmla="*/ 55 w 90"/>
              <a:gd name="T51" fmla="*/ 118 h 158"/>
              <a:gd name="T52" fmla="*/ 57 w 90"/>
              <a:gd name="T53" fmla="*/ 123 h 158"/>
              <a:gd name="T54" fmla="*/ 62 w 90"/>
              <a:gd name="T55" fmla="*/ 127 h 158"/>
              <a:gd name="T56" fmla="*/ 70 w 90"/>
              <a:gd name="T57" fmla="*/ 129 h 158"/>
              <a:gd name="T58" fmla="*/ 83 w 90"/>
              <a:gd name="T59" fmla="*/ 12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158">
                <a:moveTo>
                  <a:pt x="83" y="126"/>
                </a:moveTo>
                <a:cubicBezTo>
                  <a:pt x="90" y="148"/>
                  <a:pt x="90" y="148"/>
                  <a:pt x="90" y="148"/>
                </a:cubicBezTo>
                <a:cubicBezTo>
                  <a:pt x="89" y="150"/>
                  <a:pt x="85" y="153"/>
                  <a:pt x="80" y="155"/>
                </a:cubicBezTo>
                <a:cubicBezTo>
                  <a:pt x="74" y="156"/>
                  <a:pt x="68" y="157"/>
                  <a:pt x="63" y="158"/>
                </a:cubicBezTo>
                <a:cubicBezTo>
                  <a:pt x="56" y="158"/>
                  <a:pt x="50" y="157"/>
                  <a:pt x="45" y="155"/>
                </a:cubicBezTo>
                <a:cubicBezTo>
                  <a:pt x="39" y="153"/>
                  <a:pt x="35" y="151"/>
                  <a:pt x="31" y="148"/>
                </a:cubicBezTo>
                <a:cubicBezTo>
                  <a:pt x="28" y="145"/>
                  <a:pt x="25" y="142"/>
                  <a:pt x="22" y="138"/>
                </a:cubicBezTo>
                <a:cubicBezTo>
                  <a:pt x="20" y="134"/>
                  <a:pt x="18" y="130"/>
                  <a:pt x="17" y="127"/>
                </a:cubicBezTo>
                <a:cubicBezTo>
                  <a:pt x="16" y="123"/>
                  <a:pt x="16" y="119"/>
                  <a:pt x="16" y="116"/>
                </a:cubicBezTo>
                <a:cubicBezTo>
                  <a:pt x="16" y="64"/>
                  <a:pt x="16" y="64"/>
                  <a:pt x="16" y="64"/>
                </a:cubicBezTo>
                <a:cubicBezTo>
                  <a:pt x="0" y="64"/>
                  <a:pt x="0" y="64"/>
                  <a:pt x="0" y="64"/>
                </a:cubicBezTo>
                <a:cubicBezTo>
                  <a:pt x="0" y="44"/>
                  <a:pt x="0" y="44"/>
                  <a:pt x="0" y="44"/>
                </a:cubicBezTo>
                <a:cubicBezTo>
                  <a:pt x="4" y="42"/>
                  <a:pt x="8" y="40"/>
                  <a:pt x="12" y="37"/>
                </a:cubicBezTo>
                <a:cubicBezTo>
                  <a:pt x="16" y="34"/>
                  <a:pt x="18" y="32"/>
                  <a:pt x="21" y="29"/>
                </a:cubicBezTo>
                <a:cubicBezTo>
                  <a:pt x="23" y="26"/>
                  <a:pt x="24" y="23"/>
                  <a:pt x="26" y="19"/>
                </a:cubicBezTo>
                <a:cubicBezTo>
                  <a:pt x="28" y="16"/>
                  <a:pt x="29" y="12"/>
                  <a:pt x="29" y="10"/>
                </a:cubicBezTo>
                <a:cubicBezTo>
                  <a:pt x="30" y="7"/>
                  <a:pt x="30" y="4"/>
                  <a:pt x="31" y="1"/>
                </a:cubicBezTo>
                <a:cubicBezTo>
                  <a:pt x="31" y="1"/>
                  <a:pt x="31" y="1"/>
                  <a:pt x="31" y="1"/>
                </a:cubicBezTo>
                <a:cubicBezTo>
                  <a:pt x="31" y="0"/>
                  <a:pt x="32" y="0"/>
                  <a:pt x="32" y="0"/>
                </a:cubicBezTo>
                <a:cubicBezTo>
                  <a:pt x="55" y="0"/>
                  <a:pt x="55" y="0"/>
                  <a:pt x="55" y="0"/>
                </a:cubicBezTo>
                <a:cubicBezTo>
                  <a:pt x="55" y="40"/>
                  <a:pt x="55" y="40"/>
                  <a:pt x="55" y="40"/>
                </a:cubicBezTo>
                <a:cubicBezTo>
                  <a:pt x="86" y="40"/>
                  <a:pt x="86" y="40"/>
                  <a:pt x="86" y="40"/>
                </a:cubicBezTo>
                <a:cubicBezTo>
                  <a:pt x="86" y="64"/>
                  <a:pt x="86" y="64"/>
                  <a:pt x="86" y="64"/>
                </a:cubicBezTo>
                <a:cubicBezTo>
                  <a:pt x="55" y="64"/>
                  <a:pt x="55" y="64"/>
                  <a:pt x="55" y="64"/>
                </a:cubicBezTo>
                <a:cubicBezTo>
                  <a:pt x="55" y="113"/>
                  <a:pt x="55" y="113"/>
                  <a:pt x="55" y="113"/>
                </a:cubicBezTo>
                <a:cubicBezTo>
                  <a:pt x="55" y="115"/>
                  <a:pt x="55" y="117"/>
                  <a:pt x="55" y="118"/>
                </a:cubicBezTo>
                <a:cubicBezTo>
                  <a:pt x="56" y="120"/>
                  <a:pt x="56" y="122"/>
                  <a:pt x="57" y="123"/>
                </a:cubicBezTo>
                <a:cubicBezTo>
                  <a:pt x="58" y="125"/>
                  <a:pt x="60" y="126"/>
                  <a:pt x="62" y="127"/>
                </a:cubicBezTo>
                <a:cubicBezTo>
                  <a:pt x="64" y="128"/>
                  <a:pt x="67" y="129"/>
                  <a:pt x="70" y="129"/>
                </a:cubicBezTo>
                <a:cubicBezTo>
                  <a:pt x="75" y="128"/>
                  <a:pt x="79" y="128"/>
                  <a:pt x="83" y="1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39" name="Freeform 340"/>
          <p:cNvSpPr>
            <a:spLocks noEditPoints="1"/>
          </p:cNvSpPr>
          <p:nvPr/>
        </p:nvSpPr>
        <p:spPr bwMode="auto">
          <a:xfrm>
            <a:off x="6006985" y="5377271"/>
            <a:ext cx="201877" cy="201877"/>
          </a:xfrm>
          <a:custGeom>
            <a:avLst/>
            <a:gdLst>
              <a:gd name="T0" fmla="*/ 146 w 146"/>
              <a:gd name="T1" fmla="*/ 28 h 146"/>
              <a:gd name="T2" fmla="*/ 146 w 146"/>
              <a:gd name="T3" fmla="*/ 118 h 146"/>
              <a:gd name="T4" fmla="*/ 138 w 146"/>
              <a:gd name="T5" fmla="*/ 138 h 146"/>
              <a:gd name="T6" fmla="*/ 118 w 146"/>
              <a:gd name="T7" fmla="*/ 146 h 146"/>
              <a:gd name="T8" fmla="*/ 28 w 146"/>
              <a:gd name="T9" fmla="*/ 146 h 146"/>
              <a:gd name="T10" fmla="*/ 8 w 146"/>
              <a:gd name="T11" fmla="*/ 138 h 146"/>
              <a:gd name="T12" fmla="*/ 0 w 146"/>
              <a:gd name="T13" fmla="*/ 118 h 146"/>
              <a:gd name="T14" fmla="*/ 0 w 146"/>
              <a:gd name="T15" fmla="*/ 28 h 146"/>
              <a:gd name="T16" fmla="*/ 8 w 146"/>
              <a:gd name="T17" fmla="*/ 8 h 146"/>
              <a:gd name="T18" fmla="*/ 28 w 146"/>
              <a:gd name="T19" fmla="*/ 0 h 146"/>
              <a:gd name="T20" fmla="*/ 118 w 146"/>
              <a:gd name="T21" fmla="*/ 0 h 146"/>
              <a:gd name="T22" fmla="*/ 138 w 146"/>
              <a:gd name="T23" fmla="*/ 8 h 146"/>
              <a:gd name="T24" fmla="*/ 146 w 146"/>
              <a:gd name="T25" fmla="*/ 28 h 146"/>
              <a:gd name="T26" fmla="*/ 108 w 146"/>
              <a:gd name="T27" fmla="*/ 126 h 146"/>
              <a:gd name="T28" fmla="*/ 102 w 146"/>
              <a:gd name="T29" fmla="*/ 109 h 146"/>
              <a:gd name="T30" fmla="*/ 92 w 146"/>
              <a:gd name="T31" fmla="*/ 111 h 146"/>
              <a:gd name="T32" fmla="*/ 86 w 146"/>
              <a:gd name="T33" fmla="*/ 110 h 146"/>
              <a:gd name="T34" fmla="*/ 83 w 146"/>
              <a:gd name="T35" fmla="*/ 107 h 146"/>
              <a:gd name="T36" fmla="*/ 81 w 146"/>
              <a:gd name="T37" fmla="*/ 103 h 146"/>
              <a:gd name="T38" fmla="*/ 81 w 146"/>
              <a:gd name="T39" fmla="*/ 99 h 146"/>
              <a:gd name="T40" fmla="*/ 81 w 146"/>
              <a:gd name="T41" fmla="*/ 62 h 146"/>
              <a:gd name="T42" fmla="*/ 105 w 146"/>
              <a:gd name="T43" fmla="*/ 62 h 146"/>
              <a:gd name="T44" fmla="*/ 105 w 146"/>
              <a:gd name="T45" fmla="*/ 43 h 146"/>
              <a:gd name="T46" fmla="*/ 81 w 146"/>
              <a:gd name="T47" fmla="*/ 43 h 146"/>
              <a:gd name="T48" fmla="*/ 81 w 146"/>
              <a:gd name="T49" fmla="*/ 12 h 146"/>
              <a:gd name="T50" fmla="*/ 63 w 146"/>
              <a:gd name="T51" fmla="*/ 12 h 146"/>
              <a:gd name="T52" fmla="*/ 62 w 146"/>
              <a:gd name="T53" fmla="*/ 13 h 146"/>
              <a:gd name="T54" fmla="*/ 60 w 146"/>
              <a:gd name="T55" fmla="*/ 22 h 146"/>
              <a:gd name="T56" fmla="*/ 57 w 146"/>
              <a:gd name="T57" fmla="*/ 31 h 146"/>
              <a:gd name="T58" fmla="*/ 49 w 146"/>
              <a:gd name="T59" fmla="*/ 40 h 146"/>
              <a:gd name="T60" fmla="*/ 38 w 146"/>
              <a:gd name="T61" fmla="*/ 46 h 146"/>
              <a:gd name="T62" fmla="*/ 38 w 146"/>
              <a:gd name="T63" fmla="*/ 62 h 146"/>
              <a:gd name="T64" fmla="*/ 51 w 146"/>
              <a:gd name="T65" fmla="*/ 62 h 146"/>
              <a:gd name="T66" fmla="*/ 51 w 146"/>
              <a:gd name="T67" fmla="*/ 101 h 146"/>
              <a:gd name="T68" fmla="*/ 53 w 146"/>
              <a:gd name="T69" fmla="*/ 112 h 146"/>
              <a:gd name="T70" fmla="*/ 59 w 146"/>
              <a:gd name="T71" fmla="*/ 122 h 146"/>
              <a:gd name="T72" fmla="*/ 70 w 146"/>
              <a:gd name="T73" fmla="*/ 131 h 146"/>
              <a:gd name="T74" fmla="*/ 87 w 146"/>
              <a:gd name="T75" fmla="*/ 133 h 146"/>
              <a:gd name="T76" fmla="*/ 100 w 146"/>
              <a:gd name="T77" fmla="*/ 131 h 146"/>
              <a:gd name="T78" fmla="*/ 108 w 146"/>
              <a:gd name="T79" fmla="*/ 12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46">
                <a:moveTo>
                  <a:pt x="146" y="28"/>
                </a:moveTo>
                <a:cubicBezTo>
                  <a:pt x="146" y="118"/>
                  <a:pt x="146" y="118"/>
                  <a:pt x="146" y="118"/>
                </a:cubicBezTo>
                <a:cubicBezTo>
                  <a:pt x="146" y="126"/>
                  <a:pt x="143" y="132"/>
                  <a:pt x="138" y="138"/>
                </a:cubicBezTo>
                <a:cubicBezTo>
                  <a:pt x="132" y="143"/>
                  <a:pt x="126" y="146"/>
                  <a:pt x="118" y="146"/>
                </a:cubicBezTo>
                <a:cubicBezTo>
                  <a:pt x="28" y="146"/>
                  <a:pt x="28" y="146"/>
                  <a:pt x="28" y="146"/>
                </a:cubicBezTo>
                <a:cubicBezTo>
                  <a:pt x="20" y="146"/>
                  <a:pt x="14" y="143"/>
                  <a:pt x="8" y="138"/>
                </a:cubicBezTo>
                <a:cubicBezTo>
                  <a:pt x="3" y="132"/>
                  <a:pt x="0" y="126"/>
                  <a:pt x="0" y="118"/>
                </a:cubicBezTo>
                <a:cubicBezTo>
                  <a:pt x="0" y="28"/>
                  <a:pt x="0" y="28"/>
                  <a:pt x="0" y="28"/>
                </a:cubicBezTo>
                <a:cubicBezTo>
                  <a:pt x="0" y="20"/>
                  <a:pt x="3" y="14"/>
                  <a:pt x="8" y="8"/>
                </a:cubicBezTo>
                <a:cubicBezTo>
                  <a:pt x="14" y="3"/>
                  <a:pt x="20" y="0"/>
                  <a:pt x="28" y="0"/>
                </a:cubicBezTo>
                <a:cubicBezTo>
                  <a:pt x="118" y="0"/>
                  <a:pt x="118" y="0"/>
                  <a:pt x="118" y="0"/>
                </a:cubicBezTo>
                <a:cubicBezTo>
                  <a:pt x="126" y="0"/>
                  <a:pt x="132" y="3"/>
                  <a:pt x="138" y="8"/>
                </a:cubicBezTo>
                <a:cubicBezTo>
                  <a:pt x="143" y="14"/>
                  <a:pt x="146" y="20"/>
                  <a:pt x="146" y="28"/>
                </a:cubicBezTo>
                <a:close/>
                <a:moveTo>
                  <a:pt x="108" y="126"/>
                </a:moveTo>
                <a:cubicBezTo>
                  <a:pt x="102" y="109"/>
                  <a:pt x="102" y="109"/>
                  <a:pt x="102" y="109"/>
                </a:cubicBezTo>
                <a:cubicBezTo>
                  <a:pt x="99" y="110"/>
                  <a:pt x="96" y="111"/>
                  <a:pt x="92" y="111"/>
                </a:cubicBezTo>
                <a:cubicBezTo>
                  <a:pt x="90" y="111"/>
                  <a:pt x="88" y="111"/>
                  <a:pt x="86" y="110"/>
                </a:cubicBezTo>
                <a:cubicBezTo>
                  <a:pt x="85" y="109"/>
                  <a:pt x="84" y="108"/>
                  <a:pt x="83" y="107"/>
                </a:cubicBezTo>
                <a:cubicBezTo>
                  <a:pt x="82" y="106"/>
                  <a:pt x="81" y="105"/>
                  <a:pt x="81" y="103"/>
                </a:cubicBezTo>
                <a:cubicBezTo>
                  <a:pt x="81" y="102"/>
                  <a:pt x="81" y="101"/>
                  <a:pt x="81" y="99"/>
                </a:cubicBezTo>
                <a:cubicBezTo>
                  <a:pt x="81" y="62"/>
                  <a:pt x="81" y="62"/>
                  <a:pt x="81" y="62"/>
                </a:cubicBezTo>
                <a:cubicBezTo>
                  <a:pt x="105" y="62"/>
                  <a:pt x="105" y="62"/>
                  <a:pt x="105" y="62"/>
                </a:cubicBezTo>
                <a:cubicBezTo>
                  <a:pt x="105" y="43"/>
                  <a:pt x="105" y="43"/>
                  <a:pt x="105" y="43"/>
                </a:cubicBezTo>
                <a:cubicBezTo>
                  <a:pt x="81" y="43"/>
                  <a:pt x="81" y="43"/>
                  <a:pt x="81" y="43"/>
                </a:cubicBezTo>
                <a:cubicBezTo>
                  <a:pt x="81" y="12"/>
                  <a:pt x="81" y="12"/>
                  <a:pt x="81" y="12"/>
                </a:cubicBezTo>
                <a:cubicBezTo>
                  <a:pt x="63" y="12"/>
                  <a:pt x="63" y="12"/>
                  <a:pt x="63" y="12"/>
                </a:cubicBezTo>
                <a:cubicBezTo>
                  <a:pt x="62" y="12"/>
                  <a:pt x="62" y="13"/>
                  <a:pt x="62" y="13"/>
                </a:cubicBezTo>
                <a:cubicBezTo>
                  <a:pt x="62" y="16"/>
                  <a:pt x="61" y="19"/>
                  <a:pt x="60" y="22"/>
                </a:cubicBezTo>
                <a:cubicBezTo>
                  <a:pt x="60" y="24"/>
                  <a:pt x="58" y="27"/>
                  <a:pt x="57" y="31"/>
                </a:cubicBezTo>
                <a:cubicBezTo>
                  <a:pt x="55" y="34"/>
                  <a:pt x="53" y="37"/>
                  <a:pt x="49" y="40"/>
                </a:cubicBezTo>
                <a:cubicBezTo>
                  <a:pt x="46" y="42"/>
                  <a:pt x="43" y="44"/>
                  <a:pt x="38" y="46"/>
                </a:cubicBezTo>
                <a:cubicBezTo>
                  <a:pt x="38" y="62"/>
                  <a:pt x="38" y="62"/>
                  <a:pt x="38" y="62"/>
                </a:cubicBezTo>
                <a:cubicBezTo>
                  <a:pt x="51" y="62"/>
                  <a:pt x="51" y="62"/>
                  <a:pt x="51" y="62"/>
                </a:cubicBezTo>
                <a:cubicBezTo>
                  <a:pt x="51" y="101"/>
                  <a:pt x="51" y="101"/>
                  <a:pt x="51" y="101"/>
                </a:cubicBezTo>
                <a:cubicBezTo>
                  <a:pt x="51" y="105"/>
                  <a:pt x="51" y="108"/>
                  <a:pt x="53" y="112"/>
                </a:cubicBezTo>
                <a:cubicBezTo>
                  <a:pt x="54" y="116"/>
                  <a:pt x="56" y="119"/>
                  <a:pt x="59" y="122"/>
                </a:cubicBezTo>
                <a:cubicBezTo>
                  <a:pt x="61" y="126"/>
                  <a:pt x="65" y="128"/>
                  <a:pt x="70" y="131"/>
                </a:cubicBezTo>
                <a:cubicBezTo>
                  <a:pt x="75" y="133"/>
                  <a:pt x="81" y="134"/>
                  <a:pt x="87" y="133"/>
                </a:cubicBezTo>
                <a:cubicBezTo>
                  <a:pt x="91" y="133"/>
                  <a:pt x="95" y="133"/>
                  <a:pt x="100" y="131"/>
                </a:cubicBezTo>
                <a:cubicBezTo>
                  <a:pt x="104" y="130"/>
                  <a:pt x="107" y="128"/>
                  <a:pt x="108" y="1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0" name="Freeform 341"/>
          <p:cNvSpPr>
            <a:spLocks/>
          </p:cNvSpPr>
          <p:nvPr/>
        </p:nvSpPr>
        <p:spPr bwMode="auto">
          <a:xfrm>
            <a:off x="6269215" y="5360621"/>
            <a:ext cx="99898" cy="226852"/>
          </a:xfrm>
          <a:custGeom>
            <a:avLst/>
            <a:gdLst>
              <a:gd name="T0" fmla="*/ 72 w 73"/>
              <a:gd name="T1" fmla="*/ 123 h 164"/>
              <a:gd name="T2" fmla="*/ 72 w 73"/>
              <a:gd name="T3" fmla="*/ 126 h 164"/>
              <a:gd name="T4" fmla="*/ 39 w 73"/>
              <a:gd name="T5" fmla="*/ 163 h 164"/>
              <a:gd name="T6" fmla="*/ 37 w 73"/>
              <a:gd name="T7" fmla="*/ 164 h 164"/>
              <a:gd name="T8" fmla="*/ 34 w 73"/>
              <a:gd name="T9" fmla="*/ 163 h 164"/>
              <a:gd name="T10" fmla="*/ 1 w 73"/>
              <a:gd name="T11" fmla="*/ 126 h 164"/>
              <a:gd name="T12" fmla="*/ 0 w 73"/>
              <a:gd name="T13" fmla="*/ 123 h 164"/>
              <a:gd name="T14" fmla="*/ 3 w 73"/>
              <a:gd name="T15" fmla="*/ 121 h 164"/>
              <a:gd name="T16" fmla="*/ 24 w 73"/>
              <a:gd name="T17" fmla="*/ 121 h 164"/>
              <a:gd name="T18" fmla="*/ 24 w 73"/>
              <a:gd name="T19" fmla="*/ 3 h 164"/>
              <a:gd name="T20" fmla="*/ 25 w 73"/>
              <a:gd name="T21" fmla="*/ 1 h 164"/>
              <a:gd name="T22" fmla="*/ 27 w 73"/>
              <a:gd name="T23" fmla="*/ 0 h 164"/>
              <a:gd name="T24" fmla="*/ 45 w 73"/>
              <a:gd name="T25" fmla="*/ 0 h 164"/>
              <a:gd name="T26" fmla="*/ 48 w 73"/>
              <a:gd name="T27" fmla="*/ 1 h 164"/>
              <a:gd name="T28" fmla="*/ 48 w 73"/>
              <a:gd name="T29" fmla="*/ 3 h 164"/>
              <a:gd name="T30" fmla="*/ 48 w 73"/>
              <a:gd name="T31" fmla="*/ 121 h 164"/>
              <a:gd name="T32" fmla="*/ 70 w 73"/>
              <a:gd name="T33" fmla="*/ 121 h 164"/>
              <a:gd name="T34" fmla="*/ 72 w 73"/>
              <a:gd name="T35" fmla="*/ 12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64">
                <a:moveTo>
                  <a:pt x="72" y="123"/>
                </a:moveTo>
                <a:cubicBezTo>
                  <a:pt x="73" y="124"/>
                  <a:pt x="73" y="125"/>
                  <a:pt x="72" y="126"/>
                </a:cubicBezTo>
                <a:cubicBezTo>
                  <a:pt x="39" y="163"/>
                  <a:pt x="39" y="163"/>
                  <a:pt x="39" y="163"/>
                </a:cubicBezTo>
                <a:cubicBezTo>
                  <a:pt x="38" y="163"/>
                  <a:pt x="37" y="164"/>
                  <a:pt x="37" y="164"/>
                </a:cubicBezTo>
                <a:cubicBezTo>
                  <a:pt x="36" y="164"/>
                  <a:pt x="35" y="163"/>
                  <a:pt x="34" y="163"/>
                </a:cubicBezTo>
                <a:cubicBezTo>
                  <a:pt x="1" y="126"/>
                  <a:pt x="1" y="126"/>
                  <a:pt x="1" y="126"/>
                </a:cubicBezTo>
                <a:cubicBezTo>
                  <a:pt x="0" y="125"/>
                  <a:pt x="0" y="124"/>
                  <a:pt x="0" y="123"/>
                </a:cubicBezTo>
                <a:cubicBezTo>
                  <a:pt x="1" y="122"/>
                  <a:pt x="2" y="121"/>
                  <a:pt x="3" y="121"/>
                </a:cubicBezTo>
                <a:cubicBezTo>
                  <a:pt x="24" y="121"/>
                  <a:pt x="24" y="121"/>
                  <a:pt x="24" y="121"/>
                </a:cubicBezTo>
                <a:cubicBezTo>
                  <a:pt x="24" y="3"/>
                  <a:pt x="24" y="3"/>
                  <a:pt x="24" y="3"/>
                </a:cubicBezTo>
                <a:cubicBezTo>
                  <a:pt x="24" y="2"/>
                  <a:pt x="24" y="2"/>
                  <a:pt x="25" y="1"/>
                </a:cubicBezTo>
                <a:cubicBezTo>
                  <a:pt x="26" y="0"/>
                  <a:pt x="26" y="0"/>
                  <a:pt x="27" y="0"/>
                </a:cubicBezTo>
                <a:cubicBezTo>
                  <a:pt x="45" y="0"/>
                  <a:pt x="45" y="0"/>
                  <a:pt x="45" y="0"/>
                </a:cubicBezTo>
                <a:cubicBezTo>
                  <a:pt x="46" y="0"/>
                  <a:pt x="47" y="0"/>
                  <a:pt x="48" y="1"/>
                </a:cubicBezTo>
                <a:cubicBezTo>
                  <a:pt x="48" y="2"/>
                  <a:pt x="48" y="2"/>
                  <a:pt x="48" y="3"/>
                </a:cubicBezTo>
                <a:cubicBezTo>
                  <a:pt x="48" y="121"/>
                  <a:pt x="48" y="121"/>
                  <a:pt x="48" y="121"/>
                </a:cubicBezTo>
                <a:cubicBezTo>
                  <a:pt x="70" y="121"/>
                  <a:pt x="70" y="121"/>
                  <a:pt x="70" y="121"/>
                </a:cubicBezTo>
                <a:cubicBezTo>
                  <a:pt x="71" y="121"/>
                  <a:pt x="72" y="122"/>
                  <a:pt x="72" y="12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1" name="Freeform 342"/>
          <p:cNvSpPr>
            <a:spLocks/>
          </p:cNvSpPr>
          <p:nvPr/>
        </p:nvSpPr>
        <p:spPr bwMode="auto">
          <a:xfrm>
            <a:off x="6429468" y="5368947"/>
            <a:ext cx="101980" cy="226852"/>
          </a:xfrm>
          <a:custGeom>
            <a:avLst/>
            <a:gdLst>
              <a:gd name="T0" fmla="*/ 72 w 73"/>
              <a:gd name="T1" fmla="*/ 41 h 164"/>
              <a:gd name="T2" fmla="*/ 69 w 73"/>
              <a:gd name="T3" fmla="*/ 43 h 164"/>
              <a:gd name="T4" fmla="*/ 48 w 73"/>
              <a:gd name="T5" fmla="*/ 43 h 164"/>
              <a:gd name="T6" fmla="*/ 48 w 73"/>
              <a:gd name="T7" fmla="*/ 161 h 164"/>
              <a:gd name="T8" fmla="*/ 47 w 73"/>
              <a:gd name="T9" fmla="*/ 163 h 164"/>
              <a:gd name="T10" fmla="*/ 45 w 73"/>
              <a:gd name="T11" fmla="*/ 164 h 164"/>
              <a:gd name="T12" fmla="*/ 27 w 73"/>
              <a:gd name="T13" fmla="*/ 164 h 164"/>
              <a:gd name="T14" fmla="*/ 25 w 73"/>
              <a:gd name="T15" fmla="*/ 163 h 164"/>
              <a:gd name="T16" fmla="*/ 24 w 73"/>
              <a:gd name="T17" fmla="*/ 161 h 164"/>
              <a:gd name="T18" fmla="*/ 24 w 73"/>
              <a:gd name="T19" fmla="*/ 43 h 164"/>
              <a:gd name="T20" fmla="*/ 3 w 73"/>
              <a:gd name="T21" fmla="*/ 43 h 164"/>
              <a:gd name="T22" fmla="*/ 0 w 73"/>
              <a:gd name="T23" fmla="*/ 41 h 164"/>
              <a:gd name="T24" fmla="*/ 1 w 73"/>
              <a:gd name="T25" fmla="*/ 38 h 164"/>
              <a:gd name="T26" fmla="*/ 34 w 73"/>
              <a:gd name="T27" fmla="*/ 1 h 164"/>
              <a:gd name="T28" fmla="*/ 36 w 73"/>
              <a:gd name="T29" fmla="*/ 0 h 164"/>
              <a:gd name="T30" fmla="*/ 38 w 73"/>
              <a:gd name="T31" fmla="*/ 1 h 164"/>
              <a:gd name="T32" fmla="*/ 72 w 73"/>
              <a:gd name="T33" fmla="*/ 38 h 164"/>
              <a:gd name="T34" fmla="*/ 72 w 73"/>
              <a:gd name="T35" fmla="*/ 4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64">
                <a:moveTo>
                  <a:pt x="72" y="41"/>
                </a:moveTo>
                <a:cubicBezTo>
                  <a:pt x="72" y="42"/>
                  <a:pt x="71" y="43"/>
                  <a:pt x="69" y="43"/>
                </a:cubicBezTo>
                <a:cubicBezTo>
                  <a:pt x="48" y="43"/>
                  <a:pt x="48" y="43"/>
                  <a:pt x="48" y="43"/>
                </a:cubicBezTo>
                <a:cubicBezTo>
                  <a:pt x="48" y="161"/>
                  <a:pt x="48" y="161"/>
                  <a:pt x="48" y="161"/>
                </a:cubicBezTo>
                <a:cubicBezTo>
                  <a:pt x="48" y="161"/>
                  <a:pt x="48" y="162"/>
                  <a:pt x="47" y="163"/>
                </a:cubicBezTo>
                <a:cubicBezTo>
                  <a:pt x="47" y="163"/>
                  <a:pt x="46" y="164"/>
                  <a:pt x="45" y="164"/>
                </a:cubicBezTo>
                <a:cubicBezTo>
                  <a:pt x="27" y="164"/>
                  <a:pt x="27" y="164"/>
                  <a:pt x="27" y="164"/>
                </a:cubicBezTo>
                <a:cubicBezTo>
                  <a:pt x="26" y="164"/>
                  <a:pt x="25" y="163"/>
                  <a:pt x="25" y="163"/>
                </a:cubicBezTo>
                <a:cubicBezTo>
                  <a:pt x="24" y="162"/>
                  <a:pt x="24" y="161"/>
                  <a:pt x="24" y="161"/>
                </a:cubicBezTo>
                <a:cubicBezTo>
                  <a:pt x="24" y="43"/>
                  <a:pt x="24" y="43"/>
                  <a:pt x="24" y="43"/>
                </a:cubicBezTo>
                <a:cubicBezTo>
                  <a:pt x="3" y="43"/>
                  <a:pt x="3" y="43"/>
                  <a:pt x="3" y="43"/>
                </a:cubicBezTo>
                <a:cubicBezTo>
                  <a:pt x="2" y="43"/>
                  <a:pt x="1" y="42"/>
                  <a:pt x="0" y="41"/>
                </a:cubicBezTo>
                <a:cubicBezTo>
                  <a:pt x="0" y="40"/>
                  <a:pt x="0" y="39"/>
                  <a:pt x="1" y="38"/>
                </a:cubicBezTo>
                <a:cubicBezTo>
                  <a:pt x="34" y="1"/>
                  <a:pt x="34" y="1"/>
                  <a:pt x="34" y="1"/>
                </a:cubicBezTo>
                <a:cubicBezTo>
                  <a:pt x="34" y="1"/>
                  <a:pt x="35" y="0"/>
                  <a:pt x="36" y="0"/>
                </a:cubicBezTo>
                <a:cubicBezTo>
                  <a:pt x="37" y="0"/>
                  <a:pt x="38" y="1"/>
                  <a:pt x="38" y="1"/>
                </a:cubicBezTo>
                <a:cubicBezTo>
                  <a:pt x="72" y="38"/>
                  <a:pt x="72" y="38"/>
                  <a:pt x="72" y="38"/>
                </a:cubicBezTo>
                <a:cubicBezTo>
                  <a:pt x="73" y="39"/>
                  <a:pt x="73" y="40"/>
                  <a:pt x="72" y="4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2" name="Freeform 343"/>
          <p:cNvSpPr>
            <a:spLocks/>
          </p:cNvSpPr>
          <p:nvPr/>
        </p:nvSpPr>
        <p:spPr bwMode="auto">
          <a:xfrm>
            <a:off x="6600126" y="5427219"/>
            <a:ext cx="224769" cy="101979"/>
          </a:xfrm>
          <a:custGeom>
            <a:avLst/>
            <a:gdLst>
              <a:gd name="T0" fmla="*/ 163 w 163"/>
              <a:gd name="T1" fmla="*/ 28 h 73"/>
              <a:gd name="T2" fmla="*/ 163 w 163"/>
              <a:gd name="T3" fmla="*/ 46 h 73"/>
              <a:gd name="T4" fmla="*/ 162 w 163"/>
              <a:gd name="T5" fmla="*/ 48 h 73"/>
              <a:gd name="T6" fmla="*/ 160 w 163"/>
              <a:gd name="T7" fmla="*/ 49 h 73"/>
              <a:gd name="T8" fmla="*/ 42 w 163"/>
              <a:gd name="T9" fmla="*/ 49 h 73"/>
              <a:gd name="T10" fmla="*/ 42 w 163"/>
              <a:gd name="T11" fmla="*/ 70 h 73"/>
              <a:gd name="T12" fmla="*/ 40 w 163"/>
              <a:gd name="T13" fmla="*/ 73 h 73"/>
              <a:gd name="T14" fmla="*/ 37 w 163"/>
              <a:gd name="T15" fmla="*/ 72 h 73"/>
              <a:gd name="T16" fmla="*/ 1 w 163"/>
              <a:gd name="T17" fmla="*/ 39 h 73"/>
              <a:gd name="T18" fmla="*/ 0 w 163"/>
              <a:gd name="T19" fmla="*/ 37 h 73"/>
              <a:gd name="T20" fmla="*/ 1 w 163"/>
              <a:gd name="T21" fmla="*/ 35 h 73"/>
              <a:gd name="T22" fmla="*/ 37 w 163"/>
              <a:gd name="T23" fmla="*/ 1 h 73"/>
              <a:gd name="T24" fmla="*/ 40 w 163"/>
              <a:gd name="T25" fmla="*/ 1 h 73"/>
              <a:gd name="T26" fmla="*/ 42 w 163"/>
              <a:gd name="T27" fmla="*/ 4 h 73"/>
              <a:gd name="T28" fmla="*/ 42 w 163"/>
              <a:gd name="T29" fmla="*/ 25 h 73"/>
              <a:gd name="T30" fmla="*/ 160 w 163"/>
              <a:gd name="T31" fmla="*/ 25 h 73"/>
              <a:gd name="T32" fmla="*/ 162 w 163"/>
              <a:gd name="T33" fmla="*/ 26 h 73"/>
              <a:gd name="T34" fmla="*/ 163 w 163"/>
              <a:gd name="T35"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73">
                <a:moveTo>
                  <a:pt x="163" y="28"/>
                </a:moveTo>
                <a:cubicBezTo>
                  <a:pt x="163" y="46"/>
                  <a:pt x="163" y="46"/>
                  <a:pt x="163" y="46"/>
                </a:cubicBezTo>
                <a:cubicBezTo>
                  <a:pt x="163" y="47"/>
                  <a:pt x="163" y="48"/>
                  <a:pt x="162" y="48"/>
                </a:cubicBezTo>
                <a:cubicBezTo>
                  <a:pt x="162" y="49"/>
                  <a:pt x="161" y="49"/>
                  <a:pt x="160" y="49"/>
                </a:cubicBezTo>
                <a:cubicBezTo>
                  <a:pt x="42" y="49"/>
                  <a:pt x="42" y="49"/>
                  <a:pt x="42" y="49"/>
                </a:cubicBezTo>
                <a:cubicBezTo>
                  <a:pt x="42" y="70"/>
                  <a:pt x="42" y="70"/>
                  <a:pt x="42" y="70"/>
                </a:cubicBezTo>
                <a:cubicBezTo>
                  <a:pt x="42" y="72"/>
                  <a:pt x="42" y="72"/>
                  <a:pt x="40" y="73"/>
                </a:cubicBezTo>
                <a:cubicBezTo>
                  <a:pt x="39" y="73"/>
                  <a:pt x="38" y="73"/>
                  <a:pt x="37" y="72"/>
                </a:cubicBezTo>
                <a:cubicBezTo>
                  <a:pt x="1" y="39"/>
                  <a:pt x="1" y="39"/>
                  <a:pt x="1" y="39"/>
                </a:cubicBezTo>
                <a:cubicBezTo>
                  <a:pt x="0" y="39"/>
                  <a:pt x="0" y="38"/>
                  <a:pt x="0" y="37"/>
                </a:cubicBezTo>
                <a:cubicBezTo>
                  <a:pt x="0" y="36"/>
                  <a:pt x="0" y="36"/>
                  <a:pt x="1" y="35"/>
                </a:cubicBezTo>
                <a:cubicBezTo>
                  <a:pt x="37" y="1"/>
                  <a:pt x="37" y="1"/>
                  <a:pt x="37" y="1"/>
                </a:cubicBezTo>
                <a:cubicBezTo>
                  <a:pt x="38" y="1"/>
                  <a:pt x="39" y="0"/>
                  <a:pt x="40" y="1"/>
                </a:cubicBezTo>
                <a:cubicBezTo>
                  <a:pt x="42" y="1"/>
                  <a:pt x="42" y="2"/>
                  <a:pt x="42" y="4"/>
                </a:cubicBezTo>
                <a:cubicBezTo>
                  <a:pt x="42" y="25"/>
                  <a:pt x="42" y="25"/>
                  <a:pt x="42" y="25"/>
                </a:cubicBezTo>
                <a:cubicBezTo>
                  <a:pt x="160" y="25"/>
                  <a:pt x="160" y="25"/>
                  <a:pt x="160" y="25"/>
                </a:cubicBezTo>
                <a:cubicBezTo>
                  <a:pt x="161" y="25"/>
                  <a:pt x="162" y="25"/>
                  <a:pt x="162" y="26"/>
                </a:cubicBezTo>
                <a:cubicBezTo>
                  <a:pt x="163" y="26"/>
                  <a:pt x="163" y="27"/>
                  <a:pt x="163" y="28"/>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3" name="Freeform 344"/>
          <p:cNvSpPr>
            <a:spLocks/>
          </p:cNvSpPr>
          <p:nvPr/>
        </p:nvSpPr>
        <p:spPr bwMode="auto">
          <a:xfrm>
            <a:off x="6887333" y="5427219"/>
            <a:ext cx="224769" cy="101979"/>
          </a:xfrm>
          <a:custGeom>
            <a:avLst/>
            <a:gdLst>
              <a:gd name="T0" fmla="*/ 163 w 163"/>
              <a:gd name="T1" fmla="*/ 37 h 73"/>
              <a:gd name="T2" fmla="*/ 162 w 163"/>
              <a:gd name="T3" fmla="*/ 39 h 73"/>
              <a:gd name="T4" fmla="*/ 126 w 163"/>
              <a:gd name="T5" fmla="*/ 72 h 73"/>
              <a:gd name="T6" fmla="*/ 122 w 163"/>
              <a:gd name="T7" fmla="*/ 73 h 73"/>
              <a:gd name="T8" fmla="*/ 121 w 163"/>
              <a:gd name="T9" fmla="*/ 70 h 73"/>
              <a:gd name="T10" fmla="*/ 121 w 163"/>
              <a:gd name="T11" fmla="*/ 49 h 73"/>
              <a:gd name="T12" fmla="*/ 3 w 163"/>
              <a:gd name="T13" fmla="*/ 49 h 73"/>
              <a:gd name="T14" fmla="*/ 0 w 163"/>
              <a:gd name="T15" fmla="*/ 48 h 73"/>
              <a:gd name="T16" fmla="*/ 0 w 163"/>
              <a:gd name="T17" fmla="*/ 46 h 73"/>
              <a:gd name="T18" fmla="*/ 0 w 163"/>
              <a:gd name="T19" fmla="*/ 28 h 73"/>
              <a:gd name="T20" fmla="*/ 0 w 163"/>
              <a:gd name="T21" fmla="*/ 26 h 73"/>
              <a:gd name="T22" fmla="*/ 3 w 163"/>
              <a:gd name="T23" fmla="*/ 25 h 73"/>
              <a:gd name="T24" fmla="*/ 121 w 163"/>
              <a:gd name="T25" fmla="*/ 25 h 73"/>
              <a:gd name="T26" fmla="*/ 121 w 163"/>
              <a:gd name="T27" fmla="*/ 4 h 73"/>
              <a:gd name="T28" fmla="*/ 122 w 163"/>
              <a:gd name="T29" fmla="*/ 1 h 73"/>
              <a:gd name="T30" fmla="*/ 126 w 163"/>
              <a:gd name="T31" fmla="*/ 1 h 73"/>
              <a:gd name="T32" fmla="*/ 162 w 163"/>
              <a:gd name="T33" fmla="*/ 34 h 73"/>
              <a:gd name="T34" fmla="*/ 163 w 163"/>
              <a:gd name="T3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73">
                <a:moveTo>
                  <a:pt x="163" y="37"/>
                </a:moveTo>
                <a:cubicBezTo>
                  <a:pt x="163" y="38"/>
                  <a:pt x="163" y="38"/>
                  <a:pt x="162" y="39"/>
                </a:cubicBezTo>
                <a:cubicBezTo>
                  <a:pt x="126" y="72"/>
                  <a:pt x="126" y="72"/>
                  <a:pt x="126" y="72"/>
                </a:cubicBezTo>
                <a:cubicBezTo>
                  <a:pt x="125" y="73"/>
                  <a:pt x="124" y="73"/>
                  <a:pt x="122" y="73"/>
                </a:cubicBezTo>
                <a:cubicBezTo>
                  <a:pt x="121" y="72"/>
                  <a:pt x="121" y="71"/>
                  <a:pt x="121" y="70"/>
                </a:cubicBezTo>
                <a:cubicBezTo>
                  <a:pt x="121" y="49"/>
                  <a:pt x="121" y="49"/>
                  <a:pt x="121" y="49"/>
                </a:cubicBezTo>
                <a:cubicBezTo>
                  <a:pt x="3" y="49"/>
                  <a:pt x="3" y="49"/>
                  <a:pt x="3" y="49"/>
                </a:cubicBezTo>
                <a:cubicBezTo>
                  <a:pt x="2" y="49"/>
                  <a:pt x="1" y="49"/>
                  <a:pt x="0" y="48"/>
                </a:cubicBezTo>
                <a:cubicBezTo>
                  <a:pt x="0" y="48"/>
                  <a:pt x="0" y="47"/>
                  <a:pt x="0" y="46"/>
                </a:cubicBezTo>
                <a:cubicBezTo>
                  <a:pt x="0" y="28"/>
                  <a:pt x="0" y="28"/>
                  <a:pt x="0" y="28"/>
                </a:cubicBezTo>
                <a:cubicBezTo>
                  <a:pt x="0" y="27"/>
                  <a:pt x="0" y="26"/>
                  <a:pt x="0" y="26"/>
                </a:cubicBezTo>
                <a:cubicBezTo>
                  <a:pt x="1" y="25"/>
                  <a:pt x="2" y="25"/>
                  <a:pt x="3" y="25"/>
                </a:cubicBezTo>
                <a:cubicBezTo>
                  <a:pt x="121" y="25"/>
                  <a:pt x="121" y="25"/>
                  <a:pt x="121" y="25"/>
                </a:cubicBezTo>
                <a:cubicBezTo>
                  <a:pt x="121" y="4"/>
                  <a:pt x="121" y="4"/>
                  <a:pt x="121" y="4"/>
                </a:cubicBezTo>
                <a:cubicBezTo>
                  <a:pt x="121" y="2"/>
                  <a:pt x="121" y="1"/>
                  <a:pt x="122" y="1"/>
                </a:cubicBezTo>
                <a:cubicBezTo>
                  <a:pt x="124" y="0"/>
                  <a:pt x="125" y="1"/>
                  <a:pt x="126" y="1"/>
                </a:cubicBezTo>
                <a:cubicBezTo>
                  <a:pt x="162" y="34"/>
                  <a:pt x="162" y="34"/>
                  <a:pt x="162" y="34"/>
                </a:cubicBezTo>
                <a:cubicBezTo>
                  <a:pt x="163" y="35"/>
                  <a:pt x="163" y="36"/>
                  <a:pt x="163" y="37"/>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4" name="Freeform 345"/>
          <p:cNvSpPr>
            <a:spLocks noEditPoints="1"/>
          </p:cNvSpPr>
          <p:nvPr/>
        </p:nvSpPr>
        <p:spPr bwMode="auto">
          <a:xfrm>
            <a:off x="7180781" y="5360621"/>
            <a:ext cx="183146" cy="218527"/>
          </a:xfrm>
          <a:custGeom>
            <a:avLst/>
            <a:gdLst>
              <a:gd name="T0" fmla="*/ 132 w 132"/>
              <a:gd name="T1" fmla="*/ 115 h 158"/>
              <a:gd name="T2" fmla="*/ 120 w 132"/>
              <a:gd name="T3" fmla="*/ 139 h 158"/>
              <a:gd name="T4" fmla="*/ 96 w 132"/>
              <a:gd name="T5" fmla="*/ 157 h 158"/>
              <a:gd name="T6" fmla="*/ 83 w 132"/>
              <a:gd name="T7" fmla="*/ 154 h 158"/>
              <a:gd name="T8" fmla="*/ 69 w 132"/>
              <a:gd name="T9" fmla="*/ 151 h 158"/>
              <a:gd name="T10" fmla="*/ 55 w 132"/>
              <a:gd name="T11" fmla="*/ 154 h 158"/>
              <a:gd name="T12" fmla="*/ 43 w 132"/>
              <a:gd name="T13" fmla="*/ 158 h 158"/>
              <a:gd name="T14" fmla="*/ 14 w 132"/>
              <a:gd name="T15" fmla="*/ 133 h 158"/>
              <a:gd name="T16" fmla="*/ 0 w 132"/>
              <a:gd name="T17" fmla="*/ 85 h 158"/>
              <a:gd name="T18" fmla="*/ 11 w 132"/>
              <a:gd name="T19" fmla="*/ 50 h 158"/>
              <a:gd name="T20" fmla="*/ 38 w 132"/>
              <a:gd name="T21" fmla="*/ 37 h 158"/>
              <a:gd name="T22" fmla="*/ 55 w 132"/>
              <a:gd name="T23" fmla="*/ 39 h 158"/>
              <a:gd name="T24" fmla="*/ 68 w 132"/>
              <a:gd name="T25" fmla="*/ 42 h 158"/>
              <a:gd name="T26" fmla="*/ 81 w 132"/>
              <a:gd name="T27" fmla="*/ 39 h 158"/>
              <a:gd name="T28" fmla="*/ 97 w 132"/>
              <a:gd name="T29" fmla="*/ 36 h 158"/>
              <a:gd name="T30" fmla="*/ 118 w 132"/>
              <a:gd name="T31" fmla="*/ 42 h 158"/>
              <a:gd name="T32" fmla="*/ 127 w 132"/>
              <a:gd name="T33" fmla="*/ 51 h 158"/>
              <a:gd name="T34" fmla="*/ 117 w 132"/>
              <a:gd name="T35" fmla="*/ 63 h 158"/>
              <a:gd name="T36" fmla="*/ 111 w 132"/>
              <a:gd name="T37" fmla="*/ 82 h 158"/>
              <a:gd name="T38" fmla="*/ 117 w 132"/>
              <a:gd name="T39" fmla="*/ 103 h 158"/>
              <a:gd name="T40" fmla="*/ 132 w 132"/>
              <a:gd name="T41" fmla="*/ 115 h 158"/>
              <a:gd name="T42" fmla="*/ 96 w 132"/>
              <a:gd name="T43" fmla="*/ 4 h 158"/>
              <a:gd name="T44" fmla="*/ 94 w 132"/>
              <a:gd name="T45" fmla="*/ 17 h 158"/>
              <a:gd name="T46" fmla="*/ 85 w 132"/>
              <a:gd name="T47" fmla="*/ 30 h 158"/>
              <a:gd name="T48" fmla="*/ 75 w 132"/>
              <a:gd name="T49" fmla="*/ 37 h 158"/>
              <a:gd name="T50" fmla="*/ 65 w 132"/>
              <a:gd name="T51" fmla="*/ 38 h 158"/>
              <a:gd name="T52" fmla="*/ 72 w 132"/>
              <a:gd name="T53" fmla="*/ 14 h 158"/>
              <a:gd name="T54" fmla="*/ 96 w 132"/>
              <a:gd name="T55" fmla="*/ 0 h 158"/>
              <a:gd name="T56" fmla="*/ 96 w 132"/>
              <a:gd name="T57" fmla="*/ 1 h 158"/>
              <a:gd name="T58" fmla="*/ 96 w 132"/>
              <a:gd name="T59" fmla="*/ 2 h 158"/>
              <a:gd name="T60" fmla="*/ 96 w 132"/>
              <a:gd name="T61" fmla="*/ 3 h 158"/>
              <a:gd name="T62" fmla="*/ 96 w 132"/>
              <a:gd name="T63" fmla="*/ 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58">
                <a:moveTo>
                  <a:pt x="132" y="115"/>
                </a:moveTo>
                <a:cubicBezTo>
                  <a:pt x="130" y="123"/>
                  <a:pt x="126" y="131"/>
                  <a:pt x="120" y="139"/>
                </a:cubicBezTo>
                <a:cubicBezTo>
                  <a:pt x="112" y="151"/>
                  <a:pt x="104" y="157"/>
                  <a:pt x="96" y="157"/>
                </a:cubicBezTo>
                <a:cubicBezTo>
                  <a:pt x="93" y="157"/>
                  <a:pt x="89" y="156"/>
                  <a:pt x="83" y="154"/>
                </a:cubicBezTo>
                <a:cubicBezTo>
                  <a:pt x="77" y="152"/>
                  <a:pt x="73" y="151"/>
                  <a:pt x="69" y="151"/>
                </a:cubicBezTo>
                <a:cubicBezTo>
                  <a:pt x="65" y="151"/>
                  <a:pt x="60" y="152"/>
                  <a:pt x="55" y="154"/>
                </a:cubicBezTo>
                <a:cubicBezTo>
                  <a:pt x="50" y="156"/>
                  <a:pt x="46" y="158"/>
                  <a:pt x="43" y="158"/>
                </a:cubicBezTo>
                <a:cubicBezTo>
                  <a:pt x="33" y="158"/>
                  <a:pt x="24" y="149"/>
                  <a:pt x="14" y="133"/>
                </a:cubicBezTo>
                <a:cubicBezTo>
                  <a:pt x="5" y="117"/>
                  <a:pt x="0" y="101"/>
                  <a:pt x="0" y="85"/>
                </a:cubicBezTo>
                <a:cubicBezTo>
                  <a:pt x="0" y="71"/>
                  <a:pt x="4" y="59"/>
                  <a:pt x="11" y="50"/>
                </a:cubicBezTo>
                <a:cubicBezTo>
                  <a:pt x="18" y="41"/>
                  <a:pt x="27" y="37"/>
                  <a:pt x="38" y="37"/>
                </a:cubicBezTo>
                <a:cubicBezTo>
                  <a:pt x="42" y="37"/>
                  <a:pt x="48" y="37"/>
                  <a:pt x="55" y="39"/>
                </a:cubicBezTo>
                <a:cubicBezTo>
                  <a:pt x="61" y="41"/>
                  <a:pt x="65" y="42"/>
                  <a:pt x="68" y="42"/>
                </a:cubicBezTo>
                <a:cubicBezTo>
                  <a:pt x="70" y="42"/>
                  <a:pt x="75" y="41"/>
                  <a:pt x="81" y="39"/>
                </a:cubicBezTo>
                <a:cubicBezTo>
                  <a:pt x="88" y="37"/>
                  <a:pt x="93" y="36"/>
                  <a:pt x="97" y="36"/>
                </a:cubicBezTo>
                <a:cubicBezTo>
                  <a:pt x="105" y="36"/>
                  <a:pt x="112" y="38"/>
                  <a:pt x="118" y="42"/>
                </a:cubicBezTo>
                <a:cubicBezTo>
                  <a:pt x="121" y="44"/>
                  <a:pt x="124" y="47"/>
                  <a:pt x="127" y="51"/>
                </a:cubicBezTo>
                <a:cubicBezTo>
                  <a:pt x="122" y="56"/>
                  <a:pt x="119" y="59"/>
                  <a:pt x="117" y="63"/>
                </a:cubicBezTo>
                <a:cubicBezTo>
                  <a:pt x="113" y="68"/>
                  <a:pt x="111" y="75"/>
                  <a:pt x="111" y="82"/>
                </a:cubicBezTo>
                <a:cubicBezTo>
                  <a:pt x="111" y="90"/>
                  <a:pt x="113" y="97"/>
                  <a:pt x="117" y="103"/>
                </a:cubicBezTo>
                <a:cubicBezTo>
                  <a:pt x="121" y="109"/>
                  <a:pt x="126" y="113"/>
                  <a:pt x="132" y="115"/>
                </a:cubicBezTo>
                <a:close/>
                <a:moveTo>
                  <a:pt x="96" y="4"/>
                </a:moveTo>
                <a:cubicBezTo>
                  <a:pt x="96" y="8"/>
                  <a:pt x="96" y="12"/>
                  <a:pt x="94" y="17"/>
                </a:cubicBezTo>
                <a:cubicBezTo>
                  <a:pt x="92" y="22"/>
                  <a:pt x="89" y="26"/>
                  <a:pt x="85" y="30"/>
                </a:cubicBezTo>
                <a:cubicBezTo>
                  <a:pt x="81" y="33"/>
                  <a:pt x="78" y="36"/>
                  <a:pt x="75" y="37"/>
                </a:cubicBezTo>
                <a:cubicBezTo>
                  <a:pt x="72" y="38"/>
                  <a:pt x="69" y="38"/>
                  <a:pt x="65" y="38"/>
                </a:cubicBezTo>
                <a:cubicBezTo>
                  <a:pt x="65" y="29"/>
                  <a:pt x="67" y="21"/>
                  <a:pt x="72" y="14"/>
                </a:cubicBezTo>
                <a:cubicBezTo>
                  <a:pt x="77" y="7"/>
                  <a:pt x="85" y="3"/>
                  <a:pt x="96" y="0"/>
                </a:cubicBezTo>
                <a:cubicBezTo>
                  <a:pt x="96" y="0"/>
                  <a:pt x="96" y="1"/>
                  <a:pt x="96" y="1"/>
                </a:cubicBezTo>
                <a:cubicBezTo>
                  <a:pt x="96" y="2"/>
                  <a:pt x="96" y="2"/>
                  <a:pt x="96" y="2"/>
                </a:cubicBezTo>
                <a:cubicBezTo>
                  <a:pt x="96" y="3"/>
                  <a:pt x="96" y="3"/>
                  <a:pt x="96" y="3"/>
                </a:cubicBezTo>
                <a:cubicBezTo>
                  <a:pt x="96" y="4"/>
                  <a:pt x="96" y="4"/>
                  <a:pt x="96" y="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5" name="Freeform 346"/>
          <p:cNvSpPr>
            <a:spLocks noEditPoints="1"/>
          </p:cNvSpPr>
          <p:nvPr/>
        </p:nvSpPr>
        <p:spPr bwMode="auto">
          <a:xfrm>
            <a:off x="7426363" y="5377271"/>
            <a:ext cx="216445" cy="218527"/>
          </a:xfrm>
          <a:custGeom>
            <a:avLst/>
            <a:gdLst>
              <a:gd name="T0" fmla="*/ 43 w 104"/>
              <a:gd name="T1" fmla="*/ 9 h 105"/>
              <a:gd name="T2" fmla="*/ 43 w 104"/>
              <a:gd name="T3" fmla="*/ 50 h 105"/>
              <a:gd name="T4" fmla="*/ 0 w 104"/>
              <a:gd name="T5" fmla="*/ 50 h 105"/>
              <a:gd name="T6" fmla="*/ 0 w 104"/>
              <a:gd name="T7" fmla="*/ 15 h 105"/>
              <a:gd name="T8" fmla="*/ 43 w 104"/>
              <a:gd name="T9" fmla="*/ 9 h 105"/>
              <a:gd name="T10" fmla="*/ 43 w 104"/>
              <a:gd name="T11" fmla="*/ 55 h 105"/>
              <a:gd name="T12" fmla="*/ 43 w 104"/>
              <a:gd name="T13" fmla="*/ 97 h 105"/>
              <a:gd name="T14" fmla="*/ 0 w 104"/>
              <a:gd name="T15" fmla="*/ 91 h 105"/>
              <a:gd name="T16" fmla="*/ 0 w 104"/>
              <a:gd name="T17" fmla="*/ 55 h 105"/>
              <a:gd name="T18" fmla="*/ 43 w 104"/>
              <a:gd name="T19" fmla="*/ 55 h 105"/>
              <a:gd name="T20" fmla="*/ 104 w 104"/>
              <a:gd name="T21" fmla="*/ 0 h 105"/>
              <a:gd name="T22" fmla="*/ 104 w 104"/>
              <a:gd name="T23" fmla="*/ 50 h 105"/>
              <a:gd name="T24" fmla="*/ 47 w 104"/>
              <a:gd name="T25" fmla="*/ 50 h 105"/>
              <a:gd name="T26" fmla="*/ 47 w 104"/>
              <a:gd name="T27" fmla="*/ 8 h 105"/>
              <a:gd name="T28" fmla="*/ 104 w 104"/>
              <a:gd name="T29" fmla="*/ 0 h 105"/>
              <a:gd name="T30" fmla="*/ 104 w 104"/>
              <a:gd name="T31" fmla="*/ 55 h 105"/>
              <a:gd name="T32" fmla="*/ 104 w 104"/>
              <a:gd name="T33" fmla="*/ 105 h 105"/>
              <a:gd name="T34" fmla="*/ 47 w 104"/>
              <a:gd name="T35" fmla="*/ 97 h 105"/>
              <a:gd name="T36" fmla="*/ 47 w 104"/>
              <a:gd name="T37" fmla="*/ 55 h 105"/>
              <a:gd name="T38" fmla="*/ 104 w 104"/>
              <a:gd name="T39"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05">
                <a:moveTo>
                  <a:pt x="43" y="9"/>
                </a:moveTo>
                <a:lnTo>
                  <a:pt x="43" y="50"/>
                </a:lnTo>
                <a:lnTo>
                  <a:pt x="0" y="50"/>
                </a:lnTo>
                <a:lnTo>
                  <a:pt x="0" y="15"/>
                </a:lnTo>
                <a:lnTo>
                  <a:pt x="43" y="9"/>
                </a:lnTo>
                <a:close/>
                <a:moveTo>
                  <a:pt x="43" y="55"/>
                </a:moveTo>
                <a:lnTo>
                  <a:pt x="43" y="97"/>
                </a:lnTo>
                <a:lnTo>
                  <a:pt x="0" y="91"/>
                </a:lnTo>
                <a:lnTo>
                  <a:pt x="0" y="55"/>
                </a:lnTo>
                <a:lnTo>
                  <a:pt x="43" y="55"/>
                </a:lnTo>
                <a:close/>
                <a:moveTo>
                  <a:pt x="104" y="0"/>
                </a:moveTo>
                <a:lnTo>
                  <a:pt x="104" y="50"/>
                </a:lnTo>
                <a:lnTo>
                  <a:pt x="47" y="50"/>
                </a:lnTo>
                <a:lnTo>
                  <a:pt x="47" y="8"/>
                </a:lnTo>
                <a:lnTo>
                  <a:pt x="104" y="0"/>
                </a:lnTo>
                <a:close/>
                <a:moveTo>
                  <a:pt x="104" y="55"/>
                </a:moveTo>
                <a:lnTo>
                  <a:pt x="104" y="105"/>
                </a:lnTo>
                <a:lnTo>
                  <a:pt x="47" y="97"/>
                </a:lnTo>
                <a:lnTo>
                  <a:pt x="47" y="55"/>
                </a:lnTo>
                <a:lnTo>
                  <a:pt x="104" y="5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6" name="Freeform 347"/>
          <p:cNvSpPr>
            <a:spLocks noEditPoints="1"/>
          </p:cNvSpPr>
          <p:nvPr/>
        </p:nvSpPr>
        <p:spPr bwMode="auto">
          <a:xfrm>
            <a:off x="7705244" y="5377271"/>
            <a:ext cx="183146" cy="218527"/>
          </a:xfrm>
          <a:custGeom>
            <a:avLst/>
            <a:gdLst>
              <a:gd name="T0" fmla="*/ 17 w 133"/>
              <a:gd name="T1" fmla="*/ 54 h 158"/>
              <a:gd name="T2" fmla="*/ 20 w 133"/>
              <a:gd name="T3" fmla="*/ 102 h 158"/>
              <a:gd name="T4" fmla="*/ 10 w 133"/>
              <a:gd name="T5" fmla="*/ 111 h 158"/>
              <a:gd name="T6" fmla="*/ 0 w 133"/>
              <a:gd name="T7" fmla="*/ 102 h 158"/>
              <a:gd name="T8" fmla="*/ 3 w 133"/>
              <a:gd name="T9" fmla="*/ 54 h 158"/>
              <a:gd name="T10" fmla="*/ 88 w 133"/>
              <a:gd name="T11" fmla="*/ 15 h 158"/>
              <a:gd name="T12" fmla="*/ 111 w 133"/>
              <a:gd name="T13" fmla="*/ 50 h 158"/>
              <a:gd name="T14" fmla="*/ 29 w 133"/>
              <a:gd name="T15" fmla="*/ 29 h 158"/>
              <a:gd name="T16" fmla="*/ 39 w 133"/>
              <a:gd name="T17" fmla="*/ 2 h 158"/>
              <a:gd name="T18" fmla="*/ 41 w 133"/>
              <a:gd name="T19" fmla="*/ 1 h 158"/>
              <a:gd name="T20" fmla="*/ 67 w 133"/>
              <a:gd name="T21" fmla="*/ 10 h 158"/>
              <a:gd name="T22" fmla="*/ 93 w 133"/>
              <a:gd name="T23" fmla="*/ 1 h 158"/>
              <a:gd name="T24" fmla="*/ 95 w 133"/>
              <a:gd name="T25" fmla="*/ 2 h 158"/>
              <a:gd name="T26" fmla="*/ 110 w 133"/>
              <a:gd name="T27" fmla="*/ 53 h 158"/>
              <a:gd name="T28" fmla="*/ 107 w 133"/>
              <a:gd name="T29" fmla="*/ 123 h 158"/>
              <a:gd name="T30" fmla="*/ 93 w 133"/>
              <a:gd name="T31" fmla="*/ 126 h 158"/>
              <a:gd name="T32" fmla="*/ 90 w 133"/>
              <a:gd name="T33" fmla="*/ 155 h 158"/>
              <a:gd name="T34" fmla="*/ 76 w 133"/>
              <a:gd name="T35" fmla="*/ 155 h 158"/>
              <a:gd name="T36" fmla="*/ 73 w 133"/>
              <a:gd name="T37" fmla="*/ 126 h 158"/>
              <a:gd name="T38" fmla="*/ 60 w 133"/>
              <a:gd name="T39" fmla="*/ 148 h 158"/>
              <a:gd name="T40" fmla="*/ 51 w 133"/>
              <a:gd name="T41" fmla="*/ 158 h 158"/>
              <a:gd name="T42" fmla="*/ 41 w 133"/>
              <a:gd name="T43" fmla="*/ 148 h 158"/>
              <a:gd name="T44" fmla="*/ 34 w 133"/>
              <a:gd name="T45" fmla="*/ 126 h 158"/>
              <a:gd name="T46" fmla="*/ 23 w 133"/>
              <a:gd name="T47" fmla="*/ 116 h 158"/>
              <a:gd name="T48" fmla="*/ 110 w 133"/>
              <a:gd name="T49" fmla="*/ 53 h 158"/>
              <a:gd name="T50" fmla="*/ 47 w 133"/>
              <a:gd name="T51" fmla="*/ 34 h 158"/>
              <a:gd name="T52" fmla="*/ 51 w 133"/>
              <a:gd name="T53" fmla="*/ 30 h 158"/>
              <a:gd name="T54" fmla="*/ 47 w 133"/>
              <a:gd name="T55" fmla="*/ 26 h 158"/>
              <a:gd name="T56" fmla="*/ 43 w 133"/>
              <a:gd name="T57" fmla="*/ 30 h 158"/>
              <a:gd name="T58" fmla="*/ 84 w 133"/>
              <a:gd name="T59" fmla="*/ 33 h 158"/>
              <a:gd name="T60" fmla="*/ 89 w 133"/>
              <a:gd name="T61" fmla="*/ 33 h 158"/>
              <a:gd name="T62" fmla="*/ 89 w 133"/>
              <a:gd name="T63" fmla="*/ 28 h 158"/>
              <a:gd name="T64" fmla="*/ 84 w 133"/>
              <a:gd name="T65" fmla="*/ 28 h 158"/>
              <a:gd name="T66" fmla="*/ 84 w 133"/>
              <a:gd name="T67" fmla="*/ 33 h 158"/>
              <a:gd name="T68" fmla="*/ 133 w 133"/>
              <a:gd name="T69" fmla="*/ 102 h 158"/>
              <a:gd name="T70" fmla="*/ 124 w 133"/>
              <a:gd name="T71" fmla="*/ 111 h 158"/>
              <a:gd name="T72" fmla="*/ 114 w 133"/>
              <a:gd name="T73" fmla="*/ 102 h 158"/>
              <a:gd name="T74" fmla="*/ 117 w 133"/>
              <a:gd name="T75" fmla="*/ 54 h 158"/>
              <a:gd name="T76" fmla="*/ 131 w 133"/>
              <a:gd name="T77" fmla="*/ 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158">
                <a:moveTo>
                  <a:pt x="10" y="51"/>
                </a:moveTo>
                <a:cubicBezTo>
                  <a:pt x="13" y="51"/>
                  <a:pt x="15" y="52"/>
                  <a:pt x="17" y="54"/>
                </a:cubicBezTo>
                <a:cubicBezTo>
                  <a:pt x="19" y="56"/>
                  <a:pt x="20" y="58"/>
                  <a:pt x="20" y="61"/>
                </a:cubicBezTo>
                <a:cubicBezTo>
                  <a:pt x="20" y="102"/>
                  <a:pt x="20" y="102"/>
                  <a:pt x="20" y="102"/>
                </a:cubicBezTo>
                <a:cubicBezTo>
                  <a:pt x="20" y="104"/>
                  <a:pt x="19" y="107"/>
                  <a:pt x="17" y="108"/>
                </a:cubicBezTo>
                <a:cubicBezTo>
                  <a:pt x="15" y="110"/>
                  <a:pt x="13" y="111"/>
                  <a:pt x="10" y="111"/>
                </a:cubicBezTo>
                <a:cubicBezTo>
                  <a:pt x="7" y="111"/>
                  <a:pt x="5" y="110"/>
                  <a:pt x="3" y="108"/>
                </a:cubicBezTo>
                <a:cubicBezTo>
                  <a:pt x="1" y="107"/>
                  <a:pt x="0" y="104"/>
                  <a:pt x="0" y="102"/>
                </a:cubicBezTo>
                <a:cubicBezTo>
                  <a:pt x="0" y="61"/>
                  <a:pt x="0" y="61"/>
                  <a:pt x="0" y="61"/>
                </a:cubicBezTo>
                <a:cubicBezTo>
                  <a:pt x="0" y="58"/>
                  <a:pt x="1" y="56"/>
                  <a:pt x="3" y="54"/>
                </a:cubicBezTo>
                <a:cubicBezTo>
                  <a:pt x="5" y="52"/>
                  <a:pt x="7" y="51"/>
                  <a:pt x="10" y="51"/>
                </a:cubicBezTo>
                <a:close/>
                <a:moveTo>
                  <a:pt x="88" y="15"/>
                </a:moveTo>
                <a:cubicBezTo>
                  <a:pt x="95" y="18"/>
                  <a:pt x="100" y="23"/>
                  <a:pt x="105" y="29"/>
                </a:cubicBezTo>
                <a:cubicBezTo>
                  <a:pt x="109" y="35"/>
                  <a:pt x="111" y="42"/>
                  <a:pt x="111" y="50"/>
                </a:cubicBezTo>
                <a:cubicBezTo>
                  <a:pt x="23" y="50"/>
                  <a:pt x="23" y="50"/>
                  <a:pt x="23" y="50"/>
                </a:cubicBezTo>
                <a:cubicBezTo>
                  <a:pt x="23" y="42"/>
                  <a:pt x="25" y="35"/>
                  <a:pt x="29" y="29"/>
                </a:cubicBezTo>
                <a:cubicBezTo>
                  <a:pt x="33" y="23"/>
                  <a:pt x="39" y="18"/>
                  <a:pt x="45" y="15"/>
                </a:cubicBezTo>
                <a:cubicBezTo>
                  <a:pt x="39" y="2"/>
                  <a:pt x="39" y="2"/>
                  <a:pt x="39" y="2"/>
                </a:cubicBezTo>
                <a:cubicBezTo>
                  <a:pt x="38" y="2"/>
                  <a:pt x="38" y="1"/>
                  <a:pt x="39" y="0"/>
                </a:cubicBezTo>
                <a:cubicBezTo>
                  <a:pt x="40" y="0"/>
                  <a:pt x="41" y="0"/>
                  <a:pt x="41" y="1"/>
                </a:cubicBezTo>
                <a:cubicBezTo>
                  <a:pt x="48" y="14"/>
                  <a:pt x="48" y="14"/>
                  <a:pt x="48" y="14"/>
                </a:cubicBezTo>
                <a:cubicBezTo>
                  <a:pt x="54" y="11"/>
                  <a:pt x="60" y="10"/>
                  <a:pt x="67" y="10"/>
                </a:cubicBezTo>
                <a:cubicBezTo>
                  <a:pt x="74" y="10"/>
                  <a:pt x="80" y="11"/>
                  <a:pt x="86" y="14"/>
                </a:cubicBezTo>
                <a:cubicBezTo>
                  <a:pt x="93" y="1"/>
                  <a:pt x="93" y="1"/>
                  <a:pt x="93" y="1"/>
                </a:cubicBezTo>
                <a:cubicBezTo>
                  <a:pt x="93" y="0"/>
                  <a:pt x="94" y="0"/>
                  <a:pt x="95" y="0"/>
                </a:cubicBezTo>
                <a:cubicBezTo>
                  <a:pt x="95" y="1"/>
                  <a:pt x="96" y="2"/>
                  <a:pt x="95" y="2"/>
                </a:cubicBezTo>
                <a:lnTo>
                  <a:pt x="88" y="15"/>
                </a:lnTo>
                <a:close/>
                <a:moveTo>
                  <a:pt x="110" y="53"/>
                </a:moveTo>
                <a:cubicBezTo>
                  <a:pt x="110" y="116"/>
                  <a:pt x="110" y="116"/>
                  <a:pt x="110" y="116"/>
                </a:cubicBezTo>
                <a:cubicBezTo>
                  <a:pt x="110" y="119"/>
                  <a:pt x="109" y="121"/>
                  <a:pt x="107" y="123"/>
                </a:cubicBezTo>
                <a:cubicBezTo>
                  <a:pt x="105" y="125"/>
                  <a:pt x="103" y="126"/>
                  <a:pt x="100" y="126"/>
                </a:cubicBezTo>
                <a:cubicBezTo>
                  <a:pt x="93" y="126"/>
                  <a:pt x="93" y="126"/>
                  <a:pt x="93" y="126"/>
                </a:cubicBezTo>
                <a:cubicBezTo>
                  <a:pt x="93" y="148"/>
                  <a:pt x="93" y="148"/>
                  <a:pt x="93" y="148"/>
                </a:cubicBezTo>
                <a:cubicBezTo>
                  <a:pt x="93" y="151"/>
                  <a:pt x="92" y="153"/>
                  <a:pt x="90" y="155"/>
                </a:cubicBezTo>
                <a:cubicBezTo>
                  <a:pt x="88" y="157"/>
                  <a:pt x="86" y="158"/>
                  <a:pt x="83" y="158"/>
                </a:cubicBezTo>
                <a:cubicBezTo>
                  <a:pt x="80" y="158"/>
                  <a:pt x="78" y="157"/>
                  <a:pt x="76" y="155"/>
                </a:cubicBezTo>
                <a:cubicBezTo>
                  <a:pt x="74" y="153"/>
                  <a:pt x="73" y="151"/>
                  <a:pt x="73" y="148"/>
                </a:cubicBezTo>
                <a:cubicBezTo>
                  <a:pt x="73" y="126"/>
                  <a:pt x="73" y="126"/>
                  <a:pt x="73" y="126"/>
                </a:cubicBezTo>
                <a:cubicBezTo>
                  <a:pt x="60" y="126"/>
                  <a:pt x="60" y="126"/>
                  <a:pt x="60" y="126"/>
                </a:cubicBezTo>
                <a:cubicBezTo>
                  <a:pt x="60" y="148"/>
                  <a:pt x="60" y="148"/>
                  <a:pt x="60" y="148"/>
                </a:cubicBezTo>
                <a:cubicBezTo>
                  <a:pt x="60" y="151"/>
                  <a:pt x="59" y="153"/>
                  <a:pt x="58" y="155"/>
                </a:cubicBezTo>
                <a:cubicBezTo>
                  <a:pt x="56" y="157"/>
                  <a:pt x="53" y="158"/>
                  <a:pt x="51" y="158"/>
                </a:cubicBezTo>
                <a:cubicBezTo>
                  <a:pt x="48" y="158"/>
                  <a:pt x="46" y="157"/>
                  <a:pt x="44" y="155"/>
                </a:cubicBezTo>
                <a:cubicBezTo>
                  <a:pt x="42" y="153"/>
                  <a:pt x="41" y="151"/>
                  <a:pt x="41" y="148"/>
                </a:cubicBezTo>
                <a:cubicBezTo>
                  <a:pt x="41" y="126"/>
                  <a:pt x="41" y="126"/>
                  <a:pt x="41" y="126"/>
                </a:cubicBezTo>
                <a:cubicBezTo>
                  <a:pt x="34" y="126"/>
                  <a:pt x="34" y="126"/>
                  <a:pt x="34" y="126"/>
                </a:cubicBezTo>
                <a:cubicBezTo>
                  <a:pt x="31" y="126"/>
                  <a:pt x="29" y="125"/>
                  <a:pt x="27" y="123"/>
                </a:cubicBezTo>
                <a:cubicBezTo>
                  <a:pt x="25" y="121"/>
                  <a:pt x="23" y="119"/>
                  <a:pt x="23" y="116"/>
                </a:cubicBezTo>
                <a:cubicBezTo>
                  <a:pt x="23" y="53"/>
                  <a:pt x="23" y="53"/>
                  <a:pt x="23" y="53"/>
                </a:cubicBezTo>
                <a:lnTo>
                  <a:pt x="110" y="53"/>
                </a:lnTo>
                <a:close/>
                <a:moveTo>
                  <a:pt x="44" y="33"/>
                </a:moveTo>
                <a:cubicBezTo>
                  <a:pt x="45" y="34"/>
                  <a:pt x="46" y="34"/>
                  <a:pt x="47" y="34"/>
                </a:cubicBezTo>
                <a:cubicBezTo>
                  <a:pt x="48" y="34"/>
                  <a:pt x="49" y="34"/>
                  <a:pt x="50" y="33"/>
                </a:cubicBezTo>
                <a:cubicBezTo>
                  <a:pt x="50" y="32"/>
                  <a:pt x="51" y="31"/>
                  <a:pt x="51" y="30"/>
                </a:cubicBezTo>
                <a:cubicBezTo>
                  <a:pt x="51" y="29"/>
                  <a:pt x="50" y="28"/>
                  <a:pt x="50" y="28"/>
                </a:cubicBezTo>
                <a:cubicBezTo>
                  <a:pt x="49" y="27"/>
                  <a:pt x="48" y="26"/>
                  <a:pt x="47" y="26"/>
                </a:cubicBezTo>
                <a:cubicBezTo>
                  <a:pt x="46" y="26"/>
                  <a:pt x="45" y="27"/>
                  <a:pt x="44" y="28"/>
                </a:cubicBezTo>
                <a:cubicBezTo>
                  <a:pt x="44" y="28"/>
                  <a:pt x="43" y="29"/>
                  <a:pt x="43" y="30"/>
                </a:cubicBezTo>
                <a:cubicBezTo>
                  <a:pt x="43" y="31"/>
                  <a:pt x="44" y="32"/>
                  <a:pt x="44" y="33"/>
                </a:cubicBezTo>
                <a:close/>
                <a:moveTo>
                  <a:pt x="84" y="33"/>
                </a:moveTo>
                <a:cubicBezTo>
                  <a:pt x="85" y="34"/>
                  <a:pt x="86" y="34"/>
                  <a:pt x="87" y="34"/>
                </a:cubicBezTo>
                <a:cubicBezTo>
                  <a:pt x="88" y="34"/>
                  <a:pt x="89" y="34"/>
                  <a:pt x="89" y="33"/>
                </a:cubicBezTo>
                <a:cubicBezTo>
                  <a:pt x="90" y="32"/>
                  <a:pt x="90" y="31"/>
                  <a:pt x="90" y="30"/>
                </a:cubicBezTo>
                <a:cubicBezTo>
                  <a:pt x="90" y="29"/>
                  <a:pt x="90" y="28"/>
                  <a:pt x="89" y="28"/>
                </a:cubicBezTo>
                <a:cubicBezTo>
                  <a:pt x="89" y="27"/>
                  <a:pt x="88" y="26"/>
                  <a:pt x="87" y="26"/>
                </a:cubicBezTo>
                <a:cubicBezTo>
                  <a:pt x="86" y="26"/>
                  <a:pt x="85" y="27"/>
                  <a:pt x="84" y="28"/>
                </a:cubicBezTo>
                <a:cubicBezTo>
                  <a:pt x="84" y="28"/>
                  <a:pt x="83" y="29"/>
                  <a:pt x="83" y="30"/>
                </a:cubicBezTo>
                <a:cubicBezTo>
                  <a:pt x="83" y="31"/>
                  <a:pt x="84" y="32"/>
                  <a:pt x="84" y="33"/>
                </a:cubicBezTo>
                <a:close/>
                <a:moveTo>
                  <a:pt x="133" y="61"/>
                </a:moveTo>
                <a:cubicBezTo>
                  <a:pt x="133" y="102"/>
                  <a:pt x="133" y="102"/>
                  <a:pt x="133" y="102"/>
                </a:cubicBezTo>
                <a:cubicBezTo>
                  <a:pt x="133" y="104"/>
                  <a:pt x="133" y="107"/>
                  <a:pt x="131" y="108"/>
                </a:cubicBezTo>
                <a:cubicBezTo>
                  <a:pt x="129" y="110"/>
                  <a:pt x="126" y="111"/>
                  <a:pt x="124" y="111"/>
                </a:cubicBezTo>
                <a:cubicBezTo>
                  <a:pt x="121" y="111"/>
                  <a:pt x="119" y="110"/>
                  <a:pt x="117" y="108"/>
                </a:cubicBezTo>
                <a:cubicBezTo>
                  <a:pt x="115" y="107"/>
                  <a:pt x="114" y="104"/>
                  <a:pt x="114" y="102"/>
                </a:cubicBezTo>
                <a:cubicBezTo>
                  <a:pt x="114" y="61"/>
                  <a:pt x="114" y="61"/>
                  <a:pt x="114" y="61"/>
                </a:cubicBezTo>
                <a:cubicBezTo>
                  <a:pt x="114" y="58"/>
                  <a:pt x="115" y="56"/>
                  <a:pt x="117" y="54"/>
                </a:cubicBezTo>
                <a:cubicBezTo>
                  <a:pt x="119" y="52"/>
                  <a:pt x="121" y="51"/>
                  <a:pt x="124" y="51"/>
                </a:cubicBezTo>
                <a:cubicBezTo>
                  <a:pt x="126" y="51"/>
                  <a:pt x="129" y="52"/>
                  <a:pt x="131" y="54"/>
                </a:cubicBezTo>
                <a:cubicBezTo>
                  <a:pt x="133" y="56"/>
                  <a:pt x="133" y="58"/>
                  <a:pt x="133" y="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7" name="Freeform 348"/>
          <p:cNvSpPr>
            <a:spLocks noEditPoints="1"/>
          </p:cNvSpPr>
          <p:nvPr/>
        </p:nvSpPr>
        <p:spPr bwMode="auto">
          <a:xfrm>
            <a:off x="7950825" y="5360621"/>
            <a:ext cx="197715" cy="235176"/>
          </a:xfrm>
          <a:custGeom>
            <a:avLst/>
            <a:gdLst>
              <a:gd name="T0" fmla="*/ 140 w 144"/>
              <a:gd name="T1" fmla="*/ 150 h 170"/>
              <a:gd name="T2" fmla="*/ 114 w 144"/>
              <a:gd name="T3" fmla="*/ 168 h 170"/>
              <a:gd name="T4" fmla="*/ 88 w 144"/>
              <a:gd name="T5" fmla="*/ 161 h 170"/>
              <a:gd name="T6" fmla="*/ 48 w 144"/>
              <a:gd name="T7" fmla="*/ 168 h 170"/>
              <a:gd name="T8" fmla="*/ 6 w 144"/>
              <a:gd name="T9" fmla="*/ 160 h 170"/>
              <a:gd name="T10" fmla="*/ 2 w 144"/>
              <a:gd name="T11" fmla="*/ 137 h 170"/>
              <a:gd name="T12" fmla="*/ 19 w 144"/>
              <a:gd name="T13" fmla="*/ 120 h 170"/>
              <a:gd name="T14" fmla="*/ 6 w 144"/>
              <a:gd name="T15" fmla="*/ 142 h 170"/>
              <a:gd name="T16" fmla="*/ 15 w 144"/>
              <a:gd name="T17" fmla="*/ 159 h 170"/>
              <a:gd name="T18" fmla="*/ 52 w 144"/>
              <a:gd name="T19" fmla="*/ 158 h 170"/>
              <a:gd name="T20" fmla="*/ 20 w 144"/>
              <a:gd name="T21" fmla="*/ 116 h 170"/>
              <a:gd name="T22" fmla="*/ 30 w 144"/>
              <a:gd name="T23" fmla="*/ 85 h 170"/>
              <a:gd name="T24" fmla="*/ 59 w 144"/>
              <a:gd name="T25" fmla="*/ 2 h 170"/>
              <a:gd name="T26" fmla="*/ 102 w 144"/>
              <a:gd name="T27" fmla="*/ 51 h 170"/>
              <a:gd name="T28" fmla="*/ 127 w 144"/>
              <a:gd name="T29" fmla="*/ 120 h 170"/>
              <a:gd name="T30" fmla="*/ 108 w 144"/>
              <a:gd name="T31" fmla="*/ 128 h 170"/>
              <a:gd name="T32" fmla="*/ 98 w 144"/>
              <a:gd name="T33" fmla="*/ 134 h 170"/>
              <a:gd name="T34" fmla="*/ 133 w 144"/>
              <a:gd name="T35" fmla="*/ 151 h 170"/>
              <a:gd name="T36" fmla="*/ 129 w 144"/>
              <a:gd name="T37" fmla="*/ 128 h 170"/>
              <a:gd name="T38" fmla="*/ 139 w 144"/>
              <a:gd name="T39" fmla="*/ 139 h 170"/>
              <a:gd name="T40" fmla="*/ 115 w 144"/>
              <a:gd name="T41" fmla="*/ 104 h 170"/>
              <a:gd name="T42" fmla="*/ 113 w 144"/>
              <a:gd name="T43" fmla="*/ 91 h 170"/>
              <a:gd name="T44" fmla="*/ 104 w 144"/>
              <a:gd name="T45" fmla="*/ 110 h 170"/>
              <a:gd name="T46" fmla="*/ 96 w 144"/>
              <a:gd name="T47" fmla="*/ 78 h 170"/>
              <a:gd name="T48" fmla="*/ 86 w 144"/>
              <a:gd name="T49" fmla="*/ 50 h 170"/>
              <a:gd name="T50" fmla="*/ 74 w 144"/>
              <a:gd name="T51" fmla="*/ 33 h 170"/>
              <a:gd name="T52" fmla="*/ 87 w 144"/>
              <a:gd name="T53" fmla="*/ 37 h 170"/>
              <a:gd name="T54" fmla="*/ 70 w 144"/>
              <a:gd name="T55" fmla="*/ 37 h 170"/>
              <a:gd name="T56" fmla="*/ 57 w 144"/>
              <a:gd name="T57" fmla="*/ 25 h 170"/>
              <a:gd name="T58" fmla="*/ 56 w 144"/>
              <a:gd name="T59" fmla="*/ 40 h 170"/>
              <a:gd name="T60" fmla="*/ 60 w 144"/>
              <a:gd name="T61" fmla="*/ 32 h 170"/>
              <a:gd name="T62" fmla="*/ 52 w 144"/>
              <a:gd name="T63" fmla="*/ 47 h 170"/>
              <a:gd name="T64" fmla="*/ 71 w 144"/>
              <a:gd name="T65" fmla="*/ 52 h 170"/>
              <a:gd name="T66" fmla="*/ 84 w 144"/>
              <a:gd name="T67" fmla="*/ 48 h 170"/>
              <a:gd name="T68" fmla="*/ 58 w 144"/>
              <a:gd name="T69" fmla="*/ 56 h 170"/>
              <a:gd name="T70" fmla="*/ 75 w 144"/>
              <a:gd name="T71" fmla="*/ 56 h 170"/>
              <a:gd name="T72" fmla="*/ 82 w 144"/>
              <a:gd name="T73" fmla="*/ 55 h 170"/>
              <a:gd name="T74" fmla="*/ 72 w 144"/>
              <a:gd name="T75" fmla="*/ 62 h 170"/>
              <a:gd name="T76" fmla="*/ 51 w 144"/>
              <a:gd name="T77" fmla="*/ 63 h 170"/>
              <a:gd name="T78" fmla="*/ 37 w 144"/>
              <a:gd name="T79" fmla="*/ 108 h 170"/>
              <a:gd name="T80" fmla="*/ 30 w 144"/>
              <a:gd name="T81" fmla="*/ 99 h 170"/>
              <a:gd name="T82" fmla="*/ 56 w 144"/>
              <a:gd name="T83" fmla="*/ 138 h 170"/>
              <a:gd name="T84" fmla="*/ 57 w 144"/>
              <a:gd name="T85" fmla="*/ 152 h 170"/>
              <a:gd name="T86" fmla="*/ 74 w 144"/>
              <a:gd name="T87" fmla="*/ 151 h 170"/>
              <a:gd name="T88" fmla="*/ 94 w 144"/>
              <a:gd name="T89" fmla="*/ 159 h 170"/>
              <a:gd name="T90" fmla="*/ 103 w 144"/>
              <a:gd name="T91" fmla="*/ 119 h 170"/>
              <a:gd name="T92" fmla="*/ 37 w 144"/>
              <a:gd name="T93" fmla="*/ 82 h 170"/>
              <a:gd name="T94" fmla="*/ 37 w 144"/>
              <a:gd name="T95" fmla="*/ 83 h 170"/>
              <a:gd name="T96" fmla="*/ 37 w 144"/>
              <a:gd name="T97" fmla="*/ 81 h 170"/>
              <a:gd name="T98" fmla="*/ 58 w 144"/>
              <a:gd name="T99" fmla="*/ 35 h 170"/>
              <a:gd name="T100" fmla="*/ 60 w 144"/>
              <a:gd name="T101" fmla="*/ 40 h 170"/>
              <a:gd name="T102" fmla="*/ 71 w 144"/>
              <a:gd name="T103" fmla="*/ 40 h 170"/>
              <a:gd name="T104" fmla="*/ 79 w 144"/>
              <a:gd name="T105" fmla="*/ 32 h 170"/>
              <a:gd name="T106" fmla="*/ 86 w 144"/>
              <a:gd name="T107" fmla="*/ 12 h 170"/>
              <a:gd name="T108" fmla="*/ 81 w 144"/>
              <a:gd name="T109" fmla="*/ 14 h 170"/>
              <a:gd name="T110" fmla="*/ 85 w 144"/>
              <a:gd name="T111" fmla="*/ 14 h 170"/>
              <a:gd name="T112" fmla="*/ 95 w 144"/>
              <a:gd name="T113" fmla="*/ 53 h 170"/>
              <a:gd name="T114" fmla="*/ 93 w 144"/>
              <a:gd name="T115" fmla="*/ 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70">
                <a:moveTo>
                  <a:pt x="140" y="140"/>
                </a:moveTo>
                <a:cubicBezTo>
                  <a:pt x="142" y="141"/>
                  <a:pt x="143" y="141"/>
                  <a:pt x="143" y="142"/>
                </a:cubicBezTo>
                <a:cubicBezTo>
                  <a:pt x="144" y="143"/>
                  <a:pt x="144" y="144"/>
                  <a:pt x="144" y="144"/>
                </a:cubicBezTo>
                <a:cubicBezTo>
                  <a:pt x="144" y="145"/>
                  <a:pt x="144" y="146"/>
                  <a:pt x="144" y="146"/>
                </a:cubicBezTo>
                <a:cubicBezTo>
                  <a:pt x="144" y="147"/>
                  <a:pt x="143" y="148"/>
                  <a:pt x="143" y="149"/>
                </a:cubicBezTo>
                <a:cubicBezTo>
                  <a:pt x="142" y="149"/>
                  <a:pt x="141" y="150"/>
                  <a:pt x="140" y="150"/>
                </a:cubicBezTo>
                <a:cubicBezTo>
                  <a:pt x="140" y="151"/>
                  <a:pt x="139" y="152"/>
                  <a:pt x="138" y="152"/>
                </a:cubicBezTo>
                <a:cubicBezTo>
                  <a:pt x="136" y="153"/>
                  <a:pt x="135" y="153"/>
                  <a:pt x="135" y="154"/>
                </a:cubicBezTo>
                <a:cubicBezTo>
                  <a:pt x="134" y="154"/>
                  <a:pt x="133" y="155"/>
                  <a:pt x="132" y="155"/>
                </a:cubicBezTo>
                <a:cubicBezTo>
                  <a:pt x="130" y="156"/>
                  <a:pt x="130" y="156"/>
                  <a:pt x="129" y="156"/>
                </a:cubicBezTo>
                <a:cubicBezTo>
                  <a:pt x="127" y="158"/>
                  <a:pt x="124" y="159"/>
                  <a:pt x="121" y="162"/>
                </a:cubicBezTo>
                <a:cubicBezTo>
                  <a:pt x="118" y="164"/>
                  <a:pt x="116" y="166"/>
                  <a:pt x="114" y="168"/>
                </a:cubicBezTo>
                <a:cubicBezTo>
                  <a:pt x="113" y="169"/>
                  <a:pt x="111" y="169"/>
                  <a:pt x="107" y="170"/>
                </a:cubicBezTo>
                <a:cubicBezTo>
                  <a:pt x="104" y="170"/>
                  <a:pt x="101" y="169"/>
                  <a:pt x="99" y="168"/>
                </a:cubicBezTo>
                <a:cubicBezTo>
                  <a:pt x="98" y="168"/>
                  <a:pt x="97" y="167"/>
                  <a:pt x="96" y="166"/>
                </a:cubicBezTo>
                <a:cubicBezTo>
                  <a:pt x="95" y="165"/>
                  <a:pt x="95" y="164"/>
                  <a:pt x="95" y="164"/>
                </a:cubicBezTo>
                <a:cubicBezTo>
                  <a:pt x="94" y="163"/>
                  <a:pt x="94" y="162"/>
                  <a:pt x="93" y="162"/>
                </a:cubicBezTo>
                <a:cubicBezTo>
                  <a:pt x="91" y="161"/>
                  <a:pt x="90" y="161"/>
                  <a:pt x="88" y="161"/>
                </a:cubicBezTo>
                <a:cubicBezTo>
                  <a:pt x="85" y="161"/>
                  <a:pt x="81" y="161"/>
                  <a:pt x="76" y="161"/>
                </a:cubicBezTo>
                <a:cubicBezTo>
                  <a:pt x="75" y="161"/>
                  <a:pt x="73" y="161"/>
                  <a:pt x="70" y="161"/>
                </a:cubicBezTo>
                <a:cubicBezTo>
                  <a:pt x="68" y="161"/>
                  <a:pt x="66" y="161"/>
                  <a:pt x="65" y="161"/>
                </a:cubicBezTo>
                <a:cubicBezTo>
                  <a:pt x="62" y="161"/>
                  <a:pt x="60" y="162"/>
                  <a:pt x="57" y="163"/>
                </a:cubicBezTo>
                <a:cubicBezTo>
                  <a:pt x="55" y="163"/>
                  <a:pt x="53" y="164"/>
                  <a:pt x="52" y="165"/>
                </a:cubicBezTo>
                <a:cubicBezTo>
                  <a:pt x="51" y="166"/>
                  <a:pt x="50" y="167"/>
                  <a:pt x="48" y="168"/>
                </a:cubicBezTo>
                <a:cubicBezTo>
                  <a:pt x="47" y="169"/>
                  <a:pt x="45" y="169"/>
                  <a:pt x="43" y="169"/>
                </a:cubicBezTo>
                <a:cubicBezTo>
                  <a:pt x="41" y="169"/>
                  <a:pt x="38" y="168"/>
                  <a:pt x="33" y="166"/>
                </a:cubicBezTo>
                <a:cubicBezTo>
                  <a:pt x="27" y="164"/>
                  <a:pt x="23" y="163"/>
                  <a:pt x="19" y="162"/>
                </a:cubicBezTo>
                <a:cubicBezTo>
                  <a:pt x="18" y="162"/>
                  <a:pt x="16" y="162"/>
                  <a:pt x="14" y="161"/>
                </a:cubicBezTo>
                <a:cubicBezTo>
                  <a:pt x="12" y="161"/>
                  <a:pt x="10" y="161"/>
                  <a:pt x="9" y="160"/>
                </a:cubicBezTo>
                <a:cubicBezTo>
                  <a:pt x="8" y="160"/>
                  <a:pt x="7" y="160"/>
                  <a:pt x="6" y="160"/>
                </a:cubicBezTo>
                <a:cubicBezTo>
                  <a:pt x="4" y="159"/>
                  <a:pt x="3" y="159"/>
                  <a:pt x="2" y="158"/>
                </a:cubicBezTo>
                <a:cubicBezTo>
                  <a:pt x="2" y="158"/>
                  <a:pt x="1" y="157"/>
                  <a:pt x="1" y="156"/>
                </a:cubicBezTo>
                <a:cubicBezTo>
                  <a:pt x="0" y="155"/>
                  <a:pt x="0" y="153"/>
                  <a:pt x="1" y="150"/>
                </a:cubicBezTo>
                <a:cubicBezTo>
                  <a:pt x="3" y="147"/>
                  <a:pt x="3" y="146"/>
                  <a:pt x="3" y="145"/>
                </a:cubicBezTo>
                <a:cubicBezTo>
                  <a:pt x="3" y="144"/>
                  <a:pt x="3" y="143"/>
                  <a:pt x="3" y="141"/>
                </a:cubicBezTo>
                <a:cubicBezTo>
                  <a:pt x="2" y="140"/>
                  <a:pt x="2" y="138"/>
                  <a:pt x="2" y="137"/>
                </a:cubicBezTo>
                <a:cubicBezTo>
                  <a:pt x="2" y="136"/>
                  <a:pt x="1" y="135"/>
                  <a:pt x="1" y="134"/>
                </a:cubicBezTo>
                <a:cubicBezTo>
                  <a:pt x="1" y="132"/>
                  <a:pt x="2" y="132"/>
                  <a:pt x="2" y="131"/>
                </a:cubicBezTo>
                <a:cubicBezTo>
                  <a:pt x="3" y="130"/>
                  <a:pt x="5" y="130"/>
                  <a:pt x="8" y="130"/>
                </a:cubicBezTo>
                <a:cubicBezTo>
                  <a:pt x="11" y="130"/>
                  <a:pt x="12" y="129"/>
                  <a:pt x="13" y="129"/>
                </a:cubicBezTo>
                <a:cubicBezTo>
                  <a:pt x="15" y="127"/>
                  <a:pt x="17" y="126"/>
                  <a:pt x="17" y="125"/>
                </a:cubicBezTo>
                <a:cubicBezTo>
                  <a:pt x="18" y="124"/>
                  <a:pt x="19" y="123"/>
                  <a:pt x="19" y="120"/>
                </a:cubicBezTo>
                <a:cubicBezTo>
                  <a:pt x="20" y="125"/>
                  <a:pt x="19" y="128"/>
                  <a:pt x="16" y="130"/>
                </a:cubicBezTo>
                <a:cubicBezTo>
                  <a:pt x="14" y="132"/>
                  <a:pt x="11" y="132"/>
                  <a:pt x="8" y="132"/>
                </a:cubicBezTo>
                <a:cubicBezTo>
                  <a:pt x="6" y="132"/>
                  <a:pt x="4" y="132"/>
                  <a:pt x="4" y="133"/>
                </a:cubicBezTo>
                <a:cubicBezTo>
                  <a:pt x="3" y="134"/>
                  <a:pt x="3" y="136"/>
                  <a:pt x="4" y="138"/>
                </a:cubicBezTo>
                <a:cubicBezTo>
                  <a:pt x="4" y="139"/>
                  <a:pt x="5" y="139"/>
                  <a:pt x="5" y="140"/>
                </a:cubicBezTo>
                <a:cubicBezTo>
                  <a:pt x="5" y="141"/>
                  <a:pt x="6" y="141"/>
                  <a:pt x="6" y="142"/>
                </a:cubicBezTo>
                <a:cubicBezTo>
                  <a:pt x="6" y="142"/>
                  <a:pt x="6" y="143"/>
                  <a:pt x="6" y="143"/>
                </a:cubicBezTo>
                <a:cubicBezTo>
                  <a:pt x="6" y="144"/>
                  <a:pt x="6" y="145"/>
                  <a:pt x="6" y="145"/>
                </a:cubicBezTo>
                <a:cubicBezTo>
                  <a:pt x="6" y="146"/>
                  <a:pt x="6" y="148"/>
                  <a:pt x="5" y="150"/>
                </a:cubicBezTo>
                <a:cubicBezTo>
                  <a:pt x="4" y="152"/>
                  <a:pt x="3" y="154"/>
                  <a:pt x="3" y="155"/>
                </a:cubicBezTo>
                <a:cubicBezTo>
                  <a:pt x="3" y="156"/>
                  <a:pt x="5" y="156"/>
                  <a:pt x="7" y="157"/>
                </a:cubicBezTo>
                <a:cubicBezTo>
                  <a:pt x="8" y="157"/>
                  <a:pt x="11" y="158"/>
                  <a:pt x="15" y="159"/>
                </a:cubicBezTo>
                <a:cubicBezTo>
                  <a:pt x="19" y="160"/>
                  <a:pt x="22" y="160"/>
                  <a:pt x="24" y="161"/>
                </a:cubicBezTo>
                <a:cubicBezTo>
                  <a:pt x="26" y="161"/>
                  <a:pt x="28" y="162"/>
                  <a:pt x="31" y="163"/>
                </a:cubicBezTo>
                <a:cubicBezTo>
                  <a:pt x="34" y="164"/>
                  <a:pt x="37" y="164"/>
                  <a:pt x="39" y="165"/>
                </a:cubicBezTo>
                <a:cubicBezTo>
                  <a:pt x="41" y="165"/>
                  <a:pt x="43" y="165"/>
                  <a:pt x="44" y="165"/>
                </a:cubicBezTo>
                <a:cubicBezTo>
                  <a:pt x="47" y="165"/>
                  <a:pt x="49" y="164"/>
                  <a:pt x="50" y="163"/>
                </a:cubicBezTo>
                <a:cubicBezTo>
                  <a:pt x="52" y="161"/>
                  <a:pt x="52" y="160"/>
                  <a:pt x="52" y="158"/>
                </a:cubicBezTo>
                <a:cubicBezTo>
                  <a:pt x="53" y="156"/>
                  <a:pt x="52" y="155"/>
                  <a:pt x="52" y="153"/>
                </a:cubicBezTo>
                <a:cubicBezTo>
                  <a:pt x="51" y="151"/>
                  <a:pt x="51" y="149"/>
                  <a:pt x="50" y="148"/>
                </a:cubicBezTo>
                <a:cubicBezTo>
                  <a:pt x="49" y="146"/>
                  <a:pt x="49" y="145"/>
                  <a:pt x="48" y="144"/>
                </a:cubicBezTo>
                <a:cubicBezTo>
                  <a:pt x="40" y="132"/>
                  <a:pt x="35" y="125"/>
                  <a:pt x="32" y="121"/>
                </a:cubicBezTo>
                <a:cubicBezTo>
                  <a:pt x="28" y="117"/>
                  <a:pt x="24" y="115"/>
                  <a:pt x="21" y="118"/>
                </a:cubicBezTo>
                <a:cubicBezTo>
                  <a:pt x="21" y="118"/>
                  <a:pt x="20" y="118"/>
                  <a:pt x="20" y="116"/>
                </a:cubicBezTo>
                <a:cubicBezTo>
                  <a:pt x="20" y="115"/>
                  <a:pt x="20" y="114"/>
                  <a:pt x="20" y="113"/>
                </a:cubicBezTo>
                <a:cubicBezTo>
                  <a:pt x="20" y="111"/>
                  <a:pt x="20" y="109"/>
                  <a:pt x="21" y="108"/>
                </a:cubicBezTo>
                <a:cubicBezTo>
                  <a:pt x="21" y="106"/>
                  <a:pt x="22" y="105"/>
                  <a:pt x="23" y="103"/>
                </a:cubicBezTo>
                <a:cubicBezTo>
                  <a:pt x="24" y="102"/>
                  <a:pt x="25" y="100"/>
                  <a:pt x="25" y="99"/>
                </a:cubicBezTo>
                <a:cubicBezTo>
                  <a:pt x="26" y="98"/>
                  <a:pt x="26" y="96"/>
                  <a:pt x="28" y="92"/>
                </a:cubicBezTo>
                <a:cubicBezTo>
                  <a:pt x="29" y="89"/>
                  <a:pt x="30" y="87"/>
                  <a:pt x="30" y="85"/>
                </a:cubicBezTo>
                <a:cubicBezTo>
                  <a:pt x="31" y="83"/>
                  <a:pt x="32" y="81"/>
                  <a:pt x="33" y="79"/>
                </a:cubicBezTo>
                <a:cubicBezTo>
                  <a:pt x="34" y="77"/>
                  <a:pt x="36" y="75"/>
                  <a:pt x="37" y="74"/>
                </a:cubicBezTo>
                <a:cubicBezTo>
                  <a:pt x="44" y="65"/>
                  <a:pt x="48" y="59"/>
                  <a:pt x="49" y="56"/>
                </a:cubicBezTo>
                <a:cubicBezTo>
                  <a:pt x="48" y="49"/>
                  <a:pt x="47" y="39"/>
                  <a:pt x="47" y="26"/>
                </a:cubicBezTo>
                <a:cubicBezTo>
                  <a:pt x="47" y="21"/>
                  <a:pt x="48" y="16"/>
                  <a:pt x="49" y="12"/>
                </a:cubicBezTo>
                <a:cubicBezTo>
                  <a:pt x="51" y="8"/>
                  <a:pt x="54" y="5"/>
                  <a:pt x="59" y="2"/>
                </a:cubicBezTo>
                <a:cubicBezTo>
                  <a:pt x="62" y="1"/>
                  <a:pt x="65" y="0"/>
                  <a:pt x="69" y="0"/>
                </a:cubicBezTo>
                <a:cubicBezTo>
                  <a:pt x="73" y="0"/>
                  <a:pt x="76" y="1"/>
                  <a:pt x="79" y="1"/>
                </a:cubicBezTo>
                <a:cubicBezTo>
                  <a:pt x="83" y="2"/>
                  <a:pt x="85" y="4"/>
                  <a:pt x="88" y="5"/>
                </a:cubicBezTo>
                <a:cubicBezTo>
                  <a:pt x="91" y="8"/>
                  <a:pt x="94" y="12"/>
                  <a:pt x="96" y="17"/>
                </a:cubicBezTo>
                <a:cubicBezTo>
                  <a:pt x="99" y="22"/>
                  <a:pt x="99" y="27"/>
                  <a:pt x="99" y="31"/>
                </a:cubicBezTo>
                <a:cubicBezTo>
                  <a:pt x="99" y="37"/>
                  <a:pt x="100" y="44"/>
                  <a:pt x="102" y="51"/>
                </a:cubicBezTo>
                <a:cubicBezTo>
                  <a:pt x="104" y="58"/>
                  <a:pt x="108" y="65"/>
                  <a:pt x="115" y="72"/>
                </a:cubicBezTo>
                <a:cubicBezTo>
                  <a:pt x="118" y="75"/>
                  <a:pt x="121" y="81"/>
                  <a:pt x="124" y="87"/>
                </a:cubicBezTo>
                <a:cubicBezTo>
                  <a:pt x="127" y="94"/>
                  <a:pt x="129" y="100"/>
                  <a:pt x="130" y="105"/>
                </a:cubicBezTo>
                <a:cubicBezTo>
                  <a:pt x="130" y="108"/>
                  <a:pt x="130" y="111"/>
                  <a:pt x="130" y="113"/>
                </a:cubicBezTo>
                <a:cubicBezTo>
                  <a:pt x="130" y="115"/>
                  <a:pt x="129" y="117"/>
                  <a:pt x="129" y="118"/>
                </a:cubicBezTo>
                <a:cubicBezTo>
                  <a:pt x="128" y="120"/>
                  <a:pt x="128" y="120"/>
                  <a:pt x="127" y="120"/>
                </a:cubicBezTo>
                <a:cubicBezTo>
                  <a:pt x="126" y="121"/>
                  <a:pt x="126" y="121"/>
                  <a:pt x="125" y="122"/>
                </a:cubicBezTo>
                <a:cubicBezTo>
                  <a:pt x="124" y="123"/>
                  <a:pt x="123" y="124"/>
                  <a:pt x="122" y="126"/>
                </a:cubicBezTo>
                <a:cubicBezTo>
                  <a:pt x="121" y="127"/>
                  <a:pt x="120" y="128"/>
                  <a:pt x="118" y="129"/>
                </a:cubicBezTo>
                <a:cubicBezTo>
                  <a:pt x="117" y="130"/>
                  <a:pt x="115" y="130"/>
                  <a:pt x="113" y="130"/>
                </a:cubicBezTo>
                <a:cubicBezTo>
                  <a:pt x="112" y="130"/>
                  <a:pt x="111" y="130"/>
                  <a:pt x="110" y="130"/>
                </a:cubicBezTo>
                <a:cubicBezTo>
                  <a:pt x="109" y="129"/>
                  <a:pt x="108" y="129"/>
                  <a:pt x="108" y="128"/>
                </a:cubicBezTo>
                <a:cubicBezTo>
                  <a:pt x="107" y="128"/>
                  <a:pt x="107" y="127"/>
                  <a:pt x="106" y="127"/>
                </a:cubicBezTo>
                <a:cubicBezTo>
                  <a:pt x="106" y="127"/>
                  <a:pt x="106" y="126"/>
                  <a:pt x="105" y="125"/>
                </a:cubicBezTo>
                <a:cubicBezTo>
                  <a:pt x="105" y="124"/>
                  <a:pt x="104" y="123"/>
                  <a:pt x="104" y="123"/>
                </a:cubicBezTo>
                <a:cubicBezTo>
                  <a:pt x="103" y="121"/>
                  <a:pt x="102" y="120"/>
                  <a:pt x="100" y="120"/>
                </a:cubicBezTo>
                <a:cubicBezTo>
                  <a:pt x="99" y="121"/>
                  <a:pt x="98" y="122"/>
                  <a:pt x="98" y="125"/>
                </a:cubicBezTo>
                <a:cubicBezTo>
                  <a:pt x="97" y="128"/>
                  <a:pt x="97" y="131"/>
                  <a:pt x="98" y="134"/>
                </a:cubicBezTo>
                <a:cubicBezTo>
                  <a:pt x="100" y="139"/>
                  <a:pt x="100" y="145"/>
                  <a:pt x="99" y="153"/>
                </a:cubicBezTo>
                <a:cubicBezTo>
                  <a:pt x="98" y="157"/>
                  <a:pt x="99" y="160"/>
                  <a:pt x="100" y="162"/>
                </a:cubicBezTo>
                <a:cubicBezTo>
                  <a:pt x="102" y="164"/>
                  <a:pt x="104" y="165"/>
                  <a:pt x="107" y="165"/>
                </a:cubicBezTo>
                <a:cubicBezTo>
                  <a:pt x="110" y="165"/>
                  <a:pt x="113" y="164"/>
                  <a:pt x="115" y="162"/>
                </a:cubicBezTo>
                <a:cubicBezTo>
                  <a:pt x="119" y="159"/>
                  <a:pt x="122" y="157"/>
                  <a:pt x="124" y="156"/>
                </a:cubicBezTo>
                <a:cubicBezTo>
                  <a:pt x="126" y="154"/>
                  <a:pt x="129" y="153"/>
                  <a:pt x="133" y="151"/>
                </a:cubicBezTo>
                <a:cubicBezTo>
                  <a:pt x="137" y="150"/>
                  <a:pt x="139" y="149"/>
                  <a:pt x="141" y="148"/>
                </a:cubicBezTo>
                <a:cubicBezTo>
                  <a:pt x="142" y="147"/>
                  <a:pt x="143" y="146"/>
                  <a:pt x="142" y="145"/>
                </a:cubicBezTo>
                <a:cubicBezTo>
                  <a:pt x="142" y="144"/>
                  <a:pt x="141" y="143"/>
                  <a:pt x="140" y="142"/>
                </a:cubicBezTo>
                <a:cubicBezTo>
                  <a:pt x="139" y="141"/>
                  <a:pt x="137" y="141"/>
                  <a:pt x="135" y="140"/>
                </a:cubicBezTo>
                <a:cubicBezTo>
                  <a:pt x="133" y="139"/>
                  <a:pt x="132" y="138"/>
                  <a:pt x="131" y="135"/>
                </a:cubicBezTo>
                <a:cubicBezTo>
                  <a:pt x="130" y="133"/>
                  <a:pt x="129" y="131"/>
                  <a:pt x="129" y="128"/>
                </a:cubicBezTo>
                <a:cubicBezTo>
                  <a:pt x="129" y="126"/>
                  <a:pt x="130" y="125"/>
                  <a:pt x="131" y="124"/>
                </a:cubicBezTo>
                <a:cubicBezTo>
                  <a:pt x="131" y="126"/>
                  <a:pt x="131" y="128"/>
                  <a:pt x="131" y="129"/>
                </a:cubicBezTo>
                <a:cubicBezTo>
                  <a:pt x="132" y="131"/>
                  <a:pt x="132" y="132"/>
                  <a:pt x="133" y="133"/>
                </a:cubicBezTo>
                <a:cubicBezTo>
                  <a:pt x="133" y="134"/>
                  <a:pt x="134" y="135"/>
                  <a:pt x="135" y="136"/>
                </a:cubicBezTo>
                <a:cubicBezTo>
                  <a:pt x="136" y="137"/>
                  <a:pt x="136" y="137"/>
                  <a:pt x="137" y="138"/>
                </a:cubicBezTo>
                <a:cubicBezTo>
                  <a:pt x="137" y="138"/>
                  <a:pt x="138" y="138"/>
                  <a:pt x="139" y="139"/>
                </a:cubicBezTo>
                <a:cubicBezTo>
                  <a:pt x="140" y="139"/>
                  <a:pt x="140" y="140"/>
                  <a:pt x="140" y="140"/>
                </a:cubicBezTo>
                <a:close/>
                <a:moveTo>
                  <a:pt x="118" y="115"/>
                </a:moveTo>
                <a:cubicBezTo>
                  <a:pt x="118" y="114"/>
                  <a:pt x="117" y="112"/>
                  <a:pt x="113" y="111"/>
                </a:cubicBezTo>
                <a:cubicBezTo>
                  <a:pt x="113" y="110"/>
                  <a:pt x="114" y="109"/>
                  <a:pt x="114" y="108"/>
                </a:cubicBezTo>
                <a:cubicBezTo>
                  <a:pt x="114" y="107"/>
                  <a:pt x="114" y="107"/>
                  <a:pt x="114" y="106"/>
                </a:cubicBezTo>
                <a:cubicBezTo>
                  <a:pt x="114" y="105"/>
                  <a:pt x="115" y="104"/>
                  <a:pt x="115" y="104"/>
                </a:cubicBezTo>
                <a:cubicBezTo>
                  <a:pt x="115" y="103"/>
                  <a:pt x="115" y="102"/>
                  <a:pt x="115" y="102"/>
                </a:cubicBezTo>
                <a:cubicBezTo>
                  <a:pt x="115" y="101"/>
                  <a:pt x="115" y="100"/>
                  <a:pt x="115" y="100"/>
                </a:cubicBezTo>
                <a:cubicBezTo>
                  <a:pt x="115" y="99"/>
                  <a:pt x="114" y="99"/>
                  <a:pt x="114" y="98"/>
                </a:cubicBezTo>
                <a:cubicBezTo>
                  <a:pt x="114" y="97"/>
                  <a:pt x="114" y="96"/>
                  <a:pt x="114" y="96"/>
                </a:cubicBezTo>
                <a:cubicBezTo>
                  <a:pt x="114" y="95"/>
                  <a:pt x="114" y="95"/>
                  <a:pt x="113" y="93"/>
                </a:cubicBezTo>
                <a:cubicBezTo>
                  <a:pt x="113" y="92"/>
                  <a:pt x="113" y="91"/>
                  <a:pt x="113" y="91"/>
                </a:cubicBezTo>
                <a:cubicBezTo>
                  <a:pt x="112" y="88"/>
                  <a:pt x="111" y="85"/>
                  <a:pt x="108" y="81"/>
                </a:cubicBezTo>
                <a:cubicBezTo>
                  <a:pt x="106" y="78"/>
                  <a:pt x="104" y="75"/>
                  <a:pt x="102" y="74"/>
                </a:cubicBezTo>
                <a:cubicBezTo>
                  <a:pt x="103" y="75"/>
                  <a:pt x="105" y="78"/>
                  <a:pt x="107" y="82"/>
                </a:cubicBezTo>
                <a:cubicBezTo>
                  <a:pt x="112" y="92"/>
                  <a:pt x="114" y="101"/>
                  <a:pt x="112" y="108"/>
                </a:cubicBezTo>
                <a:cubicBezTo>
                  <a:pt x="111" y="111"/>
                  <a:pt x="110" y="112"/>
                  <a:pt x="107" y="112"/>
                </a:cubicBezTo>
                <a:cubicBezTo>
                  <a:pt x="105" y="112"/>
                  <a:pt x="104" y="112"/>
                  <a:pt x="104" y="110"/>
                </a:cubicBezTo>
                <a:cubicBezTo>
                  <a:pt x="103" y="109"/>
                  <a:pt x="103" y="106"/>
                  <a:pt x="103" y="102"/>
                </a:cubicBezTo>
                <a:cubicBezTo>
                  <a:pt x="103" y="99"/>
                  <a:pt x="103" y="95"/>
                  <a:pt x="102" y="92"/>
                </a:cubicBezTo>
                <a:cubicBezTo>
                  <a:pt x="101" y="90"/>
                  <a:pt x="101" y="88"/>
                  <a:pt x="100" y="86"/>
                </a:cubicBezTo>
                <a:cubicBezTo>
                  <a:pt x="99" y="84"/>
                  <a:pt x="99" y="82"/>
                  <a:pt x="98" y="81"/>
                </a:cubicBezTo>
                <a:cubicBezTo>
                  <a:pt x="98" y="80"/>
                  <a:pt x="97" y="80"/>
                  <a:pt x="97" y="79"/>
                </a:cubicBezTo>
                <a:cubicBezTo>
                  <a:pt x="96" y="79"/>
                  <a:pt x="96" y="78"/>
                  <a:pt x="96" y="78"/>
                </a:cubicBezTo>
                <a:cubicBezTo>
                  <a:pt x="95" y="77"/>
                  <a:pt x="95" y="77"/>
                  <a:pt x="95" y="77"/>
                </a:cubicBezTo>
                <a:cubicBezTo>
                  <a:pt x="94" y="73"/>
                  <a:pt x="93" y="70"/>
                  <a:pt x="92" y="67"/>
                </a:cubicBezTo>
                <a:cubicBezTo>
                  <a:pt x="91" y="65"/>
                  <a:pt x="90" y="63"/>
                  <a:pt x="89" y="62"/>
                </a:cubicBezTo>
                <a:cubicBezTo>
                  <a:pt x="88" y="61"/>
                  <a:pt x="88" y="60"/>
                  <a:pt x="87" y="59"/>
                </a:cubicBezTo>
                <a:cubicBezTo>
                  <a:pt x="86" y="58"/>
                  <a:pt x="86" y="57"/>
                  <a:pt x="85" y="55"/>
                </a:cubicBezTo>
                <a:cubicBezTo>
                  <a:pt x="85" y="54"/>
                  <a:pt x="85" y="52"/>
                  <a:pt x="86" y="50"/>
                </a:cubicBezTo>
                <a:cubicBezTo>
                  <a:pt x="87" y="48"/>
                  <a:pt x="87" y="46"/>
                  <a:pt x="86" y="45"/>
                </a:cubicBezTo>
                <a:cubicBezTo>
                  <a:pt x="86" y="44"/>
                  <a:pt x="85" y="44"/>
                  <a:pt x="82" y="43"/>
                </a:cubicBezTo>
                <a:cubicBezTo>
                  <a:pt x="81" y="43"/>
                  <a:pt x="80" y="42"/>
                  <a:pt x="78" y="41"/>
                </a:cubicBezTo>
                <a:cubicBezTo>
                  <a:pt x="76" y="40"/>
                  <a:pt x="75" y="40"/>
                  <a:pt x="75" y="40"/>
                </a:cubicBezTo>
                <a:cubicBezTo>
                  <a:pt x="74" y="40"/>
                  <a:pt x="74" y="39"/>
                  <a:pt x="74" y="37"/>
                </a:cubicBezTo>
                <a:cubicBezTo>
                  <a:pt x="73" y="36"/>
                  <a:pt x="74" y="34"/>
                  <a:pt x="74" y="33"/>
                </a:cubicBezTo>
                <a:cubicBezTo>
                  <a:pt x="75" y="31"/>
                  <a:pt x="76" y="30"/>
                  <a:pt x="78" y="30"/>
                </a:cubicBezTo>
                <a:cubicBezTo>
                  <a:pt x="80" y="30"/>
                  <a:pt x="82" y="31"/>
                  <a:pt x="83" y="33"/>
                </a:cubicBezTo>
                <a:cubicBezTo>
                  <a:pt x="83" y="35"/>
                  <a:pt x="84" y="37"/>
                  <a:pt x="83" y="38"/>
                </a:cubicBezTo>
                <a:cubicBezTo>
                  <a:pt x="82" y="40"/>
                  <a:pt x="82" y="40"/>
                  <a:pt x="83" y="41"/>
                </a:cubicBezTo>
                <a:cubicBezTo>
                  <a:pt x="83" y="41"/>
                  <a:pt x="84" y="41"/>
                  <a:pt x="86" y="41"/>
                </a:cubicBezTo>
                <a:cubicBezTo>
                  <a:pt x="86" y="41"/>
                  <a:pt x="87" y="39"/>
                  <a:pt x="87" y="37"/>
                </a:cubicBezTo>
                <a:cubicBezTo>
                  <a:pt x="87" y="35"/>
                  <a:pt x="87" y="34"/>
                  <a:pt x="87" y="34"/>
                </a:cubicBezTo>
                <a:cubicBezTo>
                  <a:pt x="87" y="32"/>
                  <a:pt x="86" y="30"/>
                  <a:pt x="86" y="29"/>
                </a:cubicBezTo>
                <a:cubicBezTo>
                  <a:pt x="85" y="28"/>
                  <a:pt x="84" y="27"/>
                  <a:pt x="84" y="26"/>
                </a:cubicBezTo>
                <a:cubicBezTo>
                  <a:pt x="83" y="26"/>
                  <a:pt x="82" y="25"/>
                  <a:pt x="81" y="25"/>
                </a:cubicBezTo>
                <a:cubicBezTo>
                  <a:pt x="81" y="25"/>
                  <a:pt x="80" y="24"/>
                  <a:pt x="79" y="24"/>
                </a:cubicBezTo>
                <a:cubicBezTo>
                  <a:pt x="72" y="25"/>
                  <a:pt x="69" y="29"/>
                  <a:pt x="70" y="37"/>
                </a:cubicBezTo>
                <a:cubicBezTo>
                  <a:pt x="70" y="38"/>
                  <a:pt x="70" y="38"/>
                  <a:pt x="70" y="38"/>
                </a:cubicBezTo>
                <a:cubicBezTo>
                  <a:pt x="70" y="38"/>
                  <a:pt x="69" y="37"/>
                  <a:pt x="68" y="37"/>
                </a:cubicBezTo>
                <a:cubicBezTo>
                  <a:pt x="66" y="37"/>
                  <a:pt x="65" y="37"/>
                  <a:pt x="64" y="37"/>
                </a:cubicBezTo>
                <a:cubicBezTo>
                  <a:pt x="64" y="37"/>
                  <a:pt x="63" y="37"/>
                  <a:pt x="63" y="37"/>
                </a:cubicBezTo>
                <a:cubicBezTo>
                  <a:pt x="63" y="33"/>
                  <a:pt x="62" y="30"/>
                  <a:pt x="61" y="28"/>
                </a:cubicBezTo>
                <a:cubicBezTo>
                  <a:pt x="60" y="26"/>
                  <a:pt x="59" y="25"/>
                  <a:pt x="57" y="25"/>
                </a:cubicBezTo>
                <a:cubicBezTo>
                  <a:pt x="55" y="25"/>
                  <a:pt x="54" y="26"/>
                  <a:pt x="53" y="28"/>
                </a:cubicBezTo>
                <a:cubicBezTo>
                  <a:pt x="52" y="30"/>
                  <a:pt x="52" y="31"/>
                  <a:pt x="52" y="33"/>
                </a:cubicBezTo>
                <a:cubicBezTo>
                  <a:pt x="52" y="34"/>
                  <a:pt x="52" y="36"/>
                  <a:pt x="52" y="37"/>
                </a:cubicBezTo>
                <a:cubicBezTo>
                  <a:pt x="52" y="38"/>
                  <a:pt x="53" y="39"/>
                  <a:pt x="53" y="40"/>
                </a:cubicBezTo>
                <a:cubicBezTo>
                  <a:pt x="54" y="41"/>
                  <a:pt x="54" y="42"/>
                  <a:pt x="55" y="42"/>
                </a:cubicBezTo>
                <a:cubicBezTo>
                  <a:pt x="55" y="42"/>
                  <a:pt x="56" y="41"/>
                  <a:pt x="56" y="40"/>
                </a:cubicBezTo>
                <a:cubicBezTo>
                  <a:pt x="56" y="40"/>
                  <a:pt x="56" y="40"/>
                  <a:pt x="56" y="40"/>
                </a:cubicBezTo>
                <a:cubicBezTo>
                  <a:pt x="55" y="40"/>
                  <a:pt x="55" y="39"/>
                  <a:pt x="54" y="38"/>
                </a:cubicBezTo>
                <a:cubicBezTo>
                  <a:pt x="54" y="37"/>
                  <a:pt x="53" y="36"/>
                  <a:pt x="53" y="35"/>
                </a:cubicBezTo>
                <a:cubicBezTo>
                  <a:pt x="53" y="34"/>
                  <a:pt x="53" y="33"/>
                  <a:pt x="54" y="32"/>
                </a:cubicBezTo>
                <a:cubicBezTo>
                  <a:pt x="55" y="31"/>
                  <a:pt x="56" y="30"/>
                  <a:pt x="57" y="30"/>
                </a:cubicBezTo>
                <a:cubicBezTo>
                  <a:pt x="58" y="30"/>
                  <a:pt x="59" y="31"/>
                  <a:pt x="60" y="32"/>
                </a:cubicBezTo>
                <a:cubicBezTo>
                  <a:pt x="60" y="34"/>
                  <a:pt x="61" y="35"/>
                  <a:pt x="61" y="36"/>
                </a:cubicBezTo>
                <a:cubicBezTo>
                  <a:pt x="61" y="37"/>
                  <a:pt x="61" y="38"/>
                  <a:pt x="61" y="38"/>
                </a:cubicBezTo>
                <a:cubicBezTo>
                  <a:pt x="59" y="39"/>
                  <a:pt x="58" y="40"/>
                  <a:pt x="58" y="41"/>
                </a:cubicBezTo>
                <a:cubicBezTo>
                  <a:pt x="57" y="42"/>
                  <a:pt x="56" y="42"/>
                  <a:pt x="55" y="43"/>
                </a:cubicBezTo>
                <a:cubicBezTo>
                  <a:pt x="54" y="44"/>
                  <a:pt x="53" y="44"/>
                  <a:pt x="53" y="44"/>
                </a:cubicBezTo>
                <a:cubicBezTo>
                  <a:pt x="52" y="45"/>
                  <a:pt x="52" y="46"/>
                  <a:pt x="52" y="47"/>
                </a:cubicBezTo>
                <a:cubicBezTo>
                  <a:pt x="51" y="48"/>
                  <a:pt x="52" y="48"/>
                  <a:pt x="52" y="48"/>
                </a:cubicBezTo>
                <a:cubicBezTo>
                  <a:pt x="53" y="49"/>
                  <a:pt x="54" y="50"/>
                  <a:pt x="55" y="50"/>
                </a:cubicBezTo>
                <a:cubicBezTo>
                  <a:pt x="55" y="51"/>
                  <a:pt x="56" y="52"/>
                  <a:pt x="56" y="52"/>
                </a:cubicBezTo>
                <a:cubicBezTo>
                  <a:pt x="57" y="53"/>
                  <a:pt x="57" y="53"/>
                  <a:pt x="58" y="53"/>
                </a:cubicBezTo>
                <a:cubicBezTo>
                  <a:pt x="59" y="54"/>
                  <a:pt x="60" y="54"/>
                  <a:pt x="61" y="54"/>
                </a:cubicBezTo>
                <a:cubicBezTo>
                  <a:pt x="64" y="54"/>
                  <a:pt x="68" y="54"/>
                  <a:pt x="71" y="52"/>
                </a:cubicBezTo>
                <a:cubicBezTo>
                  <a:pt x="71" y="52"/>
                  <a:pt x="72" y="52"/>
                  <a:pt x="73" y="52"/>
                </a:cubicBezTo>
                <a:cubicBezTo>
                  <a:pt x="74" y="51"/>
                  <a:pt x="76" y="51"/>
                  <a:pt x="76" y="51"/>
                </a:cubicBezTo>
                <a:cubicBezTo>
                  <a:pt x="77" y="51"/>
                  <a:pt x="78" y="50"/>
                  <a:pt x="79" y="50"/>
                </a:cubicBezTo>
                <a:cubicBezTo>
                  <a:pt x="80" y="49"/>
                  <a:pt x="81" y="49"/>
                  <a:pt x="81" y="48"/>
                </a:cubicBezTo>
                <a:cubicBezTo>
                  <a:pt x="82" y="47"/>
                  <a:pt x="82" y="47"/>
                  <a:pt x="83" y="47"/>
                </a:cubicBezTo>
                <a:cubicBezTo>
                  <a:pt x="83" y="47"/>
                  <a:pt x="84" y="48"/>
                  <a:pt x="84" y="48"/>
                </a:cubicBezTo>
                <a:cubicBezTo>
                  <a:pt x="84" y="48"/>
                  <a:pt x="84" y="49"/>
                  <a:pt x="83" y="49"/>
                </a:cubicBezTo>
                <a:cubicBezTo>
                  <a:pt x="83" y="50"/>
                  <a:pt x="83" y="50"/>
                  <a:pt x="82" y="50"/>
                </a:cubicBezTo>
                <a:cubicBezTo>
                  <a:pt x="81" y="50"/>
                  <a:pt x="79" y="51"/>
                  <a:pt x="76" y="52"/>
                </a:cubicBezTo>
                <a:cubicBezTo>
                  <a:pt x="74" y="53"/>
                  <a:pt x="73" y="54"/>
                  <a:pt x="72" y="54"/>
                </a:cubicBezTo>
                <a:cubicBezTo>
                  <a:pt x="69" y="55"/>
                  <a:pt x="67" y="56"/>
                  <a:pt x="66" y="56"/>
                </a:cubicBezTo>
                <a:cubicBezTo>
                  <a:pt x="64" y="56"/>
                  <a:pt x="62" y="56"/>
                  <a:pt x="58" y="56"/>
                </a:cubicBezTo>
                <a:cubicBezTo>
                  <a:pt x="57" y="56"/>
                  <a:pt x="57" y="56"/>
                  <a:pt x="57" y="56"/>
                </a:cubicBezTo>
                <a:cubicBezTo>
                  <a:pt x="57" y="56"/>
                  <a:pt x="58" y="57"/>
                  <a:pt x="59" y="58"/>
                </a:cubicBezTo>
                <a:cubicBezTo>
                  <a:pt x="60" y="59"/>
                  <a:pt x="63" y="60"/>
                  <a:pt x="65" y="60"/>
                </a:cubicBezTo>
                <a:cubicBezTo>
                  <a:pt x="66" y="60"/>
                  <a:pt x="67" y="60"/>
                  <a:pt x="69" y="59"/>
                </a:cubicBezTo>
                <a:cubicBezTo>
                  <a:pt x="70" y="59"/>
                  <a:pt x="71" y="58"/>
                  <a:pt x="72" y="58"/>
                </a:cubicBezTo>
                <a:cubicBezTo>
                  <a:pt x="73" y="57"/>
                  <a:pt x="74" y="57"/>
                  <a:pt x="75" y="56"/>
                </a:cubicBezTo>
                <a:cubicBezTo>
                  <a:pt x="76" y="56"/>
                  <a:pt x="77" y="55"/>
                  <a:pt x="78" y="55"/>
                </a:cubicBezTo>
                <a:cubicBezTo>
                  <a:pt x="79" y="54"/>
                  <a:pt x="80" y="54"/>
                  <a:pt x="80" y="54"/>
                </a:cubicBezTo>
                <a:cubicBezTo>
                  <a:pt x="81" y="53"/>
                  <a:pt x="82" y="53"/>
                  <a:pt x="82" y="53"/>
                </a:cubicBezTo>
                <a:cubicBezTo>
                  <a:pt x="82" y="53"/>
                  <a:pt x="83" y="54"/>
                  <a:pt x="83" y="54"/>
                </a:cubicBezTo>
                <a:cubicBezTo>
                  <a:pt x="83" y="55"/>
                  <a:pt x="83" y="55"/>
                  <a:pt x="83" y="55"/>
                </a:cubicBezTo>
                <a:cubicBezTo>
                  <a:pt x="83" y="55"/>
                  <a:pt x="82" y="55"/>
                  <a:pt x="82" y="55"/>
                </a:cubicBezTo>
                <a:cubicBezTo>
                  <a:pt x="82" y="55"/>
                  <a:pt x="82" y="56"/>
                  <a:pt x="82" y="56"/>
                </a:cubicBezTo>
                <a:cubicBezTo>
                  <a:pt x="82" y="56"/>
                  <a:pt x="81" y="56"/>
                  <a:pt x="81" y="56"/>
                </a:cubicBezTo>
                <a:cubicBezTo>
                  <a:pt x="81" y="56"/>
                  <a:pt x="80" y="57"/>
                  <a:pt x="80" y="57"/>
                </a:cubicBezTo>
                <a:cubicBezTo>
                  <a:pt x="80" y="57"/>
                  <a:pt x="80" y="57"/>
                  <a:pt x="79" y="57"/>
                </a:cubicBezTo>
                <a:cubicBezTo>
                  <a:pt x="79" y="57"/>
                  <a:pt x="78" y="57"/>
                  <a:pt x="78" y="58"/>
                </a:cubicBezTo>
                <a:cubicBezTo>
                  <a:pt x="76" y="58"/>
                  <a:pt x="74" y="60"/>
                  <a:pt x="72" y="62"/>
                </a:cubicBezTo>
                <a:cubicBezTo>
                  <a:pt x="69" y="64"/>
                  <a:pt x="67" y="65"/>
                  <a:pt x="66" y="66"/>
                </a:cubicBezTo>
                <a:cubicBezTo>
                  <a:pt x="64" y="67"/>
                  <a:pt x="62" y="67"/>
                  <a:pt x="61" y="66"/>
                </a:cubicBezTo>
                <a:cubicBezTo>
                  <a:pt x="60" y="65"/>
                  <a:pt x="58" y="63"/>
                  <a:pt x="55" y="59"/>
                </a:cubicBezTo>
                <a:cubicBezTo>
                  <a:pt x="54" y="57"/>
                  <a:pt x="53" y="56"/>
                  <a:pt x="53" y="57"/>
                </a:cubicBezTo>
                <a:cubicBezTo>
                  <a:pt x="53" y="57"/>
                  <a:pt x="53" y="57"/>
                  <a:pt x="53" y="58"/>
                </a:cubicBezTo>
                <a:cubicBezTo>
                  <a:pt x="53" y="59"/>
                  <a:pt x="52" y="61"/>
                  <a:pt x="51" y="63"/>
                </a:cubicBezTo>
                <a:cubicBezTo>
                  <a:pt x="50" y="65"/>
                  <a:pt x="49" y="67"/>
                  <a:pt x="48" y="68"/>
                </a:cubicBezTo>
                <a:cubicBezTo>
                  <a:pt x="47" y="70"/>
                  <a:pt x="47" y="72"/>
                  <a:pt x="46" y="74"/>
                </a:cubicBezTo>
                <a:cubicBezTo>
                  <a:pt x="46" y="76"/>
                  <a:pt x="46" y="78"/>
                  <a:pt x="47" y="80"/>
                </a:cubicBezTo>
                <a:cubicBezTo>
                  <a:pt x="46" y="80"/>
                  <a:pt x="44" y="83"/>
                  <a:pt x="42" y="88"/>
                </a:cubicBezTo>
                <a:cubicBezTo>
                  <a:pt x="39" y="94"/>
                  <a:pt x="38" y="98"/>
                  <a:pt x="37" y="102"/>
                </a:cubicBezTo>
                <a:cubicBezTo>
                  <a:pt x="37" y="103"/>
                  <a:pt x="37" y="105"/>
                  <a:pt x="37" y="108"/>
                </a:cubicBezTo>
                <a:cubicBezTo>
                  <a:pt x="37" y="111"/>
                  <a:pt x="37" y="113"/>
                  <a:pt x="36" y="114"/>
                </a:cubicBezTo>
                <a:cubicBezTo>
                  <a:pt x="36" y="115"/>
                  <a:pt x="35" y="115"/>
                  <a:pt x="34" y="114"/>
                </a:cubicBezTo>
                <a:cubicBezTo>
                  <a:pt x="32" y="112"/>
                  <a:pt x="30" y="109"/>
                  <a:pt x="30" y="105"/>
                </a:cubicBezTo>
                <a:cubicBezTo>
                  <a:pt x="30" y="103"/>
                  <a:pt x="30" y="102"/>
                  <a:pt x="31" y="100"/>
                </a:cubicBezTo>
                <a:cubicBezTo>
                  <a:pt x="31" y="99"/>
                  <a:pt x="31" y="98"/>
                  <a:pt x="30" y="98"/>
                </a:cubicBezTo>
                <a:cubicBezTo>
                  <a:pt x="30" y="99"/>
                  <a:pt x="30" y="99"/>
                  <a:pt x="30" y="99"/>
                </a:cubicBezTo>
                <a:cubicBezTo>
                  <a:pt x="28" y="103"/>
                  <a:pt x="28" y="108"/>
                  <a:pt x="31" y="114"/>
                </a:cubicBezTo>
                <a:cubicBezTo>
                  <a:pt x="31" y="115"/>
                  <a:pt x="32" y="116"/>
                  <a:pt x="33" y="117"/>
                </a:cubicBezTo>
                <a:cubicBezTo>
                  <a:pt x="35" y="118"/>
                  <a:pt x="35" y="119"/>
                  <a:pt x="36" y="119"/>
                </a:cubicBezTo>
                <a:cubicBezTo>
                  <a:pt x="37" y="120"/>
                  <a:pt x="40" y="123"/>
                  <a:pt x="46" y="127"/>
                </a:cubicBezTo>
                <a:cubicBezTo>
                  <a:pt x="51" y="132"/>
                  <a:pt x="54" y="134"/>
                  <a:pt x="54" y="135"/>
                </a:cubicBezTo>
                <a:cubicBezTo>
                  <a:pt x="55" y="136"/>
                  <a:pt x="56" y="137"/>
                  <a:pt x="56" y="138"/>
                </a:cubicBezTo>
                <a:cubicBezTo>
                  <a:pt x="56" y="140"/>
                  <a:pt x="56" y="141"/>
                  <a:pt x="55" y="142"/>
                </a:cubicBezTo>
                <a:cubicBezTo>
                  <a:pt x="54" y="144"/>
                  <a:pt x="52" y="144"/>
                  <a:pt x="50" y="144"/>
                </a:cubicBezTo>
                <a:cubicBezTo>
                  <a:pt x="51" y="145"/>
                  <a:pt x="52" y="147"/>
                  <a:pt x="53" y="149"/>
                </a:cubicBezTo>
                <a:cubicBezTo>
                  <a:pt x="54" y="151"/>
                  <a:pt x="55" y="152"/>
                  <a:pt x="56" y="154"/>
                </a:cubicBezTo>
                <a:cubicBezTo>
                  <a:pt x="56" y="155"/>
                  <a:pt x="56" y="158"/>
                  <a:pt x="56" y="160"/>
                </a:cubicBezTo>
                <a:cubicBezTo>
                  <a:pt x="59" y="159"/>
                  <a:pt x="60" y="156"/>
                  <a:pt x="57" y="152"/>
                </a:cubicBezTo>
                <a:cubicBezTo>
                  <a:pt x="57" y="151"/>
                  <a:pt x="56" y="151"/>
                  <a:pt x="56" y="150"/>
                </a:cubicBezTo>
                <a:cubicBezTo>
                  <a:pt x="56" y="150"/>
                  <a:pt x="55" y="149"/>
                  <a:pt x="55" y="149"/>
                </a:cubicBezTo>
                <a:cubicBezTo>
                  <a:pt x="55" y="149"/>
                  <a:pt x="55" y="149"/>
                  <a:pt x="55" y="149"/>
                </a:cubicBezTo>
                <a:cubicBezTo>
                  <a:pt x="55" y="148"/>
                  <a:pt x="56" y="148"/>
                  <a:pt x="56" y="148"/>
                </a:cubicBezTo>
                <a:cubicBezTo>
                  <a:pt x="57" y="147"/>
                  <a:pt x="57" y="147"/>
                  <a:pt x="58" y="148"/>
                </a:cubicBezTo>
                <a:cubicBezTo>
                  <a:pt x="61" y="151"/>
                  <a:pt x="66" y="152"/>
                  <a:pt x="74" y="151"/>
                </a:cubicBezTo>
                <a:cubicBezTo>
                  <a:pt x="82" y="150"/>
                  <a:pt x="88" y="148"/>
                  <a:pt x="91" y="143"/>
                </a:cubicBezTo>
                <a:cubicBezTo>
                  <a:pt x="92" y="141"/>
                  <a:pt x="93" y="140"/>
                  <a:pt x="94" y="140"/>
                </a:cubicBezTo>
                <a:cubicBezTo>
                  <a:pt x="95" y="141"/>
                  <a:pt x="95" y="142"/>
                  <a:pt x="95" y="145"/>
                </a:cubicBezTo>
                <a:cubicBezTo>
                  <a:pt x="95" y="147"/>
                  <a:pt x="94" y="150"/>
                  <a:pt x="93" y="154"/>
                </a:cubicBezTo>
                <a:cubicBezTo>
                  <a:pt x="92" y="155"/>
                  <a:pt x="92" y="156"/>
                  <a:pt x="92" y="157"/>
                </a:cubicBezTo>
                <a:cubicBezTo>
                  <a:pt x="92" y="158"/>
                  <a:pt x="93" y="159"/>
                  <a:pt x="94" y="159"/>
                </a:cubicBezTo>
                <a:cubicBezTo>
                  <a:pt x="94" y="158"/>
                  <a:pt x="95" y="155"/>
                  <a:pt x="96" y="152"/>
                </a:cubicBezTo>
                <a:cubicBezTo>
                  <a:pt x="96" y="148"/>
                  <a:pt x="97" y="145"/>
                  <a:pt x="97" y="143"/>
                </a:cubicBezTo>
                <a:cubicBezTo>
                  <a:pt x="97" y="142"/>
                  <a:pt x="97" y="139"/>
                  <a:pt x="96" y="136"/>
                </a:cubicBezTo>
                <a:cubicBezTo>
                  <a:pt x="96" y="133"/>
                  <a:pt x="95" y="130"/>
                  <a:pt x="96" y="127"/>
                </a:cubicBezTo>
                <a:cubicBezTo>
                  <a:pt x="96" y="124"/>
                  <a:pt x="96" y="122"/>
                  <a:pt x="98" y="120"/>
                </a:cubicBezTo>
                <a:cubicBezTo>
                  <a:pt x="99" y="119"/>
                  <a:pt x="100" y="119"/>
                  <a:pt x="103" y="119"/>
                </a:cubicBezTo>
                <a:cubicBezTo>
                  <a:pt x="103" y="116"/>
                  <a:pt x="104" y="115"/>
                  <a:pt x="106" y="114"/>
                </a:cubicBezTo>
                <a:cubicBezTo>
                  <a:pt x="108" y="113"/>
                  <a:pt x="110" y="112"/>
                  <a:pt x="113" y="113"/>
                </a:cubicBezTo>
                <a:cubicBezTo>
                  <a:pt x="115" y="113"/>
                  <a:pt x="117" y="114"/>
                  <a:pt x="118" y="115"/>
                </a:cubicBezTo>
                <a:close/>
                <a:moveTo>
                  <a:pt x="37" y="81"/>
                </a:moveTo>
                <a:cubicBezTo>
                  <a:pt x="37" y="81"/>
                  <a:pt x="37" y="81"/>
                  <a:pt x="37" y="81"/>
                </a:cubicBezTo>
                <a:cubicBezTo>
                  <a:pt x="37" y="81"/>
                  <a:pt x="37" y="82"/>
                  <a:pt x="37" y="82"/>
                </a:cubicBezTo>
                <a:cubicBezTo>
                  <a:pt x="36" y="83"/>
                  <a:pt x="36" y="83"/>
                  <a:pt x="36" y="84"/>
                </a:cubicBezTo>
                <a:cubicBezTo>
                  <a:pt x="36" y="84"/>
                  <a:pt x="35" y="84"/>
                  <a:pt x="35" y="85"/>
                </a:cubicBezTo>
                <a:cubicBezTo>
                  <a:pt x="35" y="85"/>
                  <a:pt x="35" y="86"/>
                  <a:pt x="35" y="86"/>
                </a:cubicBezTo>
                <a:cubicBezTo>
                  <a:pt x="35" y="86"/>
                  <a:pt x="36" y="86"/>
                  <a:pt x="36" y="85"/>
                </a:cubicBezTo>
                <a:cubicBezTo>
                  <a:pt x="37" y="85"/>
                  <a:pt x="37" y="84"/>
                  <a:pt x="37" y="84"/>
                </a:cubicBezTo>
                <a:cubicBezTo>
                  <a:pt x="37" y="83"/>
                  <a:pt x="37" y="83"/>
                  <a:pt x="37" y="83"/>
                </a:cubicBezTo>
                <a:cubicBezTo>
                  <a:pt x="38" y="83"/>
                  <a:pt x="38" y="82"/>
                  <a:pt x="38" y="82"/>
                </a:cubicBezTo>
                <a:cubicBezTo>
                  <a:pt x="38" y="82"/>
                  <a:pt x="38" y="82"/>
                  <a:pt x="38" y="82"/>
                </a:cubicBezTo>
                <a:cubicBezTo>
                  <a:pt x="38" y="82"/>
                  <a:pt x="38" y="82"/>
                  <a:pt x="38" y="81"/>
                </a:cubicBezTo>
                <a:cubicBezTo>
                  <a:pt x="38" y="81"/>
                  <a:pt x="38" y="81"/>
                  <a:pt x="38" y="81"/>
                </a:cubicBezTo>
                <a:cubicBezTo>
                  <a:pt x="38" y="81"/>
                  <a:pt x="38" y="81"/>
                  <a:pt x="38" y="81"/>
                </a:cubicBezTo>
                <a:cubicBezTo>
                  <a:pt x="38" y="81"/>
                  <a:pt x="38" y="81"/>
                  <a:pt x="37" y="81"/>
                </a:cubicBezTo>
                <a:close/>
                <a:moveTo>
                  <a:pt x="59" y="37"/>
                </a:moveTo>
                <a:cubicBezTo>
                  <a:pt x="59" y="35"/>
                  <a:pt x="59" y="34"/>
                  <a:pt x="59" y="34"/>
                </a:cubicBezTo>
                <a:cubicBezTo>
                  <a:pt x="58" y="33"/>
                  <a:pt x="58" y="32"/>
                  <a:pt x="58" y="32"/>
                </a:cubicBezTo>
                <a:cubicBezTo>
                  <a:pt x="57" y="32"/>
                  <a:pt x="57" y="32"/>
                  <a:pt x="57" y="33"/>
                </a:cubicBezTo>
                <a:cubicBezTo>
                  <a:pt x="57" y="33"/>
                  <a:pt x="57" y="33"/>
                  <a:pt x="57" y="33"/>
                </a:cubicBezTo>
                <a:cubicBezTo>
                  <a:pt x="58" y="33"/>
                  <a:pt x="58" y="34"/>
                  <a:pt x="58" y="35"/>
                </a:cubicBezTo>
                <a:cubicBezTo>
                  <a:pt x="58" y="36"/>
                  <a:pt x="58" y="37"/>
                  <a:pt x="59" y="37"/>
                </a:cubicBezTo>
                <a:cubicBezTo>
                  <a:pt x="59" y="37"/>
                  <a:pt x="59" y="37"/>
                  <a:pt x="59" y="37"/>
                </a:cubicBezTo>
                <a:close/>
                <a:moveTo>
                  <a:pt x="62" y="39"/>
                </a:moveTo>
                <a:cubicBezTo>
                  <a:pt x="62" y="39"/>
                  <a:pt x="61" y="39"/>
                  <a:pt x="61" y="40"/>
                </a:cubicBezTo>
                <a:cubicBezTo>
                  <a:pt x="61" y="41"/>
                  <a:pt x="60" y="41"/>
                  <a:pt x="60" y="41"/>
                </a:cubicBezTo>
                <a:cubicBezTo>
                  <a:pt x="60" y="41"/>
                  <a:pt x="60" y="41"/>
                  <a:pt x="60" y="40"/>
                </a:cubicBezTo>
                <a:cubicBezTo>
                  <a:pt x="60" y="40"/>
                  <a:pt x="60" y="39"/>
                  <a:pt x="62" y="39"/>
                </a:cubicBezTo>
                <a:cubicBezTo>
                  <a:pt x="62" y="39"/>
                  <a:pt x="62" y="39"/>
                  <a:pt x="62" y="39"/>
                </a:cubicBezTo>
                <a:close/>
                <a:moveTo>
                  <a:pt x="71" y="40"/>
                </a:moveTo>
                <a:cubicBezTo>
                  <a:pt x="70" y="40"/>
                  <a:pt x="70" y="40"/>
                  <a:pt x="70" y="40"/>
                </a:cubicBezTo>
                <a:cubicBezTo>
                  <a:pt x="69" y="39"/>
                  <a:pt x="69" y="39"/>
                  <a:pt x="68" y="39"/>
                </a:cubicBezTo>
                <a:cubicBezTo>
                  <a:pt x="69" y="39"/>
                  <a:pt x="70" y="39"/>
                  <a:pt x="71" y="40"/>
                </a:cubicBezTo>
                <a:cubicBezTo>
                  <a:pt x="71" y="40"/>
                  <a:pt x="71" y="40"/>
                  <a:pt x="71" y="40"/>
                </a:cubicBezTo>
                <a:close/>
                <a:moveTo>
                  <a:pt x="82" y="35"/>
                </a:moveTo>
                <a:cubicBezTo>
                  <a:pt x="82" y="34"/>
                  <a:pt x="82" y="34"/>
                  <a:pt x="81" y="33"/>
                </a:cubicBezTo>
                <a:cubicBezTo>
                  <a:pt x="81" y="33"/>
                  <a:pt x="81" y="32"/>
                  <a:pt x="80" y="32"/>
                </a:cubicBezTo>
                <a:cubicBezTo>
                  <a:pt x="80" y="32"/>
                  <a:pt x="80" y="32"/>
                  <a:pt x="79" y="32"/>
                </a:cubicBezTo>
                <a:cubicBezTo>
                  <a:pt x="78" y="32"/>
                  <a:pt x="78" y="32"/>
                  <a:pt x="79" y="32"/>
                </a:cubicBezTo>
                <a:cubicBezTo>
                  <a:pt x="79" y="32"/>
                  <a:pt x="79" y="32"/>
                  <a:pt x="79" y="33"/>
                </a:cubicBezTo>
                <a:cubicBezTo>
                  <a:pt x="80" y="33"/>
                  <a:pt x="81" y="34"/>
                  <a:pt x="81" y="35"/>
                </a:cubicBezTo>
                <a:cubicBezTo>
                  <a:pt x="81" y="36"/>
                  <a:pt x="81" y="36"/>
                  <a:pt x="82" y="35"/>
                </a:cubicBezTo>
                <a:close/>
                <a:moveTo>
                  <a:pt x="87" y="13"/>
                </a:moveTo>
                <a:cubicBezTo>
                  <a:pt x="87" y="13"/>
                  <a:pt x="87" y="13"/>
                  <a:pt x="87" y="12"/>
                </a:cubicBezTo>
                <a:cubicBezTo>
                  <a:pt x="86" y="12"/>
                  <a:pt x="86" y="12"/>
                  <a:pt x="86" y="12"/>
                </a:cubicBezTo>
                <a:cubicBezTo>
                  <a:pt x="85" y="12"/>
                  <a:pt x="85" y="11"/>
                  <a:pt x="85" y="11"/>
                </a:cubicBezTo>
                <a:cubicBezTo>
                  <a:pt x="84" y="10"/>
                  <a:pt x="83" y="10"/>
                  <a:pt x="83" y="10"/>
                </a:cubicBezTo>
                <a:cubicBezTo>
                  <a:pt x="82" y="10"/>
                  <a:pt x="82" y="10"/>
                  <a:pt x="82" y="11"/>
                </a:cubicBezTo>
                <a:cubicBezTo>
                  <a:pt x="81" y="11"/>
                  <a:pt x="81" y="11"/>
                  <a:pt x="81" y="12"/>
                </a:cubicBezTo>
                <a:cubicBezTo>
                  <a:pt x="82" y="12"/>
                  <a:pt x="81" y="13"/>
                  <a:pt x="81" y="13"/>
                </a:cubicBezTo>
                <a:cubicBezTo>
                  <a:pt x="81" y="13"/>
                  <a:pt x="81" y="14"/>
                  <a:pt x="81" y="14"/>
                </a:cubicBezTo>
                <a:cubicBezTo>
                  <a:pt x="80" y="14"/>
                  <a:pt x="80" y="15"/>
                  <a:pt x="80" y="15"/>
                </a:cubicBezTo>
                <a:cubicBezTo>
                  <a:pt x="80" y="15"/>
                  <a:pt x="80" y="15"/>
                  <a:pt x="81" y="16"/>
                </a:cubicBezTo>
                <a:cubicBezTo>
                  <a:pt x="81" y="16"/>
                  <a:pt x="81" y="16"/>
                  <a:pt x="81" y="16"/>
                </a:cubicBezTo>
                <a:cubicBezTo>
                  <a:pt x="82" y="15"/>
                  <a:pt x="82" y="15"/>
                  <a:pt x="82" y="15"/>
                </a:cubicBezTo>
                <a:cubicBezTo>
                  <a:pt x="83" y="14"/>
                  <a:pt x="83" y="14"/>
                  <a:pt x="84" y="14"/>
                </a:cubicBezTo>
                <a:cubicBezTo>
                  <a:pt x="84" y="14"/>
                  <a:pt x="84" y="14"/>
                  <a:pt x="85" y="14"/>
                </a:cubicBezTo>
                <a:cubicBezTo>
                  <a:pt x="85" y="14"/>
                  <a:pt x="86" y="14"/>
                  <a:pt x="86" y="14"/>
                </a:cubicBezTo>
                <a:cubicBezTo>
                  <a:pt x="86" y="14"/>
                  <a:pt x="87" y="13"/>
                  <a:pt x="87" y="13"/>
                </a:cubicBezTo>
                <a:close/>
                <a:moveTo>
                  <a:pt x="99" y="55"/>
                </a:moveTo>
                <a:cubicBezTo>
                  <a:pt x="98" y="55"/>
                  <a:pt x="98" y="54"/>
                  <a:pt x="98" y="54"/>
                </a:cubicBezTo>
                <a:cubicBezTo>
                  <a:pt x="98" y="54"/>
                  <a:pt x="97" y="54"/>
                  <a:pt x="97" y="54"/>
                </a:cubicBezTo>
                <a:cubicBezTo>
                  <a:pt x="96" y="53"/>
                  <a:pt x="96" y="53"/>
                  <a:pt x="95" y="53"/>
                </a:cubicBezTo>
                <a:cubicBezTo>
                  <a:pt x="95" y="53"/>
                  <a:pt x="95" y="53"/>
                  <a:pt x="94" y="52"/>
                </a:cubicBezTo>
                <a:cubicBezTo>
                  <a:pt x="94" y="52"/>
                  <a:pt x="94" y="52"/>
                  <a:pt x="94" y="52"/>
                </a:cubicBezTo>
                <a:cubicBezTo>
                  <a:pt x="94" y="51"/>
                  <a:pt x="93" y="51"/>
                  <a:pt x="93" y="51"/>
                </a:cubicBezTo>
                <a:cubicBezTo>
                  <a:pt x="93" y="51"/>
                  <a:pt x="93" y="51"/>
                  <a:pt x="93" y="51"/>
                </a:cubicBezTo>
                <a:cubicBezTo>
                  <a:pt x="93" y="51"/>
                  <a:pt x="93" y="51"/>
                  <a:pt x="93" y="51"/>
                </a:cubicBezTo>
                <a:cubicBezTo>
                  <a:pt x="92" y="52"/>
                  <a:pt x="92" y="53"/>
                  <a:pt x="93" y="55"/>
                </a:cubicBezTo>
                <a:cubicBezTo>
                  <a:pt x="95" y="57"/>
                  <a:pt x="96" y="58"/>
                  <a:pt x="97" y="58"/>
                </a:cubicBezTo>
                <a:cubicBezTo>
                  <a:pt x="97" y="58"/>
                  <a:pt x="98" y="58"/>
                  <a:pt x="98" y="57"/>
                </a:cubicBezTo>
                <a:cubicBezTo>
                  <a:pt x="99" y="56"/>
                  <a:pt x="99" y="56"/>
                  <a:pt x="99" y="55"/>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8" name="Freeform 349"/>
          <p:cNvSpPr>
            <a:spLocks noEditPoints="1"/>
          </p:cNvSpPr>
          <p:nvPr/>
        </p:nvSpPr>
        <p:spPr bwMode="auto">
          <a:xfrm>
            <a:off x="8210976" y="5377271"/>
            <a:ext cx="201877" cy="201877"/>
          </a:xfrm>
          <a:custGeom>
            <a:avLst/>
            <a:gdLst>
              <a:gd name="T0" fmla="*/ 146 w 146"/>
              <a:gd name="T1" fmla="*/ 73 h 146"/>
              <a:gd name="T2" fmla="*/ 109 w 146"/>
              <a:gd name="T3" fmla="*/ 136 h 146"/>
              <a:gd name="T4" fmla="*/ 36 w 146"/>
              <a:gd name="T5" fmla="*/ 136 h 146"/>
              <a:gd name="T6" fmla="*/ 0 w 146"/>
              <a:gd name="T7" fmla="*/ 73 h 146"/>
              <a:gd name="T8" fmla="*/ 36 w 146"/>
              <a:gd name="T9" fmla="*/ 10 h 146"/>
              <a:gd name="T10" fmla="*/ 109 w 146"/>
              <a:gd name="T11" fmla="*/ 10 h 146"/>
              <a:gd name="T12" fmla="*/ 80 w 146"/>
              <a:gd name="T13" fmla="*/ 73 h 146"/>
              <a:gd name="T14" fmla="*/ 11 w 146"/>
              <a:gd name="T15" fmla="*/ 71 h 146"/>
              <a:gd name="T16" fmla="*/ 15 w 146"/>
              <a:gd name="T17" fmla="*/ 95 h 146"/>
              <a:gd name="T18" fmla="*/ 38 w 146"/>
              <a:gd name="T19" fmla="*/ 99 h 146"/>
              <a:gd name="T20" fmla="*/ 64 w 146"/>
              <a:gd name="T21" fmla="*/ 79 h 146"/>
              <a:gd name="T22" fmla="*/ 77 w 146"/>
              <a:gd name="T23" fmla="*/ 73 h 146"/>
              <a:gd name="T24" fmla="*/ 80 w 146"/>
              <a:gd name="T25" fmla="*/ 73 h 146"/>
              <a:gd name="T26" fmla="*/ 46 w 146"/>
              <a:gd name="T27" fmla="*/ 17 h 146"/>
              <a:gd name="T28" fmla="*/ 12 w 146"/>
              <a:gd name="T29" fmla="*/ 60 h 146"/>
              <a:gd name="T30" fmla="*/ 97 w 146"/>
              <a:gd name="T31" fmla="*/ 130 h 146"/>
              <a:gd name="T32" fmla="*/ 84 w 146"/>
              <a:gd name="T33" fmla="*/ 83 h 146"/>
              <a:gd name="T34" fmla="*/ 79 w 146"/>
              <a:gd name="T35" fmla="*/ 85 h 146"/>
              <a:gd name="T36" fmla="*/ 57 w 146"/>
              <a:gd name="T37" fmla="*/ 97 h 146"/>
              <a:gd name="T38" fmla="*/ 35 w 146"/>
              <a:gd name="T39" fmla="*/ 122 h 146"/>
              <a:gd name="T40" fmla="*/ 73 w 146"/>
              <a:gd name="T41" fmla="*/ 135 h 146"/>
              <a:gd name="T42" fmla="*/ 58 w 146"/>
              <a:gd name="T43" fmla="*/ 13 h 146"/>
              <a:gd name="T44" fmla="*/ 58 w 146"/>
              <a:gd name="T45" fmla="*/ 13 h 146"/>
              <a:gd name="T46" fmla="*/ 73 w 146"/>
              <a:gd name="T47" fmla="*/ 11 h 146"/>
              <a:gd name="T48" fmla="*/ 82 w 146"/>
              <a:gd name="T49" fmla="*/ 49 h 146"/>
              <a:gd name="T50" fmla="*/ 103 w 146"/>
              <a:gd name="T51" fmla="*/ 37 h 146"/>
              <a:gd name="T52" fmla="*/ 113 w 146"/>
              <a:gd name="T53" fmla="*/ 28 h 146"/>
              <a:gd name="T54" fmla="*/ 135 w 146"/>
              <a:gd name="T55" fmla="*/ 72 h 146"/>
              <a:gd name="T56" fmla="*/ 121 w 146"/>
              <a:gd name="T57" fmla="*/ 34 h 146"/>
              <a:gd name="T58" fmla="*/ 115 w 146"/>
              <a:gd name="T59" fmla="*/ 40 h 146"/>
              <a:gd name="T60" fmla="*/ 99 w 146"/>
              <a:gd name="T61" fmla="*/ 52 h 146"/>
              <a:gd name="T62" fmla="*/ 90 w 146"/>
              <a:gd name="T63" fmla="*/ 67 h 146"/>
              <a:gd name="T64" fmla="*/ 92 w 146"/>
              <a:gd name="T65" fmla="*/ 70 h 146"/>
              <a:gd name="T66" fmla="*/ 106 w 146"/>
              <a:gd name="T67" fmla="*/ 69 h 146"/>
              <a:gd name="T68" fmla="*/ 118 w 146"/>
              <a:gd name="T69" fmla="*/ 70 h 146"/>
              <a:gd name="T70" fmla="*/ 128 w 146"/>
              <a:gd name="T71" fmla="*/ 71 h 146"/>
              <a:gd name="T72" fmla="*/ 134 w 146"/>
              <a:gd name="T73" fmla="*/ 72 h 146"/>
              <a:gd name="T74" fmla="*/ 134 w 146"/>
              <a:gd name="T75" fmla="*/ 83 h 146"/>
              <a:gd name="T76" fmla="*/ 108 w 146"/>
              <a:gd name="T77" fmla="*/ 124 h 146"/>
              <a:gd name="T78" fmla="*/ 134 w 146"/>
              <a:gd name="T79" fmla="*/ 8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46">
                <a:moveTo>
                  <a:pt x="136" y="36"/>
                </a:moveTo>
                <a:cubicBezTo>
                  <a:pt x="142" y="48"/>
                  <a:pt x="146" y="60"/>
                  <a:pt x="146" y="73"/>
                </a:cubicBezTo>
                <a:cubicBezTo>
                  <a:pt x="146" y="86"/>
                  <a:pt x="142" y="98"/>
                  <a:pt x="136" y="109"/>
                </a:cubicBezTo>
                <a:cubicBezTo>
                  <a:pt x="129" y="120"/>
                  <a:pt x="120" y="129"/>
                  <a:pt x="109" y="136"/>
                </a:cubicBezTo>
                <a:cubicBezTo>
                  <a:pt x="98" y="142"/>
                  <a:pt x="86" y="146"/>
                  <a:pt x="73" y="146"/>
                </a:cubicBezTo>
                <a:cubicBezTo>
                  <a:pt x="60" y="146"/>
                  <a:pt x="48" y="142"/>
                  <a:pt x="36" y="136"/>
                </a:cubicBezTo>
                <a:cubicBezTo>
                  <a:pt x="25" y="129"/>
                  <a:pt x="17" y="120"/>
                  <a:pt x="10" y="109"/>
                </a:cubicBezTo>
                <a:cubicBezTo>
                  <a:pt x="4" y="98"/>
                  <a:pt x="0" y="86"/>
                  <a:pt x="0" y="73"/>
                </a:cubicBezTo>
                <a:cubicBezTo>
                  <a:pt x="0" y="60"/>
                  <a:pt x="4" y="48"/>
                  <a:pt x="10" y="36"/>
                </a:cubicBezTo>
                <a:cubicBezTo>
                  <a:pt x="17" y="25"/>
                  <a:pt x="25" y="17"/>
                  <a:pt x="36" y="10"/>
                </a:cubicBezTo>
                <a:cubicBezTo>
                  <a:pt x="48" y="4"/>
                  <a:pt x="60" y="0"/>
                  <a:pt x="73" y="0"/>
                </a:cubicBezTo>
                <a:cubicBezTo>
                  <a:pt x="86" y="0"/>
                  <a:pt x="98" y="4"/>
                  <a:pt x="109" y="10"/>
                </a:cubicBezTo>
                <a:cubicBezTo>
                  <a:pt x="120" y="17"/>
                  <a:pt x="129" y="25"/>
                  <a:pt x="136" y="36"/>
                </a:cubicBezTo>
                <a:close/>
                <a:moveTo>
                  <a:pt x="80" y="73"/>
                </a:moveTo>
                <a:cubicBezTo>
                  <a:pt x="78" y="70"/>
                  <a:pt x="77" y="66"/>
                  <a:pt x="75" y="62"/>
                </a:cubicBezTo>
                <a:cubicBezTo>
                  <a:pt x="55" y="68"/>
                  <a:pt x="34" y="71"/>
                  <a:pt x="11" y="71"/>
                </a:cubicBezTo>
                <a:cubicBezTo>
                  <a:pt x="11" y="71"/>
                  <a:pt x="11" y="72"/>
                  <a:pt x="11" y="73"/>
                </a:cubicBezTo>
                <a:cubicBezTo>
                  <a:pt x="11" y="81"/>
                  <a:pt x="12" y="88"/>
                  <a:pt x="15" y="95"/>
                </a:cubicBezTo>
                <a:cubicBezTo>
                  <a:pt x="18" y="102"/>
                  <a:pt x="22" y="109"/>
                  <a:pt x="27" y="114"/>
                </a:cubicBezTo>
                <a:cubicBezTo>
                  <a:pt x="30" y="109"/>
                  <a:pt x="34" y="103"/>
                  <a:pt x="38" y="99"/>
                </a:cubicBezTo>
                <a:cubicBezTo>
                  <a:pt x="43" y="94"/>
                  <a:pt x="48" y="90"/>
                  <a:pt x="52" y="87"/>
                </a:cubicBezTo>
                <a:cubicBezTo>
                  <a:pt x="56" y="84"/>
                  <a:pt x="60" y="81"/>
                  <a:pt x="64" y="79"/>
                </a:cubicBezTo>
                <a:cubicBezTo>
                  <a:pt x="68" y="77"/>
                  <a:pt x="71" y="76"/>
                  <a:pt x="74" y="75"/>
                </a:cubicBezTo>
                <a:cubicBezTo>
                  <a:pt x="77" y="73"/>
                  <a:pt x="77" y="73"/>
                  <a:pt x="77" y="73"/>
                </a:cubicBezTo>
                <a:cubicBezTo>
                  <a:pt x="77" y="73"/>
                  <a:pt x="78" y="73"/>
                  <a:pt x="78" y="73"/>
                </a:cubicBezTo>
                <a:cubicBezTo>
                  <a:pt x="79" y="73"/>
                  <a:pt x="79" y="73"/>
                  <a:pt x="80" y="73"/>
                </a:cubicBezTo>
                <a:close/>
                <a:moveTo>
                  <a:pt x="70" y="53"/>
                </a:moveTo>
                <a:cubicBezTo>
                  <a:pt x="62" y="39"/>
                  <a:pt x="54" y="27"/>
                  <a:pt x="46" y="17"/>
                </a:cubicBezTo>
                <a:cubicBezTo>
                  <a:pt x="38" y="21"/>
                  <a:pt x="30" y="27"/>
                  <a:pt x="24" y="34"/>
                </a:cubicBezTo>
                <a:cubicBezTo>
                  <a:pt x="18" y="42"/>
                  <a:pt x="14" y="51"/>
                  <a:pt x="12" y="60"/>
                </a:cubicBezTo>
                <a:cubicBezTo>
                  <a:pt x="31" y="60"/>
                  <a:pt x="50" y="58"/>
                  <a:pt x="70" y="53"/>
                </a:cubicBezTo>
                <a:close/>
                <a:moveTo>
                  <a:pt x="97" y="130"/>
                </a:moveTo>
                <a:cubicBezTo>
                  <a:pt x="94" y="115"/>
                  <a:pt x="90" y="99"/>
                  <a:pt x="84" y="83"/>
                </a:cubicBezTo>
                <a:cubicBezTo>
                  <a:pt x="84" y="83"/>
                  <a:pt x="84" y="83"/>
                  <a:pt x="84" y="83"/>
                </a:cubicBezTo>
                <a:cubicBezTo>
                  <a:pt x="84" y="83"/>
                  <a:pt x="84" y="83"/>
                  <a:pt x="84" y="83"/>
                </a:cubicBezTo>
                <a:cubicBezTo>
                  <a:pt x="83" y="83"/>
                  <a:pt x="81" y="84"/>
                  <a:pt x="79" y="85"/>
                </a:cubicBezTo>
                <a:cubicBezTo>
                  <a:pt x="78" y="85"/>
                  <a:pt x="75" y="87"/>
                  <a:pt x="70" y="89"/>
                </a:cubicBezTo>
                <a:cubicBezTo>
                  <a:pt x="65" y="92"/>
                  <a:pt x="61" y="94"/>
                  <a:pt x="57" y="97"/>
                </a:cubicBezTo>
                <a:cubicBezTo>
                  <a:pt x="53" y="100"/>
                  <a:pt x="49" y="103"/>
                  <a:pt x="45" y="108"/>
                </a:cubicBezTo>
                <a:cubicBezTo>
                  <a:pt x="40" y="112"/>
                  <a:pt x="37" y="117"/>
                  <a:pt x="35" y="122"/>
                </a:cubicBezTo>
                <a:cubicBezTo>
                  <a:pt x="33" y="121"/>
                  <a:pt x="33" y="121"/>
                  <a:pt x="33" y="121"/>
                </a:cubicBezTo>
                <a:cubicBezTo>
                  <a:pt x="45" y="130"/>
                  <a:pt x="58" y="135"/>
                  <a:pt x="73" y="135"/>
                </a:cubicBezTo>
                <a:cubicBezTo>
                  <a:pt x="81" y="135"/>
                  <a:pt x="89" y="133"/>
                  <a:pt x="97" y="130"/>
                </a:cubicBezTo>
                <a:close/>
                <a:moveTo>
                  <a:pt x="58" y="13"/>
                </a:moveTo>
                <a:cubicBezTo>
                  <a:pt x="58" y="13"/>
                  <a:pt x="58" y="13"/>
                  <a:pt x="58" y="13"/>
                </a:cubicBezTo>
                <a:cubicBezTo>
                  <a:pt x="58" y="13"/>
                  <a:pt x="58" y="13"/>
                  <a:pt x="58" y="13"/>
                </a:cubicBezTo>
                <a:close/>
                <a:moveTo>
                  <a:pt x="114" y="26"/>
                </a:moveTo>
                <a:cubicBezTo>
                  <a:pt x="102" y="16"/>
                  <a:pt x="89" y="11"/>
                  <a:pt x="73" y="11"/>
                </a:cubicBezTo>
                <a:cubicBezTo>
                  <a:pt x="68" y="11"/>
                  <a:pt x="63" y="11"/>
                  <a:pt x="58" y="13"/>
                </a:cubicBezTo>
                <a:cubicBezTo>
                  <a:pt x="67" y="23"/>
                  <a:pt x="74" y="35"/>
                  <a:pt x="82" y="49"/>
                </a:cubicBezTo>
                <a:cubicBezTo>
                  <a:pt x="86" y="47"/>
                  <a:pt x="90" y="45"/>
                  <a:pt x="94" y="43"/>
                </a:cubicBezTo>
                <a:cubicBezTo>
                  <a:pt x="98" y="41"/>
                  <a:pt x="101" y="39"/>
                  <a:pt x="103" y="37"/>
                </a:cubicBezTo>
                <a:cubicBezTo>
                  <a:pt x="105" y="36"/>
                  <a:pt x="107" y="34"/>
                  <a:pt x="109" y="32"/>
                </a:cubicBezTo>
                <a:cubicBezTo>
                  <a:pt x="111" y="30"/>
                  <a:pt x="112" y="29"/>
                  <a:pt x="113" y="28"/>
                </a:cubicBezTo>
                <a:cubicBezTo>
                  <a:pt x="113" y="27"/>
                  <a:pt x="114" y="27"/>
                  <a:pt x="114" y="26"/>
                </a:cubicBezTo>
                <a:close/>
                <a:moveTo>
                  <a:pt x="135" y="72"/>
                </a:moveTo>
                <a:cubicBezTo>
                  <a:pt x="135" y="58"/>
                  <a:pt x="130" y="45"/>
                  <a:pt x="121" y="33"/>
                </a:cubicBezTo>
                <a:cubicBezTo>
                  <a:pt x="121" y="34"/>
                  <a:pt x="121" y="34"/>
                  <a:pt x="121" y="34"/>
                </a:cubicBezTo>
                <a:cubicBezTo>
                  <a:pt x="120" y="34"/>
                  <a:pt x="120" y="35"/>
                  <a:pt x="119" y="36"/>
                </a:cubicBezTo>
                <a:cubicBezTo>
                  <a:pt x="118" y="37"/>
                  <a:pt x="117" y="38"/>
                  <a:pt x="115" y="40"/>
                </a:cubicBezTo>
                <a:cubicBezTo>
                  <a:pt x="113" y="42"/>
                  <a:pt x="111" y="44"/>
                  <a:pt x="108" y="46"/>
                </a:cubicBezTo>
                <a:cubicBezTo>
                  <a:pt x="106" y="48"/>
                  <a:pt x="103" y="50"/>
                  <a:pt x="99" y="52"/>
                </a:cubicBezTo>
                <a:cubicBezTo>
                  <a:pt x="95" y="54"/>
                  <a:pt x="91" y="56"/>
                  <a:pt x="86" y="58"/>
                </a:cubicBezTo>
                <a:cubicBezTo>
                  <a:pt x="88" y="61"/>
                  <a:pt x="89" y="64"/>
                  <a:pt x="90" y="67"/>
                </a:cubicBezTo>
                <a:cubicBezTo>
                  <a:pt x="91" y="67"/>
                  <a:pt x="91" y="68"/>
                  <a:pt x="91" y="69"/>
                </a:cubicBezTo>
                <a:cubicBezTo>
                  <a:pt x="91" y="69"/>
                  <a:pt x="92" y="70"/>
                  <a:pt x="92" y="70"/>
                </a:cubicBezTo>
                <a:cubicBezTo>
                  <a:pt x="94" y="70"/>
                  <a:pt x="96" y="70"/>
                  <a:pt x="99" y="70"/>
                </a:cubicBezTo>
                <a:cubicBezTo>
                  <a:pt x="101" y="69"/>
                  <a:pt x="104" y="69"/>
                  <a:pt x="106" y="69"/>
                </a:cubicBezTo>
                <a:cubicBezTo>
                  <a:pt x="108" y="69"/>
                  <a:pt x="110" y="69"/>
                  <a:pt x="112" y="70"/>
                </a:cubicBezTo>
                <a:cubicBezTo>
                  <a:pt x="114" y="70"/>
                  <a:pt x="116" y="70"/>
                  <a:pt x="118" y="70"/>
                </a:cubicBezTo>
                <a:cubicBezTo>
                  <a:pt x="120" y="70"/>
                  <a:pt x="122" y="70"/>
                  <a:pt x="124" y="70"/>
                </a:cubicBezTo>
                <a:cubicBezTo>
                  <a:pt x="125" y="71"/>
                  <a:pt x="127" y="71"/>
                  <a:pt x="128" y="71"/>
                </a:cubicBezTo>
                <a:cubicBezTo>
                  <a:pt x="130" y="71"/>
                  <a:pt x="131" y="71"/>
                  <a:pt x="132" y="72"/>
                </a:cubicBezTo>
                <a:cubicBezTo>
                  <a:pt x="133" y="72"/>
                  <a:pt x="133" y="72"/>
                  <a:pt x="134" y="72"/>
                </a:cubicBezTo>
                <a:lnTo>
                  <a:pt x="135" y="72"/>
                </a:lnTo>
                <a:close/>
                <a:moveTo>
                  <a:pt x="134" y="83"/>
                </a:moveTo>
                <a:cubicBezTo>
                  <a:pt x="121" y="79"/>
                  <a:pt x="108" y="78"/>
                  <a:pt x="96" y="80"/>
                </a:cubicBezTo>
                <a:cubicBezTo>
                  <a:pt x="101" y="95"/>
                  <a:pt x="105" y="110"/>
                  <a:pt x="108" y="124"/>
                </a:cubicBezTo>
                <a:cubicBezTo>
                  <a:pt x="115" y="120"/>
                  <a:pt x="120" y="114"/>
                  <a:pt x="125" y="106"/>
                </a:cubicBezTo>
                <a:cubicBezTo>
                  <a:pt x="130" y="99"/>
                  <a:pt x="133" y="91"/>
                  <a:pt x="134" y="8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49" name="Freeform 350"/>
          <p:cNvSpPr>
            <a:spLocks noEditPoints="1"/>
          </p:cNvSpPr>
          <p:nvPr/>
        </p:nvSpPr>
        <p:spPr bwMode="auto">
          <a:xfrm>
            <a:off x="8473207" y="5377271"/>
            <a:ext cx="199795" cy="201877"/>
          </a:xfrm>
          <a:custGeom>
            <a:avLst/>
            <a:gdLst>
              <a:gd name="T0" fmla="*/ 134 w 145"/>
              <a:gd name="T1" fmla="*/ 135 h 146"/>
              <a:gd name="T2" fmla="*/ 87 w 145"/>
              <a:gd name="T3" fmla="*/ 138 h 146"/>
              <a:gd name="T4" fmla="*/ 47 w 145"/>
              <a:gd name="T5" fmla="*/ 134 h 146"/>
              <a:gd name="T6" fmla="*/ 11 w 145"/>
              <a:gd name="T7" fmla="*/ 99 h 146"/>
              <a:gd name="T8" fmla="*/ 7 w 145"/>
              <a:gd name="T9" fmla="*/ 59 h 146"/>
              <a:gd name="T10" fmla="*/ 10 w 145"/>
              <a:gd name="T11" fmla="*/ 11 h 146"/>
              <a:gd name="T12" fmla="*/ 58 w 145"/>
              <a:gd name="T13" fmla="*/ 8 h 146"/>
              <a:gd name="T14" fmla="*/ 98 w 145"/>
              <a:gd name="T15" fmla="*/ 12 h 146"/>
              <a:gd name="T16" fmla="*/ 134 w 145"/>
              <a:gd name="T17" fmla="*/ 47 h 146"/>
              <a:gd name="T18" fmla="*/ 137 w 145"/>
              <a:gd name="T19" fmla="*/ 87 h 146"/>
              <a:gd name="T20" fmla="*/ 111 w 145"/>
              <a:gd name="T21" fmla="*/ 89 h 146"/>
              <a:gd name="T22" fmla="*/ 104 w 145"/>
              <a:gd name="T23" fmla="*/ 74 h 146"/>
              <a:gd name="T24" fmla="*/ 90 w 145"/>
              <a:gd name="T25" fmla="*/ 66 h 146"/>
              <a:gd name="T26" fmla="*/ 71 w 145"/>
              <a:gd name="T27" fmla="*/ 61 h 146"/>
              <a:gd name="T28" fmla="*/ 64 w 145"/>
              <a:gd name="T29" fmla="*/ 59 h 146"/>
              <a:gd name="T30" fmla="*/ 60 w 145"/>
              <a:gd name="T31" fmla="*/ 56 h 146"/>
              <a:gd name="T32" fmla="*/ 73 w 145"/>
              <a:gd name="T33" fmla="*/ 46 h 146"/>
              <a:gd name="T34" fmla="*/ 85 w 145"/>
              <a:gd name="T35" fmla="*/ 49 h 146"/>
              <a:gd name="T36" fmla="*/ 92 w 145"/>
              <a:gd name="T37" fmla="*/ 55 h 146"/>
              <a:gd name="T38" fmla="*/ 104 w 145"/>
              <a:gd name="T39" fmla="*/ 53 h 146"/>
              <a:gd name="T40" fmla="*/ 101 w 145"/>
              <a:gd name="T41" fmla="*/ 37 h 146"/>
              <a:gd name="T42" fmla="*/ 71 w 145"/>
              <a:gd name="T43" fmla="*/ 28 h 146"/>
              <a:gd name="T44" fmla="*/ 47 w 145"/>
              <a:gd name="T45" fmla="*/ 34 h 146"/>
              <a:gd name="T46" fmla="*/ 35 w 145"/>
              <a:gd name="T47" fmla="*/ 54 h 146"/>
              <a:gd name="T48" fmla="*/ 42 w 145"/>
              <a:gd name="T49" fmla="*/ 72 h 146"/>
              <a:gd name="T50" fmla="*/ 60 w 145"/>
              <a:gd name="T51" fmla="*/ 79 h 146"/>
              <a:gd name="T52" fmla="*/ 84 w 145"/>
              <a:gd name="T53" fmla="*/ 86 h 146"/>
              <a:gd name="T54" fmla="*/ 83 w 145"/>
              <a:gd name="T55" fmla="*/ 98 h 146"/>
              <a:gd name="T56" fmla="*/ 65 w 145"/>
              <a:gd name="T57" fmla="*/ 99 h 146"/>
              <a:gd name="T58" fmla="*/ 54 w 145"/>
              <a:gd name="T59" fmla="*/ 91 h 146"/>
              <a:gd name="T60" fmla="*/ 45 w 145"/>
              <a:gd name="T61" fmla="*/ 86 h 146"/>
              <a:gd name="T62" fmla="*/ 35 w 145"/>
              <a:gd name="T63" fmla="*/ 96 h 146"/>
              <a:gd name="T64" fmla="*/ 74 w 145"/>
              <a:gd name="T65" fmla="*/ 117 h 146"/>
              <a:gd name="T66" fmla="*/ 99 w 145"/>
              <a:gd name="T67" fmla="*/ 110 h 146"/>
              <a:gd name="T68" fmla="*/ 111 w 145"/>
              <a:gd name="T69" fmla="*/ 8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46">
                <a:moveTo>
                  <a:pt x="145" y="109"/>
                </a:moveTo>
                <a:cubicBezTo>
                  <a:pt x="145" y="119"/>
                  <a:pt x="142" y="128"/>
                  <a:pt x="134" y="135"/>
                </a:cubicBezTo>
                <a:cubicBezTo>
                  <a:pt x="127" y="142"/>
                  <a:pt x="119" y="146"/>
                  <a:pt x="109" y="146"/>
                </a:cubicBezTo>
                <a:cubicBezTo>
                  <a:pt x="101" y="146"/>
                  <a:pt x="93" y="143"/>
                  <a:pt x="87" y="138"/>
                </a:cubicBezTo>
                <a:cubicBezTo>
                  <a:pt x="82" y="139"/>
                  <a:pt x="77" y="139"/>
                  <a:pt x="72" y="139"/>
                </a:cubicBezTo>
                <a:cubicBezTo>
                  <a:pt x="63" y="139"/>
                  <a:pt x="55" y="138"/>
                  <a:pt x="47" y="134"/>
                </a:cubicBezTo>
                <a:cubicBezTo>
                  <a:pt x="38" y="131"/>
                  <a:pt x="31" y="126"/>
                  <a:pt x="25" y="120"/>
                </a:cubicBezTo>
                <a:cubicBezTo>
                  <a:pt x="19" y="114"/>
                  <a:pt x="15" y="107"/>
                  <a:pt x="11" y="99"/>
                </a:cubicBezTo>
                <a:cubicBezTo>
                  <a:pt x="8" y="91"/>
                  <a:pt x="6" y="82"/>
                  <a:pt x="6" y="73"/>
                </a:cubicBezTo>
                <a:cubicBezTo>
                  <a:pt x="6" y="68"/>
                  <a:pt x="6" y="64"/>
                  <a:pt x="7" y="59"/>
                </a:cubicBezTo>
                <a:cubicBezTo>
                  <a:pt x="2" y="52"/>
                  <a:pt x="0" y="45"/>
                  <a:pt x="0" y="37"/>
                </a:cubicBezTo>
                <a:cubicBezTo>
                  <a:pt x="0" y="27"/>
                  <a:pt x="3" y="18"/>
                  <a:pt x="10" y="11"/>
                </a:cubicBezTo>
                <a:cubicBezTo>
                  <a:pt x="18" y="4"/>
                  <a:pt x="26" y="0"/>
                  <a:pt x="36" y="0"/>
                </a:cubicBezTo>
                <a:cubicBezTo>
                  <a:pt x="44" y="0"/>
                  <a:pt x="52" y="3"/>
                  <a:pt x="58" y="8"/>
                </a:cubicBezTo>
                <a:cubicBezTo>
                  <a:pt x="63" y="7"/>
                  <a:pt x="68" y="6"/>
                  <a:pt x="72" y="6"/>
                </a:cubicBezTo>
                <a:cubicBezTo>
                  <a:pt x="81" y="6"/>
                  <a:pt x="90" y="8"/>
                  <a:pt x="98" y="12"/>
                </a:cubicBezTo>
                <a:cubicBezTo>
                  <a:pt x="107" y="15"/>
                  <a:pt x="114" y="20"/>
                  <a:pt x="120" y="26"/>
                </a:cubicBezTo>
                <a:cubicBezTo>
                  <a:pt x="126" y="32"/>
                  <a:pt x="130" y="39"/>
                  <a:pt x="134" y="47"/>
                </a:cubicBezTo>
                <a:cubicBezTo>
                  <a:pt x="137" y="55"/>
                  <a:pt x="139" y="64"/>
                  <a:pt x="139" y="73"/>
                </a:cubicBezTo>
                <a:cubicBezTo>
                  <a:pt x="139" y="78"/>
                  <a:pt x="139" y="82"/>
                  <a:pt x="137" y="87"/>
                </a:cubicBezTo>
                <a:cubicBezTo>
                  <a:pt x="143" y="94"/>
                  <a:pt x="145" y="101"/>
                  <a:pt x="145" y="109"/>
                </a:cubicBezTo>
                <a:close/>
                <a:moveTo>
                  <a:pt x="111" y="89"/>
                </a:moveTo>
                <a:cubicBezTo>
                  <a:pt x="111" y="86"/>
                  <a:pt x="110" y="83"/>
                  <a:pt x="109" y="80"/>
                </a:cubicBezTo>
                <a:cubicBezTo>
                  <a:pt x="108" y="77"/>
                  <a:pt x="106" y="75"/>
                  <a:pt x="104" y="74"/>
                </a:cubicBezTo>
                <a:cubicBezTo>
                  <a:pt x="102" y="72"/>
                  <a:pt x="100" y="70"/>
                  <a:pt x="97" y="69"/>
                </a:cubicBezTo>
                <a:cubicBezTo>
                  <a:pt x="95" y="68"/>
                  <a:pt x="92" y="66"/>
                  <a:pt x="90" y="66"/>
                </a:cubicBezTo>
                <a:cubicBezTo>
                  <a:pt x="87" y="65"/>
                  <a:pt x="84" y="64"/>
                  <a:pt x="81" y="64"/>
                </a:cubicBezTo>
                <a:cubicBezTo>
                  <a:pt x="71" y="61"/>
                  <a:pt x="71" y="61"/>
                  <a:pt x="71" y="61"/>
                </a:cubicBezTo>
                <a:cubicBezTo>
                  <a:pt x="70" y="61"/>
                  <a:pt x="68" y="61"/>
                  <a:pt x="67" y="60"/>
                </a:cubicBezTo>
                <a:cubicBezTo>
                  <a:pt x="66" y="60"/>
                  <a:pt x="65" y="60"/>
                  <a:pt x="64" y="59"/>
                </a:cubicBezTo>
                <a:cubicBezTo>
                  <a:pt x="63" y="59"/>
                  <a:pt x="62" y="58"/>
                  <a:pt x="61" y="58"/>
                </a:cubicBezTo>
                <a:cubicBezTo>
                  <a:pt x="61" y="57"/>
                  <a:pt x="60" y="57"/>
                  <a:pt x="60" y="56"/>
                </a:cubicBezTo>
                <a:cubicBezTo>
                  <a:pt x="59" y="55"/>
                  <a:pt x="59" y="54"/>
                  <a:pt x="59" y="53"/>
                </a:cubicBezTo>
                <a:cubicBezTo>
                  <a:pt x="59" y="48"/>
                  <a:pt x="63" y="46"/>
                  <a:pt x="73" y="46"/>
                </a:cubicBezTo>
                <a:cubicBezTo>
                  <a:pt x="75" y="46"/>
                  <a:pt x="78" y="46"/>
                  <a:pt x="80" y="47"/>
                </a:cubicBezTo>
                <a:cubicBezTo>
                  <a:pt x="82" y="47"/>
                  <a:pt x="84" y="48"/>
                  <a:pt x="85" y="49"/>
                </a:cubicBezTo>
                <a:cubicBezTo>
                  <a:pt x="86" y="50"/>
                  <a:pt x="87" y="52"/>
                  <a:pt x="89" y="53"/>
                </a:cubicBezTo>
                <a:cubicBezTo>
                  <a:pt x="90" y="54"/>
                  <a:pt x="91" y="55"/>
                  <a:pt x="92" y="55"/>
                </a:cubicBezTo>
                <a:cubicBezTo>
                  <a:pt x="94" y="56"/>
                  <a:pt x="95" y="56"/>
                  <a:pt x="97" y="56"/>
                </a:cubicBezTo>
                <a:cubicBezTo>
                  <a:pt x="100" y="56"/>
                  <a:pt x="102" y="55"/>
                  <a:pt x="104" y="53"/>
                </a:cubicBezTo>
                <a:cubicBezTo>
                  <a:pt x="106" y="51"/>
                  <a:pt x="107" y="49"/>
                  <a:pt x="107" y="46"/>
                </a:cubicBezTo>
                <a:cubicBezTo>
                  <a:pt x="107" y="43"/>
                  <a:pt x="105" y="40"/>
                  <a:pt x="101" y="37"/>
                </a:cubicBezTo>
                <a:cubicBezTo>
                  <a:pt x="98" y="34"/>
                  <a:pt x="93" y="32"/>
                  <a:pt x="88" y="30"/>
                </a:cubicBezTo>
                <a:cubicBezTo>
                  <a:pt x="83" y="29"/>
                  <a:pt x="77" y="28"/>
                  <a:pt x="71" y="28"/>
                </a:cubicBezTo>
                <a:cubicBezTo>
                  <a:pt x="66" y="28"/>
                  <a:pt x="62" y="29"/>
                  <a:pt x="58" y="30"/>
                </a:cubicBezTo>
                <a:cubicBezTo>
                  <a:pt x="54" y="31"/>
                  <a:pt x="50" y="32"/>
                  <a:pt x="47" y="34"/>
                </a:cubicBezTo>
                <a:cubicBezTo>
                  <a:pt x="43" y="36"/>
                  <a:pt x="41" y="39"/>
                  <a:pt x="39" y="42"/>
                </a:cubicBezTo>
                <a:cubicBezTo>
                  <a:pt x="36" y="46"/>
                  <a:pt x="35" y="50"/>
                  <a:pt x="35" y="54"/>
                </a:cubicBezTo>
                <a:cubicBezTo>
                  <a:pt x="35" y="58"/>
                  <a:pt x="36" y="62"/>
                  <a:pt x="37" y="65"/>
                </a:cubicBezTo>
                <a:cubicBezTo>
                  <a:pt x="38" y="67"/>
                  <a:pt x="40" y="70"/>
                  <a:pt x="42" y="72"/>
                </a:cubicBezTo>
                <a:cubicBezTo>
                  <a:pt x="45" y="74"/>
                  <a:pt x="47" y="75"/>
                  <a:pt x="50" y="76"/>
                </a:cubicBezTo>
                <a:cubicBezTo>
                  <a:pt x="53" y="77"/>
                  <a:pt x="56" y="78"/>
                  <a:pt x="60" y="79"/>
                </a:cubicBezTo>
                <a:cubicBezTo>
                  <a:pt x="74" y="83"/>
                  <a:pt x="74" y="83"/>
                  <a:pt x="74" y="83"/>
                </a:cubicBezTo>
                <a:cubicBezTo>
                  <a:pt x="79" y="84"/>
                  <a:pt x="83" y="85"/>
                  <a:pt x="84" y="86"/>
                </a:cubicBezTo>
                <a:cubicBezTo>
                  <a:pt x="86" y="87"/>
                  <a:pt x="87" y="89"/>
                  <a:pt x="87" y="92"/>
                </a:cubicBezTo>
                <a:cubicBezTo>
                  <a:pt x="87" y="94"/>
                  <a:pt x="86" y="96"/>
                  <a:pt x="83" y="98"/>
                </a:cubicBezTo>
                <a:cubicBezTo>
                  <a:pt x="81" y="100"/>
                  <a:pt x="78" y="100"/>
                  <a:pt x="73" y="100"/>
                </a:cubicBezTo>
                <a:cubicBezTo>
                  <a:pt x="70" y="100"/>
                  <a:pt x="67" y="100"/>
                  <a:pt x="65" y="99"/>
                </a:cubicBezTo>
                <a:cubicBezTo>
                  <a:pt x="62" y="98"/>
                  <a:pt x="60" y="97"/>
                  <a:pt x="59" y="95"/>
                </a:cubicBezTo>
                <a:cubicBezTo>
                  <a:pt x="57" y="94"/>
                  <a:pt x="56" y="92"/>
                  <a:pt x="54" y="91"/>
                </a:cubicBezTo>
                <a:cubicBezTo>
                  <a:pt x="53" y="90"/>
                  <a:pt x="52" y="88"/>
                  <a:pt x="50" y="87"/>
                </a:cubicBezTo>
                <a:cubicBezTo>
                  <a:pt x="48" y="86"/>
                  <a:pt x="47" y="86"/>
                  <a:pt x="45" y="86"/>
                </a:cubicBezTo>
                <a:cubicBezTo>
                  <a:pt x="42" y="86"/>
                  <a:pt x="39" y="87"/>
                  <a:pt x="38" y="89"/>
                </a:cubicBezTo>
                <a:cubicBezTo>
                  <a:pt x="36" y="91"/>
                  <a:pt x="35" y="93"/>
                  <a:pt x="35" y="96"/>
                </a:cubicBezTo>
                <a:cubicBezTo>
                  <a:pt x="35" y="102"/>
                  <a:pt x="39" y="106"/>
                  <a:pt x="47" y="111"/>
                </a:cubicBezTo>
                <a:cubicBezTo>
                  <a:pt x="55" y="115"/>
                  <a:pt x="64" y="117"/>
                  <a:pt x="74" y="117"/>
                </a:cubicBezTo>
                <a:cubicBezTo>
                  <a:pt x="79" y="117"/>
                  <a:pt x="83" y="116"/>
                  <a:pt x="88" y="115"/>
                </a:cubicBezTo>
                <a:cubicBezTo>
                  <a:pt x="92" y="114"/>
                  <a:pt x="96" y="112"/>
                  <a:pt x="99" y="110"/>
                </a:cubicBezTo>
                <a:cubicBezTo>
                  <a:pt x="103" y="108"/>
                  <a:pt x="106" y="105"/>
                  <a:pt x="108" y="101"/>
                </a:cubicBezTo>
                <a:cubicBezTo>
                  <a:pt x="110" y="97"/>
                  <a:pt x="111" y="93"/>
                  <a:pt x="111" y="8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0" name="Freeform 351"/>
          <p:cNvSpPr>
            <a:spLocks noEditPoints="1"/>
          </p:cNvSpPr>
          <p:nvPr/>
        </p:nvSpPr>
        <p:spPr bwMode="auto">
          <a:xfrm>
            <a:off x="8741681" y="5360621"/>
            <a:ext cx="156090" cy="218527"/>
          </a:xfrm>
          <a:custGeom>
            <a:avLst/>
            <a:gdLst>
              <a:gd name="T0" fmla="*/ 111 w 113"/>
              <a:gd name="T1" fmla="*/ 20 h 158"/>
              <a:gd name="T2" fmla="*/ 106 w 113"/>
              <a:gd name="T3" fmla="*/ 45 h 158"/>
              <a:gd name="T4" fmla="*/ 100 w 113"/>
              <a:gd name="T5" fmla="*/ 79 h 158"/>
              <a:gd name="T6" fmla="*/ 96 w 113"/>
              <a:gd name="T7" fmla="*/ 95 h 158"/>
              <a:gd name="T8" fmla="*/ 96 w 113"/>
              <a:gd name="T9" fmla="*/ 98 h 158"/>
              <a:gd name="T10" fmla="*/ 94 w 113"/>
              <a:gd name="T11" fmla="*/ 101 h 158"/>
              <a:gd name="T12" fmla="*/ 92 w 113"/>
              <a:gd name="T13" fmla="*/ 104 h 158"/>
              <a:gd name="T14" fmla="*/ 88 w 113"/>
              <a:gd name="T15" fmla="*/ 106 h 158"/>
              <a:gd name="T16" fmla="*/ 83 w 113"/>
              <a:gd name="T17" fmla="*/ 107 h 158"/>
              <a:gd name="T18" fmla="*/ 57 w 113"/>
              <a:gd name="T19" fmla="*/ 107 h 158"/>
              <a:gd name="T20" fmla="*/ 55 w 113"/>
              <a:gd name="T21" fmla="*/ 108 h 158"/>
              <a:gd name="T22" fmla="*/ 15 w 113"/>
              <a:gd name="T23" fmla="*/ 155 h 158"/>
              <a:gd name="T24" fmla="*/ 9 w 113"/>
              <a:gd name="T25" fmla="*/ 157 h 158"/>
              <a:gd name="T26" fmla="*/ 5 w 113"/>
              <a:gd name="T27" fmla="*/ 157 h 158"/>
              <a:gd name="T28" fmla="*/ 0 w 113"/>
              <a:gd name="T29" fmla="*/ 148 h 158"/>
              <a:gd name="T30" fmla="*/ 0 w 113"/>
              <a:gd name="T31" fmla="*/ 14 h 158"/>
              <a:gd name="T32" fmla="*/ 3 w 113"/>
              <a:gd name="T33" fmla="*/ 5 h 158"/>
              <a:gd name="T34" fmla="*/ 14 w 113"/>
              <a:gd name="T35" fmla="*/ 0 h 158"/>
              <a:gd name="T36" fmla="*/ 98 w 113"/>
              <a:gd name="T37" fmla="*/ 0 h 158"/>
              <a:gd name="T38" fmla="*/ 110 w 113"/>
              <a:gd name="T39" fmla="*/ 5 h 158"/>
              <a:gd name="T40" fmla="*/ 111 w 113"/>
              <a:gd name="T41" fmla="*/ 20 h 158"/>
              <a:gd name="T42" fmla="*/ 90 w 113"/>
              <a:gd name="T43" fmla="*/ 41 h 158"/>
              <a:gd name="T44" fmla="*/ 93 w 113"/>
              <a:gd name="T45" fmla="*/ 23 h 158"/>
              <a:gd name="T46" fmla="*/ 93 w 113"/>
              <a:gd name="T47" fmla="*/ 19 h 158"/>
              <a:gd name="T48" fmla="*/ 89 w 113"/>
              <a:gd name="T49" fmla="*/ 18 h 158"/>
              <a:gd name="T50" fmla="*/ 22 w 113"/>
              <a:gd name="T51" fmla="*/ 18 h 158"/>
              <a:gd name="T52" fmla="*/ 18 w 113"/>
              <a:gd name="T53" fmla="*/ 19 h 158"/>
              <a:gd name="T54" fmla="*/ 17 w 113"/>
              <a:gd name="T55" fmla="*/ 23 h 158"/>
              <a:gd name="T56" fmla="*/ 17 w 113"/>
              <a:gd name="T57" fmla="*/ 127 h 158"/>
              <a:gd name="T58" fmla="*/ 17 w 113"/>
              <a:gd name="T59" fmla="*/ 127 h 158"/>
              <a:gd name="T60" fmla="*/ 45 w 113"/>
              <a:gd name="T61" fmla="*/ 94 h 158"/>
              <a:gd name="T62" fmla="*/ 49 w 113"/>
              <a:gd name="T63" fmla="*/ 90 h 158"/>
              <a:gd name="T64" fmla="*/ 53 w 113"/>
              <a:gd name="T65" fmla="*/ 90 h 158"/>
              <a:gd name="T66" fmla="*/ 76 w 113"/>
              <a:gd name="T67" fmla="*/ 90 h 158"/>
              <a:gd name="T68" fmla="*/ 79 w 113"/>
              <a:gd name="T69" fmla="*/ 88 h 158"/>
              <a:gd name="T70" fmla="*/ 81 w 113"/>
              <a:gd name="T71" fmla="*/ 85 h 158"/>
              <a:gd name="T72" fmla="*/ 84 w 113"/>
              <a:gd name="T73" fmla="*/ 67 h 158"/>
              <a:gd name="T74" fmla="*/ 83 w 113"/>
              <a:gd name="T75" fmla="*/ 64 h 158"/>
              <a:gd name="T76" fmla="*/ 80 w 113"/>
              <a:gd name="T77" fmla="*/ 62 h 158"/>
              <a:gd name="T78" fmla="*/ 52 w 113"/>
              <a:gd name="T79" fmla="*/ 62 h 158"/>
              <a:gd name="T80" fmla="*/ 47 w 113"/>
              <a:gd name="T81" fmla="*/ 60 h 158"/>
              <a:gd name="T82" fmla="*/ 46 w 113"/>
              <a:gd name="T83" fmla="*/ 56 h 158"/>
              <a:gd name="T84" fmla="*/ 46 w 113"/>
              <a:gd name="T85" fmla="*/ 52 h 158"/>
              <a:gd name="T86" fmla="*/ 47 w 113"/>
              <a:gd name="T87" fmla="*/ 47 h 158"/>
              <a:gd name="T88" fmla="*/ 52 w 113"/>
              <a:gd name="T89" fmla="*/ 45 h 158"/>
              <a:gd name="T90" fmla="*/ 85 w 113"/>
              <a:gd name="T91" fmla="*/ 45 h 158"/>
              <a:gd name="T92" fmla="*/ 88 w 113"/>
              <a:gd name="T93" fmla="*/ 44 h 158"/>
              <a:gd name="T94" fmla="*/ 90 w 113"/>
              <a:gd name="T95" fmla="*/ 41 h 158"/>
              <a:gd name="T96" fmla="*/ 111 w 113"/>
              <a:gd name="T97" fmla="*/ 20 h 158"/>
              <a:gd name="T98" fmla="*/ 96 w 113"/>
              <a:gd name="T99" fmla="*/ 95 h 158"/>
              <a:gd name="T100" fmla="*/ 100 w 113"/>
              <a:gd name="T101" fmla="*/ 79 h 158"/>
              <a:gd name="T102" fmla="*/ 106 w 113"/>
              <a:gd name="T103" fmla="*/ 45 h 158"/>
              <a:gd name="T104" fmla="*/ 111 w 113"/>
              <a:gd name="T105"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58">
                <a:moveTo>
                  <a:pt x="111" y="20"/>
                </a:moveTo>
                <a:cubicBezTo>
                  <a:pt x="110" y="25"/>
                  <a:pt x="109" y="33"/>
                  <a:pt x="106" y="45"/>
                </a:cubicBezTo>
                <a:cubicBezTo>
                  <a:pt x="104" y="58"/>
                  <a:pt x="102" y="69"/>
                  <a:pt x="100" y="79"/>
                </a:cubicBezTo>
                <a:cubicBezTo>
                  <a:pt x="98" y="88"/>
                  <a:pt x="97" y="94"/>
                  <a:pt x="96" y="95"/>
                </a:cubicBezTo>
                <a:cubicBezTo>
                  <a:pt x="96" y="96"/>
                  <a:pt x="96" y="97"/>
                  <a:pt x="96" y="98"/>
                </a:cubicBezTo>
                <a:cubicBezTo>
                  <a:pt x="95" y="99"/>
                  <a:pt x="95" y="100"/>
                  <a:pt x="94" y="101"/>
                </a:cubicBezTo>
                <a:cubicBezTo>
                  <a:pt x="94" y="102"/>
                  <a:pt x="93" y="104"/>
                  <a:pt x="92" y="104"/>
                </a:cubicBezTo>
                <a:cubicBezTo>
                  <a:pt x="91" y="105"/>
                  <a:pt x="90" y="106"/>
                  <a:pt x="88" y="106"/>
                </a:cubicBezTo>
                <a:cubicBezTo>
                  <a:pt x="87" y="107"/>
                  <a:pt x="85" y="107"/>
                  <a:pt x="83" y="107"/>
                </a:cubicBezTo>
                <a:cubicBezTo>
                  <a:pt x="57" y="107"/>
                  <a:pt x="57" y="107"/>
                  <a:pt x="57" y="107"/>
                </a:cubicBezTo>
                <a:cubicBezTo>
                  <a:pt x="56" y="107"/>
                  <a:pt x="56" y="107"/>
                  <a:pt x="55" y="108"/>
                </a:cubicBezTo>
                <a:cubicBezTo>
                  <a:pt x="55" y="109"/>
                  <a:pt x="41" y="124"/>
                  <a:pt x="15" y="155"/>
                </a:cubicBezTo>
                <a:cubicBezTo>
                  <a:pt x="13" y="156"/>
                  <a:pt x="12" y="157"/>
                  <a:pt x="9" y="157"/>
                </a:cubicBezTo>
                <a:cubicBezTo>
                  <a:pt x="7" y="158"/>
                  <a:pt x="5" y="158"/>
                  <a:pt x="5" y="157"/>
                </a:cubicBezTo>
                <a:cubicBezTo>
                  <a:pt x="1" y="156"/>
                  <a:pt x="0" y="152"/>
                  <a:pt x="0" y="148"/>
                </a:cubicBezTo>
                <a:cubicBezTo>
                  <a:pt x="0" y="14"/>
                  <a:pt x="0" y="14"/>
                  <a:pt x="0" y="14"/>
                </a:cubicBezTo>
                <a:cubicBezTo>
                  <a:pt x="0" y="11"/>
                  <a:pt x="1" y="8"/>
                  <a:pt x="3" y="5"/>
                </a:cubicBezTo>
                <a:cubicBezTo>
                  <a:pt x="6" y="2"/>
                  <a:pt x="9" y="0"/>
                  <a:pt x="14" y="0"/>
                </a:cubicBezTo>
                <a:cubicBezTo>
                  <a:pt x="98" y="0"/>
                  <a:pt x="98" y="0"/>
                  <a:pt x="98" y="0"/>
                </a:cubicBezTo>
                <a:cubicBezTo>
                  <a:pt x="104" y="0"/>
                  <a:pt x="108" y="2"/>
                  <a:pt x="110" y="5"/>
                </a:cubicBezTo>
                <a:cubicBezTo>
                  <a:pt x="112" y="9"/>
                  <a:pt x="113" y="14"/>
                  <a:pt x="111" y="20"/>
                </a:cubicBezTo>
                <a:close/>
                <a:moveTo>
                  <a:pt x="90" y="41"/>
                </a:moveTo>
                <a:cubicBezTo>
                  <a:pt x="93" y="23"/>
                  <a:pt x="93" y="23"/>
                  <a:pt x="93" y="23"/>
                </a:cubicBezTo>
                <a:cubicBezTo>
                  <a:pt x="94" y="21"/>
                  <a:pt x="93" y="20"/>
                  <a:pt x="93" y="19"/>
                </a:cubicBezTo>
                <a:cubicBezTo>
                  <a:pt x="92" y="18"/>
                  <a:pt x="91" y="18"/>
                  <a:pt x="89" y="18"/>
                </a:cubicBezTo>
                <a:cubicBezTo>
                  <a:pt x="22" y="18"/>
                  <a:pt x="22" y="18"/>
                  <a:pt x="22" y="18"/>
                </a:cubicBezTo>
                <a:cubicBezTo>
                  <a:pt x="20" y="18"/>
                  <a:pt x="19" y="18"/>
                  <a:pt x="18" y="19"/>
                </a:cubicBezTo>
                <a:cubicBezTo>
                  <a:pt x="17" y="20"/>
                  <a:pt x="17" y="21"/>
                  <a:pt x="17" y="23"/>
                </a:cubicBezTo>
                <a:cubicBezTo>
                  <a:pt x="17" y="127"/>
                  <a:pt x="17" y="127"/>
                  <a:pt x="17" y="127"/>
                </a:cubicBezTo>
                <a:cubicBezTo>
                  <a:pt x="17" y="127"/>
                  <a:pt x="17" y="127"/>
                  <a:pt x="17" y="127"/>
                </a:cubicBezTo>
                <a:cubicBezTo>
                  <a:pt x="45" y="94"/>
                  <a:pt x="45" y="94"/>
                  <a:pt x="45" y="94"/>
                </a:cubicBezTo>
                <a:cubicBezTo>
                  <a:pt x="46" y="92"/>
                  <a:pt x="48" y="91"/>
                  <a:pt x="49" y="90"/>
                </a:cubicBezTo>
                <a:cubicBezTo>
                  <a:pt x="49" y="90"/>
                  <a:pt x="51" y="90"/>
                  <a:pt x="53" y="90"/>
                </a:cubicBezTo>
                <a:cubicBezTo>
                  <a:pt x="76" y="90"/>
                  <a:pt x="76" y="90"/>
                  <a:pt x="76" y="90"/>
                </a:cubicBezTo>
                <a:cubicBezTo>
                  <a:pt x="77" y="90"/>
                  <a:pt x="78" y="89"/>
                  <a:pt x="79" y="88"/>
                </a:cubicBezTo>
                <a:cubicBezTo>
                  <a:pt x="80" y="87"/>
                  <a:pt x="81" y="86"/>
                  <a:pt x="81" y="85"/>
                </a:cubicBezTo>
                <a:cubicBezTo>
                  <a:pt x="82" y="77"/>
                  <a:pt x="84" y="71"/>
                  <a:pt x="84" y="67"/>
                </a:cubicBezTo>
                <a:cubicBezTo>
                  <a:pt x="85" y="66"/>
                  <a:pt x="84" y="65"/>
                  <a:pt x="83" y="64"/>
                </a:cubicBezTo>
                <a:cubicBezTo>
                  <a:pt x="82" y="62"/>
                  <a:pt x="81" y="62"/>
                  <a:pt x="80" y="62"/>
                </a:cubicBezTo>
                <a:cubicBezTo>
                  <a:pt x="52" y="62"/>
                  <a:pt x="52" y="62"/>
                  <a:pt x="52" y="62"/>
                </a:cubicBezTo>
                <a:cubicBezTo>
                  <a:pt x="50" y="62"/>
                  <a:pt x="49" y="61"/>
                  <a:pt x="47" y="60"/>
                </a:cubicBezTo>
                <a:cubicBezTo>
                  <a:pt x="46" y="59"/>
                  <a:pt x="46" y="57"/>
                  <a:pt x="46" y="56"/>
                </a:cubicBezTo>
                <a:cubicBezTo>
                  <a:pt x="46" y="52"/>
                  <a:pt x="46" y="52"/>
                  <a:pt x="46" y="52"/>
                </a:cubicBezTo>
                <a:cubicBezTo>
                  <a:pt x="46" y="50"/>
                  <a:pt x="46" y="48"/>
                  <a:pt x="47" y="47"/>
                </a:cubicBezTo>
                <a:cubicBezTo>
                  <a:pt x="49" y="46"/>
                  <a:pt x="50" y="45"/>
                  <a:pt x="52" y="45"/>
                </a:cubicBezTo>
                <a:cubicBezTo>
                  <a:pt x="85" y="45"/>
                  <a:pt x="85" y="45"/>
                  <a:pt x="85" y="45"/>
                </a:cubicBezTo>
                <a:cubicBezTo>
                  <a:pt x="86" y="45"/>
                  <a:pt x="87" y="45"/>
                  <a:pt x="88" y="44"/>
                </a:cubicBezTo>
                <a:cubicBezTo>
                  <a:pt x="89" y="43"/>
                  <a:pt x="90" y="42"/>
                  <a:pt x="90" y="41"/>
                </a:cubicBezTo>
                <a:close/>
                <a:moveTo>
                  <a:pt x="111" y="20"/>
                </a:moveTo>
                <a:cubicBezTo>
                  <a:pt x="96" y="95"/>
                  <a:pt x="96" y="95"/>
                  <a:pt x="96" y="95"/>
                </a:cubicBezTo>
                <a:cubicBezTo>
                  <a:pt x="97" y="94"/>
                  <a:pt x="98" y="88"/>
                  <a:pt x="100" y="79"/>
                </a:cubicBezTo>
                <a:cubicBezTo>
                  <a:pt x="102" y="69"/>
                  <a:pt x="104" y="58"/>
                  <a:pt x="106" y="45"/>
                </a:cubicBezTo>
                <a:cubicBezTo>
                  <a:pt x="109" y="33"/>
                  <a:pt x="110" y="25"/>
                  <a:pt x="111" y="2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1" name="Freeform 352"/>
          <p:cNvSpPr>
            <a:spLocks noEditPoints="1"/>
          </p:cNvSpPr>
          <p:nvPr/>
        </p:nvSpPr>
        <p:spPr bwMode="auto">
          <a:xfrm>
            <a:off x="8962288" y="5377271"/>
            <a:ext cx="201877" cy="201877"/>
          </a:xfrm>
          <a:custGeom>
            <a:avLst/>
            <a:gdLst>
              <a:gd name="T0" fmla="*/ 145 w 145"/>
              <a:gd name="T1" fmla="*/ 6 h 146"/>
              <a:gd name="T2" fmla="*/ 145 w 145"/>
              <a:gd name="T3" fmla="*/ 139 h 146"/>
              <a:gd name="T4" fmla="*/ 143 w 145"/>
              <a:gd name="T5" fmla="*/ 144 h 146"/>
              <a:gd name="T6" fmla="*/ 139 w 145"/>
              <a:gd name="T7" fmla="*/ 146 h 146"/>
              <a:gd name="T8" fmla="*/ 6 w 145"/>
              <a:gd name="T9" fmla="*/ 146 h 146"/>
              <a:gd name="T10" fmla="*/ 2 w 145"/>
              <a:gd name="T11" fmla="*/ 144 h 146"/>
              <a:gd name="T12" fmla="*/ 0 w 145"/>
              <a:gd name="T13" fmla="*/ 139 h 146"/>
              <a:gd name="T14" fmla="*/ 0 w 145"/>
              <a:gd name="T15" fmla="*/ 6 h 146"/>
              <a:gd name="T16" fmla="*/ 2 w 145"/>
              <a:gd name="T17" fmla="*/ 2 h 146"/>
              <a:gd name="T18" fmla="*/ 6 w 145"/>
              <a:gd name="T19" fmla="*/ 0 h 146"/>
              <a:gd name="T20" fmla="*/ 139 w 145"/>
              <a:gd name="T21" fmla="*/ 0 h 146"/>
              <a:gd name="T22" fmla="*/ 143 w 145"/>
              <a:gd name="T23" fmla="*/ 2 h 146"/>
              <a:gd name="T24" fmla="*/ 145 w 145"/>
              <a:gd name="T25" fmla="*/ 6 h 146"/>
              <a:gd name="T26" fmla="*/ 66 w 145"/>
              <a:gd name="T27" fmla="*/ 115 h 146"/>
              <a:gd name="T28" fmla="*/ 66 w 145"/>
              <a:gd name="T29" fmla="*/ 18 h 146"/>
              <a:gd name="T30" fmla="*/ 65 w 145"/>
              <a:gd name="T31" fmla="*/ 16 h 146"/>
              <a:gd name="T32" fmla="*/ 63 w 145"/>
              <a:gd name="T33" fmla="*/ 15 h 146"/>
              <a:gd name="T34" fmla="*/ 18 w 145"/>
              <a:gd name="T35" fmla="*/ 15 h 146"/>
              <a:gd name="T36" fmla="*/ 16 w 145"/>
              <a:gd name="T37" fmla="*/ 16 h 146"/>
              <a:gd name="T38" fmla="*/ 15 w 145"/>
              <a:gd name="T39" fmla="*/ 18 h 146"/>
              <a:gd name="T40" fmla="*/ 15 w 145"/>
              <a:gd name="T41" fmla="*/ 115 h 146"/>
              <a:gd name="T42" fmla="*/ 16 w 145"/>
              <a:gd name="T43" fmla="*/ 117 h 146"/>
              <a:gd name="T44" fmla="*/ 18 w 145"/>
              <a:gd name="T45" fmla="*/ 118 h 146"/>
              <a:gd name="T46" fmla="*/ 63 w 145"/>
              <a:gd name="T47" fmla="*/ 118 h 146"/>
              <a:gd name="T48" fmla="*/ 65 w 145"/>
              <a:gd name="T49" fmla="*/ 117 h 146"/>
              <a:gd name="T50" fmla="*/ 66 w 145"/>
              <a:gd name="T51" fmla="*/ 115 h 146"/>
              <a:gd name="T52" fmla="*/ 130 w 145"/>
              <a:gd name="T53" fmla="*/ 79 h 146"/>
              <a:gd name="T54" fmla="*/ 130 w 145"/>
              <a:gd name="T55" fmla="*/ 18 h 146"/>
              <a:gd name="T56" fmla="*/ 129 w 145"/>
              <a:gd name="T57" fmla="*/ 16 h 146"/>
              <a:gd name="T58" fmla="*/ 127 w 145"/>
              <a:gd name="T59" fmla="*/ 15 h 146"/>
              <a:gd name="T60" fmla="*/ 81 w 145"/>
              <a:gd name="T61" fmla="*/ 15 h 146"/>
              <a:gd name="T62" fmla="*/ 79 w 145"/>
              <a:gd name="T63" fmla="*/ 16 h 146"/>
              <a:gd name="T64" fmla="*/ 78 w 145"/>
              <a:gd name="T65" fmla="*/ 18 h 146"/>
              <a:gd name="T66" fmla="*/ 78 w 145"/>
              <a:gd name="T67" fmla="*/ 79 h 146"/>
              <a:gd name="T68" fmla="*/ 79 w 145"/>
              <a:gd name="T69" fmla="*/ 81 h 146"/>
              <a:gd name="T70" fmla="*/ 81 w 145"/>
              <a:gd name="T71" fmla="*/ 82 h 146"/>
              <a:gd name="T72" fmla="*/ 127 w 145"/>
              <a:gd name="T73" fmla="*/ 82 h 146"/>
              <a:gd name="T74" fmla="*/ 129 w 145"/>
              <a:gd name="T75" fmla="*/ 81 h 146"/>
              <a:gd name="T76" fmla="*/ 130 w 145"/>
              <a:gd name="T77"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6">
                <a:moveTo>
                  <a:pt x="145" y="6"/>
                </a:moveTo>
                <a:cubicBezTo>
                  <a:pt x="145" y="139"/>
                  <a:pt x="145" y="139"/>
                  <a:pt x="145" y="139"/>
                </a:cubicBezTo>
                <a:cubicBezTo>
                  <a:pt x="145" y="141"/>
                  <a:pt x="144" y="143"/>
                  <a:pt x="143" y="144"/>
                </a:cubicBezTo>
                <a:cubicBezTo>
                  <a:pt x="142" y="145"/>
                  <a:pt x="141" y="146"/>
                  <a:pt x="139" y="146"/>
                </a:cubicBezTo>
                <a:cubicBezTo>
                  <a:pt x="6" y="146"/>
                  <a:pt x="6" y="146"/>
                  <a:pt x="6" y="146"/>
                </a:cubicBezTo>
                <a:cubicBezTo>
                  <a:pt x="4" y="146"/>
                  <a:pt x="3" y="145"/>
                  <a:pt x="2" y="144"/>
                </a:cubicBezTo>
                <a:cubicBezTo>
                  <a:pt x="0" y="143"/>
                  <a:pt x="0" y="141"/>
                  <a:pt x="0" y="139"/>
                </a:cubicBezTo>
                <a:cubicBezTo>
                  <a:pt x="0" y="6"/>
                  <a:pt x="0" y="6"/>
                  <a:pt x="0" y="6"/>
                </a:cubicBezTo>
                <a:cubicBezTo>
                  <a:pt x="0" y="5"/>
                  <a:pt x="0" y="3"/>
                  <a:pt x="2" y="2"/>
                </a:cubicBezTo>
                <a:cubicBezTo>
                  <a:pt x="3" y="1"/>
                  <a:pt x="4" y="0"/>
                  <a:pt x="6" y="0"/>
                </a:cubicBezTo>
                <a:cubicBezTo>
                  <a:pt x="139" y="0"/>
                  <a:pt x="139" y="0"/>
                  <a:pt x="139" y="0"/>
                </a:cubicBezTo>
                <a:cubicBezTo>
                  <a:pt x="141" y="0"/>
                  <a:pt x="142" y="1"/>
                  <a:pt x="143" y="2"/>
                </a:cubicBezTo>
                <a:cubicBezTo>
                  <a:pt x="144" y="3"/>
                  <a:pt x="145" y="5"/>
                  <a:pt x="145" y="6"/>
                </a:cubicBezTo>
                <a:close/>
                <a:moveTo>
                  <a:pt x="66" y="115"/>
                </a:moveTo>
                <a:cubicBezTo>
                  <a:pt x="66" y="18"/>
                  <a:pt x="66" y="18"/>
                  <a:pt x="66" y="18"/>
                </a:cubicBezTo>
                <a:cubicBezTo>
                  <a:pt x="66" y="18"/>
                  <a:pt x="66" y="17"/>
                  <a:pt x="65" y="16"/>
                </a:cubicBezTo>
                <a:cubicBezTo>
                  <a:pt x="65" y="16"/>
                  <a:pt x="64" y="15"/>
                  <a:pt x="63" y="15"/>
                </a:cubicBezTo>
                <a:cubicBezTo>
                  <a:pt x="18" y="15"/>
                  <a:pt x="18" y="15"/>
                  <a:pt x="18" y="15"/>
                </a:cubicBezTo>
                <a:cubicBezTo>
                  <a:pt x="17" y="15"/>
                  <a:pt x="16" y="16"/>
                  <a:pt x="16" y="16"/>
                </a:cubicBezTo>
                <a:cubicBezTo>
                  <a:pt x="15" y="17"/>
                  <a:pt x="15" y="18"/>
                  <a:pt x="15" y="18"/>
                </a:cubicBezTo>
                <a:cubicBezTo>
                  <a:pt x="15" y="115"/>
                  <a:pt x="15" y="115"/>
                  <a:pt x="15" y="115"/>
                </a:cubicBezTo>
                <a:cubicBezTo>
                  <a:pt x="15" y="116"/>
                  <a:pt x="15" y="117"/>
                  <a:pt x="16" y="117"/>
                </a:cubicBezTo>
                <a:cubicBezTo>
                  <a:pt x="16" y="118"/>
                  <a:pt x="17" y="118"/>
                  <a:pt x="18" y="118"/>
                </a:cubicBezTo>
                <a:cubicBezTo>
                  <a:pt x="63" y="118"/>
                  <a:pt x="63" y="118"/>
                  <a:pt x="63" y="118"/>
                </a:cubicBezTo>
                <a:cubicBezTo>
                  <a:pt x="64" y="118"/>
                  <a:pt x="65" y="118"/>
                  <a:pt x="65" y="117"/>
                </a:cubicBezTo>
                <a:cubicBezTo>
                  <a:pt x="66" y="117"/>
                  <a:pt x="66" y="116"/>
                  <a:pt x="66" y="115"/>
                </a:cubicBezTo>
                <a:close/>
                <a:moveTo>
                  <a:pt x="130" y="79"/>
                </a:moveTo>
                <a:cubicBezTo>
                  <a:pt x="130" y="18"/>
                  <a:pt x="130" y="18"/>
                  <a:pt x="130" y="18"/>
                </a:cubicBezTo>
                <a:cubicBezTo>
                  <a:pt x="130" y="18"/>
                  <a:pt x="130" y="17"/>
                  <a:pt x="129" y="16"/>
                </a:cubicBezTo>
                <a:cubicBezTo>
                  <a:pt x="128" y="16"/>
                  <a:pt x="128" y="15"/>
                  <a:pt x="127" y="15"/>
                </a:cubicBezTo>
                <a:cubicBezTo>
                  <a:pt x="81" y="15"/>
                  <a:pt x="81" y="15"/>
                  <a:pt x="81" y="15"/>
                </a:cubicBezTo>
                <a:cubicBezTo>
                  <a:pt x="81" y="15"/>
                  <a:pt x="80" y="16"/>
                  <a:pt x="79" y="16"/>
                </a:cubicBezTo>
                <a:cubicBezTo>
                  <a:pt x="79" y="17"/>
                  <a:pt x="78" y="18"/>
                  <a:pt x="78" y="18"/>
                </a:cubicBezTo>
                <a:cubicBezTo>
                  <a:pt x="78" y="79"/>
                  <a:pt x="78" y="79"/>
                  <a:pt x="78" y="79"/>
                </a:cubicBezTo>
                <a:cubicBezTo>
                  <a:pt x="78" y="80"/>
                  <a:pt x="79" y="81"/>
                  <a:pt x="79" y="81"/>
                </a:cubicBezTo>
                <a:cubicBezTo>
                  <a:pt x="80" y="82"/>
                  <a:pt x="81" y="82"/>
                  <a:pt x="81" y="82"/>
                </a:cubicBezTo>
                <a:cubicBezTo>
                  <a:pt x="127" y="82"/>
                  <a:pt x="127" y="82"/>
                  <a:pt x="127" y="82"/>
                </a:cubicBezTo>
                <a:cubicBezTo>
                  <a:pt x="128" y="82"/>
                  <a:pt x="128" y="82"/>
                  <a:pt x="129" y="81"/>
                </a:cubicBezTo>
                <a:cubicBezTo>
                  <a:pt x="130" y="81"/>
                  <a:pt x="130" y="80"/>
                  <a:pt x="130" y="7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2" name="Freeform 353"/>
          <p:cNvSpPr>
            <a:spLocks noEditPoints="1"/>
          </p:cNvSpPr>
          <p:nvPr/>
        </p:nvSpPr>
        <p:spPr bwMode="auto">
          <a:xfrm>
            <a:off x="9224520" y="5364784"/>
            <a:ext cx="166497" cy="231013"/>
          </a:xfrm>
          <a:custGeom>
            <a:avLst/>
            <a:gdLst>
              <a:gd name="T0" fmla="*/ 121 w 121"/>
              <a:gd name="T1" fmla="*/ 97 h 167"/>
              <a:gd name="T2" fmla="*/ 119 w 121"/>
              <a:gd name="T3" fmla="*/ 103 h 167"/>
              <a:gd name="T4" fmla="*/ 112 w 121"/>
              <a:gd name="T5" fmla="*/ 106 h 167"/>
              <a:gd name="T6" fmla="*/ 105 w 121"/>
              <a:gd name="T7" fmla="*/ 102 h 167"/>
              <a:gd name="T8" fmla="*/ 83 w 121"/>
              <a:gd name="T9" fmla="*/ 70 h 167"/>
              <a:gd name="T10" fmla="*/ 79 w 121"/>
              <a:gd name="T11" fmla="*/ 70 h 167"/>
              <a:gd name="T12" fmla="*/ 79 w 121"/>
              <a:gd name="T13" fmla="*/ 82 h 167"/>
              <a:gd name="T14" fmla="*/ 102 w 121"/>
              <a:gd name="T15" fmla="*/ 121 h 167"/>
              <a:gd name="T16" fmla="*/ 103 w 121"/>
              <a:gd name="T17" fmla="*/ 124 h 167"/>
              <a:gd name="T18" fmla="*/ 101 w 121"/>
              <a:gd name="T19" fmla="*/ 129 h 167"/>
              <a:gd name="T20" fmla="*/ 97 w 121"/>
              <a:gd name="T21" fmla="*/ 130 h 167"/>
              <a:gd name="T22" fmla="*/ 79 w 121"/>
              <a:gd name="T23" fmla="*/ 130 h 167"/>
              <a:gd name="T24" fmla="*/ 79 w 121"/>
              <a:gd name="T25" fmla="*/ 156 h 167"/>
              <a:gd name="T26" fmla="*/ 76 w 121"/>
              <a:gd name="T27" fmla="*/ 164 h 167"/>
              <a:gd name="T28" fmla="*/ 68 w 121"/>
              <a:gd name="T29" fmla="*/ 167 h 167"/>
              <a:gd name="T30" fmla="*/ 53 w 121"/>
              <a:gd name="T31" fmla="*/ 167 h 167"/>
              <a:gd name="T32" fmla="*/ 46 w 121"/>
              <a:gd name="T33" fmla="*/ 164 h 167"/>
              <a:gd name="T34" fmla="*/ 43 w 121"/>
              <a:gd name="T35" fmla="*/ 156 h 167"/>
              <a:gd name="T36" fmla="*/ 43 w 121"/>
              <a:gd name="T37" fmla="*/ 130 h 167"/>
              <a:gd name="T38" fmla="*/ 24 w 121"/>
              <a:gd name="T39" fmla="*/ 130 h 167"/>
              <a:gd name="T40" fmla="*/ 20 w 121"/>
              <a:gd name="T41" fmla="*/ 129 h 167"/>
              <a:gd name="T42" fmla="*/ 18 w 121"/>
              <a:gd name="T43" fmla="*/ 124 h 167"/>
              <a:gd name="T44" fmla="*/ 19 w 121"/>
              <a:gd name="T45" fmla="*/ 121 h 167"/>
              <a:gd name="T46" fmla="*/ 43 w 121"/>
              <a:gd name="T47" fmla="*/ 82 h 167"/>
              <a:gd name="T48" fmla="*/ 43 w 121"/>
              <a:gd name="T49" fmla="*/ 70 h 167"/>
              <a:gd name="T50" fmla="*/ 38 w 121"/>
              <a:gd name="T51" fmla="*/ 70 h 167"/>
              <a:gd name="T52" fmla="*/ 17 w 121"/>
              <a:gd name="T53" fmla="*/ 102 h 167"/>
              <a:gd name="T54" fmla="*/ 9 w 121"/>
              <a:gd name="T55" fmla="*/ 106 h 167"/>
              <a:gd name="T56" fmla="*/ 3 w 121"/>
              <a:gd name="T57" fmla="*/ 103 h 167"/>
              <a:gd name="T58" fmla="*/ 0 w 121"/>
              <a:gd name="T59" fmla="*/ 97 h 167"/>
              <a:gd name="T60" fmla="*/ 2 w 121"/>
              <a:gd name="T61" fmla="*/ 92 h 167"/>
              <a:gd name="T62" fmla="*/ 26 w 121"/>
              <a:gd name="T63" fmla="*/ 56 h 167"/>
              <a:gd name="T64" fmla="*/ 43 w 121"/>
              <a:gd name="T65" fmla="*/ 46 h 167"/>
              <a:gd name="T66" fmla="*/ 79 w 121"/>
              <a:gd name="T67" fmla="*/ 46 h 167"/>
              <a:gd name="T68" fmla="*/ 96 w 121"/>
              <a:gd name="T69" fmla="*/ 56 h 167"/>
              <a:gd name="T70" fmla="*/ 120 w 121"/>
              <a:gd name="T71" fmla="*/ 92 h 167"/>
              <a:gd name="T72" fmla="*/ 121 w 121"/>
              <a:gd name="T73" fmla="*/ 97 h 167"/>
              <a:gd name="T74" fmla="*/ 76 w 121"/>
              <a:gd name="T75" fmla="*/ 6 h 167"/>
              <a:gd name="T76" fmla="*/ 82 w 121"/>
              <a:gd name="T77" fmla="*/ 21 h 167"/>
              <a:gd name="T78" fmla="*/ 76 w 121"/>
              <a:gd name="T79" fmla="*/ 36 h 167"/>
              <a:gd name="T80" fmla="*/ 61 w 121"/>
              <a:gd name="T81" fmla="*/ 43 h 167"/>
              <a:gd name="T82" fmla="*/ 46 w 121"/>
              <a:gd name="T83" fmla="*/ 36 h 167"/>
              <a:gd name="T84" fmla="*/ 40 w 121"/>
              <a:gd name="T85" fmla="*/ 21 h 167"/>
              <a:gd name="T86" fmla="*/ 46 w 121"/>
              <a:gd name="T87" fmla="*/ 6 h 167"/>
              <a:gd name="T88" fmla="*/ 61 w 121"/>
              <a:gd name="T89" fmla="*/ 0 h 167"/>
              <a:gd name="T90" fmla="*/ 76 w 121"/>
              <a:gd name="T91" fmla="*/ 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67">
                <a:moveTo>
                  <a:pt x="121" y="97"/>
                </a:moveTo>
                <a:cubicBezTo>
                  <a:pt x="121" y="100"/>
                  <a:pt x="120" y="102"/>
                  <a:pt x="119" y="103"/>
                </a:cubicBezTo>
                <a:cubicBezTo>
                  <a:pt x="117" y="105"/>
                  <a:pt x="115" y="106"/>
                  <a:pt x="112" y="106"/>
                </a:cubicBezTo>
                <a:cubicBezTo>
                  <a:pt x="109" y="106"/>
                  <a:pt x="106" y="105"/>
                  <a:pt x="105" y="102"/>
                </a:cubicBezTo>
                <a:cubicBezTo>
                  <a:pt x="83" y="70"/>
                  <a:pt x="83" y="70"/>
                  <a:pt x="83" y="70"/>
                </a:cubicBezTo>
                <a:cubicBezTo>
                  <a:pt x="79" y="70"/>
                  <a:pt x="79" y="70"/>
                  <a:pt x="79" y="70"/>
                </a:cubicBezTo>
                <a:cubicBezTo>
                  <a:pt x="79" y="82"/>
                  <a:pt x="79" y="82"/>
                  <a:pt x="79" y="82"/>
                </a:cubicBezTo>
                <a:cubicBezTo>
                  <a:pt x="102" y="121"/>
                  <a:pt x="102" y="121"/>
                  <a:pt x="102" y="121"/>
                </a:cubicBezTo>
                <a:cubicBezTo>
                  <a:pt x="103" y="122"/>
                  <a:pt x="103" y="123"/>
                  <a:pt x="103" y="124"/>
                </a:cubicBezTo>
                <a:cubicBezTo>
                  <a:pt x="103" y="126"/>
                  <a:pt x="103" y="127"/>
                  <a:pt x="101" y="129"/>
                </a:cubicBezTo>
                <a:cubicBezTo>
                  <a:pt x="100" y="130"/>
                  <a:pt x="99" y="130"/>
                  <a:pt x="97" y="130"/>
                </a:cubicBezTo>
                <a:cubicBezTo>
                  <a:pt x="79" y="130"/>
                  <a:pt x="79" y="130"/>
                  <a:pt x="79" y="130"/>
                </a:cubicBezTo>
                <a:cubicBezTo>
                  <a:pt x="79" y="156"/>
                  <a:pt x="79" y="156"/>
                  <a:pt x="79" y="156"/>
                </a:cubicBezTo>
                <a:cubicBezTo>
                  <a:pt x="79" y="159"/>
                  <a:pt x="78" y="161"/>
                  <a:pt x="76" y="164"/>
                </a:cubicBezTo>
                <a:cubicBezTo>
                  <a:pt x="74" y="166"/>
                  <a:pt x="71" y="167"/>
                  <a:pt x="68" y="167"/>
                </a:cubicBezTo>
                <a:cubicBezTo>
                  <a:pt x="53" y="167"/>
                  <a:pt x="53" y="167"/>
                  <a:pt x="53" y="167"/>
                </a:cubicBezTo>
                <a:cubicBezTo>
                  <a:pt x="50" y="167"/>
                  <a:pt x="48" y="166"/>
                  <a:pt x="46" y="164"/>
                </a:cubicBezTo>
                <a:cubicBezTo>
                  <a:pt x="44" y="161"/>
                  <a:pt x="43" y="159"/>
                  <a:pt x="43" y="156"/>
                </a:cubicBezTo>
                <a:cubicBezTo>
                  <a:pt x="43" y="130"/>
                  <a:pt x="43" y="130"/>
                  <a:pt x="43" y="130"/>
                </a:cubicBezTo>
                <a:cubicBezTo>
                  <a:pt x="24" y="130"/>
                  <a:pt x="24" y="130"/>
                  <a:pt x="24" y="130"/>
                </a:cubicBezTo>
                <a:cubicBezTo>
                  <a:pt x="23" y="130"/>
                  <a:pt x="21" y="130"/>
                  <a:pt x="20" y="129"/>
                </a:cubicBezTo>
                <a:cubicBezTo>
                  <a:pt x="19" y="127"/>
                  <a:pt x="18" y="126"/>
                  <a:pt x="18" y="124"/>
                </a:cubicBezTo>
                <a:cubicBezTo>
                  <a:pt x="18" y="123"/>
                  <a:pt x="19" y="122"/>
                  <a:pt x="19" y="121"/>
                </a:cubicBezTo>
                <a:cubicBezTo>
                  <a:pt x="43" y="82"/>
                  <a:pt x="43" y="82"/>
                  <a:pt x="43" y="82"/>
                </a:cubicBezTo>
                <a:cubicBezTo>
                  <a:pt x="43" y="70"/>
                  <a:pt x="43" y="70"/>
                  <a:pt x="43" y="70"/>
                </a:cubicBezTo>
                <a:cubicBezTo>
                  <a:pt x="38" y="70"/>
                  <a:pt x="38" y="70"/>
                  <a:pt x="38" y="70"/>
                </a:cubicBezTo>
                <a:cubicBezTo>
                  <a:pt x="17" y="102"/>
                  <a:pt x="17" y="102"/>
                  <a:pt x="17" y="102"/>
                </a:cubicBezTo>
                <a:cubicBezTo>
                  <a:pt x="15" y="105"/>
                  <a:pt x="13" y="106"/>
                  <a:pt x="9" y="106"/>
                </a:cubicBezTo>
                <a:cubicBezTo>
                  <a:pt x="7" y="106"/>
                  <a:pt x="5" y="105"/>
                  <a:pt x="3" y="103"/>
                </a:cubicBezTo>
                <a:cubicBezTo>
                  <a:pt x="1" y="102"/>
                  <a:pt x="0" y="100"/>
                  <a:pt x="0" y="97"/>
                </a:cubicBezTo>
                <a:cubicBezTo>
                  <a:pt x="0" y="95"/>
                  <a:pt x="1" y="94"/>
                  <a:pt x="2" y="92"/>
                </a:cubicBezTo>
                <a:cubicBezTo>
                  <a:pt x="26" y="56"/>
                  <a:pt x="26" y="56"/>
                  <a:pt x="26" y="56"/>
                </a:cubicBezTo>
                <a:cubicBezTo>
                  <a:pt x="31" y="49"/>
                  <a:pt x="36" y="46"/>
                  <a:pt x="43" y="46"/>
                </a:cubicBezTo>
                <a:cubicBezTo>
                  <a:pt x="79" y="46"/>
                  <a:pt x="79" y="46"/>
                  <a:pt x="79" y="46"/>
                </a:cubicBezTo>
                <a:cubicBezTo>
                  <a:pt x="85" y="46"/>
                  <a:pt x="91" y="49"/>
                  <a:pt x="96" y="56"/>
                </a:cubicBezTo>
                <a:cubicBezTo>
                  <a:pt x="120" y="92"/>
                  <a:pt x="120" y="92"/>
                  <a:pt x="120" y="92"/>
                </a:cubicBezTo>
                <a:cubicBezTo>
                  <a:pt x="121" y="94"/>
                  <a:pt x="121" y="95"/>
                  <a:pt x="121" y="97"/>
                </a:cubicBezTo>
                <a:close/>
                <a:moveTo>
                  <a:pt x="76" y="6"/>
                </a:moveTo>
                <a:cubicBezTo>
                  <a:pt x="80" y="11"/>
                  <a:pt x="82" y="16"/>
                  <a:pt x="82" y="21"/>
                </a:cubicBezTo>
                <a:cubicBezTo>
                  <a:pt x="82" y="27"/>
                  <a:pt x="80" y="32"/>
                  <a:pt x="76" y="36"/>
                </a:cubicBezTo>
                <a:cubicBezTo>
                  <a:pt x="72" y="41"/>
                  <a:pt x="67" y="43"/>
                  <a:pt x="61" y="43"/>
                </a:cubicBezTo>
                <a:cubicBezTo>
                  <a:pt x="55" y="43"/>
                  <a:pt x="50" y="41"/>
                  <a:pt x="46" y="36"/>
                </a:cubicBezTo>
                <a:cubicBezTo>
                  <a:pt x="42" y="32"/>
                  <a:pt x="40" y="27"/>
                  <a:pt x="40" y="21"/>
                </a:cubicBezTo>
                <a:cubicBezTo>
                  <a:pt x="40" y="16"/>
                  <a:pt x="42" y="11"/>
                  <a:pt x="46" y="6"/>
                </a:cubicBezTo>
                <a:cubicBezTo>
                  <a:pt x="50" y="2"/>
                  <a:pt x="55" y="0"/>
                  <a:pt x="61" y="0"/>
                </a:cubicBezTo>
                <a:cubicBezTo>
                  <a:pt x="67" y="0"/>
                  <a:pt x="72" y="2"/>
                  <a:pt x="76"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3" name="Freeform 354"/>
          <p:cNvSpPr>
            <a:spLocks noEditPoints="1"/>
          </p:cNvSpPr>
          <p:nvPr/>
        </p:nvSpPr>
        <p:spPr bwMode="auto">
          <a:xfrm>
            <a:off x="9453451" y="5364784"/>
            <a:ext cx="131117" cy="231013"/>
          </a:xfrm>
          <a:custGeom>
            <a:avLst/>
            <a:gdLst>
              <a:gd name="T0" fmla="*/ 96 w 96"/>
              <a:gd name="T1" fmla="*/ 64 h 167"/>
              <a:gd name="T2" fmla="*/ 96 w 96"/>
              <a:gd name="T3" fmla="*/ 103 h 167"/>
              <a:gd name="T4" fmla="*/ 94 w 96"/>
              <a:gd name="T5" fmla="*/ 110 h 167"/>
              <a:gd name="T6" fmla="*/ 87 w 96"/>
              <a:gd name="T7" fmla="*/ 112 h 167"/>
              <a:gd name="T8" fmla="*/ 81 w 96"/>
              <a:gd name="T9" fmla="*/ 110 h 167"/>
              <a:gd name="T10" fmla="*/ 78 w 96"/>
              <a:gd name="T11" fmla="*/ 103 h 167"/>
              <a:gd name="T12" fmla="*/ 78 w 96"/>
              <a:gd name="T13" fmla="*/ 70 h 167"/>
              <a:gd name="T14" fmla="*/ 72 w 96"/>
              <a:gd name="T15" fmla="*/ 70 h 167"/>
              <a:gd name="T16" fmla="*/ 72 w 96"/>
              <a:gd name="T17" fmla="*/ 156 h 167"/>
              <a:gd name="T18" fmla="*/ 69 w 96"/>
              <a:gd name="T19" fmla="*/ 164 h 167"/>
              <a:gd name="T20" fmla="*/ 62 w 96"/>
              <a:gd name="T21" fmla="*/ 167 h 167"/>
              <a:gd name="T22" fmla="*/ 54 w 96"/>
              <a:gd name="T23" fmla="*/ 164 h 167"/>
              <a:gd name="T24" fmla="*/ 51 w 96"/>
              <a:gd name="T25" fmla="*/ 156 h 167"/>
              <a:gd name="T26" fmla="*/ 51 w 96"/>
              <a:gd name="T27" fmla="*/ 112 h 167"/>
              <a:gd name="T28" fmla="*/ 45 w 96"/>
              <a:gd name="T29" fmla="*/ 112 h 167"/>
              <a:gd name="T30" fmla="*/ 45 w 96"/>
              <a:gd name="T31" fmla="*/ 156 h 167"/>
              <a:gd name="T32" fmla="*/ 42 w 96"/>
              <a:gd name="T33" fmla="*/ 164 h 167"/>
              <a:gd name="T34" fmla="*/ 34 w 96"/>
              <a:gd name="T35" fmla="*/ 167 h 167"/>
              <a:gd name="T36" fmla="*/ 27 w 96"/>
              <a:gd name="T37" fmla="*/ 164 h 167"/>
              <a:gd name="T38" fmla="*/ 24 w 96"/>
              <a:gd name="T39" fmla="*/ 156 h 167"/>
              <a:gd name="T40" fmla="*/ 24 w 96"/>
              <a:gd name="T41" fmla="*/ 70 h 167"/>
              <a:gd name="T42" fmla="*/ 18 w 96"/>
              <a:gd name="T43" fmla="*/ 70 h 167"/>
              <a:gd name="T44" fmla="*/ 18 w 96"/>
              <a:gd name="T45" fmla="*/ 103 h 167"/>
              <a:gd name="T46" fmla="*/ 15 w 96"/>
              <a:gd name="T47" fmla="*/ 110 h 167"/>
              <a:gd name="T48" fmla="*/ 9 w 96"/>
              <a:gd name="T49" fmla="*/ 112 h 167"/>
              <a:gd name="T50" fmla="*/ 2 w 96"/>
              <a:gd name="T51" fmla="*/ 110 h 167"/>
              <a:gd name="T52" fmla="*/ 0 w 96"/>
              <a:gd name="T53" fmla="*/ 103 h 167"/>
              <a:gd name="T54" fmla="*/ 0 w 96"/>
              <a:gd name="T55" fmla="*/ 64 h 167"/>
              <a:gd name="T56" fmla="*/ 5 w 96"/>
              <a:gd name="T57" fmla="*/ 51 h 167"/>
              <a:gd name="T58" fmla="*/ 18 w 96"/>
              <a:gd name="T59" fmla="*/ 46 h 167"/>
              <a:gd name="T60" fmla="*/ 78 w 96"/>
              <a:gd name="T61" fmla="*/ 46 h 167"/>
              <a:gd name="T62" fmla="*/ 91 w 96"/>
              <a:gd name="T63" fmla="*/ 51 h 167"/>
              <a:gd name="T64" fmla="*/ 96 w 96"/>
              <a:gd name="T65" fmla="*/ 64 h 167"/>
              <a:gd name="T66" fmla="*/ 63 w 96"/>
              <a:gd name="T67" fmla="*/ 6 h 167"/>
              <a:gd name="T68" fmla="*/ 69 w 96"/>
              <a:gd name="T69" fmla="*/ 21 h 167"/>
              <a:gd name="T70" fmla="*/ 63 w 96"/>
              <a:gd name="T71" fmla="*/ 36 h 167"/>
              <a:gd name="T72" fmla="*/ 48 w 96"/>
              <a:gd name="T73" fmla="*/ 43 h 167"/>
              <a:gd name="T74" fmla="*/ 33 w 96"/>
              <a:gd name="T75" fmla="*/ 36 h 167"/>
              <a:gd name="T76" fmla="*/ 27 w 96"/>
              <a:gd name="T77" fmla="*/ 21 h 167"/>
              <a:gd name="T78" fmla="*/ 33 w 96"/>
              <a:gd name="T79" fmla="*/ 6 h 167"/>
              <a:gd name="T80" fmla="*/ 48 w 96"/>
              <a:gd name="T81" fmla="*/ 0 h 167"/>
              <a:gd name="T82" fmla="*/ 63 w 96"/>
              <a:gd name="T83" fmla="*/ 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167">
                <a:moveTo>
                  <a:pt x="96" y="64"/>
                </a:moveTo>
                <a:cubicBezTo>
                  <a:pt x="96" y="103"/>
                  <a:pt x="96" y="103"/>
                  <a:pt x="96" y="103"/>
                </a:cubicBezTo>
                <a:cubicBezTo>
                  <a:pt x="96" y="106"/>
                  <a:pt x="96" y="108"/>
                  <a:pt x="94" y="110"/>
                </a:cubicBezTo>
                <a:cubicBezTo>
                  <a:pt x="92" y="111"/>
                  <a:pt x="90" y="112"/>
                  <a:pt x="87" y="112"/>
                </a:cubicBezTo>
                <a:cubicBezTo>
                  <a:pt x="85" y="112"/>
                  <a:pt x="83" y="111"/>
                  <a:pt x="81" y="110"/>
                </a:cubicBezTo>
                <a:cubicBezTo>
                  <a:pt x="79" y="108"/>
                  <a:pt x="78" y="106"/>
                  <a:pt x="78" y="103"/>
                </a:cubicBezTo>
                <a:cubicBezTo>
                  <a:pt x="78" y="70"/>
                  <a:pt x="78" y="70"/>
                  <a:pt x="78" y="70"/>
                </a:cubicBezTo>
                <a:cubicBezTo>
                  <a:pt x="72" y="70"/>
                  <a:pt x="72" y="70"/>
                  <a:pt x="72" y="70"/>
                </a:cubicBezTo>
                <a:cubicBezTo>
                  <a:pt x="72" y="156"/>
                  <a:pt x="72" y="156"/>
                  <a:pt x="72" y="156"/>
                </a:cubicBezTo>
                <a:cubicBezTo>
                  <a:pt x="72" y="159"/>
                  <a:pt x="71" y="161"/>
                  <a:pt x="69" y="164"/>
                </a:cubicBezTo>
                <a:cubicBezTo>
                  <a:pt x="67" y="166"/>
                  <a:pt x="64" y="167"/>
                  <a:pt x="62" y="167"/>
                </a:cubicBezTo>
                <a:cubicBezTo>
                  <a:pt x="59" y="167"/>
                  <a:pt x="56" y="166"/>
                  <a:pt x="54" y="164"/>
                </a:cubicBezTo>
                <a:cubicBezTo>
                  <a:pt x="52" y="161"/>
                  <a:pt x="51" y="159"/>
                  <a:pt x="51" y="156"/>
                </a:cubicBezTo>
                <a:cubicBezTo>
                  <a:pt x="51" y="112"/>
                  <a:pt x="51" y="112"/>
                  <a:pt x="51" y="112"/>
                </a:cubicBezTo>
                <a:cubicBezTo>
                  <a:pt x="45" y="112"/>
                  <a:pt x="45" y="112"/>
                  <a:pt x="45" y="112"/>
                </a:cubicBezTo>
                <a:cubicBezTo>
                  <a:pt x="45" y="156"/>
                  <a:pt x="45" y="156"/>
                  <a:pt x="45" y="156"/>
                </a:cubicBezTo>
                <a:cubicBezTo>
                  <a:pt x="45" y="159"/>
                  <a:pt x="44" y="161"/>
                  <a:pt x="42" y="164"/>
                </a:cubicBezTo>
                <a:cubicBezTo>
                  <a:pt x="40" y="166"/>
                  <a:pt x="37" y="167"/>
                  <a:pt x="34" y="167"/>
                </a:cubicBezTo>
                <a:cubicBezTo>
                  <a:pt x="31" y="167"/>
                  <a:pt x="29" y="166"/>
                  <a:pt x="27" y="164"/>
                </a:cubicBezTo>
                <a:cubicBezTo>
                  <a:pt x="25" y="161"/>
                  <a:pt x="24" y="159"/>
                  <a:pt x="24" y="156"/>
                </a:cubicBezTo>
                <a:cubicBezTo>
                  <a:pt x="24" y="70"/>
                  <a:pt x="24" y="70"/>
                  <a:pt x="24" y="70"/>
                </a:cubicBezTo>
                <a:cubicBezTo>
                  <a:pt x="18" y="70"/>
                  <a:pt x="18" y="70"/>
                  <a:pt x="18" y="70"/>
                </a:cubicBezTo>
                <a:cubicBezTo>
                  <a:pt x="18" y="103"/>
                  <a:pt x="18" y="103"/>
                  <a:pt x="18" y="103"/>
                </a:cubicBezTo>
                <a:cubicBezTo>
                  <a:pt x="18" y="106"/>
                  <a:pt x="17" y="108"/>
                  <a:pt x="15" y="110"/>
                </a:cubicBezTo>
                <a:cubicBezTo>
                  <a:pt x="13" y="111"/>
                  <a:pt x="11" y="112"/>
                  <a:pt x="9" y="112"/>
                </a:cubicBezTo>
                <a:cubicBezTo>
                  <a:pt x="6" y="112"/>
                  <a:pt x="4" y="111"/>
                  <a:pt x="2" y="110"/>
                </a:cubicBezTo>
                <a:cubicBezTo>
                  <a:pt x="0" y="108"/>
                  <a:pt x="0" y="106"/>
                  <a:pt x="0" y="103"/>
                </a:cubicBezTo>
                <a:cubicBezTo>
                  <a:pt x="0" y="64"/>
                  <a:pt x="0" y="64"/>
                  <a:pt x="0" y="64"/>
                </a:cubicBezTo>
                <a:cubicBezTo>
                  <a:pt x="0" y="59"/>
                  <a:pt x="1" y="54"/>
                  <a:pt x="5" y="51"/>
                </a:cubicBezTo>
                <a:cubicBezTo>
                  <a:pt x="8" y="47"/>
                  <a:pt x="13" y="46"/>
                  <a:pt x="18" y="46"/>
                </a:cubicBezTo>
                <a:cubicBezTo>
                  <a:pt x="78" y="46"/>
                  <a:pt x="78" y="46"/>
                  <a:pt x="78" y="46"/>
                </a:cubicBezTo>
                <a:cubicBezTo>
                  <a:pt x="83" y="46"/>
                  <a:pt x="88" y="47"/>
                  <a:pt x="91" y="51"/>
                </a:cubicBezTo>
                <a:cubicBezTo>
                  <a:pt x="95" y="54"/>
                  <a:pt x="96" y="59"/>
                  <a:pt x="96" y="64"/>
                </a:cubicBezTo>
                <a:close/>
                <a:moveTo>
                  <a:pt x="63" y="6"/>
                </a:moveTo>
                <a:cubicBezTo>
                  <a:pt x="67" y="11"/>
                  <a:pt x="69" y="16"/>
                  <a:pt x="69" y="21"/>
                </a:cubicBezTo>
                <a:cubicBezTo>
                  <a:pt x="69" y="27"/>
                  <a:pt x="67" y="32"/>
                  <a:pt x="63" y="36"/>
                </a:cubicBezTo>
                <a:cubicBezTo>
                  <a:pt x="59" y="41"/>
                  <a:pt x="54" y="43"/>
                  <a:pt x="48" y="43"/>
                </a:cubicBezTo>
                <a:cubicBezTo>
                  <a:pt x="42" y="43"/>
                  <a:pt x="37" y="41"/>
                  <a:pt x="33" y="36"/>
                </a:cubicBezTo>
                <a:cubicBezTo>
                  <a:pt x="29" y="32"/>
                  <a:pt x="27" y="27"/>
                  <a:pt x="27" y="21"/>
                </a:cubicBezTo>
                <a:cubicBezTo>
                  <a:pt x="27" y="16"/>
                  <a:pt x="29" y="11"/>
                  <a:pt x="33" y="6"/>
                </a:cubicBezTo>
                <a:cubicBezTo>
                  <a:pt x="37" y="2"/>
                  <a:pt x="42" y="0"/>
                  <a:pt x="48" y="0"/>
                </a:cubicBezTo>
                <a:cubicBezTo>
                  <a:pt x="54" y="0"/>
                  <a:pt x="59" y="2"/>
                  <a:pt x="63" y="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4" name="Freeform 355"/>
          <p:cNvSpPr>
            <a:spLocks noEditPoints="1"/>
          </p:cNvSpPr>
          <p:nvPr/>
        </p:nvSpPr>
        <p:spPr bwMode="auto">
          <a:xfrm>
            <a:off x="9647003" y="5377271"/>
            <a:ext cx="199795"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6 h 146"/>
              <a:gd name="T18" fmla="*/ 36 w 145"/>
              <a:gd name="T19" fmla="*/ 10 h 146"/>
              <a:gd name="T20" fmla="*/ 72 w 145"/>
              <a:gd name="T21" fmla="*/ 0 h 146"/>
              <a:gd name="T22" fmla="*/ 109 w 145"/>
              <a:gd name="T23" fmla="*/ 10 h 146"/>
              <a:gd name="T24" fmla="*/ 135 w 145"/>
              <a:gd name="T25" fmla="*/ 36 h 146"/>
              <a:gd name="T26" fmla="*/ 73 w 145"/>
              <a:gd name="T27" fmla="*/ 111 h 146"/>
              <a:gd name="T28" fmla="*/ 106 w 145"/>
              <a:gd name="T29" fmla="*/ 67 h 146"/>
              <a:gd name="T30" fmla="*/ 108 w 145"/>
              <a:gd name="T31" fmla="*/ 61 h 146"/>
              <a:gd name="T32" fmla="*/ 108 w 145"/>
              <a:gd name="T33" fmla="*/ 53 h 146"/>
              <a:gd name="T34" fmla="*/ 102 w 145"/>
              <a:gd name="T35" fmla="*/ 46 h 146"/>
              <a:gd name="T36" fmla="*/ 94 w 145"/>
              <a:gd name="T37" fmla="*/ 43 h 146"/>
              <a:gd name="T38" fmla="*/ 87 w 145"/>
              <a:gd name="T39" fmla="*/ 45 h 146"/>
              <a:gd name="T40" fmla="*/ 82 w 145"/>
              <a:gd name="T41" fmla="*/ 49 h 146"/>
              <a:gd name="T42" fmla="*/ 73 w 145"/>
              <a:gd name="T43" fmla="*/ 53 h 146"/>
              <a:gd name="T44" fmla="*/ 64 w 145"/>
              <a:gd name="T45" fmla="*/ 49 h 146"/>
              <a:gd name="T46" fmla="*/ 59 w 145"/>
              <a:gd name="T47" fmla="*/ 45 h 146"/>
              <a:gd name="T48" fmla="*/ 52 w 145"/>
              <a:gd name="T49" fmla="*/ 43 h 146"/>
              <a:gd name="T50" fmla="*/ 44 w 145"/>
              <a:gd name="T51" fmla="*/ 46 h 146"/>
              <a:gd name="T52" fmla="*/ 38 w 145"/>
              <a:gd name="T53" fmla="*/ 53 h 146"/>
              <a:gd name="T54" fmla="*/ 37 w 145"/>
              <a:gd name="T55" fmla="*/ 61 h 146"/>
              <a:gd name="T56" fmla="*/ 40 w 145"/>
              <a:gd name="T57" fmla="*/ 67 h 146"/>
              <a:gd name="T58" fmla="*/ 73 w 145"/>
              <a:gd name="T59"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46">
                <a:moveTo>
                  <a:pt x="135" y="36"/>
                </a:moveTo>
                <a:cubicBezTo>
                  <a:pt x="142" y="48"/>
                  <a:pt x="145" y="60"/>
                  <a:pt x="145" y="73"/>
                </a:cubicBezTo>
                <a:cubicBezTo>
                  <a:pt x="145" y="86"/>
                  <a:pt x="142" y="98"/>
                  <a:pt x="135" y="109"/>
                </a:cubicBezTo>
                <a:cubicBezTo>
                  <a:pt x="129" y="120"/>
                  <a:pt x="120" y="129"/>
                  <a:pt x="109" y="136"/>
                </a:cubicBezTo>
                <a:cubicBezTo>
                  <a:pt x="98" y="142"/>
                  <a:pt x="85" y="146"/>
                  <a:pt x="72" y="146"/>
                </a:cubicBezTo>
                <a:cubicBezTo>
                  <a:pt x="59" y="146"/>
                  <a:pt x="47" y="142"/>
                  <a:pt x="36" y="136"/>
                </a:cubicBezTo>
                <a:cubicBezTo>
                  <a:pt x="25" y="129"/>
                  <a:pt x="16" y="120"/>
                  <a:pt x="9" y="109"/>
                </a:cubicBezTo>
                <a:cubicBezTo>
                  <a:pt x="3" y="98"/>
                  <a:pt x="0" y="86"/>
                  <a:pt x="0" y="73"/>
                </a:cubicBezTo>
                <a:cubicBezTo>
                  <a:pt x="0" y="60"/>
                  <a:pt x="3" y="48"/>
                  <a:pt x="9" y="36"/>
                </a:cubicBezTo>
                <a:cubicBezTo>
                  <a:pt x="16" y="25"/>
                  <a:pt x="25" y="17"/>
                  <a:pt x="36" y="10"/>
                </a:cubicBezTo>
                <a:cubicBezTo>
                  <a:pt x="47" y="4"/>
                  <a:pt x="59" y="0"/>
                  <a:pt x="72" y="0"/>
                </a:cubicBezTo>
                <a:cubicBezTo>
                  <a:pt x="85" y="0"/>
                  <a:pt x="98" y="4"/>
                  <a:pt x="109" y="10"/>
                </a:cubicBezTo>
                <a:cubicBezTo>
                  <a:pt x="120" y="17"/>
                  <a:pt x="129" y="25"/>
                  <a:pt x="135" y="36"/>
                </a:cubicBezTo>
                <a:close/>
                <a:moveTo>
                  <a:pt x="73" y="111"/>
                </a:moveTo>
                <a:cubicBezTo>
                  <a:pt x="106" y="67"/>
                  <a:pt x="106" y="67"/>
                  <a:pt x="106" y="67"/>
                </a:cubicBezTo>
                <a:cubicBezTo>
                  <a:pt x="107" y="65"/>
                  <a:pt x="108" y="63"/>
                  <a:pt x="108" y="61"/>
                </a:cubicBezTo>
                <a:cubicBezTo>
                  <a:pt x="109" y="59"/>
                  <a:pt x="109" y="56"/>
                  <a:pt x="108" y="53"/>
                </a:cubicBezTo>
                <a:cubicBezTo>
                  <a:pt x="107" y="50"/>
                  <a:pt x="105" y="47"/>
                  <a:pt x="102" y="46"/>
                </a:cubicBezTo>
                <a:cubicBezTo>
                  <a:pt x="99" y="44"/>
                  <a:pt x="97" y="43"/>
                  <a:pt x="94" y="43"/>
                </a:cubicBezTo>
                <a:cubicBezTo>
                  <a:pt x="91" y="43"/>
                  <a:pt x="89" y="44"/>
                  <a:pt x="87" y="45"/>
                </a:cubicBezTo>
                <a:cubicBezTo>
                  <a:pt x="85" y="46"/>
                  <a:pt x="83" y="47"/>
                  <a:pt x="82" y="49"/>
                </a:cubicBezTo>
                <a:cubicBezTo>
                  <a:pt x="80" y="52"/>
                  <a:pt x="77" y="53"/>
                  <a:pt x="73" y="53"/>
                </a:cubicBezTo>
                <a:cubicBezTo>
                  <a:pt x="69" y="53"/>
                  <a:pt x="66" y="52"/>
                  <a:pt x="64" y="49"/>
                </a:cubicBezTo>
                <a:cubicBezTo>
                  <a:pt x="62" y="47"/>
                  <a:pt x="61" y="46"/>
                  <a:pt x="59" y="45"/>
                </a:cubicBezTo>
                <a:cubicBezTo>
                  <a:pt x="57" y="44"/>
                  <a:pt x="54" y="43"/>
                  <a:pt x="52" y="43"/>
                </a:cubicBezTo>
                <a:cubicBezTo>
                  <a:pt x="49" y="43"/>
                  <a:pt x="46" y="44"/>
                  <a:pt x="44" y="46"/>
                </a:cubicBezTo>
                <a:cubicBezTo>
                  <a:pt x="41" y="47"/>
                  <a:pt x="39" y="50"/>
                  <a:pt x="38" y="53"/>
                </a:cubicBezTo>
                <a:cubicBezTo>
                  <a:pt x="37" y="56"/>
                  <a:pt x="37" y="59"/>
                  <a:pt x="37" y="61"/>
                </a:cubicBezTo>
                <a:cubicBezTo>
                  <a:pt x="38" y="63"/>
                  <a:pt x="39" y="65"/>
                  <a:pt x="40" y="67"/>
                </a:cubicBezTo>
                <a:lnTo>
                  <a:pt x="73" y="11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5" name="Freeform 356"/>
          <p:cNvSpPr>
            <a:spLocks noEditPoints="1"/>
          </p:cNvSpPr>
          <p:nvPr/>
        </p:nvSpPr>
        <p:spPr bwMode="auto">
          <a:xfrm>
            <a:off x="9913398" y="5360621"/>
            <a:ext cx="224769" cy="235176"/>
          </a:xfrm>
          <a:custGeom>
            <a:avLst/>
            <a:gdLst>
              <a:gd name="T0" fmla="*/ 161 w 162"/>
              <a:gd name="T1" fmla="*/ 111 h 170"/>
              <a:gd name="T2" fmla="*/ 160 w 162"/>
              <a:gd name="T3" fmla="*/ 113 h 170"/>
              <a:gd name="T4" fmla="*/ 132 w 162"/>
              <a:gd name="T5" fmla="*/ 122 h 170"/>
              <a:gd name="T6" fmla="*/ 132 w 162"/>
              <a:gd name="T7" fmla="*/ 151 h 170"/>
              <a:gd name="T8" fmla="*/ 131 w 162"/>
              <a:gd name="T9" fmla="*/ 153 h 170"/>
              <a:gd name="T10" fmla="*/ 128 w 162"/>
              <a:gd name="T11" fmla="*/ 154 h 170"/>
              <a:gd name="T12" fmla="*/ 100 w 162"/>
              <a:gd name="T13" fmla="*/ 145 h 170"/>
              <a:gd name="T14" fmla="*/ 83 w 162"/>
              <a:gd name="T15" fmla="*/ 168 h 170"/>
              <a:gd name="T16" fmla="*/ 81 w 162"/>
              <a:gd name="T17" fmla="*/ 170 h 170"/>
              <a:gd name="T18" fmla="*/ 78 w 162"/>
              <a:gd name="T19" fmla="*/ 168 h 170"/>
              <a:gd name="T20" fmla="*/ 61 w 162"/>
              <a:gd name="T21" fmla="*/ 145 h 170"/>
              <a:gd name="T22" fmla="*/ 34 w 162"/>
              <a:gd name="T23" fmla="*/ 154 h 170"/>
              <a:gd name="T24" fmla="*/ 31 w 162"/>
              <a:gd name="T25" fmla="*/ 153 h 170"/>
              <a:gd name="T26" fmla="*/ 30 w 162"/>
              <a:gd name="T27" fmla="*/ 151 h 170"/>
              <a:gd name="T28" fmla="*/ 30 w 162"/>
              <a:gd name="T29" fmla="*/ 122 h 170"/>
              <a:gd name="T30" fmla="*/ 2 w 162"/>
              <a:gd name="T31" fmla="*/ 113 h 170"/>
              <a:gd name="T32" fmla="*/ 0 w 162"/>
              <a:gd name="T33" fmla="*/ 111 h 170"/>
              <a:gd name="T34" fmla="*/ 1 w 162"/>
              <a:gd name="T35" fmla="*/ 108 h 170"/>
              <a:gd name="T36" fmla="*/ 18 w 162"/>
              <a:gd name="T37" fmla="*/ 85 h 170"/>
              <a:gd name="T38" fmla="*/ 1 w 162"/>
              <a:gd name="T39" fmla="*/ 61 h 170"/>
              <a:gd name="T40" fmla="*/ 0 w 162"/>
              <a:gd name="T41" fmla="*/ 59 h 170"/>
              <a:gd name="T42" fmla="*/ 2 w 162"/>
              <a:gd name="T43" fmla="*/ 57 h 170"/>
              <a:gd name="T44" fmla="*/ 30 w 162"/>
              <a:gd name="T45" fmla="*/ 48 h 170"/>
              <a:gd name="T46" fmla="*/ 30 w 162"/>
              <a:gd name="T47" fmla="*/ 19 h 170"/>
              <a:gd name="T48" fmla="*/ 31 w 162"/>
              <a:gd name="T49" fmla="*/ 16 h 170"/>
              <a:gd name="T50" fmla="*/ 34 w 162"/>
              <a:gd name="T51" fmla="*/ 16 h 170"/>
              <a:gd name="T52" fmla="*/ 61 w 162"/>
              <a:gd name="T53" fmla="*/ 25 h 170"/>
              <a:gd name="T54" fmla="*/ 78 w 162"/>
              <a:gd name="T55" fmla="*/ 1 h 170"/>
              <a:gd name="T56" fmla="*/ 81 w 162"/>
              <a:gd name="T57" fmla="*/ 0 h 170"/>
              <a:gd name="T58" fmla="*/ 83 w 162"/>
              <a:gd name="T59" fmla="*/ 1 h 170"/>
              <a:gd name="T60" fmla="*/ 100 w 162"/>
              <a:gd name="T61" fmla="*/ 25 h 170"/>
              <a:gd name="T62" fmla="*/ 128 w 162"/>
              <a:gd name="T63" fmla="*/ 16 h 170"/>
              <a:gd name="T64" fmla="*/ 131 w 162"/>
              <a:gd name="T65" fmla="*/ 16 h 170"/>
              <a:gd name="T66" fmla="*/ 132 w 162"/>
              <a:gd name="T67" fmla="*/ 19 h 170"/>
              <a:gd name="T68" fmla="*/ 132 w 162"/>
              <a:gd name="T69" fmla="*/ 48 h 170"/>
              <a:gd name="T70" fmla="*/ 160 w 162"/>
              <a:gd name="T71" fmla="*/ 57 h 170"/>
              <a:gd name="T72" fmla="*/ 161 w 162"/>
              <a:gd name="T73" fmla="*/ 59 h 170"/>
              <a:gd name="T74" fmla="*/ 161 w 162"/>
              <a:gd name="T75" fmla="*/ 61 h 170"/>
              <a:gd name="T76" fmla="*/ 144 w 162"/>
              <a:gd name="T77" fmla="*/ 85 h 170"/>
              <a:gd name="T78" fmla="*/ 161 w 162"/>
              <a:gd name="T79" fmla="*/ 108 h 170"/>
              <a:gd name="T80" fmla="*/ 161 w 162"/>
              <a:gd name="T81" fmla="*/ 111 h 170"/>
              <a:gd name="T82" fmla="*/ 131 w 162"/>
              <a:gd name="T83" fmla="*/ 106 h 170"/>
              <a:gd name="T84" fmla="*/ 135 w 162"/>
              <a:gd name="T85" fmla="*/ 85 h 170"/>
              <a:gd name="T86" fmla="*/ 131 w 162"/>
              <a:gd name="T87" fmla="*/ 64 h 170"/>
              <a:gd name="T88" fmla="*/ 119 w 162"/>
              <a:gd name="T89" fmla="*/ 46 h 170"/>
              <a:gd name="T90" fmla="*/ 102 w 162"/>
              <a:gd name="T91" fmla="*/ 35 h 170"/>
              <a:gd name="T92" fmla="*/ 81 w 162"/>
              <a:gd name="T93" fmla="*/ 30 h 170"/>
              <a:gd name="T94" fmla="*/ 60 w 162"/>
              <a:gd name="T95" fmla="*/ 35 h 170"/>
              <a:gd name="T96" fmla="*/ 42 w 162"/>
              <a:gd name="T97" fmla="*/ 46 h 170"/>
              <a:gd name="T98" fmla="*/ 31 w 162"/>
              <a:gd name="T99" fmla="*/ 64 h 170"/>
              <a:gd name="T100" fmla="*/ 26 w 162"/>
              <a:gd name="T101" fmla="*/ 85 h 170"/>
              <a:gd name="T102" fmla="*/ 31 w 162"/>
              <a:gd name="T103" fmla="*/ 106 h 170"/>
              <a:gd name="T104" fmla="*/ 42 w 162"/>
              <a:gd name="T105" fmla="*/ 123 h 170"/>
              <a:gd name="T106" fmla="*/ 60 w 162"/>
              <a:gd name="T107" fmla="*/ 135 h 170"/>
              <a:gd name="T108" fmla="*/ 81 w 162"/>
              <a:gd name="T109" fmla="*/ 139 h 170"/>
              <a:gd name="T110" fmla="*/ 102 w 162"/>
              <a:gd name="T111" fmla="*/ 135 h 170"/>
              <a:gd name="T112" fmla="*/ 119 w 162"/>
              <a:gd name="T113" fmla="*/ 123 h 170"/>
              <a:gd name="T114" fmla="*/ 131 w 162"/>
              <a:gd name="T115" fmla="*/ 10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2" h="170">
                <a:moveTo>
                  <a:pt x="161" y="111"/>
                </a:moveTo>
                <a:cubicBezTo>
                  <a:pt x="161" y="112"/>
                  <a:pt x="161" y="113"/>
                  <a:pt x="160" y="113"/>
                </a:cubicBezTo>
                <a:cubicBezTo>
                  <a:pt x="132" y="122"/>
                  <a:pt x="132" y="122"/>
                  <a:pt x="132" y="122"/>
                </a:cubicBezTo>
                <a:cubicBezTo>
                  <a:pt x="132" y="151"/>
                  <a:pt x="132" y="151"/>
                  <a:pt x="132" y="151"/>
                </a:cubicBezTo>
                <a:cubicBezTo>
                  <a:pt x="132" y="152"/>
                  <a:pt x="132" y="153"/>
                  <a:pt x="131" y="153"/>
                </a:cubicBezTo>
                <a:cubicBezTo>
                  <a:pt x="130" y="154"/>
                  <a:pt x="129" y="154"/>
                  <a:pt x="128" y="154"/>
                </a:cubicBezTo>
                <a:cubicBezTo>
                  <a:pt x="100" y="145"/>
                  <a:pt x="100" y="145"/>
                  <a:pt x="100" y="145"/>
                </a:cubicBezTo>
                <a:cubicBezTo>
                  <a:pt x="83" y="168"/>
                  <a:pt x="83" y="168"/>
                  <a:pt x="83" y="168"/>
                </a:cubicBezTo>
                <a:cubicBezTo>
                  <a:pt x="83" y="169"/>
                  <a:pt x="82" y="170"/>
                  <a:pt x="81" y="170"/>
                </a:cubicBezTo>
                <a:cubicBezTo>
                  <a:pt x="80" y="170"/>
                  <a:pt x="79" y="169"/>
                  <a:pt x="78" y="168"/>
                </a:cubicBezTo>
                <a:cubicBezTo>
                  <a:pt x="61" y="145"/>
                  <a:pt x="61" y="145"/>
                  <a:pt x="61" y="145"/>
                </a:cubicBezTo>
                <a:cubicBezTo>
                  <a:pt x="34" y="154"/>
                  <a:pt x="34" y="154"/>
                  <a:pt x="34" y="154"/>
                </a:cubicBezTo>
                <a:cubicBezTo>
                  <a:pt x="33" y="154"/>
                  <a:pt x="32" y="154"/>
                  <a:pt x="31" y="153"/>
                </a:cubicBezTo>
                <a:cubicBezTo>
                  <a:pt x="30" y="153"/>
                  <a:pt x="30" y="152"/>
                  <a:pt x="30" y="151"/>
                </a:cubicBezTo>
                <a:cubicBezTo>
                  <a:pt x="30" y="122"/>
                  <a:pt x="30" y="122"/>
                  <a:pt x="30" y="122"/>
                </a:cubicBezTo>
                <a:cubicBezTo>
                  <a:pt x="2" y="113"/>
                  <a:pt x="2" y="113"/>
                  <a:pt x="2" y="113"/>
                </a:cubicBezTo>
                <a:cubicBezTo>
                  <a:pt x="1" y="113"/>
                  <a:pt x="1" y="112"/>
                  <a:pt x="0" y="111"/>
                </a:cubicBezTo>
                <a:cubicBezTo>
                  <a:pt x="0" y="110"/>
                  <a:pt x="0" y="109"/>
                  <a:pt x="1" y="108"/>
                </a:cubicBezTo>
                <a:cubicBezTo>
                  <a:pt x="18" y="85"/>
                  <a:pt x="18" y="85"/>
                  <a:pt x="18" y="85"/>
                </a:cubicBezTo>
                <a:cubicBezTo>
                  <a:pt x="1" y="61"/>
                  <a:pt x="1" y="61"/>
                  <a:pt x="1" y="61"/>
                </a:cubicBezTo>
                <a:cubicBezTo>
                  <a:pt x="0" y="61"/>
                  <a:pt x="0" y="60"/>
                  <a:pt x="0" y="59"/>
                </a:cubicBezTo>
                <a:cubicBezTo>
                  <a:pt x="1" y="58"/>
                  <a:pt x="1" y="57"/>
                  <a:pt x="2" y="57"/>
                </a:cubicBezTo>
                <a:cubicBezTo>
                  <a:pt x="30" y="48"/>
                  <a:pt x="30" y="48"/>
                  <a:pt x="30" y="48"/>
                </a:cubicBezTo>
                <a:cubicBezTo>
                  <a:pt x="30" y="19"/>
                  <a:pt x="30" y="19"/>
                  <a:pt x="30" y="19"/>
                </a:cubicBezTo>
                <a:cubicBezTo>
                  <a:pt x="30" y="18"/>
                  <a:pt x="30" y="17"/>
                  <a:pt x="31" y="16"/>
                </a:cubicBezTo>
                <a:cubicBezTo>
                  <a:pt x="32" y="16"/>
                  <a:pt x="33" y="16"/>
                  <a:pt x="34" y="16"/>
                </a:cubicBezTo>
                <a:cubicBezTo>
                  <a:pt x="61" y="25"/>
                  <a:pt x="61" y="25"/>
                  <a:pt x="61" y="25"/>
                </a:cubicBezTo>
                <a:cubicBezTo>
                  <a:pt x="78" y="1"/>
                  <a:pt x="78" y="1"/>
                  <a:pt x="78" y="1"/>
                </a:cubicBezTo>
                <a:cubicBezTo>
                  <a:pt x="79" y="1"/>
                  <a:pt x="80" y="0"/>
                  <a:pt x="81" y="0"/>
                </a:cubicBezTo>
                <a:cubicBezTo>
                  <a:pt x="82" y="0"/>
                  <a:pt x="83" y="1"/>
                  <a:pt x="83" y="1"/>
                </a:cubicBezTo>
                <a:cubicBezTo>
                  <a:pt x="100" y="25"/>
                  <a:pt x="100" y="25"/>
                  <a:pt x="100" y="25"/>
                </a:cubicBezTo>
                <a:cubicBezTo>
                  <a:pt x="128" y="16"/>
                  <a:pt x="128" y="16"/>
                  <a:pt x="128" y="16"/>
                </a:cubicBezTo>
                <a:cubicBezTo>
                  <a:pt x="129" y="16"/>
                  <a:pt x="130" y="16"/>
                  <a:pt x="131" y="16"/>
                </a:cubicBezTo>
                <a:cubicBezTo>
                  <a:pt x="132" y="17"/>
                  <a:pt x="132" y="18"/>
                  <a:pt x="132" y="19"/>
                </a:cubicBezTo>
                <a:cubicBezTo>
                  <a:pt x="132" y="48"/>
                  <a:pt x="132" y="48"/>
                  <a:pt x="132" y="48"/>
                </a:cubicBezTo>
                <a:cubicBezTo>
                  <a:pt x="160" y="57"/>
                  <a:pt x="160" y="57"/>
                  <a:pt x="160" y="57"/>
                </a:cubicBezTo>
                <a:cubicBezTo>
                  <a:pt x="161" y="57"/>
                  <a:pt x="161" y="58"/>
                  <a:pt x="161" y="59"/>
                </a:cubicBezTo>
                <a:cubicBezTo>
                  <a:pt x="162" y="60"/>
                  <a:pt x="162" y="61"/>
                  <a:pt x="161" y="61"/>
                </a:cubicBezTo>
                <a:cubicBezTo>
                  <a:pt x="144" y="85"/>
                  <a:pt x="144" y="85"/>
                  <a:pt x="144" y="85"/>
                </a:cubicBezTo>
                <a:cubicBezTo>
                  <a:pt x="161" y="108"/>
                  <a:pt x="161" y="108"/>
                  <a:pt x="161" y="108"/>
                </a:cubicBezTo>
                <a:cubicBezTo>
                  <a:pt x="162" y="109"/>
                  <a:pt x="162" y="110"/>
                  <a:pt x="161" y="111"/>
                </a:cubicBezTo>
                <a:close/>
                <a:moveTo>
                  <a:pt x="131" y="106"/>
                </a:moveTo>
                <a:cubicBezTo>
                  <a:pt x="134" y="99"/>
                  <a:pt x="135" y="92"/>
                  <a:pt x="135" y="85"/>
                </a:cubicBezTo>
                <a:cubicBezTo>
                  <a:pt x="135" y="78"/>
                  <a:pt x="134" y="70"/>
                  <a:pt x="131" y="64"/>
                </a:cubicBezTo>
                <a:cubicBezTo>
                  <a:pt x="128" y="57"/>
                  <a:pt x="124" y="51"/>
                  <a:pt x="119" y="46"/>
                </a:cubicBezTo>
                <a:cubicBezTo>
                  <a:pt x="115" y="42"/>
                  <a:pt x="109" y="38"/>
                  <a:pt x="102" y="35"/>
                </a:cubicBezTo>
                <a:cubicBezTo>
                  <a:pt x="95" y="32"/>
                  <a:pt x="88" y="30"/>
                  <a:pt x="81" y="30"/>
                </a:cubicBezTo>
                <a:cubicBezTo>
                  <a:pt x="74" y="30"/>
                  <a:pt x="67" y="32"/>
                  <a:pt x="60" y="35"/>
                </a:cubicBezTo>
                <a:cubicBezTo>
                  <a:pt x="53" y="38"/>
                  <a:pt x="47" y="42"/>
                  <a:pt x="42" y="46"/>
                </a:cubicBezTo>
                <a:cubicBezTo>
                  <a:pt x="38" y="51"/>
                  <a:pt x="34" y="57"/>
                  <a:pt x="31" y="64"/>
                </a:cubicBezTo>
                <a:cubicBezTo>
                  <a:pt x="28" y="70"/>
                  <a:pt x="26" y="78"/>
                  <a:pt x="26" y="85"/>
                </a:cubicBezTo>
                <a:cubicBezTo>
                  <a:pt x="26" y="92"/>
                  <a:pt x="28" y="99"/>
                  <a:pt x="31" y="106"/>
                </a:cubicBezTo>
                <a:cubicBezTo>
                  <a:pt x="34" y="113"/>
                  <a:pt x="38" y="119"/>
                  <a:pt x="42" y="123"/>
                </a:cubicBezTo>
                <a:cubicBezTo>
                  <a:pt x="47" y="128"/>
                  <a:pt x="53" y="132"/>
                  <a:pt x="60" y="135"/>
                </a:cubicBezTo>
                <a:cubicBezTo>
                  <a:pt x="67" y="138"/>
                  <a:pt x="74" y="139"/>
                  <a:pt x="81" y="139"/>
                </a:cubicBezTo>
                <a:cubicBezTo>
                  <a:pt x="88" y="139"/>
                  <a:pt x="95" y="138"/>
                  <a:pt x="102" y="135"/>
                </a:cubicBezTo>
                <a:cubicBezTo>
                  <a:pt x="109" y="132"/>
                  <a:pt x="115" y="128"/>
                  <a:pt x="119" y="123"/>
                </a:cubicBezTo>
                <a:cubicBezTo>
                  <a:pt x="124" y="119"/>
                  <a:pt x="128" y="113"/>
                  <a:pt x="131"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6" name="Freeform 357"/>
          <p:cNvSpPr>
            <a:spLocks noEditPoints="1"/>
          </p:cNvSpPr>
          <p:nvPr/>
        </p:nvSpPr>
        <p:spPr bwMode="auto">
          <a:xfrm>
            <a:off x="10204765" y="5377271"/>
            <a:ext cx="191470" cy="201877"/>
          </a:xfrm>
          <a:custGeom>
            <a:avLst/>
            <a:gdLst>
              <a:gd name="T0" fmla="*/ 138 w 139"/>
              <a:gd name="T1" fmla="*/ 103 h 146"/>
              <a:gd name="T2" fmla="*/ 112 w 139"/>
              <a:gd name="T3" fmla="*/ 134 h 146"/>
              <a:gd name="T4" fmla="*/ 73 w 139"/>
              <a:gd name="T5" fmla="*/ 146 h 146"/>
              <a:gd name="T6" fmla="*/ 44 w 139"/>
              <a:gd name="T7" fmla="*/ 140 h 146"/>
              <a:gd name="T8" fmla="*/ 21 w 139"/>
              <a:gd name="T9" fmla="*/ 124 h 146"/>
              <a:gd name="T10" fmla="*/ 6 w 139"/>
              <a:gd name="T11" fmla="*/ 101 h 146"/>
              <a:gd name="T12" fmla="*/ 0 w 139"/>
              <a:gd name="T13" fmla="*/ 73 h 146"/>
              <a:gd name="T14" fmla="*/ 5 w 139"/>
              <a:gd name="T15" fmla="*/ 45 h 146"/>
              <a:gd name="T16" fmla="*/ 20 w 139"/>
              <a:gd name="T17" fmla="*/ 22 h 146"/>
              <a:gd name="T18" fmla="*/ 42 w 139"/>
              <a:gd name="T19" fmla="*/ 7 h 146"/>
              <a:gd name="T20" fmla="*/ 70 w 139"/>
              <a:gd name="T21" fmla="*/ 0 h 146"/>
              <a:gd name="T22" fmla="*/ 76 w 139"/>
              <a:gd name="T23" fmla="*/ 4 h 146"/>
              <a:gd name="T24" fmla="*/ 74 w 139"/>
              <a:gd name="T25" fmla="*/ 11 h 146"/>
              <a:gd name="T26" fmla="*/ 62 w 139"/>
              <a:gd name="T27" fmla="*/ 28 h 146"/>
              <a:gd name="T28" fmla="*/ 57 w 139"/>
              <a:gd name="T29" fmla="*/ 49 h 146"/>
              <a:gd name="T30" fmla="*/ 64 w 139"/>
              <a:gd name="T31" fmla="*/ 75 h 146"/>
              <a:gd name="T32" fmla="*/ 83 w 139"/>
              <a:gd name="T33" fmla="*/ 93 h 146"/>
              <a:gd name="T34" fmla="*/ 109 w 139"/>
              <a:gd name="T35" fmla="*/ 100 h 146"/>
              <a:gd name="T36" fmla="*/ 130 w 139"/>
              <a:gd name="T37" fmla="*/ 95 h 146"/>
              <a:gd name="T38" fmla="*/ 137 w 139"/>
              <a:gd name="T39" fmla="*/ 97 h 146"/>
              <a:gd name="T40" fmla="*/ 139 w 139"/>
              <a:gd name="T41" fmla="*/ 100 h 146"/>
              <a:gd name="T42" fmla="*/ 138 w 139"/>
              <a:gd name="T43" fmla="*/ 103 h 146"/>
              <a:gd name="T44" fmla="*/ 119 w 139"/>
              <a:gd name="T45" fmla="*/ 111 h 146"/>
              <a:gd name="T46" fmla="*/ 109 w 139"/>
              <a:gd name="T47" fmla="*/ 112 h 146"/>
              <a:gd name="T48" fmla="*/ 77 w 139"/>
              <a:gd name="T49" fmla="*/ 104 h 146"/>
              <a:gd name="T50" fmla="*/ 54 w 139"/>
              <a:gd name="T51" fmla="*/ 81 h 146"/>
              <a:gd name="T52" fmla="*/ 45 w 139"/>
              <a:gd name="T53" fmla="*/ 49 h 146"/>
              <a:gd name="T54" fmla="*/ 55 w 139"/>
              <a:gd name="T55" fmla="*/ 15 h 146"/>
              <a:gd name="T56" fmla="*/ 24 w 139"/>
              <a:gd name="T57" fmla="*/ 37 h 146"/>
              <a:gd name="T58" fmla="*/ 12 w 139"/>
              <a:gd name="T59" fmla="*/ 73 h 146"/>
              <a:gd name="T60" fmla="*/ 17 w 139"/>
              <a:gd name="T61" fmla="*/ 96 h 146"/>
              <a:gd name="T62" fmla="*/ 30 w 139"/>
              <a:gd name="T63" fmla="*/ 116 h 146"/>
              <a:gd name="T64" fmla="*/ 49 w 139"/>
              <a:gd name="T65" fmla="*/ 129 h 146"/>
              <a:gd name="T66" fmla="*/ 73 w 139"/>
              <a:gd name="T67" fmla="*/ 133 h 146"/>
              <a:gd name="T68" fmla="*/ 98 w 139"/>
              <a:gd name="T69" fmla="*/ 128 h 146"/>
              <a:gd name="T70" fmla="*/ 119 w 139"/>
              <a:gd name="T71" fmla="*/ 1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 h="146">
                <a:moveTo>
                  <a:pt x="138" y="103"/>
                </a:moveTo>
                <a:cubicBezTo>
                  <a:pt x="133" y="116"/>
                  <a:pt x="124" y="126"/>
                  <a:pt x="112" y="134"/>
                </a:cubicBezTo>
                <a:cubicBezTo>
                  <a:pt x="100" y="142"/>
                  <a:pt x="87" y="146"/>
                  <a:pt x="73" y="146"/>
                </a:cubicBezTo>
                <a:cubicBezTo>
                  <a:pt x="63" y="146"/>
                  <a:pt x="53" y="144"/>
                  <a:pt x="44" y="140"/>
                </a:cubicBezTo>
                <a:cubicBezTo>
                  <a:pt x="35" y="136"/>
                  <a:pt x="28" y="131"/>
                  <a:pt x="21" y="124"/>
                </a:cubicBezTo>
                <a:cubicBezTo>
                  <a:pt x="15" y="118"/>
                  <a:pt x="10" y="110"/>
                  <a:pt x="6" y="101"/>
                </a:cubicBezTo>
                <a:cubicBezTo>
                  <a:pt x="2" y="92"/>
                  <a:pt x="0" y="83"/>
                  <a:pt x="0" y="73"/>
                </a:cubicBezTo>
                <a:cubicBezTo>
                  <a:pt x="0" y="63"/>
                  <a:pt x="2" y="54"/>
                  <a:pt x="5" y="45"/>
                </a:cubicBezTo>
                <a:cubicBezTo>
                  <a:pt x="9" y="36"/>
                  <a:pt x="14" y="29"/>
                  <a:pt x="20" y="22"/>
                </a:cubicBezTo>
                <a:cubicBezTo>
                  <a:pt x="26" y="16"/>
                  <a:pt x="34" y="11"/>
                  <a:pt x="42" y="7"/>
                </a:cubicBezTo>
                <a:cubicBezTo>
                  <a:pt x="51" y="3"/>
                  <a:pt x="60" y="1"/>
                  <a:pt x="70" y="0"/>
                </a:cubicBezTo>
                <a:cubicBezTo>
                  <a:pt x="73" y="0"/>
                  <a:pt x="75" y="2"/>
                  <a:pt x="76" y="4"/>
                </a:cubicBezTo>
                <a:cubicBezTo>
                  <a:pt x="77" y="7"/>
                  <a:pt x="76" y="9"/>
                  <a:pt x="74" y="11"/>
                </a:cubicBezTo>
                <a:cubicBezTo>
                  <a:pt x="69" y="16"/>
                  <a:pt x="65" y="22"/>
                  <a:pt x="62" y="28"/>
                </a:cubicBezTo>
                <a:cubicBezTo>
                  <a:pt x="59" y="35"/>
                  <a:pt x="57" y="41"/>
                  <a:pt x="57" y="49"/>
                </a:cubicBezTo>
                <a:cubicBezTo>
                  <a:pt x="57" y="58"/>
                  <a:pt x="60" y="67"/>
                  <a:pt x="64" y="75"/>
                </a:cubicBezTo>
                <a:cubicBezTo>
                  <a:pt x="69" y="82"/>
                  <a:pt x="75" y="89"/>
                  <a:pt x="83" y="93"/>
                </a:cubicBezTo>
                <a:cubicBezTo>
                  <a:pt x="91" y="98"/>
                  <a:pt x="100" y="100"/>
                  <a:pt x="109" y="100"/>
                </a:cubicBezTo>
                <a:cubicBezTo>
                  <a:pt x="116" y="100"/>
                  <a:pt x="124" y="99"/>
                  <a:pt x="130" y="95"/>
                </a:cubicBezTo>
                <a:cubicBezTo>
                  <a:pt x="133" y="94"/>
                  <a:pt x="135" y="95"/>
                  <a:pt x="137" y="97"/>
                </a:cubicBezTo>
                <a:cubicBezTo>
                  <a:pt x="138" y="97"/>
                  <a:pt x="139" y="99"/>
                  <a:pt x="139" y="100"/>
                </a:cubicBezTo>
                <a:cubicBezTo>
                  <a:pt x="139" y="101"/>
                  <a:pt x="139" y="102"/>
                  <a:pt x="138" y="103"/>
                </a:cubicBezTo>
                <a:close/>
                <a:moveTo>
                  <a:pt x="119" y="111"/>
                </a:moveTo>
                <a:cubicBezTo>
                  <a:pt x="116" y="112"/>
                  <a:pt x="112" y="112"/>
                  <a:pt x="109" y="112"/>
                </a:cubicBezTo>
                <a:cubicBezTo>
                  <a:pt x="97" y="112"/>
                  <a:pt x="87" y="109"/>
                  <a:pt x="77" y="104"/>
                </a:cubicBezTo>
                <a:cubicBezTo>
                  <a:pt x="67" y="98"/>
                  <a:pt x="60" y="90"/>
                  <a:pt x="54" y="81"/>
                </a:cubicBezTo>
                <a:cubicBezTo>
                  <a:pt x="48" y="71"/>
                  <a:pt x="45" y="60"/>
                  <a:pt x="45" y="49"/>
                </a:cubicBezTo>
                <a:cubicBezTo>
                  <a:pt x="45" y="37"/>
                  <a:pt x="49" y="25"/>
                  <a:pt x="55" y="15"/>
                </a:cubicBezTo>
                <a:cubicBezTo>
                  <a:pt x="43" y="19"/>
                  <a:pt x="32" y="26"/>
                  <a:pt x="24" y="37"/>
                </a:cubicBezTo>
                <a:cubicBezTo>
                  <a:pt x="16" y="47"/>
                  <a:pt x="12" y="59"/>
                  <a:pt x="12" y="73"/>
                </a:cubicBezTo>
                <a:cubicBezTo>
                  <a:pt x="12" y="81"/>
                  <a:pt x="14" y="89"/>
                  <a:pt x="17" y="96"/>
                </a:cubicBezTo>
                <a:cubicBezTo>
                  <a:pt x="20" y="104"/>
                  <a:pt x="24" y="110"/>
                  <a:pt x="30" y="116"/>
                </a:cubicBezTo>
                <a:cubicBezTo>
                  <a:pt x="35" y="121"/>
                  <a:pt x="42" y="125"/>
                  <a:pt x="49" y="129"/>
                </a:cubicBezTo>
                <a:cubicBezTo>
                  <a:pt x="57" y="132"/>
                  <a:pt x="64" y="133"/>
                  <a:pt x="73" y="133"/>
                </a:cubicBezTo>
                <a:cubicBezTo>
                  <a:pt x="82" y="133"/>
                  <a:pt x="90" y="131"/>
                  <a:pt x="98" y="128"/>
                </a:cubicBezTo>
                <a:cubicBezTo>
                  <a:pt x="107" y="124"/>
                  <a:pt x="114" y="118"/>
                  <a:pt x="119" y="11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7" name="Freeform 358"/>
          <p:cNvSpPr>
            <a:spLocks noEditPoints="1"/>
          </p:cNvSpPr>
          <p:nvPr/>
        </p:nvSpPr>
        <p:spPr bwMode="auto">
          <a:xfrm>
            <a:off x="10475321" y="5377271"/>
            <a:ext cx="216445" cy="201877"/>
          </a:xfrm>
          <a:custGeom>
            <a:avLst/>
            <a:gdLst>
              <a:gd name="T0" fmla="*/ 157 w 157"/>
              <a:gd name="T1" fmla="*/ 6 h 146"/>
              <a:gd name="T2" fmla="*/ 157 w 157"/>
              <a:gd name="T3" fmla="*/ 31 h 146"/>
              <a:gd name="T4" fmla="*/ 155 w 157"/>
              <a:gd name="T5" fmla="*/ 35 h 146"/>
              <a:gd name="T6" fmla="*/ 151 w 157"/>
              <a:gd name="T7" fmla="*/ 37 h 146"/>
              <a:gd name="T8" fmla="*/ 6 w 157"/>
              <a:gd name="T9" fmla="*/ 37 h 146"/>
              <a:gd name="T10" fmla="*/ 1 w 157"/>
              <a:gd name="T11" fmla="*/ 35 h 146"/>
              <a:gd name="T12" fmla="*/ 0 w 157"/>
              <a:gd name="T13" fmla="*/ 31 h 146"/>
              <a:gd name="T14" fmla="*/ 0 w 157"/>
              <a:gd name="T15" fmla="*/ 6 h 146"/>
              <a:gd name="T16" fmla="*/ 1 w 157"/>
              <a:gd name="T17" fmla="*/ 2 h 146"/>
              <a:gd name="T18" fmla="*/ 6 w 157"/>
              <a:gd name="T19" fmla="*/ 0 h 146"/>
              <a:gd name="T20" fmla="*/ 151 w 157"/>
              <a:gd name="T21" fmla="*/ 0 h 146"/>
              <a:gd name="T22" fmla="*/ 155 w 157"/>
              <a:gd name="T23" fmla="*/ 2 h 146"/>
              <a:gd name="T24" fmla="*/ 157 w 157"/>
              <a:gd name="T25" fmla="*/ 6 h 146"/>
              <a:gd name="T26" fmla="*/ 151 w 157"/>
              <a:gd name="T27" fmla="*/ 49 h 146"/>
              <a:gd name="T28" fmla="*/ 151 w 157"/>
              <a:gd name="T29" fmla="*/ 139 h 146"/>
              <a:gd name="T30" fmla="*/ 149 w 157"/>
              <a:gd name="T31" fmla="*/ 144 h 146"/>
              <a:gd name="T32" fmla="*/ 145 w 157"/>
              <a:gd name="T33" fmla="*/ 146 h 146"/>
              <a:gd name="T34" fmla="*/ 12 w 157"/>
              <a:gd name="T35" fmla="*/ 146 h 146"/>
              <a:gd name="T36" fmla="*/ 7 w 157"/>
              <a:gd name="T37" fmla="*/ 144 h 146"/>
              <a:gd name="T38" fmla="*/ 6 w 157"/>
              <a:gd name="T39" fmla="*/ 139 h 146"/>
              <a:gd name="T40" fmla="*/ 6 w 157"/>
              <a:gd name="T41" fmla="*/ 49 h 146"/>
              <a:gd name="T42" fmla="*/ 7 w 157"/>
              <a:gd name="T43" fmla="*/ 44 h 146"/>
              <a:gd name="T44" fmla="*/ 12 w 157"/>
              <a:gd name="T45" fmla="*/ 43 h 146"/>
              <a:gd name="T46" fmla="*/ 145 w 157"/>
              <a:gd name="T47" fmla="*/ 43 h 146"/>
              <a:gd name="T48" fmla="*/ 149 w 157"/>
              <a:gd name="T49" fmla="*/ 44 h 146"/>
              <a:gd name="T50" fmla="*/ 151 w 157"/>
              <a:gd name="T51" fmla="*/ 49 h 146"/>
              <a:gd name="T52" fmla="*/ 95 w 157"/>
              <a:gd name="T53" fmla="*/ 71 h 146"/>
              <a:gd name="T54" fmla="*/ 96 w 157"/>
              <a:gd name="T55" fmla="*/ 67 h 146"/>
              <a:gd name="T56" fmla="*/ 95 w 157"/>
              <a:gd name="T57" fmla="*/ 63 h 146"/>
              <a:gd name="T58" fmla="*/ 90 w 157"/>
              <a:gd name="T59" fmla="*/ 61 h 146"/>
              <a:gd name="T60" fmla="*/ 66 w 157"/>
              <a:gd name="T61" fmla="*/ 61 h 146"/>
              <a:gd name="T62" fmla="*/ 62 w 157"/>
              <a:gd name="T63" fmla="*/ 63 h 146"/>
              <a:gd name="T64" fmla="*/ 60 w 157"/>
              <a:gd name="T65" fmla="*/ 67 h 146"/>
              <a:gd name="T66" fmla="*/ 62 w 157"/>
              <a:gd name="T67" fmla="*/ 71 h 146"/>
              <a:gd name="T68" fmla="*/ 66 w 157"/>
              <a:gd name="T69" fmla="*/ 73 h 146"/>
              <a:gd name="T70" fmla="*/ 90 w 157"/>
              <a:gd name="T71" fmla="*/ 73 h 146"/>
              <a:gd name="T72" fmla="*/ 95 w 157"/>
              <a:gd name="T73" fmla="*/ 7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146">
                <a:moveTo>
                  <a:pt x="157" y="6"/>
                </a:moveTo>
                <a:cubicBezTo>
                  <a:pt x="157" y="31"/>
                  <a:pt x="157" y="31"/>
                  <a:pt x="157" y="31"/>
                </a:cubicBezTo>
                <a:cubicBezTo>
                  <a:pt x="157" y="32"/>
                  <a:pt x="156" y="34"/>
                  <a:pt x="155" y="35"/>
                </a:cubicBezTo>
                <a:cubicBezTo>
                  <a:pt x="154" y="36"/>
                  <a:pt x="152" y="37"/>
                  <a:pt x="151" y="37"/>
                </a:cubicBezTo>
                <a:cubicBezTo>
                  <a:pt x="6" y="37"/>
                  <a:pt x="6" y="37"/>
                  <a:pt x="6" y="37"/>
                </a:cubicBezTo>
                <a:cubicBezTo>
                  <a:pt x="4" y="37"/>
                  <a:pt x="3" y="36"/>
                  <a:pt x="1" y="35"/>
                </a:cubicBezTo>
                <a:cubicBezTo>
                  <a:pt x="0" y="34"/>
                  <a:pt x="0" y="32"/>
                  <a:pt x="0" y="31"/>
                </a:cubicBezTo>
                <a:cubicBezTo>
                  <a:pt x="0" y="6"/>
                  <a:pt x="0" y="6"/>
                  <a:pt x="0" y="6"/>
                </a:cubicBezTo>
                <a:cubicBezTo>
                  <a:pt x="0" y="5"/>
                  <a:pt x="0" y="3"/>
                  <a:pt x="1" y="2"/>
                </a:cubicBezTo>
                <a:cubicBezTo>
                  <a:pt x="3" y="1"/>
                  <a:pt x="4" y="0"/>
                  <a:pt x="6" y="0"/>
                </a:cubicBezTo>
                <a:cubicBezTo>
                  <a:pt x="151" y="0"/>
                  <a:pt x="151" y="0"/>
                  <a:pt x="151" y="0"/>
                </a:cubicBezTo>
                <a:cubicBezTo>
                  <a:pt x="152" y="0"/>
                  <a:pt x="154" y="1"/>
                  <a:pt x="155" y="2"/>
                </a:cubicBezTo>
                <a:cubicBezTo>
                  <a:pt x="156" y="3"/>
                  <a:pt x="157" y="5"/>
                  <a:pt x="157" y="6"/>
                </a:cubicBezTo>
                <a:close/>
                <a:moveTo>
                  <a:pt x="151" y="49"/>
                </a:moveTo>
                <a:cubicBezTo>
                  <a:pt x="151" y="139"/>
                  <a:pt x="151" y="139"/>
                  <a:pt x="151" y="139"/>
                </a:cubicBezTo>
                <a:cubicBezTo>
                  <a:pt x="151" y="141"/>
                  <a:pt x="150" y="143"/>
                  <a:pt x="149" y="144"/>
                </a:cubicBezTo>
                <a:cubicBezTo>
                  <a:pt x="148" y="145"/>
                  <a:pt x="146" y="146"/>
                  <a:pt x="145" y="146"/>
                </a:cubicBezTo>
                <a:cubicBezTo>
                  <a:pt x="12" y="146"/>
                  <a:pt x="12" y="146"/>
                  <a:pt x="12" y="146"/>
                </a:cubicBezTo>
                <a:cubicBezTo>
                  <a:pt x="10" y="146"/>
                  <a:pt x="9" y="145"/>
                  <a:pt x="7" y="144"/>
                </a:cubicBezTo>
                <a:cubicBezTo>
                  <a:pt x="6" y="143"/>
                  <a:pt x="6" y="141"/>
                  <a:pt x="6" y="139"/>
                </a:cubicBezTo>
                <a:cubicBezTo>
                  <a:pt x="6" y="49"/>
                  <a:pt x="6" y="49"/>
                  <a:pt x="6" y="49"/>
                </a:cubicBezTo>
                <a:cubicBezTo>
                  <a:pt x="6" y="47"/>
                  <a:pt x="6" y="46"/>
                  <a:pt x="7" y="44"/>
                </a:cubicBezTo>
                <a:cubicBezTo>
                  <a:pt x="9" y="43"/>
                  <a:pt x="10" y="43"/>
                  <a:pt x="12" y="43"/>
                </a:cubicBezTo>
                <a:cubicBezTo>
                  <a:pt x="145" y="43"/>
                  <a:pt x="145" y="43"/>
                  <a:pt x="145" y="43"/>
                </a:cubicBezTo>
                <a:cubicBezTo>
                  <a:pt x="146" y="43"/>
                  <a:pt x="148" y="43"/>
                  <a:pt x="149" y="44"/>
                </a:cubicBezTo>
                <a:cubicBezTo>
                  <a:pt x="150" y="46"/>
                  <a:pt x="151" y="47"/>
                  <a:pt x="151" y="49"/>
                </a:cubicBezTo>
                <a:close/>
                <a:moveTo>
                  <a:pt x="95" y="71"/>
                </a:moveTo>
                <a:cubicBezTo>
                  <a:pt x="96" y="70"/>
                  <a:pt x="96" y="69"/>
                  <a:pt x="96" y="67"/>
                </a:cubicBezTo>
                <a:cubicBezTo>
                  <a:pt x="96" y="65"/>
                  <a:pt x="96" y="64"/>
                  <a:pt x="95" y="63"/>
                </a:cubicBezTo>
                <a:cubicBezTo>
                  <a:pt x="93" y="61"/>
                  <a:pt x="92" y="61"/>
                  <a:pt x="90" y="61"/>
                </a:cubicBezTo>
                <a:cubicBezTo>
                  <a:pt x="66" y="61"/>
                  <a:pt x="66" y="61"/>
                  <a:pt x="66" y="61"/>
                </a:cubicBezTo>
                <a:cubicBezTo>
                  <a:pt x="64" y="61"/>
                  <a:pt x="63" y="61"/>
                  <a:pt x="62" y="63"/>
                </a:cubicBezTo>
                <a:cubicBezTo>
                  <a:pt x="61" y="64"/>
                  <a:pt x="60" y="65"/>
                  <a:pt x="60" y="67"/>
                </a:cubicBezTo>
                <a:cubicBezTo>
                  <a:pt x="60" y="69"/>
                  <a:pt x="61" y="70"/>
                  <a:pt x="62" y="71"/>
                </a:cubicBezTo>
                <a:cubicBezTo>
                  <a:pt x="63" y="72"/>
                  <a:pt x="64" y="73"/>
                  <a:pt x="66" y="73"/>
                </a:cubicBezTo>
                <a:cubicBezTo>
                  <a:pt x="90" y="73"/>
                  <a:pt x="90" y="73"/>
                  <a:pt x="90" y="73"/>
                </a:cubicBezTo>
                <a:cubicBezTo>
                  <a:pt x="92" y="73"/>
                  <a:pt x="93" y="72"/>
                  <a:pt x="95" y="7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8" name="Freeform 359"/>
          <p:cNvSpPr>
            <a:spLocks/>
          </p:cNvSpPr>
          <p:nvPr/>
        </p:nvSpPr>
        <p:spPr bwMode="auto">
          <a:xfrm>
            <a:off x="10768770" y="5360621"/>
            <a:ext cx="83248" cy="235176"/>
          </a:xfrm>
          <a:custGeom>
            <a:avLst/>
            <a:gdLst>
              <a:gd name="T0" fmla="*/ 61 w 61"/>
              <a:gd name="T1" fmla="*/ 30 h 170"/>
              <a:gd name="T2" fmla="*/ 59 w 61"/>
              <a:gd name="T3" fmla="*/ 35 h 170"/>
              <a:gd name="T4" fmla="*/ 55 w 61"/>
              <a:gd name="T5" fmla="*/ 37 h 170"/>
              <a:gd name="T6" fmla="*/ 43 w 61"/>
              <a:gd name="T7" fmla="*/ 37 h 170"/>
              <a:gd name="T8" fmla="*/ 43 w 61"/>
              <a:gd name="T9" fmla="*/ 133 h 170"/>
              <a:gd name="T10" fmla="*/ 55 w 61"/>
              <a:gd name="T11" fmla="*/ 133 h 170"/>
              <a:gd name="T12" fmla="*/ 59 w 61"/>
              <a:gd name="T13" fmla="*/ 135 h 170"/>
              <a:gd name="T14" fmla="*/ 61 w 61"/>
              <a:gd name="T15" fmla="*/ 139 h 170"/>
              <a:gd name="T16" fmla="*/ 59 w 61"/>
              <a:gd name="T17" fmla="*/ 144 h 170"/>
              <a:gd name="T18" fmla="*/ 35 w 61"/>
              <a:gd name="T19" fmla="*/ 168 h 170"/>
              <a:gd name="T20" fmla="*/ 31 w 61"/>
              <a:gd name="T21" fmla="*/ 170 h 170"/>
              <a:gd name="T22" fmla="*/ 26 w 61"/>
              <a:gd name="T23" fmla="*/ 168 h 170"/>
              <a:gd name="T24" fmla="*/ 2 w 61"/>
              <a:gd name="T25" fmla="*/ 144 h 170"/>
              <a:gd name="T26" fmla="*/ 0 w 61"/>
              <a:gd name="T27" fmla="*/ 139 h 170"/>
              <a:gd name="T28" fmla="*/ 2 w 61"/>
              <a:gd name="T29" fmla="*/ 135 h 170"/>
              <a:gd name="T30" fmla="*/ 6 w 61"/>
              <a:gd name="T31" fmla="*/ 133 h 170"/>
              <a:gd name="T32" fmla="*/ 18 w 61"/>
              <a:gd name="T33" fmla="*/ 133 h 170"/>
              <a:gd name="T34" fmla="*/ 18 w 61"/>
              <a:gd name="T35" fmla="*/ 37 h 170"/>
              <a:gd name="T36" fmla="*/ 6 w 61"/>
              <a:gd name="T37" fmla="*/ 37 h 170"/>
              <a:gd name="T38" fmla="*/ 2 w 61"/>
              <a:gd name="T39" fmla="*/ 35 h 170"/>
              <a:gd name="T40" fmla="*/ 0 w 61"/>
              <a:gd name="T41" fmla="*/ 30 h 170"/>
              <a:gd name="T42" fmla="*/ 2 w 61"/>
              <a:gd name="T43" fmla="*/ 26 h 170"/>
              <a:gd name="T44" fmla="*/ 26 w 61"/>
              <a:gd name="T45" fmla="*/ 2 h 170"/>
              <a:gd name="T46" fmla="*/ 31 w 61"/>
              <a:gd name="T47" fmla="*/ 0 h 170"/>
              <a:gd name="T48" fmla="*/ 35 w 61"/>
              <a:gd name="T49" fmla="*/ 2 h 170"/>
              <a:gd name="T50" fmla="*/ 59 w 61"/>
              <a:gd name="T51" fmla="*/ 26 h 170"/>
              <a:gd name="T52" fmla="*/ 61 w 61"/>
              <a:gd name="T5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170">
                <a:moveTo>
                  <a:pt x="61" y="30"/>
                </a:moveTo>
                <a:cubicBezTo>
                  <a:pt x="61" y="32"/>
                  <a:pt x="60" y="34"/>
                  <a:pt x="59" y="35"/>
                </a:cubicBezTo>
                <a:cubicBezTo>
                  <a:pt x="58" y="36"/>
                  <a:pt x="56" y="37"/>
                  <a:pt x="55" y="37"/>
                </a:cubicBezTo>
                <a:cubicBezTo>
                  <a:pt x="43" y="37"/>
                  <a:pt x="43" y="37"/>
                  <a:pt x="43" y="37"/>
                </a:cubicBezTo>
                <a:cubicBezTo>
                  <a:pt x="43" y="133"/>
                  <a:pt x="43" y="133"/>
                  <a:pt x="43" y="133"/>
                </a:cubicBezTo>
                <a:cubicBezTo>
                  <a:pt x="55" y="133"/>
                  <a:pt x="55" y="133"/>
                  <a:pt x="55" y="133"/>
                </a:cubicBezTo>
                <a:cubicBezTo>
                  <a:pt x="56" y="133"/>
                  <a:pt x="58" y="134"/>
                  <a:pt x="59" y="135"/>
                </a:cubicBezTo>
                <a:cubicBezTo>
                  <a:pt x="60" y="136"/>
                  <a:pt x="61" y="138"/>
                  <a:pt x="61" y="139"/>
                </a:cubicBezTo>
                <a:cubicBezTo>
                  <a:pt x="61" y="141"/>
                  <a:pt x="60" y="142"/>
                  <a:pt x="59" y="144"/>
                </a:cubicBezTo>
                <a:cubicBezTo>
                  <a:pt x="35" y="168"/>
                  <a:pt x="35" y="168"/>
                  <a:pt x="35" y="168"/>
                </a:cubicBezTo>
                <a:cubicBezTo>
                  <a:pt x="34" y="169"/>
                  <a:pt x="32" y="170"/>
                  <a:pt x="31" y="170"/>
                </a:cubicBezTo>
                <a:cubicBezTo>
                  <a:pt x="29" y="170"/>
                  <a:pt x="27" y="169"/>
                  <a:pt x="26" y="168"/>
                </a:cubicBezTo>
                <a:cubicBezTo>
                  <a:pt x="2" y="144"/>
                  <a:pt x="2" y="144"/>
                  <a:pt x="2" y="144"/>
                </a:cubicBezTo>
                <a:cubicBezTo>
                  <a:pt x="1" y="142"/>
                  <a:pt x="0" y="141"/>
                  <a:pt x="0" y="139"/>
                </a:cubicBezTo>
                <a:cubicBezTo>
                  <a:pt x="0" y="138"/>
                  <a:pt x="1" y="136"/>
                  <a:pt x="2" y="135"/>
                </a:cubicBezTo>
                <a:cubicBezTo>
                  <a:pt x="3" y="134"/>
                  <a:pt x="5" y="133"/>
                  <a:pt x="6" y="133"/>
                </a:cubicBezTo>
                <a:cubicBezTo>
                  <a:pt x="18" y="133"/>
                  <a:pt x="18" y="133"/>
                  <a:pt x="18" y="133"/>
                </a:cubicBezTo>
                <a:cubicBezTo>
                  <a:pt x="18" y="37"/>
                  <a:pt x="18" y="37"/>
                  <a:pt x="18" y="37"/>
                </a:cubicBezTo>
                <a:cubicBezTo>
                  <a:pt x="6" y="37"/>
                  <a:pt x="6" y="37"/>
                  <a:pt x="6" y="37"/>
                </a:cubicBezTo>
                <a:cubicBezTo>
                  <a:pt x="5" y="37"/>
                  <a:pt x="3" y="36"/>
                  <a:pt x="2" y="35"/>
                </a:cubicBezTo>
                <a:cubicBezTo>
                  <a:pt x="1" y="34"/>
                  <a:pt x="0" y="32"/>
                  <a:pt x="0" y="30"/>
                </a:cubicBezTo>
                <a:cubicBezTo>
                  <a:pt x="0" y="29"/>
                  <a:pt x="1" y="27"/>
                  <a:pt x="2" y="26"/>
                </a:cubicBezTo>
                <a:cubicBezTo>
                  <a:pt x="26" y="2"/>
                  <a:pt x="26" y="2"/>
                  <a:pt x="26" y="2"/>
                </a:cubicBezTo>
                <a:cubicBezTo>
                  <a:pt x="27" y="1"/>
                  <a:pt x="29" y="0"/>
                  <a:pt x="31" y="0"/>
                </a:cubicBezTo>
                <a:cubicBezTo>
                  <a:pt x="32" y="0"/>
                  <a:pt x="34" y="1"/>
                  <a:pt x="35" y="2"/>
                </a:cubicBezTo>
                <a:cubicBezTo>
                  <a:pt x="59" y="26"/>
                  <a:pt x="59" y="26"/>
                  <a:pt x="59" y="26"/>
                </a:cubicBezTo>
                <a:cubicBezTo>
                  <a:pt x="60" y="27"/>
                  <a:pt x="61" y="29"/>
                  <a:pt x="61" y="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59" name="Freeform 360"/>
          <p:cNvSpPr>
            <a:spLocks/>
          </p:cNvSpPr>
          <p:nvPr/>
        </p:nvSpPr>
        <p:spPr bwMode="auto">
          <a:xfrm>
            <a:off x="10997702" y="5377271"/>
            <a:ext cx="187309" cy="201877"/>
          </a:xfrm>
          <a:custGeom>
            <a:avLst/>
            <a:gdLst>
              <a:gd name="T0" fmla="*/ 130 w 136"/>
              <a:gd name="T1" fmla="*/ 87 h 146"/>
              <a:gd name="T2" fmla="*/ 135 w 136"/>
              <a:gd name="T3" fmla="*/ 95 h 146"/>
              <a:gd name="T4" fmla="*/ 134 w 136"/>
              <a:gd name="T5" fmla="*/ 104 h 146"/>
              <a:gd name="T6" fmla="*/ 128 w 136"/>
              <a:gd name="T7" fmla="*/ 114 h 146"/>
              <a:gd name="T8" fmla="*/ 121 w 136"/>
              <a:gd name="T9" fmla="*/ 120 h 146"/>
              <a:gd name="T10" fmla="*/ 111 w 136"/>
              <a:gd name="T11" fmla="*/ 119 h 146"/>
              <a:gd name="T12" fmla="*/ 86 w 136"/>
              <a:gd name="T13" fmla="*/ 104 h 146"/>
              <a:gd name="T14" fmla="*/ 86 w 136"/>
              <a:gd name="T15" fmla="*/ 133 h 146"/>
              <a:gd name="T16" fmla="*/ 83 w 136"/>
              <a:gd name="T17" fmla="*/ 142 h 146"/>
              <a:gd name="T18" fmla="*/ 74 w 136"/>
              <a:gd name="T19" fmla="*/ 146 h 146"/>
              <a:gd name="T20" fmla="*/ 62 w 136"/>
              <a:gd name="T21" fmla="*/ 146 h 146"/>
              <a:gd name="T22" fmla="*/ 54 w 136"/>
              <a:gd name="T23" fmla="*/ 142 h 146"/>
              <a:gd name="T24" fmla="*/ 50 w 136"/>
              <a:gd name="T25" fmla="*/ 133 h 146"/>
              <a:gd name="T26" fmla="*/ 50 w 136"/>
              <a:gd name="T27" fmla="*/ 104 h 146"/>
              <a:gd name="T28" fmla="*/ 25 w 136"/>
              <a:gd name="T29" fmla="*/ 119 h 146"/>
              <a:gd name="T30" fmla="*/ 16 w 136"/>
              <a:gd name="T31" fmla="*/ 120 h 146"/>
              <a:gd name="T32" fmla="*/ 8 w 136"/>
              <a:gd name="T33" fmla="*/ 114 h 146"/>
              <a:gd name="T34" fmla="*/ 2 w 136"/>
              <a:gd name="T35" fmla="*/ 104 h 146"/>
              <a:gd name="T36" fmla="*/ 1 w 136"/>
              <a:gd name="T37" fmla="*/ 95 h 146"/>
              <a:gd name="T38" fmla="*/ 7 w 136"/>
              <a:gd name="T39" fmla="*/ 87 h 146"/>
              <a:gd name="T40" fmla="*/ 32 w 136"/>
              <a:gd name="T41" fmla="*/ 73 h 146"/>
              <a:gd name="T42" fmla="*/ 7 w 136"/>
              <a:gd name="T43" fmla="*/ 58 h 146"/>
              <a:gd name="T44" fmla="*/ 1 w 136"/>
              <a:gd name="T45" fmla="*/ 51 h 146"/>
              <a:gd name="T46" fmla="*/ 2 w 136"/>
              <a:gd name="T47" fmla="*/ 42 h 146"/>
              <a:gd name="T48" fmla="*/ 8 w 136"/>
              <a:gd name="T49" fmla="*/ 31 h 146"/>
              <a:gd name="T50" fmla="*/ 16 w 136"/>
              <a:gd name="T51" fmla="*/ 26 h 146"/>
              <a:gd name="T52" fmla="*/ 25 w 136"/>
              <a:gd name="T53" fmla="*/ 27 h 146"/>
              <a:gd name="T54" fmla="*/ 50 w 136"/>
              <a:gd name="T55" fmla="*/ 41 h 146"/>
              <a:gd name="T56" fmla="*/ 50 w 136"/>
              <a:gd name="T57" fmla="*/ 12 h 146"/>
              <a:gd name="T58" fmla="*/ 54 w 136"/>
              <a:gd name="T59" fmla="*/ 4 h 146"/>
              <a:gd name="T60" fmla="*/ 62 w 136"/>
              <a:gd name="T61" fmla="*/ 0 h 146"/>
              <a:gd name="T62" fmla="*/ 74 w 136"/>
              <a:gd name="T63" fmla="*/ 0 h 146"/>
              <a:gd name="T64" fmla="*/ 83 w 136"/>
              <a:gd name="T65" fmla="*/ 4 h 146"/>
              <a:gd name="T66" fmla="*/ 86 w 136"/>
              <a:gd name="T67" fmla="*/ 12 h 146"/>
              <a:gd name="T68" fmla="*/ 86 w 136"/>
              <a:gd name="T69" fmla="*/ 41 h 146"/>
              <a:gd name="T70" fmla="*/ 111 w 136"/>
              <a:gd name="T71" fmla="*/ 27 h 146"/>
              <a:gd name="T72" fmla="*/ 121 w 136"/>
              <a:gd name="T73" fmla="*/ 26 h 146"/>
              <a:gd name="T74" fmla="*/ 128 w 136"/>
              <a:gd name="T75" fmla="*/ 31 h 146"/>
              <a:gd name="T76" fmla="*/ 134 w 136"/>
              <a:gd name="T77" fmla="*/ 42 h 146"/>
              <a:gd name="T78" fmla="*/ 135 w 136"/>
              <a:gd name="T79" fmla="*/ 51 h 146"/>
              <a:gd name="T80" fmla="*/ 130 w 136"/>
              <a:gd name="T81" fmla="*/ 58 h 146"/>
              <a:gd name="T82" fmla="*/ 104 w 136"/>
              <a:gd name="T83" fmla="*/ 73 h 146"/>
              <a:gd name="T84" fmla="*/ 130 w 136"/>
              <a:gd name="T85" fmla="*/ 8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146">
                <a:moveTo>
                  <a:pt x="130" y="87"/>
                </a:moveTo>
                <a:cubicBezTo>
                  <a:pt x="132" y="89"/>
                  <a:pt x="134" y="92"/>
                  <a:pt x="135" y="95"/>
                </a:cubicBezTo>
                <a:cubicBezTo>
                  <a:pt x="136" y="98"/>
                  <a:pt x="136" y="101"/>
                  <a:pt x="134" y="104"/>
                </a:cubicBezTo>
                <a:cubicBezTo>
                  <a:pt x="128" y="114"/>
                  <a:pt x="128" y="114"/>
                  <a:pt x="128" y="114"/>
                </a:cubicBezTo>
                <a:cubicBezTo>
                  <a:pt x="126" y="117"/>
                  <a:pt x="124" y="119"/>
                  <a:pt x="121" y="120"/>
                </a:cubicBezTo>
                <a:cubicBezTo>
                  <a:pt x="117" y="121"/>
                  <a:pt x="114" y="121"/>
                  <a:pt x="111" y="119"/>
                </a:cubicBezTo>
                <a:cubicBezTo>
                  <a:pt x="86" y="104"/>
                  <a:pt x="86" y="104"/>
                  <a:pt x="86" y="104"/>
                </a:cubicBezTo>
                <a:cubicBezTo>
                  <a:pt x="86" y="133"/>
                  <a:pt x="86" y="133"/>
                  <a:pt x="86" y="133"/>
                </a:cubicBezTo>
                <a:cubicBezTo>
                  <a:pt x="86" y="137"/>
                  <a:pt x="85" y="140"/>
                  <a:pt x="83" y="142"/>
                </a:cubicBezTo>
                <a:cubicBezTo>
                  <a:pt x="80" y="144"/>
                  <a:pt x="77" y="146"/>
                  <a:pt x="74" y="146"/>
                </a:cubicBezTo>
                <a:cubicBezTo>
                  <a:pt x="62" y="146"/>
                  <a:pt x="62" y="146"/>
                  <a:pt x="62" y="146"/>
                </a:cubicBezTo>
                <a:cubicBezTo>
                  <a:pt x="59" y="146"/>
                  <a:pt x="56" y="144"/>
                  <a:pt x="54" y="142"/>
                </a:cubicBezTo>
                <a:cubicBezTo>
                  <a:pt x="51" y="140"/>
                  <a:pt x="50" y="137"/>
                  <a:pt x="50" y="133"/>
                </a:cubicBezTo>
                <a:cubicBezTo>
                  <a:pt x="50" y="104"/>
                  <a:pt x="50" y="104"/>
                  <a:pt x="50" y="104"/>
                </a:cubicBezTo>
                <a:cubicBezTo>
                  <a:pt x="25" y="119"/>
                  <a:pt x="25" y="119"/>
                  <a:pt x="25" y="119"/>
                </a:cubicBezTo>
                <a:cubicBezTo>
                  <a:pt x="22" y="121"/>
                  <a:pt x="19" y="121"/>
                  <a:pt x="16" y="120"/>
                </a:cubicBezTo>
                <a:cubicBezTo>
                  <a:pt x="12" y="119"/>
                  <a:pt x="10" y="117"/>
                  <a:pt x="8" y="114"/>
                </a:cubicBezTo>
                <a:cubicBezTo>
                  <a:pt x="2" y="104"/>
                  <a:pt x="2" y="104"/>
                  <a:pt x="2" y="104"/>
                </a:cubicBezTo>
                <a:cubicBezTo>
                  <a:pt x="1" y="101"/>
                  <a:pt x="0" y="98"/>
                  <a:pt x="1" y="95"/>
                </a:cubicBezTo>
                <a:cubicBezTo>
                  <a:pt x="2" y="92"/>
                  <a:pt x="4" y="89"/>
                  <a:pt x="7" y="87"/>
                </a:cubicBezTo>
                <a:cubicBezTo>
                  <a:pt x="32" y="73"/>
                  <a:pt x="32" y="73"/>
                  <a:pt x="32" y="73"/>
                </a:cubicBezTo>
                <a:cubicBezTo>
                  <a:pt x="7" y="58"/>
                  <a:pt x="7" y="58"/>
                  <a:pt x="7" y="58"/>
                </a:cubicBezTo>
                <a:cubicBezTo>
                  <a:pt x="4" y="57"/>
                  <a:pt x="2" y="54"/>
                  <a:pt x="1" y="51"/>
                </a:cubicBezTo>
                <a:cubicBezTo>
                  <a:pt x="0" y="48"/>
                  <a:pt x="1" y="45"/>
                  <a:pt x="2" y="42"/>
                </a:cubicBezTo>
                <a:cubicBezTo>
                  <a:pt x="8" y="31"/>
                  <a:pt x="8" y="31"/>
                  <a:pt x="8" y="31"/>
                </a:cubicBezTo>
                <a:cubicBezTo>
                  <a:pt x="10" y="29"/>
                  <a:pt x="12" y="27"/>
                  <a:pt x="16" y="26"/>
                </a:cubicBezTo>
                <a:cubicBezTo>
                  <a:pt x="19" y="25"/>
                  <a:pt x="22" y="25"/>
                  <a:pt x="25" y="27"/>
                </a:cubicBezTo>
                <a:cubicBezTo>
                  <a:pt x="50" y="41"/>
                  <a:pt x="50" y="41"/>
                  <a:pt x="50" y="41"/>
                </a:cubicBezTo>
                <a:cubicBezTo>
                  <a:pt x="50" y="12"/>
                  <a:pt x="50" y="12"/>
                  <a:pt x="50" y="12"/>
                </a:cubicBezTo>
                <a:cubicBezTo>
                  <a:pt x="50" y="9"/>
                  <a:pt x="51" y="6"/>
                  <a:pt x="54" y="4"/>
                </a:cubicBezTo>
                <a:cubicBezTo>
                  <a:pt x="56" y="2"/>
                  <a:pt x="59" y="0"/>
                  <a:pt x="62" y="0"/>
                </a:cubicBezTo>
                <a:cubicBezTo>
                  <a:pt x="74" y="0"/>
                  <a:pt x="74" y="0"/>
                  <a:pt x="74" y="0"/>
                </a:cubicBezTo>
                <a:cubicBezTo>
                  <a:pt x="77" y="0"/>
                  <a:pt x="80" y="2"/>
                  <a:pt x="83" y="4"/>
                </a:cubicBezTo>
                <a:cubicBezTo>
                  <a:pt x="85" y="6"/>
                  <a:pt x="86" y="9"/>
                  <a:pt x="86" y="12"/>
                </a:cubicBezTo>
                <a:cubicBezTo>
                  <a:pt x="86" y="41"/>
                  <a:pt x="86" y="41"/>
                  <a:pt x="86" y="41"/>
                </a:cubicBezTo>
                <a:cubicBezTo>
                  <a:pt x="111" y="27"/>
                  <a:pt x="111" y="27"/>
                  <a:pt x="111" y="27"/>
                </a:cubicBezTo>
                <a:cubicBezTo>
                  <a:pt x="114" y="25"/>
                  <a:pt x="117" y="25"/>
                  <a:pt x="121" y="26"/>
                </a:cubicBezTo>
                <a:cubicBezTo>
                  <a:pt x="124" y="27"/>
                  <a:pt x="126" y="29"/>
                  <a:pt x="128" y="31"/>
                </a:cubicBezTo>
                <a:cubicBezTo>
                  <a:pt x="134" y="42"/>
                  <a:pt x="134" y="42"/>
                  <a:pt x="134" y="42"/>
                </a:cubicBezTo>
                <a:cubicBezTo>
                  <a:pt x="136" y="45"/>
                  <a:pt x="136" y="48"/>
                  <a:pt x="135" y="51"/>
                </a:cubicBezTo>
                <a:cubicBezTo>
                  <a:pt x="134" y="54"/>
                  <a:pt x="132" y="57"/>
                  <a:pt x="130" y="58"/>
                </a:cubicBezTo>
                <a:cubicBezTo>
                  <a:pt x="104" y="73"/>
                  <a:pt x="104" y="73"/>
                  <a:pt x="104" y="73"/>
                </a:cubicBezTo>
                <a:lnTo>
                  <a:pt x="130" y="87"/>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0" name="Freeform 361"/>
          <p:cNvSpPr>
            <a:spLocks noEditPoints="1"/>
          </p:cNvSpPr>
          <p:nvPr/>
        </p:nvSpPr>
        <p:spPr bwMode="auto">
          <a:xfrm>
            <a:off x="1642709" y="5791430"/>
            <a:ext cx="266393" cy="210201"/>
          </a:xfrm>
          <a:custGeom>
            <a:avLst/>
            <a:gdLst>
              <a:gd name="T0" fmla="*/ 193 w 193"/>
              <a:gd name="T1" fmla="*/ 82 h 152"/>
              <a:gd name="T2" fmla="*/ 193 w 193"/>
              <a:gd name="T3" fmla="*/ 118 h 152"/>
              <a:gd name="T4" fmla="*/ 192 w 193"/>
              <a:gd name="T5" fmla="*/ 120 h 152"/>
              <a:gd name="T6" fmla="*/ 190 w 193"/>
              <a:gd name="T7" fmla="*/ 121 h 152"/>
              <a:gd name="T8" fmla="*/ 181 w 193"/>
              <a:gd name="T9" fmla="*/ 121 h 152"/>
              <a:gd name="T10" fmla="*/ 181 w 193"/>
              <a:gd name="T11" fmla="*/ 133 h 152"/>
              <a:gd name="T12" fmla="*/ 176 w 193"/>
              <a:gd name="T13" fmla="*/ 146 h 152"/>
              <a:gd name="T14" fmla="*/ 163 w 193"/>
              <a:gd name="T15" fmla="*/ 152 h 152"/>
              <a:gd name="T16" fmla="*/ 150 w 193"/>
              <a:gd name="T17" fmla="*/ 146 h 152"/>
              <a:gd name="T18" fmla="*/ 145 w 193"/>
              <a:gd name="T19" fmla="*/ 133 h 152"/>
              <a:gd name="T20" fmla="*/ 145 w 193"/>
              <a:gd name="T21" fmla="*/ 121 h 152"/>
              <a:gd name="T22" fmla="*/ 48 w 193"/>
              <a:gd name="T23" fmla="*/ 121 h 152"/>
              <a:gd name="T24" fmla="*/ 48 w 193"/>
              <a:gd name="T25" fmla="*/ 133 h 152"/>
              <a:gd name="T26" fmla="*/ 43 w 193"/>
              <a:gd name="T27" fmla="*/ 146 h 152"/>
              <a:gd name="T28" fmla="*/ 30 w 193"/>
              <a:gd name="T29" fmla="*/ 152 h 152"/>
              <a:gd name="T30" fmla="*/ 17 w 193"/>
              <a:gd name="T31" fmla="*/ 146 h 152"/>
              <a:gd name="T32" fmla="*/ 12 w 193"/>
              <a:gd name="T33" fmla="*/ 133 h 152"/>
              <a:gd name="T34" fmla="*/ 12 w 193"/>
              <a:gd name="T35" fmla="*/ 121 h 152"/>
              <a:gd name="T36" fmla="*/ 3 w 193"/>
              <a:gd name="T37" fmla="*/ 121 h 152"/>
              <a:gd name="T38" fmla="*/ 1 w 193"/>
              <a:gd name="T39" fmla="*/ 120 h 152"/>
              <a:gd name="T40" fmla="*/ 0 w 193"/>
              <a:gd name="T41" fmla="*/ 118 h 152"/>
              <a:gd name="T42" fmla="*/ 0 w 193"/>
              <a:gd name="T43" fmla="*/ 82 h 152"/>
              <a:gd name="T44" fmla="*/ 6 w 193"/>
              <a:gd name="T45" fmla="*/ 67 h 152"/>
              <a:gd name="T46" fmla="*/ 21 w 193"/>
              <a:gd name="T47" fmla="*/ 61 h 152"/>
              <a:gd name="T48" fmla="*/ 23 w 193"/>
              <a:gd name="T49" fmla="*/ 61 h 152"/>
              <a:gd name="T50" fmla="*/ 33 w 193"/>
              <a:gd name="T51" fmla="*/ 21 h 152"/>
              <a:gd name="T52" fmla="*/ 43 w 193"/>
              <a:gd name="T53" fmla="*/ 6 h 152"/>
              <a:gd name="T54" fmla="*/ 60 w 193"/>
              <a:gd name="T55" fmla="*/ 0 h 152"/>
              <a:gd name="T56" fmla="*/ 133 w 193"/>
              <a:gd name="T57" fmla="*/ 0 h 152"/>
              <a:gd name="T58" fmla="*/ 150 w 193"/>
              <a:gd name="T59" fmla="*/ 6 h 152"/>
              <a:gd name="T60" fmla="*/ 160 w 193"/>
              <a:gd name="T61" fmla="*/ 21 h 152"/>
              <a:gd name="T62" fmla="*/ 169 w 193"/>
              <a:gd name="T63" fmla="*/ 61 h 152"/>
              <a:gd name="T64" fmla="*/ 172 w 193"/>
              <a:gd name="T65" fmla="*/ 61 h 152"/>
              <a:gd name="T66" fmla="*/ 187 w 193"/>
              <a:gd name="T67" fmla="*/ 67 h 152"/>
              <a:gd name="T68" fmla="*/ 193 w 193"/>
              <a:gd name="T69" fmla="*/ 82 h 152"/>
              <a:gd name="T70" fmla="*/ 41 w 193"/>
              <a:gd name="T71" fmla="*/ 102 h 152"/>
              <a:gd name="T72" fmla="*/ 45 w 193"/>
              <a:gd name="T73" fmla="*/ 91 h 152"/>
              <a:gd name="T74" fmla="*/ 41 w 193"/>
              <a:gd name="T75" fmla="*/ 80 h 152"/>
              <a:gd name="T76" fmla="*/ 30 w 193"/>
              <a:gd name="T77" fmla="*/ 76 h 152"/>
              <a:gd name="T78" fmla="*/ 19 w 193"/>
              <a:gd name="T79" fmla="*/ 80 h 152"/>
              <a:gd name="T80" fmla="*/ 15 w 193"/>
              <a:gd name="T81" fmla="*/ 91 h 152"/>
              <a:gd name="T82" fmla="*/ 19 w 193"/>
              <a:gd name="T83" fmla="*/ 102 h 152"/>
              <a:gd name="T84" fmla="*/ 30 w 193"/>
              <a:gd name="T85" fmla="*/ 106 h 152"/>
              <a:gd name="T86" fmla="*/ 41 w 193"/>
              <a:gd name="T87" fmla="*/ 102 h 152"/>
              <a:gd name="T88" fmla="*/ 48 w 193"/>
              <a:gd name="T89" fmla="*/ 61 h 152"/>
              <a:gd name="T90" fmla="*/ 145 w 193"/>
              <a:gd name="T91" fmla="*/ 61 h 152"/>
              <a:gd name="T92" fmla="*/ 136 w 193"/>
              <a:gd name="T93" fmla="*/ 27 h 152"/>
              <a:gd name="T94" fmla="*/ 135 w 193"/>
              <a:gd name="T95" fmla="*/ 25 h 152"/>
              <a:gd name="T96" fmla="*/ 133 w 193"/>
              <a:gd name="T97" fmla="*/ 25 h 152"/>
              <a:gd name="T98" fmla="*/ 60 w 193"/>
              <a:gd name="T99" fmla="*/ 25 h 152"/>
              <a:gd name="T100" fmla="*/ 58 w 193"/>
              <a:gd name="T101" fmla="*/ 25 h 152"/>
              <a:gd name="T102" fmla="*/ 57 w 193"/>
              <a:gd name="T103" fmla="*/ 27 h 152"/>
              <a:gd name="T104" fmla="*/ 48 w 193"/>
              <a:gd name="T105" fmla="*/ 61 h 152"/>
              <a:gd name="T106" fmla="*/ 174 w 193"/>
              <a:gd name="T107" fmla="*/ 102 h 152"/>
              <a:gd name="T108" fmla="*/ 178 w 193"/>
              <a:gd name="T109" fmla="*/ 91 h 152"/>
              <a:gd name="T110" fmla="*/ 174 w 193"/>
              <a:gd name="T111" fmla="*/ 80 h 152"/>
              <a:gd name="T112" fmla="*/ 163 w 193"/>
              <a:gd name="T113" fmla="*/ 76 h 152"/>
              <a:gd name="T114" fmla="*/ 152 w 193"/>
              <a:gd name="T115" fmla="*/ 80 h 152"/>
              <a:gd name="T116" fmla="*/ 148 w 193"/>
              <a:gd name="T117" fmla="*/ 91 h 152"/>
              <a:gd name="T118" fmla="*/ 152 w 193"/>
              <a:gd name="T119" fmla="*/ 102 h 152"/>
              <a:gd name="T120" fmla="*/ 163 w 193"/>
              <a:gd name="T121" fmla="*/ 106 h 152"/>
              <a:gd name="T122" fmla="*/ 174 w 193"/>
              <a:gd name="T123" fmla="*/ 10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52">
                <a:moveTo>
                  <a:pt x="193" y="82"/>
                </a:moveTo>
                <a:cubicBezTo>
                  <a:pt x="193" y="118"/>
                  <a:pt x="193" y="118"/>
                  <a:pt x="193" y="118"/>
                </a:cubicBezTo>
                <a:cubicBezTo>
                  <a:pt x="193" y="119"/>
                  <a:pt x="193" y="120"/>
                  <a:pt x="192" y="120"/>
                </a:cubicBezTo>
                <a:cubicBezTo>
                  <a:pt x="192" y="121"/>
                  <a:pt x="191" y="121"/>
                  <a:pt x="190" y="121"/>
                </a:cubicBezTo>
                <a:cubicBezTo>
                  <a:pt x="181" y="121"/>
                  <a:pt x="181" y="121"/>
                  <a:pt x="181" y="121"/>
                </a:cubicBezTo>
                <a:cubicBezTo>
                  <a:pt x="181" y="133"/>
                  <a:pt x="181" y="133"/>
                  <a:pt x="181" y="133"/>
                </a:cubicBezTo>
                <a:cubicBezTo>
                  <a:pt x="181" y="138"/>
                  <a:pt x="179" y="143"/>
                  <a:pt x="176" y="146"/>
                </a:cubicBezTo>
                <a:cubicBezTo>
                  <a:pt x="172" y="150"/>
                  <a:pt x="168" y="152"/>
                  <a:pt x="163" y="152"/>
                </a:cubicBezTo>
                <a:cubicBezTo>
                  <a:pt x="158" y="152"/>
                  <a:pt x="154" y="150"/>
                  <a:pt x="150" y="146"/>
                </a:cubicBezTo>
                <a:cubicBezTo>
                  <a:pt x="147" y="143"/>
                  <a:pt x="145" y="138"/>
                  <a:pt x="145" y="133"/>
                </a:cubicBezTo>
                <a:cubicBezTo>
                  <a:pt x="145" y="121"/>
                  <a:pt x="145" y="121"/>
                  <a:pt x="145" y="121"/>
                </a:cubicBezTo>
                <a:cubicBezTo>
                  <a:pt x="48" y="121"/>
                  <a:pt x="48" y="121"/>
                  <a:pt x="48" y="121"/>
                </a:cubicBezTo>
                <a:cubicBezTo>
                  <a:pt x="48" y="133"/>
                  <a:pt x="48" y="133"/>
                  <a:pt x="48" y="133"/>
                </a:cubicBezTo>
                <a:cubicBezTo>
                  <a:pt x="48" y="138"/>
                  <a:pt x="46" y="143"/>
                  <a:pt x="43" y="146"/>
                </a:cubicBezTo>
                <a:cubicBezTo>
                  <a:pt x="39" y="150"/>
                  <a:pt x="35" y="152"/>
                  <a:pt x="30" y="152"/>
                </a:cubicBezTo>
                <a:cubicBezTo>
                  <a:pt x="25" y="152"/>
                  <a:pt x="21" y="150"/>
                  <a:pt x="17" y="146"/>
                </a:cubicBezTo>
                <a:cubicBezTo>
                  <a:pt x="14" y="143"/>
                  <a:pt x="12" y="138"/>
                  <a:pt x="12" y="133"/>
                </a:cubicBezTo>
                <a:cubicBezTo>
                  <a:pt x="12" y="121"/>
                  <a:pt x="12" y="121"/>
                  <a:pt x="12" y="121"/>
                </a:cubicBezTo>
                <a:cubicBezTo>
                  <a:pt x="3" y="121"/>
                  <a:pt x="3" y="121"/>
                  <a:pt x="3" y="121"/>
                </a:cubicBezTo>
                <a:cubicBezTo>
                  <a:pt x="2" y="121"/>
                  <a:pt x="1" y="121"/>
                  <a:pt x="1" y="120"/>
                </a:cubicBezTo>
                <a:cubicBezTo>
                  <a:pt x="0" y="120"/>
                  <a:pt x="0" y="119"/>
                  <a:pt x="0" y="118"/>
                </a:cubicBezTo>
                <a:cubicBezTo>
                  <a:pt x="0" y="82"/>
                  <a:pt x="0" y="82"/>
                  <a:pt x="0" y="82"/>
                </a:cubicBezTo>
                <a:cubicBezTo>
                  <a:pt x="0" y="76"/>
                  <a:pt x="2" y="71"/>
                  <a:pt x="6" y="67"/>
                </a:cubicBezTo>
                <a:cubicBezTo>
                  <a:pt x="10" y="63"/>
                  <a:pt x="15" y="61"/>
                  <a:pt x="21" y="61"/>
                </a:cubicBezTo>
                <a:cubicBezTo>
                  <a:pt x="23" y="61"/>
                  <a:pt x="23" y="61"/>
                  <a:pt x="23" y="61"/>
                </a:cubicBezTo>
                <a:cubicBezTo>
                  <a:pt x="33" y="21"/>
                  <a:pt x="33" y="21"/>
                  <a:pt x="33" y="21"/>
                </a:cubicBezTo>
                <a:cubicBezTo>
                  <a:pt x="35" y="15"/>
                  <a:pt x="38" y="10"/>
                  <a:pt x="43" y="6"/>
                </a:cubicBezTo>
                <a:cubicBezTo>
                  <a:pt x="48" y="2"/>
                  <a:pt x="54" y="0"/>
                  <a:pt x="60" y="0"/>
                </a:cubicBezTo>
                <a:cubicBezTo>
                  <a:pt x="133" y="0"/>
                  <a:pt x="133" y="0"/>
                  <a:pt x="133" y="0"/>
                </a:cubicBezTo>
                <a:cubicBezTo>
                  <a:pt x="139" y="0"/>
                  <a:pt x="145" y="2"/>
                  <a:pt x="150" y="6"/>
                </a:cubicBezTo>
                <a:cubicBezTo>
                  <a:pt x="155" y="10"/>
                  <a:pt x="158" y="15"/>
                  <a:pt x="160" y="21"/>
                </a:cubicBezTo>
                <a:cubicBezTo>
                  <a:pt x="169" y="61"/>
                  <a:pt x="169" y="61"/>
                  <a:pt x="169" y="61"/>
                </a:cubicBezTo>
                <a:cubicBezTo>
                  <a:pt x="172" y="61"/>
                  <a:pt x="172" y="61"/>
                  <a:pt x="172" y="61"/>
                </a:cubicBezTo>
                <a:cubicBezTo>
                  <a:pt x="178" y="61"/>
                  <a:pt x="183" y="63"/>
                  <a:pt x="187" y="67"/>
                </a:cubicBezTo>
                <a:cubicBezTo>
                  <a:pt x="191" y="71"/>
                  <a:pt x="193" y="76"/>
                  <a:pt x="193" y="82"/>
                </a:cubicBezTo>
                <a:close/>
                <a:moveTo>
                  <a:pt x="41" y="102"/>
                </a:moveTo>
                <a:cubicBezTo>
                  <a:pt x="44" y="99"/>
                  <a:pt x="45" y="95"/>
                  <a:pt x="45" y="91"/>
                </a:cubicBezTo>
                <a:cubicBezTo>
                  <a:pt x="45" y="87"/>
                  <a:pt x="44" y="83"/>
                  <a:pt x="41" y="80"/>
                </a:cubicBezTo>
                <a:cubicBezTo>
                  <a:pt x="38" y="77"/>
                  <a:pt x="34" y="76"/>
                  <a:pt x="30" y="76"/>
                </a:cubicBezTo>
                <a:cubicBezTo>
                  <a:pt x="26" y="76"/>
                  <a:pt x="22" y="77"/>
                  <a:pt x="19" y="80"/>
                </a:cubicBezTo>
                <a:cubicBezTo>
                  <a:pt x="16" y="83"/>
                  <a:pt x="15" y="87"/>
                  <a:pt x="15" y="91"/>
                </a:cubicBezTo>
                <a:cubicBezTo>
                  <a:pt x="15" y="95"/>
                  <a:pt x="16" y="99"/>
                  <a:pt x="19" y="102"/>
                </a:cubicBezTo>
                <a:cubicBezTo>
                  <a:pt x="22" y="105"/>
                  <a:pt x="26" y="106"/>
                  <a:pt x="30" y="106"/>
                </a:cubicBezTo>
                <a:cubicBezTo>
                  <a:pt x="34" y="106"/>
                  <a:pt x="38" y="105"/>
                  <a:pt x="41" y="102"/>
                </a:cubicBezTo>
                <a:close/>
                <a:moveTo>
                  <a:pt x="48" y="61"/>
                </a:moveTo>
                <a:cubicBezTo>
                  <a:pt x="145" y="61"/>
                  <a:pt x="145" y="61"/>
                  <a:pt x="145" y="61"/>
                </a:cubicBezTo>
                <a:cubicBezTo>
                  <a:pt x="136" y="27"/>
                  <a:pt x="136" y="27"/>
                  <a:pt x="136" y="27"/>
                </a:cubicBezTo>
                <a:cubicBezTo>
                  <a:pt x="136" y="27"/>
                  <a:pt x="136" y="26"/>
                  <a:pt x="135" y="25"/>
                </a:cubicBezTo>
                <a:cubicBezTo>
                  <a:pt x="134" y="25"/>
                  <a:pt x="133" y="25"/>
                  <a:pt x="133" y="25"/>
                </a:cubicBezTo>
                <a:cubicBezTo>
                  <a:pt x="60" y="25"/>
                  <a:pt x="60" y="25"/>
                  <a:pt x="60" y="25"/>
                </a:cubicBezTo>
                <a:cubicBezTo>
                  <a:pt x="60" y="25"/>
                  <a:pt x="59" y="25"/>
                  <a:pt x="58" y="25"/>
                </a:cubicBezTo>
                <a:cubicBezTo>
                  <a:pt x="57" y="26"/>
                  <a:pt x="57" y="27"/>
                  <a:pt x="57" y="27"/>
                </a:cubicBezTo>
                <a:lnTo>
                  <a:pt x="48" y="61"/>
                </a:lnTo>
                <a:close/>
                <a:moveTo>
                  <a:pt x="174" y="102"/>
                </a:moveTo>
                <a:cubicBezTo>
                  <a:pt x="177" y="99"/>
                  <a:pt x="178" y="95"/>
                  <a:pt x="178" y="91"/>
                </a:cubicBezTo>
                <a:cubicBezTo>
                  <a:pt x="178" y="87"/>
                  <a:pt x="177" y="83"/>
                  <a:pt x="174" y="80"/>
                </a:cubicBezTo>
                <a:cubicBezTo>
                  <a:pt x="171" y="77"/>
                  <a:pt x="167" y="76"/>
                  <a:pt x="163" y="76"/>
                </a:cubicBezTo>
                <a:cubicBezTo>
                  <a:pt x="159" y="76"/>
                  <a:pt x="155" y="77"/>
                  <a:pt x="152" y="80"/>
                </a:cubicBezTo>
                <a:cubicBezTo>
                  <a:pt x="149" y="83"/>
                  <a:pt x="148" y="87"/>
                  <a:pt x="148" y="91"/>
                </a:cubicBezTo>
                <a:cubicBezTo>
                  <a:pt x="148" y="95"/>
                  <a:pt x="149" y="99"/>
                  <a:pt x="152" y="102"/>
                </a:cubicBezTo>
                <a:cubicBezTo>
                  <a:pt x="155" y="105"/>
                  <a:pt x="159" y="106"/>
                  <a:pt x="163" y="106"/>
                </a:cubicBezTo>
                <a:cubicBezTo>
                  <a:pt x="167" y="106"/>
                  <a:pt x="171" y="105"/>
                  <a:pt x="174" y="10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1" name="Freeform 362"/>
          <p:cNvSpPr>
            <a:spLocks/>
          </p:cNvSpPr>
          <p:nvPr/>
        </p:nvSpPr>
        <p:spPr bwMode="auto">
          <a:xfrm>
            <a:off x="2042299" y="5791430"/>
            <a:ext cx="199795" cy="201877"/>
          </a:xfrm>
          <a:custGeom>
            <a:avLst/>
            <a:gdLst>
              <a:gd name="T0" fmla="*/ 141 w 145"/>
              <a:gd name="T1" fmla="*/ 2 h 146"/>
              <a:gd name="T2" fmla="*/ 144 w 145"/>
              <a:gd name="T3" fmla="*/ 0 h 146"/>
              <a:gd name="T4" fmla="*/ 145 w 145"/>
              <a:gd name="T5" fmla="*/ 3 h 146"/>
              <a:gd name="T6" fmla="*/ 145 w 145"/>
              <a:gd name="T7" fmla="*/ 143 h 146"/>
              <a:gd name="T8" fmla="*/ 144 w 145"/>
              <a:gd name="T9" fmla="*/ 146 h 146"/>
              <a:gd name="T10" fmla="*/ 141 w 145"/>
              <a:gd name="T11" fmla="*/ 144 h 146"/>
              <a:gd name="T12" fmla="*/ 74 w 145"/>
              <a:gd name="T13" fmla="*/ 77 h 146"/>
              <a:gd name="T14" fmla="*/ 73 w 145"/>
              <a:gd name="T15" fmla="*/ 75 h 146"/>
              <a:gd name="T16" fmla="*/ 73 w 145"/>
              <a:gd name="T17" fmla="*/ 143 h 146"/>
              <a:gd name="T18" fmla="*/ 72 w 145"/>
              <a:gd name="T19" fmla="*/ 146 h 146"/>
              <a:gd name="T20" fmla="*/ 68 w 145"/>
              <a:gd name="T21" fmla="*/ 144 h 146"/>
              <a:gd name="T22" fmla="*/ 1 w 145"/>
              <a:gd name="T23" fmla="*/ 77 h 146"/>
              <a:gd name="T24" fmla="*/ 0 w 145"/>
              <a:gd name="T25" fmla="*/ 73 h 146"/>
              <a:gd name="T26" fmla="*/ 1 w 145"/>
              <a:gd name="T27" fmla="*/ 69 h 146"/>
              <a:gd name="T28" fmla="*/ 68 w 145"/>
              <a:gd name="T29" fmla="*/ 2 h 146"/>
              <a:gd name="T30" fmla="*/ 72 w 145"/>
              <a:gd name="T31" fmla="*/ 0 h 146"/>
              <a:gd name="T32" fmla="*/ 73 w 145"/>
              <a:gd name="T33" fmla="*/ 3 h 146"/>
              <a:gd name="T34" fmla="*/ 73 w 145"/>
              <a:gd name="T35" fmla="*/ 70 h 146"/>
              <a:gd name="T36" fmla="*/ 74 w 145"/>
              <a:gd name="T37" fmla="*/ 69 h 146"/>
              <a:gd name="T38" fmla="*/ 141 w 145"/>
              <a:gd name="T3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146">
                <a:moveTo>
                  <a:pt x="141" y="2"/>
                </a:moveTo>
                <a:cubicBezTo>
                  <a:pt x="142" y="0"/>
                  <a:pt x="143" y="0"/>
                  <a:pt x="144" y="0"/>
                </a:cubicBezTo>
                <a:cubicBezTo>
                  <a:pt x="145" y="1"/>
                  <a:pt x="145" y="2"/>
                  <a:pt x="145" y="3"/>
                </a:cubicBezTo>
                <a:cubicBezTo>
                  <a:pt x="145" y="143"/>
                  <a:pt x="145" y="143"/>
                  <a:pt x="145" y="143"/>
                </a:cubicBezTo>
                <a:cubicBezTo>
                  <a:pt x="145" y="144"/>
                  <a:pt x="145" y="145"/>
                  <a:pt x="144" y="146"/>
                </a:cubicBezTo>
                <a:cubicBezTo>
                  <a:pt x="143" y="146"/>
                  <a:pt x="142" y="145"/>
                  <a:pt x="141" y="144"/>
                </a:cubicBezTo>
                <a:cubicBezTo>
                  <a:pt x="74" y="77"/>
                  <a:pt x="74" y="77"/>
                  <a:pt x="74" y="77"/>
                </a:cubicBezTo>
                <a:cubicBezTo>
                  <a:pt x="73" y="77"/>
                  <a:pt x="73" y="76"/>
                  <a:pt x="73" y="75"/>
                </a:cubicBezTo>
                <a:cubicBezTo>
                  <a:pt x="73" y="143"/>
                  <a:pt x="73" y="143"/>
                  <a:pt x="73" y="143"/>
                </a:cubicBezTo>
                <a:cubicBezTo>
                  <a:pt x="73" y="144"/>
                  <a:pt x="72" y="145"/>
                  <a:pt x="72" y="146"/>
                </a:cubicBezTo>
                <a:cubicBezTo>
                  <a:pt x="71" y="146"/>
                  <a:pt x="70" y="145"/>
                  <a:pt x="68" y="144"/>
                </a:cubicBezTo>
                <a:cubicBezTo>
                  <a:pt x="1" y="77"/>
                  <a:pt x="1" y="77"/>
                  <a:pt x="1" y="77"/>
                </a:cubicBezTo>
                <a:cubicBezTo>
                  <a:pt x="0" y="76"/>
                  <a:pt x="0" y="75"/>
                  <a:pt x="0" y="73"/>
                </a:cubicBezTo>
                <a:cubicBezTo>
                  <a:pt x="0" y="71"/>
                  <a:pt x="0" y="70"/>
                  <a:pt x="1" y="69"/>
                </a:cubicBezTo>
                <a:cubicBezTo>
                  <a:pt x="68" y="2"/>
                  <a:pt x="68" y="2"/>
                  <a:pt x="68" y="2"/>
                </a:cubicBezTo>
                <a:cubicBezTo>
                  <a:pt x="70" y="0"/>
                  <a:pt x="71" y="0"/>
                  <a:pt x="72" y="0"/>
                </a:cubicBezTo>
                <a:cubicBezTo>
                  <a:pt x="72" y="1"/>
                  <a:pt x="73" y="2"/>
                  <a:pt x="73" y="3"/>
                </a:cubicBezTo>
                <a:cubicBezTo>
                  <a:pt x="73" y="70"/>
                  <a:pt x="73" y="70"/>
                  <a:pt x="73" y="70"/>
                </a:cubicBezTo>
                <a:cubicBezTo>
                  <a:pt x="73" y="70"/>
                  <a:pt x="73" y="69"/>
                  <a:pt x="74" y="69"/>
                </a:cubicBezTo>
                <a:lnTo>
                  <a:pt x="141" y="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2" name="Freeform 363"/>
          <p:cNvSpPr>
            <a:spLocks noEditPoints="1"/>
          </p:cNvSpPr>
          <p:nvPr/>
        </p:nvSpPr>
        <p:spPr bwMode="auto">
          <a:xfrm>
            <a:off x="2360722" y="5791430"/>
            <a:ext cx="199795" cy="201877"/>
          </a:xfrm>
          <a:custGeom>
            <a:avLst/>
            <a:gdLst>
              <a:gd name="T0" fmla="*/ 140 w 145"/>
              <a:gd name="T1" fmla="*/ 44 h 146"/>
              <a:gd name="T2" fmla="*/ 145 w 145"/>
              <a:gd name="T3" fmla="*/ 73 h 146"/>
              <a:gd name="T4" fmla="*/ 140 w 145"/>
              <a:gd name="T5" fmla="*/ 101 h 146"/>
              <a:gd name="T6" fmla="*/ 124 w 145"/>
              <a:gd name="T7" fmla="*/ 124 h 146"/>
              <a:gd name="T8" fmla="*/ 101 w 145"/>
              <a:gd name="T9" fmla="*/ 140 h 146"/>
              <a:gd name="T10" fmla="*/ 73 w 145"/>
              <a:gd name="T11" fmla="*/ 146 h 146"/>
              <a:gd name="T12" fmla="*/ 44 w 145"/>
              <a:gd name="T13" fmla="*/ 140 h 146"/>
              <a:gd name="T14" fmla="*/ 21 w 145"/>
              <a:gd name="T15" fmla="*/ 124 h 146"/>
              <a:gd name="T16" fmla="*/ 6 w 145"/>
              <a:gd name="T17" fmla="*/ 101 h 146"/>
              <a:gd name="T18" fmla="*/ 0 w 145"/>
              <a:gd name="T19" fmla="*/ 73 h 146"/>
              <a:gd name="T20" fmla="*/ 6 w 145"/>
              <a:gd name="T21" fmla="*/ 44 h 146"/>
              <a:gd name="T22" fmla="*/ 21 w 145"/>
              <a:gd name="T23" fmla="*/ 21 h 146"/>
              <a:gd name="T24" fmla="*/ 44 w 145"/>
              <a:gd name="T25" fmla="*/ 6 h 146"/>
              <a:gd name="T26" fmla="*/ 73 w 145"/>
              <a:gd name="T27" fmla="*/ 0 h 146"/>
              <a:gd name="T28" fmla="*/ 101 w 145"/>
              <a:gd name="T29" fmla="*/ 6 h 146"/>
              <a:gd name="T30" fmla="*/ 124 w 145"/>
              <a:gd name="T31" fmla="*/ 21 h 146"/>
              <a:gd name="T32" fmla="*/ 140 w 145"/>
              <a:gd name="T33" fmla="*/ 44 h 146"/>
              <a:gd name="T34" fmla="*/ 30 w 145"/>
              <a:gd name="T35" fmla="*/ 101 h 146"/>
              <a:gd name="T36" fmla="*/ 101 w 145"/>
              <a:gd name="T37" fmla="*/ 30 h 146"/>
              <a:gd name="T38" fmla="*/ 73 w 145"/>
              <a:gd name="T39" fmla="*/ 21 h 146"/>
              <a:gd name="T40" fmla="*/ 47 w 145"/>
              <a:gd name="T41" fmla="*/ 28 h 146"/>
              <a:gd name="T42" fmla="*/ 28 w 145"/>
              <a:gd name="T43" fmla="*/ 47 h 146"/>
              <a:gd name="T44" fmla="*/ 21 w 145"/>
              <a:gd name="T45" fmla="*/ 73 h 146"/>
              <a:gd name="T46" fmla="*/ 30 w 145"/>
              <a:gd name="T47" fmla="*/ 101 h 146"/>
              <a:gd name="T48" fmla="*/ 124 w 145"/>
              <a:gd name="T49" fmla="*/ 73 h 146"/>
              <a:gd name="T50" fmla="*/ 116 w 145"/>
              <a:gd name="T51" fmla="*/ 45 h 146"/>
              <a:gd name="T52" fmla="*/ 45 w 145"/>
              <a:gd name="T53" fmla="*/ 116 h 146"/>
              <a:gd name="T54" fmla="*/ 73 w 145"/>
              <a:gd name="T55" fmla="*/ 124 h 146"/>
              <a:gd name="T56" fmla="*/ 93 w 145"/>
              <a:gd name="T57" fmla="*/ 120 h 146"/>
              <a:gd name="T58" fmla="*/ 109 w 145"/>
              <a:gd name="T59" fmla="*/ 109 h 146"/>
              <a:gd name="T60" fmla="*/ 120 w 145"/>
              <a:gd name="T61" fmla="*/ 93 h 146"/>
              <a:gd name="T62" fmla="*/ 124 w 145"/>
              <a:gd name="T63"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146">
                <a:moveTo>
                  <a:pt x="140" y="44"/>
                </a:moveTo>
                <a:cubicBezTo>
                  <a:pt x="143" y="53"/>
                  <a:pt x="145" y="63"/>
                  <a:pt x="145" y="73"/>
                </a:cubicBezTo>
                <a:cubicBezTo>
                  <a:pt x="145" y="83"/>
                  <a:pt x="143" y="92"/>
                  <a:pt x="140" y="101"/>
                </a:cubicBezTo>
                <a:cubicBezTo>
                  <a:pt x="136" y="110"/>
                  <a:pt x="131" y="118"/>
                  <a:pt x="124" y="124"/>
                </a:cubicBezTo>
                <a:cubicBezTo>
                  <a:pt x="118" y="131"/>
                  <a:pt x="110" y="136"/>
                  <a:pt x="101" y="140"/>
                </a:cubicBezTo>
                <a:cubicBezTo>
                  <a:pt x="92" y="144"/>
                  <a:pt x="83" y="146"/>
                  <a:pt x="73" y="146"/>
                </a:cubicBezTo>
                <a:cubicBezTo>
                  <a:pt x="63" y="146"/>
                  <a:pt x="53" y="144"/>
                  <a:pt x="44" y="140"/>
                </a:cubicBezTo>
                <a:cubicBezTo>
                  <a:pt x="35" y="136"/>
                  <a:pt x="28" y="131"/>
                  <a:pt x="21" y="124"/>
                </a:cubicBezTo>
                <a:cubicBezTo>
                  <a:pt x="15" y="118"/>
                  <a:pt x="10" y="110"/>
                  <a:pt x="6" y="101"/>
                </a:cubicBezTo>
                <a:cubicBezTo>
                  <a:pt x="2" y="92"/>
                  <a:pt x="0" y="83"/>
                  <a:pt x="0" y="73"/>
                </a:cubicBezTo>
                <a:cubicBezTo>
                  <a:pt x="0" y="63"/>
                  <a:pt x="2" y="53"/>
                  <a:pt x="6" y="44"/>
                </a:cubicBezTo>
                <a:cubicBezTo>
                  <a:pt x="10" y="35"/>
                  <a:pt x="15" y="28"/>
                  <a:pt x="21" y="21"/>
                </a:cubicBezTo>
                <a:cubicBezTo>
                  <a:pt x="28" y="15"/>
                  <a:pt x="35" y="9"/>
                  <a:pt x="44" y="6"/>
                </a:cubicBezTo>
                <a:cubicBezTo>
                  <a:pt x="53" y="2"/>
                  <a:pt x="63" y="0"/>
                  <a:pt x="73" y="0"/>
                </a:cubicBezTo>
                <a:cubicBezTo>
                  <a:pt x="83" y="0"/>
                  <a:pt x="92" y="2"/>
                  <a:pt x="101" y="6"/>
                </a:cubicBezTo>
                <a:cubicBezTo>
                  <a:pt x="110" y="9"/>
                  <a:pt x="118" y="15"/>
                  <a:pt x="124" y="21"/>
                </a:cubicBezTo>
                <a:cubicBezTo>
                  <a:pt x="131" y="28"/>
                  <a:pt x="136" y="35"/>
                  <a:pt x="140" y="44"/>
                </a:cubicBezTo>
                <a:close/>
                <a:moveTo>
                  <a:pt x="30" y="101"/>
                </a:moveTo>
                <a:cubicBezTo>
                  <a:pt x="101" y="30"/>
                  <a:pt x="101" y="30"/>
                  <a:pt x="101" y="30"/>
                </a:cubicBezTo>
                <a:cubicBezTo>
                  <a:pt x="93" y="24"/>
                  <a:pt x="83" y="21"/>
                  <a:pt x="73" y="21"/>
                </a:cubicBezTo>
                <a:cubicBezTo>
                  <a:pt x="63" y="21"/>
                  <a:pt x="55" y="23"/>
                  <a:pt x="47" y="28"/>
                </a:cubicBezTo>
                <a:cubicBezTo>
                  <a:pt x="39" y="33"/>
                  <a:pt x="33" y="39"/>
                  <a:pt x="28" y="47"/>
                </a:cubicBezTo>
                <a:cubicBezTo>
                  <a:pt x="24" y="55"/>
                  <a:pt x="21" y="63"/>
                  <a:pt x="21" y="73"/>
                </a:cubicBezTo>
                <a:cubicBezTo>
                  <a:pt x="21" y="83"/>
                  <a:pt x="24" y="92"/>
                  <a:pt x="30" y="101"/>
                </a:cubicBezTo>
                <a:close/>
                <a:moveTo>
                  <a:pt x="124" y="73"/>
                </a:moveTo>
                <a:cubicBezTo>
                  <a:pt x="124" y="62"/>
                  <a:pt x="121" y="53"/>
                  <a:pt x="116" y="45"/>
                </a:cubicBezTo>
                <a:cubicBezTo>
                  <a:pt x="45" y="116"/>
                  <a:pt x="45" y="116"/>
                  <a:pt x="45" y="116"/>
                </a:cubicBezTo>
                <a:cubicBezTo>
                  <a:pt x="53" y="122"/>
                  <a:pt x="63" y="124"/>
                  <a:pt x="73" y="124"/>
                </a:cubicBezTo>
                <a:cubicBezTo>
                  <a:pt x="80" y="124"/>
                  <a:pt x="86" y="123"/>
                  <a:pt x="93" y="120"/>
                </a:cubicBezTo>
                <a:cubicBezTo>
                  <a:pt x="99" y="117"/>
                  <a:pt x="104" y="114"/>
                  <a:pt x="109" y="109"/>
                </a:cubicBezTo>
                <a:cubicBezTo>
                  <a:pt x="114" y="105"/>
                  <a:pt x="117" y="99"/>
                  <a:pt x="120" y="93"/>
                </a:cubicBezTo>
                <a:cubicBezTo>
                  <a:pt x="123" y="86"/>
                  <a:pt x="124" y="80"/>
                  <a:pt x="124" y="7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3" name="Freeform 364"/>
          <p:cNvSpPr>
            <a:spLocks noEditPoints="1"/>
          </p:cNvSpPr>
          <p:nvPr/>
        </p:nvSpPr>
        <p:spPr bwMode="auto">
          <a:xfrm>
            <a:off x="2677064" y="5774781"/>
            <a:ext cx="251826" cy="235176"/>
          </a:xfrm>
          <a:custGeom>
            <a:avLst/>
            <a:gdLst>
              <a:gd name="T0" fmla="*/ 91 w 182"/>
              <a:gd name="T1" fmla="*/ 0 h 170"/>
              <a:gd name="T2" fmla="*/ 182 w 182"/>
              <a:gd name="T3" fmla="*/ 37 h 170"/>
              <a:gd name="T4" fmla="*/ 182 w 182"/>
              <a:gd name="T5" fmla="*/ 49 h 170"/>
              <a:gd name="T6" fmla="*/ 169 w 182"/>
              <a:gd name="T7" fmla="*/ 49 h 170"/>
              <a:gd name="T8" fmla="*/ 167 w 182"/>
              <a:gd name="T9" fmla="*/ 53 h 170"/>
              <a:gd name="T10" fmla="*/ 163 w 182"/>
              <a:gd name="T11" fmla="*/ 55 h 170"/>
              <a:gd name="T12" fmla="*/ 19 w 182"/>
              <a:gd name="T13" fmla="*/ 55 h 170"/>
              <a:gd name="T14" fmla="*/ 14 w 182"/>
              <a:gd name="T15" fmla="*/ 53 h 170"/>
              <a:gd name="T16" fmla="*/ 12 w 182"/>
              <a:gd name="T17" fmla="*/ 49 h 170"/>
              <a:gd name="T18" fmla="*/ 0 w 182"/>
              <a:gd name="T19" fmla="*/ 49 h 170"/>
              <a:gd name="T20" fmla="*/ 0 w 182"/>
              <a:gd name="T21" fmla="*/ 37 h 170"/>
              <a:gd name="T22" fmla="*/ 91 w 182"/>
              <a:gd name="T23" fmla="*/ 0 h 170"/>
              <a:gd name="T24" fmla="*/ 175 w 182"/>
              <a:gd name="T25" fmla="*/ 151 h 170"/>
              <a:gd name="T26" fmla="*/ 180 w 182"/>
              <a:gd name="T27" fmla="*/ 153 h 170"/>
              <a:gd name="T28" fmla="*/ 182 w 182"/>
              <a:gd name="T29" fmla="*/ 158 h 170"/>
              <a:gd name="T30" fmla="*/ 182 w 182"/>
              <a:gd name="T31" fmla="*/ 170 h 170"/>
              <a:gd name="T32" fmla="*/ 0 w 182"/>
              <a:gd name="T33" fmla="*/ 170 h 170"/>
              <a:gd name="T34" fmla="*/ 0 w 182"/>
              <a:gd name="T35" fmla="*/ 158 h 170"/>
              <a:gd name="T36" fmla="*/ 2 w 182"/>
              <a:gd name="T37" fmla="*/ 153 h 170"/>
              <a:gd name="T38" fmla="*/ 7 w 182"/>
              <a:gd name="T39" fmla="*/ 151 h 170"/>
              <a:gd name="T40" fmla="*/ 175 w 182"/>
              <a:gd name="T41" fmla="*/ 151 h 170"/>
              <a:gd name="T42" fmla="*/ 24 w 182"/>
              <a:gd name="T43" fmla="*/ 61 h 170"/>
              <a:gd name="T44" fmla="*/ 48 w 182"/>
              <a:gd name="T45" fmla="*/ 61 h 170"/>
              <a:gd name="T46" fmla="*/ 48 w 182"/>
              <a:gd name="T47" fmla="*/ 133 h 170"/>
              <a:gd name="T48" fmla="*/ 61 w 182"/>
              <a:gd name="T49" fmla="*/ 133 h 170"/>
              <a:gd name="T50" fmla="*/ 61 w 182"/>
              <a:gd name="T51" fmla="*/ 61 h 170"/>
              <a:gd name="T52" fmla="*/ 85 w 182"/>
              <a:gd name="T53" fmla="*/ 61 h 170"/>
              <a:gd name="T54" fmla="*/ 85 w 182"/>
              <a:gd name="T55" fmla="*/ 133 h 170"/>
              <a:gd name="T56" fmla="*/ 97 w 182"/>
              <a:gd name="T57" fmla="*/ 133 h 170"/>
              <a:gd name="T58" fmla="*/ 97 w 182"/>
              <a:gd name="T59" fmla="*/ 61 h 170"/>
              <a:gd name="T60" fmla="*/ 121 w 182"/>
              <a:gd name="T61" fmla="*/ 61 h 170"/>
              <a:gd name="T62" fmla="*/ 121 w 182"/>
              <a:gd name="T63" fmla="*/ 133 h 170"/>
              <a:gd name="T64" fmla="*/ 133 w 182"/>
              <a:gd name="T65" fmla="*/ 133 h 170"/>
              <a:gd name="T66" fmla="*/ 133 w 182"/>
              <a:gd name="T67" fmla="*/ 61 h 170"/>
              <a:gd name="T68" fmla="*/ 157 w 182"/>
              <a:gd name="T69" fmla="*/ 61 h 170"/>
              <a:gd name="T70" fmla="*/ 157 w 182"/>
              <a:gd name="T71" fmla="*/ 133 h 170"/>
              <a:gd name="T72" fmla="*/ 163 w 182"/>
              <a:gd name="T73" fmla="*/ 133 h 170"/>
              <a:gd name="T74" fmla="*/ 167 w 182"/>
              <a:gd name="T75" fmla="*/ 135 h 170"/>
              <a:gd name="T76" fmla="*/ 169 w 182"/>
              <a:gd name="T77" fmla="*/ 139 h 170"/>
              <a:gd name="T78" fmla="*/ 169 w 182"/>
              <a:gd name="T79" fmla="*/ 145 h 170"/>
              <a:gd name="T80" fmla="*/ 12 w 182"/>
              <a:gd name="T81" fmla="*/ 145 h 170"/>
              <a:gd name="T82" fmla="*/ 12 w 182"/>
              <a:gd name="T83" fmla="*/ 139 h 170"/>
              <a:gd name="T84" fmla="*/ 14 w 182"/>
              <a:gd name="T85" fmla="*/ 135 h 170"/>
              <a:gd name="T86" fmla="*/ 19 w 182"/>
              <a:gd name="T87" fmla="*/ 133 h 170"/>
              <a:gd name="T88" fmla="*/ 24 w 182"/>
              <a:gd name="T89" fmla="*/ 133 h 170"/>
              <a:gd name="T90" fmla="*/ 24 w 182"/>
              <a:gd name="T91" fmla="*/ 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0">
                <a:moveTo>
                  <a:pt x="91" y="0"/>
                </a:moveTo>
                <a:cubicBezTo>
                  <a:pt x="182" y="37"/>
                  <a:pt x="182" y="37"/>
                  <a:pt x="182" y="37"/>
                </a:cubicBezTo>
                <a:cubicBezTo>
                  <a:pt x="182" y="49"/>
                  <a:pt x="182" y="49"/>
                  <a:pt x="182" y="49"/>
                </a:cubicBezTo>
                <a:cubicBezTo>
                  <a:pt x="169" y="49"/>
                  <a:pt x="169" y="49"/>
                  <a:pt x="169" y="49"/>
                </a:cubicBezTo>
                <a:cubicBezTo>
                  <a:pt x="169" y="50"/>
                  <a:pt x="169" y="52"/>
                  <a:pt x="167" y="53"/>
                </a:cubicBezTo>
                <a:cubicBezTo>
                  <a:pt x="166" y="54"/>
                  <a:pt x="165" y="55"/>
                  <a:pt x="163" y="55"/>
                </a:cubicBezTo>
                <a:cubicBezTo>
                  <a:pt x="19" y="55"/>
                  <a:pt x="19" y="55"/>
                  <a:pt x="19" y="55"/>
                </a:cubicBezTo>
                <a:cubicBezTo>
                  <a:pt x="17" y="55"/>
                  <a:pt x="15" y="54"/>
                  <a:pt x="14" y="53"/>
                </a:cubicBezTo>
                <a:cubicBezTo>
                  <a:pt x="13" y="52"/>
                  <a:pt x="12" y="50"/>
                  <a:pt x="12" y="49"/>
                </a:cubicBezTo>
                <a:cubicBezTo>
                  <a:pt x="0" y="49"/>
                  <a:pt x="0" y="49"/>
                  <a:pt x="0" y="49"/>
                </a:cubicBezTo>
                <a:cubicBezTo>
                  <a:pt x="0" y="37"/>
                  <a:pt x="0" y="37"/>
                  <a:pt x="0" y="37"/>
                </a:cubicBezTo>
                <a:lnTo>
                  <a:pt x="91" y="0"/>
                </a:lnTo>
                <a:close/>
                <a:moveTo>
                  <a:pt x="175" y="151"/>
                </a:moveTo>
                <a:cubicBezTo>
                  <a:pt x="177" y="151"/>
                  <a:pt x="178" y="152"/>
                  <a:pt x="180" y="153"/>
                </a:cubicBezTo>
                <a:cubicBezTo>
                  <a:pt x="181" y="154"/>
                  <a:pt x="182" y="156"/>
                  <a:pt x="182" y="158"/>
                </a:cubicBezTo>
                <a:cubicBezTo>
                  <a:pt x="182" y="170"/>
                  <a:pt x="182" y="170"/>
                  <a:pt x="182" y="170"/>
                </a:cubicBezTo>
                <a:cubicBezTo>
                  <a:pt x="0" y="170"/>
                  <a:pt x="0" y="170"/>
                  <a:pt x="0" y="170"/>
                </a:cubicBezTo>
                <a:cubicBezTo>
                  <a:pt x="0" y="158"/>
                  <a:pt x="0" y="158"/>
                  <a:pt x="0" y="158"/>
                </a:cubicBezTo>
                <a:cubicBezTo>
                  <a:pt x="0" y="156"/>
                  <a:pt x="1" y="154"/>
                  <a:pt x="2" y="153"/>
                </a:cubicBezTo>
                <a:cubicBezTo>
                  <a:pt x="3" y="152"/>
                  <a:pt x="5" y="151"/>
                  <a:pt x="7" y="151"/>
                </a:cubicBezTo>
                <a:lnTo>
                  <a:pt x="175" y="151"/>
                </a:lnTo>
                <a:close/>
                <a:moveTo>
                  <a:pt x="24" y="61"/>
                </a:moveTo>
                <a:cubicBezTo>
                  <a:pt x="48" y="61"/>
                  <a:pt x="48" y="61"/>
                  <a:pt x="48" y="61"/>
                </a:cubicBezTo>
                <a:cubicBezTo>
                  <a:pt x="48" y="133"/>
                  <a:pt x="48" y="133"/>
                  <a:pt x="48" y="133"/>
                </a:cubicBezTo>
                <a:cubicBezTo>
                  <a:pt x="61" y="133"/>
                  <a:pt x="61" y="133"/>
                  <a:pt x="61" y="133"/>
                </a:cubicBezTo>
                <a:cubicBezTo>
                  <a:pt x="61" y="61"/>
                  <a:pt x="61" y="61"/>
                  <a:pt x="61" y="61"/>
                </a:cubicBezTo>
                <a:cubicBezTo>
                  <a:pt x="85" y="61"/>
                  <a:pt x="85" y="61"/>
                  <a:pt x="85" y="61"/>
                </a:cubicBezTo>
                <a:cubicBezTo>
                  <a:pt x="85" y="133"/>
                  <a:pt x="85" y="133"/>
                  <a:pt x="85" y="133"/>
                </a:cubicBezTo>
                <a:cubicBezTo>
                  <a:pt x="97" y="133"/>
                  <a:pt x="97" y="133"/>
                  <a:pt x="97" y="133"/>
                </a:cubicBezTo>
                <a:cubicBezTo>
                  <a:pt x="97" y="61"/>
                  <a:pt x="97" y="61"/>
                  <a:pt x="97" y="61"/>
                </a:cubicBezTo>
                <a:cubicBezTo>
                  <a:pt x="121" y="61"/>
                  <a:pt x="121" y="61"/>
                  <a:pt x="121" y="61"/>
                </a:cubicBezTo>
                <a:cubicBezTo>
                  <a:pt x="121" y="133"/>
                  <a:pt x="121" y="133"/>
                  <a:pt x="121" y="133"/>
                </a:cubicBezTo>
                <a:cubicBezTo>
                  <a:pt x="133" y="133"/>
                  <a:pt x="133" y="133"/>
                  <a:pt x="133" y="133"/>
                </a:cubicBezTo>
                <a:cubicBezTo>
                  <a:pt x="133" y="61"/>
                  <a:pt x="133" y="61"/>
                  <a:pt x="133" y="61"/>
                </a:cubicBezTo>
                <a:cubicBezTo>
                  <a:pt x="157" y="61"/>
                  <a:pt x="157" y="61"/>
                  <a:pt x="157" y="61"/>
                </a:cubicBezTo>
                <a:cubicBezTo>
                  <a:pt x="157" y="133"/>
                  <a:pt x="157" y="133"/>
                  <a:pt x="157" y="133"/>
                </a:cubicBezTo>
                <a:cubicBezTo>
                  <a:pt x="163" y="133"/>
                  <a:pt x="163" y="133"/>
                  <a:pt x="163" y="133"/>
                </a:cubicBezTo>
                <a:cubicBezTo>
                  <a:pt x="165" y="133"/>
                  <a:pt x="166" y="134"/>
                  <a:pt x="167" y="135"/>
                </a:cubicBezTo>
                <a:cubicBezTo>
                  <a:pt x="169" y="136"/>
                  <a:pt x="169" y="138"/>
                  <a:pt x="169" y="139"/>
                </a:cubicBezTo>
                <a:cubicBezTo>
                  <a:pt x="169" y="145"/>
                  <a:pt x="169" y="145"/>
                  <a:pt x="169" y="145"/>
                </a:cubicBezTo>
                <a:cubicBezTo>
                  <a:pt x="12" y="145"/>
                  <a:pt x="12" y="145"/>
                  <a:pt x="12" y="145"/>
                </a:cubicBezTo>
                <a:cubicBezTo>
                  <a:pt x="12" y="139"/>
                  <a:pt x="12" y="139"/>
                  <a:pt x="12" y="139"/>
                </a:cubicBezTo>
                <a:cubicBezTo>
                  <a:pt x="12" y="138"/>
                  <a:pt x="13" y="136"/>
                  <a:pt x="14" y="135"/>
                </a:cubicBezTo>
                <a:cubicBezTo>
                  <a:pt x="15" y="134"/>
                  <a:pt x="17" y="133"/>
                  <a:pt x="19" y="133"/>
                </a:cubicBezTo>
                <a:cubicBezTo>
                  <a:pt x="24" y="133"/>
                  <a:pt x="24" y="133"/>
                  <a:pt x="24" y="133"/>
                </a:cubicBezTo>
                <a:lnTo>
                  <a:pt x="24" y="61"/>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4" name="Freeform 365"/>
          <p:cNvSpPr>
            <a:spLocks noEditPoints="1"/>
          </p:cNvSpPr>
          <p:nvPr/>
        </p:nvSpPr>
        <p:spPr bwMode="auto">
          <a:xfrm>
            <a:off x="3062087" y="5791430"/>
            <a:ext cx="266393" cy="201877"/>
          </a:xfrm>
          <a:custGeom>
            <a:avLst/>
            <a:gdLst>
              <a:gd name="T0" fmla="*/ 128 w 128"/>
              <a:gd name="T1" fmla="*/ 88 h 97"/>
              <a:gd name="T2" fmla="*/ 128 w 128"/>
              <a:gd name="T3" fmla="*/ 97 h 97"/>
              <a:gd name="T4" fmla="*/ 0 w 128"/>
              <a:gd name="T5" fmla="*/ 97 h 97"/>
              <a:gd name="T6" fmla="*/ 0 w 128"/>
              <a:gd name="T7" fmla="*/ 0 h 97"/>
              <a:gd name="T8" fmla="*/ 8 w 128"/>
              <a:gd name="T9" fmla="*/ 0 h 97"/>
              <a:gd name="T10" fmla="*/ 8 w 128"/>
              <a:gd name="T11" fmla="*/ 88 h 97"/>
              <a:gd name="T12" fmla="*/ 128 w 128"/>
              <a:gd name="T13" fmla="*/ 88 h 97"/>
              <a:gd name="T14" fmla="*/ 40 w 128"/>
              <a:gd name="T15" fmla="*/ 48 h 97"/>
              <a:gd name="T16" fmla="*/ 40 w 128"/>
              <a:gd name="T17" fmla="*/ 80 h 97"/>
              <a:gd name="T18" fmla="*/ 24 w 128"/>
              <a:gd name="T19" fmla="*/ 80 h 97"/>
              <a:gd name="T20" fmla="*/ 24 w 128"/>
              <a:gd name="T21" fmla="*/ 48 h 97"/>
              <a:gd name="T22" fmla="*/ 40 w 128"/>
              <a:gd name="T23" fmla="*/ 48 h 97"/>
              <a:gd name="T24" fmla="*/ 64 w 128"/>
              <a:gd name="T25" fmla="*/ 16 h 97"/>
              <a:gd name="T26" fmla="*/ 64 w 128"/>
              <a:gd name="T27" fmla="*/ 80 h 97"/>
              <a:gd name="T28" fmla="*/ 48 w 128"/>
              <a:gd name="T29" fmla="*/ 80 h 97"/>
              <a:gd name="T30" fmla="*/ 48 w 128"/>
              <a:gd name="T31" fmla="*/ 16 h 97"/>
              <a:gd name="T32" fmla="*/ 64 w 128"/>
              <a:gd name="T33" fmla="*/ 16 h 97"/>
              <a:gd name="T34" fmla="*/ 88 w 128"/>
              <a:gd name="T35" fmla="*/ 32 h 97"/>
              <a:gd name="T36" fmla="*/ 88 w 128"/>
              <a:gd name="T37" fmla="*/ 80 h 97"/>
              <a:gd name="T38" fmla="*/ 72 w 128"/>
              <a:gd name="T39" fmla="*/ 80 h 97"/>
              <a:gd name="T40" fmla="*/ 72 w 128"/>
              <a:gd name="T41" fmla="*/ 32 h 97"/>
              <a:gd name="T42" fmla="*/ 88 w 128"/>
              <a:gd name="T43" fmla="*/ 32 h 97"/>
              <a:gd name="T44" fmla="*/ 112 w 128"/>
              <a:gd name="T45" fmla="*/ 8 h 97"/>
              <a:gd name="T46" fmla="*/ 112 w 128"/>
              <a:gd name="T47" fmla="*/ 80 h 97"/>
              <a:gd name="T48" fmla="*/ 97 w 128"/>
              <a:gd name="T49" fmla="*/ 80 h 97"/>
              <a:gd name="T50" fmla="*/ 97 w 128"/>
              <a:gd name="T51" fmla="*/ 8 h 97"/>
              <a:gd name="T52" fmla="*/ 112 w 128"/>
              <a:gd name="T53" fmla="*/ 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97">
                <a:moveTo>
                  <a:pt x="128" y="88"/>
                </a:moveTo>
                <a:lnTo>
                  <a:pt x="128" y="97"/>
                </a:lnTo>
                <a:lnTo>
                  <a:pt x="0" y="97"/>
                </a:lnTo>
                <a:lnTo>
                  <a:pt x="0" y="0"/>
                </a:lnTo>
                <a:lnTo>
                  <a:pt x="8" y="0"/>
                </a:lnTo>
                <a:lnTo>
                  <a:pt x="8" y="88"/>
                </a:lnTo>
                <a:lnTo>
                  <a:pt x="128" y="88"/>
                </a:lnTo>
                <a:close/>
                <a:moveTo>
                  <a:pt x="40" y="48"/>
                </a:moveTo>
                <a:lnTo>
                  <a:pt x="40" y="80"/>
                </a:lnTo>
                <a:lnTo>
                  <a:pt x="24" y="80"/>
                </a:lnTo>
                <a:lnTo>
                  <a:pt x="24" y="48"/>
                </a:lnTo>
                <a:lnTo>
                  <a:pt x="40" y="48"/>
                </a:lnTo>
                <a:close/>
                <a:moveTo>
                  <a:pt x="64" y="16"/>
                </a:moveTo>
                <a:lnTo>
                  <a:pt x="64" y="80"/>
                </a:lnTo>
                <a:lnTo>
                  <a:pt x="48" y="80"/>
                </a:lnTo>
                <a:lnTo>
                  <a:pt x="48" y="16"/>
                </a:lnTo>
                <a:lnTo>
                  <a:pt x="64" y="16"/>
                </a:lnTo>
                <a:close/>
                <a:moveTo>
                  <a:pt x="88" y="32"/>
                </a:moveTo>
                <a:lnTo>
                  <a:pt x="88" y="80"/>
                </a:lnTo>
                <a:lnTo>
                  <a:pt x="72" y="80"/>
                </a:lnTo>
                <a:lnTo>
                  <a:pt x="72" y="32"/>
                </a:lnTo>
                <a:lnTo>
                  <a:pt x="88" y="32"/>
                </a:lnTo>
                <a:close/>
                <a:moveTo>
                  <a:pt x="112" y="8"/>
                </a:moveTo>
                <a:lnTo>
                  <a:pt x="112" y="80"/>
                </a:lnTo>
                <a:lnTo>
                  <a:pt x="97" y="80"/>
                </a:lnTo>
                <a:lnTo>
                  <a:pt x="97" y="8"/>
                </a:lnTo>
                <a:lnTo>
                  <a:pt x="112" y="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5" name="Freeform 366"/>
          <p:cNvSpPr>
            <a:spLocks noEditPoints="1"/>
          </p:cNvSpPr>
          <p:nvPr/>
        </p:nvSpPr>
        <p:spPr bwMode="auto">
          <a:xfrm>
            <a:off x="3447108" y="5791430"/>
            <a:ext cx="266393" cy="201877"/>
          </a:xfrm>
          <a:custGeom>
            <a:avLst/>
            <a:gdLst>
              <a:gd name="T0" fmla="*/ 128 w 128"/>
              <a:gd name="T1" fmla="*/ 88 h 97"/>
              <a:gd name="T2" fmla="*/ 128 w 128"/>
              <a:gd name="T3" fmla="*/ 97 h 97"/>
              <a:gd name="T4" fmla="*/ 0 w 128"/>
              <a:gd name="T5" fmla="*/ 97 h 97"/>
              <a:gd name="T6" fmla="*/ 0 w 128"/>
              <a:gd name="T7" fmla="*/ 0 h 97"/>
              <a:gd name="T8" fmla="*/ 8 w 128"/>
              <a:gd name="T9" fmla="*/ 0 h 97"/>
              <a:gd name="T10" fmla="*/ 8 w 128"/>
              <a:gd name="T11" fmla="*/ 88 h 97"/>
              <a:gd name="T12" fmla="*/ 128 w 128"/>
              <a:gd name="T13" fmla="*/ 88 h 97"/>
              <a:gd name="T14" fmla="*/ 40 w 128"/>
              <a:gd name="T15" fmla="*/ 48 h 97"/>
              <a:gd name="T16" fmla="*/ 40 w 128"/>
              <a:gd name="T17" fmla="*/ 80 h 97"/>
              <a:gd name="T18" fmla="*/ 24 w 128"/>
              <a:gd name="T19" fmla="*/ 80 h 97"/>
              <a:gd name="T20" fmla="*/ 24 w 128"/>
              <a:gd name="T21" fmla="*/ 48 h 97"/>
              <a:gd name="T22" fmla="*/ 40 w 128"/>
              <a:gd name="T23" fmla="*/ 48 h 97"/>
              <a:gd name="T24" fmla="*/ 64 w 128"/>
              <a:gd name="T25" fmla="*/ 16 h 97"/>
              <a:gd name="T26" fmla="*/ 64 w 128"/>
              <a:gd name="T27" fmla="*/ 80 h 97"/>
              <a:gd name="T28" fmla="*/ 48 w 128"/>
              <a:gd name="T29" fmla="*/ 80 h 97"/>
              <a:gd name="T30" fmla="*/ 48 w 128"/>
              <a:gd name="T31" fmla="*/ 16 h 97"/>
              <a:gd name="T32" fmla="*/ 64 w 128"/>
              <a:gd name="T33" fmla="*/ 16 h 97"/>
              <a:gd name="T34" fmla="*/ 88 w 128"/>
              <a:gd name="T35" fmla="*/ 32 h 97"/>
              <a:gd name="T36" fmla="*/ 88 w 128"/>
              <a:gd name="T37" fmla="*/ 80 h 97"/>
              <a:gd name="T38" fmla="*/ 72 w 128"/>
              <a:gd name="T39" fmla="*/ 80 h 97"/>
              <a:gd name="T40" fmla="*/ 72 w 128"/>
              <a:gd name="T41" fmla="*/ 32 h 97"/>
              <a:gd name="T42" fmla="*/ 88 w 128"/>
              <a:gd name="T43" fmla="*/ 32 h 97"/>
              <a:gd name="T44" fmla="*/ 112 w 128"/>
              <a:gd name="T45" fmla="*/ 8 h 97"/>
              <a:gd name="T46" fmla="*/ 112 w 128"/>
              <a:gd name="T47" fmla="*/ 80 h 97"/>
              <a:gd name="T48" fmla="*/ 96 w 128"/>
              <a:gd name="T49" fmla="*/ 80 h 97"/>
              <a:gd name="T50" fmla="*/ 96 w 128"/>
              <a:gd name="T51" fmla="*/ 8 h 97"/>
              <a:gd name="T52" fmla="*/ 112 w 128"/>
              <a:gd name="T53" fmla="*/ 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97">
                <a:moveTo>
                  <a:pt x="128" y="88"/>
                </a:moveTo>
                <a:lnTo>
                  <a:pt x="128" y="97"/>
                </a:lnTo>
                <a:lnTo>
                  <a:pt x="0" y="97"/>
                </a:lnTo>
                <a:lnTo>
                  <a:pt x="0" y="0"/>
                </a:lnTo>
                <a:lnTo>
                  <a:pt x="8" y="0"/>
                </a:lnTo>
                <a:lnTo>
                  <a:pt x="8" y="88"/>
                </a:lnTo>
                <a:lnTo>
                  <a:pt x="128" y="88"/>
                </a:lnTo>
                <a:close/>
                <a:moveTo>
                  <a:pt x="40" y="48"/>
                </a:moveTo>
                <a:lnTo>
                  <a:pt x="40" y="80"/>
                </a:lnTo>
                <a:lnTo>
                  <a:pt x="24" y="80"/>
                </a:lnTo>
                <a:lnTo>
                  <a:pt x="24" y="48"/>
                </a:lnTo>
                <a:lnTo>
                  <a:pt x="40" y="48"/>
                </a:lnTo>
                <a:close/>
                <a:moveTo>
                  <a:pt x="64" y="16"/>
                </a:moveTo>
                <a:lnTo>
                  <a:pt x="64" y="80"/>
                </a:lnTo>
                <a:lnTo>
                  <a:pt x="48" y="80"/>
                </a:lnTo>
                <a:lnTo>
                  <a:pt x="48" y="16"/>
                </a:lnTo>
                <a:lnTo>
                  <a:pt x="64" y="16"/>
                </a:lnTo>
                <a:close/>
                <a:moveTo>
                  <a:pt x="88" y="32"/>
                </a:moveTo>
                <a:lnTo>
                  <a:pt x="88" y="80"/>
                </a:lnTo>
                <a:lnTo>
                  <a:pt x="72" y="80"/>
                </a:lnTo>
                <a:lnTo>
                  <a:pt x="72" y="32"/>
                </a:lnTo>
                <a:lnTo>
                  <a:pt x="88" y="32"/>
                </a:lnTo>
                <a:close/>
                <a:moveTo>
                  <a:pt x="112" y="8"/>
                </a:moveTo>
                <a:lnTo>
                  <a:pt x="112" y="80"/>
                </a:lnTo>
                <a:lnTo>
                  <a:pt x="96" y="80"/>
                </a:lnTo>
                <a:lnTo>
                  <a:pt x="96" y="8"/>
                </a:lnTo>
                <a:lnTo>
                  <a:pt x="112" y="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6" name="Freeform 367"/>
          <p:cNvSpPr>
            <a:spLocks noEditPoints="1"/>
          </p:cNvSpPr>
          <p:nvPr/>
        </p:nvSpPr>
        <p:spPr bwMode="auto">
          <a:xfrm>
            <a:off x="3830049" y="5791430"/>
            <a:ext cx="233094" cy="183146"/>
          </a:xfrm>
          <a:custGeom>
            <a:avLst/>
            <a:gdLst>
              <a:gd name="T0" fmla="*/ 0 w 112"/>
              <a:gd name="T1" fmla="*/ 88 h 88"/>
              <a:gd name="T2" fmla="*/ 4 w 112"/>
              <a:gd name="T3" fmla="*/ 0 h 88"/>
              <a:gd name="T4" fmla="*/ 8 w 112"/>
              <a:gd name="T5" fmla="*/ 88 h 88"/>
              <a:gd name="T6" fmla="*/ 6 w 112"/>
              <a:gd name="T7" fmla="*/ 0 h 88"/>
              <a:gd name="T8" fmla="*/ 8 w 112"/>
              <a:gd name="T9" fmla="*/ 88 h 88"/>
              <a:gd name="T10" fmla="*/ 12 w 112"/>
              <a:gd name="T11" fmla="*/ 88 h 88"/>
              <a:gd name="T12" fmla="*/ 14 w 112"/>
              <a:gd name="T13" fmla="*/ 0 h 88"/>
              <a:gd name="T14" fmla="*/ 24 w 112"/>
              <a:gd name="T15" fmla="*/ 88 h 88"/>
              <a:gd name="T16" fmla="*/ 22 w 112"/>
              <a:gd name="T17" fmla="*/ 0 h 88"/>
              <a:gd name="T18" fmla="*/ 24 w 112"/>
              <a:gd name="T19" fmla="*/ 88 h 88"/>
              <a:gd name="T20" fmla="*/ 30 w 112"/>
              <a:gd name="T21" fmla="*/ 88 h 88"/>
              <a:gd name="T22" fmla="*/ 34 w 112"/>
              <a:gd name="T23" fmla="*/ 0 h 88"/>
              <a:gd name="T24" fmla="*/ 41 w 112"/>
              <a:gd name="T25" fmla="*/ 88 h 88"/>
              <a:gd name="T26" fmla="*/ 40 w 112"/>
              <a:gd name="T27" fmla="*/ 0 h 88"/>
              <a:gd name="T28" fmla="*/ 41 w 112"/>
              <a:gd name="T29" fmla="*/ 88 h 88"/>
              <a:gd name="T30" fmla="*/ 43 w 112"/>
              <a:gd name="T31" fmla="*/ 88 h 88"/>
              <a:gd name="T32" fmla="*/ 45 w 112"/>
              <a:gd name="T33" fmla="*/ 0 h 88"/>
              <a:gd name="T34" fmla="*/ 49 w 112"/>
              <a:gd name="T35" fmla="*/ 88 h 88"/>
              <a:gd name="T36" fmla="*/ 47 w 112"/>
              <a:gd name="T37" fmla="*/ 0 h 88"/>
              <a:gd name="T38" fmla="*/ 49 w 112"/>
              <a:gd name="T39" fmla="*/ 88 h 88"/>
              <a:gd name="T40" fmla="*/ 55 w 112"/>
              <a:gd name="T41" fmla="*/ 88 h 88"/>
              <a:gd name="T42" fmla="*/ 59 w 112"/>
              <a:gd name="T43" fmla="*/ 0 h 88"/>
              <a:gd name="T44" fmla="*/ 69 w 112"/>
              <a:gd name="T45" fmla="*/ 88 h 88"/>
              <a:gd name="T46" fmla="*/ 65 w 112"/>
              <a:gd name="T47" fmla="*/ 0 h 88"/>
              <a:gd name="T48" fmla="*/ 69 w 112"/>
              <a:gd name="T49" fmla="*/ 88 h 88"/>
              <a:gd name="T50" fmla="*/ 73 w 112"/>
              <a:gd name="T51" fmla="*/ 88 h 88"/>
              <a:gd name="T52" fmla="*/ 77 w 112"/>
              <a:gd name="T53" fmla="*/ 0 h 88"/>
              <a:gd name="T54" fmla="*/ 85 w 112"/>
              <a:gd name="T55" fmla="*/ 88 h 88"/>
              <a:gd name="T56" fmla="*/ 81 w 112"/>
              <a:gd name="T57" fmla="*/ 0 h 88"/>
              <a:gd name="T58" fmla="*/ 85 w 112"/>
              <a:gd name="T59" fmla="*/ 88 h 88"/>
              <a:gd name="T60" fmla="*/ 87 w 112"/>
              <a:gd name="T61" fmla="*/ 88 h 88"/>
              <a:gd name="T62" fmla="*/ 91 w 112"/>
              <a:gd name="T63" fmla="*/ 0 h 88"/>
              <a:gd name="T64" fmla="*/ 103 w 112"/>
              <a:gd name="T65" fmla="*/ 88 h 88"/>
              <a:gd name="T66" fmla="*/ 97 w 112"/>
              <a:gd name="T67" fmla="*/ 0 h 88"/>
              <a:gd name="T68" fmla="*/ 103 w 112"/>
              <a:gd name="T69" fmla="*/ 88 h 88"/>
              <a:gd name="T70" fmla="*/ 105 w 112"/>
              <a:gd name="T71" fmla="*/ 88 h 88"/>
              <a:gd name="T72" fmla="*/ 107 w 112"/>
              <a:gd name="T73" fmla="*/ 0 h 88"/>
              <a:gd name="T74" fmla="*/ 112 w 112"/>
              <a:gd name="T75" fmla="*/ 88 h 88"/>
              <a:gd name="T76" fmla="*/ 109 w 112"/>
              <a:gd name="T77" fmla="*/ 0 h 88"/>
              <a:gd name="T78" fmla="*/ 112 w 112"/>
              <a:gd name="T7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2" h="88">
                <a:moveTo>
                  <a:pt x="4" y="88"/>
                </a:moveTo>
                <a:lnTo>
                  <a:pt x="0" y="88"/>
                </a:lnTo>
                <a:lnTo>
                  <a:pt x="0" y="0"/>
                </a:lnTo>
                <a:lnTo>
                  <a:pt x="4" y="0"/>
                </a:lnTo>
                <a:lnTo>
                  <a:pt x="4" y="88"/>
                </a:lnTo>
                <a:close/>
                <a:moveTo>
                  <a:pt x="8" y="88"/>
                </a:moveTo>
                <a:lnTo>
                  <a:pt x="6" y="88"/>
                </a:lnTo>
                <a:lnTo>
                  <a:pt x="6" y="0"/>
                </a:lnTo>
                <a:lnTo>
                  <a:pt x="8" y="0"/>
                </a:lnTo>
                <a:lnTo>
                  <a:pt x="8" y="88"/>
                </a:lnTo>
                <a:close/>
                <a:moveTo>
                  <a:pt x="14" y="88"/>
                </a:moveTo>
                <a:lnTo>
                  <a:pt x="12" y="88"/>
                </a:lnTo>
                <a:lnTo>
                  <a:pt x="12" y="0"/>
                </a:lnTo>
                <a:lnTo>
                  <a:pt x="14" y="0"/>
                </a:lnTo>
                <a:lnTo>
                  <a:pt x="14" y="88"/>
                </a:lnTo>
                <a:close/>
                <a:moveTo>
                  <a:pt x="24" y="88"/>
                </a:moveTo>
                <a:lnTo>
                  <a:pt x="22" y="88"/>
                </a:lnTo>
                <a:lnTo>
                  <a:pt x="22" y="0"/>
                </a:lnTo>
                <a:lnTo>
                  <a:pt x="24" y="0"/>
                </a:lnTo>
                <a:lnTo>
                  <a:pt x="24" y="88"/>
                </a:lnTo>
                <a:close/>
                <a:moveTo>
                  <a:pt x="34" y="88"/>
                </a:moveTo>
                <a:lnTo>
                  <a:pt x="30" y="88"/>
                </a:lnTo>
                <a:lnTo>
                  <a:pt x="30" y="0"/>
                </a:lnTo>
                <a:lnTo>
                  <a:pt x="34" y="0"/>
                </a:lnTo>
                <a:lnTo>
                  <a:pt x="34" y="88"/>
                </a:lnTo>
                <a:close/>
                <a:moveTo>
                  <a:pt x="41" y="88"/>
                </a:moveTo>
                <a:lnTo>
                  <a:pt x="40" y="88"/>
                </a:lnTo>
                <a:lnTo>
                  <a:pt x="40" y="0"/>
                </a:lnTo>
                <a:lnTo>
                  <a:pt x="41" y="0"/>
                </a:lnTo>
                <a:lnTo>
                  <a:pt x="41" y="88"/>
                </a:lnTo>
                <a:close/>
                <a:moveTo>
                  <a:pt x="45" y="88"/>
                </a:moveTo>
                <a:lnTo>
                  <a:pt x="43" y="88"/>
                </a:lnTo>
                <a:lnTo>
                  <a:pt x="43" y="0"/>
                </a:lnTo>
                <a:lnTo>
                  <a:pt x="45" y="0"/>
                </a:lnTo>
                <a:lnTo>
                  <a:pt x="45" y="88"/>
                </a:lnTo>
                <a:close/>
                <a:moveTo>
                  <a:pt x="49" y="88"/>
                </a:moveTo>
                <a:lnTo>
                  <a:pt x="47" y="88"/>
                </a:lnTo>
                <a:lnTo>
                  <a:pt x="47" y="0"/>
                </a:lnTo>
                <a:lnTo>
                  <a:pt x="49" y="0"/>
                </a:lnTo>
                <a:lnTo>
                  <a:pt x="49" y="88"/>
                </a:lnTo>
                <a:close/>
                <a:moveTo>
                  <a:pt x="59" y="88"/>
                </a:moveTo>
                <a:lnTo>
                  <a:pt x="55" y="88"/>
                </a:lnTo>
                <a:lnTo>
                  <a:pt x="55" y="0"/>
                </a:lnTo>
                <a:lnTo>
                  <a:pt x="59" y="0"/>
                </a:lnTo>
                <a:lnTo>
                  <a:pt x="59" y="88"/>
                </a:lnTo>
                <a:close/>
                <a:moveTo>
                  <a:pt x="69" y="88"/>
                </a:moveTo>
                <a:lnTo>
                  <a:pt x="65" y="88"/>
                </a:lnTo>
                <a:lnTo>
                  <a:pt x="65" y="0"/>
                </a:lnTo>
                <a:lnTo>
                  <a:pt x="69" y="0"/>
                </a:lnTo>
                <a:lnTo>
                  <a:pt x="69" y="88"/>
                </a:lnTo>
                <a:close/>
                <a:moveTo>
                  <a:pt x="77" y="88"/>
                </a:moveTo>
                <a:lnTo>
                  <a:pt x="73" y="88"/>
                </a:lnTo>
                <a:lnTo>
                  <a:pt x="73" y="0"/>
                </a:lnTo>
                <a:lnTo>
                  <a:pt x="77" y="0"/>
                </a:lnTo>
                <a:lnTo>
                  <a:pt x="77" y="88"/>
                </a:lnTo>
                <a:close/>
                <a:moveTo>
                  <a:pt x="85" y="88"/>
                </a:moveTo>
                <a:lnTo>
                  <a:pt x="81" y="88"/>
                </a:lnTo>
                <a:lnTo>
                  <a:pt x="81" y="0"/>
                </a:lnTo>
                <a:lnTo>
                  <a:pt x="85" y="0"/>
                </a:lnTo>
                <a:lnTo>
                  <a:pt x="85" y="88"/>
                </a:lnTo>
                <a:close/>
                <a:moveTo>
                  <a:pt x="91" y="88"/>
                </a:moveTo>
                <a:lnTo>
                  <a:pt x="87" y="88"/>
                </a:lnTo>
                <a:lnTo>
                  <a:pt x="87" y="0"/>
                </a:lnTo>
                <a:lnTo>
                  <a:pt x="91" y="0"/>
                </a:lnTo>
                <a:lnTo>
                  <a:pt x="91" y="88"/>
                </a:lnTo>
                <a:close/>
                <a:moveTo>
                  <a:pt x="103" y="88"/>
                </a:moveTo>
                <a:lnTo>
                  <a:pt x="97" y="88"/>
                </a:lnTo>
                <a:lnTo>
                  <a:pt x="97" y="0"/>
                </a:lnTo>
                <a:lnTo>
                  <a:pt x="103" y="0"/>
                </a:lnTo>
                <a:lnTo>
                  <a:pt x="103" y="88"/>
                </a:lnTo>
                <a:close/>
                <a:moveTo>
                  <a:pt x="107" y="88"/>
                </a:moveTo>
                <a:lnTo>
                  <a:pt x="105" y="88"/>
                </a:lnTo>
                <a:lnTo>
                  <a:pt x="105" y="0"/>
                </a:lnTo>
                <a:lnTo>
                  <a:pt x="107" y="0"/>
                </a:lnTo>
                <a:lnTo>
                  <a:pt x="107" y="88"/>
                </a:lnTo>
                <a:close/>
                <a:moveTo>
                  <a:pt x="112" y="88"/>
                </a:moveTo>
                <a:lnTo>
                  <a:pt x="109" y="88"/>
                </a:lnTo>
                <a:lnTo>
                  <a:pt x="109" y="0"/>
                </a:lnTo>
                <a:lnTo>
                  <a:pt x="112" y="0"/>
                </a:lnTo>
                <a:lnTo>
                  <a:pt x="112" y="88"/>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7" name="Freeform 368"/>
          <p:cNvSpPr>
            <a:spLocks noEditPoints="1"/>
          </p:cNvSpPr>
          <p:nvPr/>
        </p:nvSpPr>
        <p:spPr bwMode="auto">
          <a:xfrm>
            <a:off x="4181772" y="5808080"/>
            <a:ext cx="199795" cy="166495"/>
          </a:xfrm>
          <a:custGeom>
            <a:avLst/>
            <a:gdLst>
              <a:gd name="T0" fmla="*/ 145 w 145"/>
              <a:gd name="T1" fmla="*/ 6 h 121"/>
              <a:gd name="T2" fmla="*/ 145 w 145"/>
              <a:gd name="T3" fmla="*/ 19 h 121"/>
              <a:gd name="T4" fmla="*/ 144 w 145"/>
              <a:gd name="T5" fmla="*/ 23 h 121"/>
              <a:gd name="T6" fmla="*/ 139 w 145"/>
              <a:gd name="T7" fmla="*/ 25 h 121"/>
              <a:gd name="T8" fmla="*/ 6 w 145"/>
              <a:gd name="T9" fmla="*/ 25 h 121"/>
              <a:gd name="T10" fmla="*/ 2 w 145"/>
              <a:gd name="T11" fmla="*/ 23 h 121"/>
              <a:gd name="T12" fmla="*/ 0 w 145"/>
              <a:gd name="T13" fmla="*/ 19 h 121"/>
              <a:gd name="T14" fmla="*/ 0 w 145"/>
              <a:gd name="T15" fmla="*/ 6 h 121"/>
              <a:gd name="T16" fmla="*/ 2 w 145"/>
              <a:gd name="T17" fmla="*/ 2 h 121"/>
              <a:gd name="T18" fmla="*/ 6 w 145"/>
              <a:gd name="T19" fmla="*/ 0 h 121"/>
              <a:gd name="T20" fmla="*/ 139 w 145"/>
              <a:gd name="T21" fmla="*/ 0 h 121"/>
              <a:gd name="T22" fmla="*/ 144 w 145"/>
              <a:gd name="T23" fmla="*/ 2 h 121"/>
              <a:gd name="T24" fmla="*/ 145 w 145"/>
              <a:gd name="T25" fmla="*/ 6 h 121"/>
              <a:gd name="T26" fmla="*/ 145 w 145"/>
              <a:gd name="T27" fmla="*/ 55 h 121"/>
              <a:gd name="T28" fmla="*/ 145 w 145"/>
              <a:gd name="T29" fmla="*/ 67 h 121"/>
              <a:gd name="T30" fmla="*/ 144 w 145"/>
              <a:gd name="T31" fmla="*/ 71 h 121"/>
              <a:gd name="T32" fmla="*/ 139 w 145"/>
              <a:gd name="T33" fmla="*/ 73 h 121"/>
              <a:gd name="T34" fmla="*/ 6 w 145"/>
              <a:gd name="T35" fmla="*/ 73 h 121"/>
              <a:gd name="T36" fmla="*/ 2 w 145"/>
              <a:gd name="T37" fmla="*/ 71 h 121"/>
              <a:gd name="T38" fmla="*/ 0 w 145"/>
              <a:gd name="T39" fmla="*/ 67 h 121"/>
              <a:gd name="T40" fmla="*/ 0 w 145"/>
              <a:gd name="T41" fmla="*/ 55 h 121"/>
              <a:gd name="T42" fmla="*/ 2 w 145"/>
              <a:gd name="T43" fmla="*/ 51 h 121"/>
              <a:gd name="T44" fmla="*/ 6 w 145"/>
              <a:gd name="T45" fmla="*/ 49 h 121"/>
              <a:gd name="T46" fmla="*/ 139 w 145"/>
              <a:gd name="T47" fmla="*/ 49 h 121"/>
              <a:gd name="T48" fmla="*/ 144 w 145"/>
              <a:gd name="T49" fmla="*/ 51 h 121"/>
              <a:gd name="T50" fmla="*/ 145 w 145"/>
              <a:gd name="T51" fmla="*/ 55 h 121"/>
              <a:gd name="T52" fmla="*/ 145 w 145"/>
              <a:gd name="T53" fmla="*/ 103 h 121"/>
              <a:gd name="T54" fmla="*/ 145 w 145"/>
              <a:gd name="T55" fmla="*/ 115 h 121"/>
              <a:gd name="T56" fmla="*/ 144 w 145"/>
              <a:gd name="T57" fmla="*/ 120 h 121"/>
              <a:gd name="T58" fmla="*/ 139 w 145"/>
              <a:gd name="T59" fmla="*/ 121 h 121"/>
              <a:gd name="T60" fmla="*/ 6 w 145"/>
              <a:gd name="T61" fmla="*/ 121 h 121"/>
              <a:gd name="T62" fmla="*/ 2 w 145"/>
              <a:gd name="T63" fmla="*/ 120 h 121"/>
              <a:gd name="T64" fmla="*/ 0 w 145"/>
              <a:gd name="T65" fmla="*/ 115 h 121"/>
              <a:gd name="T66" fmla="*/ 0 w 145"/>
              <a:gd name="T67" fmla="*/ 103 h 121"/>
              <a:gd name="T68" fmla="*/ 2 w 145"/>
              <a:gd name="T69" fmla="*/ 99 h 121"/>
              <a:gd name="T70" fmla="*/ 6 w 145"/>
              <a:gd name="T71" fmla="*/ 97 h 121"/>
              <a:gd name="T72" fmla="*/ 139 w 145"/>
              <a:gd name="T73" fmla="*/ 97 h 121"/>
              <a:gd name="T74" fmla="*/ 144 w 145"/>
              <a:gd name="T75" fmla="*/ 99 h 121"/>
              <a:gd name="T76" fmla="*/ 145 w 145"/>
              <a:gd name="T7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21">
                <a:moveTo>
                  <a:pt x="145" y="6"/>
                </a:moveTo>
                <a:cubicBezTo>
                  <a:pt x="145" y="19"/>
                  <a:pt x="145" y="19"/>
                  <a:pt x="145" y="19"/>
                </a:cubicBezTo>
                <a:cubicBezTo>
                  <a:pt x="145" y="20"/>
                  <a:pt x="145" y="22"/>
                  <a:pt x="144" y="23"/>
                </a:cubicBezTo>
                <a:cubicBezTo>
                  <a:pt x="142" y="24"/>
                  <a:pt x="141" y="25"/>
                  <a:pt x="139" y="25"/>
                </a:cubicBezTo>
                <a:cubicBezTo>
                  <a:pt x="6" y="25"/>
                  <a:pt x="6" y="25"/>
                  <a:pt x="6" y="25"/>
                </a:cubicBezTo>
                <a:cubicBezTo>
                  <a:pt x="5" y="25"/>
                  <a:pt x="3" y="24"/>
                  <a:pt x="2" y="23"/>
                </a:cubicBezTo>
                <a:cubicBezTo>
                  <a:pt x="1" y="22"/>
                  <a:pt x="0" y="20"/>
                  <a:pt x="0" y="19"/>
                </a:cubicBezTo>
                <a:cubicBezTo>
                  <a:pt x="0" y="6"/>
                  <a:pt x="0" y="6"/>
                  <a:pt x="0" y="6"/>
                </a:cubicBezTo>
                <a:cubicBezTo>
                  <a:pt x="0" y="5"/>
                  <a:pt x="1" y="3"/>
                  <a:pt x="2" y="2"/>
                </a:cubicBezTo>
                <a:cubicBezTo>
                  <a:pt x="3" y="1"/>
                  <a:pt x="5" y="0"/>
                  <a:pt x="6" y="0"/>
                </a:cubicBezTo>
                <a:cubicBezTo>
                  <a:pt x="139" y="0"/>
                  <a:pt x="139" y="0"/>
                  <a:pt x="139" y="0"/>
                </a:cubicBezTo>
                <a:cubicBezTo>
                  <a:pt x="141" y="0"/>
                  <a:pt x="142" y="1"/>
                  <a:pt x="144" y="2"/>
                </a:cubicBezTo>
                <a:cubicBezTo>
                  <a:pt x="145" y="3"/>
                  <a:pt x="145" y="5"/>
                  <a:pt x="145" y="6"/>
                </a:cubicBezTo>
                <a:close/>
                <a:moveTo>
                  <a:pt x="145" y="55"/>
                </a:moveTo>
                <a:cubicBezTo>
                  <a:pt x="145" y="67"/>
                  <a:pt x="145" y="67"/>
                  <a:pt x="145" y="67"/>
                </a:cubicBezTo>
                <a:cubicBezTo>
                  <a:pt x="145" y="69"/>
                  <a:pt x="145" y="70"/>
                  <a:pt x="144" y="71"/>
                </a:cubicBezTo>
                <a:cubicBezTo>
                  <a:pt x="142" y="72"/>
                  <a:pt x="141" y="73"/>
                  <a:pt x="139" y="73"/>
                </a:cubicBezTo>
                <a:cubicBezTo>
                  <a:pt x="6" y="73"/>
                  <a:pt x="6" y="73"/>
                  <a:pt x="6" y="73"/>
                </a:cubicBezTo>
                <a:cubicBezTo>
                  <a:pt x="5" y="73"/>
                  <a:pt x="3" y="72"/>
                  <a:pt x="2" y="71"/>
                </a:cubicBezTo>
                <a:cubicBezTo>
                  <a:pt x="1" y="70"/>
                  <a:pt x="0" y="69"/>
                  <a:pt x="0" y="67"/>
                </a:cubicBezTo>
                <a:cubicBezTo>
                  <a:pt x="0" y="55"/>
                  <a:pt x="0" y="55"/>
                  <a:pt x="0" y="55"/>
                </a:cubicBezTo>
                <a:cubicBezTo>
                  <a:pt x="0" y="53"/>
                  <a:pt x="1" y="52"/>
                  <a:pt x="2" y="51"/>
                </a:cubicBezTo>
                <a:cubicBezTo>
                  <a:pt x="3" y="49"/>
                  <a:pt x="5" y="49"/>
                  <a:pt x="6" y="49"/>
                </a:cubicBezTo>
                <a:cubicBezTo>
                  <a:pt x="139" y="49"/>
                  <a:pt x="139" y="49"/>
                  <a:pt x="139" y="49"/>
                </a:cubicBezTo>
                <a:cubicBezTo>
                  <a:pt x="141" y="49"/>
                  <a:pt x="142" y="49"/>
                  <a:pt x="144" y="51"/>
                </a:cubicBezTo>
                <a:cubicBezTo>
                  <a:pt x="145" y="52"/>
                  <a:pt x="145" y="53"/>
                  <a:pt x="145" y="55"/>
                </a:cubicBezTo>
                <a:close/>
                <a:moveTo>
                  <a:pt x="145" y="103"/>
                </a:moveTo>
                <a:cubicBezTo>
                  <a:pt x="145" y="115"/>
                  <a:pt x="145" y="115"/>
                  <a:pt x="145" y="115"/>
                </a:cubicBezTo>
                <a:cubicBezTo>
                  <a:pt x="145" y="117"/>
                  <a:pt x="145" y="118"/>
                  <a:pt x="144" y="120"/>
                </a:cubicBezTo>
                <a:cubicBezTo>
                  <a:pt x="142" y="121"/>
                  <a:pt x="141" y="121"/>
                  <a:pt x="139" y="121"/>
                </a:cubicBezTo>
                <a:cubicBezTo>
                  <a:pt x="6" y="121"/>
                  <a:pt x="6" y="121"/>
                  <a:pt x="6" y="121"/>
                </a:cubicBezTo>
                <a:cubicBezTo>
                  <a:pt x="5" y="121"/>
                  <a:pt x="3" y="121"/>
                  <a:pt x="2" y="120"/>
                </a:cubicBezTo>
                <a:cubicBezTo>
                  <a:pt x="1" y="118"/>
                  <a:pt x="0" y="117"/>
                  <a:pt x="0" y="115"/>
                </a:cubicBezTo>
                <a:cubicBezTo>
                  <a:pt x="0" y="103"/>
                  <a:pt x="0" y="103"/>
                  <a:pt x="0" y="103"/>
                </a:cubicBezTo>
                <a:cubicBezTo>
                  <a:pt x="0" y="102"/>
                  <a:pt x="1" y="100"/>
                  <a:pt x="2" y="99"/>
                </a:cubicBezTo>
                <a:cubicBezTo>
                  <a:pt x="3" y="98"/>
                  <a:pt x="5" y="97"/>
                  <a:pt x="6" y="97"/>
                </a:cubicBezTo>
                <a:cubicBezTo>
                  <a:pt x="139" y="97"/>
                  <a:pt x="139" y="97"/>
                  <a:pt x="139" y="97"/>
                </a:cubicBezTo>
                <a:cubicBezTo>
                  <a:pt x="141" y="97"/>
                  <a:pt x="142" y="98"/>
                  <a:pt x="144" y="99"/>
                </a:cubicBezTo>
                <a:cubicBezTo>
                  <a:pt x="145" y="100"/>
                  <a:pt x="145" y="102"/>
                  <a:pt x="145" y="103"/>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8" name="Freeform 369"/>
          <p:cNvSpPr>
            <a:spLocks noEditPoints="1"/>
          </p:cNvSpPr>
          <p:nvPr/>
        </p:nvSpPr>
        <p:spPr bwMode="auto">
          <a:xfrm>
            <a:off x="4506440" y="5791430"/>
            <a:ext cx="208120" cy="183146"/>
          </a:xfrm>
          <a:custGeom>
            <a:avLst/>
            <a:gdLst>
              <a:gd name="T0" fmla="*/ 151 w 151"/>
              <a:gd name="T1" fmla="*/ 115 h 133"/>
              <a:gd name="T2" fmla="*/ 151 w 151"/>
              <a:gd name="T3" fmla="*/ 133 h 133"/>
              <a:gd name="T4" fmla="*/ 43 w 151"/>
              <a:gd name="T5" fmla="*/ 133 h 133"/>
              <a:gd name="T6" fmla="*/ 43 w 151"/>
              <a:gd name="T7" fmla="*/ 115 h 133"/>
              <a:gd name="T8" fmla="*/ 55 w 151"/>
              <a:gd name="T9" fmla="*/ 97 h 133"/>
              <a:gd name="T10" fmla="*/ 43 w 151"/>
              <a:gd name="T11" fmla="*/ 97 h 133"/>
              <a:gd name="T12" fmla="*/ 17 w 151"/>
              <a:gd name="T13" fmla="*/ 86 h 133"/>
              <a:gd name="T14" fmla="*/ 6 w 151"/>
              <a:gd name="T15" fmla="*/ 61 h 133"/>
              <a:gd name="T16" fmla="*/ 6 w 151"/>
              <a:gd name="T17" fmla="*/ 31 h 133"/>
              <a:gd name="T18" fmla="*/ 0 w 151"/>
              <a:gd name="T19" fmla="*/ 25 h 133"/>
              <a:gd name="T20" fmla="*/ 3 w 151"/>
              <a:gd name="T21" fmla="*/ 12 h 133"/>
              <a:gd name="T22" fmla="*/ 49 w 151"/>
              <a:gd name="T23" fmla="*/ 12 h 133"/>
              <a:gd name="T24" fmla="*/ 52 w 151"/>
              <a:gd name="T25" fmla="*/ 0 h 133"/>
              <a:gd name="T26" fmla="*/ 142 w 151"/>
              <a:gd name="T27" fmla="*/ 0 h 133"/>
              <a:gd name="T28" fmla="*/ 145 w 151"/>
              <a:gd name="T29" fmla="*/ 18 h 133"/>
              <a:gd name="T30" fmla="*/ 139 w 151"/>
              <a:gd name="T31" fmla="*/ 21 h 133"/>
              <a:gd name="T32" fmla="*/ 139 w 151"/>
              <a:gd name="T33" fmla="*/ 97 h 133"/>
              <a:gd name="T34" fmla="*/ 151 w 151"/>
              <a:gd name="T35" fmla="*/ 115 h 133"/>
              <a:gd name="T36" fmla="*/ 55 w 151"/>
              <a:gd name="T37" fmla="*/ 73 h 133"/>
              <a:gd name="T38" fmla="*/ 55 w 151"/>
              <a:gd name="T39" fmla="*/ 37 h 133"/>
              <a:gd name="T40" fmla="*/ 30 w 151"/>
              <a:gd name="T41" fmla="*/ 37 h 133"/>
              <a:gd name="T42" fmla="*/ 30 w 151"/>
              <a:gd name="T43" fmla="*/ 61 h 133"/>
              <a:gd name="T44" fmla="*/ 34 w 151"/>
              <a:gd name="T45" fmla="*/ 69 h 133"/>
              <a:gd name="T46" fmla="*/ 43 w 151"/>
              <a:gd name="T47" fmla="*/ 73 h 133"/>
              <a:gd name="T48" fmla="*/ 55 w 151"/>
              <a:gd name="T49" fmla="*/ 7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1" h="133">
                <a:moveTo>
                  <a:pt x="151" y="115"/>
                </a:moveTo>
                <a:cubicBezTo>
                  <a:pt x="151" y="133"/>
                  <a:pt x="151" y="133"/>
                  <a:pt x="151" y="133"/>
                </a:cubicBezTo>
                <a:cubicBezTo>
                  <a:pt x="43" y="133"/>
                  <a:pt x="43" y="133"/>
                  <a:pt x="43" y="133"/>
                </a:cubicBezTo>
                <a:cubicBezTo>
                  <a:pt x="43" y="115"/>
                  <a:pt x="43" y="115"/>
                  <a:pt x="43" y="115"/>
                </a:cubicBezTo>
                <a:cubicBezTo>
                  <a:pt x="55" y="97"/>
                  <a:pt x="55" y="97"/>
                  <a:pt x="55" y="97"/>
                </a:cubicBezTo>
                <a:cubicBezTo>
                  <a:pt x="43" y="97"/>
                  <a:pt x="43" y="97"/>
                  <a:pt x="43" y="97"/>
                </a:cubicBezTo>
                <a:cubicBezTo>
                  <a:pt x="33" y="97"/>
                  <a:pt x="24" y="94"/>
                  <a:pt x="17" y="86"/>
                </a:cubicBezTo>
                <a:cubicBezTo>
                  <a:pt x="10" y="79"/>
                  <a:pt x="6" y="71"/>
                  <a:pt x="6" y="61"/>
                </a:cubicBezTo>
                <a:cubicBezTo>
                  <a:pt x="6" y="31"/>
                  <a:pt x="6" y="31"/>
                  <a:pt x="6" y="31"/>
                </a:cubicBezTo>
                <a:cubicBezTo>
                  <a:pt x="0" y="25"/>
                  <a:pt x="0" y="25"/>
                  <a:pt x="0" y="25"/>
                </a:cubicBezTo>
                <a:cubicBezTo>
                  <a:pt x="3" y="12"/>
                  <a:pt x="3" y="12"/>
                  <a:pt x="3" y="12"/>
                </a:cubicBezTo>
                <a:cubicBezTo>
                  <a:pt x="49" y="12"/>
                  <a:pt x="49" y="12"/>
                  <a:pt x="49" y="12"/>
                </a:cubicBezTo>
                <a:cubicBezTo>
                  <a:pt x="52" y="0"/>
                  <a:pt x="52" y="0"/>
                  <a:pt x="52" y="0"/>
                </a:cubicBezTo>
                <a:cubicBezTo>
                  <a:pt x="142" y="0"/>
                  <a:pt x="142" y="0"/>
                  <a:pt x="142" y="0"/>
                </a:cubicBezTo>
                <a:cubicBezTo>
                  <a:pt x="145" y="18"/>
                  <a:pt x="145" y="18"/>
                  <a:pt x="145" y="18"/>
                </a:cubicBezTo>
                <a:cubicBezTo>
                  <a:pt x="139" y="21"/>
                  <a:pt x="139" y="21"/>
                  <a:pt x="139" y="21"/>
                </a:cubicBezTo>
                <a:cubicBezTo>
                  <a:pt x="139" y="97"/>
                  <a:pt x="139" y="97"/>
                  <a:pt x="139" y="97"/>
                </a:cubicBezTo>
                <a:lnTo>
                  <a:pt x="151" y="115"/>
                </a:lnTo>
                <a:close/>
                <a:moveTo>
                  <a:pt x="55" y="73"/>
                </a:moveTo>
                <a:cubicBezTo>
                  <a:pt x="55" y="37"/>
                  <a:pt x="55" y="37"/>
                  <a:pt x="55" y="37"/>
                </a:cubicBezTo>
                <a:cubicBezTo>
                  <a:pt x="30" y="37"/>
                  <a:pt x="30" y="37"/>
                  <a:pt x="30" y="37"/>
                </a:cubicBezTo>
                <a:cubicBezTo>
                  <a:pt x="30" y="61"/>
                  <a:pt x="30" y="61"/>
                  <a:pt x="30" y="61"/>
                </a:cubicBezTo>
                <a:cubicBezTo>
                  <a:pt x="30" y="64"/>
                  <a:pt x="32" y="67"/>
                  <a:pt x="34" y="69"/>
                </a:cubicBezTo>
                <a:cubicBezTo>
                  <a:pt x="36" y="72"/>
                  <a:pt x="39" y="73"/>
                  <a:pt x="43" y="73"/>
                </a:cubicBezTo>
                <a:lnTo>
                  <a:pt x="55" y="73"/>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69" name="Freeform 370"/>
          <p:cNvSpPr>
            <a:spLocks noEditPoints="1"/>
          </p:cNvSpPr>
          <p:nvPr/>
        </p:nvSpPr>
        <p:spPr bwMode="auto">
          <a:xfrm>
            <a:off x="4833188" y="5808080"/>
            <a:ext cx="266393" cy="168577"/>
          </a:xfrm>
          <a:custGeom>
            <a:avLst/>
            <a:gdLst>
              <a:gd name="T0" fmla="*/ 0 w 194"/>
              <a:gd name="T1" fmla="*/ 0 h 122"/>
              <a:gd name="T2" fmla="*/ 56 w 194"/>
              <a:gd name="T3" fmla="*/ 0 h 122"/>
              <a:gd name="T4" fmla="*/ 71 w 194"/>
              <a:gd name="T5" fmla="*/ 2 h 122"/>
              <a:gd name="T6" fmla="*/ 83 w 194"/>
              <a:gd name="T7" fmla="*/ 6 h 122"/>
              <a:gd name="T8" fmla="*/ 91 w 194"/>
              <a:gd name="T9" fmla="*/ 15 h 122"/>
              <a:gd name="T10" fmla="*/ 94 w 194"/>
              <a:gd name="T11" fmla="*/ 30 h 122"/>
              <a:gd name="T12" fmla="*/ 78 w 194"/>
              <a:gd name="T13" fmla="*/ 55 h 122"/>
              <a:gd name="T14" fmla="*/ 94 w 194"/>
              <a:gd name="T15" fmla="*/ 65 h 122"/>
              <a:gd name="T16" fmla="*/ 100 w 194"/>
              <a:gd name="T17" fmla="*/ 85 h 122"/>
              <a:gd name="T18" fmla="*/ 98 w 194"/>
              <a:gd name="T19" fmla="*/ 98 h 122"/>
              <a:gd name="T20" fmla="*/ 91 w 194"/>
              <a:gd name="T21" fmla="*/ 107 h 122"/>
              <a:gd name="T22" fmla="*/ 82 w 194"/>
              <a:gd name="T23" fmla="*/ 114 h 122"/>
              <a:gd name="T24" fmla="*/ 71 w 194"/>
              <a:gd name="T25" fmla="*/ 118 h 122"/>
              <a:gd name="T26" fmla="*/ 58 w 194"/>
              <a:gd name="T27" fmla="*/ 119 h 122"/>
              <a:gd name="T28" fmla="*/ 0 w 194"/>
              <a:gd name="T29" fmla="*/ 119 h 122"/>
              <a:gd name="T30" fmla="*/ 0 w 194"/>
              <a:gd name="T31" fmla="*/ 0 h 122"/>
              <a:gd name="T32" fmla="*/ 26 w 194"/>
              <a:gd name="T33" fmla="*/ 48 h 122"/>
              <a:gd name="T34" fmla="*/ 53 w 194"/>
              <a:gd name="T35" fmla="*/ 48 h 122"/>
              <a:gd name="T36" fmla="*/ 65 w 194"/>
              <a:gd name="T37" fmla="*/ 45 h 122"/>
              <a:gd name="T38" fmla="*/ 69 w 194"/>
              <a:gd name="T39" fmla="*/ 34 h 122"/>
              <a:gd name="T40" fmla="*/ 51 w 194"/>
              <a:gd name="T41" fmla="*/ 21 h 122"/>
              <a:gd name="T42" fmla="*/ 26 w 194"/>
              <a:gd name="T43" fmla="*/ 21 h 122"/>
              <a:gd name="T44" fmla="*/ 26 w 194"/>
              <a:gd name="T45" fmla="*/ 48 h 122"/>
              <a:gd name="T46" fmla="*/ 26 w 194"/>
              <a:gd name="T47" fmla="*/ 99 h 122"/>
              <a:gd name="T48" fmla="*/ 54 w 194"/>
              <a:gd name="T49" fmla="*/ 99 h 122"/>
              <a:gd name="T50" fmla="*/ 74 w 194"/>
              <a:gd name="T51" fmla="*/ 83 h 122"/>
              <a:gd name="T52" fmla="*/ 55 w 194"/>
              <a:gd name="T53" fmla="*/ 66 h 122"/>
              <a:gd name="T54" fmla="*/ 26 w 194"/>
              <a:gd name="T55" fmla="*/ 66 h 122"/>
              <a:gd name="T56" fmla="*/ 26 w 194"/>
              <a:gd name="T57" fmla="*/ 99 h 122"/>
              <a:gd name="T58" fmla="*/ 153 w 194"/>
              <a:gd name="T59" fmla="*/ 104 h 122"/>
              <a:gd name="T60" fmla="*/ 164 w 194"/>
              <a:gd name="T61" fmla="*/ 101 h 122"/>
              <a:gd name="T62" fmla="*/ 171 w 194"/>
              <a:gd name="T63" fmla="*/ 93 h 122"/>
              <a:gd name="T64" fmla="*/ 192 w 194"/>
              <a:gd name="T65" fmla="*/ 93 h 122"/>
              <a:gd name="T66" fmla="*/ 152 w 194"/>
              <a:gd name="T67" fmla="*/ 122 h 122"/>
              <a:gd name="T68" fmla="*/ 120 w 194"/>
              <a:gd name="T69" fmla="*/ 109 h 122"/>
              <a:gd name="T70" fmla="*/ 108 w 194"/>
              <a:gd name="T71" fmla="*/ 76 h 122"/>
              <a:gd name="T72" fmla="*/ 120 w 194"/>
              <a:gd name="T73" fmla="*/ 44 h 122"/>
              <a:gd name="T74" fmla="*/ 152 w 194"/>
              <a:gd name="T75" fmla="*/ 31 h 122"/>
              <a:gd name="T76" fmla="*/ 175 w 194"/>
              <a:gd name="T77" fmla="*/ 37 h 122"/>
              <a:gd name="T78" fmla="*/ 189 w 194"/>
              <a:gd name="T79" fmla="*/ 54 h 122"/>
              <a:gd name="T80" fmla="*/ 194 w 194"/>
              <a:gd name="T81" fmla="*/ 77 h 122"/>
              <a:gd name="T82" fmla="*/ 194 w 194"/>
              <a:gd name="T83" fmla="*/ 82 h 122"/>
              <a:gd name="T84" fmla="*/ 131 w 194"/>
              <a:gd name="T85" fmla="*/ 82 h 122"/>
              <a:gd name="T86" fmla="*/ 137 w 194"/>
              <a:gd name="T87" fmla="*/ 98 h 122"/>
              <a:gd name="T88" fmla="*/ 153 w 194"/>
              <a:gd name="T89" fmla="*/ 104 h 122"/>
              <a:gd name="T90" fmla="*/ 175 w 194"/>
              <a:gd name="T91" fmla="*/ 8 h 122"/>
              <a:gd name="T92" fmla="*/ 127 w 194"/>
              <a:gd name="T93" fmla="*/ 8 h 122"/>
              <a:gd name="T94" fmla="*/ 127 w 194"/>
              <a:gd name="T95" fmla="*/ 20 h 122"/>
              <a:gd name="T96" fmla="*/ 175 w 194"/>
              <a:gd name="T97" fmla="*/ 20 h 122"/>
              <a:gd name="T98" fmla="*/ 175 w 194"/>
              <a:gd name="T99" fmla="*/ 8 h 122"/>
              <a:gd name="T100" fmla="*/ 151 w 194"/>
              <a:gd name="T101" fmla="*/ 49 h 122"/>
              <a:gd name="T102" fmla="*/ 137 w 194"/>
              <a:gd name="T103" fmla="*/ 53 h 122"/>
              <a:gd name="T104" fmla="*/ 131 w 194"/>
              <a:gd name="T105" fmla="*/ 67 h 122"/>
              <a:gd name="T106" fmla="*/ 170 w 194"/>
              <a:gd name="T107" fmla="*/ 67 h 122"/>
              <a:gd name="T108" fmla="*/ 151 w 194"/>
              <a:gd name="T109" fmla="*/ 4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22">
                <a:moveTo>
                  <a:pt x="0" y="0"/>
                </a:moveTo>
                <a:cubicBezTo>
                  <a:pt x="56" y="0"/>
                  <a:pt x="56" y="0"/>
                  <a:pt x="56" y="0"/>
                </a:cubicBezTo>
                <a:cubicBezTo>
                  <a:pt x="62" y="0"/>
                  <a:pt x="67" y="1"/>
                  <a:pt x="71" y="2"/>
                </a:cubicBezTo>
                <a:cubicBezTo>
                  <a:pt x="75" y="2"/>
                  <a:pt x="79" y="4"/>
                  <a:pt x="83" y="6"/>
                </a:cubicBezTo>
                <a:cubicBezTo>
                  <a:pt x="87" y="8"/>
                  <a:pt x="89" y="11"/>
                  <a:pt x="91" y="15"/>
                </a:cubicBezTo>
                <a:cubicBezTo>
                  <a:pt x="93" y="19"/>
                  <a:pt x="94" y="24"/>
                  <a:pt x="94" y="30"/>
                </a:cubicBezTo>
                <a:cubicBezTo>
                  <a:pt x="94" y="41"/>
                  <a:pt x="89" y="49"/>
                  <a:pt x="78" y="55"/>
                </a:cubicBezTo>
                <a:cubicBezTo>
                  <a:pt x="85" y="57"/>
                  <a:pt x="91" y="60"/>
                  <a:pt x="94" y="65"/>
                </a:cubicBezTo>
                <a:cubicBezTo>
                  <a:pt x="98" y="71"/>
                  <a:pt x="100" y="77"/>
                  <a:pt x="100" y="85"/>
                </a:cubicBezTo>
                <a:cubicBezTo>
                  <a:pt x="100" y="89"/>
                  <a:pt x="99" y="94"/>
                  <a:pt x="98" y="98"/>
                </a:cubicBezTo>
                <a:cubicBezTo>
                  <a:pt x="96" y="102"/>
                  <a:pt x="94" y="105"/>
                  <a:pt x="91" y="107"/>
                </a:cubicBezTo>
                <a:cubicBezTo>
                  <a:pt x="89" y="110"/>
                  <a:pt x="86" y="112"/>
                  <a:pt x="82" y="114"/>
                </a:cubicBezTo>
                <a:cubicBezTo>
                  <a:pt x="78" y="116"/>
                  <a:pt x="75" y="117"/>
                  <a:pt x="71" y="118"/>
                </a:cubicBezTo>
                <a:cubicBezTo>
                  <a:pt x="67" y="119"/>
                  <a:pt x="62" y="119"/>
                  <a:pt x="58" y="119"/>
                </a:cubicBezTo>
                <a:cubicBezTo>
                  <a:pt x="0" y="119"/>
                  <a:pt x="0" y="119"/>
                  <a:pt x="0" y="119"/>
                </a:cubicBezTo>
                <a:lnTo>
                  <a:pt x="0" y="0"/>
                </a:lnTo>
                <a:close/>
                <a:moveTo>
                  <a:pt x="26" y="48"/>
                </a:moveTo>
                <a:cubicBezTo>
                  <a:pt x="53" y="48"/>
                  <a:pt x="53" y="48"/>
                  <a:pt x="53" y="48"/>
                </a:cubicBezTo>
                <a:cubicBezTo>
                  <a:pt x="58" y="48"/>
                  <a:pt x="62" y="47"/>
                  <a:pt x="65" y="45"/>
                </a:cubicBezTo>
                <a:cubicBezTo>
                  <a:pt x="67" y="43"/>
                  <a:pt x="69" y="39"/>
                  <a:pt x="69" y="34"/>
                </a:cubicBezTo>
                <a:cubicBezTo>
                  <a:pt x="69" y="25"/>
                  <a:pt x="63" y="21"/>
                  <a:pt x="51" y="21"/>
                </a:cubicBezTo>
                <a:cubicBezTo>
                  <a:pt x="26" y="21"/>
                  <a:pt x="26" y="21"/>
                  <a:pt x="26" y="21"/>
                </a:cubicBezTo>
                <a:lnTo>
                  <a:pt x="26" y="48"/>
                </a:lnTo>
                <a:close/>
                <a:moveTo>
                  <a:pt x="26" y="99"/>
                </a:moveTo>
                <a:cubicBezTo>
                  <a:pt x="54" y="99"/>
                  <a:pt x="54" y="99"/>
                  <a:pt x="54" y="99"/>
                </a:cubicBezTo>
                <a:cubicBezTo>
                  <a:pt x="67" y="99"/>
                  <a:pt x="74" y="94"/>
                  <a:pt x="74" y="83"/>
                </a:cubicBezTo>
                <a:cubicBezTo>
                  <a:pt x="74" y="72"/>
                  <a:pt x="67" y="66"/>
                  <a:pt x="55" y="66"/>
                </a:cubicBezTo>
                <a:cubicBezTo>
                  <a:pt x="26" y="66"/>
                  <a:pt x="26" y="66"/>
                  <a:pt x="26" y="66"/>
                </a:cubicBezTo>
                <a:lnTo>
                  <a:pt x="26" y="99"/>
                </a:lnTo>
                <a:close/>
                <a:moveTo>
                  <a:pt x="153" y="104"/>
                </a:moveTo>
                <a:cubicBezTo>
                  <a:pt x="157" y="104"/>
                  <a:pt x="160" y="103"/>
                  <a:pt x="164" y="101"/>
                </a:cubicBezTo>
                <a:cubicBezTo>
                  <a:pt x="168" y="99"/>
                  <a:pt x="170" y="96"/>
                  <a:pt x="171" y="93"/>
                </a:cubicBezTo>
                <a:cubicBezTo>
                  <a:pt x="192" y="93"/>
                  <a:pt x="192" y="93"/>
                  <a:pt x="192" y="93"/>
                </a:cubicBezTo>
                <a:cubicBezTo>
                  <a:pt x="186" y="112"/>
                  <a:pt x="172" y="122"/>
                  <a:pt x="152" y="122"/>
                </a:cubicBezTo>
                <a:cubicBezTo>
                  <a:pt x="138" y="122"/>
                  <a:pt x="128" y="117"/>
                  <a:pt x="120" y="109"/>
                </a:cubicBezTo>
                <a:cubicBezTo>
                  <a:pt x="112" y="101"/>
                  <a:pt x="108" y="90"/>
                  <a:pt x="108" y="76"/>
                </a:cubicBezTo>
                <a:cubicBezTo>
                  <a:pt x="108" y="63"/>
                  <a:pt x="112" y="52"/>
                  <a:pt x="120" y="44"/>
                </a:cubicBezTo>
                <a:cubicBezTo>
                  <a:pt x="128" y="35"/>
                  <a:pt x="139" y="31"/>
                  <a:pt x="152" y="31"/>
                </a:cubicBezTo>
                <a:cubicBezTo>
                  <a:pt x="161" y="31"/>
                  <a:pt x="168" y="33"/>
                  <a:pt x="175" y="37"/>
                </a:cubicBezTo>
                <a:cubicBezTo>
                  <a:pt x="181" y="41"/>
                  <a:pt x="186" y="47"/>
                  <a:pt x="189" y="54"/>
                </a:cubicBezTo>
                <a:cubicBezTo>
                  <a:pt x="192" y="61"/>
                  <a:pt x="194" y="69"/>
                  <a:pt x="194" y="77"/>
                </a:cubicBezTo>
                <a:cubicBezTo>
                  <a:pt x="194" y="79"/>
                  <a:pt x="194" y="80"/>
                  <a:pt x="194" y="82"/>
                </a:cubicBezTo>
                <a:cubicBezTo>
                  <a:pt x="131" y="82"/>
                  <a:pt x="131" y="82"/>
                  <a:pt x="131" y="82"/>
                </a:cubicBezTo>
                <a:cubicBezTo>
                  <a:pt x="131" y="89"/>
                  <a:pt x="133" y="94"/>
                  <a:pt x="137" y="98"/>
                </a:cubicBezTo>
                <a:cubicBezTo>
                  <a:pt x="140" y="102"/>
                  <a:pt x="146" y="104"/>
                  <a:pt x="153" y="104"/>
                </a:cubicBezTo>
                <a:close/>
                <a:moveTo>
                  <a:pt x="175" y="8"/>
                </a:moveTo>
                <a:cubicBezTo>
                  <a:pt x="127" y="8"/>
                  <a:pt x="127" y="8"/>
                  <a:pt x="127" y="8"/>
                </a:cubicBezTo>
                <a:cubicBezTo>
                  <a:pt x="127" y="20"/>
                  <a:pt x="127" y="20"/>
                  <a:pt x="127" y="20"/>
                </a:cubicBezTo>
                <a:cubicBezTo>
                  <a:pt x="175" y="20"/>
                  <a:pt x="175" y="20"/>
                  <a:pt x="175" y="20"/>
                </a:cubicBezTo>
                <a:lnTo>
                  <a:pt x="175" y="8"/>
                </a:lnTo>
                <a:close/>
                <a:moveTo>
                  <a:pt x="151" y="49"/>
                </a:moveTo>
                <a:cubicBezTo>
                  <a:pt x="145" y="49"/>
                  <a:pt x="141" y="50"/>
                  <a:pt x="137" y="53"/>
                </a:cubicBezTo>
                <a:cubicBezTo>
                  <a:pt x="134" y="57"/>
                  <a:pt x="132" y="61"/>
                  <a:pt x="131" y="67"/>
                </a:cubicBezTo>
                <a:cubicBezTo>
                  <a:pt x="170" y="67"/>
                  <a:pt x="170" y="67"/>
                  <a:pt x="170" y="67"/>
                </a:cubicBezTo>
                <a:cubicBezTo>
                  <a:pt x="169" y="55"/>
                  <a:pt x="163" y="49"/>
                  <a:pt x="151" y="4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0" name="Freeform 371"/>
          <p:cNvSpPr>
            <a:spLocks noEditPoints="1"/>
          </p:cNvSpPr>
          <p:nvPr/>
        </p:nvSpPr>
        <p:spPr bwMode="auto">
          <a:xfrm>
            <a:off x="5226535" y="5774781"/>
            <a:ext cx="216445" cy="235176"/>
          </a:xfrm>
          <a:custGeom>
            <a:avLst/>
            <a:gdLst>
              <a:gd name="T0" fmla="*/ 157 w 157"/>
              <a:gd name="T1" fmla="*/ 133 h 170"/>
              <a:gd name="T2" fmla="*/ 153 w 157"/>
              <a:gd name="T3" fmla="*/ 142 h 170"/>
              <a:gd name="T4" fmla="*/ 145 w 157"/>
              <a:gd name="T5" fmla="*/ 145 h 170"/>
              <a:gd name="T6" fmla="*/ 102 w 157"/>
              <a:gd name="T7" fmla="*/ 145 h 170"/>
              <a:gd name="T8" fmla="*/ 95 w 157"/>
              <a:gd name="T9" fmla="*/ 163 h 170"/>
              <a:gd name="T10" fmla="*/ 78 w 157"/>
              <a:gd name="T11" fmla="*/ 170 h 170"/>
              <a:gd name="T12" fmla="*/ 61 w 157"/>
              <a:gd name="T13" fmla="*/ 163 h 170"/>
              <a:gd name="T14" fmla="*/ 54 w 157"/>
              <a:gd name="T15" fmla="*/ 145 h 170"/>
              <a:gd name="T16" fmla="*/ 12 w 157"/>
              <a:gd name="T17" fmla="*/ 145 h 170"/>
              <a:gd name="T18" fmla="*/ 3 w 157"/>
              <a:gd name="T19" fmla="*/ 142 h 170"/>
              <a:gd name="T20" fmla="*/ 0 w 157"/>
              <a:gd name="T21" fmla="*/ 133 h 170"/>
              <a:gd name="T22" fmla="*/ 8 w 157"/>
              <a:gd name="T23" fmla="*/ 125 h 170"/>
              <a:gd name="T24" fmla="*/ 16 w 157"/>
              <a:gd name="T25" fmla="*/ 114 h 170"/>
              <a:gd name="T26" fmla="*/ 23 w 157"/>
              <a:gd name="T27" fmla="*/ 99 h 170"/>
              <a:gd name="T28" fmla="*/ 28 w 157"/>
              <a:gd name="T29" fmla="*/ 79 h 170"/>
              <a:gd name="T30" fmla="*/ 30 w 157"/>
              <a:gd name="T31" fmla="*/ 55 h 170"/>
              <a:gd name="T32" fmla="*/ 41 w 157"/>
              <a:gd name="T33" fmla="*/ 28 h 170"/>
              <a:gd name="T34" fmla="*/ 70 w 157"/>
              <a:gd name="T35" fmla="*/ 13 h 170"/>
              <a:gd name="T36" fmla="*/ 69 w 157"/>
              <a:gd name="T37" fmla="*/ 9 h 170"/>
              <a:gd name="T38" fmla="*/ 72 w 157"/>
              <a:gd name="T39" fmla="*/ 3 h 170"/>
              <a:gd name="T40" fmla="*/ 78 w 157"/>
              <a:gd name="T41" fmla="*/ 0 h 170"/>
              <a:gd name="T42" fmla="*/ 85 w 157"/>
              <a:gd name="T43" fmla="*/ 3 h 170"/>
              <a:gd name="T44" fmla="*/ 87 w 157"/>
              <a:gd name="T45" fmla="*/ 9 h 170"/>
              <a:gd name="T46" fmla="*/ 87 w 157"/>
              <a:gd name="T47" fmla="*/ 13 h 170"/>
              <a:gd name="T48" fmla="*/ 116 w 157"/>
              <a:gd name="T49" fmla="*/ 28 h 170"/>
              <a:gd name="T50" fmla="*/ 127 w 157"/>
              <a:gd name="T51" fmla="*/ 55 h 170"/>
              <a:gd name="T52" fmla="*/ 128 w 157"/>
              <a:gd name="T53" fmla="*/ 79 h 170"/>
              <a:gd name="T54" fmla="*/ 133 w 157"/>
              <a:gd name="T55" fmla="*/ 99 h 170"/>
              <a:gd name="T56" fmla="*/ 140 w 157"/>
              <a:gd name="T57" fmla="*/ 114 h 170"/>
              <a:gd name="T58" fmla="*/ 148 w 157"/>
              <a:gd name="T59" fmla="*/ 125 h 170"/>
              <a:gd name="T60" fmla="*/ 157 w 157"/>
              <a:gd name="T61" fmla="*/ 133 h 170"/>
              <a:gd name="T62" fmla="*/ 80 w 157"/>
              <a:gd name="T63" fmla="*/ 161 h 170"/>
              <a:gd name="T64" fmla="*/ 78 w 157"/>
              <a:gd name="T65" fmla="*/ 159 h 170"/>
              <a:gd name="T66" fmla="*/ 69 w 157"/>
              <a:gd name="T67" fmla="*/ 155 h 170"/>
              <a:gd name="T68" fmla="*/ 65 w 157"/>
              <a:gd name="T69" fmla="*/ 145 h 170"/>
              <a:gd name="T70" fmla="*/ 63 w 157"/>
              <a:gd name="T71" fmla="*/ 144 h 170"/>
              <a:gd name="T72" fmla="*/ 62 w 157"/>
              <a:gd name="T73" fmla="*/ 145 h 170"/>
              <a:gd name="T74" fmla="*/ 66 w 157"/>
              <a:gd name="T75" fmla="*/ 157 h 170"/>
              <a:gd name="T76" fmla="*/ 78 w 157"/>
              <a:gd name="T77" fmla="*/ 162 h 170"/>
              <a:gd name="T78" fmla="*/ 80 w 157"/>
              <a:gd name="T79"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70">
                <a:moveTo>
                  <a:pt x="157" y="133"/>
                </a:moveTo>
                <a:cubicBezTo>
                  <a:pt x="157" y="137"/>
                  <a:pt x="156" y="139"/>
                  <a:pt x="153" y="142"/>
                </a:cubicBezTo>
                <a:cubicBezTo>
                  <a:pt x="151" y="144"/>
                  <a:pt x="148" y="145"/>
                  <a:pt x="145" y="145"/>
                </a:cubicBezTo>
                <a:cubicBezTo>
                  <a:pt x="102" y="145"/>
                  <a:pt x="102" y="145"/>
                  <a:pt x="102" y="145"/>
                </a:cubicBezTo>
                <a:cubicBezTo>
                  <a:pt x="102" y="152"/>
                  <a:pt x="100" y="158"/>
                  <a:pt x="95" y="163"/>
                </a:cubicBezTo>
                <a:cubicBezTo>
                  <a:pt x="91" y="167"/>
                  <a:pt x="85" y="170"/>
                  <a:pt x="78" y="170"/>
                </a:cubicBezTo>
                <a:cubicBezTo>
                  <a:pt x="72" y="170"/>
                  <a:pt x="66" y="167"/>
                  <a:pt x="61" y="163"/>
                </a:cubicBezTo>
                <a:cubicBezTo>
                  <a:pt x="56" y="158"/>
                  <a:pt x="54" y="152"/>
                  <a:pt x="54" y="145"/>
                </a:cubicBezTo>
                <a:cubicBezTo>
                  <a:pt x="12" y="145"/>
                  <a:pt x="12" y="145"/>
                  <a:pt x="12" y="145"/>
                </a:cubicBezTo>
                <a:cubicBezTo>
                  <a:pt x="8" y="145"/>
                  <a:pt x="6" y="144"/>
                  <a:pt x="3" y="142"/>
                </a:cubicBezTo>
                <a:cubicBezTo>
                  <a:pt x="1" y="139"/>
                  <a:pt x="0" y="137"/>
                  <a:pt x="0" y="133"/>
                </a:cubicBezTo>
                <a:cubicBezTo>
                  <a:pt x="3" y="131"/>
                  <a:pt x="6" y="128"/>
                  <a:pt x="8" y="125"/>
                </a:cubicBezTo>
                <a:cubicBezTo>
                  <a:pt x="11" y="122"/>
                  <a:pt x="13" y="118"/>
                  <a:pt x="16" y="114"/>
                </a:cubicBezTo>
                <a:cubicBezTo>
                  <a:pt x="19" y="109"/>
                  <a:pt x="21" y="104"/>
                  <a:pt x="23" y="99"/>
                </a:cubicBezTo>
                <a:cubicBezTo>
                  <a:pt x="25" y="93"/>
                  <a:pt x="27" y="87"/>
                  <a:pt x="28" y="79"/>
                </a:cubicBezTo>
                <a:cubicBezTo>
                  <a:pt x="29" y="72"/>
                  <a:pt x="30" y="63"/>
                  <a:pt x="30" y="55"/>
                </a:cubicBezTo>
                <a:cubicBezTo>
                  <a:pt x="30" y="45"/>
                  <a:pt x="34" y="36"/>
                  <a:pt x="41" y="28"/>
                </a:cubicBezTo>
                <a:cubicBezTo>
                  <a:pt x="48" y="20"/>
                  <a:pt x="58" y="15"/>
                  <a:pt x="70" y="13"/>
                </a:cubicBezTo>
                <a:cubicBezTo>
                  <a:pt x="69" y="12"/>
                  <a:pt x="69" y="11"/>
                  <a:pt x="69" y="9"/>
                </a:cubicBezTo>
                <a:cubicBezTo>
                  <a:pt x="69" y="7"/>
                  <a:pt x="70" y="5"/>
                  <a:pt x="72" y="3"/>
                </a:cubicBezTo>
                <a:cubicBezTo>
                  <a:pt x="74" y="1"/>
                  <a:pt x="76" y="0"/>
                  <a:pt x="78" y="0"/>
                </a:cubicBezTo>
                <a:cubicBezTo>
                  <a:pt x="81" y="0"/>
                  <a:pt x="83" y="1"/>
                  <a:pt x="85" y="3"/>
                </a:cubicBezTo>
                <a:cubicBezTo>
                  <a:pt x="86" y="5"/>
                  <a:pt x="87" y="7"/>
                  <a:pt x="87" y="9"/>
                </a:cubicBezTo>
                <a:cubicBezTo>
                  <a:pt x="87" y="11"/>
                  <a:pt x="87" y="12"/>
                  <a:pt x="87" y="13"/>
                </a:cubicBezTo>
                <a:cubicBezTo>
                  <a:pt x="99" y="15"/>
                  <a:pt x="108" y="20"/>
                  <a:pt x="116" y="28"/>
                </a:cubicBezTo>
                <a:cubicBezTo>
                  <a:pt x="123" y="36"/>
                  <a:pt x="127" y="45"/>
                  <a:pt x="127" y="55"/>
                </a:cubicBezTo>
                <a:cubicBezTo>
                  <a:pt x="127" y="63"/>
                  <a:pt x="127" y="72"/>
                  <a:pt x="128" y="79"/>
                </a:cubicBezTo>
                <a:cubicBezTo>
                  <a:pt x="130" y="87"/>
                  <a:pt x="131" y="93"/>
                  <a:pt x="133" y="99"/>
                </a:cubicBezTo>
                <a:cubicBezTo>
                  <a:pt x="135" y="104"/>
                  <a:pt x="137" y="109"/>
                  <a:pt x="140" y="114"/>
                </a:cubicBezTo>
                <a:cubicBezTo>
                  <a:pt x="143" y="118"/>
                  <a:pt x="146" y="122"/>
                  <a:pt x="148" y="125"/>
                </a:cubicBezTo>
                <a:cubicBezTo>
                  <a:pt x="151" y="128"/>
                  <a:pt x="154" y="131"/>
                  <a:pt x="157" y="133"/>
                </a:cubicBezTo>
                <a:close/>
                <a:moveTo>
                  <a:pt x="80" y="161"/>
                </a:moveTo>
                <a:cubicBezTo>
                  <a:pt x="80" y="160"/>
                  <a:pt x="79" y="159"/>
                  <a:pt x="78" y="159"/>
                </a:cubicBezTo>
                <a:cubicBezTo>
                  <a:pt x="75" y="159"/>
                  <a:pt x="71" y="158"/>
                  <a:pt x="69" y="155"/>
                </a:cubicBezTo>
                <a:cubicBezTo>
                  <a:pt x="66" y="152"/>
                  <a:pt x="65" y="149"/>
                  <a:pt x="65" y="145"/>
                </a:cubicBezTo>
                <a:cubicBezTo>
                  <a:pt x="65" y="144"/>
                  <a:pt x="64" y="144"/>
                  <a:pt x="63" y="144"/>
                </a:cubicBezTo>
                <a:cubicBezTo>
                  <a:pt x="62" y="144"/>
                  <a:pt x="62" y="144"/>
                  <a:pt x="62" y="145"/>
                </a:cubicBezTo>
                <a:cubicBezTo>
                  <a:pt x="62" y="150"/>
                  <a:pt x="63" y="154"/>
                  <a:pt x="66" y="157"/>
                </a:cubicBezTo>
                <a:cubicBezTo>
                  <a:pt x="70" y="160"/>
                  <a:pt x="74" y="162"/>
                  <a:pt x="78" y="162"/>
                </a:cubicBezTo>
                <a:cubicBezTo>
                  <a:pt x="79" y="162"/>
                  <a:pt x="80" y="162"/>
                  <a:pt x="80" y="1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1" name="Freeform 372"/>
          <p:cNvSpPr>
            <a:spLocks noEditPoints="1"/>
          </p:cNvSpPr>
          <p:nvPr/>
        </p:nvSpPr>
        <p:spPr bwMode="auto">
          <a:xfrm>
            <a:off x="5576177" y="5774781"/>
            <a:ext cx="216445" cy="235176"/>
          </a:xfrm>
          <a:custGeom>
            <a:avLst/>
            <a:gdLst>
              <a:gd name="T0" fmla="*/ 157 w 157"/>
              <a:gd name="T1" fmla="*/ 133 h 170"/>
              <a:gd name="T2" fmla="*/ 153 w 157"/>
              <a:gd name="T3" fmla="*/ 142 h 170"/>
              <a:gd name="T4" fmla="*/ 145 w 157"/>
              <a:gd name="T5" fmla="*/ 145 h 170"/>
              <a:gd name="T6" fmla="*/ 103 w 157"/>
              <a:gd name="T7" fmla="*/ 145 h 170"/>
              <a:gd name="T8" fmla="*/ 96 w 157"/>
              <a:gd name="T9" fmla="*/ 163 h 170"/>
              <a:gd name="T10" fmla="*/ 78 w 157"/>
              <a:gd name="T11" fmla="*/ 170 h 170"/>
              <a:gd name="T12" fmla="*/ 61 w 157"/>
              <a:gd name="T13" fmla="*/ 163 h 170"/>
              <a:gd name="T14" fmla="*/ 54 w 157"/>
              <a:gd name="T15" fmla="*/ 145 h 170"/>
              <a:gd name="T16" fmla="*/ 12 w 157"/>
              <a:gd name="T17" fmla="*/ 145 h 170"/>
              <a:gd name="T18" fmla="*/ 3 w 157"/>
              <a:gd name="T19" fmla="*/ 142 h 170"/>
              <a:gd name="T20" fmla="*/ 0 w 157"/>
              <a:gd name="T21" fmla="*/ 133 h 170"/>
              <a:gd name="T22" fmla="*/ 8 w 157"/>
              <a:gd name="T23" fmla="*/ 125 h 170"/>
              <a:gd name="T24" fmla="*/ 16 w 157"/>
              <a:gd name="T25" fmla="*/ 114 h 170"/>
              <a:gd name="T26" fmla="*/ 23 w 157"/>
              <a:gd name="T27" fmla="*/ 99 h 170"/>
              <a:gd name="T28" fmla="*/ 28 w 157"/>
              <a:gd name="T29" fmla="*/ 79 h 170"/>
              <a:gd name="T30" fmla="*/ 30 w 157"/>
              <a:gd name="T31" fmla="*/ 55 h 170"/>
              <a:gd name="T32" fmla="*/ 41 w 157"/>
              <a:gd name="T33" fmla="*/ 28 h 170"/>
              <a:gd name="T34" fmla="*/ 70 w 157"/>
              <a:gd name="T35" fmla="*/ 13 h 170"/>
              <a:gd name="T36" fmla="*/ 69 w 157"/>
              <a:gd name="T37" fmla="*/ 9 h 170"/>
              <a:gd name="T38" fmla="*/ 72 w 157"/>
              <a:gd name="T39" fmla="*/ 3 h 170"/>
              <a:gd name="T40" fmla="*/ 78 w 157"/>
              <a:gd name="T41" fmla="*/ 0 h 170"/>
              <a:gd name="T42" fmla="*/ 85 w 157"/>
              <a:gd name="T43" fmla="*/ 3 h 170"/>
              <a:gd name="T44" fmla="*/ 87 w 157"/>
              <a:gd name="T45" fmla="*/ 9 h 170"/>
              <a:gd name="T46" fmla="*/ 87 w 157"/>
              <a:gd name="T47" fmla="*/ 13 h 170"/>
              <a:gd name="T48" fmla="*/ 116 w 157"/>
              <a:gd name="T49" fmla="*/ 28 h 170"/>
              <a:gd name="T50" fmla="*/ 127 w 157"/>
              <a:gd name="T51" fmla="*/ 55 h 170"/>
              <a:gd name="T52" fmla="*/ 129 w 157"/>
              <a:gd name="T53" fmla="*/ 79 h 170"/>
              <a:gd name="T54" fmla="*/ 133 w 157"/>
              <a:gd name="T55" fmla="*/ 99 h 170"/>
              <a:gd name="T56" fmla="*/ 140 w 157"/>
              <a:gd name="T57" fmla="*/ 114 h 170"/>
              <a:gd name="T58" fmla="*/ 148 w 157"/>
              <a:gd name="T59" fmla="*/ 125 h 170"/>
              <a:gd name="T60" fmla="*/ 157 w 157"/>
              <a:gd name="T61" fmla="*/ 133 h 170"/>
              <a:gd name="T62" fmla="*/ 17 w 157"/>
              <a:gd name="T63" fmla="*/ 133 h 170"/>
              <a:gd name="T64" fmla="*/ 140 w 157"/>
              <a:gd name="T65" fmla="*/ 133 h 170"/>
              <a:gd name="T66" fmla="*/ 115 w 157"/>
              <a:gd name="T67" fmla="*/ 55 h 170"/>
              <a:gd name="T68" fmla="*/ 112 w 157"/>
              <a:gd name="T69" fmla="*/ 45 h 170"/>
              <a:gd name="T70" fmla="*/ 106 w 157"/>
              <a:gd name="T71" fmla="*/ 35 h 170"/>
              <a:gd name="T72" fmla="*/ 94 w 157"/>
              <a:gd name="T73" fmla="*/ 27 h 170"/>
              <a:gd name="T74" fmla="*/ 78 w 157"/>
              <a:gd name="T75" fmla="*/ 24 h 170"/>
              <a:gd name="T76" fmla="*/ 62 w 157"/>
              <a:gd name="T77" fmla="*/ 27 h 170"/>
              <a:gd name="T78" fmla="*/ 51 w 157"/>
              <a:gd name="T79" fmla="*/ 35 h 170"/>
              <a:gd name="T80" fmla="*/ 44 w 157"/>
              <a:gd name="T81" fmla="*/ 45 h 170"/>
              <a:gd name="T82" fmla="*/ 42 w 157"/>
              <a:gd name="T83" fmla="*/ 55 h 170"/>
              <a:gd name="T84" fmla="*/ 17 w 157"/>
              <a:gd name="T85" fmla="*/ 133 h 170"/>
              <a:gd name="T86" fmla="*/ 80 w 157"/>
              <a:gd name="T87" fmla="*/ 161 h 170"/>
              <a:gd name="T88" fmla="*/ 78 w 157"/>
              <a:gd name="T89" fmla="*/ 159 h 170"/>
              <a:gd name="T90" fmla="*/ 69 w 157"/>
              <a:gd name="T91" fmla="*/ 155 h 170"/>
              <a:gd name="T92" fmla="*/ 65 w 157"/>
              <a:gd name="T93" fmla="*/ 145 h 170"/>
              <a:gd name="T94" fmla="*/ 63 w 157"/>
              <a:gd name="T95" fmla="*/ 144 h 170"/>
              <a:gd name="T96" fmla="*/ 62 w 157"/>
              <a:gd name="T97" fmla="*/ 145 h 170"/>
              <a:gd name="T98" fmla="*/ 67 w 157"/>
              <a:gd name="T99" fmla="*/ 157 h 170"/>
              <a:gd name="T100" fmla="*/ 78 w 157"/>
              <a:gd name="T101" fmla="*/ 162 h 170"/>
              <a:gd name="T102" fmla="*/ 80 w 157"/>
              <a:gd name="T10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170">
                <a:moveTo>
                  <a:pt x="157" y="133"/>
                </a:moveTo>
                <a:cubicBezTo>
                  <a:pt x="157" y="137"/>
                  <a:pt x="156" y="139"/>
                  <a:pt x="153" y="142"/>
                </a:cubicBezTo>
                <a:cubicBezTo>
                  <a:pt x="151" y="144"/>
                  <a:pt x="148" y="145"/>
                  <a:pt x="145" y="145"/>
                </a:cubicBezTo>
                <a:cubicBezTo>
                  <a:pt x="103" y="145"/>
                  <a:pt x="103" y="145"/>
                  <a:pt x="103" y="145"/>
                </a:cubicBezTo>
                <a:cubicBezTo>
                  <a:pt x="103" y="152"/>
                  <a:pt x="100" y="158"/>
                  <a:pt x="96" y="163"/>
                </a:cubicBezTo>
                <a:cubicBezTo>
                  <a:pt x="91" y="167"/>
                  <a:pt x="85" y="170"/>
                  <a:pt x="78" y="170"/>
                </a:cubicBezTo>
                <a:cubicBezTo>
                  <a:pt x="72" y="170"/>
                  <a:pt x="66" y="167"/>
                  <a:pt x="61" y="163"/>
                </a:cubicBezTo>
                <a:cubicBezTo>
                  <a:pt x="57" y="158"/>
                  <a:pt x="54" y="152"/>
                  <a:pt x="54" y="145"/>
                </a:cubicBezTo>
                <a:cubicBezTo>
                  <a:pt x="12" y="145"/>
                  <a:pt x="12" y="145"/>
                  <a:pt x="12" y="145"/>
                </a:cubicBezTo>
                <a:cubicBezTo>
                  <a:pt x="9" y="145"/>
                  <a:pt x="6" y="144"/>
                  <a:pt x="3" y="142"/>
                </a:cubicBezTo>
                <a:cubicBezTo>
                  <a:pt x="1" y="139"/>
                  <a:pt x="0" y="137"/>
                  <a:pt x="0" y="133"/>
                </a:cubicBezTo>
                <a:cubicBezTo>
                  <a:pt x="3" y="131"/>
                  <a:pt x="6" y="128"/>
                  <a:pt x="8" y="125"/>
                </a:cubicBezTo>
                <a:cubicBezTo>
                  <a:pt x="11" y="122"/>
                  <a:pt x="14" y="118"/>
                  <a:pt x="16" y="114"/>
                </a:cubicBezTo>
                <a:cubicBezTo>
                  <a:pt x="19" y="109"/>
                  <a:pt x="21" y="104"/>
                  <a:pt x="23" y="99"/>
                </a:cubicBezTo>
                <a:cubicBezTo>
                  <a:pt x="25" y="93"/>
                  <a:pt x="27" y="87"/>
                  <a:pt x="28" y="79"/>
                </a:cubicBezTo>
                <a:cubicBezTo>
                  <a:pt x="29" y="72"/>
                  <a:pt x="30" y="63"/>
                  <a:pt x="30" y="55"/>
                </a:cubicBezTo>
                <a:cubicBezTo>
                  <a:pt x="30" y="45"/>
                  <a:pt x="34" y="36"/>
                  <a:pt x="41" y="28"/>
                </a:cubicBezTo>
                <a:cubicBezTo>
                  <a:pt x="48" y="20"/>
                  <a:pt x="58" y="15"/>
                  <a:pt x="70" y="13"/>
                </a:cubicBezTo>
                <a:cubicBezTo>
                  <a:pt x="70" y="12"/>
                  <a:pt x="69" y="11"/>
                  <a:pt x="69" y="9"/>
                </a:cubicBezTo>
                <a:cubicBezTo>
                  <a:pt x="69" y="7"/>
                  <a:pt x="70" y="5"/>
                  <a:pt x="72" y="3"/>
                </a:cubicBezTo>
                <a:cubicBezTo>
                  <a:pt x="74" y="1"/>
                  <a:pt x="76" y="0"/>
                  <a:pt x="78" y="0"/>
                </a:cubicBezTo>
                <a:cubicBezTo>
                  <a:pt x="81" y="0"/>
                  <a:pt x="83" y="1"/>
                  <a:pt x="85" y="3"/>
                </a:cubicBezTo>
                <a:cubicBezTo>
                  <a:pt x="87" y="5"/>
                  <a:pt x="87" y="7"/>
                  <a:pt x="87" y="9"/>
                </a:cubicBezTo>
                <a:cubicBezTo>
                  <a:pt x="87" y="11"/>
                  <a:pt x="87" y="12"/>
                  <a:pt x="87" y="13"/>
                </a:cubicBezTo>
                <a:cubicBezTo>
                  <a:pt x="99" y="15"/>
                  <a:pt x="108" y="20"/>
                  <a:pt x="116" y="28"/>
                </a:cubicBezTo>
                <a:cubicBezTo>
                  <a:pt x="123" y="36"/>
                  <a:pt x="127" y="45"/>
                  <a:pt x="127" y="55"/>
                </a:cubicBezTo>
                <a:cubicBezTo>
                  <a:pt x="127" y="63"/>
                  <a:pt x="127" y="72"/>
                  <a:pt x="129" y="79"/>
                </a:cubicBezTo>
                <a:cubicBezTo>
                  <a:pt x="130" y="87"/>
                  <a:pt x="131" y="93"/>
                  <a:pt x="133" y="99"/>
                </a:cubicBezTo>
                <a:cubicBezTo>
                  <a:pt x="135" y="104"/>
                  <a:pt x="138" y="109"/>
                  <a:pt x="140" y="114"/>
                </a:cubicBezTo>
                <a:cubicBezTo>
                  <a:pt x="143" y="118"/>
                  <a:pt x="146" y="122"/>
                  <a:pt x="148" y="125"/>
                </a:cubicBezTo>
                <a:cubicBezTo>
                  <a:pt x="151" y="128"/>
                  <a:pt x="154" y="131"/>
                  <a:pt x="157" y="133"/>
                </a:cubicBezTo>
                <a:close/>
                <a:moveTo>
                  <a:pt x="17" y="133"/>
                </a:moveTo>
                <a:cubicBezTo>
                  <a:pt x="140" y="133"/>
                  <a:pt x="140" y="133"/>
                  <a:pt x="140" y="133"/>
                </a:cubicBezTo>
                <a:cubicBezTo>
                  <a:pt x="123" y="114"/>
                  <a:pt x="115" y="88"/>
                  <a:pt x="115" y="55"/>
                </a:cubicBezTo>
                <a:cubicBezTo>
                  <a:pt x="115" y="51"/>
                  <a:pt x="114" y="48"/>
                  <a:pt x="112" y="45"/>
                </a:cubicBezTo>
                <a:cubicBezTo>
                  <a:pt x="111" y="41"/>
                  <a:pt x="109" y="38"/>
                  <a:pt x="106" y="35"/>
                </a:cubicBezTo>
                <a:cubicBezTo>
                  <a:pt x="103" y="32"/>
                  <a:pt x="99" y="29"/>
                  <a:pt x="94" y="27"/>
                </a:cubicBezTo>
                <a:cubicBezTo>
                  <a:pt x="90" y="25"/>
                  <a:pt x="84" y="24"/>
                  <a:pt x="78" y="24"/>
                </a:cubicBezTo>
                <a:cubicBezTo>
                  <a:pt x="73" y="24"/>
                  <a:pt x="67" y="25"/>
                  <a:pt x="62" y="27"/>
                </a:cubicBezTo>
                <a:cubicBezTo>
                  <a:pt x="58" y="29"/>
                  <a:pt x="54" y="32"/>
                  <a:pt x="51" y="35"/>
                </a:cubicBezTo>
                <a:cubicBezTo>
                  <a:pt x="48" y="38"/>
                  <a:pt x="46" y="41"/>
                  <a:pt x="44" y="45"/>
                </a:cubicBezTo>
                <a:cubicBezTo>
                  <a:pt x="43" y="48"/>
                  <a:pt x="42" y="51"/>
                  <a:pt x="42" y="55"/>
                </a:cubicBezTo>
                <a:cubicBezTo>
                  <a:pt x="42" y="88"/>
                  <a:pt x="34" y="114"/>
                  <a:pt x="17" y="133"/>
                </a:cubicBezTo>
                <a:close/>
                <a:moveTo>
                  <a:pt x="80" y="161"/>
                </a:moveTo>
                <a:cubicBezTo>
                  <a:pt x="80" y="160"/>
                  <a:pt x="79" y="159"/>
                  <a:pt x="78" y="159"/>
                </a:cubicBezTo>
                <a:cubicBezTo>
                  <a:pt x="75" y="159"/>
                  <a:pt x="71" y="158"/>
                  <a:pt x="69" y="155"/>
                </a:cubicBezTo>
                <a:cubicBezTo>
                  <a:pt x="66" y="152"/>
                  <a:pt x="65" y="149"/>
                  <a:pt x="65" y="145"/>
                </a:cubicBezTo>
                <a:cubicBezTo>
                  <a:pt x="65" y="144"/>
                  <a:pt x="64" y="144"/>
                  <a:pt x="63" y="144"/>
                </a:cubicBezTo>
                <a:cubicBezTo>
                  <a:pt x="62" y="144"/>
                  <a:pt x="62" y="144"/>
                  <a:pt x="62" y="145"/>
                </a:cubicBezTo>
                <a:cubicBezTo>
                  <a:pt x="62" y="150"/>
                  <a:pt x="63" y="154"/>
                  <a:pt x="67" y="157"/>
                </a:cubicBezTo>
                <a:cubicBezTo>
                  <a:pt x="70" y="160"/>
                  <a:pt x="74" y="162"/>
                  <a:pt x="78" y="162"/>
                </a:cubicBezTo>
                <a:cubicBezTo>
                  <a:pt x="79" y="162"/>
                  <a:pt x="80" y="162"/>
                  <a:pt x="80" y="16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2" name="Freeform 373"/>
          <p:cNvSpPr>
            <a:spLocks noEditPoints="1"/>
          </p:cNvSpPr>
          <p:nvPr/>
        </p:nvSpPr>
        <p:spPr bwMode="auto">
          <a:xfrm>
            <a:off x="5917494" y="5783105"/>
            <a:ext cx="185228" cy="214364"/>
          </a:xfrm>
          <a:custGeom>
            <a:avLst/>
            <a:gdLst>
              <a:gd name="T0" fmla="*/ 122 w 133"/>
              <a:gd name="T1" fmla="*/ 90 h 155"/>
              <a:gd name="T2" fmla="*/ 115 w 133"/>
              <a:gd name="T3" fmla="*/ 99 h 155"/>
              <a:gd name="T4" fmla="*/ 52 w 133"/>
              <a:gd name="T5" fmla="*/ 110 h 155"/>
              <a:gd name="T6" fmla="*/ 13 w 133"/>
              <a:gd name="T7" fmla="*/ 95 h 155"/>
              <a:gd name="T8" fmla="*/ 10 w 133"/>
              <a:gd name="T9" fmla="*/ 88 h 155"/>
              <a:gd name="T10" fmla="*/ 9 w 133"/>
              <a:gd name="T11" fmla="*/ 81 h 155"/>
              <a:gd name="T12" fmla="*/ 4 w 133"/>
              <a:gd name="T13" fmla="*/ 52 h 155"/>
              <a:gd name="T14" fmla="*/ 0 w 133"/>
              <a:gd name="T15" fmla="*/ 23 h 155"/>
              <a:gd name="T16" fmla="*/ 4 w 133"/>
              <a:gd name="T17" fmla="*/ 15 h 155"/>
              <a:gd name="T18" fmla="*/ 13 w 133"/>
              <a:gd name="T19" fmla="*/ 10 h 155"/>
              <a:gd name="T20" fmla="*/ 47 w 133"/>
              <a:gd name="T21" fmla="*/ 2 h 155"/>
              <a:gd name="T22" fmla="*/ 131 w 133"/>
              <a:gd name="T23" fmla="*/ 18 h 155"/>
              <a:gd name="T24" fmla="*/ 132 w 133"/>
              <a:gd name="T25" fmla="*/ 28 h 155"/>
              <a:gd name="T26" fmla="*/ 114 w 133"/>
              <a:gd name="T27" fmla="*/ 126 h 155"/>
              <a:gd name="T28" fmla="*/ 110 w 133"/>
              <a:gd name="T29" fmla="*/ 141 h 155"/>
              <a:gd name="T30" fmla="*/ 86 w 133"/>
              <a:gd name="T31" fmla="*/ 153 h 155"/>
              <a:gd name="T32" fmla="*/ 48 w 133"/>
              <a:gd name="T33" fmla="*/ 153 h 155"/>
              <a:gd name="T34" fmla="*/ 33 w 133"/>
              <a:gd name="T35" fmla="*/ 149 h 155"/>
              <a:gd name="T36" fmla="*/ 22 w 133"/>
              <a:gd name="T37" fmla="*/ 139 h 155"/>
              <a:gd name="T38" fmla="*/ 17 w 133"/>
              <a:gd name="T39" fmla="*/ 110 h 155"/>
              <a:gd name="T40" fmla="*/ 66 w 133"/>
              <a:gd name="T41" fmla="*/ 123 h 155"/>
              <a:gd name="T42" fmla="*/ 117 w 133"/>
              <a:gd name="T43" fmla="*/ 111 h 155"/>
              <a:gd name="T44" fmla="*/ 115 w 133"/>
              <a:gd name="T45" fmla="*/ 119 h 155"/>
              <a:gd name="T46" fmla="*/ 105 w 133"/>
              <a:gd name="T47" fmla="*/ 17 h 155"/>
              <a:gd name="T48" fmla="*/ 92 w 133"/>
              <a:gd name="T49" fmla="*/ 14 h 155"/>
              <a:gd name="T50" fmla="*/ 33 w 133"/>
              <a:gd name="T51" fmla="*/ 15 h 155"/>
              <a:gd name="T52" fmla="*/ 23 w 133"/>
              <a:gd name="T53" fmla="*/ 21 h 155"/>
              <a:gd name="T54" fmla="*/ 37 w 133"/>
              <a:gd name="T55" fmla="*/ 28 h 155"/>
              <a:gd name="T56" fmla="*/ 88 w 133"/>
              <a:gd name="T57" fmla="*/ 29 h 155"/>
              <a:gd name="T58" fmla="*/ 103 w 133"/>
              <a:gd name="T59" fmla="*/ 26 h 155"/>
              <a:gd name="T60" fmla="*/ 87 w 133"/>
              <a:gd name="T61" fmla="*/ 72 h 155"/>
              <a:gd name="T62" fmla="*/ 58 w 133"/>
              <a:gd name="T63" fmla="*/ 56 h 155"/>
              <a:gd name="T64" fmla="*/ 45 w 133"/>
              <a:gd name="T65" fmla="*/ 76 h 155"/>
              <a:gd name="T66" fmla="*/ 68 w 133"/>
              <a:gd name="T67" fmla="*/ 96 h 155"/>
              <a:gd name="T68" fmla="*/ 87 w 133"/>
              <a:gd name="T69" fmla="*/ 72 h 155"/>
              <a:gd name="T70" fmla="*/ 72 w 133"/>
              <a:gd name="T71" fmla="*/ 84 h 155"/>
              <a:gd name="T72" fmla="*/ 56 w 133"/>
              <a:gd name="T73" fmla="*/ 79 h 155"/>
              <a:gd name="T74" fmla="*/ 61 w 133"/>
              <a:gd name="T75" fmla="*/ 66 h 155"/>
              <a:gd name="T76" fmla="*/ 74 w 133"/>
              <a:gd name="T77" fmla="*/ 6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155">
                <a:moveTo>
                  <a:pt x="132" y="28"/>
                </a:moveTo>
                <a:cubicBezTo>
                  <a:pt x="131" y="39"/>
                  <a:pt x="127" y="59"/>
                  <a:pt x="122" y="90"/>
                </a:cubicBezTo>
                <a:cubicBezTo>
                  <a:pt x="122" y="92"/>
                  <a:pt x="121" y="94"/>
                  <a:pt x="119" y="95"/>
                </a:cubicBezTo>
                <a:cubicBezTo>
                  <a:pt x="118" y="97"/>
                  <a:pt x="117" y="98"/>
                  <a:pt x="115" y="99"/>
                </a:cubicBezTo>
                <a:cubicBezTo>
                  <a:pt x="114" y="100"/>
                  <a:pt x="112" y="101"/>
                  <a:pt x="110" y="102"/>
                </a:cubicBezTo>
                <a:cubicBezTo>
                  <a:pt x="94" y="110"/>
                  <a:pt x="75" y="113"/>
                  <a:pt x="52" y="110"/>
                </a:cubicBezTo>
                <a:cubicBezTo>
                  <a:pt x="37" y="109"/>
                  <a:pt x="24" y="104"/>
                  <a:pt x="15" y="97"/>
                </a:cubicBezTo>
                <a:cubicBezTo>
                  <a:pt x="14" y="97"/>
                  <a:pt x="13" y="96"/>
                  <a:pt x="13" y="95"/>
                </a:cubicBezTo>
                <a:cubicBezTo>
                  <a:pt x="12" y="94"/>
                  <a:pt x="12" y="93"/>
                  <a:pt x="11" y="91"/>
                </a:cubicBezTo>
                <a:cubicBezTo>
                  <a:pt x="11" y="90"/>
                  <a:pt x="11" y="89"/>
                  <a:pt x="10" y="88"/>
                </a:cubicBezTo>
                <a:cubicBezTo>
                  <a:pt x="10" y="87"/>
                  <a:pt x="10" y="86"/>
                  <a:pt x="10" y="85"/>
                </a:cubicBezTo>
                <a:cubicBezTo>
                  <a:pt x="10" y="83"/>
                  <a:pt x="9" y="82"/>
                  <a:pt x="9" y="81"/>
                </a:cubicBezTo>
                <a:cubicBezTo>
                  <a:pt x="9" y="78"/>
                  <a:pt x="8" y="73"/>
                  <a:pt x="7" y="67"/>
                </a:cubicBezTo>
                <a:cubicBezTo>
                  <a:pt x="6" y="61"/>
                  <a:pt x="5" y="56"/>
                  <a:pt x="4" y="52"/>
                </a:cubicBezTo>
                <a:cubicBezTo>
                  <a:pt x="3" y="48"/>
                  <a:pt x="3" y="43"/>
                  <a:pt x="2" y="38"/>
                </a:cubicBezTo>
                <a:cubicBezTo>
                  <a:pt x="1" y="32"/>
                  <a:pt x="0" y="27"/>
                  <a:pt x="0" y="23"/>
                </a:cubicBezTo>
                <a:cubicBezTo>
                  <a:pt x="0" y="21"/>
                  <a:pt x="1" y="20"/>
                  <a:pt x="1" y="18"/>
                </a:cubicBezTo>
                <a:cubicBezTo>
                  <a:pt x="2" y="17"/>
                  <a:pt x="3" y="16"/>
                  <a:pt x="4" y="15"/>
                </a:cubicBezTo>
                <a:cubicBezTo>
                  <a:pt x="6" y="14"/>
                  <a:pt x="7" y="13"/>
                  <a:pt x="9" y="12"/>
                </a:cubicBezTo>
                <a:cubicBezTo>
                  <a:pt x="10" y="11"/>
                  <a:pt x="12" y="10"/>
                  <a:pt x="13" y="10"/>
                </a:cubicBezTo>
                <a:cubicBezTo>
                  <a:pt x="14" y="9"/>
                  <a:pt x="16" y="9"/>
                  <a:pt x="18" y="8"/>
                </a:cubicBezTo>
                <a:cubicBezTo>
                  <a:pt x="25" y="5"/>
                  <a:pt x="35" y="3"/>
                  <a:pt x="47" y="2"/>
                </a:cubicBezTo>
                <a:cubicBezTo>
                  <a:pt x="71" y="0"/>
                  <a:pt x="92" y="1"/>
                  <a:pt x="111" y="7"/>
                </a:cubicBezTo>
                <a:cubicBezTo>
                  <a:pt x="121" y="10"/>
                  <a:pt x="128" y="13"/>
                  <a:pt x="131" y="18"/>
                </a:cubicBezTo>
                <a:cubicBezTo>
                  <a:pt x="132" y="20"/>
                  <a:pt x="133" y="21"/>
                  <a:pt x="133" y="23"/>
                </a:cubicBezTo>
                <a:cubicBezTo>
                  <a:pt x="133" y="25"/>
                  <a:pt x="133" y="27"/>
                  <a:pt x="132" y="28"/>
                </a:cubicBezTo>
                <a:close/>
                <a:moveTo>
                  <a:pt x="115" y="119"/>
                </a:moveTo>
                <a:cubicBezTo>
                  <a:pt x="115" y="121"/>
                  <a:pt x="114" y="123"/>
                  <a:pt x="114" y="126"/>
                </a:cubicBezTo>
                <a:cubicBezTo>
                  <a:pt x="113" y="129"/>
                  <a:pt x="113" y="132"/>
                  <a:pt x="113" y="134"/>
                </a:cubicBezTo>
                <a:cubicBezTo>
                  <a:pt x="112" y="136"/>
                  <a:pt x="111" y="139"/>
                  <a:pt x="110" y="141"/>
                </a:cubicBezTo>
                <a:cubicBezTo>
                  <a:pt x="108" y="143"/>
                  <a:pt x="107" y="145"/>
                  <a:pt x="104" y="146"/>
                </a:cubicBezTo>
                <a:cubicBezTo>
                  <a:pt x="99" y="149"/>
                  <a:pt x="93" y="151"/>
                  <a:pt x="86" y="153"/>
                </a:cubicBezTo>
                <a:cubicBezTo>
                  <a:pt x="80" y="154"/>
                  <a:pt x="74" y="155"/>
                  <a:pt x="67" y="155"/>
                </a:cubicBezTo>
                <a:cubicBezTo>
                  <a:pt x="61" y="155"/>
                  <a:pt x="55" y="154"/>
                  <a:pt x="48" y="153"/>
                </a:cubicBezTo>
                <a:cubicBezTo>
                  <a:pt x="45" y="153"/>
                  <a:pt x="43" y="152"/>
                  <a:pt x="41" y="152"/>
                </a:cubicBezTo>
                <a:cubicBezTo>
                  <a:pt x="38" y="151"/>
                  <a:pt x="36" y="150"/>
                  <a:pt x="33" y="149"/>
                </a:cubicBezTo>
                <a:cubicBezTo>
                  <a:pt x="31" y="148"/>
                  <a:pt x="28" y="147"/>
                  <a:pt x="26" y="145"/>
                </a:cubicBezTo>
                <a:cubicBezTo>
                  <a:pt x="24" y="143"/>
                  <a:pt x="23" y="141"/>
                  <a:pt x="22" y="139"/>
                </a:cubicBezTo>
                <a:cubicBezTo>
                  <a:pt x="20" y="133"/>
                  <a:pt x="18" y="124"/>
                  <a:pt x="16" y="111"/>
                </a:cubicBezTo>
                <a:cubicBezTo>
                  <a:pt x="17" y="110"/>
                  <a:pt x="17" y="110"/>
                  <a:pt x="17" y="110"/>
                </a:cubicBezTo>
                <a:cubicBezTo>
                  <a:pt x="18" y="109"/>
                  <a:pt x="18" y="109"/>
                  <a:pt x="18" y="109"/>
                </a:cubicBezTo>
                <a:cubicBezTo>
                  <a:pt x="32" y="118"/>
                  <a:pt x="48" y="123"/>
                  <a:pt x="66" y="123"/>
                </a:cubicBezTo>
                <a:cubicBezTo>
                  <a:pt x="84" y="123"/>
                  <a:pt x="100" y="118"/>
                  <a:pt x="114" y="109"/>
                </a:cubicBezTo>
                <a:cubicBezTo>
                  <a:pt x="116" y="109"/>
                  <a:pt x="116" y="110"/>
                  <a:pt x="117" y="111"/>
                </a:cubicBezTo>
                <a:cubicBezTo>
                  <a:pt x="117" y="112"/>
                  <a:pt x="117" y="114"/>
                  <a:pt x="116" y="116"/>
                </a:cubicBezTo>
                <a:cubicBezTo>
                  <a:pt x="116" y="117"/>
                  <a:pt x="115" y="118"/>
                  <a:pt x="115" y="119"/>
                </a:cubicBezTo>
                <a:close/>
                <a:moveTo>
                  <a:pt x="110" y="21"/>
                </a:moveTo>
                <a:cubicBezTo>
                  <a:pt x="109" y="19"/>
                  <a:pt x="107" y="18"/>
                  <a:pt x="105" y="17"/>
                </a:cubicBezTo>
                <a:cubicBezTo>
                  <a:pt x="102" y="16"/>
                  <a:pt x="101" y="15"/>
                  <a:pt x="99" y="15"/>
                </a:cubicBezTo>
                <a:cubicBezTo>
                  <a:pt x="98" y="15"/>
                  <a:pt x="96" y="14"/>
                  <a:pt x="92" y="14"/>
                </a:cubicBezTo>
                <a:cubicBezTo>
                  <a:pt x="74" y="11"/>
                  <a:pt x="56" y="11"/>
                  <a:pt x="39" y="14"/>
                </a:cubicBezTo>
                <a:cubicBezTo>
                  <a:pt x="36" y="14"/>
                  <a:pt x="34" y="15"/>
                  <a:pt x="33" y="15"/>
                </a:cubicBezTo>
                <a:cubicBezTo>
                  <a:pt x="31" y="15"/>
                  <a:pt x="30" y="16"/>
                  <a:pt x="28" y="17"/>
                </a:cubicBezTo>
                <a:cubicBezTo>
                  <a:pt x="26" y="18"/>
                  <a:pt x="24" y="20"/>
                  <a:pt x="23" y="21"/>
                </a:cubicBezTo>
                <a:cubicBezTo>
                  <a:pt x="25" y="23"/>
                  <a:pt x="27" y="24"/>
                  <a:pt x="30" y="25"/>
                </a:cubicBezTo>
                <a:cubicBezTo>
                  <a:pt x="33" y="27"/>
                  <a:pt x="35" y="27"/>
                  <a:pt x="37" y="28"/>
                </a:cubicBezTo>
                <a:cubicBezTo>
                  <a:pt x="39" y="28"/>
                  <a:pt x="41" y="28"/>
                  <a:pt x="45" y="29"/>
                </a:cubicBezTo>
                <a:cubicBezTo>
                  <a:pt x="60" y="30"/>
                  <a:pt x="74" y="31"/>
                  <a:pt x="88" y="29"/>
                </a:cubicBezTo>
                <a:cubicBezTo>
                  <a:pt x="92" y="28"/>
                  <a:pt x="94" y="28"/>
                  <a:pt x="96" y="28"/>
                </a:cubicBezTo>
                <a:cubicBezTo>
                  <a:pt x="98" y="27"/>
                  <a:pt x="100" y="27"/>
                  <a:pt x="103" y="26"/>
                </a:cubicBezTo>
                <a:cubicBezTo>
                  <a:pt x="106" y="24"/>
                  <a:pt x="108" y="23"/>
                  <a:pt x="110" y="21"/>
                </a:cubicBezTo>
                <a:close/>
                <a:moveTo>
                  <a:pt x="87" y="72"/>
                </a:moveTo>
                <a:cubicBezTo>
                  <a:pt x="86" y="66"/>
                  <a:pt x="83" y="61"/>
                  <a:pt x="77" y="57"/>
                </a:cubicBezTo>
                <a:cubicBezTo>
                  <a:pt x="70" y="53"/>
                  <a:pt x="64" y="53"/>
                  <a:pt x="58" y="56"/>
                </a:cubicBezTo>
                <a:cubicBezTo>
                  <a:pt x="54" y="57"/>
                  <a:pt x="51" y="60"/>
                  <a:pt x="49" y="64"/>
                </a:cubicBezTo>
                <a:cubicBezTo>
                  <a:pt x="46" y="68"/>
                  <a:pt x="45" y="72"/>
                  <a:pt x="45" y="76"/>
                </a:cubicBezTo>
                <a:cubicBezTo>
                  <a:pt x="46" y="82"/>
                  <a:pt x="48" y="87"/>
                  <a:pt x="53" y="91"/>
                </a:cubicBezTo>
                <a:cubicBezTo>
                  <a:pt x="57" y="95"/>
                  <a:pt x="62" y="97"/>
                  <a:pt x="68" y="96"/>
                </a:cubicBezTo>
                <a:cubicBezTo>
                  <a:pt x="74" y="96"/>
                  <a:pt x="79" y="93"/>
                  <a:pt x="83" y="88"/>
                </a:cubicBezTo>
                <a:cubicBezTo>
                  <a:pt x="86" y="84"/>
                  <a:pt x="88" y="78"/>
                  <a:pt x="87" y="72"/>
                </a:cubicBezTo>
                <a:close/>
                <a:moveTo>
                  <a:pt x="77" y="74"/>
                </a:moveTo>
                <a:cubicBezTo>
                  <a:pt x="77" y="78"/>
                  <a:pt x="76" y="82"/>
                  <a:pt x="72" y="84"/>
                </a:cubicBezTo>
                <a:cubicBezTo>
                  <a:pt x="68" y="86"/>
                  <a:pt x="65" y="87"/>
                  <a:pt x="62" y="85"/>
                </a:cubicBezTo>
                <a:cubicBezTo>
                  <a:pt x="59" y="83"/>
                  <a:pt x="57" y="82"/>
                  <a:pt x="56" y="79"/>
                </a:cubicBezTo>
                <a:cubicBezTo>
                  <a:pt x="56" y="76"/>
                  <a:pt x="56" y="74"/>
                  <a:pt x="56" y="71"/>
                </a:cubicBezTo>
                <a:cubicBezTo>
                  <a:pt x="57" y="69"/>
                  <a:pt x="59" y="67"/>
                  <a:pt x="61" y="66"/>
                </a:cubicBezTo>
                <a:cubicBezTo>
                  <a:pt x="64" y="65"/>
                  <a:pt x="66" y="64"/>
                  <a:pt x="68" y="65"/>
                </a:cubicBezTo>
                <a:cubicBezTo>
                  <a:pt x="71" y="65"/>
                  <a:pt x="73" y="66"/>
                  <a:pt x="74" y="68"/>
                </a:cubicBezTo>
                <a:cubicBezTo>
                  <a:pt x="76" y="70"/>
                  <a:pt x="77" y="72"/>
                  <a:pt x="77" y="7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3" name="Freeform 374"/>
          <p:cNvSpPr>
            <a:spLocks noEditPoints="1"/>
          </p:cNvSpPr>
          <p:nvPr/>
        </p:nvSpPr>
        <p:spPr bwMode="auto">
          <a:xfrm>
            <a:off x="6219267" y="5791430"/>
            <a:ext cx="199795" cy="201877"/>
          </a:xfrm>
          <a:custGeom>
            <a:avLst/>
            <a:gdLst>
              <a:gd name="T0" fmla="*/ 145 w 145"/>
              <a:gd name="T1" fmla="*/ 118 h 146"/>
              <a:gd name="T2" fmla="*/ 118 w 145"/>
              <a:gd name="T3" fmla="*/ 146 h 146"/>
              <a:gd name="T4" fmla="*/ 8 w 145"/>
              <a:gd name="T5" fmla="*/ 138 h 146"/>
              <a:gd name="T6" fmla="*/ 0 w 145"/>
              <a:gd name="T7" fmla="*/ 28 h 146"/>
              <a:gd name="T8" fmla="*/ 27 w 145"/>
              <a:gd name="T9" fmla="*/ 0 h 146"/>
              <a:gd name="T10" fmla="*/ 137 w 145"/>
              <a:gd name="T11" fmla="*/ 8 h 146"/>
              <a:gd name="T12" fmla="*/ 120 w 145"/>
              <a:gd name="T13" fmla="*/ 37 h 146"/>
              <a:gd name="T14" fmla="*/ 105 w 145"/>
              <a:gd name="T15" fmla="*/ 22 h 146"/>
              <a:gd name="T16" fmla="*/ 37 w 145"/>
              <a:gd name="T17" fmla="*/ 23 h 146"/>
              <a:gd name="T18" fmla="*/ 27 w 145"/>
              <a:gd name="T19" fmla="*/ 28 h 146"/>
              <a:gd name="T20" fmla="*/ 26 w 145"/>
              <a:gd name="T21" fmla="*/ 46 h 146"/>
              <a:gd name="T22" fmla="*/ 31 w 145"/>
              <a:gd name="T23" fmla="*/ 75 h 146"/>
              <a:gd name="T24" fmla="*/ 32 w 145"/>
              <a:gd name="T25" fmla="*/ 82 h 146"/>
              <a:gd name="T26" fmla="*/ 35 w 145"/>
              <a:gd name="T27" fmla="*/ 87 h 146"/>
              <a:gd name="T28" fmla="*/ 104 w 145"/>
              <a:gd name="T29" fmla="*/ 90 h 146"/>
              <a:gd name="T30" fmla="*/ 111 w 145"/>
              <a:gd name="T31" fmla="*/ 85 h 146"/>
              <a:gd name="T32" fmla="*/ 120 w 145"/>
              <a:gd name="T33" fmla="*/ 37 h 146"/>
              <a:gd name="T34" fmla="*/ 108 w 145"/>
              <a:gd name="T35" fmla="*/ 100 h 146"/>
              <a:gd name="T36" fmla="*/ 107 w 145"/>
              <a:gd name="T37" fmla="*/ 95 h 146"/>
              <a:gd name="T38" fmla="*/ 38 w 145"/>
              <a:gd name="T39" fmla="*/ 95 h 146"/>
              <a:gd name="T40" fmla="*/ 36 w 145"/>
              <a:gd name="T41" fmla="*/ 97 h 146"/>
              <a:gd name="T42" fmla="*/ 59 w 145"/>
              <a:gd name="T43" fmla="*/ 127 h 146"/>
              <a:gd name="T44" fmla="*/ 104 w 145"/>
              <a:gd name="T45" fmla="*/ 117 h 146"/>
              <a:gd name="T46" fmla="*/ 108 w 145"/>
              <a:gd name="T47" fmla="*/ 103 h 146"/>
              <a:gd name="T48" fmla="*/ 99 w 145"/>
              <a:gd name="T49" fmla="*/ 35 h 146"/>
              <a:gd name="T50" fmla="*/ 88 w 145"/>
              <a:gd name="T51" fmla="*/ 37 h 146"/>
              <a:gd name="T52" fmla="*/ 51 w 145"/>
              <a:gd name="T53" fmla="*/ 37 h 146"/>
              <a:gd name="T54" fmla="*/ 41 w 145"/>
              <a:gd name="T55" fmla="*/ 32 h 146"/>
              <a:gd name="T56" fmla="*/ 48 w 145"/>
              <a:gd name="T57" fmla="*/ 28 h 146"/>
              <a:gd name="T58" fmla="*/ 91 w 145"/>
              <a:gd name="T59" fmla="*/ 27 h 146"/>
              <a:gd name="T60" fmla="*/ 100 w 145"/>
              <a:gd name="T61" fmla="*/ 29 h 146"/>
              <a:gd name="T62" fmla="*/ 87 w 145"/>
              <a:gd name="T63" fmla="*/ 69 h 146"/>
              <a:gd name="T64" fmla="*/ 74 w 145"/>
              <a:gd name="T65" fmla="*/ 86 h 146"/>
              <a:gd name="T66" fmla="*/ 57 w 145"/>
              <a:gd name="T67" fmla="*/ 72 h 146"/>
              <a:gd name="T68" fmla="*/ 66 w 145"/>
              <a:gd name="T69" fmla="*/ 57 h 146"/>
              <a:gd name="T70" fmla="*/ 87 w 145"/>
              <a:gd name="T71" fmla="*/ 69 h 146"/>
              <a:gd name="T72" fmla="*/ 76 w 145"/>
              <a:gd name="T73" fmla="*/ 64 h 146"/>
              <a:gd name="T74" fmla="*/ 65 w 145"/>
              <a:gd name="T75" fmla="*/ 71 h 146"/>
              <a:gd name="T76" fmla="*/ 76 w 145"/>
              <a:gd name="T77"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6">
                <a:moveTo>
                  <a:pt x="145" y="28"/>
                </a:moveTo>
                <a:cubicBezTo>
                  <a:pt x="145" y="118"/>
                  <a:pt x="145" y="118"/>
                  <a:pt x="145" y="118"/>
                </a:cubicBezTo>
                <a:cubicBezTo>
                  <a:pt x="145" y="126"/>
                  <a:pt x="142" y="132"/>
                  <a:pt x="137" y="138"/>
                </a:cubicBezTo>
                <a:cubicBezTo>
                  <a:pt x="132" y="143"/>
                  <a:pt x="125" y="146"/>
                  <a:pt x="118" y="146"/>
                </a:cubicBezTo>
                <a:cubicBezTo>
                  <a:pt x="27" y="146"/>
                  <a:pt x="27" y="146"/>
                  <a:pt x="27" y="146"/>
                </a:cubicBezTo>
                <a:cubicBezTo>
                  <a:pt x="19" y="146"/>
                  <a:pt x="13" y="143"/>
                  <a:pt x="8" y="138"/>
                </a:cubicBezTo>
                <a:cubicBezTo>
                  <a:pt x="2" y="132"/>
                  <a:pt x="0" y="126"/>
                  <a:pt x="0" y="118"/>
                </a:cubicBezTo>
                <a:cubicBezTo>
                  <a:pt x="0" y="28"/>
                  <a:pt x="0" y="28"/>
                  <a:pt x="0" y="28"/>
                </a:cubicBezTo>
                <a:cubicBezTo>
                  <a:pt x="0" y="20"/>
                  <a:pt x="2" y="14"/>
                  <a:pt x="8" y="8"/>
                </a:cubicBezTo>
                <a:cubicBezTo>
                  <a:pt x="13" y="3"/>
                  <a:pt x="19" y="0"/>
                  <a:pt x="27" y="0"/>
                </a:cubicBezTo>
                <a:cubicBezTo>
                  <a:pt x="118" y="0"/>
                  <a:pt x="118" y="0"/>
                  <a:pt x="118" y="0"/>
                </a:cubicBezTo>
                <a:cubicBezTo>
                  <a:pt x="125" y="0"/>
                  <a:pt x="132" y="3"/>
                  <a:pt x="137" y="8"/>
                </a:cubicBezTo>
                <a:cubicBezTo>
                  <a:pt x="142" y="14"/>
                  <a:pt x="145" y="20"/>
                  <a:pt x="145" y="28"/>
                </a:cubicBezTo>
                <a:close/>
                <a:moveTo>
                  <a:pt x="120" y="37"/>
                </a:moveTo>
                <a:cubicBezTo>
                  <a:pt x="120" y="34"/>
                  <a:pt x="120" y="31"/>
                  <a:pt x="119" y="30"/>
                </a:cubicBezTo>
                <a:cubicBezTo>
                  <a:pt x="116" y="26"/>
                  <a:pt x="112" y="24"/>
                  <a:pt x="105" y="22"/>
                </a:cubicBezTo>
                <a:cubicBezTo>
                  <a:pt x="91" y="18"/>
                  <a:pt x="76" y="16"/>
                  <a:pt x="58" y="18"/>
                </a:cubicBezTo>
                <a:cubicBezTo>
                  <a:pt x="50" y="19"/>
                  <a:pt x="43" y="20"/>
                  <a:pt x="37" y="23"/>
                </a:cubicBezTo>
                <a:cubicBezTo>
                  <a:pt x="35" y="23"/>
                  <a:pt x="33" y="24"/>
                  <a:pt x="31" y="25"/>
                </a:cubicBezTo>
                <a:cubicBezTo>
                  <a:pt x="30" y="26"/>
                  <a:pt x="29" y="27"/>
                  <a:pt x="27" y="28"/>
                </a:cubicBezTo>
                <a:cubicBezTo>
                  <a:pt x="25" y="30"/>
                  <a:pt x="24" y="31"/>
                  <a:pt x="24" y="33"/>
                </a:cubicBezTo>
                <a:cubicBezTo>
                  <a:pt x="25" y="37"/>
                  <a:pt x="25" y="42"/>
                  <a:pt x="26" y="46"/>
                </a:cubicBezTo>
                <a:cubicBezTo>
                  <a:pt x="27" y="51"/>
                  <a:pt x="28" y="56"/>
                  <a:pt x="29" y="62"/>
                </a:cubicBezTo>
                <a:cubicBezTo>
                  <a:pt x="30" y="69"/>
                  <a:pt x="31" y="73"/>
                  <a:pt x="31" y="75"/>
                </a:cubicBezTo>
                <a:cubicBezTo>
                  <a:pt x="31" y="76"/>
                  <a:pt x="31" y="77"/>
                  <a:pt x="32" y="78"/>
                </a:cubicBezTo>
                <a:cubicBezTo>
                  <a:pt x="32" y="80"/>
                  <a:pt x="32" y="81"/>
                  <a:pt x="32" y="82"/>
                </a:cubicBezTo>
                <a:cubicBezTo>
                  <a:pt x="32" y="82"/>
                  <a:pt x="33" y="83"/>
                  <a:pt x="33" y="84"/>
                </a:cubicBezTo>
                <a:cubicBezTo>
                  <a:pt x="34" y="85"/>
                  <a:pt x="35" y="86"/>
                  <a:pt x="35" y="87"/>
                </a:cubicBezTo>
                <a:cubicBezTo>
                  <a:pt x="42" y="92"/>
                  <a:pt x="51" y="95"/>
                  <a:pt x="62" y="96"/>
                </a:cubicBezTo>
                <a:cubicBezTo>
                  <a:pt x="79" y="98"/>
                  <a:pt x="92" y="96"/>
                  <a:pt x="104" y="90"/>
                </a:cubicBezTo>
                <a:cubicBezTo>
                  <a:pt x="105" y="90"/>
                  <a:pt x="107" y="89"/>
                  <a:pt x="108" y="88"/>
                </a:cubicBezTo>
                <a:cubicBezTo>
                  <a:pt x="109" y="88"/>
                  <a:pt x="110" y="87"/>
                  <a:pt x="111" y="85"/>
                </a:cubicBezTo>
                <a:cubicBezTo>
                  <a:pt x="111" y="84"/>
                  <a:pt x="112" y="83"/>
                  <a:pt x="112" y="82"/>
                </a:cubicBezTo>
                <a:cubicBezTo>
                  <a:pt x="115" y="65"/>
                  <a:pt x="118" y="50"/>
                  <a:pt x="120" y="37"/>
                </a:cubicBezTo>
                <a:close/>
                <a:moveTo>
                  <a:pt x="108" y="103"/>
                </a:moveTo>
                <a:cubicBezTo>
                  <a:pt x="108" y="102"/>
                  <a:pt x="108" y="101"/>
                  <a:pt x="108" y="100"/>
                </a:cubicBezTo>
                <a:cubicBezTo>
                  <a:pt x="108" y="99"/>
                  <a:pt x="109" y="98"/>
                  <a:pt x="108" y="97"/>
                </a:cubicBezTo>
                <a:cubicBezTo>
                  <a:pt x="108" y="96"/>
                  <a:pt x="108" y="96"/>
                  <a:pt x="107" y="95"/>
                </a:cubicBezTo>
                <a:cubicBezTo>
                  <a:pt x="97" y="102"/>
                  <a:pt x="85" y="105"/>
                  <a:pt x="72" y="105"/>
                </a:cubicBezTo>
                <a:cubicBezTo>
                  <a:pt x="59" y="105"/>
                  <a:pt x="48" y="102"/>
                  <a:pt x="38" y="95"/>
                </a:cubicBezTo>
                <a:cubicBezTo>
                  <a:pt x="37" y="96"/>
                  <a:pt x="37" y="96"/>
                  <a:pt x="37" y="96"/>
                </a:cubicBezTo>
                <a:cubicBezTo>
                  <a:pt x="36" y="97"/>
                  <a:pt x="36" y="97"/>
                  <a:pt x="36" y="97"/>
                </a:cubicBezTo>
                <a:cubicBezTo>
                  <a:pt x="38" y="107"/>
                  <a:pt x="39" y="113"/>
                  <a:pt x="40" y="117"/>
                </a:cubicBezTo>
                <a:cubicBezTo>
                  <a:pt x="43" y="122"/>
                  <a:pt x="49" y="125"/>
                  <a:pt x="59" y="127"/>
                </a:cubicBezTo>
                <a:cubicBezTo>
                  <a:pt x="75" y="130"/>
                  <a:pt x="88" y="128"/>
                  <a:pt x="100" y="122"/>
                </a:cubicBezTo>
                <a:cubicBezTo>
                  <a:pt x="102" y="121"/>
                  <a:pt x="103" y="119"/>
                  <a:pt x="104" y="117"/>
                </a:cubicBezTo>
                <a:cubicBezTo>
                  <a:pt x="105" y="115"/>
                  <a:pt x="106" y="113"/>
                  <a:pt x="106" y="109"/>
                </a:cubicBezTo>
                <a:cubicBezTo>
                  <a:pt x="107" y="106"/>
                  <a:pt x="107" y="104"/>
                  <a:pt x="108" y="103"/>
                </a:cubicBezTo>
                <a:close/>
                <a:moveTo>
                  <a:pt x="104" y="32"/>
                </a:moveTo>
                <a:cubicBezTo>
                  <a:pt x="102" y="33"/>
                  <a:pt x="101" y="34"/>
                  <a:pt x="99" y="35"/>
                </a:cubicBezTo>
                <a:cubicBezTo>
                  <a:pt x="96" y="36"/>
                  <a:pt x="95" y="37"/>
                  <a:pt x="94" y="37"/>
                </a:cubicBezTo>
                <a:cubicBezTo>
                  <a:pt x="92" y="37"/>
                  <a:pt x="90" y="37"/>
                  <a:pt x="88" y="37"/>
                </a:cubicBezTo>
                <a:cubicBezTo>
                  <a:pt x="78" y="39"/>
                  <a:pt x="68" y="39"/>
                  <a:pt x="57" y="37"/>
                </a:cubicBezTo>
                <a:cubicBezTo>
                  <a:pt x="54" y="37"/>
                  <a:pt x="52" y="37"/>
                  <a:pt x="51" y="37"/>
                </a:cubicBezTo>
                <a:cubicBezTo>
                  <a:pt x="50" y="36"/>
                  <a:pt x="48" y="36"/>
                  <a:pt x="46" y="35"/>
                </a:cubicBezTo>
                <a:cubicBezTo>
                  <a:pt x="44" y="34"/>
                  <a:pt x="42" y="33"/>
                  <a:pt x="41" y="32"/>
                </a:cubicBezTo>
                <a:cubicBezTo>
                  <a:pt x="42" y="31"/>
                  <a:pt x="43" y="30"/>
                  <a:pt x="44" y="29"/>
                </a:cubicBezTo>
                <a:cubicBezTo>
                  <a:pt x="46" y="28"/>
                  <a:pt x="47" y="28"/>
                  <a:pt x="48" y="28"/>
                </a:cubicBezTo>
                <a:cubicBezTo>
                  <a:pt x="49" y="27"/>
                  <a:pt x="51" y="27"/>
                  <a:pt x="53" y="27"/>
                </a:cubicBezTo>
                <a:cubicBezTo>
                  <a:pt x="65" y="25"/>
                  <a:pt x="78" y="25"/>
                  <a:pt x="91" y="27"/>
                </a:cubicBezTo>
                <a:cubicBezTo>
                  <a:pt x="93" y="27"/>
                  <a:pt x="95" y="27"/>
                  <a:pt x="96" y="27"/>
                </a:cubicBezTo>
                <a:cubicBezTo>
                  <a:pt x="97" y="28"/>
                  <a:pt x="98" y="28"/>
                  <a:pt x="100" y="29"/>
                </a:cubicBezTo>
                <a:cubicBezTo>
                  <a:pt x="102" y="30"/>
                  <a:pt x="103" y="31"/>
                  <a:pt x="104" y="32"/>
                </a:cubicBezTo>
                <a:close/>
                <a:moveTo>
                  <a:pt x="87" y="69"/>
                </a:moveTo>
                <a:cubicBezTo>
                  <a:pt x="88" y="73"/>
                  <a:pt x="87" y="77"/>
                  <a:pt x="84" y="80"/>
                </a:cubicBezTo>
                <a:cubicBezTo>
                  <a:pt x="81" y="84"/>
                  <a:pt x="78" y="86"/>
                  <a:pt x="74" y="86"/>
                </a:cubicBezTo>
                <a:cubicBezTo>
                  <a:pt x="69" y="87"/>
                  <a:pt x="66" y="85"/>
                  <a:pt x="62" y="82"/>
                </a:cubicBezTo>
                <a:cubicBezTo>
                  <a:pt x="59" y="79"/>
                  <a:pt x="57" y="76"/>
                  <a:pt x="57" y="72"/>
                </a:cubicBezTo>
                <a:cubicBezTo>
                  <a:pt x="57" y="69"/>
                  <a:pt x="58" y="66"/>
                  <a:pt x="59" y="63"/>
                </a:cubicBezTo>
                <a:cubicBezTo>
                  <a:pt x="61" y="60"/>
                  <a:pt x="63" y="58"/>
                  <a:pt x="66" y="57"/>
                </a:cubicBezTo>
                <a:cubicBezTo>
                  <a:pt x="71" y="55"/>
                  <a:pt x="75" y="55"/>
                  <a:pt x="80" y="58"/>
                </a:cubicBezTo>
                <a:cubicBezTo>
                  <a:pt x="84" y="60"/>
                  <a:pt x="87" y="64"/>
                  <a:pt x="87" y="69"/>
                </a:cubicBezTo>
                <a:close/>
                <a:moveTo>
                  <a:pt x="80" y="70"/>
                </a:moveTo>
                <a:cubicBezTo>
                  <a:pt x="80" y="68"/>
                  <a:pt x="79" y="66"/>
                  <a:pt x="76" y="64"/>
                </a:cubicBezTo>
                <a:cubicBezTo>
                  <a:pt x="73" y="63"/>
                  <a:pt x="71" y="63"/>
                  <a:pt x="69" y="64"/>
                </a:cubicBezTo>
                <a:cubicBezTo>
                  <a:pt x="66" y="65"/>
                  <a:pt x="65" y="68"/>
                  <a:pt x="65" y="71"/>
                </a:cubicBezTo>
                <a:cubicBezTo>
                  <a:pt x="65" y="74"/>
                  <a:pt x="66" y="77"/>
                  <a:pt x="69" y="78"/>
                </a:cubicBezTo>
                <a:cubicBezTo>
                  <a:pt x="71" y="79"/>
                  <a:pt x="74" y="79"/>
                  <a:pt x="76" y="77"/>
                </a:cubicBezTo>
                <a:cubicBezTo>
                  <a:pt x="79" y="76"/>
                  <a:pt x="80" y="73"/>
                  <a:pt x="80" y="7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4" name="Freeform 375"/>
          <p:cNvSpPr>
            <a:spLocks noEditPoints="1"/>
          </p:cNvSpPr>
          <p:nvPr/>
        </p:nvSpPr>
        <p:spPr bwMode="auto">
          <a:xfrm>
            <a:off x="6543934" y="5791430"/>
            <a:ext cx="156090" cy="218527"/>
          </a:xfrm>
          <a:custGeom>
            <a:avLst/>
            <a:gdLst>
              <a:gd name="T0" fmla="*/ 93 w 114"/>
              <a:gd name="T1" fmla="*/ 73 h 158"/>
              <a:gd name="T2" fmla="*/ 113 w 114"/>
              <a:gd name="T3" fmla="*/ 103 h 158"/>
              <a:gd name="T4" fmla="*/ 104 w 114"/>
              <a:gd name="T5" fmla="*/ 123 h 158"/>
              <a:gd name="T6" fmla="*/ 84 w 114"/>
              <a:gd name="T7" fmla="*/ 132 h 158"/>
              <a:gd name="T8" fmla="*/ 70 w 114"/>
              <a:gd name="T9" fmla="*/ 158 h 158"/>
              <a:gd name="T10" fmla="*/ 55 w 114"/>
              <a:gd name="T11" fmla="*/ 134 h 158"/>
              <a:gd name="T12" fmla="*/ 44 w 114"/>
              <a:gd name="T13" fmla="*/ 158 h 158"/>
              <a:gd name="T14" fmla="*/ 29 w 114"/>
              <a:gd name="T15" fmla="*/ 134 h 158"/>
              <a:gd name="T16" fmla="*/ 19 w 114"/>
              <a:gd name="T17" fmla="*/ 133 h 158"/>
              <a:gd name="T18" fmla="*/ 3 w 114"/>
              <a:gd name="T19" fmla="*/ 116 h 158"/>
              <a:gd name="T20" fmla="*/ 19 w 114"/>
              <a:gd name="T21" fmla="*/ 111 h 158"/>
              <a:gd name="T22" fmla="*/ 20 w 114"/>
              <a:gd name="T23" fmla="*/ 73 h 158"/>
              <a:gd name="T24" fmla="*/ 19 w 114"/>
              <a:gd name="T25" fmla="*/ 46 h 158"/>
              <a:gd name="T26" fmla="*/ 0 w 114"/>
              <a:gd name="T27" fmla="*/ 40 h 158"/>
              <a:gd name="T28" fmla="*/ 20 w 114"/>
              <a:gd name="T29" fmla="*/ 24 h 158"/>
              <a:gd name="T30" fmla="*/ 29 w 114"/>
              <a:gd name="T31" fmla="*/ 0 h 158"/>
              <a:gd name="T32" fmla="*/ 44 w 114"/>
              <a:gd name="T33" fmla="*/ 24 h 158"/>
              <a:gd name="T34" fmla="*/ 55 w 114"/>
              <a:gd name="T35" fmla="*/ 0 h 158"/>
              <a:gd name="T36" fmla="*/ 70 w 114"/>
              <a:gd name="T37" fmla="*/ 24 h 158"/>
              <a:gd name="T38" fmla="*/ 94 w 114"/>
              <a:gd name="T39" fmla="*/ 31 h 158"/>
              <a:gd name="T40" fmla="*/ 105 w 114"/>
              <a:gd name="T41" fmla="*/ 49 h 158"/>
              <a:gd name="T42" fmla="*/ 77 w 114"/>
              <a:gd name="T43" fmla="*/ 50 h 158"/>
              <a:gd name="T44" fmla="*/ 69 w 114"/>
              <a:gd name="T45" fmla="*/ 43 h 158"/>
              <a:gd name="T46" fmla="*/ 58 w 114"/>
              <a:gd name="T47" fmla="*/ 41 h 158"/>
              <a:gd name="T48" fmla="*/ 48 w 114"/>
              <a:gd name="T49" fmla="*/ 41 h 158"/>
              <a:gd name="T50" fmla="*/ 44 w 114"/>
              <a:gd name="T51" fmla="*/ 70 h 158"/>
              <a:gd name="T52" fmla="*/ 52 w 114"/>
              <a:gd name="T53" fmla="*/ 70 h 158"/>
              <a:gd name="T54" fmla="*/ 62 w 114"/>
              <a:gd name="T55" fmla="*/ 69 h 158"/>
              <a:gd name="T56" fmla="*/ 71 w 114"/>
              <a:gd name="T57" fmla="*/ 66 h 158"/>
              <a:gd name="T58" fmla="*/ 77 w 114"/>
              <a:gd name="T59" fmla="*/ 60 h 158"/>
              <a:gd name="T60" fmla="*/ 85 w 114"/>
              <a:gd name="T61" fmla="*/ 100 h 158"/>
              <a:gd name="T62" fmla="*/ 80 w 114"/>
              <a:gd name="T63" fmla="*/ 90 h 158"/>
              <a:gd name="T64" fmla="*/ 68 w 114"/>
              <a:gd name="T65" fmla="*/ 85 h 158"/>
              <a:gd name="T66" fmla="*/ 55 w 114"/>
              <a:gd name="T67" fmla="*/ 84 h 158"/>
              <a:gd name="T68" fmla="*/ 44 w 114"/>
              <a:gd name="T69" fmla="*/ 84 h 158"/>
              <a:gd name="T70" fmla="*/ 47 w 114"/>
              <a:gd name="T71" fmla="*/ 116 h 158"/>
              <a:gd name="T72" fmla="*/ 57 w 114"/>
              <a:gd name="T73" fmla="*/ 116 h 158"/>
              <a:gd name="T74" fmla="*/ 68 w 114"/>
              <a:gd name="T75" fmla="*/ 115 h 158"/>
              <a:gd name="T76" fmla="*/ 78 w 114"/>
              <a:gd name="T77" fmla="*/ 112 h 158"/>
              <a:gd name="T78" fmla="*/ 84 w 114"/>
              <a:gd name="T79" fmla="*/ 10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158">
                <a:moveTo>
                  <a:pt x="105" y="49"/>
                </a:moveTo>
                <a:cubicBezTo>
                  <a:pt x="106" y="60"/>
                  <a:pt x="102" y="68"/>
                  <a:pt x="93" y="73"/>
                </a:cubicBezTo>
                <a:cubicBezTo>
                  <a:pt x="100" y="75"/>
                  <a:pt x="105" y="78"/>
                  <a:pt x="109" y="83"/>
                </a:cubicBezTo>
                <a:cubicBezTo>
                  <a:pt x="113" y="88"/>
                  <a:pt x="114" y="94"/>
                  <a:pt x="113" y="103"/>
                </a:cubicBezTo>
                <a:cubicBezTo>
                  <a:pt x="113" y="108"/>
                  <a:pt x="112" y="111"/>
                  <a:pt x="110" y="115"/>
                </a:cubicBezTo>
                <a:cubicBezTo>
                  <a:pt x="109" y="118"/>
                  <a:pt x="107" y="121"/>
                  <a:pt x="104" y="123"/>
                </a:cubicBezTo>
                <a:cubicBezTo>
                  <a:pt x="102" y="126"/>
                  <a:pt x="99" y="127"/>
                  <a:pt x="95" y="129"/>
                </a:cubicBezTo>
                <a:cubicBezTo>
                  <a:pt x="91" y="130"/>
                  <a:pt x="88" y="131"/>
                  <a:pt x="84" y="132"/>
                </a:cubicBezTo>
                <a:cubicBezTo>
                  <a:pt x="80" y="133"/>
                  <a:pt x="75" y="133"/>
                  <a:pt x="70" y="134"/>
                </a:cubicBezTo>
                <a:cubicBezTo>
                  <a:pt x="70" y="158"/>
                  <a:pt x="70" y="158"/>
                  <a:pt x="70" y="158"/>
                </a:cubicBezTo>
                <a:cubicBezTo>
                  <a:pt x="55" y="158"/>
                  <a:pt x="55" y="158"/>
                  <a:pt x="55" y="158"/>
                </a:cubicBezTo>
                <a:cubicBezTo>
                  <a:pt x="55" y="134"/>
                  <a:pt x="55" y="134"/>
                  <a:pt x="55" y="134"/>
                </a:cubicBezTo>
                <a:cubicBezTo>
                  <a:pt x="50" y="134"/>
                  <a:pt x="46" y="134"/>
                  <a:pt x="44" y="134"/>
                </a:cubicBezTo>
                <a:cubicBezTo>
                  <a:pt x="44" y="158"/>
                  <a:pt x="44" y="158"/>
                  <a:pt x="44" y="158"/>
                </a:cubicBezTo>
                <a:cubicBezTo>
                  <a:pt x="29" y="158"/>
                  <a:pt x="29" y="158"/>
                  <a:pt x="29" y="158"/>
                </a:cubicBezTo>
                <a:cubicBezTo>
                  <a:pt x="29" y="134"/>
                  <a:pt x="29" y="134"/>
                  <a:pt x="29" y="134"/>
                </a:cubicBezTo>
                <a:cubicBezTo>
                  <a:pt x="28" y="134"/>
                  <a:pt x="26" y="134"/>
                  <a:pt x="24" y="133"/>
                </a:cubicBezTo>
                <a:cubicBezTo>
                  <a:pt x="22" y="133"/>
                  <a:pt x="20" y="133"/>
                  <a:pt x="19" y="133"/>
                </a:cubicBezTo>
                <a:cubicBezTo>
                  <a:pt x="0" y="133"/>
                  <a:pt x="0" y="133"/>
                  <a:pt x="0" y="133"/>
                </a:cubicBezTo>
                <a:cubicBezTo>
                  <a:pt x="3" y="116"/>
                  <a:pt x="3" y="116"/>
                  <a:pt x="3" y="116"/>
                </a:cubicBezTo>
                <a:cubicBezTo>
                  <a:pt x="13" y="116"/>
                  <a:pt x="13" y="116"/>
                  <a:pt x="13" y="116"/>
                </a:cubicBezTo>
                <a:cubicBezTo>
                  <a:pt x="16" y="116"/>
                  <a:pt x="18" y="115"/>
                  <a:pt x="19" y="111"/>
                </a:cubicBezTo>
                <a:cubicBezTo>
                  <a:pt x="19" y="73"/>
                  <a:pt x="19" y="73"/>
                  <a:pt x="19" y="73"/>
                </a:cubicBezTo>
                <a:cubicBezTo>
                  <a:pt x="20" y="73"/>
                  <a:pt x="20" y="73"/>
                  <a:pt x="20" y="73"/>
                </a:cubicBezTo>
                <a:cubicBezTo>
                  <a:pt x="20" y="73"/>
                  <a:pt x="19" y="73"/>
                  <a:pt x="19" y="73"/>
                </a:cubicBezTo>
                <a:cubicBezTo>
                  <a:pt x="19" y="46"/>
                  <a:pt x="19" y="46"/>
                  <a:pt x="19" y="46"/>
                </a:cubicBezTo>
                <a:cubicBezTo>
                  <a:pt x="18" y="42"/>
                  <a:pt x="15" y="40"/>
                  <a:pt x="10" y="40"/>
                </a:cubicBezTo>
                <a:cubicBezTo>
                  <a:pt x="0" y="40"/>
                  <a:pt x="0" y="40"/>
                  <a:pt x="0" y="40"/>
                </a:cubicBezTo>
                <a:cubicBezTo>
                  <a:pt x="0" y="24"/>
                  <a:pt x="0" y="24"/>
                  <a:pt x="0" y="24"/>
                </a:cubicBezTo>
                <a:cubicBezTo>
                  <a:pt x="20" y="24"/>
                  <a:pt x="20" y="24"/>
                  <a:pt x="20" y="24"/>
                </a:cubicBezTo>
                <a:cubicBezTo>
                  <a:pt x="24" y="24"/>
                  <a:pt x="27" y="24"/>
                  <a:pt x="29" y="24"/>
                </a:cubicBezTo>
                <a:cubicBezTo>
                  <a:pt x="29" y="0"/>
                  <a:pt x="29" y="0"/>
                  <a:pt x="29" y="0"/>
                </a:cubicBezTo>
                <a:cubicBezTo>
                  <a:pt x="44" y="0"/>
                  <a:pt x="44" y="0"/>
                  <a:pt x="44" y="0"/>
                </a:cubicBezTo>
                <a:cubicBezTo>
                  <a:pt x="44" y="24"/>
                  <a:pt x="44" y="24"/>
                  <a:pt x="44" y="24"/>
                </a:cubicBezTo>
                <a:cubicBezTo>
                  <a:pt x="49" y="24"/>
                  <a:pt x="53" y="23"/>
                  <a:pt x="55" y="23"/>
                </a:cubicBezTo>
                <a:cubicBezTo>
                  <a:pt x="55" y="0"/>
                  <a:pt x="55" y="0"/>
                  <a:pt x="55" y="0"/>
                </a:cubicBezTo>
                <a:cubicBezTo>
                  <a:pt x="70" y="0"/>
                  <a:pt x="70" y="0"/>
                  <a:pt x="70" y="0"/>
                </a:cubicBezTo>
                <a:cubicBezTo>
                  <a:pt x="70" y="24"/>
                  <a:pt x="70" y="24"/>
                  <a:pt x="70" y="24"/>
                </a:cubicBezTo>
                <a:cubicBezTo>
                  <a:pt x="75" y="25"/>
                  <a:pt x="79" y="25"/>
                  <a:pt x="83" y="26"/>
                </a:cubicBezTo>
                <a:cubicBezTo>
                  <a:pt x="87" y="27"/>
                  <a:pt x="90" y="29"/>
                  <a:pt x="94" y="31"/>
                </a:cubicBezTo>
                <a:cubicBezTo>
                  <a:pt x="97" y="32"/>
                  <a:pt x="100" y="35"/>
                  <a:pt x="101" y="38"/>
                </a:cubicBezTo>
                <a:cubicBezTo>
                  <a:pt x="103" y="41"/>
                  <a:pt x="105" y="45"/>
                  <a:pt x="105" y="49"/>
                </a:cubicBezTo>
                <a:close/>
                <a:moveTo>
                  <a:pt x="78" y="55"/>
                </a:moveTo>
                <a:cubicBezTo>
                  <a:pt x="78" y="53"/>
                  <a:pt x="77" y="51"/>
                  <a:pt x="77" y="50"/>
                </a:cubicBezTo>
                <a:cubicBezTo>
                  <a:pt x="76" y="48"/>
                  <a:pt x="75" y="47"/>
                  <a:pt x="74" y="46"/>
                </a:cubicBezTo>
                <a:cubicBezTo>
                  <a:pt x="73" y="45"/>
                  <a:pt x="71" y="44"/>
                  <a:pt x="69" y="43"/>
                </a:cubicBezTo>
                <a:cubicBezTo>
                  <a:pt x="67" y="42"/>
                  <a:pt x="66" y="42"/>
                  <a:pt x="64" y="42"/>
                </a:cubicBezTo>
                <a:cubicBezTo>
                  <a:pt x="63" y="41"/>
                  <a:pt x="61" y="41"/>
                  <a:pt x="58" y="41"/>
                </a:cubicBezTo>
                <a:cubicBezTo>
                  <a:pt x="56" y="41"/>
                  <a:pt x="54" y="41"/>
                  <a:pt x="53" y="41"/>
                </a:cubicBezTo>
                <a:cubicBezTo>
                  <a:pt x="51" y="41"/>
                  <a:pt x="50" y="41"/>
                  <a:pt x="48" y="41"/>
                </a:cubicBezTo>
                <a:cubicBezTo>
                  <a:pt x="46" y="41"/>
                  <a:pt x="44" y="41"/>
                  <a:pt x="44" y="41"/>
                </a:cubicBezTo>
                <a:cubicBezTo>
                  <a:pt x="44" y="70"/>
                  <a:pt x="44" y="70"/>
                  <a:pt x="44" y="70"/>
                </a:cubicBezTo>
                <a:cubicBezTo>
                  <a:pt x="44" y="70"/>
                  <a:pt x="45" y="70"/>
                  <a:pt x="47" y="70"/>
                </a:cubicBezTo>
                <a:cubicBezTo>
                  <a:pt x="49" y="70"/>
                  <a:pt x="51" y="70"/>
                  <a:pt x="52" y="70"/>
                </a:cubicBezTo>
                <a:cubicBezTo>
                  <a:pt x="53" y="70"/>
                  <a:pt x="54" y="70"/>
                  <a:pt x="56" y="70"/>
                </a:cubicBezTo>
                <a:cubicBezTo>
                  <a:pt x="58" y="69"/>
                  <a:pt x="60" y="69"/>
                  <a:pt x="62" y="69"/>
                </a:cubicBezTo>
                <a:cubicBezTo>
                  <a:pt x="63" y="69"/>
                  <a:pt x="65" y="68"/>
                  <a:pt x="66" y="68"/>
                </a:cubicBezTo>
                <a:cubicBezTo>
                  <a:pt x="68" y="68"/>
                  <a:pt x="70" y="67"/>
                  <a:pt x="71" y="66"/>
                </a:cubicBezTo>
                <a:cubicBezTo>
                  <a:pt x="72" y="66"/>
                  <a:pt x="73" y="65"/>
                  <a:pt x="74" y="64"/>
                </a:cubicBezTo>
                <a:cubicBezTo>
                  <a:pt x="76" y="63"/>
                  <a:pt x="76" y="62"/>
                  <a:pt x="77" y="60"/>
                </a:cubicBezTo>
                <a:cubicBezTo>
                  <a:pt x="78" y="59"/>
                  <a:pt x="78" y="57"/>
                  <a:pt x="78" y="55"/>
                </a:cubicBezTo>
                <a:close/>
                <a:moveTo>
                  <a:pt x="85" y="100"/>
                </a:moveTo>
                <a:cubicBezTo>
                  <a:pt x="85" y="98"/>
                  <a:pt x="84" y="96"/>
                  <a:pt x="83" y="94"/>
                </a:cubicBezTo>
                <a:cubicBezTo>
                  <a:pt x="82" y="92"/>
                  <a:pt x="81" y="91"/>
                  <a:pt x="80" y="90"/>
                </a:cubicBezTo>
                <a:cubicBezTo>
                  <a:pt x="78" y="89"/>
                  <a:pt x="76" y="88"/>
                  <a:pt x="74" y="87"/>
                </a:cubicBezTo>
                <a:cubicBezTo>
                  <a:pt x="72" y="86"/>
                  <a:pt x="70" y="86"/>
                  <a:pt x="68" y="85"/>
                </a:cubicBezTo>
                <a:cubicBezTo>
                  <a:pt x="66" y="85"/>
                  <a:pt x="64" y="85"/>
                  <a:pt x="61" y="84"/>
                </a:cubicBezTo>
                <a:cubicBezTo>
                  <a:pt x="58" y="84"/>
                  <a:pt x="56" y="84"/>
                  <a:pt x="55" y="84"/>
                </a:cubicBezTo>
                <a:cubicBezTo>
                  <a:pt x="53" y="84"/>
                  <a:pt x="51" y="84"/>
                  <a:pt x="48" y="84"/>
                </a:cubicBezTo>
                <a:cubicBezTo>
                  <a:pt x="46" y="84"/>
                  <a:pt x="44" y="84"/>
                  <a:pt x="44" y="84"/>
                </a:cubicBezTo>
                <a:cubicBezTo>
                  <a:pt x="44" y="116"/>
                  <a:pt x="44" y="116"/>
                  <a:pt x="44" y="116"/>
                </a:cubicBezTo>
                <a:cubicBezTo>
                  <a:pt x="44" y="116"/>
                  <a:pt x="46" y="116"/>
                  <a:pt x="47" y="116"/>
                </a:cubicBezTo>
                <a:cubicBezTo>
                  <a:pt x="49" y="116"/>
                  <a:pt x="51" y="116"/>
                  <a:pt x="52" y="116"/>
                </a:cubicBezTo>
                <a:cubicBezTo>
                  <a:pt x="53" y="116"/>
                  <a:pt x="55" y="116"/>
                  <a:pt x="57" y="116"/>
                </a:cubicBezTo>
                <a:cubicBezTo>
                  <a:pt x="59" y="116"/>
                  <a:pt x="61" y="116"/>
                  <a:pt x="63" y="116"/>
                </a:cubicBezTo>
                <a:cubicBezTo>
                  <a:pt x="64" y="116"/>
                  <a:pt x="66" y="115"/>
                  <a:pt x="68" y="115"/>
                </a:cubicBezTo>
                <a:cubicBezTo>
                  <a:pt x="70" y="115"/>
                  <a:pt x="72" y="114"/>
                  <a:pt x="73" y="114"/>
                </a:cubicBezTo>
                <a:cubicBezTo>
                  <a:pt x="75" y="113"/>
                  <a:pt x="76" y="112"/>
                  <a:pt x="78" y="112"/>
                </a:cubicBezTo>
                <a:cubicBezTo>
                  <a:pt x="79" y="111"/>
                  <a:pt x="80" y="110"/>
                  <a:pt x="81" y="109"/>
                </a:cubicBezTo>
                <a:cubicBezTo>
                  <a:pt x="82" y="108"/>
                  <a:pt x="83" y="107"/>
                  <a:pt x="84" y="105"/>
                </a:cubicBezTo>
                <a:cubicBezTo>
                  <a:pt x="84" y="104"/>
                  <a:pt x="85" y="102"/>
                  <a:pt x="85" y="10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5" name="Freeform 376"/>
          <p:cNvSpPr>
            <a:spLocks/>
          </p:cNvSpPr>
          <p:nvPr/>
        </p:nvSpPr>
        <p:spPr bwMode="auto">
          <a:xfrm>
            <a:off x="6820734" y="5791430"/>
            <a:ext cx="116547" cy="218527"/>
          </a:xfrm>
          <a:custGeom>
            <a:avLst/>
            <a:gdLst>
              <a:gd name="T0" fmla="*/ 84 w 85"/>
              <a:gd name="T1" fmla="*/ 42 h 158"/>
              <a:gd name="T2" fmla="*/ 85 w 85"/>
              <a:gd name="T3" fmla="*/ 46 h 158"/>
              <a:gd name="T4" fmla="*/ 34 w 85"/>
              <a:gd name="T5" fmla="*/ 155 h 158"/>
              <a:gd name="T6" fmla="*/ 30 w 85"/>
              <a:gd name="T7" fmla="*/ 158 h 158"/>
              <a:gd name="T8" fmla="*/ 28 w 85"/>
              <a:gd name="T9" fmla="*/ 157 h 158"/>
              <a:gd name="T10" fmla="*/ 26 w 85"/>
              <a:gd name="T11" fmla="*/ 156 h 158"/>
              <a:gd name="T12" fmla="*/ 25 w 85"/>
              <a:gd name="T13" fmla="*/ 153 h 158"/>
              <a:gd name="T14" fmla="*/ 44 w 85"/>
              <a:gd name="T15" fmla="*/ 76 h 158"/>
              <a:gd name="T16" fmla="*/ 6 w 85"/>
              <a:gd name="T17" fmla="*/ 86 h 158"/>
              <a:gd name="T18" fmla="*/ 5 w 85"/>
              <a:gd name="T19" fmla="*/ 86 h 158"/>
              <a:gd name="T20" fmla="*/ 2 w 85"/>
              <a:gd name="T21" fmla="*/ 85 h 158"/>
              <a:gd name="T22" fmla="*/ 0 w 85"/>
              <a:gd name="T23" fmla="*/ 81 h 158"/>
              <a:gd name="T24" fmla="*/ 19 w 85"/>
              <a:gd name="T25" fmla="*/ 3 h 158"/>
              <a:gd name="T26" fmla="*/ 21 w 85"/>
              <a:gd name="T27" fmla="*/ 1 h 158"/>
              <a:gd name="T28" fmla="*/ 24 w 85"/>
              <a:gd name="T29" fmla="*/ 0 h 158"/>
              <a:gd name="T30" fmla="*/ 55 w 85"/>
              <a:gd name="T31" fmla="*/ 0 h 158"/>
              <a:gd name="T32" fmla="*/ 58 w 85"/>
              <a:gd name="T33" fmla="*/ 1 h 158"/>
              <a:gd name="T34" fmla="*/ 59 w 85"/>
              <a:gd name="T35" fmla="*/ 4 h 158"/>
              <a:gd name="T36" fmla="*/ 58 w 85"/>
              <a:gd name="T37" fmla="*/ 6 h 158"/>
              <a:gd name="T38" fmla="*/ 42 w 85"/>
              <a:gd name="T39" fmla="*/ 50 h 158"/>
              <a:gd name="T40" fmla="*/ 80 w 85"/>
              <a:gd name="T41" fmla="*/ 40 h 158"/>
              <a:gd name="T42" fmla="*/ 81 w 85"/>
              <a:gd name="T43" fmla="*/ 40 h 158"/>
              <a:gd name="T44" fmla="*/ 84 w 85"/>
              <a:gd name="T45"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 h="158">
                <a:moveTo>
                  <a:pt x="84" y="42"/>
                </a:moveTo>
                <a:cubicBezTo>
                  <a:pt x="85" y="43"/>
                  <a:pt x="85" y="44"/>
                  <a:pt x="85" y="46"/>
                </a:cubicBezTo>
                <a:cubicBezTo>
                  <a:pt x="34" y="155"/>
                  <a:pt x="34" y="155"/>
                  <a:pt x="34" y="155"/>
                </a:cubicBezTo>
                <a:cubicBezTo>
                  <a:pt x="33" y="157"/>
                  <a:pt x="31" y="158"/>
                  <a:pt x="30" y="158"/>
                </a:cubicBezTo>
                <a:cubicBezTo>
                  <a:pt x="29" y="158"/>
                  <a:pt x="29" y="158"/>
                  <a:pt x="28" y="157"/>
                </a:cubicBezTo>
                <a:cubicBezTo>
                  <a:pt x="27" y="157"/>
                  <a:pt x="26" y="157"/>
                  <a:pt x="26" y="156"/>
                </a:cubicBezTo>
                <a:cubicBezTo>
                  <a:pt x="25" y="155"/>
                  <a:pt x="25" y="154"/>
                  <a:pt x="25" y="153"/>
                </a:cubicBezTo>
                <a:cubicBezTo>
                  <a:pt x="44" y="76"/>
                  <a:pt x="44" y="76"/>
                  <a:pt x="44" y="76"/>
                </a:cubicBezTo>
                <a:cubicBezTo>
                  <a:pt x="6" y="86"/>
                  <a:pt x="6" y="86"/>
                  <a:pt x="6" y="86"/>
                </a:cubicBezTo>
                <a:cubicBezTo>
                  <a:pt x="5" y="86"/>
                  <a:pt x="5" y="86"/>
                  <a:pt x="5" y="86"/>
                </a:cubicBezTo>
                <a:cubicBezTo>
                  <a:pt x="3" y="86"/>
                  <a:pt x="2" y="86"/>
                  <a:pt x="2" y="85"/>
                </a:cubicBezTo>
                <a:cubicBezTo>
                  <a:pt x="1" y="84"/>
                  <a:pt x="0" y="83"/>
                  <a:pt x="0" y="81"/>
                </a:cubicBezTo>
                <a:cubicBezTo>
                  <a:pt x="19" y="3"/>
                  <a:pt x="19" y="3"/>
                  <a:pt x="19" y="3"/>
                </a:cubicBezTo>
                <a:cubicBezTo>
                  <a:pt x="20" y="2"/>
                  <a:pt x="20" y="2"/>
                  <a:pt x="21" y="1"/>
                </a:cubicBezTo>
                <a:cubicBezTo>
                  <a:pt x="22" y="1"/>
                  <a:pt x="23" y="0"/>
                  <a:pt x="24" y="0"/>
                </a:cubicBezTo>
                <a:cubicBezTo>
                  <a:pt x="55" y="0"/>
                  <a:pt x="55" y="0"/>
                  <a:pt x="55" y="0"/>
                </a:cubicBezTo>
                <a:cubicBezTo>
                  <a:pt x="56" y="0"/>
                  <a:pt x="57" y="1"/>
                  <a:pt x="58" y="1"/>
                </a:cubicBezTo>
                <a:cubicBezTo>
                  <a:pt x="58" y="2"/>
                  <a:pt x="59" y="3"/>
                  <a:pt x="59" y="4"/>
                </a:cubicBezTo>
                <a:cubicBezTo>
                  <a:pt x="59" y="5"/>
                  <a:pt x="59" y="5"/>
                  <a:pt x="58" y="6"/>
                </a:cubicBezTo>
                <a:cubicBezTo>
                  <a:pt x="42" y="50"/>
                  <a:pt x="42" y="50"/>
                  <a:pt x="42" y="50"/>
                </a:cubicBezTo>
                <a:cubicBezTo>
                  <a:pt x="80" y="40"/>
                  <a:pt x="80" y="40"/>
                  <a:pt x="80" y="40"/>
                </a:cubicBezTo>
                <a:cubicBezTo>
                  <a:pt x="80" y="40"/>
                  <a:pt x="81" y="40"/>
                  <a:pt x="81" y="40"/>
                </a:cubicBezTo>
                <a:cubicBezTo>
                  <a:pt x="82" y="40"/>
                  <a:pt x="83" y="41"/>
                  <a:pt x="84" y="42"/>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6" name="Freeform 377"/>
          <p:cNvSpPr>
            <a:spLocks noEditPoints="1"/>
          </p:cNvSpPr>
          <p:nvPr/>
        </p:nvSpPr>
        <p:spPr bwMode="auto">
          <a:xfrm>
            <a:off x="7053828" y="5774781"/>
            <a:ext cx="233094" cy="235176"/>
          </a:xfrm>
          <a:custGeom>
            <a:avLst/>
            <a:gdLst>
              <a:gd name="T0" fmla="*/ 147 w 169"/>
              <a:gd name="T1" fmla="*/ 27 h 170"/>
              <a:gd name="T2" fmla="*/ 131 w 169"/>
              <a:gd name="T3" fmla="*/ 56 h 170"/>
              <a:gd name="T4" fmla="*/ 131 w 169"/>
              <a:gd name="T5" fmla="*/ 65 h 170"/>
              <a:gd name="T6" fmla="*/ 133 w 169"/>
              <a:gd name="T7" fmla="*/ 103 h 170"/>
              <a:gd name="T8" fmla="*/ 113 w 169"/>
              <a:gd name="T9" fmla="*/ 150 h 170"/>
              <a:gd name="T10" fmla="*/ 66 w 169"/>
              <a:gd name="T11" fmla="*/ 170 h 170"/>
              <a:gd name="T12" fmla="*/ 19 w 169"/>
              <a:gd name="T13" fmla="*/ 150 h 170"/>
              <a:gd name="T14" fmla="*/ 0 w 169"/>
              <a:gd name="T15" fmla="*/ 103 h 170"/>
              <a:gd name="T16" fmla="*/ 19 w 169"/>
              <a:gd name="T17" fmla="*/ 56 h 170"/>
              <a:gd name="T18" fmla="*/ 66 w 169"/>
              <a:gd name="T19" fmla="*/ 37 h 170"/>
              <a:gd name="T20" fmla="*/ 105 w 169"/>
              <a:gd name="T21" fmla="*/ 39 h 170"/>
              <a:gd name="T22" fmla="*/ 113 w 169"/>
              <a:gd name="T23" fmla="*/ 39 h 170"/>
              <a:gd name="T24" fmla="*/ 143 w 169"/>
              <a:gd name="T25" fmla="*/ 22 h 170"/>
              <a:gd name="T26" fmla="*/ 54 w 169"/>
              <a:gd name="T27" fmla="*/ 56 h 170"/>
              <a:gd name="T28" fmla="*/ 46 w 169"/>
              <a:gd name="T29" fmla="*/ 53 h 170"/>
              <a:gd name="T30" fmla="*/ 16 w 169"/>
              <a:gd name="T31" fmla="*/ 83 h 170"/>
              <a:gd name="T32" fmla="*/ 19 w 169"/>
              <a:gd name="T33" fmla="*/ 90 h 170"/>
              <a:gd name="T34" fmla="*/ 27 w 169"/>
              <a:gd name="T35" fmla="*/ 87 h 170"/>
              <a:gd name="T36" fmla="*/ 50 w 169"/>
              <a:gd name="T37" fmla="*/ 64 h 170"/>
              <a:gd name="T38" fmla="*/ 144 w 169"/>
              <a:gd name="T39" fmla="*/ 17 h 170"/>
              <a:gd name="T40" fmla="*/ 139 w 169"/>
              <a:gd name="T41" fmla="*/ 17 h 170"/>
              <a:gd name="T42" fmla="*/ 130 w 169"/>
              <a:gd name="T43" fmla="*/ 6 h 170"/>
              <a:gd name="T44" fmla="*/ 133 w 169"/>
              <a:gd name="T45" fmla="*/ 3 h 170"/>
              <a:gd name="T46" fmla="*/ 144 w 169"/>
              <a:gd name="T47" fmla="*/ 13 h 170"/>
              <a:gd name="T48" fmla="*/ 144 w 169"/>
              <a:gd name="T49" fmla="*/ 17 h 170"/>
              <a:gd name="T50" fmla="*/ 151 w 169"/>
              <a:gd name="T51" fmla="*/ 12 h 170"/>
              <a:gd name="T52" fmla="*/ 148 w 169"/>
              <a:gd name="T53" fmla="*/ 15 h 170"/>
              <a:gd name="T54" fmla="*/ 145 w 169"/>
              <a:gd name="T55" fmla="*/ 12 h 170"/>
              <a:gd name="T56" fmla="*/ 146 w 169"/>
              <a:gd name="T57" fmla="*/ 1 h 170"/>
              <a:gd name="T58" fmla="*/ 150 w 169"/>
              <a:gd name="T59" fmla="*/ 1 h 170"/>
              <a:gd name="T60" fmla="*/ 165 w 169"/>
              <a:gd name="T61" fmla="*/ 8 h 170"/>
              <a:gd name="T62" fmla="*/ 155 w 169"/>
              <a:gd name="T63" fmla="*/ 18 h 170"/>
              <a:gd name="T64" fmla="*/ 151 w 169"/>
              <a:gd name="T65" fmla="*/ 15 h 170"/>
              <a:gd name="T66" fmla="*/ 161 w 169"/>
              <a:gd name="T67" fmla="*/ 4 h 170"/>
              <a:gd name="T68" fmla="*/ 165 w 169"/>
              <a:gd name="T69" fmla="*/ 4 h 170"/>
              <a:gd name="T70" fmla="*/ 165 w 169"/>
              <a:gd name="T71" fmla="*/ 8 h 170"/>
              <a:gd name="T72" fmla="*/ 163 w 169"/>
              <a:gd name="T73" fmla="*/ 40 h 170"/>
              <a:gd name="T74" fmla="*/ 152 w 169"/>
              <a:gd name="T75" fmla="*/ 30 h 170"/>
              <a:gd name="T76" fmla="*/ 152 w 169"/>
              <a:gd name="T77" fmla="*/ 26 h 170"/>
              <a:gd name="T78" fmla="*/ 157 w 169"/>
              <a:gd name="T79" fmla="*/ 26 h 170"/>
              <a:gd name="T80" fmla="*/ 166 w 169"/>
              <a:gd name="T81" fmla="*/ 37 h 170"/>
              <a:gd name="T82" fmla="*/ 168 w 169"/>
              <a:gd name="T83" fmla="*/ 19 h 170"/>
              <a:gd name="T84" fmla="*/ 168 w 169"/>
              <a:gd name="T85" fmla="*/ 24 h 170"/>
              <a:gd name="T86" fmla="*/ 157 w 169"/>
              <a:gd name="T87" fmla="*/ 24 h 170"/>
              <a:gd name="T88" fmla="*/ 154 w 169"/>
              <a:gd name="T89" fmla="*/ 21 h 170"/>
              <a:gd name="T90" fmla="*/ 157 w 169"/>
              <a:gd name="T91" fmla="*/ 18 h 170"/>
              <a:gd name="T92" fmla="*/ 168 w 169"/>
              <a:gd name="T93" fmla="*/ 1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70">
                <a:moveTo>
                  <a:pt x="143" y="22"/>
                </a:moveTo>
                <a:cubicBezTo>
                  <a:pt x="147" y="27"/>
                  <a:pt x="147" y="27"/>
                  <a:pt x="147" y="27"/>
                </a:cubicBezTo>
                <a:cubicBezTo>
                  <a:pt x="124" y="50"/>
                  <a:pt x="124" y="50"/>
                  <a:pt x="124" y="50"/>
                </a:cubicBezTo>
                <a:cubicBezTo>
                  <a:pt x="131" y="56"/>
                  <a:pt x="131" y="56"/>
                  <a:pt x="131" y="56"/>
                </a:cubicBezTo>
                <a:cubicBezTo>
                  <a:pt x="132" y="57"/>
                  <a:pt x="132" y="59"/>
                  <a:pt x="132" y="60"/>
                </a:cubicBezTo>
                <a:cubicBezTo>
                  <a:pt x="132" y="62"/>
                  <a:pt x="132" y="63"/>
                  <a:pt x="131" y="65"/>
                </a:cubicBezTo>
                <a:cubicBezTo>
                  <a:pt x="124" y="71"/>
                  <a:pt x="124" y="71"/>
                  <a:pt x="124" y="71"/>
                </a:cubicBezTo>
                <a:cubicBezTo>
                  <a:pt x="130" y="81"/>
                  <a:pt x="133" y="92"/>
                  <a:pt x="133" y="103"/>
                </a:cubicBezTo>
                <a:cubicBezTo>
                  <a:pt x="133" y="112"/>
                  <a:pt x="131" y="121"/>
                  <a:pt x="128" y="129"/>
                </a:cubicBezTo>
                <a:cubicBezTo>
                  <a:pt x="124" y="137"/>
                  <a:pt x="119" y="144"/>
                  <a:pt x="113" y="150"/>
                </a:cubicBezTo>
                <a:cubicBezTo>
                  <a:pt x="107" y="156"/>
                  <a:pt x="100" y="161"/>
                  <a:pt x="92" y="164"/>
                </a:cubicBezTo>
                <a:cubicBezTo>
                  <a:pt x="84" y="168"/>
                  <a:pt x="75" y="170"/>
                  <a:pt x="66" y="170"/>
                </a:cubicBezTo>
                <a:cubicBezTo>
                  <a:pt x="57" y="170"/>
                  <a:pt x="49" y="168"/>
                  <a:pt x="40" y="164"/>
                </a:cubicBezTo>
                <a:cubicBezTo>
                  <a:pt x="32" y="161"/>
                  <a:pt x="25" y="156"/>
                  <a:pt x="19" y="150"/>
                </a:cubicBezTo>
                <a:cubicBezTo>
                  <a:pt x="13" y="144"/>
                  <a:pt x="9" y="137"/>
                  <a:pt x="5" y="129"/>
                </a:cubicBezTo>
                <a:cubicBezTo>
                  <a:pt x="2" y="121"/>
                  <a:pt x="0" y="112"/>
                  <a:pt x="0" y="103"/>
                </a:cubicBezTo>
                <a:cubicBezTo>
                  <a:pt x="0" y="94"/>
                  <a:pt x="2" y="85"/>
                  <a:pt x="5" y="77"/>
                </a:cubicBezTo>
                <a:cubicBezTo>
                  <a:pt x="9" y="69"/>
                  <a:pt x="13" y="62"/>
                  <a:pt x="19" y="56"/>
                </a:cubicBezTo>
                <a:cubicBezTo>
                  <a:pt x="25" y="50"/>
                  <a:pt x="32" y="45"/>
                  <a:pt x="40" y="42"/>
                </a:cubicBezTo>
                <a:cubicBezTo>
                  <a:pt x="49" y="38"/>
                  <a:pt x="57" y="37"/>
                  <a:pt x="66" y="37"/>
                </a:cubicBezTo>
                <a:cubicBezTo>
                  <a:pt x="78" y="37"/>
                  <a:pt x="89" y="39"/>
                  <a:pt x="99" y="45"/>
                </a:cubicBezTo>
                <a:cubicBezTo>
                  <a:pt x="105" y="39"/>
                  <a:pt x="105" y="39"/>
                  <a:pt x="105" y="39"/>
                </a:cubicBezTo>
                <a:cubicBezTo>
                  <a:pt x="106" y="38"/>
                  <a:pt x="107" y="37"/>
                  <a:pt x="109" y="37"/>
                </a:cubicBezTo>
                <a:cubicBezTo>
                  <a:pt x="111" y="37"/>
                  <a:pt x="112" y="38"/>
                  <a:pt x="113" y="39"/>
                </a:cubicBezTo>
                <a:cubicBezTo>
                  <a:pt x="120" y="45"/>
                  <a:pt x="120" y="45"/>
                  <a:pt x="120" y="45"/>
                </a:cubicBezTo>
                <a:lnTo>
                  <a:pt x="143" y="22"/>
                </a:lnTo>
                <a:close/>
                <a:moveTo>
                  <a:pt x="54" y="61"/>
                </a:moveTo>
                <a:cubicBezTo>
                  <a:pt x="54" y="59"/>
                  <a:pt x="54" y="57"/>
                  <a:pt x="54" y="56"/>
                </a:cubicBezTo>
                <a:cubicBezTo>
                  <a:pt x="53" y="54"/>
                  <a:pt x="52" y="53"/>
                  <a:pt x="51" y="53"/>
                </a:cubicBezTo>
                <a:cubicBezTo>
                  <a:pt x="49" y="52"/>
                  <a:pt x="47" y="52"/>
                  <a:pt x="46" y="53"/>
                </a:cubicBezTo>
                <a:cubicBezTo>
                  <a:pt x="39" y="55"/>
                  <a:pt x="33" y="59"/>
                  <a:pt x="28" y="65"/>
                </a:cubicBezTo>
                <a:cubicBezTo>
                  <a:pt x="23" y="70"/>
                  <a:pt x="19" y="76"/>
                  <a:pt x="16" y="83"/>
                </a:cubicBezTo>
                <a:cubicBezTo>
                  <a:pt x="15" y="84"/>
                  <a:pt x="15" y="86"/>
                  <a:pt x="16" y="87"/>
                </a:cubicBezTo>
                <a:cubicBezTo>
                  <a:pt x="16" y="89"/>
                  <a:pt x="18" y="90"/>
                  <a:pt x="19" y="90"/>
                </a:cubicBezTo>
                <a:cubicBezTo>
                  <a:pt x="20" y="91"/>
                  <a:pt x="21" y="91"/>
                  <a:pt x="21" y="91"/>
                </a:cubicBezTo>
                <a:cubicBezTo>
                  <a:pt x="24" y="91"/>
                  <a:pt x="26" y="90"/>
                  <a:pt x="27" y="87"/>
                </a:cubicBezTo>
                <a:cubicBezTo>
                  <a:pt x="29" y="82"/>
                  <a:pt x="32" y="77"/>
                  <a:pt x="36" y="73"/>
                </a:cubicBezTo>
                <a:cubicBezTo>
                  <a:pt x="40" y="69"/>
                  <a:pt x="45" y="66"/>
                  <a:pt x="50" y="64"/>
                </a:cubicBezTo>
                <a:cubicBezTo>
                  <a:pt x="52" y="63"/>
                  <a:pt x="53" y="62"/>
                  <a:pt x="54" y="61"/>
                </a:cubicBezTo>
                <a:close/>
                <a:moveTo>
                  <a:pt x="144" y="17"/>
                </a:moveTo>
                <a:cubicBezTo>
                  <a:pt x="143" y="18"/>
                  <a:pt x="142" y="18"/>
                  <a:pt x="141" y="18"/>
                </a:cubicBezTo>
                <a:cubicBezTo>
                  <a:pt x="141" y="18"/>
                  <a:pt x="140" y="18"/>
                  <a:pt x="139" y="17"/>
                </a:cubicBezTo>
                <a:cubicBezTo>
                  <a:pt x="131" y="8"/>
                  <a:pt x="131" y="8"/>
                  <a:pt x="131" y="8"/>
                </a:cubicBezTo>
                <a:cubicBezTo>
                  <a:pt x="130" y="8"/>
                  <a:pt x="130" y="7"/>
                  <a:pt x="130" y="6"/>
                </a:cubicBezTo>
                <a:cubicBezTo>
                  <a:pt x="130" y="5"/>
                  <a:pt x="130" y="5"/>
                  <a:pt x="131" y="4"/>
                </a:cubicBezTo>
                <a:cubicBezTo>
                  <a:pt x="131" y="4"/>
                  <a:pt x="132" y="3"/>
                  <a:pt x="133" y="3"/>
                </a:cubicBezTo>
                <a:cubicBezTo>
                  <a:pt x="134" y="3"/>
                  <a:pt x="134" y="4"/>
                  <a:pt x="135" y="4"/>
                </a:cubicBezTo>
                <a:cubicBezTo>
                  <a:pt x="144" y="13"/>
                  <a:pt x="144" y="13"/>
                  <a:pt x="144" y="13"/>
                </a:cubicBezTo>
                <a:cubicBezTo>
                  <a:pt x="144" y="13"/>
                  <a:pt x="145" y="14"/>
                  <a:pt x="145" y="15"/>
                </a:cubicBezTo>
                <a:cubicBezTo>
                  <a:pt x="145" y="16"/>
                  <a:pt x="144" y="16"/>
                  <a:pt x="144" y="17"/>
                </a:cubicBezTo>
                <a:close/>
                <a:moveTo>
                  <a:pt x="151" y="3"/>
                </a:moveTo>
                <a:cubicBezTo>
                  <a:pt x="151" y="12"/>
                  <a:pt x="151" y="12"/>
                  <a:pt x="151" y="12"/>
                </a:cubicBezTo>
                <a:cubicBezTo>
                  <a:pt x="151" y="13"/>
                  <a:pt x="151" y="14"/>
                  <a:pt x="150" y="14"/>
                </a:cubicBezTo>
                <a:cubicBezTo>
                  <a:pt x="150" y="15"/>
                  <a:pt x="149" y="15"/>
                  <a:pt x="148" y="15"/>
                </a:cubicBezTo>
                <a:cubicBezTo>
                  <a:pt x="147" y="15"/>
                  <a:pt x="146" y="15"/>
                  <a:pt x="146" y="14"/>
                </a:cubicBezTo>
                <a:cubicBezTo>
                  <a:pt x="145" y="14"/>
                  <a:pt x="145" y="13"/>
                  <a:pt x="145" y="12"/>
                </a:cubicBezTo>
                <a:cubicBezTo>
                  <a:pt x="145" y="3"/>
                  <a:pt x="145" y="3"/>
                  <a:pt x="145" y="3"/>
                </a:cubicBezTo>
                <a:cubicBezTo>
                  <a:pt x="145" y="2"/>
                  <a:pt x="145" y="2"/>
                  <a:pt x="146" y="1"/>
                </a:cubicBezTo>
                <a:cubicBezTo>
                  <a:pt x="146" y="0"/>
                  <a:pt x="147" y="0"/>
                  <a:pt x="148" y="0"/>
                </a:cubicBezTo>
                <a:cubicBezTo>
                  <a:pt x="149" y="0"/>
                  <a:pt x="150" y="0"/>
                  <a:pt x="150" y="1"/>
                </a:cubicBezTo>
                <a:cubicBezTo>
                  <a:pt x="151" y="2"/>
                  <a:pt x="151" y="2"/>
                  <a:pt x="151" y="3"/>
                </a:cubicBezTo>
                <a:close/>
                <a:moveTo>
                  <a:pt x="165" y="8"/>
                </a:moveTo>
                <a:cubicBezTo>
                  <a:pt x="157" y="17"/>
                  <a:pt x="157" y="17"/>
                  <a:pt x="157" y="17"/>
                </a:cubicBezTo>
                <a:cubicBezTo>
                  <a:pt x="156" y="18"/>
                  <a:pt x="155" y="18"/>
                  <a:pt x="155" y="18"/>
                </a:cubicBezTo>
                <a:cubicBezTo>
                  <a:pt x="154" y="18"/>
                  <a:pt x="153" y="18"/>
                  <a:pt x="152" y="17"/>
                </a:cubicBezTo>
                <a:cubicBezTo>
                  <a:pt x="152" y="16"/>
                  <a:pt x="151" y="16"/>
                  <a:pt x="151" y="15"/>
                </a:cubicBezTo>
                <a:cubicBezTo>
                  <a:pt x="151" y="14"/>
                  <a:pt x="152" y="13"/>
                  <a:pt x="152" y="13"/>
                </a:cubicBezTo>
                <a:cubicBezTo>
                  <a:pt x="161" y="4"/>
                  <a:pt x="161" y="4"/>
                  <a:pt x="161" y="4"/>
                </a:cubicBezTo>
                <a:cubicBezTo>
                  <a:pt x="162" y="4"/>
                  <a:pt x="162" y="3"/>
                  <a:pt x="163" y="3"/>
                </a:cubicBezTo>
                <a:cubicBezTo>
                  <a:pt x="164" y="3"/>
                  <a:pt x="165" y="4"/>
                  <a:pt x="165" y="4"/>
                </a:cubicBezTo>
                <a:cubicBezTo>
                  <a:pt x="166" y="5"/>
                  <a:pt x="166" y="5"/>
                  <a:pt x="166" y="6"/>
                </a:cubicBezTo>
                <a:cubicBezTo>
                  <a:pt x="166" y="7"/>
                  <a:pt x="166" y="8"/>
                  <a:pt x="165" y="8"/>
                </a:cubicBezTo>
                <a:close/>
                <a:moveTo>
                  <a:pt x="165" y="39"/>
                </a:moveTo>
                <a:cubicBezTo>
                  <a:pt x="165" y="39"/>
                  <a:pt x="164" y="40"/>
                  <a:pt x="163" y="40"/>
                </a:cubicBezTo>
                <a:cubicBezTo>
                  <a:pt x="162" y="40"/>
                  <a:pt x="162" y="39"/>
                  <a:pt x="161" y="39"/>
                </a:cubicBezTo>
                <a:cubicBezTo>
                  <a:pt x="152" y="30"/>
                  <a:pt x="152" y="30"/>
                  <a:pt x="152" y="30"/>
                </a:cubicBezTo>
                <a:cubicBezTo>
                  <a:pt x="152" y="30"/>
                  <a:pt x="151" y="29"/>
                  <a:pt x="151" y="28"/>
                </a:cubicBezTo>
                <a:cubicBezTo>
                  <a:pt x="151" y="27"/>
                  <a:pt x="152" y="26"/>
                  <a:pt x="152" y="26"/>
                </a:cubicBezTo>
                <a:cubicBezTo>
                  <a:pt x="153" y="25"/>
                  <a:pt x="154" y="25"/>
                  <a:pt x="155" y="25"/>
                </a:cubicBezTo>
                <a:cubicBezTo>
                  <a:pt x="155" y="25"/>
                  <a:pt x="156" y="25"/>
                  <a:pt x="157" y="26"/>
                </a:cubicBezTo>
                <a:cubicBezTo>
                  <a:pt x="165" y="34"/>
                  <a:pt x="165" y="34"/>
                  <a:pt x="165" y="34"/>
                </a:cubicBezTo>
                <a:cubicBezTo>
                  <a:pt x="166" y="35"/>
                  <a:pt x="166" y="36"/>
                  <a:pt x="166" y="37"/>
                </a:cubicBezTo>
                <a:cubicBezTo>
                  <a:pt x="166" y="37"/>
                  <a:pt x="166" y="38"/>
                  <a:pt x="165" y="39"/>
                </a:cubicBezTo>
                <a:close/>
                <a:moveTo>
                  <a:pt x="168" y="19"/>
                </a:moveTo>
                <a:cubicBezTo>
                  <a:pt x="169" y="20"/>
                  <a:pt x="169" y="20"/>
                  <a:pt x="169" y="21"/>
                </a:cubicBezTo>
                <a:cubicBezTo>
                  <a:pt x="169" y="22"/>
                  <a:pt x="169" y="23"/>
                  <a:pt x="168" y="24"/>
                </a:cubicBezTo>
                <a:cubicBezTo>
                  <a:pt x="168" y="24"/>
                  <a:pt x="167" y="24"/>
                  <a:pt x="166" y="24"/>
                </a:cubicBezTo>
                <a:cubicBezTo>
                  <a:pt x="157" y="24"/>
                  <a:pt x="157" y="24"/>
                  <a:pt x="157" y="24"/>
                </a:cubicBezTo>
                <a:cubicBezTo>
                  <a:pt x="156" y="24"/>
                  <a:pt x="155" y="24"/>
                  <a:pt x="155" y="24"/>
                </a:cubicBezTo>
                <a:cubicBezTo>
                  <a:pt x="154" y="23"/>
                  <a:pt x="154" y="22"/>
                  <a:pt x="154" y="21"/>
                </a:cubicBezTo>
                <a:cubicBezTo>
                  <a:pt x="154" y="20"/>
                  <a:pt x="154" y="20"/>
                  <a:pt x="155" y="19"/>
                </a:cubicBezTo>
                <a:cubicBezTo>
                  <a:pt x="155" y="19"/>
                  <a:pt x="156" y="18"/>
                  <a:pt x="157" y="18"/>
                </a:cubicBezTo>
                <a:cubicBezTo>
                  <a:pt x="166" y="18"/>
                  <a:pt x="166" y="18"/>
                  <a:pt x="166" y="18"/>
                </a:cubicBezTo>
                <a:cubicBezTo>
                  <a:pt x="167" y="18"/>
                  <a:pt x="168" y="19"/>
                  <a:pt x="168" y="19"/>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7" name="Freeform 378"/>
          <p:cNvSpPr>
            <a:spLocks noEditPoints="1"/>
          </p:cNvSpPr>
          <p:nvPr/>
        </p:nvSpPr>
        <p:spPr bwMode="auto">
          <a:xfrm>
            <a:off x="7403471" y="5791430"/>
            <a:ext cx="218527" cy="201877"/>
          </a:xfrm>
          <a:custGeom>
            <a:avLst/>
            <a:gdLst>
              <a:gd name="T0" fmla="*/ 158 w 159"/>
              <a:gd name="T1" fmla="*/ 46 h 146"/>
              <a:gd name="T2" fmla="*/ 124 w 159"/>
              <a:gd name="T3" fmla="*/ 141 h 146"/>
              <a:gd name="T4" fmla="*/ 25 w 159"/>
              <a:gd name="T5" fmla="*/ 146 h 146"/>
              <a:gd name="T6" fmla="*/ 2 w 159"/>
              <a:gd name="T7" fmla="*/ 128 h 146"/>
              <a:gd name="T8" fmla="*/ 2 w 159"/>
              <a:gd name="T9" fmla="*/ 113 h 146"/>
              <a:gd name="T10" fmla="*/ 2 w 159"/>
              <a:gd name="T11" fmla="*/ 108 h 146"/>
              <a:gd name="T12" fmla="*/ 3 w 159"/>
              <a:gd name="T13" fmla="*/ 104 h 146"/>
              <a:gd name="T14" fmla="*/ 6 w 159"/>
              <a:gd name="T15" fmla="*/ 100 h 146"/>
              <a:gd name="T16" fmla="*/ 13 w 159"/>
              <a:gd name="T17" fmla="*/ 82 h 146"/>
              <a:gd name="T18" fmla="*/ 13 w 159"/>
              <a:gd name="T19" fmla="*/ 77 h 146"/>
              <a:gd name="T20" fmla="*/ 16 w 159"/>
              <a:gd name="T21" fmla="*/ 72 h 146"/>
              <a:gd name="T22" fmla="*/ 22 w 159"/>
              <a:gd name="T23" fmla="*/ 55 h 146"/>
              <a:gd name="T24" fmla="*/ 22 w 159"/>
              <a:gd name="T25" fmla="*/ 49 h 146"/>
              <a:gd name="T26" fmla="*/ 26 w 159"/>
              <a:gd name="T27" fmla="*/ 44 h 146"/>
              <a:gd name="T28" fmla="*/ 33 w 159"/>
              <a:gd name="T29" fmla="*/ 27 h 146"/>
              <a:gd name="T30" fmla="*/ 33 w 159"/>
              <a:gd name="T31" fmla="*/ 22 h 146"/>
              <a:gd name="T32" fmla="*/ 35 w 159"/>
              <a:gd name="T33" fmla="*/ 18 h 146"/>
              <a:gd name="T34" fmla="*/ 38 w 159"/>
              <a:gd name="T35" fmla="*/ 13 h 146"/>
              <a:gd name="T36" fmla="*/ 41 w 159"/>
              <a:gd name="T37" fmla="*/ 7 h 146"/>
              <a:gd name="T38" fmla="*/ 46 w 159"/>
              <a:gd name="T39" fmla="*/ 1 h 146"/>
              <a:gd name="T40" fmla="*/ 53 w 159"/>
              <a:gd name="T41" fmla="*/ 1 h 146"/>
              <a:gd name="T42" fmla="*/ 58 w 159"/>
              <a:gd name="T43" fmla="*/ 0 h 146"/>
              <a:gd name="T44" fmla="*/ 141 w 159"/>
              <a:gd name="T45" fmla="*/ 6 h 146"/>
              <a:gd name="T46" fmla="*/ 117 w 159"/>
              <a:gd name="T47" fmla="*/ 104 h 146"/>
              <a:gd name="T48" fmla="*/ 98 w 159"/>
              <a:gd name="T49" fmla="*/ 121 h 146"/>
              <a:gd name="T50" fmla="*/ 12 w 159"/>
              <a:gd name="T51" fmla="*/ 123 h 146"/>
              <a:gd name="T52" fmla="*/ 26 w 159"/>
              <a:gd name="T53" fmla="*/ 133 h 146"/>
              <a:gd name="T54" fmla="*/ 118 w 159"/>
              <a:gd name="T55" fmla="*/ 132 h 146"/>
              <a:gd name="T56" fmla="*/ 150 w 159"/>
              <a:gd name="T57" fmla="*/ 35 h 146"/>
              <a:gd name="T58" fmla="*/ 156 w 159"/>
              <a:gd name="T59" fmla="*/ 33 h 146"/>
              <a:gd name="T60" fmla="*/ 48 w 159"/>
              <a:gd name="T61" fmla="*/ 60 h 146"/>
              <a:gd name="T62" fmla="*/ 107 w 159"/>
              <a:gd name="T63" fmla="*/ 61 h 146"/>
              <a:gd name="T64" fmla="*/ 111 w 159"/>
              <a:gd name="T65" fmla="*/ 58 h 146"/>
              <a:gd name="T66" fmla="*/ 113 w 159"/>
              <a:gd name="T67" fmla="*/ 50 h 146"/>
              <a:gd name="T68" fmla="*/ 53 w 159"/>
              <a:gd name="T69" fmla="*/ 49 h 146"/>
              <a:gd name="T70" fmla="*/ 49 w 159"/>
              <a:gd name="T71" fmla="*/ 52 h 146"/>
              <a:gd name="T72" fmla="*/ 55 w 159"/>
              <a:gd name="T73" fmla="*/ 34 h 146"/>
              <a:gd name="T74" fmla="*/ 57 w 159"/>
              <a:gd name="T75" fmla="*/ 37 h 146"/>
              <a:gd name="T76" fmla="*/ 117 w 159"/>
              <a:gd name="T77" fmla="*/ 36 h 146"/>
              <a:gd name="T78" fmla="*/ 121 w 159"/>
              <a:gd name="T79" fmla="*/ 28 h 146"/>
              <a:gd name="T80" fmla="*/ 119 w 159"/>
              <a:gd name="T81" fmla="*/ 25 h 146"/>
              <a:gd name="T82" fmla="*/ 59 w 159"/>
              <a:gd name="T83" fmla="*/ 25 h 146"/>
              <a:gd name="T84" fmla="*/ 55 w 159"/>
              <a:gd name="T85" fmla="*/ 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46">
                <a:moveTo>
                  <a:pt x="156" y="33"/>
                </a:moveTo>
                <a:cubicBezTo>
                  <a:pt x="158" y="37"/>
                  <a:pt x="159" y="41"/>
                  <a:pt x="158" y="46"/>
                </a:cubicBezTo>
                <a:cubicBezTo>
                  <a:pt x="132" y="131"/>
                  <a:pt x="132" y="131"/>
                  <a:pt x="132" y="131"/>
                </a:cubicBezTo>
                <a:cubicBezTo>
                  <a:pt x="130" y="135"/>
                  <a:pt x="128" y="139"/>
                  <a:pt x="124" y="141"/>
                </a:cubicBezTo>
                <a:cubicBezTo>
                  <a:pt x="121" y="144"/>
                  <a:pt x="117" y="146"/>
                  <a:pt x="113" y="146"/>
                </a:cubicBezTo>
                <a:cubicBezTo>
                  <a:pt x="25" y="146"/>
                  <a:pt x="25" y="146"/>
                  <a:pt x="25" y="146"/>
                </a:cubicBezTo>
                <a:cubicBezTo>
                  <a:pt x="21" y="146"/>
                  <a:pt x="16" y="144"/>
                  <a:pt x="11" y="140"/>
                </a:cubicBezTo>
                <a:cubicBezTo>
                  <a:pt x="7" y="137"/>
                  <a:pt x="4" y="133"/>
                  <a:pt x="2" y="128"/>
                </a:cubicBezTo>
                <a:cubicBezTo>
                  <a:pt x="1" y="124"/>
                  <a:pt x="0" y="120"/>
                  <a:pt x="2" y="116"/>
                </a:cubicBezTo>
                <a:cubicBezTo>
                  <a:pt x="2" y="116"/>
                  <a:pt x="2" y="115"/>
                  <a:pt x="2" y="113"/>
                </a:cubicBezTo>
                <a:cubicBezTo>
                  <a:pt x="2" y="112"/>
                  <a:pt x="2" y="111"/>
                  <a:pt x="3" y="110"/>
                </a:cubicBezTo>
                <a:cubicBezTo>
                  <a:pt x="3" y="109"/>
                  <a:pt x="2" y="109"/>
                  <a:pt x="2" y="108"/>
                </a:cubicBezTo>
                <a:cubicBezTo>
                  <a:pt x="2" y="107"/>
                  <a:pt x="2" y="106"/>
                  <a:pt x="2" y="106"/>
                </a:cubicBezTo>
                <a:cubicBezTo>
                  <a:pt x="2" y="105"/>
                  <a:pt x="2" y="105"/>
                  <a:pt x="3" y="104"/>
                </a:cubicBezTo>
                <a:cubicBezTo>
                  <a:pt x="3" y="103"/>
                  <a:pt x="4" y="103"/>
                  <a:pt x="4" y="102"/>
                </a:cubicBezTo>
                <a:cubicBezTo>
                  <a:pt x="5" y="101"/>
                  <a:pt x="5" y="100"/>
                  <a:pt x="6" y="100"/>
                </a:cubicBezTo>
                <a:cubicBezTo>
                  <a:pt x="7" y="97"/>
                  <a:pt x="9" y="94"/>
                  <a:pt x="10" y="91"/>
                </a:cubicBezTo>
                <a:cubicBezTo>
                  <a:pt x="11" y="88"/>
                  <a:pt x="12" y="85"/>
                  <a:pt x="13" y="82"/>
                </a:cubicBezTo>
                <a:cubicBezTo>
                  <a:pt x="13" y="82"/>
                  <a:pt x="13" y="81"/>
                  <a:pt x="13" y="80"/>
                </a:cubicBezTo>
                <a:cubicBezTo>
                  <a:pt x="13" y="78"/>
                  <a:pt x="13" y="77"/>
                  <a:pt x="13" y="77"/>
                </a:cubicBezTo>
                <a:cubicBezTo>
                  <a:pt x="13" y="76"/>
                  <a:pt x="14" y="75"/>
                  <a:pt x="15" y="74"/>
                </a:cubicBezTo>
                <a:cubicBezTo>
                  <a:pt x="15" y="73"/>
                  <a:pt x="16" y="72"/>
                  <a:pt x="16" y="72"/>
                </a:cubicBezTo>
                <a:cubicBezTo>
                  <a:pt x="17" y="70"/>
                  <a:pt x="19" y="67"/>
                  <a:pt x="20" y="63"/>
                </a:cubicBezTo>
                <a:cubicBezTo>
                  <a:pt x="21" y="60"/>
                  <a:pt x="22" y="57"/>
                  <a:pt x="22" y="55"/>
                </a:cubicBezTo>
                <a:cubicBezTo>
                  <a:pt x="23" y="54"/>
                  <a:pt x="22" y="53"/>
                  <a:pt x="22" y="52"/>
                </a:cubicBezTo>
                <a:cubicBezTo>
                  <a:pt x="22" y="50"/>
                  <a:pt x="22" y="49"/>
                  <a:pt x="22" y="49"/>
                </a:cubicBezTo>
                <a:cubicBezTo>
                  <a:pt x="23" y="48"/>
                  <a:pt x="23" y="47"/>
                  <a:pt x="24" y="46"/>
                </a:cubicBezTo>
                <a:cubicBezTo>
                  <a:pt x="25" y="45"/>
                  <a:pt x="26" y="44"/>
                  <a:pt x="26" y="44"/>
                </a:cubicBezTo>
                <a:cubicBezTo>
                  <a:pt x="28" y="43"/>
                  <a:pt x="29" y="40"/>
                  <a:pt x="30" y="36"/>
                </a:cubicBezTo>
                <a:cubicBezTo>
                  <a:pt x="32" y="32"/>
                  <a:pt x="33" y="29"/>
                  <a:pt x="33" y="27"/>
                </a:cubicBezTo>
                <a:cubicBezTo>
                  <a:pt x="33" y="27"/>
                  <a:pt x="33" y="26"/>
                  <a:pt x="33" y="25"/>
                </a:cubicBezTo>
                <a:cubicBezTo>
                  <a:pt x="33" y="24"/>
                  <a:pt x="32" y="23"/>
                  <a:pt x="33" y="22"/>
                </a:cubicBezTo>
                <a:cubicBezTo>
                  <a:pt x="33" y="22"/>
                  <a:pt x="33" y="21"/>
                  <a:pt x="33" y="20"/>
                </a:cubicBezTo>
                <a:cubicBezTo>
                  <a:pt x="34" y="20"/>
                  <a:pt x="34" y="19"/>
                  <a:pt x="35" y="18"/>
                </a:cubicBezTo>
                <a:cubicBezTo>
                  <a:pt x="36" y="17"/>
                  <a:pt x="36" y="17"/>
                  <a:pt x="37" y="16"/>
                </a:cubicBezTo>
                <a:cubicBezTo>
                  <a:pt x="37" y="16"/>
                  <a:pt x="38" y="15"/>
                  <a:pt x="38" y="13"/>
                </a:cubicBezTo>
                <a:cubicBezTo>
                  <a:pt x="39" y="12"/>
                  <a:pt x="39" y="11"/>
                  <a:pt x="40" y="10"/>
                </a:cubicBezTo>
                <a:cubicBezTo>
                  <a:pt x="40" y="9"/>
                  <a:pt x="41" y="8"/>
                  <a:pt x="41" y="7"/>
                </a:cubicBezTo>
                <a:cubicBezTo>
                  <a:pt x="42" y="5"/>
                  <a:pt x="42" y="4"/>
                  <a:pt x="43" y="4"/>
                </a:cubicBezTo>
                <a:cubicBezTo>
                  <a:pt x="44" y="3"/>
                  <a:pt x="45" y="2"/>
                  <a:pt x="46" y="1"/>
                </a:cubicBezTo>
                <a:cubicBezTo>
                  <a:pt x="47" y="1"/>
                  <a:pt x="48" y="0"/>
                  <a:pt x="49" y="0"/>
                </a:cubicBezTo>
                <a:cubicBezTo>
                  <a:pt x="50" y="0"/>
                  <a:pt x="52" y="0"/>
                  <a:pt x="53" y="1"/>
                </a:cubicBezTo>
                <a:cubicBezTo>
                  <a:pt x="53" y="1"/>
                  <a:pt x="53" y="1"/>
                  <a:pt x="53" y="1"/>
                </a:cubicBezTo>
                <a:cubicBezTo>
                  <a:pt x="56" y="1"/>
                  <a:pt x="57" y="0"/>
                  <a:pt x="58" y="0"/>
                </a:cubicBezTo>
                <a:cubicBezTo>
                  <a:pt x="130" y="0"/>
                  <a:pt x="130" y="0"/>
                  <a:pt x="130" y="0"/>
                </a:cubicBezTo>
                <a:cubicBezTo>
                  <a:pt x="135" y="0"/>
                  <a:pt x="138" y="2"/>
                  <a:pt x="141" y="6"/>
                </a:cubicBezTo>
                <a:cubicBezTo>
                  <a:pt x="143" y="9"/>
                  <a:pt x="144" y="13"/>
                  <a:pt x="143" y="18"/>
                </a:cubicBezTo>
                <a:cubicBezTo>
                  <a:pt x="117" y="104"/>
                  <a:pt x="117" y="104"/>
                  <a:pt x="117" y="104"/>
                </a:cubicBezTo>
                <a:cubicBezTo>
                  <a:pt x="114" y="111"/>
                  <a:pt x="112" y="116"/>
                  <a:pt x="110" y="118"/>
                </a:cubicBezTo>
                <a:cubicBezTo>
                  <a:pt x="108" y="120"/>
                  <a:pt x="104" y="121"/>
                  <a:pt x="98" y="121"/>
                </a:cubicBezTo>
                <a:cubicBezTo>
                  <a:pt x="16" y="121"/>
                  <a:pt x="16" y="121"/>
                  <a:pt x="16" y="121"/>
                </a:cubicBezTo>
                <a:cubicBezTo>
                  <a:pt x="14" y="121"/>
                  <a:pt x="13" y="122"/>
                  <a:pt x="12" y="123"/>
                </a:cubicBezTo>
                <a:cubicBezTo>
                  <a:pt x="11" y="124"/>
                  <a:pt x="11" y="125"/>
                  <a:pt x="12" y="127"/>
                </a:cubicBezTo>
                <a:cubicBezTo>
                  <a:pt x="13" y="131"/>
                  <a:pt x="18" y="133"/>
                  <a:pt x="26" y="133"/>
                </a:cubicBezTo>
                <a:cubicBezTo>
                  <a:pt x="113" y="133"/>
                  <a:pt x="113" y="133"/>
                  <a:pt x="113" y="133"/>
                </a:cubicBezTo>
                <a:cubicBezTo>
                  <a:pt x="115" y="133"/>
                  <a:pt x="116" y="133"/>
                  <a:pt x="118" y="132"/>
                </a:cubicBezTo>
                <a:cubicBezTo>
                  <a:pt x="120" y="131"/>
                  <a:pt x="121" y="130"/>
                  <a:pt x="121" y="128"/>
                </a:cubicBezTo>
                <a:cubicBezTo>
                  <a:pt x="150" y="35"/>
                  <a:pt x="150" y="35"/>
                  <a:pt x="150" y="35"/>
                </a:cubicBezTo>
                <a:cubicBezTo>
                  <a:pt x="150" y="33"/>
                  <a:pt x="150" y="32"/>
                  <a:pt x="150" y="29"/>
                </a:cubicBezTo>
                <a:cubicBezTo>
                  <a:pt x="153" y="30"/>
                  <a:pt x="155" y="32"/>
                  <a:pt x="156" y="33"/>
                </a:cubicBezTo>
                <a:close/>
                <a:moveTo>
                  <a:pt x="47" y="58"/>
                </a:moveTo>
                <a:cubicBezTo>
                  <a:pt x="47" y="59"/>
                  <a:pt x="47" y="59"/>
                  <a:pt x="48" y="60"/>
                </a:cubicBezTo>
                <a:cubicBezTo>
                  <a:pt x="48" y="61"/>
                  <a:pt x="49" y="61"/>
                  <a:pt x="49" y="61"/>
                </a:cubicBezTo>
                <a:cubicBezTo>
                  <a:pt x="107" y="61"/>
                  <a:pt x="107" y="61"/>
                  <a:pt x="107" y="61"/>
                </a:cubicBezTo>
                <a:cubicBezTo>
                  <a:pt x="108" y="61"/>
                  <a:pt x="109" y="61"/>
                  <a:pt x="109" y="60"/>
                </a:cubicBezTo>
                <a:cubicBezTo>
                  <a:pt x="110" y="59"/>
                  <a:pt x="111" y="59"/>
                  <a:pt x="111" y="58"/>
                </a:cubicBezTo>
                <a:cubicBezTo>
                  <a:pt x="113" y="52"/>
                  <a:pt x="113" y="52"/>
                  <a:pt x="113" y="52"/>
                </a:cubicBezTo>
                <a:cubicBezTo>
                  <a:pt x="113" y="51"/>
                  <a:pt x="113" y="50"/>
                  <a:pt x="113" y="50"/>
                </a:cubicBezTo>
                <a:cubicBezTo>
                  <a:pt x="112" y="49"/>
                  <a:pt x="112" y="49"/>
                  <a:pt x="111" y="49"/>
                </a:cubicBezTo>
                <a:cubicBezTo>
                  <a:pt x="53" y="49"/>
                  <a:pt x="53" y="49"/>
                  <a:pt x="53" y="49"/>
                </a:cubicBezTo>
                <a:cubicBezTo>
                  <a:pt x="53" y="49"/>
                  <a:pt x="52" y="49"/>
                  <a:pt x="51" y="50"/>
                </a:cubicBezTo>
                <a:cubicBezTo>
                  <a:pt x="50" y="50"/>
                  <a:pt x="50" y="51"/>
                  <a:pt x="49" y="52"/>
                </a:cubicBezTo>
                <a:lnTo>
                  <a:pt x="47" y="58"/>
                </a:lnTo>
                <a:close/>
                <a:moveTo>
                  <a:pt x="55" y="34"/>
                </a:moveTo>
                <a:cubicBezTo>
                  <a:pt x="55" y="34"/>
                  <a:pt x="55" y="35"/>
                  <a:pt x="55" y="36"/>
                </a:cubicBezTo>
                <a:cubicBezTo>
                  <a:pt x="56" y="36"/>
                  <a:pt x="56" y="37"/>
                  <a:pt x="57" y="37"/>
                </a:cubicBezTo>
                <a:cubicBezTo>
                  <a:pt x="115" y="37"/>
                  <a:pt x="115" y="37"/>
                  <a:pt x="115" y="37"/>
                </a:cubicBezTo>
                <a:cubicBezTo>
                  <a:pt x="116" y="37"/>
                  <a:pt x="116" y="36"/>
                  <a:pt x="117" y="36"/>
                </a:cubicBezTo>
                <a:cubicBezTo>
                  <a:pt x="118" y="35"/>
                  <a:pt x="119" y="34"/>
                  <a:pt x="119" y="34"/>
                </a:cubicBezTo>
                <a:cubicBezTo>
                  <a:pt x="121" y="28"/>
                  <a:pt x="121" y="28"/>
                  <a:pt x="121" y="28"/>
                </a:cubicBezTo>
                <a:cubicBezTo>
                  <a:pt x="121" y="27"/>
                  <a:pt x="121" y="26"/>
                  <a:pt x="121" y="25"/>
                </a:cubicBezTo>
                <a:cubicBezTo>
                  <a:pt x="120" y="25"/>
                  <a:pt x="120" y="25"/>
                  <a:pt x="119" y="25"/>
                </a:cubicBezTo>
                <a:cubicBezTo>
                  <a:pt x="61" y="25"/>
                  <a:pt x="61" y="25"/>
                  <a:pt x="61" y="25"/>
                </a:cubicBezTo>
                <a:cubicBezTo>
                  <a:pt x="60" y="25"/>
                  <a:pt x="60" y="25"/>
                  <a:pt x="59" y="25"/>
                </a:cubicBezTo>
                <a:cubicBezTo>
                  <a:pt x="58" y="26"/>
                  <a:pt x="58" y="27"/>
                  <a:pt x="57" y="28"/>
                </a:cubicBezTo>
                <a:lnTo>
                  <a:pt x="55" y="34"/>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8" name="Freeform 379"/>
          <p:cNvSpPr>
            <a:spLocks/>
          </p:cNvSpPr>
          <p:nvPr/>
        </p:nvSpPr>
        <p:spPr bwMode="auto">
          <a:xfrm>
            <a:off x="7738543" y="5791430"/>
            <a:ext cx="166497" cy="197715"/>
          </a:xfrm>
          <a:custGeom>
            <a:avLst/>
            <a:gdLst>
              <a:gd name="T0" fmla="*/ 110 w 121"/>
              <a:gd name="T1" fmla="*/ 0 h 143"/>
              <a:gd name="T2" fmla="*/ 114 w 121"/>
              <a:gd name="T3" fmla="*/ 1 h 143"/>
              <a:gd name="T4" fmla="*/ 119 w 121"/>
              <a:gd name="T5" fmla="*/ 5 h 143"/>
              <a:gd name="T6" fmla="*/ 121 w 121"/>
              <a:gd name="T7" fmla="*/ 11 h 143"/>
              <a:gd name="T8" fmla="*/ 121 w 121"/>
              <a:gd name="T9" fmla="*/ 133 h 143"/>
              <a:gd name="T10" fmla="*/ 119 w 121"/>
              <a:gd name="T11" fmla="*/ 139 h 143"/>
              <a:gd name="T12" fmla="*/ 114 w 121"/>
              <a:gd name="T13" fmla="*/ 143 h 143"/>
              <a:gd name="T14" fmla="*/ 110 w 121"/>
              <a:gd name="T15" fmla="*/ 143 h 143"/>
              <a:gd name="T16" fmla="*/ 102 w 121"/>
              <a:gd name="T17" fmla="*/ 140 h 143"/>
              <a:gd name="T18" fmla="*/ 60 w 121"/>
              <a:gd name="T19" fmla="*/ 100 h 143"/>
              <a:gd name="T20" fmla="*/ 19 w 121"/>
              <a:gd name="T21" fmla="*/ 140 h 143"/>
              <a:gd name="T22" fmla="*/ 11 w 121"/>
              <a:gd name="T23" fmla="*/ 143 h 143"/>
              <a:gd name="T24" fmla="*/ 7 w 121"/>
              <a:gd name="T25" fmla="*/ 143 h 143"/>
              <a:gd name="T26" fmla="*/ 2 w 121"/>
              <a:gd name="T27" fmla="*/ 139 h 143"/>
              <a:gd name="T28" fmla="*/ 0 w 121"/>
              <a:gd name="T29" fmla="*/ 133 h 143"/>
              <a:gd name="T30" fmla="*/ 0 w 121"/>
              <a:gd name="T31" fmla="*/ 11 h 143"/>
              <a:gd name="T32" fmla="*/ 2 w 121"/>
              <a:gd name="T33" fmla="*/ 5 h 143"/>
              <a:gd name="T34" fmla="*/ 7 w 121"/>
              <a:gd name="T35" fmla="*/ 1 h 143"/>
              <a:gd name="T36" fmla="*/ 11 w 121"/>
              <a:gd name="T37" fmla="*/ 0 h 143"/>
              <a:gd name="T38" fmla="*/ 110 w 121"/>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43">
                <a:moveTo>
                  <a:pt x="110" y="0"/>
                </a:moveTo>
                <a:cubicBezTo>
                  <a:pt x="111" y="0"/>
                  <a:pt x="113" y="1"/>
                  <a:pt x="114" y="1"/>
                </a:cubicBezTo>
                <a:cubicBezTo>
                  <a:pt x="116" y="2"/>
                  <a:pt x="118" y="3"/>
                  <a:pt x="119" y="5"/>
                </a:cubicBezTo>
                <a:cubicBezTo>
                  <a:pt x="120" y="7"/>
                  <a:pt x="121" y="9"/>
                  <a:pt x="121" y="11"/>
                </a:cubicBezTo>
                <a:cubicBezTo>
                  <a:pt x="121" y="133"/>
                  <a:pt x="121" y="133"/>
                  <a:pt x="121" y="133"/>
                </a:cubicBezTo>
                <a:cubicBezTo>
                  <a:pt x="121" y="135"/>
                  <a:pt x="120" y="137"/>
                  <a:pt x="119" y="139"/>
                </a:cubicBezTo>
                <a:cubicBezTo>
                  <a:pt x="118" y="140"/>
                  <a:pt x="116" y="142"/>
                  <a:pt x="114" y="143"/>
                </a:cubicBezTo>
                <a:cubicBezTo>
                  <a:pt x="113" y="143"/>
                  <a:pt x="112" y="143"/>
                  <a:pt x="110" y="143"/>
                </a:cubicBezTo>
                <a:cubicBezTo>
                  <a:pt x="107" y="143"/>
                  <a:pt x="104" y="142"/>
                  <a:pt x="102" y="140"/>
                </a:cubicBezTo>
                <a:cubicBezTo>
                  <a:pt x="60" y="100"/>
                  <a:pt x="60" y="100"/>
                  <a:pt x="60" y="100"/>
                </a:cubicBezTo>
                <a:cubicBezTo>
                  <a:pt x="19" y="140"/>
                  <a:pt x="19" y="140"/>
                  <a:pt x="19" y="140"/>
                </a:cubicBezTo>
                <a:cubicBezTo>
                  <a:pt x="16" y="142"/>
                  <a:pt x="14" y="143"/>
                  <a:pt x="11" y="143"/>
                </a:cubicBezTo>
                <a:cubicBezTo>
                  <a:pt x="9" y="143"/>
                  <a:pt x="8" y="143"/>
                  <a:pt x="7" y="143"/>
                </a:cubicBezTo>
                <a:cubicBezTo>
                  <a:pt x="5" y="142"/>
                  <a:pt x="3" y="140"/>
                  <a:pt x="2" y="139"/>
                </a:cubicBezTo>
                <a:cubicBezTo>
                  <a:pt x="1" y="137"/>
                  <a:pt x="0" y="135"/>
                  <a:pt x="0" y="133"/>
                </a:cubicBezTo>
                <a:cubicBezTo>
                  <a:pt x="0" y="11"/>
                  <a:pt x="0" y="11"/>
                  <a:pt x="0" y="11"/>
                </a:cubicBezTo>
                <a:cubicBezTo>
                  <a:pt x="0" y="9"/>
                  <a:pt x="1" y="7"/>
                  <a:pt x="2" y="5"/>
                </a:cubicBezTo>
                <a:cubicBezTo>
                  <a:pt x="3" y="3"/>
                  <a:pt x="5" y="2"/>
                  <a:pt x="7" y="1"/>
                </a:cubicBezTo>
                <a:cubicBezTo>
                  <a:pt x="8" y="1"/>
                  <a:pt x="9" y="0"/>
                  <a:pt x="11" y="0"/>
                </a:cubicBezTo>
                <a:lnTo>
                  <a:pt x="110" y="0"/>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79" name="Freeform 380"/>
          <p:cNvSpPr>
            <a:spLocks noEditPoints="1"/>
          </p:cNvSpPr>
          <p:nvPr/>
        </p:nvSpPr>
        <p:spPr bwMode="auto">
          <a:xfrm>
            <a:off x="8023668" y="5791430"/>
            <a:ext cx="166497" cy="197715"/>
          </a:xfrm>
          <a:custGeom>
            <a:avLst/>
            <a:gdLst>
              <a:gd name="T0" fmla="*/ 110 w 121"/>
              <a:gd name="T1" fmla="*/ 0 h 143"/>
              <a:gd name="T2" fmla="*/ 114 w 121"/>
              <a:gd name="T3" fmla="*/ 1 h 143"/>
              <a:gd name="T4" fmla="*/ 119 w 121"/>
              <a:gd name="T5" fmla="*/ 5 h 143"/>
              <a:gd name="T6" fmla="*/ 121 w 121"/>
              <a:gd name="T7" fmla="*/ 11 h 143"/>
              <a:gd name="T8" fmla="*/ 121 w 121"/>
              <a:gd name="T9" fmla="*/ 133 h 143"/>
              <a:gd name="T10" fmla="*/ 119 w 121"/>
              <a:gd name="T11" fmla="*/ 139 h 143"/>
              <a:gd name="T12" fmla="*/ 114 w 121"/>
              <a:gd name="T13" fmla="*/ 143 h 143"/>
              <a:gd name="T14" fmla="*/ 110 w 121"/>
              <a:gd name="T15" fmla="*/ 143 h 143"/>
              <a:gd name="T16" fmla="*/ 102 w 121"/>
              <a:gd name="T17" fmla="*/ 140 h 143"/>
              <a:gd name="T18" fmla="*/ 60 w 121"/>
              <a:gd name="T19" fmla="*/ 100 h 143"/>
              <a:gd name="T20" fmla="*/ 18 w 121"/>
              <a:gd name="T21" fmla="*/ 140 h 143"/>
              <a:gd name="T22" fmla="*/ 11 w 121"/>
              <a:gd name="T23" fmla="*/ 143 h 143"/>
              <a:gd name="T24" fmla="*/ 6 w 121"/>
              <a:gd name="T25" fmla="*/ 143 h 143"/>
              <a:gd name="T26" fmla="*/ 2 w 121"/>
              <a:gd name="T27" fmla="*/ 139 h 143"/>
              <a:gd name="T28" fmla="*/ 0 w 121"/>
              <a:gd name="T29" fmla="*/ 133 h 143"/>
              <a:gd name="T30" fmla="*/ 0 w 121"/>
              <a:gd name="T31" fmla="*/ 11 h 143"/>
              <a:gd name="T32" fmla="*/ 2 w 121"/>
              <a:gd name="T33" fmla="*/ 5 h 143"/>
              <a:gd name="T34" fmla="*/ 6 w 121"/>
              <a:gd name="T35" fmla="*/ 1 h 143"/>
              <a:gd name="T36" fmla="*/ 11 w 121"/>
              <a:gd name="T37" fmla="*/ 0 h 143"/>
              <a:gd name="T38" fmla="*/ 110 w 121"/>
              <a:gd name="T39" fmla="*/ 0 h 143"/>
              <a:gd name="T40" fmla="*/ 109 w 121"/>
              <a:gd name="T41" fmla="*/ 12 h 143"/>
              <a:gd name="T42" fmla="*/ 12 w 121"/>
              <a:gd name="T43" fmla="*/ 12 h 143"/>
              <a:gd name="T44" fmla="*/ 12 w 121"/>
              <a:gd name="T45" fmla="*/ 130 h 143"/>
              <a:gd name="T46" fmla="*/ 52 w 121"/>
              <a:gd name="T47" fmla="*/ 91 h 143"/>
              <a:gd name="T48" fmla="*/ 60 w 121"/>
              <a:gd name="T49" fmla="*/ 83 h 143"/>
              <a:gd name="T50" fmla="*/ 69 w 121"/>
              <a:gd name="T51" fmla="*/ 91 h 143"/>
              <a:gd name="T52" fmla="*/ 109 w 121"/>
              <a:gd name="T53" fmla="*/ 130 h 143"/>
              <a:gd name="T54" fmla="*/ 109 w 121"/>
              <a:gd name="T55" fmla="*/ 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43">
                <a:moveTo>
                  <a:pt x="110" y="0"/>
                </a:moveTo>
                <a:cubicBezTo>
                  <a:pt x="111" y="0"/>
                  <a:pt x="113" y="1"/>
                  <a:pt x="114" y="1"/>
                </a:cubicBezTo>
                <a:cubicBezTo>
                  <a:pt x="116" y="2"/>
                  <a:pt x="118" y="3"/>
                  <a:pt x="119" y="5"/>
                </a:cubicBezTo>
                <a:cubicBezTo>
                  <a:pt x="120" y="7"/>
                  <a:pt x="121" y="9"/>
                  <a:pt x="121" y="11"/>
                </a:cubicBezTo>
                <a:cubicBezTo>
                  <a:pt x="121" y="133"/>
                  <a:pt x="121" y="133"/>
                  <a:pt x="121" y="133"/>
                </a:cubicBezTo>
                <a:cubicBezTo>
                  <a:pt x="121" y="135"/>
                  <a:pt x="120" y="137"/>
                  <a:pt x="119" y="139"/>
                </a:cubicBezTo>
                <a:cubicBezTo>
                  <a:pt x="118" y="140"/>
                  <a:pt x="116" y="142"/>
                  <a:pt x="114" y="143"/>
                </a:cubicBezTo>
                <a:cubicBezTo>
                  <a:pt x="113" y="143"/>
                  <a:pt x="111" y="143"/>
                  <a:pt x="110" y="143"/>
                </a:cubicBezTo>
                <a:cubicBezTo>
                  <a:pt x="107" y="143"/>
                  <a:pt x="104" y="142"/>
                  <a:pt x="102" y="140"/>
                </a:cubicBezTo>
                <a:cubicBezTo>
                  <a:pt x="60" y="100"/>
                  <a:pt x="60" y="100"/>
                  <a:pt x="60" y="100"/>
                </a:cubicBezTo>
                <a:cubicBezTo>
                  <a:pt x="18" y="140"/>
                  <a:pt x="18" y="140"/>
                  <a:pt x="18" y="140"/>
                </a:cubicBezTo>
                <a:cubicBezTo>
                  <a:pt x="16" y="142"/>
                  <a:pt x="14" y="143"/>
                  <a:pt x="11" y="143"/>
                </a:cubicBezTo>
                <a:cubicBezTo>
                  <a:pt x="9" y="143"/>
                  <a:pt x="8" y="143"/>
                  <a:pt x="6" y="143"/>
                </a:cubicBezTo>
                <a:cubicBezTo>
                  <a:pt x="4" y="142"/>
                  <a:pt x="3" y="140"/>
                  <a:pt x="2" y="139"/>
                </a:cubicBezTo>
                <a:cubicBezTo>
                  <a:pt x="0" y="137"/>
                  <a:pt x="0" y="135"/>
                  <a:pt x="0" y="133"/>
                </a:cubicBezTo>
                <a:cubicBezTo>
                  <a:pt x="0" y="11"/>
                  <a:pt x="0" y="11"/>
                  <a:pt x="0" y="11"/>
                </a:cubicBezTo>
                <a:cubicBezTo>
                  <a:pt x="0" y="9"/>
                  <a:pt x="0" y="7"/>
                  <a:pt x="2" y="5"/>
                </a:cubicBezTo>
                <a:cubicBezTo>
                  <a:pt x="3" y="3"/>
                  <a:pt x="4" y="2"/>
                  <a:pt x="6" y="1"/>
                </a:cubicBezTo>
                <a:cubicBezTo>
                  <a:pt x="8" y="1"/>
                  <a:pt x="9" y="0"/>
                  <a:pt x="11" y="0"/>
                </a:cubicBezTo>
                <a:lnTo>
                  <a:pt x="110" y="0"/>
                </a:lnTo>
                <a:close/>
                <a:moveTo>
                  <a:pt x="109" y="12"/>
                </a:moveTo>
                <a:cubicBezTo>
                  <a:pt x="12" y="12"/>
                  <a:pt x="12" y="12"/>
                  <a:pt x="12" y="12"/>
                </a:cubicBezTo>
                <a:cubicBezTo>
                  <a:pt x="12" y="130"/>
                  <a:pt x="12" y="130"/>
                  <a:pt x="12" y="130"/>
                </a:cubicBezTo>
                <a:cubicBezTo>
                  <a:pt x="52" y="91"/>
                  <a:pt x="52" y="91"/>
                  <a:pt x="52" y="91"/>
                </a:cubicBezTo>
                <a:cubicBezTo>
                  <a:pt x="60" y="83"/>
                  <a:pt x="60" y="83"/>
                  <a:pt x="60" y="83"/>
                </a:cubicBezTo>
                <a:cubicBezTo>
                  <a:pt x="69" y="91"/>
                  <a:pt x="69" y="91"/>
                  <a:pt x="69" y="91"/>
                </a:cubicBezTo>
                <a:cubicBezTo>
                  <a:pt x="109" y="130"/>
                  <a:pt x="109" y="130"/>
                  <a:pt x="109" y="130"/>
                </a:cubicBezTo>
                <a:lnTo>
                  <a:pt x="109" y="12"/>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0" name="Freeform 381"/>
          <p:cNvSpPr>
            <a:spLocks noEditPoints="1"/>
          </p:cNvSpPr>
          <p:nvPr/>
        </p:nvSpPr>
        <p:spPr bwMode="auto">
          <a:xfrm>
            <a:off x="8306711" y="5774781"/>
            <a:ext cx="233094" cy="199795"/>
          </a:xfrm>
          <a:custGeom>
            <a:avLst/>
            <a:gdLst>
              <a:gd name="T0" fmla="*/ 170 w 170"/>
              <a:gd name="T1" fmla="*/ 40 h 145"/>
              <a:gd name="T2" fmla="*/ 170 w 170"/>
              <a:gd name="T3" fmla="*/ 76 h 145"/>
              <a:gd name="T4" fmla="*/ 0 w 170"/>
              <a:gd name="T5" fmla="*/ 76 h 145"/>
              <a:gd name="T6" fmla="*/ 0 w 170"/>
              <a:gd name="T7" fmla="*/ 40 h 145"/>
              <a:gd name="T8" fmla="*/ 5 w 170"/>
              <a:gd name="T9" fmla="*/ 29 h 145"/>
              <a:gd name="T10" fmla="*/ 16 w 170"/>
              <a:gd name="T11" fmla="*/ 24 h 145"/>
              <a:gd name="T12" fmla="*/ 49 w 170"/>
              <a:gd name="T13" fmla="*/ 24 h 145"/>
              <a:gd name="T14" fmla="*/ 49 w 170"/>
              <a:gd name="T15" fmla="*/ 9 h 145"/>
              <a:gd name="T16" fmla="*/ 51 w 170"/>
              <a:gd name="T17" fmla="*/ 3 h 145"/>
              <a:gd name="T18" fmla="*/ 58 w 170"/>
              <a:gd name="T19" fmla="*/ 0 h 145"/>
              <a:gd name="T20" fmla="*/ 112 w 170"/>
              <a:gd name="T21" fmla="*/ 0 h 145"/>
              <a:gd name="T22" fmla="*/ 119 w 170"/>
              <a:gd name="T23" fmla="*/ 3 h 145"/>
              <a:gd name="T24" fmla="*/ 121 w 170"/>
              <a:gd name="T25" fmla="*/ 9 h 145"/>
              <a:gd name="T26" fmla="*/ 121 w 170"/>
              <a:gd name="T27" fmla="*/ 24 h 145"/>
              <a:gd name="T28" fmla="*/ 155 w 170"/>
              <a:gd name="T29" fmla="*/ 24 h 145"/>
              <a:gd name="T30" fmla="*/ 165 w 170"/>
              <a:gd name="T31" fmla="*/ 29 h 145"/>
              <a:gd name="T32" fmla="*/ 170 w 170"/>
              <a:gd name="T33" fmla="*/ 40 h 145"/>
              <a:gd name="T34" fmla="*/ 170 w 170"/>
              <a:gd name="T35" fmla="*/ 85 h 145"/>
              <a:gd name="T36" fmla="*/ 170 w 170"/>
              <a:gd name="T37" fmla="*/ 130 h 145"/>
              <a:gd name="T38" fmla="*/ 165 w 170"/>
              <a:gd name="T39" fmla="*/ 141 h 145"/>
              <a:gd name="T40" fmla="*/ 155 w 170"/>
              <a:gd name="T41" fmla="*/ 145 h 145"/>
              <a:gd name="T42" fmla="*/ 16 w 170"/>
              <a:gd name="T43" fmla="*/ 145 h 145"/>
              <a:gd name="T44" fmla="*/ 5 w 170"/>
              <a:gd name="T45" fmla="*/ 141 h 145"/>
              <a:gd name="T46" fmla="*/ 0 w 170"/>
              <a:gd name="T47" fmla="*/ 130 h 145"/>
              <a:gd name="T48" fmla="*/ 0 w 170"/>
              <a:gd name="T49" fmla="*/ 85 h 145"/>
              <a:gd name="T50" fmla="*/ 64 w 170"/>
              <a:gd name="T51" fmla="*/ 85 h 145"/>
              <a:gd name="T52" fmla="*/ 64 w 170"/>
              <a:gd name="T53" fmla="*/ 100 h 145"/>
              <a:gd name="T54" fmla="*/ 66 w 170"/>
              <a:gd name="T55" fmla="*/ 104 h 145"/>
              <a:gd name="T56" fmla="*/ 70 w 170"/>
              <a:gd name="T57" fmla="*/ 106 h 145"/>
              <a:gd name="T58" fmla="*/ 100 w 170"/>
              <a:gd name="T59" fmla="*/ 106 h 145"/>
              <a:gd name="T60" fmla="*/ 104 w 170"/>
              <a:gd name="T61" fmla="*/ 104 h 145"/>
              <a:gd name="T62" fmla="*/ 106 w 170"/>
              <a:gd name="T63" fmla="*/ 100 h 145"/>
              <a:gd name="T64" fmla="*/ 106 w 170"/>
              <a:gd name="T65" fmla="*/ 85 h 145"/>
              <a:gd name="T66" fmla="*/ 170 w 170"/>
              <a:gd name="T67" fmla="*/ 85 h 145"/>
              <a:gd name="T68" fmla="*/ 61 w 170"/>
              <a:gd name="T69" fmla="*/ 24 h 145"/>
              <a:gd name="T70" fmla="*/ 109 w 170"/>
              <a:gd name="T71" fmla="*/ 24 h 145"/>
              <a:gd name="T72" fmla="*/ 109 w 170"/>
              <a:gd name="T73" fmla="*/ 12 h 145"/>
              <a:gd name="T74" fmla="*/ 61 w 170"/>
              <a:gd name="T75" fmla="*/ 12 h 145"/>
              <a:gd name="T76" fmla="*/ 61 w 170"/>
              <a:gd name="T77" fmla="*/ 24 h 145"/>
              <a:gd name="T78" fmla="*/ 97 w 170"/>
              <a:gd name="T79" fmla="*/ 85 h 145"/>
              <a:gd name="T80" fmla="*/ 97 w 170"/>
              <a:gd name="T81" fmla="*/ 97 h 145"/>
              <a:gd name="T82" fmla="*/ 73 w 170"/>
              <a:gd name="T83" fmla="*/ 97 h 145"/>
              <a:gd name="T84" fmla="*/ 73 w 170"/>
              <a:gd name="T85" fmla="*/ 85 h 145"/>
              <a:gd name="T86" fmla="*/ 97 w 170"/>
              <a:gd name="T87" fmla="*/ 8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45">
                <a:moveTo>
                  <a:pt x="170" y="40"/>
                </a:moveTo>
                <a:cubicBezTo>
                  <a:pt x="170" y="76"/>
                  <a:pt x="170" y="76"/>
                  <a:pt x="170" y="76"/>
                </a:cubicBezTo>
                <a:cubicBezTo>
                  <a:pt x="0" y="76"/>
                  <a:pt x="0" y="76"/>
                  <a:pt x="0" y="76"/>
                </a:cubicBezTo>
                <a:cubicBezTo>
                  <a:pt x="0" y="40"/>
                  <a:pt x="0" y="40"/>
                  <a:pt x="0" y="40"/>
                </a:cubicBezTo>
                <a:cubicBezTo>
                  <a:pt x="0" y="35"/>
                  <a:pt x="2" y="32"/>
                  <a:pt x="5" y="29"/>
                </a:cubicBezTo>
                <a:cubicBezTo>
                  <a:pt x="8" y="26"/>
                  <a:pt x="11" y="24"/>
                  <a:pt x="16" y="24"/>
                </a:cubicBezTo>
                <a:cubicBezTo>
                  <a:pt x="49" y="24"/>
                  <a:pt x="49" y="24"/>
                  <a:pt x="49" y="24"/>
                </a:cubicBezTo>
                <a:cubicBezTo>
                  <a:pt x="49" y="9"/>
                  <a:pt x="49" y="9"/>
                  <a:pt x="49" y="9"/>
                </a:cubicBezTo>
                <a:cubicBezTo>
                  <a:pt x="49" y="7"/>
                  <a:pt x="50" y="5"/>
                  <a:pt x="51" y="3"/>
                </a:cubicBezTo>
                <a:cubicBezTo>
                  <a:pt x="53" y="1"/>
                  <a:pt x="55" y="0"/>
                  <a:pt x="58" y="0"/>
                </a:cubicBezTo>
                <a:cubicBezTo>
                  <a:pt x="112" y="0"/>
                  <a:pt x="112" y="0"/>
                  <a:pt x="112" y="0"/>
                </a:cubicBezTo>
                <a:cubicBezTo>
                  <a:pt x="115" y="0"/>
                  <a:pt x="117" y="1"/>
                  <a:pt x="119" y="3"/>
                </a:cubicBezTo>
                <a:cubicBezTo>
                  <a:pt x="121" y="5"/>
                  <a:pt x="121" y="7"/>
                  <a:pt x="121" y="9"/>
                </a:cubicBezTo>
                <a:cubicBezTo>
                  <a:pt x="121" y="24"/>
                  <a:pt x="121" y="24"/>
                  <a:pt x="121" y="24"/>
                </a:cubicBezTo>
                <a:cubicBezTo>
                  <a:pt x="155" y="24"/>
                  <a:pt x="155" y="24"/>
                  <a:pt x="155" y="24"/>
                </a:cubicBezTo>
                <a:cubicBezTo>
                  <a:pt x="159" y="24"/>
                  <a:pt x="162" y="26"/>
                  <a:pt x="165" y="29"/>
                </a:cubicBezTo>
                <a:cubicBezTo>
                  <a:pt x="168" y="32"/>
                  <a:pt x="170" y="35"/>
                  <a:pt x="170" y="40"/>
                </a:cubicBezTo>
                <a:close/>
                <a:moveTo>
                  <a:pt x="170" y="85"/>
                </a:moveTo>
                <a:cubicBezTo>
                  <a:pt x="170" y="130"/>
                  <a:pt x="170" y="130"/>
                  <a:pt x="170" y="130"/>
                </a:cubicBezTo>
                <a:cubicBezTo>
                  <a:pt x="170" y="134"/>
                  <a:pt x="168" y="138"/>
                  <a:pt x="165" y="141"/>
                </a:cubicBezTo>
                <a:cubicBezTo>
                  <a:pt x="162" y="144"/>
                  <a:pt x="159" y="145"/>
                  <a:pt x="155" y="145"/>
                </a:cubicBezTo>
                <a:cubicBezTo>
                  <a:pt x="16" y="145"/>
                  <a:pt x="16" y="145"/>
                  <a:pt x="16" y="145"/>
                </a:cubicBezTo>
                <a:cubicBezTo>
                  <a:pt x="11" y="145"/>
                  <a:pt x="8" y="144"/>
                  <a:pt x="5" y="141"/>
                </a:cubicBezTo>
                <a:cubicBezTo>
                  <a:pt x="2" y="138"/>
                  <a:pt x="0" y="134"/>
                  <a:pt x="0" y="130"/>
                </a:cubicBezTo>
                <a:cubicBezTo>
                  <a:pt x="0" y="85"/>
                  <a:pt x="0" y="85"/>
                  <a:pt x="0" y="85"/>
                </a:cubicBezTo>
                <a:cubicBezTo>
                  <a:pt x="64" y="85"/>
                  <a:pt x="64" y="85"/>
                  <a:pt x="64" y="85"/>
                </a:cubicBezTo>
                <a:cubicBezTo>
                  <a:pt x="64" y="100"/>
                  <a:pt x="64" y="100"/>
                  <a:pt x="64" y="100"/>
                </a:cubicBezTo>
                <a:cubicBezTo>
                  <a:pt x="64" y="102"/>
                  <a:pt x="65" y="103"/>
                  <a:pt x="66" y="104"/>
                </a:cubicBezTo>
                <a:cubicBezTo>
                  <a:pt x="67" y="105"/>
                  <a:pt x="68" y="106"/>
                  <a:pt x="70" y="106"/>
                </a:cubicBezTo>
                <a:cubicBezTo>
                  <a:pt x="100" y="106"/>
                  <a:pt x="100" y="106"/>
                  <a:pt x="100" y="106"/>
                </a:cubicBezTo>
                <a:cubicBezTo>
                  <a:pt x="102" y="106"/>
                  <a:pt x="103" y="105"/>
                  <a:pt x="104" y="104"/>
                </a:cubicBezTo>
                <a:cubicBezTo>
                  <a:pt x="106" y="103"/>
                  <a:pt x="106" y="102"/>
                  <a:pt x="106" y="100"/>
                </a:cubicBezTo>
                <a:cubicBezTo>
                  <a:pt x="106" y="85"/>
                  <a:pt x="106" y="85"/>
                  <a:pt x="106" y="85"/>
                </a:cubicBezTo>
                <a:lnTo>
                  <a:pt x="170" y="85"/>
                </a:lnTo>
                <a:close/>
                <a:moveTo>
                  <a:pt x="61" y="24"/>
                </a:moveTo>
                <a:cubicBezTo>
                  <a:pt x="109" y="24"/>
                  <a:pt x="109" y="24"/>
                  <a:pt x="109" y="24"/>
                </a:cubicBezTo>
                <a:cubicBezTo>
                  <a:pt x="109" y="12"/>
                  <a:pt x="109" y="12"/>
                  <a:pt x="109" y="12"/>
                </a:cubicBezTo>
                <a:cubicBezTo>
                  <a:pt x="61" y="12"/>
                  <a:pt x="61" y="12"/>
                  <a:pt x="61" y="12"/>
                </a:cubicBezTo>
                <a:lnTo>
                  <a:pt x="61" y="24"/>
                </a:lnTo>
                <a:close/>
                <a:moveTo>
                  <a:pt x="97" y="85"/>
                </a:moveTo>
                <a:cubicBezTo>
                  <a:pt x="97" y="97"/>
                  <a:pt x="97" y="97"/>
                  <a:pt x="97" y="97"/>
                </a:cubicBezTo>
                <a:cubicBezTo>
                  <a:pt x="73" y="97"/>
                  <a:pt x="73" y="97"/>
                  <a:pt x="73" y="97"/>
                </a:cubicBezTo>
                <a:cubicBezTo>
                  <a:pt x="73" y="85"/>
                  <a:pt x="73" y="85"/>
                  <a:pt x="73" y="85"/>
                </a:cubicBezTo>
                <a:lnTo>
                  <a:pt x="97" y="85"/>
                </a:ln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1" name="Freeform 382"/>
          <p:cNvSpPr>
            <a:spLocks noEditPoints="1"/>
          </p:cNvSpPr>
          <p:nvPr/>
        </p:nvSpPr>
        <p:spPr bwMode="auto">
          <a:xfrm>
            <a:off x="8662596" y="5783105"/>
            <a:ext cx="208120" cy="206040"/>
          </a:xfrm>
          <a:custGeom>
            <a:avLst/>
            <a:gdLst>
              <a:gd name="T0" fmla="*/ 149 w 151"/>
              <a:gd name="T1" fmla="*/ 81 h 149"/>
              <a:gd name="T2" fmla="*/ 151 w 151"/>
              <a:gd name="T3" fmla="*/ 85 h 149"/>
              <a:gd name="T4" fmla="*/ 149 w 151"/>
              <a:gd name="T5" fmla="*/ 89 h 149"/>
              <a:gd name="T6" fmla="*/ 145 w 151"/>
              <a:gd name="T7" fmla="*/ 91 h 149"/>
              <a:gd name="T8" fmla="*/ 124 w 151"/>
              <a:gd name="T9" fmla="*/ 91 h 149"/>
              <a:gd name="T10" fmla="*/ 117 w 151"/>
              <a:gd name="T11" fmla="*/ 118 h 149"/>
              <a:gd name="T12" fmla="*/ 137 w 151"/>
              <a:gd name="T13" fmla="*/ 138 h 149"/>
              <a:gd name="T14" fmla="*/ 139 w 151"/>
              <a:gd name="T15" fmla="*/ 142 h 149"/>
              <a:gd name="T16" fmla="*/ 137 w 151"/>
              <a:gd name="T17" fmla="*/ 147 h 149"/>
              <a:gd name="T18" fmla="*/ 133 w 151"/>
              <a:gd name="T19" fmla="*/ 149 h 149"/>
              <a:gd name="T20" fmla="*/ 128 w 151"/>
              <a:gd name="T21" fmla="*/ 147 h 149"/>
              <a:gd name="T22" fmla="*/ 110 w 151"/>
              <a:gd name="T23" fmla="*/ 128 h 149"/>
              <a:gd name="T24" fmla="*/ 108 w 151"/>
              <a:gd name="T25" fmla="*/ 129 h 149"/>
              <a:gd name="T26" fmla="*/ 104 w 151"/>
              <a:gd name="T27" fmla="*/ 132 h 149"/>
              <a:gd name="T28" fmla="*/ 98 w 151"/>
              <a:gd name="T29" fmla="*/ 135 h 149"/>
              <a:gd name="T30" fmla="*/ 90 w 151"/>
              <a:gd name="T31" fmla="*/ 138 h 149"/>
              <a:gd name="T32" fmla="*/ 81 w 151"/>
              <a:gd name="T33" fmla="*/ 139 h 149"/>
              <a:gd name="T34" fmla="*/ 81 w 151"/>
              <a:gd name="T35" fmla="*/ 55 h 149"/>
              <a:gd name="T36" fmla="*/ 69 w 151"/>
              <a:gd name="T37" fmla="*/ 55 h 149"/>
              <a:gd name="T38" fmla="*/ 69 w 151"/>
              <a:gd name="T39" fmla="*/ 139 h 149"/>
              <a:gd name="T40" fmla="*/ 60 w 151"/>
              <a:gd name="T41" fmla="*/ 138 h 149"/>
              <a:gd name="T42" fmla="*/ 51 w 151"/>
              <a:gd name="T43" fmla="*/ 135 h 149"/>
              <a:gd name="T44" fmla="*/ 45 w 151"/>
              <a:gd name="T45" fmla="*/ 131 h 149"/>
              <a:gd name="T46" fmla="*/ 41 w 151"/>
              <a:gd name="T47" fmla="*/ 128 h 149"/>
              <a:gd name="T48" fmla="*/ 40 w 151"/>
              <a:gd name="T49" fmla="*/ 127 h 149"/>
              <a:gd name="T50" fmla="*/ 22 w 151"/>
              <a:gd name="T51" fmla="*/ 147 h 149"/>
              <a:gd name="T52" fmla="*/ 18 w 151"/>
              <a:gd name="T53" fmla="*/ 149 h 149"/>
              <a:gd name="T54" fmla="*/ 14 w 151"/>
              <a:gd name="T55" fmla="*/ 147 h 149"/>
              <a:gd name="T56" fmla="*/ 12 w 151"/>
              <a:gd name="T57" fmla="*/ 143 h 149"/>
              <a:gd name="T58" fmla="*/ 13 w 151"/>
              <a:gd name="T59" fmla="*/ 138 h 149"/>
              <a:gd name="T60" fmla="*/ 32 w 151"/>
              <a:gd name="T61" fmla="*/ 117 h 149"/>
              <a:gd name="T62" fmla="*/ 27 w 151"/>
              <a:gd name="T63" fmla="*/ 91 h 149"/>
              <a:gd name="T64" fmla="*/ 6 w 151"/>
              <a:gd name="T65" fmla="*/ 91 h 149"/>
              <a:gd name="T66" fmla="*/ 1 w 151"/>
              <a:gd name="T67" fmla="*/ 89 h 149"/>
              <a:gd name="T68" fmla="*/ 0 w 151"/>
              <a:gd name="T69" fmla="*/ 85 h 149"/>
              <a:gd name="T70" fmla="*/ 1 w 151"/>
              <a:gd name="T71" fmla="*/ 81 h 149"/>
              <a:gd name="T72" fmla="*/ 6 w 151"/>
              <a:gd name="T73" fmla="*/ 79 h 149"/>
              <a:gd name="T74" fmla="*/ 27 w 151"/>
              <a:gd name="T75" fmla="*/ 79 h 149"/>
              <a:gd name="T76" fmla="*/ 27 w 151"/>
              <a:gd name="T77" fmla="*/ 51 h 149"/>
              <a:gd name="T78" fmla="*/ 10 w 151"/>
              <a:gd name="T79" fmla="*/ 35 h 149"/>
              <a:gd name="T80" fmla="*/ 9 w 151"/>
              <a:gd name="T81" fmla="*/ 31 h 149"/>
              <a:gd name="T82" fmla="*/ 10 w 151"/>
              <a:gd name="T83" fmla="*/ 26 h 149"/>
              <a:gd name="T84" fmla="*/ 15 w 151"/>
              <a:gd name="T85" fmla="*/ 24 h 149"/>
              <a:gd name="T86" fmla="*/ 19 w 151"/>
              <a:gd name="T87" fmla="*/ 26 h 149"/>
              <a:gd name="T88" fmla="*/ 35 w 151"/>
              <a:gd name="T89" fmla="*/ 43 h 149"/>
              <a:gd name="T90" fmla="*/ 115 w 151"/>
              <a:gd name="T91" fmla="*/ 43 h 149"/>
              <a:gd name="T92" fmla="*/ 131 w 151"/>
              <a:gd name="T93" fmla="*/ 26 h 149"/>
              <a:gd name="T94" fmla="*/ 136 w 151"/>
              <a:gd name="T95" fmla="*/ 24 h 149"/>
              <a:gd name="T96" fmla="*/ 140 w 151"/>
              <a:gd name="T97" fmla="*/ 26 h 149"/>
              <a:gd name="T98" fmla="*/ 142 w 151"/>
              <a:gd name="T99" fmla="*/ 31 h 149"/>
              <a:gd name="T100" fmla="*/ 140 w 151"/>
              <a:gd name="T101" fmla="*/ 35 h 149"/>
              <a:gd name="T102" fmla="*/ 124 w 151"/>
              <a:gd name="T103" fmla="*/ 51 h 149"/>
              <a:gd name="T104" fmla="*/ 124 w 151"/>
              <a:gd name="T105" fmla="*/ 79 h 149"/>
              <a:gd name="T106" fmla="*/ 145 w 151"/>
              <a:gd name="T107" fmla="*/ 79 h 149"/>
              <a:gd name="T108" fmla="*/ 149 w 151"/>
              <a:gd name="T109" fmla="*/ 81 h 149"/>
              <a:gd name="T110" fmla="*/ 105 w 151"/>
              <a:gd name="T111" fmla="*/ 31 h 149"/>
              <a:gd name="T112" fmla="*/ 45 w 151"/>
              <a:gd name="T113" fmla="*/ 31 h 149"/>
              <a:gd name="T114" fmla="*/ 54 w 151"/>
              <a:gd name="T115" fmla="*/ 9 h 149"/>
              <a:gd name="T116" fmla="*/ 75 w 151"/>
              <a:gd name="T117" fmla="*/ 0 h 149"/>
              <a:gd name="T118" fmla="*/ 97 w 151"/>
              <a:gd name="T119" fmla="*/ 9 h 149"/>
              <a:gd name="T120" fmla="*/ 105 w 151"/>
              <a:gd name="T121" fmla="*/ 3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 h="149">
                <a:moveTo>
                  <a:pt x="149" y="81"/>
                </a:moveTo>
                <a:cubicBezTo>
                  <a:pt x="150" y="82"/>
                  <a:pt x="151" y="83"/>
                  <a:pt x="151" y="85"/>
                </a:cubicBezTo>
                <a:cubicBezTo>
                  <a:pt x="151" y="87"/>
                  <a:pt x="150" y="88"/>
                  <a:pt x="149" y="89"/>
                </a:cubicBezTo>
                <a:cubicBezTo>
                  <a:pt x="148" y="90"/>
                  <a:pt x="146" y="91"/>
                  <a:pt x="145" y="91"/>
                </a:cubicBezTo>
                <a:cubicBezTo>
                  <a:pt x="124" y="91"/>
                  <a:pt x="124" y="91"/>
                  <a:pt x="124" y="91"/>
                </a:cubicBezTo>
                <a:cubicBezTo>
                  <a:pt x="124" y="102"/>
                  <a:pt x="122" y="111"/>
                  <a:pt x="117" y="118"/>
                </a:cubicBezTo>
                <a:cubicBezTo>
                  <a:pt x="137" y="138"/>
                  <a:pt x="137" y="138"/>
                  <a:pt x="137" y="138"/>
                </a:cubicBezTo>
                <a:cubicBezTo>
                  <a:pt x="138" y="139"/>
                  <a:pt x="139" y="141"/>
                  <a:pt x="139" y="142"/>
                </a:cubicBezTo>
                <a:cubicBezTo>
                  <a:pt x="139" y="144"/>
                  <a:pt x="138" y="146"/>
                  <a:pt x="137" y="147"/>
                </a:cubicBezTo>
                <a:cubicBezTo>
                  <a:pt x="136" y="148"/>
                  <a:pt x="134" y="149"/>
                  <a:pt x="133" y="149"/>
                </a:cubicBezTo>
                <a:cubicBezTo>
                  <a:pt x="131" y="149"/>
                  <a:pt x="130" y="148"/>
                  <a:pt x="128" y="147"/>
                </a:cubicBezTo>
                <a:cubicBezTo>
                  <a:pt x="110" y="128"/>
                  <a:pt x="110" y="128"/>
                  <a:pt x="110" y="128"/>
                </a:cubicBezTo>
                <a:cubicBezTo>
                  <a:pt x="109" y="128"/>
                  <a:pt x="109" y="129"/>
                  <a:pt x="108" y="129"/>
                </a:cubicBezTo>
                <a:cubicBezTo>
                  <a:pt x="108" y="130"/>
                  <a:pt x="106" y="131"/>
                  <a:pt x="104" y="132"/>
                </a:cubicBezTo>
                <a:cubicBezTo>
                  <a:pt x="102" y="133"/>
                  <a:pt x="100" y="134"/>
                  <a:pt x="98" y="135"/>
                </a:cubicBezTo>
                <a:cubicBezTo>
                  <a:pt x="96" y="136"/>
                  <a:pt x="94" y="137"/>
                  <a:pt x="90" y="138"/>
                </a:cubicBezTo>
                <a:cubicBezTo>
                  <a:pt x="87" y="139"/>
                  <a:pt x="84" y="139"/>
                  <a:pt x="81" y="139"/>
                </a:cubicBezTo>
                <a:cubicBezTo>
                  <a:pt x="81" y="55"/>
                  <a:pt x="81" y="55"/>
                  <a:pt x="81" y="55"/>
                </a:cubicBezTo>
                <a:cubicBezTo>
                  <a:pt x="69" y="55"/>
                  <a:pt x="69" y="55"/>
                  <a:pt x="69" y="55"/>
                </a:cubicBezTo>
                <a:cubicBezTo>
                  <a:pt x="69" y="139"/>
                  <a:pt x="69" y="139"/>
                  <a:pt x="69" y="139"/>
                </a:cubicBezTo>
                <a:cubicBezTo>
                  <a:pt x="66" y="139"/>
                  <a:pt x="63" y="139"/>
                  <a:pt x="60" y="138"/>
                </a:cubicBezTo>
                <a:cubicBezTo>
                  <a:pt x="56" y="137"/>
                  <a:pt x="54" y="136"/>
                  <a:pt x="51" y="135"/>
                </a:cubicBezTo>
                <a:cubicBezTo>
                  <a:pt x="49" y="134"/>
                  <a:pt x="47" y="133"/>
                  <a:pt x="45" y="131"/>
                </a:cubicBezTo>
                <a:cubicBezTo>
                  <a:pt x="43" y="130"/>
                  <a:pt x="42" y="129"/>
                  <a:pt x="41" y="128"/>
                </a:cubicBezTo>
                <a:cubicBezTo>
                  <a:pt x="40" y="127"/>
                  <a:pt x="40" y="127"/>
                  <a:pt x="40" y="127"/>
                </a:cubicBezTo>
                <a:cubicBezTo>
                  <a:pt x="22" y="147"/>
                  <a:pt x="22" y="147"/>
                  <a:pt x="22" y="147"/>
                </a:cubicBezTo>
                <a:cubicBezTo>
                  <a:pt x="21" y="148"/>
                  <a:pt x="19" y="149"/>
                  <a:pt x="18" y="149"/>
                </a:cubicBezTo>
                <a:cubicBezTo>
                  <a:pt x="16" y="149"/>
                  <a:pt x="15" y="148"/>
                  <a:pt x="14" y="147"/>
                </a:cubicBezTo>
                <a:cubicBezTo>
                  <a:pt x="12" y="146"/>
                  <a:pt x="12" y="144"/>
                  <a:pt x="12" y="143"/>
                </a:cubicBezTo>
                <a:cubicBezTo>
                  <a:pt x="12" y="141"/>
                  <a:pt x="12" y="140"/>
                  <a:pt x="13" y="138"/>
                </a:cubicBezTo>
                <a:cubicBezTo>
                  <a:pt x="32" y="117"/>
                  <a:pt x="32" y="117"/>
                  <a:pt x="32" y="117"/>
                </a:cubicBezTo>
                <a:cubicBezTo>
                  <a:pt x="29" y="110"/>
                  <a:pt x="27" y="101"/>
                  <a:pt x="27" y="91"/>
                </a:cubicBezTo>
                <a:cubicBezTo>
                  <a:pt x="6" y="91"/>
                  <a:pt x="6" y="91"/>
                  <a:pt x="6" y="91"/>
                </a:cubicBezTo>
                <a:cubicBezTo>
                  <a:pt x="4" y="91"/>
                  <a:pt x="3" y="90"/>
                  <a:pt x="1" y="89"/>
                </a:cubicBezTo>
                <a:cubicBezTo>
                  <a:pt x="0" y="88"/>
                  <a:pt x="0" y="87"/>
                  <a:pt x="0" y="85"/>
                </a:cubicBezTo>
                <a:cubicBezTo>
                  <a:pt x="0" y="83"/>
                  <a:pt x="0" y="82"/>
                  <a:pt x="1" y="81"/>
                </a:cubicBezTo>
                <a:cubicBezTo>
                  <a:pt x="3" y="80"/>
                  <a:pt x="4" y="79"/>
                  <a:pt x="6" y="79"/>
                </a:cubicBezTo>
                <a:cubicBezTo>
                  <a:pt x="27" y="79"/>
                  <a:pt x="27" y="79"/>
                  <a:pt x="27" y="79"/>
                </a:cubicBezTo>
                <a:cubicBezTo>
                  <a:pt x="27" y="51"/>
                  <a:pt x="27" y="51"/>
                  <a:pt x="27" y="51"/>
                </a:cubicBezTo>
                <a:cubicBezTo>
                  <a:pt x="10" y="35"/>
                  <a:pt x="10" y="35"/>
                  <a:pt x="10" y="35"/>
                </a:cubicBezTo>
                <a:cubicBezTo>
                  <a:pt x="9" y="34"/>
                  <a:pt x="9" y="32"/>
                  <a:pt x="9" y="31"/>
                </a:cubicBezTo>
                <a:cubicBezTo>
                  <a:pt x="9" y="29"/>
                  <a:pt x="9" y="27"/>
                  <a:pt x="10" y="26"/>
                </a:cubicBezTo>
                <a:cubicBezTo>
                  <a:pt x="12" y="25"/>
                  <a:pt x="13" y="24"/>
                  <a:pt x="15" y="24"/>
                </a:cubicBezTo>
                <a:cubicBezTo>
                  <a:pt x="16" y="24"/>
                  <a:pt x="18" y="25"/>
                  <a:pt x="19" y="26"/>
                </a:cubicBezTo>
                <a:cubicBezTo>
                  <a:pt x="35" y="43"/>
                  <a:pt x="35" y="43"/>
                  <a:pt x="35" y="43"/>
                </a:cubicBezTo>
                <a:cubicBezTo>
                  <a:pt x="115" y="43"/>
                  <a:pt x="115" y="43"/>
                  <a:pt x="115" y="43"/>
                </a:cubicBezTo>
                <a:cubicBezTo>
                  <a:pt x="131" y="26"/>
                  <a:pt x="131" y="26"/>
                  <a:pt x="131" y="26"/>
                </a:cubicBezTo>
                <a:cubicBezTo>
                  <a:pt x="133" y="25"/>
                  <a:pt x="134" y="24"/>
                  <a:pt x="136" y="24"/>
                </a:cubicBezTo>
                <a:cubicBezTo>
                  <a:pt x="137" y="24"/>
                  <a:pt x="139" y="25"/>
                  <a:pt x="140" y="26"/>
                </a:cubicBezTo>
                <a:cubicBezTo>
                  <a:pt x="141" y="27"/>
                  <a:pt x="142" y="29"/>
                  <a:pt x="142" y="31"/>
                </a:cubicBezTo>
                <a:cubicBezTo>
                  <a:pt x="142" y="32"/>
                  <a:pt x="141" y="34"/>
                  <a:pt x="140" y="35"/>
                </a:cubicBezTo>
                <a:cubicBezTo>
                  <a:pt x="124" y="51"/>
                  <a:pt x="124" y="51"/>
                  <a:pt x="124" y="51"/>
                </a:cubicBezTo>
                <a:cubicBezTo>
                  <a:pt x="124" y="79"/>
                  <a:pt x="124" y="79"/>
                  <a:pt x="124" y="79"/>
                </a:cubicBezTo>
                <a:cubicBezTo>
                  <a:pt x="145" y="79"/>
                  <a:pt x="145" y="79"/>
                  <a:pt x="145" y="79"/>
                </a:cubicBezTo>
                <a:cubicBezTo>
                  <a:pt x="146" y="79"/>
                  <a:pt x="148" y="80"/>
                  <a:pt x="149" y="81"/>
                </a:cubicBezTo>
                <a:close/>
                <a:moveTo>
                  <a:pt x="105" y="31"/>
                </a:moveTo>
                <a:cubicBezTo>
                  <a:pt x="45" y="31"/>
                  <a:pt x="45" y="31"/>
                  <a:pt x="45" y="31"/>
                </a:cubicBezTo>
                <a:cubicBezTo>
                  <a:pt x="45" y="22"/>
                  <a:pt x="48" y="15"/>
                  <a:pt x="54" y="9"/>
                </a:cubicBezTo>
                <a:cubicBezTo>
                  <a:pt x="60" y="3"/>
                  <a:pt x="67" y="0"/>
                  <a:pt x="75" y="0"/>
                </a:cubicBezTo>
                <a:cubicBezTo>
                  <a:pt x="84" y="0"/>
                  <a:pt x="91" y="3"/>
                  <a:pt x="97" y="9"/>
                </a:cubicBezTo>
                <a:cubicBezTo>
                  <a:pt x="103" y="15"/>
                  <a:pt x="105" y="22"/>
                  <a:pt x="105" y="31"/>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2" name="Freeform 383"/>
          <p:cNvSpPr>
            <a:spLocks noEditPoints="1"/>
          </p:cNvSpPr>
          <p:nvPr/>
        </p:nvSpPr>
        <p:spPr bwMode="auto">
          <a:xfrm>
            <a:off x="8991425" y="5774781"/>
            <a:ext cx="185228" cy="235176"/>
          </a:xfrm>
          <a:custGeom>
            <a:avLst/>
            <a:gdLst>
              <a:gd name="T0" fmla="*/ 131 w 133"/>
              <a:gd name="T1" fmla="*/ 168 h 170"/>
              <a:gd name="T2" fmla="*/ 0 w 133"/>
              <a:gd name="T3" fmla="*/ 6 h 170"/>
              <a:gd name="T4" fmla="*/ 36 w 133"/>
              <a:gd name="T5" fmla="*/ 27 h 170"/>
              <a:gd name="T6" fmla="*/ 24 w 133"/>
              <a:gd name="T7" fmla="*/ 27 h 170"/>
              <a:gd name="T8" fmla="*/ 35 w 133"/>
              <a:gd name="T9" fmla="*/ 36 h 170"/>
              <a:gd name="T10" fmla="*/ 33 w 133"/>
              <a:gd name="T11" fmla="*/ 49 h 170"/>
              <a:gd name="T12" fmla="*/ 25 w 133"/>
              <a:gd name="T13" fmla="*/ 60 h 170"/>
              <a:gd name="T14" fmla="*/ 36 w 133"/>
              <a:gd name="T15" fmla="*/ 82 h 170"/>
              <a:gd name="T16" fmla="*/ 25 w 133"/>
              <a:gd name="T17" fmla="*/ 74 h 170"/>
              <a:gd name="T18" fmla="*/ 33 w 133"/>
              <a:gd name="T19" fmla="*/ 85 h 170"/>
              <a:gd name="T20" fmla="*/ 35 w 133"/>
              <a:gd name="T21" fmla="*/ 98 h 170"/>
              <a:gd name="T22" fmla="*/ 24 w 133"/>
              <a:gd name="T23" fmla="*/ 106 h 170"/>
              <a:gd name="T24" fmla="*/ 36 w 133"/>
              <a:gd name="T25" fmla="*/ 106 h 170"/>
              <a:gd name="T26" fmla="*/ 27 w 133"/>
              <a:gd name="T27" fmla="*/ 121 h 170"/>
              <a:gd name="T28" fmla="*/ 27 w 133"/>
              <a:gd name="T29" fmla="*/ 133 h 170"/>
              <a:gd name="T30" fmla="*/ 48 w 133"/>
              <a:gd name="T31" fmla="*/ 33 h 170"/>
              <a:gd name="T32" fmla="*/ 60 w 133"/>
              <a:gd name="T33" fmla="*/ 33 h 170"/>
              <a:gd name="T34" fmla="*/ 49 w 133"/>
              <a:gd name="T35" fmla="*/ 25 h 170"/>
              <a:gd name="T36" fmla="*/ 51 w 133"/>
              <a:gd name="T37" fmla="*/ 61 h 170"/>
              <a:gd name="T38" fmla="*/ 59 w 133"/>
              <a:gd name="T39" fmla="*/ 49 h 170"/>
              <a:gd name="T40" fmla="*/ 48 w 133"/>
              <a:gd name="T41" fmla="*/ 76 h 170"/>
              <a:gd name="T42" fmla="*/ 59 w 133"/>
              <a:gd name="T43" fmla="*/ 84 h 170"/>
              <a:gd name="T44" fmla="*/ 51 w 133"/>
              <a:gd name="T45" fmla="*/ 73 h 170"/>
              <a:gd name="T46" fmla="*/ 49 w 133"/>
              <a:gd name="T47" fmla="*/ 108 h 170"/>
              <a:gd name="T48" fmla="*/ 60 w 133"/>
              <a:gd name="T49" fmla="*/ 100 h 170"/>
              <a:gd name="T50" fmla="*/ 48 w 133"/>
              <a:gd name="T51" fmla="*/ 100 h 170"/>
              <a:gd name="T52" fmla="*/ 51 w 133"/>
              <a:gd name="T53" fmla="*/ 133 h 170"/>
              <a:gd name="T54" fmla="*/ 51 w 133"/>
              <a:gd name="T55" fmla="*/ 158 h 170"/>
              <a:gd name="T56" fmla="*/ 84 w 133"/>
              <a:gd name="T57" fmla="*/ 27 h 170"/>
              <a:gd name="T58" fmla="*/ 72 w 133"/>
              <a:gd name="T59" fmla="*/ 27 h 170"/>
              <a:gd name="T60" fmla="*/ 83 w 133"/>
              <a:gd name="T61" fmla="*/ 36 h 170"/>
              <a:gd name="T62" fmla="*/ 81 w 133"/>
              <a:gd name="T63" fmla="*/ 49 h 170"/>
              <a:gd name="T64" fmla="*/ 73 w 133"/>
              <a:gd name="T65" fmla="*/ 60 h 170"/>
              <a:gd name="T66" fmla="*/ 84 w 133"/>
              <a:gd name="T67" fmla="*/ 82 h 170"/>
              <a:gd name="T68" fmla="*/ 73 w 133"/>
              <a:gd name="T69" fmla="*/ 74 h 170"/>
              <a:gd name="T70" fmla="*/ 81 w 133"/>
              <a:gd name="T71" fmla="*/ 85 h 170"/>
              <a:gd name="T72" fmla="*/ 83 w 133"/>
              <a:gd name="T73" fmla="*/ 98 h 170"/>
              <a:gd name="T74" fmla="*/ 72 w 133"/>
              <a:gd name="T75" fmla="*/ 106 h 170"/>
              <a:gd name="T76" fmla="*/ 84 w 133"/>
              <a:gd name="T77" fmla="*/ 106 h 170"/>
              <a:gd name="T78" fmla="*/ 99 w 133"/>
              <a:gd name="T79" fmla="*/ 24 h 170"/>
              <a:gd name="T80" fmla="*/ 99 w 133"/>
              <a:gd name="T81" fmla="*/ 37 h 170"/>
              <a:gd name="T82" fmla="*/ 109 w 133"/>
              <a:gd name="T83" fmla="*/ 52 h 170"/>
              <a:gd name="T84" fmla="*/ 96 w 133"/>
              <a:gd name="T85" fmla="*/ 52 h 170"/>
              <a:gd name="T86" fmla="*/ 108 w 133"/>
              <a:gd name="T87" fmla="*/ 60 h 170"/>
              <a:gd name="T88" fmla="*/ 105 w 133"/>
              <a:gd name="T89" fmla="*/ 73 h 170"/>
              <a:gd name="T90" fmla="*/ 97 w 133"/>
              <a:gd name="T91" fmla="*/ 84 h 170"/>
              <a:gd name="T92" fmla="*/ 109 w 133"/>
              <a:gd name="T93" fmla="*/ 106 h 170"/>
              <a:gd name="T94" fmla="*/ 97 w 133"/>
              <a:gd name="T95" fmla="*/ 98 h 170"/>
              <a:gd name="T96" fmla="*/ 105 w 133"/>
              <a:gd name="T97" fmla="*/ 109 h 170"/>
              <a:gd name="T98" fmla="*/ 108 w 133"/>
              <a:gd name="T99" fmla="*/ 122 h 170"/>
              <a:gd name="T100" fmla="*/ 96 w 133"/>
              <a:gd name="T101" fmla="*/ 130 h 170"/>
              <a:gd name="T102" fmla="*/ 109 w 133"/>
              <a:gd name="T103"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70">
                <a:moveTo>
                  <a:pt x="127" y="0"/>
                </a:moveTo>
                <a:cubicBezTo>
                  <a:pt x="128" y="0"/>
                  <a:pt x="130" y="1"/>
                  <a:pt x="131" y="2"/>
                </a:cubicBezTo>
                <a:cubicBezTo>
                  <a:pt x="132" y="3"/>
                  <a:pt x="133" y="5"/>
                  <a:pt x="133" y="6"/>
                </a:cubicBezTo>
                <a:cubicBezTo>
                  <a:pt x="133" y="164"/>
                  <a:pt x="133" y="164"/>
                  <a:pt x="133" y="164"/>
                </a:cubicBezTo>
                <a:cubicBezTo>
                  <a:pt x="133" y="165"/>
                  <a:pt x="132" y="167"/>
                  <a:pt x="131" y="168"/>
                </a:cubicBezTo>
                <a:cubicBezTo>
                  <a:pt x="130" y="169"/>
                  <a:pt x="128" y="170"/>
                  <a:pt x="127" y="170"/>
                </a:cubicBezTo>
                <a:cubicBezTo>
                  <a:pt x="6" y="170"/>
                  <a:pt x="6" y="170"/>
                  <a:pt x="6" y="170"/>
                </a:cubicBezTo>
                <a:cubicBezTo>
                  <a:pt x="4" y="170"/>
                  <a:pt x="3" y="169"/>
                  <a:pt x="1" y="168"/>
                </a:cubicBezTo>
                <a:cubicBezTo>
                  <a:pt x="0" y="167"/>
                  <a:pt x="0" y="165"/>
                  <a:pt x="0" y="164"/>
                </a:cubicBezTo>
                <a:cubicBezTo>
                  <a:pt x="0" y="6"/>
                  <a:pt x="0" y="6"/>
                  <a:pt x="0" y="6"/>
                </a:cubicBezTo>
                <a:cubicBezTo>
                  <a:pt x="0" y="5"/>
                  <a:pt x="0" y="3"/>
                  <a:pt x="1" y="2"/>
                </a:cubicBezTo>
                <a:cubicBezTo>
                  <a:pt x="3" y="1"/>
                  <a:pt x="4" y="0"/>
                  <a:pt x="6" y="0"/>
                </a:cubicBezTo>
                <a:lnTo>
                  <a:pt x="127" y="0"/>
                </a:lnTo>
                <a:close/>
                <a:moveTo>
                  <a:pt x="36" y="33"/>
                </a:moveTo>
                <a:cubicBezTo>
                  <a:pt x="36" y="27"/>
                  <a:pt x="36" y="27"/>
                  <a:pt x="36" y="27"/>
                </a:cubicBezTo>
                <a:cubicBezTo>
                  <a:pt x="36" y="27"/>
                  <a:pt x="36" y="26"/>
                  <a:pt x="35" y="25"/>
                </a:cubicBezTo>
                <a:cubicBezTo>
                  <a:pt x="34" y="25"/>
                  <a:pt x="34" y="24"/>
                  <a:pt x="33" y="24"/>
                </a:cubicBezTo>
                <a:cubicBezTo>
                  <a:pt x="27" y="24"/>
                  <a:pt x="27" y="24"/>
                  <a:pt x="27" y="24"/>
                </a:cubicBezTo>
                <a:cubicBezTo>
                  <a:pt x="26" y="24"/>
                  <a:pt x="25" y="25"/>
                  <a:pt x="25" y="25"/>
                </a:cubicBezTo>
                <a:cubicBezTo>
                  <a:pt x="24" y="26"/>
                  <a:pt x="24" y="27"/>
                  <a:pt x="24" y="27"/>
                </a:cubicBezTo>
                <a:cubicBezTo>
                  <a:pt x="24" y="33"/>
                  <a:pt x="24" y="33"/>
                  <a:pt x="24" y="33"/>
                </a:cubicBezTo>
                <a:cubicBezTo>
                  <a:pt x="24" y="34"/>
                  <a:pt x="24" y="35"/>
                  <a:pt x="25" y="36"/>
                </a:cubicBezTo>
                <a:cubicBezTo>
                  <a:pt x="25" y="36"/>
                  <a:pt x="26" y="37"/>
                  <a:pt x="27" y="37"/>
                </a:cubicBezTo>
                <a:cubicBezTo>
                  <a:pt x="33" y="37"/>
                  <a:pt x="33" y="37"/>
                  <a:pt x="33" y="37"/>
                </a:cubicBezTo>
                <a:cubicBezTo>
                  <a:pt x="34" y="37"/>
                  <a:pt x="34" y="36"/>
                  <a:pt x="35" y="36"/>
                </a:cubicBezTo>
                <a:cubicBezTo>
                  <a:pt x="36" y="35"/>
                  <a:pt x="36" y="34"/>
                  <a:pt x="36" y="33"/>
                </a:cubicBezTo>
                <a:close/>
                <a:moveTo>
                  <a:pt x="36" y="58"/>
                </a:moveTo>
                <a:cubicBezTo>
                  <a:pt x="36" y="52"/>
                  <a:pt x="36" y="52"/>
                  <a:pt x="36" y="52"/>
                </a:cubicBezTo>
                <a:cubicBezTo>
                  <a:pt x="36" y="51"/>
                  <a:pt x="36" y="50"/>
                  <a:pt x="35" y="49"/>
                </a:cubicBezTo>
                <a:cubicBezTo>
                  <a:pt x="34" y="49"/>
                  <a:pt x="34" y="49"/>
                  <a:pt x="33" y="49"/>
                </a:cubicBezTo>
                <a:cubicBezTo>
                  <a:pt x="27" y="49"/>
                  <a:pt x="27" y="49"/>
                  <a:pt x="27" y="49"/>
                </a:cubicBezTo>
                <a:cubicBezTo>
                  <a:pt x="26" y="49"/>
                  <a:pt x="25" y="49"/>
                  <a:pt x="25" y="49"/>
                </a:cubicBezTo>
                <a:cubicBezTo>
                  <a:pt x="24" y="50"/>
                  <a:pt x="24" y="51"/>
                  <a:pt x="24" y="52"/>
                </a:cubicBezTo>
                <a:cubicBezTo>
                  <a:pt x="24" y="58"/>
                  <a:pt x="24" y="58"/>
                  <a:pt x="24" y="58"/>
                </a:cubicBezTo>
                <a:cubicBezTo>
                  <a:pt x="24" y="59"/>
                  <a:pt x="24" y="59"/>
                  <a:pt x="25" y="60"/>
                </a:cubicBezTo>
                <a:cubicBezTo>
                  <a:pt x="25" y="60"/>
                  <a:pt x="26" y="61"/>
                  <a:pt x="27" y="61"/>
                </a:cubicBezTo>
                <a:cubicBezTo>
                  <a:pt x="33" y="61"/>
                  <a:pt x="33" y="61"/>
                  <a:pt x="33" y="61"/>
                </a:cubicBezTo>
                <a:cubicBezTo>
                  <a:pt x="34" y="61"/>
                  <a:pt x="34" y="60"/>
                  <a:pt x="35" y="60"/>
                </a:cubicBezTo>
                <a:cubicBezTo>
                  <a:pt x="36" y="59"/>
                  <a:pt x="36" y="59"/>
                  <a:pt x="36" y="58"/>
                </a:cubicBezTo>
                <a:close/>
                <a:moveTo>
                  <a:pt x="36" y="82"/>
                </a:moveTo>
                <a:cubicBezTo>
                  <a:pt x="36" y="76"/>
                  <a:pt x="36" y="76"/>
                  <a:pt x="36" y="76"/>
                </a:cubicBezTo>
                <a:cubicBezTo>
                  <a:pt x="36" y="75"/>
                  <a:pt x="36" y="74"/>
                  <a:pt x="35" y="74"/>
                </a:cubicBezTo>
                <a:cubicBezTo>
                  <a:pt x="34" y="73"/>
                  <a:pt x="34" y="73"/>
                  <a:pt x="33" y="73"/>
                </a:cubicBezTo>
                <a:cubicBezTo>
                  <a:pt x="27" y="73"/>
                  <a:pt x="27" y="73"/>
                  <a:pt x="27" y="73"/>
                </a:cubicBezTo>
                <a:cubicBezTo>
                  <a:pt x="26" y="73"/>
                  <a:pt x="25" y="73"/>
                  <a:pt x="25" y="74"/>
                </a:cubicBezTo>
                <a:cubicBezTo>
                  <a:pt x="24" y="74"/>
                  <a:pt x="24" y="75"/>
                  <a:pt x="24" y="76"/>
                </a:cubicBezTo>
                <a:cubicBezTo>
                  <a:pt x="24" y="82"/>
                  <a:pt x="24" y="82"/>
                  <a:pt x="24" y="82"/>
                </a:cubicBezTo>
                <a:cubicBezTo>
                  <a:pt x="24" y="83"/>
                  <a:pt x="24" y="83"/>
                  <a:pt x="25" y="84"/>
                </a:cubicBezTo>
                <a:cubicBezTo>
                  <a:pt x="25" y="85"/>
                  <a:pt x="26" y="85"/>
                  <a:pt x="27" y="85"/>
                </a:cubicBezTo>
                <a:cubicBezTo>
                  <a:pt x="33" y="85"/>
                  <a:pt x="33" y="85"/>
                  <a:pt x="33" y="85"/>
                </a:cubicBezTo>
                <a:cubicBezTo>
                  <a:pt x="34" y="85"/>
                  <a:pt x="34" y="85"/>
                  <a:pt x="35" y="84"/>
                </a:cubicBezTo>
                <a:cubicBezTo>
                  <a:pt x="36" y="83"/>
                  <a:pt x="36" y="83"/>
                  <a:pt x="36" y="82"/>
                </a:cubicBezTo>
                <a:close/>
                <a:moveTo>
                  <a:pt x="36" y="106"/>
                </a:moveTo>
                <a:cubicBezTo>
                  <a:pt x="36" y="100"/>
                  <a:pt x="36" y="100"/>
                  <a:pt x="36" y="100"/>
                </a:cubicBezTo>
                <a:cubicBezTo>
                  <a:pt x="36" y="99"/>
                  <a:pt x="36" y="98"/>
                  <a:pt x="35" y="98"/>
                </a:cubicBezTo>
                <a:cubicBezTo>
                  <a:pt x="34" y="97"/>
                  <a:pt x="34" y="97"/>
                  <a:pt x="33" y="97"/>
                </a:cubicBezTo>
                <a:cubicBezTo>
                  <a:pt x="27" y="97"/>
                  <a:pt x="27" y="97"/>
                  <a:pt x="27" y="97"/>
                </a:cubicBezTo>
                <a:cubicBezTo>
                  <a:pt x="26" y="97"/>
                  <a:pt x="25" y="97"/>
                  <a:pt x="25" y="98"/>
                </a:cubicBezTo>
                <a:cubicBezTo>
                  <a:pt x="24" y="98"/>
                  <a:pt x="24" y="99"/>
                  <a:pt x="24" y="100"/>
                </a:cubicBezTo>
                <a:cubicBezTo>
                  <a:pt x="24" y="106"/>
                  <a:pt x="24" y="106"/>
                  <a:pt x="24" y="106"/>
                </a:cubicBezTo>
                <a:cubicBezTo>
                  <a:pt x="24" y="107"/>
                  <a:pt x="24" y="108"/>
                  <a:pt x="25" y="108"/>
                </a:cubicBezTo>
                <a:cubicBezTo>
                  <a:pt x="25" y="109"/>
                  <a:pt x="26" y="109"/>
                  <a:pt x="27" y="109"/>
                </a:cubicBezTo>
                <a:cubicBezTo>
                  <a:pt x="33" y="109"/>
                  <a:pt x="33" y="109"/>
                  <a:pt x="33" y="109"/>
                </a:cubicBezTo>
                <a:cubicBezTo>
                  <a:pt x="34" y="109"/>
                  <a:pt x="34" y="109"/>
                  <a:pt x="35" y="108"/>
                </a:cubicBezTo>
                <a:cubicBezTo>
                  <a:pt x="36" y="108"/>
                  <a:pt x="36" y="107"/>
                  <a:pt x="36" y="106"/>
                </a:cubicBezTo>
                <a:close/>
                <a:moveTo>
                  <a:pt x="36" y="130"/>
                </a:moveTo>
                <a:cubicBezTo>
                  <a:pt x="36" y="124"/>
                  <a:pt x="36" y="124"/>
                  <a:pt x="36" y="124"/>
                </a:cubicBezTo>
                <a:cubicBezTo>
                  <a:pt x="36" y="123"/>
                  <a:pt x="36" y="123"/>
                  <a:pt x="35" y="122"/>
                </a:cubicBezTo>
                <a:cubicBezTo>
                  <a:pt x="34" y="122"/>
                  <a:pt x="34" y="121"/>
                  <a:pt x="33" y="121"/>
                </a:cubicBezTo>
                <a:cubicBezTo>
                  <a:pt x="27" y="121"/>
                  <a:pt x="27" y="121"/>
                  <a:pt x="27" y="121"/>
                </a:cubicBezTo>
                <a:cubicBezTo>
                  <a:pt x="26" y="121"/>
                  <a:pt x="25" y="122"/>
                  <a:pt x="25" y="122"/>
                </a:cubicBezTo>
                <a:cubicBezTo>
                  <a:pt x="24" y="123"/>
                  <a:pt x="24" y="123"/>
                  <a:pt x="24" y="124"/>
                </a:cubicBezTo>
                <a:cubicBezTo>
                  <a:pt x="24" y="130"/>
                  <a:pt x="24" y="130"/>
                  <a:pt x="24" y="130"/>
                </a:cubicBezTo>
                <a:cubicBezTo>
                  <a:pt x="24" y="131"/>
                  <a:pt x="24" y="132"/>
                  <a:pt x="25" y="132"/>
                </a:cubicBezTo>
                <a:cubicBezTo>
                  <a:pt x="25" y="133"/>
                  <a:pt x="26" y="133"/>
                  <a:pt x="27" y="133"/>
                </a:cubicBezTo>
                <a:cubicBezTo>
                  <a:pt x="33" y="133"/>
                  <a:pt x="33" y="133"/>
                  <a:pt x="33" y="133"/>
                </a:cubicBezTo>
                <a:cubicBezTo>
                  <a:pt x="34" y="133"/>
                  <a:pt x="34" y="133"/>
                  <a:pt x="35" y="132"/>
                </a:cubicBezTo>
                <a:cubicBezTo>
                  <a:pt x="36" y="132"/>
                  <a:pt x="36" y="131"/>
                  <a:pt x="36" y="130"/>
                </a:cubicBezTo>
                <a:close/>
                <a:moveTo>
                  <a:pt x="48" y="27"/>
                </a:moveTo>
                <a:cubicBezTo>
                  <a:pt x="48" y="33"/>
                  <a:pt x="48" y="33"/>
                  <a:pt x="48" y="33"/>
                </a:cubicBezTo>
                <a:cubicBezTo>
                  <a:pt x="48" y="34"/>
                  <a:pt x="48" y="35"/>
                  <a:pt x="49" y="36"/>
                </a:cubicBezTo>
                <a:cubicBezTo>
                  <a:pt x="49" y="36"/>
                  <a:pt x="50" y="37"/>
                  <a:pt x="51" y="37"/>
                </a:cubicBezTo>
                <a:cubicBezTo>
                  <a:pt x="57" y="37"/>
                  <a:pt x="57" y="37"/>
                  <a:pt x="57" y="37"/>
                </a:cubicBezTo>
                <a:cubicBezTo>
                  <a:pt x="58" y="37"/>
                  <a:pt x="59" y="36"/>
                  <a:pt x="59" y="36"/>
                </a:cubicBezTo>
                <a:cubicBezTo>
                  <a:pt x="60" y="35"/>
                  <a:pt x="60" y="34"/>
                  <a:pt x="60" y="33"/>
                </a:cubicBezTo>
                <a:cubicBezTo>
                  <a:pt x="60" y="27"/>
                  <a:pt x="60" y="27"/>
                  <a:pt x="60" y="27"/>
                </a:cubicBezTo>
                <a:cubicBezTo>
                  <a:pt x="60" y="27"/>
                  <a:pt x="60" y="26"/>
                  <a:pt x="59" y="25"/>
                </a:cubicBezTo>
                <a:cubicBezTo>
                  <a:pt x="59" y="25"/>
                  <a:pt x="58" y="24"/>
                  <a:pt x="57" y="24"/>
                </a:cubicBezTo>
                <a:cubicBezTo>
                  <a:pt x="51" y="24"/>
                  <a:pt x="51" y="24"/>
                  <a:pt x="51" y="24"/>
                </a:cubicBezTo>
                <a:cubicBezTo>
                  <a:pt x="50" y="24"/>
                  <a:pt x="49" y="25"/>
                  <a:pt x="49" y="25"/>
                </a:cubicBezTo>
                <a:cubicBezTo>
                  <a:pt x="48" y="26"/>
                  <a:pt x="48" y="27"/>
                  <a:pt x="48" y="27"/>
                </a:cubicBezTo>
                <a:close/>
                <a:moveTo>
                  <a:pt x="48" y="52"/>
                </a:moveTo>
                <a:cubicBezTo>
                  <a:pt x="48" y="58"/>
                  <a:pt x="48" y="58"/>
                  <a:pt x="48" y="58"/>
                </a:cubicBezTo>
                <a:cubicBezTo>
                  <a:pt x="48" y="59"/>
                  <a:pt x="48" y="59"/>
                  <a:pt x="49" y="60"/>
                </a:cubicBezTo>
                <a:cubicBezTo>
                  <a:pt x="49" y="60"/>
                  <a:pt x="50" y="61"/>
                  <a:pt x="51" y="61"/>
                </a:cubicBezTo>
                <a:cubicBezTo>
                  <a:pt x="57" y="61"/>
                  <a:pt x="57" y="61"/>
                  <a:pt x="57" y="61"/>
                </a:cubicBezTo>
                <a:cubicBezTo>
                  <a:pt x="58" y="61"/>
                  <a:pt x="59" y="60"/>
                  <a:pt x="59" y="60"/>
                </a:cubicBezTo>
                <a:cubicBezTo>
                  <a:pt x="60" y="59"/>
                  <a:pt x="60" y="59"/>
                  <a:pt x="60" y="58"/>
                </a:cubicBezTo>
                <a:cubicBezTo>
                  <a:pt x="60" y="52"/>
                  <a:pt x="60" y="52"/>
                  <a:pt x="60" y="52"/>
                </a:cubicBezTo>
                <a:cubicBezTo>
                  <a:pt x="60" y="51"/>
                  <a:pt x="60" y="50"/>
                  <a:pt x="59" y="49"/>
                </a:cubicBezTo>
                <a:cubicBezTo>
                  <a:pt x="59" y="49"/>
                  <a:pt x="58" y="49"/>
                  <a:pt x="57" y="49"/>
                </a:cubicBezTo>
                <a:cubicBezTo>
                  <a:pt x="51" y="49"/>
                  <a:pt x="51" y="49"/>
                  <a:pt x="51" y="49"/>
                </a:cubicBezTo>
                <a:cubicBezTo>
                  <a:pt x="50" y="49"/>
                  <a:pt x="49" y="49"/>
                  <a:pt x="49" y="49"/>
                </a:cubicBezTo>
                <a:cubicBezTo>
                  <a:pt x="48" y="50"/>
                  <a:pt x="48" y="51"/>
                  <a:pt x="48" y="52"/>
                </a:cubicBezTo>
                <a:close/>
                <a:moveTo>
                  <a:pt x="48" y="76"/>
                </a:moveTo>
                <a:cubicBezTo>
                  <a:pt x="48" y="82"/>
                  <a:pt x="48" y="82"/>
                  <a:pt x="48" y="82"/>
                </a:cubicBezTo>
                <a:cubicBezTo>
                  <a:pt x="48" y="83"/>
                  <a:pt x="48" y="83"/>
                  <a:pt x="49" y="84"/>
                </a:cubicBezTo>
                <a:cubicBezTo>
                  <a:pt x="49" y="85"/>
                  <a:pt x="50" y="85"/>
                  <a:pt x="51" y="85"/>
                </a:cubicBezTo>
                <a:cubicBezTo>
                  <a:pt x="57" y="85"/>
                  <a:pt x="57" y="85"/>
                  <a:pt x="57" y="85"/>
                </a:cubicBezTo>
                <a:cubicBezTo>
                  <a:pt x="58" y="85"/>
                  <a:pt x="59" y="85"/>
                  <a:pt x="59" y="84"/>
                </a:cubicBezTo>
                <a:cubicBezTo>
                  <a:pt x="60" y="83"/>
                  <a:pt x="60" y="83"/>
                  <a:pt x="60" y="82"/>
                </a:cubicBezTo>
                <a:cubicBezTo>
                  <a:pt x="60" y="76"/>
                  <a:pt x="60" y="76"/>
                  <a:pt x="60" y="76"/>
                </a:cubicBezTo>
                <a:cubicBezTo>
                  <a:pt x="60" y="75"/>
                  <a:pt x="60" y="74"/>
                  <a:pt x="59" y="74"/>
                </a:cubicBezTo>
                <a:cubicBezTo>
                  <a:pt x="59" y="73"/>
                  <a:pt x="58" y="73"/>
                  <a:pt x="57" y="73"/>
                </a:cubicBezTo>
                <a:cubicBezTo>
                  <a:pt x="51" y="73"/>
                  <a:pt x="51" y="73"/>
                  <a:pt x="51" y="73"/>
                </a:cubicBezTo>
                <a:cubicBezTo>
                  <a:pt x="50" y="73"/>
                  <a:pt x="49" y="73"/>
                  <a:pt x="49" y="74"/>
                </a:cubicBezTo>
                <a:cubicBezTo>
                  <a:pt x="48" y="74"/>
                  <a:pt x="48" y="75"/>
                  <a:pt x="48" y="76"/>
                </a:cubicBezTo>
                <a:close/>
                <a:moveTo>
                  <a:pt x="48" y="100"/>
                </a:moveTo>
                <a:cubicBezTo>
                  <a:pt x="48" y="106"/>
                  <a:pt x="48" y="106"/>
                  <a:pt x="48" y="106"/>
                </a:cubicBezTo>
                <a:cubicBezTo>
                  <a:pt x="48" y="107"/>
                  <a:pt x="48" y="108"/>
                  <a:pt x="49" y="108"/>
                </a:cubicBezTo>
                <a:cubicBezTo>
                  <a:pt x="49" y="109"/>
                  <a:pt x="50" y="109"/>
                  <a:pt x="51" y="109"/>
                </a:cubicBezTo>
                <a:cubicBezTo>
                  <a:pt x="57" y="109"/>
                  <a:pt x="57" y="109"/>
                  <a:pt x="57" y="109"/>
                </a:cubicBezTo>
                <a:cubicBezTo>
                  <a:pt x="58" y="109"/>
                  <a:pt x="59" y="109"/>
                  <a:pt x="59" y="108"/>
                </a:cubicBezTo>
                <a:cubicBezTo>
                  <a:pt x="60" y="108"/>
                  <a:pt x="60" y="107"/>
                  <a:pt x="60" y="106"/>
                </a:cubicBezTo>
                <a:cubicBezTo>
                  <a:pt x="60" y="100"/>
                  <a:pt x="60" y="100"/>
                  <a:pt x="60" y="100"/>
                </a:cubicBezTo>
                <a:cubicBezTo>
                  <a:pt x="60" y="99"/>
                  <a:pt x="60" y="98"/>
                  <a:pt x="59" y="98"/>
                </a:cubicBezTo>
                <a:cubicBezTo>
                  <a:pt x="59" y="97"/>
                  <a:pt x="58" y="97"/>
                  <a:pt x="57" y="97"/>
                </a:cubicBezTo>
                <a:cubicBezTo>
                  <a:pt x="51" y="97"/>
                  <a:pt x="51" y="97"/>
                  <a:pt x="51" y="97"/>
                </a:cubicBezTo>
                <a:cubicBezTo>
                  <a:pt x="50" y="97"/>
                  <a:pt x="49" y="97"/>
                  <a:pt x="49" y="98"/>
                </a:cubicBezTo>
                <a:cubicBezTo>
                  <a:pt x="48" y="98"/>
                  <a:pt x="48" y="99"/>
                  <a:pt x="48" y="100"/>
                </a:cubicBezTo>
                <a:close/>
                <a:moveTo>
                  <a:pt x="84" y="155"/>
                </a:moveTo>
                <a:cubicBezTo>
                  <a:pt x="84" y="136"/>
                  <a:pt x="84" y="136"/>
                  <a:pt x="84" y="136"/>
                </a:cubicBezTo>
                <a:cubicBezTo>
                  <a:pt x="84" y="135"/>
                  <a:pt x="84" y="135"/>
                  <a:pt x="83" y="134"/>
                </a:cubicBezTo>
                <a:cubicBezTo>
                  <a:pt x="83" y="134"/>
                  <a:pt x="82" y="133"/>
                  <a:pt x="81" y="133"/>
                </a:cubicBezTo>
                <a:cubicBezTo>
                  <a:pt x="51" y="133"/>
                  <a:pt x="51" y="133"/>
                  <a:pt x="51" y="133"/>
                </a:cubicBezTo>
                <a:cubicBezTo>
                  <a:pt x="50" y="133"/>
                  <a:pt x="49" y="134"/>
                  <a:pt x="49" y="134"/>
                </a:cubicBezTo>
                <a:cubicBezTo>
                  <a:pt x="48" y="135"/>
                  <a:pt x="48" y="135"/>
                  <a:pt x="48" y="136"/>
                </a:cubicBezTo>
                <a:cubicBezTo>
                  <a:pt x="48" y="155"/>
                  <a:pt x="48" y="155"/>
                  <a:pt x="48" y="155"/>
                </a:cubicBezTo>
                <a:cubicBezTo>
                  <a:pt x="48" y="155"/>
                  <a:pt x="48" y="156"/>
                  <a:pt x="49" y="157"/>
                </a:cubicBezTo>
                <a:cubicBezTo>
                  <a:pt x="49" y="157"/>
                  <a:pt x="50" y="158"/>
                  <a:pt x="51" y="158"/>
                </a:cubicBezTo>
                <a:cubicBezTo>
                  <a:pt x="81" y="158"/>
                  <a:pt x="81" y="158"/>
                  <a:pt x="81" y="158"/>
                </a:cubicBezTo>
                <a:cubicBezTo>
                  <a:pt x="82" y="158"/>
                  <a:pt x="83" y="157"/>
                  <a:pt x="83" y="157"/>
                </a:cubicBezTo>
                <a:cubicBezTo>
                  <a:pt x="84" y="156"/>
                  <a:pt x="84" y="155"/>
                  <a:pt x="84" y="155"/>
                </a:cubicBezTo>
                <a:close/>
                <a:moveTo>
                  <a:pt x="84" y="33"/>
                </a:moveTo>
                <a:cubicBezTo>
                  <a:pt x="84" y="27"/>
                  <a:pt x="84" y="27"/>
                  <a:pt x="84" y="27"/>
                </a:cubicBezTo>
                <a:cubicBezTo>
                  <a:pt x="84" y="27"/>
                  <a:pt x="84" y="26"/>
                  <a:pt x="83" y="25"/>
                </a:cubicBezTo>
                <a:cubicBezTo>
                  <a:pt x="83" y="25"/>
                  <a:pt x="82" y="24"/>
                  <a:pt x="81" y="24"/>
                </a:cubicBezTo>
                <a:cubicBezTo>
                  <a:pt x="75" y="24"/>
                  <a:pt x="75" y="24"/>
                  <a:pt x="75" y="24"/>
                </a:cubicBezTo>
                <a:cubicBezTo>
                  <a:pt x="74" y="24"/>
                  <a:pt x="74" y="25"/>
                  <a:pt x="73" y="25"/>
                </a:cubicBezTo>
                <a:cubicBezTo>
                  <a:pt x="72" y="26"/>
                  <a:pt x="72" y="27"/>
                  <a:pt x="72" y="27"/>
                </a:cubicBezTo>
                <a:cubicBezTo>
                  <a:pt x="72" y="33"/>
                  <a:pt x="72" y="33"/>
                  <a:pt x="72" y="33"/>
                </a:cubicBezTo>
                <a:cubicBezTo>
                  <a:pt x="72" y="34"/>
                  <a:pt x="72" y="35"/>
                  <a:pt x="73" y="36"/>
                </a:cubicBezTo>
                <a:cubicBezTo>
                  <a:pt x="74" y="36"/>
                  <a:pt x="74" y="37"/>
                  <a:pt x="75" y="37"/>
                </a:cubicBezTo>
                <a:cubicBezTo>
                  <a:pt x="81" y="37"/>
                  <a:pt x="81" y="37"/>
                  <a:pt x="81" y="37"/>
                </a:cubicBezTo>
                <a:cubicBezTo>
                  <a:pt x="82" y="37"/>
                  <a:pt x="83" y="36"/>
                  <a:pt x="83" y="36"/>
                </a:cubicBezTo>
                <a:cubicBezTo>
                  <a:pt x="84" y="35"/>
                  <a:pt x="84" y="34"/>
                  <a:pt x="84" y="33"/>
                </a:cubicBezTo>
                <a:close/>
                <a:moveTo>
                  <a:pt x="84" y="58"/>
                </a:moveTo>
                <a:cubicBezTo>
                  <a:pt x="84" y="52"/>
                  <a:pt x="84" y="52"/>
                  <a:pt x="84" y="52"/>
                </a:cubicBezTo>
                <a:cubicBezTo>
                  <a:pt x="84" y="51"/>
                  <a:pt x="84" y="50"/>
                  <a:pt x="83" y="49"/>
                </a:cubicBezTo>
                <a:cubicBezTo>
                  <a:pt x="83" y="49"/>
                  <a:pt x="82" y="49"/>
                  <a:pt x="81" y="49"/>
                </a:cubicBezTo>
                <a:cubicBezTo>
                  <a:pt x="75" y="49"/>
                  <a:pt x="75" y="49"/>
                  <a:pt x="75" y="49"/>
                </a:cubicBezTo>
                <a:cubicBezTo>
                  <a:pt x="74" y="49"/>
                  <a:pt x="74" y="49"/>
                  <a:pt x="73" y="49"/>
                </a:cubicBezTo>
                <a:cubicBezTo>
                  <a:pt x="72" y="50"/>
                  <a:pt x="72" y="51"/>
                  <a:pt x="72" y="52"/>
                </a:cubicBezTo>
                <a:cubicBezTo>
                  <a:pt x="72" y="58"/>
                  <a:pt x="72" y="58"/>
                  <a:pt x="72" y="58"/>
                </a:cubicBezTo>
                <a:cubicBezTo>
                  <a:pt x="72" y="59"/>
                  <a:pt x="72" y="59"/>
                  <a:pt x="73" y="60"/>
                </a:cubicBezTo>
                <a:cubicBezTo>
                  <a:pt x="74" y="60"/>
                  <a:pt x="74" y="61"/>
                  <a:pt x="75" y="61"/>
                </a:cubicBezTo>
                <a:cubicBezTo>
                  <a:pt x="81" y="61"/>
                  <a:pt x="81" y="61"/>
                  <a:pt x="81" y="61"/>
                </a:cubicBezTo>
                <a:cubicBezTo>
                  <a:pt x="82" y="61"/>
                  <a:pt x="83" y="60"/>
                  <a:pt x="83" y="60"/>
                </a:cubicBezTo>
                <a:cubicBezTo>
                  <a:pt x="84" y="59"/>
                  <a:pt x="84" y="59"/>
                  <a:pt x="84" y="58"/>
                </a:cubicBezTo>
                <a:close/>
                <a:moveTo>
                  <a:pt x="84" y="82"/>
                </a:moveTo>
                <a:cubicBezTo>
                  <a:pt x="84" y="76"/>
                  <a:pt x="84" y="76"/>
                  <a:pt x="84" y="76"/>
                </a:cubicBezTo>
                <a:cubicBezTo>
                  <a:pt x="84" y="75"/>
                  <a:pt x="84" y="74"/>
                  <a:pt x="83" y="74"/>
                </a:cubicBezTo>
                <a:cubicBezTo>
                  <a:pt x="83" y="73"/>
                  <a:pt x="82" y="73"/>
                  <a:pt x="81" y="73"/>
                </a:cubicBezTo>
                <a:cubicBezTo>
                  <a:pt x="75" y="73"/>
                  <a:pt x="75" y="73"/>
                  <a:pt x="75" y="73"/>
                </a:cubicBezTo>
                <a:cubicBezTo>
                  <a:pt x="74" y="73"/>
                  <a:pt x="74" y="73"/>
                  <a:pt x="73" y="74"/>
                </a:cubicBezTo>
                <a:cubicBezTo>
                  <a:pt x="72" y="74"/>
                  <a:pt x="72" y="75"/>
                  <a:pt x="72" y="76"/>
                </a:cubicBezTo>
                <a:cubicBezTo>
                  <a:pt x="72" y="82"/>
                  <a:pt x="72" y="82"/>
                  <a:pt x="72" y="82"/>
                </a:cubicBezTo>
                <a:cubicBezTo>
                  <a:pt x="72" y="83"/>
                  <a:pt x="72" y="83"/>
                  <a:pt x="73" y="84"/>
                </a:cubicBezTo>
                <a:cubicBezTo>
                  <a:pt x="74" y="85"/>
                  <a:pt x="74" y="85"/>
                  <a:pt x="75" y="85"/>
                </a:cubicBezTo>
                <a:cubicBezTo>
                  <a:pt x="81" y="85"/>
                  <a:pt x="81" y="85"/>
                  <a:pt x="81" y="85"/>
                </a:cubicBezTo>
                <a:cubicBezTo>
                  <a:pt x="82" y="85"/>
                  <a:pt x="83" y="85"/>
                  <a:pt x="83" y="84"/>
                </a:cubicBezTo>
                <a:cubicBezTo>
                  <a:pt x="84" y="83"/>
                  <a:pt x="84" y="83"/>
                  <a:pt x="84" y="82"/>
                </a:cubicBezTo>
                <a:close/>
                <a:moveTo>
                  <a:pt x="84" y="106"/>
                </a:moveTo>
                <a:cubicBezTo>
                  <a:pt x="84" y="100"/>
                  <a:pt x="84" y="100"/>
                  <a:pt x="84" y="100"/>
                </a:cubicBezTo>
                <a:cubicBezTo>
                  <a:pt x="84" y="99"/>
                  <a:pt x="84" y="98"/>
                  <a:pt x="83" y="98"/>
                </a:cubicBezTo>
                <a:cubicBezTo>
                  <a:pt x="83" y="97"/>
                  <a:pt x="82" y="97"/>
                  <a:pt x="81" y="97"/>
                </a:cubicBezTo>
                <a:cubicBezTo>
                  <a:pt x="75" y="97"/>
                  <a:pt x="75" y="97"/>
                  <a:pt x="75" y="97"/>
                </a:cubicBezTo>
                <a:cubicBezTo>
                  <a:pt x="74" y="97"/>
                  <a:pt x="74" y="97"/>
                  <a:pt x="73" y="98"/>
                </a:cubicBezTo>
                <a:cubicBezTo>
                  <a:pt x="72" y="98"/>
                  <a:pt x="72" y="99"/>
                  <a:pt x="72" y="100"/>
                </a:cubicBezTo>
                <a:cubicBezTo>
                  <a:pt x="72" y="106"/>
                  <a:pt x="72" y="106"/>
                  <a:pt x="72" y="106"/>
                </a:cubicBezTo>
                <a:cubicBezTo>
                  <a:pt x="72" y="107"/>
                  <a:pt x="72" y="108"/>
                  <a:pt x="73" y="108"/>
                </a:cubicBezTo>
                <a:cubicBezTo>
                  <a:pt x="74" y="109"/>
                  <a:pt x="74" y="109"/>
                  <a:pt x="75" y="109"/>
                </a:cubicBezTo>
                <a:cubicBezTo>
                  <a:pt x="81" y="109"/>
                  <a:pt x="81" y="109"/>
                  <a:pt x="81" y="109"/>
                </a:cubicBezTo>
                <a:cubicBezTo>
                  <a:pt x="82" y="109"/>
                  <a:pt x="83" y="109"/>
                  <a:pt x="83" y="108"/>
                </a:cubicBezTo>
                <a:cubicBezTo>
                  <a:pt x="84" y="108"/>
                  <a:pt x="84" y="107"/>
                  <a:pt x="84" y="106"/>
                </a:cubicBezTo>
                <a:close/>
                <a:moveTo>
                  <a:pt x="109" y="33"/>
                </a:moveTo>
                <a:cubicBezTo>
                  <a:pt x="109" y="27"/>
                  <a:pt x="109" y="27"/>
                  <a:pt x="109" y="27"/>
                </a:cubicBezTo>
                <a:cubicBezTo>
                  <a:pt x="109" y="27"/>
                  <a:pt x="108" y="26"/>
                  <a:pt x="108" y="25"/>
                </a:cubicBezTo>
                <a:cubicBezTo>
                  <a:pt x="107" y="25"/>
                  <a:pt x="106" y="24"/>
                  <a:pt x="105" y="24"/>
                </a:cubicBezTo>
                <a:cubicBezTo>
                  <a:pt x="99" y="24"/>
                  <a:pt x="99" y="24"/>
                  <a:pt x="99" y="24"/>
                </a:cubicBezTo>
                <a:cubicBezTo>
                  <a:pt x="99" y="24"/>
                  <a:pt x="98" y="25"/>
                  <a:pt x="97" y="25"/>
                </a:cubicBezTo>
                <a:cubicBezTo>
                  <a:pt x="97" y="26"/>
                  <a:pt x="96" y="27"/>
                  <a:pt x="96" y="27"/>
                </a:cubicBezTo>
                <a:cubicBezTo>
                  <a:pt x="96" y="33"/>
                  <a:pt x="96" y="33"/>
                  <a:pt x="96" y="33"/>
                </a:cubicBezTo>
                <a:cubicBezTo>
                  <a:pt x="96" y="34"/>
                  <a:pt x="97" y="35"/>
                  <a:pt x="97" y="36"/>
                </a:cubicBezTo>
                <a:cubicBezTo>
                  <a:pt x="98" y="36"/>
                  <a:pt x="99" y="37"/>
                  <a:pt x="99" y="37"/>
                </a:cubicBezTo>
                <a:cubicBezTo>
                  <a:pt x="105" y="37"/>
                  <a:pt x="105" y="37"/>
                  <a:pt x="105" y="37"/>
                </a:cubicBezTo>
                <a:cubicBezTo>
                  <a:pt x="106" y="37"/>
                  <a:pt x="107" y="36"/>
                  <a:pt x="108" y="36"/>
                </a:cubicBezTo>
                <a:cubicBezTo>
                  <a:pt x="108" y="35"/>
                  <a:pt x="109" y="34"/>
                  <a:pt x="109" y="33"/>
                </a:cubicBezTo>
                <a:close/>
                <a:moveTo>
                  <a:pt x="109" y="58"/>
                </a:moveTo>
                <a:cubicBezTo>
                  <a:pt x="109" y="52"/>
                  <a:pt x="109" y="52"/>
                  <a:pt x="109" y="52"/>
                </a:cubicBezTo>
                <a:cubicBezTo>
                  <a:pt x="109" y="51"/>
                  <a:pt x="108" y="50"/>
                  <a:pt x="108" y="49"/>
                </a:cubicBezTo>
                <a:cubicBezTo>
                  <a:pt x="107" y="49"/>
                  <a:pt x="106" y="49"/>
                  <a:pt x="105" y="49"/>
                </a:cubicBezTo>
                <a:cubicBezTo>
                  <a:pt x="99" y="49"/>
                  <a:pt x="99" y="49"/>
                  <a:pt x="99" y="49"/>
                </a:cubicBezTo>
                <a:cubicBezTo>
                  <a:pt x="99" y="49"/>
                  <a:pt x="98" y="49"/>
                  <a:pt x="97" y="49"/>
                </a:cubicBezTo>
                <a:cubicBezTo>
                  <a:pt x="97" y="50"/>
                  <a:pt x="96" y="51"/>
                  <a:pt x="96" y="52"/>
                </a:cubicBezTo>
                <a:cubicBezTo>
                  <a:pt x="96" y="58"/>
                  <a:pt x="96" y="58"/>
                  <a:pt x="96" y="58"/>
                </a:cubicBezTo>
                <a:cubicBezTo>
                  <a:pt x="96" y="59"/>
                  <a:pt x="97" y="59"/>
                  <a:pt x="97" y="60"/>
                </a:cubicBezTo>
                <a:cubicBezTo>
                  <a:pt x="98" y="60"/>
                  <a:pt x="99" y="61"/>
                  <a:pt x="99" y="61"/>
                </a:cubicBezTo>
                <a:cubicBezTo>
                  <a:pt x="105" y="61"/>
                  <a:pt x="105" y="61"/>
                  <a:pt x="105" y="61"/>
                </a:cubicBezTo>
                <a:cubicBezTo>
                  <a:pt x="106" y="61"/>
                  <a:pt x="107" y="60"/>
                  <a:pt x="108" y="60"/>
                </a:cubicBezTo>
                <a:cubicBezTo>
                  <a:pt x="108" y="59"/>
                  <a:pt x="109" y="59"/>
                  <a:pt x="109" y="58"/>
                </a:cubicBezTo>
                <a:close/>
                <a:moveTo>
                  <a:pt x="109" y="82"/>
                </a:moveTo>
                <a:cubicBezTo>
                  <a:pt x="109" y="76"/>
                  <a:pt x="109" y="76"/>
                  <a:pt x="109" y="76"/>
                </a:cubicBezTo>
                <a:cubicBezTo>
                  <a:pt x="109" y="75"/>
                  <a:pt x="108" y="74"/>
                  <a:pt x="108" y="74"/>
                </a:cubicBezTo>
                <a:cubicBezTo>
                  <a:pt x="107" y="73"/>
                  <a:pt x="106" y="73"/>
                  <a:pt x="105" y="73"/>
                </a:cubicBezTo>
                <a:cubicBezTo>
                  <a:pt x="99" y="73"/>
                  <a:pt x="99" y="73"/>
                  <a:pt x="99" y="73"/>
                </a:cubicBezTo>
                <a:cubicBezTo>
                  <a:pt x="99" y="73"/>
                  <a:pt x="98" y="73"/>
                  <a:pt x="97" y="74"/>
                </a:cubicBezTo>
                <a:cubicBezTo>
                  <a:pt x="97" y="74"/>
                  <a:pt x="96" y="75"/>
                  <a:pt x="96" y="76"/>
                </a:cubicBezTo>
                <a:cubicBezTo>
                  <a:pt x="96" y="82"/>
                  <a:pt x="96" y="82"/>
                  <a:pt x="96" y="82"/>
                </a:cubicBezTo>
                <a:cubicBezTo>
                  <a:pt x="96" y="83"/>
                  <a:pt x="97" y="83"/>
                  <a:pt x="97" y="84"/>
                </a:cubicBezTo>
                <a:cubicBezTo>
                  <a:pt x="98" y="85"/>
                  <a:pt x="99" y="85"/>
                  <a:pt x="99" y="85"/>
                </a:cubicBezTo>
                <a:cubicBezTo>
                  <a:pt x="105" y="85"/>
                  <a:pt x="105" y="85"/>
                  <a:pt x="105" y="85"/>
                </a:cubicBezTo>
                <a:cubicBezTo>
                  <a:pt x="106" y="85"/>
                  <a:pt x="107" y="85"/>
                  <a:pt x="108" y="84"/>
                </a:cubicBezTo>
                <a:cubicBezTo>
                  <a:pt x="108" y="83"/>
                  <a:pt x="109" y="83"/>
                  <a:pt x="109" y="82"/>
                </a:cubicBezTo>
                <a:close/>
                <a:moveTo>
                  <a:pt x="109" y="106"/>
                </a:moveTo>
                <a:cubicBezTo>
                  <a:pt x="109" y="100"/>
                  <a:pt x="109" y="100"/>
                  <a:pt x="109" y="100"/>
                </a:cubicBezTo>
                <a:cubicBezTo>
                  <a:pt x="109" y="99"/>
                  <a:pt x="108" y="98"/>
                  <a:pt x="108" y="98"/>
                </a:cubicBezTo>
                <a:cubicBezTo>
                  <a:pt x="107" y="97"/>
                  <a:pt x="106" y="97"/>
                  <a:pt x="105" y="97"/>
                </a:cubicBezTo>
                <a:cubicBezTo>
                  <a:pt x="99" y="97"/>
                  <a:pt x="99" y="97"/>
                  <a:pt x="99" y="97"/>
                </a:cubicBezTo>
                <a:cubicBezTo>
                  <a:pt x="99" y="97"/>
                  <a:pt x="98" y="97"/>
                  <a:pt x="97" y="98"/>
                </a:cubicBezTo>
                <a:cubicBezTo>
                  <a:pt x="97" y="98"/>
                  <a:pt x="96" y="99"/>
                  <a:pt x="96" y="100"/>
                </a:cubicBezTo>
                <a:cubicBezTo>
                  <a:pt x="96" y="106"/>
                  <a:pt x="96" y="106"/>
                  <a:pt x="96" y="106"/>
                </a:cubicBezTo>
                <a:cubicBezTo>
                  <a:pt x="96" y="107"/>
                  <a:pt x="97" y="108"/>
                  <a:pt x="97" y="108"/>
                </a:cubicBezTo>
                <a:cubicBezTo>
                  <a:pt x="98" y="109"/>
                  <a:pt x="99" y="109"/>
                  <a:pt x="99" y="109"/>
                </a:cubicBezTo>
                <a:cubicBezTo>
                  <a:pt x="105" y="109"/>
                  <a:pt x="105" y="109"/>
                  <a:pt x="105" y="109"/>
                </a:cubicBezTo>
                <a:cubicBezTo>
                  <a:pt x="106" y="109"/>
                  <a:pt x="107" y="109"/>
                  <a:pt x="108" y="108"/>
                </a:cubicBezTo>
                <a:cubicBezTo>
                  <a:pt x="108" y="108"/>
                  <a:pt x="109" y="107"/>
                  <a:pt x="109" y="106"/>
                </a:cubicBezTo>
                <a:close/>
                <a:moveTo>
                  <a:pt x="109" y="130"/>
                </a:moveTo>
                <a:cubicBezTo>
                  <a:pt x="109" y="124"/>
                  <a:pt x="109" y="124"/>
                  <a:pt x="109" y="124"/>
                </a:cubicBezTo>
                <a:cubicBezTo>
                  <a:pt x="109" y="123"/>
                  <a:pt x="108" y="123"/>
                  <a:pt x="108" y="122"/>
                </a:cubicBezTo>
                <a:cubicBezTo>
                  <a:pt x="107" y="122"/>
                  <a:pt x="106" y="121"/>
                  <a:pt x="105" y="121"/>
                </a:cubicBezTo>
                <a:cubicBezTo>
                  <a:pt x="99" y="121"/>
                  <a:pt x="99" y="121"/>
                  <a:pt x="99" y="121"/>
                </a:cubicBezTo>
                <a:cubicBezTo>
                  <a:pt x="99" y="121"/>
                  <a:pt x="98" y="122"/>
                  <a:pt x="97" y="122"/>
                </a:cubicBezTo>
                <a:cubicBezTo>
                  <a:pt x="97" y="123"/>
                  <a:pt x="96" y="123"/>
                  <a:pt x="96" y="124"/>
                </a:cubicBezTo>
                <a:cubicBezTo>
                  <a:pt x="96" y="130"/>
                  <a:pt x="96" y="130"/>
                  <a:pt x="96" y="130"/>
                </a:cubicBezTo>
                <a:cubicBezTo>
                  <a:pt x="96" y="131"/>
                  <a:pt x="97" y="132"/>
                  <a:pt x="97" y="132"/>
                </a:cubicBezTo>
                <a:cubicBezTo>
                  <a:pt x="98" y="133"/>
                  <a:pt x="99" y="133"/>
                  <a:pt x="99" y="133"/>
                </a:cubicBezTo>
                <a:cubicBezTo>
                  <a:pt x="105" y="133"/>
                  <a:pt x="105" y="133"/>
                  <a:pt x="105" y="133"/>
                </a:cubicBezTo>
                <a:cubicBezTo>
                  <a:pt x="106" y="133"/>
                  <a:pt x="107" y="133"/>
                  <a:pt x="108" y="132"/>
                </a:cubicBezTo>
                <a:cubicBezTo>
                  <a:pt x="108" y="132"/>
                  <a:pt x="109" y="131"/>
                  <a:pt x="109" y="130"/>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3" name="Freeform 384"/>
          <p:cNvSpPr>
            <a:spLocks noEditPoints="1"/>
          </p:cNvSpPr>
          <p:nvPr/>
        </p:nvSpPr>
        <p:spPr bwMode="auto">
          <a:xfrm>
            <a:off x="9309850" y="5774781"/>
            <a:ext cx="183146" cy="235176"/>
          </a:xfrm>
          <a:custGeom>
            <a:avLst/>
            <a:gdLst>
              <a:gd name="T0" fmla="*/ 6 w 133"/>
              <a:gd name="T1" fmla="*/ 170 h 170"/>
              <a:gd name="T2" fmla="*/ 6 w 133"/>
              <a:gd name="T3" fmla="*/ 0 h 170"/>
              <a:gd name="T4" fmla="*/ 121 w 133"/>
              <a:gd name="T5" fmla="*/ 158 h 170"/>
              <a:gd name="T6" fmla="*/ 48 w 133"/>
              <a:gd name="T7" fmla="*/ 136 h 170"/>
              <a:gd name="T8" fmla="*/ 84 w 133"/>
              <a:gd name="T9" fmla="*/ 136 h 170"/>
              <a:gd name="T10" fmla="*/ 33 w 133"/>
              <a:gd name="T11" fmla="*/ 37 h 170"/>
              <a:gd name="T12" fmla="*/ 25 w 133"/>
              <a:gd name="T13" fmla="*/ 25 h 170"/>
              <a:gd name="T14" fmla="*/ 36 w 133"/>
              <a:gd name="T15" fmla="*/ 52 h 170"/>
              <a:gd name="T16" fmla="*/ 25 w 133"/>
              <a:gd name="T17" fmla="*/ 60 h 170"/>
              <a:gd name="T18" fmla="*/ 33 w 133"/>
              <a:gd name="T19" fmla="*/ 49 h 170"/>
              <a:gd name="T20" fmla="*/ 35 w 133"/>
              <a:gd name="T21" fmla="*/ 84 h 170"/>
              <a:gd name="T22" fmla="*/ 24 w 133"/>
              <a:gd name="T23" fmla="*/ 76 h 170"/>
              <a:gd name="T24" fmla="*/ 36 w 133"/>
              <a:gd name="T25" fmla="*/ 76 h 170"/>
              <a:gd name="T26" fmla="*/ 27 w 133"/>
              <a:gd name="T27" fmla="*/ 109 h 170"/>
              <a:gd name="T28" fmla="*/ 27 w 133"/>
              <a:gd name="T29" fmla="*/ 97 h 170"/>
              <a:gd name="T30" fmla="*/ 36 w 133"/>
              <a:gd name="T31" fmla="*/ 130 h 170"/>
              <a:gd name="T32" fmla="*/ 24 w 133"/>
              <a:gd name="T33" fmla="*/ 130 h 170"/>
              <a:gd name="T34" fmla="*/ 35 w 133"/>
              <a:gd name="T35" fmla="*/ 122 h 170"/>
              <a:gd name="T36" fmla="*/ 57 w 133"/>
              <a:gd name="T37" fmla="*/ 37 h 170"/>
              <a:gd name="T38" fmla="*/ 49 w 133"/>
              <a:gd name="T39" fmla="*/ 25 h 170"/>
              <a:gd name="T40" fmla="*/ 60 w 133"/>
              <a:gd name="T41" fmla="*/ 52 h 170"/>
              <a:gd name="T42" fmla="*/ 49 w 133"/>
              <a:gd name="T43" fmla="*/ 60 h 170"/>
              <a:gd name="T44" fmla="*/ 57 w 133"/>
              <a:gd name="T45" fmla="*/ 49 h 170"/>
              <a:gd name="T46" fmla="*/ 59 w 133"/>
              <a:gd name="T47" fmla="*/ 84 h 170"/>
              <a:gd name="T48" fmla="*/ 48 w 133"/>
              <a:gd name="T49" fmla="*/ 76 h 170"/>
              <a:gd name="T50" fmla="*/ 60 w 133"/>
              <a:gd name="T51" fmla="*/ 76 h 170"/>
              <a:gd name="T52" fmla="*/ 51 w 133"/>
              <a:gd name="T53" fmla="*/ 109 h 170"/>
              <a:gd name="T54" fmla="*/ 51 w 133"/>
              <a:gd name="T55" fmla="*/ 97 h 170"/>
              <a:gd name="T56" fmla="*/ 84 w 133"/>
              <a:gd name="T57" fmla="*/ 33 h 170"/>
              <a:gd name="T58" fmla="*/ 72 w 133"/>
              <a:gd name="T59" fmla="*/ 33 h 170"/>
              <a:gd name="T60" fmla="*/ 83 w 133"/>
              <a:gd name="T61" fmla="*/ 25 h 170"/>
              <a:gd name="T62" fmla="*/ 81 w 133"/>
              <a:gd name="T63" fmla="*/ 61 h 170"/>
              <a:gd name="T64" fmla="*/ 73 w 133"/>
              <a:gd name="T65" fmla="*/ 50 h 170"/>
              <a:gd name="T66" fmla="*/ 84 w 133"/>
              <a:gd name="T67" fmla="*/ 76 h 170"/>
              <a:gd name="T68" fmla="*/ 73 w 133"/>
              <a:gd name="T69" fmla="*/ 84 h 170"/>
              <a:gd name="T70" fmla="*/ 81 w 133"/>
              <a:gd name="T71" fmla="*/ 73 h 170"/>
              <a:gd name="T72" fmla="*/ 83 w 133"/>
              <a:gd name="T73" fmla="*/ 108 h 170"/>
              <a:gd name="T74" fmla="*/ 72 w 133"/>
              <a:gd name="T75" fmla="*/ 100 h 170"/>
              <a:gd name="T76" fmla="*/ 84 w 133"/>
              <a:gd name="T77" fmla="*/ 100 h 170"/>
              <a:gd name="T78" fmla="*/ 99 w 133"/>
              <a:gd name="T79" fmla="*/ 37 h 170"/>
              <a:gd name="T80" fmla="*/ 99 w 133"/>
              <a:gd name="T81" fmla="*/ 24 h 170"/>
              <a:gd name="T82" fmla="*/ 108 w 133"/>
              <a:gd name="T83" fmla="*/ 58 h 170"/>
              <a:gd name="T84" fmla="*/ 96 w 133"/>
              <a:gd name="T85" fmla="*/ 58 h 170"/>
              <a:gd name="T86" fmla="*/ 108 w 133"/>
              <a:gd name="T87" fmla="*/ 50 h 170"/>
              <a:gd name="T88" fmla="*/ 105 w 133"/>
              <a:gd name="T89" fmla="*/ 85 h 170"/>
              <a:gd name="T90" fmla="*/ 97 w 133"/>
              <a:gd name="T91" fmla="*/ 74 h 170"/>
              <a:gd name="T92" fmla="*/ 108 w 133"/>
              <a:gd name="T93" fmla="*/ 100 h 170"/>
              <a:gd name="T94" fmla="*/ 97 w 133"/>
              <a:gd name="T95" fmla="*/ 108 h 170"/>
              <a:gd name="T96" fmla="*/ 105 w 133"/>
              <a:gd name="T97" fmla="*/ 97 h 170"/>
              <a:gd name="T98" fmla="*/ 108 w 133"/>
              <a:gd name="T99" fmla="*/ 132 h 170"/>
              <a:gd name="T100" fmla="*/ 96 w 133"/>
              <a:gd name="T101" fmla="*/ 124 h 170"/>
              <a:gd name="T102" fmla="*/ 108 w 133"/>
              <a:gd name="T103" fmla="*/ 12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3" h="170">
                <a:moveTo>
                  <a:pt x="133" y="6"/>
                </a:moveTo>
                <a:cubicBezTo>
                  <a:pt x="133" y="164"/>
                  <a:pt x="133" y="164"/>
                  <a:pt x="133" y="164"/>
                </a:cubicBezTo>
                <a:cubicBezTo>
                  <a:pt x="133" y="165"/>
                  <a:pt x="132" y="167"/>
                  <a:pt x="131" y="168"/>
                </a:cubicBezTo>
                <a:cubicBezTo>
                  <a:pt x="130" y="169"/>
                  <a:pt x="128" y="170"/>
                  <a:pt x="127" y="170"/>
                </a:cubicBezTo>
                <a:cubicBezTo>
                  <a:pt x="6" y="170"/>
                  <a:pt x="6" y="170"/>
                  <a:pt x="6" y="170"/>
                </a:cubicBezTo>
                <a:cubicBezTo>
                  <a:pt x="4" y="170"/>
                  <a:pt x="3" y="169"/>
                  <a:pt x="1" y="168"/>
                </a:cubicBezTo>
                <a:cubicBezTo>
                  <a:pt x="0" y="167"/>
                  <a:pt x="0" y="165"/>
                  <a:pt x="0" y="164"/>
                </a:cubicBezTo>
                <a:cubicBezTo>
                  <a:pt x="0" y="6"/>
                  <a:pt x="0" y="6"/>
                  <a:pt x="0" y="6"/>
                </a:cubicBezTo>
                <a:cubicBezTo>
                  <a:pt x="0" y="5"/>
                  <a:pt x="0" y="3"/>
                  <a:pt x="1" y="2"/>
                </a:cubicBezTo>
                <a:cubicBezTo>
                  <a:pt x="3" y="1"/>
                  <a:pt x="4" y="0"/>
                  <a:pt x="6" y="0"/>
                </a:cubicBezTo>
                <a:cubicBezTo>
                  <a:pt x="127" y="0"/>
                  <a:pt x="127" y="0"/>
                  <a:pt x="127" y="0"/>
                </a:cubicBezTo>
                <a:cubicBezTo>
                  <a:pt x="128" y="0"/>
                  <a:pt x="130" y="1"/>
                  <a:pt x="131" y="2"/>
                </a:cubicBezTo>
                <a:cubicBezTo>
                  <a:pt x="132" y="3"/>
                  <a:pt x="133" y="5"/>
                  <a:pt x="133" y="6"/>
                </a:cubicBezTo>
                <a:close/>
                <a:moveTo>
                  <a:pt x="84" y="158"/>
                </a:moveTo>
                <a:cubicBezTo>
                  <a:pt x="121" y="158"/>
                  <a:pt x="121" y="158"/>
                  <a:pt x="121" y="158"/>
                </a:cubicBezTo>
                <a:cubicBezTo>
                  <a:pt x="121" y="12"/>
                  <a:pt x="121" y="12"/>
                  <a:pt x="121" y="12"/>
                </a:cubicBezTo>
                <a:cubicBezTo>
                  <a:pt x="12" y="12"/>
                  <a:pt x="12" y="12"/>
                  <a:pt x="12" y="12"/>
                </a:cubicBezTo>
                <a:cubicBezTo>
                  <a:pt x="12" y="158"/>
                  <a:pt x="12" y="158"/>
                  <a:pt x="12" y="158"/>
                </a:cubicBezTo>
                <a:cubicBezTo>
                  <a:pt x="48" y="158"/>
                  <a:pt x="48" y="158"/>
                  <a:pt x="48" y="158"/>
                </a:cubicBezTo>
                <a:cubicBezTo>
                  <a:pt x="48" y="136"/>
                  <a:pt x="48" y="136"/>
                  <a:pt x="48" y="136"/>
                </a:cubicBezTo>
                <a:cubicBezTo>
                  <a:pt x="48" y="136"/>
                  <a:pt x="48" y="135"/>
                  <a:pt x="49" y="134"/>
                </a:cubicBezTo>
                <a:cubicBezTo>
                  <a:pt x="49" y="134"/>
                  <a:pt x="50" y="133"/>
                  <a:pt x="51" y="133"/>
                </a:cubicBezTo>
                <a:cubicBezTo>
                  <a:pt x="81" y="133"/>
                  <a:pt x="81" y="133"/>
                  <a:pt x="81" y="133"/>
                </a:cubicBezTo>
                <a:cubicBezTo>
                  <a:pt x="82" y="133"/>
                  <a:pt x="83" y="134"/>
                  <a:pt x="83" y="134"/>
                </a:cubicBezTo>
                <a:cubicBezTo>
                  <a:pt x="84" y="135"/>
                  <a:pt x="84" y="136"/>
                  <a:pt x="84" y="136"/>
                </a:cubicBezTo>
                <a:lnTo>
                  <a:pt x="84" y="158"/>
                </a:lnTo>
                <a:close/>
                <a:moveTo>
                  <a:pt x="36" y="27"/>
                </a:moveTo>
                <a:cubicBezTo>
                  <a:pt x="36" y="33"/>
                  <a:pt x="36" y="33"/>
                  <a:pt x="36" y="33"/>
                </a:cubicBezTo>
                <a:cubicBezTo>
                  <a:pt x="36" y="34"/>
                  <a:pt x="36" y="35"/>
                  <a:pt x="35" y="36"/>
                </a:cubicBezTo>
                <a:cubicBezTo>
                  <a:pt x="34" y="36"/>
                  <a:pt x="34" y="37"/>
                  <a:pt x="33" y="37"/>
                </a:cubicBezTo>
                <a:cubicBezTo>
                  <a:pt x="27" y="37"/>
                  <a:pt x="27" y="37"/>
                  <a:pt x="27" y="37"/>
                </a:cubicBezTo>
                <a:cubicBezTo>
                  <a:pt x="26" y="37"/>
                  <a:pt x="25" y="36"/>
                  <a:pt x="25" y="36"/>
                </a:cubicBezTo>
                <a:cubicBezTo>
                  <a:pt x="24" y="35"/>
                  <a:pt x="24" y="34"/>
                  <a:pt x="24" y="33"/>
                </a:cubicBezTo>
                <a:cubicBezTo>
                  <a:pt x="24" y="27"/>
                  <a:pt x="24" y="27"/>
                  <a:pt x="24" y="27"/>
                </a:cubicBezTo>
                <a:cubicBezTo>
                  <a:pt x="24" y="27"/>
                  <a:pt x="24" y="26"/>
                  <a:pt x="25" y="25"/>
                </a:cubicBezTo>
                <a:cubicBezTo>
                  <a:pt x="25" y="25"/>
                  <a:pt x="26" y="24"/>
                  <a:pt x="27" y="24"/>
                </a:cubicBezTo>
                <a:cubicBezTo>
                  <a:pt x="33" y="24"/>
                  <a:pt x="33" y="24"/>
                  <a:pt x="33" y="24"/>
                </a:cubicBezTo>
                <a:cubicBezTo>
                  <a:pt x="34" y="24"/>
                  <a:pt x="34" y="25"/>
                  <a:pt x="35" y="25"/>
                </a:cubicBezTo>
                <a:cubicBezTo>
                  <a:pt x="36" y="26"/>
                  <a:pt x="36" y="27"/>
                  <a:pt x="36" y="27"/>
                </a:cubicBezTo>
                <a:close/>
                <a:moveTo>
                  <a:pt x="36" y="52"/>
                </a:moveTo>
                <a:cubicBezTo>
                  <a:pt x="36" y="58"/>
                  <a:pt x="36" y="58"/>
                  <a:pt x="36" y="58"/>
                </a:cubicBezTo>
                <a:cubicBezTo>
                  <a:pt x="36" y="58"/>
                  <a:pt x="36" y="59"/>
                  <a:pt x="35" y="60"/>
                </a:cubicBezTo>
                <a:cubicBezTo>
                  <a:pt x="34" y="60"/>
                  <a:pt x="34" y="61"/>
                  <a:pt x="33" y="61"/>
                </a:cubicBezTo>
                <a:cubicBezTo>
                  <a:pt x="27" y="61"/>
                  <a:pt x="27" y="61"/>
                  <a:pt x="27" y="61"/>
                </a:cubicBezTo>
                <a:cubicBezTo>
                  <a:pt x="26" y="61"/>
                  <a:pt x="25" y="60"/>
                  <a:pt x="25" y="60"/>
                </a:cubicBezTo>
                <a:cubicBezTo>
                  <a:pt x="24" y="59"/>
                  <a:pt x="24" y="58"/>
                  <a:pt x="24" y="58"/>
                </a:cubicBezTo>
                <a:cubicBezTo>
                  <a:pt x="24" y="52"/>
                  <a:pt x="24" y="52"/>
                  <a:pt x="24" y="52"/>
                </a:cubicBezTo>
                <a:cubicBezTo>
                  <a:pt x="24" y="51"/>
                  <a:pt x="24" y="50"/>
                  <a:pt x="25" y="50"/>
                </a:cubicBezTo>
                <a:cubicBezTo>
                  <a:pt x="25" y="49"/>
                  <a:pt x="26" y="49"/>
                  <a:pt x="27" y="49"/>
                </a:cubicBezTo>
                <a:cubicBezTo>
                  <a:pt x="33" y="49"/>
                  <a:pt x="33" y="49"/>
                  <a:pt x="33" y="49"/>
                </a:cubicBezTo>
                <a:cubicBezTo>
                  <a:pt x="34" y="49"/>
                  <a:pt x="34" y="49"/>
                  <a:pt x="35" y="50"/>
                </a:cubicBezTo>
                <a:cubicBezTo>
                  <a:pt x="36" y="50"/>
                  <a:pt x="36" y="51"/>
                  <a:pt x="36" y="52"/>
                </a:cubicBezTo>
                <a:close/>
                <a:moveTo>
                  <a:pt x="36" y="76"/>
                </a:moveTo>
                <a:cubicBezTo>
                  <a:pt x="36" y="82"/>
                  <a:pt x="36" y="82"/>
                  <a:pt x="36" y="82"/>
                </a:cubicBezTo>
                <a:cubicBezTo>
                  <a:pt x="36" y="83"/>
                  <a:pt x="36" y="83"/>
                  <a:pt x="35" y="84"/>
                </a:cubicBezTo>
                <a:cubicBezTo>
                  <a:pt x="34" y="85"/>
                  <a:pt x="34" y="85"/>
                  <a:pt x="33" y="85"/>
                </a:cubicBezTo>
                <a:cubicBezTo>
                  <a:pt x="27" y="85"/>
                  <a:pt x="27" y="85"/>
                  <a:pt x="27" y="85"/>
                </a:cubicBezTo>
                <a:cubicBezTo>
                  <a:pt x="26" y="85"/>
                  <a:pt x="25" y="85"/>
                  <a:pt x="25" y="84"/>
                </a:cubicBezTo>
                <a:cubicBezTo>
                  <a:pt x="24" y="83"/>
                  <a:pt x="24" y="83"/>
                  <a:pt x="24" y="82"/>
                </a:cubicBezTo>
                <a:cubicBezTo>
                  <a:pt x="24" y="76"/>
                  <a:pt x="24" y="76"/>
                  <a:pt x="24" y="76"/>
                </a:cubicBezTo>
                <a:cubicBezTo>
                  <a:pt x="24" y="75"/>
                  <a:pt x="24" y="74"/>
                  <a:pt x="25" y="74"/>
                </a:cubicBezTo>
                <a:cubicBezTo>
                  <a:pt x="25" y="73"/>
                  <a:pt x="26" y="73"/>
                  <a:pt x="27" y="73"/>
                </a:cubicBezTo>
                <a:cubicBezTo>
                  <a:pt x="33" y="73"/>
                  <a:pt x="33" y="73"/>
                  <a:pt x="33" y="73"/>
                </a:cubicBezTo>
                <a:cubicBezTo>
                  <a:pt x="34" y="73"/>
                  <a:pt x="34" y="73"/>
                  <a:pt x="35" y="74"/>
                </a:cubicBezTo>
                <a:cubicBezTo>
                  <a:pt x="36" y="74"/>
                  <a:pt x="36" y="75"/>
                  <a:pt x="36" y="76"/>
                </a:cubicBezTo>
                <a:close/>
                <a:moveTo>
                  <a:pt x="36" y="100"/>
                </a:moveTo>
                <a:cubicBezTo>
                  <a:pt x="36" y="106"/>
                  <a:pt x="36" y="106"/>
                  <a:pt x="36" y="106"/>
                </a:cubicBezTo>
                <a:cubicBezTo>
                  <a:pt x="36" y="107"/>
                  <a:pt x="36" y="108"/>
                  <a:pt x="35" y="108"/>
                </a:cubicBezTo>
                <a:cubicBezTo>
                  <a:pt x="34" y="109"/>
                  <a:pt x="34" y="109"/>
                  <a:pt x="33" y="109"/>
                </a:cubicBezTo>
                <a:cubicBezTo>
                  <a:pt x="27" y="109"/>
                  <a:pt x="27" y="109"/>
                  <a:pt x="27" y="109"/>
                </a:cubicBezTo>
                <a:cubicBezTo>
                  <a:pt x="26" y="109"/>
                  <a:pt x="25" y="109"/>
                  <a:pt x="25" y="108"/>
                </a:cubicBezTo>
                <a:cubicBezTo>
                  <a:pt x="24" y="108"/>
                  <a:pt x="24" y="107"/>
                  <a:pt x="24" y="106"/>
                </a:cubicBezTo>
                <a:cubicBezTo>
                  <a:pt x="24" y="100"/>
                  <a:pt x="24" y="100"/>
                  <a:pt x="24" y="100"/>
                </a:cubicBezTo>
                <a:cubicBezTo>
                  <a:pt x="24" y="99"/>
                  <a:pt x="24" y="99"/>
                  <a:pt x="25" y="98"/>
                </a:cubicBezTo>
                <a:cubicBezTo>
                  <a:pt x="25" y="97"/>
                  <a:pt x="26" y="97"/>
                  <a:pt x="27" y="97"/>
                </a:cubicBezTo>
                <a:cubicBezTo>
                  <a:pt x="33" y="97"/>
                  <a:pt x="33" y="97"/>
                  <a:pt x="33" y="97"/>
                </a:cubicBezTo>
                <a:cubicBezTo>
                  <a:pt x="34" y="97"/>
                  <a:pt x="34" y="97"/>
                  <a:pt x="35" y="98"/>
                </a:cubicBezTo>
                <a:cubicBezTo>
                  <a:pt x="36" y="99"/>
                  <a:pt x="36" y="99"/>
                  <a:pt x="36" y="100"/>
                </a:cubicBezTo>
                <a:close/>
                <a:moveTo>
                  <a:pt x="36" y="124"/>
                </a:moveTo>
                <a:cubicBezTo>
                  <a:pt x="36" y="130"/>
                  <a:pt x="36" y="130"/>
                  <a:pt x="36" y="130"/>
                </a:cubicBezTo>
                <a:cubicBezTo>
                  <a:pt x="36" y="131"/>
                  <a:pt x="36" y="132"/>
                  <a:pt x="35" y="132"/>
                </a:cubicBezTo>
                <a:cubicBezTo>
                  <a:pt x="34" y="133"/>
                  <a:pt x="34" y="133"/>
                  <a:pt x="33" y="133"/>
                </a:cubicBezTo>
                <a:cubicBezTo>
                  <a:pt x="27" y="133"/>
                  <a:pt x="27" y="133"/>
                  <a:pt x="27" y="133"/>
                </a:cubicBezTo>
                <a:cubicBezTo>
                  <a:pt x="26" y="133"/>
                  <a:pt x="25" y="133"/>
                  <a:pt x="25" y="132"/>
                </a:cubicBezTo>
                <a:cubicBezTo>
                  <a:pt x="24" y="132"/>
                  <a:pt x="24" y="131"/>
                  <a:pt x="24" y="130"/>
                </a:cubicBezTo>
                <a:cubicBezTo>
                  <a:pt x="24" y="124"/>
                  <a:pt x="24" y="124"/>
                  <a:pt x="24" y="124"/>
                </a:cubicBezTo>
                <a:cubicBezTo>
                  <a:pt x="24" y="123"/>
                  <a:pt x="24" y="123"/>
                  <a:pt x="25" y="122"/>
                </a:cubicBezTo>
                <a:cubicBezTo>
                  <a:pt x="25" y="122"/>
                  <a:pt x="26" y="121"/>
                  <a:pt x="27" y="121"/>
                </a:cubicBezTo>
                <a:cubicBezTo>
                  <a:pt x="33" y="121"/>
                  <a:pt x="33" y="121"/>
                  <a:pt x="33" y="121"/>
                </a:cubicBezTo>
                <a:cubicBezTo>
                  <a:pt x="34" y="121"/>
                  <a:pt x="34" y="122"/>
                  <a:pt x="35" y="122"/>
                </a:cubicBezTo>
                <a:cubicBezTo>
                  <a:pt x="36" y="123"/>
                  <a:pt x="36" y="123"/>
                  <a:pt x="36" y="124"/>
                </a:cubicBezTo>
                <a:close/>
                <a:moveTo>
                  <a:pt x="60" y="27"/>
                </a:moveTo>
                <a:cubicBezTo>
                  <a:pt x="60" y="33"/>
                  <a:pt x="60" y="33"/>
                  <a:pt x="60" y="33"/>
                </a:cubicBezTo>
                <a:cubicBezTo>
                  <a:pt x="60" y="34"/>
                  <a:pt x="60" y="35"/>
                  <a:pt x="59" y="36"/>
                </a:cubicBezTo>
                <a:cubicBezTo>
                  <a:pt x="59" y="36"/>
                  <a:pt x="58" y="37"/>
                  <a:pt x="57" y="37"/>
                </a:cubicBezTo>
                <a:cubicBezTo>
                  <a:pt x="51" y="37"/>
                  <a:pt x="51" y="37"/>
                  <a:pt x="51" y="37"/>
                </a:cubicBezTo>
                <a:cubicBezTo>
                  <a:pt x="50" y="37"/>
                  <a:pt x="49" y="36"/>
                  <a:pt x="49" y="36"/>
                </a:cubicBezTo>
                <a:cubicBezTo>
                  <a:pt x="48" y="35"/>
                  <a:pt x="48" y="34"/>
                  <a:pt x="48" y="33"/>
                </a:cubicBezTo>
                <a:cubicBezTo>
                  <a:pt x="48" y="27"/>
                  <a:pt x="48" y="27"/>
                  <a:pt x="48" y="27"/>
                </a:cubicBezTo>
                <a:cubicBezTo>
                  <a:pt x="48" y="27"/>
                  <a:pt x="48" y="26"/>
                  <a:pt x="49" y="25"/>
                </a:cubicBezTo>
                <a:cubicBezTo>
                  <a:pt x="49" y="25"/>
                  <a:pt x="50" y="24"/>
                  <a:pt x="51" y="24"/>
                </a:cubicBezTo>
                <a:cubicBezTo>
                  <a:pt x="57" y="24"/>
                  <a:pt x="57" y="24"/>
                  <a:pt x="57" y="24"/>
                </a:cubicBezTo>
                <a:cubicBezTo>
                  <a:pt x="58" y="24"/>
                  <a:pt x="59" y="25"/>
                  <a:pt x="59" y="25"/>
                </a:cubicBezTo>
                <a:cubicBezTo>
                  <a:pt x="60" y="26"/>
                  <a:pt x="60" y="27"/>
                  <a:pt x="60" y="27"/>
                </a:cubicBezTo>
                <a:close/>
                <a:moveTo>
                  <a:pt x="60" y="52"/>
                </a:moveTo>
                <a:cubicBezTo>
                  <a:pt x="60" y="58"/>
                  <a:pt x="60" y="58"/>
                  <a:pt x="60" y="58"/>
                </a:cubicBezTo>
                <a:cubicBezTo>
                  <a:pt x="60" y="58"/>
                  <a:pt x="60" y="59"/>
                  <a:pt x="59" y="60"/>
                </a:cubicBezTo>
                <a:cubicBezTo>
                  <a:pt x="59" y="60"/>
                  <a:pt x="58" y="61"/>
                  <a:pt x="57" y="61"/>
                </a:cubicBezTo>
                <a:cubicBezTo>
                  <a:pt x="51" y="61"/>
                  <a:pt x="51" y="61"/>
                  <a:pt x="51" y="61"/>
                </a:cubicBezTo>
                <a:cubicBezTo>
                  <a:pt x="50" y="61"/>
                  <a:pt x="49" y="60"/>
                  <a:pt x="49" y="60"/>
                </a:cubicBezTo>
                <a:cubicBezTo>
                  <a:pt x="48" y="59"/>
                  <a:pt x="48" y="58"/>
                  <a:pt x="48" y="58"/>
                </a:cubicBezTo>
                <a:cubicBezTo>
                  <a:pt x="48" y="52"/>
                  <a:pt x="48" y="52"/>
                  <a:pt x="48" y="52"/>
                </a:cubicBezTo>
                <a:cubicBezTo>
                  <a:pt x="48" y="51"/>
                  <a:pt x="48" y="50"/>
                  <a:pt x="49" y="50"/>
                </a:cubicBezTo>
                <a:cubicBezTo>
                  <a:pt x="49" y="49"/>
                  <a:pt x="50" y="49"/>
                  <a:pt x="51" y="49"/>
                </a:cubicBezTo>
                <a:cubicBezTo>
                  <a:pt x="57" y="49"/>
                  <a:pt x="57" y="49"/>
                  <a:pt x="57" y="49"/>
                </a:cubicBezTo>
                <a:cubicBezTo>
                  <a:pt x="58" y="49"/>
                  <a:pt x="59" y="49"/>
                  <a:pt x="59" y="50"/>
                </a:cubicBezTo>
                <a:cubicBezTo>
                  <a:pt x="60" y="50"/>
                  <a:pt x="60" y="51"/>
                  <a:pt x="60" y="52"/>
                </a:cubicBezTo>
                <a:close/>
                <a:moveTo>
                  <a:pt x="60" y="76"/>
                </a:moveTo>
                <a:cubicBezTo>
                  <a:pt x="60" y="82"/>
                  <a:pt x="60" y="82"/>
                  <a:pt x="60" y="82"/>
                </a:cubicBezTo>
                <a:cubicBezTo>
                  <a:pt x="60" y="83"/>
                  <a:pt x="60" y="83"/>
                  <a:pt x="59" y="84"/>
                </a:cubicBezTo>
                <a:cubicBezTo>
                  <a:pt x="59" y="85"/>
                  <a:pt x="58" y="85"/>
                  <a:pt x="57" y="85"/>
                </a:cubicBezTo>
                <a:cubicBezTo>
                  <a:pt x="51" y="85"/>
                  <a:pt x="51" y="85"/>
                  <a:pt x="51" y="85"/>
                </a:cubicBezTo>
                <a:cubicBezTo>
                  <a:pt x="50" y="85"/>
                  <a:pt x="49" y="85"/>
                  <a:pt x="49" y="84"/>
                </a:cubicBezTo>
                <a:cubicBezTo>
                  <a:pt x="48" y="83"/>
                  <a:pt x="48" y="83"/>
                  <a:pt x="48" y="82"/>
                </a:cubicBezTo>
                <a:cubicBezTo>
                  <a:pt x="48" y="76"/>
                  <a:pt x="48" y="76"/>
                  <a:pt x="48" y="76"/>
                </a:cubicBezTo>
                <a:cubicBezTo>
                  <a:pt x="48" y="75"/>
                  <a:pt x="48" y="74"/>
                  <a:pt x="49" y="74"/>
                </a:cubicBezTo>
                <a:cubicBezTo>
                  <a:pt x="49" y="73"/>
                  <a:pt x="50" y="73"/>
                  <a:pt x="51" y="73"/>
                </a:cubicBezTo>
                <a:cubicBezTo>
                  <a:pt x="57" y="73"/>
                  <a:pt x="57" y="73"/>
                  <a:pt x="57" y="73"/>
                </a:cubicBezTo>
                <a:cubicBezTo>
                  <a:pt x="58" y="73"/>
                  <a:pt x="59" y="73"/>
                  <a:pt x="59" y="74"/>
                </a:cubicBezTo>
                <a:cubicBezTo>
                  <a:pt x="60" y="74"/>
                  <a:pt x="60" y="75"/>
                  <a:pt x="60" y="76"/>
                </a:cubicBezTo>
                <a:close/>
                <a:moveTo>
                  <a:pt x="60" y="100"/>
                </a:moveTo>
                <a:cubicBezTo>
                  <a:pt x="60" y="106"/>
                  <a:pt x="60" y="106"/>
                  <a:pt x="60" y="106"/>
                </a:cubicBezTo>
                <a:cubicBezTo>
                  <a:pt x="60" y="107"/>
                  <a:pt x="60" y="108"/>
                  <a:pt x="59" y="108"/>
                </a:cubicBezTo>
                <a:cubicBezTo>
                  <a:pt x="59" y="109"/>
                  <a:pt x="58" y="109"/>
                  <a:pt x="57" y="109"/>
                </a:cubicBezTo>
                <a:cubicBezTo>
                  <a:pt x="51" y="109"/>
                  <a:pt x="51" y="109"/>
                  <a:pt x="51" y="109"/>
                </a:cubicBezTo>
                <a:cubicBezTo>
                  <a:pt x="50" y="109"/>
                  <a:pt x="49" y="109"/>
                  <a:pt x="49" y="108"/>
                </a:cubicBezTo>
                <a:cubicBezTo>
                  <a:pt x="48" y="108"/>
                  <a:pt x="48" y="107"/>
                  <a:pt x="48" y="106"/>
                </a:cubicBezTo>
                <a:cubicBezTo>
                  <a:pt x="48" y="100"/>
                  <a:pt x="48" y="100"/>
                  <a:pt x="48" y="100"/>
                </a:cubicBezTo>
                <a:cubicBezTo>
                  <a:pt x="48" y="99"/>
                  <a:pt x="48" y="99"/>
                  <a:pt x="49" y="98"/>
                </a:cubicBezTo>
                <a:cubicBezTo>
                  <a:pt x="49" y="97"/>
                  <a:pt x="50" y="97"/>
                  <a:pt x="51" y="97"/>
                </a:cubicBezTo>
                <a:cubicBezTo>
                  <a:pt x="57" y="97"/>
                  <a:pt x="57" y="97"/>
                  <a:pt x="57" y="97"/>
                </a:cubicBezTo>
                <a:cubicBezTo>
                  <a:pt x="58" y="97"/>
                  <a:pt x="59" y="97"/>
                  <a:pt x="59" y="98"/>
                </a:cubicBezTo>
                <a:cubicBezTo>
                  <a:pt x="60" y="99"/>
                  <a:pt x="60" y="99"/>
                  <a:pt x="60" y="100"/>
                </a:cubicBezTo>
                <a:close/>
                <a:moveTo>
                  <a:pt x="84" y="27"/>
                </a:moveTo>
                <a:cubicBezTo>
                  <a:pt x="84" y="33"/>
                  <a:pt x="84" y="33"/>
                  <a:pt x="84" y="33"/>
                </a:cubicBezTo>
                <a:cubicBezTo>
                  <a:pt x="84" y="34"/>
                  <a:pt x="84" y="35"/>
                  <a:pt x="83" y="36"/>
                </a:cubicBezTo>
                <a:cubicBezTo>
                  <a:pt x="83" y="36"/>
                  <a:pt x="82" y="37"/>
                  <a:pt x="81" y="37"/>
                </a:cubicBezTo>
                <a:cubicBezTo>
                  <a:pt x="75" y="37"/>
                  <a:pt x="75" y="37"/>
                  <a:pt x="75" y="37"/>
                </a:cubicBezTo>
                <a:cubicBezTo>
                  <a:pt x="74" y="37"/>
                  <a:pt x="74" y="36"/>
                  <a:pt x="73" y="36"/>
                </a:cubicBezTo>
                <a:cubicBezTo>
                  <a:pt x="72" y="35"/>
                  <a:pt x="72" y="34"/>
                  <a:pt x="72" y="33"/>
                </a:cubicBezTo>
                <a:cubicBezTo>
                  <a:pt x="72" y="27"/>
                  <a:pt x="72" y="27"/>
                  <a:pt x="72" y="27"/>
                </a:cubicBezTo>
                <a:cubicBezTo>
                  <a:pt x="72" y="27"/>
                  <a:pt x="72" y="26"/>
                  <a:pt x="73" y="25"/>
                </a:cubicBezTo>
                <a:cubicBezTo>
                  <a:pt x="74" y="25"/>
                  <a:pt x="74" y="24"/>
                  <a:pt x="75" y="24"/>
                </a:cubicBezTo>
                <a:cubicBezTo>
                  <a:pt x="81" y="24"/>
                  <a:pt x="81" y="24"/>
                  <a:pt x="81" y="24"/>
                </a:cubicBezTo>
                <a:cubicBezTo>
                  <a:pt x="82" y="24"/>
                  <a:pt x="83" y="25"/>
                  <a:pt x="83" y="25"/>
                </a:cubicBezTo>
                <a:cubicBezTo>
                  <a:pt x="84" y="26"/>
                  <a:pt x="84" y="27"/>
                  <a:pt x="84" y="27"/>
                </a:cubicBezTo>
                <a:close/>
                <a:moveTo>
                  <a:pt x="84" y="52"/>
                </a:moveTo>
                <a:cubicBezTo>
                  <a:pt x="84" y="58"/>
                  <a:pt x="84" y="58"/>
                  <a:pt x="84" y="58"/>
                </a:cubicBezTo>
                <a:cubicBezTo>
                  <a:pt x="84" y="58"/>
                  <a:pt x="84" y="59"/>
                  <a:pt x="83" y="60"/>
                </a:cubicBezTo>
                <a:cubicBezTo>
                  <a:pt x="83" y="60"/>
                  <a:pt x="82" y="61"/>
                  <a:pt x="81" y="61"/>
                </a:cubicBezTo>
                <a:cubicBezTo>
                  <a:pt x="75" y="61"/>
                  <a:pt x="75" y="61"/>
                  <a:pt x="75" y="61"/>
                </a:cubicBezTo>
                <a:cubicBezTo>
                  <a:pt x="74" y="61"/>
                  <a:pt x="74" y="60"/>
                  <a:pt x="73" y="60"/>
                </a:cubicBezTo>
                <a:cubicBezTo>
                  <a:pt x="72" y="59"/>
                  <a:pt x="72" y="58"/>
                  <a:pt x="72" y="58"/>
                </a:cubicBezTo>
                <a:cubicBezTo>
                  <a:pt x="72" y="52"/>
                  <a:pt x="72" y="52"/>
                  <a:pt x="72" y="52"/>
                </a:cubicBezTo>
                <a:cubicBezTo>
                  <a:pt x="72" y="51"/>
                  <a:pt x="72" y="50"/>
                  <a:pt x="73" y="50"/>
                </a:cubicBezTo>
                <a:cubicBezTo>
                  <a:pt x="74" y="49"/>
                  <a:pt x="74" y="49"/>
                  <a:pt x="75" y="49"/>
                </a:cubicBezTo>
                <a:cubicBezTo>
                  <a:pt x="81" y="49"/>
                  <a:pt x="81" y="49"/>
                  <a:pt x="81" y="49"/>
                </a:cubicBezTo>
                <a:cubicBezTo>
                  <a:pt x="82" y="49"/>
                  <a:pt x="83" y="49"/>
                  <a:pt x="83" y="50"/>
                </a:cubicBezTo>
                <a:cubicBezTo>
                  <a:pt x="84" y="50"/>
                  <a:pt x="84" y="51"/>
                  <a:pt x="84" y="52"/>
                </a:cubicBezTo>
                <a:close/>
                <a:moveTo>
                  <a:pt x="84" y="76"/>
                </a:moveTo>
                <a:cubicBezTo>
                  <a:pt x="84" y="82"/>
                  <a:pt x="84" y="82"/>
                  <a:pt x="84" y="82"/>
                </a:cubicBezTo>
                <a:cubicBezTo>
                  <a:pt x="84" y="83"/>
                  <a:pt x="84" y="83"/>
                  <a:pt x="83" y="84"/>
                </a:cubicBezTo>
                <a:cubicBezTo>
                  <a:pt x="83" y="85"/>
                  <a:pt x="82" y="85"/>
                  <a:pt x="81" y="85"/>
                </a:cubicBezTo>
                <a:cubicBezTo>
                  <a:pt x="75" y="85"/>
                  <a:pt x="75" y="85"/>
                  <a:pt x="75" y="85"/>
                </a:cubicBezTo>
                <a:cubicBezTo>
                  <a:pt x="74" y="85"/>
                  <a:pt x="74" y="85"/>
                  <a:pt x="73" y="84"/>
                </a:cubicBezTo>
                <a:cubicBezTo>
                  <a:pt x="72" y="83"/>
                  <a:pt x="72" y="83"/>
                  <a:pt x="72" y="82"/>
                </a:cubicBezTo>
                <a:cubicBezTo>
                  <a:pt x="72" y="76"/>
                  <a:pt x="72" y="76"/>
                  <a:pt x="72" y="76"/>
                </a:cubicBezTo>
                <a:cubicBezTo>
                  <a:pt x="72" y="75"/>
                  <a:pt x="72" y="74"/>
                  <a:pt x="73" y="74"/>
                </a:cubicBezTo>
                <a:cubicBezTo>
                  <a:pt x="74" y="73"/>
                  <a:pt x="74" y="73"/>
                  <a:pt x="75" y="73"/>
                </a:cubicBezTo>
                <a:cubicBezTo>
                  <a:pt x="81" y="73"/>
                  <a:pt x="81" y="73"/>
                  <a:pt x="81" y="73"/>
                </a:cubicBezTo>
                <a:cubicBezTo>
                  <a:pt x="82" y="73"/>
                  <a:pt x="83" y="73"/>
                  <a:pt x="83" y="74"/>
                </a:cubicBezTo>
                <a:cubicBezTo>
                  <a:pt x="84" y="74"/>
                  <a:pt x="84" y="75"/>
                  <a:pt x="84" y="76"/>
                </a:cubicBezTo>
                <a:close/>
                <a:moveTo>
                  <a:pt x="84" y="100"/>
                </a:moveTo>
                <a:cubicBezTo>
                  <a:pt x="84" y="106"/>
                  <a:pt x="84" y="106"/>
                  <a:pt x="84" y="106"/>
                </a:cubicBezTo>
                <a:cubicBezTo>
                  <a:pt x="84" y="107"/>
                  <a:pt x="84" y="108"/>
                  <a:pt x="83" y="108"/>
                </a:cubicBezTo>
                <a:cubicBezTo>
                  <a:pt x="83" y="109"/>
                  <a:pt x="82" y="109"/>
                  <a:pt x="81" y="109"/>
                </a:cubicBezTo>
                <a:cubicBezTo>
                  <a:pt x="75" y="109"/>
                  <a:pt x="75" y="109"/>
                  <a:pt x="75" y="109"/>
                </a:cubicBezTo>
                <a:cubicBezTo>
                  <a:pt x="74" y="109"/>
                  <a:pt x="74" y="109"/>
                  <a:pt x="73" y="108"/>
                </a:cubicBezTo>
                <a:cubicBezTo>
                  <a:pt x="72" y="108"/>
                  <a:pt x="72" y="107"/>
                  <a:pt x="72" y="106"/>
                </a:cubicBezTo>
                <a:cubicBezTo>
                  <a:pt x="72" y="100"/>
                  <a:pt x="72" y="100"/>
                  <a:pt x="72" y="100"/>
                </a:cubicBezTo>
                <a:cubicBezTo>
                  <a:pt x="72" y="99"/>
                  <a:pt x="72" y="99"/>
                  <a:pt x="73" y="98"/>
                </a:cubicBezTo>
                <a:cubicBezTo>
                  <a:pt x="74" y="97"/>
                  <a:pt x="74" y="97"/>
                  <a:pt x="75" y="97"/>
                </a:cubicBezTo>
                <a:cubicBezTo>
                  <a:pt x="81" y="97"/>
                  <a:pt x="81" y="97"/>
                  <a:pt x="81" y="97"/>
                </a:cubicBezTo>
                <a:cubicBezTo>
                  <a:pt x="82" y="97"/>
                  <a:pt x="83" y="97"/>
                  <a:pt x="83" y="98"/>
                </a:cubicBezTo>
                <a:cubicBezTo>
                  <a:pt x="84" y="99"/>
                  <a:pt x="84" y="99"/>
                  <a:pt x="84" y="100"/>
                </a:cubicBezTo>
                <a:close/>
                <a:moveTo>
                  <a:pt x="108" y="27"/>
                </a:moveTo>
                <a:cubicBezTo>
                  <a:pt x="108" y="33"/>
                  <a:pt x="108" y="33"/>
                  <a:pt x="108" y="33"/>
                </a:cubicBezTo>
                <a:cubicBezTo>
                  <a:pt x="108" y="34"/>
                  <a:pt x="108" y="35"/>
                  <a:pt x="108" y="36"/>
                </a:cubicBezTo>
                <a:cubicBezTo>
                  <a:pt x="107" y="36"/>
                  <a:pt x="106" y="37"/>
                  <a:pt x="105" y="37"/>
                </a:cubicBezTo>
                <a:cubicBezTo>
                  <a:pt x="99" y="37"/>
                  <a:pt x="99" y="37"/>
                  <a:pt x="99" y="37"/>
                </a:cubicBezTo>
                <a:cubicBezTo>
                  <a:pt x="99" y="37"/>
                  <a:pt x="98" y="36"/>
                  <a:pt x="97" y="36"/>
                </a:cubicBezTo>
                <a:cubicBezTo>
                  <a:pt x="97" y="35"/>
                  <a:pt x="96" y="34"/>
                  <a:pt x="96" y="33"/>
                </a:cubicBezTo>
                <a:cubicBezTo>
                  <a:pt x="96" y="27"/>
                  <a:pt x="96" y="27"/>
                  <a:pt x="96" y="27"/>
                </a:cubicBezTo>
                <a:cubicBezTo>
                  <a:pt x="96" y="27"/>
                  <a:pt x="97" y="26"/>
                  <a:pt x="97" y="25"/>
                </a:cubicBezTo>
                <a:cubicBezTo>
                  <a:pt x="98" y="25"/>
                  <a:pt x="99" y="24"/>
                  <a:pt x="99" y="24"/>
                </a:cubicBezTo>
                <a:cubicBezTo>
                  <a:pt x="105" y="24"/>
                  <a:pt x="105" y="24"/>
                  <a:pt x="105" y="24"/>
                </a:cubicBezTo>
                <a:cubicBezTo>
                  <a:pt x="106" y="24"/>
                  <a:pt x="107" y="25"/>
                  <a:pt x="108" y="25"/>
                </a:cubicBezTo>
                <a:cubicBezTo>
                  <a:pt x="108" y="26"/>
                  <a:pt x="108" y="27"/>
                  <a:pt x="108" y="27"/>
                </a:cubicBezTo>
                <a:close/>
                <a:moveTo>
                  <a:pt x="108" y="52"/>
                </a:moveTo>
                <a:cubicBezTo>
                  <a:pt x="108" y="58"/>
                  <a:pt x="108" y="58"/>
                  <a:pt x="108" y="58"/>
                </a:cubicBezTo>
                <a:cubicBezTo>
                  <a:pt x="108" y="58"/>
                  <a:pt x="108" y="59"/>
                  <a:pt x="108" y="60"/>
                </a:cubicBezTo>
                <a:cubicBezTo>
                  <a:pt x="107" y="60"/>
                  <a:pt x="106" y="61"/>
                  <a:pt x="105" y="61"/>
                </a:cubicBezTo>
                <a:cubicBezTo>
                  <a:pt x="99" y="61"/>
                  <a:pt x="99" y="61"/>
                  <a:pt x="99" y="61"/>
                </a:cubicBezTo>
                <a:cubicBezTo>
                  <a:pt x="99" y="61"/>
                  <a:pt x="98" y="60"/>
                  <a:pt x="97" y="60"/>
                </a:cubicBezTo>
                <a:cubicBezTo>
                  <a:pt x="97" y="59"/>
                  <a:pt x="96" y="58"/>
                  <a:pt x="96" y="58"/>
                </a:cubicBezTo>
                <a:cubicBezTo>
                  <a:pt x="96" y="52"/>
                  <a:pt x="96" y="52"/>
                  <a:pt x="96" y="52"/>
                </a:cubicBezTo>
                <a:cubicBezTo>
                  <a:pt x="96" y="51"/>
                  <a:pt x="97" y="50"/>
                  <a:pt x="97" y="50"/>
                </a:cubicBezTo>
                <a:cubicBezTo>
                  <a:pt x="98" y="49"/>
                  <a:pt x="99" y="49"/>
                  <a:pt x="99" y="49"/>
                </a:cubicBezTo>
                <a:cubicBezTo>
                  <a:pt x="105" y="49"/>
                  <a:pt x="105" y="49"/>
                  <a:pt x="105" y="49"/>
                </a:cubicBezTo>
                <a:cubicBezTo>
                  <a:pt x="106" y="49"/>
                  <a:pt x="107" y="49"/>
                  <a:pt x="108" y="50"/>
                </a:cubicBezTo>
                <a:cubicBezTo>
                  <a:pt x="108" y="50"/>
                  <a:pt x="108" y="51"/>
                  <a:pt x="108" y="52"/>
                </a:cubicBezTo>
                <a:close/>
                <a:moveTo>
                  <a:pt x="108" y="76"/>
                </a:moveTo>
                <a:cubicBezTo>
                  <a:pt x="108" y="82"/>
                  <a:pt x="108" y="82"/>
                  <a:pt x="108" y="82"/>
                </a:cubicBezTo>
                <a:cubicBezTo>
                  <a:pt x="108" y="83"/>
                  <a:pt x="108" y="83"/>
                  <a:pt x="108" y="84"/>
                </a:cubicBezTo>
                <a:cubicBezTo>
                  <a:pt x="107" y="85"/>
                  <a:pt x="106" y="85"/>
                  <a:pt x="105" y="85"/>
                </a:cubicBezTo>
                <a:cubicBezTo>
                  <a:pt x="99" y="85"/>
                  <a:pt x="99" y="85"/>
                  <a:pt x="99" y="85"/>
                </a:cubicBezTo>
                <a:cubicBezTo>
                  <a:pt x="99" y="85"/>
                  <a:pt x="98" y="85"/>
                  <a:pt x="97" y="84"/>
                </a:cubicBezTo>
                <a:cubicBezTo>
                  <a:pt x="97" y="83"/>
                  <a:pt x="96" y="83"/>
                  <a:pt x="96" y="82"/>
                </a:cubicBezTo>
                <a:cubicBezTo>
                  <a:pt x="96" y="76"/>
                  <a:pt x="96" y="76"/>
                  <a:pt x="96" y="76"/>
                </a:cubicBezTo>
                <a:cubicBezTo>
                  <a:pt x="96" y="75"/>
                  <a:pt x="97" y="74"/>
                  <a:pt x="97" y="74"/>
                </a:cubicBezTo>
                <a:cubicBezTo>
                  <a:pt x="98" y="73"/>
                  <a:pt x="99" y="73"/>
                  <a:pt x="99" y="73"/>
                </a:cubicBezTo>
                <a:cubicBezTo>
                  <a:pt x="105" y="73"/>
                  <a:pt x="105" y="73"/>
                  <a:pt x="105" y="73"/>
                </a:cubicBezTo>
                <a:cubicBezTo>
                  <a:pt x="106" y="73"/>
                  <a:pt x="107" y="73"/>
                  <a:pt x="108" y="74"/>
                </a:cubicBezTo>
                <a:cubicBezTo>
                  <a:pt x="108" y="74"/>
                  <a:pt x="108" y="75"/>
                  <a:pt x="108" y="76"/>
                </a:cubicBezTo>
                <a:close/>
                <a:moveTo>
                  <a:pt x="108" y="100"/>
                </a:moveTo>
                <a:cubicBezTo>
                  <a:pt x="108" y="106"/>
                  <a:pt x="108" y="106"/>
                  <a:pt x="108" y="106"/>
                </a:cubicBezTo>
                <a:cubicBezTo>
                  <a:pt x="108" y="107"/>
                  <a:pt x="108" y="108"/>
                  <a:pt x="108" y="108"/>
                </a:cubicBezTo>
                <a:cubicBezTo>
                  <a:pt x="107" y="109"/>
                  <a:pt x="106" y="109"/>
                  <a:pt x="105" y="109"/>
                </a:cubicBezTo>
                <a:cubicBezTo>
                  <a:pt x="99" y="109"/>
                  <a:pt x="99" y="109"/>
                  <a:pt x="99" y="109"/>
                </a:cubicBezTo>
                <a:cubicBezTo>
                  <a:pt x="99" y="109"/>
                  <a:pt x="98" y="109"/>
                  <a:pt x="97" y="108"/>
                </a:cubicBezTo>
                <a:cubicBezTo>
                  <a:pt x="97" y="108"/>
                  <a:pt x="96" y="107"/>
                  <a:pt x="96" y="106"/>
                </a:cubicBezTo>
                <a:cubicBezTo>
                  <a:pt x="96" y="100"/>
                  <a:pt x="96" y="100"/>
                  <a:pt x="96" y="100"/>
                </a:cubicBezTo>
                <a:cubicBezTo>
                  <a:pt x="96" y="99"/>
                  <a:pt x="97" y="99"/>
                  <a:pt x="97" y="98"/>
                </a:cubicBezTo>
                <a:cubicBezTo>
                  <a:pt x="98" y="97"/>
                  <a:pt x="99" y="97"/>
                  <a:pt x="99" y="97"/>
                </a:cubicBezTo>
                <a:cubicBezTo>
                  <a:pt x="105" y="97"/>
                  <a:pt x="105" y="97"/>
                  <a:pt x="105" y="97"/>
                </a:cubicBezTo>
                <a:cubicBezTo>
                  <a:pt x="106" y="97"/>
                  <a:pt x="107" y="97"/>
                  <a:pt x="108" y="98"/>
                </a:cubicBezTo>
                <a:cubicBezTo>
                  <a:pt x="108" y="99"/>
                  <a:pt x="108" y="99"/>
                  <a:pt x="108" y="100"/>
                </a:cubicBezTo>
                <a:close/>
                <a:moveTo>
                  <a:pt x="108" y="124"/>
                </a:moveTo>
                <a:cubicBezTo>
                  <a:pt x="108" y="130"/>
                  <a:pt x="108" y="130"/>
                  <a:pt x="108" y="130"/>
                </a:cubicBezTo>
                <a:cubicBezTo>
                  <a:pt x="108" y="131"/>
                  <a:pt x="108" y="132"/>
                  <a:pt x="108" y="132"/>
                </a:cubicBezTo>
                <a:cubicBezTo>
                  <a:pt x="107" y="133"/>
                  <a:pt x="106" y="133"/>
                  <a:pt x="105" y="133"/>
                </a:cubicBezTo>
                <a:cubicBezTo>
                  <a:pt x="99" y="133"/>
                  <a:pt x="99" y="133"/>
                  <a:pt x="99" y="133"/>
                </a:cubicBezTo>
                <a:cubicBezTo>
                  <a:pt x="99" y="133"/>
                  <a:pt x="98" y="133"/>
                  <a:pt x="97" y="132"/>
                </a:cubicBezTo>
                <a:cubicBezTo>
                  <a:pt x="97" y="132"/>
                  <a:pt x="96" y="131"/>
                  <a:pt x="96" y="130"/>
                </a:cubicBezTo>
                <a:cubicBezTo>
                  <a:pt x="96" y="124"/>
                  <a:pt x="96" y="124"/>
                  <a:pt x="96" y="124"/>
                </a:cubicBezTo>
                <a:cubicBezTo>
                  <a:pt x="96" y="123"/>
                  <a:pt x="97" y="123"/>
                  <a:pt x="97" y="122"/>
                </a:cubicBezTo>
                <a:cubicBezTo>
                  <a:pt x="98" y="122"/>
                  <a:pt x="99" y="121"/>
                  <a:pt x="99" y="121"/>
                </a:cubicBezTo>
                <a:cubicBezTo>
                  <a:pt x="105" y="121"/>
                  <a:pt x="105" y="121"/>
                  <a:pt x="105" y="121"/>
                </a:cubicBezTo>
                <a:cubicBezTo>
                  <a:pt x="106" y="121"/>
                  <a:pt x="107" y="122"/>
                  <a:pt x="108" y="122"/>
                </a:cubicBezTo>
                <a:cubicBezTo>
                  <a:pt x="108" y="123"/>
                  <a:pt x="108" y="123"/>
                  <a:pt x="108" y="124"/>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4" name="Freeform 385"/>
          <p:cNvSpPr>
            <a:spLocks noEditPoints="1"/>
          </p:cNvSpPr>
          <p:nvPr/>
        </p:nvSpPr>
        <p:spPr bwMode="auto">
          <a:xfrm>
            <a:off x="9609543" y="5791430"/>
            <a:ext cx="233094" cy="201877"/>
          </a:xfrm>
          <a:custGeom>
            <a:avLst/>
            <a:gdLst>
              <a:gd name="T0" fmla="*/ 158 w 170"/>
              <a:gd name="T1" fmla="*/ 49 h 146"/>
              <a:gd name="T2" fmla="*/ 166 w 170"/>
              <a:gd name="T3" fmla="*/ 52 h 146"/>
              <a:gd name="T4" fmla="*/ 170 w 170"/>
              <a:gd name="T5" fmla="*/ 61 h 146"/>
              <a:gd name="T6" fmla="*/ 166 w 170"/>
              <a:gd name="T7" fmla="*/ 69 h 146"/>
              <a:gd name="T8" fmla="*/ 158 w 170"/>
              <a:gd name="T9" fmla="*/ 73 h 146"/>
              <a:gd name="T10" fmla="*/ 158 w 170"/>
              <a:gd name="T11" fmla="*/ 109 h 146"/>
              <a:gd name="T12" fmla="*/ 154 w 170"/>
              <a:gd name="T13" fmla="*/ 118 h 146"/>
              <a:gd name="T14" fmla="*/ 146 w 170"/>
              <a:gd name="T15" fmla="*/ 121 h 146"/>
              <a:gd name="T16" fmla="*/ 69 w 170"/>
              <a:gd name="T17" fmla="*/ 85 h 146"/>
              <a:gd name="T18" fmla="*/ 60 w 170"/>
              <a:gd name="T19" fmla="*/ 92 h 146"/>
              <a:gd name="T20" fmla="*/ 57 w 170"/>
              <a:gd name="T21" fmla="*/ 101 h 146"/>
              <a:gd name="T22" fmla="*/ 61 w 170"/>
              <a:gd name="T23" fmla="*/ 110 h 146"/>
              <a:gd name="T24" fmla="*/ 59 w 170"/>
              <a:gd name="T25" fmla="*/ 116 h 146"/>
              <a:gd name="T26" fmla="*/ 59 w 170"/>
              <a:gd name="T27" fmla="*/ 122 h 146"/>
              <a:gd name="T28" fmla="*/ 63 w 170"/>
              <a:gd name="T29" fmla="*/ 127 h 146"/>
              <a:gd name="T30" fmla="*/ 67 w 170"/>
              <a:gd name="T31" fmla="*/ 131 h 146"/>
              <a:gd name="T32" fmla="*/ 73 w 170"/>
              <a:gd name="T33" fmla="*/ 136 h 146"/>
              <a:gd name="T34" fmla="*/ 62 w 170"/>
              <a:gd name="T35" fmla="*/ 144 h 146"/>
              <a:gd name="T36" fmla="*/ 47 w 170"/>
              <a:gd name="T37" fmla="*/ 145 h 146"/>
              <a:gd name="T38" fmla="*/ 34 w 170"/>
              <a:gd name="T39" fmla="*/ 140 h 146"/>
              <a:gd name="T40" fmla="*/ 31 w 170"/>
              <a:gd name="T41" fmla="*/ 132 h 146"/>
              <a:gd name="T42" fmla="*/ 28 w 170"/>
              <a:gd name="T43" fmla="*/ 123 h 146"/>
              <a:gd name="T44" fmla="*/ 26 w 170"/>
              <a:gd name="T45" fmla="*/ 114 h 146"/>
              <a:gd name="T46" fmla="*/ 25 w 170"/>
              <a:gd name="T47" fmla="*/ 105 h 146"/>
              <a:gd name="T48" fmla="*/ 25 w 170"/>
              <a:gd name="T49" fmla="*/ 95 h 146"/>
              <a:gd name="T50" fmla="*/ 27 w 170"/>
              <a:gd name="T51" fmla="*/ 85 h 146"/>
              <a:gd name="T52" fmla="*/ 15 w 170"/>
              <a:gd name="T53" fmla="*/ 85 h 146"/>
              <a:gd name="T54" fmla="*/ 5 w 170"/>
              <a:gd name="T55" fmla="*/ 81 h 146"/>
              <a:gd name="T56" fmla="*/ 0 w 170"/>
              <a:gd name="T57" fmla="*/ 70 h 146"/>
              <a:gd name="T58" fmla="*/ 0 w 170"/>
              <a:gd name="T59" fmla="*/ 52 h 146"/>
              <a:gd name="T60" fmla="*/ 5 w 170"/>
              <a:gd name="T61" fmla="*/ 41 h 146"/>
              <a:gd name="T62" fmla="*/ 15 w 170"/>
              <a:gd name="T63" fmla="*/ 37 h 146"/>
              <a:gd name="T64" fmla="*/ 61 w 170"/>
              <a:gd name="T65" fmla="*/ 37 h 146"/>
              <a:gd name="T66" fmla="*/ 146 w 170"/>
              <a:gd name="T67" fmla="*/ 0 h 146"/>
              <a:gd name="T68" fmla="*/ 154 w 170"/>
              <a:gd name="T69" fmla="*/ 4 h 146"/>
              <a:gd name="T70" fmla="*/ 158 w 170"/>
              <a:gd name="T71" fmla="*/ 12 h 146"/>
              <a:gd name="T72" fmla="*/ 158 w 170"/>
              <a:gd name="T73" fmla="*/ 49 h 146"/>
              <a:gd name="T74" fmla="*/ 146 w 170"/>
              <a:gd name="T75" fmla="*/ 106 h 146"/>
              <a:gd name="T76" fmla="*/ 146 w 170"/>
              <a:gd name="T77" fmla="*/ 16 h 146"/>
              <a:gd name="T78" fmla="*/ 73 w 170"/>
              <a:gd name="T79" fmla="*/ 48 h 146"/>
              <a:gd name="T80" fmla="*/ 73 w 170"/>
              <a:gd name="T81" fmla="*/ 74 h 146"/>
              <a:gd name="T82" fmla="*/ 146 w 170"/>
              <a:gd name="T83"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0" h="146">
                <a:moveTo>
                  <a:pt x="158" y="49"/>
                </a:moveTo>
                <a:cubicBezTo>
                  <a:pt x="161" y="49"/>
                  <a:pt x="164" y="50"/>
                  <a:pt x="166" y="52"/>
                </a:cubicBezTo>
                <a:cubicBezTo>
                  <a:pt x="169" y="55"/>
                  <a:pt x="170" y="57"/>
                  <a:pt x="170" y="61"/>
                </a:cubicBezTo>
                <a:cubicBezTo>
                  <a:pt x="170" y="64"/>
                  <a:pt x="169" y="67"/>
                  <a:pt x="166" y="69"/>
                </a:cubicBezTo>
                <a:cubicBezTo>
                  <a:pt x="164" y="72"/>
                  <a:pt x="161" y="73"/>
                  <a:pt x="158" y="73"/>
                </a:cubicBezTo>
                <a:cubicBezTo>
                  <a:pt x="158" y="109"/>
                  <a:pt x="158" y="109"/>
                  <a:pt x="158" y="109"/>
                </a:cubicBezTo>
                <a:cubicBezTo>
                  <a:pt x="158" y="112"/>
                  <a:pt x="156" y="115"/>
                  <a:pt x="154" y="118"/>
                </a:cubicBezTo>
                <a:cubicBezTo>
                  <a:pt x="152" y="120"/>
                  <a:pt x="149" y="121"/>
                  <a:pt x="146" y="121"/>
                </a:cubicBezTo>
                <a:cubicBezTo>
                  <a:pt x="119" y="99"/>
                  <a:pt x="94" y="87"/>
                  <a:pt x="69" y="85"/>
                </a:cubicBezTo>
                <a:cubicBezTo>
                  <a:pt x="65" y="87"/>
                  <a:pt x="62" y="89"/>
                  <a:pt x="60" y="92"/>
                </a:cubicBezTo>
                <a:cubicBezTo>
                  <a:pt x="58" y="95"/>
                  <a:pt x="57" y="98"/>
                  <a:pt x="57" y="101"/>
                </a:cubicBezTo>
                <a:cubicBezTo>
                  <a:pt x="57" y="105"/>
                  <a:pt x="59" y="107"/>
                  <a:pt x="61" y="110"/>
                </a:cubicBezTo>
                <a:cubicBezTo>
                  <a:pt x="60" y="112"/>
                  <a:pt x="59" y="114"/>
                  <a:pt x="59" y="116"/>
                </a:cubicBezTo>
                <a:cubicBezTo>
                  <a:pt x="59" y="118"/>
                  <a:pt x="59" y="120"/>
                  <a:pt x="59" y="122"/>
                </a:cubicBezTo>
                <a:cubicBezTo>
                  <a:pt x="60" y="123"/>
                  <a:pt x="61" y="125"/>
                  <a:pt x="63" y="127"/>
                </a:cubicBezTo>
                <a:cubicBezTo>
                  <a:pt x="64" y="129"/>
                  <a:pt x="66" y="130"/>
                  <a:pt x="67" y="131"/>
                </a:cubicBezTo>
                <a:cubicBezTo>
                  <a:pt x="69" y="133"/>
                  <a:pt x="71" y="134"/>
                  <a:pt x="73" y="136"/>
                </a:cubicBezTo>
                <a:cubicBezTo>
                  <a:pt x="71" y="140"/>
                  <a:pt x="68" y="143"/>
                  <a:pt x="62" y="144"/>
                </a:cubicBezTo>
                <a:cubicBezTo>
                  <a:pt x="57" y="146"/>
                  <a:pt x="52" y="146"/>
                  <a:pt x="47" y="145"/>
                </a:cubicBezTo>
                <a:cubicBezTo>
                  <a:pt x="41" y="144"/>
                  <a:pt x="37" y="143"/>
                  <a:pt x="34" y="140"/>
                </a:cubicBezTo>
                <a:cubicBezTo>
                  <a:pt x="34" y="138"/>
                  <a:pt x="33" y="136"/>
                  <a:pt x="31" y="132"/>
                </a:cubicBezTo>
                <a:cubicBezTo>
                  <a:pt x="30" y="128"/>
                  <a:pt x="29" y="125"/>
                  <a:pt x="28" y="123"/>
                </a:cubicBezTo>
                <a:cubicBezTo>
                  <a:pt x="28" y="121"/>
                  <a:pt x="27" y="118"/>
                  <a:pt x="26" y="114"/>
                </a:cubicBezTo>
                <a:cubicBezTo>
                  <a:pt x="25" y="111"/>
                  <a:pt x="25" y="107"/>
                  <a:pt x="25" y="105"/>
                </a:cubicBezTo>
                <a:cubicBezTo>
                  <a:pt x="25" y="102"/>
                  <a:pt x="25" y="99"/>
                  <a:pt x="25" y="95"/>
                </a:cubicBezTo>
                <a:cubicBezTo>
                  <a:pt x="25" y="92"/>
                  <a:pt x="26" y="88"/>
                  <a:pt x="27" y="85"/>
                </a:cubicBezTo>
                <a:cubicBezTo>
                  <a:pt x="15" y="85"/>
                  <a:pt x="15" y="85"/>
                  <a:pt x="15" y="85"/>
                </a:cubicBezTo>
                <a:cubicBezTo>
                  <a:pt x="11" y="85"/>
                  <a:pt x="8" y="84"/>
                  <a:pt x="5" y="81"/>
                </a:cubicBezTo>
                <a:cubicBezTo>
                  <a:pt x="2" y="78"/>
                  <a:pt x="0" y="74"/>
                  <a:pt x="0" y="70"/>
                </a:cubicBezTo>
                <a:cubicBezTo>
                  <a:pt x="0" y="52"/>
                  <a:pt x="0" y="52"/>
                  <a:pt x="0" y="52"/>
                </a:cubicBezTo>
                <a:cubicBezTo>
                  <a:pt x="0" y="48"/>
                  <a:pt x="2" y="44"/>
                  <a:pt x="5" y="41"/>
                </a:cubicBezTo>
                <a:cubicBezTo>
                  <a:pt x="8" y="38"/>
                  <a:pt x="11" y="37"/>
                  <a:pt x="15" y="37"/>
                </a:cubicBezTo>
                <a:cubicBezTo>
                  <a:pt x="61" y="37"/>
                  <a:pt x="61" y="37"/>
                  <a:pt x="61" y="37"/>
                </a:cubicBezTo>
                <a:cubicBezTo>
                  <a:pt x="88" y="37"/>
                  <a:pt x="117" y="25"/>
                  <a:pt x="146" y="0"/>
                </a:cubicBezTo>
                <a:cubicBezTo>
                  <a:pt x="149" y="0"/>
                  <a:pt x="152" y="1"/>
                  <a:pt x="154" y="4"/>
                </a:cubicBezTo>
                <a:cubicBezTo>
                  <a:pt x="156" y="6"/>
                  <a:pt x="158" y="9"/>
                  <a:pt x="158" y="12"/>
                </a:cubicBezTo>
                <a:lnTo>
                  <a:pt x="158" y="49"/>
                </a:lnTo>
                <a:close/>
                <a:moveTo>
                  <a:pt x="146" y="106"/>
                </a:moveTo>
                <a:cubicBezTo>
                  <a:pt x="146" y="16"/>
                  <a:pt x="146" y="16"/>
                  <a:pt x="146" y="16"/>
                </a:cubicBezTo>
                <a:cubicBezTo>
                  <a:pt x="121" y="35"/>
                  <a:pt x="97" y="45"/>
                  <a:pt x="73" y="48"/>
                </a:cubicBezTo>
                <a:cubicBezTo>
                  <a:pt x="73" y="74"/>
                  <a:pt x="73" y="74"/>
                  <a:pt x="73" y="74"/>
                </a:cubicBezTo>
                <a:cubicBezTo>
                  <a:pt x="97" y="76"/>
                  <a:pt x="121" y="87"/>
                  <a:pt x="146" y="10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5" name="Freeform 386"/>
          <p:cNvSpPr>
            <a:spLocks noEditPoints="1"/>
          </p:cNvSpPr>
          <p:nvPr/>
        </p:nvSpPr>
        <p:spPr bwMode="auto">
          <a:xfrm>
            <a:off x="9961264" y="5791430"/>
            <a:ext cx="199795" cy="201877"/>
          </a:xfrm>
          <a:custGeom>
            <a:avLst/>
            <a:gdLst>
              <a:gd name="T0" fmla="*/ 135 w 145"/>
              <a:gd name="T1" fmla="*/ 36 h 146"/>
              <a:gd name="T2" fmla="*/ 145 w 145"/>
              <a:gd name="T3" fmla="*/ 73 h 146"/>
              <a:gd name="T4" fmla="*/ 135 w 145"/>
              <a:gd name="T5" fmla="*/ 109 h 146"/>
              <a:gd name="T6" fmla="*/ 109 w 145"/>
              <a:gd name="T7" fmla="*/ 136 h 146"/>
              <a:gd name="T8" fmla="*/ 72 w 145"/>
              <a:gd name="T9" fmla="*/ 146 h 146"/>
              <a:gd name="T10" fmla="*/ 36 w 145"/>
              <a:gd name="T11" fmla="*/ 136 h 146"/>
              <a:gd name="T12" fmla="*/ 9 w 145"/>
              <a:gd name="T13" fmla="*/ 109 h 146"/>
              <a:gd name="T14" fmla="*/ 0 w 145"/>
              <a:gd name="T15" fmla="*/ 73 h 146"/>
              <a:gd name="T16" fmla="*/ 9 w 145"/>
              <a:gd name="T17" fmla="*/ 36 h 146"/>
              <a:gd name="T18" fmla="*/ 36 w 145"/>
              <a:gd name="T19" fmla="*/ 10 h 146"/>
              <a:gd name="T20" fmla="*/ 72 w 145"/>
              <a:gd name="T21" fmla="*/ 0 h 146"/>
              <a:gd name="T22" fmla="*/ 109 w 145"/>
              <a:gd name="T23" fmla="*/ 10 h 146"/>
              <a:gd name="T24" fmla="*/ 135 w 145"/>
              <a:gd name="T25" fmla="*/ 36 h 146"/>
              <a:gd name="T26" fmla="*/ 128 w 145"/>
              <a:gd name="T27" fmla="*/ 96 h 146"/>
              <a:gd name="T28" fmla="*/ 133 w 145"/>
              <a:gd name="T29" fmla="*/ 73 h 146"/>
              <a:gd name="T30" fmla="*/ 128 w 145"/>
              <a:gd name="T31" fmla="*/ 49 h 146"/>
              <a:gd name="T32" fmla="*/ 115 w 145"/>
              <a:gd name="T33" fmla="*/ 30 h 146"/>
              <a:gd name="T34" fmla="*/ 96 w 145"/>
              <a:gd name="T35" fmla="*/ 17 h 146"/>
              <a:gd name="T36" fmla="*/ 72 w 145"/>
              <a:gd name="T37" fmla="*/ 12 h 146"/>
              <a:gd name="T38" fmla="*/ 49 w 145"/>
              <a:gd name="T39" fmla="*/ 17 h 146"/>
              <a:gd name="T40" fmla="*/ 29 w 145"/>
              <a:gd name="T41" fmla="*/ 30 h 146"/>
              <a:gd name="T42" fmla="*/ 16 w 145"/>
              <a:gd name="T43" fmla="*/ 49 h 146"/>
              <a:gd name="T44" fmla="*/ 12 w 145"/>
              <a:gd name="T45" fmla="*/ 73 h 146"/>
              <a:gd name="T46" fmla="*/ 16 w 145"/>
              <a:gd name="T47" fmla="*/ 96 h 146"/>
              <a:gd name="T48" fmla="*/ 29 w 145"/>
              <a:gd name="T49" fmla="*/ 116 h 146"/>
              <a:gd name="T50" fmla="*/ 49 w 145"/>
              <a:gd name="T51" fmla="*/ 129 h 146"/>
              <a:gd name="T52" fmla="*/ 72 w 145"/>
              <a:gd name="T53" fmla="*/ 133 h 146"/>
              <a:gd name="T54" fmla="*/ 96 w 145"/>
              <a:gd name="T55" fmla="*/ 129 h 146"/>
              <a:gd name="T56" fmla="*/ 115 w 145"/>
              <a:gd name="T57" fmla="*/ 116 h 146"/>
              <a:gd name="T58" fmla="*/ 128 w 145"/>
              <a:gd name="T59" fmla="*/ 96 h 146"/>
              <a:gd name="T60" fmla="*/ 106 w 145"/>
              <a:gd name="T61" fmla="*/ 39 h 146"/>
              <a:gd name="T62" fmla="*/ 121 w 145"/>
              <a:gd name="T63" fmla="*/ 73 h 146"/>
              <a:gd name="T64" fmla="*/ 106 w 145"/>
              <a:gd name="T65" fmla="*/ 107 h 146"/>
              <a:gd name="T66" fmla="*/ 72 w 145"/>
              <a:gd name="T67" fmla="*/ 121 h 146"/>
              <a:gd name="T68" fmla="*/ 38 w 145"/>
              <a:gd name="T69" fmla="*/ 107 h 146"/>
              <a:gd name="T70" fmla="*/ 24 w 145"/>
              <a:gd name="T71" fmla="*/ 73 h 146"/>
              <a:gd name="T72" fmla="*/ 38 w 145"/>
              <a:gd name="T73" fmla="*/ 39 h 146"/>
              <a:gd name="T74" fmla="*/ 72 w 145"/>
              <a:gd name="T75" fmla="*/ 25 h 146"/>
              <a:gd name="T76" fmla="*/ 106 w 145"/>
              <a:gd name="T77" fmla="*/ 39 h 146"/>
              <a:gd name="T78" fmla="*/ 98 w 145"/>
              <a:gd name="T79" fmla="*/ 99 h 146"/>
              <a:gd name="T80" fmla="*/ 108 w 145"/>
              <a:gd name="T81" fmla="*/ 73 h 146"/>
              <a:gd name="T82" fmla="*/ 98 w 145"/>
              <a:gd name="T83" fmla="*/ 47 h 146"/>
              <a:gd name="T84" fmla="*/ 72 w 145"/>
              <a:gd name="T85" fmla="*/ 37 h 146"/>
              <a:gd name="T86" fmla="*/ 46 w 145"/>
              <a:gd name="T87" fmla="*/ 47 h 146"/>
              <a:gd name="T88" fmla="*/ 36 w 145"/>
              <a:gd name="T89" fmla="*/ 73 h 146"/>
              <a:gd name="T90" fmla="*/ 46 w 145"/>
              <a:gd name="T91" fmla="*/ 99 h 146"/>
              <a:gd name="T92" fmla="*/ 72 w 145"/>
              <a:gd name="T93" fmla="*/ 109 h 146"/>
              <a:gd name="T94" fmla="*/ 98 w 145"/>
              <a:gd name="T95" fmla="*/ 99 h 146"/>
              <a:gd name="T96" fmla="*/ 89 w 145"/>
              <a:gd name="T97" fmla="*/ 56 h 146"/>
              <a:gd name="T98" fmla="*/ 96 w 145"/>
              <a:gd name="T99" fmla="*/ 73 h 146"/>
              <a:gd name="T100" fmla="*/ 89 w 145"/>
              <a:gd name="T101" fmla="*/ 90 h 146"/>
              <a:gd name="T102" fmla="*/ 72 w 145"/>
              <a:gd name="T103" fmla="*/ 97 h 146"/>
              <a:gd name="T104" fmla="*/ 55 w 145"/>
              <a:gd name="T105" fmla="*/ 90 h 146"/>
              <a:gd name="T106" fmla="*/ 48 w 145"/>
              <a:gd name="T107" fmla="*/ 73 h 146"/>
              <a:gd name="T108" fmla="*/ 55 w 145"/>
              <a:gd name="T109" fmla="*/ 56 h 146"/>
              <a:gd name="T110" fmla="*/ 72 w 145"/>
              <a:gd name="T111" fmla="*/ 49 h 146"/>
              <a:gd name="T112" fmla="*/ 89 w 145"/>
              <a:gd name="T113" fmla="*/ 5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46">
                <a:moveTo>
                  <a:pt x="135" y="36"/>
                </a:moveTo>
                <a:cubicBezTo>
                  <a:pt x="141" y="48"/>
                  <a:pt x="145" y="60"/>
                  <a:pt x="145" y="73"/>
                </a:cubicBezTo>
                <a:cubicBezTo>
                  <a:pt x="145" y="86"/>
                  <a:pt x="141" y="98"/>
                  <a:pt x="135" y="109"/>
                </a:cubicBezTo>
                <a:cubicBezTo>
                  <a:pt x="128" y="120"/>
                  <a:pt x="120" y="129"/>
                  <a:pt x="109" y="136"/>
                </a:cubicBezTo>
                <a:cubicBezTo>
                  <a:pt x="97" y="142"/>
                  <a:pt x="85" y="146"/>
                  <a:pt x="72" y="146"/>
                </a:cubicBezTo>
                <a:cubicBezTo>
                  <a:pt x="59" y="146"/>
                  <a:pt x="47" y="142"/>
                  <a:pt x="36" y="136"/>
                </a:cubicBezTo>
                <a:cubicBezTo>
                  <a:pt x="25" y="129"/>
                  <a:pt x="16" y="120"/>
                  <a:pt x="9" y="109"/>
                </a:cubicBezTo>
                <a:cubicBezTo>
                  <a:pt x="3" y="98"/>
                  <a:pt x="0" y="86"/>
                  <a:pt x="0" y="73"/>
                </a:cubicBezTo>
                <a:cubicBezTo>
                  <a:pt x="0" y="60"/>
                  <a:pt x="3" y="48"/>
                  <a:pt x="9" y="36"/>
                </a:cubicBezTo>
                <a:cubicBezTo>
                  <a:pt x="16" y="25"/>
                  <a:pt x="25" y="17"/>
                  <a:pt x="36" y="10"/>
                </a:cubicBezTo>
                <a:cubicBezTo>
                  <a:pt x="47" y="4"/>
                  <a:pt x="59" y="0"/>
                  <a:pt x="72" y="0"/>
                </a:cubicBezTo>
                <a:cubicBezTo>
                  <a:pt x="85" y="0"/>
                  <a:pt x="97" y="4"/>
                  <a:pt x="109" y="10"/>
                </a:cubicBezTo>
                <a:cubicBezTo>
                  <a:pt x="120" y="17"/>
                  <a:pt x="128" y="25"/>
                  <a:pt x="135" y="36"/>
                </a:cubicBezTo>
                <a:close/>
                <a:moveTo>
                  <a:pt x="128" y="96"/>
                </a:moveTo>
                <a:cubicBezTo>
                  <a:pt x="131" y="89"/>
                  <a:pt x="133" y="81"/>
                  <a:pt x="133" y="73"/>
                </a:cubicBezTo>
                <a:cubicBezTo>
                  <a:pt x="133" y="65"/>
                  <a:pt x="131" y="57"/>
                  <a:pt x="128" y="49"/>
                </a:cubicBezTo>
                <a:cubicBezTo>
                  <a:pt x="125" y="42"/>
                  <a:pt x="120" y="36"/>
                  <a:pt x="115" y="30"/>
                </a:cubicBezTo>
                <a:cubicBezTo>
                  <a:pt x="110" y="25"/>
                  <a:pt x="103" y="20"/>
                  <a:pt x="96" y="17"/>
                </a:cubicBezTo>
                <a:cubicBezTo>
                  <a:pt x="88" y="14"/>
                  <a:pt x="80" y="12"/>
                  <a:pt x="72" y="12"/>
                </a:cubicBezTo>
                <a:cubicBezTo>
                  <a:pt x="64" y="12"/>
                  <a:pt x="56" y="14"/>
                  <a:pt x="49" y="17"/>
                </a:cubicBezTo>
                <a:cubicBezTo>
                  <a:pt x="41" y="20"/>
                  <a:pt x="35" y="25"/>
                  <a:pt x="29" y="30"/>
                </a:cubicBezTo>
                <a:cubicBezTo>
                  <a:pt x="24" y="36"/>
                  <a:pt x="20" y="42"/>
                  <a:pt x="16" y="49"/>
                </a:cubicBezTo>
                <a:cubicBezTo>
                  <a:pt x="13" y="57"/>
                  <a:pt x="12" y="65"/>
                  <a:pt x="12" y="73"/>
                </a:cubicBezTo>
                <a:cubicBezTo>
                  <a:pt x="12" y="81"/>
                  <a:pt x="13" y="89"/>
                  <a:pt x="16" y="96"/>
                </a:cubicBezTo>
                <a:cubicBezTo>
                  <a:pt x="20" y="104"/>
                  <a:pt x="24" y="110"/>
                  <a:pt x="29" y="116"/>
                </a:cubicBezTo>
                <a:cubicBezTo>
                  <a:pt x="35" y="121"/>
                  <a:pt x="41" y="125"/>
                  <a:pt x="49" y="129"/>
                </a:cubicBezTo>
                <a:cubicBezTo>
                  <a:pt x="56" y="132"/>
                  <a:pt x="64" y="133"/>
                  <a:pt x="72" y="133"/>
                </a:cubicBezTo>
                <a:cubicBezTo>
                  <a:pt x="80" y="133"/>
                  <a:pt x="88" y="132"/>
                  <a:pt x="96" y="129"/>
                </a:cubicBezTo>
                <a:cubicBezTo>
                  <a:pt x="103" y="125"/>
                  <a:pt x="110" y="121"/>
                  <a:pt x="115" y="116"/>
                </a:cubicBezTo>
                <a:cubicBezTo>
                  <a:pt x="120" y="110"/>
                  <a:pt x="125" y="104"/>
                  <a:pt x="128" y="96"/>
                </a:cubicBezTo>
                <a:close/>
                <a:moveTo>
                  <a:pt x="106" y="39"/>
                </a:moveTo>
                <a:cubicBezTo>
                  <a:pt x="116" y="48"/>
                  <a:pt x="121" y="60"/>
                  <a:pt x="121" y="73"/>
                </a:cubicBezTo>
                <a:cubicBezTo>
                  <a:pt x="121" y="86"/>
                  <a:pt x="116" y="98"/>
                  <a:pt x="106" y="107"/>
                </a:cubicBezTo>
                <a:cubicBezTo>
                  <a:pt x="97" y="117"/>
                  <a:pt x="85" y="121"/>
                  <a:pt x="72" y="121"/>
                </a:cubicBezTo>
                <a:cubicBezTo>
                  <a:pt x="59" y="121"/>
                  <a:pt x="47" y="117"/>
                  <a:pt x="38" y="107"/>
                </a:cubicBezTo>
                <a:cubicBezTo>
                  <a:pt x="28" y="98"/>
                  <a:pt x="24" y="86"/>
                  <a:pt x="24" y="73"/>
                </a:cubicBezTo>
                <a:cubicBezTo>
                  <a:pt x="24" y="60"/>
                  <a:pt x="28" y="48"/>
                  <a:pt x="38" y="39"/>
                </a:cubicBezTo>
                <a:cubicBezTo>
                  <a:pt x="47" y="29"/>
                  <a:pt x="59" y="25"/>
                  <a:pt x="72" y="25"/>
                </a:cubicBezTo>
                <a:cubicBezTo>
                  <a:pt x="85" y="25"/>
                  <a:pt x="97" y="29"/>
                  <a:pt x="106" y="39"/>
                </a:cubicBezTo>
                <a:close/>
                <a:moveTo>
                  <a:pt x="98" y="99"/>
                </a:moveTo>
                <a:cubicBezTo>
                  <a:pt x="105" y="91"/>
                  <a:pt x="108" y="83"/>
                  <a:pt x="108" y="73"/>
                </a:cubicBezTo>
                <a:cubicBezTo>
                  <a:pt x="108" y="63"/>
                  <a:pt x="105" y="54"/>
                  <a:pt x="98" y="47"/>
                </a:cubicBezTo>
                <a:cubicBezTo>
                  <a:pt x="91" y="40"/>
                  <a:pt x="82" y="37"/>
                  <a:pt x="72" y="37"/>
                </a:cubicBezTo>
                <a:cubicBezTo>
                  <a:pt x="62" y="37"/>
                  <a:pt x="54" y="40"/>
                  <a:pt x="46" y="47"/>
                </a:cubicBezTo>
                <a:cubicBezTo>
                  <a:pt x="39" y="54"/>
                  <a:pt x="36" y="63"/>
                  <a:pt x="36" y="73"/>
                </a:cubicBezTo>
                <a:cubicBezTo>
                  <a:pt x="36" y="83"/>
                  <a:pt x="39" y="91"/>
                  <a:pt x="46" y="99"/>
                </a:cubicBezTo>
                <a:cubicBezTo>
                  <a:pt x="54" y="106"/>
                  <a:pt x="62" y="109"/>
                  <a:pt x="72" y="109"/>
                </a:cubicBezTo>
                <a:cubicBezTo>
                  <a:pt x="82" y="109"/>
                  <a:pt x="91" y="106"/>
                  <a:pt x="98" y="99"/>
                </a:cubicBezTo>
                <a:close/>
                <a:moveTo>
                  <a:pt x="89" y="56"/>
                </a:moveTo>
                <a:cubicBezTo>
                  <a:pt x="94" y="61"/>
                  <a:pt x="96" y="66"/>
                  <a:pt x="96" y="73"/>
                </a:cubicBezTo>
                <a:cubicBezTo>
                  <a:pt x="96" y="80"/>
                  <a:pt x="94" y="85"/>
                  <a:pt x="89" y="90"/>
                </a:cubicBezTo>
                <a:cubicBezTo>
                  <a:pt x="85" y="95"/>
                  <a:pt x="79" y="97"/>
                  <a:pt x="72" y="97"/>
                </a:cubicBezTo>
                <a:cubicBezTo>
                  <a:pt x="65" y="97"/>
                  <a:pt x="60" y="95"/>
                  <a:pt x="55" y="90"/>
                </a:cubicBezTo>
                <a:cubicBezTo>
                  <a:pt x="50" y="85"/>
                  <a:pt x="48" y="80"/>
                  <a:pt x="48" y="73"/>
                </a:cubicBezTo>
                <a:cubicBezTo>
                  <a:pt x="48" y="66"/>
                  <a:pt x="50" y="61"/>
                  <a:pt x="55" y="56"/>
                </a:cubicBezTo>
                <a:cubicBezTo>
                  <a:pt x="60" y="51"/>
                  <a:pt x="65" y="49"/>
                  <a:pt x="72" y="49"/>
                </a:cubicBezTo>
                <a:cubicBezTo>
                  <a:pt x="79" y="49"/>
                  <a:pt x="85" y="51"/>
                  <a:pt x="89" y="5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
        <p:nvSpPr>
          <p:cNvPr id="386" name="Freeform 387"/>
          <p:cNvSpPr>
            <a:spLocks noEditPoints="1"/>
          </p:cNvSpPr>
          <p:nvPr/>
        </p:nvSpPr>
        <p:spPr bwMode="auto">
          <a:xfrm>
            <a:off x="10277607" y="5774781"/>
            <a:ext cx="266393" cy="235176"/>
          </a:xfrm>
          <a:custGeom>
            <a:avLst/>
            <a:gdLst>
              <a:gd name="T0" fmla="*/ 188 w 194"/>
              <a:gd name="T1" fmla="*/ 91 h 170"/>
              <a:gd name="T2" fmla="*/ 194 w 194"/>
              <a:gd name="T3" fmla="*/ 142 h 170"/>
              <a:gd name="T4" fmla="*/ 191 w 194"/>
              <a:gd name="T5" fmla="*/ 145 h 170"/>
              <a:gd name="T6" fmla="*/ 182 w 194"/>
              <a:gd name="T7" fmla="*/ 151 h 170"/>
              <a:gd name="T8" fmla="*/ 164 w 194"/>
              <a:gd name="T9" fmla="*/ 170 h 170"/>
              <a:gd name="T10" fmla="*/ 146 w 194"/>
              <a:gd name="T11" fmla="*/ 151 h 170"/>
              <a:gd name="T12" fmla="*/ 49 w 194"/>
              <a:gd name="T13" fmla="*/ 145 h 170"/>
              <a:gd name="T14" fmla="*/ 44 w 194"/>
              <a:gd name="T15" fmla="*/ 164 h 170"/>
              <a:gd name="T16" fmla="*/ 18 w 194"/>
              <a:gd name="T17" fmla="*/ 164 h 170"/>
              <a:gd name="T18" fmla="*/ 13 w 194"/>
              <a:gd name="T19" fmla="*/ 145 h 170"/>
              <a:gd name="T20" fmla="*/ 1 w 194"/>
              <a:gd name="T21" fmla="*/ 145 h 170"/>
              <a:gd name="T22" fmla="*/ 0 w 194"/>
              <a:gd name="T23" fmla="*/ 106 h 170"/>
              <a:gd name="T24" fmla="*/ 22 w 194"/>
              <a:gd name="T25" fmla="*/ 85 h 170"/>
              <a:gd name="T26" fmla="*/ 34 w 194"/>
              <a:gd name="T27" fmla="*/ 45 h 170"/>
              <a:gd name="T28" fmla="*/ 61 w 194"/>
              <a:gd name="T29" fmla="*/ 24 h 170"/>
              <a:gd name="T30" fmla="*/ 73 w 194"/>
              <a:gd name="T31" fmla="*/ 3 h 170"/>
              <a:gd name="T32" fmla="*/ 76 w 194"/>
              <a:gd name="T33" fmla="*/ 0 h 170"/>
              <a:gd name="T34" fmla="*/ 121 w 194"/>
              <a:gd name="T35" fmla="*/ 1 h 170"/>
              <a:gd name="T36" fmla="*/ 121 w 194"/>
              <a:gd name="T37" fmla="*/ 24 h 170"/>
              <a:gd name="T38" fmla="*/ 150 w 194"/>
              <a:gd name="T39" fmla="*/ 30 h 170"/>
              <a:gd name="T40" fmla="*/ 170 w 194"/>
              <a:gd name="T41" fmla="*/ 85 h 170"/>
              <a:gd name="T42" fmla="*/ 20 w 194"/>
              <a:gd name="T43" fmla="*/ 126 h 170"/>
              <a:gd name="T44" fmla="*/ 41 w 194"/>
              <a:gd name="T45" fmla="*/ 126 h 170"/>
              <a:gd name="T46" fmla="*/ 41 w 194"/>
              <a:gd name="T47" fmla="*/ 104 h 170"/>
              <a:gd name="T48" fmla="*/ 20 w 194"/>
              <a:gd name="T49" fmla="*/ 104 h 170"/>
              <a:gd name="T50" fmla="*/ 20 w 194"/>
              <a:gd name="T51" fmla="*/ 126 h 170"/>
              <a:gd name="T52" fmla="*/ 145 w 194"/>
              <a:gd name="T53" fmla="*/ 85 h 170"/>
              <a:gd name="T54" fmla="*/ 136 w 194"/>
              <a:gd name="T55" fmla="*/ 50 h 170"/>
              <a:gd name="T56" fmla="*/ 61 w 194"/>
              <a:gd name="T57" fmla="*/ 49 h 170"/>
              <a:gd name="T58" fmla="*/ 58 w 194"/>
              <a:gd name="T59" fmla="*/ 51 h 170"/>
              <a:gd name="T60" fmla="*/ 153 w 194"/>
              <a:gd name="T61" fmla="*/ 126 h 170"/>
              <a:gd name="T62" fmla="*/ 175 w 194"/>
              <a:gd name="T63" fmla="*/ 126 h 170"/>
              <a:gd name="T64" fmla="*/ 175 w 194"/>
              <a:gd name="T65" fmla="*/ 104 h 170"/>
              <a:gd name="T66" fmla="*/ 153 w 194"/>
              <a:gd name="T67" fmla="*/ 104 h 170"/>
              <a:gd name="T68" fmla="*/ 153 w 194"/>
              <a:gd name="T69" fmla="*/ 12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70">
                <a:moveTo>
                  <a:pt x="173" y="85"/>
                </a:moveTo>
                <a:cubicBezTo>
                  <a:pt x="179" y="85"/>
                  <a:pt x="184" y="87"/>
                  <a:pt x="188" y="91"/>
                </a:cubicBezTo>
                <a:cubicBezTo>
                  <a:pt x="192" y="95"/>
                  <a:pt x="194" y="100"/>
                  <a:pt x="194" y="106"/>
                </a:cubicBezTo>
                <a:cubicBezTo>
                  <a:pt x="194" y="142"/>
                  <a:pt x="194" y="142"/>
                  <a:pt x="194" y="142"/>
                </a:cubicBezTo>
                <a:cubicBezTo>
                  <a:pt x="194" y="143"/>
                  <a:pt x="194" y="144"/>
                  <a:pt x="193" y="145"/>
                </a:cubicBezTo>
                <a:cubicBezTo>
                  <a:pt x="193" y="145"/>
                  <a:pt x="192" y="145"/>
                  <a:pt x="191" y="145"/>
                </a:cubicBezTo>
                <a:cubicBezTo>
                  <a:pt x="182" y="145"/>
                  <a:pt x="182" y="145"/>
                  <a:pt x="182" y="145"/>
                </a:cubicBezTo>
                <a:cubicBezTo>
                  <a:pt x="182" y="151"/>
                  <a:pt x="182" y="151"/>
                  <a:pt x="182" y="151"/>
                </a:cubicBezTo>
                <a:cubicBezTo>
                  <a:pt x="182" y="157"/>
                  <a:pt x="180" y="161"/>
                  <a:pt x="177" y="164"/>
                </a:cubicBezTo>
                <a:cubicBezTo>
                  <a:pt x="173" y="168"/>
                  <a:pt x="169" y="170"/>
                  <a:pt x="164" y="170"/>
                </a:cubicBezTo>
                <a:cubicBezTo>
                  <a:pt x="159" y="170"/>
                  <a:pt x="154" y="168"/>
                  <a:pt x="151" y="164"/>
                </a:cubicBezTo>
                <a:cubicBezTo>
                  <a:pt x="147" y="161"/>
                  <a:pt x="146" y="157"/>
                  <a:pt x="146" y="151"/>
                </a:cubicBezTo>
                <a:cubicBezTo>
                  <a:pt x="146" y="145"/>
                  <a:pt x="146" y="145"/>
                  <a:pt x="146" y="145"/>
                </a:cubicBezTo>
                <a:cubicBezTo>
                  <a:pt x="49" y="145"/>
                  <a:pt x="49" y="145"/>
                  <a:pt x="49" y="145"/>
                </a:cubicBezTo>
                <a:cubicBezTo>
                  <a:pt x="49" y="151"/>
                  <a:pt x="49" y="151"/>
                  <a:pt x="49" y="151"/>
                </a:cubicBezTo>
                <a:cubicBezTo>
                  <a:pt x="49" y="157"/>
                  <a:pt x="47" y="161"/>
                  <a:pt x="44" y="164"/>
                </a:cubicBezTo>
                <a:cubicBezTo>
                  <a:pt x="40" y="168"/>
                  <a:pt x="36" y="170"/>
                  <a:pt x="31" y="170"/>
                </a:cubicBezTo>
                <a:cubicBezTo>
                  <a:pt x="26" y="170"/>
                  <a:pt x="21" y="168"/>
                  <a:pt x="18" y="164"/>
                </a:cubicBezTo>
                <a:cubicBezTo>
                  <a:pt x="14" y="161"/>
                  <a:pt x="13" y="157"/>
                  <a:pt x="13" y="151"/>
                </a:cubicBezTo>
                <a:cubicBezTo>
                  <a:pt x="13" y="145"/>
                  <a:pt x="13" y="145"/>
                  <a:pt x="13" y="145"/>
                </a:cubicBezTo>
                <a:cubicBezTo>
                  <a:pt x="3" y="145"/>
                  <a:pt x="3" y="145"/>
                  <a:pt x="3" y="145"/>
                </a:cubicBezTo>
                <a:cubicBezTo>
                  <a:pt x="3" y="145"/>
                  <a:pt x="2" y="145"/>
                  <a:pt x="1" y="145"/>
                </a:cubicBezTo>
                <a:cubicBezTo>
                  <a:pt x="1" y="144"/>
                  <a:pt x="0" y="143"/>
                  <a:pt x="0" y="142"/>
                </a:cubicBezTo>
                <a:cubicBezTo>
                  <a:pt x="0" y="106"/>
                  <a:pt x="0" y="106"/>
                  <a:pt x="0" y="106"/>
                </a:cubicBezTo>
                <a:cubicBezTo>
                  <a:pt x="0" y="100"/>
                  <a:pt x="3" y="95"/>
                  <a:pt x="7" y="91"/>
                </a:cubicBezTo>
                <a:cubicBezTo>
                  <a:pt x="11" y="87"/>
                  <a:pt x="16" y="85"/>
                  <a:pt x="22" y="85"/>
                </a:cubicBezTo>
                <a:cubicBezTo>
                  <a:pt x="24" y="85"/>
                  <a:pt x="24" y="85"/>
                  <a:pt x="24" y="85"/>
                </a:cubicBezTo>
                <a:cubicBezTo>
                  <a:pt x="34" y="45"/>
                  <a:pt x="34" y="45"/>
                  <a:pt x="34" y="45"/>
                </a:cubicBezTo>
                <a:cubicBezTo>
                  <a:pt x="36" y="39"/>
                  <a:pt x="39" y="34"/>
                  <a:pt x="44" y="30"/>
                </a:cubicBezTo>
                <a:cubicBezTo>
                  <a:pt x="49" y="26"/>
                  <a:pt x="55" y="24"/>
                  <a:pt x="61" y="24"/>
                </a:cubicBezTo>
                <a:cubicBezTo>
                  <a:pt x="73" y="24"/>
                  <a:pt x="73" y="24"/>
                  <a:pt x="73" y="24"/>
                </a:cubicBezTo>
                <a:cubicBezTo>
                  <a:pt x="73" y="3"/>
                  <a:pt x="73" y="3"/>
                  <a:pt x="73" y="3"/>
                </a:cubicBezTo>
                <a:cubicBezTo>
                  <a:pt x="73" y="2"/>
                  <a:pt x="73" y="2"/>
                  <a:pt x="74" y="1"/>
                </a:cubicBezTo>
                <a:cubicBezTo>
                  <a:pt x="74" y="0"/>
                  <a:pt x="75" y="0"/>
                  <a:pt x="76" y="0"/>
                </a:cubicBezTo>
                <a:cubicBezTo>
                  <a:pt x="118" y="0"/>
                  <a:pt x="118" y="0"/>
                  <a:pt x="118" y="0"/>
                </a:cubicBezTo>
                <a:cubicBezTo>
                  <a:pt x="119" y="0"/>
                  <a:pt x="120" y="0"/>
                  <a:pt x="121" y="1"/>
                </a:cubicBezTo>
                <a:cubicBezTo>
                  <a:pt x="121" y="2"/>
                  <a:pt x="121" y="2"/>
                  <a:pt x="121" y="3"/>
                </a:cubicBezTo>
                <a:cubicBezTo>
                  <a:pt x="121" y="24"/>
                  <a:pt x="121" y="24"/>
                  <a:pt x="121" y="24"/>
                </a:cubicBezTo>
                <a:cubicBezTo>
                  <a:pt x="134" y="24"/>
                  <a:pt x="134" y="24"/>
                  <a:pt x="134" y="24"/>
                </a:cubicBezTo>
                <a:cubicBezTo>
                  <a:pt x="140" y="24"/>
                  <a:pt x="145" y="26"/>
                  <a:pt x="150" y="30"/>
                </a:cubicBezTo>
                <a:cubicBezTo>
                  <a:pt x="156" y="34"/>
                  <a:pt x="159" y="39"/>
                  <a:pt x="160" y="45"/>
                </a:cubicBezTo>
                <a:cubicBezTo>
                  <a:pt x="170" y="85"/>
                  <a:pt x="170" y="85"/>
                  <a:pt x="170" y="85"/>
                </a:cubicBezTo>
                <a:lnTo>
                  <a:pt x="173" y="85"/>
                </a:lnTo>
                <a:close/>
                <a:moveTo>
                  <a:pt x="20" y="126"/>
                </a:moveTo>
                <a:cubicBezTo>
                  <a:pt x="23" y="129"/>
                  <a:pt x="27" y="130"/>
                  <a:pt x="31" y="130"/>
                </a:cubicBezTo>
                <a:cubicBezTo>
                  <a:pt x="35" y="130"/>
                  <a:pt x="38" y="129"/>
                  <a:pt x="41" y="126"/>
                </a:cubicBezTo>
                <a:cubicBezTo>
                  <a:pt x="44" y="123"/>
                  <a:pt x="46" y="119"/>
                  <a:pt x="46" y="115"/>
                </a:cubicBezTo>
                <a:cubicBezTo>
                  <a:pt x="46" y="111"/>
                  <a:pt x="44" y="107"/>
                  <a:pt x="41" y="104"/>
                </a:cubicBezTo>
                <a:cubicBezTo>
                  <a:pt x="38" y="102"/>
                  <a:pt x="35" y="100"/>
                  <a:pt x="31" y="100"/>
                </a:cubicBezTo>
                <a:cubicBezTo>
                  <a:pt x="27" y="100"/>
                  <a:pt x="23" y="102"/>
                  <a:pt x="20" y="104"/>
                </a:cubicBezTo>
                <a:cubicBezTo>
                  <a:pt x="17" y="107"/>
                  <a:pt x="16" y="111"/>
                  <a:pt x="16" y="115"/>
                </a:cubicBezTo>
                <a:cubicBezTo>
                  <a:pt x="16" y="119"/>
                  <a:pt x="17" y="123"/>
                  <a:pt x="20" y="126"/>
                </a:cubicBezTo>
                <a:close/>
                <a:moveTo>
                  <a:pt x="49" y="85"/>
                </a:moveTo>
                <a:cubicBezTo>
                  <a:pt x="145" y="85"/>
                  <a:pt x="145" y="85"/>
                  <a:pt x="145" y="85"/>
                </a:cubicBezTo>
                <a:cubicBezTo>
                  <a:pt x="137" y="51"/>
                  <a:pt x="137" y="51"/>
                  <a:pt x="137" y="51"/>
                </a:cubicBezTo>
                <a:cubicBezTo>
                  <a:pt x="137" y="51"/>
                  <a:pt x="136" y="50"/>
                  <a:pt x="136" y="50"/>
                </a:cubicBezTo>
                <a:cubicBezTo>
                  <a:pt x="135" y="49"/>
                  <a:pt x="134" y="49"/>
                  <a:pt x="134" y="49"/>
                </a:cubicBezTo>
                <a:cubicBezTo>
                  <a:pt x="61" y="49"/>
                  <a:pt x="61" y="49"/>
                  <a:pt x="61" y="49"/>
                </a:cubicBezTo>
                <a:cubicBezTo>
                  <a:pt x="60" y="49"/>
                  <a:pt x="60" y="49"/>
                  <a:pt x="59" y="50"/>
                </a:cubicBezTo>
                <a:cubicBezTo>
                  <a:pt x="58" y="50"/>
                  <a:pt x="58" y="51"/>
                  <a:pt x="58" y="51"/>
                </a:cubicBezTo>
                <a:lnTo>
                  <a:pt x="49" y="85"/>
                </a:lnTo>
                <a:close/>
                <a:moveTo>
                  <a:pt x="153" y="126"/>
                </a:moveTo>
                <a:cubicBezTo>
                  <a:pt x="156" y="129"/>
                  <a:pt x="160" y="130"/>
                  <a:pt x="164" y="130"/>
                </a:cubicBezTo>
                <a:cubicBezTo>
                  <a:pt x="168" y="130"/>
                  <a:pt x="172" y="129"/>
                  <a:pt x="175" y="126"/>
                </a:cubicBezTo>
                <a:cubicBezTo>
                  <a:pt x="177" y="123"/>
                  <a:pt x="179" y="119"/>
                  <a:pt x="179" y="115"/>
                </a:cubicBezTo>
                <a:cubicBezTo>
                  <a:pt x="179" y="111"/>
                  <a:pt x="177" y="107"/>
                  <a:pt x="175" y="104"/>
                </a:cubicBezTo>
                <a:cubicBezTo>
                  <a:pt x="172" y="102"/>
                  <a:pt x="168" y="100"/>
                  <a:pt x="164" y="100"/>
                </a:cubicBezTo>
                <a:cubicBezTo>
                  <a:pt x="160" y="100"/>
                  <a:pt x="156" y="102"/>
                  <a:pt x="153" y="104"/>
                </a:cubicBezTo>
                <a:cubicBezTo>
                  <a:pt x="150" y="107"/>
                  <a:pt x="149" y="111"/>
                  <a:pt x="149" y="115"/>
                </a:cubicBezTo>
                <a:cubicBezTo>
                  <a:pt x="149" y="119"/>
                  <a:pt x="150" y="123"/>
                  <a:pt x="153" y="126"/>
                </a:cubicBezTo>
                <a:close/>
              </a:path>
            </a:pathLst>
          </a:custGeom>
          <a:solidFill>
            <a:schemeClr val="tx1">
              <a:lumMod val="65000"/>
              <a:lumOff val="35000"/>
            </a:schemeClr>
          </a:solidFill>
          <a:ln>
            <a:noFill/>
          </a:ln>
          <a:extLst/>
        </p:spPr>
        <p:txBody>
          <a:bodyPr vert="horz" wrap="square" lIns="121888" tIns="60944" rIns="121888" bIns="60944" numCol="1" anchor="t" anchorCtr="0" compatLnSpc="1">
            <a:prstTxWarp prst="textNoShape">
              <a:avLst/>
            </a:prstTxWarp>
          </a:bodyPr>
          <a:lstStyle/>
          <a:p>
            <a:endParaRPr lang="en-US" sz="3066"/>
          </a:p>
        </p:txBody>
      </p:sp>
    </p:spTree>
    <p:extLst>
      <p:ext uri="{BB962C8B-B14F-4D97-AF65-F5344CB8AC3E}">
        <p14:creationId xmlns:p14="http://schemas.microsoft.com/office/powerpoint/2010/main" val="3278708563"/>
      </p:ext>
    </p:extLst>
  </p:cSld>
  <p:clrMapOvr>
    <a:masterClrMapping/>
  </p:clrMapOvr>
  <p:transition spd="slow" advClick="0" advTm="3000">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28975" y="2186841"/>
            <a:ext cx="10332991" cy="2983723"/>
            <a:chOff x="696913" y="1639888"/>
            <a:chExt cx="7751762" cy="2238375"/>
          </a:xfrm>
          <a:solidFill>
            <a:schemeClr val="tx1">
              <a:lumMod val="65000"/>
              <a:lumOff val="35000"/>
            </a:schemeClr>
          </a:solidFill>
        </p:grpSpPr>
        <p:sp>
          <p:nvSpPr>
            <p:cNvPr id="5" name="Freeform 5"/>
            <p:cNvSpPr>
              <a:spLocks noEditPoints="1"/>
            </p:cNvSpPr>
            <p:nvPr/>
          </p:nvSpPr>
          <p:spPr bwMode="auto">
            <a:xfrm>
              <a:off x="703263" y="1690688"/>
              <a:ext cx="217488" cy="163513"/>
            </a:xfrm>
            <a:custGeom>
              <a:avLst/>
              <a:gdLst>
                <a:gd name="T0" fmla="*/ 0 w 208"/>
                <a:gd name="T1" fmla="*/ 52 h 156"/>
                <a:gd name="T2" fmla="*/ 6 w 208"/>
                <a:gd name="T3" fmla="*/ 37 h 156"/>
                <a:gd name="T4" fmla="*/ 21 w 208"/>
                <a:gd name="T5" fmla="*/ 31 h 156"/>
                <a:gd name="T6" fmla="*/ 62 w 208"/>
                <a:gd name="T7" fmla="*/ 31 h 156"/>
                <a:gd name="T8" fmla="*/ 73 w 208"/>
                <a:gd name="T9" fmla="*/ 10 h 156"/>
                <a:gd name="T10" fmla="*/ 76 w 208"/>
                <a:gd name="T11" fmla="*/ 5 h 156"/>
                <a:gd name="T12" fmla="*/ 79 w 208"/>
                <a:gd name="T13" fmla="*/ 1 h 156"/>
                <a:gd name="T14" fmla="*/ 83 w 208"/>
                <a:gd name="T15" fmla="*/ 0 h 156"/>
                <a:gd name="T16" fmla="*/ 125 w 208"/>
                <a:gd name="T17" fmla="*/ 0 h 156"/>
                <a:gd name="T18" fmla="*/ 128 w 208"/>
                <a:gd name="T19" fmla="*/ 0 h 156"/>
                <a:gd name="T20" fmla="*/ 131 w 208"/>
                <a:gd name="T21" fmla="*/ 3 h 156"/>
                <a:gd name="T22" fmla="*/ 133 w 208"/>
                <a:gd name="T23" fmla="*/ 6 h 156"/>
                <a:gd name="T24" fmla="*/ 135 w 208"/>
                <a:gd name="T25" fmla="*/ 10 h 156"/>
                <a:gd name="T26" fmla="*/ 146 w 208"/>
                <a:gd name="T27" fmla="*/ 31 h 156"/>
                <a:gd name="T28" fmla="*/ 187 w 208"/>
                <a:gd name="T29" fmla="*/ 31 h 156"/>
                <a:gd name="T30" fmla="*/ 202 w 208"/>
                <a:gd name="T31" fmla="*/ 37 h 156"/>
                <a:gd name="T32" fmla="*/ 208 w 208"/>
                <a:gd name="T33" fmla="*/ 52 h 156"/>
                <a:gd name="T34" fmla="*/ 208 w 208"/>
                <a:gd name="T35" fmla="*/ 135 h 156"/>
                <a:gd name="T36" fmla="*/ 202 w 208"/>
                <a:gd name="T37" fmla="*/ 150 h 156"/>
                <a:gd name="T38" fmla="*/ 187 w 208"/>
                <a:gd name="T39" fmla="*/ 156 h 156"/>
                <a:gd name="T40" fmla="*/ 21 w 208"/>
                <a:gd name="T41" fmla="*/ 156 h 156"/>
                <a:gd name="T42" fmla="*/ 6 w 208"/>
                <a:gd name="T43" fmla="*/ 150 h 156"/>
                <a:gd name="T44" fmla="*/ 0 w 208"/>
                <a:gd name="T45" fmla="*/ 135 h 156"/>
                <a:gd name="T46" fmla="*/ 0 w 208"/>
                <a:gd name="T47" fmla="*/ 52 h 156"/>
                <a:gd name="T48" fmla="*/ 57 w 208"/>
                <a:gd name="T49" fmla="*/ 88 h 156"/>
                <a:gd name="T50" fmla="*/ 71 w 208"/>
                <a:gd name="T51" fmla="*/ 121 h 156"/>
                <a:gd name="T52" fmla="*/ 104 w 208"/>
                <a:gd name="T53" fmla="*/ 135 h 156"/>
                <a:gd name="T54" fmla="*/ 137 w 208"/>
                <a:gd name="T55" fmla="*/ 121 h 156"/>
                <a:gd name="T56" fmla="*/ 151 w 208"/>
                <a:gd name="T57" fmla="*/ 88 h 156"/>
                <a:gd name="T58" fmla="*/ 137 w 208"/>
                <a:gd name="T59" fmla="*/ 55 h 156"/>
                <a:gd name="T60" fmla="*/ 104 w 208"/>
                <a:gd name="T61" fmla="*/ 41 h 156"/>
                <a:gd name="T62" fmla="*/ 71 w 208"/>
                <a:gd name="T63" fmla="*/ 55 h 156"/>
                <a:gd name="T64" fmla="*/ 57 w 208"/>
                <a:gd name="T65" fmla="*/ 88 h 156"/>
                <a:gd name="T66" fmla="*/ 78 w 208"/>
                <a:gd name="T67" fmla="*/ 88 h 156"/>
                <a:gd name="T68" fmla="*/ 86 w 208"/>
                <a:gd name="T69" fmla="*/ 70 h 156"/>
                <a:gd name="T70" fmla="*/ 104 w 208"/>
                <a:gd name="T71" fmla="*/ 62 h 156"/>
                <a:gd name="T72" fmla="*/ 122 w 208"/>
                <a:gd name="T73" fmla="*/ 70 h 156"/>
                <a:gd name="T74" fmla="*/ 130 w 208"/>
                <a:gd name="T75" fmla="*/ 88 h 156"/>
                <a:gd name="T76" fmla="*/ 122 w 208"/>
                <a:gd name="T77" fmla="*/ 107 h 156"/>
                <a:gd name="T78" fmla="*/ 104 w 208"/>
                <a:gd name="T79" fmla="*/ 114 h 156"/>
                <a:gd name="T80" fmla="*/ 86 w 208"/>
                <a:gd name="T81" fmla="*/ 107 h 156"/>
                <a:gd name="T82" fmla="*/ 78 w 208"/>
                <a:gd name="T83" fmla="*/ 88 h 156"/>
                <a:gd name="T84" fmla="*/ 170 w 208"/>
                <a:gd name="T85" fmla="*/ 55 h 156"/>
                <a:gd name="T86" fmla="*/ 167 w 208"/>
                <a:gd name="T87" fmla="*/ 58 h 156"/>
                <a:gd name="T88" fmla="*/ 166 w 208"/>
                <a:gd name="T89" fmla="*/ 62 h 156"/>
                <a:gd name="T90" fmla="*/ 167 w 208"/>
                <a:gd name="T91" fmla="*/ 66 h 156"/>
                <a:gd name="T92" fmla="*/ 170 w 208"/>
                <a:gd name="T93" fmla="*/ 70 h 156"/>
                <a:gd name="T94" fmla="*/ 173 w 208"/>
                <a:gd name="T95" fmla="*/ 72 h 156"/>
                <a:gd name="T96" fmla="*/ 177 w 208"/>
                <a:gd name="T97" fmla="*/ 73 h 156"/>
                <a:gd name="T98" fmla="*/ 181 w 208"/>
                <a:gd name="T99" fmla="*/ 72 h 156"/>
                <a:gd name="T100" fmla="*/ 184 w 208"/>
                <a:gd name="T101" fmla="*/ 70 h 156"/>
                <a:gd name="T102" fmla="*/ 187 w 208"/>
                <a:gd name="T103" fmla="*/ 62 h 156"/>
                <a:gd name="T104" fmla="*/ 184 w 208"/>
                <a:gd name="T105" fmla="*/ 55 h 156"/>
                <a:gd name="T106" fmla="*/ 177 w 208"/>
                <a:gd name="T107" fmla="*/ 52 h 156"/>
                <a:gd name="T108" fmla="*/ 170 w 208"/>
                <a:gd name="T109" fmla="*/ 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156">
                  <a:moveTo>
                    <a:pt x="0" y="52"/>
                  </a:moveTo>
                  <a:cubicBezTo>
                    <a:pt x="0" y="46"/>
                    <a:pt x="2" y="41"/>
                    <a:pt x="6" y="37"/>
                  </a:cubicBezTo>
                  <a:cubicBezTo>
                    <a:pt x="10" y="33"/>
                    <a:pt x="15" y="31"/>
                    <a:pt x="21" y="31"/>
                  </a:cubicBezTo>
                  <a:cubicBezTo>
                    <a:pt x="62" y="31"/>
                    <a:pt x="62" y="31"/>
                    <a:pt x="62" y="31"/>
                  </a:cubicBezTo>
                  <a:cubicBezTo>
                    <a:pt x="73" y="10"/>
                    <a:pt x="73" y="10"/>
                    <a:pt x="73" y="10"/>
                  </a:cubicBezTo>
                  <a:cubicBezTo>
                    <a:pt x="76" y="5"/>
                    <a:pt x="76" y="5"/>
                    <a:pt x="76" y="5"/>
                  </a:cubicBezTo>
                  <a:cubicBezTo>
                    <a:pt x="76" y="4"/>
                    <a:pt x="77" y="3"/>
                    <a:pt x="79" y="1"/>
                  </a:cubicBezTo>
                  <a:cubicBezTo>
                    <a:pt x="80" y="0"/>
                    <a:pt x="82" y="0"/>
                    <a:pt x="83" y="0"/>
                  </a:cubicBezTo>
                  <a:cubicBezTo>
                    <a:pt x="125" y="0"/>
                    <a:pt x="125" y="0"/>
                    <a:pt x="125" y="0"/>
                  </a:cubicBezTo>
                  <a:cubicBezTo>
                    <a:pt x="126" y="0"/>
                    <a:pt x="127" y="0"/>
                    <a:pt x="128" y="0"/>
                  </a:cubicBezTo>
                  <a:cubicBezTo>
                    <a:pt x="129" y="1"/>
                    <a:pt x="130" y="2"/>
                    <a:pt x="131" y="3"/>
                  </a:cubicBezTo>
                  <a:cubicBezTo>
                    <a:pt x="132" y="4"/>
                    <a:pt x="133" y="5"/>
                    <a:pt x="133" y="6"/>
                  </a:cubicBezTo>
                  <a:cubicBezTo>
                    <a:pt x="134" y="7"/>
                    <a:pt x="134" y="8"/>
                    <a:pt x="135" y="10"/>
                  </a:cubicBezTo>
                  <a:cubicBezTo>
                    <a:pt x="146" y="31"/>
                    <a:pt x="146" y="31"/>
                    <a:pt x="146" y="31"/>
                  </a:cubicBezTo>
                  <a:cubicBezTo>
                    <a:pt x="187" y="31"/>
                    <a:pt x="187" y="31"/>
                    <a:pt x="187" y="31"/>
                  </a:cubicBezTo>
                  <a:cubicBezTo>
                    <a:pt x="193" y="31"/>
                    <a:pt x="198" y="33"/>
                    <a:pt x="202" y="37"/>
                  </a:cubicBezTo>
                  <a:cubicBezTo>
                    <a:pt x="206" y="41"/>
                    <a:pt x="208" y="46"/>
                    <a:pt x="208" y="52"/>
                  </a:cubicBezTo>
                  <a:cubicBezTo>
                    <a:pt x="208" y="135"/>
                    <a:pt x="208" y="135"/>
                    <a:pt x="208" y="135"/>
                  </a:cubicBezTo>
                  <a:cubicBezTo>
                    <a:pt x="208" y="141"/>
                    <a:pt x="206" y="146"/>
                    <a:pt x="202" y="150"/>
                  </a:cubicBezTo>
                  <a:cubicBezTo>
                    <a:pt x="198" y="154"/>
                    <a:pt x="193" y="156"/>
                    <a:pt x="187" y="156"/>
                  </a:cubicBezTo>
                  <a:cubicBezTo>
                    <a:pt x="21" y="156"/>
                    <a:pt x="21" y="156"/>
                    <a:pt x="21" y="156"/>
                  </a:cubicBezTo>
                  <a:cubicBezTo>
                    <a:pt x="15" y="156"/>
                    <a:pt x="10" y="154"/>
                    <a:pt x="6" y="150"/>
                  </a:cubicBezTo>
                  <a:cubicBezTo>
                    <a:pt x="2" y="146"/>
                    <a:pt x="0" y="141"/>
                    <a:pt x="0" y="135"/>
                  </a:cubicBezTo>
                  <a:lnTo>
                    <a:pt x="0" y="52"/>
                  </a:lnTo>
                  <a:close/>
                  <a:moveTo>
                    <a:pt x="57" y="88"/>
                  </a:moveTo>
                  <a:cubicBezTo>
                    <a:pt x="57" y="101"/>
                    <a:pt x="62" y="112"/>
                    <a:pt x="71" y="121"/>
                  </a:cubicBezTo>
                  <a:cubicBezTo>
                    <a:pt x="80" y="130"/>
                    <a:pt x="91" y="135"/>
                    <a:pt x="104" y="135"/>
                  </a:cubicBezTo>
                  <a:cubicBezTo>
                    <a:pt x="117" y="135"/>
                    <a:pt x="128" y="130"/>
                    <a:pt x="137" y="121"/>
                  </a:cubicBezTo>
                  <a:cubicBezTo>
                    <a:pt x="146" y="112"/>
                    <a:pt x="151" y="101"/>
                    <a:pt x="151" y="88"/>
                  </a:cubicBezTo>
                  <a:cubicBezTo>
                    <a:pt x="151" y="75"/>
                    <a:pt x="146" y="64"/>
                    <a:pt x="137" y="55"/>
                  </a:cubicBezTo>
                  <a:cubicBezTo>
                    <a:pt x="128" y="46"/>
                    <a:pt x="117" y="41"/>
                    <a:pt x="104" y="41"/>
                  </a:cubicBezTo>
                  <a:cubicBezTo>
                    <a:pt x="91" y="41"/>
                    <a:pt x="80" y="46"/>
                    <a:pt x="71" y="55"/>
                  </a:cubicBezTo>
                  <a:cubicBezTo>
                    <a:pt x="62" y="64"/>
                    <a:pt x="57" y="75"/>
                    <a:pt x="57" y="88"/>
                  </a:cubicBezTo>
                  <a:close/>
                  <a:moveTo>
                    <a:pt x="78" y="88"/>
                  </a:moveTo>
                  <a:cubicBezTo>
                    <a:pt x="78" y="81"/>
                    <a:pt x="81" y="75"/>
                    <a:pt x="86" y="70"/>
                  </a:cubicBezTo>
                  <a:cubicBezTo>
                    <a:pt x="91" y="65"/>
                    <a:pt x="97" y="62"/>
                    <a:pt x="104" y="62"/>
                  </a:cubicBezTo>
                  <a:cubicBezTo>
                    <a:pt x="111" y="62"/>
                    <a:pt x="117" y="65"/>
                    <a:pt x="122" y="70"/>
                  </a:cubicBezTo>
                  <a:cubicBezTo>
                    <a:pt x="128" y="75"/>
                    <a:pt x="130" y="81"/>
                    <a:pt x="130" y="88"/>
                  </a:cubicBezTo>
                  <a:cubicBezTo>
                    <a:pt x="130" y="95"/>
                    <a:pt x="128" y="102"/>
                    <a:pt x="122" y="107"/>
                  </a:cubicBezTo>
                  <a:cubicBezTo>
                    <a:pt x="117" y="112"/>
                    <a:pt x="111" y="114"/>
                    <a:pt x="104" y="114"/>
                  </a:cubicBezTo>
                  <a:cubicBezTo>
                    <a:pt x="97" y="114"/>
                    <a:pt x="91" y="112"/>
                    <a:pt x="86" y="107"/>
                  </a:cubicBezTo>
                  <a:cubicBezTo>
                    <a:pt x="81" y="102"/>
                    <a:pt x="78" y="95"/>
                    <a:pt x="78" y="88"/>
                  </a:cubicBezTo>
                  <a:close/>
                  <a:moveTo>
                    <a:pt x="170" y="55"/>
                  </a:moveTo>
                  <a:cubicBezTo>
                    <a:pt x="169" y="56"/>
                    <a:pt x="168" y="57"/>
                    <a:pt x="167" y="58"/>
                  </a:cubicBezTo>
                  <a:cubicBezTo>
                    <a:pt x="167" y="60"/>
                    <a:pt x="166" y="61"/>
                    <a:pt x="166" y="62"/>
                  </a:cubicBezTo>
                  <a:cubicBezTo>
                    <a:pt x="166" y="64"/>
                    <a:pt x="167" y="65"/>
                    <a:pt x="167" y="66"/>
                  </a:cubicBezTo>
                  <a:cubicBezTo>
                    <a:pt x="168" y="67"/>
                    <a:pt x="168" y="69"/>
                    <a:pt x="170" y="70"/>
                  </a:cubicBezTo>
                  <a:cubicBezTo>
                    <a:pt x="171" y="71"/>
                    <a:pt x="172" y="71"/>
                    <a:pt x="173" y="72"/>
                  </a:cubicBezTo>
                  <a:cubicBezTo>
                    <a:pt x="174" y="72"/>
                    <a:pt x="176" y="73"/>
                    <a:pt x="177" y="73"/>
                  </a:cubicBezTo>
                  <a:cubicBezTo>
                    <a:pt x="178" y="73"/>
                    <a:pt x="180" y="72"/>
                    <a:pt x="181" y="72"/>
                  </a:cubicBezTo>
                  <a:cubicBezTo>
                    <a:pt x="182" y="71"/>
                    <a:pt x="183" y="71"/>
                    <a:pt x="184" y="70"/>
                  </a:cubicBezTo>
                  <a:cubicBezTo>
                    <a:pt x="186" y="67"/>
                    <a:pt x="187" y="65"/>
                    <a:pt x="187" y="62"/>
                  </a:cubicBezTo>
                  <a:cubicBezTo>
                    <a:pt x="187" y="59"/>
                    <a:pt x="186" y="57"/>
                    <a:pt x="184" y="55"/>
                  </a:cubicBezTo>
                  <a:cubicBezTo>
                    <a:pt x="182" y="53"/>
                    <a:pt x="180" y="52"/>
                    <a:pt x="177" y="52"/>
                  </a:cubicBezTo>
                  <a:cubicBezTo>
                    <a:pt x="174" y="52"/>
                    <a:pt x="172" y="53"/>
                    <a:pt x="170" y="5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 name="Freeform 6"/>
            <p:cNvSpPr>
              <a:spLocks noEditPoints="1"/>
            </p:cNvSpPr>
            <p:nvPr/>
          </p:nvSpPr>
          <p:spPr bwMode="auto">
            <a:xfrm>
              <a:off x="1009650" y="1724025"/>
              <a:ext cx="249238" cy="88900"/>
            </a:xfrm>
            <a:custGeom>
              <a:avLst/>
              <a:gdLst>
                <a:gd name="T0" fmla="*/ 1 w 238"/>
                <a:gd name="T1" fmla="*/ 40 h 86"/>
                <a:gd name="T2" fmla="*/ 3 w 238"/>
                <a:gd name="T3" fmla="*/ 30 h 86"/>
                <a:gd name="T4" fmla="*/ 5 w 238"/>
                <a:gd name="T5" fmla="*/ 26 h 86"/>
                <a:gd name="T6" fmla="*/ 35 w 238"/>
                <a:gd name="T7" fmla="*/ 21 h 86"/>
                <a:gd name="T8" fmla="*/ 59 w 238"/>
                <a:gd name="T9" fmla="*/ 6 h 86"/>
                <a:gd name="T10" fmla="*/ 77 w 238"/>
                <a:gd name="T11" fmla="*/ 0 h 86"/>
                <a:gd name="T12" fmla="*/ 130 w 238"/>
                <a:gd name="T13" fmla="*/ 0 h 86"/>
                <a:gd name="T14" fmla="*/ 141 w 238"/>
                <a:gd name="T15" fmla="*/ 5 h 86"/>
                <a:gd name="T16" fmla="*/ 166 w 238"/>
                <a:gd name="T17" fmla="*/ 25 h 86"/>
                <a:gd name="T18" fmla="*/ 191 w 238"/>
                <a:gd name="T19" fmla="*/ 29 h 86"/>
                <a:gd name="T20" fmla="*/ 222 w 238"/>
                <a:gd name="T21" fmla="*/ 38 h 86"/>
                <a:gd name="T22" fmla="*/ 233 w 238"/>
                <a:gd name="T23" fmla="*/ 44 h 86"/>
                <a:gd name="T24" fmla="*/ 237 w 238"/>
                <a:gd name="T25" fmla="*/ 48 h 86"/>
                <a:gd name="T26" fmla="*/ 238 w 238"/>
                <a:gd name="T27" fmla="*/ 57 h 86"/>
                <a:gd name="T28" fmla="*/ 231 w 238"/>
                <a:gd name="T29" fmla="*/ 71 h 86"/>
                <a:gd name="T30" fmla="*/ 222 w 238"/>
                <a:gd name="T31" fmla="*/ 73 h 86"/>
                <a:gd name="T32" fmla="*/ 219 w 238"/>
                <a:gd name="T33" fmla="*/ 70 h 86"/>
                <a:gd name="T34" fmla="*/ 214 w 238"/>
                <a:gd name="T35" fmla="*/ 53 h 86"/>
                <a:gd name="T36" fmla="*/ 184 w 238"/>
                <a:gd name="T37" fmla="*/ 53 h 86"/>
                <a:gd name="T38" fmla="*/ 179 w 238"/>
                <a:gd name="T39" fmla="*/ 73 h 86"/>
                <a:gd name="T40" fmla="*/ 79 w 238"/>
                <a:gd name="T41" fmla="*/ 70 h 86"/>
                <a:gd name="T42" fmla="*/ 73 w 238"/>
                <a:gd name="T43" fmla="*/ 53 h 86"/>
                <a:gd name="T44" fmla="*/ 43 w 238"/>
                <a:gd name="T45" fmla="*/ 53 h 86"/>
                <a:gd name="T46" fmla="*/ 38 w 238"/>
                <a:gd name="T47" fmla="*/ 70 h 86"/>
                <a:gd name="T48" fmla="*/ 35 w 238"/>
                <a:gd name="T49" fmla="*/ 73 h 86"/>
                <a:gd name="T50" fmla="*/ 4 w 238"/>
                <a:gd name="T51" fmla="*/ 62 h 86"/>
                <a:gd name="T52" fmla="*/ 43 w 238"/>
                <a:gd name="T53" fmla="*/ 70 h 86"/>
                <a:gd name="T54" fmla="*/ 58 w 238"/>
                <a:gd name="T55" fmla="*/ 55 h 86"/>
                <a:gd name="T56" fmla="*/ 74 w 238"/>
                <a:gd name="T57" fmla="*/ 70 h 86"/>
                <a:gd name="T58" fmla="*/ 58 w 238"/>
                <a:gd name="T59" fmla="*/ 86 h 86"/>
                <a:gd name="T60" fmla="*/ 43 w 238"/>
                <a:gd name="T61" fmla="*/ 70 h 86"/>
                <a:gd name="T62" fmla="*/ 188 w 238"/>
                <a:gd name="T63" fmla="*/ 59 h 86"/>
                <a:gd name="T64" fmla="*/ 210 w 238"/>
                <a:gd name="T65" fmla="*/ 59 h 86"/>
                <a:gd name="T66" fmla="*/ 210 w 238"/>
                <a:gd name="T67" fmla="*/ 81 h 86"/>
                <a:gd name="T68" fmla="*/ 188 w 238"/>
                <a:gd name="T69"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86">
                  <a:moveTo>
                    <a:pt x="0" y="46"/>
                  </a:moveTo>
                  <a:cubicBezTo>
                    <a:pt x="0" y="44"/>
                    <a:pt x="1" y="42"/>
                    <a:pt x="1" y="40"/>
                  </a:cubicBezTo>
                  <a:cubicBezTo>
                    <a:pt x="1" y="38"/>
                    <a:pt x="1" y="36"/>
                    <a:pt x="1" y="34"/>
                  </a:cubicBezTo>
                  <a:cubicBezTo>
                    <a:pt x="2" y="33"/>
                    <a:pt x="2" y="31"/>
                    <a:pt x="3" y="30"/>
                  </a:cubicBezTo>
                  <a:cubicBezTo>
                    <a:pt x="3" y="29"/>
                    <a:pt x="4" y="28"/>
                    <a:pt x="4" y="27"/>
                  </a:cubicBezTo>
                  <a:cubicBezTo>
                    <a:pt x="4" y="27"/>
                    <a:pt x="4" y="26"/>
                    <a:pt x="5" y="26"/>
                  </a:cubicBezTo>
                  <a:cubicBezTo>
                    <a:pt x="5" y="25"/>
                    <a:pt x="8" y="24"/>
                    <a:pt x="13" y="23"/>
                  </a:cubicBezTo>
                  <a:cubicBezTo>
                    <a:pt x="19" y="22"/>
                    <a:pt x="26" y="21"/>
                    <a:pt x="35" y="21"/>
                  </a:cubicBezTo>
                  <a:cubicBezTo>
                    <a:pt x="40" y="18"/>
                    <a:pt x="44" y="15"/>
                    <a:pt x="48" y="13"/>
                  </a:cubicBezTo>
                  <a:cubicBezTo>
                    <a:pt x="52" y="10"/>
                    <a:pt x="56" y="8"/>
                    <a:pt x="59" y="6"/>
                  </a:cubicBezTo>
                  <a:cubicBezTo>
                    <a:pt x="66" y="3"/>
                    <a:pt x="71" y="1"/>
                    <a:pt x="73" y="1"/>
                  </a:cubicBezTo>
                  <a:cubicBezTo>
                    <a:pt x="77" y="0"/>
                    <a:pt x="77" y="0"/>
                    <a:pt x="77" y="0"/>
                  </a:cubicBezTo>
                  <a:cubicBezTo>
                    <a:pt x="129" y="0"/>
                    <a:pt x="129" y="0"/>
                    <a:pt x="129" y="0"/>
                  </a:cubicBezTo>
                  <a:cubicBezTo>
                    <a:pt x="129" y="0"/>
                    <a:pt x="129" y="0"/>
                    <a:pt x="130" y="0"/>
                  </a:cubicBezTo>
                  <a:cubicBezTo>
                    <a:pt x="131" y="0"/>
                    <a:pt x="132" y="1"/>
                    <a:pt x="134" y="2"/>
                  </a:cubicBezTo>
                  <a:cubicBezTo>
                    <a:pt x="136" y="3"/>
                    <a:pt x="139" y="4"/>
                    <a:pt x="141" y="5"/>
                  </a:cubicBezTo>
                  <a:cubicBezTo>
                    <a:pt x="144" y="7"/>
                    <a:pt x="147" y="9"/>
                    <a:pt x="152" y="13"/>
                  </a:cubicBezTo>
                  <a:cubicBezTo>
                    <a:pt x="156" y="16"/>
                    <a:pt x="161" y="20"/>
                    <a:pt x="166" y="25"/>
                  </a:cubicBezTo>
                  <a:cubicBezTo>
                    <a:pt x="171" y="26"/>
                    <a:pt x="175" y="26"/>
                    <a:pt x="179" y="27"/>
                  </a:cubicBezTo>
                  <a:cubicBezTo>
                    <a:pt x="183" y="28"/>
                    <a:pt x="187" y="28"/>
                    <a:pt x="191" y="29"/>
                  </a:cubicBezTo>
                  <a:cubicBezTo>
                    <a:pt x="198" y="31"/>
                    <a:pt x="205" y="32"/>
                    <a:pt x="209" y="34"/>
                  </a:cubicBezTo>
                  <a:cubicBezTo>
                    <a:pt x="214" y="35"/>
                    <a:pt x="218" y="37"/>
                    <a:pt x="222" y="38"/>
                  </a:cubicBezTo>
                  <a:cubicBezTo>
                    <a:pt x="224" y="39"/>
                    <a:pt x="227" y="40"/>
                    <a:pt x="228" y="41"/>
                  </a:cubicBezTo>
                  <a:cubicBezTo>
                    <a:pt x="230" y="42"/>
                    <a:pt x="231" y="43"/>
                    <a:pt x="233" y="44"/>
                  </a:cubicBezTo>
                  <a:cubicBezTo>
                    <a:pt x="234" y="45"/>
                    <a:pt x="235" y="46"/>
                    <a:pt x="235" y="46"/>
                  </a:cubicBezTo>
                  <a:cubicBezTo>
                    <a:pt x="236" y="47"/>
                    <a:pt x="236" y="48"/>
                    <a:pt x="237" y="48"/>
                  </a:cubicBezTo>
                  <a:cubicBezTo>
                    <a:pt x="237" y="49"/>
                    <a:pt x="237" y="49"/>
                    <a:pt x="237" y="49"/>
                  </a:cubicBezTo>
                  <a:cubicBezTo>
                    <a:pt x="237" y="51"/>
                    <a:pt x="238" y="53"/>
                    <a:pt x="238" y="57"/>
                  </a:cubicBezTo>
                  <a:cubicBezTo>
                    <a:pt x="238" y="60"/>
                    <a:pt x="237" y="63"/>
                    <a:pt x="237" y="67"/>
                  </a:cubicBezTo>
                  <a:cubicBezTo>
                    <a:pt x="235" y="68"/>
                    <a:pt x="233" y="70"/>
                    <a:pt x="231" y="71"/>
                  </a:cubicBezTo>
                  <a:cubicBezTo>
                    <a:pt x="228" y="72"/>
                    <a:pt x="226" y="73"/>
                    <a:pt x="225" y="73"/>
                  </a:cubicBezTo>
                  <a:cubicBezTo>
                    <a:pt x="222" y="73"/>
                    <a:pt x="222" y="73"/>
                    <a:pt x="222" y="73"/>
                  </a:cubicBezTo>
                  <a:cubicBezTo>
                    <a:pt x="219" y="73"/>
                    <a:pt x="219" y="73"/>
                    <a:pt x="219" y="73"/>
                  </a:cubicBezTo>
                  <a:cubicBezTo>
                    <a:pt x="219" y="72"/>
                    <a:pt x="219" y="71"/>
                    <a:pt x="219" y="70"/>
                  </a:cubicBezTo>
                  <a:cubicBezTo>
                    <a:pt x="220" y="69"/>
                    <a:pt x="220" y="69"/>
                    <a:pt x="220" y="68"/>
                  </a:cubicBezTo>
                  <a:cubicBezTo>
                    <a:pt x="220" y="62"/>
                    <a:pt x="218" y="58"/>
                    <a:pt x="214" y="53"/>
                  </a:cubicBezTo>
                  <a:cubicBezTo>
                    <a:pt x="209" y="49"/>
                    <a:pt x="205" y="47"/>
                    <a:pt x="199" y="47"/>
                  </a:cubicBezTo>
                  <a:cubicBezTo>
                    <a:pt x="193" y="47"/>
                    <a:pt x="188" y="49"/>
                    <a:pt x="184" y="53"/>
                  </a:cubicBezTo>
                  <a:cubicBezTo>
                    <a:pt x="180" y="58"/>
                    <a:pt x="178" y="62"/>
                    <a:pt x="178" y="68"/>
                  </a:cubicBezTo>
                  <a:cubicBezTo>
                    <a:pt x="178" y="70"/>
                    <a:pt x="178" y="72"/>
                    <a:pt x="179" y="73"/>
                  </a:cubicBezTo>
                  <a:cubicBezTo>
                    <a:pt x="79" y="73"/>
                    <a:pt x="79" y="73"/>
                    <a:pt x="79" y="73"/>
                  </a:cubicBezTo>
                  <a:cubicBezTo>
                    <a:pt x="79" y="72"/>
                    <a:pt x="79" y="71"/>
                    <a:pt x="79" y="70"/>
                  </a:cubicBezTo>
                  <a:cubicBezTo>
                    <a:pt x="79" y="69"/>
                    <a:pt x="79" y="69"/>
                    <a:pt x="79" y="68"/>
                  </a:cubicBezTo>
                  <a:cubicBezTo>
                    <a:pt x="79" y="62"/>
                    <a:pt x="77" y="58"/>
                    <a:pt x="73" y="53"/>
                  </a:cubicBezTo>
                  <a:cubicBezTo>
                    <a:pt x="69" y="49"/>
                    <a:pt x="64" y="47"/>
                    <a:pt x="58" y="47"/>
                  </a:cubicBezTo>
                  <a:cubicBezTo>
                    <a:pt x="53" y="47"/>
                    <a:pt x="48" y="49"/>
                    <a:pt x="43" y="53"/>
                  </a:cubicBezTo>
                  <a:cubicBezTo>
                    <a:pt x="39" y="58"/>
                    <a:pt x="37" y="62"/>
                    <a:pt x="37" y="68"/>
                  </a:cubicBezTo>
                  <a:cubicBezTo>
                    <a:pt x="37" y="68"/>
                    <a:pt x="37" y="69"/>
                    <a:pt x="38" y="70"/>
                  </a:cubicBezTo>
                  <a:cubicBezTo>
                    <a:pt x="38" y="71"/>
                    <a:pt x="38" y="72"/>
                    <a:pt x="38" y="73"/>
                  </a:cubicBezTo>
                  <a:cubicBezTo>
                    <a:pt x="35" y="73"/>
                    <a:pt x="35" y="73"/>
                    <a:pt x="35" y="73"/>
                  </a:cubicBezTo>
                  <a:cubicBezTo>
                    <a:pt x="31" y="73"/>
                    <a:pt x="25" y="71"/>
                    <a:pt x="17" y="69"/>
                  </a:cubicBezTo>
                  <a:cubicBezTo>
                    <a:pt x="9" y="66"/>
                    <a:pt x="5" y="64"/>
                    <a:pt x="4" y="62"/>
                  </a:cubicBezTo>
                  <a:cubicBezTo>
                    <a:pt x="2" y="60"/>
                    <a:pt x="0" y="55"/>
                    <a:pt x="0" y="46"/>
                  </a:cubicBezTo>
                  <a:close/>
                  <a:moveTo>
                    <a:pt x="43" y="70"/>
                  </a:moveTo>
                  <a:cubicBezTo>
                    <a:pt x="43" y="66"/>
                    <a:pt x="44" y="62"/>
                    <a:pt x="47" y="59"/>
                  </a:cubicBezTo>
                  <a:cubicBezTo>
                    <a:pt x="50" y="56"/>
                    <a:pt x="54" y="55"/>
                    <a:pt x="58" y="55"/>
                  </a:cubicBezTo>
                  <a:cubicBezTo>
                    <a:pt x="63" y="55"/>
                    <a:pt x="66" y="56"/>
                    <a:pt x="69" y="59"/>
                  </a:cubicBezTo>
                  <a:cubicBezTo>
                    <a:pt x="72" y="62"/>
                    <a:pt x="74" y="66"/>
                    <a:pt x="74" y="70"/>
                  </a:cubicBezTo>
                  <a:cubicBezTo>
                    <a:pt x="74" y="75"/>
                    <a:pt x="72" y="78"/>
                    <a:pt x="69" y="81"/>
                  </a:cubicBezTo>
                  <a:cubicBezTo>
                    <a:pt x="66" y="84"/>
                    <a:pt x="63" y="86"/>
                    <a:pt x="58" y="86"/>
                  </a:cubicBezTo>
                  <a:cubicBezTo>
                    <a:pt x="54" y="86"/>
                    <a:pt x="50" y="84"/>
                    <a:pt x="47" y="81"/>
                  </a:cubicBezTo>
                  <a:cubicBezTo>
                    <a:pt x="44" y="78"/>
                    <a:pt x="43" y="75"/>
                    <a:pt x="43" y="70"/>
                  </a:cubicBezTo>
                  <a:close/>
                  <a:moveTo>
                    <a:pt x="183" y="70"/>
                  </a:moveTo>
                  <a:cubicBezTo>
                    <a:pt x="183" y="66"/>
                    <a:pt x="185" y="62"/>
                    <a:pt x="188" y="59"/>
                  </a:cubicBezTo>
                  <a:cubicBezTo>
                    <a:pt x="191" y="56"/>
                    <a:pt x="195" y="55"/>
                    <a:pt x="199" y="55"/>
                  </a:cubicBezTo>
                  <a:cubicBezTo>
                    <a:pt x="203" y="55"/>
                    <a:pt x="207" y="56"/>
                    <a:pt x="210" y="59"/>
                  </a:cubicBezTo>
                  <a:cubicBezTo>
                    <a:pt x="213" y="62"/>
                    <a:pt x="214" y="66"/>
                    <a:pt x="214" y="70"/>
                  </a:cubicBezTo>
                  <a:cubicBezTo>
                    <a:pt x="214" y="75"/>
                    <a:pt x="213" y="78"/>
                    <a:pt x="210" y="81"/>
                  </a:cubicBezTo>
                  <a:cubicBezTo>
                    <a:pt x="207" y="84"/>
                    <a:pt x="203" y="86"/>
                    <a:pt x="199" y="86"/>
                  </a:cubicBezTo>
                  <a:cubicBezTo>
                    <a:pt x="195" y="86"/>
                    <a:pt x="191" y="84"/>
                    <a:pt x="188" y="81"/>
                  </a:cubicBezTo>
                  <a:cubicBezTo>
                    <a:pt x="185" y="78"/>
                    <a:pt x="183" y="75"/>
                    <a:pt x="183" y="7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 name="Freeform 7"/>
            <p:cNvSpPr>
              <a:spLocks noEditPoints="1"/>
            </p:cNvSpPr>
            <p:nvPr/>
          </p:nvSpPr>
          <p:spPr bwMode="auto">
            <a:xfrm>
              <a:off x="1336675" y="1690688"/>
              <a:ext cx="239713" cy="119063"/>
            </a:xfrm>
            <a:custGeom>
              <a:avLst/>
              <a:gdLst>
                <a:gd name="T0" fmla="*/ 0 w 229"/>
                <a:gd name="T1" fmla="*/ 0 h 114"/>
                <a:gd name="T2" fmla="*/ 166 w 229"/>
                <a:gd name="T3" fmla="*/ 62 h 114"/>
                <a:gd name="T4" fmla="*/ 0 w 229"/>
                <a:gd name="T5" fmla="*/ 99 h 114"/>
                <a:gd name="T6" fmla="*/ 0 w 229"/>
                <a:gd name="T7" fmla="*/ 97 h 114"/>
                <a:gd name="T8" fmla="*/ 26 w 229"/>
                <a:gd name="T9" fmla="*/ 73 h 114"/>
                <a:gd name="T10" fmla="*/ 81 w 229"/>
                <a:gd name="T11" fmla="*/ 80 h 114"/>
                <a:gd name="T12" fmla="*/ 89 w 229"/>
                <a:gd name="T13" fmla="*/ 99 h 114"/>
                <a:gd name="T14" fmla="*/ 83 w 229"/>
                <a:gd name="T15" fmla="*/ 99 h 114"/>
                <a:gd name="T16" fmla="*/ 83 w 229"/>
                <a:gd name="T17" fmla="*/ 98 h 114"/>
                <a:gd name="T18" fmla="*/ 63 w 229"/>
                <a:gd name="T19" fmla="*/ 78 h 114"/>
                <a:gd name="T20" fmla="*/ 11 w 229"/>
                <a:gd name="T21" fmla="*/ 84 h 114"/>
                <a:gd name="T22" fmla="*/ 5 w 229"/>
                <a:gd name="T23" fmla="*/ 99 h 114"/>
                <a:gd name="T24" fmla="*/ 0 w 229"/>
                <a:gd name="T25" fmla="*/ 99 h 114"/>
                <a:gd name="T26" fmla="*/ 15 w 229"/>
                <a:gd name="T27" fmla="*/ 88 h 114"/>
                <a:gd name="T28" fmla="*/ 37 w 229"/>
                <a:gd name="T29" fmla="*/ 88 h 114"/>
                <a:gd name="T30" fmla="*/ 37 w 229"/>
                <a:gd name="T31" fmla="*/ 110 h 114"/>
                <a:gd name="T32" fmla="*/ 15 w 229"/>
                <a:gd name="T33" fmla="*/ 110 h 114"/>
                <a:gd name="T34" fmla="*/ 47 w 229"/>
                <a:gd name="T35" fmla="*/ 99 h 114"/>
                <a:gd name="T36" fmla="*/ 63 w 229"/>
                <a:gd name="T37" fmla="*/ 83 h 114"/>
                <a:gd name="T38" fmla="*/ 78 w 229"/>
                <a:gd name="T39" fmla="*/ 99 h 114"/>
                <a:gd name="T40" fmla="*/ 63 w 229"/>
                <a:gd name="T41" fmla="*/ 114 h 114"/>
                <a:gd name="T42" fmla="*/ 47 w 229"/>
                <a:gd name="T43" fmla="*/ 99 h 114"/>
                <a:gd name="T44" fmla="*/ 122 w 229"/>
                <a:gd name="T45" fmla="*/ 80 h 114"/>
                <a:gd name="T46" fmla="*/ 177 w 229"/>
                <a:gd name="T47" fmla="*/ 73 h 114"/>
                <a:gd name="T48" fmla="*/ 181 w 229"/>
                <a:gd name="T49" fmla="*/ 31 h 114"/>
                <a:gd name="T50" fmla="*/ 189 w 229"/>
                <a:gd name="T51" fmla="*/ 31 h 114"/>
                <a:gd name="T52" fmla="*/ 209 w 229"/>
                <a:gd name="T53" fmla="*/ 31 h 114"/>
                <a:gd name="T54" fmla="*/ 219 w 229"/>
                <a:gd name="T55" fmla="*/ 33 h 114"/>
                <a:gd name="T56" fmla="*/ 229 w 229"/>
                <a:gd name="T57" fmla="*/ 70 h 114"/>
                <a:gd name="T58" fmla="*/ 218 w 229"/>
                <a:gd name="T59" fmla="*/ 104 h 114"/>
                <a:gd name="T60" fmla="*/ 218 w 229"/>
                <a:gd name="T61" fmla="*/ 98 h 114"/>
                <a:gd name="T62" fmla="*/ 198 w 229"/>
                <a:gd name="T63" fmla="*/ 78 h 114"/>
                <a:gd name="T64" fmla="*/ 185 w 229"/>
                <a:gd name="T65" fmla="*/ 82 h 114"/>
                <a:gd name="T66" fmla="*/ 178 w 229"/>
                <a:gd name="T67" fmla="*/ 93 h 114"/>
                <a:gd name="T68" fmla="*/ 153 w 229"/>
                <a:gd name="T69" fmla="*/ 82 h 114"/>
                <a:gd name="T70" fmla="*/ 126 w 229"/>
                <a:gd name="T71" fmla="*/ 84 h 114"/>
                <a:gd name="T72" fmla="*/ 120 w 229"/>
                <a:gd name="T73" fmla="*/ 99 h 114"/>
                <a:gd name="T74" fmla="*/ 125 w 229"/>
                <a:gd name="T75" fmla="*/ 99 h 114"/>
                <a:gd name="T76" fmla="*/ 141 w 229"/>
                <a:gd name="T77" fmla="*/ 83 h 114"/>
                <a:gd name="T78" fmla="*/ 156 w 229"/>
                <a:gd name="T79" fmla="*/ 99 h 114"/>
                <a:gd name="T80" fmla="*/ 141 w 229"/>
                <a:gd name="T81" fmla="*/ 114 h 114"/>
                <a:gd name="T82" fmla="*/ 125 w 229"/>
                <a:gd name="T83" fmla="*/ 99 h 114"/>
                <a:gd name="T84" fmla="*/ 187 w 229"/>
                <a:gd name="T85" fmla="*/ 88 h 114"/>
                <a:gd name="T86" fmla="*/ 209 w 229"/>
                <a:gd name="T87" fmla="*/ 88 h 114"/>
                <a:gd name="T88" fmla="*/ 209 w 229"/>
                <a:gd name="T89" fmla="*/ 110 h 114"/>
                <a:gd name="T90" fmla="*/ 187 w 229"/>
                <a:gd name="T9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9" h="114">
                  <a:moveTo>
                    <a:pt x="0" y="62"/>
                  </a:moveTo>
                  <a:cubicBezTo>
                    <a:pt x="0" y="0"/>
                    <a:pt x="0" y="0"/>
                    <a:pt x="0" y="0"/>
                  </a:cubicBezTo>
                  <a:cubicBezTo>
                    <a:pt x="166" y="0"/>
                    <a:pt x="166" y="0"/>
                    <a:pt x="166" y="0"/>
                  </a:cubicBezTo>
                  <a:cubicBezTo>
                    <a:pt x="166" y="62"/>
                    <a:pt x="166" y="62"/>
                    <a:pt x="166" y="62"/>
                  </a:cubicBezTo>
                  <a:lnTo>
                    <a:pt x="0" y="62"/>
                  </a:lnTo>
                  <a:close/>
                  <a:moveTo>
                    <a:pt x="0" y="99"/>
                  </a:moveTo>
                  <a:cubicBezTo>
                    <a:pt x="0" y="99"/>
                    <a:pt x="0" y="99"/>
                    <a:pt x="0" y="99"/>
                  </a:cubicBezTo>
                  <a:cubicBezTo>
                    <a:pt x="0" y="97"/>
                    <a:pt x="0" y="97"/>
                    <a:pt x="0" y="97"/>
                  </a:cubicBezTo>
                  <a:cubicBezTo>
                    <a:pt x="0" y="91"/>
                    <a:pt x="3" y="85"/>
                    <a:pt x="8" y="80"/>
                  </a:cubicBezTo>
                  <a:cubicBezTo>
                    <a:pt x="13" y="75"/>
                    <a:pt x="19" y="73"/>
                    <a:pt x="26" y="73"/>
                  </a:cubicBezTo>
                  <a:cubicBezTo>
                    <a:pt x="63" y="73"/>
                    <a:pt x="63" y="73"/>
                    <a:pt x="63" y="73"/>
                  </a:cubicBezTo>
                  <a:cubicBezTo>
                    <a:pt x="70" y="73"/>
                    <a:pt x="76" y="75"/>
                    <a:pt x="81" y="80"/>
                  </a:cubicBezTo>
                  <a:cubicBezTo>
                    <a:pt x="86" y="85"/>
                    <a:pt x="89" y="91"/>
                    <a:pt x="89" y="97"/>
                  </a:cubicBezTo>
                  <a:cubicBezTo>
                    <a:pt x="89" y="99"/>
                    <a:pt x="89" y="99"/>
                    <a:pt x="89" y="99"/>
                  </a:cubicBezTo>
                  <a:cubicBezTo>
                    <a:pt x="89" y="99"/>
                    <a:pt x="89" y="99"/>
                    <a:pt x="89" y="99"/>
                  </a:cubicBezTo>
                  <a:cubicBezTo>
                    <a:pt x="83" y="99"/>
                    <a:pt x="83" y="99"/>
                    <a:pt x="83" y="99"/>
                  </a:cubicBezTo>
                  <a:cubicBezTo>
                    <a:pt x="83" y="99"/>
                    <a:pt x="83" y="99"/>
                    <a:pt x="83" y="99"/>
                  </a:cubicBezTo>
                  <a:cubicBezTo>
                    <a:pt x="83" y="98"/>
                    <a:pt x="83" y="98"/>
                    <a:pt x="83" y="98"/>
                  </a:cubicBezTo>
                  <a:cubicBezTo>
                    <a:pt x="83" y="92"/>
                    <a:pt x="81" y="88"/>
                    <a:pt x="78" y="84"/>
                  </a:cubicBezTo>
                  <a:cubicBezTo>
                    <a:pt x="73" y="80"/>
                    <a:pt x="68" y="78"/>
                    <a:pt x="63" y="78"/>
                  </a:cubicBezTo>
                  <a:cubicBezTo>
                    <a:pt x="26" y="78"/>
                    <a:pt x="26" y="78"/>
                    <a:pt x="26" y="78"/>
                  </a:cubicBezTo>
                  <a:cubicBezTo>
                    <a:pt x="20" y="78"/>
                    <a:pt x="15" y="80"/>
                    <a:pt x="11" y="84"/>
                  </a:cubicBezTo>
                  <a:cubicBezTo>
                    <a:pt x="7" y="88"/>
                    <a:pt x="5" y="92"/>
                    <a:pt x="5" y="97"/>
                  </a:cubicBezTo>
                  <a:cubicBezTo>
                    <a:pt x="5" y="99"/>
                    <a:pt x="5" y="99"/>
                    <a:pt x="5" y="99"/>
                  </a:cubicBezTo>
                  <a:cubicBezTo>
                    <a:pt x="5" y="99"/>
                    <a:pt x="5" y="99"/>
                    <a:pt x="5" y="99"/>
                  </a:cubicBezTo>
                  <a:lnTo>
                    <a:pt x="0" y="99"/>
                  </a:lnTo>
                  <a:close/>
                  <a:moveTo>
                    <a:pt x="10" y="99"/>
                  </a:moveTo>
                  <a:cubicBezTo>
                    <a:pt x="10" y="94"/>
                    <a:pt x="12" y="91"/>
                    <a:pt x="15" y="88"/>
                  </a:cubicBezTo>
                  <a:cubicBezTo>
                    <a:pt x="18" y="85"/>
                    <a:pt x="22" y="83"/>
                    <a:pt x="26" y="83"/>
                  </a:cubicBezTo>
                  <a:cubicBezTo>
                    <a:pt x="30" y="83"/>
                    <a:pt x="34" y="85"/>
                    <a:pt x="37" y="88"/>
                  </a:cubicBezTo>
                  <a:cubicBezTo>
                    <a:pt x="40" y="91"/>
                    <a:pt x="42" y="94"/>
                    <a:pt x="42" y="99"/>
                  </a:cubicBezTo>
                  <a:cubicBezTo>
                    <a:pt x="42" y="103"/>
                    <a:pt x="40" y="107"/>
                    <a:pt x="37" y="110"/>
                  </a:cubicBezTo>
                  <a:cubicBezTo>
                    <a:pt x="34" y="113"/>
                    <a:pt x="31" y="114"/>
                    <a:pt x="26" y="114"/>
                  </a:cubicBezTo>
                  <a:cubicBezTo>
                    <a:pt x="22" y="114"/>
                    <a:pt x="18" y="113"/>
                    <a:pt x="15" y="110"/>
                  </a:cubicBezTo>
                  <a:cubicBezTo>
                    <a:pt x="12" y="107"/>
                    <a:pt x="10" y="103"/>
                    <a:pt x="10" y="99"/>
                  </a:cubicBezTo>
                  <a:close/>
                  <a:moveTo>
                    <a:pt x="47" y="99"/>
                  </a:moveTo>
                  <a:cubicBezTo>
                    <a:pt x="47" y="94"/>
                    <a:pt x="48" y="91"/>
                    <a:pt x="51" y="88"/>
                  </a:cubicBezTo>
                  <a:cubicBezTo>
                    <a:pt x="54" y="85"/>
                    <a:pt x="58" y="83"/>
                    <a:pt x="63" y="83"/>
                  </a:cubicBezTo>
                  <a:cubicBezTo>
                    <a:pt x="67" y="83"/>
                    <a:pt x="70" y="85"/>
                    <a:pt x="73" y="88"/>
                  </a:cubicBezTo>
                  <a:cubicBezTo>
                    <a:pt x="77" y="91"/>
                    <a:pt x="78" y="94"/>
                    <a:pt x="78" y="99"/>
                  </a:cubicBezTo>
                  <a:cubicBezTo>
                    <a:pt x="78" y="103"/>
                    <a:pt x="77" y="107"/>
                    <a:pt x="74" y="110"/>
                  </a:cubicBezTo>
                  <a:cubicBezTo>
                    <a:pt x="71" y="113"/>
                    <a:pt x="67" y="114"/>
                    <a:pt x="63" y="114"/>
                  </a:cubicBezTo>
                  <a:cubicBezTo>
                    <a:pt x="58" y="114"/>
                    <a:pt x="54" y="113"/>
                    <a:pt x="51" y="110"/>
                  </a:cubicBezTo>
                  <a:cubicBezTo>
                    <a:pt x="48" y="107"/>
                    <a:pt x="47" y="103"/>
                    <a:pt x="47" y="99"/>
                  </a:cubicBezTo>
                  <a:close/>
                  <a:moveTo>
                    <a:pt x="115" y="99"/>
                  </a:moveTo>
                  <a:cubicBezTo>
                    <a:pt x="115" y="91"/>
                    <a:pt x="117" y="85"/>
                    <a:pt x="122" y="80"/>
                  </a:cubicBezTo>
                  <a:cubicBezTo>
                    <a:pt x="127" y="75"/>
                    <a:pt x="133" y="73"/>
                    <a:pt x="141" y="73"/>
                  </a:cubicBezTo>
                  <a:cubicBezTo>
                    <a:pt x="177" y="73"/>
                    <a:pt x="177" y="73"/>
                    <a:pt x="177" y="73"/>
                  </a:cubicBezTo>
                  <a:cubicBezTo>
                    <a:pt x="177" y="31"/>
                    <a:pt x="177" y="31"/>
                    <a:pt x="177" y="31"/>
                  </a:cubicBezTo>
                  <a:cubicBezTo>
                    <a:pt x="178" y="31"/>
                    <a:pt x="179" y="31"/>
                    <a:pt x="181" y="31"/>
                  </a:cubicBezTo>
                  <a:cubicBezTo>
                    <a:pt x="182" y="31"/>
                    <a:pt x="183" y="31"/>
                    <a:pt x="185" y="31"/>
                  </a:cubicBezTo>
                  <a:cubicBezTo>
                    <a:pt x="187" y="31"/>
                    <a:pt x="188" y="31"/>
                    <a:pt x="189" y="31"/>
                  </a:cubicBezTo>
                  <a:cubicBezTo>
                    <a:pt x="190" y="31"/>
                    <a:pt x="191" y="31"/>
                    <a:pt x="192" y="31"/>
                  </a:cubicBezTo>
                  <a:cubicBezTo>
                    <a:pt x="199" y="31"/>
                    <a:pt x="205" y="31"/>
                    <a:pt x="209" y="31"/>
                  </a:cubicBezTo>
                  <a:cubicBezTo>
                    <a:pt x="214" y="32"/>
                    <a:pt x="216" y="32"/>
                    <a:pt x="217" y="32"/>
                  </a:cubicBezTo>
                  <a:cubicBezTo>
                    <a:pt x="219" y="33"/>
                    <a:pt x="219" y="33"/>
                    <a:pt x="219" y="33"/>
                  </a:cubicBezTo>
                  <a:cubicBezTo>
                    <a:pt x="221" y="34"/>
                    <a:pt x="223" y="40"/>
                    <a:pt x="225" y="48"/>
                  </a:cubicBezTo>
                  <a:cubicBezTo>
                    <a:pt x="228" y="57"/>
                    <a:pt x="229" y="64"/>
                    <a:pt x="229" y="70"/>
                  </a:cubicBezTo>
                  <a:cubicBezTo>
                    <a:pt x="229" y="104"/>
                    <a:pt x="229" y="104"/>
                    <a:pt x="229" y="104"/>
                  </a:cubicBezTo>
                  <a:cubicBezTo>
                    <a:pt x="218" y="104"/>
                    <a:pt x="218" y="104"/>
                    <a:pt x="218" y="104"/>
                  </a:cubicBezTo>
                  <a:cubicBezTo>
                    <a:pt x="218" y="99"/>
                    <a:pt x="218" y="99"/>
                    <a:pt x="218" y="99"/>
                  </a:cubicBezTo>
                  <a:cubicBezTo>
                    <a:pt x="218" y="98"/>
                    <a:pt x="218" y="98"/>
                    <a:pt x="218" y="98"/>
                  </a:cubicBezTo>
                  <a:cubicBezTo>
                    <a:pt x="218" y="92"/>
                    <a:pt x="216" y="88"/>
                    <a:pt x="213" y="84"/>
                  </a:cubicBezTo>
                  <a:cubicBezTo>
                    <a:pt x="208" y="80"/>
                    <a:pt x="203" y="78"/>
                    <a:pt x="198" y="78"/>
                  </a:cubicBezTo>
                  <a:cubicBezTo>
                    <a:pt x="195" y="78"/>
                    <a:pt x="193" y="78"/>
                    <a:pt x="191" y="79"/>
                  </a:cubicBezTo>
                  <a:cubicBezTo>
                    <a:pt x="189" y="80"/>
                    <a:pt x="187" y="81"/>
                    <a:pt x="185" y="82"/>
                  </a:cubicBezTo>
                  <a:cubicBezTo>
                    <a:pt x="183" y="84"/>
                    <a:pt x="182" y="85"/>
                    <a:pt x="180" y="87"/>
                  </a:cubicBezTo>
                  <a:cubicBezTo>
                    <a:pt x="179" y="89"/>
                    <a:pt x="178" y="91"/>
                    <a:pt x="178" y="93"/>
                  </a:cubicBezTo>
                  <a:cubicBezTo>
                    <a:pt x="161" y="93"/>
                    <a:pt x="161" y="93"/>
                    <a:pt x="161" y="93"/>
                  </a:cubicBezTo>
                  <a:cubicBezTo>
                    <a:pt x="160" y="89"/>
                    <a:pt x="157" y="85"/>
                    <a:pt x="153" y="82"/>
                  </a:cubicBezTo>
                  <a:cubicBezTo>
                    <a:pt x="150" y="79"/>
                    <a:pt x="145" y="78"/>
                    <a:pt x="141" y="78"/>
                  </a:cubicBezTo>
                  <a:cubicBezTo>
                    <a:pt x="135" y="78"/>
                    <a:pt x="130" y="80"/>
                    <a:pt x="126" y="84"/>
                  </a:cubicBezTo>
                  <a:cubicBezTo>
                    <a:pt x="122" y="88"/>
                    <a:pt x="120" y="92"/>
                    <a:pt x="120" y="98"/>
                  </a:cubicBezTo>
                  <a:cubicBezTo>
                    <a:pt x="120" y="99"/>
                    <a:pt x="120" y="99"/>
                    <a:pt x="120" y="99"/>
                  </a:cubicBezTo>
                  <a:lnTo>
                    <a:pt x="115" y="99"/>
                  </a:lnTo>
                  <a:close/>
                  <a:moveTo>
                    <a:pt x="125" y="99"/>
                  </a:moveTo>
                  <a:cubicBezTo>
                    <a:pt x="125" y="94"/>
                    <a:pt x="127" y="91"/>
                    <a:pt x="130" y="88"/>
                  </a:cubicBezTo>
                  <a:cubicBezTo>
                    <a:pt x="133" y="85"/>
                    <a:pt x="136" y="83"/>
                    <a:pt x="141" y="83"/>
                  </a:cubicBezTo>
                  <a:cubicBezTo>
                    <a:pt x="145" y="83"/>
                    <a:pt x="149" y="85"/>
                    <a:pt x="152" y="88"/>
                  </a:cubicBezTo>
                  <a:cubicBezTo>
                    <a:pt x="155" y="91"/>
                    <a:pt x="156" y="94"/>
                    <a:pt x="156" y="99"/>
                  </a:cubicBezTo>
                  <a:cubicBezTo>
                    <a:pt x="156" y="103"/>
                    <a:pt x="155" y="107"/>
                    <a:pt x="152" y="110"/>
                  </a:cubicBezTo>
                  <a:cubicBezTo>
                    <a:pt x="149" y="113"/>
                    <a:pt x="145" y="114"/>
                    <a:pt x="141" y="114"/>
                  </a:cubicBezTo>
                  <a:cubicBezTo>
                    <a:pt x="136" y="114"/>
                    <a:pt x="133" y="113"/>
                    <a:pt x="130" y="110"/>
                  </a:cubicBezTo>
                  <a:cubicBezTo>
                    <a:pt x="127" y="107"/>
                    <a:pt x="125" y="103"/>
                    <a:pt x="125" y="99"/>
                  </a:cubicBezTo>
                  <a:close/>
                  <a:moveTo>
                    <a:pt x="182" y="99"/>
                  </a:moveTo>
                  <a:cubicBezTo>
                    <a:pt x="182" y="94"/>
                    <a:pt x="184" y="91"/>
                    <a:pt x="187" y="88"/>
                  </a:cubicBezTo>
                  <a:cubicBezTo>
                    <a:pt x="190" y="85"/>
                    <a:pt x="193" y="83"/>
                    <a:pt x="198" y="83"/>
                  </a:cubicBezTo>
                  <a:cubicBezTo>
                    <a:pt x="202" y="83"/>
                    <a:pt x="206" y="85"/>
                    <a:pt x="209" y="88"/>
                  </a:cubicBezTo>
                  <a:cubicBezTo>
                    <a:pt x="212" y="91"/>
                    <a:pt x="213" y="94"/>
                    <a:pt x="213" y="99"/>
                  </a:cubicBezTo>
                  <a:cubicBezTo>
                    <a:pt x="213" y="103"/>
                    <a:pt x="212" y="107"/>
                    <a:pt x="209" y="110"/>
                  </a:cubicBezTo>
                  <a:cubicBezTo>
                    <a:pt x="206" y="113"/>
                    <a:pt x="202" y="114"/>
                    <a:pt x="198" y="114"/>
                  </a:cubicBezTo>
                  <a:cubicBezTo>
                    <a:pt x="193" y="114"/>
                    <a:pt x="190" y="113"/>
                    <a:pt x="187" y="110"/>
                  </a:cubicBezTo>
                  <a:cubicBezTo>
                    <a:pt x="184" y="107"/>
                    <a:pt x="182" y="103"/>
                    <a:pt x="182" y="99"/>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 name="Freeform 8"/>
            <p:cNvSpPr>
              <a:spLocks noEditPoints="1"/>
            </p:cNvSpPr>
            <p:nvPr/>
          </p:nvSpPr>
          <p:spPr bwMode="auto">
            <a:xfrm>
              <a:off x="1657350" y="1663700"/>
              <a:ext cx="241300" cy="201613"/>
            </a:xfrm>
            <a:custGeom>
              <a:avLst/>
              <a:gdLst>
                <a:gd name="T0" fmla="*/ 14 w 229"/>
                <a:gd name="T1" fmla="*/ 112 h 192"/>
                <a:gd name="T2" fmla="*/ 80 w 229"/>
                <a:gd name="T3" fmla="*/ 112 h 192"/>
                <a:gd name="T4" fmla="*/ 80 w 229"/>
                <a:gd name="T5" fmla="*/ 178 h 192"/>
                <a:gd name="T6" fmla="*/ 14 w 229"/>
                <a:gd name="T7" fmla="*/ 178 h 192"/>
                <a:gd name="T8" fmla="*/ 11 w 229"/>
                <a:gd name="T9" fmla="*/ 146 h 192"/>
                <a:gd name="T10" fmla="*/ 47 w 229"/>
                <a:gd name="T11" fmla="*/ 182 h 192"/>
                <a:gd name="T12" fmla="*/ 84 w 229"/>
                <a:gd name="T13" fmla="*/ 146 h 192"/>
                <a:gd name="T14" fmla="*/ 47 w 229"/>
                <a:gd name="T15" fmla="*/ 109 h 192"/>
                <a:gd name="T16" fmla="*/ 11 w 229"/>
                <a:gd name="T17" fmla="*/ 146 h 192"/>
                <a:gd name="T18" fmla="*/ 69 w 229"/>
                <a:gd name="T19" fmla="*/ 61 h 192"/>
                <a:gd name="T20" fmla="*/ 112 w 229"/>
                <a:gd name="T21" fmla="*/ 21 h 192"/>
                <a:gd name="T22" fmla="*/ 120 w 229"/>
                <a:gd name="T23" fmla="*/ 28 h 192"/>
                <a:gd name="T24" fmla="*/ 140 w 229"/>
                <a:gd name="T25" fmla="*/ 59 h 192"/>
                <a:gd name="T26" fmla="*/ 172 w 229"/>
                <a:gd name="T27" fmla="*/ 62 h 192"/>
                <a:gd name="T28" fmla="*/ 172 w 229"/>
                <a:gd name="T29" fmla="*/ 73 h 192"/>
                <a:gd name="T30" fmla="*/ 136 w 229"/>
                <a:gd name="T31" fmla="*/ 75 h 192"/>
                <a:gd name="T32" fmla="*/ 115 w 229"/>
                <a:gd name="T33" fmla="*/ 58 h 192"/>
                <a:gd name="T34" fmla="*/ 124 w 229"/>
                <a:gd name="T35" fmla="*/ 88 h 192"/>
                <a:gd name="T36" fmla="*/ 131 w 229"/>
                <a:gd name="T37" fmla="*/ 100 h 192"/>
                <a:gd name="T38" fmla="*/ 125 w 229"/>
                <a:gd name="T39" fmla="*/ 151 h 192"/>
                <a:gd name="T40" fmla="*/ 122 w 229"/>
                <a:gd name="T41" fmla="*/ 158 h 192"/>
                <a:gd name="T42" fmla="*/ 115 w 229"/>
                <a:gd name="T43" fmla="*/ 161 h 192"/>
                <a:gd name="T44" fmla="*/ 107 w 229"/>
                <a:gd name="T45" fmla="*/ 158 h 192"/>
                <a:gd name="T46" fmla="*/ 104 w 229"/>
                <a:gd name="T47" fmla="*/ 151 h 192"/>
                <a:gd name="T48" fmla="*/ 72 w 229"/>
                <a:gd name="T49" fmla="*/ 90 h 192"/>
                <a:gd name="T50" fmla="*/ 62 w 229"/>
                <a:gd name="T51" fmla="*/ 76 h 192"/>
                <a:gd name="T52" fmla="*/ 158 w 229"/>
                <a:gd name="T53" fmla="*/ 5 h 192"/>
                <a:gd name="T54" fmla="*/ 158 w 229"/>
                <a:gd name="T55" fmla="*/ 30 h 192"/>
                <a:gd name="T56" fmla="*/ 132 w 229"/>
                <a:gd name="T57" fmla="*/ 30 h 192"/>
                <a:gd name="T58" fmla="*/ 132 w 229"/>
                <a:gd name="T59" fmla="*/ 5 h 192"/>
                <a:gd name="T60" fmla="*/ 136 w 229"/>
                <a:gd name="T61" fmla="*/ 146 h 192"/>
                <a:gd name="T62" fmla="*/ 182 w 229"/>
                <a:gd name="T63" fmla="*/ 99 h 192"/>
                <a:gd name="T64" fmla="*/ 229 w 229"/>
                <a:gd name="T65" fmla="*/ 146 h 192"/>
                <a:gd name="T66" fmla="*/ 182 w 229"/>
                <a:gd name="T67" fmla="*/ 192 h 192"/>
                <a:gd name="T68" fmla="*/ 136 w 229"/>
                <a:gd name="T69" fmla="*/ 146 h 192"/>
                <a:gd name="T70" fmla="*/ 157 w 229"/>
                <a:gd name="T71" fmla="*/ 171 h 192"/>
                <a:gd name="T72" fmla="*/ 208 w 229"/>
                <a:gd name="T73" fmla="*/ 171 h 192"/>
                <a:gd name="T74" fmla="*/ 208 w 229"/>
                <a:gd name="T75" fmla="*/ 120 h 192"/>
                <a:gd name="T76" fmla="*/ 157 w 229"/>
                <a:gd name="T77" fmla="*/ 1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9" h="192">
                  <a:moveTo>
                    <a:pt x="0" y="146"/>
                  </a:moveTo>
                  <a:cubicBezTo>
                    <a:pt x="0" y="133"/>
                    <a:pt x="5" y="121"/>
                    <a:pt x="14" y="112"/>
                  </a:cubicBezTo>
                  <a:cubicBezTo>
                    <a:pt x="23" y="103"/>
                    <a:pt x="34" y="99"/>
                    <a:pt x="47" y="99"/>
                  </a:cubicBezTo>
                  <a:cubicBezTo>
                    <a:pt x="60" y="99"/>
                    <a:pt x="71" y="103"/>
                    <a:pt x="80" y="112"/>
                  </a:cubicBezTo>
                  <a:cubicBezTo>
                    <a:pt x="90" y="122"/>
                    <a:pt x="94" y="133"/>
                    <a:pt x="94" y="146"/>
                  </a:cubicBezTo>
                  <a:cubicBezTo>
                    <a:pt x="94" y="158"/>
                    <a:pt x="90" y="169"/>
                    <a:pt x="80" y="178"/>
                  </a:cubicBezTo>
                  <a:cubicBezTo>
                    <a:pt x="71" y="188"/>
                    <a:pt x="60" y="192"/>
                    <a:pt x="47" y="192"/>
                  </a:cubicBezTo>
                  <a:cubicBezTo>
                    <a:pt x="34" y="192"/>
                    <a:pt x="23" y="188"/>
                    <a:pt x="14" y="178"/>
                  </a:cubicBezTo>
                  <a:cubicBezTo>
                    <a:pt x="5" y="169"/>
                    <a:pt x="0" y="158"/>
                    <a:pt x="0" y="146"/>
                  </a:cubicBezTo>
                  <a:close/>
                  <a:moveTo>
                    <a:pt x="11" y="146"/>
                  </a:moveTo>
                  <a:cubicBezTo>
                    <a:pt x="11" y="156"/>
                    <a:pt x="14" y="164"/>
                    <a:pt x="21" y="171"/>
                  </a:cubicBezTo>
                  <a:cubicBezTo>
                    <a:pt x="29" y="178"/>
                    <a:pt x="37" y="182"/>
                    <a:pt x="47" y="182"/>
                  </a:cubicBezTo>
                  <a:cubicBezTo>
                    <a:pt x="57" y="182"/>
                    <a:pt x="66" y="178"/>
                    <a:pt x="73" y="171"/>
                  </a:cubicBezTo>
                  <a:cubicBezTo>
                    <a:pt x="80" y="164"/>
                    <a:pt x="84" y="156"/>
                    <a:pt x="84" y="146"/>
                  </a:cubicBezTo>
                  <a:cubicBezTo>
                    <a:pt x="84" y="135"/>
                    <a:pt x="80" y="127"/>
                    <a:pt x="73" y="120"/>
                  </a:cubicBezTo>
                  <a:cubicBezTo>
                    <a:pt x="66" y="113"/>
                    <a:pt x="57" y="109"/>
                    <a:pt x="47" y="109"/>
                  </a:cubicBezTo>
                  <a:cubicBezTo>
                    <a:pt x="37" y="109"/>
                    <a:pt x="29" y="113"/>
                    <a:pt x="21" y="120"/>
                  </a:cubicBezTo>
                  <a:cubicBezTo>
                    <a:pt x="14" y="127"/>
                    <a:pt x="11" y="135"/>
                    <a:pt x="11" y="146"/>
                  </a:cubicBezTo>
                  <a:close/>
                  <a:moveTo>
                    <a:pt x="62" y="76"/>
                  </a:moveTo>
                  <a:cubicBezTo>
                    <a:pt x="62" y="71"/>
                    <a:pt x="65" y="66"/>
                    <a:pt x="69" y="61"/>
                  </a:cubicBezTo>
                  <a:cubicBezTo>
                    <a:pt x="107" y="23"/>
                    <a:pt x="107" y="23"/>
                    <a:pt x="107" y="23"/>
                  </a:cubicBezTo>
                  <a:cubicBezTo>
                    <a:pt x="109" y="22"/>
                    <a:pt x="110" y="21"/>
                    <a:pt x="112" y="21"/>
                  </a:cubicBezTo>
                  <a:cubicBezTo>
                    <a:pt x="114" y="21"/>
                    <a:pt x="116" y="22"/>
                    <a:pt x="117" y="23"/>
                  </a:cubicBezTo>
                  <a:cubicBezTo>
                    <a:pt x="118" y="24"/>
                    <a:pt x="119" y="26"/>
                    <a:pt x="120" y="28"/>
                  </a:cubicBezTo>
                  <a:cubicBezTo>
                    <a:pt x="121" y="30"/>
                    <a:pt x="123" y="33"/>
                    <a:pt x="125" y="36"/>
                  </a:cubicBezTo>
                  <a:cubicBezTo>
                    <a:pt x="140" y="59"/>
                    <a:pt x="140" y="59"/>
                    <a:pt x="140" y="59"/>
                  </a:cubicBezTo>
                  <a:cubicBezTo>
                    <a:pt x="167" y="59"/>
                    <a:pt x="167" y="59"/>
                    <a:pt x="167" y="59"/>
                  </a:cubicBezTo>
                  <a:cubicBezTo>
                    <a:pt x="169" y="59"/>
                    <a:pt x="171" y="60"/>
                    <a:pt x="172" y="62"/>
                  </a:cubicBezTo>
                  <a:cubicBezTo>
                    <a:pt x="174" y="63"/>
                    <a:pt x="175" y="65"/>
                    <a:pt x="175" y="67"/>
                  </a:cubicBezTo>
                  <a:cubicBezTo>
                    <a:pt x="175" y="70"/>
                    <a:pt x="174" y="72"/>
                    <a:pt x="172" y="73"/>
                  </a:cubicBezTo>
                  <a:cubicBezTo>
                    <a:pt x="171" y="75"/>
                    <a:pt x="169" y="75"/>
                    <a:pt x="167" y="75"/>
                  </a:cubicBezTo>
                  <a:cubicBezTo>
                    <a:pt x="136" y="75"/>
                    <a:pt x="136" y="75"/>
                    <a:pt x="136" y="75"/>
                  </a:cubicBezTo>
                  <a:cubicBezTo>
                    <a:pt x="133" y="75"/>
                    <a:pt x="131" y="74"/>
                    <a:pt x="129" y="72"/>
                  </a:cubicBezTo>
                  <a:cubicBezTo>
                    <a:pt x="115" y="58"/>
                    <a:pt x="115" y="58"/>
                    <a:pt x="115" y="58"/>
                  </a:cubicBezTo>
                  <a:cubicBezTo>
                    <a:pt x="98" y="74"/>
                    <a:pt x="98" y="74"/>
                    <a:pt x="98" y="74"/>
                  </a:cubicBezTo>
                  <a:cubicBezTo>
                    <a:pt x="124" y="88"/>
                    <a:pt x="124" y="88"/>
                    <a:pt x="124" y="88"/>
                  </a:cubicBezTo>
                  <a:cubicBezTo>
                    <a:pt x="128" y="91"/>
                    <a:pt x="131" y="94"/>
                    <a:pt x="131" y="98"/>
                  </a:cubicBezTo>
                  <a:cubicBezTo>
                    <a:pt x="131" y="98"/>
                    <a:pt x="131" y="99"/>
                    <a:pt x="131" y="100"/>
                  </a:cubicBezTo>
                  <a:cubicBezTo>
                    <a:pt x="130" y="101"/>
                    <a:pt x="130" y="101"/>
                    <a:pt x="130" y="101"/>
                  </a:cubicBezTo>
                  <a:cubicBezTo>
                    <a:pt x="125" y="151"/>
                    <a:pt x="125" y="151"/>
                    <a:pt x="125" y="151"/>
                  </a:cubicBezTo>
                  <a:cubicBezTo>
                    <a:pt x="125" y="152"/>
                    <a:pt x="125" y="153"/>
                    <a:pt x="124" y="155"/>
                  </a:cubicBezTo>
                  <a:cubicBezTo>
                    <a:pt x="124" y="156"/>
                    <a:pt x="123" y="157"/>
                    <a:pt x="122" y="158"/>
                  </a:cubicBezTo>
                  <a:cubicBezTo>
                    <a:pt x="121" y="159"/>
                    <a:pt x="120" y="160"/>
                    <a:pt x="119" y="160"/>
                  </a:cubicBezTo>
                  <a:cubicBezTo>
                    <a:pt x="118" y="161"/>
                    <a:pt x="116" y="161"/>
                    <a:pt x="115" y="161"/>
                  </a:cubicBezTo>
                  <a:cubicBezTo>
                    <a:pt x="113" y="161"/>
                    <a:pt x="112" y="161"/>
                    <a:pt x="111" y="160"/>
                  </a:cubicBezTo>
                  <a:cubicBezTo>
                    <a:pt x="109" y="160"/>
                    <a:pt x="108" y="159"/>
                    <a:pt x="107" y="158"/>
                  </a:cubicBezTo>
                  <a:cubicBezTo>
                    <a:pt x="107" y="157"/>
                    <a:pt x="106" y="156"/>
                    <a:pt x="105" y="155"/>
                  </a:cubicBezTo>
                  <a:cubicBezTo>
                    <a:pt x="105" y="153"/>
                    <a:pt x="104" y="152"/>
                    <a:pt x="104" y="151"/>
                  </a:cubicBezTo>
                  <a:cubicBezTo>
                    <a:pt x="110" y="106"/>
                    <a:pt x="110" y="106"/>
                    <a:pt x="110" y="106"/>
                  </a:cubicBezTo>
                  <a:cubicBezTo>
                    <a:pt x="72" y="90"/>
                    <a:pt x="72" y="90"/>
                    <a:pt x="72" y="90"/>
                  </a:cubicBezTo>
                  <a:cubicBezTo>
                    <a:pt x="69" y="89"/>
                    <a:pt x="67" y="87"/>
                    <a:pt x="65" y="84"/>
                  </a:cubicBezTo>
                  <a:cubicBezTo>
                    <a:pt x="63" y="82"/>
                    <a:pt x="62" y="79"/>
                    <a:pt x="62" y="76"/>
                  </a:cubicBezTo>
                  <a:close/>
                  <a:moveTo>
                    <a:pt x="145" y="0"/>
                  </a:moveTo>
                  <a:cubicBezTo>
                    <a:pt x="150" y="0"/>
                    <a:pt x="154" y="2"/>
                    <a:pt x="158" y="5"/>
                  </a:cubicBezTo>
                  <a:cubicBezTo>
                    <a:pt x="161" y="9"/>
                    <a:pt x="163" y="13"/>
                    <a:pt x="163" y="17"/>
                  </a:cubicBezTo>
                  <a:cubicBezTo>
                    <a:pt x="163" y="22"/>
                    <a:pt x="161" y="27"/>
                    <a:pt x="158" y="30"/>
                  </a:cubicBezTo>
                  <a:cubicBezTo>
                    <a:pt x="154" y="34"/>
                    <a:pt x="150" y="35"/>
                    <a:pt x="145" y="35"/>
                  </a:cubicBezTo>
                  <a:cubicBezTo>
                    <a:pt x="140" y="35"/>
                    <a:pt x="136" y="34"/>
                    <a:pt x="132" y="30"/>
                  </a:cubicBezTo>
                  <a:cubicBezTo>
                    <a:pt x="129" y="27"/>
                    <a:pt x="127" y="22"/>
                    <a:pt x="127" y="17"/>
                  </a:cubicBezTo>
                  <a:cubicBezTo>
                    <a:pt x="127" y="13"/>
                    <a:pt x="129" y="8"/>
                    <a:pt x="132" y="5"/>
                  </a:cubicBezTo>
                  <a:cubicBezTo>
                    <a:pt x="136" y="2"/>
                    <a:pt x="140" y="0"/>
                    <a:pt x="145" y="0"/>
                  </a:cubicBezTo>
                  <a:close/>
                  <a:moveTo>
                    <a:pt x="136" y="146"/>
                  </a:moveTo>
                  <a:cubicBezTo>
                    <a:pt x="136" y="133"/>
                    <a:pt x="140" y="121"/>
                    <a:pt x="149" y="112"/>
                  </a:cubicBezTo>
                  <a:cubicBezTo>
                    <a:pt x="158" y="103"/>
                    <a:pt x="169" y="99"/>
                    <a:pt x="182" y="99"/>
                  </a:cubicBezTo>
                  <a:cubicBezTo>
                    <a:pt x="195" y="99"/>
                    <a:pt x="206" y="103"/>
                    <a:pt x="215" y="112"/>
                  </a:cubicBezTo>
                  <a:cubicBezTo>
                    <a:pt x="225" y="122"/>
                    <a:pt x="229" y="133"/>
                    <a:pt x="229" y="146"/>
                  </a:cubicBezTo>
                  <a:cubicBezTo>
                    <a:pt x="229" y="158"/>
                    <a:pt x="225" y="169"/>
                    <a:pt x="215" y="178"/>
                  </a:cubicBezTo>
                  <a:cubicBezTo>
                    <a:pt x="206" y="188"/>
                    <a:pt x="195" y="192"/>
                    <a:pt x="182" y="192"/>
                  </a:cubicBezTo>
                  <a:cubicBezTo>
                    <a:pt x="169" y="192"/>
                    <a:pt x="158" y="188"/>
                    <a:pt x="149" y="178"/>
                  </a:cubicBezTo>
                  <a:cubicBezTo>
                    <a:pt x="140" y="169"/>
                    <a:pt x="136" y="158"/>
                    <a:pt x="136" y="146"/>
                  </a:cubicBezTo>
                  <a:close/>
                  <a:moveTo>
                    <a:pt x="146" y="146"/>
                  </a:moveTo>
                  <a:cubicBezTo>
                    <a:pt x="146" y="156"/>
                    <a:pt x="150" y="164"/>
                    <a:pt x="157" y="171"/>
                  </a:cubicBezTo>
                  <a:cubicBezTo>
                    <a:pt x="164" y="178"/>
                    <a:pt x="172" y="182"/>
                    <a:pt x="182" y="182"/>
                  </a:cubicBezTo>
                  <a:cubicBezTo>
                    <a:pt x="192" y="182"/>
                    <a:pt x="201" y="178"/>
                    <a:pt x="208" y="171"/>
                  </a:cubicBezTo>
                  <a:cubicBezTo>
                    <a:pt x="215" y="164"/>
                    <a:pt x="219" y="156"/>
                    <a:pt x="219" y="146"/>
                  </a:cubicBezTo>
                  <a:cubicBezTo>
                    <a:pt x="219" y="135"/>
                    <a:pt x="215" y="127"/>
                    <a:pt x="208" y="120"/>
                  </a:cubicBezTo>
                  <a:cubicBezTo>
                    <a:pt x="201" y="113"/>
                    <a:pt x="192" y="109"/>
                    <a:pt x="182" y="109"/>
                  </a:cubicBezTo>
                  <a:cubicBezTo>
                    <a:pt x="172" y="109"/>
                    <a:pt x="164" y="113"/>
                    <a:pt x="157" y="120"/>
                  </a:cubicBezTo>
                  <a:cubicBezTo>
                    <a:pt x="150" y="127"/>
                    <a:pt x="146" y="135"/>
                    <a:pt x="146" y="146"/>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 name="Freeform 9"/>
            <p:cNvSpPr>
              <a:spLocks noEditPoints="1"/>
            </p:cNvSpPr>
            <p:nvPr/>
          </p:nvSpPr>
          <p:spPr bwMode="auto">
            <a:xfrm>
              <a:off x="1981200" y="1655763"/>
              <a:ext cx="238125" cy="220663"/>
            </a:xfrm>
            <a:custGeom>
              <a:avLst/>
              <a:gdLst>
                <a:gd name="T0" fmla="*/ 36 w 228"/>
                <a:gd name="T1" fmla="*/ 138 h 211"/>
                <a:gd name="T2" fmla="*/ 62 w 228"/>
                <a:gd name="T3" fmla="*/ 200 h 211"/>
                <a:gd name="T4" fmla="*/ 0 w 228"/>
                <a:gd name="T5" fmla="*/ 174 h 211"/>
                <a:gd name="T6" fmla="*/ 24 w 228"/>
                <a:gd name="T7" fmla="*/ 103 h 211"/>
                <a:gd name="T8" fmla="*/ 52 w 228"/>
                <a:gd name="T9" fmla="*/ 113 h 211"/>
                <a:gd name="T10" fmla="*/ 34 w 228"/>
                <a:gd name="T11" fmla="*/ 118 h 211"/>
                <a:gd name="T12" fmla="*/ 9 w 228"/>
                <a:gd name="T13" fmla="*/ 119 h 211"/>
                <a:gd name="T14" fmla="*/ 10 w 228"/>
                <a:gd name="T15" fmla="*/ 174 h 211"/>
                <a:gd name="T16" fmla="*/ 54 w 228"/>
                <a:gd name="T17" fmla="*/ 193 h 211"/>
                <a:gd name="T18" fmla="*/ 36 w 228"/>
                <a:gd name="T19" fmla="*/ 148 h 211"/>
                <a:gd name="T20" fmla="*/ 44 w 228"/>
                <a:gd name="T21" fmla="*/ 95 h 211"/>
                <a:gd name="T22" fmla="*/ 67 w 228"/>
                <a:gd name="T23" fmla="*/ 58 h 211"/>
                <a:gd name="T24" fmla="*/ 86 w 228"/>
                <a:gd name="T25" fmla="*/ 39 h 211"/>
                <a:gd name="T26" fmla="*/ 116 w 228"/>
                <a:gd name="T27" fmla="*/ 74 h 211"/>
                <a:gd name="T28" fmla="*/ 144 w 228"/>
                <a:gd name="T29" fmla="*/ 70 h 211"/>
                <a:gd name="T30" fmla="*/ 150 w 228"/>
                <a:gd name="T31" fmla="*/ 84 h 211"/>
                <a:gd name="T32" fmla="*/ 114 w 228"/>
                <a:gd name="T33" fmla="*/ 90 h 211"/>
                <a:gd name="T34" fmla="*/ 77 w 228"/>
                <a:gd name="T35" fmla="*/ 93 h 211"/>
                <a:gd name="T36" fmla="*/ 112 w 228"/>
                <a:gd name="T37" fmla="*/ 114 h 211"/>
                <a:gd name="T38" fmla="*/ 112 w 228"/>
                <a:gd name="T39" fmla="*/ 116 h 211"/>
                <a:gd name="T40" fmla="*/ 102 w 228"/>
                <a:gd name="T41" fmla="*/ 178 h 211"/>
                <a:gd name="T42" fmla="*/ 92 w 228"/>
                <a:gd name="T43" fmla="*/ 124 h 211"/>
                <a:gd name="T44" fmla="*/ 85 w 228"/>
                <a:gd name="T45" fmla="*/ 23 h 211"/>
                <a:gd name="T46" fmla="*/ 93 w 228"/>
                <a:gd name="T47" fmla="*/ 6 h 211"/>
                <a:gd name="T48" fmla="*/ 111 w 228"/>
                <a:gd name="T49" fmla="*/ 1 h 211"/>
                <a:gd name="T50" fmla="*/ 126 w 228"/>
                <a:gd name="T51" fmla="*/ 20 h 211"/>
                <a:gd name="T52" fmla="*/ 111 w 228"/>
                <a:gd name="T53" fmla="*/ 19 h 211"/>
                <a:gd name="T54" fmla="*/ 108 w 228"/>
                <a:gd name="T55" fmla="*/ 24 h 211"/>
                <a:gd name="T56" fmla="*/ 119 w 228"/>
                <a:gd name="T57" fmla="*/ 35 h 211"/>
                <a:gd name="T58" fmla="*/ 87 w 228"/>
                <a:gd name="T59" fmla="*/ 31 h 211"/>
                <a:gd name="T60" fmla="*/ 119 w 228"/>
                <a:gd name="T61" fmla="*/ 114 h 211"/>
                <a:gd name="T62" fmla="*/ 119 w 228"/>
                <a:gd name="T63" fmla="*/ 172 h 211"/>
                <a:gd name="T64" fmla="*/ 167 w 228"/>
                <a:gd name="T65" fmla="*/ 92 h 211"/>
                <a:gd name="T66" fmla="*/ 159 w 228"/>
                <a:gd name="T67" fmla="*/ 99 h 211"/>
                <a:gd name="T68" fmla="*/ 139 w 228"/>
                <a:gd name="T69" fmla="*/ 93 h 211"/>
                <a:gd name="T70" fmla="*/ 162 w 228"/>
                <a:gd name="T71" fmla="*/ 88 h 211"/>
                <a:gd name="T72" fmla="*/ 192 w 228"/>
                <a:gd name="T73" fmla="*/ 138 h 211"/>
                <a:gd name="T74" fmla="*/ 218 w 228"/>
                <a:gd name="T75" fmla="*/ 200 h 211"/>
                <a:gd name="T76" fmla="*/ 156 w 228"/>
                <a:gd name="T77" fmla="*/ 174 h 211"/>
                <a:gd name="T78" fmla="*/ 192 w 228"/>
                <a:gd name="T79" fmla="*/ 200 h 211"/>
                <a:gd name="T80" fmla="*/ 210 w 228"/>
                <a:gd name="T81" fmla="*/ 156 h 211"/>
                <a:gd name="T82" fmla="*/ 166 w 228"/>
                <a:gd name="T83" fmla="*/ 174 h 211"/>
                <a:gd name="T84" fmla="*/ 202 w 228"/>
                <a:gd name="T85" fmla="*/ 97 h 211"/>
                <a:gd name="T86" fmla="*/ 208 w 228"/>
                <a:gd name="T87" fmla="*/ 101 h 211"/>
                <a:gd name="T88" fmla="*/ 206 w 228"/>
                <a:gd name="T89" fmla="*/ 109 h 211"/>
                <a:gd name="T90" fmla="*/ 183 w 228"/>
                <a:gd name="T91" fmla="*/ 1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 h="211">
                  <a:moveTo>
                    <a:pt x="0" y="174"/>
                  </a:moveTo>
                  <a:cubicBezTo>
                    <a:pt x="0" y="164"/>
                    <a:pt x="3" y="156"/>
                    <a:pt x="10" y="149"/>
                  </a:cubicBezTo>
                  <a:cubicBezTo>
                    <a:pt x="17" y="141"/>
                    <a:pt x="26" y="138"/>
                    <a:pt x="36" y="138"/>
                  </a:cubicBezTo>
                  <a:cubicBezTo>
                    <a:pt x="46" y="138"/>
                    <a:pt x="55" y="141"/>
                    <a:pt x="62" y="149"/>
                  </a:cubicBezTo>
                  <a:cubicBezTo>
                    <a:pt x="69" y="156"/>
                    <a:pt x="72" y="164"/>
                    <a:pt x="72" y="174"/>
                  </a:cubicBezTo>
                  <a:cubicBezTo>
                    <a:pt x="72" y="184"/>
                    <a:pt x="69" y="193"/>
                    <a:pt x="62" y="200"/>
                  </a:cubicBezTo>
                  <a:cubicBezTo>
                    <a:pt x="55" y="207"/>
                    <a:pt x="46" y="211"/>
                    <a:pt x="36" y="211"/>
                  </a:cubicBezTo>
                  <a:cubicBezTo>
                    <a:pt x="26" y="211"/>
                    <a:pt x="17" y="207"/>
                    <a:pt x="10" y="200"/>
                  </a:cubicBezTo>
                  <a:cubicBezTo>
                    <a:pt x="3" y="193"/>
                    <a:pt x="0" y="184"/>
                    <a:pt x="0" y="174"/>
                  </a:cubicBezTo>
                  <a:close/>
                  <a:moveTo>
                    <a:pt x="4" y="115"/>
                  </a:moveTo>
                  <a:cubicBezTo>
                    <a:pt x="4" y="113"/>
                    <a:pt x="5" y="112"/>
                    <a:pt x="6" y="111"/>
                  </a:cubicBezTo>
                  <a:cubicBezTo>
                    <a:pt x="12" y="106"/>
                    <a:pt x="18" y="103"/>
                    <a:pt x="24" y="103"/>
                  </a:cubicBezTo>
                  <a:cubicBezTo>
                    <a:pt x="26" y="103"/>
                    <a:pt x="28" y="104"/>
                    <a:pt x="30" y="104"/>
                  </a:cubicBezTo>
                  <a:cubicBezTo>
                    <a:pt x="31" y="105"/>
                    <a:pt x="34" y="105"/>
                    <a:pt x="36" y="106"/>
                  </a:cubicBezTo>
                  <a:cubicBezTo>
                    <a:pt x="38" y="107"/>
                    <a:pt x="43" y="109"/>
                    <a:pt x="52" y="113"/>
                  </a:cubicBezTo>
                  <a:cubicBezTo>
                    <a:pt x="60" y="117"/>
                    <a:pt x="72" y="121"/>
                    <a:pt x="86" y="128"/>
                  </a:cubicBezTo>
                  <a:cubicBezTo>
                    <a:pt x="86" y="153"/>
                    <a:pt x="86" y="153"/>
                    <a:pt x="86" y="153"/>
                  </a:cubicBezTo>
                  <a:cubicBezTo>
                    <a:pt x="34" y="118"/>
                    <a:pt x="34" y="118"/>
                    <a:pt x="34" y="118"/>
                  </a:cubicBezTo>
                  <a:cubicBezTo>
                    <a:pt x="31" y="115"/>
                    <a:pt x="27" y="114"/>
                    <a:pt x="24" y="114"/>
                  </a:cubicBezTo>
                  <a:cubicBezTo>
                    <a:pt x="20" y="114"/>
                    <a:pt x="16" y="115"/>
                    <a:pt x="12" y="118"/>
                  </a:cubicBezTo>
                  <a:cubicBezTo>
                    <a:pt x="11" y="118"/>
                    <a:pt x="10" y="119"/>
                    <a:pt x="9" y="119"/>
                  </a:cubicBezTo>
                  <a:cubicBezTo>
                    <a:pt x="8" y="119"/>
                    <a:pt x="6" y="118"/>
                    <a:pt x="6" y="118"/>
                  </a:cubicBezTo>
                  <a:cubicBezTo>
                    <a:pt x="5" y="117"/>
                    <a:pt x="4" y="116"/>
                    <a:pt x="4" y="115"/>
                  </a:cubicBezTo>
                  <a:close/>
                  <a:moveTo>
                    <a:pt x="10" y="174"/>
                  </a:moveTo>
                  <a:cubicBezTo>
                    <a:pt x="10" y="181"/>
                    <a:pt x="12" y="187"/>
                    <a:pt x="18" y="193"/>
                  </a:cubicBezTo>
                  <a:cubicBezTo>
                    <a:pt x="23" y="198"/>
                    <a:pt x="29" y="200"/>
                    <a:pt x="36" y="200"/>
                  </a:cubicBezTo>
                  <a:cubicBezTo>
                    <a:pt x="43" y="200"/>
                    <a:pt x="49" y="198"/>
                    <a:pt x="54" y="193"/>
                  </a:cubicBezTo>
                  <a:cubicBezTo>
                    <a:pt x="60" y="188"/>
                    <a:pt x="62" y="181"/>
                    <a:pt x="62" y="174"/>
                  </a:cubicBezTo>
                  <a:cubicBezTo>
                    <a:pt x="62" y="167"/>
                    <a:pt x="60" y="161"/>
                    <a:pt x="54" y="156"/>
                  </a:cubicBezTo>
                  <a:cubicBezTo>
                    <a:pt x="49" y="151"/>
                    <a:pt x="43" y="148"/>
                    <a:pt x="36" y="148"/>
                  </a:cubicBezTo>
                  <a:cubicBezTo>
                    <a:pt x="29" y="148"/>
                    <a:pt x="23" y="151"/>
                    <a:pt x="18" y="156"/>
                  </a:cubicBezTo>
                  <a:cubicBezTo>
                    <a:pt x="12" y="161"/>
                    <a:pt x="10" y="167"/>
                    <a:pt x="10" y="174"/>
                  </a:cubicBezTo>
                  <a:close/>
                  <a:moveTo>
                    <a:pt x="44" y="95"/>
                  </a:moveTo>
                  <a:cubicBezTo>
                    <a:pt x="44" y="90"/>
                    <a:pt x="46" y="85"/>
                    <a:pt x="50" y="79"/>
                  </a:cubicBezTo>
                  <a:cubicBezTo>
                    <a:pt x="52" y="77"/>
                    <a:pt x="54" y="75"/>
                    <a:pt x="57" y="71"/>
                  </a:cubicBezTo>
                  <a:cubicBezTo>
                    <a:pt x="60" y="68"/>
                    <a:pt x="63" y="63"/>
                    <a:pt x="67" y="58"/>
                  </a:cubicBezTo>
                  <a:cubicBezTo>
                    <a:pt x="70" y="53"/>
                    <a:pt x="73" y="50"/>
                    <a:pt x="75" y="47"/>
                  </a:cubicBezTo>
                  <a:cubicBezTo>
                    <a:pt x="78" y="44"/>
                    <a:pt x="79" y="42"/>
                    <a:pt x="80" y="42"/>
                  </a:cubicBezTo>
                  <a:cubicBezTo>
                    <a:pt x="81" y="40"/>
                    <a:pt x="83" y="39"/>
                    <a:pt x="86" y="39"/>
                  </a:cubicBezTo>
                  <a:cubicBezTo>
                    <a:pt x="87" y="39"/>
                    <a:pt x="89" y="39"/>
                    <a:pt x="90" y="40"/>
                  </a:cubicBezTo>
                  <a:cubicBezTo>
                    <a:pt x="99" y="52"/>
                    <a:pt x="99" y="52"/>
                    <a:pt x="99" y="52"/>
                  </a:cubicBezTo>
                  <a:cubicBezTo>
                    <a:pt x="116" y="74"/>
                    <a:pt x="116" y="74"/>
                    <a:pt x="116" y="74"/>
                  </a:cubicBezTo>
                  <a:cubicBezTo>
                    <a:pt x="143" y="70"/>
                    <a:pt x="143" y="70"/>
                    <a:pt x="143" y="70"/>
                  </a:cubicBezTo>
                  <a:cubicBezTo>
                    <a:pt x="143" y="70"/>
                    <a:pt x="143" y="70"/>
                    <a:pt x="143" y="70"/>
                  </a:cubicBezTo>
                  <a:cubicBezTo>
                    <a:pt x="144" y="70"/>
                    <a:pt x="144" y="70"/>
                    <a:pt x="144" y="70"/>
                  </a:cubicBezTo>
                  <a:cubicBezTo>
                    <a:pt x="146" y="70"/>
                    <a:pt x="148" y="71"/>
                    <a:pt x="150" y="72"/>
                  </a:cubicBezTo>
                  <a:cubicBezTo>
                    <a:pt x="151" y="74"/>
                    <a:pt x="152" y="76"/>
                    <a:pt x="152" y="78"/>
                  </a:cubicBezTo>
                  <a:cubicBezTo>
                    <a:pt x="152" y="80"/>
                    <a:pt x="152" y="82"/>
                    <a:pt x="150" y="84"/>
                  </a:cubicBezTo>
                  <a:cubicBezTo>
                    <a:pt x="149" y="85"/>
                    <a:pt x="147" y="86"/>
                    <a:pt x="145" y="86"/>
                  </a:cubicBezTo>
                  <a:cubicBezTo>
                    <a:pt x="115" y="90"/>
                    <a:pt x="115" y="90"/>
                    <a:pt x="115" y="90"/>
                  </a:cubicBezTo>
                  <a:cubicBezTo>
                    <a:pt x="114" y="90"/>
                    <a:pt x="114" y="90"/>
                    <a:pt x="114" y="90"/>
                  </a:cubicBezTo>
                  <a:cubicBezTo>
                    <a:pt x="111" y="90"/>
                    <a:pt x="109" y="89"/>
                    <a:pt x="108" y="88"/>
                  </a:cubicBezTo>
                  <a:cubicBezTo>
                    <a:pt x="91" y="75"/>
                    <a:pt x="91" y="75"/>
                    <a:pt x="91" y="75"/>
                  </a:cubicBezTo>
                  <a:cubicBezTo>
                    <a:pt x="77" y="93"/>
                    <a:pt x="77" y="93"/>
                    <a:pt x="77" y="93"/>
                  </a:cubicBezTo>
                  <a:cubicBezTo>
                    <a:pt x="104" y="104"/>
                    <a:pt x="104" y="104"/>
                    <a:pt x="104" y="104"/>
                  </a:cubicBezTo>
                  <a:cubicBezTo>
                    <a:pt x="107" y="105"/>
                    <a:pt x="109" y="107"/>
                    <a:pt x="110" y="108"/>
                  </a:cubicBezTo>
                  <a:cubicBezTo>
                    <a:pt x="111" y="110"/>
                    <a:pt x="112" y="112"/>
                    <a:pt x="112" y="114"/>
                  </a:cubicBezTo>
                  <a:cubicBezTo>
                    <a:pt x="112" y="114"/>
                    <a:pt x="112" y="115"/>
                    <a:pt x="112" y="115"/>
                  </a:cubicBezTo>
                  <a:cubicBezTo>
                    <a:pt x="112" y="116"/>
                    <a:pt x="112" y="116"/>
                    <a:pt x="112" y="116"/>
                  </a:cubicBezTo>
                  <a:cubicBezTo>
                    <a:pt x="112" y="116"/>
                    <a:pt x="112" y="116"/>
                    <a:pt x="112" y="116"/>
                  </a:cubicBezTo>
                  <a:cubicBezTo>
                    <a:pt x="112" y="167"/>
                    <a:pt x="112" y="167"/>
                    <a:pt x="112" y="167"/>
                  </a:cubicBezTo>
                  <a:cubicBezTo>
                    <a:pt x="112" y="170"/>
                    <a:pt x="111" y="172"/>
                    <a:pt x="109" y="174"/>
                  </a:cubicBezTo>
                  <a:cubicBezTo>
                    <a:pt x="108" y="177"/>
                    <a:pt x="105" y="178"/>
                    <a:pt x="102" y="178"/>
                  </a:cubicBezTo>
                  <a:cubicBezTo>
                    <a:pt x="100" y="178"/>
                    <a:pt x="97" y="177"/>
                    <a:pt x="95" y="175"/>
                  </a:cubicBezTo>
                  <a:cubicBezTo>
                    <a:pt x="93" y="173"/>
                    <a:pt x="92" y="171"/>
                    <a:pt x="92" y="168"/>
                  </a:cubicBezTo>
                  <a:cubicBezTo>
                    <a:pt x="92" y="124"/>
                    <a:pt x="92" y="124"/>
                    <a:pt x="92" y="124"/>
                  </a:cubicBezTo>
                  <a:cubicBezTo>
                    <a:pt x="53" y="108"/>
                    <a:pt x="53" y="108"/>
                    <a:pt x="53" y="108"/>
                  </a:cubicBezTo>
                  <a:cubicBezTo>
                    <a:pt x="47" y="105"/>
                    <a:pt x="44" y="101"/>
                    <a:pt x="44" y="95"/>
                  </a:cubicBezTo>
                  <a:close/>
                  <a:moveTo>
                    <a:pt x="85" y="23"/>
                  </a:moveTo>
                  <a:cubicBezTo>
                    <a:pt x="85" y="22"/>
                    <a:pt x="85" y="22"/>
                    <a:pt x="85" y="21"/>
                  </a:cubicBezTo>
                  <a:cubicBezTo>
                    <a:pt x="85" y="21"/>
                    <a:pt x="85" y="20"/>
                    <a:pt x="85" y="20"/>
                  </a:cubicBezTo>
                  <a:cubicBezTo>
                    <a:pt x="86" y="14"/>
                    <a:pt x="89" y="9"/>
                    <a:pt x="93" y="6"/>
                  </a:cubicBezTo>
                  <a:cubicBezTo>
                    <a:pt x="97" y="2"/>
                    <a:pt x="102" y="0"/>
                    <a:pt x="108" y="0"/>
                  </a:cubicBezTo>
                  <a:cubicBezTo>
                    <a:pt x="108" y="0"/>
                    <a:pt x="109" y="0"/>
                    <a:pt x="109" y="0"/>
                  </a:cubicBezTo>
                  <a:cubicBezTo>
                    <a:pt x="110" y="1"/>
                    <a:pt x="110" y="1"/>
                    <a:pt x="111" y="1"/>
                  </a:cubicBezTo>
                  <a:cubicBezTo>
                    <a:pt x="116" y="1"/>
                    <a:pt x="121" y="4"/>
                    <a:pt x="124" y="8"/>
                  </a:cubicBezTo>
                  <a:cubicBezTo>
                    <a:pt x="128" y="12"/>
                    <a:pt x="130" y="16"/>
                    <a:pt x="130" y="21"/>
                  </a:cubicBezTo>
                  <a:cubicBezTo>
                    <a:pt x="130" y="21"/>
                    <a:pt x="128" y="21"/>
                    <a:pt x="126" y="20"/>
                  </a:cubicBezTo>
                  <a:cubicBezTo>
                    <a:pt x="124" y="19"/>
                    <a:pt x="121" y="19"/>
                    <a:pt x="117" y="18"/>
                  </a:cubicBezTo>
                  <a:cubicBezTo>
                    <a:pt x="117" y="17"/>
                    <a:pt x="116" y="17"/>
                    <a:pt x="115" y="17"/>
                  </a:cubicBezTo>
                  <a:cubicBezTo>
                    <a:pt x="114" y="17"/>
                    <a:pt x="112" y="18"/>
                    <a:pt x="111" y="19"/>
                  </a:cubicBezTo>
                  <a:cubicBezTo>
                    <a:pt x="109" y="20"/>
                    <a:pt x="109" y="21"/>
                    <a:pt x="108" y="23"/>
                  </a:cubicBezTo>
                  <a:cubicBezTo>
                    <a:pt x="108" y="23"/>
                    <a:pt x="108" y="23"/>
                    <a:pt x="108" y="24"/>
                  </a:cubicBezTo>
                  <a:cubicBezTo>
                    <a:pt x="108" y="24"/>
                    <a:pt x="108" y="24"/>
                    <a:pt x="108" y="24"/>
                  </a:cubicBezTo>
                  <a:cubicBezTo>
                    <a:pt x="108" y="26"/>
                    <a:pt x="108" y="28"/>
                    <a:pt x="109" y="29"/>
                  </a:cubicBezTo>
                  <a:cubicBezTo>
                    <a:pt x="110" y="30"/>
                    <a:pt x="112" y="31"/>
                    <a:pt x="114" y="32"/>
                  </a:cubicBezTo>
                  <a:cubicBezTo>
                    <a:pt x="119" y="35"/>
                    <a:pt x="119" y="35"/>
                    <a:pt x="119" y="35"/>
                  </a:cubicBezTo>
                  <a:cubicBezTo>
                    <a:pt x="127" y="39"/>
                    <a:pt x="127" y="39"/>
                    <a:pt x="127" y="39"/>
                  </a:cubicBezTo>
                  <a:cubicBezTo>
                    <a:pt x="126" y="43"/>
                    <a:pt x="125" y="46"/>
                    <a:pt x="123" y="47"/>
                  </a:cubicBezTo>
                  <a:cubicBezTo>
                    <a:pt x="87" y="31"/>
                    <a:pt x="87" y="31"/>
                    <a:pt x="87" y="31"/>
                  </a:cubicBezTo>
                  <a:cubicBezTo>
                    <a:pt x="86" y="28"/>
                    <a:pt x="85" y="25"/>
                    <a:pt x="85" y="23"/>
                  </a:cubicBezTo>
                  <a:close/>
                  <a:moveTo>
                    <a:pt x="119" y="172"/>
                  </a:moveTo>
                  <a:cubicBezTo>
                    <a:pt x="119" y="114"/>
                    <a:pt x="119" y="114"/>
                    <a:pt x="119" y="114"/>
                  </a:cubicBezTo>
                  <a:cubicBezTo>
                    <a:pt x="155" y="105"/>
                    <a:pt x="155" y="105"/>
                    <a:pt x="155" y="105"/>
                  </a:cubicBezTo>
                  <a:cubicBezTo>
                    <a:pt x="164" y="125"/>
                    <a:pt x="164" y="125"/>
                    <a:pt x="164" y="125"/>
                  </a:cubicBezTo>
                  <a:lnTo>
                    <a:pt x="119" y="172"/>
                  </a:lnTo>
                  <a:close/>
                  <a:moveTo>
                    <a:pt x="162" y="88"/>
                  </a:moveTo>
                  <a:cubicBezTo>
                    <a:pt x="163" y="88"/>
                    <a:pt x="164" y="88"/>
                    <a:pt x="165" y="89"/>
                  </a:cubicBezTo>
                  <a:cubicBezTo>
                    <a:pt x="166" y="90"/>
                    <a:pt x="167" y="91"/>
                    <a:pt x="167" y="92"/>
                  </a:cubicBezTo>
                  <a:cubicBezTo>
                    <a:pt x="168" y="93"/>
                    <a:pt x="174" y="106"/>
                    <a:pt x="186" y="132"/>
                  </a:cubicBezTo>
                  <a:cubicBezTo>
                    <a:pt x="175" y="136"/>
                    <a:pt x="175" y="136"/>
                    <a:pt x="175" y="136"/>
                  </a:cubicBezTo>
                  <a:cubicBezTo>
                    <a:pt x="159" y="99"/>
                    <a:pt x="159" y="99"/>
                    <a:pt x="159" y="99"/>
                  </a:cubicBezTo>
                  <a:cubicBezTo>
                    <a:pt x="146" y="99"/>
                    <a:pt x="146" y="99"/>
                    <a:pt x="146" y="99"/>
                  </a:cubicBezTo>
                  <a:cubicBezTo>
                    <a:pt x="143" y="99"/>
                    <a:pt x="142" y="98"/>
                    <a:pt x="141" y="97"/>
                  </a:cubicBezTo>
                  <a:cubicBezTo>
                    <a:pt x="140" y="96"/>
                    <a:pt x="139" y="95"/>
                    <a:pt x="139" y="93"/>
                  </a:cubicBezTo>
                  <a:cubicBezTo>
                    <a:pt x="139" y="92"/>
                    <a:pt x="140" y="91"/>
                    <a:pt x="141" y="89"/>
                  </a:cubicBezTo>
                  <a:cubicBezTo>
                    <a:pt x="142" y="88"/>
                    <a:pt x="143" y="88"/>
                    <a:pt x="146" y="88"/>
                  </a:cubicBezTo>
                  <a:lnTo>
                    <a:pt x="162" y="88"/>
                  </a:lnTo>
                  <a:close/>
                  <a:moveTo>
                    <a:pt x="156" y="174"/>
                  </a:moveTo>
                  <a:cubicBezTo>
                    <a:pt x="156" y="164"/>
                    <a:pt x="159" y="156"/>
                    <a:pt x="166" y="149"/>
                  </a:cubicBezTo>
                  <a:cubicBezTo>
                    <a:pt x="173" y="141"/>
                    <a:pt x="182" y="138"/>
                    <a:pt x="192" y="138"/>
                  </a:cubicBezTo>
                  <a:cubicBezTo>
                    <a:pt x="202" y="138"/>
                    <a:pt x="211" y="141"/>
                    <a:pt x="218" y="149"/>
                  </a:cubicBezTo>
                  <a:cubicBezTo>
                    <a:pt x="225" y="156"/>
                    <a:pt x="228" y="164"/>
                    <a:pt x="228" y="174"/>
                  </a:cubicBezTo>
                  <a:cubicBezTo>
                    <a:pt x="228" y="184"/>
                    <a:pt x="225" y="193"/>
                    <a:pt x="218" y="200"/>
                  </a:cubicBezTo>
                  <a:cubicBezTo>
                    <a:pt x="211" y="207"/>
                    <a:pt x="202" y="211"/>
                    <a:pt x="192" y="211"/>
                  </a:cubicBezTo>
                  <a:cubicBezTo>
                    <a:pt x="182" y="211"/>
                    <a:pt x="173" y="207"/>
                    <a:pt x="166" y="200"/>
                  </a:cubicBezTo>
                  <a:cubicBezTo>
                    <a:pt x="159" y="193"/>
                    <a:pt x="156" y="184"/>
                    <a:pt x="156" y="174"/>
                  </a:cubicBezTo>
                  <a:close/>
                  <a:moveTo>
                    <a:pt x="166" y="174"/>
                  </a:moveTo>
                  <a:cubicBezTo>
                    <a:pt x="166" y="181"/>
                    <a:pt x="168" y="187"/>
                    <a:pt x="174" y="193"/>
                  </a:cubicBezTo>
                  <a:cubicBezTo>
                    <a:pt x="179" y="198"/>
                    <a:pt x="185" y="200"/>
                    <a:pt x="192" y="200"/>
                  </a:cubicBezTo>
                  <a:cubicBezTo>
                    <a:pt x="199" y="200"/>
                    <a:pt x="205" y="198"/>
                    <a:pt x="210" y="193"/>
                  </a:cubicBezTo>
                  <a:cubicBezTo>
                    <a:pt x="216" y="188"/>
                    <a:pt x="218" y="181"/>
                    <a:pt x="218" y="174"/>
                  </a:cubicBezTo>
                  <a:cubicBezTo>
                    <a:pt x="218" y="167"/>
                    <a:pt x="216" y="161"/>
                    <a:pt x="210" y="156"/>
                  </a:cubicBezTo>
                  <a:cubicBezTo>
                    <a:pt x="205" y="151"/>
                    <a:pt x="199" y="148"/>
                    <a:pt x="192" y="148"/>
                  </a:cubicBezTo>
                  <a:cubicBezTo>
                    <a:pt x="185" y="148"/>
                    <a:pt x="179" y="151"/>
                    <a:pt x="174" y="156"/>
                  </a:cubicBezTo>
                  <a:cubicBezTo>
                    <a:pt x="168" y="161"/>
                    <a:pt x="166" y="167"/>
                    <a:pt x="166" y="174"/>
                  </a:cubicBezTo>
                  <a:close/>
                  <a:moveTo>
                    <a:pt x="176" y="98"/>
                  </a:moveTo>
                  <a:cubicBezTo>
                    <a:pt x="180" y="96"/>
                    <a:pt x="186" y="95"/>
                    <a:pt x="191" y="95"/>
                  </a:cubicBezTo>
                  <a:cubicBezTo>
                    <a:pt x="195" y="95"/>
                    <a:pt x="198" y="95"/>
                    <a:pt x="202" y="97"/>
                  </a:cubicBezTo>
                  <a:cubicBezTo>
                    <a:pt x="203" y="98"/>
                    <a:pt x="204" y="98"/>
                    <a:pt x="205" y="99"/>
                  </a:cubicBezTo>
                  <a:cubicBezTo>
                    <a:pt x="206" y="100"/>
                    <a:pt x="207" y="100"/>
                    <a:pt x="207" y="101"/>
                  </a:cubicBezTo>
                  <a:cubicBezTo>
                    <a:pt x="208" y="101"/>
                    <a:pt x="208" y="101"/>
                    <a:pt x="208" y="101"/>
                  </a:cubicBezTo>
                  <a:cubicBezTo>
                    <a:pt x="209" y="102"/>
                    <a:pt x="210" y="103"/>
                    <a:pt x="210" y="105"/>
                  </a:cubicBezTo>
                  <a:cubicBezTo>
                    <a:pt x="210" y="106"/>
                    <a:pt x="209" y="107"/>
                    <a:pt x="209" y="108"/>
                  </a:cubicBezTo>
                  <a:cubicBezTo>
                    <a:pt x="208" y="109"/>
                    <a:pt x="207" y="109"/>
                    <a:pt x="206" y="109"/>
                  </a:cubicBezTo>
                  <a:cubicBezTo>
                    <a:pt x="205" y="109"/>
                    <a:pt x="204" y="109"/>
                    <a:pt x="203" y="109"/>
                  </a:cubicBezTo>
                  <a:cubicBezTo>
                    <a:pt x="201" y="107"/>
                    <a:pt x="198" y="106"/>
                    <a:pt x="195" y="106"/>
                  </a:cubicBezTo>
                  <a:cubicBezTo>
                    <a:pt x="190" y="106"/>
                    <a:pt x="186" y="108"/>
                    <a:pt x="183" y="111"/>
                  </a:cubicBezTo>
                  <a:cubicBezTo>
                    <a:pt x="181" y="108"/>
                    <a:pt x="180" y="106"/>
                    <a:pt x="179" y="104"/>
                  </a:cubicBezTo>
                  <a:cubicBezTo>
                    <a:pt x="178" y="102"/>
                    <a:pt x="177" y="100"/>
                    <a:pt x="176" y="9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 name="Freeform 10"/>
            <p:cNvSpPr>
              <a:spLocks noEditPoints="1"/>
            </p:cNvSpPr>
            <p:nvPr/>
          </p:nvSpPr>
          <p:spPr bwMode="auto">
            <a:xfrm>
              <a:off x="2324100" y="1658938"/>
              <a:ext cx="196850" cy="217488"/>
            </a:xfrm>
            <a:custGeom>
              <a:avLst/>
              <a:gdLst>
                <a:gd name="T0" fmla="*/ 0 w 187"/>
                <a:gd name="T1" fmla="*/ 208 h 208"/>
                <a:gd name="T2" fmla="*/ 7 w 187"/>
                <a:gd name="T3" fmla="*/ 154 h 208"/>
                <a:gd name="T4" fmla="*/ 15 w 187"/>
                <a:gd name="T5" fmla="*/ 140 h 208"/>
                <a:gd name="T6" fmla="*/ 28 w 187"/>
                <a:gd name="T7" fmla="*/ 135 h 208"/>
                <a:gd name="T8" fmla="*/ 158 w 187"/>
                <a:gd name="T9" fmla="*/ 135 h 208"/>
                <a:gd name="T10" fmla="*/ 172 w 187"/>
                <a:gd name="T11" fmla="*/ 140 h 208"/>
                <a:gd name="T12" fmla="*/ 179 w 187"/>
                <a:gd name="T13" fmla="*/ 154 h 208"/>
                <a:gd name="T14" fmla="*/ 187 w 187"/>
                <a:gd name="T15" fmla="*/ 208 h 208"/>
                <a:gd name="T16" fmla="*/ 0 w 187"/>
                <a:gd name="T17" fmla="*/ 208 h 208"/>
                <a:gd name="T18" fmla="*/ 52 w 187"/>
                <a:gd name="T19" fmla="*/ 41 h 208"/>
                <a:gd name="T20" fmla="*/ 64 w 187"/>
                <a:gd name="T21" fmla="*/ 12 h 208"/>
                <a:gd name="T22" fmla="*/ 93 w 187"/>
                <a:gd name="T23" fmla="*/ 0 h 208"/>
                <a:gd name="T24" fmla="*/ 123 w 187"/>
                <a:gd name="T25" fmla="*/ 12 h 208"/>
                <a:gd name="T26" fmla="*/ 135 w 187"/>
                <a:gd name="T27" fmla="*/ 41 h 208"/>
                <a:gd name="T28" fmla="*/ 135 w 187"/>
                <a:gd name="T29" fmla="*/ 47 h 208"/>
                <a:gd name="T30" fmla="*/ 134 w 187"/>
                <a:gd name="T31" fmla="*/ 52 h 208"/>
                <a:gd name="T32" fmla="*/ 124 w 187"/>
                <a:gd name="T33" fmla="*/ 90 h 208"/>
                <a:gd name="T34" fmla="*/ 124 w 187"/>
                <a:gd name="T35" fmla="*/ 90 h 208"/>
                <a:gd name="T36" fmla="*/ 113 w 187"/>
                <a:gd name="T37" fmla="*/ 107 h 208"/>
                <a:gd name="T38" fmla="*/ 93 w 187"/>
                <a:gd name="T39" fmla="*/ 114 h 208"/>
                <a:gd name="T40" fmla="*/ 74 w 187"/>
                <a:gd name="T41" fmla="*/ 107 h 208"/>
                <a:gd name="T42" fmla="*/ 63 w 187"/>
                <a:gd name="T43" fmla="*/ 90 h 208"/>
                <a:gd name="T44" fmla="*/ 63 w 187"/>
                <a:gd name="T45" fmla="*/ 90 h 208"/>
                <a:gd name="T46" fmla="*/ 53 w 187"/>
                <a:gd name="T47" fmla="*/ 52 h 208"/>
                <a:gd name="T48" fmla="*/ 52 w 187"/>
                <a:gd name="T49" fmla="*/ 47 h 208"/>
                <a:gd name="T50" fmla="*/ 52 w 187"/>
                <a:gd name="T51" fmla="*/ 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7" h="208">
                  <a:moveTo>
                    <a:pt x="0" y="208"/>
                  </a:moveTo>
                  <a:cubicBezTo>
                    <a:pt x="7" y="154"/>
                    <a:pt x="7" y="154"/>
                    <a:pt x="7" y="154"/>
                  </a:cubicBezTo>
                  <a:cubicBezTo>
                    <a:pt x="8" y="149"/>
                    <a:pt x="11" y="144"/>
                    <a:pt x="15" y="140"/>
                  </a:cubicBezTo>
                  <a:cubicBezTo>
                    <a:pt x="19" y="137"/>
                    <a:pt x="23" y="135"/>
                    <a:pt x="28" y="135"/>
                  </a:cubicBezTo>
                  <a:cubicBezTo>
                    <a:pt x="158" y="135"/>
                    <a:pt x="158" y="135"/>
                    <a:pt x="158" y="135"/>
                  </a:cubicBezTo>
                  <a:cubicBezTo>
                    <a:pt x="163" y="135"/>
                    <a:pt x="168" y="137"/>
                    <a:pt x="172" y="140"/>
                  </a:cubicBezTo>
                  <a:cubicBezTo>
                    <a:pt x="176" y="144"/>
                    <a:pt x="178" y="148"/>
                    <a:pt x="179" y="154"/>
                  </a:cubicBezTo>
                  <a:cubicBezTo>
                    <a:pt x="187" y="208"/>
                    <a:pt x="187" y="208"/>
                    <a:pt x="187" y="208"/>
                  </a:cubicBezTo>
                  <a:lnTo>
                    <a:pt x="0" y="208"/>
                  </a:lnTo>
                  <a:close/>
                  <a:moveTo>
                    <a:pt x="52" y="41"/>
                  </a:moveTo>
                  <a:cubicBezTo>
                    <a:pt x="52" y="30"/>
                    <a:pt x="56" y="20"/>
                    <a:pt x="64" y="12"/>
                  </a:cubicBezTo>
                  <a:cubicBezTo>
                    <a:pt x="72" y="4"/>
                    <a:pt x="82" y="0"/>
                    <a:pt x="93" y="0"/>
                  </a:cubicBezTo>
                  <a:cubicBezTo>
                    <a:pt x="105" y="0"/>
                    <a:pt x="114" y="4"/>
                    <a:pt x="123" y="12"/>
                  </a:cubicBezTo>
                  <a:cubicBezTo>
                    <a:pt x="131" y="20"/>
                    <a:pt x="135" y="30"/>
                    <a:pt x="135" y="41"/>
                  </a:cubicBezTo>
                  <a:cubicBezTo>
                    <a:pt x="135" y="43"/>
                    <a:pt x="135" y="45"/>
                    <a:pt x="135" y="47"/>
                  </a:cubicBezTo>
                  <a:cubicBezTo>
                    <a:pt x="134" y="48"/>
                    <a:pt x="134" y="50"/>
                    <a:pt x="134" y="52"/>
                  </a:cubicBezTo>
                  <a:cubicBezTo>
                    <a:pt x="124" y="90"/>
                    <a:pt x="124" y="90"/>
                    <a:pt x="124" y="90"/>
                  </a:cubicBezTo>
                  <a:cubicBezTo>
                    <a:pt x="124" y="90"/>
                    <a:pt x="124" y="90"/>
                    <a:pt x="124" y="90"/>
                  </a:cubicBezTo>
                  <a:cubicBezTo>
                    <a:pt x="122" y="97"/>
                    <a:pt x="118" y="103"/>
                    <a:pt x="113" y="107"/>
                  </a:cubicBezTo>
                  <a:cubicBezTo>
                    <a:pt x="107" y="112"/>
                    <a:pt x="101" y="114"/>
                    <a:pt x="93" y="114"/>
                  </a:cubicBezTo>
                  <a:cubicBezTo>
                    <a:pt x="86" y="114"/>
                    <a:pt x="79" y="112"/>
                    <a:pt x="74" y="107"/>
                  </a:cubicBezTo>
                  <a:cubicBezTo>
                    <a:pt x="68" y="103"/>
                    <a:pt x="65" y="97"/>
                    <a:pt x="63" y="90"/>
                  </a:cubicBezTo>
                  <a:cubicBezTo>
                    <a:pt x="63" y="90"/>
                    <a:pt x="63" y="90"/>
                    <a:pt x="63" y="90"/>
                  </a:cubicBezTo>
                  <a:cubicBezTo>
                    <a:pt x="53" y="52"/>
                    <a:pt x="53" y="52"/>
                    <a:pt x="53" y="52"/>
                  </a:cubicBezTo>
                  <a:cubicBezTo>
                    <a:pt x="53" y="50"/>
                    <a:pt x="52" y="48"/>
                    <a:pt x="52" y="47"/>
                  </a:cubicBezTo>
                  <a:cubicBezTo>
                    <a:pt x="52" y="45"/>
                    <a:pt x="52" y="43"/>
                    <a:pt x="52" y="4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 name="Freeform 11"/>
            <p:cNvSpPr>
              <a:spLocks noEditPoints="1"/>
            </p:cNvSpPr>
            <p:nvPr/>
          </p:nvSpPr>
          <p:spPr bwMode="auto">
            <a:xfrm>
              <a:off x="2624138" y="1668463"/>
              <a:ext cx="239713" cy="196850"/>
            </a:xfrm>
            <a:custGeom>
              <a:avLst/>
              <a:gdLst>
                <a:gd name="T0" fmla="*/ 0 w 229"/>
                <a:gd name="T1" fmla="*/ 187 h 187"/>
                <a:gd name="T2" fmla="*/ 7 w 229"/>
                <a:gd name="T3" fmla="*/ 141 h 187"/>
                <a:gd name="T4" fmla="*/ 13 w 229"/>
                <a:gd name="T5" fmla="*/ 130 h 187"/>
                <a:gd name="T6" fmla="*/ 24 w 229"/>
                <a:gd name="T7" fmla="*/ 125 h 187"/>
                <a:gd name="T8" fmla="*/ 65 w 229"/>
                <a:gd name="T9" fmla="*/ 125 h 187"/>
                <a:gd name="T10" fmla="*/ 57 w 229"/>
                <a:gd name="T11" fmla="*/ 139 h 187"/>
                <a:gd name="T12" fmla="*/ 50 w 229"/>
                <a:gd name="T13" fmla="*/ 187 h 187"/>
                <a:gd name="T14" fmla="*/ 0 w 229"/>
                <a:gd name="T15" fmla="*/ 187 h 187"/>
                <a:gd name="T16" fmla="*/ 44 w 229"/>
                <a:gd name="T17" fmla="*/ 46 h 187"/>
                <a:gd name="T18" fmla="*/ 55 w 229"/>
                <a:gd name="T19" fmla="*/ 21 h 187"/>
                <a:gd name="T20" fmla="*/ 80 w 229"/>
                <a:gd name="T21" fmla="*/ 11 h 187"/>
                <a:gd name="T22" fmla="*/ 100 w 229"/>
                <a:gd name="T23" fmla="*/ 17 h 187"/>
                <a:gd name="T24" fmla="*/ 96 w 229"/>
                <a:gd name="T25" fmla="*/ 35 h 187"/>
                <a:gd name="T26" fmla="*/ 98 w 229"/>
                <a:gd name="T27" fmla="*/ 46 h 187"/>
                <a:gd name="T28" fmla="*/ 107 w 229"/>
                <a:gd name="T29" fmla="*/ 80 h 187"/>
                <a:gd name="T30" fmla="*/ 106 w 229"/>
                <a:gd name="T31" fmla="*/ 87 h 187"/>
                <a:gd name="T32" fmla="*/ 105 w 229"/>
                <a:gd name="T33" fmla="*/ 87 h 187"/>
                <a:gd name="T34" fmla="*/ 96 w 229"/>
                <a:gd name="T35" fmla="*/ 102 h 187"/>
                <a:gd name="T36" fmla="*/ 80 w 229"/>
                <a:gd name="T37" fmla="*/ 108 h 187"/>
                <a:gd name="T38" fmla="*/ 63 w 229"/>
                <a:gd name="T39" fmla="*/ 102 h 187"/>
                <a:gd name="T40" fmla="*/ 54 w 229"/>
                <a:gd name="T41" fmla="*/ 87 h 187"/>
                <a:gd name="T42" fmla="*/ 45 w 229"/>
                <a:gd name="T43" fmla="*/ 55 h 187"/>
                <a:gd name="T44" fmla="*/ 45 w 229"/>
                <a:gd name="T45" fmla="*/ 51 h 187"/>
                <a:gd name="T46" fmla="*/ 44 w 229"/>
                <a:gd name="T47" fmla="*/ 46 h 187"/>
                <a:gd name="T48" fmla="*/ 60 w 229"/>
                <a:gd name="T49" fmla="*/ 187 h 187"/>
                <a:gd name="T50" fmla="*/ 67 w 229"/>
                <a:gd name="T51" fmla="*/ 139 h 187"/>
                <a:gd name="T52" fmla="*/ 74 w 229"/>
                <a:gd name="T53" fmla="*/ 127 h 187"/>
                <a:gd name="T54" fmla="*/ 86 w 229"/>
                <a:gd name="T55" fmla="*/ 122 h 187"/>
                <a:gd name="T56" fmla="*/ 203 w 229"/>
                <a:gd name="T57" fmla="*/ 122 h 187"/>
                <a:gd name="T58" fmla="*/ 215 w 229"/>
                <a:gd name="T59" fmla="*/ 127 h 187"/>
                <a:gd name="T60" fmla="*/ 222 w 229"/>
                <a:gd name="T61" fmla="*/ 139 h 187"/>
                <a:gd name="T62" fmla="*/ 229 w 229"/>
                <a:gd name="T63" fmla="*/ 187 h 187"/>
                <a:gd name="T64" fmla="*/ 60 w 229"/>
                <a:gd name="T65" fmla="*/ 187 h 187"/>
                <a:gd name="T66" fmla="*/ 107 w 229"/>
                <a:gd name="T67" fmla="*/ 37 h 187"/>
                <a:gd name="T68" fmla="*/ 118 w 229"/>
                <a:gd name="T69" fmla="*/ 11 h 187"/>
                <a:gd name="T70" fmla="*/ 145 w 229"/>
                <a:gd name="T71" fmla="*/ 0 h 187"/>
                <a:gd name="T72" fmla="*/ 171 w 229"/>
                <a:gd name="T73" fmla="*/ 11 h 187"/>
                <a:gd name="T74" fmla="*/ 182 w 229"/>
                <a:gd name="T75" fmla="*/ 37 h 187"/>
                <a:gd name="T76" fmla="*/ 181 w 229"/>
                <a:gd name="T77" fmla="*/ 47 h 187"/>
                <a:gd name="T78" fmla="*/ 172 w 229"/>
                <a:gd name="T79" fmla="*/ 82 h 187"/>
                <a:gd name="T80" fmla="*/ 162 w 229"/>
                <a:gd name="T81" fmla="*/ 97 h 187"/>
                <a:gd name="T82" fmla="*/ 145 w 229"/>
                <a:gd name="T83" fmla="*/ 103 h 187"/>
                <a:gd name="T84" fmla="*/ 127 w 229"/>
                <a:gd name="T85" fmla="*/ 97 h 187"/>
                <a:gd name="T86" fmla="*/ 118 w 229"/>
                <a:gd name="T87" fmla="*/ 82 h 187"/>
                <a:gd name="T88" fmla="*/ 117 w 229"/>
                <a:gd name="T89" fmla="*/ 82 h 187"/>
                <a:gd name="T90" fmla="*/ 109 w 229"/>
                <a:gd name="T91" fmla="*/ 47 h 187"/>
                <a:gd name="T92" fmla="*/ 107 w 229"/>
                <a:gd name="T93"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187">
                  <a:moveTo>
                    <a:pt x="0" y="187"/>
                  </a:moveTo>
                  <a:cubicBezTo>
                    <a:pt x="7" y="141"/>
                    <a:pt x="7" y="141"/>
                    <a:pt x="7" y="141"/>
                  </a:cubicBezTo>
                  <a:cubicBezTo>
                    <a:pt x="7" y="137"/>
                    <a:pt x="9" y="133"/>
                    <a:pt x="13" y="130"/>
                  </a:cubicBezTo>
                  <a:cubicBezTo>
                    <a:pt x="16" y="127"/>
                    <a:pt x="20" y="125"/>
                    <a:pt x="24" y="125"/>
                  </a:cubicBezTo>
                  <a:cubicBezTo>
                    <a:pt x="65" y="125"/>
                    <a:pt x="65" y="125"/>
                    <a:pt x="65" y="125"/>
                  </a:cubicBezTo>
                  <a:cubicBezTo>
                    <a:pt x="61" y="129"/>
                    <a:pt x="58" y="133"/>
                    <a:pt x="57" y="139"/>
                  </a:cubicBezTo>
                  <a:cubicBezTo>
                    <a:pt x="50" y="187"/>
                    <a:pt x="50" y="187"/>
                    <a:pt x="50" y="187"/>
                  </a:cubicBezTo>
                  <a:lnTo>
                    <a:pt x="0" y="187"/>
                  </a:lnTo>
                  <a:close/>
                  <a:moveTo>
                    <a:pt x="44" y="46"/>
                  </a:moveTo>
                  <a:cubicBezTo>
                    <a:pt x="44" y="36"/>
                    <a:pt x="48" y="28"/>
                    <a:pt x="55" y="21"/>
                  </a:cubicBezTo>
                  <a:cubicBezTo>
                    <a:pt x="62" y="14"/>
                    <a:pt x="70" y="11"/>
                    <a:pt x="80" y="11"/>
                  </a:cubicBezTo>
                  <a:cubicBezTo>
                    <a:pt x="87" y="11"/>
                    <a:pt x="94" y="13"/>
                    <a:pt x="100" y="17"/>
                  </a:cubicBezTo>
                  <a:cubicBezTo>
                    <a:pt x="98" y="23"/>
                    <a:pt x="96" y="29"/>
                    <a:pt x="96" y="35"/>
                  </a:cubicBezTo>
                  <a:cubicBezTo>
                    <a:pt x="96" y="39"/>
                    <a:pt x="97" y="43"/>
                    <a:pt x="98" y="46"/>
                  </a:cubicBezTo>
                  <a:cubicBezTo>
                    <a:pt x="107" y="80"/>
                    <a:pt x="107" y="80"/>
                    <a:pt x="107" y="80"/>
                  </a:cubicBezTo>
                  <a:cubicBezTo>
                    <a:pt x="106" y="87"/>
                    <a:pt x="106" y="87"/>
                    <a:pt x="106" y="87"/>
                  </a:cubicBezTo>
                  <a:cubicBezTo>
                    <a:pt x="105" y="87"/>
                    <a:pt x="105" y="87"/>
                    <a:pt x="105" y="87"/>
                  </a:cubicBezTo>
                  <a:cubicBezTo>
                    <a:pt x="104" y="93"/>
                    <a:pt x="101" y="98"/>
                    <a:pt x="96" y="102"/>
                  </a:cubicBezTo>
                  <a:cubicBezTo>
                    <a:pt x="91" y="106"/>
                    <a:pt x="86" y="108"/>
                    <a:pt x="80" y="108"/>
                  </a:cubicBezTo>
                  <a:cubicBezTo>
                    <a:pt x="73" y="108"/>
                    <a:pt x="68" y="106"/>
                    <a:pt x="63" y="102"/>
                  </a:cubicBezTo>
                  <a:cubicBezTo>
                    <a:pt x="59" y="98"/>
                    <a:pt x="55" y="93"/>
                    <a:pt x="54" y="87"/>
                  </a:cubicBezTo>
                  <a:cubicBezTo>
                    <a:pt x="45" y="55"/>
                    <a:pt x="45" y="55"/>
                    <a:pt x="45" y="55"/>
                  </a:cubicBezTo>
                  <a:cubicBezTo>
                    <a:pt x="45" y="53"/>
                    <a:pt x="45" y="52"/>
                    <a:pt x="45" y="51"/>
                  </a:cubicBezTo>
                  <a:cubicBezTo>
                    <a:pt x="45" y="49"/>
                    <a:pt x="44" y="48"/>
                    <a:pt x="44" y="46"/>
                  </a:cubicBezTo>
                  <a:close/>
                  <a:moveTo>
                    <a:pt x="60" y="187"/>
                  </a:moveTo>
                  <a:cubicBezTo>
                    <a:pt x="67" y="139"/>
                    <a:pt x="67" y="139"/>
                    <a:pt x="67" y="139"/>
                  </a:cubicBezTo>
                  <a:cubicBezTo>
                    <a:pt x="68" y="134"/>
                    <a:pt x="70" y="130"/>
                    <a:pt x="74" y="127"/>
                  </a:cubicBezTo>
                  <a:cubicBezTo>
                    <a:pt x="77" y="123"/>
                    <a:pt x="82" y="122"/>
                    <a:pt x="86" y="122"/>
                  </a:cubicBezTo>
                  <a:cubicBezTo>
                    <a:pt x="203" y="122"/>
                    <a:pt x="203" y="122"/>
                    <a:pt x="203" y="122"/>
                  </a:cubicBezTo>
                  <a:cubicBezTo>
                    <a:pt x="208" y="122"/>
                    <a:pt x="212" y="123"/>
                    <a:pt x="215" y="127"/>
                  </a:cubicBezTo>
                  <a:cubicBezTo>
                    <a:pt x="219" y="130"/>
                    <a:pt x="222" y="134"/>
                    <a:pt x="222" y="139"/>
                  </a:cubicBezTo>
                  <a:cubicBezTo>
                    <a:pt x="229" y="187"/>
                    <a:pt x="229" y="187"/>
                    <a:pt x="229" y="187"/>
                  </a:cubicBezTo>
                  <a:lnTo>
                    <a:pt x="60" y="187"/>
                  </a:lnTo>
                  <a:close/>
                  <a:moveTo>
                    <a:pt x="107" y="37"/>
                  </a:moveTo>
                  <a:cubicBezTo>
                    <a:pt x="107" y="27"/>
                    <a:pt x="111" y="18"/>
                    <a:pt x="118" y="11"/>
                  </a:cubicBezTo>
                  <a:cubicBezTo>
                    <a:pt x="126" y="4"/>
                    <a:pt x="134" y="0"/>
                    <a:pt x="145" y="0"/>
                  </a:cubicBezTo>
                  <a:cubicBezTo>
                    <a:pt x="155" y="0"/>
                    <a:pt x="164" y="4"/>
                    <a:pt x="171" y="11"/>
                  </a:cubicBezTo>
                  <a:cubicBezTo>
                    <a:pt x="179" y="18"/>
                    <a:pt x="182" y="27"/>
                    <a:pt x="182" y="37"/>
                  </a:cubicBezTo>
                  <a:cubicBezTo>
                    <a:pt x="182" y="41"/>
                    <a:pt x="182" y="44"/>
                    <a:pt x="181" y="47"/>
                  </a:cubicBezTo>
                  <a:cubicBezTo>
                    <a:pt x="172" y="82"/>
                    <a:pt x="172" y="82"/>
                    <a:pt x="172" y="82"/>
                  </a:cubicBezTo>
                  <a:cubicBezTo>
                    <a:pt x="170" y="88"/>
                    <a:pt x="167" y="93"/>
                    <a:pt x="162" y="97"/>
                  </a:cubicBezTo>
                  <a:cubicBezTo>
                    <a:pt x="157" y="101"/>
                    <a:pt x="151" y="103"/>
                    <a:pt x="145" y="103"/>
                  </a:cubicBezTo>
                  <a:cubicBezTo>
                    <a:pt x="138" y="103"/>
                    <a:pt x="133" y="101"/>
                    <a:pt x="127" y="97"/>
                  </a:cubicBezTo>
                  <a:cubicBezTo>
                    <a:pt x="122" y="93"/>
                    <a:pt x="119" y="88"/>
                    <a:pt x="118" y="82"/>
                  </a:cubicBezTo>
                  <a:cubicBezTo>
                    <a:pt x="117" y="82"/>
                    <a:pt x="117" y="82"/>
                    <a:pt x="117" y="82"/>
                  </a:cubicBezTo>
                  <a:cubicBezTo>
                    <a:pt x="109" y="47"/>
                    <a:pt x="109" y="47"/>
                    <a:pt x="109" y="47"/>
                  </a:cubicBezTo>
                  <a:cubicBezTo>
                    <a:pt x="108" y="44"/>
                    <a:pt x="107" y="41"/>
                    <a:pt x="107" y="37"/>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 name="Freeform 12"/>
            <p:cNvSpPr>
              <a:spLocks noEditPoints="1"/>
            </p:cNvSpPr>
            <p:nvPr/>
          </p:nvSpPr>
          <p:spPr bwMode="auto">
            <a:xfrm>
              <a:off x="2946400" y="1682750"/>
              <a:ext cx="239713" cy="155575"/>
            </a:xfrm>
            <a:custGeom>
              <a:avLst/>
              <a:gdLst>
                <a:gd name="T0" fmla="*/ 14 w 229"/>
                <a:gd name="T1" fmla="*/ 148 h 148"/>
                <a:gd name="T2" fmla="*/ 6 w 229"/>
                <a:gd name="T3" fmla="*/ 111 h 148"/>
                <a:gd name="T4" fmla="*/ 10 w 229"/>
                <a:gd name="T5" fmla="*/ 102 h 148"/>
                <a:gd name="T6" fmla="*/ 20 w 229"/>
                <a:gd name="T7" fmla="*/ 99 h 148"/>
                <a:gd name="T8" fmla="*/ 48 w 229"/>
                <a:gd name="T9" fmla="*/ 103 h 148"/>
                <a:gd name="T10" fmla="*/ 40 w 229"/>
                <a:gd name="T11" fmla="*/ 148 h 148"/>
                <a:gd name="T12" fmla="*/ 85 w 229"/>
                <a:gd name="T13" fmla="*/ 63 h 148"/>
                <a:gd name="T14" fmla="*/ 81 w 229"/>
                <a:gd name="T15" fmla="*/ 75 h 148"/>
                <a:gd name="T16" fmla="*/ 70 w 229"/>
                <a:gd name="T17" fmla="*/ 84 h 148"/>
                <a:gd name="T18" fmla="*/ 56 w 229"/>
                <a:gd name="T19" fmla="*/ 84 h 148"/>
                <a:gd name="T20" fmla="*/ 46 w 229"/>
                <a:gd name="T21" fmla="*/ 75 h 148"/>
                <a:gd name="T22" fmla="*/ 43 w 229"/>
                <a:gd name="T23" fmla="*/ 69 h 148"/>
                <a:gd name="T24" fmla="*/ 35 w 229"/>
                <a:gd name="T25" fmla="*/ 36 h 148"/>
                <a:gd name="T26" fmla="*/ 44 w 229"/>
                <a:gd name="T27" fmla="*/ 16 h 148"/>
                <a:gd name="T28" fmla="*/ 63 w 229"/>
                <a:gd name="T29" fmla="*/ 8 h 148"/>
                <a:gd name="T30" fmla="*/ 80 w 229"/>
                <a:gd name="T31" fmla="*/ 13 h 148"/>
                <a:gd name="T32" fmla="*/ 78 w 229"/>
                <a:gd name="T33" fmla="*/ 36 h 148"/>
                <a:gd name="T34" fmla="*/ 166 w 229"/>
                <a:gd name="T35" fmla="*/ 97 h 148"/>
                <a:gd name="T36" fmla="*/ 174 w 229"/>
                <a:gd name="T37" fmla="*/ 104 h 148"/>
                <a:gd name="T38" fmla="*/ 182 w 229"/>
                <a:gd name="T39" fmla="*/ 148 h 148"/>
                <a:gd name="T40" fmla="*/ 63 w 229"/>
                <a:gd name="T41" fmla="*/ 148 h 148"/>
                <a:gd name="T42" fmla="*/ 54 w 229"/>
                <a:gd name="T43" fmla="*/ 109 h 148"/>
                <a:gd name="T44" fmla="*/ 59 w 229"/>
                <a:gd name="T45" fmla="*/ 100 h 148"/>
                <a:gd name="T46" fmla="*/ 68 w 229"/>
                <a:gd name="T47" fmla="*/ 96 h 148"/>
                <a:gd name="T48" fmla="*/ 136 w 229"/>
                <a:gd name="T49" fmla="*/ 64 h 148"/>
                <a:gd name="T50" fmla="*/ 134 w 229"/>
                <a:gd name="T51" fmla="*/ 71 h 148"/>
                <a:gd name="T52" fmla="*/ 122 w 229"/>
                <a:gd name="T53" fmla="*/ 80 h 148"/>
                <a:gd name="T54" fmla="*/ 107 w 229"/>
                <a:gd name="T55" fmla="*/ 80 h 148"/>
                <a:gd name="T56" fmla="*/ 96 w 229"/>
                <a:gd name="T57" fmla="*/ 71 h 148"/>
                <a:gd name="T58" fmla="*/ 86 w 229"/>
                <a:gd name="T59" fmla="*/ 37 h 148"/>
                <a:gd name="T60" fmla="*/ 85 w 229"/>
                <a:gd name="T61" fmla="*/ 29 h 148"/>
                <a:gd name="T62" fmla="*/ 94 w 229"/>
                <a:gd name="T63" fmla="*/ 8 h 148"/>
                <a:gd name="T64" fmla="*/ 115 w 229"/>
                <a:gd name="T65" fmla="*/ 0 h 148"/>
                <a:gd name="T66" fmla="*/ 136 w 229"/>
                <a:gd name="T67" fmla="*/ 8 h 148"/>
                <a:gd name="T68" fmla="*/ 145 w 229"/>
                <a:gd name="T69" fmla="*/ 29 h 148"/>
                <a:gd name="T70" fmla="*/ 144 w 229"/>
                <a:gd name="T71" fmla="*/ 37 h 148"/>
                <a:gd name="T72" fmla="*/ 186 w 229"/>
                <a:gd name="T73" fmla="*/ 69 h 148"/>
                <a:gd name="T74" fmla="*/ 179 w 229"/>
                <a:gd name="T75" fmla="*/ 80 h 148"/>
                <a:gd name="T76" fmla="*/ 166 w 229"/>
                <a:gd name="T77" fmla="*/ 85 h 148"/>
                <a:gd name="T78" fmla="*/ 153 w 229"/>
                <a:gd name="T79" fmla="*/ 80 h 148"/>
                <a:gd name="T80" fmla="*/ 146 w 229"/>
                <a:gd name="T81" fmla="*/ 69 h 148"/>
                <a:gd name="T82" fmla="*/ 151 w 229"/>
                <a:gd name="T83" fmla="*/ 36 h 148"/>
                <a:gd name="T84" fmla="*/ 150 w 229"/>
                <a:gd name="T85" fmla="*/ 13 h 148"/>
                <a:gd name="T86" fmla="*/ 166 w 229"/>
                <a:gd name="T87" fmla="*/ 8 h 148"/>
                <a:gd name="T88" fmla="*/ 186 w 229"/>
                <a:gd name="T89" fmla="*/ 16 h 148"/>
                <a:gd name="T90" fmla="*/ 194 w 229"/>
                <a:gd name="T91" fmla="*/ 36 h 148"/>
                <a:gd name="T92" fmla="*/ 186 w 229"/>
                <a:gd name="T93" fmla="*/ 69 h 148"/>
                <a:gd name="T94" fmla="*/ 184 w 229"/>
                <a:gd name="T95" fmla="*/ 109 h 148"/>
                <a:gd name="T96" fmla="*/ 177 w 229"/>
                <a:gd name="T97" fmla="*/ 99 h 148"/>
                <a:gd name="T98" fmla="*/ 215 w 229"/>
                <a:gd name="T99" fmla="*/ 100 h 148"/>
                <a:gd name="T100" fmla="*/ 222 w 229"/>
                <a:gd name="T101" fmla="*/ 106 h 148"/>
                <a:gd name="T102" fmla="*/ 229 w 229"/>
                <a:gd name="T103" fmla="*/ 148 h 148"/>
                <a:gd name="T104" fmla="*/ 189 w 229"/>
                <a:gd name="T10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148">
                  <a:moveTo>
                    <a:pt x="40" y="148"/>
                  </a:moveTo>
                  <a:cubicBezTo>
                    <a:pt x="14" y="148"/>
                    <a:pt x="14" y="148"/>
                    <a:pt x="14" y="148"/>
                  </a:cubicBezTo>
                  <a:cubicBezTo>
                    <a:pt x="0" y="148"/>
                    <a:pt x="0" y="148"/>
                    <a:pt x="0" y="148"/>
                  </a:cubicBezTo>
                  <a:cubicBezTo>
                    <a:pt x="6" y="111"/>
                    <a:pt x="6" y="111"/>
                    <a:pt x="6" y="111"/>
                  </a:cubicBezTo>
                  <a:cubicBezTo>
                    <a:pt x="6" y="110"/>
                    <a:pt x="6" y="108"/>
                    <a:pt x="7" y="106"/>
                  </a:cubicBezTo>
                  <a:cubicBezTo>
                    <a:pt x="8" y="105"/>
                    <a:pt x="9" y="104"/>
                    <a:pt x="10" y="102"/>
                  </a:cubicBezTo>
                  <a:cubicBezTo>
                    <a:pt x="12" y="101"/>
                    <a:pt x="13" y="100"/>
                    <a:pt x="15" y="100"/>
                  </a:cubicBezTo>
                  <a:cubicBezTo>
                    <a:pt x="16" y="99"/>
                    <a:pt x="18" y="99"/>
                    <a:pt x="20" y="99"/>
                  </a:cubicBezTo>
                  <a:cubicBezTo>
                    <a:pt x="52" y="99"/>
                    <a:pt x="52" y="99"/>
                    <a:pt x="52" y="99"/>
                  </a:cubicBezTo>
                  <a:cubicBezTo>
                    <a:pt x="50" y="100"/>
                    <a:pt x="49" y="101"/>
                    <a:pt x="48" y="103"/>
                  </a:cubicBezTo>
                  <a:cubicBezTo>
                    <a:pt x="47" y="105"/>
                    <a:pt x="46" y="107"/>
                    <a:pt x="45" y="109"/>
                  </a:cubicBezTo>
                  <a:lnTo>
                    <a:pt x="40" y="148"/>
                  </a:lnTo>
                  <a:close/>
                  <a:moveTo>
                    <a:pt x="78" y="36"/>
                  </a:moveTo>
                  <a:cubicBezTo>
                    <a:pt x="85" y="63"/>
                    <a:pt x="85" y="63"/>
                    <a:pt x="85" y="63"/>
                  </a:cubicBezTo>
                  <a:cubicBezTo>
                    <a:pt x="84" y="69"/>
                    <a:pt x="84" y="69"/>
                    <a:pt x="84" y="69"/>
                  </a:cubicBezTo>
                  <a:cubicBezTo>
                    <a:pt x="83" y="71"/>
                    <a:pt x="82" y="73"/>
                    <a:pt x="81" y="75"/>
                  </a:cubicBezTo>
                  <a:cubicBezTo>
                    <a:pt x="80" y="77"/>
                    <a:pt x="78" y="79"/>
                    <a:pt x="76" y="80"/>
                  </a:cubicBezTo>
                  <a:cubicBezTo>
                    <a:pt x="75" y="82"/>
                    <a:pt x="73" y="83"/>
                    <a:pt x="70" y="84"/>
                  </a:cubicBezTo>
                  <a:cubicBezTo>
                    <a:pt x="68" y="84"/>
                    <a:pt x="66" y="85"/>
                    <a:pt x="63" y="85"/>
                  </a:cubicBezTo>
                  <a:cubicBezTo>
                    <a:pt x="61" y="85"/>
                    <a:pt x="59" y="84"/>
                    <a:pt x="56" y="84"/>
                  </a:cubicBezTo>
                  <a:cubicBezTo>
                    <a:pt x="54" y="83"/>
                    <a:pt x="52" y="82"/>
                    <a:pt x="50" y="80"/>
                  </a:cubicBezTo>
                  <a:cubicBezTo>
                    <a:pt x="49" y="79"/>
                    <a:pt x="47" y="77"/>
                    <a:pt x="46" y="75"/>
                  </a:cubicBezTo>
                  <a:cubicBezTo>
                    <a:pt x="44" y="73"/>
                    <a:pt x="44" y="71"/>
                    <a:pt x="43" y="69"/>
                  </a:cubicBezTo>
                  <a:cubicBezTo>
                    <a:pt x="43" y="69"/>
                    <a:pt x="43" y="69"/>
                    <a:pt x="43" y="69"/>
                  </a:cubicBezTo>
                  <a:cubicBezTo>
                    <a:pt x="36" y="43"/>
                    <a:pt x="36" y="43"/>
                    <a:pt x="36" y="43"/>
                  </a:cubicBezTo>
                  <a:cubicBezTo>
                    <a:pt x="36" y="40"/>
                    <a:pt x="35" y="38"/>
                    <a:pt x="35" y="36"/>
                  </a:cubicBezTo>
                  <a:cubicBezTo>
                    <a:pt x="35" y="32"/>
                    <a:pt x="36" y="28"/>
                    <a:pt x="38" y="25"/>
                  </a:cubicBezTo>
                  <a:cubicBezTo>
                    <a:pt x="39" y="21"/>
                    <a:pt x="41" y="19"/>
                    <a:pt x="44" y="16"/>
                  </a:cubicBezTo>
                  <a:cubicBezTo>
                    <a:pt x="46" y="13"/>
                    <a:pt x="49" y="11"/>
                    <a:pt x="52" y="10"/>
                  </a:cubicBezTo>
                  <a:cubicBezTo>
                    <a:pt x="56" y="8"/>
                    <a:pt x="59" y="8"/>
                    <a:pt x="63" y="8"/>
                  </a:cubicBezTo>
                  <a:cubicBezTo>
                    <a:pt x="66" y="8"/>
                    <a:pt x="69" y="8"/>
                    <a:pt x="72" y="9"/>
                  </a:cubicBezTo>
                  <a:cubicBezTo>
                    <a:pt x="75" y="10"/>
                    <a:pt x="77" y="11"/>
                    <a:pt x="80" y="13"/>
                  </a:cubicBezTo>
                  <a:cubicBezTo>
                    <a:pt x="78" y="18"/>
                    <a:pt x="77" y="22"/>
                    <a:pt x="77" y="27"/>
                  </a:cubicBezTo>
                  <a:cubicBezTo>
                    <a:pt x="77" y="30"/>
                    <a:pt x="77" y="33"/>
                    <a:pt x="78" y="36"/>
                  </a:cubicBezTo>
                  <a:close/>
                  <a:moveTo>
                    <a:pt x="161" y="96"/>
                  </a:moveTo>
                  <a:cubicBezTo>
                    <a:pt x="163" y="96"/>
                    <a:pt x="165" y="96"/>
                    <a:pt x="166" y="97"/>
                  </a:cubicBezTo>
                  <a:cubicBezTo>
                    <a:pt x="168" y="98"/>
                    <a:pt x="170" y="99"/>
                    <a:pt x="171" y="100"/>
                  </a:cubicBezTo>
                  <a:cubicBezTo>
                    <a:pt x="172" y="101"/>
                    <a:pt x="173" y="102"/>
                    <a:pt x="174" y="104"/>
                  </a:cubicBezTo>
                  <a:cubicBezTo>
                    <a:pt x="175" y="106"/>
                    <a:pt x="176" y="107"/>
                    <a:pt x="176" y="109"/>
                  </a:cubicBezTo>
                  <a:cubicBezTo>
                    <a:pt x="182" y="148"/>
                    <a:pt x="182" y="148"/>
                    <a:pt x="182" y="148"/>
                  </a:cubicBezTo>
                  <a:cubicBezTo>
                    <a:pt x="167" y="148"/>
                    <a:pt x="167" y="148"/>
                    <a:pt x="167" y="148"/>
                  </a:cubicBezTo>
                  <a:cubicBezTo>
                    <a:pt x="63" y="148"/>
                    <a:pt x="63" y="148"/>
                    <a:pt x="63" y="148"/>
                  </a:cubicBezTo>
                  <a:cubicBezTo>
                    <a:pt x="48" y="148"/>
                    <a:pt x="48" y="148"/>
                    <a:pt x="48" y="148"/>
                  </a:cubicBezTo>
                  <a:cubicBezTo>
                    <a:pt x="54" y="109"/>
                    <a:pt x="54" y="109"/>
                    <a:pt x="54" y="109"/>
                  </a:cubicBezTo>
                  <a:cubicBezTo>
                    <a:pt x="54" y="107"/>
                    <a:pt x="54" y="106"/>
                    <a:pt x="55" y="104"/>
                  </a:cubicBezTo>
                  <a:cubicBezTo>
                    <a:pt x="56" y="102"/>
                    <a:pt x="57" y="101"/>
                    <a:pt x="59" y="100"/>
                  </a:cubicBezTo>
                  <a:cubicBezTo>
                    <a:pt x="60" y="99"/>
                    <a:pt x="62" y="98"/>
                    <a:pt x="63" y="97"/>
                  </a:cubicBezTo>
                  <a:cubicBezTo>
                    <a:pt x="65" y="96"/>
                    <a:pt x="67" y="96"/>
                    <a:pt x="68" y="96"/>
                  </a:cubicBezTo>
                  <a:lnTo>
                    <a:pt x="161" y="96"/>
                  </a:lnTo>
                  <a:close/>
                  <a:moveTo>
                    <a:pt x="136" y="64"/>
                  </a:moveTo>
                  <a:cubicBezTo>
                    <a:pt x="136" y="64"/>
                    <a:pt x="136" y="64"/>
                    <a:pt x="136" y="64"/>
                  </a:cubicBezTo>
                  <a:cubicBezTo>
                    <a:pt x="136" y="67"/>
                    <a:pt x="135" y="69"/>
                    <a:pt x="134" y="71"/>
                  </a:cubicBezTo>
                  <a:cubicBezTo>
                    <a:pt x="132" y="73"/>
                    <a:pt x="131" y="75"/>
                    <a:pt x="129" y="76"/>
                  </a:cubicBezTo>
                  <a:cubicBezTo>
                    <a:pt x="127" y="78"/>
                    <a:pt x="125" y="79"/>
                    <a:pt x="122" y="80"/>
                  </a:cubicBezTo>
                  <a:cubicBezTo>
                    <a:pt x="120" y="81"/>
                    <a:pt x="117" y="81"/>
                    <a:pt x="115" y="81"/>
                  </a:cubicBezTo>
                  <a:cubicBezTo>
                    <a:pt x="112" y="81"/>
                    <a:pt x="110" y="81"/>
                    <a:pt x="107" y="80"/>
                  </a:cubicBezTo>
                  <a:cubicBezTo>
                    <a:pt x="105" y="79"/>
                    <a:pt x="103" y="78"/>
                    <a:pt x="101" y="76"/>
                  </a:cubicBezTo>
                  <a:cubicBezTo>
                    <a:pt x="99" y="75"/>
                    <a:pt x="98" y="73"/>
                    <a:pt x="96" y="71"/>
                  </a:cubicBezTo>
                  <a:cubicBezTo>
                    <a:pt x="95" y="69"/>
                    <a:pt x="94" y="67"/>
                    <a:pt x="93" y="64"/>
                  </a:cubicBezTo>
                  <a:cubicBezTo>
                    <a:pt x="86" y="37"/>
                    <a:pt x="86" y="37"/>
                    <a:pt x="86" y="37"/>
                  </a:cubicBezTo>
                  <a:cubicBezTo>
                    <a:pt x="86" y="36"/>
                    <a:pt x="86" y="34"/>
                    <a:pt x="85" y="33"/>
                  </a:cubicBezTo>
                  <a:cubicBezTo>
                    <a:pt x="85" y="32"/>
                    <a:pt x="85" y="31"/>
                    <a:pt x="85" y="29"/>
                  </a:cubicBezTo>
                  <a:cubicBezTo>
                    <a:pt x="85" y="25"/>
                    <a:pt x="86" y="21"/>
                    <a:pt x="87" y="18"/>
                  </a:cubicBezTo>
                  <a:cubicBezTo>
                    <a:pt x="89" y="14"/>
                    <a:pt x="91" y="11"/>
                    <a:pt x="94" y="8"/>
                  </a:cubicBezTo>
                  <a:cubicBezTo>
                    <a:pt x="97" y="6"/>
                    <a:pt x="100" y="3"/>
                    <a:pt x="103" y="2"/>
                  </a:cubicBezTo>
                  <a:cubicBezTo>
                    <a:pt x="107" y="0"/>
                    <a:pt x="111" y="0"/>
                    <a:pt x="115" y="0"/>
                  </a:cubicBezTo>
                  <a:cubicBezTo>
                    <a:pt x="119" y="0"/>
                    <a:pt x="123" y="0"/>
                    <a:pt x="126" y="2"/>
                  </a:cubicBezTo>
                  <a:cubicBezTo>
                    <a:pt x="130" y="3"/>
                    <a:pt x="133" y="6"/>
                    <a:pt x="136" y="8"/>
                  </a:cubicBezTo>
                  <a:cubicBezTo>
                    <a:pt x="139" y="11"/>
                    <a:pt x="141" y="14"/>
                    <a:pt x="142" y="18"/>
                  </a:cubicBezTo>
                  <a:cubicBezTo>
                    <a:pt x="144" y="21"/>
                    <a:pt x="145" y="25"/>
                    <a:pt x="145" y="29"/>
                  </a:cubicBezTo>
                  <a:cubicBezTo>
                    <a:pt x="145" y="32"/>
                    <a:pt x="144" y="34"/>
                    <a:pt x="143" y="37"/>
                  </a:cubicBezTo>
                  <a:cubicBezTo>
                    <a:pt x="144" y="37"/>
                    <a:pt x="144" y="37"/>
                    <a:pt x="144" y="37"/>
                  </a:cubicBezTo>
                  <a:lnTo>
                    <a:pt x="136" y="64"/>
                  </a:lnTo>
                  <a:close/>
                  <a:moveTo>
                    <a:pt x="186" y="69"/>
                  </a:moveTo>
                  <a:cubicBezTo>
                    <a:pt x="186" y="71"/>
                    <a:pt x="185" y="73"/>
                    <a:pt x="184" y="75"/>
                  </a:cubicBezTo>
                  <a:cubicBezTo>
                    <a:pt x="182" y="77"/>
                    <a:pt x="181" y="79"/>
                    <a:pt x="179" y="80"/>
                  </a:cubicBezTo>
                  <a:cubicBezTo>
                    <a:pt x="177" y="82"/>
                    <a:pt x="175" y="83"/>
                    <a:pt x="173" y="84"/>
                  </a:cubicBezTo>
                  <a:cubicBezTo>
                    <a:pt x="171" y="84"/>
                    <a:pt x="168" y="85"/>
                    <a:pt x="166" y="85"/>
                  </a:cubicBezTo>
                  <a:cubicBezTo>
                    <a:pt x="163" y="85"/>
                    <a:pt x="161" y="84"/>
                    <a:pt x="159" y="84"/>
                  </a:cubicBezTo>
                  <a:cubicBezTo>
                    <a:pt x="157" y="83"/>
                    <a:pt x="155" y="82"/>
                    <a:pt x="153" y="80"/>
                  </a:cubicBezTo>
                  <a:cubicBezTo>
                    <a:pt x="151" y="79"/>
                    <a:pt x="150" y="77"/>
                    <a:pt x="148" y="75"/>
                  </a:cubicBezTo>
                  <a:cubicBezTo>
                    <a:pt x="147" y="73"/>
                    <a:pt x="146" y="71"/>
                    <a:pt x="146" y="69"/>
                  </a:cubicBezTo>
                  <a:cubicBezTo>
                    <a:pt x="144" y="63"/>
                    <a:pt x="144" y="63"/>
                    <a:pt x="144" y="63"/>
                  </a:cubicBezTo>
                  <a:cubicBezTo>
                    <a:pt x="151" y="36"/>
                    <a:pt x="151" y="36"/>
                    <a:pt x="151" y="36"/>
                  </a:cubicBezTo>
                  <a:cubicBezTo>
                    <a:pt x="152" y="34"/>
                    <a:pt x="153" y="31"/>
                    <a:pt x="153" y="27"/>
                  </a:cubicBezTo>
                  <a:cubicBezTo>
                    <a:pt x="153" y="22"/>
                    <a:pt x="152" y="18"/>
                    <a:pt x="150" y="13"/>
                  </a:cubicBezTo>
                  <a:cubicBezTo>
                    <a:pt x="152" y="11"/>
                    <a:pt x="154" y="10"/>
                    <a:pt x="157" y="9"/>
                  </a:cubicBezTo>
                  <a:cubicBezTo>
                    <a:pt x="160" y="8"/>
                    <a:pt x="163" y="8"/>
                    <a:pt x="166" y="8"/>
                  </a:cubicBezTo>
                  <a:cubicBezTo>
                    <a:pt x="170" y="8"/>
                    <a:pt x="173" y="8"/>
                    <a:pt x="177" y="10"/>
                  </a:cubicBezTo>
                  <a:cubicBezTo>
                    <a:pt x="180" y="11"/>
                    <a:pt x="183" y="13"/>
                    <a:pt x="186" y="16"/>
                  </a:cubicBezTo>
                  <a:cubicBezTo>
                    <a:pt x="188" y="19"/>
                    <a:pt x="190" y="21"/>
                    <a:pt x="192" y="25"/>
                  </a:cubicBezTo>
                  <a:cubicBezTo>
                    <a:pt x="193" y="28"/>
                    <a:pt x="194" y="32"/>
                    <a:pt x="194" y="36"/>
                  </a:cubicBezTo>
                  <a:cubicBezTo>
                    <a:pt x="194" y="38"/>
                    <a:pt x="194" y="40"/>
                    <a:pt x="193" y="43"/>
                  </a:cubicBezTo>
                  <a:lnTo>
                    <a:pt x="186" y="69"/>
                  </a:lnTo>
                  <a:close/>
                  <a:moveTo>
                    <a:pt x="189" y="148"/>
                  </a:moveTo>
                  <a:cubicBezTo>
                    <a:pt x="184" y="109"/>
                    <a:pt x="184" y="109"/>
                    <a:pt x="184" y="109"/>
                  </a:cubicBezTo>
                  <a:cubicBezTo>
                    <a:pt x="184" y="107"/>
                    <a:pt x="183" y="105"/>
                    <a:pt x="182" y="103"/>
                  </a:cubicBezTo>
                  <a:cubicBezTo>
                    <a:pt x="180" y="101"/>
                    <a:pt x="179" y="100"/>
                    <a:pt x="177" y="99"/>
                  </a:cubicBezTo>
                  <a:cubicBezTo>
                    <a:pt x="210" y="99"/>
                    <a:pt x="210" y="99"/>
                    <a:pt x="210" y="99"/>
                  </a:cubicBezTo>
                  <a:cubicBezTo>
                    <a:pt x="211" y="99"/>
                    <a:pt x="213" y="99"/>
                    <a:pt x="215" y="100"/>
                  </a:cubicBezTo>
                  <a:cubicBezTo>
                    <a:pt x="216" y="100"/>
                    <a:pt x="218" y="101"/>
                    <a:pt x="219" y="102"/>
                  </a:cubicBezTo>
                  <a:cubicBezTo>
                    <a:pt x="220" y="104"/>
                    <a:pt x="221" y="105"/>
                    <a:pt x="222" y="106"/>
                  </a:cubicBezTo>
                  <a:cubicBezTo>
                    <a:pt x="223" y="108"/>
                    <a:pt x="224" y="110"/>
                    <a:pt x="224" y="111"/>
                  </a:cubicBezTo>
                  <a:cubicBezTo>
                    <a:pt x="229" y="148"/>
                    <a:pt x="229" y="148"/>
                    <a:pt x="229" y="148"/>
                  </a:cubicBezTo>
                  <a:cubicBezTo>
                    <a:pt x="215" y="148"/>
                    <a:pt x="215" y="148"/>
                    <a:pt x="215" y="148"/>
                  </a:cubicBezTo>
                  <a:lnTo>
                    <a:pt x="189" y="14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 name="Freeform 13"/>
            <p:cNvSpPr>
              <a:spLocks/>
            </p:cNvSpPr>
            <p:nvPr/>
          </p:nvSpPr>
          <p:spPr bwMode="auto">
            <a:xfrm>
              <a:off x="3279775" y="1668463"/>
              <a:ext cx="195263" cy="207963"/>
            </a:xfrm>
            <a:custGeom>
              <a:avLst/>
              <a:gdLst>
                <a:gd name="T0" fmla="*/ 0 w 187"/>
                <a:gd name="T1" fmla="*/ 176 h 198"/>
                <a:gd name="T2" fmla="*/ 13 w 187"/>
                <a:gd name="T3" fmla="*/ 155 h 198"/>
                <a:gd name="T4" fmla="*/ 42 w 187"/>
                <a:gd name="T5" fmla="*/ 145 h 198"/>
                <a:gd name="T6" fmla="*/ 62 w 187"/>
                <a:gd name="T7" fmla="*/ 151 h 198"/>
                <a:gd name="T8" fmla="*/ 62 w 187"/>
                <a:gd name="T9" fmla="*/ 21 h 198"/>
                <a:gd name="T10" fmla="*/ 187 w 187"/>
                <a:gd name="T11" fmla="*/ 0 h 198"/>
                <a:gd name="T12" fmla="*/ 187 w 187"/>
                <a:gd name="T13" fmla="*/ 151 h 198"/>
                <a:gd name="T14" fmla="*/ 174 w 187"/>
                <a:gd name="T15" fmla="*/ 168 h 198"/>
                <a:gd name="T16" fmla="*/ 145 w 187"/>
                <a:gd name="T17" fmla="*/ 177 h 198"/>
                <a:gd name="T18" fmla="*/ 123 w 187"/>
                <a:gd name="T19" fmla="*/ 171 h 198"/>
                <a:gd name="T20" fmla="*/ 115 w 187"/>
                <a:gd name="T21" fmla="*/ 155 h 198"/>
                <a:gd name="T22" fmla="*/ 125 w 187"/>
                <a:gd name="T23" fmla="*/ 135 h 198"/>
                <a:gd name="T24" fmla="*/ 151 w 187"/>
                <a:gd name="T25" fmla="*/ 125 h 198"/>
                <a:gd name="T26" fmla="*/ 154 w 187"/>
                <a:gd name="T27" fmla="*/ 124 h 198"/>
                <a:gd name="T28" fmla="*/ 156 w 187"/>
                <a:gd name="T29" fmla="*/ 124 h 198"/>
                <a:gd name="T30" fmla="*/ 177 w 187"/>
                <a:gd name="T31" fmla="*/ 130 h 198"/>
                <a:gd name="T32" fmla="*/ 177 w 187"/>
                <a:gd name="T33" fmla="*/ 33 h 198"/>
                <a:gd name="T34" fmla="*/ 73 w 187"/>
                <a:gd name="T35" fmla="*/ 50 h 198"/>
                <a:gd name="T36" fmla="*/ 73 w 187"/>
                <a:gd name="T37" fmla="*/ 171 h 198"/>
                <a:gd name="T38" fmla="*/ 60 w 187"/>
                <a:gd name="T39" fmla="*/ 189 h 198"/>
                <a:gd name="T40" fmla="*/ 30 w 187"/>
                <a:gd name="T41" fmla="*/ 198 h 198"/>
                <a:gd name="T42" fmla="*/ 9 w 187"/>
                <a:gd name="T43" fmla="*/ 191 h 198"/>
                <a:gd name="T44" fmla="*/ 0 w 187"/>
                <a:gd name="T45" fmla="*/ 17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198">
                  <a:moveTo>
                    <a:pt x="0" y="176"/>
                  </a:moveTo>
                  <a:cubicBezTo>
                    <a:pt x="0" y="168"/>
                    <a:pt x="4" y="161"/>
                    <a:pt x="13" y="155"/>
                  </a:cubicBezTo>
                  <a:cubicBezTo>
                    <a:pt x="21" y="148"/>
                    <a:pt x="31" y="145"/>
                    <a:pt x="42" y="145"/>
                  </a:cubicBezTo>
                  <a:cubicBezTo>
                    <a:pt x="50" y="145"/>
                    <a:pt x="57" y="147"/>
                    <a:pt x="62" y="151"/>
                  </a:cubicBezTo>
                  <a:cubicBezTo>
                    <a:pt x="62" y="21"/>
                    <a:pt x="62" y="21"/>
                    <a:pt x="62" y="21"/>
                  </a:cubicBezTo>
                  <a:cubicBezTo>
                    <a:pt x="187" y="0"/>
                    <a:pt x="187" y="0"/>
                    <a:pt x="187" y="0"/>
                  </a:cubicBezTo>
                  <a:cubicBezTo>
                    <a:pt x="187" y="151"/>
                    <a:pt x="187" y="151"/>
                    <a:pt x="187" y="151"/>
                  </a:cubicBezTo>
                  <a:cubicBezTo>
                    <a:pt x="187" y="157"/>
                    <a:pt x="183" y="162"/>
                    <a:pt x="174" y="168"/>
                  </a:cubicBezTo>
                  <a:cubicBezTo>
                    <a:pt x="165" y="174"/>
                    <a:pt x="156" y="177"/>
                    <a:pt x="145" y="177"/>
                  </a:cubicBezTo>
                  <a:cubicBezTo>
                    <a:pt x="136" y="177"/>
                    <a:pt x="129" y="175"/>
                    <a:pt x="123" y="171"/>
                  </a:cubicBezTo>
                  <a:cubicBezTo>
                    <a:pt x="117" y="167"/>
                    <a:pt x="115" y="161"/>
                    <a:pt x="115" y="155"/>
                  </a:cubicBezTo>
                  <a:cubicBezTo>
                    <a:pt x="115" y="148"/>
                    <a:pt x="118" y="141"/>
                    <a:pt x="125" y="135"/>
                  </a:cubicBezTo>
                  <a:cubicBezTo>
                    <a:pt x="132" y="129"/>
                    <a:pt x="141" y="126"/>
                    <a:pt x="151" y="125"/>
                  </a:cubicBezTo>
                  <a:cubicBezTo>
                    <a:pt x="151" y="125"/>
                    <a:pt x="152" y="125"/>
                    <a:pt x="154" y="124"/>
                  </a:cubicBezTo>
                  <a:cubicBezTo>
                    <a:pt x="155" y="124"/>
                    <a:pt x="156" y="124"/>
                    <a:pt x="156" y="124"/>
                  </a:cubicBezTo>
                  <a:cubicBezTo>
                    <a:pt x="164" y="124"/>
                    <a:pt x="171" y="126"/>
                    <a:pt x="177" y="130"/>
                  </a:cubicBezTo>
                  <a:cubicBezTo>
                    <a:pt x="177" y="33"/>
                    <a:pt x="177" y="33"/>
                    <a:pt x="177" y="33"/>
                  </a:cubicBezTo>
                  <a:cubicBezTo>
                    <a:pt x="73" y="50"/>
                    <a:pt x="73" y="50"/>
                    <a:pt x="73" y="50"/>
                  </a:cubicBezTo>
                  <a:cubicBezTo>
                    <a:pt x="73" y="171"/>
                    <a:pt x="73" y="171"/>
                    <a:pt x="73" y="171"/>
                  </a:cubicBezTo>
                  <a:cubicBezTo>
                    <a:pt x="73" y="178"/>
                    <a:pt x="68" y="183"/>
                    <a:pt x="60" y="189"/>
                  </a:cubicBezTo>
                  <a:cubicBezTo>
                    <a:pt x="51" y="195"/>
                    <a:pt x="41" y="198"/>
                    <a:pt x="30" y="198"/>
                  </a:cubicBezTo>
                  <a:cubicBezTo>
                    <a:pt x="22" y="198"/>
                    <a:pt x="15" y="196"/>
                    <a:pt x="9" y="191"/>
                  </a:cubicBezTo>
                  <a:cubicBezTo>
                    <a:pt x="3" y="187"/>
                    <a:pt x="0" y="182"/>
                    <a:pt x="0" y="176"/>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4" name="Freeform 14"/>
            <p:cNvSpPr>
              <a:spLocks noEditPoints="1"/>
            </p:cNvSpPr>
            <p:nvPr/>
          </p:nvSpPr>
          <p:spPr bwMode="auto">
            <a:xfrm>
              <a:off x="3629025" y="1682750"/>
              <a:ext cx="168275" cy="193675"/>
            </a:xfrm>
            <a:custGeom>
              <a:avLst/>
              <a:gdLst>
                <a:gd name="T0" fmla="*/ 24 w 106"/>
                <a:gd name="T1" fmla="*/ 98 h 122"/>
                <a:gd name="T2" fmla="*/ 0 w 106"/>
                <a:gd name="T3" fmla="*/ 122 h 122"/>
                <a:gd name="T4" fmla="*/ 0 w 106"/>
                <a:gd name="T5" fmla="*/ 122 h 122"/>
                <a:gd name="T6" fmla="*/ 20 w 106"/>
                <a:gd name="T7" fmla="*/ 118 h 122"/>
                <a:gd name="T8" fmla="*/ 24 w 106"/>
                <a:gd name="T9" fmla="*/ 98 h 122"/>
                <a:gd name="T10" fmla="*/ 17 w 106"/>
                <a:gd name="T11" fmla="*/ 115 h 122"/>
                <a:gd name="T12" fmla="*/ 0 w 106"/>
                <a:gd name="T13" fmla="*/ 122 h 122"/>
                <a:gd name="T14" fmla="*/ 28 w 106"/>
                <a:gd name="T15" fmla="*/ 71 h 122"/>
                <a:gd name="T16" fmla="*/ 51 w 106"/>
                <a:gd name="T17" fmla="*/ 94 h 122"/>
                <a:gd name="T18" fmla="*/ 28 w 106"/>
                <a:gd name="T19" fmla="*/ 94 h 122"/>
                <a:gd name="T20" fmla="*/ 48 w 106"/>
                <a:gd name="T21" fmla="*/ 91 h 122"/>
                <a:gd name="T22" fmla="*/ 51 w 106"/>
                <a:gd name="T23" fmla="*/ 71 h 122"/>
                <a:gd name="T24" fmla="*/ 45 w 106"/>
                <a:gd name="T25" fmla="*/ 88 h 122"/>
                <a:gd name="T26" fmla="*/ 28 w 106"/>
                <a:gd name="T27" fmla="*/ 94 h 122"/>
                <a:gd name="T28" fmla="*/ 51 w 106"/>
                <a:gd name="T29" fmla="*/ 98 h 122"/>
                <a:gd name="T30" fmla="*/ 28 w 106"/>
                <a:gd name="T31" fmla="*/ 122 h 122"/>
                <a:gd name="T32" fmla="*/ 28 w 106"/>
                <a:gd name="T33" fmla="*/ 122 h 122"/>
                <a:gd name="T34" fmla="*/ 48 w 106"/>
                <a:gd name="T35" fmla="*/ 118 h 122"/>
                <a:gd name="T36" fmla="*/ 51 w 106"/>
                <a:gd name="T37" fmla="*/ 98 h 122"/>
                <a:gd name="T38" fmla="*/ 45 w 106"/>
                <a:gd name="T39" fmla="*/ 115 h 122"/>
                <a:gd name="T40" fmla="*/ 28 w 106"/>
                <a:gd name="T41" fmla="*/ 122 h 122"/>
                <a:gd name="T42" fmla="*/ 55 w 106"/>
                <a:gd name="T43" fmla="*/ 0 h 122"/>
                <a:gd name="T44" fmla="*/ 79 w 106"/>
                <a:gd name="T45" fmla="*/ 24 h 122"/>
                <a:gd name="T46" fmla="*/ 55 w 106"/>
                <a:gd name="T47" fmla="*/ 24 h 122"/>
                <a:gd name="T48" fmla="*/ 76 w 106"/>
                <a:gd name="T49" fmla="*/ 20 h 122"/>
                <a:gd name="T50" fmla="*/ 79 w 106"/>
                <a:gd name="T51" fmla="*/ 0 h 122"/>
                <a:gd name="T52" fmla="*/ 72 w 106"/>
                <a:gd name="T53" fmla="*/ 17 h 122"/>
                <a:gd name="T54" fmla="*/ 55 w 106"/>
                <a:gd name="T55" fmla="*/ 24 h 122"/>
                <a:gd name="T56" fmla="*/ 55 w 106"/>
                <a:gd name="T57" fmla="*/ 28 h 122"/>
                <a:gd name="T58" fmla="*/ 79 w 106"/>
                <a:gd name="T59" fmla="*/ 51 h 122"/>
                <a:gd name="T60" fmla="*/ 55 w 106"/>
                <a:gd name="T61" fmla="*/ 51 h 122"/>
                <a:gd name="T62" fmla="*/ 76 w 106"/>
                <a:gd name="T63" fmla="*/ 48 h 122"/>
                <a:gd name="T64" fmla="*/ 79 w 106"/>
                <a:gd name="T65" fmla="*/ 28 h 122"/>
                <a:gd name="T66" fmla="*/ 72 w 106"/>
                <a:gd name="T67" fmla="*/ 45 h 122"/>
                <a:gd name="T68" fmla="*/ 55 w 106"/>
                <a:gd name="T69" fmla="*/ 51 h 122"/>
                <a:gd name="T70" fmla="*/ 79 w 106"/>
                <a:gd name="T71" fmla="*/ 98 h 122"/>
                <a:gd name="T72" fmla="*/ 55 w 106"/>
                <a:gd name="T73" fmla="*/ 122 h 122"/>
                <a:gd name="T74" fmla="*/ 55 w 106"/>
                <a:gd name="T75" fmla="*/ 122 h 122"/>
                <a:gd name="T76" fmla="*/ 76 w 106"/>
                <a:gd name="T77" fmla="*/ 118 h 122"/>
                <a:gd name="T78" fmla="*/ 79 w 106"/>
                <a:gd name="T79" fmla="*/ 98 h 122"/>
                <a:gd name="T80" fmla="*/ 72 w 106"/>
                <a:gd name="T81" fmla="*/ 115 h 122"/>
                <a:gd name="T82" fmla="*/ 55 w 106"/>
                <a:gd name="T83" fmla="*/ 122 h 122"/>
                <a:gd name="T84" fmla="*/ 82 w 106"/>
                <a:gd name="T85" fmla="*/ 28 h 122"/>
                <a:gd name="T86" fmla="*/ 106 w 106"/>
                <a:gd name="T87" fmla="*/ 51 h 122"/>
                <a:gd name="T88" fmla="*/ 82 w 106"/>
                <a:gd name="T89" fmla="*/ 51 h 122"/>
                <a:gd name="T90" fmla="*/ 103 w 106"/>
                <a:gd name="T91" fmla="*/ 48 h 122"/>
                <a:gd name="T92" fmla="*/ 106 w 106"/>
                <a:gd name="T93" fmla="*/ 28 h 122"/>
                <a:gd name="T94" fmla="*/ 100 w 106"/>
                <a:gd name="T95" fmla="*/ 45 h 122"/>
                <a:gd name="T96" fmla="*/ 82 w 106"/>
                <a:gd name="T97" fmla="*/ 51 h 122"/>
                <a:gd name="T98" fmla="*/ 82 w 106"/>
                <a:gd name="T99" fmla="*/ 55 h 122"/>
                <a:gd name="T100" fmla="*/ 106 w 106"/>
                <a:gd name="T101" fmla="*/ 79 h 122"/>
                <a:gd name="T102" fmla="*/ 82 w 106"/>
                <a:gd name="T103" fmla="*/ 79 h 122"/>
                <a:gd name="T104" fmla="*/ 103 w 106"/>
                <a:gd name="T105" fmla="*/ 75 h 122"/>
                <a:gd name="T106" fmla="*/ 106 w 106"/>
                <a:gd name="T107" fmla="*/ 55 h 122"/>
                <a:gd name="T108" fmla="*/ 100 w 106"/>
                <a:gd name="T109" fmla="*/ 72 h 122"/>
                <a:gd name="T110" fmla="*/ 82 w 106"/>
                <a:gd name="T111"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 h="122">
                  <a:moveTo>
                    <a:pt x="0" y="98"/>
                  </a:moveTo>
                  <a:lnTo>
                    <a:pt x="24" y="98"/>
                  </a:lnTo>
                  <a:lnTo>
                    <a:pt x="24" y="122"/>
                  </a:lnTo>
                  <a:lnTo>
                    <a:pt x="0" y="122"/>
                  </a:lnTo>
                  <a:lnTo>
                    <a:pt x="0" y="98"/>
                  </a:lnTo>
                  <a:close/>
                  <a:moveTo>
                    <a:pt x="0" y="122"/>
                  </a:moveTo>
                  <a:lnTo>
                    <a:pt x="7" y="118"/>
                  </a:lnTo>
                  <a:lnTo>
                    <a:pt x="20" y="118"/>
                  </a:lnTo>
                  <a:lnTo>
                    <a:pt x="20" y="105"/>
                  </a:lnTo>
                  <a:lnTo>
                    <a:pt x="24" y="98"/>
                  </a:lnTo>
                  <a:lnTo>
                    <a:pt x="17" y="105"/>
                  </a:lnTo>
                  <a:lnTo>
                    <a:pt x="17" y="115"/>
                  </a:lnTo>
                  <a:lnTo>
                    <a:pt x="7" y="115"/>
                  </a:lnTo>
                  <a:lnTo>
                    <a:pt x="0" y="122"/>
                  </a:lnTo>
                  <a:close/>
                  <a:moveTo>
                    <a:pt x="28" y="94"/>
                  </a:moveTo>
                  <a:lnTo>
                    <a:pt x="28" y="71"/>
                  </a:lnTo>
                  <a:lnTo>
                    <a:pt x="51" y="71"/>
                  </a:lnTo>
                  <a:lnTo>
                    <a:pt x="51" y="94"/>
                  </a:lnTo>
                  <a:lnTo>
                    <a:pt x="28" y="94"/>
                  </a:lnTo>
                  <a:close/>
                  <a:moveTo>
                    <a:pt x="28" y="94"/>
                  </a:moveTo>
                  <a:lnTo>
                    <a:pt x="34" y="91"/>
                  </a:lnTo>
                  <a:lnTo>
                    <a:pt x="48" y="91"/>
                  </a:lnTo>
                  <a:lnTo>
                    <a:pt x="48" y="77"/>
                  </a:lnTo>
                  <a:lnTo>
                    <a:pt x="51" y="71"/>
                  </a:lnTo>
                  <a:lnTo>
                    <a:pt x="45" y="77"/>
                  </a:lnTo>
                  <a:lnTo>
                    <a:pt x="45" y="88"/>
                  </a:lnTo>
                  <a:lnTo>
                    <a:pt x="34" y="88"/>
                  </a:lnTo>
                  <a:lnTo>
                    <a:pt x="28" y="94"/>
                  </a:lnTo>
                  <a:close/>
                  <a:moveTo>
                    <a:pt x="28" y="98"/>
                  </a:moveTo>
                  <a:lnTo>
                    <a:pt x="51" y="98"/>
                  </a:lnTo>
                  <a:lnTo>
                    <a:pt x="51" y="122"/>
                  </a:lnTo>
                  <a:lnTo>
                    <a:pt x="28" y="122"/>
                  </a:lnTo>
                  <a:lnTo>
                    <a:pt x="28" y="98"/>
                  </a:lnTo>
                  <a:close/>
                  <a:moveTo>
                    <a:pt x="28" y="122"/>
                  </a:moveTo>
                  <a:lnTo>
                    <a:pt x="34" y="118"/>
                  </a:lnTo>
                  <a:lnTo>
                    <a:pt x="48" y="118"/>
                  </a:lnTo>
                  <a:lnTo>
                    <a:pt x="48" y="105"/>
                  </a:lnTo>
                  <a:lnTo>
                    <a:pt x="51" y="98"/>
                  </a:lnTo>
                  <a:lnTo>
                    <a:pt x="45" y="105"/>
                  </a:lnTo>
                  <a:lnTo>
                    <a:pt x="45" y="115"/>
                  </a:lnTo>
                  <a:lnTo>
                    <a:pt x="34" y="115"/>
                  </a:lnTo>
                  <a:lnTo>
                    <a:pt x="28" y="122"/>
                  </a:lnTo>
                  <a:close/>
                  <a:moveTo>
                    <a:pt x="55" y="24"/>
                  </a:moveTo>
                  <a:lnTo>
                    <a:pt x="55" y="0"/>
                  </a:lnTo>
                  <a:lnTo>
                    <a:pt x="79" y="0"/>
                  </a:lnTo>
                  <a:lnTo>
                    <a:pt x="79" y="24"/>
                  </a:lnTo>
                  <a:lnTo>
                    <a:pt x="55" y="24"/>
                  </a:lnTo>
                  <a:close/>
                  <a:moveTo>
                    <a:pt x="55" y="24"/>
                  </a:moveTo>
                  <a:lnTo>
                    <a:pt x="62" y="20"/>
                  </a:lnTo>
                  <a:lnTo>
                    <a:pt x="76" y="20"/>
                  </a:lnTo>
                  <a:lnTo>
                    <a:pt x="76" y="7"/>
                  </a:lnTo>
                  <a:lnTo>
                    <a:pt x="79" y="0"/>
                  </a:lnTo>
                  <a:lnTo>
                    <a:pt x="72" y="7"/>
                  </a:lnTo>
                  <a:lnTo>
                    <a:pt x="72" y="17"/>
                  </a:lnTo>
                  <a:lnTo>
                    <a:pt x="62" y="17"/>
                  </a:lnTo>
                  <a:lnTo>
                    <a:pt x="55" y="24"/>
                  </a:lnTo>
                  <a:close/>
                  <a:moveTo>
                    <a:pt x="55" y="51"/>
                  </a:moveTo>
                  <a:lnTo>
                    <a:pt x="55" y="28"/>
                  </a:lnTo>
                  <a:lnTo>
                    <a:pt x="79" y="28"/>
                  </a:lnTo>
                  <a:lnTo>
                    <a:pt x="79" y="51"/>
                  </a:lnTo>
                  <a:lnTo>
                    <a:pt x="55" y="51"/>
                  </a:lnTo>
                  <a:close/>
                  <a:moveTo>
                    <a:pt x="55" y="51"/>
                  </a:moveTo>
                  <a:lnTo>
                    <a:pt x="62" y="48"/>
                  </a:lnTo>
                  <a:lnTo>
                    <a:pt x="76" y="48"/>
                  </a:lnTo>
                  <a:lnTo>
                    <a:pt x="76" y="34"/>
                  </a:lnTo>
                  <a:lnTo>
                    <a:pt x="79" y="28"/>
                  </a:lnTo>
                  <a:lnTo>
                    <a:pt x="72" y="34"/>
                  </a:lnTo>
                  <a:lnTo>
                    <a:pt x="72" y="45"/>
                  </a:lnTo>
                  <a:lnTo>
                    <a:pt x="62" y="45"/>
                  </a:lnTo>
                  <a:lnTo>
                    <a:pt x="55" y="51"/>
                  </a:lnTo>
                  <a:close/>
                  <a:moveTo>
                    <a:pt x="55" y="98"/>
                  </a:moveTo>
                  <a:lnTo>
                    <a:pt x="79" y="98"/>
                  </a:lnTo>
                  <a:lnTo>
                    <a:pt x="79" y="122"/>
                  </a:lnTo>
                  <a:lnTo>
                    <a:pt x="55" y="122"/>
                  </a:lnTo>
                  <a:lnTo>
                    <a:pt x="55" y="98"/>
                  </a:lnTo>
                  <a:close/>
                  <a:moveTo>
                    <a:pt x="55" y="122"/>
                  </a:moveTo>
                  <a:lnTo>
                    <a:pt x="62" y="118"/>
                  </a:lnTo>
                  <a:lnTo>
                    <a:pt x="76" y="118"/>
                  </a:lnTo>
                  <a:lnTo>
                    <a:pt x="76" y="105"/>
                  </a:lnTo>
                  <a:lnTo>
                    <a:pt x="79" y="98"/>
                  </a:lnTo>
                  <a:lnTo>
                    <a:pt x="72" y="105"/>
                  </a:lnTo>
                  <a:lnTo>
                    <a:pt x="72" y="115"/>
                  </a:lnTo>
                  <a:lnTo>
                    <a:pt x="62" y="115"/>
                  </a:lnTo>
                  <a:lnTo>
                    <a:pt x="55" y="122"/>
                  </a:lnTo>
                  <a:close/>
                  <a:moveTo>
                    <a:pt x="82" y="51"/>
                  </a:moveTo>
                  <a:lnTo>
                    <a:pt x="82" y="28"/>
                  </a:lnTo>
                  <a:lnTo>
                    <a:pt x="106" y="28"/>
                  </a:lnTo>
                  <a:lnTo>
                    <a:pt x="106" y="51"/>
                  </a:lnTo>
                  <a:lnTo>
                    <a:pt x="82" y="51"/>
                  </a:lnTo>
                  <a:close/>
                  <a:moveTo>
                    <a:pt x="82" y="51"/>
                  </a:moveTo>
                  <a:lnTo>
                    <a:pt x="89" y="48"/>
                  </a:lnTo>
                  <a:lnTo>
                    <a:pt x="103" y="48"/>
                  </a:lnTo>
                  <a:lnTo>
                    <a:pt x="103" y="34"/>
                  </a:lnTo>
                  <a:lnTo>
                    <a:pt x="106" y="28"/>
                  </a:lnTo>
                  <a:lnTo>
                    <a:pt x="100" y="34"/>
                  </a:lnTo>
                  <a:lnTo>
                    <a:pt x="100" y="45"/>
                  </a:lnTo>
                  <a:lnTo>
                    <a:pt x="89" y="45"/>
                  </a:lnTo>
                  <a:lnTo>
                    <a:pt x="82" y="51"/>
                  </a:lnTo>
                  <a:close/>
                  <a:moveTo>
                    <a:pt x="82" y="79"/>
                  </a:moveTo>
                  <a:lnTo>
                    <a:pt x="82" y="55"/>
                  </a:lnTo>
                  <a:lnTo>
                    <a:pt x="106" y="55"/>
                  </a:lnTo>
                  <a:lnTo>
                    <a:pt x="106" y="79"/>
                  </a:lnTo>
                  <a:lnTo>
                    <a:pt x="82" y="79"/>
                  </a:lnTo>
                  <a:close/>
                  <a:moveTo>
                    <a:pt x="82" y="79"/>
                  </a:moveTo>
                  <a:lnTo>
                    <a:pt x="89" y="75"/>
                  </a:lnTo>
                  <a:lnTo>
                    <a:pt x="103" y="75"/>
                  </a:lnTo>
                  <a:lnTo>
                    <a:pt x="103" y="62"/>
                  </a:lnTo>
                  <a:lnTo>
                    <a:pt x="106" y="55"/>
                  </a:lnTo>
                  <a:lnTo>
                    <a:pt x="100" y="62"/>
                  </a:lnTo>
                  <a:lnTo>
                    <a:pt x="100" y="72"/>
                  </a:lnTo>
                  <a:lnTo>
                    <a:pt x="89" y="72"/>
                  </a:lnTo>
                  <a:lnTo>
                    <a:pt x="82" y="7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5" name="Freeform 15"/>
            <p:cNvSpPr>
              <a:spLocks noEditPoints="1"/>
            </p:cNvSpPr>
            <p:nvPr/>
          </p:nvSpPr>
          <p:spPr bwMode="auto">
            <a:xfrm>
              <a:off x="3922713" y="1652588"/>
              <a:ext cx="220663" cy="228600"/>
            </a:xfrm>
            <a:custGeom>
              <a:avLst/>
              <a:gdLst>
                <a:gd name="T0" fmla="*/ 0 w 209"/>
                <a:gd name="T1" fmla="*/ 0 h 218"/>
                <a:gd name="T2" fmla="*/ 209 w 209"/>
                <a:gd name="T3" fmla="*/ 218 h 218"/>
                <a:gd name="T4" fmla="*/ 16 w 209"/>
                <a:gd name="T5" fmla="*/ 34 h 218"/>
                <a:gd name="T6" fmla="*/ 37 w 209"/>
                <a:gd name="T7" fmla="*/ 15 h 218"/>
                <a:gd name="T8" fmla="*/ 16 w 209"/>
                <a:gd name="T9" fmla="*/ 34 h 218"/>
                <a:gd name="T10" fmla="*/ 37 w 209"/>
                <a:gd name="T11" fmla="*/ 68 h 218"/>
                <a:gd name="T12" fmla="*/ 16 w 209"/>
                <a:gd name="T13" fmla="*/ 49 h 218"/>
                <a:gd name="T14" fmla="*/ 16 w 209"/>
                <a:gd name="T15" fmla="*/ 101 h 218"/>
                <a:gd name="T16" fmla="*/ 37 w 209"/>
                <a:gd name="T17" fmla="*/ 82 h 218"/>
                <a:gd name="T18" fmla="*/ 16 w 209"/>
                <a:gd name="T19" fmla="*/ 101 h 218"/>
                <a:gd name="T20" fmla="*/ 37 w 209"/>
                <a:gd name="T21" fmla="*/ 135 h 218"/>
                <a:gd name="T22" fmla="*/ 16 w 209"/>
                <a:gd name="T23" fmla="*/ 116 h 218"/>
                <a:gd name="T24" fmla="*/ 16 w 209"/>
                <a:gd name="T25" fmla="*/ 169 h 218"/>
                <a:gd name="T26" fmla="*/ 37 w 209"/>
                <a:gd name="T27" fmla="*/ 149 h 218"/>
                <a:gd name="T28" fmla="*/ 16 w 209"/>
                <a:gd name="T29" fmla="*/ 169 h 218"/>
                <a:gd name="T30" fmla="*/ 16 w 209"/>
                <a:gd name="T31" fmla="*/ 202 h 218"/>
                <a:gd name="T32" fmla="*/ 37 w 209"/>
                <a:gd name="T33" fmla="*/ 183 h 218"/>
                <a:gd name="T34" fmla="*/ 53 w 209"/>
                <a:gd name="T35" fmla="*/ 97 h 218"/>
                <a:gd name="T36" fmla="*/ 58 w 209"/>
                <a:gd name="T37" fmla="*/ 101 h 218"/>
                <a:gd name="T38" fmla="*/ 155 w 209"/>
                <a:gd name="T39" fmla="*/ 100 h 218"/>
                <a:gd name="T40" fmla="*/ 156 w 209"/>
                <a:gd name="T41" fmla="*/ 20 h 218"/>
                <a:gd name="T42" fmla="*/ 151 w 209"/>
                <a:gd name="T43" fmla="*/ 15 h 218"/>
                <a:gd name="T44" fmla="*/ 54 w 209"/>
                <a:gd name="T45" fmla="*/ 17 h 218"/>
                <a:gd name="T46" fmla="*/ 53 w 209"/>
                <a:gd name="T47" fmla="*/ 97 h 218"/>
                <a:gd name="T48" fmla="*/ 54 w 209"/>
                <a:gd name="T49" fmla="*/ 201 h 218"/>
                <a:gd name="T50" fmla="*/ 151 w 209"/>
                <a:gd name="T51" fmla="*/ 202 h 218"/>
                <a:gd name="T52" fmla="*/ 156 w 209"/>
                <a:gd name="T53" fmla="*/ 197 h 218"/>
                <a:gd name="T54" fmla="*/ 155 w 209"/>
                <a:gd name="T55" fmla="*/ 117 h 218"/>
                <a:gd name="T56" fmla="*/ 58 w 209"/>
                <a:gd name="T57" fmla="*/ 116 h 218"/>
                <a:gd name="T58" fmla="*/ 53 w 209"/>
                <a:gd name="T59" fmla="*/ 121 h 218"/>
                <a:gd name="T60" fmla="*/ 172 w 209"/>
                <a:gd name="T61" fmla="*/ 34 h 218"/>
                <a:gd name="T62" fmla="*/ 193 w 209"/>
                <a:gd name="T63" fmla="*/ 15 h 218"/>
                <a:gd name="T64" fmla="*/ 172 w 209"/>
                <a:gd name="T65" fmla="*/ 34 h 218"/>
                <a:gd name="T66" fmla="*/ 193 w 209"/>
                <a:gd name="T67" fmla="*/ 68 h 218"/>
                <a:gd name="T68" fmla="*/ 172 w 209"/>
                <a:gd name="T69" fmla="*/ 49 h 218"/>
                <a:gd name="T70" fmla="*/ 172 w 209"/>
                <a:gd name="T71" fmla="*/ 101 h 218"/>
                <a:gd name="T72" fmla="*/ 193 w 209"/>
                <a:gd name="T73" fmla="*/ 82 h 218"/>
                <a:gd name="T74" fmla="*/ 172 w 209"/>
                <a:gd name="T75" fmla="*/ 101 h 218"/>
                <a:gd name="T76" fmla="*/ 193 w 209"/>
                <a:gd name="T77" fmla="*/ 135 h 218"/>
                <a:gd name="T78" fmla="*/ 172 w 209"/>
                <a:gd name="T79" fmla="*/ 116 h 218"/>
                <a:gd name="T80" fmla="*/ 172 w 209"/>
                <a:gd name="T81" fmla="*/ 169 h 218"/>
                <a:gd name="T82" fmla="*/ 193 w 209"/>
                <a:gd name="T83" fmla="*/ 149 h 218"/>
                <a:gd name="T84" fmla="*/ 172 w 209"/>
                <a:gd name="T85" fmla="*/ 169 h 218"/>
                <a:gd name="T86" fmla="*/ 172 w 209"/>
                <a:gd name="T87" fmla="*/ 202 h 218"/>
                <a:gd name="T88" fmla="*/ 193 w 209"/>
                <a:gd name="T89" fmla="*/ 18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9" h="218">
                  <a:moveTo>
                    <a:pt x="0" y="218"/>
                  </a:moveTo>
                  <a:cubicBezTo>
                    <a:pt x="0" y="0"/>
                    <a:pt x="0" y="0"/>
                    <a:pt x="0" y="0"/>
                  </a:cubicBezTo>
                  <a:cubicBezTo>
                    <a:pt x="209" y="0"/>
                    <a:pt x="209" y="0"/>
                    <a:pt x="209" y="0"/>
                  </a:cubicBezTo>
                  <a:cubicBezTo>
                    <a:pt x="209" y="218"/>
                    <a:pt x="209" y="218"/>
                    <a:pt x="209" y="218"/>
                  </a:cubicBezTo>
                  <a:lnTo>
                    <a:pt x="0" y="218"/>
                  </a:lnTo>
                  <a:close/>
                  <a:moveTo>
                    <a:pt x="16" y="34"/>
                  </a:moveTo>
                  <a:cubicBezTo>
                    <a:pt x="37" y="34"/>
                    <a:pt x="37" y="34"/>
                    <a:pt x="37" y="34"/>
                  </a:cubicBezTo>
                  <a:cubicBezTo>
                    <a:pt x="37" y="15"/>
                    <a:pt x="37" y="15"/>
                    <a:pt x="37" y="15"/>
                  </a:cubicBezTo>
                  <a:cubicBezTo>
                    <a:pt x="16" y="15"/>
                    <a:pt x="16" y="15"/>
                    <a:pt x="16" y="15"/>
                  </a:cubicBezTo>
                  <a:lnTo>
                    <a:pt x="16" y="34"/>
                  </a:lnTo>
                  <a:close/>
                  <a:moveTo>
                    <a:pt x="16" y="68"/>
                  </a:moveTo>
                  <a:cubicBezTo>
                    <a:pt x="37" y="68"/>
                    <a:pt x="37" y="68"/>
                    <a:pt x="37" y="68"/>
                  </a:cubicBezTo>
                  <a:cubicBezTo>
                    <a:pt x="37" y="49"/>
                    <a:pt x="37" y="49"/>
                    <a:pt x="37" y="49"/>
                  </a:cubicBezTo>
                  <a:cubicBezTo>
                    <a:pt x="16" y="49"/>
                    <a:pt x="16" y="49"/>
                    <a:pt x="16" y="49"/>
                  </a:cubicBezTo>
                  <a:lnTo>
                    <a:pt x="16" y="68"/>
                  </a:lnTo>
                  <a:close/>
                  <a:moveTo>
                    <a:pt x="16" y="101"/>
                  </a:moveTo>
                  <a:cubicBezTo>
                    <a:pt x="37" y="101"/>
                    <a:pt x="37" y="101"/>
                    <a:pt x="37" y="101"/>
                  </a:cubicBezTo>
                  <a:cubicBezTo>
                    <a:pt x="37" y="82"/>
                    <a:pt x="37" y="82"/>
                    <a:pt x="37" y="82"/>
                  </a:cubicBezTo>
                  <a:cubicBezTo>
                    <a:pt x="16" y="82"/>
                    <a:pt x="16" y="82"/>
                    <a:pt x="16" y="82"/>
                  </a:cubicBezTo>
                  <a:lnTo>
                    <a:pt x="16" y="101"/>
                  </a:lnTo>
                  <a:close/>
                  <a:moveTo>
                    <a:pt x="16" y="135"/>
                  </a:moveTo>
                  <a:cubicBezTo>
                    <a:pt x="37" y="135"/>
                    <a:pt x="37" y="135"/>
                    <a:pt x="37" y="135"/>
                  </a:cubicBezTo>
                  <a:cubicBezTo>
                    <a:pt x="37" y="116"/>
                    <a:pt x="37" y="116"/>
                    <a:pt x="37" y="116"/>
                  </a:cubicBezTo>
                  <a:cubicBezTo>
                    <a:pt x="16" y="116"/>
                    <a:pt x="16" y="116"/>
                    <a:pt x="16" y="116"/>
                  </a:cubicBezTo>
                  <a:lnTo>
                    <a:pt x="16" y="135"/>
                  </a:lnTo>
                  <a:close/>
                  <a:moveTo>
                    <a:pt x="16" y="169"/>
                  </a:moveTo>
                  <a:cubicBezTo>
                    <a:pt x="37" y="169"/>
                    <a:pt x="37" y="169"/>
                    <a:pt x="37" y="169"/>
                  </a:cubicBezTo>
                  <a:cubicBezTo>
                    <a:pt x="37" y="149"/>
                    <a:pt x="37" y="149"/>
                    <a:pt x="37" y="149"/>
                  </a:cubicBezTo>
                  <a:cubicBezTo>
                    <a:pt x="16" y="149"/>
                    <a:pt x="16" y="149"/>
                    <a:pt x="16" y="149"/>
                  </a:cubicBezTo>
                  <a:lnTo>
                    <a:pt x="16" y="169"/>
                  </a:lnTo>
                  <a:close/>
                  <a:moveTo>
                    <a:pt x="16" y="183"/>
                  </a:moveTo>
                  <a:cubicBezTo>
                    <a:pt x="16" y="202"/>
                    <a:pt x="16" y="202"/>
                    <a:pt x="16" y="202"/>
                  </a:cubicBezTo>
                  <a:cubicBezTo>
                    <a:pt x="37" y="202"/>
                    <a:pt x="37" y="202"/>
                    <a:pt x="37" y="202"/>
                  </a:cubicBezTo>
                  <a:cubicBezTo>
                    <a:pt x="37" y="183"/>
                    <a:pt x="37" y="183"/>
                    <a:pt x="37" y="183"/>
                  </a:cubicBezTo>
                  <a:lnTo>
                    <a:pt x="16" y="183"/>
                  </a:lnTo>
                  <a:close/>
                  <a:moveTo>
                    <a:pt x="53" y="97"/>
                  </a:moveTo>
                  <a:cubicBezTo>
                    <a:pt x="53" y="98"/>
                    <a:pt x="53" y="99"/>
                    <a:pt x="54" y="100"/>
                  </a:cubicBezTo>
                  <a:cubicBezTo>
                    <a:pt x="55" y="101"/>
                    <a:pt x="56" y="101"/>
                    <a:pt x="58" y="101"/>
                  </a:cubicBezTo>
                  <a:cubicBezTo>
                    <a:pt x="151" y="101"/>
                    <a:pt x="151" y="101"/>
                    <a:pt x="151" y="101"/>
                  </a:cubicBezTo>
                  <a:cubicBezTo>
                    <a:pt x="153" y="101"/>
                    <a:pt x="154" y="101"/>
                    <a:pt x="155" y="100"/>
                  </a:cubicBezTo>
                  <a:cubicBezTo>
                    <a:pt x="156" y="99"/>
                    <a:pt x="156" y="98"/>
                    <a:pt x="156" y="97"/>
                  </a:cubicBezTo>
                  <a:cubicBezTo>
                    <a:pt x="156" y="20"/>
                    <a:pt x="156" y="20"/>
                    <a:pt x="156" y="20"/>
                  </a:cubicBezTo>
                  <a:cubicBezTo>
                    <a:pt x="156" y="19"/>
                    <a:pt x="156" y="18"/>
                    <a:pt x="155" y="17"/>
                  </a:cubicBezTo>
                  <a:cubicBezTo>
                    <a:pt x="154" y="16"/>
                    <a:pt x="153" y="15"/>
                    <a:pt x="151" y="15"/>
                  </a:cubicBezTo>
                  <a:cubicBezTo>
                    <a:pt x="58" y="15"/>
                    <a:pt x="58" y="15"/>
                    <a:pt x="58" y="15"/>
                  </a:cubicBezTo>
                  <a:cubicBezTo>
                    <a:pt x="56" y="15"/>
                    <a:pt x="55" y="16"/>
                    <a:pt x="54" y="17"/>
                  </a:cubicBezTo>
                  <a:cubicBezTo>
                    <a:pt x="53" y="18"/>
                    <a:pt x="53" y="19"/>
                    <a:pt x="53" y="20"/>
                  </a:cubicBezTo>
                  <a:lnTo>
                    <a:pt x="53" y="97"/>
                  </a:lnTo>
                  <a:close/>
                  <a:moveTo>
                    <a:pt x="53" y="197"/>
                  </a:moveTo>
                  <a:cubicBezTo>
                    <a:pt x="53" y="198"/>
                    <a:pt x="53" y="200"/>
                    <a:pt x="54" y="201"/>
                  </a:cubicBezTo>
                  <a:cubicBezTo>
                    <a:pt x="55" y="202"/>
                    <a:pt x="56" y="202"/>
                    <a:pt x="58" y="202"/>
                  </a:cubicBezTo>
                  <a:cubicBezTo>
                    <a:pt x="151" y="202"/>
                    <a:pt x="151" y="202"/>
                    <a:pt x="151" y="202"/>
                  </a:cubicBezTo>
                  <a:cubicBezTo>
                    <a:pt x="153" y="202"/>
                    <a:pt x="154" y="202"/>
                    <a:pt x="155" y="201"/>
                  </a:cubicBezTo>
                  <a:cubicBezTo>
                    <a:pt x="156" y="200"/>
                    <a:pt x="156" y="198"/>
                    <a:pt x="156" y="197"/>
                  </a:cubicBezTo>
                  <a:cubicBezTo>
                    <a:pt x="156" y="121"/>
                    <a:pt x="156" y="121"/>
                    <a:pt x="156" y="121"/>
                  </a:cubicBezTo>
                  <a:cubicBezTo>
                    <a:pt x="156" y="119"/>
                    <a:pt x="156" y="118"/>
                    <a:pt x="155" y="117"/>
                  </a:cubicBezTo>
                  <a:cubicBezTo>
                    <a:pt x="154" y="116"/>
                    <a:pt x="153" y="116"/>
                    <a:pt x="151" y="116"/>
                  </a:cubicBezTo>
                  <a:cubicBezTo>
                    <a:pt x="58" y="116"/>
                    <a:pt x="58" y="116"/>
                    <a:pt x="58" y="116"/>
                  </a:cubicBezTo>
                  <a:cubicBezTo>
                    <a:pt x="56" y="116"/>
                    <a:pt x="55" y="116"/>
                    <a:pt x="54" y="117"/>
                  </a:cubicBezTo>
                  <a:cubicBezTo>
                    <a:pt x="53" y="118"/>
                    <a:pt x="53" y="119"/>
                    <a:pt x="53" y="121"/>
                  </a:cubicBezTo>
                  <a:lnTo>
                    <a:pt x="53" y="197"/>
                  </a:lnTo>
                  <a:close/>
                  <a:moveTo>
                    <a:pt x="172" y="34"/>
                  </a:moveTo>
                  <a:cubicBezTo>
                    <a:pt x="193" y="34"/>
                    <a:pt x="193" y="34"/>
                    <a:pt x="193" y="34"/>
                  </a:cubicBezTo>
                  <a:cubicBezTo>
                    <a:pt x="193" y="15"/>
                    <a:pt x="193" y="15"/>
                    <a:pt x="193" y="15"/>
                  </a:cubicBezTo>
                  <a:cubicBezTo>
                    <a:pt x="172" y="15"/>
                    <a:pt x="172" y="15"/>
                    <a:pt x="172" y="15"/>
                  </a:cubicBezTo>
                  <a:lnTo>
                    <a:pt x="172" y="34"/>
                  </a:lnTo>
                  <a:close/>
                  <a:moveTo>
                    <a:pt x="172" y="68"/>
                  </a:moveTo>
                  <a:cubicBezTo>
                    <a:pt x="193" y="68"/>
                    <a:pt x="193" y="68"/>
                    <a:pt x="193" y="68"/>
                  </a:cubicBezTo>
                  <a:cubicBezTo>
                    <a:pt x="193" y="49"/>
                    <a:pt x="193" y="49"/>
                    <a:pt x="193" y="49"/>
                  </a:cubicBezTo>
                  <a:cubicBezTo>
                    <a:pt x="172" y="49"/>
                    <a:pt x="172" y="49"/>
                    <a:pt x="172" y="49"/>
                  </a:cubicBezTo>
                  <a:lnTo>
                    <a:pt x="172" y="68"/>
                  </a:lnTo>
                  <a:close/>
                  <a:moveTo>
                    <a:pt x="172" y="101"/>
                  </a:moveTo>
                  <a:cubicBezTo>
                    <a:pt x="193" y="101"/>
                    <a:pt x="193" y="101"/>
                    <a:pt x="193" y="101"/>
                  </a:cubicBezTo>
                  <a:cubicBezTo>
                    <a:pt x="193" y="82"/>
                    <a:pt x="193" y="82"/>
                    <a:pt x="193" y="82"/>
                  </a:cubicBezTo>
                  <a:cubicBezTo>
                    <a:pt x="172" y="82"/>
                    <a:pt x="172" y="82"/>
                    <a:pt x="172" y="82"/>
                  </a:cubicBezTo>
                  <a:lnTo>
                    <a:pt x="172" y="101"/>
                  </a:lnTo>
                  <a:close/>
                  <a:moveTo>
                    <a:pt x="172" y="135"/>
                  </a:moveTo>
                  <a:cubicBezTo>
                    <a:pt x="193" y="135"/>
                    <a:pt x="193" y="135"/>
                    <a:pt x="193" y="135"/>
                  </a:cubicBezTo>
                  <a:cubicBezTo>
                    <a:pt x="193" y="116"/>
                    <a:pt x="193" y="116"/>
                    <a:pt x="193" y="116"/>
                  </a:cubicBezTo>
                  <a:cubicBezTo>
                    <a:pt x="172" y="116"/>
                    <a:pt x="172" y="116"/>
                    <a:pt x="172" y="116"/>
                  </a:cubicBezTo>
                  <a:lnTo>
                    <a:pt x="172" y="135"/>
                  </a:lnTo>
                  <a:close/>
                  <a:moveTo>
                    <a:pt x="172" y="169"/>
                  </a:moveTo>
                  <a:cubicBezTo>
                    <a:pt x="193" y="169"/>
                    <a:pt x="193" y="169"/>
                    <a:pt x="193" y="169"/>
                  </a:cubicBezTo>
                  <a:cubicBezTo>
                    <a:pt x="193" y="149"/>
                    <a:pt x="193" y="149"/>
                    <a:pt x="193" y="149"/>
                  </a:cubicBezTo>
                  <a:cubicBezTo>
                    <a:pt x="172" y="149"/>
                    <a:pt x="172" y="149"/>
                    <a:pt x="172" y="149"/>
                  </a:cubicBezTo>
                  <a:lnTo>
                    <a:pt x="172" y="169"/>
                  </a:lnTo>
                  <a:close/>
                  <a:moveTo>
                    <a:pt x="172" y="183"/>
                  </a:moveTo>
                  <a:cubicBezTo>
                    <a:pt x="172" y="202"/>
                    <a:pt x="172" y="202"/>
                    <a:pt x="172" y="202"/>
                  </a:cubicBezTo>
                  <a:cubicBezTo>
                    <a:pt x="193" y="202"/>
                    <a:pt x="193" y="202"/>
                    <a:pt x="193" y="202"/>
                  </a:cubicBezTo>
                  <a:cubicBezTo>
                    <a:pt x="193" y="183"/>
                    <a:pt x="193" y="183"/>
                    <a:pt x="193" y="183"/>
                  </a:cubicBezTo>
                  <a:lnTo>
                    <a:pt x="172" y="18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6" name="Freeform 16"/>
            <p:cNvSpPr>
              <a:spLocks noEditPoints="1"/>
            </p:cNvSpPr>
            <p:nvPr/>
          </p:nvSpPr>
          <p:spPr bwMode="auto">
            <a:xfrm>
              <a:off x="4295775" y="1668463"/>
              <a:ext cx="239713" cy="196850"/>
            </a:xfrm>
            <a:custGeom>
              <a:avLst/>
              <a:gdLst>
                <a:gd name="T0" fmla="*/ 0 w 229"/>
                <a:gd name="T1" fmla="*/ 187 h 187"/>
                <a:gd name="T2" fmla="*/ 0 w 229"/>
                <a:gd name="T3" fmla="*/ 0 h 187"/>
                <a:gd name="T4" fmla="*/ 229 w 229"/>
                <a:gd name="T5" fmla="*/ 0 h 187"/>
                <a:gd name="T6" fmla="*/ 229 w 229"/>
                <a:gd name="T7" fmla="*/ 187 h 187"/>
                <a:gd name="T8" fmla="*/ 0 w 229"/>
                <a:gd name="T9" fmla="*/ 187 h 187"/>
                <a:gd name="T10" fmla="*/ 10 w 229"/>
                <a:gd name="T11" fmla="*/ 177 h 187"/>
                <a:gd name="T12" fmla="*/ 218 w 229"/>
                <a:gd name="T13" fmla="*/ 177 h 187"/>
                <a:gd name="T14" fmla="*/ 218 w 229"/>
                <a:gd name="T15" fmla="*/ 11 h 187"/>
                <a:gd name="T16" fmla="*/ 10 w 229"/>
                <a:gd name="T17" fmla="*/ 11 h 187"/>
                <a:gd name="T18" fmla="*/ 10 w 229"/>
                <a:gd name="T19" fmla="*/ 177 h 187"/>
                <a:gd name="T20" fmla="*/ 63 w 229"/>
                <a:gd name="T21" fmla="*/ 36 h 187"/>
                <a:gd name="T22" fmla="*/ 77 w 229"/>
                <a:gd name="T23" fmla="*/ 43 h 187"/>
                <a:gd name="T24" fmla="*/ 83 w 229"/>
                <a:gd name="T25" fmla="*/ 57 h 187"/>
                <a:gd name="T26" fmla="*/ 77 w 229"/>
                <a:gd name="T27" fmla="*/ 72 h 187"/>
                <a:gd name="T28" fmla="*/ 63 w 229"/>
                <a:gd name="T29" fmla="*/ 78 h 187"/>
                <a:gd name="T30" fmla="*/ 48 w 229"/>
                <a:gd name="T31" fmla="*/ 72 h 187"/>
                <a:gd name="T32" fmla="*/ 42 w 229"/>
                <a:gd name="T33" fmla="*/ 57 h 187"/>
                <a:gd name="T34" fmla="*/ 48 w 229"/>
                <a:gd name="T35" fmla="*/ 43 h 187"/>
                <a:gd name="T36" fmla="*/ 63 w 229"/>
                <a:gd name="T37" fmla="*/ 36 h 187"/>
                <a:gd name="T38" fmla="*/ 42 w 229"/>
                <a:gd name="T39" fmla="*/ 156 h 187"/>
                <a:gd name="T40" fmla="*/ 99 w 229"/>
                <a:gd name="T41" fmla="*/ 99 h 187"/>
                <a:gd name="T42" fmla="*/ 135 w 229"/>
                <a:gd name="T43" fmla="*/ 135 h 187"/>
                <a:gd name="T44" fmla="*/ 172 w 229"/>
                <a:gd name="T45" fmla="*/ 62 h 187"/>
                <a:gd name="T46" fmla="*/ 198 w 229"/>
                <a:gd name="T47" fmla="*/ 114 h 187"/>
                <a:gd name="T48" fmla="*/ 198 w 229"/>
                <a:gd name="T49" fmla="*/ 156 h 187"/>
                <a:gd name="T50" fmla="*/ 42 w 229"/>
                <a:gd name="T51" fmla="*/ 15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9" h="187">
                  <a:moveTo>
                    <a:pt x="0" y="187"/>
                  </a:moveTo>
                  <a:cubicBezTo>
                    <a:pt x="0" y="0"/>
                    <a:pt x="0" y="0"/>
                    <a:pt x="0" y="0"/>
                  </a:cubicBezTo>
                  <a:cubicBezTo>
                    <a:pt x="229" y="0"/>
                    <a:pt x="229" y="0"/>
                    <a:pt x="229" y="0"/>
                  </a:cubicBezTo>
                  <a:cubicBezTo>
                    <a:pt x="229" y="187"/>
                    <a:pt x="229" y="187"/>
                    <a:pt x="229" y="187"/>
                  </a:cubicBezTo>
                  <a:lnTo>
                    <a:pt x="0" y="187"/>
                  </a:lnTo>
                  <a:close/>
                  <a:moveTo>
                    <a:pt x="10" y="177"/>
                  </a:moveTo>
                  <a:cubicBezTo>
                    <a:pt x="218" y="177"/>
                    <a:pt x="218" y="177"/>
                    <a:pt x="218" y="177"/>
                  </a:cubicBezTo>
                  <a:cubicBezTo>
                    <a:pt x="218" y="11"/>
                    <a:pt x="218" y="11"/>
                    <a:pt x="218" y="11"/>
                  </a:cubicBezTo>
                  <a:cubicBezTo>
                    <a:pt x="10" y="11"/>
                    <a:pt x="10" y="11"/>
                    <a:pt x="10" y="11"/>
                  </a:cubicBezTo>
                  <a:lnTo>
                    <a:pt x="10" y="177"/>
                  </a:lnTo>
                  <a:close/>
                  <a:moveTo>
                    <a:pt x="63" y="36"/>
                  </a:moveTo>
                  <a:cubicBezTo>
                    <a:pt x="68" y="36"/>
                    <a:pt x="73" y="38"/>
                    <a:pt x="77" y="43"/>
                  </a:cubicBezTo>
                  <a:cubicBezTo>
                    <a:pt x="81" y="47"/>
                    <a:pt x="83" y="51"/>
                    <a:pt x="83" y="57"/>
                  </a:cubicBezTo>
                  <a:cubicBezTo>
                    <a:pt x="83" y="63"/>
                    <a:pt x="81" y="68"/>
                    <a:pt x="77" y="72"/>
                  </a:cubicBezTo>
                  <a:cubicBezTo>
                    <a:pt x="73" y="76"/>
                    <a:pt x="68" y="78"/>
                    <a:pt x="63" y="78"/>
                  </a:cubicBezTo>
                  <a:cubicBezTo>
                    <a:pt x="57" y="78"/>
                    <a:pt x="52" y="76"/>
                    <a:pt x="48" y="72"/>
                  </a:cubicBezTo>
                  <a:cubicBezTo>
                    <a:pt x="44" y="68"/>
                    <a:pt x="42" y="63"/>
                    <a:pt x="42" y="57"/>
                  </a:cubicBezTo>
                  <a:cubicBezTo>
                    <a:pt x="42" y="51"/>
                    <a:pt x="44" y="47"/>
                    <a:pt x="48" y="43"/>
                  </a:cubicBezTo>
                  <a:cubicBezTo>
                    <a:pt x="52" y="38"/>
                    <a:pt x="57" y="36"/>
                    <a:pt x="63" y="36"/>
                  </a:cubicBezTo>
                  <a:close/>
                  <a:moveTo>
                    <a:pt x="42" y="156"/>
                  </a:moveTo>
                  <a:cubicBezTo>
                    <a:pt x="99" y="99"/>
                    <a:pt x="99" y="99"/>
                    <a:pt x="99" y="99"/>
                  </a:cubicBezTo>
                  <a:cubicBezTo>
                    <a:pt x="135" y="135"/>
                    <a:pt x="135" y="135"/>
                    <a:pt x="135" y="135"/>
                  </a:cubicBezTo>
                  <a:cubicBezTo>
                    <a:pt x="172" y="62"/>
                    <a:pt x="172" y="62"/>
                    <a:pt x="172" y="62"/>
                  </a:cubicBezTo>
                  <a:cubicBezTo>
                    <a:pt x="198" y="114"/>
                    <a:pt x="198" y="114"/>
                    <a:pt x="198" y="114"/>
                  </a:cubicBezTo>
                  <a:cubicBezTo>
                    <a:pt x="198" y="156"/>
                    <a:pt x="198" y="156"/>
                    <a:pt x="198" y="156"/>
                  </a:cubicBezTo>
                  <a:lnTo>
                    <a:pt x="42" y="15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7" name="Freeform 17"/>
            <p:cNvSpPr>
              <a:spLocks noEditPoints="1"/>
            </p:cNvSpPr>
            <p:nvPr/>
          </p:nvSpPr>
          <p:spPr bwMode="auto">
            <a:xfrm>
              <a:off x="4697413" y="1658938"/>
              <a:ext cx="201613" cy="217488"/>
            </a:xfrm>
            <a:custGeom>
              <a:avLst/>
              <a:gdLst>
                <a:gd name="T0" fmla="*/ 0 w 127"/>
                <a:gd name="T1" fmla="*/ 82 h 137"/>
                <a:gd name="T2" fmla="*/ 24 w 127"/>
                <a:gd name="T3" fmla="*/ 82 h 137"/>
                <a:gd name="T4" fmla="*/ 24 w 127"/>
                <a:gd name="T5" fmla="*/ 137 h 137"/>
                <a:gd name="T6" fmla="*/ 0 w 127"/>
                <a:gd name="T7" fmla="*/ 137 h 137"/>
                <a:gd name="T8" fmla="*/ 0 w 127"/>
                <a:gd name="T9" fmla="*/ 82 h 137"/>
                <a:gd name="T10" fmla="*/ 34 w 127"/>
                <a:gd name="T11" fmla="*/ 137 h 137"/>
                <a:gd name="T12" fmla="*/ 34 w 127"/>
                <a:gd name="T13" fmla="*/ 34 h 137"/>
                <a:gd name="T14" fmla="*/ 59 w 127"/>
                <a:gd name="T15" fmla="*/ 34 h 137"/>
                <a:gd name="T16" fmla="*/ 59 w 127"/>
                <a:gd name="T17" fmla="*/ 137 h 137"/>
                <a:gd name="T18" fmla="*/ 34 w 127"/>
                <a:gd name="T19" fmla="*/ 137 h 137"/>
                <a:gd name="T20" fmla="*/ 69 w 127"/>
                <a:gd name="T21" fmla="*/ 137 h 137"/>
                <a:gd name="T22" fmla="*/ 69 w 127"/>
                <a:gd name="T23" fmla="*/ 0 h 137"/>
                <a:gd name="T24" fmla="*/ 92 w 127"/>
                <a:gd name="T25" fmla="*/ 0 h 137"/>
                <a:gd name="T26" fmla="*/ 92 w 127"/>
                <a:gd name="T27" fmla="*/ 137 h 137"/>
                <a:gd name="T28" fmla="*/ 69 w 127"/>
                <a:gd name="T29" fmla="*/ 137 h 137"/>
                <a:gd name="T30" fmla="*/ 103 w 127"/>
                <a:gd name="T31" fmla="*/ 137 h 137"/>
                <a:gd name="T32" fmla="*/ 103 w 127"/>
                <a:gd name="T33" fmla="*/ 54 h 137"/>
                <a:gd name="T34" fmla="*/ 127 w 127"/>
                <a:gd name="T35" fmla="*/ 54 h 137"/>
                <a:gd name="T36" fmla="*/ 127 w 127"/>
                <a:gd name="T37" fmla="*/ 137 h 137"/>
                <a:gd name="T38" fmla="*/ 103 w 127"/>
                <a:gd name="T3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37">
                  <a:moveTo>
                    <a:pt x="0" y="82"/>
                  </a:moveTo>
                  <a:lnTo>
                    <a:pt x="24" y="82"/>
                  </a:lnTo>
                  <a:lnTo>
                    <a:pt x="24" y="137"/>
                  </a:lnTo>
                  <a:lnTo>
                    <a:pt x="0" y="137"/>
                  </a:lnTo>
                  <a:lnTo>
                    <a:pt x="0" y="82"/>
                  </a:lnTo>
                  <a:close/>
                  <a:moveTo>
                    <a:pt x="34" y="137"/>
                  </a:moveTo>
                  <a:lnTo>
                    <a:pt x="34" y="34"/>
                  </a:lnTo>
                  <a:lnTo>
                    <a:pt x="59" y="34"/>
                  </a:lnTo>
                  <a:lnTo>
                    <a:pt x="59" y="137"/>
                  </a:lnTo>
                  <a:lnTo>
                    <a:pt x="34" y="137"/>
                  </a:lnTo>
                  <a:close/>
                  <a:moveTo>
                    <a:pt x="69" y="137"/>
                  </a:moveTo>
                  <a:lnTo>
                    <a:pt x="69" y="0"/>
                  </a:lnTo>
                  <a:lnTo>
                    <a:pt x="92" y="0"/>
                  </a:lnTo>
                  <a:lnTo>
                    <a:pt x="92" y="137"/>
                  </a:lnTo>
                  <a:lnTo>
                    <a:pt x="69" y="137"/>
                  </a:lnTo>
                  <a:close/>
                  <a:moveTo>
                    <a:pt x="103" y="137"/>
                  </a:moveTo>
                  <a:lnTo>
                    <a:pt x="103" y="54"/>
                  </a:lnTo>
                  <a:lnTo>
                    <a:pt x="127" y="54"/>
                  </a:lnTo>
                  <a:lnTo>
                    <a:pt x="127" y="137"/>
                  </a:lnTo>
                  <a:lnTo>
                    <a:pt x="103" y="13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8" name="Freeform 18"/>
            <p:cNvSpPr>
              <a:spLocks noEditPoints="1"/>
            </p:cNvSpPr>
            <p:nvPr/>
          </p:nvSpPr>
          <p:spPr bwMode="auto">
            <a:xfrm>
              <a:off x="5008563" y="1652588"/>
              <a:ext cx="239713" cy="223838"/>
            </a:xfrm>
            <a:custGeom>
              <a:avLst/>
              <a:gdLst>
                <a:gd name="T0" fmla="*/ 104 w 229"/>
                <a:gd name="T1" fmla="*/ 109 h 213"/>
                <a:gd name="T2" fmla="*/ 178 w 229"/>
                <a:gd name="T3" fmla="*/ 182 h 213"/>
                <a:gd name="T4" fmla="*/ 162 w 229"/>
                <a:gd name="T5" fmla="*/ 195 h 213"/>
                <a:gd name="T6" fmla="*/ 144 w 229"/>
                <a:gd name="T7" fmla="*/ 205 h 213"/>
                <a:gd name="T8" fmla="*/ 125 w 229"/>
                <a:gd name="T9" fmla="*/ 211 h 213"/>
                <a:gd name="T10" fmla="*/ 104 w 229"/>
                <a:gd name="T11" fmla="*/ 213 h 213"/>
                <a:gd name="T12" fmla="*/ 71 w 229"/>
                <a:gd name="T13" fmla="*/ 207 h 213"/>
                <a:gd name="T14" fmla="*/ 43 w 229"/>
                <a:gd name="T15" fmla="*/ 193 h 213"/>
                <a:gd name="T16" fmla="*/ 25 w 229"/>
                <a:gd name="T17" fmla="*/ 176 h 213"/>
                <a:gd name="T18" fmla="*/ 12 w 229"/>
                <a:gd name="T19" fmla="*/ 156 h 213"/>
                <a:gd name="T20" fmla="*/ 3 w 229"/>
                <a:gd name="T21" fmla="*/ 133 h 213"/>
                <a:gd name="T22" fmla="*/ 0 w 229"/>
                <a:gd name="T23" fmla="*/ 109 h 213"/>
                <a:gd name="T24" fmla="*/ 5 w 229"/>
                <a:gd name="T25" fmla="*/ 76 h 213"/>
                <a:gd name="T26" fmla="*/ 20 w 229"/>
                <a:gd name="T27" fmla="*/ 47 h 213"/>
                <a:gd name="T28" fmla="*/ 36 w 229"/>
                <a:gd name="T29" fmla="*/ 30 h 213"/>
                <a:gd name="T30" fmla="*/ 56 w 229"/>
                <a:gd name="T31" fmla="*/ 16 h 213"/>
                <a:gd name="T32" fmla="*/ 79 w 229"/>
                <a:gd name="T33" fmla="*/ 7 h 213"/>
                <a:gd name="T34" fmla="*/ 104 w 229"/>
                <a:gd name="T35" fmla="*/ 5 h 213"/>
                <a:gd name="T36" fmla="*/ 104 w 229"/>
                <a:gd name="T37" fmla="*/ 109 h 213"/>
                <a:gd name="T38" fmla="*/ 109 w 229"/>
                <a:gd name="T39" fmla="*/ 103 h 213"/>
                <a:gd name="T40" fmla="*/ 109 w 229"/>
                <a:gd name="T41" fmla="*/ 0 h 213"/>
                <a:gd name="T42" fmla="*/ 149 w 229"/>
                <a:gd name="T43" fmla="*/ 8 h 213"/>
                <a:gd name="T44" fmla="*/ 183 w 229"/>
                <a:gd name="T45" fmla="*/ 30 h 213"/>
                <a:gd name="T46" fmla="*/ 205 w 229"/>
                <a:gd name="T47" fmla="*/ 63 h 213"/>
                <a:gd name="T48" fmla="*/ 213 w 229"/>
                <a:gd name="T49" fmla="*/ 103 h 213"/>
                <a:gd name="T50" fmla="*/ 109 w 229"/>
                <a:gd name="T51" fmla="*/ 103 h 213"/>
                <a:gd name="T52" fmla="*/ 125 w 229"/>
                <a:gd name="T53" fmla="*/ 114 h 213"/>
                <a:gd name="T54" fmla="*/ 229 w 229"/>
                <a:gd name="T55" fmla="*/ 114 h 213"/>
                <a:gd name="T56" fmla="*/ 227 w 229"/>
                <a:gd name="T57" fmla="*/ 135 h 213"/>
                <a:gd name="T58" fmla="*/ 221 w 229"/>
                <a:gd name="T59" fmla="*/ 154 h 213"/>
                <a:gd name="T60" fmla="*/ 211 w 229"/>
                <a:gd name="T61" fmla="*/ 172 h 213"/>
                <a:gd name="T62" fmla="*/ 198 w 229"/>
                <a:gd name="T63" fmla="*/ 187 h 213"/>
                <a:gd name="T64" fmla="*/ 125 w 229"/>
                <a:gd name="T65" fmla="*/ 1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213">
                  <a:moveTo>
                    <a:pt x="104" y="109"/>
                  </a:moveTo>
                  <a:cubicBezTo>
                    <a:pt x="178" y="182"/>
                    <a:pt x="178" y="182"/>
                    <a:pt x="178" y="182"/>
                  </a:cubicBezTo>
                  <a:cubicBezTo>
                    <a:pt x="173" y="187"/>
                    <a:pt x="168" y="191"/>
                    <a:pt x="162" y="195"/>
                  </a:cubicBezTo>
                  <a:cubicBezTo>
                    <a:pt x="156" y="199"/>
                    <a:pt x="151" y="202"/>
                    <a:pt x="144" y="205"/>
                  </a:cubicBezTo>
                  <a:cubicBezTo>
                    <a:pt x="138" y="207"/>
                    <a:pt x="132" y="209"/>
                    <a:pt x="125" y="211"/>
                  </a:cubicBezTo>
                  <a:cubicBezTo>
                    <a:pt x="118" y="212"/>
                    <a:pt x="111" y="213"/>
                    <a:pt x="104" y="213"/>
                  </a:cubicBezTo>
                  <a:cubicBezTo>
                    <a:pt x="93" y="213"/>
                    <a:pt x="82" y="211"/>
                    <a:pt x="71" y="207"/>
                  </a:cubicBezTo>
                  <a:cubicBezTo>
                    <a:pt x="61" y="204"/>
                    <a:pt x="51" y="199"/>
                    <a:pt x="43" y="193"/>
                  </a:cubicBezTo>
                  <a:cubicBezTo>
                    <a:pt x="36" y="188"/>
                    <a:pt x="30" y="182"/>
                    <a:pt x="25" y="176"/>
                  </a:cubicBezTo>
                  <a:cubicBezTo>
                    <a:pt x="20" y="170"/>
                    <a:pt x="15" y="164"/>
                    <a:pt x="12" y="156"/>
                  </a:cubicBezTo>
                  <a:cubicBezTo>
                    <a:pt x="8" y="149"/>
                    <a:pt x="5" y="142"/>
                    <a:pt x="3" y="133"/>
                  </a:cubicBezTo>
                  <a:cubicBezTo>
                    <a:pt x="1" y="125"/>
                    <a:pt x="0" y="117"/>
                    <a:pt x="0" y="109"/>
                  </a:cubicBezTo>
                  <a:cubicBezTo>
                    <a:pt x="0" y="97"/>
                    <a:pt x="2" y="86"/>
                    <a:pt x="5" y="76"/>
                  </a:cubicBezTo>
                  <a:cubicBezTo>
                    <a:pt x="9" y="65"/>
                    <a:pt x="14" y="56"/>
                    <a:pt x="20" y="47"/>
                  </a:cubicBezTo>
                  <a:cubicBezTo>
                    <a:pt x="25" y="41"/>
                    <a:pt x="30" y="35"/>
                    <a:pt x="36" y="30"/>
                  </a:cubicBezTo>
                  <a:cubicBezTo>
                    <a:pt x="42" y="24"/>
                    <a:pt x="49" y="20"/>
                    <a:pt x="56" y="16"/>
                  </a:cubicBezTo>
                  <a:cubicBezTo>
                    <a:pt x="63" y="12"/>
                    <a:pt x="71" y="9"/>
                    <a:pt x="79" y="7"/>
                  </a:cubicBezTo>
                  <a:cubicBezTo>
                    <a:pt x="87" y="5"/>
                    <a:pt x="96" y="4"/>
                    <a:pt x="104" y="5"/>
                  </a:cubicBezTo>
                  <a:lnTo>
                    <a:pt x="104" y="109"/>
                  </a:lnTo>
                  <a:close/>
                  <a:moveTo>
                    <a:pt x="109" y="103"/>
                  </a:moveTo>
                  <a:cubicBezTo>
                    <a:pt x="109" y="0"/>
                    <a:pt x="109" y="0"/>
                    <a:pt x="109" y="0"/>
                  </a:cubicBezTo>
                  <a:cubicBezTo>
                    <a:pt x="123" y="0"/>
                    <a:pt x="137" y="2"/>
                    <a:pt x="149" y="8"/>
                  </a:cubicBezTo>
                  <a:cubicBezTo>
                    <a:pt x="162" y="13"/>
                    <a:pt x="174" y="21"/>
                    <a:pt x="183" y="30"/>
                  </a:cubicBezTo>
                  <a:cubicBezTo>
                    <a:pt x="192" y="39"/>
                    <a:pt x="199" y="50"/>
                    <a:pt x="205" y="63"/>
                  </a:cubicBezTo>
                  <a:cubicBezTo>
                    <a:pt x="210" y="76"/>
                    <a:pt x="213" y="89"/>
                    <a:pt x="213" y="103"/>
                  </a:cubicBezTo>
                  <a:lnTo>
                    <a:pt x="109" y="103"/>
                  </a:lnTo>
                  <a:close/>
                  <a:moveTo>
                    <a:pt x="125" y="114"/>
                  </a:moveTo>
                  <a:cubicBezTo>
                    <a:pt x="229" y="114"/>
                    <a:pt x="229" y="114"/>
                    <a:pt x="229" y="114"/>
                  </a:cubicBezTo>
                  <a:cubicBezTo>
                    <a:pt x="229" y="121"/>
                    <a:pt x="228" y="128"/>
                    <a:pt x="227" y="135"/>
                  </a:cubicBezTo>
                  <a:cubicBezTo>
                    <a:pt x="225" y="141"/>
                    <a:pt x="223" y="148"/>
                    <a:pt x="221" y="154"/>
                  </a:cubicBezTo>
                  <a:cubicBezTo>
                    <a:pt x="218" y="160"/>
                    <a:pt x="215" y="166"/>
                    <a:pt x="211" y="172"/>
                  </a:cubicBezTo>
                  <a:cubicBezTo>
                    <a:pt x="208" y="177"/>
                    <a:pt x="203" y="182"/>
                    <a:pt x="198" y="187"/>
                  </a:cubicBezTo>
                  <a:lnTo>
                    <a:pt x="125" y="114"/>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9" name="Freeform 19"/>
            <p:cNvSpPr>
              <a:spLocks noEditPoints="1"/>
            </p:cNvSpPr>
            <p:nvPr/>
          </p:nvSpPr>
          <p:spPr bwMode="auto">
            <a:xfrm>
              <a:off x="5392738" y="1658938"/>
              <a:ext cx="219075" cy="217488"/>
            </a:xfrm>
            <a:custGeom>
              <a:avLst/>
              <a:gdLst>
                <a:gd name="T0" fmla="*/ 29 w 209"/>
                <a:gd name="T1" fmla="*/ 21 h 208"/>
                <a:gd name="T2" fmla="*/ 29 w 209"/>
                <a:gd name="T3" fmla="*/ 106 h 208"/>
                <a:gd name="T4" fmla="*/ 29 w 209"/>
                <a:gd name="T5" fmla="*/ 148 h 208"/>
                <a:gd name="T6" fmla="*/ 104 w 209"/>
                <a:gd name="T7" fmla="*/ 85 h 208"/>
                <a:gd name="T8" fmla="*/ 200 w 209"/>
                <a:gd name="T9" fmla="*/ 36 h 208"/>
                <a:gd name="T10" fmla="*/ 102 w 209"/>
                <a:gd name="T11" fmla="*/ 106 h 208"/>
                <a:gd name="T12" fmla="*/ 40 w 209"/>
                <a:gd name="T13" fmla="*/ 21 h 208"/>
                <a:gd name="T14" fmla="*/ 40 w 209"/>
                <a:gd name="T15" fmla="*/ 106 h 208"/>
                <a:gd name="T16" fmla="*/ 40 w 209"/>
                <a:gd name="T17" fmla="*/ 148 h 208"/>
                <a:gd name="T18" fmla="*/ 53 w 209"/>
                <a:gd name="T19" fmla="*/ 65 h 208"/>
                <a:gd name="T20" fmla="*/ 53 w 209"/>
                <a:gd name="T21" fmla="*/ 145 h 208"/>
                <a:gd name="T22" fmla="*/ 60 w 209"/>
                <a:gd name="T23" fmla="*/ 21 h 208"/>
                <a:gd name="T24" fmla="*/ 60 w 209"/>
                <a:gd name="T25" fmla="*/ 44 h 208"/>
                <a:gd name="T26" fmla="*/ 60 w 209"/>
                <a:gd name="T27" fmla="*/ 54 h 208"/>
                <a:gd name="T28" fmla="*/ 63 w 209"/>
                <a:gd name="T29" fmla="*/ 75 h 208"/>
                <a:gd name="T30" fmla="*/ 63 w 209"/>
                <a:gd name="T31" fmla="*/ 93 h 208"/>
                <a:gd name="T32" fmla="*/ 60 w 209"/>
                <a:gd name="T33" fmla="*/ 135 h 208"/>
                <a:gd name="T34" fmla="*/ 60 w 209"/>
                <a:gd name="T35" fmla="*/ 158 h 208"/>
                <a:gd name="T36" fmla="*/ 60 w 209"/>
                <a:gd name="T37" fmla="*/ 166 h 208"/>
                <a:gd name="T38" fmla="*/ 73 w 209"/>
                <a:gd name="T39" fmla="*/ 23 h 208"/>
                <a:gd name="T40" fmla="*/ 73 w 209"/>
                <a:gd name="T41" fmla="*/ 145 h 208"/>
                <a:gd name="T42" fmla="*/ 81 w 209"/>
                <a:gd name="T43" fmla="*/ 62 h 208"/>
                <a:gd name="T44" fmla="*/ 81 w 209"/>
                <a:gd name="T45" fmla="*/ 148 h 208"/>
                <a:gd name="T46" fmla="*/ 92 w 209"/>
                <a:gd name="T47" fmla="*/ 23 h 208"/>
                <a:gd name="T48" fmla="*/ 94 w 209"/>
                <a:gd name="T49" fmla="*/ 106 h 208"/>
                <a:gd name="T50" fmla="*/ 104 w 209"/>
                <a:gd name="T51" fmla="*/ 10 h 208"/>
                <a:gd name="T52" fmla="*/ 102 w 209"/>
                <a:gd name="T53" fmla="*/ 31 h 208"/>
                <a:gd name="T54" fmla="*/ 102 w 209"/>
                <a:gd name="T55" fmla="*/ 54 h 208"/>
                <a:gd name="T56" fmla="*/ 102 w 209"/>
                <a:gd name="T57" fmla="*/ 65 h 208"/>
                <a:gd name="T58" fmla="*/ 104 w 209"/>
                <a:gd name="T59" fmla="*/ 117 h 208"/>
                <a:gd name="T60" fmla="*/ 104 w 209"/>
                <a:gd name="T61" fmla="*/ 135 h 208"/>
                <a:gd name="T62" fmla="*/ 102 w 209"/>
                <a:gd name="T63" fmla="*/ 156 h 208"/>
                <a:gd name="T64" fmla="*/ 102 w 209"/>
                <a:gd name="T65" fmla="*/ 176 h 208"/>
                <a:gd name="T66" fmla="*/ 112 w 209"/>
                <a:gd name="T67" fmla="*/ 23 h 208"/>
                <a:gd name="T68" fmla="*/ 115 w 209"/>
                <a:gd name="T69" fmla="*/ 148 h 208"/>
                <a:gd name="T70" fmla="*/ 125 w 209"/>
                <a:gd name="T71" fmla="*/ 62 h 208"/>
                <a:gd name="T72" fmla="*/ 133 w 209"/>
                <a:gd name="T73" fmla="*/ 21 h 208"/>
                <a:gd name="T74" fmla="*/ 133 w 209"/>
                <a:gd name="T75" fmla="*/ 148 h 208"/>
                <a:gd name="T76" fmla="*/ 143 w 209"/>
                <a:gd name="T77" fmla="*/ 13 h 208"/>
                <a:gd name="T78" fmla="*/ 146 w 209"/>
                <a:gd name="T79" fmla="*/ 34 h 208"/>
                <a:gd name="T80" fmla="*/ 146 w 209"/>
                <a:gd name="T81" fmla="*/ 52 h 208"/>
                <a:gd name="T82" fmla="*/ 143 w 209"/>
                <a:gd name="T83" fmla="*/ 72 h 208"/>
                <a:gd name="T84" fmla="*/ 143 w 209"/>
                <a:gd name="T85" fmla="*/ 117 h 208"/>
                <a:gd name="T86" fmla="*/ 143 w 209"/>
                <a:gd name="T87" fmla="*/ 127 h 208"/>
                <a:gd name="T88" fmla="*/ 146 w 209"/>
                <a:gd name="T89" fmla="*/ 148 h 208"/>
                <a:gd name="T90" fmla="*/ 146 w 209"/>
                <a:gd name="T91" fmla="*/ 169 h 208"/>
                <a:gd name="T92" fmla="*/ 154 w 209"/>
                <a:gd name="T93" fmla="*/ 21 h 208"/>
                <a:gd name="T94" fmla="*/ 154 w 209"/>
                <a:gd name="T95" fmla="*/ 106 h 208"/>
                <a:gd name="T96" fmla="*/ 154 w 209"/>
                <a:gd name="T97" fmla="*/ 148 h 208"/>
                <a:gd name="T98" fmla="*/ 167 w 209"/>
                <a:gd name="T99" fmla="*/ 65 h 208"/>
                <a:gd name="T100" fmla="*/ 167 w 209"/>
                <a:gd name="T101" fmla="*/ 145 h 208"/>
                <a:gd name="T102" fmla="*/ 175 w 209"/>
                <a:gd name="T103" fmla="*/ 104 h 208"/>
                <a:gd name="T104" fmla="*/ 185 w 209"/>
                <a:gd name="T105" fmla="*/ 13 h 208"/>
                <a:gd name="T106" fmla="*/ 185 w 209"/>
                <a:gd name="T107" fmla="*/ 23 h 208"/>
                <a:gd name="T108" fmla="*/ 188 w 209"/>
                <a:gd name="T109" fmla="*/ 44 h 208"/>
                <a:gd name="T110" fmla="*/ 188 w 209"/>
                <a:gd name="T111" fmla="*/ 83 h 208"/>
                <a:gd name="T112" fmla="*/ 185 w 209"/>
                <a:gd name="T113" fmla="*/ 104 h 208"/>
                <a:gd name="T114" fmla="*/ 185 w 209"/>
                <a:gd name="T115" fmla="*/ 127 h 208"/>
                <a:gd name="T116" fmla="*/ 185 w 209"/>
                <a:gd name="T117" fmla="*/ 137 h 208"/>
                <a:gd name="T118" fmla="*/ 188 w 209"/>
                <a:gd name="T119" fmla="*/ 158 h 208"/>
                <a:gd name="T120" fmla="*/ 188 w 209"/>
                <a:gd name="T121" fmla="*/ 179 h 208"/>
                <a:gd name="T122" fmla="*/ 196 w 209"/>
                <a:gd name="T123" fmla="*/ 62 h 208"/>
                <a:gd name="T124" fmla="*/ 196 w 209"/>
                <a:gd name="T125" fmla="*/ 1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08">
                  <a:moveTo>
                    <a:pt x="0" y="208"/>
                  </a:moveTo>
                  <a:cubicBezTo>
                    <a:pt x="0" y="0"/>
                    <a:pt x="0" y="0"/>
                    <a:pt x="0" y="0"/>
                  </a:cubicBezTo>
                  <a:cubicBezTo>
                    <a:pt x="21" y="0"/>
                    <a:pt x="21" y="0"/>
                    <a:pt x="21" y="0"/>
                  </a:cubicBezTo>
                  <a:cubicBezTo>
                    <a:pt x="21" y="187"/>
                    <a:pt x="21" y="187"/>
                    <a:pt x="21" y="187"/>
                  </a:cubicBezTo>
                  <a:cubicBezTo>
                    <a:pt x="209" y="187"/>
                    <a:pt x="209" y="187"/>
                    <a:pt x="209" y="187"/>
                  </a:cubicBezTo>
                  <a:cubicBezTo>
                    <a:pt x="209" y="208"/>
                    <a:pt x="209" y="208"/>
                    <a:pt x="209" y="208"/>
                  </a:cubicBezTo>
                  <a:lnTo>
                    <a:pt x="0" y="208"/>
                  </a:lnTo>
                  <a:close/>
                  <a:moveTo>
                    <a:pt x="29" y="23"/>
                  </a:moveTo>
                  <a:cubicBezTo>
                    <a:pt x="29" y="21"/>
                    <a:pt x="29" y="21"/>
                    <a:pt x="29" y="21"/>
                  </a:cubicBezTo>
                  <a:cubicBezTo>
                    <a:pt x="32" y="21"/>
                    <a:pt x="32" y="21"/>
                    <a:pt x="32" y="21"/>
                  </a:cubicBezTo>
                  <a:cubicBezTo>
                    <a:pt x="32" y="23"/>
                    <a:pt x="32" y="23"/>
                    <a:pt x="32" y="23"/>
                  </a:cubicBezTo>
                  <a:lnTo>
                    <a:pt x="29" y="23"/>
                  </a:lnTo>
                  <a:close/>
                  <a:moveTo>
                    <a:pt x="29" y="65"/>
                  </a:moveTo>
                  <a:cubicBezTo>
                    <a:pt x="29" y="62"/>
                    <a:pt x="29" y="62"/>
                    <a:pt x="29" y="62"/>
                  </a:cubicBezTo>
                  <a:cubicBezTo>
                    <a:pt x="32" y="62"/>
                    <a:pt x="32" y="62"/>
                    <a:pt x="32" y="62"/>
                  </a:cubicBezTo>
                  <a:cubicBezTo>
                    <a:pt x="32" y="65"/>
                    <a:pt x="32" y="65"/>
                    <a:pt x="32" y="65"/>
                  </a:cubicBezTo>
                  <a:lnTo>
                    <a:pt x="29" y="65"/>
                  </a:lnTo>
                  <a:close/>
                  <a:moveTo>
                    <a:pt x="29" y="106"/>
                  </a:moveTo>
                  <a:cubicBezTo>
                    <a:pt x="29" y="104"/>
                    <a:pt x="29" y="104"/>
                    <a:pt x="29" y="104"/>
                  </a:cubicBezTo>
                  <a:cubicBezTo>
                    <a:pt x="32" y="104"/>
                    <a:pt x="32" y="104"/>
                    <a:pt x="32" y="104"/>
                  </a:cubicBezTo>
                  <a:cubicBezTo>
                    <a:pt x="32" y="106"/>
                    <a:pt x="32" y="106"/>
                    <a:pt x="32" y="106"/>
                  </a:cubicBezTo>
                  <a:lnTo>
                    <a:pt x="29" y="106"/>
                  </a:lnTo>
                  <a:close/>
                  <a:moveTo>
                    <a:pt x="29" y="148"/>
                  </a:moveTo>
                  <a:cubicBezTo>
                    <a:pt x="29" y="145"/>
                    <a:pt x="29" y="145"/>
                    <a:pt x="29" y="145"/>
                  </a:cubicBezTo>
                  <a:cubicBezTo>
                    <a:pt x="32" y="145"/>
                    <a:pt x="32" y="145"/>
                    <a:pt x="32" y="145"/>
                  </a:cubicBezTo>
                  <a:cubicBezTo>
                    <a:pt x="32" y="148"/>
                    <a:pt x="32" y="148"/>
                    <a:pt x="32" y="148"/>
                  </a:cubicBezTo>
                  <a:lnTo>
                    <a:pt x="29" y="148"/>
                  </a:lnTo>
                  <a:close/>
                  <a:moveTo>
                    <a:pt x="32" y="133"/>
                  </a:moveTo>
                  <a:cubicBezTo>
                    <a:pt x="32" y="130"/>
                    <a:pt x="33" y="128"/>
                    <a:pt x="35" y="127"/>
                  </a:cubicBezTo>
                  <a:cubicBezTo>
                    <a:pt x="83" y="79"/>
                    <a:pt x="83" y="79"/>
                    <a:pt x="83" y="79"/>
                  </a:cubicBezTo>
                  <a:cubicBezTo>
                    <a:pt x="84" y="77"/>
                    <a:pt x="86" y="75"/>
                    <a:pt x="89" y="75"/>
                  </a:cubicBezTo>
                  <a:cubicBezTo>
                    <a:pt x="92" y="75"/>
                    <a:pt x="93" y="76"/>
                    <a:pt x="95" y="78"/>
                  </a:cubicBezTo>
                  <a:cubicBezTo>
                    <a:pt x="102" y="85"/>
                    <a:pt x="102" y="85"/>
                    <a:pt x="102" y="85"/>
                  </a:cubicBezTo>
                  <a:cubicBezTo>
                    <a:pt x="102" y="83"/>
                    <a:pt x="102" y="83"/>
                    <a:pt x="102" y="83"/>
                  </a:cubicBezTo>
                  <a:cubicBezTo>
                    <a:pt x="104" y="83"/>
                    <a:pt x="104" y="83"/>
                    <a:pt x="104" y="83"/>
                  </a:cubicBezTo>
                  <a:cubicBezTo>
                    <a:pt x="104" y="85"/>
                    <a:pt x="104" y="85"/>
                    <a:pt x="104" y="85"/>
                  </a:cubicBezTo>
                  <a:cubicBezTo>
                    <a:pt x="102" y="85"/>
                    <a:pt x="102" y="85"/>
                    <a:pt x="102" y="85"/>
                  </a:cubicBezTo>
                  <a:cubicBezTo>
                    <a:pt x="123" y="106"/>
                    <a:pt x="123" y="106"/>
                    <a:pt x="123" y="106"/>
                  </a:cubicBezTo>
                  <a:cubicBezTo>
                    <a:pt x="123" y="104"/>
                    <a:pt x="123" y="104"/>
                    <a:pt x="123" y="104"/>
                  </a:cubicBezTo>
                  <a:cubicBezTo>
                    <a:pt x="125" y="104"/>
                    <a:pt x="125" y="104"/>
                    <a:pt x="125" y="104"/>
                  </a:cubicBezTo>
                  <a:cubicBezTo>
                    <a:pt x="125" y="106"/>
                    <a:pt x="125" y="106"/>
                    <a:pt x="125" y="106"/>
                  </a:cubicBezTo>
                  <a:cubicBezTo>
                    <a:pt x="123" y="106"/>
                    <a:pt x="123" y="106"/>
                    <a:pt x="123" y="106"/>
                  </a:cubicBezTo>
                  <a:cubicBezTo>
                    <a:pt x="125" y="109"/>
                    <a:pt x="125" y="109"/>
                    <a:pt x="125" y="109"/>
                  </a:cubicBezTo>
                  <a:cubicBezTo>
                    <a:pt x="196" y="38"/>
                    <a:pt x="196" y="38"/>
                    <a:pt x="196" y="38"/>
                  </a:cubicBezTo>
                  <a:cubicBezTo>
                    <a:pt x="197" y="37"/>
                    <a:pt x="199" y="36"/>
                    <a:pt x="200" y="36"/>
                  </a:cubicBezTo>
                  <a:cubicBezTo>
                    <a:pt x="201" y="36"/>
                    <a:pt x="203" y="36"/>
                    <a:pt x="204" y="36"/>
                  </a:cubicBezTo>
                  <a:cubicBezTo>
                    <a:pt x="205" y="37"/>
                    <a:pt x="206" y="38"/>
                    <a:pt x="207" y="39"/>
                  </a:cubicBezTo>
                  <a:cubicBezTo>
                    <a:pt x="208" y="40"/>
                    <a:pt x="209" y="41"/>
                    <a:pt x="209" y="43"/>
                  </a:cubicBezTo>
                  <a:cubicBezTo>
                    <a:pt x="209" y="45"/>
                    <a:pt x="208" y="47"/>
                    <a:pt x="206" y="48"/>
                  </a:cubicBezTo>
                  <a:cubicBezTo>
                    <a:pt x="130" y="124"/>
                    <a:pt x="130" y="124"/>
                    <a:pt x="130" y="124"/>
                  </a:cubicBezTo>
                  <a:cubicBezTo>
                    <a:pt x="129" y="126"/>
                    <a:pt x="127" y="126"/>
                    <a:pt x="125" y="126"/>
                  </a:cubicBezTo>
                  <a:cubicBezTo>
                    <a:pt x="123" y="126"/>
                    <a:pt x="121" y="125"/>
                    <a:pt x="120" y="124"/>
                  </a:cubicBezTo>
                  <a:cubicBezTo>
                    <a:pt x="102" y="106"/>
                    <a:pt x="102" y="106"/>
                    <a:pt x="102" y="106"/>
                  </a:cubicBezTo>
                  <a:cubicBezTo>
                    <a:pt x="102" y="106"/>
                    <a:pt x="102" y="106"/>
                    <a:pt x="102" y="106"/>
                  </a:cubicBezTo>
                  <a:cubicBezTo>
                    <a:pt x="102" y="106"/>
                    <a:pt x="102" y="106"/>
                    <a:pt x="102" y="106"/>
                  </a:cubicBezTo>
                  <a:cubicBezTo>
                    <a:pt x="89" y="93"/>
                    <a:pt x="89" y="93"/>
                    <a:pt x="89" y="93"/>
                  </a:cubicBezTo>
                  <a:cubicBezTo>
                    <a:pt x="44" y="138"/>
                    <a:pt x="44" y="138"/>
                    <a:pt x="44" y="138"/>
                  </a:cubicBezTo>
                  <a:cubicBezTo>
                    <a:pt x="43" y="139"/>
                    <a:pt x="42" y="139"/>
                    <a:pt x="42" y="140"/>
                  </a:cubicBezTo>
                  <a:cubicBezTo>
                    <a:pt x="41" y="140"/>
                    <a:pt x="40" y="140"/>
                    <a:pt x="39" y="140"/>
                  </a:cubicBezTo>
                  <a:cubicBezTo>
                    <a:pt x="37" y="140"/>
                    <a:pt x="35" y="139"/>
                    <a:pt x="34" y="138"/>
                  </a:cubicBezTo>
                  <a:cubicBezTo>
                    <a:pt x="32" y="137"/>
                    <a:pt x="32" y="135"/>
                    <a:pt x="32" y="133"/>
                  </a:cubicBezTo>
                  <a:close/>
                  <a:moveTo>
                    <a:pt x="40" y="23"/>
                  </a:moveTo>
                  <a:cubicBezTo>
                    <a:pt x="40" y="21"/>
                    <a:pt x="40" y="21"/>
                    <a:pt x="40" y="21"/>
                  </a:cubicBezTo>
                  <a:cubicBezTo>
                    <a:pt x="42" y="21"/>
                    <a:pt x="42" y="21"/>
                    <a:pt x="42" y="21"/>
                  </a:cubicBezTo>
                  <a:cubicBezTo>
                    <a:pt x="42" y="23"/>
                    <a:pt x="42" y="23"/>
                    <a:pt x="42" y="23"/>
                  </a:cubicBezTo>
                  <a:lnTo>
                    <a:pt x="40" y="23"/>
                  </a:lnTo>
                  <a:close/>
                  <a:moveTo>
                    <a:pt x="40" y="65"/>
                  </a:moveTo>
                  <a:cubicBezTo>
                    <a:pt x="40" y="62"/>
                    <a:pt x="40" y="62"/>
                    <a:pt x="40" y="62"/>
                  </a:cubicBezTo>
                  <a:cubicBezTo>
                    <a:pt x="42" y="62"/>
                    <a:pt x="42" y="62"/>
                    <a:pt x="42" y="62"/>
                  </a:cubicBezTo>
                  <a:cubicBezTo>
                    <a:pt x="42" y="65"/>
                    <a:pt x="42" y="65"/>
                    <a:pt x="42" y="65"/>
                  </a:cubicBezTo>
                  <a:lnTo>
                    <a:pt x="40" y="65"/>
                  </a:lnTo>
                  <a:close/>
                  <a:moveTo>
                    <a:pt x="40" y="106"/>
                  </a:moveTo>
                  <a:cubicBezTo>
                    <a:pt x="40" y="104"/>
                    <a:pt x="40" y="104"/>
                    <a:pt x="40" y="104"/>
                  </a:cubicBezTo>
                  <a:cubicBezTo>
                    <a:pt x="42" y="104"/>
                    <a:pt x="42" y="104"/>
                    <a:pt x="42" y="104"/>
                  </a:cubicBezTo>
                  <a:cubicBezTo>
                    <a:pt x="42" y="106"/>
                    <a:pt x="42" y="106"/>
                    <a:pt x="42" y="106"/>
                  </a:cubicBezTo>
                  <a:lnTo>
                    <a:pt x="40" y="106"/>
                  </a:lnTo>
                  <a:close/>
                  <a:moveTo>
                    <a:pt x="40" y="148"/>
                  </a:moveTo>
                  <a:cubicBezTo>
                    <a:pt x="40" y="145"/>
                    <a:pt x="40" y="145"/>
                    <a:pt x="40" y="145"/>
                  </a:cubicBezTo>
                  <a:cubicBezTo>
                    <a:pt x="42" y="145"/>
                    <a:pt x="42" y="145"/>
                    <a:pt x="42" y="145"/>
                  </a:cubicBezTo>
                  <a:cubicBezTo>
                    <a:pt x="42" y="148"/>
                    <a:pt x="42" y="148"/>
                    <a:pt x="42" y="148"/>
                  </a:cubicBezTo>
                  <a:lnTo>
                    <a:pt x="40" y="148"/>
                  </a:lnTo>
                  <a:close/>
                  <a:moveTo>
                    <a:pt x="50" y="23"/>
                  </a:moveTo>
                  <a:cubicBezTo>
                    <a:pt x="50" y="21"/>
                    <a:pt x="50" y="21"/>
                    <a:pt x="50" y="21"/>
                  </a:cubicBezTo>
                  <a:cubicBezTo>
                    <a:pt x="53" y="21"/>
                    <a:pt x="53" y="21"/>
                    <a:pt x="53" y="21"/>
                  </a:cubicBezTo>
                  <a:cubicBezTo>
                    <a:pt x="53" y="23"/>
                    <a:pt x="53" y="23"/>
                    <a:pt x="53" y="23"/>
                  </a:cubicBezTo>
                  <a:lnTo>
                    <a:pt x="50" y="23"/>
                  </a:lnTo>
                  <a:close/>
                  <a:moveTo>
                    <a:pt x="50" y="65"/>
                  </a:moveTo>
                  <a:cubicBezTo>
                    <a:pt x="50" y="62"/>
                    <a:pt x="50" y="62"/>
                    <a:pt x="50" y="62"/>
                  </a:cubicBezTo>
                  <a:cubicBezTo>
                    <a:pt x="53" y="62"/>
                    <a:pt x="53" y="62"/>
                    <a:pt x="53" y="62"/>
                  </a:cubicBezTo>
                  <a:cubicBezTo>
                    <a:pt x="53" y="65"/>
                    <a:pt x="53" y="65"/>
                    <a:pt x="53" y="65"/>
                  </a:cubicBezTo>
                  <a:lnTo>
                    <a:pt x="50" y="65"/>
                  </a:lnTo>
                  <a:close/>
                  <a:moveTo>
                    <a:pt x="50" y="106"/>
                  </a:moveTo>
                  <a:cubicBezTo>
                    <a:pt x="50" y="104"/>
                    <a:pt x="50" y="104"/>
                    <a:pt x="50" y="104"/>
                  </a:cubicBezTo>
                  <a:cubicBezTo>
                    <a:pt x="53" y="104"/>
                    <a:pt x="53" y="104"/>
                    <a:pt x="53" y="104"/>
                  </a:cubicBezTo>
                  <a:cubicBezTo>
                    <a:pt x="53" y="106"/>
                    <a:pt x="53" y="106"/>
                    <a:pt x="53" y="106"/>
                  </a:cubicBezTo>
                  <a:lnTo>
                    <a:pt x="50" y="106"/>
                  </a:lnTo>
                  <a:close/>
                  <a:moveTo>
                    <a:pt x="50" y="148"/>
                  </a:moveTo>
                  <a:cubicBezTo>
                    <a:pt x="50" y="145"/>
                    <a:pt x="50" y="145"/>
                    <a:pt x="50" y="145"/>
                  </a:cubicBezTo>
                  <a:cubicBezTo>
                    <a:pt x="53" y="145"/>
                    <a:pt x="53" y="145"/>
                    <a:pt x="53" y="145"/>
                  </a:cubicBezTo>
                  <a:cubicBezTo>
                    <a:pt x="53" y="148"/>
                    <a:pt x="53" y="148"/>
                    <a:pt x="53" y="148"/>
                  </a:cubicBezTo>
                  <a:lnTo>
                    <a:pt x="50" y="148"/>
                  </a:lnTo>
                  <a:close/>
                  <a:moveTo>
                    <a:pt x="60" y="13"/>
                  </a:moveTo>
                  <a:cubicBezTo>
                    <a:pt x="60" y="10"/>
                    <a:pt x="60" y="10"/>
                    <a:pt x="60" y="10"/>
                  </a:cubicBezTo>
                  <a:cubicBezTo>
                    <a:pt x="63" y="10"/>
                    <a:pt x="63" y="10"/>
                    <a:pt x="63" y="10"/>
                  </a:cubicBezTo>
                  <a:cubicBezTo>
                    <a:pt x="63" y="13"/>
                    <a:pt x="63" y="13"/>
                    <a:pt x="63" y="13"/>
                  </a:cubicBezTo>
                  <a:lnTo>
                    <a:pt x="60" y="13"/>
                  </a:lnTo>
                  <a:close/>
                  <a:moveTo>
                    <a:pt x="60" y="23"/>
                  </a:moveTo>
                  <a:cubicBezTo>
                    <a:pt x="60" y="21"/>
                    <a:pt x="60" y="21"/>
                    <a:pt x="60" y="21"/>
                  </a:cubicBezTo>
                  <a:cubicBezTo>
                    <a:pt x="63" y="21"/>
                    <a:pt x="63" y="21"/>
                    <a:pt x="63" y="21"/>
                  </a:cubicBezTo>
                  <a:cubicBezTo>
                    <a:pt x="63" y="23"/>
                    <a:pt x="63" y="23"/>
                    <a:pt x="63" y="23"/>
                  </a:cubicBezTo>
                  <a:lnTo>
                    <a:pt x="60" y="23"/>
                  </a:lnTo>
                  <a:close/>
                  <a:moveTo>
                    <a:pt x="60" y="34"/>
                  </a:moveTo>
                  <a:cubicBezTo>
                    <a:pt x="60" y="31"/>
                    <a:pt x="60" y="31"/>
                    <a:pt x="60" y="31"/>
                  </a:cubicBezTo>
                  <a:cubicBezTo>
                    <a:pt x="63" y="31"/>
                    <a:pt x="63" y="31"/>
                    <a:pt x="63" y="31"/>
                  </a:cubicBezTo>
                  <a:cubicBezTo>
                    <a:pt x="63" y="34"/>
                    <a:pt x="63" y="34"/>
                    <a:pt x="63" y="34"/>
                  </a:cubicBezTo>
                  <a:lnTo>
                    <a:pt x="60" y="34"/>
                  </a:lnTo>
                  <a:close/>
                  <a:moveTo>
                    <a:pt x="60" y="44"/>
                  </a:moveTo>
                  <a:cubicBezTo>
                    <a:pt x="60" y="41"/>
                    <a:pt x="60" y="41"/>
                    <a:pt x="60" y="41"/>
                  </a:cubicBezTo>
                  <a:cubicBezTo>
                    <a:pt x="63" y="41"/>
                    <a:pt x="63" y="41"/>
                    <a:pt x="63" y="41"/>
                  </a:cubicBezTo>
                  <a:cubicBezTo>
                    <a:pt x="63" y="44"/>
                    <a:pt x="63" y="44"/>
                    <a:pt x="63" y="44"/>
                  </a:cubicBezTo>
                  <a:lnTo>
                    <a:pt x="60" y="44"/>
                  </a:lnTo>
                  <a:close/>
                  <a:moveTo>
                    <a:pt x="60" y="54"/>
                  </a:moveTo>
                  <a:cubicBezTo>
                    <a:pt x="60" y="52"/>
                    <a:pt x="60" y="52"/>
                    <a:pt x="60" y="52"/>
                  </a:cubicBezTo>
                  <a:cubicBezTo>
                    <a:pt x="63" y="52"/>
                    <a:pt x="63" y="52"/>
                    <a:pt x="63" y="52"/>
                  </a:cubicBezTo>
                  <a:cubicBezTo>
                    <a:pt x="63" y="54"/>
                    <a:pt x="63" y="54"/>
                    <a:pt x="63" y="54"/>
                  </a:cubicBezTo>
                  <a:lnTo>
                    <a:pt x="60" y="54"/>
                  </a:lnTo>
                  <a:close/>
                  <a:moveTo>
                    <a:pt x="60" y="65"/>
                  </a:moveTo>
                  <a:cubicBezTo>
                    <a:pt x="60" y="62"/>
                    <a:pt x="60" y="62"/>
                    <a:pt x="60" y="62"/>
                  </a:cubicBezTo>
                  <a:cubicBezTo>
                    <a:pt x="63" y="62"/>
                    <a:pt x="63" y="62"/>
                    <a:pt x="63" y="62"/>
                  </a:cubicBezTo>
                  <a:cubicBezTo>
                    <a:pt x="63" y="65"/>
                    <a:pt x="63" y="65"/>
                    <a:pt x="63" y="65"/>
                  </a:cubicBezTo>
                  <a:lnTo>
                    <a:pt x="60" y="65"/>
                  </a:lnTo>
                  <a:close/>
                  <a:moveTo>
                    <a:pt x="60" y="75"/>
                  </a:moveTo>
                  <a:cubicBezTo>
                    <a:pt x="60" y="72"/>
                    <a:pt x="60" y="72"/>
                    <a:pt x="60" y="72"/>
                  </a:cubicBezTo>
                  <a:cubicBezTo>
                    <a:pt x="63" y="72"/>
                    <a:pt x="63" y="72"/>
                    <a:pt x="63" y="72"/>
                  </a:cubicBezTo>
                  <a:cubicBezTo>
                    <a:pt x="63" y="75"/>
                    <a:pt x="63" y="75"/>
                    <a:pt x="63" y="75"/>
                  </a:cubicBezTo>
                  <a:lnTo>
                    <a:pt x="60" y="75"/>
                  </a:lnTo>
                  <a:close/>
                  <a:moveTo>
                    <a:pt x="60" y="85"/>
                  </a:moveTo>
                  <a:cubicBezTo>
                    <a:pt x="60" y="83"/>
                    <a:pt x="60" y="83"/>
                    <a:pt x="60" y="83"/>
                  </a:cubicBezTo>
                  <a:cubicBezTo>
                    <a:pt x="63" y="83"/>
                    <a:pt x="63" y="83"/>
                    <a:pt x="63" y="83"/>
                  </a:cubicBezTo>
                  <a:cubicBezTo>
                    <a:pt x="63" y="85"/>
                    <a:pt x="63" y="85"/>
                    <a:pt x="63" y="85"/>
                  </a:cubicBezTo>
                  <a:lnTo>
                    <a:pt x="60" y="85"/>
                  </a:lnTo>
                  <a:close/>
                  <a:moveTo>
                    <a:pt x="60" y="96"/>
                  </a:moveTo>
                  <a:cubicBezTo>
                    <a:pt x="60" y="93"/>
                    <a:pt x="60" y="93"/>
                    <a:pt x="60" y="93"/>
                  </a:cubicBezTo>
                  <a:cubicBezTo>
                    <a:pt x="63" y="93"/>
                    <a:pt x="63" y="93"/>
                    <a:pt x="63" y="93"/>
                  </a:cubicBezTo>
                  <a:cubicBezTo>
                    <a:pt x="63" y="96"/>
                    <a:pt x="63" y="96"/>
                    <a:pt x="63" y="96"/>
                  </a:cubicBezTo>
                  <a:lnTo>
                    <a:pt x="60" y="96"/>
                  </a:lnTo>
                  <a:close/>
                  <a:moveTo>
                    <a:pt x="60" y="127"/>
                  </a:moveTo>
                  <a:cubicBezTo>
                    <a:pt x="60" y="124"/>
                    <a:pt x="60" y="124"/>
                    <a:pt x="60" y="124"/>
                  </a:cubicBezTo>
                  <a:cubicBezTo>
                    <a:pt x="63" y="124"/>
                    <a:pt x="63" y="124"/>
                    <a:pt x="63" y="124"/>
                  </a:cubicBezTo>
                  <a:cubicBezTo>
                    <a:pt x="63" y="127"/>
                    <a:pt x="63" y="127"/>
                    <a:pt x="63" y="127"/>
                  </a:cubicBezTo>
                  <a:lnTo>
                    <a:pt x="60" y="127"/>
                  </a:lnTo>
                  <a:close/>
                  <a:moveTo>
                    <a:pt x="60" y="137"/>
                  </a:moveTo>
                  <a:cubicBezTo>
                    <a:pt x="60" y="135"/>
                    <a:pt x="60" y="135"/>
                    <a:pt x="60" y="135"/>
                  </a:cubicBezTo>
                  <a:cubicBezTo>
                    <a:pt x="63" y="135"/>
                    <a:pt x="63" y="135"/>
                    <a:pt x="63" y="135"/>
                  </a:cubicBezTo>
                  <a:cubicBezTo>
                    <a:pt x="63" y="137"/>
                    <a:pt x="63" y="137"/>
                    <a:pt x="63" y="137"/>
                  </a:cubicBezTo>
                  <a:lnTo>
                    <a:pt x="60" y="137"/>
                  </a:lnTo>
                  <a:close/>
                  <a:moveTo>
                    <a:pt x="60" y="148"/>
                  </a:moveTo>
                  <a:cubicBezTo>
                    <a:pt x="60" y="145"/>
                    <a:pt x="60" y="145"/>
                    <a:pt x="60" y="145"/>
                  </a:cubicBezTo>
                  <a:cubicBezTo>
                    <a:pt x="63" y="145"/>
                    <a:pt x="63" y="145"/>
                    <a:pt x="63" y="145"/>
                  </a:cubicBezTo>
                  <a:cubicBezTo>
                    <a:pt x="63" y="148"/>
                    <a:pt x="63" y="148"/>
                    <a:pt x="63" y="148"/>
                  </a:cubicBezTo>
                  <a:lnTo>
                    <a:pt x="60" y="148"/>
                  </a:lnTo>
                  <a:close/>
                  <a:moveTo>
                    <a:pt x="60" y="158"/>
                  </a:moveTo>
                  <a:cubicBezTo>
                    <a:pt x="60" y="156"/>
                    <a:pt x="60" y="156"/>
                    <a:pt x="60" y="156"/>
                  </a:cubicBezTo>
                  <a:cubicBezTo>
                    <a:pt x="63" y="156"/>
                    <a:pt x="63" y="156"/>
                    <a:pt x="63" y="156"/>
                  </a:cubicBezTo>
                  <a:cubicBezTo>
                    <a:pt x="63" y="158"/>
                    <a:pt x="63" y="158"/>
                    <a:pt x="63" y="158"/>
                  </a:cubicBezTo>
                  <a:lnTo>
                    <a:pt x="60" y="158"/>
                  </a:lnTo>
                  <a:close/>
                  <a:moveTo>
                    <a:pt x="60" y="166"/>
                  </a:moveTo>
                  <a:cubicBezTo>
                    <a:pt x="63" y="166"/>
                    <a:pt x="63" y="166"/>
                    <a:pt x="63" y="166"/>
                  </a:cubicBezTo>
                  <a:cubicBezTo>
                    <a:pt x="63" y="169"/>
                    <a:pt x="63" y="169"/>
                    <a:pt x="63" y="169"/>
                  </a:cubicBezTo>
                  <a:cubicBezTo>
                    <a:pt x="60" y="169"/>
                    <a:pt x="60" y="169"/>
                    <a:pt x="60" y="169"/>
                  </a:cubicBezTo>
                  <a:lnTo>
                    <a:pt x="60" y="166"/>
                  </a:lnTo>
                  <a:close/>
                  <a:moveTo>
                    <a:pt x="60" y="176"/>
                  </a:moveTo>
                  <a:cubicBezTo>
                    <a:pt x="63" y="176"/>
                    <a:pt x="63" y="176"/>
                    <a:pt x="63" y="176"/>
                  </a:cubicBezTo>
                  <a:cubicBezTo>
                    <a:pt x="63" y="179"/>
                    <a:pt x="63" y="179"/>
                    <a:pt x="63" y="179"/>
                  </a:cubicBezTo>
                  <a:cubicBezTo>
                    <a:pt x="60" y="179"/>
                    <a:pt x="60" y="179"/>
                    <a:pt x="60" y="179"/>
                  </a:cubicBezTo>
                  <a:lnTo>
                    <a:pt x="60" y="176"/>
                  </a:lnTo>
                  <a:close/>
                  <a:moveTo>
                    <a:pt x="71" y="23"/>
                  </a:moveTo>
                  <a:cubicBezTo>
                    <a:pt x="71" y="21"/>
                    <a:pt x="71" y="21"/>
                    <a:pt x="71" y="21"/>
                  </a:cubicBezTo>
                  <a:cubicBezTo>
                    <a:pt x="73" y="21"/>
                    <a:pt x="73" y="21"/>
                    <a:pt x="73" y="21"/>
                  </a:cubicBezTo>
                  <a:cubicBezTo>
                    <a:pt x="73" y="23"/>
                    <a:pt x="73" y="23"/>
                    <a:pt x="73" y="23"/>
                  </a:cubicBezTo>
                  <a:lnTo>
                    <a:pt x="71" y="23"/>
                  </a:lnTo>
                  <a:close/>
                  <a:moveTo>
                    <a:pt x="71" y="65"/>
                  </a:moveTo>
                  <a:cubicBezTo>
                    <a:pt x="71" y="62"/>
                    <a:pt x="71" y="62"/>
                    <a:pt x="71" y="62"/>
                  </a:cubicBezTo>
                  <a:cubicBezTo>
                    <a:pt x="73" y="62"/>
                    <a:pt x="73" y="62"/>
                    <a:pt x="73" y="62"/>
                  </a:cubicBezTo>
                  <a:cubicBezTo>
                    <a:pt x="73" y="65"/>
                    <a:pt x="73" y="65"/>
                    <a:pt x="73" y="65"/>
                  </a:cubicBezTo>
                  <a:lnTo>
                    <a:pt x="71" y="65"/>
                  </a:lnTo>
                  <a:close/>
                  <a:moveTo>
                    <a:pt x="71" y="148"/>
                  </a:moveTo>
                  <a:cubicBezTo>
                    <a:pt x="71" y="145"/>
                    <a:pt x="71" y="145"/>
                    <a:pt x="71" y="145"/>
                  </a:cubicBezTo>
                  <a:cubicBezTo>
                    <a:pt x="73" y="145"/>
                    <a:pt x="73" y="145"/>
                    <a:pt x="73" y="145"/>
                  </a:cubicBezTo>
                  <a:cubicBezTo>
                    <a:pt x="73" y="148"/>
                    <a:pt x="73" y="148"/>
                    <a:pt x="73" y="148"/>
                  </a:cubicBezTo>
                  <a:lnTo>
                    <a:pt x="71" y="148"/>
                  </a:lnTo>
                  <a:close/>
                  <a:moveTo>
                    <a:pt x="81" y="23"/>
                  </a:moveTo>
                  <a:cubicBezTo>
                    <a:pt x="81" y="21"/>
                    <a:pt x="81" y="21"/>
                    <a:pt x="81" y="21"/>
                  </a:cubicBezTo>
                  <a:cubicBezTo>
                    <a:pt x="84" y="21"/>
                    <a:pt x="84" y="21"/>
                    <a:pt x="84" y="21"/>
                  </a:cubicBezTo>
                  <a:cubicBezTo>
                    <a:pt x="84" y="23"/>
                    <a:pt x="84" y="23"/>
                    <a:pt x="84" y="23"/>
                  </a:cubicBezTo>
                  <a:lnTo>
                    <a:pt x="81" y="23"/>
                  </a:lnTo>
                  <a:close/>
                  <a:moveTo>
                    <a:pt x="81" y="65"/>
                  </a:moveTo>
                  <a:cubicBezTo>
                    <a:pt x="81" y="62"/>
                    <a:pt x="81" y="62"/>
                    <a:pt x="81" y="62"/>
                  </a:cubicBezTo>
                  <a:cubicBezTo>
                    <a:pt x="84" y="62"/>
                    <a:pt x="84" y="62"/>
                    <a:pt x="84" y="62"/>
                  </a:cubicBezTo>
                  <a:cubicBezTo>
                    <a:pt x="84" y="65"/>
                    <a:pt x="84" y="65"/>
                    <a:pt x="84" y="65"/>
                  </a:cubicBezTo>
                  <a:lnTo>
                    <a:pt x="81" y="65"/>
                  </a:lnTo>
                  <a:close/>
                  <a:moveTo>
                    <a:pt x="81" y="106"/>
                  </a:moveTo>
                  <a:cubicBezTo>
                    <a:pt x="81" y="104"/>
                    <a:pt x="81" y="104"/>
                    <a:pt x="81" y="104"/>
                  </a:cubicBezTo>
                  <a:cubicBezTo>
                    <a:pt x="84" y="104"/>
                    <a:pt x="84" y="104"/>
                    <a:pt x="84" y="104"/>
                  </a:cubicBezTo>
                  <a:cubicBezTo>
                    <a:pt x="84" y="106"/>
                    <a:pt x="84" y="106"/>
                    <a:pt x="84" y="106"/>
                  </a:cubicBezTo>
                  <a:lnTo>
                    <a:pt x="81" y="106"/>
                  </a:lnTo>
                  <a:close/>
                  <a:moveTo>
                    <a:pt x="81" y="148"/>
                  </a:moveTo>
                  <a:cubicBezTo>
                    <a:pt x="81" y="145"/>
                    <a:pt x="81" y="145"/>
                    <a:pt x="81" y="145"/>
                  </a:cubicBezTo>
                  <a:cubicBezTo>
                    <a:pt x="84" y="145"/>
                    <a:pt x="84" y="145"/>
                    <a:pt x="84" y="145"/>
                  </a:cubicBezTo>
                  <a:cubicBezTo>
                    <a:pt x="84" y="148"/>
                    <a:pt x="84" y="148"/>
                    <a:pt x="84" y="148"/>
                  </a:cubicBezTo>
                  <a:lnTo>
                    <a:pt x="81" y="148"/>
                  </a:lnTo>
                  <a:close/>
                  <a:moveTo>
                    <a:pt x="92" y="23"/>
                  </a:moveTo>
                  <a:cubicBezTo>
                    <a:pt x="92" y="21"/>
                    <a:pt x="92" y="21"/>
                    <a:pt x="92" y="21"/>
                  </a:cubicBezTo>
                  <a:cubicBezTo>
                    <a:pt x="94" y="21"/>
                    <a:pt x="94" y="21"/>
                    <a:pt x="94" y="21"/>
                  </a:cubicBezTo>
                  <a:cubicBezTo>
                    <a:pt x="94" y="23"/>
                    <a:pt x="94" y="23"/>
                    <a:pt x="94" y="23"/>
                  </a:cubicBezTo>
                  <a:lnTo>
                    <a:pt x="92" y="23"/>
                  </a:lnTo>
                  <a:close/>
                  <a:moveTo>
                    <a:pt x="92" y="65"/>
                  </a:moveTo>
                  <a:cubicBezTo>
                    <a:pt x="92" y="62"/>
                    <a:pt x="92" y="62"/>
                    <a:pt x="92" y="62"/>
                  </a:cubicBezTo>
                  <a:cubicBezTo>
                    <a:pt x="94" y="62"/>
                    <a:pt x="94" y="62"/>
                    <a:pt x="94" y="62"/>
                  </a:cubicBezTo>
                  <a:cubicBezTo>
                    <a:pt x="94" y="65"/>
                    <a:pt x="94" y="65"/>
                    <a:pt x="94" y="65"/>
                  </a:cubicBezTo>
                  <a:lnTo>
                    <a:pt x="92" y="65"/>
                  </a:lnTo>
                  <a:close/>
                  <a:moveTo>
                    <a:pt x="92" y="106"/>
                  </a:moveTo>
                  <a:cubicBezTo>
                    <a:pt x="92" y="104"/>
                    <a:pt x="92" y="104"/>
                    <a:pt x="92" y="104"/>
                  </a:cubicBezTo>
                  <a:cubicBezTo>
                    <a:pt x="94" y="104"/>
                    <a:pt x="94" y="104"/>
                    <a:pt x="94" y="104"/>
                  </a:cubicBezTo>
                  <a:cubicBezTo>
                    <a:pt x="94" y="106"/>
                    <a:pt x="94" y="106"/>
                    <a:pt x="94" y="106"/>
                  </a:cubicBezTo>
                  <a:lnTo>
                    <a:pt x="92" y="106"/>
                  </a:lnTo>
                  <a:close/>
                  <a:moveTo>
                    <a:pt x="92" y="148"/>
                  </a:moveTo>
                  <a:cubicBezTo>
                    <a:pt x="92" y="145"/>
                    <a:pt x="92" y="145"/>
                    <a:pt x="92" y="145"/>
                  </a:cubicBezTo>
                  <a:cubicBezTo>
                    <a:pt x="94" y="145"/>
                    <a:pt x="94" y="145"/>
                    <a:pt x="94" y="145"/>
                  </a:cubicBezTo>
                  <a:cubicBezTo>
                    <a:pt x="94" y="148"/>
                    <a:pt x="94" y="148"/>
                    <a:pt x="94" y="148"/>
                  </a:cubicBezTo>
                  <a:lnTo>
                    <a:pt x="92" y="148"/>
                  </a:lnTo>
                  <a:close/>
                  <a:moveTo>
                    <a:pt x="102" y="13"/>
                  </a:moveTo>
                  <a:cubicBezTo>
                    <a:pt x="102" y="10"/>
                    <a:pt x="102" y="10"/>
                    <a:pt x="102" y="10"/>
                  </a:cubicBezTo>
                  <a:cubicBezTo>
                    <a:pt x="104" y="10"/>
                    <a:pt x="104" y="10"/>
                    <a:pt x="104" y="10"/>
                  </a:cubicBezTo>
                  <a:cubicBezTo>
                    <a:pt x="104" y="13"/>
                    <a:pt x="104" y="13"/>
                    <a:pt x="104" y="13"/>
                  </a:cubicBezTo>
                  <a:lnTo>
                    <a:pt x="102" y="13"/>
                  </a:lnTo>
                  <a:close/>
                  <a:moveTo>
                    <a:pt x="102" y="23"/>
                  </a:moveTo>
                  <a:cubicBezTo>
                    <a:pt x="102" y="21"/>
                    <a:pt x="102" y="21"/>
                    <a:pt x="102" y="21"/>
                  </a:cubicBezTo>
                  <a:cubicBezTo>
                    <a:pt x="104" y="21"/>
                    <a:pt x="104" y="21"/>
                    <a:pt x="104" y="21"/>
                  </a:cubicBezTo>
                  <a:cubicBezTo>
                    <a:pt x="104" y="23"/>
                    <a:pt x="104" y="23"/>
                    <a:pt x="104" y="23"/>
                  </a:cubicBezTo>
                  <a:lnTo>
                    <a:pt x="102" y="23"/>
                  </a:lnTo>
                  <a:close/>
                  <a:moveTo>
                    <a:pt x="102" y="34"/>
                  </a:moveTo>
                  <a:cubicBezTo>
                    <a:pt x="102" y="31"/>
                    <a:pt x="102" y="31"/>
                    <a:pt x="102" y="31"/>
                  </a:cubicBezTo>
                  <a:cubicBezTo>
                    <a:pt x="104" y="31"/>
                    <a:pt x="104" y="31"/>
                    <a:pt x="104" y="31"/>
                  </a:cubicBezTo>
                  <a:cubicBezTo>
                    <a:pt x="104" y="34"/>
                    <a:pt x="104" y="34"/>
                    <a:pt x="104" y="34"/>
                  </a:cubicBezTo>
                  <a:lnTo>
                    <a:pt x="102" y="34"/>
                  </a:lnTo>
                  <a:close/>
                  <a:moveTo>
                    <a:pt x="102" y="44"/>
                  </a:moveTo>
                  <a:cubicBezTo>
                    <a:pt x="102" y="41"/>
                    <a:pt x="102" y="41"/>
                    <a:pt x="102" y="41"/>
                  </a:cubicBezTo>
                  <a:cubicBezTo>
                    <a:pt x="104" y="41"/>
                    <a:pt x="104" y="41"/>
                    <a:pt x="104" y="41"/>
                  </a:cubicBezTo>
                  <a:cubicBezTo>
                    <a:pt x="104" y="44"/>
                    <a:pt x="104" y="44"/>
                    <a:pt x="104" y="44"/>
                  </a:cubicBezTo>
                  <a:lnTo>
                    <a:pt x="102" y="44"/>
                  </a:lnTo>
                  <a:close/>
                  <a:moveTo>
                    <a:pt x="102" y="54"/>
                  </a:moveTo>
                  <a:cubicBezTo>
                    <a:pt x="102" y="52"/>
                    <a:pt x="102" y="52"/>
                    <a:pt x="102" y="52"/>
                  </a:cubicBezTo>
                  <a:cubicBezTo>
                    <a:pt x="104" y="52"/>
                    <a:pt x="104" y="52"/>
                    <a:pt x="104" y="52"/>
                  </a:cubicBezTo>
                  <a:cubicBezTo>
                    <a:pt x="104" y="54"/>
                    <a:pt x="104" y="54"/>
                    <a:pt x="104" y="54"/>
                  </a:cubicBezTo>
                  <a:lnTo>
                    <a:pt x="102" y="54"/>
                  </a:lnTo>
                  <a:close/>
                  <a:moveTo>
                    <a:pt x="102" y="65"/>
                  </a:moveTo>
                  <a:cubicBezTo>
                    <a:pt x="102" y="62"/>
                    <a:pt x="102" y="62"/>
                    <a:pt x="102" y="62"/>
                  </a:cubicBezTo>
                  <a:cubicBezTo>
                    <a:pt x="104" y="62"/>
                    <a:pt x="104" y="62"/>
                    <a:pt x="104" y="62"/>
                  </a:cubicBezTo>
                  <a:cubicBezTo>
                    <a:pt x="104" y="65"/>
                    <a:pt x="104" y="65"/>
                    <a:pt x="104" y="65"/>
                  </a:cubicBezTo>
                  <a:lnTo>
                    <a:pt x="102" y="65"/>
                  </a:lnTo>
                  <a:close/>
                  <a:moveTo>
                    <a:pt x="102" y="75"/>
                  </a:moveTo>
                  <a:cubicBezTo>
                    <a:pt x="102" y="72"/>
                    <a:pt x="102" y="72"/>
                    <a:pt x="102" y="72"/>
                  </a:cubicBezTo>
                  <a:cubicBezTo>
                    <a:pt x="104" y="72"/>
                    <a:pt x="104" y="72"/>
                    <a:pt x="104" y="72"/>
                  </a:cubicBezTo>
                  <a:cubicBezTo>
                    <a:pt x="104" y="75"/>
                    <a:pt x="104" y="75"/>
                    <a:pt x="104" y="75"/>
                  </a:cubicBezTo>
                  <a:lnTo>
                    <a:pt x="102" y="75"/>
                  </a:lnTo>
                  <a:close/>
                  <a:moveTo>
                    <a:pt x="102" y="117"/>
                  </a:moveTo>
                  <a:cubicBezTo>
                    <a:pt x="102" y="114"/>
                    <a:pt x="102" y="114"/>
                    <a:pt x="102" y="114"/>
                  </a:cubicBezTo>
                  <a:cubicBezTo>
                    <a:pt x="104" y="114"/>
                    <a:pt x="104" y="114"/>
                    <a:pt x="104" y="114"/>
                  </a:cubicBezTo>
                  <a:cubicBezTo>
                    <a:pt x="104" y="117"/>
                    <a:pt x="104" y="117"/>
                    <a:pt x="104" y="117"/>
                  </a:cubicBezTo>
                  <a:lnTo>
                    <a:pt x="102" y="117"/>
                  </a:lnTo>
                  <a:close/>
                  <a:moveTo>
                    <a:pt x="102" y="127"/>
                  </a:moveTo>
                  <a:cubicBezTo>
                    <a:pt x="102" y="124"/>
                    <a:pt x="102" y="124"/>
                    <a:pt x="102" y="124"/>
                  </a:cubicBezTo>
                  <a:cubicBezTo>
                    <a:pt x="104" y="124"/>
                    <a:pt x="104" y="124"/>
                    <a:pt x="104" y="124"/>
                  </a:cubicBezTo>
                  <a:cubicBezTo>
                    <a:pt x="104" y="127"/>
                    <a:pt x="104" y="127"/>
                    <a:pt x="104" y="127"/>
                  </a:cubicBezTo>
                  <a:lnTo>
                    <a:pt x="102" y="127"/>
                  </a:lnTo>
                  <a:close/>
                  <a:moveTo>
                    <a:pt x="102" y="137"/>
                  </a:moveTo>
                  <a:cubicBezTo>
                    <a:pt x="102" y="135"/>
                    <a:pt x="102" y="135"/>
                    <a:pt x="102" y="135"/>
                  </a:cubicBezTo>
                  <a:cubicBezTo>
                    <a:pt x="104" y="135"/>
                    <a:pt x="104" y="135"/>
                    <a:pt x="104" y="135"/>
                  </a:cubicBezTo>
                  <a:cubicBezTo>
                    <a:pt x="104" y="137"/>
                    <a:pt x="104" y="137"/>
                    <a:pt x="104" y="137"/>
                  </a:cubicBezTo>
                  <a:lnTo>
                    <a:pt x="102" y="137"/>
                  </a:lnTo>
                  <a:close/>
                  <a:moveTo>
                    <a:pt x="102" y="148"/>
                  </a:moveTo>
                  <a:cubicBezTo>
                    <a:pt x="102" y="145"/>
                    <a:pt x="102" y="145"/>
                    <a:pt x="102" y="145"/>
                  </a:cubicBezTo>
                  <a:cubicBezTo>
                    <a:pt x="104" y="145"/>
                    <a:pt x="104" y="145"/>
                    <a:pt x="104" y="145"/>
                  </a:cubicBezTo>
                  <a:cubicBezTo>
                    <a:pt x="104" y="148"/>
                    <a:pt x="104" y="148"/>
                    <a:pt x="104" y="148"/>
                  </a:cubicBezTo>
                  <a:lnTo>
                    <a:pt x="102" y="148"/>
                  </a:lnTo>
                  <a:close/>
                  <a:moveTo>
                    <a:pt x="102" y="158"/>
                  </a:moveTo>
                  <a:cubicBezTo>
                    <a:pt x="102" y="156"/>
                    <a:pt x="102" y="156"/>
                    <a:pt x="102" y="156"/>
                  </a:cubicBezTo>
                  <a:cubicBezTo>
                    <a:pt x="104" y="156"/>
                    <a:pt x="104" y="156"/>
                    <a:pt x="104" y="156"/>
                  </a:cubicBezTo>
                  <a:cubicBezTo>
                    <a:pt x="104" y="158"/>
                    <a:pt x="104" y="158"/>
                    <a:pt x="104" y="158"/>
                  </a:cubicBezTo>
                  <a:lnTo>
                    <a:pt x="102" y="158"/>
                  </a:lnTo>
                  <a:close/>
                  <a:moveTo>
                    <a:pt x="102" y="166"/>
                  </a:moveTo>
                  <a:cubicBezTo>
                    <a:pt x="104" y="166"/>
                    <a:pt x="104" y="166"/>
                    <a:pt x="104" y="166"/>
                  </a:cubicBezTo>
                  <a:cubicBezTo>
                    <a:pt x="104" y="169"/>
                    <a:pt x="104" y="169"/>
                    <a:pt x="104" y="169"/>
                  </a:cubicBezTo>
                  <a:cubicBezTo>
                    <a:pt x="102" y="169"/>
                    <a:pt x="102" y="169"/>
                    <a:pt x="102" y="169"/>
                  </a:cubicBezTo>
                  <a:lnTo>
                    <a:pt x="102" y="166"/>
                  </a:lnTo>
                  <a:close/>
                  <a:moveTo>
                    <a:pt x="102" y="176"/>
                  </a:moveTo>
                  <a:cubicBezTo>
                    <a:pt x="104" y="176"/>
                    <a:pt x="104" y="176"/>
                    <a:pt x="104" y="176"/>
                  </a:cubicBezTo>
                  <a:cubicBezTo>
                    <a:pt x="104" y="179"/>
                    <a:pt x="104" y="179"/>
                    <a:pt x="104" y="179"/>
                  </a:cubicBezTo>
                  <a:cubicBezTo>
                    <a:pt x="102" y="179"/>
                    <a:pt x="102" y="179"/>
                    <a:pt x="102" y="179"/>
                  </a:cubicBezTo>
                  <a:lnTo>
                    <a:pt x="102" y="176"/>
                  </a:lnTo>
                  <a:close/>
                  <a:moveTo>
                    <a:pt x="112" y="23"/>
                  </a:moveTo>
                  <a:cubicBezTo>
                    <a:pt x="112" y="21"/>
                    <a:pt x="112" y="21"/>
                    <a:pt x="112" y="21"/>
                  </a:cubicBezTo>
                  <a:cubicBezTo>
                    <a:pt x="115" y="21"/>
                    <a:pt x="115" y="21"/>
                    <a:pt x="115" y="21"/>
                  </a:cubicBezTo>
                  <a:cubicBezTo>
                    <a:pt x="115" y="23"/>
                    <a:pt x="115" y="23"/>
                    <a:pt x="115" y="23"/>
                  </a:cubicBezTo>
                  <a:lnTo>
                    <a:pt x="112" y="23"/>
                  </a:lnTo>
                  <a:close/>
                  <a:moveTo>
                    <a:pt x="112" y="65"/>
                  </a:moveTo>
                  <a:cubicBezTo>
                    <a:pt x="112" y="62"/>
                    <a:pt x="112" y="62"/>
                    <a:pt x="112" y="62"/>
                  </a:cubicBezTo>
                  <a:cubicBezTo>
                    <a:pt x="115" y="62"/>
                    <a:pt x="115" y="62"/>
                    <a:pt x="115" y="62"/>
                  </a:cubicBezTo>
                  <a:cubicBezTo>
                    <a:pt x="115" y="65"/>
                    <a:pt x="115" y="65"/>
                    <a:pt x="115" y="65"/>
                  </a:cubicBezTo>
                  <a:lnTo>
                    <a:pt x="112" y="65"/>
                  </a:lnTo>
                  <a:close/>
                  <a:moveTo>
                    <a:pt x="112" y="148"/>
                  </a:moveTo>
                  <a:cubicBezTo>
                    <a:pt x="112" y="145"/>
                    <a:pt x="112" y="145"/>
                    <a:pt x="112" y="145"/>
                  </a:cubicBezTo>
                  <a:cubicBezTo>
                    <a:pt x="115" y="145"/>
                    <a:pt x="115" y="145"/>
                    <a:pt x="115" y="145"/>
                  </a:cubicBezTo>
                  <a:cubicBezTo>
                    <a:pt x="115" y="148"/>
                    <a:pt x="115" y="148"/>
                    <a:pt x="115" y="148"/>
                  </a:cubicBezTo>
                  <a:lnTo>
                    <a:pt x="112" y="148"/>
                  </a:lnTo>
                  <a:close/>
                  <a:moveTo>
                    <a:pt x="123" y="23"/>
                  </a:moveTo>
                  <a:cubicBezTo>
                    <a:pt x="123" y="21"/>
                    <a:pt x="123" y="21"/>
                    <a:pt x="123" y="21"/>
                  </a:cubicBezTo>
                  <a:cubicBezTo>
                    <a:pt x="125" y="21"/>
                    <a:pt x="125" y="21"/>
                    <a:pt x="125" y="21"/>
                  </a:cubicBezTo>
                  <a:cubicBezTo>
                    <a:pt x="125" y="23"/>
                    <a:pt x="125" y="23"/>
                    <a:pt x="125" y="23"/>
                  </a:cubicBezTo>
                  <a:lnTo>
                    <a:pt x="123" y="23"/>
                  </a:lnTo>
                  <a:close/>
                  <a:moveTo>
                    <a:pt x="123" y="65"/>
                  </a:moveTo>
                  <a:cubicBezTo>
                    <a:pt x="123" y="62"/>
                    <a:pt x="123" y="62"/>
                    <a:pt x="123" y="62"/>
                  </a:cubicBezTo>
                  <a:cubicBezTo>
                    <a:pt x="125" y="62"/>
                    <a:pt x="125" y="62"/>
                    <a:pt x="125" y="62"/>
                  </a:cubicBezTo>
                  <a:cubicBezTo>
                    <a:pt x="125" y="65"/>
                    <a:pt x="125" y="65"/>
                    <a:pt x="125" y="65"/>
                  </a:cubicBezTo>
                  <a:lnTo>
                    <a:pt x="123" y="65"/>
                  </a:lnTo>
                  <a:close/>
                  <a:moveTo>
                    <a:pt x="123" y="148"/>
                  </a:moveTo>
                  <a:cubicBezTo>
                    <a:pt x="123" y="145"/>
                    <a:pt x="123" y="145"/>
                    <a:pt x="123" y="145"/>
                  </a:cubicBezTo>
                  <a:cubicBezTo>
                    <a:pt x="125" y="145"/>
                    <a:pt x="125" y="145"/>
                    <a:pt x="125" y="145"/>
                  </a:cubicBezTo>
                  <a:cubicBezTo>
                    <a:pt x="125" y="148"/>
                    <a:pt x="125" y="148"/>
                    <a:pt x="125" y="148"/>
                  </a:cubicBezTo>
                  <a:lnTo>
                    <a:pt x="123" y="148"/>
                  </a:lnTo>
                  <a:close/>
                  <a:moveTo>
                    <a:pt x="133" y="23"/>
                  </a:moveTo>
                  <a:cubicBezTo>
                    <a:pt x="133" y="21"/>
                    <a:pt x="133" y="21"/>
                    <a:pt x="133" y="21"/>
                  </a:cubicBezTo>
                  <a:cubicBezTo>
                    <a:pt x="136" y="21"/>
                    <a:pt x="136" y="21"/>
                    <a:pt x="136" y="21"/>
                  </a:cubicBezTo>
                  <a:cubicBezTo>
                    <a:pt x="136" y="23"/>
                    <a:pt x="136" y="23"/>
                    <a:pt x="136" y="23"/>
                  </a:cubicBezTo>
                  <a:lnTo>
                    <a:pt x="133" y="23"/>
                  </a:lnTo>
                  <a:close/>
                  <a:moveTo>
                    <a:pt x="133" y="65"/>
                  </a:moveTo>
                  <a:cubicBezTo>
                    <a:pt x="133" y="62"/>
                    <a:pt x="133" y="62"/>
                    <a:pt x="133" y="62"/>
                  </a:cubicBezTo>
                  <a:cubicBezTo>
                    <a:pt x="136" y="62"/>
                    <a:pt x="136" y="62"/>
                    <a:pt x="136" y="62"/>
                  </a:cubicBezTo>
                  <a:cubicBezTo>
                    <a:pt x="136" y="65"/>
                    <a:pt x="136" y="65"/>
                    <a:pt x="136" y="65"/>
                  </a:cubicBezTo>
                  <a:lnTo>
                    <a:pt x="133" y="65"/>
                  </a:lnTo>
                  <a:close/>
                  <a:moveTo>
                    <a:pt x="133" y="148"/>
                  </a:moveTo>
                  <a:cubicBezTo>
                    <a:pt x="133" y="145"/>
                    <a:pt x="133" y="145"/>
                    <a:pt x="133" y="145"/>
                  </a:cubicBezTo>
                  <a:cubicBezTo>
                    <a:pt x="136" y="145"/>
                    <a:pt x="136" y="145"/>
                    <a:pt x="136" y="145"/>
                  </a:cubicBezTo>
                  <a:cubicBezTo>
                    <a:pt x="136" y="148"/>
                    <a:pt x="136" y="148"/>
                    <a:pt x="136" y="148"/>
                  </a:cubicBezTo>
                  <a:lnTo>
                    <a:pt x="133" y="148"/>
                  </a:lnTo>
                  <a:close/>
                  <a:moveTo>
                    <a:pt x="143" y="13"/>
                  </a:moveTo>
                  <a:cubicBezTo>
                    <a:pt x="143" y="10"/>
                    <a:pt x="143" y="10"/>
                    <a:pt x="143" y="10"/>
                  </a:cubicBezTo>
                  <a:cubicBezTo>
                    <a:pt x="146" y="10"/>
                    <a:pt x="146" y="10"/>
                    <a:pt x="146" y="10"/>
                  </a:cubicBezTo>
                  <a:cubicBezTo>
                    <a:pt x="146" y="13"/>
                    <a:pt x="146" y="13"/>
                    <a:pt x="146" y="13"/>
                  </a:cubicBezTo>
                  <a:lnTo>
                    <a:pt x="143" y="13"/>
                  </a:lnTo>
                  <a:close/>
                  <a:moveTo>
                    <a:pt x="143" y="23"/>
                  </a:moveTo>
                  <a:cubicBezTo>
                    <a:pt x="143" y="21"/>
                    <a:pt x="143" y="21"/>
                    <a:pt x="143" y="21"/>
                  </a:cubicBezTo>
                  <a:cubicBezTo>
                    <a:pt x="146" y="21"/>
                    <a:pt x="146" y="21"/>
                    <a:pt x="146" y="21"/>
                  </a:cubicBezTo>
                  <a:cubicBezTo>
                    <a:pt x="146" y="23"/>
                    <a:pt x="146" y="23"/>
                    <a:pt x="146" y="23"/>
                  </a:cubicBezTo>
                  <a:lnTo>
                    <a:pt x="143" y="23"/>
                  </a:lnTo>
                  <a:close/>
                  <a:moveTo>
                    <a:pt x="143" y="34"/>
                  </a:moveTo>
                  <a:cubicBezTo>
                    <a:pt x="143" y="31"/>
                    <a:pt x="143" y="31"/>
                    <a:pt x="143" y="31"/>
                  </a:cubicBezTo>
                  <a:cubicBezTo>
                    <a:pt x="146" y="31"/>
                    <a:pt x="146" y="31"/>
                    <a:pt x="146" y="31"/>
                  </a:cubicBezTo>
                  <a:cubicBezTo>
                    <a:pt x="146" y="34"/>
                    <a:pt x="146" y="34"/>
                    <a:pt x="146" y="34"/>
                  </a:cubicBezTo>
                  <a:lnTo>
                    <a:pt x="143" y="34"/>
                  </a:lnTo>
                  <a:close/>
                  <a:moveTo>
                    <a:pt x="143" y="44"/>
                  </a:moveTo>
                  <a:cubicBezTo>
                    <a:pt x="143" y="41"/>
                    <a:pt x="143" y="41"/>
                    <a:pt x="143" y="41"/>
                  </a:cubicBezTo>
                  <a:cubicBezTo>
                    <a:pt x="146" y="41"/>
                    <a:pt x="146" y="41"/>
                    <a:pt x="146" y="41"/>
                  </a:cubicBezTo>
                  <a:cubicBezTo>
                    <a:pt x="146" y="44"/>
                    <a:pt x="146" y="44"/>
                    <a:pt x="146" y="44"/>
                  </a:cubicBezTo>
                  <a:lnTo>
                    <a:pt x="143" y="44"/>
                  </a:lnTo>
                  <a:close/>
                  <a:moveTo>
                    <a:pt x="143" y="54"/>
                  </a:moveTo>
                  <a:cubicBezTo>
                    <a:pt x="143" y="52"/>
                    <a:pt x="143" y="52"/>
                    <a:pt x="143" y="52"/>
                  </a:cubicBezTo>
                  <a:cubicBezTo>
                    <a:pt x="146" y="52"/>
                    <a:pt x="146" y="52"/>
                    <a:pt x="146" y="52"/>
                  </a:cubicBezTo>
                  <a:cubicBezTo>
                    <a:pt x="146" y="54"/>
                    <a:pt x="146" y="54"/>
                    <a:pt x="146" y="54"/>
                  </a:cubicBezTo>
                  <a:lnTo>
                    <a:pt x="143" y="54"/>
                  </a:lnTo>
                  <a:close/>
                  <a:moveTo>
                    <a:pt x="143" y="65"/>
                  </a:moveTo>
                  <a:cubicBezTo>
                    <a:pt x="143" y="62"/>
                    <a:pt x="143" y="62"/>
                    <a:pt x="143" y="62"/>
                  </a:cubicBezTo>
                  <a:cubicBezTo>
                    <a:pt x="146" y="62"/>
                    <a:pt x="146" y="62"/>
                    <a:pt x="146" y="62"/>
                  </a:cubicBezTo>
                  <a:cubicBezTo>
                    <a:pt x="146" y="65"/>
                    <a:pt x="146" y="65"/>
                    <a:pt x="146" y="65"/>
                  </a:cubicBezTo>
                  <a:lnTo>
                    <a:pt x="143" y="65"/>
                  </a:lnTo>
                  <a:close/>
                  <a:moveTo>
                    <a:pt x="143" y="75"/>
                  </a:moveTo>
                  <a:cubicBezTo>
                    <a:pt x="143" y="72"/>
                    <a:pt x="143" y="72"/>
                    <a:pt x="143" y="72"/>
                  </a:cubicBezTo>
                  <a:cubicBezTo>
                    <a:pt x="146" y="72"/>
                    <a:pt x="146" y="72"/>
                    <a:pt x="146" y="72"/>
                  </a:cubicBezTo>
                  <a:cubicBezTo>
                    <a:pt x="146" y="75"/>
                    <a:pt x="146" y="75"/>
                    <a:pt x="146" y="75"/>
                  </a:cubicBezTo>
                  <a:lnTo>
                    <a:pt x="143" y="75"/>
                  </a:lnTo>
                  <a:close/>
                  <a:moveTo>
                    <a:pt x="143" y="85"/>
                  </a:moveTo>
                  <a:cubicBezTo>
                    <a:pt x="143" y="83"/>
                    <a:pt x="143" y="83"/>
                    <a:pt x="143" y="83"/>
                  </a:cubicBezTo>
                  <a:cubicBezTo>
                    <a:pt x="146" y="83"/>
                    <a:pt x="146" y="83"/>
                    <a:pt x="146" y="83"/>
                  </a:cubicBezTo>
                  <a:cubicBezTo>
                    <a:pt x="146" y="85"/>
                    <a:pt x="146" y="85"/>
                    <a:pt x="146" y="85"/>
                  </a:cubicBezTo>
                  <a:lnTo>
                    <a:pt x="143" y="85"/>
                  </a:lnTo>
                  <a:close/>
                  <a:moveTo>
                    <a:pt x="143" y="117"/>
                  </a:moveTo>
                  <a:cubicBezTo>
                    <a:pt x="143" y="114"/>
                    <a:pt x="143" y="114"/>
                    <a:pt x="143" y="114"/>
                  </a:cubicBezTo>
                  <a:cubicBezTo>
                    <a:pt x="146" y="114"/>
                    <a:pt x="146" y="114"/>
                    <a:pt x="146" y="114"/>
                  </a:cubicBezTo>
                  <a:cubicBezTo>
                    <a:pt x="146" y="117"/>
                    <a:pt x="146" y="117"/>
                    <a:pt x="146" y="117"/>
                  </a:cubicBezTo>
                  <a:lnTo>
                    <a:pt x="143" y="117"/>
                  </a:lnTo>
                  <a:close/>
                  <a:moveTo>
                    <a:pt x="143" y="127"/>
                  </a:moveTo>
                  <a:cubicBezTo>
                    <a:pt x="143" y="124"/>
                    <a:pt x="143" y="124"/>
                    <a:pt x="143" y="124"/>
                  </a:cubicBezTo>
                  <a:cubicBezTo>
                    <a:pt x="146" y="124"/>
                    <a:pt x="146" y="124"/>
                    <a:pt x="146" y="124"/>
                  </a:cubicBezTo>
                  <a:cubicBezTo>
                    <a:pt x="146" y="127"/>
                    <a:pt x="146" y="127"/>
                    <a:pt x="146" y="127"/>
                  </a:cubicBezTo>
                  <a:lnTo>
                    <a:pt x="143" y="127"/>
                  </a:lnTo>
                  <a:close/>
                  <a:moveTo>
                    <a:pt x="143" y="137"/>
                  </a:moveTo>
                  <a:cubicBezTo>
                    <a:pt x="143" y="135"/>
                    <a:pt x="143" y="135"/>
                    <a:pt x="143" y="135"/>
                  </a:cubicBezTo>
                  <a:cubicBezTo>
                    <a:pt x="146" y="135"/>
                    <a:pt x="146" y="135"/>
                    <a:pt x="146" y="135"/>
                  </a:cubicBezTo>
                  <a:cubicBezTo>
                    <a:pt x="146" y="137"/>
                    <a:pt x="146" y="137"/>
                    <a:pt x="146" y="137"/>
                  </a:cubicBezTo>
                  <a:lnTo>
                    <a:pt x="143" y="137"/>
                  </a:lnTo>
                  <a:close/>
                  <a:moveTo>
                    <a:pt x="143" y="148"/>
                  </a:moveTo>
                  <a:cubicBezTo>
                    <a:pt x="143" y="145"/>
                    <a:pt x="143" y="145"/>
                    <a:pt x="143" y="145"/>
                  </a:cubicBezTo>
                  <a:cubicBezTo>
                    <a:pt x="146" y="145"/>
                    <a:pt x="146" y="145"/>
                    <a:pt x="146" y="145"/>
                  </a:cubicBezTo>
                  <a:cubicBezTo>
                    <a:pt x="146" y="148"/>
                    <a:pt x="146" y="148"/>
                    <a:pt x="146" y="148"/>
                  </a:cubicBezTo>
                  <a:lnTo>
                    <a:pt x="143" y="148"/>
                  </a:lnTo>
                  <a:close/>
                  <a:moveTo>
                    <a:pt x="143" y="158"/>
                  </a:moveTo>
                  <a:cubicBezTo>
                    <a:pt x="143" y="156"/>
                    <a:pt x="143" y="156"/>
                    <a:pt x="143" y="156"/>
                  </a:cubicBezTo>
                  <a:cubicBezTo>
                    <a:pt x="146" y="156"/>
                    <a:pt x="146" y="156"/>
                    <a:pt x="146" y="156"/>
                  </a:cubicBezTo>
                  <a:cubicBezTo>
                    <a:pt x="146" y="158"/>
                    <a:pt x="146" y="158"/>
                    <a:pt x="146" y="158"/>
                  </a:cubicBezTo>
                  <a:lnTo>
                    <a:pt x="143" y="158"/>
                  </a:lnTo>
                  <a:close/>
                  <a:moveTo>
                    <a:pt x="143" y="166"/>
                  </a:moveTo>
                  <a:cubicBezTo>
                    <a:pt x="146" y="166"/>
                    <a:pt x="146" y="166"/>
                    <a:pt x="146" y="166"/>
                  </a:cubicBezTo>
                  <a:cubicBezTo>
                    <a:pt x="146" y="169"/>
                    <a:pt x="146" y="169"/>
                    <a:pt x="146" y="169"/>
                  </a:cubicBezTo>
                  <a:cubicBezTo>
                    <a:pt x="143" y="169"/>
                    <a:pt x="143" y="169"/>
                    <a:pt x="143" y="169"/>
                  </a:cubicBezTo>
                  <a:lnTo>
                    <a:pt x="143" y="166"/>
                  </a:lnTo>
                  <a:close/>
                  <a:moveTo>
                    <a:pt x="143" y="176"/>
                  </a:moveTo>
                  <a:cubicBezTo>
                    <a:pt x="146" y="176"/>
                    <a:pt x="146" y="176"/>
                    <a:pt x="146" y="176"/>
                  </a:cubicBezTo>
                  <a:cubicBezTo>
                    <a:pt x="146" y="179"/>
                    <a:pt x="146" y="179"/>
                    <a:pt x="146" y="179"/>
                  </a:cubicBezTo>
                  <a:cubicBezTo>
                    <a:pt x="143" y="179"/>
                    <a:pt x="143" y="179"/>
                    <a:pt x="143" y="179"/>
                  </a:cubicBezTo>
                  <a:lnTo>
                    <a:pt x="143" y="176"/>
                  </a:lnTo>
                  <a:close/>
                  <a:moveTo>
                    <a:pt x="154" y="23"/>
                  </a:moveTo>
                  <a:cubicBezTo>
                    <a:pt x="154" y="21"/>
                    <a:pt x="154" y="21"/>
                    <a:pt x="154" y="21"/>
                  </a:cubicBezTo>
                  <a:cubicBezTo>
                    <a:pt x="156" y="21"/>
                    <a:pt x="156" y="21"/>
                    <a:pt x="156" y="21"/>
                  </a:cubicBezTo>
                  <a:cubicBezTo>
                    <a:pt x="156" y="23"/>
                    <a:pt x="156" y="23"/>
                    <a:pt x="156" y="23"/>
                  </a:cubicBezTo>
                  <a:lnTo>
                    <a:pt x="154" y="23"/>
                  </a:lnTo>
                  <a:close/>
                  <a:moveTo>
                    <a:pt x="154" y="65"/>
                  </a:moveTo>
                  <a:cubicBezTo>
                    <a:pt x="154" y="62"/>
                    <a:pt x="154" y="62"/>
                    <a:pt x="154" y="62"/>
                  </a:cubicBezTo>
                  <a:cubicBezTo>
                    <a:pt x="156" y="62"/>
                    <a:pt x="156" y="62"/>
                    <a:pt x="156" y="62"/>
                  </a:cubicBezTo>
                  <a:cubicBezTo>
                    <a:pt x="156" y="65"/>
                    <a:pt x="156" y="65"/>
                    <a:pt x="156" y="65"/>
                  </a:cubicBezTo>
                  <a:lnTo>
                    <a:pt x="154" y="65"/>
                  </a:lnTo>
                  <a:close/>
                  <a:moveTo>
                    <a:pt x="154" y="106"/>
                  </a:moveTo>
                  <a:cubicBezTo>
                    <a:pt x="154" y="104"/>
                    <a:pt x="154" y="104"/>
                    <a:pt x="154" y="104"/>
                  </a:cubicBezTo>
                  <a:cubicBezTo>
                    <a:pt x="156" y="104"/>
                    <a:pt x="156" y="104"/>
                    <a:pt x="156" y="104"/>
                  </a:cubicBezTo>
                  <a:cubicBezTo>
                    <a:pt x="156" y="106"/>
                    <a:pt x="156" y="106"/>
                    <a:pt x="156" y="106"/>
                  </a:cubicBezTo>
                  <a:lnTo>
                    <a:pt x="154" y="106"/>
                  </a:lnTo>
                  <a:close/>
                  <a:moveTo>
                    <a:pt x="154" y="148"/>
                  </a:moveTo>
                  <a:cubicBezTo>
                    <a:pt x="154" y="145"/>
                    <a:pt x="154" y="145"/>
                    <a:pt x="154" y="145"/>
                  </a:cubicBezTo>
                  <a:cubicBezTo>
                    <a:pt x="156" y="145"/>
                    <a:pt x="156" y="145"/>
                    <a:pt x="156" y="145"/>
                  </a:cubicBezTo>
                  <a:cubicBezTo>
                    <a:pt x="156" y="148"/>
                    <a:pt x="156" y="148"/>
                    <a:pt x="156" y="148"/>
                  </a:cubicBezTo>
                  <a:lnTo>
                    <a:pt x="154" y="148"/>
                  </a:lnTo>
                  <a:close/>
                  <a:moveTo>
                    <a:pt x="164" y="23"/>
                  </a:moveTo>
                  <a:cubicBezTo>
                    <a:pt x="164" y="21"/>
                    <a:pt x="164" y="21"/>
                    <a:pt x="164" y="21"/>
                  </a:cubicBezTo>
                  <a:cubicBezTo>
                    <a:pt x="167" y="21"/>
                    <a:pt x="167" y="21"/>
                    <a:pt x="167" y="21"/>
                  </a:cubicBezTo>
                  <a:cubicBezTo>
                    <a:pt x="167" y="23"/>
                    <a:pt x="167" y="23"/>
                    <a:pt x="167" y="23"/>
                  </a:cubicBezTo>
                  <a:lnTo>
                    <a:pt x="164" y="23"/>
                  </a:lnTo>
                  <a:close/>
                  <a:moveTo>
                    <a:pt x="164" y="65"/>
                  </a:moveTo>
                  <a:cubicBezTo>
                    <a:pt x="164" y="62"/>
                    <a:pt x="164" y="62"/>
                    <a:pt x="164" y="62"/>
                  </a:cubicBezTo>
                  <a:cubicBezTo>
                    <a:pt x="167" y="62"/>
                    <a:pt x="167" y="62"/>
                    <a:pt x="167" y="62"/>
                  </a:cubicBezTo>
                  <a:cubicBezTo>
                    <a:pt x="167" y="65"/>
                    <a:pt x="167" y="65"/>
                    <a:pt x="167" y="65"/>
                  </a:cubicBezTo>
                  <a:lnTo>
                    <a:pt x="164" y="65"/>
                  </a:lnTo>
                  <a:close/>
                  <a:moveTo>
                    <a:pt x="164" y="106"/>
                  </a:moveTo>
                  <a:cubicBezTo>
                    <a:pt x="164" y="104"/>
                    <a:pt x="164" y="104"/>
                    <a:pt x="164" y="104"/>
                  </a:cubicBezTo>
                  <a:cubicBezTo>
                    <a:pt x="167" y="104"/>
                    <a:pt x="167" y="104"/>
                    <a:pt x="167" y="104"/>
                  </a:cubicBezTo>
                  <a:cubicBezTo>
                    <a:pt x="167" y="106"/>
                    <a:pt x="167" y="106"/>
                    <a:pt x="167" y="106"/>
                  </a:cubicBezTo>
                  <a:lnTo>
                    <a:pt x="164" y="106"/>
                  </a:lnTo>
                  <a:close/>
                  <a:moveTo>
                    <a:pt x="164" y="148"/>
                  </a:moveTo>
                  <a:cubicBezTo>
                    <a:pt x="164" y="145"/>
                    <a:pt x="164" y="145"/>
                    <a:pt x="164" y="145"/>
                  </a:cubicBezTo>
                  <a:cubicBezTo>
                    <a:pt x="167" y="145"/>
                    <a:pt x="167" y="145"/>
                    <a:pt x="167" y="145"/>
                  </a:cubicBezTo>
                  <a:cubicBezTo>
                    <a:pt x="167" y="148"/>
                    <a:pt x="167" y="148"/>
                    <a:pt x="167" y="148"/>
                  </a:cubicBezTo>
                  <a:lnTo>
                    <a:pt x="164" y="148"/>
                  </a:lnTo>
                  <a:close/>
                  <a:moveTo>
                    <a:pt x="175" y="23"/>
                  </a:moveTo>
                  <a:cubicBezTo>
                    <a:pt x="175" y="21"/>
                    <a:pt x="175" y="21"/>
                    <a:pt x="175" y="21"/>
                  </a:cubicBezTo>
                  <a:cubicBezTo>
                    <a:pt x="177" y="21"/>
                    <a:pt x="177" y="21"/>
                    <a:pt x="177" y="21"/>
                  </a:cubicBezTo>
                  <a:cubicBezTo>
                    <a:pt x="177" y="23"/>
                    <a:pt x="177" y="23"/>
                    <a:pt x="177" y="23"/>
                  </a:cubicBezTo>
                  <a:lnTo>
                    <a:pt x="175" y="23"/>
                  </a:lnTo>
                  <a:close/>
                  <a:moveTo>
                    <a:pt x="175" y="106"/>
                  </a:moveTo>
                  <a:cubicBezTo>
                    <a:pt x="175" y="104"/>
                    <a:pt x="175" y="104"/>
                    <a:pt x="175" y="104"/>
                  </a:cubicBezTo>
                  <a:cubicBezTo>
                    <a:pt x="177" y="104"/>
                    <a:pt x="177" y="104"/>
                    <a:pt x="177" y="104"/>
                  </a:cubicBezTo>
                  <a:cubicBezTo>
                    <a:pt x="177" y="106"/>
                    <a:pt x="177" y="106"/>
                    <a:pt x="177" y="106"/>
                  </a:cubicBezTo>
                  <a:lnTo>
                    <a:pt x="175" y="106"/>
                  </a:lnTo>
                  <a:close/>
                  <a:moveTo>
                    <a:pt x="175" y="148"/>
                  </a:moveTo>
                  <a:cubicBezTo>
                    <a:pt x="175" y="145"/>
                    <a:pt x="175" y="145"/>
                    <a:pt x="175" y="145"/>
                  </a:cubicBezTo>
                  <a:cubicBezTo>
                    <a:pt x="177" y="145"/>
                    <a:pt x="177" y="145"/>
                    <a:pt x="177" y="145"/>
                  </a:cubicBezTo>
                  <a:cubicBezTo>
                    <a:pt x="177" y="148"/>
                    <a:pt x="177" y="148"/>
                    <a:pt x="177" y="148"/>
                  </a:cubicBezTo>
                  <a:lnTo>
                    <a:pt x="175" y="148"/>
                  </a:lnTo>
                  <a:close/>
                  <a:moveTo>
                    <a:pt x="185" y="13"/>
                  </a:moveTo>
                  <a:cubicBezTo>
                    <a:pt x="185" y="10"/>
                    <a:pt x="185" y="10"/>
                    <a:pt x="185" y="10"/>
                  </a:cubicBezTo>
                  <a:cubicBezTo>
                    <a:pt x="188" y="10"/>
                    <a:pt x="188" y="10"/>
                    <a:pt x="188" y="10"/>
                  </a:cubicBezTo>
                  <a:cubicBezTo>
                    <a:pt x="188" y="13"/>
                    <a:pt x="188" y="13"/>
                    <a:pt x="188" y="13"/>
                  </a:cubicBezTo>
                  <a:lnTo>
                    <a:pt x="185" y="13"/>
                  </a:lnTo>
                  <a:close/>
                  <a:moveTo>
                    <a:pt x="185" y="23"/>
                  </a:moveTo>
                  <a:cubicBezTo>
                    <a:pt x="185" y="21"/>
                    <a:pt x="185" y="21"/>
                    <a:pt x="185" y="21"/>
                  </a:cubicBezTo>
                  <a:cubicBezTo>
                    <a:pt x="188" y="21"/>
                    <a:pt x="188" y="21"/>
                    <a:pt x="188" y="21"/>
                  </a:cubicBezTo>
                  <a:cubicBezTo>
                    <a:pt x="188" y="23"/>
                    <a:pt x="188" y="23"/>
                    <a:pt x="188" y="23"/>
                  </a:cubicBezTo>
                  <a:lnTo>
                    <a:pt x="185" y="23"/>
                  </a:lnTo>
                  <a:close/>
                  <a:moveTo>
                    <a:pt x="185" y="34"/>
                  </a:moveTo>
                  <a:cubicBezTo>
                    <a:pt x="185" y="31"/>
                    <a:pt x="185" y="31"/>
                    <a:pt x="185" y="31"/>
                  </a:cubicBezTo>
                  <a:cubicBezTo>
                    <a:pt x="188" y="31"/>
                    <a:pt x="188" y="31"/>
                    <a:pt x="188" y="31"/>
                  </a:cubicBezTo>
                  <a:cubicBezTo>
                    <a:pt x="188" y="34"/>
                    <a:pt x="188" y="34"/>
                    <a:pt x="188" y="34"/>
                  </a:cubicBezTo>
                  <a:lnTo>
                    <a:pt x="185" y="34"/>
                  </a:lnTo>
                  <a:close/>
                  <a:moveTo>
                    <a:pt x="185" y="44"/>
                  </a:moveTo>
                  <a:cubicBezTo>
                    <a:pt x="185" y="41"/>
                    <a:pt x="185" y="41"/>
                    <a:pt x="185" y="41"/>
                  </a:cubicBezTo>
                  <a:cubicBezTo>
                    <a:pt x="188" y="41"/>
                    <a:pt x="188" y="41"/>
                    <a:pt x="188" y="41"/>
                  </a:cubicBezTo>
                  <a:cubicBezTo>
                    <a:pt x="188" y="44"/>
                    <a:pt x="188" y="44"/>
                    <a:pt x="188" y="44"/>
                  </a:cubicBezTo>
                  <a:lnTo>
                    <a:pt x="185" y="44"/>
                  </a:lnTo>
                  <a:close/>
                  <a:moveTo>
                    <a:pt x="185" y="75"/>
                  </a:moveTo>
                  <a:cubicBezTo>
                    <a:pt x="185" y="72"/>
                    <a:pt x="185" y="72"/>
                    <a:pt x="185" y="72"/>
                  </a:cubicBezTo>
                  <a:cubicBezTo>
                    <a:pt x="188" y="72"/>
                    <a:pt x="188" y="72"/>
                    <a:pt x="188" y="72"/>
                  </a:cubicBezTo>
                  <a:cubicBezTo>
                    <a:pt x="188" y="75"/>
                    <a:pt x="188" y="75"/>
                    <a:pt x="188" y="75"/>
                  </a:cubicBezTo>
                  <a:lnTo>
                    <a:pt x="185" y="75"/>
                  </a:lnTo>
                  <a:close/>
                  <a:moveTo>
                    <a:pt x="185" y="85"/>
                  </a:moveTo>
                  <a:cubicBezTo>
                    <a:pt x="185" y="83"/>
                    <a:pt x="185" y="83"/>
                    <a:pt x="185" y="83"/>
                  </a:cubicBezTo>
                  <a:cubicBezTo>
                    <a:pt x="188" y="83"/>
                    <a:pt x="188" y="83"/>
                    <a:pt x="188" y="83"/>
                  </a:cubicBezTo>
                  <a:cubicBezTo>
                    <a:pt x="188" y="85"/>
                    <a:pt x="188" y="85"/>
                    <a:pt x="188" y="85"/>
                  </a:cubicBezTo>
                  <a:lnTo>
                    <a:pt x="185" y="85"/>
                  </a:lnTo>
                  <a:close/>
                  <a:moveTo>
                    <a:pt x="185" y="96"/>
                  </a:moveTo>
                  <a:cubicBezTo>
                    <a:pt x="185" y="93"/>
                    <a:pt x="185" y="93"/>
                    <a:pt x="185" y="93"/>
                  </a:cubicBezTo>
                  <a:cubicBezTo>
                    <a:pt x="188" y="93"/>
                    <a:pt x="188" y="93"/>
                    <a:pt x="188" y="93"/>
                  </a:cubicBezTo>
                  <a:cubicBezTo>
                    <a:pt x="188" y="96"/>
                    <a:pt x="188" y="96"/>
                    <a:pt x="188" y="96"/>
                  </a:cubicBezTo>
                  <a:lnTo>
                    <a:pt x="185" y="96"/>
                  </a:lnTo>
                  <a:close/>
                  <a:moveTo>
                    <a:pt x="185" y="106"/>
                  </a:moveTo>
                  <a:cubicBezTo>
                    <a:pt x="185" y="104"/>
                    <a:pt x="185" y="104"/>
                    <a:pt x="185" y="104"/>
                  </a:cubicBezTo>
                  <a:cubicBezTo>
                    <a:pt x="188" y="104"/>
                    <a:pt x="188" y="104"/>
                    <a:pt x="188" y="104"/>
                  </a:cubicBezTo>
                  <a:cubicBezTo>
                    <a:pt x="188" y="106"/>
                    <a:pt x="188" y="106"/>
                    <a:pt x="188" y="106"/>
                  </a:cubicBezTo>
                  <a:lnTo>
                    <a:pt x="185" y="106"/>
                  </a:lnTo>
                  <a:close/>
                  <a:moveTo>
                    <a:pt x="185" y="117"/>
                  </a:moveTo>
                  <a:cubicBezTo>
                    <a:pt x="185" y="114"/>
                    <a:pt x="185" y="114"/>
                    <a:pt x="185" y="114"/>
                  </a:cubicBezTo>
                  <a:cubicBezTo>
                    <a:pt x="188" y="114"/>
                    <a:pt x="188" y="114"/>
                    <a:pt x="188" y="114"/>
                  </a:cubicBezTo>
                  <a:cubicBezTo>
                    <a:pt x="188" y="117"/>
                    <a:pt x="188" y="117"/>
                    <a:pt x="188" y="117"/>
                  </a:cubicBezTo>
                  <a:lnTo>
                    <a:pt x="185" y="117"/>
                  </a:lnTo>
                  <a:close/>
                  <a:moveTo>
                    <a:pt x="185" y="127"/>
                  </a:moveTo>
                  <a:cubicBezTo>
                    <a:pt x="185" y="124"/>
                    <a:pt x="185" y="124"/>
                    <a:pt x="185" y="124"/>
                  </a:cubicBezTo>
                  <a:cubicBezTo>
                    <a:pt x="188" y="124"/>
                    <a:pt x="188" y="124"/>
                    <a:pt x="188" y="124"/>
                  </a:cubicBezTo>
                  <a:cubicBezTo>
                    <a:pt x="188" y="127"/>
                    <a:pt x="188" y="127"/>
                    <a:pt x="188" y="127"/>
                  </a:cubicBezTo>
                  <a:lnTo>
                    <a:pt x="185" y="127"/>
                  </a:lnTo>
                  <a:close/>
                  <a:moveTo>
                    <a:pt x="185" y="137"/>
                  </a:moveTo>
                  <a:cubicBezTo>
                    <a:pt x="185" y="135"/>
                    <a:pt x="185" y="135"/>
                    <a:pt x="185" y="135"/>
                  </a:cubicBezTo>
                  <a:cubicBezTo>
                    <a:pt x="188" y="135"/>
                    <a:pt x="188" y="135"/>
                    <a:pt x="188" y="135"/>
                  </a:cubicBezTo>
                  <a:cubicBezTo>
                    <a:pt x="188" y="137"/>
                    <a:pt x="188" y="137"/>
                    <a:pt x="188" y="137"/>
                  </a:cubicBezTo>
                  <a:lnTo>
                    <a:pt x="185" y="137"/>
                  </a:lnTo>
                  <a:close/>
                  <a:moveTo>
                    <a:pt x="185" y="148"/>
                  </a:moveTo>
                  <a:cubicBezTo>
                    <a:pt x="185" y="145"/>
                    <a:pt x="185" y="145"/>
                    <a:pt x="185" y="145"/>
                  </a:cubicBezTo>
                  <a:cubicBezTo>
                    <a:pt x="188" y="145"/>
                    <a:pt x="188" y="145"/>
                    <a:pt x="188" y="145"/>
                  </a:cubicBezTo>
                  <a:cubicBezTo>
                    <a:pt x="188" y="148"/>
                    <a:pt x="188" y="148"/>
                    <a:pt x="188" y="148"/>
                  </a:cubicBezTo>
                  <a:lnTo>
                    <a:pt x="185" y="148"/>
                  </a:lnTo>
                  <a:close/>
                  <a:moveTo>
                    <a:pt x="185" y="158"/>
                  </a:moveTo>
                  <a:cubicBezTo>
                    <a:pt x="185" y="156"/>
                    <a:pt x="185" y="156"/>
                    <a:pt x="185" y="156"/>
                  </a:cubicBezTo>
                  <a:cubicBezTo>
                    <a:pt x="188" y="156"/>
                    <a:pt x="188" y="156"/>
                    <a:pt x="188" y="156"/>
                  </a:cubicBezTo>
                  <a:cubicBezTo>
                    <a:pt x="188" y="158"/>
                    <a:pt x="188" y="158"/>
                    <a:pt x="188" y="158"/>
                  </a:cubicBezTo>
                  <a:lnTo>
                    <a:pt x="185" y="158"/>
                  </a:lnTo>
                  <a:close/>
                  <a:moveTo>
                    <a:pt x="185" y="166"/>
                  </a:moveTo>
                  <a:cubicBezTo>
                    <a:pt x="188" y="166"/>
                    <a:pt x="188" y="166"/>
                    <a:pt x="188" y="166"/>
                  </a:cubicBezTo>
                  <a:cubicBezTo>
                    <a:pt x="188" y="169"/>
                    <a:pt x="188" y="169"/>
                    <a:pt x="188" y="169"/>
                  </a:cubicBezTo>
                  <a:cubicBezTo>
                    <a:pt x="185" y="169"/>
                    <a:pt x="185" y="169"/>
                    <a:pt x="185" y="169"/>
                  </a:cubicBezTo>
                  <a:lnTo>
                    <a:pt x="185" y="166"/>
                  </a:lnTo>
                  <a:close/>
                  <a:moveTo>
                    <a:pt x="185" y="176"/>
                  </a:moveTo>
                  <a:cubicBezTo>
                    <a:pt x="188" y="176"/>
                    <a:pt x="188" y="176"/>
                    <a:pt x="188" y="176"/>
                  </a:cubicBezTo>
                  <a:cubicBezTo>
                    <a:pt x="188" y="179"/>
                    <a:pt x="188" y="179"/>
                    <a:pt x="188" y="179"/>
                  </a:cubicBezTo>
                  <a:cubicBezTo>
                    <a:pt x="185" y="179"/>
                    <a:pt x="185" y="179"/>
                    <a:pt x="185" y="179"/>
                  </a:cubicBezTo>
                  <a:lnTo>
                    <a:pt x="185" y="176"/>
                  </a:lnTo>
                  <a:close/>
                  <a:moveTo>
                    <a:pt x="196" y="23"/>
                  </a:moveTo>
                  <a:cubicBezTo>
                    <a:pt x="196" y="21"/>
                    <a:pt x="196" y="21"/>
                    <a:pt x="196" y="21"/>
                  </a:cubicBezTo>
                  <a:cubicBezTo>
                    <a:pt x="198" y="21"/>
                    <a:pt x="198" y="21"/>
                    <a:pt x="198" y="21"/>
                  </a:cubicBezTo>
                  <a:cubicBezTo>
                    <a:pt x="198" y="23"/>
                    <a:pt x="198" y="23"/>
                    <a:pt x="198" y="23"/>
                  </a:cubicBezTo>
                  <a:lnTo>
                    <a:pt x="196" y="23"/>
                  </a:lnTo>
                  <a:close/>
                  <a:moveTo>
                    <a:pt x="196" y="65"/>
                  </a:moveTo>
                  <a:cubicBezTo>
                    <a:pt x="196" y="62"/>
                    <a:pt x="196" y="62"/>
                    <a:pt x="196" y="62"/>
                  </a:cubicBezTo>
                  <a:cubicBezTo>
                    <a:pt x="198" y="62"/>
                    <a:pt x="198" y="62"/>
                    <a:pt x="198" y="62"/>
                  </a:cubicBezTo>
                  <a:cubicBezTo>
                    <a:pt x="198" y="65"/>
                    <a:pt x="198" y="65"/>
                    <a:pt x="198" y="65"/>
                  </a:cubicBezTo>
                  <a:lnTo>
                    <a:pt x="196" y="65"/>
                  </a:lnTo>
                  <a:close/>
                  <a:moveTo>
                    <a:pt x="196" y="106"/>
                  </a:moveTo>
                  <a:cubicBezTo>
                    <a:pt x="196" y="104"/>
                    <a:pt x="196" y="104"/>
                    <a:pt x="196" y="104"/>
                  </a:cubicBezTo>
                  <a:cubicBezTo>
                    <a:pt x="198" y="104"/>
                    <a:pt x="198" y="104"/>
                    <a:pt x="198" y="104"/>
                  </a:cubicBezTo>
                  <a:cubicBezTo>
                    <a:pt x="198" y="106"/>
                    <a:pt x="198" y="106"/>
                    <a:pt x="198" y="106"/>
                  </a:cubicBezTo>
                  <a:lnTo>
                    <a:pt x="196" y="106"/>
                  </a:lnTo>
                  <a:close/>
                  <a:moveTo>
                    <a:pt x="196" y="148"/>
                  </a:moveTo>
                  <a:cubicBezTo>
                    <a:pt x="196" y="145"/>
                    <a:pt x="196" y="145"/>
                    <a:pt x="196" y="145"/>
                  </a:cubicBezTo>
                  <a:cubicBezTo>
                    <a:pt x="198" y="145"/>
                    <a:pt x="198" y="145"/>
                    <a:pt x="198" y="145"/>
                  </a:cubicBezTo>
                  <a:cubicBezTo>
                    <a:pt x="198" y="148"/>
                    <a:pt x="198" y="148"/>
                    <a:pt x="198" y="148"/>
                  </a:cubicBezTo>
                  <a:lnTo>
                    <a:pt x="196" y="14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0" name="Freeform 20"/>
            <p:cNvSpPr>
              <a:spLocks noEditPoints="1"/>
            </p:cNvSpPr>
            <p:nvPr/>
          </p:nvSpPr>
          <p:spPr bwMode="auto">
            <a:xfrm>
              <a:off x="5776913" y="1658938"/>
              <a:ext cx="217488" cy="217488"/>
            </a:xfrm>
            <a:custGeom>
              <a:avLst/>
              <a:gdLst>
                <a:gd name="T0" fmla="*/ 208 w 208"/>
                <a:gd name="T1" fmla="*/ 187 h 208"/>
                <a:gd name="T2" fmla="*/ 32 w 208"/>
                <a:gd name="T3" fmla="*/ 21 h 208"/>
                <a:gd name="T4" fmla="*/ 32 w 208"/>
                <a:gd name="T5" fmla="*/ 62 h 208"/>
                <a:gd name="T6" fmla="*/ 32 w 208"/>
                <a:gd name="T7" fmla="*/ 104 h 208"/>
                <a:gd name="T8" fmla="*/ 35 w 208"/>
                <a:gd name="T9" fmla="*/ 127 h 208"/>
                <a:gd name="T10" fmla="*/ 102 w 208"/>
                <a:gd name="T11" fmla="*/ 83 h 208"/>
                <a:gd name="T12" fmla="*/ 123 w 208"/>
                <a:gd name="T13" fmla="*/ 104 h 208"/>
                <a:gd name="T14" fmla="*/ 196 w 208"/>
                <a:gd name="T15" fmla="*/ 38 h 208"/>
                <a:gd name="T16" fmla="*/ 208 w 208"/>
                <a:gd name="T17" fmla="*/ 43 h 208"/>
                <a:gd name="T18" fmla="*/ 42 w 208"/>
                <a:gd name="T19" fmla="*/ 21 h 208"/>
                <a:gd name="T20" fmla="*/ 42 w 208"/>
                <a:gd name="T21" fmla="*/ 62 h 208"/>
                <a:gd name="T22" fmla="*/ 42 w 208"/>
                <a:gd name="T23" fmla="*/ 104 h 208"/>
                <a:gd name="T24" fmla="*/ 52 w 208"/>
                <a:gd name="T25" fmla="*/ 21 h 208"/>
                <a:gd name="T26" fmla="*/ 52 w 208"/>
                <a:gd name="T27" fmla="*/ 62 h 208"/>
                <a:gd name="T28" fmla="*/ 52 w 208"/>
                <a:gd name="T29" fmla="*/ 104 h 208"/>
                <a:gd name="T30" fmla="*/ 63 w 208"/>
                <a:gd name="T31" fmla="*/ 10 h 208"/>
                <a:gd name="T32" fmla="*/ 63 w 208"/>
                <a:gd name="T33" fmla="*/ 21 h 208"/>
                <a:gd name="T34" fmla="*/ 63 w 208"/>
                <a:gd name="T35" fmla="*/ 31 h 208"/>
                <a:gd name="T36" fmla="*/ 63 w 208"/>
                <a:gd name="T37" fmla="*/ 41 h 208"/>
                <a:gd name="T38" fmla="*/ 63 w 208"/>
                <a:gd name="T39" fmla="*/ 52 h 208"/>
                <a:gd name="T40" fmla="*/ 63 w 208"/>
                <a:gd name="T41" fmla="*/ 62 h 208"/>
                <a:gd name="T42" fmla="*/ 63 w 208"/>
                <a:gd name="T43" fmla="*/ 72 h 208"/>
                <a:gd name="T44" fmla="*/ 63 w 208"/>
                <a:gd name="T45" fmla="*/ 83 h 208"/>
                <a:gd name="T46" fmla="*/ 63 w 208"/>
                <a:gd name="T47" fmla="*/ 93 h 208"/>
                <a:gd name="T48" fmla="*/ 73 w 208"/>
                <a:gd name="T49" fmla="*/ 21 h 208"/>
                <a:gd name="T50" fmla="*/ 73 w 208"/>
                <a:gd name="T51" fmla="*/ 62 h 208"/>
                <a:gd name="T52" fmla="*/ 84 w 208"/>
                <a:gd name="T53" fmla="*/ 21 h 208"/>
                <a:gd name="T54" fmla="*/ 84 w 208"/>
                <a:gd name="T55" fmla="*/ 62 h 208"/>
                <a:gd name="T56" fmla="*/ 94 w 208"/>
                <a:gd name="T57" fmla="*/ 21 h 208"/>
                <a:gd name="T58" fmla="*/ 94 w 208"/>
                <a:gd name="T59" fmla="*/ 62 h 208"/>
                <a:gd name="T60" fmla="*/ 104 w 208"/>
                <a:gd name="T61" fmla="*/ 10 h 208"/>
                <a:gd name="T62" fmla="*/ 104 w 208"/>
                <a:gd name="T63" fmla="*/ 21 h 208"/>
                <a:gd name="T64" fmla="*/ 104 w 208"/>
                <a:gd name="T65" fmla="*/ 31 h 208"/>
                <a:gd name="T66" fmla="*/ 104 w 208"/>
                <a:gd name="T67" fmla="*/ 41 h 208"/>
                <a:gd name="T68" fmla="*/ 104 w 208"/>
                <a:gd name="T69" fmla="*/ 52 h 208"/>
                <a:gd name="T70" fmla="*/ 104 w 208"/>
                <a:gd name="T71" fmla="*/ 62 h 208"/>
                <a:gd name="T72" fmla="*/ 104 w 208"/>
                <a:gd name="T73" fmla="*/ 72 h 208"/>
                <a:gd name="T74" fmla="*/ 115 w 208"/>
                <a:gd name="T75" fmla="*/ 21 h 208"/>
                <a:gd name="T76" fmla="*/ 115 w 208"/>
                <a:gd name="T77" fmla="*/ 62 h 208"/>
                <a:gd name="T78" fmla="*/ 125 w 208"/>
                <a:gd name="T79" fmla="*/ 21 h 208"/>
                <a:gd name="T80" fmla="*/ 125 w 208"/>
                <a:gd name="T81" fmla="*/ 62 h 208"/>
                <a:gd name="T82" fmla="*/ 136 w 208"/>
                <a:gd name="T83" fmla="*/ 21 h 208"/>
                <a:gd name="T84" fmla="*/ 136 w 208"/>
                <a:gd name="T85" fmla="*/ 62 h 208"/>
                <a:gd name="T86" fmla="*/ 146 w 208"/>
                <a:gd name="T87" fmla="*/ 10 h 208"/>
                <a:gd name="T88" fmla="*/ 146 w 208"/>
                <a:gd name="T89" fmla="*/ 21 h 208"/>
                <a:gd name="T90" fmla="*/ 146 w 208"/>
                <a:gd name="T91" fmla="*/ 31 h 208"/>
                <a:gd name="T92" fmla="*/ 146 w 208"/>
                <a:gd name="T93" fmla="*/ 41 h 208"/>
                <a:gd name="T94" fmla="*/ 146 w 208"/>
                <a:gd name="T95" fmla="*/ 52 h 208"/>
                <a:gd name="T96" fmla="*/ 146 w 208"/>
                <a:gd name="T97" fmla="*/ 62 h 208"/>
                <a:gd name="T98" fmla="*/ 146 w 208"/>
                <a:gd name="T99" fmla="*/ 72 h 208"/>
                <a:gd name="T100" fmla="*/ 146 w 208"/>
                <a:gd name="T101" fmla="*/ 83 h 208"/>
                <a:gd name="T102" fmla="*/ 156 w 208"/>
                <a:gd name="T103" fmla="*/ 21 h 208"/>
                <a:gd name="T104" fmla="*/ 156 w 208"/>
                <a:gd name="T105" fmla="*/ 62 h 208"/>
                <a:gd name="T106" fmla="*/ 167 w 208"/>
                <a:gd name="T107" fmla="*/ 21 h 208"/>
                <a:gd name="T108" fmla="*/ 167 w 208"/>
                <a:gd name="T109" fmla="*/ 62 h 208"/>
                <a:gd name="T110" fmla="*/ 177 w 208"/>
                <a:gd name="T111" fmla="*/ 21 h 208"/>
                <a:gd name="T112" fmla="*/ 187 w 208"/>
                <a:gd name="T113" fmla="*/ 10 h 208"/>
                <a:gd name="T114" fmla="*/ 187 w 208"/>
                <a:gd name="T115" fmla="*/ 21 h 208"/>
                <a:gd name="T116" fmla="*/ 187 w 208"/>
                <a:gd name="T117" fmla="*/ 31 h 208"/>
                <a:gd name="T118" fmla="*/ 187 w 208"/>
                <a:gd name="T119" fmla="*/ 41 h 208"/>
                <a:gd name="T120" fmla="*/ 198 w 208"/>
                <a:gd name="T121" fmla="*/ 2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08">
                  <a:moveTo>
                    <a:pt x="0" y="208"/>
                  </a:moveTo>
                  <a:cubicBezTo>
                    <a:pt x="0" y="0"/>
                    <a:pt x="0" y="0"/>
                    <a:pt x="0" y="0"/>
                  </a:cubicBezTo>
                  <a:cubicBezTo>
                    <a:pt x="21" y="0"/>
                    <a:pt x="21" y="0"/>
                    <a:pt x="21" y="0"/>
                  </a:cubicBezTo>
                  <a:cubicBezTo>
                    <a:pt x="21" y="187"/>
                    <a:pt x="21" y="187"/>
                    <a:pt x="21" y="187"/>
                  </a:cubicBezTo>
                  <a:cubicBezTo>
                    <a:pt x="208" y="187"/>
                    <a:pt x="208" y="187"/>
                    <a:pt x="208" y="187"/>
                  </a:cubicBezTo>
                  <a:cubicBezTo>
                    <a:pt x="208" y="208"/>
                    <a:pt x="208" y="208"/>
                    <a:pt x="208" y="208"/>
                  </a:cubicBezTo>
                  <a:lnTo>
                    <a:pt x="0" y="208"/>
                  </a:lnTo>
                  <a:close/>
                  <a:moveTo>
                    <a:pt x="29" y="23"/>
                  </a:moveTo>
                  <a:cubicBezTo>
                    <a:pt x="29" y="21"/>
                    <a:pt x="29" y="21"/>
                    <a:pt x="29" y="21"/>
                  </a:cubicBezTo>
                  <a:cubicBezTo>
                    <a:pt x="32" y="21"/>
                    <a:pt x="32" y="21"/>
                    <a:pt x="32" y="21"/>
                  </a:cubicBezTo>
                  <a:cubicBezTo>
                    <a:pt x="32" y="23"/>
                    <a:pt x="32" y="23"/>
                    <a:pt x="32" y="23"/>
                  </a:cubicBezTo>
                  <a:lnTo>
                    <a:pt x="29" y="23"/>
                  </a:lnTo>
                  <a:close/>
                  <a:moveTo>
                    <a:pt x="29" y="65"/>
                  </a:moveTo>
                  <a:cubicBezTo>
                    <a:pt x="29" y="62"/>
                    <a:pt x="29" y="62"/>
                    <a:pt x="29" y="62"/>
                  </a:cubicBezTo>
                  <a:cubicBezTo>
                    <a:pt x="32" y="62"/>
                    <a:pt x="32" y="62"/>
                    <a:pt x="32" y="62"/>
                  </a:cubicBezTo>
                  <a:cubicBezTo>
                    <a:pt x="32" y="65"/>
                    <a:pt x="32" y="65"/>
                    <a:pt x="32" y="65"/>
                  </a:cubicBezTo>
                  <a:lnTo>
                    <a:pt x="29" y="65"/>
                  </a:lnTo>
                  <a:close/>
                  <a:moveTo>
                    <a:pt x="29" y="106"/>
                  </a:moveTo>
                  <a:cubicBezTo>
                    <a:pt x="29" y="104"/>
                    <a:pt x="29" y="104"/>
                    <a:pt x="29" y="104"/>
                  </a:cubicBezTo>
                  <a:cubicBezTo>
                    <a:pt x="32" y="104"/>
                    <a:pt x="32" y="104"/>
                    <a:pt x="32" y="104"/>
                  </a:cubicBezTo>
                  <a:cubicBezTo>
                    <a:pt x="32" y="106"/>
                    <a:pt x="32" y="106"/>
                    <a:pt x="32" y="106"/>
                  </a:cubicBezTo>
                  <a:lnTo>
                    <a:pt x="29" y="106"/>
                  </a:lnTo>
                  <a:close/>
                  <a:moveTo>
                    <a:pt x="32" y="176"/>
                  </a:moveTo>
                  <a:cubicBezTo>
                    <a:pt x="32" y="133"/>
                    <a:pt x="32" y="133"/>
                    <a:pt x="32" y="133"/>
                  </a:cubicBezTo>
                  <a:cubicBezTo>
                    <a:pt x="32" y="130"/>
                    <a:pt x="33" y="128"/>
                    <a:pt x="35" y="127"/>
                  </a:cubicBezTo>
                  <a:cubicBezTo>
                    <a:pt x="83" y="79"/>
                    <a:pt x="83" y="79"/>
                    <a:pt x="83" y="79"/>
                  </a:cubicBezTo>
                  <a:cubicBezTo>
                    <a:pt x="84" y="77"/>
                    <a:pt x="86" y="75"/>
                    <a:pt x="89" y="75"/>
                  </a:cubicBezTo>
                  <a:cubicBezTo>
                    <a:pt x="91" y="75"/>
                    <a:pt x="93" y="76"/>
                    <a:pt x="95" y="78"/>
                  </a:cubicBezTo>
                  <a:cubicBezTo>
                    <a:pt x="102" y="85"/>
                    <a:pt x="102" y="85"/>
                    <a:pt x="102" y="85"/>
                  </a:cubicBezTo>
                  <a:cubicBezTo>
                    <a:pt x="102" y="83"/>
                    <a:pt x="102" y="83"/>
                    <a:pt x="102" y="83"/>
                  </a:cubicBezTo>
                  <a:cubicBezTo>
                    <a:pt x="104" y="83"/>
                    <a:pt x="104" y="83"/>
                    <a:pt x="104" y="83"/>
                  </a:cubicBezTo>
                  <a:cubicBezTo>
                    <a:pt x="104" y="85"/>
                    <a:pt x="104" y="85"/>
                    <a:pt x="104" y="85"/>
                  </a:cubicBezTo>
                  <a:cubicBezTo>
                    <a:pt x="102" y="85"/>
                    <a:pt x="102" y="85"/>
                    <a:pt x="102" y="85"/>
                  </a:cubicBezTo>
                  <a:cubicBezTo>
                    <a:pt x="123" y="106"/>
                    <a:pt x="123" y="106"/>
                    <a:pt x="123" y="106"/>
                  </a:cubicBezTo>
                  <a:cubicBezTo>
                    <a:pt x="123" y="104"/>
                    <a:pt x="123" y="104"/>
                    <a:pt x="123" y="104"/>
                  </a:cubicBezTo>
                  <a:cubicBezTo>
                    <a:pt x="125" y="104"/>
                    <a:pt x="125" y="104"/>
                    <a:pt x="125" y="104"/>
                  </a:cubicBezTo>
                  <a:cubicBezTo>
                    <a:pt x="125" y="106"/>
                    <a:pt x="125" y="106"/>
                    <a:pt x="125" y="106"/>
                  </a:cubicBezTo>
                  <a:cubicBezTo>
                    <a:pt x="123" y="106"/>
                    <a:pt x="123" y="106"/>
                    <a:pt x="123" y="106"/>
                  </a:cubicBezTo>
                  <a:cubicBezTo>
                    <a:pt x="125" y="109"/>
                    <a:pt x="125" y="109"/>
                    <a:pt x="125" y="109"/>
                  </a:cubicBezTo>
                  <a:cubicBezTo>
                    <a:pt x="196" y="38"/>
                    <a:pt x="196" y="38"/>
                    <a:pt x="196" y="38"/>
                  </a:cubicBezTo>
                  <a:cubicBezTo>
                    <a:pt x="197" y="37"/>
                    <a:pt x="198" y="36"/>
                    <a:pt x="200" y="36"/>
                  </a:cubicBezTo>
                  <a:cubicBezTo>
                    <a:pt x="201" y="36"/>
                    <a:pt x="203" y="36"/>
                    <a:pt x="204" y="36"/>
                  </a:cubicBezTo>
                  <a:cubicBezTo>
                    <a:pt x="205" y="37"/>
                    <a:pt x="206" y="38"/>
                    <a:pt x="207" y="39"/>
                  </a:cubicBezTo>
                  <a:cubicBezTo>
                    <a:pt x="208" y="40"/>
                    <a:pt x="208" y="41"/>
                    <a:pt x="208" y="43"/>
                  </a:cubicBezTo>
                  <a:cubicBezTo>
                    <a:pt x="208" y="43"/>
                    <a:pt x="208" y="43"/>
                    <a:pt x="208" y="43"/>
                  </a:cubicBezTo>
                  <a:cubicBezTo>
                    <a:pt x="208" y="176"/>
                    <a:pt x="208" y="176"/>
                    <a:pt x="208" y="176"/>
                  </a:cubicBezTo>
                  <a:lnTo>
                    <a:pt x="32" y="176"/>
                  </a:lnTo>
                  <a:close/>
                  <a:moveTo>
                    <a:pt x="40" y="23"/>
                  </a:moveTo>
                  <a:cubicBezTo>
                    <a:pt x="40" y="21"/>
                    <a:pt x="40" y="21"/>
                    <a:pt x="40" y="21"/>
                  </a:cubicBezTo>
                  <a:cubicBezTo>
                    <a:pt x="42" y="21"/>
                    <a:pt x="42" y="21"/>
                    <a:pt x="42" y="21"/>
                  </a:cubicBezTo>
                  <a:cubicBezTo>
                    <a:pt x="42" y="23"/>
                    <a:pt x="42" y="23"/>
                    <a:pt x="42" y="23"/>
                  </a:cubicBezTo>
                  <a:lnTo>
                    <a:pt x="40" y="23"/>
                  </a:lnTo>
                  <a:close/>
                  <a:moveTo>
                    <a:pt x="40" y="65"/>
                  </a:moveTo>
                  <a:cubicBezTo>
                    <a:pt x="40" y="62"/>
                    <a:pt x="40" y="62"/>
                    <a:pt x="40" y="62"/>
                  </a:cubicBezTo>
                  <a:cubicBezTo>
                    <a:pt x="42" y="62"/>
                    <a:pt x="42" y="62"/>
                    <a:pt x="42" y="62"/>
                  </a:cubicBezTo>
                  <a:cubicBezTo>
                    <a:pt x="42" y="65"/>
                    <a:pt x="42" y="65"/>
                    <a:pt x="42" y="65"/>
                  </a:cubicBezTo>
                  <a:lnTo>
                    <a:pt x="40" y="65"/>
                  </a:lnTo>
                  <a:close/>
                  <a:moveTo>
                    <a:pt x="40" y="106"/>
                  </a:moveTo>
                  <a:cubicBezTo>
                    <a:pt x="40" y="104"/>
                    <a:pt x="40" y="104"/>
                    <a:pt x="40" y="104"/>
                  </a:cubicBezTo>
                  <a:cubicBezTo>
                    <a:pt x="42" y="104"/>
                    <a:pt x="42" y="104"/>
                    <a:pt x="42" y="104"/>
                  </a:cubicBezTo>
                  <a:cubicBezTo>
                    <a:pt x="42" y="106"/>
                    <a:pt x="42" y="106"/>
                    <a:pt x="42" y="106"/>
                  </a:cubicBezTo>
                  <a:lnTo>
                    <a:pt x="40" y="106"/>
                  </a:lnTo>
                  <a:close/>
                  <a:moveTo>
                    <a:pt x="50" y="23"/>
                  </a:moveTo>
                  <a:cubicBezTo>
                    <a:pt x="50" y="21"/>
                    <a:pt x="50" y="21"/>
                    <a:pt x="50" y="21"/>
                  </a:cubicBezTo>
                  <a:cubicBezTo>
                    <a:pt x="52" y="21"/>
                    <a:pt x="52" y="21"/>
                    <a:pt x="52" y="21"/>
                  </a:cubicBezTo>
                  <a:cubicBezTo>
                    <a:pt x="52" y="23"/>
                    <a:pt x="52" y="23"/>
                    <a:pt x="52" y="23"/>
                  </a:cubicBezTo>
                  <a:lnTo>
                    <a:pt x="50" y="23"/>
                  </a:lnTo>
                  <a:close/>
                  <a:moveTo>
                    <a:pt x="50" y="65"/>
                  </a:moveTo>
                  <a:cubicBezTo>
                    <a:pt x="50" y="62"/>
                    <a:pt x="50" y="62"/>
                    <a:pt x="50" y="62"/>
                  </a:cubicBezTo>
                  <a:cubicBezTo>
                    <a:pt x="52" y="62"/>
                    <a:pt x="52" y="62"/>
                    <a:pt x="52" y="62"/>
                  </a:cubicBezTo>
                  <a:cubicBezTo>
                    <a:pt x="52" y="65"/>
                    <a:pt x="52" y="65"/>
                    <a:pt x="52" y="65"/>
                  </a:cubicBezTo>
                  <a:lnTo>
                    <a:pt x="50" y="65"/>
                  </a:lnTo>
                  <a:close/>
                  <a:moveTo>
                    <a:pt x="50" y="106"/>
                  </a:moveTo>
                  <a:cubicBezTo>
                    <a:pt x="50" y="104"/>
                    <a:pt x="50" y="104"/>
                    <a:pt x="50" y="104"/>
                  </a:cubicBezTo>
                  <a:cubicBezTo>
                    <a:pt x="52" y="104"/>
                    <a:pt x="52" y="104"/>
                    <a:pt x="52" y="104"/>
                  </a:cubicBezTo>
                  <a:cubicBezTo>
                    <a:pt x="52" y="106"/>
                    <a:pt x="52" y="106"/>
                    <a:pt x="52" y="106"/>
                  </a:cubicBezTo>
                  <a:lnTo>
                    <a:pt x="50" y="106"/>
                  </a:lnTo>
                  <a:close/>
                  <a:moveTo>
                    <a:pt x="60" y="13"/>
                  </a:moveTo>
                  <a:cubicBezTo>
                    <a:pt x="60" y="10"/>
                    <a:pt x="60" y="10"/>
                    <a:pt x="60" y="10"/>
                  </a:cubicBezTo>
                  <a:cubicBezTo>
                    <a:pt x="63" y="10"/>
                    <a:pt x="63" y="10"/>
                    <a:pt x="63" y="10"/>
                  </a:cubicBezTo>
                  <a:cubicBezTo>
                    <a:pt x="63" y="13"/>
                    <a:pt x="63" y="13"/>
                    <a:pt x="63" y="13"/>
                  </a:cubicBezTo>
                  <a:lnTo>
                    <a:pt x="60" y="13"/>
                  </a:lnTo>
                  <a:close/>
                  <a:moveTo>
                    <a:pt x="60" y="23"/>
                  </a:moveTo>
                  <a:cubicBezTo>
                    <a:pt x="60" y="21"/>
                    <a:pt x="60" y="21"/>
                    <a:pt x="60" y="21"/>
                  </a:cubicBezTo>
                  <a:cubicBezTo>
                    <a:pt x="63" y="21"/>
                    <a:pt x="63" y="21"/>
                    <a:pt x="63" y="21"/>
                  </a:cubicBezTo>
                  <a:cubicBezTo>
                    <a:pt x="63" y="23"/>
                    <a:pt x="63" y="23"/>
                    <a:pt x="63" y="23"/>
                  </a:cubicBezTo>
                  <a:lnTo>
                    <a:pt x="60" y="23"/>
                  </a:lnTo>
                  <a:close/>
                  <a:moveTo>
                    <a:pt x="60" y="34"/>
                  </a:moveTo>
                  <a:cubicBezTo>
                    <a:pt x="60" y="31"/>
                    <a:pt x="60" y="31"/>
                    <a:pt x="60" y="31"/>
                  </a:cubicBezTo>
                  <a:cubicBezTo>
                    <a:pt x="63" y="31"/>
                    <a:pt x="63" y="31"/>
                    <a:pt x="63" y="31"/>
                  </a:cubicBezTo>
                  <a:cubicBezTo>
                    <a:pt x="63" y="34"/>
                    <a:pt x="63" y="34"/>
                    <a:pt x="63" y="34"/>
                  </a:cubicBezTo>
                  <a:lnTo>
                    <a:pt x="60" y="34"/>
                  </a:lnTo>
                  <a:close/>
                  <a:moveTo>
                    <a:pt x="60" y="44"/>
                  </a:moveTo>
                  <a:cubicBezTo>
                    <a:pt x="60" y="41"/>
                    <a:pt x="60" y="41"/>
                    <a:pt x="60" y="41"/>
                  </a:cubicBezTo>
                  <a:cubicBezTo>
                    <a:pt x="63" y="41"/>
                    <a:pt x="63" y="41"/>
                    <a:pt x="63" y="41"/>
                  </a:cubicBezTo>
                  <a:cubicBezTo>
                    <a:pt x="63" y="44"/>
                    <a:pt x="63" y="44"/>
                    <a:pt x="63" y="44"/>
                  </a:cubicBezTo>
                  <a:lnTo>
                    <a:pt x="60" y="44"/>
                  </a:lnTo>
                  <a:close/>
                  <a:moveTo>
                    <a:pt x="60" y="54"/>
                  </a:moveTo>
                  <a:cubicBezTo>
                    <a:pt x="60" y="52"/>
                    <a:pt x="60" y="52"/>
                    <a:pt x="60" y="52"/>
                  </a:cubicBezTo>
                  <a:cubicBezTo>
                    <a:pt x="63" y="52"/>
                    <a:pt x="63" y="52"/>
                    <a:pt x="63" y="52"/>
                  </a:cubicBezTo>
                  <a:cubicBezTo>
                    <a:pt x="63" y="54"/>
                    <a:pt x="63" y="54"/>
                    <a:pt x="63" y="54"/>
                  </a:cubicBezTo>
                  <a:lnTo>
                    <a:pt x="60" y="54"/>
                  </a:lnTo>
                  <a:close/>
                  <a:moveTo>
                    <a:pt x="60" y="65"/>
                  </a:moveTo>
                  <a:cubicBezTo>
                    <a:pt x="60" y="62"/>
                    <a:pt x="60" y="62"/>
                    <a:pt x="60" y="62"/>
                  </a:cubicBezTo>
                  <a:cubicBezTo>
                    <a:pt x="63" y="62"/>
                    <a:pt x="63" y="62"/>
                    <a:pt x="63" y="62"/>
                  </a:cubicBezTo>
                  <a:cubicBezTo>
                    <a:pt x="63" y="65"/>
                    <a:pt x="63" y="65"/>
                    <a:pt x="63" y="65"/>
                  </a:cubicBezTo>
                  <a:lnTo>
                    <a:pt x="60" y="65"/>
                  </a:lnTo>
                  <a:close/>
                  <a:moveTo>
                    <a:pt x="60" y="75"/>
                  </a:moveTo>
                  <a:cubicBezTo>
                    <a:pt x="60" y="72"/>
                    <a:pt x="60" y="72"/>
                    <a:pt x="60" y="72"/>
                  </a:cubicBezTo>
                  <a:cubicBezTo>
                    <a:pt x="63" y="72"/>
                    <a:pt x="63" y="72"/>
                    <a:pt x="63" y="72"/>
                  </a:cubicBezTo>
                  <a:cubicBezTo>
                    <a:pt x="63" y="75"/>
                    <a:pt x="63" y="75"/>
                    <a:pt x="63" y="75"/>
                  </a:cubicBezTo>
                  <a:lnTo>
                    <a:pt x="60" y="75"/>
                  </a:lnTo>
                  <a:close/>
                  <a:moveTo>
                    <a:pt x="60" y="85"/>
                  </a:moveTo>
                  <a:cubicBezTo>
                    <a:pt x="60" y="83"/>
                    <a:pt x="60" y="83"/>
                    <a:pt x="60" y="83"/>
                  </a:cubicBezTo>
                  <a:cubicBezTo>
                    <a:pt x="63" y="83"/>
                    <a:pt x="63" y="83"/>
                    <a:pt x="63" y="83"/>
                  </a:cubicBezTo>
                  <a:cubicBezTo>
                    <a:pt x="63" y="85"/>
                    <a:pt x="63" y="85"/>
                    <a:pt x="63" y="85"/>
                  </a:cubicBezTo>
                  <a:lnTo>
                    <a:pt x="60" y="85"/>
                  </a:lnTo>
                  <a:close/>
                  <a:moveTo>
                    <a:pt x="60" y="96"/>
                  </a:moveTo>
                  <a:cubicBezTo>
                    <a:pt x="60" y="93"/>
                    <a:pt x="60" y="93"/>
                    <a:pt x="60" y="93"/>
                  </a:cubicBezTo>
                  <a:cubicBezTo>
                    <a:pt x="63" y="93"/>
                    <a:pt x="63" y="93"/>
                    <a:pt x="63" y="93"/>
                  </a:cubicBezTo>
                  <a:cubicBezTo>
                    <a:pt x="63" y="96"/>
                    <a:pt x="63" y="96"/>
                    <a:pt x="63" y="96"/>
                  </a:cubicBezTo>
                  <a:lnTo>
                    <a:pt x="60" y="96"/>
                  </a:lnTo>
                  <a:close/>
                  <a:moveTo>
                    <a:pt x="71" y="23"/>
                  </a:moveTo>
                  <a:cubicBezTo>
                    <a:pt x="71" y="21"/>
                    <a:pt x="71" y="21"/>
                    <a:pt x="71" y="21"/>
                  </a:cubicBezTo>
                  <a:cubicBezTo>
                    <a:pt x="73" y="21"/>
                    <a:pt x="73" y="21"/>
                    <a:pt x="73" y="21"/>
                  </a:cubicBezTo>
                  <a:cubicBezTo>
                    <a:pt x="73" y="23"/>
                    <a:pt x="73" y="23"/>
                    <a:pt x="73" y="23"/>
                  </a:cubicBezTo>
                  <a:lnTo>
                    <a:pt x="71" y="23"/>
                  </a:lnTo>
                  <a:close/>
                  <a:moveTo>
                    <a:pt x="71" y="65"/>
                  </a:moveTo>
                  <a:cubicBezTo>
                    <a:pt x="71" y="62"/>
                    <a:pt x="71" y="62"/>
                    <a:pt x="71" y="62"/>
                  </a:cubicBezTo>
                  <a:cubicBezTo>
                    <a:pt x="73" y="62"/>
                    <a:pt x="73" y="62"/>
                    <a:pt x="73" y="62"/>
                  </a:cubicBezTo>
                  <a:cubicBezTo>
                    <a:pt x="73" y="65"/>
                    <a:pt x="73" y="65"/>
                    <a:pt x="73" y="65"/>
                  </a:cubicBezTo>
                  <a:lnTo>
                    <a:pt x="71" y="65"/>
                  </a:lnTo>
                  <a:close/>
                  <a:moveTo>
                    <a:pt x="81" y="23"/>
                  </a:moveTo>
                  <a:cubicBezTo>
                    <a:pt x="81" y="21"/>
                    <a:pt x="81" y="21"/>
                    <a:pt x="81" y="21"/>
                  </a:cubicBezTo>
                  <a:cubicBezTo>
                    <a:pt x="84" y="21"/>
                    <a:pt x="84" y="21"/>
                    <a:pt x="84" y="21"/>
                  </a:cubicBezTo>
                  <a:cubicBezTo>
                    <a:pt x="84" y="23"/>
                    <a:pt x="84" y="23"/>
                    <a:pt x="84" y="23"/>
                  </a:cubicBezTo>
                  <a:lnTo>
                    <a:pt x="81" y="23"/>
                  </a:lnTo>
                  <a:close/>
                  <a:moveTo>
                    <a:pt x="81" y="65"/>
                  </a:moveTo>
                  <a:cubicBezTo>
                    <a:pt x="81" y="62"/>
                    <a:pt x="81" y="62"/>
                    <a:pt x="81" y="62"/>
                  </a:cubicBezTo>
                  <a:cubicBezTo>
                    <a:pt x="84" y="62"/>
                    <a:pt x="84" y="62"/>
                    <a:pt x="84" y="62"/>
                  </a:cubicBezTo>
                  <a:cubicBezTo>
                    <a:pt x="84" y="65"/>
                    <a:pt x="84" y="65"/>
                    <a:pt x="84" y="65"/>
                  </a:cubicBezTo>
                  <a:lnTo>
                    <a:pt x="81" y="65"/>
                  </a:lnTo>
                  <a:close/>
                  <a:moveTo>
                    <a:pt x="91" y="23"/>
                  </a:moveTo>
                  <a:cubicBezTo>
                    <a:pt x="91" y="21"/>
                    <a:pt x="91" y="21"/>
                    <a:pt x="91" y="21"/>
                  </a:cubicBezTo>
                  <a:cubicBezTo>
                    <a:pt x="94" y="21"/>
                    <a:pt x="94" y="21"/>
                    <a:pt x="94" y="21"/>
                  </a:cubicBezTo>
                  <a:cubicBezTo>
                    <a:pt x="94" y="23"/>
                    <a:pt x="94" y="23"/>
                    <a:pt x="94" y="23"/>
                  </a:cubicBezTo>
                  <a:lnTo>
                    <a:pt x="91" y="23"/>
                  </a:lnTo>
                  <a:close/>
                  <a:moveTo>
                    <a:pt x="91" y="65"/>
                  </a:moveTo>
                  <a:cubicBezTo>
                    <a:pt x="91" y="62"/>
                    <a:pt x="91" y="62"/>
                    <a:pt x="91" y="62"/>
                  </a:cubicBezTo>
                  <a:cubicBezTo>
                    <a:pt x="94" y="62"/>
                    <a:pt x="94" y="62"/>
                    <a:pt x="94" y="62"/>
                  </a:cubicBezTo>
                  <a:cubicBezTo>
                    <a:pt x="94" y="65"/>
                    <a:pt x="94" y="65"/>
                    <a:pt x="94" y="65"/>
                  </a:cubicBezTo>
                  <a:lnTo>
                    <a:pt x="91" y="65"/>
                  </a:lnTo>
                  <a:close/>
                  <a:moveTo>
                    <a:pt x="102" y="13"/>
                  </a:moveTo>
                  <a:cubicBezTo>
                    <a:pt x="102" y="10"/>
                    <a:pt x="102" y="10"/>
                    <a:pt x="102" y="10"/>
                  </a:cubicBezTo>
                  <a:cubicBezTo>
                    <a:pt x="104" y="10"/>
                    <a:pt x="104" y="10"/>
                    <a:pt x="104" y="10"/>
                  </a:cubicBezTo>
                  <a:cubicBezTo>
                    <a:pt x="104" y="13"/>
                    <a:pt x="104" y="13"/>
                    <a:pt x="104" y="13"/>
                  </a:cubicBezTo>
                  <a:lnTo>
                    <a:pt x="102" y="13"/>
                  </a:lnTo>
                  <a:close/>
                  <a:moveTo>
                    <a:pt x="102" y="23"/>
                  </a:moveTo>
                  <a:cubicBezTo>
                    <a:pt x="102" y="21"/>
                    <a:pt x="102" y="21"/>
                    <a:pt x="102" y="21"/>
                  </a:cubicBezTo>
                  <a:cubicBezTo>
                    <a:pt x="104" y="21"/>
                    <a:pt x="104" y="21"/>
                    <a:pt x="104" y="21"/>
                  </a:cubicBezTo>
                  <a:cubicBezTo>
                    <a:pt x="104" y="23"/>
                    <a:pt x="104" y="23"/>
                    <a:pt x="104" y="23"/>
                  </a:cubicBezTo>
                  <a:lnTo>
                    <a:pt x="102" y="23"/>
                  </a:lnTo>
                  <a:close/>
                  <a:moveTo>
                    <a:pt x="102" y="34"/>
                  </a:moveTo>
                  <a:cubicBezTo>
                    <a:pt x="102" y="31"/>
                    <a:pt x="102" y="31"/>
                    <a:pt x="102" y="31"/>
                  </a:cubicBezTo>
                  <a:cubicBezTo>
                    <a:pt x="104" y="31"/>
                    <a:pt x="104" y="31"/>
                    <a:pt x="104" y="31"/>
                  </a:cubicBezTo>
                  <a:cubicBezTo>
                    <a:pt x="104" y="34"/>
                    <a:pt x="104" y="34"/>
                    <a:pt x="104" y="34"/>
                  </a:cubicBezTo>
                  <a:lnTo>
                    <a:pt x="102" y="34"/>
                  </a:lnTo>
                  <a:close/>
                  <a:moveTo>
                    <a:pt x="102" y="44"/>
                  </a:moveTo>
                  <a:cubicBezTo>
                    <a:pt x="102" y="41"/>
                    <a:pt x="102" y="41"/>
                    <a:pt x="102" y="41"/>
                  </a:cubicBezTo>
                  <a:cubicBezTo>
                    <a:pt x="104" y="41"/>
                    <a:pt x="104" y="41"/>
                    <a:pt x="104" y="41"/>
                  </a:cubicBezTo>
                  <a:cubicBezTo>
                    <a:pt x="104" y="44"/>
                    <a:pt x="104" y="44"/>
                    <a:pt x="104" y="44"/>
                  </a:cubicBezTo>
                  <a:lnTo>
                    <a:pt x="102" y="44"/>
                  </a:lnTo>
                  <a:close/>
                  <a:moveTo>
                    <a:pt x="102" y="54"/>
                  </a:moveTo>
                  <a:cubicBezTo>
                    <a:pt x="102" y="52"/>
                    <a:pt x="102" y="52"/>
                    <a:pt x="102" y="52"/>
                  </a:cubicBezTo>
                  <a:cubicBezTo>
                    <a:pt x="104" y="52"/>
                    <a:pt x="104" y="52"/>
                    <a:pt x="104" y="52"/>
                  </a:cubicBezTo>
                  <a:cubicBezTo>
                    <a:pt x="104" y="54"/>
                    <a:pt x="104" y="54"/>
                    <a:pt x="104" y="54"/>
                  </a:cubicBezTo>
                  <a:lnTo>
                    <a:pt x="102" y="54"/>
                  </a:lnTo>
                  <a:close/>
                  <a:moveTo>
                    <a:pt x="102" y="65"/>
                  </a:moveTo>
                  <a:cubicBezTo>
                    <a:pt x="102" y="62"/>
                    <a:pt x="102" y="62"/>
                    <a:pt x="102" y="62"/>
                  </a:cubicBezTo>
                  <a:cubicBezTo>
                    <a:pt x="104" y="62"/>
                    <a:pt x="104" y="62"/>
                    <a:pt x="104" y="62"/>
                  </a:cubicBezTo>
                  <a:cubicBezTo>
                    <a:pt x="104" y="65"/>
                    <a:pt x="104" y="65"/>
                    <a:pt x="104" y="65"/>
                  </a:cubicBezTo>
                  <a:lnTo>
                    <a:pt x="102" y="65"/>
                  </a:lnTo>
                  <a:close/>
                  <a:moveTo>
                    <a:pt x="102" y="75"/>
                  </a:moveTo>
                  <a:cubicBezTo>
                    <a:pt x="102" y="72"/>
                    <a:pt x="102" y="72"/>
                    <a:pt x="102" y="72"/>
                  </a:cubicBezTo>
                  <a:cubicBezTo>
                    <a:pt x="104" y="72"/>
                    <a:pt x="104" y="72"/>
                    <a:pt x="104" y="72"/>
                  </a:cubicBezTo>
                  <a:cubicBezTo>
                    <a:pt x="104" y="75"/>
                    <a:pt x="104" y="75"/>
                    <a:pt x="104" y="75"/>
                  </a:cubicBezTo>
                  <a:lnTo>
                    <a:pt x="102" y="75"/>
                  </a:lnTo>
                  <a:close/>
                  <a:moveTo>
                    <a:pt x="112" y="23"/>
                  </a:moveTo>
                  <a:cubicBezTo>
                    <a:pt x="112" y="21"/>
                    <a:pt x="112" y="21"/>
                    <a:pt x="112" y="21"/>
                  </a:cubicBezTo>
                  <a:cubicBezTo>
                    <a:pt x="115" y="21"/>
                    <a:pt x="115" y="21"/>
                    <a:pt x="115" y="21"/>
                  </a:cubicBezTo>
                  <a:cubicBezTo>
                    <a:pt x="115" y="23"/>
                    <a:pt x="115" y="23"/>
                    <a:pt x="115" y="23"/>
                  </a:cubicBezTo>
                  <a:lnTo>
                    <a:pt x="112" y="23"/>
                  </a:lnTo>
                  <a:close/>
                  <a:moveTo>
                    <a:pt x="112" y="65"/>
                  </a:moveTo>
                  <a:cubicBezTo>
                    <a:pt x="112" y="62"/>
                    <a:pt x="112" y="62"/>
                    <a:pt x="112" y="62"/>
                  </a:cubicBezTo>
                  <a:cubicBezTo>
                    <a:pt x="115" y="62"/>
                    <a:pt x="115" y="62"/>
                    <a:pt x="115" y="62"/>
                  </a:cubicBezTo>
                  <a:cubicBezTo>
                    <a:pt x="115" y="65"/>
                    <a:pt x="115" y="65"/>
                    <a:pt x="115" y="65"/>
                  </a:cubicBezTo>
                  <a:lnTo>
                    <a:pt x="112" y="65"/>
                  </a:lnTo>
                  <a:close/>
                  <a:moveTo>
                    <a:pt x="123" y="23"/>
                  </a:moveTo>
                  <a:cubicBezTo>
                    <a:pt x="123" y="21"/>
                    <a:pt x="123" y="21"/>
                    <a:pt x="123" y="21"/>
                  </a:cubicBezTo>
                  <a:cubicBezTo>
                    <a:pt x="125" y="21"/>
                    <a:pt x="125" y="21"/>
                    <a:pt x="125" y="21"/>
                  </a:cubicBezTo>
                  <a:cubicBezTo>
                    <a:pt x="125" y="23"/>
                    <a:pt x="125" y="23"/>
                    <a:pt x="125" y="23"/>
                  </a:cubicBezTo>
                  <a:lnTo>
                    <a:pt x="123" y="23"/>
                  </a:lnTo>
                  <a:close/>
                  <a:moveTo>
                    <a:pt x="123" y="65"/>
                  </a:moveTo>
                  <a:cubicBezTo>
                    <a:pt x="123" y="62"/>
                    <a:pt x="123" y="62"/>
                    <a:pt x="123" y="62"/>
                  </a:cubicBezTo>
                  <a:cubicBezTo>
                    <a:pt x="125" y="62"/>
                    <a:pt x="125" y="62"/>
                    <a:pt x="125" y="62"/>
                  </a:cubicBezTo>
                  <a:cubicBezTo>
                    <a:pt x="125" y="65"/>
                    <a:pt x="125" y="65"/>
                    <a:pt x="125" y="65"/>
                  </a:cubicBezTo>
                  <a:lnTo>
                    <a:pt x="123" y="65"/>
                  </a:lnTo>
                  <a:close/>
                  <a:moveTo>
                    <a:pt x="133" y="23"/>
                  </a:moveTo>
                  <a:cubicBezTo>
                    <a:pt x="133" y="21"/>
                    <a:pt x="133" y="21"/>
                    <a:pt x="133" y="21"/>
                  </a:cubicBezTo>
                  <a:cubicBezTo>
                    <a:pt x="136" y="21"/>
                    <a:pt x="136" y="21"/>
                    <a:pt x="136" y="21"/>
                  </a:cubicBezTo>
                  <a:cubicBezTo>
                    <a:pt x="136" y="23"/>
                    <a:pt x="136" y="23"/>
                    <a:pt x="136" y="23"/>
                  </a:cubicBezTo>
                  <a:lnTo>
                    <a:pt x="133" y="23"/>
                  </a:lnTo>
                  <a:close/>
                  <a:moveTo>
                    <a:pt x="133" y="65"/>
                  </a:moveTo>
                  <a:cubicBezTo>
                    <a:pt x="133" y="62"/>
                    <a:pt x="133" y="62"/>
                    <a:pt x="133" y="62"/>
                  </a:cubicBezTo>
                  <a:cubicBezTo>
                    <a:pt x="136" y="62"/>
                    <a:pt x="136" y="62"/>
                    <a:pt x="136" y="62"/>
                  </a:cubicBezTo>
                  <a:cubicBezTo>
                    <a:pt x="136" y="65"/>
                    <a:pt x="136" y="65"/>
                    <a:pt x="136" y="65"/>
                  </a:cubicBezTo>
                  <a:lnTo>
                    <a:pt x="133" y="65"/>
                  </a:lnTo>
                  <a:close/>
                  <a:moveTo>
                    <a:pt x="143" y="13"/>
                  </a:moveTo>
                  <a:cubicBezTo>
                    <a:pt x="143" y="10"/>
                    <a:pt x="143" y="10"/>
                    <a:pt x="143" y="10"/>
                  </a:cubicBezTo>
                  <a:cubicBezTo>
                    <a:pt x="146" y="10"/>
                    <a:pt x="146" y="10"/>
                    <a:pt x="146" y="10"/>
                  </a:cubicBezTo>
                  <a:cubicBezTo>
                    <a:pt x="146" y="13"/>
                    <a:pt x="146" y="13"/>
                    <a:pt x="146" y="13"/>
                  </a:cubicBezTo>
                  <a:lnTo>
                    <a:pt x="143" y="13"/>
                  </a:lnTo>
                  <a:close/>
                  <a:moveTo>
                    <a:pt x="143" y="23"/>
                  </a:moveTo>
                  <a:cubicBezTo>
                    <a:pt x="143" y="21"/>
                    <a:pt x="143" y="21"/>
                    <a:pt x="143" y="21"/>
                  </a:cubicBezTo>
                  <a:cubicBezTo>
                    <a:pt x="146" y="21"/>
                    <a:pt x="146" y="21"/>
                    <a:pt x="146" y="21"/>
                  </a:cubicBezTo>
                  <a:cubicBezTo>
                    <a:pt x="146" y="23"/>
                    <a:pt x="146" y="23"/>
                    <a:pt x="146" y="23"/>
                  </a:cubicBezTo>
                  <a:lnTo>
                    <a:pt x="143" y="23"/>
                  </a:lnTo>
                  <a:close/>
                  <a:moveTo>
                    <a:pt x="143" y="34"/>
                  </a:moveTo>
                  <a:cubicBezTo>
                    <a:pt x="143" y="31"/>
                    <a:pt x="143" y="31"/>
                    <a:pt x="143" y="31"/>
                  </a:cubicBezTo>
                  <a:cubicBezTo>
                    <a:pt x="146" y="31"/>
                    <a:pt x="146" y="31"/>
                    <a:pt x="146" y="31"/>
                  </a:cubicBezTo>
                  <a:cubicBezTo>
                    <a:pt x="146" y="34"/>
                    <a:pt x="146" y="34"/>
                    <a:pt x="146" y="34"/>
                  </a:cubicBezTo>
                  <a:lnTo>
                    <a:pt x="143" y="34"/>
                  </a:lnTo>
                  <a:close/>
                  <a:moveTo>
                    <a:pt x="143" y="44"/>
                  </a:moveTo>
                  <a:cubicBezTo>
                    <a:pt x="143" y="41"/>
                    <a:pt x="143" y="41"/>
                    <a:pt x="143" y="41"/>
                  </a:cubicBezTo>
                  <a:cubicBezTo>
                    <a:pt x="146" y="41"/>
                    <a:pt x="146" y="41"/>
                    <a:pt x="146" y="41"/>
                  </a:cubicBezTo>
                  <a:cubicBezTo>
                    <a:pt x="146" y="44"/>
                    <a:pt x="146" y="44"/>
                    <a:pt x="146" y="44"/>
                  </a:cubicBezTo>
                  <a:lnTo>
                    <a:pt x="143" y="44"/>
                  </a:lnTo>
                  <a:close/>
                  <a:moveTo>
                    <a:pt x="143" y="54"/>
                  </a:moveTo>
                  <a:cubicBezTo>
                    <a:pt x="143" y="52"/>
                    <a:pt x="143" y="52"/>
                    <a:pt x="143" y="52"/>
                  </a:cubicBezTo>
                  <a:cubicBezTo>
                    <a:pt x="146" y="52"/>
                    <a:pt x="146" y="52"/>
                    <a:pt x="146" y="52"/>
                  </a:cubicBezTo>
                  <a:cubicBezTo>
                    <a:pt x="146" y="54"/>
                    <a:pt x="146" y="54"/>
                    <a:pt x="146" y="54"/>
                  </a:cubicBezTo>
                  <a:lnTo>
                    <a:pt x="143" y="54"/>
                  </a:lnTo>
                  <a:close/>
                  <a:moveTo>
                    <a:pt x="143" y="65"/>
                  </a:moveTo>
                  <a:cubicBezTo>
                    <a:pt x="143" y="62"/>
                    <a:pt x="143" y="62"/>
                    <a:pt x="143" y="62"/>
                  </a:cubicBezTo>
                  <a:cubicBezTo>
                    <a:pt x="146" y="62"/>
                    <a:pt x="146" y="62"/>
                    <a:pt x="146" y="62"/>
                  </a:cubicBezTo>
                  <a:cubicBezTo>
                    <a:pt x="146" y="65"/>
                    <a:pt x="146" y="65"/>
                    <a:pt x="146" y="65"/>
                  </a:cubicBezTo>
                  <a:lnTo>
                    <a:pt x="143" y="65"/>
                  </a:lnTo>
                  <a:close/>
                  <a:moveTo>
                    <a:pt x="143" y="75"/>
                  </a:moveTo>
                  <a:cubicBezTo>
                    <a:pt x="143" y="72"/>
                    <a:pt x="143" y="72"/>
                    <a:pt x="143" y="72"/>
                  </a:cubicBezTo>
                  <a:cubicBezTo>
                    <a:pt x="146" y="72"/>
                    <a:pt x="146" y="72"/>
                    <a:pt x="146" y="72"/>
                  </a:cubicBezTo>
                  <a:cubicBezTo>
                    <a:pt x="146" y="75"/>
                    <a:pt x="146" y="75"/>
                    <a:pt x="146" y="75"/>
                  </a:cubicBezTo>
                  <a:lnTo>
                    <a:pt x="143" y="75"/>
                  </a:lnTo>
                  <a:close/>
                  <a:moveTo>
                    <a:pt x="143" y="85"/>
                  </a:moveTo>
                  <a:cubicBezTo>
                    <a:pt x="143" y="83"/>
                    <a:pt x="143" y="83"/>
                    <a:pt x="143" y="83"/>
                  </a:cubicBezTo>
                  <a:cubicBezTo>
                    <a:pt x="146" y="83"/>
                    <a:pt x="146" y="83"/>
                    <a:pt x="146" y="83"/>
                  </a:cubicBezTo>
                  <a:cubicBezTo>
                    <a:pt x="146" y="85"/>
                    <a:pt x="146" y="85"/>
                    <a:pt x="146" y="85"/>
                  </a:cubicBezTo>
                  <a:lnTo>
                    <a:pt x="143" y="85"/>
                  </a:lnTo>
                  <a:close/>
                  <a:moveTo>
                    <a:pt x="154" y="23"/>
                  </a:moveTo>
                  <a:cubicBezTo>
                    <a:pt x="154" y="21"/>
                    <a:pt x="154" y="21"/>
                    <a:pt x="154" y="21"/>
                  </a:cubicBezTo>
                  <a:cubicBezTo>
                    <a:pt x="156" y="21"/>
                    <a:pt x="156" y="21"/>
                    <a:pt x="156" y="21"/>
                  </a:cubicBezTo>
                  <a:cubicBezTo>
                    <a:pt x="156" y="23"/>
                    <a:pt x="156" y="23"/>
                    <a:pt x="156" y="23"/>
                  </a:cubicBezTo>
                  <a:lnTo>
                    <a:pt x="154" y="23"/>
                  </a:lnTo>
                  <a:close/>
                  <a:moveTo>
                    <a:pt x="154" y="65"/>
                  </a:moveTo>
                  <a:cubicBezTo>
                    <a:pt x="154" y="62"/>
                    <a:pt x="154" y="62"/>
                    <a:pt x="154" y="62"/>
                  </a:cubicBezTo>
                  <a:cubicBezTo>
                    <a:pt x="156" y="62"/>
                    <a:pt x="156" y="62"/>
                    <a:pt x="156" y="62"/>
                  </a:cubicBezTo>
                  <a:cubicBezTo>
                    <a:pt x="156" y="65"/>
                    <a:pt x="156" y="65"/>
                    <a:pt x="156" y="65"/>
                  </a:cubicBezTo>
                  <a:lnTo>
                    <a:pt x="154" y="65"/>
                  </a:lnTo>
                  <a:close/>
                  <a:moveTo>
                    <a:pt x="164" y="23"/>
                  </a:moveTo>
                  <a:cubicBezTo>
                    <a:pt x="164" y="21"/>
                    <a:pt x="164" y="21"/>
                    <a:pt x="164" y="21"/>
                  </a:cubicBezTo>
                  <a:cubicBezTo>
                    <a:pt x="167" y="21"/>
                    <a:pt x="167" y="21"/>
                    <a:pt x="167" y="21"/>
                  </a:cubicBezTo>
                  <a:cubicBezTo>
                    <a:pt x="167" y="23"/>
                    <a:pt x="167" y="23"/>
                    <a:pt x="167" y="23"/>
                  </a:cubicBezTo>
                  <a:lnTo>
                    <a:pt x="164" y="23"/>
                  </a:lnTo>
                  <a:close/>
                  <a:moveTo>
                    <a:pt x="164" y="65"/>
                  </a:moveTo>
                  <a:cubicBezTo>
                    <a:pt x="164" y="62"/>
                    <a:pt x="164" y="62"/>
                    <a:pt x="164" y="62"/>
                  </a:cubicBezTo>
                  <a:cubicBezTo>
                    <a:pt x="167" y="62"/>
                    <a:pt x="167" y="62"/>
                    <a:pt x="167" y="62"/>
                  </a:cubicBezTo>
                  <a:cubicBezTo>
                    <a:pt x="167" y="65"/>
                    <a:pt x="167" y="65"/>
                    <a:pt x="167" y="65"/>
                  </a:cubicBezTo>
                  <a:lnTo>
                    <a:pt x="164" y="65"/>
                  </a:lnTo>
                  <a:close/>
                  <a:moveTo>
                    <a:pt x="174" y="23"/>
                  </a:moveTo>
                  <a:cubicBezTo>
                    <a:pt x="174" y="21"/>
                    <a:pt x="174" y="21"/>
                    <a:pt x="174" y="21"/>
                  </a:cubicBezTo>
                  <a:cubicBezTo>
                    <a:pt x="177" y="21"/>
                    <a:pt x="177" y="21"/>
                    <a:pt x="177" y="21"/>
                  </a:cubicBezTo>
                  <a:cubicBezTo>
                    <a:pt x="177" y="23"/>
                    <a:pt x="177" y="23"/>
                    <a:pt x="177" y="23"/>
                  </a:cubicBezTo>
                  <a:lnTo>
                    <a:pt x="174" y="23"/>
                  </a:lnTo>
                  <a:close/>
                  <a:moveTo>
                    <a:pt x="185" y="13"/>
                  </a:moveTo>
                  <a:cubicBezTo>
                    <a:pt x="185" y="10"/>
                    <a:pt x="185" y="10"/>
                    <a:pt x="185" y="10"/>
                  </a:cubicBezTo>
                  <a:cubicBezTo>
                    <a:pt x="187" y="10"/>
                    <a:pt x="187" y="10"/>
                    <a:pt x="187" y="10"/>
                  </a:cubicBezTo>
                  <a:cubicBezTo>
                    <a:pt x="187" y="13"/>
                    <a:pt x="187" y="13"/>
                    <a:pt x="187" y="13"/>
                  </a:cubicBezTo>
                  <a:lnTo>
                    <a:pt x="185" y="13"/>
                  </a:lnTo>
                  <a:close/>
                  <a:moveTo>
                    <a:pt x="185" y="23"/>
                  </a:moveTo>
                  <a:cubicBezTo>
                    <a:pt x="185" y="21"/>
                    <a:pt x="185" y="21"/>
                    <a:pt x="185" y="21"/>
                  </a:cubicBezTo>
                  <a:cubicBezTo>
                    <a:pt x="187" y="21"/>
                    <a:pt x="187" y="21"/>
                    <a:pt x="187" y="21"/>
                  </a:cubicBezTo>
                  <a:cubicBezTo>
                    <a:pt x="187" y="23"/>
                    <a:pt x="187" y="23"/>
                    <a:pt x="187" y="23"/>
                  </a:cubicBezTo>
                  <a:lnTo>
                    <a:pt x="185" y="23"/>
                  </a:lnTo>
                  <a:close/>
                  <a:moveTo>
                    <a:pt x="185" y="34"/>
                  </a:moveTo>
                  <a:cubicBezTo>
                    <a:pt x="185" y="31"/>
                    <a:pt x="185" y="31"/>
                    <a:pt x="185" y="31"/>
                  </a:cubicBezTo>
                  <a:cubicBezTo>
                    <a:pt x="187" y="31"/>
                    <a:pt x="187" y="31"/>
                    <a:pt x="187" y="31"/>
                  </a:cubicBezTo>
                  <a:cubicBezTo>
                    <a:pt x="187" y="34"/>
                    <a:pt x="187" y="34"/>
                    <a:pt x="187" y="34"/>
                  </a:cubicBezTo>
                  <a:lnTo>
                    <a:pt x="185" y="34"/>
                  </a:lnTo>
                  <a:close/>
                  <a:moveTo>
                    <a:pt x="185" y="44"/>
                  </a:moveTo>
                  <a:cubicBezTo>
                    <a:pt x="185" y="41"/>
                    <a:pt x="185" y="41"/>
                    <a:pt x="185" y="41"/>
                  </a:cubicBezTo>
                  <a:cubicBezTo>
                    <a:pt x="187" y="41"/>
                    <a:pt x="187" y="41"/>
                    <a:pt x="187" y="41"/>
                  </a:cubicBezTo>
                  <a:cubicBezTo>
                    <a:pt x="187" y="44"/>
                    <a:pt x="187" y="44"/>
                    <a:pt x="187" y="44"/>
                  </a:cubicBezTo>
                  <a:lnTo>
                    <a:pt x="185" y="44"/>
                  </a:lnTo>
                  <a:close/>
                  <a:moveTo>
                    <a:pt x="196" y="23"/>
                  </a:moveTo>
                  <a:cubicBezTo>
                    <a:pt x="196" y="21"/>
                    <a:pt x="196" y="21"/>
                    <a:pt x="196" y="21"/>
                  </a:cubicBezTo>
                  <a:cubicBezTo>
                    <a:pt x="198" y="21"/>
                    <a:pt x="198" y="21"/>
                    <a:pt x="198" y="21"/>
                  </a:cubicBezTo>
                  <a:cubicBezTo>
                    <a:pt x="198" y="23"/>
                    <a:pt x="198" y="23"/>
                    <a:pt x="198" y="23"/>
                  </a:cubicBezTo>
                  <a:lnTo>
                    <a:pt x="196" y="2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1" name="Freeform 21"/>
            <p:cNvSpPr>
              <a:spLocks noEditPoints="1"/>
            </p:cNvSpPr>
            <p:nvPr/>
          </p:nvSpPr>
          <p:spPr bwMode="auto">
            <a:xfrm>
              <a:off x="6269038" y="1690688"/>
              <a:ext cx="239713" cy="141288"/>
            </a:xfrm>
            <a:custGeom>
              <a:avLst/>
              <a:gdLst>
                <a:gd name="T0" fmla="*/ 0 w 229"/>
                <a:gd name="T1" fmla="*/ 10 h 135"/>
                <a:gd name="T2" fmla="*/ 3 w 229"/>
                <a:gd name="T3" fmla="*/ 3 h 135"/>
                <a:gd name="T4" fmla="*/ 11 w 229"/>
                <a:gd name="T5" fmla="*/ 0 h 135"/>
                <a:gd name="T6" fmla="*/ 31 w 229"/>
                <a:gd name="T7" fmla="*/ 10 h 135"/>
                <a:gd name="T8" fmla="*/ 104 w 229"/>
                <a:gd name="T9" fmla="*/ 10 h 135"/>
                <a:gd name="T10" fmla="*/ 119 w 229"/>
                <a:gd name="T11" fmla="*/ 16 h 135"/>
                <a:gd name="T12" fmla="*/ 125 w 229"/>
                <a:gd name="T13" fmla="*/ 31 h 135"/>
                <a:gd name="T14" fmla="*/ 52 w 229"/>
                <a:gd name="T15" fmla="*/ 31 h 135"/>
                <a:gd name="T16" fmla="*/ 41 w 229"/>
                <a:gd name="T17" fmla="*/ 32 h 135"/>
                <a:gd name="T18" fmla="*/ 31 w 229"/>
                <a:gd name="T19" fmla="*/ 37 h 135"/>
                <a:gd name="T20" fmla="*/ 23 w 229"/>
                <a:gd name="T21" fmla="*/ 43 h 135"/>
                <a:gd name="T22" fmla="*/ 16 w 229"/>
                <a:gd name="T23" fmla="*/ 52 h 135"/>
                <a:gd name="T24" fmla="*/ 11 w 229"/>
                <a:gd name="T25" fmla="*/ 52 h 135"/>
                <a:gd name="T26" fmla="*/ 3 w 229"/>
                <a:gd name="T27" fmla="*/ 49 h 135"/>
                <a:gd name="T28" fmla="*/ 0 w 229"/>
                <a:gd name="T29" fmla="*/ 41 h 135"/>
                <a:gd name="T30" fmla="*/ 0 w 229"/>
                <a:gd name="T31" fmla="*/ 10 h 135"/>
                <a:gd name="T32" fmla="*/ 31 w 229"/>
                <a:gd name="T33" fmla="*/ 73 h 135"/>
                <a:gd name="T34" fmla="*/ 38 w 229"/>
                <a:gd name="T35" fmla="*/ 58 h 135"/>
                <a:gd name="T36" fmla="*/ 52 w 229"/>
                <a:gd name="T37" fmla="*/ 52 h 135"/>
                <a:gd name="T38" fmla="*/ 156 w 229"/>
                <a:gd name="T39" fmla="*/ 52 h 135"/>
                <a:gd name="T40" fmla="*/ 171 w 229"/>
                <a:gd name="T41" fmla="*/ 58 h 135"/>
                <a:gd name="T42" fmla="*/ 177 w 229"/>
                <a:gd name="T43" fmla="*/ 73 h 135"/>
                <a:gd name="T44" fmla="*/ 177 w 229"/>
                <a:gd name="T45" fmla="*/ 114 h 135"/>
                <a:gd name="T46" fmla="*/ 171 w 229"/>
                <a:gd name="T47" fmla="*/ 129 h 135"/>
                <a:gd name="T48" fmla="*/ 156 w 229"/>
                <a:gd name="T49" fmla="*/ 135 h 135"/>
                <a:gd name="T50" fmla="*/ 52 w 229"/>
                <a:gd name="T51" fmla="*/ 135 h 135"/>
                <a:gd name="T52" fmla="*/ 38 w 229"/>
                <a:gd name="T53" fmla="*/ 129 h 135"/>
                <a:gd name="T54" fmla="*/ 31 w 229"/>
                <a:gd name="T55" fmla="*/ 114 h 135"/>
                <a:gd name="T56" fmla="*/ 31 w 229"/>
                <a:gd name="T57" fmla="*/ 73 h 135"/>
                <a:gd name="T58" fmla="*/ 55 w 229"/>
                <a:gd name="T59" fmla="*/ 76 h 135"/>
                <a:gd name="T60" fmla="*/ 53 w 229"/>
                <a:gd name="T61" fmla="*/ 79 h 135"/>
                <a:gd name="T62" fmla="*/ 52 w 229"/>
                <a:gd name="T63" fmla="*/ 83 h 135"/>
                <a:gd name="T64" fmla="*/ 53 w 229"/>
                <a:gd name="T65" fmla="*/ 87 h 135"/>
                <a:gd name="T66" fmla="*/ 55 w 229"/>
                <a:gd name="T67" fmla="*/ 90 h 135"/>
                <a:gd name="T68" fmla="*/ 59 w 229"/>
                <a:gd name="T69" fmla="*/ 93 h 135"/>
                <a:gd name="T70" fmla="*/ 63 w 229"/>
                <a:gd name="T71" fmla="*/ 93 h 135"/>
                <a:gd name="T72" fmla="*/ 67 w 229"/>
                <a:gd name="T73" fmla="*/ 93 h 135"/>
                <a:gd name="T74" fmla="*/ 70 w 229"/>
                <a:gd name="T75" fmla="*/ 90 h 135"/>
                <a:gd name="T76" fmla="*/ 73 w 229"/>
                <a:gd name="T77" fmla="*/ 83 h 135"/>
                <a:gd name="T78" fmla="*/ 70 w 229"/>
                <a:gd name="T79" fmla="*/ 76 h 135"/>
                <a:gd name="T80" fmla="*/ 63 w 229"/>
                <a:gd name="T81" fmla="*/ 73 h 135"/>
                <a:gd name="T82" fmla="*/ 55 w 229"/>
                <a:gd name="T83" fmla="*/ 76 h 135"/>
                <a:gd name="T84" fmla="*/ 198 w 229"/>
                <a:gd name="T85" fmla="*/ 52 h 135"/>
                <a:gd name="T86" fmla="*/ 219 w 229"/>
                <a:gd name="T87" fmla="*/ 31 h 135"/>
                <a:gd name="T88" fmla="*/ 226 w 229"/>
                <a:gd name="T89" fmla="*/ 34 h 135"/>
                <a:gd name="T90" fmla="*/ 229 w 229"/>
                <a:gd name="T91" fmla="*/ 41 h 135"/>
                <a:gd name="T92" fmla="*/ 229 w 229"/>
                <a:gd name="T93" fmla="*/ 104 h 135"/>
                <a:gd name="T94" fmla="*/ 226 w 229"/>
                <a:gd name="T95" fmla="*/ 111 h 135"/>
                <a:gd name="T96" fmla="*/ 219 w 229"/>
                <a:gd name="T97" fmla="*/ 114 h 135"/>
                <a:gd name="T98" fmla="*/ 198 w 229"/>
                <a:gd name="T99" fmla="*/ 93 h 135"/>
                <a:gd name="T100" fmla="*/ 198 w 229"/>
                <a:gd name="T101" fmla="*/ 73 h 135"/>
                <a:gd name="T102" fmla="*/ 192 w 229"/>
                <a:gd name="T103" fmla="*/ 52 h 135"/>
                <a:gd name="T104" fmla="*/ 198 w 229"/>
                <a:gd name="T105" fmla="*/ 5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135">
                  <a:moveTo>
                    <a:pt x="0" y="10"/>
                  </a:moveTo>
                  <a:cubicBezTo>
                    <a:pt x="0" y="7"/>
                    <a:pt x="1" y="5"/>
                    <a:pt x="3" y="3"/>
                  </a:cubicBezTo>
                  <a:cubicBezTo>
                    <a:pt x="5" y="1"/>
                    <a:pt x="8" y="0"/>
                    <a:pt x="11" y="0"/>
                  </a:cubicBezTo>
                  <a:cubicBezTo>
                    <a:pt x="31" y="10"/>
                    <a:pt x="31" y="10"/>
                    <a:pt x="31" y="10"/>
                  </a:cubicBezTo>
                  <a:cubicBezTo>
                    <a:pt x="104" y="10"/>
                    <a:pt x="104" y="10"/>
                    <a:pt x="104" y="10"/>
                  </a:cubicBezTo>
                  <a:cubicBezTo>
                    <a:pt x="110" y="10"/>
                    <a:pt x="115" y="12"/>
                    <a:pt x="119" y="16"/>
                  </a:cubicBezTo>
                  <a:cubicBezTo>
                    <a:pt x="123" y="20"/>
                    <a:pt x="125" y="25"/>
                    <a:pt x="125" y="31"/>
                  </a:cubicBezTo>
                  <a:cubicBezTo>
                    <a:pt x="52" y="31"/>
                    <a:pt x="52" y="31"/>
                    <a:pt x="52" y="31"/>
                  </a:cubicBezTo>
                  <a:cubicBezTo>
                    <a:pt x="48" y="31"/>
                    <a:pt x="45" y="31"/>
                    <a:pt x="41" y="32"/>
                  </a:cubicBezTo>
                  <a:cubicBezTo>
                    <a:pt x="38" y="33"/>
                    <a:pt x="34" y="35"/>
                    <a:pt x="31" y="37"/>
                  </a:cubicBezTo>
                  <a:cubicBezTo>
                    <a:pt x="28" y="39"/>
                    <a:pt x="25" y="41"/>
                    <a:pt x="23" y="43"/>
                  </a:cubicBezTo>
                  <a:cubicBezTo>
                    <a:pt x="20" y="46"/>
                    <a:pt x="18" y="49"/>
                    <a:pt x="16" y="52"/>
                  </a:cubicBezTo>
                  <a:cubicBezTo>
                    <a:pt x="11" y="52"/>
                    <a:pt x="11" y="52"/>
                    <a:pt x="11" y="52"/>
                  </a:cubicBezTo>
                  <a:cubicBezTo>
                    <a:pt x="8" y="52"/>
                    <a:pt x="5" y="51"/>
                    <a:pt x="3" y="49"/>
                  </a:cubicBezTo>
                  <a:cubicBezTo>
                    <a:pt x="1" y="47"/>
                    <a:pt x="0" y="44"/>
                    <a:pt x="0" y="41"/>
                  </a:cubicBezTo>
                  <a:lnTo>
                    <a:pt x="0" y="10"/>
                  </a:lnTo>
                  <a:close/>
                  <a:moveTo>
                    <a:pt x="31" y="73"/>
                  </a:moveTo>
                  <a:cubicBezTo>
                    <a:pt x="31" y="67"/>
                    <a:pt x="33" y="62"/>
                    <a:pt x="38" y="58"/>
                  </a:cubicBezTo>
                  <a:cubicBezTo>
                    <a:pt x="42" y="54"/>
                    <a:pt x="47" y="52"/>
                    <a:pt x="52" y="52"/>
                  </a:cubicBezTo>
                  <a:cubicBezTo>
                    <a:pt x="156" y="52"/>
                    <a:pt x="156" y="52"/>
                    <a:pt x="156" y="52"/>
                  </a:cubicBezTo>
                  <a:cubicBezTo>
                    <a:pt x="162" y="52"/>
                    <a:pt x="167" y="54"/>
                    <a:pt x="171" y="58"/>
                  </a:cubicBezTo>
                  <a:cubicBezTo>
                    <a:pt x="175" y="62"/>
                    <a:pt x="177" y="67"/>
                    <a:pt x="177" y="73"/>
                  </a:cubicBezTo>
                  <a:cubicBezTo>
                    <a:pt x="177" y="114"/>
                    <a:pt x="177" y="114"/>
                    <a:pt x="177" y="114"/>
                  </a:cubicBezTo>
                  <a:cubicBezTo>
                    <a:pt x="177" y="120"/>
                    <a:pt x="175" y="125"/>
                    <a:pt x="171" y="129"/>
                  </a:cubicBezTo>
                  <a:cubicBezTo>
                    <a:pt x="167" y="133"/>
                    <a:pt x="162" y="135"/>
                    <a:pt x="156" y="135"/>
                  </a:cubicBezTo>
                  <a:cubicBezTo>
                    <a:pt x="52" y="135"/>
                    <a:pt x="52" y="135"/>
                    <a:pt x="52" y="135"/>
                  </a:cubicBezTo>
                  <a:cubicBezTo>
                    <a:pt x="46" y="135"/>
                    <a:pt x="42" y="133"/>
                    <a:pt x="38" y="129"/>
                  </a:cubicBezTo>
                  <a:cubicBezTo>
                    <a:pt x="33" y="125"/>
                    <a:pt x="31" y="120"/>
                    <a:pt x="31" y="114"/>
                  </a:cubicBezTo>
                  <a:lnTo>
                    <a:pt x="31" y="73"/>
                  </a:lnTo>
                  <a:close/>
                  <a:moveTo>
                    <a:pt x="55" y="76"/>
                  </a:moveTo>
                  <a:cubicBezTo>
                    <a:pt x="54" y="77"/>
                    <a:pt x="54" y="78"/>
                    <a:pt x="53" y="79"/>
                  </a:cubicBezTo>
                  <a:cubicBezTo>
                    <a:pt x="52" y="81"/>
                    <a:pt x="52" y="82"/>
                    <a:pt x="52" y="83"/>
                  </a:cubicBezTo>
                  <a:cubicBezTo>
                    <a:pt x="52" y="84"/>
                    <a:pt x="52" y="86"/>
                    <a:pt x="53" y="87"/>
                  </a:cubicBezTo>
                  <a:cubicBezTo>
                    <a:pt x="53" y="88"/>
                    <a:pt x="54" y="89"/>
                    <a:pt x="55" y="90"/>
                  </a:cubicBezTo>
                  <a:cubicBezTo>
                    <a:pt x="56" y="91"/>
                    <a:pt x="57" y="92"/>
                    <a:pt x="59" y="93"/>
                  </a:cubicBezTo>
                  <a:cubicBezTo>
                    <a:pt x="60" y="93"/>
                    <a:pt x="61" y="93"/>
                    <a:pt x="63" y="93"/>
                  </a:cubicBezTo>
                  <a:cubicBezTo>
                    <a:pt x="64" y="93"/>
                    <a:pt x="65" y="93"/>
                    <a:pt x="67" y="93"/>
                  </a:cubicBezTo>
                  <a:cubicBezTo>
                    <a:pt x="68" y="92"/>
                    <a:pt x="69" y="91"/>
                    <a:pt x="70" y="90"/>
                  </a:cubicBezTo>
                  <a:cubicBezTo>
                    <a:pt x="72" y="88"/>
                    <a:pt x="73" y="86"/>
                    <a:pt x="73" y="83"/>
                  </a:cubicBezTo>
                  <a:cubicBezTo>
                    <a:pt x="73" y="80"/>
                    <a:pt x="72" y="78"/>
                    <a:pt x="70" y="76"/>
                  </a:cubicBezTo>
                  <a:cubicBezTo>
                    <a:pt x="68" y="74"/>
                    <a:pt x="65" y="73"/>
                    <a:pt x="63" y="73"/>
                  </a:cubicBezTo>
                  <a:cubicBezTo>
                    <a:pt x="60" y="73"/>
                    <a:pt x="57" y="74"/>
                    <a:pt x="55" y="76"/>
                  </a:cubicBezTo>
                  <a:close/>
                  <a:moveTo>
                    <a:pt x="198" y="52"/>
                  </a:moveTo>
                  <a:cubicBezTo>
                    <a:pt x="219" y="31"/>
                    <a:pt x="219" y="31"/>
                    <a:pt x="219" y="31"/>
                  </a:cubicBezTo>
                  <a:cubicBezTo>
                    <a:pt x="222" y="31"/>
                    <a:pt x="224" y="32"/>
                    <a:pt x="226" y="34"/>
                  </a:cubicBezTo>
                  <a:cubicBezTo>
                    <a:pt x="228" y="36"/>
                    <a:pt x="229" y="39"/>
                    <a:pt x="229" y="41"/>
                  </a:cubicBezTo>
                  <a:cubicBezTo>
                    <a:pt x="229" y="104"/>
                    <a:pt x="229" y="104"/>
                    <a:pt x="229" y="104"/>
                  </a:cubicBezTo>
                  <a:cubicBezTo>
                    <a:pt x="229" y="107"/>
                    <a:pt x="228" y="109"/>
                    <a:pt x="226" y="111"/>
                  </a:cubicBezTo>
                  <a:cubicBezTo>
                    <a:pt x="224" y="113"/>
                    <a:pt x="222" y="114"/>
                    <a:pt x="219" y="114"/>
                  </a:cubicBezTo>
                  <a:cubicBezTo>
                    <a:pt x="198" y="93"/>
                    <a:pt x="198" y="93"/>
                    <a:pt x="198" y="93"/>
                  </a:cubicBezTo>
                  <a:cubicBezTo>
                    <a:pt x="198" y="73"/>
                    <a:pt x="198" y="73"/>
                    <a:pt x="198" y="73"/>
                  </a:cubicBezTo>
                  <a:cubicBezTo>
                    <a:pt x="198" y="65"/>
                    <a:pt x="196" y="58"/>
                    <a:pt x="192" y="52"/>
                  </a:cubicBezTo>
                  <a:lnTo>
                    <a:pt x="198" y="52"/>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2" name="Freeform 22"/>
            <p:cNvSpPr>
              <a:spLocks noEditPoints="1"/>
            </p:cNvSpPr>
            <p:nvPr/>
          </p:nvSpPr>
          <p:spPr bwMode="auto">
            <a:xfrm>
              <a:off x="6602413" y="1679575"/>
              <a:ext cx="217488" cy="196850"/>
            </a:xfrm>
            <a:custGeom>
              <a:avLst/>
              <a:gdLst>
                <a:gd name="T0" fmla="*/ 0 w 208"/>
                <a:gd name="T1" fmla="*/ 145 h 187"/>
                <a:gd name="T2" fmla="*/ 0 w 208"/>
                <a:gd name="T3" fmla="*/ 62 h 187"/>
                <a:gd name="T4" fmla="*/ 6 w 208"/>
                <a:gd name="T5" fmla="*/ 47 h 187"/>
                <a:gd name="T6" fmla="*/ 21 w 208"/>
                <a:gd name="T7" fmla="*/ 41 h 187"/>
                <a:gd name="T8" fmla="*/ 187 w 208"/>
                <a:gd name="T9" fmla="*/ 41 h 187"/>
                <a:gd name="T10" fmla="*/ 202 w 208"/>
                <a:gd name="T11" fmla="*/ 47 h 187"/>
                <a:gd name="T12" fmla="*/ 208 w 208"/>
                <a:gd name="T13" fmla="*/ 62 h 187"/>
                <a:gd name="T14" fmla="*/ 208 w 208"/>
                <a:gd name="T15" fmla="*/ 145 h 187"/>
                <a:gd name="T16" fmla="*/ 187 w 208"/>
                <a:gd name="T17" fmla="*/ 145 h 187"/>
                <a:gd name="T18" fmla="*/ 187 w 208"/>
                <a:gd name="T19" fmla="*/ 103 h 187"/>
                <a:gd name="T20" fmla="*/ 21 w 208"/>
                <a:gd name="T21" fmla="*/ 103 h 187"/>
                <a:gd name="T22" fmla="*/ 21 w 208"/>
                <a:gd name="T23" fmla="*/ 145 h 187"/>
                <a:gd name="T24" fmla="*/ 0 w 208"/>
                <a:gd name="T25" fmla="*/ 145 h 187"/>
                <a:gd name="T26" fmla="*/ 41 w 208"/>
                <a:gd name="T27" fmla="*/ 20 h 187"/>
                <a:gd name="T28" fmla="*/ 41 w 208"/>
                <a:gd name="T29" fmla="*/ 0 h 187"/>
                <a:gd name="T30" fmla="*/ 166 w 208"/>
                <a:gd name="T31" fmla="*/ 0 h 187"/>
                <a:gd name="T32" fmla="*/ 166 w 208"/>
                <a:gd name="T33" fmla="*/ 20 h 187"/>
                <a:gd name="T34" fmla="*/ 41 w 208"/>
                <a:gd name="T35" fmla="*/ 20 h 187"/>
                <a:gd name="T36" fmla="*/ 41 w 208"/>
                <a:gd name="T37" fmla="*/ 124 h 187"/>
                <a:gd name="T38" fmla="*/ 166 w 208"/>
                <a:gd name="T39" fmla="*/ 124 h 187"/>
                <a:gd name="T40" fmla="*/ 166 w 208"/>
                <a:gd name="T41" fmla="*/ 187 h 187"/>
                <a:gd name="T42" fmla="*/ 41 w 208"/>
                <a:gd name="T43" fmla="*/ 187 h 187"/>
                <a:gd name="T44" fmla="*/ 41 w 208"/>
                <a:gd name="T45" fmla="*/ 124 h 187"/>
                <a:gd name="T46" fmla="*/ 169 w 208"/>
                <a:gd name="T47" fmla="*/ 65 h 187"/>
                <a:gd name="T48" fmla="*/ 167 w 208"/>
                <a:gd name="T49" fmla="*/ 68 h 187"/>
                <a:gd name="T50" fmla="*/ 166 w 208"/>
                <a:gd name="T51" fmla="*/ 72 h 187"/>
                <a:gd name="T52" fmla="*/ 167 w 208"/>
                <a:gd name="T53" fmla="*/ 76 h 187"/>
                <a:gd name="T54" fmla="*/ 169 w 208"/>
                <a:gd name="T55" fmla="*/ 80 h 187"/>
                <a:gd name="T56" fmla="*/ 173 w 208"/>
                <a:gd name="T57" fmla="*/ 82 h 187"/>
                <a:gd name="T58" fmla="*/ 177 w 208"/>
                <a:gd name="T59" fmla="*/ 83 h 187"/>
                <a:gd name="T60" fmla="*/ 181 w 208"/>
                <a:gd name="T61" fmla="*/ 82 h 187"/>
                <a:gd name="T62" fmla="*/ 184 w 208"/>
                <a:gd name="T63" fmla="*/ 80 h 187"/>
                <a:gd name="T64" fmla="*/ 187 w 208"/>
                <a:gd name="T65" fmla="*/ 72 h 187"/>
                <a:gd name="T66" fmla="*/ 184 w 208"/>
                <a:gd name="T67" fmla="*/ 65 h 187"/>
                <a:gd name="T68" fmla="*/ 177 w 208"/>
                <a:gd name="T69" fmla="*/ 62 h 187"/>
                <a:gd name="T70" fmla="*/ 169 w 208"/>
                <a:gd name="T71" fmla="*/ 6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187">
                  <a:moveTo>
                    <a:pt x="0" y="145"/>
                  </a:moveTo>
                  <a:cubicBezTo>
                    <a:pt x="0" y="62"/>
                    <a:pt x="0" y="62"/>
                    <a:pt x="0" y="62"/>
                  </a:cubicBezTo>
                  <a:cubicBezTo>
                    <a:pt x="0" y="56"/>
                    <a:pt x="2" y="51"/>
                    <a:pt x="6" y="47"/>
                  </a:cubicBezTo>
                  <a:cubicBezTo>
                    <a:pt x="10" y="43"/>
                    <a:pt x="15" y="41"/>
                    <a:pt x="21" y="41"/>
                  </a:cubicBezTo>
                  <a:cubicBezTo>
                    <a:pt x="187" y="41"/>
                    <a:pt x="187" y="41"/>
                    <a:pt x="187" y="41"/>
                  </a:cubicBezTo>
                  <a:cubicBezTo>
                    <a:pt x="193" y="41"/>
                    <a:pt x="198" y="43"/>
                    <a:pt x="202" y="47"/>
                  </a:cubicBezTo>
                  <a:cubicBezTo>
                    <a:pt x="206" y="51"/>
                    <a:pt x="208" y="56"/>
                    <a:pt x="208" y="62"/>
                  </a:cubicBezTo>
                  <a:cubicBezTo>
                    <a:pt x="208" y="145"/>
                    <a:pt x="208" y="145"/>
                    <a:pt x="208" y="145"/>
                  </a:cubicBezTo>
                  <a:cubicBezTo>
                    <a:pt x="187" y="145"/>
                    <a:pt x="187" y="145"/>
                    <a:pt x="187" y="145"/>
                  </a:cubicBezTo>
                  <a:cubicBezTo>
                    <a:pt x="187" y="103"/>
                    <a:pt x="187" y="103"/>
                    <a:pt x="187" y="103"/>
                  </a:cubicBezTo>
                  <a:cubicBezTo>
                    <a:pt x="21" y="103"/>
                    <a:pt x="21" y="103"/>
                    <a:pt x="21" y="103"/>
                  </a:cubicBezTo>
                  <a:cubicBezTo>
                    <a:pt x="21" y="145"/>
                    <a:pt x="21" y="145"/>
                    <a:pt x="21" y="145"/>
                  </a:cubicBezTo>
                  <a:lnTo>
                    <a:pt x="0" y="145"/>
                  </a:lnTo>
                  <a:close/>
                  <a:moveTo>
                    <a:pt x="41" y="20"/>
                  </a:moveTo>
                  <a:cubicBezTo>
                    <a:pt x="41" y="0"/>
                    <a:pt x="41" y="0"/>
                    <a:pt x="41" y="0"/>
                  </a:cubicBezTo>
                  <a:cubicBezTo>
                    <a:pt x="166" y="0"/>
                    <a:pt x="166" y="0"/>
                    <a:pt x="166" y="0"/>
                  </a:cubicBezTo>
                  <a:cubicBezTo>
                    <a:pt x="166" y="20"/>
                    <a:pt x="166" y="20"/>
                    <a:pt x="166" y="20"/>
                  </a:cubicBezTo>
                  <a:lnTo>
                    <a:pt x="41" y="20"/>
                  </a:lnTo>
                  <a:close/>
                  <a:moveTo>
                    <a:pt x="41" y="124"/>
                  </a:moveTo>
                  <a:cubicBezTo>
                    <a:pt x="166" y="124"/>
                    <a:pt x="166" y="124"/>
                    <a:pt x="166" y="124"/>
                  </a:cubicBezTo>
                  <a:cubicBezTo>
                    <a:pt x="166" y="187"/>
                    <a:pt x="166" y="187"/>
                    <a:pt x="166" y="187"/>
                  </a:cubicBezTo>
                  <a:cubicBezTo>
                    <a:pt x="41" y="187"/>
                    <a:pt x="41" y="187"/>
                    <a:pt x="41" y="187"/>
                  </a:cubicBezTo>
                  <a:lnTo>
                    <a:pt x="41" y="124"/>
                  </a:lnTo>
                  <a:close/>
                  <a:moveTo>
                    <a:pt x="169" y="65"/>
                  </a:moveTo>
                  <a:cubicBezTo>
                    <a:pt x="168" y="66"/>
                    <a:pt x="168" y="67"/>
                    <a:pt x="167" y="68"/>
                  </a:cubicBezTo>
                  <a:cubicBezTo>
                    <a:pt x="166" y="70"/>
                    <a:pt x="166" y="71"/>
                    <a:pt x="166" y="72"/>
                  </a:cubicBezTo>
                  <a:cubicBezTo>
                    <a:pt x="166" y="74"/>
                    <a:pt x="166" y="75"/>
                    <a:pt x="167" y="76"/>
                  </a:cubicBezTo>
                  <a:cubicBezTo>
                    <a:pt x="167" y="77"/>
                    <a:pt x="168" y="79"/>
                    <a:pt x="169" y="80"/>
                  </a:cubicBezTo>
                  <a:cubicBezTo>
                    <a:pt x="170" y="81"/>
                    <a:pt x="171" y="81"/>
                    <a:pt x="173" y="82"/>
                  </a:cubicBezTo>
                  <a:cubicBezTo>
                    <a:pt x="174" y="82"/>
                    <a:pt x="175" y="83"/>
                    <a:pt x="177" y="83"/>
                  </a:cubicBezTo>
                  <a:cubicBezTo>
                    <a:pt x="178" y="83"/>
                    <a:pt x="179" y="82"/>
                    <a:pt x="181" y="82"/>
                  </a:cubicBezTo>
                  <a:cubicBezTo>
                    <a:pt x="182" y="81"/>
                    <a:pt x="183" y="81"/>
                    <a:pt x="184" y="80"/>
                  </a:cubicBezTo>
                  <a:cubicBezTo>
                    <a:pt x="186" y="77"/>
                    <a:pt x="187" y="75"/>
                    <a:pt x="187" y="72"/>
                  </a:cubicBezTo>
                  <a:cubicBezTo>
                    <a:pt x="187" y="69"/>
                    <a:pt x="186" y="67"/>
                    <a:pt x="184" y="65"/>
                  </a:cubicBezTo>
                  <a:cubicBezTo>
                    <a:pt x="182" y="63"/>
                    <a:pt x="179" y="62"/>
                    <a:pt x="177" y="62"/>
                  </a:cubicBezTo>
                  <a:cubicBezTo>
                    <a:pt x="174" y="62"/>
                    <a:pt x="171" y="63"/>
                    <a:pt x="169" y="6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3" name="Freeform 23"/>
            <p:cNvSpPr>
              <a:spLocks noEditPoints="1"/>
            </p:cNvSpPr>
            <p:nvPr/>
          </p:nvSpPr>
          <p:spPr bwMode="auto">
            <a:xfrm>
              <a:off x="6924675" y="1658938"/>
              <a:ext cx="217488" cy="217488"/>
            </a:xfrm>
            <a:custGeom>
              <a:avLst/>
              <a:gdLst>
                <a:gd name="T0" fmla="*/ 0 w 207"/>
                <a:gd name="T1" fmla="*/ 80 h 208"/>
                <a:gd name="T2" fmla="*/ 3 w 207"/>
                <a:gd name="T3" fmla="*/ 49 h 208"/>
                <a:gd name="T4" fmla="*/ 10 w 207"/>
                <a:gd name="T5" fmla="*/ 15 h 208"/>
                <a:gd name="T6" fmla="*/ 30 w 207"/>
                <a:gd name="T7" fmla="*/ 0 h 208"/>
                <a:gd name="T8" fmla="*/ 30 w 207"/>
                <a:gd name="T9" fmla="*/ 62 h 208"/>
                <a:gd name="T10" fmla="*/ 51 w 207"/>
                <a:gd name="T11" fmla="*/ 208 h 208"/>
                <a:gd name="T12" fmla="*/ 13 w 207"/>
                <a:gd name="T13" fmla="*/ 198 h 208"/>
                <a:gd name="T14" fmla="*/ 0 w 207"/>
                <a:gd name="T15" fmla="*/ 101 h 208"/>
                <a:gd name="T16" fmla="*/ 72 w 207"/>
                <a:gd name="T17" fmla="*/ 0 h 208"/>
                <a:gd name="T18" fmla="*/ 207 w 207"/>
                <a:gd name="T19" fmla="*/ 21 h 208"/>
                <a:gd name="T20" fmla="*/ 186 w 207"/>
                <a:gd name="T21" fmla="*/ 208 h 208"/>
                <a:gd name="T22" fmla="*/ 102 w 207"/>
                <a:gd name="T23" fmla="*/ 117 h 208"/>
                <a:gd name="T24" fmla="*/ 118 w 207"/>
                <a:gd name="T25" fmla="*/ 119 h 208"/>
                <a:gd name="T26" fmla="*/ 117 w 207"/>
                <a:gd name="T27" fmla="*/ 103 h 208"/>
                <a:gd name="T28" fmla="*/ 101 w 207"/>
                <a:gd name="T29" fmla="*/ 111 h 208"/>
                <a:gd name="T30" fmla="*/ 107 w 207"/>
                <a:gd name="T31" fmla="*/ 152 h 208"/>
                <a:gd name="T32" fmla="*/ 121 w 207"/>
                <a:gd name="T33" fmla="*/ 145 h 208"/>
                <a:gd name="T34" fmla="*/ 111 w 207"/>
                <a:gd name="T35" fmla="*/ 132 h 208"/>
                <a:gd name="T36" fmla="*/ 101 w 207"/>
                <a:gd name="T37" fmla="*/ 174 h 208"/>
                <a:gd name="T38" fmla="*/ 113 w 207"/>
                <a:gd name="T39" fmla="*/ 184 h 208"/>
                <a:gd name="T40" fmla="*/ 120 w 207"/>
                <a:gd name="T41" fmla="*/ 170 h 208"/>
                <a:gd name="T42" fmla="*/ 104 w 207"/>
                <a:gd name="T43" fmla="*/ 167 h 208"/>
                <a:gd name="T44" fmla="*/ 134 w 207"/>
                <a:gd name="T45" fmla="*/ 117 h 208"/>
                <a:gd name="T46" fmla="*/ 149 w 207"/>
                <a:gd name="T47" fmla="*/ 119 h 208"/>
                <a:gd name="T48" fmla="*/ 148 w 207"/>
                <a:gd name="T49" fmla="*/ 103 h 208"/>
                <a:gd name="T50" fmla="*/ 132 w 207"/>
                <a:gd name="T51" fmla="*/ 111 h 208"/>
                <a:gd name="T52" fmla="*/ 138 w 207"/>
                <a:gd name="T53" fmla="*/ 152 h 208"/>
                <a:gd name="T54" fmla="*/ 152 w 207"/>
                <a:gd name="T55" fmla="*/ 145 h 208"/>
                <a:gd name="T56" fmla="*/ 142 w 207"/>
                <a:gd name="T57" fmla="*/ 132 h 208"/>
                <a:gd name="T58" fmla="*/ 132 w 207"/>
                <a:gd name="T59" fmla="*/ 174 h 208"/>
                <a:gd name="T60" fmla="*/ 144 w 207"/>
                <a:gd name="T61" fmla="*/ 184 h 208"/>
                <a:gd name="T62" fmla="*/ 152 w 207"/>
                <a:gd name="T63" fmla="*/ 170 h 208"/>
                <a:gd name="T64" fmla="*/ 135 w 207"/>
                <a:gd name="T65" fmla="*/ 167 h 208"/>
                <a:gd name="T66" fmla="*/ 165 w 207"/>
                <a:gd name="T67" fmla="*/ 117 h 208"/>
                <a:gd name="T68" fmla="*/ 181 w 207"/>
                <a:gd name="T69" fmla="*/ 119 h 208"/>
                <a:gd name="T70" fmla="*/ 179 w 207"/>
                <a:gd name="T71" fmla="*/ 103 h 208"/>
                <a:gd name="T72" fmla="*/ 163 w 207"/>
                <a:gd name="T73" fmla="*/ 111 h 208"/>
                <a:gd name="T74" fmla="*/ 169 w 207"/>
                <a:gd name="T75" fmla="*/ 152 h 208"/>
                <a:gd name="T76" fmla="*/ 184 w 207"/>
                <a:gd name="T77" fmla="*/ 145 h 208"/>
                <a:gd name="T78" fmla="*/ 173 w 207"/>
                <a:gd name="T79" fmla="*/ 132 h 208"/>
                <a:gd name="T80" fmla="*/ 163 w 207"/>
                <a:gd name="T81" fmla="*/ 174 h 208"/>
                <a:gd name="T82" fmla="*/ 175 w 207"/>
                <a:gd name="T83" fmla="*/ 184 h 208"/>
                <a:gd name="T84" fmla="*/ 183 w 207"/>
                <a:gd name="T85" fmla="*/ 170 h 208"/>
                <a:gd name="T86" fmla="*/ 166 w 207"/>
                <a:gd name="T87" fmla="*/ 16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7" h="208">
                  <a:moveTo>
                    <a:pt x="0" y="95"/>
                  </a:moveTo>
                  <a:cubicBezTo>
                    <a:pt x="0" y="94"/>
                    <a:pt x="0" y="92"/>
                    <a:pt x="0" y="90"/>
                  </a:cubicBezTo>
                  <a:cubicBezTo>
                    <a:pt x="0" y="87"/>
                    <a:pt x="0" y="84"/>
                    <a:pt x="0" y="80"/>
                  </a:cubicBezTo>
                  <a:cubicBezTo>
                    <a:pt x="1" y="77"/>
                    <a:pt x="1" y="73"/>
                    <a:pt x="1" y="70"/>
                  </a:cubicBezTo>
                  <a:cubicBezTo>
                    <a:pt x="1" y="66"/>
                    <a:pt x="2" y="63"/>
                    <a:pt x="2" y="59"/>
                  </a:cubicBezTo>
                  <a:cubicBezTo>
                    <a:pt x="2" y="56"/>
                    <a:pt x="3" y="52"/>
                    <a:pt x="3" y="49"/>
                  </a:cubicBezTo>
                  <a:cubicBezTo>
                    <a:pt x="4" y="45"/>
                    <a:pt x="4" y="41"/>
                    <a:pt x="5" y="37"/>
                  </a:cubicBezTo>
                  <a:cubicBezTo>
                    <a:pt x="6" y="33"/>
                    <a:pt x="7" y="29"/>
                    <a:pt x="8" y="25"/>
                  </a:cubicBezTo>
                  <a:cubicBezTo>
                    <a:pt x="8" y="22"/>
                    <a:pt x="9" y="18"/>
                    <a:pt x="10" y="15"/>
                  </a:cubicBezTo>
                  <a:cubicBezTo>
                    <a:pt x="11" y="13"/>
                    <a:pt x="12" y="11"/>
                    <a:pt x="13" y="9"/>
                  </a:cubicBezTo>
                  <a:cubicBezTo>
                    <a:pt x="14" y="7"/>
                    <a:pt x="16" y="6"/>
                    <a:pt x="18" y="4"/>
                  </a:cubicBezTo>
                  <a:cubicBezTo>
                    <a:pt x="21" y="1"/>
                    <a:pt x="25" y="0"/>
                    <a:pt x="30" y="0"/>
                  </a:cubicBezTo>
                  <a:cubicBezTo>
                    <a:pt x="51" y="0"/>
                    <a:pt x="51" y="0"/>
                    <a:pt x="51" y="0"/>
                  </a:cubicBezTo>
                  <a:cubicBezTo>
                    <a:pt x="51" y="52"/>
                    <a:pt x="51" y="52"/>
                    <a:pt x="51" y="52"/>
                  </a:cubicBezTo>
                  <a:cubicBezTo>
                    <a:pt x="30" y="62"/>
                    <a:pt x="30" y="62"/>
                    <a:pt x="30" y="62"/>
                  </a:cubicBezTo>
                  <a:cubicBezTo>
                    <a:pt x="30" y="145"/>
                    <a:pt x="30" y="145"/>
                    <a:pt x="30" y="145"/>
                  </a:cubicBezTo>
                  <a:cubicBezTo>
                    <a:pt x="51" y="156"/>
                    <a:pt x="51" y="156"/>
                    <a:pt x="51" y="156"/>
                  </a:cubicBezTo>
                  <a:cubicBezTo>
                    <a:pt x="51" y="208"/>
                    <a:pt x="51" y="208"/>
                    <a:pt x="51" y="208"/>
                  </a:cubicBezTo>
                  <a:cubicBezTo>
                    <a:pt x="30" y="208"/>
                    <a:pt x="30" y="208"/>
                    <a:pt x="30" y="208"/>
                  </a:cubicBezTo>
                  <a:cubicBezTo>
                    <a:pt x="25" y="208"/>
                    <a:pt x="21" y="206"/>
                    <a:pt x="17" y="203"/>
                  </a:cubicBezTo>
                  <a:cubicBezTo>
                    <a:pt x="15" y="201"/>
                    <a:pt x="14" y="200"/>
                    <a:pt x="13" y="198"/>
                  </a:cubicBezTo>
                  <a:cubicBezTo>
                    <a:pt x="11" y="196"/>
                    <a:pt x="11" y="193"/>
                    <a:pt x="10" y="191"/>
                  </a:cubicBezTo>
                  <a:cubicBezTo>
                    <a:pt x="7" y="178"/>
                    <a:pt x="4" y="163"/>
                    <a:pt x="2" y="149"/>
                  </a:cubicBezTo>
                  <a:cubicBezTo>
                    <a:pt x="1" y="134"/>
                    <a:pt x="0" y="118"/>
                    <a:pt x="0" y="101"/>
                  </a:cubicBezTo>
                  <a:lnTo>
                    <a:pt x="0" y="95"/>
                  </a:lnTo>
                  <a:close/>
                  <a:moveTo>
                    <a:pt x="72" y="208"/>
                  </a:moveTo>
                  <a:cubicBezTo>
                    <a:pt x="72" y="0"/>
                    <a:pt x="72" y="0"/>
                    <a:pt x="72" y="0"/>
                  </a:cubicBezTo>
                  <a:cubicBezTo>
                    <a:pt x="186" y="0"/>
                    <a:pt x="186" y="0"/>
                    <a:pt x="186" y="0"/>
                  </a:cubicBezTo>
                  <a:cubicBezTo>
                    <a:pt x="192" y="0"/>
                    <a:pt x="197" y="2"/>
                    <a:pt x="201" y="6"/>
                  </a:cubicBezTo>
                  <a:cubicBezTo>
                    <a:pt x="205" y="10"/>
                    <a:pt x="207" y="15"/>
                    <a:pt x="207" y="21"/>
                  </a:cubicBezTo>
                  <a:cubicBezTo>
                    <a:pt x="207" y="187"/>
                    <a:pt x="207" y="187"/>
                    <a:pt x="207" y="187"/>
                  </a:cubicBezTo>
                  <a:cubicBezTo>
                    <a:pt x="207" y="193"/>
                    <a:pt x="205" y="197"/>
                    <a:pt x="201" y="201"/>
                  </a:cubicBezTo>
                  <a:cubicBezTo>
                    <a:pt x="197" y="206"/>
                    <a:pt x="192" y="208"/>
                    <a:pt x="186" y="208"/>
                  </a:cubicBezTo>
                  <a:lnTo>
                    <a:pt x="72" y="208"/>
                  </a:lnTo>
                  <a:close/>
                  <a:moveTo>
                    <a:pt x="101" y="111"/>
                  </a:moveTo>
                  <a:cubicBezTo>
                    <a:pt x="101" y="114"/>
                    <a:pt x="101" y="116"/>
                    <a:pt x="102" y="117"/>
                  </a:cubicBezTo>
                  <a:cubicBezTo>
                    <a:pt x="104" y="119"/>
                    <a:pt x="105" y="120"/>
                    <a:pt x="107" y="121"/>
                  </a:cubicBezTo>
                  <a:cubicBezTo>
                    <a:pt x="109" y="122"/>
                    <a:pt x="111" y="122"/>
                    <a:pt x="113" y="122"/>
                  </a:cubicBezTo>
                  <a:cubicBezTo>
                    <a:pt x="115" y="122"/>
                    <a:pt x="117" y="121"/>
                    <a:pt x="118" y="119"/>
                  </a:cubicBezTo>
                  <a:cubicBezTo>
                    <a:pt x="120" y="117"/>
                    <a:pt x="121" y="115"/>
                    <a:pt x="121" y="113"/>
                  </a:cubicBezTo>
                  <a:cubicBezTo>
                    <a:pt x="121" y="111"/>
                    <a:pt x="121" y="109"/>
                    <a:pt x="120" y="108"/>
                  </a:cubicBezTo>
                  <a:cubicBezTo>
                    <a:pt x="120" y="106"/>
                    <a:pt x="118" y="104"/>
                    <a:pt x="117" y="103"/>
                  </a:cubicBezTo>
                  <a:cubicBezTo>
                    <a:pt x="115" y="102"/>
                    <a:pt x="113" y="101"/>
                    <a:pt x="111" y="101"/>
                  </a:cubicBezTo>
                  <a:cubicBezTo>
                    <a:pt x="108" y="101"/>
                    <a:pt x="106" y="102"/>
                    <a:pt x="104" y="104"/>
                  </a:cubicBezTo>
                  <a:cubicBezTo>
                    <a:pt x="102" y="106"/>
                    <a:pt x="101" y="109"/>
                    <a:pt x="101" y="111"/>
                  </a:cubicBezTo>
                  <a:close/>
                  <a:moveTo>
                    <a:pt x="101" y="143"/>
                  </a:moveTo>
                  <a:cubicBezTo>
                    <a:pt x="101" y="145"/>
                    <a:pt x="101" y="147"/>
                    <a:pt x="102" y="149"/>
                  </a:cubicBezTo>
                  <a:cubicBezTo>
                    <a:pt x="104" y="150"/>
                    <a:pt x="105" y="151"/>
                    <a:pt x="107" y="152"/>
                  </a:cubicBezTo>
                  <a:cubicBezTo>
                    <a:pt x="109" y="153"/>
                    <a:pt x="111" y="153"/>
                    <a:pt x="113" y="153"/>
                  </a:cubicBezTo>
                  <a:cubicBezTo>
                    <a:pt x="115" y="153"/>
                    <a:pt x="117" y="152"/>
                    <a:pt x="118" y="150"/>
                  </a:cubicBezTo>
                  <a:cubicBezTo>
                    <a:pt x="120" y="149"/>
                    <a:pt x="121" y="147"/>
                    <a:pt x="121" y="145"/>
                  </a:cubicBezTo>
                  <a:cubicBezTo>
                    <a:pt x="121" y="143"/>
                    <a:pt x="121" y="141"/>
                    <a:pt x="120" y="139"/>
                  </a:cubicBezTo>
                  <a:cubicBezTo>
                    <a:pt x="120" y="137"/>
                    <a:pt x="118" y="135"/>
                    <a:pt x="117" y="134"/>
                  </a:cubicBezTo>
                  <a:cubicBezTo>
                    <a:pt x="115" y="133"/>
                    <a:pt x="113" y="132"/>
                    <a:pt x="111" y="132"/>
                  </a:cubicBezTo>
                  <a:cubicBezTo>
                    <a:pt x="108" y="133"/>
                    <a:pt x="106" y="134"/>
                    <a:pt x="104" y="135"/>
                  </a:cubicBezTo>
                  <a:cubicBezTo>
                    <a:pt x="102" y="137"/>
                    <a:pt x="101" y="140"/>
                    <a:pt x="101" y="143"/>
                  </a:cubicBezTo>
                  <a:close/>
                  <a:moveTo>
                    <a:pt x="101" y="174"/>
                  </a:moveTo>
                  <a:cubicBezTo>
                    <a:pt x="101" y="176"/>
                    <a:pt x="101" y="178"/>
                    <a:pt x="102" y="180"/>
                  </a:cubicBezTo>
                  <a:cubicBezTo>
                    <a:pt x="104" y="181"/>
                    <a:pt x="105" y="183"/>
                    <a:pt x="107" y="183"/>
                  </a:cubicBezTo>
                  <a:cubicBezTo>
                    <a:pt x="109" y="184"/>
                    <a:pt x="111" y="184"/>
                    <a:pt x="113" y="184"/>
                  </a:cubicBezTo>
                  <a:cubicBezTo>
                    <a:pt x="115" y="184"/>
                    <a:pt x="117" y="183"/>
                    <a:pt x="118" y="181"/>
                  </a:cubicBezTo>
                  <a:cubicBezTo>
                    <a:pt x="120" y="180"/>
                    <a:pt x="121" y="178"/>
                    <a:pt x="121" y="176"/>
                  </a:cubicBezTo>
                  <a:cubicBezTo>
                    <a:pt x="121" y="174"/>
                    <a:pt x="121" y="172"/>
                    <a:pt x="120" y="170"/>
                  </a:cubicBezTo>
                  <a:cubicBezTo>
                    <a:pt x="120" y="168"/>
                    <a:pt x="118" y="167"/>
                    <a:pt x="117" y="165"/>
                  </a:cubicBezTo>
                  <a:cubicBezTo>
                    <a:pt x="115" y="164"/>
                    <a:pt x="113" y="163"/>
                    <a:pt x="111" y="164"/>
                  </a:cubicBezTo>
                  <a:cubicBezTo>
                    <a:pt x="108" y="164"/>
                    <a:pt x="106" y="165"/>
                    <a:pt x="104" y="167"/>
                  </a:cubicBezTo>
                  <a:cubicBezTo>
                    <a:pt x="102" y="169"/>
                    <a:pt x="101" y="171"/>
                    <a:pt x="101" y="174"/>
                  </a:cubicBezTo>
                  <a:close/>
                  <a:moveTo>
                    <a:pt x="132" y="111"/>
                  </a:moveTo>
                  <a:cubicBezTo>
                    <a:pt x="132" y="114"/>
                    <a:pt x="132" y="116"/>
                    <a:pt x="134" y="117"/>
                  </a:cubicBezTo>
                  <a:cubicBezTo>
                    <a:pt x="135" y="119"/>
                    <a:pt x="136" y="120"/>
                    <a:pt x="138" y="121"/>
                  </a:cubicBezTo>
                  <a:cubicBezTo>
                    <a:pt x="140" y="122"/>
                    <a:pt x="142" y="122"/>
                    <a:pt x="144" y="122"/>
                  </a:cubicBezTo>
                  <a:cubicBezTo>
                    <a:pt x="146" y="122"/>
                    <a:pt x="148" y="121"/>
                    <a:pt x="149" y="119"/>
                  </a:cubicBezTo>
                  <a:cubicBezTo>
                    <a:pt x="151" y="117"/>
                    <a:pt x="152" y="115"/>
                    <a:pt x="152" y="113"/>
                  </a:cubicBezTo>
                  <a:cubicBezTo>
                    <a:pt x="153" y="111"/>
                    <a:pt x="152" y="109"/>
                    <a:pt x="152" y="108"/>
                  </a:cubicBezTo>
                  <a:cubicBezTo>
                    <a:pt x="151" y="106"/>
                    <a:pt x="150" y="104"/>
                    <a:pt x="148" y="103"/>
                  </a:cubicBezTo>
                  <a:cubicBezTo>
                    <a:pt x="146" y="102"/>
                    <a:pt x="144" y="101"/>
                    <a:pt x="142" y="101"/>
                  </a:cubicBezTo>
                  <a:cubicBezTo>
                    <a:pt x="139" y="101"/>
                    <a:pt x="137" y="102"/>
                    <a:pt x="135" y="104"/>
                  </a:cubicBezTo>
                  <a:cubicBezTo>
                    <a:pt x="133" y="106"/>
                    <a:pt x="132" y="109"/>
                    <a:pt x="132" y="111"/>
                  </a:cubicBezTo>
                  <a:close/>
                  <a:moveTo>
                    <a:pt x="132" y="143"/>
                  </a:moveTo>
                  <a:cubicBezTo>
                    <a:pt x="132" y="145"/>
                    <a:pt x="132" y="147"/>
                    <a:pt x="134" y="149"/>
                  </a:cubicBezTo>
                  <a:cubicBezTo>
                    <a:pt x="135" y="150"/>
                    <a:pt x="136" y="151"/>
                    <a:pt x="138" y="152"/>
                  </a:cubicBezTo>
                  <a:cubicBezTo>
                    <a:pt x="140" y="153"/>
                    <a:pt x="142" y="153"/>
                    <a:pt x="144" y="153"/>
                  </a:cubicBezTo>
                  <a:cubicBezTo>
                    <a:pt x="146" y="153"/>
                    <a:pt x="148" y="152"/>
                    <a:pt x="149" y="150"/>
                  </a:cubicBezTo>
                  <a:cubicBezTo>
                    <a:pt x="151" y="149"/>
                    <a:pt x="152" y="147"/>
                    <a:pt x="152" y="145"/>
                  </a:cubicBezTo>
                  <a:cubicBezTo>
                    <a:pt x="153" y="143"/>
                    <a:pt x="152" y="141"/>
                    <a:pt x="152" y="139"/>
                  </a:cubicBezTo>
                  <a:cubicBezTo>
                    <a:pt x="151" y="137"/>
                    <a:pt x="150" y="135"/>
                    <a:pt x="148" y="134"/>
                  </a:cubicBezTo>
                  <a:cubicBezTo>
                    <a:pt x="146" y="133"/>
                    <a:pt x="144" y="132"/>
                    <a:pt x="142" y="132"/>
                  </a:cubicBezTo>
                  <a:cubicBezTo>
                    <a:pt x="139" y="133"/>
                    <a:pt x="137" y="134"/>
                    <a:pt x="135" y="135"/>
                  </a:cubicBezTo>
                  <a:cubicBezTo>
                    <a:pt x="133" y="137"/>
                    <a:pt x="132" y="140"/>
                    <a:pt x="132" y="143"/>
                  </a:cubicBezTo>
                  <a:close/>
                  <a:moveTo>
                    <a:pt x="132" y="174"/>
                  </a:moveTo>
                  <a:cubicBezTo>
                    <a:pt x="132" y="176"/>
                    <a:pt x="132" y="178"/>
                    <a:pt x="134" y="180"/>
                  </a:cubicBezTo>
                  <a:cubicBezTo>
                    <a:pt x="135" y="181"/>
                    <a:pt x="136" y="183"/>
                    <a:pt x="138" y="183"/>
                  </a:cubicBezTo>
                  <a:cubicBezTo>
                    <a:pt x="140" y="184"/>
                    <a:pt x="142" y="184"/>
                    <a:pt x="144" y="184"/>
                  </a:cubicBezTo>
                  <a:cubicBezTo>
                    <a:pt x="146" y="184"/>
                    <a:pt x="148" y="183"/>
                    <a:pt x="149" y="181"/>
                  </a:cubicBezTo>
                  <a:cubicBezTo>
                    <a:pt x="151" y="180"/>
                    <a:pt x="152" y="178"/>
                    <a:pt x="152" y="176"/>
                  </a:cubicBezTo>
                  <a:cubicBezTo>
                    <a:pt x="153" y="174"/>
                    <a:pt x="152" y="172"/>
                    <a:pt x="152" y="170"/>
                  </a:cubicBezTo>
                  <a:cubicBezTo>
                    <a:pt x="151" y="168"/>
                    <a:pt x="150" y="167"/>
                    <a:pt x="148" y="165"/>
                  </a:cubicBezTo>
                  <a:cubicBezTo>
                    <a:pt x="146" y="164"/>
                    <a:pt x="144" y="163"/>
                    <a:pt x="142" y="164"/>
                  </a:cubicBezTo>
                  <a:cubicBezTo>
                    <a:pt x="139" y="164"/>
                    <a:pt x="137" y="165"/>
                    <a:pt x="135" y="167"/>
                  </a:cubicBezTo>
                  <a:cubicBezTo>
                    <a:pt x="133" y="169"/>
                    <a:pt x="132" y="171"/>
                    <a:pt x="132" y="174"/>
                  </a:cubicBezTo>
                  <a:close/>
                  <a:moveTo>
                    <a:pt x="163" y="111"/>
                  </a:moveTo>
                  <a:cubicBezTo>
                    <a:pt x="163" y="114"/>
                    <a:pt x="164" y="116"/>
                    <a:pt x="165" y="117"/>
                  </a:cubicBezTo>
                  <a:cubicBezTo>
                    <a:pt x="166" y="119"/>
                    <a:pt x="167" y="120"/>
                    <a:pt x="169" y="121"/>
                  </a:cubicBezTo>
                  <a:cubicBezTo>
                    <a:pt x="171" y="122"/>
                    <a:pt x="173" y="122"/>
                    <a:pt x="175" y="122"/>
                  </a:cubicBezTo>
                  <a:cubicBezTo>
                    <a:pt x="177" y="122"/>
                    <a:pt x="179" y="121"/>
                    <a:pt x="181" y="119"/>
                  </a:cubicBezTo>
                  <a:cubicBezTo>
                    <a:pt x="182" y="117"/>
                    <a:pt x="183" y="115"/>
                    <a:pt x="184" y="113"/>
                  </a:cubicBezTo>
                  <a:cubicBezTo>
                    <a:pt x="184" y="111"/>
                    <a:pt x="184" y="109"/>
                    <a:pt x="183" y="108"/>
                  </a:cubicBezTo>
                  <a:cubicBezTo>
                    <a:pt x="182" y="106"/>
                    <a:pt x="181" y="104"/>
                    <a:pt x="179" y="103"/>
                  </a:cubicBezTo>
                  <a:cubicBezTo>
                    <a:pt x="177" y="102"/>
                    <a:pt x="175" y="101"/>
                    <a:pt x="173" y="101"/>
                  </a:cubicBezTo>
                  <a:cubicBezTo>
                    <a:pt x="170" y="101"/>
                    <a:pt x="168" y="102"/>
                    <a:pt x="166" y="104"/>
                  </a:cubicBezTo>
                  <a:cubicBezTo>
                    <a:pt x="164" y="106"/>
                    <a:pt x="163" y="109"/>
                    <a:pt x="163" y="111"/>
                  </a:cubicBezTo>
                  <a:close/>
                  <a:moveTo>
                    <a:pt x="163" y="143"/>
                  </a:moveTo>
                  <a:cubicBezTo>
                    <a:pt x="163" y="145"/>
                    <a:pt x="164" y="147"/>
                    <a:pt x="165" y="149"/>
                  </a:cubicBezTo>
                  <a:cubicBezTo>
                    <a:pt x="166" y="150"/>
                    <a:pt x="167" y="151"/>
                    <a:pt x="169" y="152"/>
                  </a:cubicBezTo>
                  <a:cubicBezTo>
                    <a:pt x="171" y="153"/>
                    <a:pt x="173" y="153"/>
                    <a:pt x="175" y="153"/>
                  </a:cubicBezTo>
                  <a:cubicBezTo>
                    <a:pt x="177" y="153"/>
                    <a:pt x="179" y="152"/>
                    <a:pt x="181" y="150"/>
                  </a:cubicBezTo>
                  <a:cubicBezTo>
                    <a:pt x="182" y="149"/>
                    <a:pt x="183" y="147"/>
                    <a:pt x="184" y="145"/>
                  </a:cubicBezTo>
                  <a:cubicBezTo>
                    <a:pt x="184" y="143"/>
                    <a:pt x="184" y="141"/>
                    <a:pt x="183" y="139"/>
                  </a:cubicBezTo>
                  <a:cubicBezTo>
                    <a:pt x="182" y="137"/>
                    <a:pt x="181" y="135"/>
                    <a:pt x="179" y="134"/>
                  </a:cubicBezTo>
                  <a:cubicBezTo>
                    <a:pt x="177" y="133"/>
                    <a:pt x="175" y="132"/>
                    <a:pt x="173" y="132"/>
                  </a:cubicBezTo>
                  <a:cubicBezTo>
                    <a:pt x="170" y="133"/>
                    <a:pt x="168" y="134"/>
                    <a:pt x="166" y="135"/>
                  </a:cubicBezTo>
                  <a:cubicBezTo>
                    <a:pt x="164" y="137"/>
                    <a:pt x="163" y="140"/>
                    <a:pt x="163" y="143"/>
                  </a:cubicBezTo>
                  <a:close/>
                  <a:moveTo>
                    <a:pt x="163" y="174"/>
                  </a:moveTo>
                  <a:cubicBezTo>
                    <a:pt x="163" y="176"/>
                    <a:pt x="164" y="178"/>
                    <a:pt x="165" y="180"/>
                  </a:cubicBezTo>
                  <a:cubicBezTo>
                    <a:pt x="166" y="181"/>
                    <a:pt x="167" y="183"/>
                    <a:pt x="169" y="183"/>
                  </a:cubicBezTo>
                  <a:cubicBezTo>
                    <a:pt x="171" y="184"/>
                    <a:pt x="173" y="184"/>
                    <a:pt x="175" y="184"/>
                  </a:cubicBezTo>
                  <a:cubicBezTo>
                    <a:pt x="177" y="184"/>
                    <a:pt x="179" y="183"/>
                    <a:pt x="181" y="181"/>
                  </a:cubicBezTo>
                  <a:cubicBezTo>
                    <a:pt x="182" y="180"/>
                    <a:pt x="183" y="178"/>
                    <a:pt x="184" y="176"/>
                  </a:cubicBezTo>
                  <a:cubicBezTo>
                    <a:pt x="184" y="174"/>
                    <a:pt x="184" y="172"/>
                    <a:pt x="183" y="170"/>
                  </a:cubicBezTo>
                  <a:cubicBezTo>
                    <a:pt x="182" y="168"/>
                    <a:pt x="181" y="167"/>
                    <a:pt x="179" y="165"/>
                  </a:cubicBezTo>
                  <a:cubicBezTo>
                    <a:pt x="177" y="164"/>
                    <a:pt x="175" y="163"/>
                    <a:pt x="173" y="164"/>
                  </a:cubicBezTo>
                  <a:cubicBezTo>
                    <a:pt x="170" y="164"/>
                    <a:pt x="168" y="165"/>
                    <a:pt x="166" y="167"/>
                  </a:cubicBezTo>
                  <a:cubicBezTo>
                    <a:pt x="164" y="169"/>
                    <a:pt x="163" y="171"/>
                    <a:pt x="163" y="17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4" name="Freeform 24"/>
            <p:cNvSpPr>
              <a:spLocks noEditPoints="1"/>
            </p:cNvSpPr>
            <p:nvPr/>
          </p:nvSpPr>
          <p:spPr bwMode="auto">
            <a:xfrm>
              <a:off x="7289800" y="1639888"/>
              <a:ext cx="131763" cy="254000"/>
            </a:xfrm>
            <a:custGeom>
              <a:avLst/>
              <a:gdLst>
                <a:gd name="T0" fmla="*/ 0 w 125"/>
                <a:gd name="T1" fmla="*/ 21 h 243"/>
                <a:gd name="T2" fmla="*/ 2 w 125"/>
                <a:gd name="T3" fmla="*/ 13 h 243"/>
                <a:gd name="T4" fmla="*/ 6 w 125"/>
                <a:gd name="T5" fmla="*/ 6 h 243"/>
                <a:gd name="T6" fmla="*/ 21 w 125"/>
                <a:gd name="T7" fmla="*/ 0 h 243"/>
                <a:gd name="T8" fmla="*/ 22 w 125"/>
                <a:gd name="T9" fmla="*/ 0 h 243"/>
                <a:gd name="T10" fmla="*/ 22 w 125"/>
                <a:gd name="T11" fmla="*/ 0 h 243"/>
                <a:gd name="T12" fmla="*/ 103 w 125"/>
                <a:gd name="T13" fmla="*/ 0 h 243"/>
                <a:gd name="T14" fmla="*/ 104 w 125"/>
                <a:gd name="T15" fmla="*/ 0 h 243"/>
                <a:gd name="T16" fmla="*/ 104 w 125"/>
                <a:gd name="T17" fmla="*/ 0 h 243"/>
                <a:gd name="T18" fmla="*/ 119 w 125"/>
                <a:gd name="T19" fmla="*/ 6 h 243"/>
                <a:gd name="T20" fmla="*/ 124 w 125"/>
                <a:gd name="T21" fmla="*/ 13 h 243"/>
                <a:gd name="T22" fmla="*/ 125 w 125"/>
                <a:gd name="T23" fmla="*/ 21 h 243"/>
                <a:gd name="T24" fmla="*/ 125 w 125"/>
                <a:gd name="T25" fmla="*/ 222 h 243"/>
                <a:gd name="T26" fmla="*/ 119 w 125"/>
                <a:gd name="T27" fmla="*/ 237 h 243"/>
                <a:gd name="T28" fmla="*/ 113 w 125"/>
                <a:gd name="T29" fmla="*/ 241 h 243"/>
                <a:gd name="T30" fmla="*/ 106 w 125"/>
                <a:gd name="T31" fmla="*/ 243 h 243"/>
                <a:gd name="T32" fmla="*/ 20 w 125"/>
                <a:gd name="T33" fmla="*/ 243 h 243"/>
                <a:gd name="T34" fmla="*/ 12 w 125"/>
                <a:gd name="T35" fmla="*/ 241 h 243"/>
                <a:gd name="T36" fmla="*/ 6 w 125"/>
                <a:gd name="T37" fmla="*/ 237 h 243"/>
                <a:gd name="T38" fmla="*/ 0 w 125"/>
                <a:gd name="T39" fmla="*/ 222 h 243"/>
                <a:gd name="T40" fmla="*/ 0 w 125"/>
                <a:gd name="T41" fmla="*/ 21 h 243"/>
                <a:gd name="T42" fmla="*/ 11 w 125"/>
                <a:gd name="T43" fmla="*/ 201 h 243"/>
                <a:gd name="T44" fmla="*/ 115 w 125"/>
                <a:gd name="T45" fmla="*/ 201 h 243"/>
                <a:gd name="T46" fmla="*/ 115 w 125"/>
                <a:gd name="T47" fmla="*/ 42 h 243"/>
                <a:gd name="T48" fmla="*/ 11 w 125"/>
                <a:gd name="T49" fmla="*/ 42 h 243"/>
                <a:gd name="T50" fmla="*/ 11 w 125"/>
                <a:gd name="T51" fmla="*/ 201 h 243"/>
                <a:gd name="T52" fmla="*/ 54 w 125"/>
                <a:gd name="T53" fmla="*/ 214 h 243"/>
                <a:gd name="T54" fmla="*/ 51 w 125"/>
                <a:gd name="T55" fmla="*/ 218 h 243"/>
                <a:gd name="T56" fmla="*/ 50 w 125"/>
                <a:gd name="T57" fmla="*/ 222 h 243"/>
                <a:gd name="T58" fmla="*/ 51 w 125"/>
                <a:gd name="T59" fmla="*/ 227 h 243"/>
                <a:gd name="T60" fmla="*/ 54 w 125"/>
                <a:gd name="T61" fmla="*/ 231 h 243"/>
                <a:gd name="T62" fmla="*/ 58 w 125"/>
                <a:gd name="T63" fmla="*/ 234 h 243"/>
                <a:gd name="T64" fmla="*/ 63 w 125"/>
                <a:gd name="T65" fmla="*/ 234 h 243"/>
                <a:gd name="T66" fmla="*/ 67 w 125"/>
                <a:gd name="T67" fmla="*/ 234 h 243"/>
                <a:gd name="T68" fmla="*/ 71 w 125"/>
                <a:gd name="T69" fmla="*/ 231 h 243"/>
                <a:gd name="T70" fmla="*/ 74 w 125"/>
                <a:gd name="T71" fmla="*/ 227 h 243"/>
                <a:gd name="T72" fmla="*/ 75 w 125"/>
                <a:gd name="T73" fmla="*/ 222 h 243"/>
                <a:gd name="T74" fmla="*/ 74 w 125"/>
                <a:gd name="T75" fmla="*/ 218 h 243"/>
                <a:gd name="T76" fmla="*/ 71 w 125"/>
                <a:gd name="T77" fmla="*/ 214 h 243"/>
                <a:gd name="T78" fmla="*/ 67 w 125"/>
                <a:gd name="T79" fmla="*/ 211 h 243"/>
                <a:gd name="T80" fmla="*/ 63 w 125"/>
                <a:gd name="T81" fmla="*/ 210 h 243"/>
                <a:gd name="T82" fmla="*/ 58 w 125"/>
                <a:gd name="T83" fmla="*/ 211 h 243"/>
                <a:gd name="T84" fmla="*/ 54 w 125"/>
                <a:gd name="T85" fmla="*/ 214 h 243"/>
                <a:gd name="T86" fmla="*/ 51 w 125"/>
                <a:gd name="T87" fmla="*/ 21 h 243"/>
                <a:gd name="T88" fmla="*/ 53 w 125"/>
                <a:gd name="T89" fmla="*/ 23 h 243"/>
                <a:gd name="T90" fmla="*/ 72 w 125"/>
                <a:gd name="T91" fmla="*/ 23 h 243"/>
                <a:gd name="T92" fmla="*/ 74 w 125"/>
                <a:gd name="T93" fmla="*/ 21 h 243"/>
                <a:gd name="T94" fmla="*/ 72 w 125"/>
                <a:gd name="T95" fmla="*/ 19 h 243"/>
                <a:gd name="T96" fmla="*/ 53 w 125"/>
                <a:gd name="T97" fmla="*/ 19 h 243"/>
                <a:gd name="T98" fmla="*/ 51 w 125"/>
                <a:gd name="T99" fmla="*/ 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243">
                  <a:moveTo>
                    <a:pt x="0" y="21"/>
                  </a:moveTo>
                  <a:cubicBezTo>
                    <a:pt x="0" y="18"/>
                    <a:pt x="1" y="15"/>
                    <a:pt x="2" y="13"/>
                  </a:cubicBezTo>
                  <a:cubicBezTo>
                    <a:pt x="3" y="10"/>
                    <a:pt x="4" y="8"/>
                    <a:pt x="6" y="6"/>
                  </a:cubicBezTo>
                  <a:cubicBezTo>
                    <a:pt x="10" y="2"/>
                    <a:pt x="15" y="0"/>
                    <a:pt x="21" y="0"/>
                  </a:cubicBezTo>
                  <a:cubicBezTo>
                    <a:pt x="21" y="0"/>
                    <a:pt x="21" y="0"/>
                    <a:pt x="22" y="0"/>
                  </a:cubicBezTo>
                  <a:cubicBezTo>
                    <a:pt x="22" y="0"/>
                    <a:pt x="22" y="0"/>
                    <a:pt x="22" y="0"/>
                  </a:cubicBezTo>
                  <a:cubicBezTo>
                    <a:pt x="103" y="0"/>
                    <a:pt x="103" y="0"/>
                    <a:pt x="103" y="0"/>
                  </a:cubicBezTo>
                  <a:cubicBezTo>
                    <a:pt x="103" y="0"/>
                    <a:pt x="104" y="0"/>
                    <a:pt x="104" y="0"/>
                  </a:cubicBezTo>
                  <a:cubicBezTo>
                    <a:pt x="104" y="0"/>
                    <a:pt x="104" y="0"/>
                    <a:pt x="104" y="0"/>
                  </a:cubicBezTo>
                  <a:cubicBezTo>
                    <a:pt x="110" y="0"/>
                    <a:pt x="115" y="2"/>
                    <a:pt x="119" y="6"/>
                  </a:cubicBezTo>
                  <a:cubicBezTo>
                    <a:pt x="121" y="8"/>
                    <a:pt x="123" y="10"/>
                    <a:pt x="124" y="13"/>
                  </a:cubicBezTo>
                  <a:cubicBezTo>
                    <a:pt x="125" y="15"/>
                    <a:pt x="125" y="18"/>
                    <a:pt x="125" y="21"/>
                  </a:cubicBezTo>
                  <a:cubicBezTo>
                    <a:pt x="125" y="222"/>
                    <a:pt x="125" y="222"/>
                    <a:pt x="125" y="222"/>
                  </a:cubicBezTo>
                  <a:cubicBezTo>
                    <a:pt x="125" y="228"/>
                    <a:pt x="123" y="232"/>
                    <a:pt x="119" y="237"/>
                  </a:cubicBezTo>
                  <a:cubicBezTo>
                    <a:pt x="117" y="239"/>
                    <a:pt x="115" y="240"/>
                    <a:pt x="113" y="241"/>
                  </a:cubicBezTo>
                  <a:cubicBezTo>
                    <a:pt x="111" y="243"/>
                    <a:pt x="108" y="243"/>
                    <a:pt x="106" y="243"/>
                  </a:cubicBezTo>
                  <a:cubicBezTo>
                    <a:pt x="20" y="243"/>
                    <a:pt x="20" y="243"/>
                    <a:pt x="20" y="243"/>
                  </a:cubicBezTo>
                  <a:cubicBezTo>
                    <a:pt x="17" y="243"/>
                    <a:pt x="15" y="243"/>
                    <a:pt x="12" y="241"/>
                  </a:cubicBezTo>
                  <a:cubicBezTo>
                    <a:pt x="10" y="240"/>
                    <a:pt x="8" y="239"/>
                    <a:pt x="6" y="237"/>
                  </a:cubicBezTo>
                  <a:cubicBezTo>
                    <a:pt x="2" y="232"/>
                    <a:pt x="0" y="228"/>
                    <a:pt x="0" y="222"/>
                  </a:cubicBezTo>
                  <a:lnTo>
                    <a:pt x="0" y="21"/>
                  </a:lnTo>
                  <a:close/>
                  <a:moveTo>
                    <a:pt x="11" y="201"/>
                  </a:moveTo>
                  <a:cubicBezTo>
                    <a:pt x="115" y="201"/>
                    <a:pt x="115" y="201"/>
                    <a:pt x="115" y="201"/>
                  </a:cubicBezTo>
                  <a:cubicBezTo>
                    <a:pt x="115" y="42"/>
                    <a:pt x="115" y="42"/>
                    <a:pt x="115" y="42"/>
                  </a:cubicBezTo>
                  <a:cubicBezTo>
                    <a:pt x="11" y="42"/>
                    <a:pt x="11" y="42"/>
                    <a:pt x="11" y="42"/>
                  </a:cubicBezTo>
                  <a:lnTo>
                    <a:pt x="11" y="201"/>
                  </a:lnTo>
                  <a:close/>
                  <a:moveTo>
                    <a:pt x="54" y="214"/>
                  </a:moveTo>
                  <a:cubicBezTo>
                    <a:pt x="53" y="215"/>
                    <a:pt x="52" y="216"/>
                    <a:pt x="51" y="218"/>
                  </a:cubicBezTo>
                  <a:cubicBezTo>
                    <a:pt x="51" y="219"/>
                    <a:pt x="50" y="221"/>
                    <a:pt x="50" y="222"/>
                  </a:cubicBezTo>
                  <a:cubicBezTo>
                    <a:pt x="50" y="224"/>
                    <a:pt x="51" y="225"/>
                    <a:pt x="51" y="227"/>
                  </a:cubicBezTo>
                  <a:cubicBezTo>
                    <a:pt x="52" y="228"/>
                    <a:pt x="53" y="230"/>
                    <a:pt x="54" y="231"/>
                  </a:cubicBezTo>
                  <a:cubicBezTo>
                    <a:pt x="55" y="232"/>
                    <a:pt x="57" y="233"/>
                    <a:pt x="58" y="234"/>
                  </a:cubicBezTo>
                  <a:cubicBezTo>
                    <a:pt x="60" y="234"/>
                    <a:pt x="61" y="234"/>
                    <a:pt x="63" y="234"/>
                  </a:cubicBezTo>
                  <a:cubicBezTo>
                    <a:pt x="64" y="234"/>
                    <a:pt x="66" y="234"/>
                    <a:pt x="67" y="234"/>
                  </a:cubicBezTo>
                  <a:cubicBezTo>
                    <a:pt x="69" y="233"/>
                    <a:pt x="70" y="232"/>
                    <a:pt x="71" y="231"/>
                  </a:cubicBezTo>
                  <a:cubicBezTo>
                    <a:pt x="72" y="230"/>
                    <a:pt x="73" y="228"/>
                    <a:pt x="74" y="227"/>
                  </a:cubicBezTo>
                  <a:cubicBezTo>
                    <a:pt x="75" y="225"/>
                    <a:pt x="75" y="224"/>
                    <a:pt x="75" y="222"/>
                  </a:cubicBezTo>
                  <a:cubicBezTo>
                    <a:pt x="75" y="221"/>
                    <a:pt x="75" y="219"/>
                    <a:pt x="74" y="218"/>
                  </a:cubicBezTo>
                  <a:cubicBezTo>
                    <a:pt x="73" y="216"/>
                    <a:pt x="72" y="215"/>
                    <a:pt x="71" y="214"/>
                  </a:cubicBezTo>
                  <a:cubicBezTo>
                    <a:pt x="70" y="213"/>
                    <a:pt x="69" y="212"/>
                    <a:pt x="67" y="211"/>
                  </a:cubicBezTo>
                  <a:cubicBezTo>
                    <a:pt x="66" y="210"/>
                    <a:pt x="64" y="210"/>
                    <a:pt x="63" y="210"/>
                  </a:cubicBezTo>
                  <a:cubicBezTo>
                    <a:pt x="61" y="210"/>
                    <a:pt x="60" y="210"/>
                    <a:pt x="58" y="211"/>
                  </a:cubicBezTo>
                  <a:cubicBezTo>
                    <a:pt x="57" y="212"/>
                    <a:pt x="55" y="213"/>
                    <a:pt x="54" y="214"/>
                  </a:cubicBezTo>
                  <a:close/>
                  <a:moveTo>
                    <a:pt x="51" y="21"/>
                  </a:moveTo>
                  <a:cubicBezTo>
                    <a:pt x="51" y="22"/>
                    <a:pt x="52" y="23"/>
                    <a:pt x="53" y="23"/>
                  </a:cubicBezTo>
                  <a:cubicBezTo>
                    <a:pt x="72" y="23"/>
                    <a:pt x="72" y="23"/>
                    <a:pt x="72" y="23"/>
                  </a:cubicBezTo>
                  <a:cubicBezTo>
                    <a:pt x="74" y="23"/>
                    <a:pt x="74" y="22"/>
                    <a:pt x="74" y="21"/>
                  </a:cubicBezTo>
                  <a:cubicBezTo>
                    <a:pt x="74" y="19"/>
                    <a:pt x="74" y="19"/>
                    <a:pt x="72" y="19"/>
                  </a:cubicBezTo>
                  <a:cubicBezTo>
                    <a:pt x="53" y="19"/>
                    <a:pt x="53" y="19"/>
                    <a:pt x="53" y="19"/>
                  </a:cubicBezTo>
                  <a:cubicBezTo>
                    <a:pt x="52" y="19"/>
                    <a:pt x="51" y="19"/>
                    <a:pt x="51" y="2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5" name="Freeform 25"/>
            <p:cNvSpPr>
              <a:spLocks noEditPoints="1"/>
            </p:cNvSpPr>
            <p:nvPr/>
          </p:nvSpPr>
          <p:spPr bwMode="auto">
            <a:xfrm>
              <a:off x="7594600" y="1657350"/>
              <a:ext cx="166688" cy="217488"/>
            </a:xfrm>
            <a:custGeom>
              <a:avLst/>
              <a:gdLst>
                <a:gd name="T0" fmla="*/ 0 w 160"/>
                <a:gd name="T1" fmla="*/ 11 h 208"/>
                <a:gd name="T2" fmla="*/ 2 w 160"/>
                <a:gd name="T3" fmla="*/ 3 h 208"/>
                <a:gd name="T4" fmla="*/ 9 w 160"/>
                <a:gd name="T5" fmla="*/ 0 h 208"/>
                <a:gd name="T6" fmla="*/ 150 w 160"/>
                <a:gd name="T7" fmla="*/ 0 h 208"/>
                <a:gd name="T8" fmla="*/ 157 w 160"/>
                <a:gd name="T9" fmla="*/ 3 h 208"/>
                <a:gd name="T10" fmla="*/ 160 w 160"/>
                <a:gd name="T11" fmla="*/ 11 h 208"/>
                <a:gd name="T12" fmla="*/ 160 w 160"/>
                <a:gd name="T13" fmla="*/ 198 h 208"/>
                <a:gd name="T14" fmla="*/ 157 w 160"/>
                <a:gd name="T15" fmla="*/ 206 h 208"/>
                <a:gd name="T16" fmla="*/ 150 w 160"/>
                <a:gd name="T17" fmla="*/ 208 h 208"/>
                <a:gd name="T18" fmla="*/ 9 w 160"/>
                <a:gd name="T19" fmla="*/ 208 h 208"/>
                <a:gd name="T20" fmla="*/ 2 w 160"/>
                <a:gd name="T21" fmla="*/ 206 h 208"/>
                <a:gd name="T22" fmla="*/ 0 w 160"/>
                <a:gd name="T23" fmla="*/ 198 h 208"/>
                <a:gd name="T24" fmla="*/ 0 w 160"/>
                <a:gd name="T25" fmla="*/ 11 h 208"/>
                <a:gd name="T26" fmla="*/ 17 w 160"/>
                <a:gd name="T27" fmla="*/ 188 h 208"/>
                <a:gd name="T28" fmla="*/ 142 w 160"/>
                <a:gd name="T29" fmla="*/ 188 h 208"/>
                <a:gd name="T30" fmla="*/ 142 w 160"/>
                <a:gd name="T31" fmla="*/ 22 h 208"/>
                <a:gd name="T32" fmla="*/ 17 w 160"/>
                <a:gd name="T33" fmla="*/ 22 h 208"/>
                <a:gd name="T34" fmla="*/ 17 w 160"/>
                <a:gd name="T35" fmla="*/ 188 h 208"/>
                <a:gd name="T36" fmla="*/ 75 w 160"/>
                <a:gd name="T37" fmla="*/ 200 h 208"/>
                <a:gd name="T38" fmla="*/ 76 w 160"/>
                <a:gd name="T39" fmla="*/ 203 h 208"/>
                <a:gd name="T40" fmla="*/ 80 w 160"/>
                <a:gd name="T41" fmla="*/ 205 h 208"/>
                <a:gd name="T42" fmla="*/ 83 w 160"/>
                <a:gd name="T43" fmla="*/ 203 h 208"/>
                <a:gd name="T44" fmla="*/ 85 w 160"/>
                <a:gd name="T45" fmla="*/ 200 h 208"/>
                <a:gd name="T46" fmla="*/ 83 w 160"/>
                <a:gd name="T47" fmla="*/ 196 h 208"/>
                <a:gd name="T48" fmla="*/ 80 w 160"/>
                <a:gd name="T49" fmla="*/ 195 h 208"/>
                <a:gd name="T50" fmla="*/ 76 w 160"/>
                <a:gd name="T51" fmla="*/ 196 h 208"/>
                <a:gd name="T52" fmla="*/ 75 w 160"/>
                <a:gd name="T53" fmla="*/ 2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208">
                  <a:moveTo>
                    <a:pt x="0" y="11"/>
                  </a:moveTo>
                  <a:cubicBezTo>
                    <a:pt x="0" y="8"/>
                    <a:pt x="0" y="5"/>
                    <a:pt x="2" y="3"/>
                  </a:cubicBezTo>
                  <a:cubicBezTo>
                    <a:pt x="4" y="1"/>
                    <a:pt x="6" y="0"/>
                    <a:pt x="9" y="0"/>
                  </a:cubicBezTo>
                  <a:cubicBezTo>
                    <a:pt x="150" y="0"/>
                    <a:pt x="150" y="0"/>
                    <a:pt x="150" y="0"/>
                  </a:cubicBezTo>
                  <a:cubicBezTo>
                    <a:pt x="153" y="0"/>
                    <a:pt x="155" y="1"/>
                    <a:pt x="157" y="3"/>
                  </a:cubicBezTo>
                  <a:cubicBezTo>
                    <a:pt x="159" y="5"/>
                    <a:pt x="160" y="8"/>
                    <a:pt x="160" y="11"/>
                  </a:cubicBezTo>
                  <a:cubicBezTo>
                    <a:pt x="160" y="198"/>
                    <a:pt x="160" y="198"/>
                    <a:pt x="160" y="198"/>
                  </a:cubicBezTo>
                  <a:cubicBezTo>
                    <a:pt x="160" y="201"/>
                    <a:pt x="159" y="204"/>
                    <a:pt x="157" y="206"/>
                  </a:cubicBezTo>
                  <a:cubicBezTo>
                    <a:pt x="155" y="208"/>
                    <a:pt x="153" y="208"/>
                    <a:pt x="150" y="208"/>
                  </a:cubicBezTo>
                  <a:cubicBezTo>
                    <a:pt x="9" y="208"/>
                    <a:pt x="9" y="208"/>
                    <a:pt x="9" y="208"/>
                  </a:cubicBezTo>
                  <a:cubicBezTo>
                    <a:pt x="6" y="208"/>
                    <a:pt x="4" y="208"/>
                    <a:pt x="2" y="206"/>
                  </a:cubicBezTo>
                  <a:cubicBezTo>
                    <a:pt x="0" y="204"/>
                    <a:pt x="0" y="201"/>
                    <a:pt x="0" y="198"/>
                  </a:cubicBezTo>
                  <a:lnTo>
                    <a:pt x="0" y="11"/>
                  </a:lnTo>
                  <a:close/>
                  <a:moveTo>
                    <a:pt x="17" y="188"/>
                  </a:moveTo>
                  <a:cubicBezTo>
                    <a:pt x="142" y="188"/>
                    <a:pt x="142" y="188"/>
                    <a:pt x="142" y="188"/>
                  </a:cubicBezTo>
                  <a:cubicBezTo>
                    <a:pt x="142" y="22"/>
                    <a:pt x="142" y="22"/>
                    <a:pt x="142" y="22"/>
                  </a:cubicBezTo>
                  <a:cubicBezTo>
                    <a:pt x="17" y="22"/>
                    <a:pt x="17" y="22"/>
                    <a:pt x="17" y="22"/>
                  </a:cubicBezTo>
                  <a:lnTo>
                    <a:pt x="17" y="188"/>
                  </a:lnTo>
                  <a:close/>
                  <a:moveTo>
                    <a:pt x="75" y="200"/>
                  </a:moveTo>
                  <a:cubicBezTo>
                    <a:pt x="75" y="201"/>
                    <a:pt x="75" y="202"/>
                    <a:pt x="76" y="203"/>
                  </a:cubicBezTo>
                  <a:cubicBezTo>
                    <a:pt x="77" y="204"/>
                    <a:pt x="78" y="205"/>
                    <a:pt x="80" y="205"/>
                  </a:cubicBezTo>
                  <a:cubicBezTo>
                    <a:pt x="81" y="205"/>
                    <a:pt x="82" y="204"/>
                    <a:pt x="83" y="203"/>
                  </a:cubicBezTo>
                  <a:cubicBezTo>
                    <a:pt x="84" y="202"/>
                    <a:pt x="85" y="201"/>
                    <a:pt x="85" y="200"/>
                  </a:cubicBezTo>
                  <a:cubicBezTo>
                    <a:pt x="85" y="198"/>
                    <a:pt x="84" y="197"/>
                    <a:pt x="83" y="196"/>
                  </a:cubicBezTo>
                  <a:cubicBezTo>
                    <a:pt x="82" y="195"/>
                    <a:pt x="81" y="195"/>
                    <a:pt x="80" y="195"/>
                  </a:cubicBezTo>
                  <a:cubicBezTo>
                    <a:pt x="78" y="195"/>
                    <a:pt x="77" y="195"/>
                    <a:pt x="76" y="196"/>
                  </a:cubicBezTo>
                  <a:cubicBezTo>
                    <a:pt x="75" y="197"/>
                    <a:pt x="75" y="198"/>
                    <a:pt x="75" y="20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6" name="Freeform 26"/>
            <p:cNvSpPr>
              <a:spLocks noEditPoints="1"/>
            </p:cNvSpPr>
            <p:nvPr/>
          </p:nvSpPr>
          <p:spPr bwMode="auto">
            <a:xfrm>
              <a:off x="7880350" y="1685925"/>
              <a:ext cx="239713" cy="163513"/>
            </a:xfrm>
            <a:custGeom>
              <a:avLst/>
              <a:gdLst>
                <a:gd name="T0" fmla="*/ 20 w 228"/>
                <a:gd name="T1" fmla="*/ 125 h 156"/>
                <a:gd name="T2" fmla="*/ 20 w 228"/>
                <a:gd name="T3" fmla="*/ 10 h 156"/>
                <a:gd name="T4" fmla="*/ 24 w 228"/>
                <a:gd name="T5" fmla="*/ 3 h 156"/>
                <a:gd name="T6" fmla="*/ 31 w 228"/>
                <a:gd name="T7" fmla="*/ 0 h 156"/>
                <a:gd name="T8" fmla="*/ 197 w 228"/>
                <a:gd name="T9" fmla="*/ 0 h 156"/>
                <a:gd name="T10" fmla="*/ 204 w 228"/>
                <a:gd name="T11" fmla="*/ 3 h 156"/>
                <a:gd name="T12" fmla="*/ 207 w 228"/>
                <a:gd name="T13" fmla="*/ 10 h 156"/>
                <a:gd name="T14" fmla="*/ 207 w 228"/>
                <a:gd name="T15" fmla="*/ 125 h 156"/>
                <a:gd name="T16" fmla="*/ 228 w 228"/>
                <a:gd name="T17" fmla="*/ 145 h 156"/>
                <a:gd name="T18" fmla="*/ 225 w 228"/>
                <a:gd name="T19" fmla="*/ 153 h 156"/>
                <a:gd name="T20" fmla="*/ 218 w 228"/>
                <a:gd name="T21" fmla="*/ 156 h 156"/>
                <a:gd name="T22" fmla="*/ 10 w 228"/>
                <a:gd name="T23" fmla="*/ 156 h 156"/>
                <a:gd name="T24" fmla="*/ 2 w 228"/>
                <a:gd name="T25" fmla="*/ 153 h 156"/>
                <a:gd name="T26" fmla="*/ 0 w 228"/>
                <a:gd name="T27" fmla="*/ 145 h 156"/>
                <a:gd name="T28" fmla="*/ 20 w 228"/>
                <a:gd name="T29" fmla="*/ 125 h 156"/>
                <a:gd name="T30" fmla="*/ 31 w 228"/>
                <a:gd name="T31" fmla="*/ 125 h 156"/>
                <a:gd name="T32" fmla="*/ 197 w 228"/>
                <a:gd name="T33" fmla="*/ 125 h 156"/>
                <a:gd name="T34" fmla="*/ 197 w 228"/>
                <a:gd name="T35" fmla="*/ 10 h 156"/>
                <a:gd name="T36" fmla="*/ 31 w 228"/>
                <a:gd name="T37" fmla="*/ 10 h 156"/>
                <a:gd name="T38" fmla="*/ 31 w 228"/>
                <a:gd name="T39" fmla="*/ 125 h 156"/>
                <a:gd name="T40" fmla="*/ 85 w 228"/>
                <a:gd name="T41" fmla="*/ 144 h 156"/>
                <a:gd name="T42" fmla="*/ 88 w 228"/>
                <a:gd name="T43" fmla="*/ 145 h 156"/>
                <a:gd name="T44" fmla="*/ 140 w 228"/>
                <a:gd name="T45" fmla="*/ 145 h 156"/>
                <a:gd name="T46" fmla="*/ 143 w 228"/>
                <a:gd name="T47" fmla="*/ 144 h 156"/>
                <a:gd name="T48" fmla="*/ 143 w 228"/>
                <a:gd name="T49" fmla="*/ 144 h 156"/>
                <a:gd name="T50" fmla="*/ 136 w 228"/>
                <a:gd name="T51" fmla="*/ 137 h 156"/>
                <a:gd name="T52" fmla="*/ 132 w 228"/>
                <a:gd name="T53" fmla="*/ 136 h 156"/>
                <a:gd name="T54" fmla="*/ 95 w 228"/>
                <a:gd name="T55" fmla="*/ 136 h 156"/>
                <a:gd name="T56" fmla="*/ 92 w 228"/>
                <a:gd name="T57" fmla="*/ 137 h 156"/>
                <a:gd name="T58" fmla="*/ 85 w 228"/>
                <a:gd name="T59" fmla="*/ 1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8" h="156">
                  <a:moveTo>
                    <a:pt x="20" y="125"/>
                  </a:moveTo>
                  <a:cubicBezTo>
                    <a:pt x="20" y="10"/>
                    <a:pt x="20" y="10"/>
                    <a:pt x="20" y="10"/>
                  </a:cubicBezTo>
                  <a:cubicBezTo>
                    <a:pt x="20" y="7"/>
                    <a:pt x="21" y="5"/>
                    <a:pt x="24" y="3"/>
                  </a:cubicBezTo>
                  <a:cubicBezTo>
                    <a:pt x="26" y="1"/>
                    <a:pt x="28" y="0"/>
                    <a:pt x="31" y="0"/>
                  </a:cubicBezTo>
                  <a:cubicBezTo>
                    <a:pt x="197" y="0"/>
                    <a:pt x="197" y="0"/>
                    <a:pt x="197" y="0"/>
                  </a:cubicBezTo>
                  <a:cubicBezTo>
                    <a:pt x="199" y="0"/>
                    <a:pt x="202" y="1"/>
                    <a:pt x="204" y="3"/>
                  </a:cubicBezTo>
                  <a:cubicBezTo>
                    <a:pt x="206" y="5"/>
                    <a:pt x="207" y="7"/>
                    <a:pt x="207" y="10"/>
                  </a:cubicBezTo>
                  <a:cubicBezTo>
                    <a:pt x="207" y="125"/>
                    <a:pt x="207" y="125"/>
                    <a:pt x="207" y="125"/>
                  </a:cubicBezTo>
                  <a:cubicBezTo>
                    <a:pt x="228" y="145"/>
                    <a:pt x="228" y="145"/>
                    <a:pt x="228" y="145"/>
                  </a:cubicBezTo>
                  <a:cubicBezTo>
                    <a:pt x="228" y="148"/>
                    <a:pt x="227" y="151"/>
                    <a:pt x="225" y="153"/>
                  </a:cubicBezTo>
                  <a:cubicBezTo>
                    <a:pt x="223" y="155"/>
                    <a:pt x="221" y="156"/>
                    <a:pt x="218" y="156"/>
                  </a:cubicBezTo>
                  <a:cubicBezTo>
                    <a:pt x="10" y="156"/>
                    <a:pt x="10" y="156"/>
                    <a:pt x="10" y="156"/>
                  </a:cubicBezTo>
                  <a:cubicBezTo>
                    <a:pt x="7" y="156"/>
                    <a:pt x="4" y="155"/>
                    <a:pt x="2" y="153"/>
                  </a:cubicBezTo>
                  <a:cubicBezTo>
                    <a:pt x="0" y="151"/>
                    <a:pt x="0" y="148"/>
                    <a:pt x="0" y="145"/>
                  </a:cubicBezTo>
                  <a:lnTo>
                    <a:pt x="20" y="125"/>
                  </a:lnTo>
                  <a:close/>
                  <a:moveTo>
                    <a:pt x="31" y="125"/>
                  </a:moveTo>
                  <a:cubicBezTo>
                    <a:pt x="197" y="125"/>
                    <a:pt x="197" y="125"/>
                    <a:pt x="197" y="125"/>
                  </a:cubicBezTo>
                  <a:cubicBezTo>
                    <a:pt x="197" y="10"/>
                    <a:pt x="197" y="10"/>
                    <a:pt x="197" y="10"/>
                  </a:cubicBezTo>
                  <a:cubicBezTo>
                    <a:pt x="31" y="10"/>
                    <a:pt x="31" y="10"/>
                    <a:pt x="31" y="10"/>
                  </a:cubicBezTo>
                  <a:lnTo>
                    <a:pt x="31" y="125"/>
                  </a:lnTo>
                  <a:close/>
                  <a:moveTo>
                    <a:pt x="85" y="144"/>
                  </a:moveTo>
                  <a:cubicBezTo>
                    <a:pt x="85" y="145"/>
                    <a:pt x="86" y="145"/>
                    <a:pt x="88" y="145"/>
                  </a:cubicBezTo>
                  <a:cubicBezTo>
                    <a:pt x="140" y="145"/>
                    <a:pt x="140" y="145"/>
                    <a:pt x="140" y="145"/>
                  </a:cubicBezTo>
                  <a:cubicBezTo>
                    <a:pt x="142" y="145"/>
                    <a:pt x="143" y="145"/>
                    <a:pt x="143" y="144"/>
                  </a:cubicBezTo>
                  <a:cubicBezTo>
                    <a:pt x="143" y="144"/>
                    <a:pt x="143" y="144"/>
                    <a:pt x="143" y="144"/>
                  </a:cubicBezTo>
                  <a:cubicBezTo>
                    <a:pt x="136" y="137"/>
                    <a:pt x="136" y="137"/>
                    <a:pt x="136" y="137"/>
                  </a:cubicBezTo>
                  <a:cubicBezTo>
                    <a:pt x="136" y="137"/>
                    <a:pt x="134" y="136"/>
                    <a:pt x="132" y="136"/>
                  </a:cubicBezTo>
                  <a:cubicBezTo>
                    <a:pt x="95" y="136"/>
                    <a:pt x="95" y="136"/>
                    <a:pt x="95" y="136"/>
                  </a:cubicBezTo>
                  <a:cubicBezTo>
                    <a:pt x="93" y="136"/>
                    <a:pt x="92" y="137"/>
                    <a:pt x="92" y="137"/>
                  </a:cubicBezTo>
                  <a:cubicBezTo>
                    <a:pt x="85" y="144"/>
                    <a:pt x="85" y="144"/>
                    <a:pt x="85" y="14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7" name="Freeform 27"/>
            <p:cNvSpPr>
              <a:spLocks noEditPoints="1"/>
            </p:cNvSpPr>
            <p:nvPr/>
          </p:nvSpPr>
          <p:spPr bwMode="auto">
            <a:xfrm>
              <a:off x="8223250" y="1668463"/>
              <a:ext cx="196850" cy="196850"/>
            </a:xfrm>
            <a:custGeom>
              <a:avLst/>
              <a:gdLst>
                <a:gd name="T0" fmla="*/ 0 w 188"/>
                <a:gd name="T1" fmla="*/ 8 h 187"/>
                <a:gd name="T2" fmla="*/ 3 w 188"/>
                <a:gd name="T3" fmla="*/ 3 h 187"/>
                <a:gd name="T4" fmla="*/ 9 w 188"/>
                <a:gd name="T5" fmla="*/ 0 h 187"/>
                <a:gd name="T6" fmla="*/ 180 w 188"/>
                <a:gd name="T7" fmla="*/ 0 h 187"/>
                <a:gd name="T8" fmla="*/ 185 w 188"/>
                <a:gd name="T9" fmla="*/ 3 h 187"/>
                <a:gd name="T10" fmla="*/ 188 w 188"/>
                <a:gd name="T11" fmla="*/ 8 h 187"/>
                <a:gd name="T12" fmla="*/ 188 w 188"/>
                <a:gd name="T13" fmla="*/ 147 h 187"/>
                <a:gd name="T14" fmla="*/ 185 w 188"/>
                <a:gd name="T15" fmla="*/ 153 h 187"/>
                <a:gd name="T16" fmla="*/ 180 w 188"/>
                <a:gd name="T17" fmla="*/ 156 h 187"/>
                <a:gd name="T18" fmla="*/ 113 w 188"/>
                <a:gd name="T19" fmla="*/ 156 h 187"/>
                <a:gd name="T20" fmla="*/ 116 w 188"/>
                <a:gd name="T21" fmla="*/ 180 h 187"/>
                <a:gd name="T22" fmla="*/ 121 w 188"/>
                <a:gd name="T23" fmla="*/ 186 h 187"/>
                <a:gd name="T24" fmla="*/ 121 w 188"/>
                <a:gd name="T25" fmla="*/ 186 h 187"/>
                <a:gd name="T26" fmla="*/ 120 w 188"/>
                <a:gd name="T27" fmla="*/ 187 h 187"/>
                <a:gd name="T28" fmla="*/ 117 w 188"/>
                <a:gd name="T29" fmla="*/ 187 h 187"/>
                <a:gd name="T30" fmla="*/ 116 w 188"/>
                <a:gd name="T31" fmla="*/ 187 h 187"/>
                <a:gd name="T32" fmla="*/ 73 w 188"/>
                <a:gd name="T33" fmla="*/ 187 h 187"/>
                <a:gd name="T34" fmla="*/ 67 w 188"/>
                <a:gd name="T35" fmla="*/ 186 h 187"/>
                <a:gd name="T36" fmla="*/ 67 w 188"/>
                <a:gd name="T37" fmla="*/ 186 h 187"/>
                <a:gd name="T38" fmla="*/ 72 w 188"/>
                <a:gd name="T39" fmla="*/ 180 h 187"/>
                <a:gd name="T40" fmla="*/ 75 w 188"/>
                <a:gd name="T41" fmla="*/ 156 h 187"/>
                <a:gd name="T42" fmla="*/ 9 w 188"/>
                <a:gd name="T43" fmla="*/ 156 h 187"/>
                <a:gd name="T44" fmla="*/ 3 w 188"/>
                <a:gd name="T45" fmla="*/ 153 h 187"/>
                <a:gd name="T46" fmla="*/ 0 w 188"/>
                <a:gd name="T47" fmla="*/ 147 h 187"/>
                <a:gd name="T48" fmla="*/ 0 w 188"/>
                <a:gd name="T49" fmla="*/ 8 h 187"/>
                <a:gd name="T50" fmla="*/ 11 w 188"/>
                <a:gd name="T51" fmla="*/ 117 h 187"/>
                <a:gd name="T52" fmla="*/ 177 w 188"/>
                <a:gd name="T53" fmla="*/ 117 h 187"/>
                <a:gd name="T54" fmla="*/ 177 w 188"/>
                <a:gd name="T55" fmla="*/ 11 h 187"/>
                <a:gd name="T56" fmla="*/ 11 w 188"/>
                <a:gd name="T57" fmla="*/ 11 h 187"/>
                <a:gd name="T58" fmla="*/ 11 w 188"/>
                <a:gd name="T59" fmla="*/ 117 h 187"/>
                <a:gd name="T60" fmla="*/ 90 w 188"/>
                <a:gd name="T61" fmla="*/ 130 h 187"/>
                <a:gd name="T62" fmla="*/ 89 w 188"/>
                <a:gd name="T63" fmla="*/ 134 h 187"/>
                <a:gd name="T64" fmla="*/ 90 w 188"/>
                <a:gd name="T65" fmla="*/ 138 h 187"/>
                <a:gd name="T66" fmla="*/ 94 w 188"/>
                <a:gd name="T67" fmla="*/ 139 h 187"/>
                <a:gd name="T68" fmla="*/ 98 w 188"/>
                <a:gd name="T69" fmla="*/ 138 h 187"/>
                <a:gd name="T70" fmla="*/ 99 w 188"/>
                <a:gd name="T71" fmla="*/ 134 h 187"/>
                <a:gd name="T72" fmla="*/ 98 w 188"/>
                <a:gd name="T73" fmla="*/ 130 h 187"/>
                <a:gd name="T74" fmla="*/ 94 w 188"/>
                <a:gd name="T75" fmla="*/ 129 h 187"/>
                <a:gd name="T76" fmla="*/ 90 w 188"/>
                <a:gd name="T77" fmla="*/ 13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87">
                  <a:moveTo>
                    <a:pt x="0" y="8"/>
                  </a:moveTo>
                  <a:cubicBezTo>
                    <a:pt x="0" y="6"/>
                    <a:pt x="1" y="4"/>
                    <a:pt x="3" y="3"/>
                  </a:cubicBezTo>
                  <a:cubicBezTo>
                    <a:pt x="4" y="1"/>
                    <a:pt x="6" y="0"/>
                    <a:pt x="9" y="0"/>
                  </a:cubicBezTo>
                  <a:cubicBezTo>
                    <a:pt x="180" y="0"/>
                    <a:pt x="180" y="0"/>
                    <a:pt x="180" y="0"/>
                  </a:cubicBezTo>
                  <a:cubicBezTo>
                    <a:pt x="182" y="0"/>
                    <a:pt x="184" y="1"/>
                    <a:pt x="185" y="3"/>
                  </a:cubicBezTo>
                  <a:cubicBezTo>
                    <a:pt x="187" y="4"/>
                    <a:pt x="188" y="6"/>
                    <a:pt x="188" y="8"/>
                  </a:cubicBezTo>
                  <a:cubicBezTo>
                    <a:pt x="188" y="147"/>
                    <a:pt x="188" y="147"/>
                    <a:pt x="188" y="147"/>
                  </a:cubicBezTo>
                  <a:cubicBezTo>
                    <a:pt x="188" y="150"/>
                    <a:pt x="187" y="152"/>
                    <a:pt x="185" y="153"/>
                  </a:cubicBezTo>
                  <a:cubicBezTo>
                    <a:pt x="184" y="155"/>
                    <a:pt x="182" y="156"/>
                    <a:pt x="180" y="156"/>
                  </a:cubicBezTo>
                  <a:cubicBezTo>
                    <a:pt x="113" y="156"/>
                    <a:pt x="113" y="156"/>
                    <a:pt x="113" y="156"/>
                  </a:cubicBezTo>
                  <a:cubicBezTo>
                    <a:pt x="116" y="180"/>
                    <a:pt x="116" y="180"/>
                    <a:pt x="116" y="180"/>
                  </a:cubicBezTo>
                  <a:cubicBezTo>
                    <a:pt x="121" y="186"/>
                    <a:pt x="121" y="186"/>
                    <a:pt x="121" y="186"/>
                  </a:cubicBezTo>
                  <a:cubicBezTo>
                    <a:pt x="121" y="186"/>
                    <a:pt x="121" y="186"/>
                    <a:pt x="121" y="186"/>
                  </a:cubicBezTo>
                  <a:cubicBezTo>
                    <a:pt x="121" y="187"/>
                    <a:pt x="121" y="187"/>
                    <a:pt x="120" y="187"/>
                  </a:cubicBezTo>
                  <a:cubicBezTo>
                    <a:pt x="119" y="187"/>
                    <a:pt x="118" y="187"/>
                    <a:pt x="117" y="187"/>
                  </a:cubicBezTo>
                  <a:cubicBezTo>
                    <a:pt x="116" y="187"/>
                    <a:pt x="116" y="187"/>
                    <a:pt x="116" y="187"/>
                  </a:cubicBezTo>
                  <a:cubicBezTo>
                    <a:pt x="73" y="187"/>
                    <a:pt x="73" y="187"/>
                    <a:pt x="73" y="187"/>
                  </a:cubicBezTo>
                  <a:cubicBezTo>
                    <a:pt x="69" y="187"/>
                    <a:pt x="67" y="187"/>
                    <a:pt x="67" y="186"/>
                  </a:cubicBezTo>
                  <a:cubicBezTo>
                    <a:pt x="67" y="186"/>
                    <a:pt x="67" y="186"/>
                    <a:pt x="67" y="186"/>
                  </a:cubicBezTo>
                  <a:cubicBezTo>
                    <a:pt x="72" y="180"/>
                    <a:pt x="72" y="180"/>
                    <a:pt x="72" y="180"/>
                  </a:cubicBezTo>
                  <a:cubicBezTo>
                    <a:pt x="75" y="156"/>
                    <a:pt x="75" y="156"/>
                    <a:pt x="75" y="156"/>
                  </a:cubicBezTo>
                  <a:cubicBezTo>
                    <a:pt x="9" y="156"/>
                    <a:pt x="9" y="156"/>
                    <a:pt x="9" y="156"/>
                  </a:cubicBezTo>
                  <a:cubicBezTo>
                    <a:pt x="6" y="156"/>
                    <a:pt x="4" y="155"/>
                    <a:pt x="3" y="153"/>
                  </a:cubicBezTo>
                  <a:cubicBezTo>
                    <a:pt x="1" y="152"/>
                    <a:pt x="0" y="150"/>
                    <a:pt x="0" y="147"/>
                  </a:cubicBezTo>
                  <a:lnTo>
                    <a:pt x="0" y="8"/>
                  </a:lnTo>
                  <a:close/>
                  <a:moveTo>
                    <a:pt x="11" y="117"/>
                  </a:moveTo>
                  <a:cubicBezTo>
                    <a:pt x="177" y="117"/>
                    <a:pt x="177" y="117"/>
                    <a:pt x="177" y="117"/>
                  </a:cubicBezTo>
                  <a:cubicBezTo>
                    <a:pt x="177" y="11"/>
                    <a:pt x="177" y="11"/>
                    <a:pt x="177" y="11"/>
                  </a:cubicBezTo>
                  <a:cubicBezTo>
                    <a:pt x="11" y="11"/>
                    <a:pt x="11" y="11"/>
                    <a:pt x="11" y="11"/>
                  </a:cubicBezTo>
                  <a:lnTo>
                    <a:pt x="11" y="117"/>
                  </a:lnTo>
                  <a:close/>
                  <a:moveTo>
                    <a:pt x="90" y="130"/>
                  </a:moveTo>
                  <a:cubicBezTo>
                    <a:pt x="89" y="131"/>
                    <a:pt x="89" y="133"/>
                    <a:pt x="89" y="134"/>
                  </a:cubicBezTo>
                  <a:cubicBezTo>
                    <a:pt x="89" y="136"/>
                    <a:pt x="89" y="137"/>
                    <a:pt x="90" y="138"/>
                  </a:cubicBezTo>
                  <a:cubicBezTo>
                    <a:pt x="91" y="139"/>
                    <a:pt x="93" y="139"/>
                    <a:pt x="94" y="139"/>
                  </a:cubicBezTo>
                  <a:cubicBezTo>
                    <a:pt x="96" y="139"/>
                    <a:pt x="97" y="139"/>
                    <a:pt x="98" y="138"/>
                  </a:cubicBezTo>
                  <a:cubicBezTo>
                    <a:pt x="99" y="137"/>
                    <a:pt x="99" y="136"/>
                    <a:pt x="99" y="134"/>
                  </a:cubicBezTo>
                  <a:cubicBezTo>
                    <a:pt x="99" y="133"/>
                    <a:pt x="99" y="131"/>
                    <a:pt x="98" y="130"/>
                  </a:cubicBezTo>
                  <a:cubicBezTo>
                    <a:pt x="97" y="129"/>
                    <a:pt x="96" y="129"/>
                    <a:pt x="94" y="129"/>
                  </a:cubicBezTo>
                  <a:cubicBezTo>
                    <a:pt x="93" y="129"/>
                    <a:pt x="91" y="129"/>
                    <a:pt x="90" y="13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8" name="Freeform 28"/>
            <p:cNvSpPr>
              <a:spLocks noEditPoints="1"/>
            </p:cNvSpPr>
            <p:nvPr/>
          </p:nvSpPr>
          <p:spPr bwMode="auto">
            <a:xfrm>
              <a:off x="723900" y="2033588"/>
              <a:ext cx="174625" cy="261938"/>
            </a:xfrm>
            <a:custGeom>
              <a:avLst/>
              <a:gdLst>
                <a:gd name="T0" fmla="*/ 0 w 166"/>
                <a:gd name="T1" fmla="*/ 115 h 250"/>
                <a:gd name="T2" fmla="*/ 21 w 166"/>
                <a:gd name="T3" fmla="*/ 115 h 250"/>
                <a:gd name="T4" fmla="*/ 21 w 166"/>
                <a:gd name="T5" fmla="*/ 135 h 250"/>
                <a:gd name="T6" fmla="*/ 39 w 166"/>
                <a:gd name="T7" fmla="*/ 180 h 250"/>
                <a:gd name="T8" fmla="*/ 83 w 166"/>
                <a:gd name="T9" fmla="*/ 198 h 250"/>
                <a:gd name="T10" fmla="*/ 127 w 166"/>
                <a:gd name="T11" fmla="*/ 180 h 250"/>
                <a:gd name="T12" fmla="*/ 145 w 166"/>
                <a:gd name="T13" fmla="*/ 135 h 250"/>
                <a:gd name="T14" fmla="*/ 145 w 166"/>
                <a:gd name="T15" fmla="*/ 115 h 250"/>
                <a:gd name="T16" fmla="*/ 166 w 166"/>
                <a:gd name="T17" fmla="*/ 115 h 250"/>
                <a:gd name="T18" fmla="*/ 166 w 166"/>
                <a:gd name="T19" fmla="*/ 135 h 250"/>
                <a:gd name="T20" fmla="*/ 157 w 166"/>
                <a:gd name="T21" fmla="*/ 174 h 250"/>
                <a:gd name="T22" fmla="*/ 130 w 166"/>
                <a:gd name="T23" fmla="*/ 204 h 250"/>
                <a:gd name="T24" fmla="*/ 94 w 166"/>
                <a:gd name="T25" fmla="*/ 218 h 250"/>
                <a:gd name="T26" fmla="*/ 94 w 166"/>
                <a:gd name="T27" fmla="*/ 229 h 250"/>
                <a:gd name="T28" fmla="*/ 116 w 166"/>
                <a:gd name="T29" fmla="*/ 233 h 250"/>
                <a:gd name="T30" fmla="*/ 125 w 166"/>
                <a:gd name="T31" fmla="*/ 239 h 250"/>
                <a:gd name="T32" fmla="*/ 125 w 166"/>
                <a:gd name="T33" fmla="*/ 250 h 250"/>
                <a:gd name="T34" fmla="*/ 41 w 166"/>
                <a:gd name="T35" fmla="*/ 250 h 250"/>
                <a:gd name="T36" fmla="*/ 41 w 166"/>
                <a:gd name="T37" fmla="*/ 239 h 250"/>
                <a:gd name="T38" fmla="*/ 50 w 166"/>
                <a:gd name="T39" fmla="*/ 233 h 250"/>
                <a:gd name="T40" fmla="*/ 73 w 166"/>
                <a:gd name="T41" fmla="*/ 229 h 250"/>
                <a:gd name="T42" fmla="*/ 73 w 166"/>
                <a:gd name="T43" fmla="*/ 218 h 250"/>
                <a:gd name="T44" fmla="*/ 36 w 166"/>
                <a:gd name="T45" fmla="*/ 204 h 250"/>
                <a:gd name="T46" fmla="*/ 9 w 166"/>
                <a:gd name="T47" fmla="*/ 174 h 250"/>
                <a:gd name="T48" fmla="*/ 0 w 166"/>
                <a:gd name="T49" fmla="*/ 135 h 250"/>
                <a:gd name="T50" fmla="*/ 0 w 166"/>
                <a:gd name="T51" fmla="*/ 115 h 250"/>
                <a:gd name="T52" fmla="*/ 41 w 166"/>
                <a:gd name="T53" fmla="*/ 42 h 250"/>
                <a:gd name="T54" fmla="*/ 54 w 166"/>
                <a:gd name="T55" fmla="*/ 13 h 250"/>
                <a:gd name="T56" fmla="*/ 83 w 166"/>
                <a:gd name="T57" fmla="*/ 0 h 250"/>
                <a:gd name="T58" fmla="*/ 112 w 166"/>
                <a:gd name="T59" fmla="*/ 13 h 250"/>
                <a:gd name="T60" fmla="*/ 125 w 166"/>
                <a:gd name="T61" fmla="*/ 42 h 250"/>
                <a:gd name="T62" fmla="*/ 125 w 166"/>
                <a:gd name="T63" fmla="*/ 135 h 250"/>
                <a:gd name="T64" fmla="*/ 112 w 166"/>
                <a:gd name="T65" fmla="*/ 165 h 250"/>
                <a:gd name="T66" fmla="*/ 83 w 166"/>
                <a:gd name="T67" fmla="*/ 177 h 250"/>
                <a:gd name="T68" fmla="*/ 54 w 166"/>
                <a:gd name="T69" fmla="*/ 165 h 250"/>
                <a:gd name="T70" fmla="*/ 41 w 166"/>
                <a:gd name="T71" fmla="*/ 135 h 250"/>
                <a:gd name="T72" fmla="*/ 41 w 166"/>
                <a:gd name="T73" fmla="*/ 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50">
                  <a:moveTo>
                    <a:pt x="0" y="115"/>
                  </a:moveTo>
                  <a:cubicBezTo>
                    <a:pt x="21" y="115"/>
                    <a:pt x="21" y="115"/>
                    <a:pt x="21" y="115"/>
                  </a:cubicBezTo>
                  <a:cubicBezTo>
                    <a:pt x="21" y="135"/>
                    <a:pt x="21" y="135"/>
                    <a:pt x="21" y="135"/>
                  </a:cubicBezTo>
                  <a:cubicBezTo>
                    <a:pt x="21" y="153"/>
                    <a:pt x="27" y="167"/>
                    <a:pt x="39" y="180"/>
                  </a:cubicBezTo>
                  <a:cubicBezTo>
                    <a:pt x="51" y="192"/>
                    <a:pt x="66" y="198"/>
                    <a:pt x="83" y="198"/>
                  </a:cubicBezTo>
                  <a:cubicBezTo>
                    <a:pt x="100" y="198"/>
                    <a:pt x="115" y="192"/>
                    <a:pt x="127" y="180"/>
                  </a:cubicBezTo>
                  <a:cubicBezTo>
                    <a:pt x="139" y="167"/>
                    <a:pt x="145" y="153"/>
                    <a:pt x="145" y="135"/>
                  </a:cubicBezTo>
                  <a:cubicBezTo>
                    <a:pt x="145" y="115"/>
                    <a:pt x="145" y="115"/>
                    <a:pt x="145" y="115"/>
                  </a:cubicBezTo>
                  <a:cubicBezTo>
                    <a:pt x="166" y="115"/>
                    <a:pt x="166" y="115"/>
                    <a:pt x="166" y="115"/>
                  </a:cubicBezTo>
                  <a:cubicBezTo>
                    <a:pt x="166" y="135"/>
                    <a:pt x="166" y="135"/>
                    <a:pt x="166" y="135"/>
                  </a:cubicBezTo>
                  <a:cubicBezTo>
                    <a:pt x="166" y="149"/>
                    <a:pt x="163" y="162"/>
                    <a:pt x="157" y="174"/>
                  </a:cubicBezTo>
                  <a:cubicBezTo>
                    <a:pt x="150" y="186"/>
                    <a:pt x="142" y="196"/>
                    <a:pt x="130" y="204"/>
                  </a:cubicBezTo>
                  <a:cubicBezTo>
                    <a:pt x="119" y="212"/>
                    <a:pt x="107" y="216"/>
                    <a:pt x="94" y="218"/>
                  </a:cubicBezTo>
                  <a:cubicBezTo>
                    <a:pt x="94" y="229"/>
                    <a:pt x="94" y="229"/>
                    <a:pt x="94" y="229"/>
                  </a:cubicBezTo>
                  <a:cubicBezTo>
                    <a:pt x="103" y="230"/>
                    <a:pt x="110" y="231"/>
                    <a:pt x="116" y="233"/>
                  </a:cubicBezTo>
                  <a:cubicBezTo>
                    <a:pt x="122" y="235"/>
                    <a:pt x="125" y="237"/>
                    <a:pt x="125" y="239"/>
                  </a:cubicBezTo>
                  <a:cubicBezTo>
                    <a:pt x="125" y="250"/>
                    <a:pt x="125" y="250"/>
                    <a:pt x="125" y="250"/>
                  </a:cubicBezTo>
                  <a:cubicBezTo>
                    <a:pt x="41" y="250"/>
                    <a:pt x="41" y="250"/>
                    <a:pt x="41" y="250"/>
                  </a:cubicBezTo>
                  <a:cubicBezTo>
                    <a:pt x="41" y="239"/>
                    <a:pt x="41" y="239"/>
                    <a:pt x="41" y="239"/>
                  </a:cubicBezTo>
                  <a:cubicBezTo>
                    <a:pt x="41" y="237"/>
                    <a:pt x="44" y="235"/>
                    <a:pt x="50" y="233"/>
                  </a:cubicBezTo>
                  <a:cubicBezTo>
                    <a:pt x="56" y="231"/>
                    <a:pt x="63" y="230"/>
                    <a:pt x="73" y="229"/>
                  </a:cubicBezTo>
                  <a:cubicBezTo>
                    <a:pt x="73" y="218"/>
                    <a:pt x="73" y="218"/>
                    <a:pt x="73" y="218"/>
                  </a:cubicBezTo>
                  <a:cubicBezTo>
                    <a:pt x="59" y="216"/>
                    <a:pt x="47" y="212"/>
                    <a:pt x="36" y="204"/>
                  </a:cubicBezTo>
                  <a:cubicBezTo>
                    <a:pt x="25" y="196"/>
                    <a:pt x="16" y="186"/>
                    <a:pt x="9" y="174"/>
                  </a:cubicBezTo>
                  <a:cubicBezTo>
                    <a:pt x="3" y="162"/>
                    <a:pt x="0" y="149"/>
                    <a:pt x="0" y="135"/>
                  </a:cubicBezTo>
                  <a:lnTo>
                    <a:pt x="0" y="115"/>
                  </a:lnTo>
                  <a:close/>
                  <a:moveTo>
                    <a:pt x="41" y="42"/>
                  </a:moveTo>
                  <a:cubicBezTo>
                    <a:pt x="41" y="30"/>
                    <a:pt x="45" y="21"/>
                    <a:pt x="54" y="13"/>
                  </a:cubicBezTo>
                  <a:cubicBezTo>
                    <a:pt x="62" y="4"/>
                    <a:pt x="72" y="0"/>
                    <a:pt x="83" y="0"/>
                  </a:cubicBezTo>
                  <a:cubicBezTo>
                    <a:pt x="94" y="0"/>
                    <a:pt x="104" y="4"/>
                    <a:pt x="112" y="13"/>
                  </a:cubicBezTo>
                  <a:cubicBezTo>
                    <a:pt x="121" y="21"/>
                    <a:pt x="125" y="31"/>
                    <a:pt x="125" y="42"/>
                  </a:cubicBezTo>
                  <a:cubicBezTo>
                    <a:pt x="125" y="135"/>
                    <a:pt x="125" y="135"/>
                    <a:pt x="125" y="135"/>
                  </a:cubicBezTo>
                  <a:cubicBezTo>
                    <a:pt x="125" y="147"/>
                    <a:pt x="121" y="157"/>
                    <a:pt x="112" y="165"/>
                  </a:cubicBezTo>
                  <a:cubicBezTo>
                    <a:pt x="104" y="173"/>
                    <a:pt x="94" y="177"/>
                    <a:pt x="83" y="177"/>
                  </a:cubicBezTo>
                  <a:cubicBezTo>
                    <a:pt x="72" y="177"/>
                    <a:pt x="62" y="173"/>
                    <a:pt x="54" y="165"/>
                  </a:cubicBezTo>
                  <a:cubicBezTo>
                    <a:pt x="45" y="157"/>
                    <a:pt x="41" y="147"/>
                    <a:pt x="41" y="135"/>
                  </a:cubicBezTo>
                  <a:lnTo>
                    <a:pt x="41" y="42"/>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29" name="Freeform 29"/>
            <p:cNvSpPr>
              <a:spLocks noEditPoints="1"/>
            </p:cNvSpPr>
            <p:nvPr/>
          </p:nvSpPr>
          <p:spPr bwMode="auto">
            <a:xfrm>
              <a:off x="1022350" y="2066925"/>
              <a:ext cx="217488" cy="185738"/>
            </a:xfrm>
            <a:custGeom>
              <a:avLst/>
              <a:gdLst>
                <a:gd name="T0" fmla="*/ 0 w 208"/>
                <a:gd name="T1" fmla="*/ 156 h 177"/>
                <a:gd name="T2" fmla="*/ 0 w 208"/>
                <a:gd name="T3" fmla="*/ 104 h 177"/>
                <a:gd name="T4" fmla="*/ 6 w 208"/>
                <a:gd name="T5" fmla="*/ 72 h 177"/>
                <a:gd name="T6" fmla="*/ 20 w 208"/>
                <a:gd name="T7" fmla="*/ 43 h 177"/>
                <a:gd name="T8" fmla="*/ 37 w 208"/>
                <a:gd name="T9" fmla="*/ 26 h 177"/>
                <a:gd name="T10" fmla="*/ 57 w 208"/>
                <a:gd name="T11" fmla="*/ 12 h 177"/>
                <a:gd name="T12" fmla="*/ 79 w 208"/>
                <a:gd name="T13" fmla="*/ 3 h 177"/>
                <a:gd name="T14" fmla="*/ 104 w 208"/>
                <a:gd name="T15" fmla="*/ 0 h 177"/>
                <a:gd name="T16" fmla="*/ 137 w 208"/>
                <a:gd name="T17" fmla="*/ 6 h 177"/>
                <a:gd name="T18" fmla="*/ 166 w 208"/>
                <a:gd name="T19" fmla="*/ 21 h 177"/>
                <a:gd name="T20" fmla="*/ 183 w 208"/>
                <a:gd name="T21" fmla="*/ 37 h 177"/>
                <a:gd name="T22" fmla="*/ 197 w 208"/>
                <a:gd name="T23" fmla="*/ 57 h 177"/>
                <a:gd name="T24" fmla="*/ 205 w 208"/>
                <a:gd name="T25" fmla="*/ 80 h 177"/>
                <a:gd name="T26" fmla="*/ 208 w 208"/>
                <a:gd name="T27" fmla="*/ 104 h 177"/>
                <a:gd name="T28" fmla="*/ 208 w 208"/>
                <a:gd name="T29" fmla="*/ 156 h 177"/>
                <a:gd name="T30" fmla="*/ 198 w 208"/>
                <a:gd name="T31" fmla="*/ 156 h 177"/>
                <a:gd name="T32" fmla="*/ 198 w 208"/>
                <a:gd name="T33" fmla="*/ 104 h 177"/>
                <a:gd name="T34" fmla="*/ 185 w 208"/>
                <a:gd name="T35" fmla="*/ 58 h 177"/>
                <a:gd name="T36" fmla="*/ 151 w 208"/>
                <a:gd name="T37" fmla="*/ 23 h 177"/>
                <a:gd name="T38" fmla="*/ 104 w 208"/>
                <a:gd name="T39" fmla="*/ 11 h 177"/>
                <a:gd name="T40" fmla="*/ 57 w 208"/>
                <a:gd name="T41" fmla="*/ 23 h 177"/>
                <a:gd name="T42" fmla="*/ 23 w 208"/>
                <a:gd name="T43" fmla="*/ 58 h 177"/>
                <a:gd name="T44" fmla="*/ 11 w 208"/>
                <a:gd name="T45" fmla="*/ 104 h 177"/>
                <a:gd name="T46" fmla="*/ 11 w 208"/>
                <a:gd name="T47" fmla="*/ 156 h 177"/>
                <a:gd name="T48" fmla="*/ 0 w 208"/>
                <a:gd name="T49" fmla="*/ 156 h 177"/>
                <a:gd name="T50" fmla="*/ 21 w 208"/>
                <a:gd name="T51" fmla="*/ 177 h 177"/>
                <a:gd name="T52" fmla="*/ 21 w 208"/>
                <a:gd name="T53" fmla="*/ 94 h 177"/>
                <a:gd name="T54" fmla="*/ 37 w 208"/>
                <a:gd name="T55" fmla="*/ 94 h 177"/>
                <a:gd name="T56" fmla="*/ 48 w 208"/>
                <a:gd name="T57" fmla="*/ 99 h 177"/>
                <a:gd name="T58" fmla="*/ 52 w 208"/>
                <a:gd name="T59" fmla="*/ 110 h 177"/>
                <a:gd name="T60" fmla="*/ 52 w 208"/>
                <a:gd name="T61" fmla="*/ 162 h 177"/>
                <a:gd name="T62" fmla="*/ 48 w 208"/>
                <a:gd name="T63" fmla="*/ 173 h 177"/>
                <a:gd name="T64" fmla="*/ 37 w 208"/>
                <a:gd name="T65" fmla="*/ 177 h 177"/>
                <a:gd name="T66" fmla="*/ 21 w 208"/>
                <a:gd name="T67" fmla="*/ 177 h 177"/>
                <a:gd name="T68" fmla="*/ 156 w 208"/>
                <a:gd name="T69" fmla="*/ 110 h 177"/>
                <a:gd name="T70" fmla="*/ 161 w 208"/>
                <a:gd name="T71" fmla="*/ 99 h 177"/>
                <a:gd name="T72" fmla="*/ 172 w 208"/>
                <a:gd name="T73" fmla="*/ 94 h 177"/>
                <a:gd name="T74" fmla="*/ 188 w 208"/>
                <a:gd name="T75" fmla="*/ 94 h 177"/>
                <a:gd name="T76" fmla="*/ 188 w 208"/>
                <a:gd name="T77" fmla="*/ 177 h 177"/>
                <a:gd name="T78" fmla="*/ 172 w 208"/>
                <a:gd name="T79" fmla="*/ 177 h 177"/>
                <a:gd name="T80" fmla="*/ 161 w 208"/>
                <a:gd name="T81" fmla="*/ 173 h 177"/>
                <a:gd name="T82" fmla="*/ 156 w 208"/>
                <a:gd name="T83" fmla="*/ 162 h 177"/>
                <a:gd name="T84" fmla="*/ 156 w 208"/>
                <a:gd name="T85" fmla="*/ 11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177">
                  <a:moveTo>
                    <a:pt x="0" y="156"/>
                  </a:moveTo>
                  <a:cubicBezTo>
                    <a:pt x="0" y="104"/>
                    <a:pt x="0" y="104"/>
                    <a:pt x="0" y="104"/>
                  </a:cubicBezTo>
                  <a:cubicBezTo>
                    <a:pt x="0" y="93"/>
                    <a:pt x="2" y="82"/>
                    <a:pt x="6" y="72"/>
                  </a:cubicBezTo>
                  <a:cubicBezTo>
                    <a:pt x="9" y="61"/>
                    <a:pt x="14" y="52"/>
                    <a:pt x="20" y="43"/>
                  </a:cubicBezTo>
                  <a:cubicBezTo>
                    <a:pt x="25" y="37"/>
                    <a:pt x="30" y="31"/>
                    <a:pt x="37" y="26"/>
                  </a:cubicBezTo>
                  <a:cubicBezTo>
                    <a:pt x="43" y="20"/>
                    <a:pt x="49" y="16"/>
                    <a:pt x="57" y="12"/>
                  </a:cubicBezTo>
                  <a:cubicBezTo>
                    <a:pt x="64" y="8"/>
                    <a:pt x="71" y="5"/>
                    <a:pt x="79" y="3"/>
                  </a:cubicBezTo>
                  <a:cubicBezTo>
                    <a:pt x="88" y="1"/>
                    <a:pt x="96" y="0"/>
                    <a:pt x="104" y="0"/>
                  </a:cubicBezTo>
                  <a:cubicBezTo>
                    <a:pt x="116" y="0"/>
                    <a:pt x="127" y="2"/>
                    <a:pt x="137" y="6"/>
                  </a:cubicBezTo>
                  <a:cubicBezTo>
                    <a:pt x="148" y="9"/>
                    <a:pt x="157" y="14"/>
                    <a:pt x="166" y="21"/>
                  </a:cubicBezTo>
                  <a:cubicBezTo>
                    <a:pt x="172" y="25"/>
                    <a:pt x="178" y="31"/>
                    <a:pt x="183" y="37"/>
                  </a:cubicBezTo>
                  <a:cubicBezTo>
                    <a:pt x="189" y="43"/>
                    <a:pt x="193" y="49"/>
                    <a:pt x="197" y="57"/>
                  </a:cubicBezTo>
                  <a:cubicBezTo>
                    <a:pt x="200" y="64"/>
                    <a:pt x="203" y="71"/>
                    <a:pt x="205" y="80"/>
                  </a:cubicBezTo>
                  <a:cubicBezTo>
                    <a:pt x="207" y="88"/>
                    <a:pt x="208" y="96"/>
                    <a:pt x="208" y="104"/>
                  </a:cubicBezTo>
                  <a:cubicBezTo>
                    <a:pt x="208" y="156"/>
                    <a:pt x="208" y="156"/>
                    <a:pt x="208" y="156"/>
                  </a:cubicBezTo>
                  <a:cubicBezTo>
                    <a:pt x="198" y="156"/>
                    <a:pt x="198" y="156"/>
                    <a:pt x="198" y="156"/>
                  </a:cubicBezTo>
                  <a:cubicBezTo>
                    <a:pt x="198" y="104"/>
                    <a:pt x="198" y="104"/>
                    <a:pt x="198" y="104"/>
                  </a:cubicBezTo>
                  <a:cubicBezTo>
                    <a:pt x="198" y="87"/>
                    <a:pt x="194" y="72"/>
                    <a:pt x="185" y="58"/>
                  </a:cubicBezTo>
                  <a:cubicBezTo>
                    <a:pt x="177" y="43"/>
                    <a:pt x="166" y="32"/>
                    <a:pt x="151" y="23"/>
                  </a:cubicBezTo>
                  <a:cubicBezTo>
                    <a:pt x="137" y="15"/>
                    <a:pt x="121" y="11"/>
                    <a:pt x="104" y="11"/>
                  </a:cubicBezTo>
                  <a:cubicBezTo>
                    <a:pt x="87" y="11"/>
                    <a:pt x="72" y="15"/>
                    <a:pt x="57" y="23"/>
                  </a:cubicBezTo>
                  <a:cubicBezTo>
                    <a:pt x="43" y="32"/>
                    <a:pt x="32" y="43"/>
                    <a:pt x="23" y="58"/>
                  </a:cubicBezTo>
                  <a:cubicBezTo>
                    <a:pt x="15" y="72"/>
                    <a:pt x="11" y="87"/>
                    <a:pt x="11" y="104"/>
                  </a:cubicBezTo>
                  <a:cubicBezTo>
                    <a:pt x="11" y="156"/>
                    <a:pt x="11" y="156"/>
                    <a:pt x="11" y="156"/>
                  </a:cubicBezTo>
                  <a:lnTo>
                    <a:pt x="0" y="156"/>
                  </a:lnTo>
                  <a:close/>
                  <a:moveTo>
                    <a:pt x="21" y="177"/>
                  </a:moveTo>
                  <a:cubicBezTo>
                    <a:pt x="21" y="94"/>
                    <a:pt x="21" y="94"/>
                    <a:pt x="21" y="94"/>
                  </a:cubicBezTo>
                  <a:cubicBezTo>
                    <a:pt x="37" y="94"/>
                    <a:pt x="37" y="94"/>
                    <a:pt x="37" y="94"/>
                  </a:cubicBezTo>
                  <a:cubicBezTo>
                    <a:pt x="41" y="94"/>
                    <a:pt x="45" y="96"/>
                    <a:pt x="48" y="99"/>
                  </a:cubicBezTo>
                  <a:cubicBezTo>
                    <a:pt x="51" y="102"/>
                    <a:pt x="52" y="105"/>
                    <a:pt x="52" y="110"/>
                  </a:cubicBezTo>
                  <a:cubicBezTo>
                    <a:pt x="52" y="162"/>
                    <a:pt x="52" y="162"/>
                    <a:pt x="52" y="162"/>
                  </a:cubicBezTo>
                  <a:cubicBezTo>
                    <a:pt x="52" y="166"/>
                    <a:pt x="51" y="170"/>
                    <a:pt x="48" y="173"/>
                  </a:cubicBezTo>
                  <a:cubicBezTo>
                    <a:pt x="45" y="176"/>
                    <a:pt x="41" y="177"/>
                    <a:pt x="37" y="177"/>
                  </a:cubicBezTo>
                  <a:lnTo>
                    <a:pt x="21" y="177"/>
                  </a:lnTo>
                  <a:close/>
                  <a:moveTo>
                    <a:pt x="156" y="110"/>
                  </a:moveTo>
                  <a:cubicBezTo>
                    <a:pt x="156" y="105"/>
                    <a:pt x="158" y="102"/>
                    <a:pt x="161" y="99"/>
                  </a:cubicBezTo>
                  <a:cubicBezTo>
                    <a:pt x="164" y="96"/>
                    <a:pt x="168" y="94"/>
                    <a:pt x="172" y="94"/>
                  </a:cubicBezTo>
                  <a:cubicBezTo>
                    <a:pt x="188" y="94"/>
                    <a:pt x="188" y="94"/>
                    <a:pt x="188" y="94"/>
                  </a:cubicBezTo>
                  <a:cubicBezTo>
                    <a:pt x="188" y="177"/>
                    <a:pt x="188" y="177"/>
                    <a:pt x="188" y="177"/>
                  </a:cubicBezTo>
                  <a:cubicBezTo>
                    <a:pt x="172" y="177"/>
                    <a:pt x="172" y="177"/>
                    <a:pt x="172" y="177"/>
                  </a:cubicBezTo>
                  <a:cubicBezTo>
                    <a:pt x="168" y="177"/>
                    <a:pt x="164" y="176"/>
                    <a:pt x="161" y="173"/>
                  </a:cubicBezTo>
                  <a:cubicBezTo>
                    <a:pt x="158" y="170"/>
                    <a:pt x="156" y="166"/>
                    <a:pt x="156" y="162"/>
                  </a:cubicBezTo>
                  <a:lnTo>
                    <a:pt x="156" y="11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0" name="Freeform 30"/>
            <p:cNvSpPr>
              <a:spLocks noEditPoints="1"/>
            </p:cNvSpPr>
            <p:nvPr/>
          </p:nvSpPr>
          <p:spPr bwMode="auto">
            <a:xfrm>
              <a:off x="1341438" y="2070100"/>
              <a:ext cx="220663" cy="176213"/>
            </a:xfrm>
            <a:custGeom>
              <a:avLst/>
              <a:gdLst>
                <a:gd name="T0" fmla="*/ 3 w 209"/>
                <a:gd name="T1" fmla="*/ 164 h 167"/>
                <a:gd name="T2" fmla="*/ 19 w 209"/>
                <a:gd name="T3" fmla="*/ 138 h 167"/>
                <a:gd name="T4" fmla="*/ 29 w 209"/>
                <a:gd name="T5" fmla="*/ 130 h 167"/>
                <a:gd name="T6" fmla="*/ 181 w 209"/>
                <a:gd name="T7" fmla="*/ 138 h 167"/>
                <a:gd name="T8" fmla="*/ 67 w 209"/>
                <a:gd name="T9" fmla="*/ 34 h 167"/>
                <a:gd name="T10" fmla="*/ 181 w 209"/>
                <a:gd name="T11" fmla="*/ 24 h 167"/>
                <a:gd name="T12" fmla="*/ 187 w 209"/>
                <a:gd name="T13" fmla="*/ 27 h 167"/>
                <a:gd name="T14" fmla="*/ 190 w 209"/>
                <a:gd name="T15" fmla="*/ 34 h 167"/>
                <a:gd name="T16" fmla="*/ 209 w 209"/>
                <a:gd name="T17" fmla="*/ 157 h 167"/>
                <a:gd name="T18" fmla="*/ 200 w 209"/>
                <a:gd name="T19" fmla="*/ 167 h 167"/>
                <a:gd name="T20" fmla="*/ 64 w 209"/>
                <a:gd name="T21" fmla="*/ 126 h 167"/>
                <a:gd name="T22" fmla="*/ 56 w 209"/>
                <a:gd name="T23" fmla="*/ 130 h 167"/>
                <a:gd name="T24" fmla="*/ 11 w 209"/>
                <a:gd name="T25" fmla="*/ 130 h 167"/>
                <a:gd name="T26" fmla="*/ 1 w 209"/>
                <a:gd name="T27" fmla="*/ 119 h 167"/>
                <a:gd name="T28" fmla="*/ 1 w 209"/>
                <a:gd name="T29" fmla="*/ 11 h 167"/>
                <a:gd name="T30" fmla="*/ 4 w 209"/>
                <a:gd name="T31" fmla="*/ 4 h 167"/>
                <a:gd name="T32" fmla="*/ 12 w 209"/>
                <a:gd name="T33" fmla="*/ 0 h 167"/>
                <a:gd name="T34" fmla="*/ 12 w 209"/>
                <a:gd name="T35" fmla="*/ 0 h 167"/>
                <a:gd name="T36" fmla="*/ 56 w 209"/>
                <a:gd name="T37" fmla="*/ 0 h 167"/>
                <a:gd name="T38" fmla="*/ 64 w 209"/>
                <a:gd name="T39" fmla="*/ 4 h 167"/>
                <a:gd name="T40" fmla="*/ 67 w 209"/>
                <a:gd name="T41" fmla="*/ 12 h 167"/>
                <a:gd name="T42" fmla="*/ 64 w 209"/>
                <a:gd name="T43" fmla="*/ 126 h 167"/>
                <a:gd name="T44" fmla="*/ 6 w 209"/>
                <a:gd name="T45" fmla="*/ 108 h 167"/>
                <a:gd name="T46" fmla="*/ 62 w 209"/>
                <a:gd name="T47" fmla="*/ 23 h 167"/>
                <a:gd name="T48" fmla="*/ 39 w 209"/>
                <a:gd name="T49" fmla="*/ 123 h 167"/>
                <a:gd name="T50" fmla="*/ 39 w 209"/>
                <a:gd name="T51" fmla="*/ 114 h 167"/>
                <a:gd name="T52" fmla="*/ 29 w 209"/>
                <a:gd name="T53" fmla="*/ 114 h 167"/>
                <a:gd name="T54" fmla="*/ 29 w 209"/>
                <a:gd name="T55" fmla="*/ 123 h 167"/>
                <a:gd name="T56" fmla="*/ 39 w 209"/>
                <a:gd name="T57" fmla="*/ 123 h 167"/>
                <a:gd name="T58" fmla="*/ 28 w 209"/>
                <a:gd name="T59" fmla="*/ 11 h 167"/>
                <a:gd name="T60" fmla="*/ 39 w 209"/>
                <a:gd name="T61" fmla="*/ 12 h 167"/>
                <a:gd name="T62" fmla="*/ 39 w 209"/>
                <a:gd name="T63" fmla="*/ 10 h 167"/>
                <a:gd name="T64" fmla="*/ 125 w 209"/>
                <a:gd name="T65" fmla="*/ 150 h 167"/>
                <a:gd name="T66" fmla="*/ 88 w 209"/>
                <a:gd name="T67" fmla="*/ 149 h 167"/>
                <a:gd name="T68" fmla="*/ 78 w 209"/>
                <a:gd name="T69" fmla="*/ 156 h 167"/>
                <a:gd name="T70" fmla="*/ 81 w 209"/>
                <a:gd name="T71" fmla="*/ 157 h 167"/>
                <a:gd name="T72" fmla="*/ 131 w 209"/>
                <a:gd name="T73" fmla="*/ 157 h 167"/>
                <a:gd name="T74" fmla="*/ 125 w 209"/>
                <a:gd name="T75" fmla="*/ 15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9" h="167">
                  <a:moveTo>
                    <a:pt x="10" y="167"/>
                  </a:moveTo>
                  <a:cubicBezTo>
                    <a:pt x="7" y="167"/>
                    <a:pt x="5" y="166"/>
                    <a:pt x="3" y="164"/>
                  </a:cubicBezTo>
                  <a:cubicBezTo>
                    <a:pt x="1" y="162"/>
                    <a:pt x="0" y="160"/>
                    <a:pt x="0" y="157"/>
                  </a:cubicBezTo>
                  <a:cubicBezTo>
                    <a:pt x="19" y="138"/>
                    <a:pt x="19" y="138"/>
                    <a:pt x="19" y="138"/>
                  </a:cubicBezTo>
                  <a:cubicBezTo>
                    <a:pt x="19" y="130"/>
                    <a:pt x="19" y="130"/>
                    <a:pt x="19" y="130"/>
                  </a:cubicBezTo>
                  <a:cubicBezTo>
                    <a:pt x="29" y="130"/>
                    <a:pt x="29" y="130"/>
                    <a:pt x="29" y="130"/>
                  </a:cubicBezTo>
                  <a:cubicBezTo>
                    <a:pt x="29" y="138"/>
                    <a:pt x="29" y="138"/>
                    <a:pt x="29" y="138"/>
                  </a:cubicBezTo>
                  <a:cubicBezTo>
                    <a:pt x="181" y="138"/>
                    <a:pt x="181" y="138"/>
                    <a:pt x="181" y="138"/>
                  </a:cubicBezTo>
                  <a:cubicBezTo>
                    <a:pt x="181" y="34"/>
                    <a:pt x="181" y="34"/>
                    <a:pt x="181" y="34"/>
                  </a:cubicBezTo>
                  <a:cubicBezTo>
                    <a:pt x="67" y="34"/>
                    <a:pt x="67" y="34"/>
                    <a:pt x="67" y="34"/>
                  </a:cubicBezTo>
                  <a:cubicBezTo>
                    <a:pt x="67" y="24"/>
                    <a:pt x="67" y="24"/>
                    <a:pt x="67" y="24"/>
                  </a:cubicBezTo>
                  <a:cubicBezTo>
                    <a:pt x="181" y="24"/>
                    <a:pt x="181" y="24"/>
                    <a:pt x="181" y="24"/>
                  </a:cubicBezTo>
                  <a:cubicBezTo>
                    <a:pt x="182" y="24"/>
                    <a:pt x="183" y="25"/>
                    <a:pt x="184" y="25"/>
                  </a:cubicBezTo>
                  <a:cubicBezTo>
                    <a:pt x="185" y="26"/>
                    <a:pt x="186" y="26"/>
                    <a:pt x="187" y="27"/>
                  </a:cubicBezTo>
                  <a:cubicBezTo>
                    <a:pt x="188" y="28"/>
                    <a:pt x="189" y="29"/>
                    <a:pt x="189" y="30"/>
                  </a:cubicBezTo>
                  <a:cubicBezTo>
                    <a:pt x="190" y="31"/>
                    <a:pt x="190" y="33"/>
                    <a:pt x="190" y="34"/>
                  </a:cubicBezTo>
                  <a:cubicBezTo>
                    <a:pt x="190" y="138"/>
                    <a:pt x="190" y="138"/>
                    <a:pt x="190" y="138"/>
                  </a:cubicBezTo>
                  <a:cubicBezTo>
                    <a:pt x="209" y="157"/>
                    <a:pt x="209" y="157"/>
                    <a:pt x="209" y="157"/>
                  </a:cubicBezTo>
                  <a:cubicBezTo>
                    <a:pt x="209" y="160"/>
                    <a:pt x="208" y="162"/>
                    <a:pt x="207" y="164"/>
                  </a:cubicBezTo>
                  <a:cubicBezTo>
                    <a:pt x="205" y="166"/>
                    <a:pt x="203" y="167"/>
                    <a:pt x="200" y="167"/>
                  </a:cubicBezTo>
                  <a:lnTo>
                    <a:pt x="10" y="167"/>
                  </a:lnTo>
                  <a:close/>
                  <a:moveTo>
                    <a:pt x="64" y="126"/>
                  </a:moveTo>
                  <a:cubicBezTo>
                    <a:pt x="62" y="129"/>
                    <a:pt x="60" y="130"/>
                    <a:pt x="57" y="130"/>
                  </a:cubicBezTo>
                  <a:cubicBezTo>
                    <a:pt x="56" y="130"/>
                    <a:pt x="56" y="130"/>
                    <a:pt x="56" y="130"/>
                  </a:cubicBezTo>
                  <a:cubicBezTo>
                    <a:pt x="12" y="130"/>
                    <a:pt x="12" y="130"/>
                    <a:pt x="12" y="130"/>
                  </a:cubicBezTo>
                  <a:cubicBezTo>
                    <a:pt x="11" y="130"/>
                    <a:pt x="11" y="130"/>
                    <a:pt x="11" y="130"/>
                  </a:cubicBezTo>
                  <a:cubicBezTo>
                    <a:pt x="8" y="130"/>
                    <a:pt x="6" y="129"/>
                    <a:pt x="4" y="126"/>
                  </a:cubicBezTo>
                  <a:cubicBezTo>
                    <a:pt x="2" y="124"/>
                    <a:pt x="1" y="122"/>
                    <a:pt x="1" y="119"/>
                  </a:cubicBezTo>
                  <a:cubicBezTo>
                    <a:pt x="1" y="12"/>
                    <a:pt x="1" y="12"/>
                    <a:pt x="1" y="12"/>
                  </a:cubicBezTo>
                  <a:cubicBezTo>
                    <a:pt x="1" y="11"/>
                    <a:pt x="1" y="11"/>
                    <a:pt x="1" y="11"/>
                  </a:cubicBezTo>
                  <a:cubicBezTo>
                    <a:pt x="1" y="10"/>
                    <a:pt x="1" y="8"/>
                    <a:pt x="2" y="7"/>
                  </a:cubicBezTo>
                  <a:cubicBezTo>
                    <a:pt x="2" y="6"/>
                    <a:pt x="3" y="5"/>
                    <a:pt x="4" y="4"/>
                  </a:cubicBezTo>
                  <a:cubicBezTo>
                    <a:pt x="5" y="3"/>
                    <a:pt x="6" y="2"/>
                    <a:pt x="8" y="1"/>
                  </a:cubicBezTo>
                  <a:cubicBezTo>
                    <a:pt x="9" y="1"/>
                    <a:pt x="10" y="0"/>
                    <a:pt x="12" y="0"/>
                  </a:cubicBezTo>
                  <a:cubicBezTo>
                    <a:pt x="12" y="0"/>
                    <a:pt x="12" y="0"/>
                    <a:pt x="12" y="0"/>
                  </a:cubicBezTo>
                  <a:cubicBezTo>
                    <a:pt x="12" y="0"/>
                    <a:pt x="12" y="0"/>
                    <a:pt x="12" y="0"/>
                  </a:cubicBezTo>
                  <a:cubicBezTo>
                    <a:pt x="56" y="0"/>
                    <a:pt x="56" y="0"/>
                    <a:pt x="56" y="0"/>
                  </a:cubicBezTo>
                  <a:cubicBezTo>
                    <a:pt x="56" y="0"/>
                    <a:pt x="56" y="0"/>
                    <a:pt x="56" y="0"/>
                  </a:cubicBezTo>
                  <a:cubicBezTo>
                    <a:pt x="56" y="0"/>
                    <a:pt x="56" y="0"/>
                    <a:pt x="56" y="0"/>
                  </a:cubicBezTo>
                  <a:cubicBezTo>
                    <a:pt x="59" y="0"/>
                    <a:pt x="62" y="1"/>
                    <a:pt x="64" y="4"/>
                  </a:cubicBezTo>
                  <a:cubicBezTo>
                    <a:pt x="66" y="6"/>
                    <a:pt x="67" y="8"/>
                    <a:pt x="67" y="11"/>
                  </a:cubicBezTo>
                  <a:cubicBezTo>
                    <a:pt x="67" y="12"/>
                    <a:pt x="67" y="12"/>
                    <a:pt x="67" y="12"/>
                  </a:cubicBezTo>
                  <a:cubicBezTo>
                    <a:pt x="67" y="119"/>
                    <a:pt x="67" y="119"/>
                    <a:pt x="67" y="119"/>
                  </a:cubicBezTo>
                  <a:cubicBezTo>
                    <a:pt x="67" y="122"/>
                    <a:pt x="66" y="124"/>
                    <a:pt x="64" y="126"/>
                  </a:cubicBezTo>
                  <a:close/>
                  <a:moveTo>
                    <a:pt x="6" y="23"/>
                  </a:moveTo>
                  <a:cubicBezTo>
                    <a:pt x="6" y="108"/>
                    <a:pt x="6" y="108"/>
                    <a:pt x="6" y="108"/>
                  </a:cubicBezTo>
                  <a:cubicBezTo>
                    <a:pt x="62" y="108"/>
                    <a:pt x="62" y="108"/>
                    <a:pt x="62" y="108"/>
                  </a:cubicBezTo>
                  <a:cubicBezTo>
                    <a:pt x="62" y="23"/>
                    <a:pt x="62" y="23"/>
                    <a:pt x="62" y="23"/>
                  </a:cubicBezTo>
                  <a:lnTo>
                    <a:pt x="6" y="23"/>
                  </a:lnTo>
                  <a:close/>
                  <a:moveTo>
                    <a:pt x="39" y="123"/>
                  </a:moveTo>
                  <a:cubicBezTo>
                    <a:pt x="40" y="122"/>
                    <a:pt x="40" y="121"/>
                    <a:pt x="40" y="119"/>
                  </a:cubicBezTo>
                  <a:cubicBezTo>
                    <a:pt x="40" y="117"/>
                    <a:pt x="40" y="115"/>
                    <a:pt x="39" y="114"/>
                  </a:cubicBezTo>
                  <a:cubicBezTo>
                    <a:pt x="37" y="113"/>
                    <a:pt x="36" y="112"/>
                    <a:pt x="34" y="112"/>
                  </a:cubicBezTo>
                  <a:cubicBezTo>
                    <a:pt x="32" y="112"/>
                    <a:pt x="31" y="113"/>
                    <a:pt x="29" y="114"/>
                  </a:cubicBezTo>
                  <a:cubicBezTo>
                    <a:pt x="28" y="115"/>
                    <a:pt x="27" y="117"/>
                    <a:pt x="27" y="119"/>
                  </a:cubicBezTo>
                  <a:cubicBezTo>
                    <a:pt x="27" y="121"/>
                    <a:pt x="28" y="122"/>
                    <a:pt x="29" y="123"/>
                  </a:cubicBezTo>
                  <a:cubicBezTo>
                    <a:pt x="31" y="125"/>
                    <a:pt x="32" y="125"/>
                    <a:pt x="34" y="125"/>
                  </a:cubicBezTo>
                  <a:cubicBezTo>
                    <a:pt x="36" y="125"/>
                    <a:pt x="37" y="125"/>
                    <a:pt x="39" y="123"/>
                  </a:cubicBezTo>
                  <a:close/>
                  <a:moveTo>
                    <a:pt x="29" y="10"/>
                  </a:moveTo>
                  <a:cubicBezTo>
                    <a:pt x="28" y="10"/>
                    <a:pt x="28" y="11"/>
                    <a:pt x="28" y="11"/>
                  </a:cubicBezTo>
                  <a:cubicBezTo>
                    <a:pt x="28" y="12"/>
                    <a:pt x="28" y="12"/>
                    <a:pt x="29" y="12"/>
                  </a:cubicBezTo>
                  <a:cubicBezTo>
                    <a:pt x="39" y="12"/>
                    <a:pt x="39" y="12"/>
                    <a:pt x="39" y="12"/>
                  </a:cubicBezTo>
                  <a:cubicBezTo>
                    <a:pt x="40" y="12"/>
                    <a:pt x="40" y="12"/>
                    <a:pt x="40" y="11"/>
                  </a:cubicBezTo>
                  <a:cubicBezTo>
                    <a:pt x="40" y="11"/>
                    <a:pt x="40" y="10"/>
                    <a:pt x="39" y="10"/>
                  </a:cubicBezTo>
                  <a:lnTo>
                    <a:pt x="29" y="10"/>
                  </a:lnTo>
                  <a:close/>
                  <a:moveTo>
                    <a:pt x="125" y="150"/>
                  </a:moveTo>
                  <a:cubicBezTo>
                    <a:pt x="125" y="149"/>
                    <a:pt x="123" y="149"/>
                    <a:pt x="122" y="149"/>
                  </a:cubicBezTo>
                  <a:cubicBezTo>
                    <a:pt x="88" y="149"/>
                    <a:pt x="88" y="149"/>
                    <a:pt x="88" y="149"/>
                  </a:cubicBezTo>
                  <a:cubicBezTo>
                    <a:pt x="86" y="149"/>
                    <a:pt x="85" y="149"/>
                    <a:pt x="84" y="150"/>
                  </a:cubicBezTo>
                  <a:cubicBezTo>
                    <a:pt x="78" y="156"/>
                    <a:pt x="78" y="156"/>
                    <a:pt x="78" y="156"/>
                  </a:cubicBezTo>
                  <a:cubicBezTo>
                    <a:pt x="78" y="156"/>
                    <a:pt x="78" y="157"/>
                    <a:pt x="79" y="157"/>
                  </a:cubicBezTo>
                  <a:cubicBezTo>
                    <a:pt x="79" y="157"/>
                    <a:pt x="80" y="157"/>
                    <a:pt x="81" y="157"/>
                  </a:cubicBezTo>
                  <a:cubicBezTo>
                    <a:pt x="128" y="157"/>
                    <a:pt x="128" y="157"/>
                    <a:pt x="128" y="157"/>
                  </a:cubicBezTo>
                  <a:cubicBezTo>
                    <a:pt x="130" y="157"/>
                    <a:pt x="130" y="157"/>
                    <a:pt x="131" y="157"/>
                  </a:cubicBezTo>
                  <a:cubicBezTo>
                    <a:pt x="131" y="157"/>
                    <a:pt x="132" y="156"/>
                    <a:pt x="131" y="156"/>
                  </a:cubicBezTo>
                  <a:lnTo>
                    <a:pt x="125" y="15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1" name="Freeform 31"/>
            <p:cNvSpPr>
              <a:spLocks noEditPoints="1"/>
            </p:cNvSpPr>
            <p:nvPr/>
          </p:nvSpPr>
          <p:spPr bwMode="auto">
            <a:xfrm>
              <a:off x="1663700" y="2041525"/>
              <a:ext cx="217488" cy="222250"/>
            </a:xfrm>
            <a:custGeom>
              <a:avLst/>
              <a:gdLst>
                <a:gd name="T0" fmla="*/ 0 w 208"/>
                <a:gd name="T1" fmla="*/ 66 h 212"/>
                <a:gd name="T2" fmla="*/ 6 w 208"/>
                <a:gd name="T3" fmla="*/ 51 h 212"/>
                <a:gd name="T4" fmla="*/ 21 w 208"/>
                <a:gd name="T5" fmla="*/ 45 h 212"/>
                <a:gd name="T6" fmla="*/ 97 w 208"/>
                <a:gd name="T7" fmla="*/ 45 h 212"/>
                <a:gd name="T8" fmla="*/ 55 w 208"/>
                <a:gd name="T9" fmla="*/ 4 h 212"/>
                <a:gd name="T10" fmla="*/ 59 w 208"/>
                <a:gd name="T11" fmla="*/ 0 h 212"/>
                <a:gd name="T12" fmla="*/ 104 w 208"/>
                <a:gd name="T13" fmla="*/ 45 h 212"/>
                <a:gd name="T14" fmla="*/ 104 w 208"/>
                <a:gd name="T15" fmla="*/ 45 h 212"/>
                <a:gd name="T16" fmla="*/ 149 w 208"/>
                <a:gd name="T17" fmla="*/ 0 h 212"/>
                <a:gd name="T18" fmla="*/ 153 w 208"/>
                <a:gd name="T19" fmla="*/ 4 h 212"/>
                <a:gd name="T20" fmla="*/ 111 w 208"/>
                <a:gd name="T21" fmla="*/ 45 h 212"/>
                <a:gd name="T22" fmla="*/ 187 w 208"/>
                <a:gd name="T23" fmla="*/ 45 h 212"/>
                <a:gd name="T24" fmla="*/ 202 w 208"/>
                <a:gd name="T25" fmla="*/ 51 h 212"/>
                <a:gd name="T26" fmla="*/ 208 w 208"/>
                <a:gd name="T27" fmla="*/ 66 h 212"/>
                <a:gd name="T28" fmla="*/ 208 w 208"/>
                <a:gd name="T29" fmla="*/ 170 h 212"/>
                <a:gd name="T30" fmla="*/ 202 w 208"/>
                <a:gd name="T31" fmla="*/ 185 h 212"/>
                <a:gd name="T32" fmla="*/ 187 w 208"/>
                <a:gd name="T33" fmla="*/ 191 h 212"/>
                <a:gd name="T34" fmla="*/ 21 w 208"/>
                <a:gd name="T35" fmla="*/ 191 h 212"/>
                <a:gd name="T36" fmla="*/ 6 w 208"/>
                <a:gd name="T37" fmla="*/ 185 h 212"/>
                <a:gd name="T38" fmla="*/ 0 w 208"/>
                <a:gd name="T39" fmla="*/ 170 h 212"/>
                <a:gd name="T40" fmla="*/ 0 w 208"/>
                <a:gd name="T41" fmla="*/ 66 h 212"/>
                <a:gd name="T42" fmla="*/ 21 w 208"/>
                <a:gd name="T43" fmla="*/ 165 h 212"/>
                <a:gd name="T44" fmla="*/ 22 w 208"/>
                <a:gd name="T45" fmla="*/ 168 h 212"/>
                <a:gd name="T46" fmla="*/ 26 w 208"/>
                <a:gd name="T47" fmla="*/ 170 h 212"/>
                <a:gd name="T48" fmla="*/ 140 w 208"/>
                <a:gd name="T49" fmla="*/ 170 h 212"/>
                <a:gd name="T50" fmla="*/ 144 w 208"/>
                <a:gd name="T51" fmla="*/ 168 h 212"/>
                <a:gd name="T52" fmla="*/ 146 w 208"/>
                <a:gd name="T53" fmla="*/ 165 h 212"/>
                <a:gd name="T54" fmla="*/ 146 w 208"/>
                <a:gd name="T55" fmla="*/ 71 h 212"/>
                <a:gd name="T56" fmla="*/ 144 w 208"/>
                <a:gd name="T57" fmla="*/ 68 h 212"/>
                <a:gd name="T58" fmla="*/ 140 w 208"/>
                <a:gd name="T59" fmla="*/ 66 h 212"/>
                <a:gd name="T60" fmla="*/ 26 w 208"/>
                <a:gd name="T61" fmla="*/ 66 h 212"/>
                <a:gd name="T62" fmla="*/ 22 w 208"/>
                <a:gd name="T63" fmla="*/ 68 h 212"/>
                <a:gd name="T64" fmla="*/ 21 w 208"/>
                <a:gd name="T65" fmla="*/ 71 h 212"/>
                <a:gd name="T66" fmla="*/ 21 w 208"/>
                <a:gd name="T67" fmla="*/ 165 h 212"/>
                <a:gd name="T68" fmla="*/ 21 w 208"/>
                <a:gd name="T69" fmla="*/ 201 h 212"/>
                <a:gd name="T70" fmla="*/ 187 w 208"/>
                <a:gd name="T71" fmla="*/ 201 h 212"/>
                <a:gd name="T72" fmla="*/ 187 w 208"/>
                <a:gd name="T73" fmla="*/ 212 h 212"/>
                <a:gd name="T74" fmla="*/ 21 w 208"/>
                <a:gd name="T75" fmla="*/ 212 h 212"/>
                <a:gd name="T76" fmla="*/ 21 w 208"/>
                <a:gd name="T77" fmla="*/ 201 h 212"/>
                <a:gd name="T78" fmla="*/ 161 w 208"/>
                <a:gd name="T79" fmla="*/ 76 h 212"/>
                <a:gd name="T80" fmla="*/ 166 w 208"/>
                <a:gd name="T81" fmla="*/ 88 h 212"/>
                <a:gd name="T82" fmla="*/ 177 w 208"/>
                <a:gd name="T83" fmla="*/ 92 h 212"/>
                <a:gd name="T84" fmla="*/ 188 w 208"/>
                <a:gd name="T85" fmla="*/ 88 h 212"/>
                <a:gd name="T86" fmla="*/ 192 w 208"/>
                <a:gd name="T87" fmla="*/ 76 h 212"/>
                <a:gd name="T88" fmla="*/ 188 w 208"/>
                <a:gd name="T89" fmla="*/ 65 h 212"/>
                <a:gd name="T90" fmla="*/ 177 w 208"/>
                <a:gd name="T91" fmla="*/ 61 h 212"/>
                <a:gd name="T92" fmla="*/ 166 w 208"/>
                <a:gd name="T93" fmla="*/ 65 h 212"/>
                <a:gd name="T94" fmla="*/ 161 w 208"/>
                <a:gd name="T95" fmla="*/ 76 h 212"/>
                <a:gd name="T96" fmla="*/ 177 w 208"/>
                <a:gd name="T97" fmla="*/ 134 h 212"/>
                <a:gd name="T98" fmla="*/ 188 w 208"/>
                <a:gd name="T99" fmla="*/ 129 h 212"/>
                <a:gd name="T100" fmla="*/ 192 w 208"/>
                <a:gd name="T101" fmla="*/ 118 h 212"/>
                <a:gd name="T102" fmla="*/ 188 w 208"/>
                <a:gd name="T103" fmla="*/ 107 h 212"/>
                <a:gd name="T104" fmla="*/ 177 w 208"/>
                <a:gd name="T105" fmla="*/ 103 h 212"/>
                <a:gd name="T106" fmla="*/ 166 w 208"/>
                <a:gd name="T107" fmla="*/ 107 h 212"/>
                <a:gd name="T108" fmla="*/ 161 w 208"/>
                <a:gd name="T109" fmla="*/ 118 h 212"/>
                <a:gd name="T110" fmla="*/ 166 w 208"/>
                <a:gd name="T111" fmla="*/ 129 h 212"/>
                <a:gd name="T112" fmla="*/ 177 w 208"/>
                <a:gd name="T113" fmla="*/ 13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212">
                  <a:moveTo>
                    <a:pt x="0" y="66"/>
                  </a:moveTo>
                  <a:cubicBezTo>
                    <a:pt x="0" y="60"/>
                    <a:pt x="2" y="55"/>
                    <a:pt x="6" y="51"/>
                  </a:cubicBezTo>
                  <a:cubicBezTo>
                    <a:pt x="10" y="47"/>
                    <a:pt x="15" y="45"/>
                    <a:pt x="21" y="45"/>
                  </a:cubicBezTo>
                  <a:cubicBezTo>
                    <a:pt x="97" y="45"/>
                    <a:pt x="97" y="45"/>
                    <a:pt x="97" y="45"/>
                  </a:cubicBezTo>
                  <a:cubicBezTo>
                    <a:pt x="55" y="4"/>
                    <a:pt x="55" y="4"/>
                    <a:pt x="55" y="4"/>
                  </a:cubicBezTo>
                  <a:cubicBezTo>
                    <a:pt x="59" y="0"/>
                    <a:pt x="59" y="0"/>
                    <a:pt x="59" y="0"/>
                  </a:cubicBezTo>
                  <a:cubicBezTo>
                    <a:pt x="104" y="45"/>
                    <a:pt x="104" y="45"/>
                    <a:pt x="104" y="45"/>
                  </a:cubicBezTo>
                  <a:cubicBezTo>
                    <a:pt x="104" y="45"/>
                    <a:pt x="104" y="45"/>
                    <a:pt x="104" y="45"/>
                  </a:cubicBezTo>
                  <a:cubicBezTo>
                    <a:pt x="149" y="0"/>
                    <a:pt x="149" y="0"/>
                    <a:pt x="149" y="0"/>
                  </a:cubicBezTo>
                  <a:cubicBezTo>
                    <a:pt x="153" y="4"/>
                    <a:pt x="153" y="4"/>
                    <a:pt x="153" y="4"/>
                  </a:cubicBezTo>
                  <a:cubicBezTo>
                    <a:pt x="111" y="45"/>
                    <a:pt x="111" y="45"/>
                    <a:pt x="111" y="45"/>
                  </a:cubicBezTo>
                  <a:cubicBezTo>
                    <a:pt x="187" y="45"/>
                    <a:pt x="187" y="45"/>
                    <a:pt x="187" y="45"/>
                  </a:cubicBezTo>
                  <a:cubicBezTo>
                    <a:pt x="193" y="45"/>
                    <a:pt x="198" y="47"/>
                    <a:pt x="202" y="51"/>
                  </a:cubicBezTo>
                  <a:cubicBezTo>
                    <a:pt x="206" y="55"/>
                    <a:pt x="208" y="60"/>
                    <a:pt x="208" y="66"/>
                  </a:cubicBezTo>
                  <a:cubicBezTo>
                    <a:pt x="208" y="170"/>
                    <a:pt x="208" y="170"/>
                    <a:pt x="208" y="170"/>
                  </a:cubicBezTo>
                  <a:cubicBezTo>
                    <a:pt x="208" y="176"/>
                    <a:pt x="206" y="181"/>
                    <a:pt x="202" y="185"/>
                  </a:cubicBezTo>
                  <a:cubicBezTo>
                    <a:pt x="198" y="189"/>
                    <a:pt x="193" y="191"/>
                    <a:pt x="187" y="191"/>
                  </a:cubicBezTo>
                  <a:cubicBezTo>
                    <a:pt x="21" y="191"/>
                    <a:pt x="21" y="191"/>
                    <a:pt x="21" y="191"/>
                  </a:cubicBezTo>
                  <a:cubicBezTo>
                    <a:pt x="15" y="191"/>
                    <a:pt x="10" y="189"/>
                    <a:pt x="6" y="185"/>
                  </a:cubicBezTo>
                  <a:cubicBezTo>
                    <a:pt x="2" y="181"/>
                    <a:pt x="0" y="176"/>
                    <a:pt x="0" y="170"/>
                  </a:cubicBezTo>
                  <a:lnTo>
                    <a:pt x="0" y="66"/>
                  </a:lnTo>
                  <a:close/>
                  <a:moveTo>
                    <a:pt x="21" y="165"/>
                  </a:moveTo>
                  <a:cubicBezTo>
                    <a:pt x="21" y="166"/>
                    <a:pt x="21" y="167"/>
                    <a:pt x="22" y="168"/>
                  </a:cubicBezTo>
                  <a:cubicBezTo>
                    <a:pt x="23" y="169"/>
                    <a:pt x="25" y="170"/>
                    <a:pt x="26" y="170"/>
                  </a:cubicBezTo>
                  <a:cubicBezTo>
                    <a:pt x="140" y="170"/>
                    <a:pt x="140" y="170"/>
                    <a:pt x="140" y="170"/>
                  </a:cubicBezTo>
                  <a:cubicBezTo>
                    <a:pt x="142" y="170"/>
                    <a:pt x="143" y="169"/>
                    <a:pt x="144" y="168"/>
                  </a:cubicBezTo>
                  <a:cubicBezTo>
                    <a:pt x="145" y="167"/>
                    <a:pt x="146" y="166"/>
                    <a:pt x="146" y="165"/>
                  </a:cubicBezTo>
                  <a:cubicBezTo>
                    <a:pt x="146" y="71"/>
                    <a:pt x="146" y="71"/>
                    <a:pt x="146" y="71"/>
                  </a:cubicBezTo>
                  <a:cubicBezTo>
                    <a:pt x="146" y="70"/>
                    <a:pt x="145" y="69"/>
                    <a:pt x="144" y="68"/>
                  </a:cubicBezTo>
                  <a:cubicBezTo>
                    <a:pt x="143" y="67"/>
                    <a:pt x="142" y="66"/>
                    <a:pt x="140" y="66"/>
                  </a:cubicBezTo>
                  <a:cubicBezTo>
                    <a:pt x="26" y="66"/>
                    <a:pt x="26" y="66"/>
                    <a:pt x="26" y="66"/>
                  </a:cubicBezTo>
                  <a:cubicBezTo>
                    <a:pt x="25" y="66"/>
                    <a:pt x="23" y="67"/>
                    <a:pt x="22" y="68"/>
                  </a:cubicBezTo>
                  <a:cubicBezTo>
                    <a:pt x="21" y="69"/>
                    <a:pt x="21" y="70"/>
                    <a:pt x="21" y="71"/>
                  </a:cubicBezTo>
                  <a:lnTo>
                    <a:pt x="21" y="165"/>
                  </a:lnTo>
                  <a:close/>
                  <a:moveTo>
                    <a:pt x="21" y="201"/>
                  </a:moveTo>
                  <a:cubicBezTo>
                    <a:pt x="187" y="201"/>
                    <a:pt x="187" y="201"/>
                    <a:pt x="187" y="201"/>
                  </a:cubicBezTo>
                  <a:cubicBezTo>
                    <a:pt x="187" y="212"/>
                    <a:pt x="187" y="212"/>
                    <a:pt x="187" y="212"/>
                  </a:cubicBezTo>
                  <a:cubicBezTo>
                    <a:pt x="21" y="212"/>
                    <a:pt x="21" y="212"/>
                    <a:pt x="21" y="212"/>
                  </a:cubicBezTo>
                  <a:lnTo>
                    <a:pt x="21" y="201"/>
                  </a:lnTo>
                  <a:close/>
                  <a:moveTo>
                    <a:pt x="161" y="76"/>
                  </a:moveTo>
                  <a:cubicBezTo>
                    <a:pt x="161" y="81"/>
                    <a:pt x="163" y="85"/>
                    <a:pt x="166" y="88"/>
                  </a:cubicBezTo>
                  <a:cubicBezTo>
                    <a:pt x="169" y="91"/>
                    <a:pt x="172" y="92"/>
                    <a:pt x="177" y="92"/>
                  </a:cubicBezTo>
                  <a:cubicBezTo>
                    <a:pt x="181" y="92"/>
                    <a:pt x="185" y="91"/>
                    <a:pt x="188" y="88"/>
                  </a:cubicBezTo>
                  <a:cubicBezTo>
                    <a:pt x="191" y="85"/>
                    <a:pt x="192" y="81"/>
                    <a:pt x="192" y="76"/>
                  </a:cubicBezTo>
                  <a:cubicBezTo>
                    <a:pt x="192" y="72"/>
                    <a:pt x="191" y="68"/>
                    <a:pt x="188" y="65"/>
                  </a:cubicBezTo>
                  <a:cubicBezTo>
                    <a:pt x="185" y="62"/>
                    <a:pt x="181" y="61"/>
                    <a:pt x="177" y="61"/>
                  </a:cubicBezTo>
                  <a:cubicBezTo>
                    <a:pt x="172" y="61"/>
                    <a:pt x="169" y="62"/>
                    <a:pt x="166" y="65"/>
                  </a:cubicBezTo>
                  <a:cubicBezTo>
                    <a:pt x="163" y="68"/>
                    <a:pt x="161" y="72"/>
                    <a:pt x="161" y="76"/>
                  </a:cubicBezTo>
                  <a:close/>
                  <a:moveTo>
                    <a:pt x="177" y="134"/>
                  </a:moveTo>
                  <a:cubicBezTo>
                    <a:pt x="181" y="134"/>
                    <a:pt x="185" y="132"/>
                    <a:pt x="188" y="129"/>
                  </a:cubicBezTo>
                  <a:cubicBezTo>
                    <a:pt x="191" y="126"/>
                    <a:pt x="192" y="122"/>
                    <a:pt x="192" y="118"/>
                  </a:cubicBezTo>
                  <a:cubicBezTo>
                    <a:pt x="192" y="114"/>
                    <a:pt x="191" y="110"/>
                    <a:pt x="188" y="107"/>
                  </a:cubicBezTo>
                  <a:cubicBezTo>
                    <a:pt x="185" y="104"/>
                    <a:pt x="181" y="103"/>
                    <a:pt x="177" y="103"/>
                  </a:cubicBezTo>
                  <a:cubicBezTo>
                    <a:pt x="172" y="103"/>
                    <a:pt x="169" y="104"/>
                    <a:pt x="166" y="107"/>
                  </a:cubicBezTo>
                  <a:cubicBezTo>
                    <a:pt x="163" y="110"/>
                    <a:pt x="161" y="114"/>
                    <a:pt x="161" y="118"/>
                  </a:cubicBezTo>
                  <a:cubicBezTo>
                    <a:pt x="161" y="122"/>
                    <a:pt x="163" y="126"/>
                    <a:pt x="166" y="129"/>
                  </a:cubicBezTo>
                  <a:cubicBezTo>
                    <a:pt x="169" y="132"/>
                    <a:pt x="172" y="134"/>
                    <a:pt x="177" y="13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2" name="Freeform 32"/>
            <p:cNvSpPr>
              <a:spLocks noEditPoints="1"/>
            </p:cNvSpPr>
            <p:nvPr/>
          </p:nvSpPr>
          <p:spPr bwMode="auto">
            <a:xfrm>
              <a:off x="1982788" y="2052638"/>
              <a:ext cx="217488" cy="177800"/>
            </a:xfrm>
            <a:custGeom>
              <a:avLst/>
              <a:gdLst>
                <a:gd name="T0" fmla="*/ 108 w 208"/>
                <a:gd name="T1" fmla="*/ 3 h 169"/>
                <a:gd name="T2" fmla="*/ 21 w 208"/>
                <a:gd name="T3" fmla="*/ 107 h 169"/>
                <a:gd name="T4" fmla="*/ 56 w 208"/>
                <a:gd name="T5" fmla="*/ 106 h 169"/>
                <a:gd name="T6" fmla="*/ 57 w 208"/>
                <a:gd name="T7" fmla="*/ 102 h 169"/>
                <a:gd name="T8" fmla="*/ 56 w 208"/>
                <a:gd name="T9" fmla="*/ 103 h 169"/>
                <a:gd name="T10" fmla="*/ 57 w 208"/>
                <a:gd name="T11" fmla="*/ 112 h 169"/>
                <a:gd name="T12" fmla="*/ 56 w 208"/>
                <a:gd name="T13" fmla="*/ 98 h 169"/>
                <a:gd name="T14" fmla="*/ 23 w 208"/>
                <a:gd name="T15" fmla="*/ 98 h 169"/>
                <a:gd name="T16" fmla="*/ 56 w 208"/>
                <a:gd name="T17" fmla="*/ 119 h 169"/>
                <a:gd name="T18" fmla="*/ 56 w 208"/>
                <a:gd name="T19" fmla="*/ 92 h 169"/>
                <a:gd name="T20" fmla="*/ 26 w 208"/>
                <a:gd name="T21" fmla="*/ 92 h 169"/>
                <a:gd name="T22" fmla="*/ 26 w 208"/>
                <a:gd name="T23" fmla="*/ 121 h 169"/>
                <a:gd name="T24" fmla="*/ 28 w 208"/>
                <a:gd name="T25" fmla="*/ 87 h 169"/>
                <a:gd name="T26" fmla="*/ 28 w 208"/>
                <a:gd name="T27" fmla="*/ 85 h 169"/>
                <a:gd name="T28" fmla="*/ 28 w 208"/>
                <a:gd name="T29" fmla="*/ 126 h 169"/>
                <a:gd name="T30" fmla="*/ 31 w 208"/>
                <a:gd name="T31" fmla="*/ 82 h 169"/>
                <a:gd name="T32" fmla="*/ 32 w 208"/>
                <a:gd name="T33" fmla="*/ 80 h 169"/>
                <a:gd name="T34" fmla="*/ 56 w 208"/>
                <a:gd name="T35" fmla="*/ 132 h 169"/>
                <a:gd name="T36" fmla="*/ 37 w 208"/>
                <a:gd name="T37" fmla="*/ 76 h 169"/>
                <a:gd name="T38" fmla="*/ 56 w 208"/>
                <a:gd name="T39" fmla="*/ 75 h 169"/>
                <a:gd name="T40" fmla="*/ 56 w 208"/>
                <a:gd name="T41" fmla="*/ 139 h 169"/>
                <a:gd name="T42" fmla="*/ 37 w 208"/>
                <a:gd name="T43" fmla="*/ 138 h 169"/>
                <a:gd name="T44" fmla="*/ 48 w 208"/>
                <a:gd name="T45" fmla="*/ 71 h 169"/>
                <a:gd name="T46" fmla="*/ 56 w 208"/>
                <a:gd name="T47" fmla="*/ 145 h 169"/>
                <a:gd name="T48" fmla="*/ 71 w 208"/>
                <a:gd name="T49" fmla="*/ 72 h 169"/>
                <a:gd name="T50" fmla="*/ 64 w 208"/>
                <a:gd name="T51" fmla="*/ 72 h 169"/>
                <a:gd name="T52" fmla="*/ 83 w 208"/>
                <a:gd name="T53" fmla="*/ 76 h 169"/>
                <a:gd name="T54" fmla="*/ 63 w 208"/>
                <a:gd name="T55" fmla="*/ 76 h 169"/>
                <a:gd name="T56" fmla="*/ 89 w 208"/>
                <a:gd name="T57" fmla="*/ 81 h 169"/>
                <a:gd name="T58" fmla="*/ 63 w 208"/>
                <a:gd name="T59" fmla="*/ 86 h 169"/>
                <a:gd name="T60" fmla="*/ 93 w 208"/>
                <a:gd name="T61" fmla="*/ 86 h 169"/>
                <a:gd name="T62" fmla="*/ 96 w 208"/>
                <a:gd name="T63" fmla="*/ 91 h 169"/>
                <a:gd name="T64" fmla="*/ 95 w 208"/>
                <a:gd name="T65" fmla="*/ 92 h 169"/>
                <a:gd name="T66" fmla="*/ 63 w 208"/>
                <a:gd name="T67" fmla="*/ 97 h 169"/>
                <a:gd name="T68" fmla="*/ 98 w 208"/>
                <a:gd name="T69" fmla="*/ 101 h 169"/>
                <a:gd name="T70" fmla="*/ 63 w 208"/>
                <a:gd name="T71" fmla="*/ 107 h 169"/>
                <a:gd name="T72" fmla="*/ 98 w 208"/>
                <a:gd name="T73" fmla="*/ 106 h 169"/>
                <a:gd name="T74" fmla="*/ 63 w 208"/>
                <a:gd name="T75" fmla="*/ 112 h 169"/>
                <a:gd name="T76" fmla="*/ 98 w 208"/>
                <a:gd name="T77" fmla="*/ 111 h 169"/>
                <a:gd name="T78" fmla="*/ 63 w 208"/>
                <a:gd name="T79" fmla="*/ 118 h 169"/>
                <a:gd name="T80" fmla="*/ 98 w 208"/>
                <a:gd name="T81" fmla="*/ 117 h 169"/>
                <a:gd name="T82" fmla="*/ 96 w 208"/>
                <a:gd name="T83" fmla="*/ 122 h 169"/>
                <a:gd name="T84" fmla="*/ 95 w 208"/>
                <a:gd name="T85" fmla="*/ 124 h 169"/>
                <a:gd name="T86" fmla="*/ 63 w 208"/>
                <a:gd name="T87" fmla="*/ 128 h 169"/>
                <a:gd name="T88" fmla="*/ 88 w 208"/>
                <a:gd name="T89" fmla="*/ 132 h 169"/>
                <a:gd name="T90" fmla="*/ 63 w 208"/>
                <a:gd name="T91" fmla="*/ 138 h 169"/>
                <a:gd name="T92" fmla="*/ 82 w 208"/>
                <a:gd name="T93" fmla="*/ 137 h 169"/>
                <a:gd name="T94" fmla="*/ 63 w 208"/>
                <a:gd name="T95" fmla="*/ 144 h 169"/>
                <a:gd name="T96" fmla="*/ 64 w 208"/>
                <a:gd name="T97" fmla="*/ 142 h 169"/>
                <a:gd name="T98" fmla="*/ 120 w 208"/>
                <a:gd name="T99" fmla="*/ 76 h 169"/>
                <a:gd name="T100" fmla="*/ 116 w 208"/>
                <a:gd name="T101" fmla="*/ 67 h 169"/>
                <a:gd name="T102" fmla="*/ 124 w 208"/>
                <a:gd name="T103" fmla="*/ 90 h 169"/>
                <a:gd name="T104" fmla="*/ 115 w 208"/>
                <a:gd name="T105" fmla="*/ 86 h 169"/>
                <a:gd name="T106" fmla="*/ 125 w 208"/>
                <a:gd name="T107" fmla="*/ 102 h 169"/>
                <a:gd name="T108" fmla="*/ 132 w 208"/>
                <a:gd name="T109" fmla="*/ 134 h 169"/>
                <a:gd name="T110" fmla="*/ 141 w 208"/>
                <a:gd name="T111" fmla="*/ 138 h 169"/>
                <a:gd name="T112" fmla="*/ 155 w 208"/>
                <a:gd name="T113" fmla="*/ 142 h 169"/>
                <a:gd name="T114" fmla="*/ 146 w 208"/>
                <a:gd name="T115" fmla="*/ 138 h 169"/>
                <a:gd name="T116" fmla="*/ 170 w 208"/>
                <a:gd name="T117" fmla="*/ 146 h 169"/>
                <a:gd name="T118" fmla="*/ 187 w 208"/>
                <a:gd name="T119" fmla="*/ 142 h 169"/>
                <a:gd name="T120" fmla="*/ 170 w 208"/>
                <a:gd name="T121" fmla="*/ 131 h 169"/>
                <a:gd name="T122" fmla="*/ 167 w 208"/>
                <a:gd name="T123" fmla="*/ 11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169">
                  <a:moveTo>
                    <a:pt x="0" y="169"/>
                  </a:moveTo>
                  <a:cubicBezTo>
                    <a:pt x="0" y="45"/>
                    <a:pt x="0" y="45"/>
                    <a:pt x="0" y="45"/>
                  </a:cubicBezTo>
                  <a:cubicBezTo>
                    <a:pt x="59" y="45"/>
                    <a:pt x="59" y="45"/>
                    <a:pt x="59" y="45"/>
                  </a:cubicBezTo>
                  <a:cubicBezTo>
                    <a:pt x="104" y="0"/>
                    <a:pt x="104" y="0"/>
                    <a:pt x="104" y="0"/>
                  </a:cubicBezTo>
                  <a:cubicBezTo>
                    <a:pt x="108" y="3"/>
                    <a:pt x="108" y="3"/>
                    <a:pt x="108" y="3"/>
                  </a:cubicBezTo>
                  <a:cubicBezTo>
                    <a:pt x="66" y="45"/>
                    <a:pt x="66" y="45"/>
                    <a:pt x="66" y="45"/>
                  </a:cubicBezTo>
                  <a:cubicBezTo>
                    <a:pt x="208" y="45"/>
                    <a:pt x="208" y="45"/>
                    <a:pt x="208" y="45"/>
                  </a:cubicBezTo>
                  <a:cubicBezTo>
                    <a:pt x="208" y="169"/>
                    <a:pt x="208" y="169"/>
                    <a:pt x="208" y="169"/>
                  </a:cubicBezTo>
                  <a:lnTo>
                    <a:pt x="0" y="169"/>
                  </a:lnTo>
                  <a:close/>
                  <a:moveTo>
                    <a:pt x="21" y="107"/>
                  </a:moveTo>
                  <a:cubicBezTo>
                    <a:pt x="21" y="108"/>
                    <a:pt x="21" y="108"/>
                    <a:pt x="22" y="108"/>
                  </a:cubicBezTo>
                  <a:cubicBezTo>
                    <a:pt x="56" y="108"/>
                    <a:pt x="56" y="108"/>
                    <a:pt x="56" y="108"/>
                  </a:cubicBezTo>
                  <a:cubicBezTo>
                    <a:pt x="57" y="108"/>
                    <a:pt x="57" y="108"/>
                    <a:pt x="57" y="107"/>
                  </a:cubicBezTo>
                  <a:cubicBezTo>
                    <a:pt x="57" y="106"/>
                    <a:pt x="57" y="106"/>
                    <a:pt x="56" y="106"/>
                  </a:cubicBezTo>
                  <a:cubicBezTo>
                    <a:pt x="56" y="106"/>
                    <a:pt x="56" y="106"/>
                    <a:pt x="56" y="106"/>
                  </a:cubicBezTo>
                  <a:cubicBezTo>
                    <a:pt x="22" y="106"/>
                    <a:pt x="22" y="106"/>
                    <a:pt x="22" y="106"/>
                  </a:cubicBezTo>
                  <a:cubicBezTo>
                    <a:pt x="22" y="106"/>
                    <a:pt x="22" y="106"/>
                    <a:pt x="22" y="106"/>
                  </a:cubicBezTo>
                  <a:cubicBezTo>
                    <a:pt x="21" y="106"/>
                    <a:pt x="21" y="106"/>
                    <a:pt x="21" y="107"/>
                  </a:cubicBezTo>
                  <a:close/>
                  <a:moveTo>
                    <a:pt x="56" y="103"/>
                  </a:moveTo>
                  <a:cubicBezTo>
                    <a:pt x="57" y="103"/>
                    <a:pt x="57" y="103"/>
                    <a:pt x="57" y="102"/>
                  </a:cubicBezTo>
                  <a:cubicBezTo>
                    <a:pt x="57" y="101"/>
                    <a:pt x="57" y="101"/>
                    <a:pt x="56" y="101"/>
                  </a:cubicBezTo>
                  <a:cubicBezTo>
                    <a:pt x="22" y="101"/>
                    <a:pt x="22" y="101"/>
                    <a:pt x="22" y="101"/>
                  </a:cubicBezTo>
                  <a:cubicBezTo>
                    <a:pt x="21" y="101"/>
                    <a:pt x="21" y="101"/>
                    <a:pt x="21" y="102"/>
                  </a:cubicBezTo>
                  <a:cubicBezTo>
                    <a:pt x="21" y="103"/>
                    <a:pt x="21" y="103"/>
                    <a:pt x="22" y="103"/>
                  </a:cubicBezTo>
                  <a:lnTo>
                    <a:pt x="56" y="103"/>
                  </a:lnTo>
                  <a:close/>
                  <a:moveTo>
                    <a:pt x="21" y="112"/>
                  </a:moveTo>
                  <a:cubicBezTo>
                    <a:pt x="21" y="112"/>
                    <a:pt x="21" y="113"/>
                    <a:pt x="21" y="113"/>
                  </a:cubicBezTo>
                  <a:cubicBezTo>
                    <a:pt x="22" y="113"/>
                    <a:pt x="22" y="113"/>
                    <a:pt x="22" y="113"/>
                  </a:cubicBezTo>
                  <a:cubicBezTo>
                    <a:pt x="56" y="113"/>
                    <a:pt x="56" y="113"/>
                    <a:pt x="56" y="113"/>
                  </a:cubicBezTo>
                  <a:cubicBezTo>
                    <a:pt x="57" y="113"/>
                    <a:pt x="57" y="113"/>
                    <a:pt x="57" y="112"/>
                  </a:cubicBezTo>
                  <a:cubicBezTo>
                    <a:pt x="57" y="111"/>
                    <a:pt x="57" y="111"/>
                    <a:pt x="56" y="111"/>
                  </a:cubicBezTo>
                  <a:cubicBezTo>
                    <a:pt x="22" y="111"/>
                    <a:pt x="22" y="111"/>
                    <a:pt x="22" y="111"/>
                  </a:cubicBezTo>
                  <a:cubicBezTo>
                    <a:pt x="22" y="111"/>
                    <a:pt x="22" y="111"/>
                    <a:pt x="21" y="111"/>
                  </a:cubicBezTo>
                  <a:cubicBezTo>
                    <a:pt x="21" y="112"/>
                    <a:pt x="21" y="112"/>
                    <a:pt x="21" y="112"/>
                  </a:cubicBezTo>
                  <a:close/>
                  <a:moveTo>
                    <a:pt x="56" y="98"/>
                  </a:moveTo>
                  <a:cubicBezTo>
                    <a:pt x="57" y="98"/>
                    <a:pt x="57" y="97"/>
                    <a:pt x="57" y="97"/>
                  </a:cubicBezTo>
                  <a:cubicBezTo>
                    <a:pt x="57" y="96"/>
                    <a:pt x="57" y="95"/>
                    <a:pt x="56" y="95"/>
                  </a:cubicBezTo>
                  <a:cubicBezTo>
                    <a:pt x="23" y="95"/>
                    <a:pt x="23" y="95"/>
                    <a:pt x="23" y="95"/>
                  </a:cubicBezTo>
                  <a:cubicBezTo>
                    <a:pt x="23" y="95"/>
                    <a:pt x="22" y="96"/>
                    <a:pt x="22" y="97"/>
                  </a:cubicBezTo>
                  <a:cubicBezTo>
                    <a:pt x="22" y="97"/>
                    <a:pt x="23" y="98"/>
                    <a:pt x="23" y="98"/>
                  </a:cubicBezTo>
                  <a:lnTo>
                    <a:pt x="56" y="98"/>
                  </a:lnTo>
                  <a:close/>
                  <a:moveTo>
                    <a:pt x="22" y="117"/>
                  </a:moveTo>
                  <a:cubicBezTo>
                    <a:pt x="22" y="118"/>
                    <a:pt x="23" y="119"/>
                    <a:pt x="23" y="119"/>
                  </a:cubicBezTo>
                  <a:cubicBezTo>
                    <a:pt x="23" y="118"/>
                    <a:pt x="23" y="118"/>
                    <a:pt x="23" y="118"/>
                  </a:cubicBezTo>
                  <a:cubicBezTo>
                    <a:pt x="56" y="119"/>
                    <a:pt x="56" y="119"/>
                    <a:pt x="56" y="119"/>
                  </a:cubicBezTo>
                  <a:cubicBezTo>
                    <a:pt x="57" y="119"/>
                    <a:pt x="57" y="118"/>
                    <a:pt x="57" y="117"/>
                  </a:cubicBezTo>
                  <a:cubicBezTo>
                    <a:pt x="57" y="116"/>
                    <a:pt x="57" y="116"/>
                    <a:pt x="56" y="116"/>
                  </a:cubicBezTo>
                  <a:cubicBezTo>
                    <a:pt x="23" y="116"/>
                    <a:pt x="23" y="116"/>
                    <a:pt x="23" y="116"/>
                  </a:cubicBezTo>
                  <a:cubicBezTo>
                    <a:pt x="23" y="116"/>
                    <a:pt x="22" y="116"/>
                    <a:pt x="22" y="117"/>
                  </a:cubicBezTo>
                  <a:close/>
                  <a:moveTo>
                    <a:pt x="56" y="92"/>
                  </a:moveTo>
                  <a:cubicBezTo>
                    <a:pt x="57" y="92"/>
                    <a:pt x="57" y="92"/>
                    <a:pt x="57" y="91"/>
                  </a:cubicBezTo>
                  <a:cubicBezTo>
                    <a:pt x="57" y="90"/>
                    <a:pt x="57" y="90"/>
                    <a:pt x="56" y="90"/>
                  </a:cubicBezTo>
                  <a:cubicBezTo>
                    <a:pt x="26" y="90"/>
                    <a:pt x="26" y="90"/>
                    <a:pt x="26" y="90"/>
                  </a:cubicBezTo>
                  <a:cubicBezTo>
                    <a:pt x="25" y="90"/>
                    <a:pt x="24" y="90"/>
                    <a:pt x="24" y="91"/>
                  </a:cubicBezTo>
                  <a:cubicBezTo>
                    <a:pt x="24" y="92"/>
                    <a:pt x="25" y="92"/>
                    <a:pt x="26" y="92"/>
                  </a:cubicBezTo>
                  <a:lnTo>
                    <a:pt x="56" y="92"/>
                  </a:lnTo>
                  <a:close/>
                  <a:moveTo>
                    <a:pt x="56" y="124"/>
                  </a:moveTo>
                  <a:cubicBezTo>
                    <a:pt x="57" y="124"/>
                    <a:pt x="57" y="123"/>
                    <a:pt x="57" y="122"/>
                  </a:cubicBezTo>
                  <a:cubicBezTo>
                    <a:pt x="57" y="122"/>
                    <a:pt x="57" y="121"/>
                    <a:pt x="56" y="121"/>
                  </a:cubicBezTo>
                  <a:cubicBezTo>
                    <a:pt x="26" y="121"/>
                    <a:pt x="26" y="121"/>
                    <a:pt x="26" y="121"/>
                  </a:cubicBezTo>
                  <a:cubicBezTo>
                    <a:pt x="25" y="121"/>
                    <a:pt x="24" y="122"/>
                    <a:pt x="24" y="122"/>
                  </a:cubicBezTo>
                  <a:cubicBezTo>
                    <a:pt x="24" y="123"/>
                    <a:pt x="25" y="124"/>
                    <a:pt x="26" y="124"/>
                  </a:cubicBezTo>
                  <a:lnTo>
                    <a:pt x="56" y="124"/>
                  </a:lnTo>
                  <a:close/>
                  <a:moveTo>
                    <a:pt x="27" y="86"/>
                  </a:moveTo>
                  <a:cubicBezTo>
                    <a:pt x="27" y="87"/>
                    <a:pt x="27" y="87"/>
                    <a:pt x="28" y="87"/>
                  </a:cubicBezTo>
                  <a:cubicBezTo>
                    <a:pt x="28" y="87"/>
                    <a:pt x="28" y="87"/>
                    <a:pt x="28" y="87"/>
                  </a:cubicBezTo>
                  <a:cubicBezTo>
                    <a:pt x="56" y="87"/>
                    <a:pt x="56" y="87"/>
                    <a:pt x="56" y="87"/>
                  </a:cubicBezTo>
                  <a:cubicBezTo>
                    <a:pt x="57" y="87"/>
                    <a:pt x="57" y="87"/>
                    <a:pt x="57" y="86"/>
                  </a:cubicBezTo>
                  <a:cubicBezTo>
                    <a:pt x="57" y="85"/>
                    <a:pt x="57" y="85"/>
                    <a:pt x="56" y="85"/>
                  </a:cubicBezTo>
                  <a:cubicBezTo>
                    <a:pt x="28" y="85"/>
                    <a:pt x="28" y="85"/>
                    <a:pt x="28" y="85"/>
                  </a:cubicBezTo>
                  <a:cubicBezTo>
                    <a:pt x="27" y="85"/>
                    <a:pt x="27" y="85"/>
                    <a:pt x="27" y="86"/>
                  </a:cubicBezTo>
                  <a:close/>
                  <a:moveTo>
                    <a:pt x="56" y="129"/>
                  </a:moveTo>
                  <a:cubicBezTo>
                    <a:pt x="57" y="129"/>
                    <a:pt x="57" y="129"/>
                    <a:pt x="57" y="128"/>
                  </a:cubicBezTo>
                  <a:cubicBezTo>
                    <a:pt x="57" y="127"/>
                    <a:pt x="57" y="126"/>
                    <a:pt x="56" y="126"/>
                  </a:cubicBezTo>
                  <a:cubicBezTo>
                    <a:pt x="28" y="126"/>
                    <a:pt x="28" y="126"/>
                    <a:pt x="28" y="126"/>
                  </a:cubicBezTo>
                  <a:cubicBezTo>
                    <a:pt x="27" y="126"/>
                    <a:pt x="27" y="127"/>
                    <a:pt x="27" y="128"/>
                  </a:cubicBezTo>
                  <a:cubicBezTo>
                    <a:pt x="27" y="129"/>
                    <a:pt x="27" y="129"/>
                    <a:pt x="28" y="129"/>
                  </a:cubicBezTo>
                  <a:lnTo>
                    <a:pt x="56" y="129"/>
                  </a:lnTo>
                  <a:close/>
                  <a:moveTo>
                    <a:pt x="31" y="81"/>
                  </a:moveTo>
                  <a:cubicBezTo>
                    <a:pt x="31" y="81"/>
                    <a:pt x="31" y="82"/>
                    <a:pt x="31" y="82"/>
                  </a:cubicBezTo>
                  <a:cubicBezTo>
                    <a:pt x="32" y="82"/>
                    <a:pt x="32" y="82"/>
                    <a:pt x="32" y="82"/>
                  </a:cubicBezTo>
                  <a:cubicBezTo>
                    <a:pt x="56" y="82"/>
                    <a:pt x="56" y="82"/>
                    <a:pt x="56" y="82"/>
                  </a:cubicBezTo>
                  <a:cubicBezTo>
                    <a:pt x="57" y="82"/>
                    <a:pt x="57" y="82"/>
                    <a:pt x="57" y="81"/>
                  </a:cubicBezTo>
                  <a:cubicBezTo>
                    <a:pt x="57" y="80"/>
                    <a:pt x="57" y="80"/>
                    <a:pt x="56" y="80"/>
                  </a:cubicBezTo>
                  <a:cubicBezTo>
                    <a:pt x="32" y="80"/>
                    <a:pt x="32" y="80"/>
                    <a:pt x="32" y="80"/>
                  </a:cubicBezTo>
                  <a:cubicBezTo>
                    <a:pt x="32" y="80"/>
                    <a:pt x="32" y="80"/>
                    <a:pt x="31" y="80"/>
                  </a:cubicBezTo>
                  <a:cubicBezTo>
                    <a:pt x="31" y="80"/>
                    <a:pt x="31" y="81"/>
                    <a:pt x="31" y="81"/>
                  </a:cubicBezTo>
                  <a:close/>
                  <a:moveTo>
                    <a:pt x="56" y="134"/>
                  </a:moveTo>
                  <a:cubicBezTo>
                    <a:pt x="57" y="134"/>
                    <a:pt x="57" y="134"/>
                    <a:pt x="57" y="133"/>
                  </a:cubicBezTo>
                  <a:cubicBezTo>
                    <a:pt x="57" y="132"/>
                    <a:pt x="57" y="132"/>
                    <a:pt x="56" y="132"/>
                  </a:cubicBezTo>
                  <a:cubicBezTo>
                    <a:pt x="32" y="132"/>
                    <a:pt x="32" y="132"/>
                    <a:pt x="32" y="132"/>
                  </a:cubicBezTo>
                  <a:cubicBezTo>
                    <a:pt x="31" y="132"/>
                    <a:pt x="31" y="132"/>
                    <a:pt x="31" y="133"/>
                  </a:cubicBezTo>
                  <a:cubicBezTo>
                    <a:pt x="31" y="134"/>
                    <a:pt x="31" y="134"/>
                    <a:pt x="32" y="134"/>
                  </a:cubicBezTo>
                  <a:lnTo>
                    <a:pt x="56" y="134"/>
                  </a:lnTo>
                  <a:close/>
                  <a:moveTo>
                    <a:pt x="37" y="76"/>
                  </a:moveTo>
                  <a:cubicBezTo>
                    <a:pt x="37" y="77"/>
                    <a:pt x="37" y="77"/>
                    <a:pt x="38" y="77"/>
                  </a:cubicBezTo>
                  <a:cubicBezTo>
                    <a:pt x="56" y="77"/>
                    <a:pt x="56" y="77"/>
                    <a:pt x="56" y="77"/>
                  </a:cubicBezTo>
                  <a:cubicBezTo>
                    <a:pt x="57" y="77"/>
                    <a:pt x="57" y="77"/>
                    <a:pt x="57" y="76"/>
                  </a:cubicBezTo>
                  <a:cubicBezTo>
                    <a:pt x="57" y="75"/>
                    <a:pt x="57" y="74"/>
                    <a:pt x="56" y="74"/>
                  </a:cubicBezTo>
                  <a:cubicBezTo>
                    <a:pt x="56" y="75"/>
                    <a:pt x="56" y="75"/>
                    <a:pt x="56" y="75"/>
                  </a:cubicBezTo>
                  <a:cubicBezTo>
                    <a:pt x="38" y="74"/>
                    <a:pt x="38" y="74"/>
                    <a:pt x="38" y="74"/>
                  </a:cubicBezTo>
                  <a:cubicBezTo>
                    <a:pt x="37" y="74"/>
                    <a:pt x="37" y="75"/>
                    <a:pt x="37" y="76"/>
                  </a:cubicBezTo>
                  <a:close/>
                  <a:moveTo>
                    <a:pt x="37" y="138"/>
                  </a:moveTo>
                  <a:cubicBezTo>
                    <a:pt x="37" y="139"/>
                    <a:pt x="37" y="139"/>
                    <a:pt x="38" y="139"/>
                  </a:cubicBezTo>
                  <a:cubicBezTo>
                    <a:pt x="56" y="139"/>
                    <a:pt x="56" y="139"/>
                    <a:pt x="56" y="139"/>
                  </a:cubicBezTo>
                  <a:cubicBezTo>
                    <a:pt x="57" y="139"/>
                    <a:pt x="57" y="139"/>
                    <a:pt x="57" y="138"/>
                  </a:cubicBezTo>
                  <a:cubicBezTo>
                    <a:pt x="57" y="137"/>
                    <a:pt x="57" y="137"/>
                    <a:pt x="56" y="137"/>
                  </a:cubicBezTo>
                  <a:cubicBezTo>
                    <a:pt x="56" y="137"/>
                    <a:pt x="56" y="137"/>
                    <a:pt x="56" y="137"/>
                  </a:cubicBezTo>
                  <a:cubicBezTo>
                    <a:pt x="38" y="137"/>
                    <a:pt x="38" y="137"/>
                    <a:pt x="38" y="137"/>
                  </a:cubicBezTo>
                  <a:cubicBezTo>
                    <a:pt x="37" y="137"/>
                    <a:pt x="37" y="137"/>
                    <a:pt x="37" y="138"/>
                  </a:cubicBezTo>
                  <a:close/>
                  <a:moveTo>
                    <a:pt x="56" y="72"/>
                  </a:moveTo>
                  <a:cubicBezTo>
                    <a:pt x="57" y="72"/>
                    <a:pt x="57" y="71"/>
                    <a:pt x="57" y="71"/>
                  </a:cubicBezTo>
                  <a:cubicBezTo>
                    <a:pt x="57" y="70"/>
                    <a:pt x="57" y="69"/>
                    <a:pt x="56" y="69"/>
                  </a:cubicBezTo>
                  <a:cubicBezTo>
                    <a:pt x="49" y="69"/>
                    <a:pt x="49" y="69"/>
                    <a:pt x="49" y="69"/>
                  </a:cubicBezTo>
                  <a:cubicBezTo>
                    <a:pt x="48" y="69"/>
                    <a:pt x="48" y="70"/>
                    <a:pt x="48" y="71"/>
                  </a:cubicBezTo>
                  <a:cubicBezTo>
                    <a:pt x="48" y="71"/>
                    <a:pt x="48" y="72"/>
                    <a:pt x="49" y="72"/>
                  </a:cubicBezTo>
                  <a:lnTo>
                    <a:pt x="56" y="72"/>
                  </a:lnTo>
                  <a:close/>
                  <a:moveTo>
                    <a:pt x="48" y="143"/>
                  </a:moveTo>
                  <a:cubicBezTo>
                    <a:pt x="48" y="144"/>
                    <a:pt x="48" y="145"/>
                    <a:pt x="49" y="145"/>
                  </a:cubicBezTo>
                  <a:cubicBezTo>
                    <a:pt x="56" y="145"/>
                    <a:pt x="56" y="145"/>
                    <a:pt x="56" y="145"/>
                  </a:cubicBezTo>
                  <a:cubicBezTo>
                    <a:pt x="57" y="145"/>
                    <a:pt x="57" y="144"/>
                    <a:pt x="57" y="143"/>
                  </a:cubicBezTo>
                  <a:cubicBezTo>
                    <a:pt x="57" y="142"/>
                    <a:pt x="57" y="142"/>
                    <a:pt x="56" y="142"/>
                  </a:cubicBezTo>
                  <a:cubicBezTo>
                    <a:pt x="49" y="142"/>
                    <a:pt x="49" y="142"/>
                    <a:pt x="49" y="142"/>
                  </a:cubicBezTo>
                  <a:cubicBezTo>
                    <a:pt x="48" y="142"/>
                    <a:pt x="48" y="142"/>
                    <a:pt x="48" y="143"/>
                  </a:cubicBezTo>
                  <a:close/>
                  <a:moveTo>
                    <a:pt x="71" y="72"/>
                  </a:moveTo>
                  <a:cubicBezTo>
                    <a:pt x="72" y="72"/>
                    <a:pt x="73" y="71"/>
                    <a:pt x="73" y="71"/>
                  </a:cubicBezTo>
                  <a:cubicBezTo>
                    <a:pt x="73" y="70"/>
                    <a:pt x="72" y="69"/>
                    <a:pt x="71" y="69"/>
                  </a:cubicBezTo>
                  <a:cubicBezTo>
                    <a:pt x="64" y="69"/>
                    <a:pt x="64" y="69"/>
                    <a:pt x="64" y="69"/>
                  </a:cubicBezTo>
                  <a:cubicBezTo>
                    <a:pt x="63" y="69"/>
                    <a:pt x="63" y="70"/>
                    <a:pt x="63" y="71"/>
                  </a:cubicBezTo>
                  <a:cubicBezTo>
                    <a:pt x="63" y="71"/>
                    <a:pt x="63" y="72"/>
                    <a:pt x="64" y="72"/>
                  </a:cubicBezTo>
                  <a:lnTo>
                    <a:pt x="71" y="72"/>
                  </a:lnTo>
                  <a:close/>
                  <a:moveTo>
                    <a:pt x="63" y="76"/>
                  </a:moveTo>
                  <a:cubicBezTo>
                    <a:pt x="63" y="77"/>
                    <a:pt x="63" y="77"/>
                    <a:pt x="64" y="77"/>
                  </a:cubicBezTo>
                  <a:cubicBezTo>
                    <a:pt x="82" y="77"/>
                    <a:pt x="82" y="77"/>
                    <a:pt x="82" y="77"/>
                  </a:cubicBezTo>
                  <a:cubicBezTo>
                    <a:pt x="83" y="77"/>
                    <a:pt x="83" y="77"/>
                    <a:pt x="83" y="76"/>
                  </a:cubicBezTo>
                  <a:cubicBezTo>
                    <a:pt x="83" y="75"/>
                    <a:pt x="83" y="74"/>
                    <a:pt x="82" y="74"/>
                  </a:cubicBezTo>
                  <a:cubicBezTo>
                    <a:pt x="82" y="75"/>
                    <a:pt x="82" y="75"/>
                    <a:pt x="82" y="75"/>
                  </a:cubicBezTo>
                  <a:cubicBezTo>
                    <a:pt x="64" y="74"/>
                    <a:pt x="64" y="74"/>
                    <a:pt x="64" y="74"/>
                  </a:cubicBezTo>
                  <a:cubicBezTo>
                    <a:pt x="64" y="74"/>
                    <a:pt x="63" y="74"/>
                    <a:pt x="63" y="75"/>
                  </a:cubicBezTo>
                  <a:cubicBezTo>
                    <a:pt x="63" y="75"/>
                    <a:pt x="63" y="75"/>
                    <a:pt x="63" y="76"/>
                  </a:cubicBezTo>
                  <a:close/>
                  <a:moveTo>
                    <a:pt x="63" y="81"/>
                  </a:moveTo>
                  <a:cubicBezTo>
                    <a:pt x="63" y="81"/>
                    <a:pt x="63" y="82"/>
                    <a:pt x="63" y="82"/>
                  </a:cubicBezTo>
                  <a:cubicBezTo>
                    <a:pt x="63" y="82"/>
                    <a:pt x="64" y="82"/>
                    <a:pt x="64" y="82"/>
                  </a:cubicBezTo>
                  <a:cubicBezTo>
                    <a:pt x="88" y="82"/>
                    <a:pt x="88" y="82"/>
                    <a:pt x="88" y="82"/>
                  </a:cubicBezTo>
                  <a:cubicBezTo>
                    <a:pt x="89" y="82"/>
                    <a:pt x="89" y="82"/>
                    <a:pt x="89" y="81"/>
                  </a:cubicBezTo>
                  <a:cubicBezTo>
                    <a:pt x="89" y="80"/>
                    <a:pt x="89" y="80"/>
                    <a:pt x="88" y="80"/>
                  </a:cubicBezTo>
                  <a:cubicBezTo>
                    <a:pt x="64" y="80"/>
                    <a:pt x="64" y="80"/>
                    <a:pt x="64" y="80"/>
                  </a:cubicBezTo>
                  <a:cubicBezTo>
                    <a:pt x="64" y="80"/>
                    <a:pt x="63" y="80"/>
                    <a:pt x="63" y="80"/>
                  </a:cubicBezTo>
                  <a:cubicBezTo>
                    <a:pt x="63" y="80"/>
                    <a:pt x="63" y="81"/>
                    <a:pt x="63" y="81"/>
                  </a:cubicBezTo>
                  <a:close/>
                  <a:moveTo>
                    <a:pt x="63" y="86"/>
                  </a:moveTo>
                  <a:cubicBezTo>
                    <a:pt x="63" y="86"/>
                    <a:pt x="63" y="87"/>
                    <a:pt x="63" y="87"/>
                  </a:cubicBezTo>
                  <a:cubicBezTo>
                    <a:pt x="63" y="87"/>
                    <a:pt x="64" y="87"/>
                    <a:pt x="64" y="87"/>
                  </a:cubicBezTo>
                  <a:cubicBezTo>
                    <a:pt x="64" y="87"/>
                    <a:pt x="64" y="87"/>
                    <a:pt x="64" y="87"/>
                  </a:cubicBezTo>
                  <a:cubicBezTo>
                    <a:pt x="92" y="87"/>
                    <a:pt x="92" y="87"/>
                    <a:pt x="92" y="87"/>
                  </a:cubicBezTo>
                  <a:cubicBezTo>
                    <a:pt x="93" y="87"/>
                    <a:pt x="93" y="87"/>
                    <a:pt x="93" y="86"/>
                  </a:cubicBezTo>
                  <a:cubicBezTo>
                    <a:pt x="93" y="85"/>
                    <a:pt x="93" y="85"/>
                    <a:pt x="92" y="85"/>
                  </a:cubicBezTo>
                  <a:cubicBezTo>
                    <a:pt x="64" y="85"/>
                    <a:pt x="64" y="85"/>
                    <a:pt x="64" y="85"/>
                  </a:cubicBezTo>
                  <a:cubicBezTo>
                    <a:pt x="63" y="85"/>
                    <a:pt x="63" y="85"/>
                    <a:pt x="63" y="86"/>
                  </a:cubicBezTo>
                  <a:close/>
                  <a:moveTo>
                    <a:pt x="95" y="92"/>
                  </a:moveTo>
                  <a:cubicBezTo>
                    <a:pt x="96" y="92"/>
                    <a:pt x="96" y="92"/>
                    <a:pt x="96" y="91"/>
                  </a:cubicBezTo>
                  <a:cubicBezTo>
                    <a:pt x="96" y="90"/>
                    <a:pt x="96" y="90"/>
                    <a:pt x="95" y="90"/>
                  </a:cubicBezTo>
                  <a:cubicBezTo>
                    <a:pt x="64" y="90"/>
                    <a:pt x="64" y="90"/>
                    <a:pt x="64" y="90"/>
                  </a:cubicBezTo>
                  <a:cubicBezTo>
                    <a:pt x="63" y="90"/>
                    <a:pt x="63" y="90"/>
                    <a:pt x="63" y="91"/>
                  </a:cubicBezTo>
                  <a:cubicBezTo>
                    <a:pt x="63" y="92"/>
                    <a:pt x="63" y="92"/>
                    <a:pt x="64" y="92"/>
                  </a:cubicBezTo>
                  <a:lnTo>
                    <a:pt x="95" y="92"/>
                  </a:lnTo>
                  <a:close/>
                  <a:moveTo>
                    <a:pt x="97" y="98"/>
                  </a:moveTo>
                  <a:cubicBezTo>
                    <a:pt x="98" y="98"/>
                    <a:pt x="98" y="97"/>
                    <a:pt x="98" y="97"/>
                  </a:cubicBezTo>
                  <a:cubicBezTo>
                    <a:pt x="98" y="96"/>
                    <a:pt x="98" y="95"/>
                    <a:pt x="97" y="95"/>
                  </a:cubicBezTo>
                  <a:cubicBezTo>
                    <a:pt x="64" y="95"/>
                    <a:pt x="64" y="95"/>
                    <a:pt x="64" y="95"/>
                  </a:cubicBezTo>
                  <a:cubicBezTo>
                    <a:pt x="63" y="95"/>
                    <a:pt x="63" y="96"/>
                    <a:pt x="63" y="97"/>
                  </a:cubicBezTo>
                  <a:cubicBezTo>
                    <a:pt x="63" y="97"/>
                    <a:pt x="63" y="98"/>
                    <a:pt x="64" y="98"/>
                  </a:cubicBezTo>
                  <a:lnTo>
                    <a:pt x="97" y="98"/>
                  </a:lnTo>
                  <a:close/>
                  <a:moveTo>
                    <a:pt x="98" y="103"/>
                  </a:moveTo>
                  <a:cubicBezTo>
                    <a:pt x="99" y="103"/>
                    <a:pt x="99" y="103"/>
                    <a:pt x="99" y="102"/>
                  </a:cubicBezTo>
                  <a:cubicBezTo>
                    <a:pt x="99" y="101"/>
                    <a:pt x="99" y="101"/>
                    <a:pt x="98" y="101"/>
                  </a:cubicBezTo>
                  <a:cubicBezTo>
                    <a:pt x="64" y="101"/>
                    <a:pt x="64" y="101"/>
                    <a:pt x="64" y="101"/>
                  </a:cubicBezTo>
                  <a:cubicBezTo>
                    <a:pt x="63" y="101"/>
                    <a:pt x="63" y="101"/>
                    <a:pt x="63" y="102"/>
                  </a:cubicBezTo>
                  <a:cubicBezTo>
                    <a:pt x="63" y="103"/>
                    <a:pt x="63" y="103"/>
                    <a:pt x="64" y="103"/>
                  </a:cubicBezTo>
                  <a:lnTo>
                    <a:pt x="98" y="103"/>
                  </a:lnTo>
                  <a:close/>
                  <a:moveTo>
                    <a:pt x="63" y="107"/>
                  </a:moveTo>
                  <a:cubicBezTo>
                    <a:pt x="63" y="108"/>
                    <a:pt x="63" y="108"/>
                    <a:pt x="64" y="108"/>
                  </a:cubicBezTo>
                  <a:cubicBezTo>
                    <a:pt x="98" y="108"/>
                    <a:pt x="98" y="108"/>
                    <a:pt x="98" y="108"/>
                  </a:cubicBezTo>
                  <a:cubicBezTo>
                    <a:pt x="99" y="108"/>
                    <a:pt x="100" y="108"/>
                    <a:pt x="100" y="107"/>
                  </a:cubicBezTo>
                  <a:cubicBezTo>
                    <a:pt x="100" y="107"/>
                    <a:pt x="99" y="106"/>
                    <a:pt x="99" y="106"/>
                  </a:cubicBezTo>
                  <a:cubicBezTo>
                    <a:pt x="99" y="106"/>
                    <a:pt x="99" y="106"/>
                    <a:pt x="98" y="106"/>
                  </a:cubicBezTo>
                  <a:cubicBezTo>
                    <a:pt x="98" y="106"/>
                    <a:pt x="98" y="106"/>
                    <a:pt x="98" y="106"/>
                  </a:cubicBezTo>
                  <a:cubicBezTo>
                    <a:pt x="64" y="106"/>
                    <a:pt x="64" y="106"/>
                    <a:pt x="64" y="106"/>
                  </a:cubicBezTo>
                  <a:cubicBezTo>
                    <a:pt x="64" y="106"/>
                    <a:pt x="63" y="106"/>
                    <a:pt x="63" y="106"/>
                  </a:cubicBezTo>
                  <a:cubicBezTo>
                    <a:pt x="63" y="106"/>
                    <a:pt x="63" y="107"/>
                    <a:pt x="63" y="107"/>
                  </a:cubicBezTo>
                  <a:close/>
                  <a:moveTo>
                    <a:pt x="63" y="112"/>
                  </a:moveTo>
                  <a:cubicBezTo>
                    <a:pt x="63" y="112"/>
                    <a:pt x="63" y="113"/>
                    <a:pt x="63" y="113"/>
                  </a:cubicBezTo>
                  <a:cubicBezTo>
                    <a:pt x="63" y="113"/>
                    <a:pt x="64" y="113"/>
                    <a:pt x="64" y="113"/>
                  </a:cubicBezTo>
                  <a:cubicBezTo>
                    <a:pt x="98" y="113"/>
                    <a:pt x="98" y="113"/>
                    <a:pt x="98" y="113"/>
                  </a:cubicBezTo>
                  <a:cubicBezTo>
                    <a:pt x="99" y="113"/>
                    <a:pt x="99" y="113"/>
                    <a:pt x="99" y="112"/>
                  </a:cubicBezTo>
                  <a:cubicBezTo>
                    <a:pt x="99" y="111"/>
                    <a:pt x="99" y="111"/>
                    <a:pt x="98" y="111"/>
                  </a:cubicBezTo>
                  <a:cubicBezTo>
                    <a:pt x="64" y="111"/>
                    <a:pt x="64" y="111"/>
                    <a:pt x="64" y="111"/>
                  </a:cubicBezTo>
                  <a:cubicBezTo>
                    <a:pt x="64" y="111"/>
                    <a:pt x="63" y="111"/>
                    <a:pt x="63" y="111"/>
                  </a:cubicBezTo>
                  <a:cubicBezTo>
                    <a:pt x="63" y="112"/>
                    <a:pt x="63" y="112"/>
                    <a:pt x="63" y="112"/>
                  </a:cubicBezTo>
                  <a:close/>
                  <a:moveTo>
                    <a:pt x="63" y="117"/>
                  </a:moveTo>
                  <a:cubicBezTo>
                    <a:pt x="63" y="118"/>
                    <a:pt x="63" y="118"/>
                    <a:pt x="63" y="118"/>
                  </a:cubicBezTo>
                  <a:cubicBezTo>
                    <a:pt x="63" y="119"/>
                    <a:pt x="64" y="119"/>
                    <a:pt x="64" y="119"/>
                  </a:cubicBezTo>
                  <a:cubicBezTo>
                    <a:pt x="64" y="118"/>
                    <a:pt x="64" y="118"/>
                    <a:pt x="64" y="118"/>
                  </a:cubicBezTo>
                  <a:cubicBezTo>
                    <a:pt x="97" y="119"/>
                    <a:pt x="97" y="119"/>
                    <a:pt x="97" y="119"/>
                  </a:cubicBezTo>
                  <a:cubicBezTo>
                    <a:pt x="97" y="119"/>
                    <a:pt x="97" y="119"/>
                    <a:pt x="97" y="119"/>
                  </a:cubicBezTo>
                  <a:cubicBezTo>
                    <a:pt x="98" y="119"/>
                    <a:pt x="98" y="118"/>
                    <a:pt x="98" y="117"/>
                  </a:cubicBezTo>
                  <a:cubicBezTo>
                    <a:pt x="98" y="116"/>
                    <a:pt x="98" y="116"/>
                    <a:pt x="97" y="116"/>
                  </a:cubicBezTo>
                  <a:cubicBezTo>
                    <a:pt x="64" y="116"/>
                    <a:pt x="64" y="116"/>
                    <a:pt x="64" y="116"/>
                  </a:cubicBezTo>
                  <a:cubicBezTo>
                    <a:pt x="63" y="116"/>
                    <a:pt x="63" y="116"/>
                    <a:pt x="63" y="117"/>
                  </a:cubicBezTo>
                  <a:close/>
                  <a:moveTo>
                    <a:pt x="95" y="124"/>
                  </a:moveTo>
                  <a:cubicBezTo>
                    <a:pt x="96" y="124"/>
                    <a:pt x="96" y="123"/>
                    <a:pt x="96" y="122"/>
                  </a:cubicBezTo>
                  <a:cubicBezTo>
                    <a:pt x="96" y="122"/>
                    <a:pt x="96" y="121"/>
                    <a:pt x="95" y="121"/>
                  </a:cubicBezTo>
                  <a:cubicBezTo>
                    <a:pt x="64" y="121"/>
                    <a:pt x="64" y="121"/>
                    <a:pt x="64" y="121"/>
                  </a:cubicBezTo>
                  <a:cubicBezTo>
                    <a:pt x="63" y="121"/>
                    <a:pt x="63" y="122"/>
                    <a:pt x="63" y="122"/>
                  </a:cubicBezTo>
                  <a:cubicBezTo>
                    <a:pt x="63" y="123"/>
                    <a:pt x="63" y="124"/>
                    <a:pt x="64" y="124"/>
                  </a:cubicBezTo>
                  <a:lnTo>
                    <a:pt x="95" y="124"/>
                  </a:lnTo>
                  <a:close/>
                  <a:moveTo>
                    <a:pt x="92" y="129"/>
                  </a:moveTo>
                  <a:cubicBezTo>
                    <a:pt x="93" y="129"/>
                    <a:pt x="93" y="129"/>
                    <a:pt x="93" y="128"/>
                  </a:cubicBezTo>
                  <a:cubicBezTo>
                    <a:pt x="93" y="127"/>
                    <a:pt x="93" y="126"/>
                    <a:pt x="92" y="126"/>
                  </a:cubicBezTo>
                  <a:cubicBezTo>
                    <a:pt x="64" y="126"/>
                    <a:pt x="64" y="126"/>
                    <a:pt x="64" y="126"/>
                  </a:cubicBezTo>
                  <a:cubicBezTo>
                    <a:pt x="63" y="126"/>
                    <a:pt x="63" y="127"/>
                    <a:pt x="63" y="128"/>
                  </a:cubicBezTo>
                  <a:cubicBezTo>
                    <a:pt x="63" y="129"/>
                    <a:pt x="63" y="129"/>
                    <a:pt x="64" y="129"/>
                  </a:cubicBezTo>
                  <a:lnTo>
                    <a:pt x="92" y="129"/>
                  </a:lnTo>
                  <a:close/>
                  <a:moveTo>
                    <a:pt x="88" y="134"/>
                  </a:moveTo>
                  <a:cubicBezTo>
                    <a:pt x="89" y="134"/>
                    <a:pt x="89" y="134"/>
                    <a:pt x="89" y="133"/>
                  </a:cubicBezTo>
                  <a:cubicBezTo>
                    <a:pt x="89" y="132"/>
                    <a:pt x="89" y="132"/>
                    <a:pt x="88" y="132"/>
                  </a:cubicBezTo>
                  <a:cubicBezTo>
                    <a:pt x="64" y="132"/>
                    <a:pt x="64" y="132"/>
                    <a:pt x="64" y="132"/>
                  </a:cubicBezTo>
                  <a:cubicBezTo>
                    <a:pt x="63" y="132"/>
                    <a:pt x="63" y="132"/>
                    <a:pt x="63" y="133"/>
                  </a:cubicBezTo>
                  <a:cubicBezTo>
                    <a:pt x="63" y="134"/>
                    <a:pt x="63" y="134"/>
                    <a:pt x="64" y="134"/>
                  </a:cubicBezTo>
                  <a:lnTo>
                    <a:pt x="88" y="134"/>
                  </a:lnTo>
                  <a:close/>
                  <a:moveTo>
                    <a:pt x="63" y="138"/>
                  </a:moveTo>
                  <a:cubicBezTo>
                    <a:pt x="63" y="139"/>
                    <a:pt x="63" y="139"/>
                    <a:pt x="64" y="139"/>
                  </a:cubicBezTo>
                  <a:cubicBezTo>
                    <a:pt x="82" y="139"/>
                    <a:pt x="82" y="139"/>
                    <a:pt x="82" y="139"/>
                  </a:cubicBezTo>
                  <a:cubicBezTo>
                    <a:pt x="83" y="139"/>
                    <a:pt x="83" y="139"/>
                    <a:pt x="83" y="138"/>
                  </a:cubicBezTo>
                  <a:cubicBezTo>
                    <a:pt x="83" y="137"/>
                    <a:pt x="83" y="137"/>
                    <a:pt x="82" y="137"/>
                  </a:cubicBezTo>
                  <a:cubicBezTo>
                    <a:pt x="82" y="137"/>
                    <a:pt x="82" y="137"/>
                    <a:pt x="82" y="137"/>
                  </a:cubicBezTo>
                  <a:cubicBezTo>
                    <a:pt x="64" y="137"/>
                    <a:pt x="64" y="137"/>
                    <a:pt x="64" y="137"/>
                  </a:cubicBezTo>
                  <a:cubicBezTo>
                    <a:pt x="64" y="137"/>
                    <a:pt x="63" y="137"/>
                    <a:pt x="63" y="137"/>
                  </a:cubicBezTo>
                  <a:cubicBezTo>
                    <a:pt x="63" y="137"/>
                    <a:pt x="63" y="138"/>
                    <a:pt x="63" y="138"/>
                  </a:cubicBezTo>
                  <a:close/>
                  <a:moveTo>
                    <a:pt x="63" y="143"/>
                  </a:moveTo>
                  <a:cubicBezTo>
                    <a:pt x="63" y="144"/>
                    <a:pt x="63" y="144"/>
                    <a:pt x="63" y="144"/>
                  </a:cubicBezTo>
                  <a:cubicBezTo>
                    <a:pt x="63" y="145"/>
                    <a:pt x="64" y="145"/>
                    <a:pt x="64" y="145"/>
                  </a:cubicBezTo>
                  <a:cubicBezTo>
                    <a:pt x="71" y="145"/>
                    <a:pt x="71" y="145"/>
                    <a:pt x="71" y="145"/>
                  </a:cubicBezTo>
                  <a:cubicBezTo>
                    <a:pt x="72" y="145"/>
                    <a:pt x="73" y="144"/>
                    <a:pt x="73" y="143"/>
                  </a:cubicBezTo>
                  <a:cubicBezTo>
                    <a:pt x="73" y="142"/>
                    <a:pt x="72" y="142"/>
                    <a:pt x="71" y="142"/>
                  </a:cubicBezTo>
                  <a:cubicBezTo>
                    <a:pt x="64" y="142"/>
                    <a:pt x="64" y="142"/>
                    <a:pt x="64" y="142"/>
                  </a:cubicBezTo>
                  <a:cubicBezTo>
                    <a:pt x="64" y="142"/>
                    <a:pt x="63" y="142"/>
                    <a:pt x="63" y="142"/>
                  </a:cubicBezTo>
                  <a:cubicBezTo>
                    <a:pt x="63" y="143"/>
                    <a:pt x="63" y="143"/>
                    <a:pt x="63" y="143"/>
                  </a:cubicBezTo>
                  <a:close/>
                  <a:moveTo>
                    <a:pt x="115" y="71"/>
                  </a:moveTo>
                  <a:cubicBezTo>
                    <a:pt x="115" y="72"/>
                    <a:pt x="115" y="73"/>
                    <a:pt x="116" y="74"/>
                  </a:cubicBezTo>
                  <a:cubicBezTo>
                    <a:pt x="117" y="75"/>
                    <a:pt x="118" y="76"/>
                    <a:pt x="120" y="76"/>
                  </a:cubicBezTo>
                  <a:cubicBezTo>
                    <a:pt x="121" y="76"/>
                    <a:pt x="123" y="75"/>
                    <a:pt x="124" y="74"/>
                  </a:cubicBezTo>
                  <a:cubicBezTo>
                    <a:pt x="125" y="73"/>
                    <a:pt x="125" y="72"/>
                    <a:pt x="125" y="71"/>
                  </a:cubicBezTo>
                  <a:cubicBezTo>
                    <a:pt x="125" y="69"/>
                    <a:pt x="125" y="68"/>
                    <a:pt x="124" y="67"/>
                  </a:cubicBezTo>
                  <a:cubicBezTo>
                    <a:pt x="123" y="66"/>
                    <a:pt x="121" y="65"/>
                    <a:pt x="120" y="65"/>
                  </a:cubicBezTo>
                  <a:cubicBezTo>
                    <a:pt x="118" y="65"/>
                    <a:pt x="117" y="66"/>
                    <a:pt x="116" y="67"/>
                  </a:cubicBezTo>
                  <a:cubicBezTo>
                    <a:pt x="115" y="68"/>
                    <a:pt x="115" y="69"/>
                    <a:pt x="115" y="71"/>
                  </a:cubicBezTo>
                  <a:close/>
                  <a:moveTo>
                    <a:pt x="115" y="86"/>
                  </a:moveTo>
                  <a:cubicBezTo>
                    <a:pt x="115" y="88"/>
                    <a:pt x="115" y="89"/>
                    <a:pt x="116" y="90"/>
                  </a:cubicBezTo>
                  <a:cubicBezTo>
                    <a:pt x="117" y="91"/>
                    <a:pt x="118" y="92"/>
                    <a:pt x="120" y="92"/>
                  </a:cubicBezTo>
                  <a:cubicBezTo>
                    <a:pt x="121" y="92"/>
                    <a:pt x="123" y="91"/>
                    <a:pt x="124" y="90"/>
                  </a:cubicBezTo>
                  <a:cubicBezTo>
                    <a:pt x="125" y="89"/>
                    <a:pt x="125" y="88"/>
                    <a:pt x="125" y="86"/>
                  </a:cubicBezTo>
                  <a:cubicBezTo>
                    <a:pt x="125" y="85"/>
                    <a:pt x="125" y="83"/>
                    <a:pt x="124" y="82"/>
                  </a:cubicBezTo>
                  <a:cubicBezTo>
                    <a:pt x="123" y="82"/>
                    <a:pt x="121" y="81"/>
                    <a:pt x="120" y="81"/>
                  </a:cubicBezTo>
                  <a:cubicBezTo>
                    <a:pt x="118" y="81"/>
                    <a:pt x="117" y="82"/>
                    <a:pt x="116" y="82"/>
                  </a:cubicBezTo>
                  <a:cubicBezTo>
                    <a:pt x="115" y="83"/>
                    <a:pt x="115" y="85"/>
                    <a:pt x="115" y="86"/>
                  </a:cubicBezTo>
                  <a:close/>
                  <a:moveTo>
                    <a:pt x="115" y="102"/>
                  </a:moveTo>
                  <a:cubicBezTo>
                    <a:pt x="115" y="103"/>
                    <a:pt x="115" y="105"/>
                    <a:pt x="116" y="106"/>
                  </a:cubicBezTo>
                  <a:cubicBezTo>
                    <a:pt x="117" y="107"/>
                    <a:pt x="118" y="107"/>
                    <a:pt x="120" y="107"/>
                  </a:cubicBezTo>
                  <a:cubicBezTo>
                    <a:pt x="121" y="107"/>
                    <a:pt x="123" y="107"/>
                    <a:pt x="124" y="106"/>
                  </a:cubicBezTo>
                  <a:cubicBezTo>
                    <a:pt x="125" y="105"/>
                    <a:pt x="125" y="103"/>
                    <a:pt x="125" y="102"/>
                  </a:cubicBezTo>
                  <a:cubicBezTo>
                    <a:pt x="125" y="100"/>
                    <a:pt x="125" y="99"/>
                    <a:pt x="124" y="98"/>
                  </a:cubicBezTo>
                  <a:cubicBezTo>
                    <a:pt x="123" y="97"/>
                    <a:pt x="121" y="97"/>
                    <a:pt x="120" y="97"/>
                  </a:cubicBezTo>
                  <a:cubicBezTo>
                    <a:pt x="118" y="97"/>
                    <a:pt x="117" y="97"/>
                    <a:pt x="116" y="98"/>
                  </a:cubicBezTo>
                  <a:cubicBezTo>
                    <a:pt x="115" y="99"/>
                    <a:pt x="115" y="100"/>
                    <a:pt x="115" y="102"/>
                  </a:cubicBezTo>
                  <a:close/>
                  <a:moveTo>
                    <a:pt x="132" y="134"/>
                  </a:moveTo>
                  <a:cubicBezTo>
                    <a:pt x="131" y="135"/>
                    <a:pt x="130" y="137"/>
                    <a:pt x="130" y="138"/>
                  </a:cubicBezTo>
                  <a:cubicBezTo>
                    <a:pt x="130" y="140"/>
                    <a:pt x="131" y="141"/>
                    <a:pt x="132" y="142"/>
                  </a:cubicBezTo>
                  <a:cubicBezTo>
                    <a:pt x="133" y="143"/>
                    <a:pt x="134" y="143"/>
                    <a:pt x="136" y="143"/>
                  </a:cubicBezTo>
                  <a:cubicBezTo>
                    <a:pt x="137" y="143"/>
                    <a:pt x="138" y="143"/>
                    <a:pt x="139" y="142"/>
                  </a:cubicBezTo>
                  <a:cubicBezTo>
                    <a:pt x="140" y="141"/>
                    <a:pt x="141" y="140"/>
                    <a:pt x="141" y="138"/>
                  </a:cubicBezTo>
                  <a:cubicBezTo>
                    <a:pt x="141" y="137"/>
                    <a:pt x="140" y="135"/>
                    <a:pt x="139" y="134"/>
                  </a:cubicBezTo>
                  <a:cubicBezTo>
                    <a:pt x="138" y="133"/>
                    <a:pt x="137" y="133"/>
                    <a:pt x="136" y="133"/>
                  </a:cubicBezTo>
                  <a:cubicBezTo>
                    <a:pt x="134" y="133"/>
                    <a:pt x="133" y="133"/>
                    <a:pt x="132" y="134"/>
                  </a:cubicBezTo>
                  <a:close/>
                  <a:moveTo>
                    <a:pt x="151" y="143"/>
                  </a:moveTo>
                  <a:cubicBezTo>
                    <a:pt x="153" y="144"/>
                    <a:pt x="154" y="143"/>
                    <a:pt x="155" y="142"/>
                  </a:cubicBezTo>
                  <a:cubicBezTo>
                    <a:pt x="156" y="141"/>
                    <a:pt x="156" y="140"/>
                    <a:pt x="156" y="138"/>
                  </a:cubicBezTo>
                  <a:cubicBezTo>
                    <a:pt x="156" y="137"/>
                    <a:pt x="156" y="136"/>
                    <a:pt x="155" y="134"/>
                  </a:cubicBezTo>
                  <a:cubicBezTo>
                    <a:pt x="154" y="133"/>
                    <a:pt x="153" y="133"/>
                    <a:pt x="151" y="133"/>
                  </a:cubicBezTo>
                  <a:cubicBezTo>
                    <a:pt x="150" y="133"/>
                    <a:pt x="148" y="133"/>
                    <a:pt x="148" y="134"/>
                  </a:cubicBezTo>
                  <a:cubicBezTo>
                    <a:pt x="147" y="135"/>
                    <a:pt x="146" y="137"/>
                    <a:pt x="146" y="138"/>
                  </a:cubicBezTo>
                  <a:cubicBezTo>
                    <a:pt x="146" y="140"/>
                    <a:pt x="147" y="141"/>
                    <a:pt x="148" y="142"/>
                  </a:cubicBezTo>
                  <a:cubicBezTo>
                    <a:pt x="148" y="143"/>
                    <a:pt x="150" y="143"/>
                    <a:pt x="151" y="143"/>
                  </a:cubicBezTo>
                  <a:close/>
                  <a:moveTo>
                    <a:pt x="170" y="131"/>
                  </a:moveTo>
                  <a:cubicBezTo>
                    <a:pt x="168" y="133"/>
                    <a:pt x="167" y="135"/>
                    <a:pt x="167" y="138"/>
                  </a:cubicBezTo>
                  <a:cubicBezTo>
                    <a:pt x="167" y="141"/>
                    <a:pt x="168" y="144"/>
                    <a:pt x="170" y="146"/>
                  </a:cubicBezTo>
                  <a:cubicBezTo>
                    <a:pt x="171" y="147"/>
                    <a:pt x="172" y="147"/>
                    <a:pt x="173" y="148"/>
                  </a:cubicBezTo>
                  <a:cubicBezTo>
                    <a:pt x="175" y="148"/>
                    <a:pt x="176" y="149"/>
                    <a:pt x="177" y="149"/>
                  </a:cubicBezTo>
                  <a:cubicBezTo>
                    <a:pt x="179" y="149"/>
                    <a:pt x="180" y="148"/>
                    <a:pt x="181" y="148"/>
                  </a:cubicBezTo>
                  <a:cubicBezTo>
                    <a:pt x="182" y="147"/>
                    <a:pt x="183" y="147"/>
                    <a:pt x="184" y="146"/>
                  </a:cubicBezTo>
                  <a:cubicBezTo>
                    <a:pt x="185" y="145"/>
                    <a:pt x="186" y="143"/>
                    <a:pt x="187" y="142"/>
                  </a:cubicBezTo>
                  <a:cubicBezTo>
                    <a:pt x="187" y="141"/>
                    <a:pt x="187" y="139"/>
                    <a:pt x="187" y="138"/>
                  </a:cubicBezTo>
                  <a:cubicBezTo>
                    <a:pt x="187" y="137"/>
                    <a:pt x="187" y="136"/>
                    <a:pt x="187" y="134"/>
                  </a:cubicBezTo>
                  <a:cubicBezTo>
                    <a:pt x="186" y="133"/>
                    <a:pt x="185" y="132"/>
                    <a:pt x="184" y="131"/>
                  </a:cubicBezTo>
                  <a:cubicBezTo>
                    <a:pt x="182" y="129"/>
                    <a:pt x="180" y="128"/>
                    <a:pt x="177" y="128"/>
                  </a:cubicBezTo>
                  <a:cubicBezTo>
                    <a:pt x="174" y="128"/>
                    <a:pt x="172" y="129"/>
                    <a:pt x="170" y="131"/>
                  </a:cubicBezTo>
                  <a:close/>
                  <a:moveTo>
                    <a:pt x="167" y="117"/>
                  </a:moveTo>
                  <a:cubicBezTo>
                    <a:pt x="187" y="117"/>
                    <a:pt x="187" y="117"/>
                    <a:pt x="187" y="117"/>
                  </a:cubicBezTo>
                  <a:cubicBezTo>
                    <a:pt x="187" y="65"/>
                    <a:pt x="187" y="65"/>
                    <a:pt x="187" y="65"/>
                  </a:cubicBezTo>
                  <a:cubicBezTo>
                    <a:pt x="167" y="65"/>
                    <a:pt x="167" y="65"/>
                    <a:pt x="167" y="65"/>
                  </a:cubicBezTo>
                  <a:lnTo>
                    <a:pt x="167" y="11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3" name="Freeform 33"/>
            <p:cNvSpPr>
              <a:spLocks noEditPoints="1"/>
            </p:cNvSpPr>
            <p:nvPr/>
          </p:nvSpPr>
          <p:spPr bwMode="auto">
            <a:xfrm>
              <a:off x="2284413" y="2082800"/>
              <a:ext cx="255588" cy="173038"/>
            </a:xfrm>
            <a:custGeom>
              <a:avLst/>
              <a:gdLst>
                <a:gd name="T0" fmla="*/ 0 w 245"/>
                <a:gd name="T1" fmla="*/ 135 h 164"/>
                <a:gd name="T2" fmla="*/ 8 w 245"/>
                <a:gd name="T3" fmla="*/ 71 h 164"/>
                <a:gd name="T4" fmla="*/ 52 w 245"/>
                <a:gd name="T5" fmla="*/ 99 h 164"/>
                <a:gd name="T6" fmla="*/ 100 w 245"/>
                <a:gd name="T7" fmla="*/ 62 h 164"/>
                <a:gd name="T8" fmla="*/ 55 w 245"/>
                <a:gd name="T9" fmla="*/ 94 h 164"/>
                <a:gd name="T10" fmla="*/ 8 w 245"/>
                <a:gd name="T11" fmla="*/ 47 h 164"/>
                <a:gd name="T12" fmla="*/ 55 w 245"/>
                <a:gd name="T13" fmla="*/ 0 h 164"/>
                <a:gd name="T14" fmla="*/ 155 w 245"/>
                <a:gd name="T15" fmla="*/ 16 h 164"/>
                <a:gd name="T16" fmla="*/ 223 w 245"/>
                <a:gd name="T17" fmla="*/ 14 h 164"/>
                <a:gd name="T18" fmla="*/ 223 w 245"/>
                <a:gd name="T19" fmla="*/ 80 h 164"/>
                <a:gd name="T20" fmla="*/ 163 w 245"/>
                <a:gd name="T21" fmla="*/ 85 h 164"/>
                <a:gd name="T22" fmla="*/ 164 w 245"/>
                <a:gd name="T23" fmla="*/ 88 h 164"/>
                <a:gd name="T24" fmla="*/ 219 w 245"/>
                <a:gd name="T25" fmla="*/ 90 h 164"/>
                <a:gd name="T26" fmla="*/ 245 w 245"/>
                <a:gd name="T27" fmla="*/ 133 h 164"/>
                <a:gd name="T28" fmla="*/ 245 w 245"/>
                <a:gd name="T29" fmla="*/ 136 h 164"/>
                <a:gd name="T30" fmla="*/ 216 w 245"/>
                <a:gd name="T31" fmla="*/ 164 h 164"/>
                <a:gd name="T32" fmla="*/ 197 w 245"/>
                <a:gd name="T33" fmla="*/ 158 h 164"/>
                <a:gd name="T34" fmla="*/ 184 w 245"/>
                <a:gd name="T35" fmla="*/ 141 h 164"/>
                <a:gd name="T36" fmla="*/ 94 w 245"/>
                <a:gd name="T37" fmla="*/ 78 h 164"/>
                <a:gd name="T38" fmla="*/ 56 w 245"/>
                <a:gd name="T39" fmla="*/ 150 h 164"/>
                <a:gd name="T40" fmla="*/ 29 w 245"/>
                <a:gd name="T41" fmla="*/ 164 h 164"/>
                <a:gd name="T42" fmla="*/ 9 w 245"/>
                <a:gd name="T43" fmla="*/ 156 h 164"/>
                <a:gd name="T44" fmla="*/ 26 w 245"/>
                <a:gd name="T45" fmla="*/ 55 h 164"/>
                <a:gd name="T46" fmla="*/ 50 w 245"/>
                <a:gd name="T47" fmla="*/ 47 h 164"/>
                <a:gd name="T48" fmla="*/ 26 w 245"/>
                <a:gd name="T49" fmla="*/ 39 h 164"/>
                <a:gd name="T50" fmla="*/ 47 w 245"/>
                <a:gd name="T51" fmla="*/ 34 h 164"/>
                <a:gd name="T52" fmla="*/ 63 w 245"/>
                <a:gd name="T53" fmla="*/ 34 h 164"/>
                <a:gd name="T54" fmla="*/ 47 w 245"/>
                <a:gd name="T55" fmla="*/ 18 h 164"/>
                <a:gd name="T56" fmla="*/ 47 w 245"/>
                <a:gd name="T57" fmla="*/ 76 h 164"/>
                <a:gd name="T58" fmla="*/ 63 w 245"/>
                <a:gd name="T59" fmla="*/ 60 h 164"/>
                <a:gd name="T60" fmla="*/ 47 w 245"/>
                <a:gd name="T61" fmla="*/ 60 h 164"/>
                <a:gd name="T62" fmla="*/ 60 w 245"/>
                <a:gd name="T63" fmla="*/ 47 h 164"/>
                <a:gd name="T64" fmla="*/ 84 w 245"/>
                <a:gd name="T65" fmla="*/ 55 h 164"/>
                <a:gd name="T66" fmla="*/ 68 w 245"/>
                <a:gd name="T67" fmla="*/ 39 h 164"/>
                <a:gd name="T68" fmla="*/ 102 w 245"/>
                <a:gd name="T69" fmla="*/ 47 h 164"/>
                <a:gd name="T70" fmla="*/ 117 w 245"/>
                <a:gd name="T71" fmla="*/ 49 h 164"/>
                <a:gd name="T72" fmla="*/ 120 w 245"/>
                <a:gd name="T73" fmla="*/ 47 h 164"/>
                <a:gd name="T74" fmla="*/ 117 w 245"/>
                <a:gd name="T75" fmla="*/ 44 h 164"/>
                <a:gd name="T76" fmla="*/ 102 w 245"/>
                <a:gd name="T77" fmla="*/ 47 h 164"/>
                <a:gd name="T78" fmla="*/ 143 w 245"/>
                <a:gd name="T79" fmla="*/ 47 h 164"/>
                <a:gd name="T80" fmla="*/ 128 w 245"/>
                <a:gd name="T81" fmla="*/ 44 h 164"/>
                <a:gd name="T82" fmla="*/ 125 w 245"/>
                <a:gd name="T83" fmla="*/ 47 h 164"/>
                <a:gd name="T84" fmla="*/ 128 w 245"/>
                <a:gd name="T85" fmla="*/ 49 h 164"/>
                <a:gd name="T86" fmla="*/ 173 w 245"/>
                <a:gd name="T87" fmla="*/ 56 h 164"/>
                <a:gd name="T88" fmla="*/ 182 w 245"/>
                <a:gd name="T89" fmla="*/ 47 h 164"/>
                <a:gd name="T90" fmla="*/ 173 w 245"/>
                <a:gd name="T91" fmla="*/ 38 h 164"/>
                <a:gd name="T92" fmla="*/ 164 w 245"/>
                <a:gd name="T93" fmla="*/ 47 h 164"/>
                <a:gd name="T94" fmla="*/ 173 w 245"/>
                <a:gd name="T95" fmla="*/ 56 h 164"/>
                <a:gd name="T96" fmla="*/ 184 w 245"/>
                <a:gd name="T97" fmla="*/ 36 h 164"/>
                <a:gd name="T98" fmla="*/ 197 w 245"/>
                <a:gd name="T99" fmla="*/ 36 h 164"/>
                <a:gd name="T100" fmla="*/ 197 w 245"/>
                <a:gd name="T101" fmla="*/ 23 h 164"/>
                <a:gd name="T102" fmla="*/ 184 w 245"/>
                <a:gd name="T103" fmla="*/ 23 h 164"/>
                <a:gd name="T104" fmla="*/ 182 w 245"/>
                <a:gd name="T105" fmla="*/ 64 h 164"/>
                <a:gd name="T106" fmla="*/ 190 w 245"/>
                <a:gd name="T107" fmla="*/ 73 h 164"/>
                <a:gd name="T108" fmla="*/ 199 w 245"/>
                <a:gd name="T109" fmla="*/ 64 h 164"/>
                <a:gd name="T110" fmla="*/ 190 w 245"/>
                <a:gd name="T111" fmla="*/ 56 h 164"/>
                <a:gd name="T112" fmla="*/ 182 w 245"/>
                <a:gd name="T113" fmla="*/ 64 h 164"/>
                <a:gd name="T114" fmla="*/ 199 w 245"/>
                <a:gd name="T115" fmla="*/ 47 h 164"/>
                <a:gd name="T116" fmla="*/ 208 w 245"/>
                <a:gd name="T117" fmla="*/ 56 h 164"/>
                <a:gd name="T118" fmla="*/ 216 w 245"/>
                <a:gd name="T119" fmla="*/ 47 h 164"/>
                <a:gd name="T120" fmla="*/ 207 w 245"/>
                <a:gd name="T121"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 h="164">
                  <a:moveTo>
                    <a:pt x="0" y="136"/>
                  </a:moveTo>
                  <a:cubicBezTo>
                    <a:pt x="0" y="136"/>
                    <a:pt x="0" y="135"/>
                    <a:pt x="0" y="135"/>
                  </a:cubicBezTo>
                  <a:cubicBezTo>
                    <a:pt x="1" y="134"/>
                    <a:pt x="1" y="134"/>
                    <a:pt x="1" y="133"/>
                  </a:cubicBezTo>
                  <a:cubicBezTo>
                    <a:pt x="8" y="71"/>
                    <a:pt x="8" y="71"/>
                    <a:pt x="8" y="71"/>
                  </a:cubicBezTo>
                  <a:cubicBezTo>
                    <a:pt x="13" y="79"/>
                    <a:pt x="19" y="85"/>
                    <a:pt x="26" y="91"/>
                  </a:cubicBezTo>
                  <a:cubicBezTo>
                    <a:pt x="34" y="96"/>
                    <a:pt x="43" y="99"/>
                    <a:pt x="52" y="99"/>
                  </a:cubicBezTo>
                  <a:cubicBezTo>
                    <a:pt x="63" y="99"/>
                    <a:pt x="73" y="95"/>
                    <a:pt x="82" y="88"/>
                  </a:cubicBezTo>
                  <a:cubicBezTo>
                    <a:pt x="91" y="81"/>
                    <a:pt x="97" y="73"/>
                    <a:pt x="100" y="62"/>
                  </a:cubicBezTo>
                  <a:cubicBezTo>
                    <a:pt x="96" y="71"/>
                    <a:pt x="91" y="79"/>
                    <a:pt x="82" y="85"/>
                  </a:cubicBezTo>
                  <a:cubicBezTo>
                    <a:pt x="75" y="91"/>
                    <a:pt x="65" y="94"/>
                    <a:pt x="55" y="94"/>
                  </a:cubicBezTo>
                  <a:cubicBezTo>
                    <a:pt x="42" y="94"/>
                    <a:pt x="31" y="89"/>
                    <a:pt x="22" y="80"/>
                  </a:cubicBezTo>
                  <a:cubicBezTo>
                    <a:pt x="13" y="71"/>
                    <a:pt x="8" y="60"/>
                    <a:pt x="8" y="47"/>
                  </a:cubicBezTo>
                  <a:cubicBezTo>
                    <a:pt x="8" y="34"/>
                    <a:pt x="13" y="23"/>
                    <a:pt x="22" y="14"/>
                  </a:cubicBezTo>
                  <a:cubicBezTo>
                    <a:pt x="31" y="5"/>
                    <a:pt x="42" y="0"/>
                    <a:pt x="55" y="0"/>
                  </a:cubicBezTo>
                  <a:cubicBezTo>
                    <a:pt x="69" y="0"/>
                    <a:pt x="81" y="5"/>
                    <a:pt x="90" y="16"/>
                  </a:cubicBezTo>
                  <a:cubicBezTo>
                    <a:pt x="155" y="16"/>
                    <a:pt x="155" y="16"/>
                    <a:pt x="155" y="16"/>
                  </a:cubicBezTo>
                  <a:cubicBezTo>
                    <a:pt x="165" y="5"/>
                    <a:pt x="177" y="0"/>
                    <a:pt x="190" y="0"/>
                  </a:cubicBezTo>
                  <a:cubicBezTo>
                    <a:pt x="203" y="0"/>
                    <a:pt x="214" y="5"/>
                    <a:pt x="223" y="14"/>
                  </a:cubicBezTo>
                  <a:cubicBezTo>
                    <a:pt x="232" y="23"/>
                    <a:pt x="237" y="34"/>
                    <a:pt x="237" y="47"/>
                  </a:cubicBezTo>
                  <a:cubicBezTo>
                    <a:pt x="237" y="60"/>
                    <a:pt x="232" y="71"/>
                    <a:pt x="223" y="80"/>
                  </a:cubicBezTo>
                  <a:cubicBezTo>
                    <a:pt x="214" y="89"/>
                    <a:pt x="203" y="94"/>
                    <a:pt x="190" y="94"/>
                  </a:cubicBezTo>
                  <a:cubicBezTo>
                    <a:pt x="180" y="94"/>
                    <a:pt x="171" y="91"/>
                    <a:pt x="163" y="85"/>
                  </a:cubicBezTo>
                  <a:cubicBezTo>
                    <a:pt x="155" y="79"/>
                    <a:pt x="150" y="72"/>
                    <a:pt x="146" y="63"/>
                  </a:cubicBezTo>
                  <a:cubicBezTo>
                    <a:pt x="149" y="73"/>
                    <a:pt x="155" y="81"/>
                    <a:pt x="164" y="88"/>
                  </a:cubicBezTo>
                  <a:cubicBezTo>
                    <a:pt x="173" y="94"/>
                    <a:pt x="183" y="98"/>
                    <a:pt x="194" y="98"/>
                  </a:cubicBezTo>
                  <a:cubicBezTo>
                    <a:pt x="203" y="98"/>
                    <a:pt x="211" y="95"/>
                    <a:pt x="219" y="90"/>
                  </a:cubicBezTo>
                  <a:cubicBezTo>
                    <a:pt x="227" y="84"/>
                    <a:pt x="233" y="77"/>
                    <a:pt x="237" y="69"/>
                  </a:cubicBezTo>
                  <a:cubicBezTo>
                    <a:pt x="245" y="133"/>
                    <a:pt x="245" y="133"/>
                    <a:pt x="245" y="133"/>
                  </a:cubicBezTo>
                  <a:cubicBezTo>
                    <a:pt x="245" y="134"/>
                    <a:pt x="245" y="134"/>
                    <a:pt x="245" y="135"/>
                  </a:cubicBezTo>
                  <a:cubicBezTo>
                    <a:pt x="245" y="135"/>
                    <a:pt x="245" y="136"/>
                    <a:pt x="245" y="136"/>
                  </a:cubicBezTo>
                  <a:cubicBezTo>
                    <a:pt x="245" y="144"/>
                    <a:pt x="242" y="151"/>
                    <a:pt x="237" y="156"/>
                  </a:cubicBezTo>
                  <a:cubicBezTo>
                    <a:pt x="231" y="161"/>
                    <a:pt x="224" y="164"/>
                    <a:pt x="216" y="164"/>
                  </a:cubicBezTo>
                  <a:cubicBezTo>
                    <a:pt x="213" y="164"/>
                    <a:pt x="209" y="164"/>
                    <a:pt x="206" y="162"/>
                  </a:cubicBezTo>
                  <a:cubicBezTo>
                    <a:pt x="203" y="161"/>
                    <a:pt x="200" y="160"/>
                    <a:pt x="197" y="158"/>
                  </a:cubicBezTo>
                  <a:cubicBezTo>
                    <a:pt x="195" y="156"/>
                    <a:pt x="192" y="153"/>
                    <a:pt x="190" y="151"/>
                  </a:cubicBezTo>
                  <a:cubicBezTo>
                    <a:pt x="187" y="148"/>
                    <a:pt x="185" y="145"/>
                    <a:pt x="184" y="141"/>
                  </a:cubicBezTo>
                  <a:cubicBezTo>
                    <a:pt x="152" y="78"/>
                    <a:pt x="152" y="78"/>
                    <a:pt x="152" y="78"/>
                  </a:cubicBezTo>
                  <a:cubicBezTo>
                    <a:pt x="94" y="78"/>
                    <a:pt x="94" y="78"/>
                    <a:pt x="94" y="78"/>
                  </a:cubicBezTo>
                  <a:cubicBezTo>
                    <a:pt x="62" y="141"/>
                    <a:pt x="62" y="141"/>
                    <a:pt x="62" y="141"/>
                  </a:cubicBezTo>
                  <a:cubicBezTo>
                    <a:pt x="60" y="144"/>
                    <a:pt x="58" y="147"/>
                    <a:pt x="56" y="150"/>
                  </a:cubicBezTo>
                  <a:cubicBezTo>
                    <a:pt x="54" y="152"/>
                    <a:pt x="51" y="155"/>
                    <a:pt x="48" y="157"/>
                  </a:cubicBezTo>
                  <a:cubicBezTo>
                    <a:pt x="41" y="162"/>
                    <a:pt x="35" y="164"/>
                    <a:pt x="29" y="164"/>
                  </a:cubicBezTo>
                  <a:cubicBezTo>
                    <a:pt x="29" y="164"/>
                    <a:pt x="29" y="164"/>
                    <a:pt x="29" y="164"/>
                  </a:cubicBezTo>
                  <a:cubicBezTo>
                    <a:pt x="21" y="164"/>
                    <a:pt x="14" y="161"/>
                    <a:pt x="9" y="156"/>
                  </a:cubicBezTo>
                  <a:cubicBezTo>
                    <a:pt x="3" y="151"/>
                    <a:pt x="0" y="144"/>
                    <a:pt x="0" y="136"/>
                  </a:cubicBezTo>
                  <a:close/>
                  <a:moveTo>
                    <a:pt x="26" y="55"/>
                  </a:moveTo>
                  <a:cubicBezTo>
                    <a:pt x="42" y="55"/>
                    <a:pt x="42" y="55"/>
                    <a:pt x="42" y="55"/>
                  </a:cubicBezTo>
                  <a:cubicBezTo>
                    <a:pt x="50" y="47"/>
                    <a:pt x="50" y="47"/>
                    <a:pt x="50" y="47"/>
                  </a:cubicBezTo>
                  <a:cubicBezTo>
                    <a:pt x="42" y="39"/>
                    <a:pt x="42" y="39"/>
                    <a:pt x="42" y="39"/>
                  </a:cubicBezTo>
                  <a:cubicBezTo>
                    <a:pt x="26" y="39"/>
                    <a:pt x="26" y="39"/>
                    <a:pt x="26" y="39"/>
                  </a:cubicBezTo>
                  <a:lnTo>
                    <a:pt x="26" y="55"/>
                  </a:lnTo>
                  <a:close/>
                  <a:moveTo>
                    <a:pt x="47" y="34"/>
                  </a:moveTo>
                  <a:cubicBezTo>
                    <a:pt x="55" y="42"/>
                    <a:pt x="55" y="42"/>
                    <a:pt x="55" y="42"/>
                  </a:cubicBezTo>
                  <a:cubicBezTo>
                    <a:pt x="63" y="34"/>
                    <a:pt x="63" y="34"/>
                    <a:pt x="63" y="34"/>
                  </a:cubicBezTo>
                  <a:cubicBezTo>
                    <a:pt x="63" y="18"/>
                    <a:pt x="63" y="18"/>
                    <a:pt x="63" y="18"/>
                  </a:cubicBezTo>
                  <a:cubicBezTo>
                    <a:pt x="47" y="18"/>
                    <a:pt x="47" y="18"/>
                    <a:pt x="47" y="18"/>
                  </a:cubicBezTo>
                  <a:lnTo>
                    <a:pt x="47" y="34"/>
                  </a:lnTo>
                  <a:close/>
                  <a:moveTo>
                    <a:pt x="47" y="76"/>
                  </a:moveTo>
                  <a:cubicBezTo>
                    <a:pt x="63" y="76"/>
                    <a:pt x="63" y="76"/>
                    <a:pt x="63" y="76"/>
                  </a:cubicBezTo>
                  <a:cubicBezTo>
                    <a:pt x="63" y="60"/>
                    <a:pt x="63" y="60"/>
                    <a:pt x="63" y="60"/>
                  </a:cubicBezTo>
                  <a:cubicBezTo>
                    <a:pt x="55" y="52"/>
                    <a:pt x="55" y="52"/>
                    <a:pt x="55" y="52"/>
                  </a:cubicBezTo>
                  <a:cubicBezTo>
                    <a:pt x="47" y="60"/>
                    <a:pt x="47" y="60"/>
                    <a:pt x="47" y="60"/>
                  </a:cubicBezTo>
                  <a:lnTo>
                    <a:pt x="47" y="76"/>
                  </a:lnTo>
                  <a:close/>
                  <a:moveTo>
                    <a:pt x="60" y="47"/>
                  </a:moveTo>
                  <a:cubicBezTo>
                    <a:pt x="68" y="55"/>
                    <a:pt x="68" y="55"/>
                    <a:pt x="68" y="55"/>
                  </a:cubicBezTo>
                  <a:cubicBezTo>
                    <a:pt x="84" y="55"/>
                    <a:pt x="84" y="55"/>
                    <a:pt x="84" y="55"/>
                  </a:cubicBezTo>
                  <a:cubicBezTo>
                    <a:pt x="84" y="39"/>
                    <a:pt x="84" y="39"/>
                    <a:pt x="84" y="39"/>
                  </a:cubicBezTo>
                  <a:cubicBezTo>
                    <a:pt x="68" y="39"/>
                    <a:pt x="68" y="39"/>
                    <a:pt x="68" y="39"/>
                  </a:cubicBezTo>
                  <a:lnTo>
                    <a:pt x="60" y="47"/>
                  </a:lnTo>
                  <a:close/>
                  <a:moveTo>
                    <a:pt x="102" y="47"/>
                  </a:moveTo>
                  <a:cubicBezTo>
                    <a:pt x="102" y="49"/>
                    <a:pt x="103" y="49"/>
                    <a:pt x="104" y="49"/>
                  </a:cubicBezTo>
                  <a:cubicBezTo>
                    <a:pt x="117" y="49"/>
                    <a:pt x="117" y="49"/>
                    <a:pt x="117" y="49"/>
                  </a:cubicBezTo>
                  <a:cubicBezTo>
                    <a:pt x="118" y="49"/>
                    <a:pt x="119" y="49"/>
                    <a:pt x="119" y="49"/>
                  </a:cubicBezTo>
                  <a:cubicBezTo>
                    <a:pt x="120" y="48"/>
                    <a:pt x="120" y="47"/>
                    <a:pt x="120" y="47"/>
                  </a:cubicBezTo>
                  <a:cubicBezTo>
                    <a:pt x="120" y="46"/>
                    <a:pt x="120" y="46"/>
                    <a:pt x="119" y="45"/>
                  </a:cubicBezTo>
                  <a:cubicBezTo>
                    <a:pt x="119" y="45"/>
                    <a:pt x="118" y="44"/>
                    <a:pt x="117" y="44"/>
                  </a:cubicBezTo>
                  <a:cubicBezTo>
                    <a:pt x="104" y="44"/>
                    <a:pt x="104" y="44"/>
                    <a:pt x="104" y="44"/>
                  </a:cubicBezTo>
                  <a:cubicBezTo>
                    <a:pt x="103" y="44"/>
                    <a:pt x="102" y="45"/>
                    <a:pt x="102" y="47"/>
                  </a:cubicBezTo>
                  <a:close/>
                  <a:moveTo>
                    <a:pt x="141" y="49"/>
                  </a:moveTo>
                  <a:cubicBezTo>
                    <a:pt x="143" y="49"/>
                    <a:pt x="143" y="49"/>
                    <a:pt x="143" y="47"/>
                  </a:cubicBezTo>
                  <a:cubicBezTo>
                    <a:pt x="143" y="45"/>
                    <a:pt x="143" y="44"/>
                    <a:pt x="141" y="44"/>
                  </a:cubicBezTo>
                  <a:cubicBezTo>
                    <a:pt x="128" y="44"/>
                    <a:pt x="128" y="44"/>
                    <a:pt x="128" y="44"/>
                  </a:cubicBezTo>
                  <a:cubicBezTo>
                    <a:pt x="127" y="44"/>
                    <a:pt x="126" y="45"/>
                    <a:pt x="126" y="45"/>
                  </a:cubicBezTo>
                  <a:cubicBezTo>
                    <a:pt x="125" y="46"/>
                    <a:pt x="125" y="46"/>
                    <a:pt x="125" y="47"/>
                  </a:cubicBezTo>
                  <a:cubicBezTo>
                    <a:pt x="125" y="47"/>
                    <a:pt x="125" y="48"/>
                    <a:pt x="126" y="49"/>
                  </a:cubicBezTo>
                  <a:cubicBezTo>
                    <a:pt x="126" y="49"/>
                    <a:pt x="127" y="49"/>
                    <a:pt x="128" y="49"/>
                  </a:cubicBezTo>
                  <a:lnTo>
                    <a:pt x="141" y="49"/>
                  </a:lnTo>
                  <a:close/>
                  <a:moveTo>
                    <a:pt x="173" y="56"/>
                  </a:moveTo>
                  <a:cubicBezTo>
                    <a:pt x="175" y="56"/>
                    <a:pt x="177" y="55"/>
                    <a:pt x="179" y="53"/>
                  </a:cubicBezTo>
                  <a:cubicBezTo>
                    <a:pt x="181" y="51"/>
                    <a:pt x="182" y="49"/>
                    <a:pt x="182" y="47"/>
                  </a:cubicBezTo>
                  <a:cubicBezTo>
                    <a:pt x="182" y="44"/>
                    <a:pt x="181" y="42"/>
                    <a:pt x="179" y="41"/>
                  </a:cubicBezTo>
                  <a:cubicBezTo>
                    <a:pt x="177" y="39"/>
                    <a:pt x="175" y="38"/>
                    <a:pt x="173" y="38"/>
                  </a:cubicBezTo>
                  <a:cubicBezTo>
                    <a:pt x="171" y="38"/>
                    <a:pt x="169" y="39"/>
                    <a:pt x="167" y="41"/>
                  </a:cubicBezTo>
                  <a:cubicBezTo>
                    <a:pt x="165" y="42"/>
                    <a:pt x="164" y="44"/>
                    <a:pt x="164" y="47"/>
                  </a:cubicBezTo>
                  <a:cubicBezTo>
                    <a:pt x="164" y="49"/>
                    <a:pt x="165" y="51"/>
                    <a:pt x="167" y="53"/>
                  </a:cubicBezTo>
                  <a:cubicBezTo>
                    <a:pt x="169" y="55"/>
                    <a:pt x="171" y="56"/>
                    <a:pt x="173" y="56"/>
                  </a:cubicBezTo>
                  <a:close/>
                  <a:moveTo>
                    <a:pt x="182" y="30"/>
                  </a:moveTo>
                  <a:cubicBezTo>
                    <a:pt x="182" y="32"/>
                    <a:pt x="182" y="34"/>
                    <a:pt x="184" y="36"/>
                  </a:cubicBezTo>
                  <a:cubicBezTo>
                    <a:pt x="186" y="37"/>
                    <a:pt x="188" y="38"/>
                    <a:pt x="190" y="38"/>
                  </a:cubicBezTo>
                  <a:cubicBezTo>
                    <a:pt x="193" y="38"/>
                    <a:pt x="195" y="37"/>
                    <a:pt x="197" y="36"/>
                  </a:cubicBezTo>
                  <a:cubicBezTo>
                    <a:pt x="198" y="34"/>
                    <a:pt x="199" y="32"/>
                    <a:pt x="199" y="30"/>
                  </a:cubicBezTo>
                  <a:cubicBezTo>
                    <a:pt x="199" y="27"/>
                    <a:pt x="198" y="25"/>
                    <a:pt x="197" y="23"/>
                  </a:cubicBezTo>
                  <a:cubicBezTo>
                    <a:pt x="195" y="22"/>
                    <a:pt x="193" y="21"/>
                    <a:pt x="190" y="21"/>
                  </a:cubicBezTo>
                  <a:cubicBezTo>
                    <a:pt x="188" y="21"/>
                    <a:pt x="186" y="22"/>
                    <a:pt x="184" y="23"/>
                  </a:cubicBezTo>
                  <a:cubicBezTo>
                    <a:pt x="182" y="25"/>
                    <a:pt x="182" y="27"/>
                    <a:pt x="182" y="30"/>
                  </a:cubicBezTo>
                  <a:close/>
                  <a:moveTo>
                    <a:pt x="182" y="64"/>
                  </a:moveTo>
                  <a:cubicBezTo>
                    <a:pt x="182" y="66"/>
                    <a:pt x="182" y="68"/>
                    <a:pt x="184" y="70"/>
                  </a:cubicBezTo>
                  <a:cubicBezTo>
                    <a:pt x="186" y="72"/>
                    <a:pt x="188" y="73"/>
                    <a:pt x="190" y="73"/>
                  </a:cubicBezTo>
                  <a:cubicBezTo>
                    <a:pt x="193" y="73"/>
                    <a:pt x="195" y="72"/>
                    <a:pt x="197" y="70"/>
                  </a:cubicBezTo>
                  <a:cubicBezTo>
                    <a:pt x="198" y="68"/>
                    <a:pt x="199" y="66"/>
                    <a:pt x="199" y="64"/>
                  </a:cubicBezTo>
                  <a:cubicBezTo>
                    <a:pt x="199" y="62"/>
                    <a:pt x="198" y="60"/>
                    <a:pt x="197" y="58"/>
                  </a:cubicBezTo>
                  <a:cubicBezTo>
                    <a:pt x="195" y="56"/>
                    <a:pt x="193" y="56"/>
                    <a:pt x="190" y="56"/>
                  </a:cubicBezTo>
                  <a:cubicBezTo>
                    <a:pt x="188" y="56"/>
                    <a:pt x="186" y="56"/>
                    <a:pt x="184" y="58"/>
                  </a:cubicBezTo>
                  <a:cubicBezTo>
                    <a:pt x="182" y="60"/>
                    <a:pt x="182" y="62"/>
                    <a:pt x="182" y="64"/>
                  </a:cubicBezTo>
                  <a:close/>
                  <a:moveTo>
                    <a:pt x="202" y="41"/>
                  </a:moveTo>
                  <a:cubicBezTo>
                    <a:pt x="200" y="42"/>
                    <a:pt x="199" y="44"/>
                    <a:pt x="199" y="47"/>
                  </a:cubicBezTo>
                  <a:cubicBezTo>
                    <a:pt x="199" y="49"/>
                    <a:pt x="200" y="51"/>
                    <a:pt x="202" y="53"/>
                  </a:cubicBezTo>
                  <a:cubicBezTo>
                    <a:pt x="203" y="55"/>
                    <a:pt x="205" y="56"/>
                    <a:pt x="208" y="56"/>
                  </a:cubicBezTo>
                  <a:cubicBezTo>
                    <a:pt x="210" y="56"/>
                    <a:pt x="212" y="55"/>
                    <a:pt x="214" y="53"/>
                  </a:cubicBezTo>
                  <a:cubicBezTo>
                    <a:pt x="215" y="51"/>
                    <a:pt x="216" y="49"/>
                    <a:pt x="216" y="47"/>
                  </a:cubicBezTo>
                  <a:cubicBezTo>
                    <a:pt x="216" y="45"/>
                    <a:pt x="215" y="42"/>
                    <a:pt x="214" y="41"/>
                  </a:cubicBezTo>
                  <a:cubicBezTo>
                    <a:pt x="212" y="39"/>
                    <a:pt x="210" y="38"/>
                    <a:pt x="207" y="38"/>
                  </a:cubicBezTo>
                  <a:cubicBezTo>
                    <a:pt x="205" y="38"/>
                    <a:pt x="203" y="39"/>
                    <a:pt x="202" y="4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4" name="Freeform 34"/>
            <p:cNvSpPr>
              <a:spLocks noEditPoints="1"/>
            </p:cNvSpPr>
            <p:nvPr/>
          </p:nvSpPr>
          <p:spPr bwMode="auto">
            <a:xfrm>
              <a:off x="2616200" y="2082800"/>
              <a:ext cx="233363" cy="163513"/>
            </a:xfrm>
            <a:custGeom>
              <a:avLst/>
              <a:gdLst>
                <a:gd name="T0" fmla="*/ 0 w 222"/>
                <a:gd name="T1" fmla="*/ 89 h 156"/>
                <a:gd name="T2" fmla="*/ 7 w 222"/>
                <a:gd name="T3" fmla="*/ 53 h 156"/>
                <a:gd name="T4" fmla="*/ 28 w 222"/>
                <a:gd name="T5" fmla="*/ 24 h 156"/>
                <a:gd name="T6" fmla="*/ 59 w 222"/>
                <a:gd name="T7" fmla="*/ 7 h 156"/>
                <a:gd name="T8" fmla="*/ 98 w 222"/>
                <a:gd name="T9" fmla="*/ 0 h 156"/>
                <a:gd name="T10" fmla="*/ 98 w 222"/>
                <a:gd name="T11" fmla="*/ 9 h 156"/>
                <a:gd name="T12" fmla="*/ 55 w 222"/>
                <a:gd name="T13" fmla="*/ 27 h 156"/>
                <a:gd name="T14" fmla="*/ 40 w 222"/>
                <a:gd name="T15" fmla="*/ 67 h 156"/>
                <a:gd name="T16" fmla="*/ 45 w 222"/>
                <a:gd name="T17" fmla="*/ 90 h 156"/>
                <a:gd name="T18" fmla="*/ 57 w 222"/>
                <a:gd name="T19" fmla="*/ 83 h 156"/>
                <a:gd name="T20" fmla="*/ 73 w 222"/>
                <a:gd name="T21" fmla="*/ 81 h 156"/>
                <a:gd name="T22" fmla="*/ 97 w 222"/>
                <a:gd name="T23" fmla="*/ 92 h 156"/>
                <a:gd name="T24" fmla="*/ 106 w 222"/>
                <a:gd name="T25" fmla="*/ 114 h 156"/>
                <a:gd name="T26" fmla="*/ 92 w 222"/>
                <a:gd name="T27" fmla="*/ 145 h 156"/>
                <a:gd name="T28" fmla="*/ 59 w 222"/>
                <a:gd name="T29" fmla="*/ 156 h 156"/>
                <a:gd name="T30" fmla="*/ 15 w 222"/>
                <a:gd name="T31" fmla="*/ 136 h 156"/>
                <a:gd name="T32" fmla="*/ 0 w 222"/>
                <a:gd name="T33" fmla="*/ 89 h 156"/>
                <a:gd name="T34" fmla="*/ 114 w 222"/>
                <a:gd name="T35" fmla="*/ 89 h 156"/>
                <a:gd name="T36" fmla="*/ 122 w 222"/>
                <a:gd name="T37" fmla="*/ 53 h 156"/>
                <a:gd name="T38" fmla="*/ 144 w 222"/>
                <a:gd name="T39" fmla="*/ 24 h 156"/>
                <a:gd name="T40" fmla="*/ 176 w 222"/>
                <a:gd name="T41" fmla="*/ 6 h 156"/>
                <a:gd name="T42" fmla="*/ 195 w 222"/>
                <a:gd name="T43" fmla="*/ 2 h 156"/>
                <a:gd name="T44" fmla="*/ 214 w 222"/>
                <a:gd name="T45" fmla="*/ 0 h 156"/>
                <a:gd name="T46" fmla="*/ 214 w 222"/>
                <a:gd name="T47" fmla="*/ 9 h 156"/>
                <a:gd name="T48" fmla="*/ 171 w 222"/>
                <a:gd name="T49" fmla="*/ 27 h 156"/>
                <a:gd name="T50" fmla="*/ 160 w 222"/>
                <a:gd name="T51" fmla="*/ 43 h 156"/>
                <a:gd name="T52" fmla="*/ 156 w 222"/>
                <a:gd name="T53" fmla="*/ 67 h 156"/>
                <a:gd name="T54" fmla="*/ 161 w 222"/>
                <a:gd name="T55" fmla="*/ 90 h 156"/>
                <a:gd name="T56" fmla="*/ 189 w 222"/>
                <a:gd name="T57" fmla="*/ 81 h 156"/>
                <a:gd name="T58" fmla="*/ 214 w 222"/>
                <a:gd name="T59" fmla="*/ 92 h 156"/>
                <a:gd name="T60" fmla="*/ 222 w 222"/>
                <a:gd name="T61" fmla="*/ 114 h 156"/>
                <a:gd name="T62" fmla="*/ 208 w 222"/>
                <a:gd name="T63" fmla="*/ 145 h 156"/>
                <a:gd name="T64" fmla="*/ 175 w 222"/>
                <a:gd name="T65" fmla="*/ 156 h 156"/>
                <a:gd name="T66" fmla="*/ 131 w 222"/>
                <a:gd name="T67" fmla="*/ 136 h 156"/>
                <a:gd name="T68" fmla="*/ 114 w 222"/>
                <a:gd name="T69" fmla="*/ 8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56">
                  <a:moveTo>
                    <a:pt x="0" y="89"/>
                  </a:moveTo>
                  <a:cubicBezTo>
                    <a:pt x="0" y="76"/>
                    <a:pt x="2" y="64"/>
                    <a:pt x="7" y="53"/>
                  </a:cubicBezTo>
                  <a:cubicBezTo>
                    <a:pt x="11" y="42"/>
                    <a:pt x="18" y="33"/>
                    <a:pt x="28" y="24"/>
                  </a:cubicBezTo>
                  <a:cubicBezTo>
                    <a:pt x="37" y="17"/>
                    <a:pt x="47" y="11"/>
                    <a:pt x="59" y="7"/>
                  </a:cubicBezTo>
                  <a:cubicBezTo>
                    <a:pt x="71" y="2"/>
                    <a:pt x="84" y="0"/>
                    <a:pt x="98" y="0"/>
                  </a:cubicBezTo>
                  <a:cubicBezTo>
                    <a:pt x="98" y="9"/>
                    <a:pt x="98" y="9"/>
                    <a:pt x="98" y="9"/>
                  </a:cubicBezTo>
                  <a:cubicBezTo>
                    <a:pt x="79" y="12"/>
                    <a:pt x="64" y="19"/>
                    <a:pt x="55" y="27"/>
                  </a:cubicBezTo>
                  <a:cubicBezTo>
                    <a:pt x="45" y="36"/>
                    <a:pt x="40" y="49"/>
                    <a:pt x="40" y="67"/>
                  </a:cubicBezTo>
                  <a:cubicBezTo>
                    <a:pt x="40" y="77"/>
                    <a:pt x="41" y="84"/>
                    <a:pt x="45" y="90"/>
                  </a:cubicBezTo>
                  <a:cubicBezTo>
                    <a:pt x="49" y="87"/>
                    <a:pt x="53" y="85"/>
                    <a:pt x="57" y="83"/>
                  </a:cubicBezTo>
                  <a:cubicBezTo>
                    <a:pt x="61" y="81"/>
                    <a:pt x="67" y="81"/>
                    <a:pt x="73" y="81"/>
                  </a:cubicBezTo>
                  <a:cubicBezTo>
                    <a:pt x="83" y="81"/>
                    <a:pt x="92" y="84"/>
                    <a:pt x="97" y="92"/>
                  </a:cubicBezTo>
                  <a:cubicBezTo>
                    <a:pt x="103" y="99"/>
                    <a:pt x="106" y="106"/>
                    <a:pt x="106" y="114"/>
                  </a:cubicBezTo>
                  <a:cubicBezTo>
                    <a:pt x="106" y="128"/>
                    <a:pt x="101" y="138"/>
                    <a:pt x="92" y="145"/>
                  </a:cubicBezTo>
                  <a:cubicBezTo>
                    <a:pt x="82" y="152"/>
                    <a:pt x="71" y="156"/>
                    <a:pt x="59" y="156"/>
                  </a:cubicBezTo>
                  <a:cubicBezTo>
                    <a:pt x="40" y="156"/>
                    <a:pt x="26" y="149"/>
                    <a:pt x="15" y="136"/>
                  </a:cubicBezTo>
                  <a:cubicBezTo>
                    <a:pt x="5" y="123"/>
                    <a:pt x="0" y="108"/>
                    <a:pt x="0" y="89"/>
                  </a:cubicBezTo>
                  <a:close/>
                  <a:moveTo>
                    <a:pt x="114" y="89"/>
                  </a:moveTo>
                  <a:cubicBezTo>
                    <a:pt x="114" y="76"/>
                    <a:pt x="117" y="63"/>
                    <a:pt x="122" y="53"/>
                  </a:cubicBezTo>
                  <a:cubicBezTo>
                    <a:pt x="128" y="41"/>
                    <a:pt x="135" y="32"/>
                    <a:pt x="144" y="24"/>
                  </a:cubicBezTo>
                  <a:cubicBezTo>
                    <a:pt x="153" y="17"/>
                    <a:pt x="164" y="11"/>
                    <a:pt x="176" y="6"/>
                  </a:cubicBezTo>
                  <a:cubicBezTo>
                    <a:pt x="182" y="4"/>
                    <a:pt x="188" y="3"/>
                    <a:pt x="195" y="2"/>
                  </a:cubicBezTo>
                  <a:cubicBezTo>
                    <a:pt x="201" y="1"/>
                    <a:pt x="207" y="0"/>
                    <a:pt x="214" y="0"/>
                  </a:cubicBezTo>
                  <a:cubicBezTo>
                    <a:pt x="214" y="9"/>
                    <a:pt x="214" y="9"/>
                    <a:pt x="214" y="9"/>
                  </a:cubicBezTo>
                  <a:cubicBezTo>
                    <a:pt x="195" y="12"/>
                    <a:pt x="180" y="19"/>
                    <a:pt x="171" y="27"/>
                  </a:cubicBezTo>
                  <a:cubicBezTo>
                    <a:pt x="166" y="31"/>
                    <a:pt x="162" y="37"/>
                    <a:pt x="160" y="43"/>
                  </a:cubicBezTo>
                  <a:cubicBezTo>
                    <a:pt x="157" y="50"/>
                    <a:pt x="156" y="58"/>
                    <a:pt x="156" y="67"/>
                  </a:cubicBezTo>
                  <a:cubicBezTo>
                    <a:pt x="156" y="78"/>
                    <a:pt x="158" y="85"/>
                    <a:pt x="161" y="90"/>
                  </a:cubicBezTo>
                  <a:cubicBezTo>
                    <a:pt x="169" y="84"/>
                    <a:pt x="178" y="81"/>
                    <a:pt x="189" y="81"/>
                  </a:cubicBezTo>
                  <a:cubicBezTo>
                    <a:pt x="199" y="81"/>
                    <a:pt x="208" y="84"/>
                    <a:pt x="214" y="92"/>
                  </a:cubicBezTo>
                  <a:cubicBezTo>
                    <a:pt x="219" y="99"/>
                    <a:pt x="222" y="106"/>
                    <a:pt x="222" y="114"/>
                  </a:cubicBezTo>
                  <a:cubicBezTo>
                    <a:pt x="222" y="128"/>
                    <a:pt x="217" y="138"/>
                    <a:pt x="208" y="145"/>
                  </a:cubicBezTo>
                  <a:cubicBezTo>
                    <a:pt x="198" y="152"/>
                    <a:pt x="187" y="156"/>
                    <a:pt x="175" y="156"/>
                  </a:cubicBezTo>
                  <a:cubicBezTo>
                    <a:pt x="156" y="156"/>
                    <a:pt x="141" y="149"/>
                    <a:pt x="131" y="136"/>
                  </a:cubicBezTo>
                  <a:cubicBezTo>
                    <a:pt x="120" y="123"/>
                    <a:pt x="114" y="108"/>
                    <a:pt x="114" y="89"/>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5" name="Freeform 35"/>
            <p:cNvSpPr>
              <a:spLocks noEditPoints="1"/>
            </p:cNvSpPr>
            <p:nvPr/>
          </p:nvSpPr>
          <p:spPr bwMode="auto">
            <a:xfrm>
              <a:off x="3052763" y="2082800"/>
              <a:ext cx="233363" cy="163513"/>
            </a:xfrm>
            <a:custGeom>
              <a:avLst/>
              <a:gdLst>
                <a:gd name="T0" fmla="*/ 0 w 222"/>
                <a:gd name="T1" fmla="*/ 42 h 156"/>
                <a:gd name="T2" fmla="*/ 14 w 222"/>
                <a:gd name="T3" fmla="*/ 11 h 156"/>
                <a:gd name="T4" fmla="*/ 47 w 222"/>
                <a:gd name="T5" fmla="*/ 0 h 156"/>
                <a:gd name="T6" fmla="*/ 72 w 222"/>
                <a:gd name="T7" fmla="*/ 5 h 156"/>
                <a:gd name="T8" fmla="*/ 91 w 222"/>
                <a:gd name="T9" fmla="*/ 20 h 156"/>
                <a:gd name="T10" fmla="*/ 103 w 222"/>
                <a:gd name="T11" fmla="*/ 41 h 156"/>
                <a:gd name="T12" fmla="*/ 108 w 222"/>
                <a:gd name="T13" fmla="*/ 67 h 156"/>
                <a:gd name="T14" fmla="*/ 78 w 222"/>
                <a:gd name="T15" fmla="*/ 132 h 156"/>
                <a:gd name="T16" fmla="*/ 47 w 222"/>
                <a:gd name="T17" fmla="*/ 149 h 156"/>
                <a:gd name="T18" fmla="*/ 8 w 222"/>
                <a:gd name="T19" fmla="*/ 156 h 156"/>
                <a:gd name="T20" fmla="*/ 8 w 222"/>
                <a:gd name="T21" fmla="*/ 147 h 156"/>
                <a:gd name="T22" fmla="*/ 51 w 222"/>
                <a:gd name="T23" fmla="*/ 129 h 156"/>
                <a:gd name="T24" fmla="*/ 66 w 222"/>
                <a:gd name="T25" fmla="*/ 90 h 156"/>
                <a:gd name="T26" fmla="*/ 61 w 222"/>
                <a:gd name="T27" fmla="*/ 66 h 156"/>
                <a:gd name="T28" fmla="*/ 48 w 222"/>
                <a:gd name="T29" fmla="*/ 73 h 156"/>
                <a:gd name="T30" fmla="*/ 33 w 222"/>
                <a:gd name="T31" fmla="*/ 76 h 156"/>
                <a:gd name="T32" fmla="*/ 8 w 222"/>
                <a:gd name="T33" fmla="*/ 64 h 156"/>
                <a:gd name="T34" fmla="*/ 0 w 222"/>
                <a:gd name="T35" fmla="*/ 42 h 156"/>
                <a:gd name="T36" fmla="*/ 116 w 222"/>
                <a:gd name="T37" fmla="*/ 42 h 156"/>
                <a:gd name="T38" fmla="*/ 130 w 222"/>
                <a:gd name="T39" fmla="*/ 11 h 156"/>
                <a:gd name="T40" fmla="*/ 163 w 222"/>
                <a:gd name="T41" fmla="*/ 0 h 156"/>
                <a:gd name="T42" fmla="*/ 206 w 222"/>
                <a:gd name="T43" fmla="*/ 20 h 156"/>
                <a:gd name="T44" fmla="*/ 222 w 222"/>
                <a:gd name="T45" fmla="*/ 67 h 156"/>
                <a:gd name="T46" fmla="*/ 194 w 222"/>
                <a:gd name="T47" fmla="*/ 132 h 156"/>
                <a:gd name="T48" fmla="*/ 180 w 222"/>
                <a:gd name="T49" fmla="*/ 142 h 156"/>
                <a:gd name="T50" fmla="*/ 163 w 222"/>
                <a:gd name="T51" fmla="*/ 149 h 156"/>
                <a:gd name="T52" fmla="*/ 144 w 222"/>
                <a:gd name="T53" fmla="*/ 154 h 156"/>
                <a:gd name="T54" fmla="*/ 124 w 222"/>
                <a:gd name="T55" fmla="*/ 156 h 156"/>
                <a:gd name="T56" fmla="*/ 124 w 222"/>
                <a:gd name="T57" fmla="*/ 147 h 156"/>
                <a:gd name="T58" fmla="*/ 167 w 222"/>
                <a:gd name="T59" fmla="*/ 129 h 156"/>
                <a:gd name="T60" fmla="*/ 182 w 222"/>
                <a:gd name="T61" fmla="*/ 90 h 156"/>
                <a:gd name="T62" fmla="*/ 177 w 222"/>
                <a:gd name="T63" fmla="*/ 66 h 156"/>
                <a:gd name="T64" fmla="*/ 149 w 222"/>
                <a:gd name="T65" fmla="*/ 76 h 156"/>
                <a:gd name="T66" fmla="*/ 124 w 222"/>
                <a:gd name="T67" fmla="*/ 64 h 156"/>
                <a:gd name="T68" fmla="*/ 116 w 222"/>
                <a:gd name="T69" fmla="*/ 4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56">
                  <a:moveTo>
                    <a:pt x="0" y="42"/>
                  </a:moveTo>
                  <a:cubicBezTo>
                    <a:pt x="0" y="28"/>
                    <a:pt x="4" y="18"/>
                    <a:pt x="14" y="11"/>
                  </a:cubicBezTo>
                  <a:cubicBezTo>
                    <a:pt x="23" y="4"/>
                    <a:pt x="34" y="0"/>
                    <a:pt x="47" y="0"/>
                  </a:cubicBezTo>
                  <a:cubicBezTo>
                    <a:pt x="56" y="0"/>
                    <a:pt x="64" y="2"/>
                    <a:pt x="72" y="5"/>
                  </a:cubicBezTo>
                  <a:cubicBezTo>
                    <a:pt x="79" y="8"/>
                    <a:pt x="86" y="13"/>
                    <a:pt x="91" y="20"/>
                  </a:cubicBezTo>
                  <a:cubicBezTo>
                    <a:pt x="97" y="26"/>
                    <a:pt x="101" y="34"/>
                    <a:pt x="103" y="41"/>
                  </a:cubicBezTo>
                  <a:cubicBezTo>
                    <a:pt x="106" y="49"/>
                    <a:pt x="108" y="58"/>
                    <a:pt x="108" y="67"/>
                  </a:cubicBezTo>
                  <a:cubicBezTo>
                    <a:pt x="108" y="92"/>
                    <a:pt x="98" y="114"/>
                    <a:pt x="78" y="132"/>
                  </a:cubicBezTo>
                  <a:cubicBezTo>
                    <a:pt x="69" y="139"/>
                    <a:pt x="59" y="145"/>
                    <a:pt x="47" y="149"/>
                  </a:cubicBezTo>
                  <a:cubicBezTo>
                    <a:pt x="35" y="154"/>
                    <a:pt x="22" y="156"/>
                    <a:pt x="8" y="156"/>
                  </a:cubicBezTo>
                  <a:cubicBezTo>
                    <a:pt x="8" y="147"/>
                    <a:pt x="8" y="147"/>
                    <a:pt x="8" y="147"/>
                  </a:cubicBezTo>
                  <a:cubicBezTo>
                    <a:pt x="27" y="144"/>
                    <a:pt x="41" y="137"/>
                    <a:pt x="51" y="129"/>
                  </a:cubicBezTo>
                  <a:cubicBezTo>
                    <a:pt x="61" y="121"/>
                    <a:pt x="66" y="107"/>
                    <a:pt x="66" y="90"/>
                  </a:cubicBezTo>
                  <a:cubicBezTo>
                    <a:pt x="66" y="79"/>
                    <a:pt x="64" y="71"/>
                    <a:pt x="61" y="66"/>
                  </a:cubicBezTo>
                  <a:cubicBezTo>
                    <a:pt x="56" y="69"/>
                    <a:pt x="52" y="72"/>
                    <a:pt x="48" y="73"/>
                  </a:cubicBezTo>
                  <a:cubicBezTo>
                    <a:pt x="44" y="75"/>
                    <a:pt x="39" y="76"/>
                    <a:pt x="33" y="76"/>
                  </a:cubicBezTo>
                  <a:cubicBezTo>
                    <a:pt x="22" y="76"/>
                    <a:pt x="14" y="72"/>
                    <a:pt x="8" y="64"/>
                  </a:cubicBezTo>
                  <a:cubicBezTo>
                    <a:pt x="2" y="57"/>
                    <a:pt x="0" y="50"/>
                    <a:pt x="0" y="42"/>
                  </a:cubicBezTo>
                  <a:close/>
                  <a:moveTo>
                    <a:pt x="116" y="42"/>
                  </a:moveTo>
                  <a:cubicBezTo>
                    <a:pt x="116" y="28"/>
                    <a:pt x="121" y="18"/>
                    <a:pt x="130" y="11"/>
                  </a:cubicBezTo>
                  <a:cubicBezTo>
                    <a:pt x="140" y="4"/>
                    <a:pt x="151" y="0"/>
                    <a:pt x="163" y="0"/>
                  </a:cubicBezTo>
                  <a:cubicBezTo>
                    <a:pt x="182" y="0"/>
                    <a:pt x="196" y="7"/>
                    <a:pt x="206" y="20"/>
                  </a:cubicBezTo>
                  <a:cubicBezTo>
                    <a:pt x="217" y="33"/>
                    <a:pt x="222" y="49"/>
                    <a:pt x="222" y="67"/>
                  </a:cubicBezTo>
                  <a:cubicBezTo>
                    <a:pt x="222" y="93"/>
                    <a:pt x="213" y="115"/>
                    <a:pt x="194" y="132"/>
                  </a:cubicBezTo>
                  <a:cubicBezTo>
                    <a:pt x="190" y="135"/>
                    <a:pt x="185" y="139"/>
                    <a:pt x="180" y="142"/>
                  </a:cubicBezTo>
                  <a:cubicBezTo>
                    <a:pt x="175" y="145"/>
                    <a:pt x="169" y="147"/>
                    <a:pt x="163" y="149"/>
                  </a:cubicBezTo>
                  <a:cubicBezTo>
                    <a:pt x="157" y="151"/>
                    <a:pt x="151" y="153"/>
                    <a:pt x="144" y="154"/>
                  </a:cubicBezTo>
                  <a:cubicBezTo>
                    <a:pt x="138" y="155"/>
                    <a:pt x="131" y="156"/>
                    <a:pt x="124" y="156"/>
                  </a:cubicBezTo>
                  <a:cubicBezTo>
                    <a:pt x="124" y="147"/>
                    <a:pt x="124" y="147"/>
                    <a:pt x="124" y="147"/>
                  </a:cubicBezTo>
                  <a:cubicBezTo>
                    <a:pt x="143" y="144"/>
                    <a:pt x="157" y="137"/>
                    <a:pt x="167" y="129"/>
                  </a:cubicBezTo>
                  <a:cubicBezTo>
                    <a:pt x="177" y="120"/>
                    <a:pt x="182" y="107"/>
                    <a:pt x="182" y="90"/>
                  </a:cubicBezTo>
                  <a:cubicBezTo>
                    <a:pt x="182" y="79"/>
                    <a:pt x="180" y="71"/>
                    <a:pt x="177" y="66"/>
                  </a:cubicBezTo>
                  <a:cubicBezTo>
                    <a:pt x="169" y="72"/>
                    <a:pt x="160" y="76"/>
                    <a:pt x="149" y="76"/>
                  </a:cubicBezTo>
                  <a:cubicBezTo>
                    <a:pt x="138" y="76"/>
                    <a:pt x="130" y="72"/>
                    <a:pt x="124" y="64"/>
                  </a:cubicBezTo>
                  <a:cubicBezTo>
                    <a:pt x="119" y="57"/>
                    <a:pt x="116" y="50"/>
                    <a:pt x="116" y="4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6" name="Freeform 36"/>
            <p:cNvSpPr>
              <a:spLocks noEditPoints="1"/>
            </p:cNvSpPr>
            <p:nvPr/>
          </p:nvSpPr>
          <p:spPr bwMode="auto">
            <a:xfrm>
              <a:off x="3429000" y="2089150"/>
              <a:ext cx="236538" cy="152400"/>
            </a:xfrm>
            <a:custGeom>
              <a:avLst/>
              <a:gdLst>
                <a:gd name="T0" fmla="*/ 0 w 149"/>
                <a:gd name="T1" fmla="*/ 49 h 96"/>
                <a:gd name="T2" fmla="*/ 0 w 149"/>
                <a:gd name="T3" fmla="*/ 46 h 96"/>
                <a:gd name="T4" fmla="*/ 51 w 149"/>
                <a:gd name="T5" fmla="*/ 19 h 96"/>
                <a:gd name="T6" fmla="*/ 51 w 149"/>
                <a:gd name="T7" fmla="*/ 31 h 96"/>
                <a:gd name="T8" fmla="*/ 20 w 149"/>
                <a:gd name="T9" fmla="*/ 48 h 96"/>
                <a:gd name="T10" fmla="*/ 51 w 149"/>
                <a:gd name="T11" fmla="*/ 64 h 96"/>
                <a:gd name="T12" fmla="*/ 51 w 149"/>
                <a:gd name="T13" fmla="*/ 77 h 96"/>
                <a:gd name="T14" fmla="*/ 0 w 149"/>
                <a:gd name="T15" fmla="*/ 49 h 96"/>
                <a:gd name="T16" fmla="*/ 47 w 149"/>
                <a:gd name="T17" fmla="*/ 96 h 96"/>
                <a:gd name="T18" fmla="*/ 90 w 149"/>
                <a:gd name="T19" fmla="*/ 0 h 96"/>
                <a:gd name="T20" fmla="*/ 103 w 149"/>
                <a:gd name="T21" fmla="*/ 0 h 96"/>
                <a:gd name="T22" fmla="*/ 61 w 149"/>
                <a:gd name="T23" fmla="*/ 96 h 96"/>
                <a:gd name="T24" fmla="*/ 47 w 149"/>
                <a:gd name="T25" fmla="*/ 96 h 96"/>
                <a:gd name="T26" fmla="*/ 99 w 149"/>
                <a:gd name="T27" fmla="*/ 77 h 96"/>
                <a:gd name="T28" fmla="*/ 99 w 149"/>
                <a:gd name="T29" fmla="*/ 64 h 96"/>
                <a:gd name="T30" fmla="*/ 129 w 149"/>
                <a:gd name="T31" fmla="*/ 48 h 96"/>
                <a:gd name="T32" fmla="*/ 99 w 149"/>
                <a:gd name="T33" fmla="*/ 31 h 96"/>
                <a:gd name="T34" fmla="*/ 99 w 149"/>
                <a:gd name="T35" fmla="*/ 19 h 96"/>
                <a:gd name="T36" fmla="*/ 149 w 149"/>
                <a:gd name="T37" fmla="*/ 46 h 96"/>
                <a:gd name="T38" fmla="*/ 149 w 149"/>
                <a:gd name="T39" fmla="*/ 49 h 96"/>
                <a:gd name="T40" fmla="*/ 99 w 149"/>
                <a:gd name="T41"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96">
                  <a:moveTo>
                    <a:pt x="0" y="49"/>
                  </a:moveTo>
                  <a:lnTo>
                    <a:pt x="0" y="46"/>
                  </a:lnTo>
                  <a:lnTo>
                    <a:pt x="51" y="19"/>
                  </a:lnTo>
                  <a:lnTo>
                    <a:pt x="51" y="31"/>
                  </a:lnTo>
                  <a:lnTo>
                    <a:pt x="20" y="48"/>
                  </a:lnTo>
                  <a:lnTo>
                    <a:pt x="51" y="64"/>
                  </a:lnTo>
                  <a:lnTo>
                    <a:pt x="51" y="77"/>
                  </a:lnTo>
                  <a:lnTo>
                    <a:pt x="0" y="49"/>
                  </a:lnTo>
                  <a:close/>
                  <a:moveTo>
                    <a:pt x="47" y="96"/>
                  </a:moveTo>
                  <a:lnTo>
                    <a:pt x="90" y="0"/>
                  </a:lnTo>
                  <a:lnTo>
                    <a:pt x="103" y="0"/>
                  </a:lnTo>
                  <a:lnTo>
                    <a:pt x="61" y="96"/>
                  </a:lnTo>
                  <a:lnTo>
                    <a:pt x="47" y="96"/>
                  </a:lnTo>
                  <a:close/>
                  <a:moveTo>
                    <a:pt x="99" y="77"/>
                  </a:moveTo>
                  <a:lnTo>
                    <a:pt x="99" y="64"/>
                  </a:lnTo>
                  <a:lnTo>
                    <a:pt x="129" y="48"/>
                  </a:lnTo>
                  <a:lnTo>
                    <a:pt x="99" y="31"/>
                  </a:lnTo>
                  <a:lnTo>
                    <a:pt x="99" y="19"/>
                  </a:lnTo>
                  <a:lnTo>
                    <a:pt x="149" y="46"/>
                  </a:lnTo>
                  <a:lnTo>
                    <a:pt x="149" y="49"/>
                  </a:lnTo>
                  <a:lnTo>
                    <a:pt x="99" y="7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7" name="Freeform 37"/>
            <p:cNvSpPr>
              <a:spLocks noEditPoints="1"/>
            </p:cNvSpPr>
            <p:nvPr/>
          </p:nvSpPr>
          <p:spPr bwMode="auto">
            <a:xfrm>
              <a:off x="3840163" y="2078038"/>
              <a:ext cx="173038" cy="174625"/>
            </a:xfrm>
            <a:custGeom>
              <a:avLst/>
              <a:gdLst>
                <a:gd name="T0" fmla="*/ 0 w 109"/>
                <a:gd name="T1" fmla="*/ 110 h 110"/>
                <a:gd name="T2" fmla="*/ 0 w 109"/>
                <a:gd name="T3" fmla="*/ 0 h 110"/>
                <a:gd name="T4" fmla="*/ 41 w 109"/>
                <a:gd name="T5" fmla="*/ 0 h 110"/>
                <a:gd name="T6" fmla="*/ 41 w 109"/>
                <a:gd name="T7" fmla="*/ 110 h 110"/>
                <a:gd name="T8" fmla="*/ 0 w 109"/>
                <a:gd name="T9" fmla="*/ 110 h 110"/>
                <a:gd name="T10" fmla="*/ 68 w 109"/>
                <a:gd name="T11" fmla="*/ 110 h 110"/>
                <a:gd name="T12" fmla="*/ 68 w 109"/>
                <a:gd name="T13" fmla="*/ 0 h 110"/>
                <a:gd name="T14" fmla="*/ 109 w 109"/>
                <a:gd name="T15" fmla="*/ 0 h 110"/>
                <a:gd name="T16" fmla="*/ 109 w 109"/>
                <a:gd name="T17" fmla="*/ 110 h 110"/>
                <a:gd name="T18" fmla="*/ 68 w 109"/>
                <a:gd name="T1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10">
                  <a:moveTo>
                    <a:pt x="0" y="110"/>
                  </a:moveTo>
                  <a:lnTo>
                    <a:pt x="0" y="0"/>
                  </a:lnTo>
                  <a:lnTo>
                    <a:pt x="41" y="0"/>
                  </a:lnTo>
                  <a:lnTo>
                    <a:pt x="41" y="110"/>
                  </a:lnTo>
                  <a:lnTo>
                    <a:pt x="0" y="110"/>
                  </a:lnTo>
                  <a:close/>
                  <a:moveTo>
                    <a:pt x="68" y="110"/>
                  </a:moveTo>
                  <a:lnTo>
                    <a:pt x="68" y="0"/>
                  </a:lnTo>
                  <a:lnTo>
                    <a:pt x="109" y="0"/>
                  </a:lnTo>
                  <a:lnTo>
                    <a:pt x="109" y="110"/>
                  </a:lnTo>
                  <a:lnTo>
                    <a:pt x="68" y="11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8" name="Rectangle 38"/>
            <p:cNvSpPr>
              <a:spLocks noChangeArrowheads="1"/>
            </p:cNvSpPr>
            <p:nvPr/>
          </p:nvSpPr>
          <p:spPr bwMode="auto">
            <a:xfrm>
              <a:off x="4217988" y="2078038"/>
              <a:ext cx="174625" cy="174625"/>
            </a:xfrm>
            <a:prstGeom prst="rect">
              <a:avLst/>
            </a:pr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39" name="Freeform 39"/>
            <p:cNvSpPr>
              <a:spLocks noEditPoints="1"/>
            </p:cNvSpPr>
            <p:nvPr/>
          </p:nvSpPr>
          <p:spPr bwMode="auto">
            <a:xfrm>
              <a:off x="4575175" y="2078038"/>
              <a:ext cx="217488" cy="174625"/>
            </a:xfrm>
            <a:custGeom>
              <a:avLst/>
              <a:gdLst>
                <a:gd name="T0" fmla="*/ 0 w 137"/>
                <a:gd name="T1" fmla="*/ 110 h 110"/>
                <a:gd name="T2" fmla="*/ 0 w 137"/>
                <a:gd name="T3" fmla="*/ 0 h 110"/>
                <a:gd name="T4" fmla="*/ 95 w 137"/>
                <a:gd name="T5" fmla="*/ 55 h 110"/>
                <a:gd name="T6" fmla="*/ 0 w 137"/>
                <a:gd name="T7" fmla="*/ 110 h 110"/>
                <a:gd name="T8" fmla="*/ 109 w 137"/>
                <a:gd name="T9" fmla="*/ 110 h 110"/>
                <a:gd name="T10" fmla="*/ 109 w 137"/>
                <a:gd name="T11" fmla="*/ 0 h 110"/>
                <a:gd name="T12" fmla="*/ 137 w 137"/>
                <a:gd name="T13" fmla="*/ 0 h 110"/>
                <a:gd name="T14" fmla="*/ 137 w 137"/>
                <a:gd name="T15" fmla="*/ 110 h 110"/>
                <a:gd name="T16" fmla="*/ 109 w 137"/>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10">
                  <a:moveTo>
                    <a:pt x="0" y="110"/>
                  </a:moveTo>
                  <a:lnTo>
                    <a:pt x="0" y="0"/>
                  </a:lnTo>
                  <a:lnTo>
                    <a:pt x="95" y="55"/>
                  </a:lnTo>
                  <a:lnTo>
                    <a:pt x="0" y="110"/>
                  </a:lnTo>
                  <a:close/>
                  <a:moveTo>
                    <a:pt x="109" y="110"/>
                  </a:moveTo>
                  <a:lnTo>
                    <a:pt x="109" y="0"/>
                  </a:lnTo>
                  <a:lnTo>
                    <a:pt x="137" y="0"/>
                  </a:lnTo>
                  <a:lnTo>
                    <a:pt x="137" y="110"/>
                  </a:lnTo>
                  <a:lnTo>
                    <a:pt x="109" y="11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0" name="Freeform 40"/>
            <p:cNvSpPr>
              <a:spLocks noEditPoints="1"/>
            </p:cNvSpPr>
            <p:nvPr/>
          </p:nvSpPr>
          <p:spPr bwMode="auto">
            <a:xfrm>
              <a:off x="4894263" y="2078038"/>
              <a:ext cx="217488" cy="174625"/>
            </a:xfrm>
            <a:custGeom>
              <a:avLst/>
              <a:gdLst>
                <a:gd name="T0" fmla="*/ 0 w 137"/>
                <a:gd name="T1" fmla="*/ 110 h 110"/>
                <a:gd name="T2" fmla="*/ 0 w 137"/>
                <a:gd name="T3" fmla="*/ 0 h 110"/>
                <a:gd name="T4" fmla="*/ 28 w 137"/>
                <a:gd name="T5" fmla="*/ 0 h 110"/>
                <a:gd name="T6" fmla="*/ 28 w 137"/>
                <a:gd name="T7" fmla="*/ 110 h 110"/>
                <a:gd name="T8" fmla="*/ 0 w 137"/>
                <a:gd name="T9" fmla="*/ 110 h 110"/>
                <a:gd name="T10" fmla="*/ 43 w 137"/>
                <a:gd name="T11" fmla="*/ 55 h 110"/>
                <a:gd name="T12" fmla="*/ 137 w 137"/>
                <a:gd name="T13" fmla="*/ 0 h 110"/>
                <a:gd name="T14" fmla="*/ 137 w 137"/>
                <a:gd name="T15" fmla="*/ 110 h 110"/>
                <a:gd name="T16" fmla="*/ 43 w 137"/>
                <a:gd name="T1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10">
                  <a:moveTo>
                    <a:pt x="0" y="110"/>
                  </a:moveTo>
                  <a:lnTo>
                    <a:pt x="0" y="0"/>
                  </a:lnTo>
                  <a:lnTo>
                    <a:pt x="28" y="0"/>
                  </a:lnTo>
                  <a:lnTo>
                    <a:pt x="28" y="110"/>
                  </a:lnTo>
                  <a:lnTo>
                    <a:pt x="0" y="110"/>
                  </a:lnTo>
                  <a:close/>
                  <a:moveTo>
                    <a:pt x="43" y="55"/>
                  </a:moveTo>
                  <a:lnTo>
                    <a:pt x="137" y="0"/>
                  </a:lnTo>
                  <a:lnTo>
                    <a:pt x="137" y="110"/>
                  </a:lnTo>
                  <a:lnTo>
                    <a:pt x="43" y="5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1" name="Freeform 41"/>
            <p:cNvSpPr>
              <a:spLocks noEditPoints="1"/>
            </p:cNvSpPr>
            <p:nvPr/>
          </p:nvSpPr>
          <p:spPr bwMode="auto">
            <a:xfrm>
              <a:off x="5214938" y="2098675"/>
              <a:ext cx="227013" cy="131763"/>
            </a:xfrm>
            <a:custGeom>
              <a:avLst/>
              <a:gdLst>
                <a:gd name="T0" fmla="*/ 0 w 143"/>
                <a:gd name="T1" fmla="*/ 83 h 83"/>
                <a:gd name="T2" fmla="*/ 0 w 143"/>
                <a:gd name="T3" fmla="*/ 0 h 83"/>
                <a:gd name="T4" fmla="*/ 71 w 143"/>
                <a:gd name="T5" fmla="*/ 42 h 83"/>
                <a:gd name="T6" fmla="*/ 0 w 143"/>
                <a:gd name="T7" fmla="*/ 83 h 83"/>
                <a:gd name="T8" fmla="*/ 71 w 143"/>
                <a:gd name="T9" fmla="*/ 83 h 83"/>
                <a:gd name="T10" fmla="*/ 71 w 143"/>
                <a:gd name="T11" fmla="*/ 0 h 83"/>
                <a:gd name="T12" fmla="*/ 143 w 143"/>
                <a:gd name="T13" fmla="*/ 42 h 83"/>
                <a:gd name="T14" fmla="*/ 71 w 143"/>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83">
                  <a:moveTo>
                    <a:pt x="0" y="83"/>
                  </a:moveTo>
                  <a:lnTo>
                    <a:pt x="0" y="0"/>
                  </a:lnTo>
                  <a:lnTo>
                    <a:pt x="71" y="42"/>
                  </a:lnTo>
                  <a:lnTo>
                    <a:pt x="0" y="83"/>
                  </a:lnTo>
                  <a:close/>
                  <a:moveTo>
                    <a:pt x="71" y="83"/>
                  </a:moveTo>
                  <a:lnTo>
                    <a:pt x="71" y="0"/>
                  </a:lnTo>
                  <a:lnTo>
                    <a:pt x="143" y="42"/>
                  </a:lnTo>
                  <a:lnTo>
                    <a:pt x="71" y="8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2" name="Freeform 42"/>
            <p:cNvSpPr>
              <a:spLocks noEditPoints="1"/>
            </p:cNvSpPr>
            <p:nvPr/>
          </p:nvSpPr>
          <p:spPr bwMode="auto">
            <a:xfrm>
              <a:off x="5526088" y="2098675"/>
              <a:ext cx="227013" cy="131763"/>
            </a:xfrm>
            <a:custGeom>
              <a:avLst/>
              <a:gdLst>
                <a:gd name="T0" fmla="*/ 0 w 143"/>
                <a:gd name="T1" fmla="*/ 42 h 83"/>
                <a:gd name="T2" fmla="*/ 72 w 143"/>
                <a:gd name="T3" fmla="*/ 0 h 83"/>
                <a:gd name="T4" fmla="*/ 72 w 143"/>
                <a:gd name="T5" fmla="*/ 83 h 83"/>
                <a:gd name="T6" fmla="*/ 0 w 143"/>
                <a:gd name="T7" fmla="*/ 42 h 83"/>
                <a:gd name="T8" fmla="*/ 72 w 143"/>
                <a:gd name="T9" fmla="*/ 42 h 83"/>
                <a:gd name="T10" fmla="*/ 143 w 143"/>
                <a:gd name="T11" fmla="*/ 0 h 83"/>
                <a:gd name="T12" fmla="*/ 143 w 143"/>
                <a:gd name="T13" fmla="*/ 83 h 83"/>
                <a:gd name="T14" fmla="*/ 72 w 143"/>
                <a:gd name="T15" fmla="*/ 4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83">
                  <a:moveTo>
                    <a:pt x="0" y="42"/>
                  </a:moveTo>
                  <a:lnTo>
                    <a:pt x="72" y="0"/>
                  </a:lnTo>
                  <a:lnTo>
                    <a:pt x="72" y="83"/>
                  </a:lnTo>
                  <a:lnTo>
                    <a:pt x="0" y="42"/>
                  </a:lnTo>
                  <a:close/>
                  <a:moveTo>
                    <a:pt x="72" y="42"/>
                  </a:moveTo>
                  <a:lnTo>
                    <a:pt x="143" y="0"/>
                  </a:lnTo>
                  <a:lnTo>
                    <a:pt x="143" y="83"/>
                  </a:lnTo>
                  <a:lnTo>
                    <a:pt x="72" y="42"/>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3" name="Freeform 43"/>
            <p:cNvSpPr>
              <a:spLocks noEditPoints="1"/>
            </p:cNvSpPr>
            <p:nvPr/>
          </p:nvSpPr>
          <p:spPr bwMode="auto">
            <a:xfrm>
              <a:off x="5854700" y="2071688"/>
              <a:ext cx="217488" cy="187325"/>
            </a:xfrm>
            <a:custGeom>
              <a:avLst/>
              <a:gdLst>
                <a:gd name="T0" fmla="*/ 0 w 208"/>
                <a:gd name="T1" fmla="*/ 110 h 178"/>
                <a:gd name="T2" fmla="*/ 0 w 208"/>
                <a:gd name="T3" fmla="*/ 74 h 178"/>
                <a:gd name="T4" fmla="*/ 14 w 208"/>
                <a:gd name="T5" fmla="*/ 40 h 178"/>
                <a:gd name="T6" fmla="*/ 47 w 208"/>
                <a:gd name="T7" fmla="*/ 27 h 178"/>
                <a:gd name="T8" fmla="*/ 115 w 208"/>
                <a:gd name="T9" fmla="*/ 27 h 178"/>
                <a:gd name="T10" fmla="*/ 115 w 208"/>
                <a:gd name="T11" fmla="*/ 0 h 178"/>
                <a:gd name="T12" fmla="*/ 186 w 208"/>
                <a:gd name="T13" fmla="*/ 42 h 178"/>
                <a:gd name="T14" fmla="*/ 115 w 208"/>
                <a:gd name="T15" fmla="*/ 84 h 178"/>
                <a:gd name="T16" fmla="*/ 115 w 208"/>
                <a:gd name="T17" fmla="*/ 58 h 178"/>
                <a:gd name="T18" fmla="*/ 47 w 208"/>
                <a:gd name="T19" fmla="*/ 58 h 178"/>
                <a:gd name="T20" fmla="*/ 36 w 208"/>
                <a:gd name="T21" fmla="*/ 62 h 178"/>
                <a:gd name="T22" fmla="*/ 31 w 208"/>
                <a:gd name="T23" fmla="*/ 74 h 178"/>
                <a:gd name="T24" fmla="*/ 31 w 208"/>
                <a:gd name="T25" fmla="*/ 92 h 178"/>
                <a:gd name="T26" fmla="*/ 0 w 208"/>
                <a:gd name="T27" fmla="*/ 110 h 178"/>
                <a:gd name="T28" fmla="*/ 22 w 208"/>
                <a:gd name="T29" fmla="*/ 136 h 178"/>
                <a:gd name="T30" fmla="*/ 94 w 208"/>
                <a:gd name="T31" fmla="*/ 94 h 178"/>
                <a:gd name="T32" fmla="*/ 94 w 208"/>
                <a:gd name="T33" fmla="*/ 120 h 178"/>
                <a:gd name="T34" fmla="*/ 161 w 208"/>
                <a:gd name="T35" fmla="*/ 120 h 178"/>
                <a:gd name="T36" fmla="*/ 173 w 208"/>
                <a:gd name="T37" fmla="*/ 116 h 178"/>
                <a:gd name="T38" fmla="*/ 177 w 208"/>
                <a:gd name="T39" fmla="*/ 105 h 178"/>
                <a:gd name="T40" fmla="*/ 177 w 208"/>
                <a:gd name="T41" fmla="*/ 87 h 178"/>
                <a:gd name="T42" fmla="*/ 208 w 208"/>
                <a:gd name="T43" fmla="*/ 68 h 178"/>
                <a:gd name="T44" fmla="*/ 208 w 208"/>
                <a:gd name="T45" fmla="*/ 105 h 178"/>
                <a:gd name="T46" fmla="*/ 195 w 208"/>
                <a:gd name="T47" fmla="*/ 138 h 178"/>
                <a:gd name="T48" fmla="*/ 161 w 208"/>
                <a:gd name="T49" fmla="*/ 151 h 178"/>
                <a:gd name="T50" fmla="*/ 94 w 208"/>
                <a:gd name="T51" fmla="*/ 151 h 178"/>
                <a:gd name="T52" fmla="*/ 94 w 208"/>
                <a:gd name="T53" fmla="*/ 178 h 178"/>
                <a:gd name="T54" fmla="*/ 22 w 208"/>
                <a:gd name="T55" fmla="*/ 13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178">
                  <a:moveTo>
                    <a:pt x="0" y="110"/>
                  </a:moveTo>
                  <a:cubicBezTo>
                    <a:pt x="0" y="74"/>
                    <a:pt x="0" y="74"/>
                    <a:pt x="0" y="74"/>
                  </a:cubicBezTo>
                  <a:cubicBezTo>
                    <a:pt x="0" y="61"/>
                    <a:pt x="5" y="49"/>
                    <a:pt x="14" y="40"/>
                  </a:cubicBezTo>
                  <a:cubicBezTo>
                    <a:pt x="23" y="31"/>
                    <a:pt x="34" y="27"/>
                    <a:pt x="47" y="27"/>
                  </a:cubicBezTo>
                  <a:cubicBezTo>
                    <a:pt x="115" y="27"/>
                    <a:pt x="115" y="27"/>
                    <a:pt x="115" y="27"/>
                  </a:cubicBezTo>
                  <a:cubicBezTo>
                    <a:pt x="115" y="0"/>
                    <a:pt x="115" y="0"/>
                    <a:pt x="115" y="0"/>
                  </a:cubicBezTo>
                  <a:cubicBezTo>
                    <a:pt x="186" y="42"/>
                    <a:pt x="186" y="42"/>
                    <a:pt x="186" y="42"/>
                  </a:cubicBezTo>
                  <a:cubicBezTo>
                    <a:pt x="115" y="84"/>
                    <a:pt x="115" y="84"/>
                    <a:pt x="115" y="84"/>
                  </a:cubicBezTo>
                  <a:cubicBezTo>
                    <a:pt x="115" y="58"/>
                    <a:pt x="115" y="58"/>
                    <a:pt x="115" y="58"/>
                  </a:cubicBezTo>
                  <a:cubicBezTo>
                    <a:pt x="47" y="58"/>
                    <a:pt x="47" y="58"/>
                    <a:pt x="47" y="58"/>
                  </a:cubicBezTo>
                  <a:cubicBezTo>
                    <a:pt x="43" y="58"/>
                    <a:pt x="39" y="59"/>
                    <a:pt x="36" y="62"/>
                  </a:cubicBezTo>
                  <a:cubicBezTo>
                    <a:pt x="33" y="65"/>
                    <a:pt x="31" y="69"/>
                    <a:pt x="31" y="74"/>
                  </a:cubicBezTo>
                  <a:cubicBezTo>
                    <a:pt x="31" y="92"/>
                    <a:pt x="31" y="92"/>
                    <a:pt x="31" y="92"/>
                  </a:cubicBezTo>
                  <a:lnTo>
                    <a:pt x="0" y="110"/>
                  </a:lnTo>
                  <a:close/>
                  <a:moveTo>
                    <a:pt x="22" y="136"/>
                  </a:moveTo>
                  <a:cubicBezTo>
                    <a:pt x="94" y="94"/>
                    <a:pt x="94" y="94"/>
                    <a:pt x="94" y="94"/>
                  </a:cubicBezTo>
                  <a:cubicBezTo>
                    <a:pt x="94" y="120"/>
                    <a:pt x="94" y="120"/>
                    <a:pt x="94" y="120"/>
                  </a:cubicBezTo>
                  <a:cubicBezTo>
                    <a:pt x="161" y="120"/>
                    <a:pt x="161" y="120"/>
                    <a:pt x="161" y="120"/>
                  </a:cubicBezTo>
                  <a:cubicBezTo>
                    <a:pt x="166" y="120"/>
                    <a:pt x="170" y="119"/>
                    <a:pt x="173" y="116"/>
                  </a:cubicBezTo>
                  <a:cubicBezTo>
                    <a:pt x="176" y="113"/>
                    <a:pt x="177" y="109"/>
                    <a:pt x="177" y="105"/>
                  </a:cubicBezTo>
                  <a:cubicBezTo>
                    <a:pt x="177" y="87"/>
                    <a:pt x="177" y="87"/>
                    <a:pt x="177" y="87"/>
                  </a:cubicBezTo>
                  <a:cubicBezTo>
                    <a:pt x="208" y="68"/>
                    <a:pt x="208" y="68"/>
                    <a:pt x="208" y="68"/>
                  </a:cubicBezTo>
                  <a:cubicBezTo>
                    <a:pt x="208" y="105"/>
                    <a:pt x="208" y="105"/>
                    <a:pt x="208" y="105"/>
                  </a:cubicBezTo>
                  <a:cubicBezTo>
                    <a:pt x="208" y="118"/>
                    <a:pt x="204" y="129"/>
                    <a:pt x="195" y="138"/>
                  </a:cubicBezTo>
                  <a:cubicBezTo>
                    <a:pt x="186" y="147"/>
                    <a:pt x="174" y="151"/>
                    <a:pt x="161" y="151"/>
                  </a:cubicBezTo>
                  <a:cubicBezTo>
                    <a:pt x="94" y="151"/>
                    <a:pt x="94" y="151"/>
                    <a:pt x="94" y="151"/>
                  </a:cubicBezTo>
                  <a:cubicBezTo>
                    <a:pt x="94" y="178"/>
                    <a:pt x="94" y="178"/>
                    <a:pt x="94" y="178"/>
                  </a:cubicBezTo>
                  <a:lnTo>
                    <a:pt x="22" y="13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4" name="Freeform 44"/>
            <p:cNvSpPr>
              <a:spLocks/>
            </p:cNvSpPr>
            <p:nvPr/>
          </p:nvSpPr>
          <p:spPr bwMode="auto">
            <a:xfrm>
              <a:off x="6175375" y="2055813"/>
              <a:ext cx="217488" cy="219075"/>
            </a:xfrm>
            <a:custGeom>
              <a:avLst/>
              <a:gdLst>
                <a:gd name="T0" fmla="*/ 0 w 207"/>
                <a:gd name="T1" fmla="*/ 192 h 208"/>
                <a:gd name="T2" fmla="*/ 4 w 207"/>
                <a:gd name="T3" fmla="*/ 181 h 208"/>
                <a:gd name="T4" fmla="*/ 119 w 207"/>
                <a:gd name="T5" fmla="*/ 67 h 208"/>
                <a:gd name="T6" fmla="*/ 114 w 207"/>
                <a:gd name="T7" fmla="*/ 47 h 208"/>
                <a:gd name="T8" fmla="*/ 118 w 207"/>
                <a:gd name="T9" fmla="*/ 28 h 208"/>
                <a:gd name="T10" fmla="*/ 129 w 207"/>
                <a:gd name="T11" fmla="*/ 13 h 208"/>
                <a:gd name="T12" fmla="*/ 143 w 207"/>
                <a:gd name="T13" fmla="*/ 3 h 208"/>
                <a:gd name="T14" fmla="*/ 161 w 207"/>
                <a:gd name="T15" fmla="*/ 0 h 208"/>
                <a:gd name="T16" fmla="*/ 181 w 207"/>
                <a:gd name="T17" fmla="*/ 5 h 208"/>
                <a:gd name="T18" fmla="*/ 196 w 207"/>
                <a:gd name="T19" fmla="*/ 16 h 208"/>
                <a:gd name="T20" fmla="*/ 144 w 207"/>
                <a:gd name="T21" fmla="*/ 30 h 208"/>
                <a:gd name="T22" fmla="*/ 138 w 207"/>
                <a:gd name="T23" fmla="*/ 53 h 208"/>
                <a:gd name="T24" fmla="*/ 155 w 207"/>
                <a:gd name="T25" fmla="*/ 70 h 208"/>
                <a:gd name="T26" fmla="*/ 207 w 207"/>
                <a:gd name="T27" fmla="*/ 56 h 208"/>
                <a:gd name="T28" fmla="*/ 206 w 207"/>
                <a:gd name="T29" fmla="*/ 59 h 208"/>
                <a:gd name="T30" fmla="*/ 200 w 207"/>
                <a:gd name="T31" fmla="*/ 73 h 208"/>
                <a:gd name="T32" fmla="*/ 189 w 207"/>
                <a:gd name="T33" fmla="*/ 84 h 208"/>
                <a:gd name="T34" fmla="*/ 176 w 207"/>
                <a:gd name="T35" fmla="*/ 91 h 208"/>
                <a:gd name="T36" fmla="*/ 161 w 207"/>
                <a:gd name="T37" fmla="*/ 94 h 208"/>
                <a:gd name="T38" fmla="*/ 141 w 207"/>
                <a:gd name="T39" fmla="*/ 89 h 208"/>
                <a:gd name="T40" fmla="*/ 27 w 207"/>
                <a:gd name="T41" fmla="*/ 203 h 208"/>
                <a:gd name="T42" fmla="*/ 15 w 207"/>
                <a:gd name="T43" fmla="*/ 208 h 208"/>
                <a:gd name="T44" fmla="*/ 4 w 207"/>
                <a:gd name="T45" fmla="*/ 203 h 208"/>
                <a:gd name="T46" fmla="*/ 0 w 207"/>
                <a:gd name="T4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208">
                  <a:moveTo>
                    <a:pt x="0" y="192"/>
                  </a:moveTo>
                  <a:cubicBezTo>
                    <a:pt x="0" y="188"/>
                    <a:pt x="1" y="184"/>
                    <a:pt x="4" y="181"/>
                  </a:cubicBezTo>
                  <a:cubicBezTo>
                    <a:pt x="119" y="67"/>
                    <a:pt x="119" y="67"/>
                    <a:pt x="119" y="67"/>
                  </a:cubicBezTo>
                  <a:cubicBezTo>
                    <a:pt x="116" y="61"/>
                    <a:pt x="114" y="54"/>
                    <a:pt x="114" y="47"/>
                  </a:cubicBezTo>
                  <a:cubicBezTo>
                    <a:pt x="114" y="40"/>
                    <a:pt x="115" y="33"/>
                    <a:pt x="118" y="28"/>
                  </a:cubicBezTo>
                  <a:cubicBezTo>
                    <a:pt x="121" y="22"/>
                    <a:pt x="124" y="17"/>
                    <a:pt x="129" y="13"/>
                  </a:cubicBezTo>
                  <a:cubicBezTo>
                    <a:pt x="133" y="9"/>
                    <a:pt x="138" y="6"/>
                    <a:pt x="143" y="3"/>
                  </a:cubicBezTo>
                  <a:cubicBezTo>
                    <a:pt x="149" y="1"/>
                    <a:pt x="155" y="0"/>
                    <a:pt x="161" y="0"/>
                  </a:cubicBezTo>
                  <a:cubicBezTo>
                    <a:pt x="169" y="0"/>
                    <a:pt x="175" y="1"/>
                    <a:pt x="181" y="5"/>
                  </a:cubicBezTo>
                  <a:cubicBezTo>
                    <a:pt x="187" y="8"/>
                    <a:pt x="192" y="11"/>
                    <a:pt x="196" y="16"/>
                  </a:cubicBezTo>
                  <a:cubicBezTo>
                    <a:pt x="144" y="30"/>
                    <a:pt x="144" y="30"/>
                    <a:pt x="144" y="30"/>
                  </a:cubicBezTo>
                  <a:cubicBezTo>
                    <a:pt x="138" y="53"/>
                    <a:pt x="138" y="53"/>
                    <a:pt x="138" y="53"/>
                  </a:cubicBezTo>
                  <a:cubicBezTo>
                    <a:pt x="155" y="70"/>
                    <a:pt x="155" y="70"/>
                    <a:pt x="155" y="70"/>
                  </a:cubicBezTo>
                  <a:cubicBezTo>
                    <a:pt x="207" y="56"/>
                    <a:pt x="207" y="56"/>
                    <a:pt x="207" y="56"/>
                  </a:cubicBezTo>
                  <a:cubicBezTo>
                    <a:pt x="206" y="59"/>
                    <a:pt x="206" y="59"/>
                    <a:pt x="206" y="59"/>
                  </a:cubicBezTo>
                  <a:cubicBezTo>
                    <a:pt x="205" y="64"/>
                    <a:pt x="203" y="69"/>
                    <a:pt x="200" y="73"/>
                  </a:cubicBezTo>
                  <a:cubicBezTo>
                    <a:pt x="197" y="77"/>
                    <a:pt x="193" y="81"/>
                    <a:pt x="189" y="84"/>
                  </a:cubicBezTo>
                  <a:cubicBezTo>
                    <a:pt x="185" y="87"/>
                    <a:pt x="181" y="89"/>
                    <a:pt x="176" y="91"/>
                  </a:cubicBezTo>
                  <a:cubicBezTo>
                    <a:pt x="171" y="93"/>
                    <a:pt x="166" y="94"/>
                    <a:pt x="161" y="94"/>
                  </a:cubicBezTo>
                  <a:cubicBezTo>
                    <a:pt x="153" y="94"/>
                    <a:pt x="147" y="92"/>
                    <a:pt x="141" y="89"/>
                  </a:cubicBezTo>
                  <a:cubicBezTo>
                    <a:pt x="27" y="203"/>
                    <a:pt x="27" y="203"/>
                    <a:pt x="27" y="203"/>
                  </a:cubicBezTo>
                  <a:cubicBezTo>
                    <a:pt x="23" y="206"/>
                    <a:pt x="20" y="208"/>
                    <a:pt x="15" y="208"/>
                  </a:cubicBezTo>
                  <a:cubicBezTo>
                    <a:pt x="11" y="208"/>
                    <a:pt x="7" y="206"/>
                    <a:pt x="4" y="203"/>
                  </a:cubicBezTo>
                  <a:cubicBezTo>
                    <a:pt x="1" y="200"/>
                    <a:pt x="0" y="196"/>
                    <a:pt x="0" y="19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5" name="Freeform 45"/>
            <p:cNvSpPr>
              <a:spLocks noEditPoints="1"/>
            </p:cNvSpPr>
            <p:nvPr/>
          </p:nvSpPr>
          <p:spPr bwMode="auto">
            <a:xfrm>
              <a:off x="6492875" y="2046288"/>
              <a:ext cx="223838" cy="238125"/>
            </a:xfrm>
            <a:custGeom>
              <a:avLst/>
              <a:gdLst>
                <a:gd name="T0" fmla="*/ 26 w 214"/>
                <a:gd name="T1" fmla="*/ 133 h 228"/>
                <a:gd name="T2" fmla="*/ 26 w 214"/>
                <a:gd name="T3" fmla="*/ 95 h 228"/>
                <a:gd name="T4" fmla="*/ 0 w 214"/>
                <a:gd name="T5" fmla="*/ 74 h 228"/>
                <a:gd name="T6" fmla="*/ 19 w 214"/>
                <a:gd name="T7" fmla="*/ 41 h 228"/>
                <a:gd name="T8" fmla="*/ 50 w 214"/>
                <a:gd name="T9" fmla="*/ 53 h 228"/>
                <a:gd name="T10" fmla="*/ 83 w 214"/>
                <a:gd name="T11" fmla="*/ 34 h 228"/>
                <a:gd name="T12" fmla="*/ 88 w 214"/>
                <a:gd name="T13" fmla="*/ 1 h 228"/>
                <a:gd name="T14" fmla="*/ 107 w 214"/>
                <a:gd name="T15" fmla="*/ 0 h 228"/>
                <a:gd name="T16" fmla="*/ 126 w 214"/>
                <a:gd name="T17" fmla="*/ 1 h 228"/>
                <a:gd name="T18" fmla="*/ 131 w 214"/>
                <a:gd name="T19" fmla="*/ 34 h 228"/>
                <a:gd name="T20" fmla="*/ 164 w 214"/>
                <a:gd name="T21" fmla="*/ 53 h 228"/>
                <a:gd name="T22" fmla="*/ 195 w 214"/>
                <a:gd name="T23" fmla="*/ 41 h 228"/>
                <a:gd name="T24" fmla="*/ 214 w 214"/>
                <a:gd name="T25" fmla="*/ 74 h 228"/>
                <a:gd name="T26" fmla="*/ 188 w 214"/>
                <a:gd name="T27" fmla="*/ 95 h 228"/>
                <a:gd name="T28" fmla="*/ 188 w 214"/>
                <a:gd name="T29" fmla="*/ 133 h 228"/>
                <a:gd name="T30" fmla="*/ 214 w 214"/>
                <a:gd name="T31" fmla="*/ 154 h 228"/>
                <a:gd name="T32" fmla="*/ 195 w 214"/>
                <a:gd name="T33" fmla="*/ 187 h 228"/>
                <a:gd name="T34" fmla="*/ 164 w 214"/>
                <a:gd name="T35" fmla="*/ 175 h 228"/>
                <a:gd name="T36" fmla="*/ 131 w 214"/>
                <a:gd name="T37" fmla="*/ 194 h 228"/>
                <a:gd name="T38" fmla="*/ 126 w 214"/>
                <a:gd name="T39" fmla="*/ 227 h 228"/>
                <a:gd name="T40" fmla="*/ 107 w 214"/>
                <a:gd name="T41" fmla="*/ 228 h 228"/>
                <a:gd name="T42" fmla="*/ 88 w 214"/>
                <a:gd name="T43" fmla="*/ 227 h 228"/>
                <a:gd name="T44" fmla="*/ 83 w 214"/>
                <a:gd name="T45" fmla="*/ 194 h 228"/>
                <a:gd name="T46" fmla="*/ 50 w 214"/>
                <a:gd name="T47" fmla="*/ 175 h 228"/>
                <a:gd name="T48" fmla="*/ 19 w 214"/>
                <a:gd name="T49" fmla="*/ 187 h 228"/>
                <a:gd name="T50" fmla="*/ 0 w 214"/>
                <a:gd name="T51" fmla="*/ 154 h 228"/>
                <a:gd name="T52" fmla="*/ 26 w 214"/>
                <a:gd name="T53" fmla="*/ 133 h 228"/>
                <a:gd name="T54" fmla="*/ 77 w 214"/>
                <a:gd name="T55" fmla="*/ 85 h 228"/>
                <a:gd name="T56" fmla="*/ 65 w 214"/>
                <a:gd name="T57" fmla="*/ 114 h 228"/>
                <a:gd name="T58" fmla="*/ 77 w 214"/>
                <a:gd name="T59" fmla="*/ 143 h 228"/>
                <a:gd name="T60" fmla="*/ 107 w 214"/>
                <a:gd name="T61" fmla="*/ 156 h 228"/>
                <a:gd name="T62" fmla="*/ 136 w 214"/>
                <a:gd name="T63" fmla="*/ 143 h 228"/>
                <a:gd name="T64" fmla="*/ 149 w 214"/>
                <a:gd name="T65" fmla="*/ 114 h 228"/>
                <a:gd name="T66" fmla="*/ 136 w 214"/>
                <a:gd name="T67" fmla="*/ 85 h 228"/>
                <a:gd name="T68" fmla="*/ 107 w 214"/>
                <a:gd name="T69" fmla="*/ 72 h 228"/>
                <a:gd name="T70" fmla="*/ 77 w 214"/>
                <a:gd name="T71" fmla="*/ 8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28">
                  <a:moveTo>
                    <a:pt x="26" y="133"/>
                  </a:moveTo>
                  <a:cubicBezTo>
                    <a:pt x="23" y="120"/>
                    <a:pt x="23" y="108"/>
                    <a:pt x="26" y="95"/>
                  </a:cubicBezTo>
                  <a:cubicBezTo>
                    <a:pt x="0" y="74"/>
                    <a:pt x="0" y="74"/>
                    <a:pt x="0" y="74"/>
                  </a:cubicBezTo>
                  <a:cubicBezTo>
                    <a:pt x="4" y="62"/>
                    <a:pt x="11" y="51"/>
                    <a:pt x="19" y="41"/>
                  </a:cubicBezTo>
                  <a:cubicBezTo>
                    <a:pt x="50" y="53"/>
                    <a:pt x="50" y="53"/>
                    <a:pt x="50" y="53"/>
                  </a:cubicBezTo>
                  <a:cubicBezTo>
                    <a:pt x="59" y="45"/>
                    <a:pt x="70" y="38"/>
                    <a:pt x="83" y="34"/>
                  </a:cubicBezTo>
                  <a:cubicBezTo>
                    <a:pt x="88" y="1"/>
                    <a:pt x="88" y="1"/>
                    <a:pt x="88" y="1"/>
                  </a:cubicBezTo>
                  <a:cubicBezTo>
                    <a:pt x="94" y="0"/>
                    <a:pt x="101" y="0"/>
                    <a:pt x="107" y="0"/>
                  </a:cubicBezTo>
                  <a:cubicBezTo>
                    <a:pt x="113" y="0"/>
                    <a:pt x="119" y="0"/>
                    <a:pt x="126" y="1"/>
                  </a:cubicBezTo>
                  <a:cubicBezTo>
                    <a:pt x="131" y="34"/>
                    <a:pt x="131" y="34"/>
                    <a:pt x="131" y="34"/>
                  </a:cubicBezTo>
                  <a:cubicBezTo>
                    <a:pt x="144" y="38"/>
                    <a:pt x="155" y="45"/>
                    <a:pt x="164" y="53"/>
                  </a:cubicBezTo>
                  <a:cubicBezTo>
                    <a:pt x="195" y="41"/>
                    <a:pt x="195" y="41"/>
                    <a:pt x="195" y="41"/>
                  </a:cubicBezTo>
                  <a:cubicBezTo>
                    <a:pt x="203" y="51"/>
                    <a:pt x="210" y="62"/>
                    <a:pt x="214" y="74"/>
                  </a:cubicBezTo>
                  <a:cubicBezTo>
                    <a:pt x="188" y="95"/>
                    <a:pt x="188" y="95"/>
                    <a:pt x="188" y="95"/>
                  </a:cubicBezTo>
                  <a:cubicBezTo>
                    <a:pt x="191" y="108"/>
                    <a:pt x="191" y="120"/>
                    <a:pt x="188" y="133"/>
                  </a:cubicBezTo>
                  <a:cubicBezTo>
                    <a:pt x="214" y="154"/>
                    <a:pt x="214" y="154"/>
                    <a:pt x="214" y="154"/>
                  </a:cubicBezTo>
                  <a:cubicBezTo>
                    <a:pt x="210" y="166"/>
                    <a:pt x="203" y="177"/>
                    <a:pt x="195" y="187"/>
                  </a:cubicBezTo>
                  <a:cubicBezTo>
                    <a:pt x="164" y="175"/>
                    <a:pt x="164" y="175"/>
                    <a:pt x="164" y="175"/>
                  </a:cubicBezTo>
                  <a:cubicBezTo>
                    <a:pt x="155" y="183"/>
                    <a:pt x="144" y="190"/>
                    <a:pt x="131" y="194"/>
                  </a:cubicBezTo>
                  <a:cubicBezTo>
                    <a:pt x="126" y="227"/>
                    <a:pt x="126" y="227"/>
                    <a:pt x="126" y="227"/>
                  </a:cubicBezTo>
                  <a:cubicBezTo>
                    <a:pt x="119" y="228"/>
                    <a:pt x="113" y="228"/>
                    <a:pt x="107" y="228"/>
                  </a:cubicBezTo>
                  <a:cubicBezTo>
                    <a:pt x="101" y="228"/>
                    <a:pt x="94" y="228"/>
                    <a:pt x="88" y="227"/>
                  </a:cubicBezTo>
                  <a:cubicBezTo>
                    <a:pt x="83" y="194"/>
                    <a:pt x="83" y="194"/>
                    <a:pt x="83" y="194"/>
                  </a:cubicBezTo>
                  <a:cubicBezTo>
                    <a:pt x="70" y="190"/>
                    <a:pt x="59" y="183"/>
                    <a:pt x="50" y="175"/>
                  </a:cubicBezTo>
                  <a:cubicBezTo>
                    <a:pt x="19" y="187"/>
                    <a:pt x="19" y="187"/>
                    <a:pt x="19" y="187"/>
                  </a:cubicBezTo>
                  <a:cubicBezTo>
                    <a:pt x="11" y="177"/>
                    <a:pt x="4" y="166"/>
                    <a:pt x="0" y="154"/>
                  </a:cubicBezTo>
                  <a:lnTo>
                    <a:pt x="26" y="133"/>
                  </a:lnTo>
                  <a:close/>
                  <a:moveTo>
                    <a:pt x="77" y="85"/>
                  </a:moveTo>
                  <a:cubicBezTo>
                    <a:pt x="69" y="93"/>
                    <a:pt x="65" y="103"/>
                    <a:pt x="65" y="114"/>
                  </a:cubicBezTo>
                  <a:cubicBezTo>
                    <a:pt x="65" y="126"/>
                    <a:pt x="69" y="135"/>
                    <a:pt x="77" y="143"/>
                  </a:cubicBezTo>
                  <a:cubicBezTo>
                    <a:pt x="86" y="152"/>
                    <a:pt x="95" y="156"/>
                    <a:pt x="107" y="156"/>
                  </a:cubicBezTo>
                  <a:cubicBezTo>
                    <a:pt x="118" y="156"/>
                    <a:pt x="128" y="152"/>
                    <a:pt x="136" y="143"/>
                  </a:cubicBezTo>
                  <a:cubicBezTo>
                    <a:pt x="145" y="135"/>
                    <a:pt x="149" y="125"/>
                    <a:pt x="149" y="114"/>
                  </a:cubicBezTo>
                  <a:cubicBezTo>
                    <a:pt x="149" y="103"/>
                    <a:pt x="145" y="93"/>
                    <a:pt x="136" y="85"/>
                  </a:cubicBezTo>
                  <a:cubicBezTo>
                    <a:pt x="128" y="76"/>
                    <a:pt x="118" y="72"/>
                    <a:pt x="107" y="72"/>
                  </a:cubicBezTo>
                  <a:cubicBezTo>
                    <a:pt x="96" y="72"/>
                    <a:pt x="86" y="76"/>
                    <a:pt x="77" y="8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6" name="Freeform 46"/>
            <p:cNvSpPr>
              <a:spLocks noEditPoints="1"/>
            </p:cNvSpPr>
            <p:nvPr/>
          </p:nvSpPr>
          <p:spPr bwMode="auto">
            <a:xfrm>
              <a:off x="6808788" y="2047875"/>
              <a:ext cx="231775" cy="233363"/>
            </a:xfrm>
            <a:custGeom>
              <a:avLst/>
              <a:gdLst>
                <a:gd name="T0" fmla="*/ 0 w 221"/>
                <a:gd name="T1" fmla="*/ 83 h 222"/>
                <a:gd name="T2" fmla="*/ 11 w 221"/>
                <a:gd name="T3" fmla="*/ 54 h 222"/>
                <a:gd name="T4" fmla="*/ 43 w 221"/>
                <a:gd name="T5" fmla="*/ 62 h 222"/>
                <a:gd name="T6" fmla="*/ 51 w 221"/>
                <a:gd name="T7" fmla="*/ 52 h 222"/>
                <a:gd name="T8" fmla="*/ 60 w 221"/>
                <a:gd name="T9" fmla="*/ 44 h 222"/>
                <a:gd name="T10" fmla="*/ 52 w 221"/>
                <a:gd name="T11" fmla="*/ 13 h 222"/>
                <a:gd name="T12" fmla="*/ 80 w 221"/>
                <a:gd name="T13" fmla="*/ 1 h 222"/>
                <a:gd name="T14" fmla="*/ 97 w 221"/>
                <a:gd name="T15" fmla="*/ 29 h 222"/>
                <a:gd name="T16" fmla="*/ 103 w 221"/>
                <a:gd name="T17" fmla="*/ 28 h 222"/>
                <a:gd name="T18" fmla="*/ 110 w 221"/>
                <a:gd name="T19" fmla="*/ 28 h 222"/>
                <a:gd name="T20" fmla="*/ 122 w 221"/>
                <a:gd name="T21" fmla="*/ 29 h 222"/>
                <a:gd name="T22" fmla="*/ 138 w 221"/>
                <a:gd name="T23" fmla="*/ 0 h 222"/>
                <a:gd name="T24" fmla="*/ 167 w 221"/>
                <a:gd name="T25" fmla="*/ 12 h 222"/>
                <a:gd name="T26" fmla="*/ 159 w 221"/>
                <a:gd name="T27" fmla="*/ 44 h 222"/>
                <a:gd name="T28" fmla="*/ 169 w 221"/>
                <a:gd name="T29" fmla="*/ 52 h 222"/>
                <a:gd name="T30" fmla="*/ 177 w 221"/>
                <a:gd name="T31" fmla="*/ 61 h 222"/>
                <a:gd name="T32" fmla="*/ 209 w 221"/>
                <a:gd name="T33" fmla="*/ 53 h 222"/>
                <a:gd name="T34" fmla="*/ 221 w 221"/>
                <a:gd name="T35" fmla="*/ 81 h 222"/>
                <a:gd name="T36" fmla="*/ 192 w 221"/>
                <a:gd name="T37" fmla="*/ 98 h 222"/>
                <a:gd name="T38" fmla="*/ 193 w 221"/>
                <a:gd name="T39" fmla="*/ 104 h 222"/>
                <a:gd name="T40" fmla="*/ 193 w 221"/>
                <a:gd name="T41" fmla="*/ 111 h 222"/>
                <a:gd name="T42" fmla="*/ 193 w 221"/>
                <a:gd name="T43" fmla="*/ 123 h 222"/>
                <a:gd name="T44" fmla="*/ 221 w 221"/>
                <a:gd name="T45" fmla="*/ 139 h 222"/>
                <a:gd name="T46" fmla="*/ 210 w 221"/>
                <a:gd name="T47" fmla="*/ 168 h 222"/>
                <a:gd name="T48" fmla="*/ 178 w 221"/>
                <a:gd name="T49" fmla="*/ 160 h 222"/>
                <a:gd name="T50" fmla="*/ 169 w 221"/>
                <a:gd name="T51" fmla="*/ 170 h 222"/>
                <a:gd name="T52" fmla="*/ 160 w 221"/>
                <a:gd name="T53" fmla="*/ 178 h 222"/>
                <a:gd name="T54" fmla="*/ 169 w 221"/>
                <a:gd name="T55" fmla="*/ 209 h 222"/>
                <a:gd name="T56" fmla="*/ 141 w 221"/>
                <a:gd name="T57" fmla="*/ 221 h 222"/>
                <a:gd name="T58" fmla="*/ 124 w 221"/>
                <a:gd name="T59" fmla="*/ 193 h 222"/>
                <a:gd name="T60" fmla="*/ 117 w 221"/>
                <a:gd name="T61" fmla="*/ 194 h 222"/>
                <a:gd name="T62" fmla="*/ 110 w 221"/>
                <a:gd name="T63" fmla="*/ 194 h 222"/>
                <a:gd name="T64" fmla="*/ 99 w 221"/>
                <a:gd name="T65" fmla="*/ 193 h 222"/>
                <a:gd name="T66" fmla="*/ 82 w 221"/>
                <a:gd name="T67" fmla="*/ 222 h 222"/>
                <a:gd name="T68" fmla="*/ 54 w 221"/>
                <a:gd name="T69" fmla="*/ 210 h 222"/>
                <a:gd name="T70" fmla="*/ 62 w 221"/>
                <a:gd name="T71" fmla="*/ 178 h 222"/>
                <a:gd name="T72" fmla="*/ 52 w 221"/>
                <a:gd name="T73" fmla="*/ 170 h 222"/>
                <a:gd name="T74" fmla="*/ 44 w 221"/>
                <a:gd name="T75" fmla="*/ 161 h 222"/>
                <a:gd name="T76" fmla="*/ 12 w 221"/>
                <a:gd name="T77" fmla="*/ 169 h 222"/>
                <a:gd name="T78" fmla="*/ 0 w 221"/>
                <a:gd name="T79" fmla="*/ 141 h 222"/>
                <a:gd name="T80" fmla="*/ 28 w 221"/>
                <a:gd name="T81" fmla="*/ 124 h 222"/>
                <a:gd name="T82" fmla="*/ 27 w 221"/>
                <a:gd name="T83" fmla="*/ 118 h 222"/>
                <a:gd name="T84" fmla="*/ 27 w 221"/>
                <a:gd name="T85" fmla="*/ 111 h 222"/>
                <a:gd name="T86" fmla="*/ 28 w 221"/>
                <a:gd name="T87" fmla="*/ 99 h 222"/>
                <a:gd name="T88" fmla="*/ 0 w 221"/>
                <a:gd name="T89" fmla="*/ 83 h 222"/>
                <a:gd name="T90" fmla="*/ 69 w 221"/>
                <a:gd name="T91" fmla="*/ 111 h 222"/>
                <a:gd name="T92" fmla="*/ 72 w 221"/>
                <a:gd name="T93" fmla="*/ 126 h 222"/>
                <a:gd name="T94" fmla="*/ 80 w 221"/>
                <a:gd name="T95" fmla="*/ 140 h 222"/>
                <a:gd name="T96" fmla="*/ 93 w 221"/>
                <a:gd name="T97" fmla="*/ 149 h 222"/>
                <a:gd name="T98" fmla="*/ 110 w 221"/>
                <a:gd name="T99" fmla="*/ 153 h 222"/>
                <a:gd name="T100" fmla="*/ 125 w 221"/>
                <a:gd name="T101" fmla="*/ 150 h 222"/>
                <a:gd name="T102" fmla="*/ 139 w 221"/>
                <a:gd name="T103" fmla="*/ 141 h 222"/>
                <a:gd name="T104" fmla="*/ 148 w 221"/>
                <a:gd name="T105" fmla="*/ 128 h 222"/>
                <a:gd name="T106" fmla="*/ 152 w 221"/>
                <a:gd name="T107" fmla="*/ 111 h 222"/>
                <a:gd name="T108" fmla="*/ 149 w 221"/>
                <a:gd name="T109" fmla="*/ 96 h 222"/>
                <a:gd name="T110" fmla="*/ 141 w 221"/>
                <a:gd name="T111" fmla="*/ 82 h 222"/>
                <a:gd name="T112" fmla="*/ 127 w 221"/>
                <a:gd name="T113" fmla="*/ 73 h 222"/>
                <a:gd name="T114" fmla="*/ 110 w 221"/>
                <a:gd name="T115" fmla="*/ 69 h 222"/>
                <a:gd name="T116" fmla="*/ 95 w 221"/>
                <a:gd name="T117" fmla="*/ 72 h 222"/>
                <a:gd name="T118" fmla="*/ 82 w 221"/>
                <a:gd name="T119" fmla="*/ 81 h 222"/>
                <a:gd name="T120" fmla="*/ 72 w 221"/>
                <a:gd name="T121" fmla="*/ 94 h 222"/>
                <a:gd name="T122" fmla="*/ 69 w 221"/>
                <a:gd name="T123" fmla="*/ 11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222">
                  <a:moveTo>
                    <a:pt x="0" y="83"/>
                  </a:moveTo>
                  <a:cubicBezTo>
                    <a:pt x="2" y="74"/>
                    <a:pt x="6" y="64"/>
                    <a:pt x="11" y="54"/>
                  </a:cubicBezTo>
                  <a:cubicBezTo>
                    <a:pt x="43" y="62"/>
                    <a:pt x="43" y="62"/>
                    <a:pt x="43" y="62"/>
                  </a:cubicBezTo>
                  <a:cubicBezTo>
                    <a:pt x="45" y="59"/>
                    <a:pt x="48" y="55"/>
                    <a:pt x="51" y="52"/>
                  </a:cubicBezTo>
                  <a:cubicBezTo>
                    <a:pt x="54" y="49"/>
                    <a:pt x="57" y="47"/>
                    <a:pt x="60" y="44"/>
                  </a:cubicBezTo>
                  <a:cubicBezTo>
                    <a:pt x="52" y="13"/>
                    <a:pt x="52" y="13"/>
                    <a:pt x="52" y="13"/>
                  </a:cubicBezTo>
                  <a:cubicBezTo>
                    <a:pt x="61" y="7"/>
                    <a:pt x="70" y="3"/>
                    <a:pt x="80" y="1"/>
                  </a:cubicBezTo>
                  <a:cubicBezTo>
                    <a:pt x="97" y="29"/>
                    <a:pt x="97" y="29"/>
                    <a:pt x="97" y="29"/>
                  </a:cubicBezTo>
                  <a:cubicBezTo>
                    <a:pt x="99" y="29"/>
                    <a:pt x="101" y="28"/>
                    <a:pt x="103" y="28"/>
                  </a:cubicBezTo>
                  <a:cubicBezTo>
                    <a:pt x="105" y="28"/>
                    <a:pt x="108" y="28"/>
                    <a:pt x="110" y="28"/>
                  </a:cubicBezTo>
                  <a:cubicBezTo>
                    <a:pt x="114" y="28"/>
                    <a:pt x="118" y="28"/>
                    <a:pt x="122" y="29"/>
                  </a:cubicBezTo>
                  <a:cubicBezTo>
                    <a:pt x="138" y="0"/>
                    <a:pt x="138" y="0"/>
                    <a:pt x="138" y="0"/>
                  </a:cubicBezTo>
                  <a:cubicBezTo>
                    <a:pt x="147" y="2"/>
                    <a:pt x="157" y="6"/>
                    <a:pt x="167" y="12"/>
                  </a:cubicBezTo>
                  <a:cubicBezTo>
                    <a:pt x="159" y="44"/>
                    <a:pt x="159" y="44"/>
                    <a:pt x="159" y="44"/>
                  </a:cubicBezTo>
                  <a:cubicBezTo>
                    <a:pt x="163" y="46"/>
                    <a:pt x="166" y="49"/>
                    <a:pt x="169" y="52"/>
                  </a:cubicBezTo>
                  <a:cubicBezTo>
                    <a:pt x="172" y="55"/>
                    <a:pt x="175" y="58"/>
                    <a:pt x="177" y="61"/>
                  </a:cubicBezTo>
                  <a:cubicBezTo>
                    <a:pt x="209" y="53"/>
                    <a:pt x="209" y="53"/>
                    <a:pt x="209" y="53"/>
                  </a:cubicBezTo>
                  <a:cubicBezTo>
                    <a:pt x="214" y="61"/>
                    <a:pt x="218" y="71"/>
                    <a:pt x="221" y="81"/>
                  </a:cubicBezTo>
                  <a:cubicBezTo>
                    <a:pt x="192" y="98"/>
                    <a:pt x="192" y="98"/>
                    <a:pt x="192" y="98"/>
                  </a:cubicBezTo>
                  <a:cubicBezTo>
                    <a:pt x="193" y="100"/>
                    <a:pt x="193" y="102"/>
                    <a:pt x="193" y="104"/>
                  </a:cubicBezTo>
                  <a:cubicBezTo>
                    <a:pt x="193" y="106"/>
                    <a:pt x="193" y="108"/>
                    <a:pt x="193" y="111"/>
                  </a:cubicBezTo>
                  <a:cubicBezTo>
                    <a:pt x="193" y="115"/>
                    <a:pt x="193" y="119"/>
                    <a:pt x="193" y="123"/>
                  </a:cubicBezTo>
                  <a:cubicBezTo>
                    <a:pt x="221" y="139"/>
                    <a:pt x="221" y="139"/>
                    <a:pt x="221" y="139"/>
                  </a:cubicBezTo>
                  <a:cubicBezTo>
                    <a:pt x="219" y="148"/>
                    <a:pt x="215" y="158"/>
                    <a:pt x="210" y="168"/>
                  </a:cubicBezTo>
                  <a:cubicBezTo>
                    <a:pt x="178" y="160"/>
                    <a:pt x="178" y="160"/>
                    <a:pt x="178" y="160"/>
                  </a:cubicBezTo>
                  <a:cubicBezTo>
                    <a:pt x="175" y="163"/>
                    <a:pt x="172" y="167"/>
                    <a:pt x="169" y="170"/>
                  </a:cubicBezTo>
                  <a:cubicBezTo>
                    <a:pt x="167" y="173"/>
                    <a:pt x="164" y="175"/>
                    <a:pt x="160" y="178"/>
                  </a:cubicBezTo>
                  <a:cubicBezTo>
                    <a:pt x="169" y="209"/>
                    <a:pt x="169" y="209"/>
                    <a:pt x="169" y="209"/>
                  </a:cubicBezTo>
                  <a:cubicBezTo>
                    <a:pt x="160" y="215"/>
                    <a:pt x="151" y="219"/>
                    <a:pt x="141" y="221"/>
                  </a:cubicBezTo>
                  <a:cubicBezTo>
                    <a:pt x="124" y="193"/>
                    <a:pt x="124" y="193"/>
                    <a:pt x="124" y="193"/>
                  </a:cubicBezTo>
                  <a:cubicBezTo>
                    <a:pt x="122" y="193"/>
                    <a:pt x="120" y="194"/>
                    <a:pt x="117" y="194"/>
                  </a:cubicBezTo>
                  <a:cubicBezTo>
                    <a:pt x="115" y="194"/>
                    <a:pt x="113" y="194"/>
                    <a:pt x="110" y="194"/>
                  </a:cubicBezTo>
                  <a:cubicBezTo>
                    <a:pt x="106" y="194"/>
                    <a:pt x="103" y="194"/>
                    <a:pt x="99" y="193"/>
                  </a:cubicBezTo>
                  <a:cubicBezTo>
                    <a:pt x="82" y="222"/>
                    <a:pt x="82" y="222"/>
                    <a:pt x="82" y="222"/>
                  </a:cubicBezTo>
                  <a:cubicBezTo>
                    <a:pt x="73" y="220"/>
                    <a:pt x="64" y="216"/>
                    <a:pt x="54" y="210"/>
                  </a:cubicBezTo>
                  <a:cubicBezTo>
                    <a:pt x="62" y="178"/>
                    <a:pt x="62" y="178"/>
                    <a:pt x="62" y="178"/>
                  </a:cubicBezTo>
                  <a:cubicBezTo>
                    <a:pt x="58" y="176"/>
                    <a:pt x="55" y="173"/>
                    <a:pt x="52" y="170"/>
                  </a:cubicBezTo>
                  <a:cubicBezTo>
                    <a:pt x="49" y="167"/>
                    <a:pt x="46" y="164"/>
                    <a:pt x="44" y="161"/>
                  </a:cubicBezTo>
                  <a:cubicBezTo>
                    <a:pt x="12" y="169"/>
                    <a:pt x="12" y="169"/>
                    <a:pt x="12" y="169"/>
                  </a:cubicBezTo>
                  <a:cubicBezTo>
                    <a:pt x="7" y="161"/>
                    <a:pt x="3" y="151"/>
                    <a:pt x="0" y="141"/>
                  </a:cubicBezTo>
                  <a:cubicBezTo>
                    <a:pt x="28" y="124"/>
                    <a:pt x="28" y="124"/>
                    <a:pt x="28" y="124"/>
                  </a:cubicBezTo>
                  <a:cubicBezTo>
                    <a:pt x="28" y="122"/>
                    <a:pt x="28" y="120"/>
                    <a:pt x="27" y="118"/>
                  </a:cubicBezTo>
                  <a:cubicBezTo>
                    <a:pt x="27" y="116"/>
                    <a:pt x="27" y="114"/>
                    <a:pt x="27" y="111"/>
                  </a:cubicBezTo>
                  <a:cubicBezTo>
                    <a:pt x="27" y="107"/>
                    <a:pt x="27" y="103"/>
                    <a:pt x="28" y="99"/>
                  </a:cubicBezTo>
                  <a:lnTo>
                    <a:pt x="0" y="83"/>
                  </a:lnTo>
                  <a:close/>
                  <a:moveTo>
                    <a:pt x="69" y="111"/>
                  </a:moveTo>
                  <a:cubicBezTo>
                    <a:pt x="69" y="116"/>
                    <a:pt x="70" y="121"/>
                    <a:pt x="72" y="126"/>
                  </a:cubicBezTo>
                  <a:cubicBezTo>
                    <a:pt x="74" y="131"/>
                    <a:pt x="76" y="136"/>
                    <a:pt x="80" y="140"/>
                  </a:cubicBezTo>
                  <a:cubicBezTo>
                    <a:pt x="84" y="144"/>
                    <a:pt x="88" y="147"/>
                    <a:pt x="93" y="149"/>
                  </a:cubicBezTo>
                  <a:cubicBezTo>
                    <a:pt x="98" y="151"/>
                    <a:pt x="104" y="153"/>
                    <a:pt x="110" y="153"/>
                  </a:cubicBezTo>
                  <a:cubicBezTo>
                    <a:pt x="115" y="153"/>
                    <a:pt x="120" y="152"/>
                    <a:pt x="125" y="150"/>
                  </a:cubicBezTo>
                  <a:cubicBezTo>
                    <a:pt x="130" y="148"/>
                    <a:pt x="135" y="145"/>
                    <a:pt x="139" y="141"/>
                  </a:cubicBezTo>
                  <a:cubicBezTo>
                    <a:pt x="143" y="138"/>
                    <a:pt x="146" y="133"/>
                    <a:pt x="148" y="128"/>
                  </a:cubicBezTo>
                  <a:cubicBezTo>
                    <a:pt x="151" y="123"/>
                    <a:pt x="152" y="117"/>
                    <a:pt x="152" y="111"/>
                  </a:cubicBezTo>
                  <a:cubicBezTo>
                    <a:pt x="152" y="106"/>
                    <a:pt x="151" y="101"/>
                    <a:pt x="149" y="96"/>
                  </a:cubicBezTo>
                  <a:cubicBezTo>
                    <a:pt x="147" y="91"/>
                    <a:pt x="144" y="86"/>
                    <a:pt x="141" y="82"/>
                  </a:cubicBezTo>
                  <a:cubicBezTo>
                    <a:pt x="137" y="78"/>
                    <a:pt x="132" y="75"/>
                    <a:pt x="127" y="73"/>
                  </a:cubicBezTo>
                  <a:cubicBezTo>
                    <a:pt x="122" y="71"/>
                    <a:pt x="117" y="69"/>
                    <a:pt x="110" y="69"/>
                  </a:cubicBezTo>
                  <a:cubicBezTo>
                    <a:pt x="105" y="69"/>
                    <a:pt x="100" y="70"/>
                    <a:pt x="95" y="72"/>
                  </a:cubicBezTo>
                  <a:cubicBezTo>
                    <a:pt x="90" y="74"/>
                    <a:pt x="86" y="77"/>
                    <a:pt x="82" y="81"/>
                  </a:cubicBezTo>
                  <a:cubicBezTo>
                    <a:pt x="78" y="84"/>
                    <a:pt x="75" y="89"/>
                    <a:pt x="72" y="94"/>
                  </a:cubicBezTo>
                  <a:cubicBezTo>
                    <a:pt x="70" y="99"/>
                    <a:pt x="69" y="105"/>
                    <a:pt x="69" y="11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7" name="Freeform 47"/>
            <p:cNvSpPr>
              <a:spLocks noEditPoints="1"/>
            </p:cNvSpPr>
            <p:nvPr/>
          </p:nvSpPr>
          <p:spPr bwMode="auto">
            <a:xfrm>
              <a:off x="7132638" y="2054225"/>
              <a:ext cx="222250" cy="222250"/>
            </a:xfrm>
            <a:custGeom>
              <a:avLst/>
              <a:gdLst>
                <a:gd name="T0" fmla="*/ 19 w 212"/>
                <a:gd name="T1" fmla="*/ 72 h 212"/>
                <a:gd name="T2" fmla="*/ 4 w 212"/>
                <a:gd name="T3" fmla="*/ 45 h 212"/>
                <a:gd name="T4" fmla="*/ 33 w 212"/>
                <a:gd name="T5" fmla="*/ 36 h 212"/>
                <a:gd name="T6" fmla="*/ 43 w 212"/>
                <a:gd name="T7" fmla="*/ 5 h 212"/>
                <a:gd name="T8" fmla="*/ 62 w 212"/>
                <a:gd name="T9" fmla="*/ 0 h 212"/>
                <a:gd name="T10" fmla="*/ 72 w 212"/>
                <a:gd name="T11" fmla="*/ 19 h 212"/>
                <a:gd name="T12" fmla="*/ 99 w 212"/>
                <a:gd name="T13" fmla="*/ 4 h 212"/>
                <a:gd name="T14" fmla="*/ 108 w 212"/>
                <a:gd name="T15" fmla="*/ 33 h 212"/>
                <a:gd name="T16" fmla="*/ 139 w 212"/>
                <a:gd name="T17" fmla="*/ 43 h 212"/>
                <a:gd name="T18" fmla="*/ 145 w 212"/>
                <a:gd name="T19" fmla="*/ 62 h 212"/>
                <a:gd name="T20" fmla="*/ 125 w 212"/>
                <a:gd name="T21" fmla="*/ 72 h 212"/>
                <a:gd name="T22" fmla="*/ 140 w 212"/>
                <a:gd name="T23" fmla="*/ 99 h 212"/>
                <a:gd name="T24" fmla="*/ 111 w 212"/>
                <a:gd name="T25" fmla="*/ 108 h 212"/>
                <a:gd name="T26" fmla="*/ 101 w 212"/>
                <a:gd name="T27" fmla="*/ 139 h 212"/>
                <a:gd name="T28" fmla="*/ 83 w 212"/>
                <a:gd name="T29" fmla="*/ 144 h 212"/>
                <a:gd name="T30" fmla="*/ 72 w 212"/>
                <a:gd name="T31" fmla="*/ 125 h 212"/>
                <a:gd name="T32" fmla="*/ 45 w 212"/>
                <a:gd name="T33" fmla="*/ 140 h 212"/>
                <a:gd name="T34" fmla="*/ 36 w 212"/>
                <a:gd name="T35" fmla="*/ 111 h 212"/>
                <a:gd name="T36" fmla="*/ 5 w 212"/>
                <a:gd name="T37" fmla="*/ 101 h 212"/>
                <a:gd name="T38" fmla="*/ 0 w 212"/>
                <a:gd name="T39" fmla="*/ 83 h 212"/>
                <a:gd name="T40" fmla="*/ 45 w 212"/>
                <a:gd name="T41" fmla="*/ 72 h 212"/>
                <a:gd name="T42" fmla="*/ 72 w 212"/>
                <a:gd name="T43" fmla="*/ 99 h 212"/>
                <a:gd name="T44" fmla="*/ 99 w 212"/>
                <a:gd name="T45" fmla="*/ 72 h 212"/>
                <a:gd name="T46" fmla="*/ 88 w 212"/>
                <a:gd name="T47" fmla="*/ 51 h 212"/>
                <a:gd name="T48" fmla="*/ 65 w 212"/>
                <a:gd name="T49" fmla="*/ 47 h 212"/>
                <a:gd name="T50" fmla="*/ 45 w 212"/>
                <a:gd name="T51" fmla="*/ 72 h 212"/>
                <a:gd name="T52" fmla="*/ 117 w 212"/>
                <a:gd name="T53" fmla="*/ 158 h 212"/>
                <a:gd name="T54" fmla="*/ 117 w 212"/>
                <a:gd name="T55" fmla="*/ 150 h 212"/>
                <a:gd name="T56" fmla="*/ 105 w 212"/>
                <a:gd name="T57" fmla="*/ 134 h 212"/>
                <a:gd name="T58" fmla="*/ 130 w 212"/>
                <a:gd name="T59" fmla="*/ 124 h 212"/>
                <a:gd name="T60" fmla="*/ 149 w 212"/>
                <a:gd name="T61" fmla="*/ 98 h 212"/>
                <a:gd name="T62" fmla="*/ 168 w 212"/>
                <a:gd name="T63" fmla="*/ 98 h 212"/>
                <a:gd name="T64" fmla="*/ 187 w 212"/>
                <a:gd name="T65" fmla="*/ 124 h 212"/>
                <a:gd name="T66" fmla="*/ 212 w 212"/>
                <a:gd name="T67" fmla="*/ 134 h 212"/>
                <a:gd name="T68" fmla="*/ 200 w 212"/>
                <a:gd name="T69" fmla="*/ 154 h 212"/>
                <a:gd name="T70" fmla="*/ 212 w 212"/>
                <a:gd name="T71" fmla="*/ 175 h 212"/>
                <a:gd name="T72" fmla="*/ 187 w 212"/>
                <a:gd name="T73" fmla="*/ 185 h 212"/>
                <a:gd name="T74" fmla="*/ 168 w 212"/>
                <a:gd name="T75" fmla="*/ 211 h 212"/>
                <a:gd name="T76" fmla="*/ 149 w 212"/>
                <a:gd name="T77" fmla="*/ 211 h 212"/>
                <a:gd name="T78" fmla="*/ 130 w 212"/>
                <a:gd name="T79" fmla="*/ 185 h 212"/>
                <a:gd name="T80" fmla="*/ 105 w 212"/>
                <a:gd name="T81" fmla="*/ 175 h 212"/>
                <a:gd name="T82" fmla="*/ 159 w 212"/>
                <a:gd name="T83" fmla="*/ 175 h 212"/>
                <a:gd name="T84" fmla="*/ 179 w 212"/>
                <a:gd name="T85" fmla="*/ 154 h 212"/>
                <a:gd name="T86" fmla="*/ 159 w 212"/>
                <a:gd name="T87" fmla="*/ 133 h 212"/>
                <a:gd name="T88" fmla="*/ 138 w 212"/>
                <a:gd name="T89" fmla="*/ 154 h 212"/>
                <a:gd name="T90" fmla="*/ 159 w 212"/>
                <a:gd name="T91" fmla="*/ 17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212">
                  <a:moveTo>
                    <a:pt x="19" y="74"/>
                  </a:moveTo>
                  <a:cubicBezTo>
                    <a:pt x="19" y="72"/>
                    <a:pt x="19" y="72"/>
                    <a:pt x="19" y="72"/>
                  </a:cubicBezTo>
                  <a:cubicBezTo>
                    <a:pt x="19" y="67"/>
                    <a:pt x="20" y="62"/>
                    <a:pt x="21" y="58"/>
                  </a:cubicBezTo>
                  <a:cubicBezTo>
                    <a:pt x="4" y="45"/>
                    <a:pt x="4" y="45"/>
                    <a:pt x="4" y="45"/>
                  </a:cubicBezTo>
                  <a:cubicBezTo>
                    <a:pt x="6" y="39"/>
                    <a:pt x="9" y="34"/>
                    <a:pt x="14" y="28"/>
                  </a:cubicBezTo>
                  <a:cubicBezTo>
                    <a:pt x="33" y="36"/>
                    <a:pt x="33" y="36"/>
                    <a:pt x="33" y="36"/>
                  </a:cubicBezTo>
                  <a:cubicBezTo>
                    <a:pt x="36" y="32"/>
                    <a:pt x="41" y="29"/>
                    <a:pt x="46" y="26"/>
                  </a:cubicBezTo>
                  <a:cubicBezTo>
                    <a:pt x="43" y="5"/>
                    <a:pt x="43" y="5"/>
                    <a:pt x="43" y="5"/>
                  </a:cubicBezTo>
                  <a:cubicBezTo>
                    <a:pt x="46" y="4"/>
                    <a:pt x="50" y="3"/>
                    <a:pt x="53" y="2"/>
                  </a:cubicBezTo>
                  <a:cubicBezTo>
                    <a:pt x="56" y="1"/>
                    <a:pt x="59" y="0"/>
                    <a:pt x="62" y="0"/>
                  </a:cubicBezTo>
                  <a:cubicBezTo>
                    <a:pt x="70" y="19"/>
                    <a:pt x="70" y="19"/>
                    <a:pt x="70" y="19"/>
                  </a:cubicBezTo>
                  <a:cubicBezTo>
                    <a:pt x="72" y="19"/>
                    <a:pt x="72" y="19"/>
                    <a:pt x="72" y="19"/>
                  </a:cubicBezTo>
                  <a:cubicBezTo>
                    <a:pt x="77" y="19"/>
                    <a:pt x="82" y="19"/>
                    <a:pt x="86" y="21"/>
                  </a:cubicBezTo>
                  <a:cubicBezTo>
                    <a:pt x="99" y="4"/>
                    <a:pt x="99" y="4"/>
                    <a:pt x="99" y="4"/>
                  </a:cubicBezTo>
                  <a:cubicBezTo>
                    <a:pt x="105" y="6"/>
                    <a:pt x="111" y="9"/>
                    <a:pt x="116" y="13"/>
                  </a:cubicBezTo>
                  <a:cubicBezTo>
                    <a:pt x="108" y="33"/>
                    <a:pt x="108" y="33"/>
                    <a:pt x="108" y="33"/>
                  </a:cubicBezTo>
                  <a:cubicBezTo>
                    <a:pt x="112" y="37"/>
                    <a:pt x="116" y="41"/>
                    <a:pt x="118" y="46"/>
                  </a:cubicBezTo>
                  <a:cubicBezTo>
                    <a:pt x="139" y="43"/>
                    <a:pt x="139" y="43"/>
                    <a:pt x="139" y="43"/>
                  </a:cubicBezTo>
                  <a:cubicBezTo>
                    <a:pt x="141" y="46"/>
                    <a:pt x="142" y="49"/>
                    <a:pt x="143" y="52"/>
                  </a:cubicBezTo>
                  <a:cubicBezTo>
                    <a:pt x="143" y="55"/>
                    <a:pt x="144" y="59"/>
                    <a:pt x="145" y="62"/>
                  </a:cubicBezTo>
                  <a:cubicBezTo>
                    <a:pt x="125" y="70"/>
                    <a:pt x="125" y="70"/>
                    <a:pt x="125" y="70"/>
                  </a:cubicBezTo>
                  <a:cubicBezTo>
                    <a:pt x="125" y="72"/>
                    <a:pt x="125" y="72"/>
                    <a:pt x="125" y="72"/>
                  </a:cubicBezTo>
                  <a:cubicBezTo>
                    <a:pt x="125" y="77"/>
                    <a:pt x="125" y="82"/>
                    <a:pt x="124" y="86"/>
                  </a:cubicBezTo>
                  <a:cubicBezTo>
                    <a:pt x="140" y="99"/>
                    <a:pt x="140" y="99"/>
                    <a:pt x="140" y="99"/>
                  </a:cubicBezTo>
                  <a:cubicBezTo>
                    <a:pt x="138" y="105"/>
                    <a:pt x="135" y="111"/>
                    <a:pt x="131" y="116"/>
                  </a:cubicBezTo>
                  <a:cubicBezTo>
                    <a:pt x="111" y="108"/>
                    <a:pt x="111" y="108"/>
                    <a:pt x="111" y="108"/>
                  </a:cubicBezTo>
                  <a:cubicBezTo>
                    <a:pt x="107" y="112"/>
                    <a:pt x="103" y="115"/>
                    <a:pt x="99" y="118"/>
                  </a:cubicBezTo>
                  <a:cubicBezTo>
                    <a:pt x="101" y="139"/>
                    <a:pt x="101" y="139"/>
                    <a:pt x="101" y="139"/>
                  </a:cubicBezTo>
                  <a:cubicBezTo>
                    <a:pt x="98" y="140"/>
                    <a:pt x="95" y="142"/>
                    <a:pt x="92" y="142"/>
                  </a:cubicBezTo>
                  <a:cubicBezTo>
                    <a:pt x="89" y="143"/>
                    <a:pt x="86" y="144"/>
                    <a:pt x="83" y="144"/>
                  </a:cubicBezTo>
                  <a:cubicBezTo>
                    <a:pt x="74" y="125"/>
                    <a:pt x="74" y="125"/>
                    <a:pt x="74" y="125"/>
                  </a:cubicBezTo>
                  <a:cubicBezTo>
                    <a:pt x="72" y="125"/>
                    <a:pt x="72" y="125"/>
                    <a:pt x="72" y="125"/>
                  </a:cubicBezTo>
                  <a:cubicBezTo>
                    <a:pt x="67" y="125"/>
                    <a:pt x="63" y="125"/>
                    <a:pt x="58" y="123"/>
                  </a:cubicBezTo>
                  <a:cubicBezTo>
                    <a:pt x="45" y="140"/>
                    <a:pt x="45" y="140"/>
                    <a:pt x="45" y="140"/>
                  </a:cubicBezTo>
                  <a:cubicBezTo>
                    <a:pt x="40" y="138"/>
                    <a:pt x="34" y="135"/>
                    <a:pt x="28" y="131"/>
                  </a:cubicBezTo>
                  <a:cubicBezTo>
                    <a:pt x="36" y="111"/>
                    <a:pt x="36" y="111"/>
                    <a:pt x="36" y="111"/>
                  </a:cubicBezTo>
                  <a:cubicBezTo>
                    <a:pt x="32" y="108"/>
                    <a:pt x="29" y="104"/>
                    <a:pt x="26" y="99"/>
                  </a:cubicBezTo>
                  <a:cubicBezTo>
                    <a:pt x="5" y="101"/>
                    <a:pt x="5" y="101"/>
                    <a:pt x="5" y="101"/>
                  </a:cubicBezTo>
                  <a:cubicBezTo>
                    <a:pt x="4" y="98"/>
                    <a:pt x="3" y="95"/>
                    <a:pt x="2" y="92"/>
                  </a:cubicBezTo>
                  <a:cubicBezTo>
                    <a:pt x="1" y="89"/>
                    <a:pt x="0" y="86"/>
                    <a:pt x="0" y="83"/>
                  </a:cubicBezTo>
                  <a:lnTo>
                    <a:pt x="19" y="74"/>
                  </a:lnTo>
                  <a:close/>
                  <a:moveTo>
                    <a:pt x="45" y="72"/>
                  </a:moveTo>
                  <a:cubicBezTo>
                    <a:pt x="45" y="80"/>
                    <a:pt x="48" y="86"/>
                    <a:pt x="53" y="91"/>
                  </a:cubicBezTo>
                  <a:cubicBezTo>
                    <a:pt x="59" y="96"/>
                    <a:pt x="65" y="99"/>
                    <a:pt x="72" y="99"/>
                  </a:cubicBezTo>
                  <a:cubicBezTo>
                    <a:pt x="80" y="99"/>
                    <a:pt x="86" y="96"/>
                    <a:pt x="91" y="91"/>
                  </a:cubicBezTo>
                  <a:cubicBezTo>
                    <a:pt x="96" y="85"/>
                    <a:pt x="99" y="79"/>
                    <a:pt x="99" y="72"/>
                  </a:cubicBezTo>
                  <a:cubicBezTo>
                    <a:pt x="99" y="70"/>
                    <a:pt x="98" y="68"/>
                    <a:pt x="98" y="65"/>
                  </a:cubicBezTo>
                  <a:cubicBezTo>
                    <a:pt x="96" y="59"/>
                    <a:pt x="93" y="54"/>
                    <a:pt x="88" y="51"/>
                  </a:cubicBezTo>
                  <a:cubicBezTo>
                    <a:pt x="83" y="47"/>
                    <a:pt x="78" y="45"/>
                    <a:pt x="72" y="45"/>
                  </a:cubicBezTo>
                  <a:cubicBezTo>
                    <a:pt x="71" y="45"/>
                    <a:pt x="68" y="46"/>
                    <a:pt x="65" y="47"/>
                  </a:cubicBezTo>
                  <a:cubicBezTo>
                    <a:pt x="59" y="48"/>
                    <a:pt x="55" y="51"/>
                    <a:pt x="51" y="56"/>
                  </a:cubicBezTo>
                  <a:cubicBezTo>
                    <a:pt x="47" y="61"/>
                    <a:pt x="45" y="66"/>
                    <a:pt x="45" y="72"/>
                  </a:cubicBezTo>
                  <a:close/>
                  <a:moveTo>
                    <a:pt x="118" y="164"/>
                  </a:moveTo>
                  <a:cubicBezTo>
                    <a:pt x="118" y="162"/>
                    <a:pt x="117" y="160"/>
                    <a:pt x="117" y="158"/>
                  </a:cubicBezTo>
                  <a:cubicBezTo>
                    <a:pt x="117" y="157"/>
                    <a:pt x="117" y="155"/>
                    <a:pt x="117" y="154"/>
                  </a:cubicBezTo>
                  <a:cubicBezTo>
                    <a:pt x="117" y="153"/>
                    <a:pt x="117" y="152"/>
                    <a:pt x="117" y="150"/>
                  </a:cubicBezTo>
                  <a:cubicBezTo>
                    <a:pt x="117" y="149"/>
                    <a:pt x="118" y="147"/>
                    <a:pt x="118" y="145"/>
                  </a:cubicBezTo>
                  <a:cubicBezTo>
                    <a:pt x="105" y="134"/>
                    <a:pt x="105" y="134"/>
                    <a:pt x="105" y="134"/>
                  </a:cubicBezTo>
                  <a:cubicBezTo>
                    <a:pt x="107" y="128"/>
                    <a:pt x="110" y="123"/>
                    <a:pt x="114" y="118"/>
                  </a:cubicBezTo>
                  <a:cubicBezTo>
                    <a:pt x="130" y="124"/>
                    <a:pt x="130" y="124"/>
                    <a:pt x="130" y="124"/>
                  </a:cubicBezTo>
                  <a:cubicBezTo>
                    <a:pt x="135" y="119"/>
                    <a:pt x="141" y="116"/>
                    <a:pt x="147" y="115"/>
                  </a:cubicBezTo>
                  <a:cubicBezTo>
                    <a:pt x="149" y="98"/>
                    <a:pt x="149" y="98"/>
                    <a:pt x="149" y="98"/>
                  </a:cubicBezTo>
                  <a:cubicBezTo>
                    <a:pt x="152" y="97"/>
                    <a:pt x="155" y="97"/>
                    <a:pt x="159" y="97"/>
                  </a:cubicBezTo>
                  <a:cubicBezTo>
                    <a:pt x="162" y="97"/>
                    <a:pt x="165" y="97"/>
                    <a:pt x="168" y="98"/>
                  </a:cubicBezTo>
                  <a:cubicBezTo>
                    <a:pt x="171" y="115"/>
                    <a:pt x="171" y="115"/>
                    <a:pt x="171" y="115"/>
                  </a:cubicBezTo>
                  <a:cubicBezTo>
                    <a:pt x="177" y="116"/>
                    <a:pt x="182" y="119"/>
                    <a:pt x="187" y="124"/>
                  </a:cubicBezTo>
                  <a:cubicBezTo>
                    <a:pt x="203" y="118"/>
                    <a:pt x="203" y="118"/>
                    <a:pt x="203" y="118"/>
                  </a:cubicBezTo>
                  <a:cubicBezTo>
                    <a:pt x="207" y="123"/>
                    <a:pt x="210" y="128"/>
                    <a:pt x="212" y="134"/>
                  </a:cubicBezTo>
                  <a:cubicBezTo>
                    <a:pt x="199" y="145"/>
                    <a:pt x="199" y="145"/>
                    <a:pt x="199" y="145"/>
                  </a:cubicBezTo>
                  <a:cubicBezTo>
                    <a:pt x="200" y="148"/>
                    <a:pt x="200" y="151"/>
                    <a:pt x="200" y="154"/>
                  </a:cubicBezTo>
                  <a:cubicBezTo>
                    <a:pt x="200" y="157"/>
                    <a:pt x="200" y="160"/>
                    <a:pt x="199" y="164"/>
                  </a:cubicBezTo>
                  <a:cubicBezTo>
                    <a:pt x="212" y="175"/>
                    <a:pt x="212" y="175"/>
                    <a:pt x="212" y="175"/>
                  </a:cubicBezTo>
                  <a:cubicBezTo>
                    <a:pt x="210" y="180"/>
                    <a:pt x="207" y="186"/>
                    <a:pt x="203" y="191"/>
                  </a:cubicBezTo>
                  <a:cubicBezTo>
                    <a:pt x="187" y="185"/>
                    <a:pt x="187" y="185"/>
                    <a:pt x="187" y="185"/>
                  </a:cubicBezTo>
                  <a:cubicBezTo>
                    <a:pt x="182" y="189"/>
                    <a:pt x="177" y="192"/>
                    <a:pt x="171" y="194"/>
                  </a:cubicBezTo>
                  <a:cubicBezTo>
                    <a:pt x="168" y="211"/>
                    <a:pt x="168" y="211"/>
                    <a:pt x="168" y="211"/>
                  </a:cubicBezTo>
                  <a:cubicBezTo>
                    <a:pt x="165" y="212"/>
                    <a:pt x="162" y="212"/>
                    <a:pt x="159" y="212"/>
                  </a:cubicBezTo>
                  <a:cubicBezTo>
                    <a:pt x="155" y="212"/>
                    <a:pt x="152" y="212"/>
                    <a:pt x="149" y="211"/>
                  </a:cubicBezTo>
                  <a:cubicBezTo>
                    <a:pt x="147" y="194"/>
                    <a:pt x="147" y="194"/>
                    <a:pt x="147" y="194"/>
                  </a:cubicBezTo>
                  <a:cubicBezTo>
                    <a:pt x="141" y="193"/>
                    <a:pt x="135" y="189"/>
                    <a:pt x="130" y="185"/>
                  </a:cubicBezTo>
                  <a:cubicBezTo>
                    <a:pt x="114" y="191"/>
                    <a:pt x="114" y="191"/>
                    <a:pt x="114" y="191"/>
                  </a:cubicBezTo>
                  <a:cubicBezTo>
                    <a:pt x="110" y="186"/>
                    <a:pt x="107" y="180"/>
                    <a:pt x="105" y="175"/>
                  </a:cubicBezTo>
                  <a:lnTo>
                    <a:pt x="118" y="164"/>
                  </a:lnTo>
                  <a:close/>
                  <a:moveTo>
                    <a:pt x="159" y="175"/>
                  </a:moveTo>
                  <a:cubicBezTo>
                    <a:pt x="164" y="175"/>
                    <a:pt x="169" y="173"/>
                    <a:pt x="173" y="169"/>
                  </a:cubicBezTo>
                  <a:cubicBezTo>
                    <a:pt x="177" y="165"/>
                    <a:pt x="179" y="160"/>
                    <a:pt x="179" y="154"/>
                  </a:cubicBezTo>
                  <a:cubicBezTo>
                    <a:pt x="179" y="149"/>
                    <a:pt x="177" y="144"/>
                    <a:pt x="173" y="140"/>
                  </a:cubicBezTo>
                  <a:cubicBezTo>
                    <a:pt x="169" y="135"/>
                    <a:pt x="164" y="133"/>
                    <a:pt x="159" y="133"/>
                  </a:cubicBezTo>
                  <a:cubicBezTo>
                    <a:pt x="153" y="133"/>
                    <a:pt x="148" y="135"/>
                    <a:pt x="144" y="140"/>
                  </a:cubicBezTo>
                  <a:cubicBezTo>
                    <a:pt x="140" y="144"/>
                    <a:pt x="138" y="149"/>
                    <a:pt x="138" y="154"/>
                  </a:cubicBezTo>
                  <a:cubicBezTo>
                    <a:pt x="138" y="160"/>
                    <a:pt x="140" y="165"/>
                    <a:pt x="144" y="169"/>
                  </a:cubicBezTo>
                  <a:cubicBezTo>
                    <a:pt x="148" y="173"/>
                    <a:pt x="153" y="175"/>
                    <a:pt x="159" y="17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8" name="Freeform 48"/>
            <p:cNvSpPr>
              <a:spLocks/>
            </p:cNvSpPr>
            <p:nvPr/>
          </p:nvSpPr>
          <p:spPr bwMode="auto">
            <a:xfrm>
              <a:off x="7470775" y="2039938"/>
              <a:ext cx="165100" cy="255588"/>
            </a:xfrm>
            <a:custGeom>
              <a:avLst/>
              <a:gdLst>
                <a:gd name="T0" fmla="*/ 1 w 157"/>
                <a:gd name="T1" fmla="*/ 99 h 245"/>
                <a:gd name="T2" fmla="*/ 30 w 157"/>
                <a:gd name="T3" fmla="*/ 53 h 245"/>
                <a:gd name="T4" fmla="*/ 31 w 157"/>
                <a:gd name="T5" fmla="*/ 48 h 245"/>
                <a:gd name="T6" fmla="*/ 45 w 157"/>
                <a:gd name="T7" fmla="*/ 33 h 245"/>
                <a:gd name="T8" fmla="*/ 52 w 157"/>
                <a:gd name="T9" fmla="*/ 0 h 245"/>
                <a:gd name="T10" fmla="*/ 65 w 157"/>
                <a:gd name="T11" fmla="*/ 12 h 245"/>
                <a:gd name="T12" fmla="*/ 68 w 157"/>
                <a:gd name="T13" fmla="*/ 20 h 245"/>
                <a:gd name="T14" fmla="*/ 91 w 157"/>
                <a:gd name="T15" fmla="*/ 25 h 245"/>
                <a:gd name="T16" fmla="*/ 124 w 157"/>
                <a:gd name="T17" fmla="*/ 50 h 245"/>
                <a:gd name="T18" fmla="*/ 141 w 157"/>
                <a:gd name="T19" fmla="*/ 87 h 245"/>
                <a:gd name="T20" fmla="*/ 146 w 157"/>
                <a:gd name="T21" fmla="*/ 120 h 245"/>
                <a:gd name="T22" fmla="*/ 120 w 157"/>
                <a:gd name="T23" fmla="*/ 177 h 245"/>
                <a:gd name="T24" fmla="*/ 112 w 157"/>
                <a:gd name="T25" fmla="*/ 179 h 245"/>
                <a:gd name="T26" fmla="*/ 110 w 157"/>
                <a:gd name="T27" fmla="*/ 182 h 245"/>
                <a:gd name="T28" fmla="*/ 111 w 157"/>
                <a:gd name="T29" fmla="*/ 185 h 245"/>
                <a:gd name="T30" fmla="*/ 120 w 157"/>
                <a:gd name="T31" fmla="*/ 188 h 245"/>
                <a:gd name="T32" fmla="*/ 124 w 157"/>
                <a:gd name="T33" fmla="*/ 193 h 245"/>
                <a:gd name="T34" fmla="*/ 120 w 157"/>
                <a:gd name="T35" fmla="*/ 198 h 245"/>
                <a:gd name="T36" fmla="*/ 112 w 157"/>
                <a:gd name="T37" fmla="*/ 200 h 245"/>
                <a:gd name="T38" fmla="*/ 110 w 157"/>
                <a:gd name="T39" fmla="*/ 203 h 245"/>
                <a:gd name="T40" fmla="*/ 111 w 157"/>
                <a:gd name="T41" fmla="*/ 206 h 245"/>
                <a:gd name="T42" fmla="*/ 120 w 157"/>
                <a:gd name="T43" fmla="*/ 208 h 245"/>
                <a:gd name="T44" fmla="*/ 143 w 157"/>
                <a:gd name="T45" fmla="*/ 208 h 245"/>
                <a:gd name="T46" fmla="*/ 150 w 157"/>
                <a:gd name="T47" fmla="*/ 211 h 245"/>
                <a:gd name="T48" fmla="*/ 156 w 157"/>
                <a:gd name="T49" fmla="*/ 218 h 245"/>
                <a:gd name="T50" fmla="*/ 157 w 157"/>
                <a:gd name="T51" fmla="*/ 245 h 245"/>
                <a:gd name="T52" fmla="*/ 21 w 157"/>
                <a:gd name="T53" fmla="*/ 224 h 245"/>
                <a:gd name="T54" fmla="*/ 27 w 157"/>
                <a:gd name="T55" fmla="*/ 212 h 245"/>
                <a:gd name="T56" fmla="*/ 35 w 157"/>
                <a:gd name="T57" fmla="*/ 208 h 245"/>
                <a:gd name="T58" fmla="*/ 58 w 157"/>
                <a:gd name="T59" fmla="*/ 208 h 245"/>
                <a:gd name="T60" fmla="*/ 66 w 157"/>
                <a:gd name="T61" fmla="*/ 207 h 245"/>
                <a:gd name="T62" fmla="*/ 68 w 157"/>
                <a:gd name="T63" fmla="*/ 204 h 245"/>
                <a:gd name="T64" fmla="*/ 67 w 157"/>
                <a:gd name="T65" fmla="*/ 201 h 245"/>
                <a:gd name="T66" fmla="*/ 58 w 157"/>
                <a:gd name="T67" fmla="*/ 198 h 245"/>
                <a:gd name="T68" fmla="*/ 54 w 157"/>
                <a:gd name="T69" fmla="*/ 193 h 245"/>
                <a:gd name="T70" fmla="*/ 58 w 157"/>
                <a:gd name="T71" fmla="*/ 188 h 245"/>
                <a:gd name="T72" fmla="*/ 66 w 157"/>
                <a:gd name="T73" fmla="*/ 186 h 245"/>
                <a:gd name="T74" fmla="*/ 68 w 157"/>
                <a:gd name="T75" fmla="*/ 183 h 245"/>
                <a:gd name="T76" fmla="*/ 67 w 157"/>
                <a:gd name="T77" fmla="*/ 180 h 245"/>
                <a:gd name="T78" fmla="*/ 58 w 157"/>
                <a:gd name="T79" fmla="*/ 177 h 245"/>
                <a:gd name="T80" fmla="*/ 30 w 157"/>
                <a:gd name="T81" fmla="*/ 173 h 245"/>
                <a:gd name="T82" fmla="*/ 27 w 157"/>
                <a:gd name="T83" fmla="*/ 165 h 245"/>
                <a:gd name="T84" fmla="*/ 27 w 157"/>
                <a:gd name="T85" fmla="*/ 161 h 245"/>
                <a:gd name="T86" fmla="*/ 28 w 157"/>
                <a:gd name="T87" fmla="*/ 158 h 245"/>
                <a:gd name="T88" fmla="*/ 33 w 157"/>
                <a:gd name="T89" fmla="*/ 151 h 245"/>
                <a:gd name="T90" fmla="*/ 73 w 157"/>
                <a:gd name="T91" fmla="*/ 110 h 245"/>
                <a:gd name="T92" fmla="*/ 76 w 157"/>
                <a:gd name="T93" fmla="*/ 98 h 245"/>
                <a:gd name="T94" fmla="*/ 73 w 157"/>
                <a:gd name="T95" fmla="*/ 94 h 245"/>
                <a:gd name="T96" fmla="*/ 63 w 157"/>
                <a:gd name="T97" fmla="*/ 94 h 245"/>
                <a:gd name="T98" fmla="*/ 30 w 157"/>
                <a:gd name="T99" fmla="*/ 121 h 245"/>
                <a:gd name="T100" fmla="*/ 28 w 157"/>
                <a:gd name="T101" fmla="*/ 122 h 245"/>
                <a:gd name="T102" fmla="*/ 23 w 157"/>
                <a:gd name="T103" fmla="*/ 120 h 245"/>
                <a:gd name="T104" fmla="*/ 16 w 157"/>
                <a:gd name="T105" fmla="*/ 120 h 245"/>
                <a:gd name="T106" fmla="*/ 7 w 157"/>
                <a:gd name="T107" fmla="*/ 116 h 245"/>
                <a:gd name="T108" fmla="*/ 0 w 157"/>
                <a:gd name="T109" fmla="*/ 10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5">
                  <a:moveTo>
                    <a:pt x="0" y="103"/>
                  </a:moveTo>
                  <a:cubicBezTo>
                    <a:pt x="0" y="101"/>
                    <a:pt x="0" y="100"/>
                    <a:pt x="1" y="99"/>
                  </a:cubicBezTo>
                  <a:cubicBezTo>
                    <a:pt x="32" y="58"/>
                    <a:pt x="32" y="58"/>
                    <a:pt x="32" y="58"/>
                  </a:cubicBezTo>
                  <a:cubicBezTo>
                    <a:pt x="30" y="56"/>
                    <a:pt x="30" y="54"/>
                    <a:pt x="30" y="53"/>
                  </a:cubicBezTo>
                  <a:cubicBezTo>
                    <a:pt x="30" y="52"/>
                    <a:pt x="30" y="51"/>
                    <a:pt x="30" y="50"/>
                  </a:cubicBezTo>
                  <a:cubicBezTo>
                    <a:pt x="30" y="49"/>
                    <a:pt x="31" y="48"/>
                    <a:pt x="31" y="48"/>
                  </a:cubicBezTo>
                  <a:cubicBezTo>
                    <a:pt x="32" y="47"/>
                    <a:pt x="32" y="47"/>
                    <a:pt x="32" y="47"/>
                  </a:cubicBezTo>
                  <a:cubicBezTo>
                    <a:pt x="37" y="42"/>
                    <a:pt x="42" y="37"/>
                    <a:pt x="45" y="33"/>
                  </a:cubicBezTo>
                  <a:cubicBezTo>
                    <a:pt x="48" y="29"/>
                    <a:pt x="51" y="26"/>
                    <a:pt x="52" y="24"/>
                  </a:cubicBezTo>
                  <a:cubicBezTo>
                    <a:pt x="52" y="0"/>
                    <a:pt x="52" y="0"/>
                    <a:pt x="52" y="0"/>
                  </a:cubicBezTo>
                  <a:cubicBezTo>
                    <a:pt x="56" y="3"/>
                    <a:pt x="58" y="5"/>
                    <a:pt x="60" y="7"/>
                  </a:cubicBezTo>
                  <a:cubicBezTo>
                    <a:pt x="62" y="9"/>
                    <a:pt x="64" y="10"/>
                    <a:pt x="65" y="12"/>
                  </a:cubicBezTo>
                  <a:cubicBezTo>
                    <a:pt x="66" y="14"/>
                    <a:pt x="67" y="16"/>
                    <a:pt x="67" y="17"/>
                  </a:cubicBezTo>
                  <a:cubicBezTo>
                    <a:pt x="68" y="18"/>
                    <a:pt x="68" y="19"/>
                    <a:pt x="68" y="20"/>
                  </a:cubicBezTo>
                  <a:cubicBezTo>
                    <a:pt x="68" y="21"/>
                    <a:pt x="68" y="21"/>
                    <a:pt x="68" y="21"/>
                  </a:cubicBezTo>
                  <a:cubicBezTo>
                    <a:pt x="76" y="21"/>
                    <a:pt x="84" y="22"/>
                    <a:pt x="91" y="25"/>
                  </a:cubicBezTo>
                  <a:cubicBezTo>
                    <a:pt x="98" y="28"/>
                    <a:pt x="104" y="31"/>
                    <a:pt x="109" y="35"/>
                  </a:cubicBezTo>
                  <a:cubicBezTo>
                    <a:pt x="115" y="39"/>
                    <a:pt x="119" y="44"/>
                    <a:pt x="124" y="50"/>
                  </a:cubicBezTo>
                  <a:cubicBezTo>
                    <a:pt x="128" y="56"/>
                    <a:pt x="131" y="62"/>
                    <a:pt x="134" y="68"/>
                  </a:cubicBezTo>
                  <a:cubicBezTo>
                    <a:pt x="137" y="74"/>
                    <a:pt x="139" y="80"/>
                    <a:pt x="141" y="87"/>
                  </a:cubicBezTo>
                  <a:cubicBezTo>
                    <a:pt x="143" y="93"/>
                    <a:pt x="144" y="99"/>
                    <a:pt x="145" y="104"/>
                  </a:cubicBezTo>
                  <a:cubicBezTo>
                    <a:pt x="146" y="110"/>
                    <a:pt x="146" y="115"/>
                    <a:pt x="146" y="120"/>
                  </a:cubicBezTo>
                  <a:cubicBezTo>
                    <a:pt x="146" y="177"/>
                    <a:pt x="146" y="177"/>
                    <a:pt x="146" y="177"/>
                  </a:cubicBezTo>
                  <a:cubicBezTo>
                    <a:pt x="120" y="177"/>
                    <a:pt x="120" y="177"/>
                    <a:pt x="120" y="177"/>
                  </a:cubicBezTo>
                  <a:cubicBezTo>
                    <a:pt x="118" y="177"/>
                    <a:pt x="116" y="177"/>
                    <a:pt x="115" y="178"/>
                  </a:cubicBezTo>
                  <a:cubicBezTo>
                    <a:pt x="114" y="178"/>
                    <a:pt x="113" y="178"/>
                    <a:pt x="112" y="179"/>
                  </a:cubicBezTo>
                  <a:cubicBezTo>
                    <a:pt x="111" y="179"/>
                    <a:pt x="111" y="180"/>
                    <a:pt x="110" y="181"/>
                  </a:cubicBezTo>
                  <a:cubicBezTo>
                    <a:pt x="110" y="181"/>
                    <a:pt x="110" y="181"/>
                    <a:pt x="110" y="182"/>
                  </a:cubicBezTo>
                  <a:cubicBezTo>
                    <a:pt x="110" y="182"/>
                    <a:pt x="110" y="182"/>
                    <a:pt x="110" y="182"/>
                  </a:cubicBezTo>
                  <a:cubicBezTo>
                    <a:pt x="110" y="183"/>
                    <a:pt x="110" y="184"/>
                    <a:pt x="111" y="185"/>
                  </a:cubicBezTo>
                  <a:cubicBezTo>
                    <a:pt x="112" y="186"/>
                    <a:pt x="113" y="186"/>
                    <a:pt x="114" y="187"/>
                  </a:cubicBezTo>
                  <a:cubicBezTo>
                    <a:pt x="115" y="187"/>
                    <a:pt x="117" y="188"/>
                    <a:pt x="120" y="188"/>
                  </a:cubicBezTo>
                  <a:cubicBezTo>
                    <a:pt x="121" y="188"/>
                    <a:pt x="122" y="188"/>
                    <a:pt x="123" y="189"/>
                  </a:cubicBezTo>
                  <a:cubicBezTo>
                    <a:pt x="124" y="190"/>
                    <a:pt x="124" y="191"/>
                    <a:pt x="124" y="193"/>
                  </a:cubicBezTo>
                  <a:cubicBezTo>
                    <a:pt x="124" y="194"/>
                    <a:pt x="124" y="195"/>
                    <a:pt x="123" y="196"/>
                  </a:cubicBezTo>
                  <a:cubicBezTo>
                    <a:pt x="122" y="198"/>
                    <a:pt x="121" y="198"/>
                    <a:pt x="120" y="198"/>
                  </a:cubicBezTo>
                  <a:cubicBezTo>
                    <a:pt x="118" y="198"/>
                    <a:pt x="116" y="198"/>
                    <a:pt x="115" y="199"/>
                  </a:cubicBezTo>
                  <a:cubicBezTo>
                    <a:pt x="114" y="199"/>
                    <a:pt x="113" y="199"/>
                    <a:pt x="112" y="200"/>
                  </a:cubicBezTo>
                  <a:cubicBezTo>
                    <a:pt x="111" y="200"/>
                    <a:pt x="111" y="201"/>
                    <a:pt x="110" y="201"/>
                  </a:cubicBezTo>
                  <a:cubicBezTo>
                    <a:pt x="110" y="202"/>
                    <a:pt x="110" y="202"/>
                    <a:pt x="110" y="203"/>
                  </a:cubicBezTo>
                  <a:cubicBezTo>
                    <a:pt x="110" y="203"/>
                    <a:pt x="110" y="203"/>
                    <a:pt x="110" y="203"/>
                  </a:cubicBezTo>
                  <a:cubicBezTo>
                    <a:pt x="110" y="204"/>
                    <a:pt x="110" y="205"/>
                    <a:pt x="111" y="206"/>
                  </a:cubicBezTo>
                  <a:cubicBezTo>
                    <a:pt x="112" y="206"/>
                    <a:pt x="113" y="207"/>
                    <a:pt x="114" y="208"/>
                  </a:cubicBezTo>
                  <a:cubicBezTo>
                    <a:pt x="115" y="208"/>
                    <a:pt x="117" y="208"/>
                    <a:pt x="120" y="208"/>
                  </a:cubicBezTo>
                  <a:cubicBezTo>
                    <a:pt x="141" y="208"/>
                    <a:pt x="141" y="208"/>
                    <a:pt x="141" y="208"/>
                  </a:cubicBezTo>
                  <a:cubicBezTo>
                    <a:pt x="141" y="208"/>
                    <a:pt x="142" y="208"/>
                    <a:pt x="143" y="208"/>
                  </a:cubicBezTo>
                  <a:cubicBezTo>
                    <a:pt x="143" y="208"/>
                    <a:pt x="145" y="209"/>
                    <a:pt x="146" y="209"/>
                  </a:cubicBezTo>
                  <a:cubicBezTo>
                    <a:pt x="147" y="210"/>
                    <a:pt x="149" y="210"/>
                    <a:pt x="150" y="211"/>
                  </a:cubicBezTo>
                  <a:cubicBezTo>
                    <a:pt x="151" y="212"/>
                    <a:pt x="152" y="213"/>
                    <a:pt x="153" y="214"/>
                  </a:cubicBezTo>
                  <a:cubicBezTo>
                    <a:pt x="154" y="215"/>
                    <a:pt x="155" y="216"/>
                    <a:pt x="156" y="218"/>
                  </a:cubicBezTo>
                  <a:cubicBezTo>
                    <a:pt x="156" y="220"/>
                    <a:pt x="157" y="222"/>
                    <a:pt x="157" y="224"/>
                  </a:cubicBezTo>
                  <a:cubicBezTo>
                    <a:pt x="157" y="245"/>
                    <a:pt x="157" y="245"/>
                    <a:pt x="157" y="245"/>
                  </a:cubicBezTo>
                  <a:cubicBezTo>
                    <a:pt x="21" y="245"/>
                    <a:pt x="21" y="245"/>
                    <a:pt x="21" y="245"/>
                  </a:cubicBezTo>
                  <a:cubicBezTo>
                    <a:pt x="21" y="224"/>
                    <a:pt x="21" y="224"/>
                    <a:pt x="21" y="224"/>
                  </a:cubicBezTo>
                  <a:cubicBezTo>
                    <a:pt x="21" y="221"/>
                    <a:pt x="22" y="218"/>
                    <a:pt x="23" y="216"/>
                  </a:cubicBezTo>
                  <a:cubicBezTo>
                    <a:pt x="24" y="214"/>
                    <a:pt x="25" y="213"/>
                    <a:pt x="27" y="212"/>
                  </a:cubicBezTo>
                  <a:cubicBezTo>
                    <a:pt x="28" y="211"/>
                    <a:pt x="30" y="210"/>
                    <a:pt x="31" y="209"/>
                  </a:cubicBezTo>
                  <a:cubicBezTo>
                    <a:pt x="33" y="209"/>
                    <a:pt x="34" y="209"/>
                    <a:pt x="35" y="208"/>
                  </a:cubicBezTo>
                  <a:cubicBezTo>
                    <a:pt x="37" y="208"/>
                    <a:pt x="37" y="208"/>
                    <a:pt x="37" y="208"/>
                  </a:cubicBezTo>
                  <a:cubicBezTo>
                    <a:pt x="58" y="208"/>
                    <a:pt x="58" y="208"/>
                    <a:pt x="58" y="208"/>
                  </a:cubicBezTo>
                  <a:cubicBezTo>
                    <a:pt x="60" y="208"/>
                    <a:pt x="62" y="208"/>
                    <a:pt x="63" y="208"/>
                  </a:cubicBezTo>
                  <a:cubicBezTo>
                    <a:pt x="64" y="207"/>
                    <a:pt x="65" y="207"/>
                    <a:pt x="66" y="207"/>
                  </a:cubicBezTo>
                  <a:cubicBezTo>
                    <a:pt x="67" y="206"/>
                    <a:pt x="67" y="206"/>
                    <a:pt x="68" y="205"/>
                  </a:cubicBezTo>
                  <a:cubicBezTo>
                    <a:pt x="68" y="204"/>
                    <a:pt x="68" y="204"/>
                    <a:pt x="68" y="204"/>
                  </a:cubicBezTo>
                  <a:cubicBezTo>
                    <a:pt x="68" y="203"/>
                    <a:pt x="68" y="203"/>
                    <a:pt x="68" y="203"/>
                  </a:cubicBezTo>
                  <a:cubicBezTo>
                    <a:pt x="68" y="202"/>
                    <a:pt x="68" y="201"/>
                    <a:pt x="67" y="201"/>
                  </a:cubicBezTo>
                  <a:cubicBezTo>
                    <a:pt x="66" y="200"/>
                    <a:pt x="65" y="199"/>
                    <a:pt x="64" y="199"/>
                  </a:cubicBezTo>
                  <a:cubicBezTo>
                    <a:pt x="62" y="198"/>
                    <a:pt x="60" y="198"/>
                    <a:pt x="58" y="198"/>
                  </a:cubicBezTo>
                  <a:cubicBezTo>
                    <a:pt x="57" y="198"/>
                    <a:pt x="56" y="198"/>
                    <a:pt x="55" y="196"/>
                  </a:cubicBezTo>
                  <a:cubicBezTo>
                    <a:pt x="54" y="195"/>
                    <a:pt x="54" y="194"/>
                    <a:pt x="54" y="193"/>
                  </a:cubicBezTo>
                  <a:cubicBezTo>
                    <a:pt x="54" y="191"/>
                    <a:pt x="54" y="190"/>
                    <a:pt x="55" y="189"/>
                  </a:cubicBezTo>
                  <a:cubicBezTo>
                    <a:pt x="56" y="188"/>
                    <a:pt x="57" y="188"/>
                    <a:pt x="58" y="188"/>
                  </a:cubicBezTo>
                  <a:cubicBezTo>
                    <a:pt x="60" y="188"/>
                    <a:pt x="61" y="187"/>
                    <a:pt x="63" y="187"/>
                  </a:cubicBezTo>
                  <a:cubicBezTo>
                    <a:pt x="64" y="187"/>
                    <a:pt x="65" y="186"/>
                    <a:pt x="66" y="186"/>
                  </a:cubicBezTo>
                  <a:cubicBezTo>
                    <a:pt x="67" y="185"/>
                    <a:pt x="67" y="185"/>
                    <a:pt x="68" y="184"/>
                  </a:cubicBezTo>
                  <a:cubicBezTo>
                    <a:pt x="68" y="184"/>
                    <a:pt x="68" y="183"/>
                    <a:pt x="68" y="183"/>
                  </a:cubicBezTo>
                  <a:cubicBezTo>
                    <a:pt x="68" y="182"/>
                    <a:pt x="68" y="182"/>
                    <a:pt x="68" y="182"/>
                  </a:cubicBezTo>
                  <a:cubicBezTo>
                    <a:pt x="68" y="181"/>
                    <a:pt x="68" y="181"/>
                    <a:pt x="67" y="180"/>
                  </a:cubicBezTo>
                  <a:cubicBezTo>
                    <a:pt x="66" y="179"/>
                    <a:pt x="65" y="179"/>
                    <a:pt x="64" y="178"/>
                  </a:cubicBezTo>
                  <a:cubicBezTo>
                    <a:pt x="62" y="177"/>
                    <a:pt x="60" y="177"/>
                    <a:pt x="58" y="177"/>
                  </a:cubicBezTo>
                  <a:cubicBezTo>
                    <a:pt x="37" y="177"/>
                    <a:pt x="37" y="177"/>
                    <a:pt x="37" y="177"/>
                  </a:cubicBezTo>
                  <a:cubicBezTo>
                    <a:pt x="34" y="177"/>
                    <a:pt x="32" y="176"/>
                    <a:pt x="30" y="173"/>
                  </a:cubicBezTo>
                  <a:cubicBezTo>
                    <a:pt x="29" y="172"/>
                    <a:pt x="28" y="171"/>
                    <a:pt x="28" y="169"/>
                  </a:cubicBezTo>
                  <a:cubicBezTo>
                    <a:pt x="27" y="168"/>
                    <a:pt x="27" y="167"/>
                    <a:pt x="27" y="165"/>
                  </a:cubicBezTo>
                  <a:cubicBezTo>
                    <a:pt x="27" y="162"/>
                    <a:pt x="27" y="162"/>
                    <a:pt x="27" y="162"/>
                  </a:cubicBezTo>
                  <a:cubicBezTo>
                    <a:pt x="27" y="162"/>
                    <a:pt x="27" y="161"/>
                    <a:pt x="27" y="161"/>
                  </a:cubicBezTo>
                  <a:cubicBezTo>
                    <a:pt x="27" y="161"/>
                    <a:pt x="27" y="160"/>
                    <a:pt x="27" y="160"/>
                  </a:cubicBezTo>
                  <a:cubicBezTo>
                    <a:pt x="27" y="160"/>
                    <a:pt x="27" y="159"/>
                    <a:pt x="28" y="158"/>
                  </a:cubicBezTo>
                  <a:cubicBezTo>
                    <a:pt x="28" y="157"/>
                    <a:pt x="29" y="156"/>
                    <a:pt x="30" y="155"/>
                  </a:cubicBezTo>
                  <a:cubicBezTo>
                    <a:pt x="31" y="153"/>
                    <a:pt x="32" y="152"/>
                    <a:pt x="33" y="151"/>
                  </a:cubicBezTo>
                  <a:cubicBezTo>
                    <a:pt x="34" y="149"/>
                    <a:pt x="35" y="147"/>
                    <a:pt x="37" y="146"/>
                  </a:cubicBezTo>
                  <a:cubicBezTo>
                    <a:pt x="73" y="110"/>
                    <a:pt x="73" y="110"/>
                    <a:pt x="73" y="110"/>
                  </a:cubicBezTo>
                  <a:cubicBezTo>
                    <a:pt x="76" y="107"/>
                    <a:pt x="77" y="105"/>
                    <a:pt x="77" y="102"/>
                  </a:cubicBezTo>
                  <a:cubicBezTo>
                    <a:pt x="77" y="101"/>
                    <a:pt x="76" y="100"/>
                    <a:pt x="76" y="98"/>
                  </a:cubicBezTo>
                  <a:cubicBezTo>
                    <a:pt x="75" y="97"/>
                    <a:pt x="75" y="96"/>
                    <a:pt x="74" y="95"/>
                  </a:cubicBezTo>
                  <a:cubicBezTo>
                    <a:pt x="73" y="94"/>
                    <a:pt x="73" y="94"/>
                    <a:pt x="73" y="94"/>
                  </a:cubicBezTo>
                  <a:cubicBezTo>
                    <a:pt x="72" y="93"/>
                    <a:pt x="70" y="92"/>
                    <a:pt x="68" y="92"/>
                  </a:cubicBezTo>
                  <a:cubicBezTo>
                    <a:pt x="66" y="92"/>
                    <a:pt x="64" y="93"/>
                    <a:pt x="63" y="94"/>
                  </a:cubicBezTo>
                  <a:cubicBezTo>
                    <a:pt x="32" y="120"/>
                    <a:pt x="32" y="120"/>
                    <a:pt x="32" y="120"/>
                  </a:cubicBezTo>
                  <a:cubicBezTo>
                    <a:pt x="31" y="121"/>
                    <a:pt x="31" y="121"/>
                    <a:pt x="30" y="121"/>
                  </a:cubicBezTo>
                  <a:cubicBezTo>
                    <a:pt x="29" y="122"/>
                    <a:pt x="29" y="122"/>
                    <a:pt x="28" y="122"/>
                  </a:cubicBezTo>
                  <a:cubicBezTo>
                    <a:pt x="28" y="122"/>
                    <a:pt x="28" y="122"/>
                    <a:pt x="28" y="122"/>
                  </a:cubicBezTo>
                  <a:cubicBezTo>
                    <a:pt x="27" y="122"/>
                    <a:pt x="26" y="122"/>
                    <a:pt x="25" y="121"/>
                  </a:cubicBezTo>
                  <a:cubicBezTo>
                    <a:pt x="24" y="121"/>
                    <a:pt x="23" y="121"/>
                    <a:pt x="23" y="120"/>
                  </a:cubicBezTo>
                  <a:cubicBezTo>
                    <a:pt x="22" y="120"/>
                    <a:pt x="21" y="119"/>
                    <a:pt x="21" y="118"/>
                  </a:cubicBezTo>
                  <a:cubicBezTo>
                    <a:pt x="20" y="119"/>
                    <a:pt x="18" y="120"/>
                    <a:pt x="16" y="120"/>
                  </a:cubicBezTo>
                  <a:cubicBezTo>
                    <a:pt x="15" y="120"/>
                    <a:pt x="13" y="120"/>
                    <a:pt x="11" y="119"/>
                  </a:cubicBezTo>
                  <a:cubicBezTo>
                    <a:pt x="10" y="118"/>
                    <a:pt x="8" y="117"/>
                    <a:pt x="7" y="116"/>
                  </a:cubicBezTo>
                  <a:cubicBezTo>
                    <a:pt x="6" y="115"/>
                    <a:pt x="6" y="115"/>
                    <a:pt x="6" y="115"/>
                  </a:cubicBezTo>
                  <a:cubicBezTo>
                    <a:pt x="2" y="111"/>
                    <a:pt x="0" y="107"/>
                    <a:pt x="0" y="103"/>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49" name="Rectangle 49"/>
            <p:cNvSpPr>
              <a:spLocks noChangeArrowheads="1"/>
            </p:cNvSpPr>
            <p:nvPr/>
          </p:nvSpPr>
          <p:spPr bwMode="auto">
            <a:xfrm>
              <a:off x="7775575" y="2132013"/>
              <a:ext cx="217488" cy="65088"/>
            </a:xfrm>
            <a:prstGeom prst="rect">
              <a:avLst/>
            </a:pr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0" name="Freeform 50"/>
            <p:cNvSpPr>
              <a:spLocks noEditPoints="1"/>
            </p:cNvSpPr>
            <p:nvPr/>
          </p:nvSpPr>
          <p:spPr bwMode="auto">
            <a:xfrm>
              <a:off x="8212138" y="2046288"/>
              <a:ext cx="219075" cy="238125"/>
            </a:xfrm>
            <a:custGeom>
              <a:avLst/>
              <a:gdLst>
                <a:gd name="T0" fmla="*/ 0 w 208"/>
                <a:gd name="T1" fmla="*/ 145 h 228"/>
                <a:gd name="T2" fmla="*/ 0 w 208"/>
                <a:gd name="T3" fmla="*/ 83 h 228"/>
                <a:gd name="T4" fmla="*/ 208 w 208"/>
                <a:gd name="T5" fmla="*/ 83 h 228"/>
                <a:gd name="T6" fmla="*/ 208 w 208"/>
                <a:gd name="T7" fmla="*/ 145 h 228"/>
                <a:gd name="T8" fmla="*/ 0 w 208"/>
                <a:gd name="T9" fmla="*/ 145 h 228"/>
                <a:gd name="T10" fmla="*/ 68 w 208"/>
                <a:gd name="T11" fmla="*/ 36 h 228"/>
                <a:gd name="T12" fmla="*/ 78 w 208"/>
                <a:gd name="T13" fmla="*/ 10 h 228"/>
                <a:gd name="T14" fmla="*/ 104 w 208"/>
                <a:gd name="T15" fmla="*/ 0 h 228"/>
                <a:gd name="T16" fmla="*/ 130 w 208"/>
                <a:gd name="T17" fmla="*/ 10 h 228"/>
                <a:gd name="T18" fmla="*/ 140 w 208"/>
                <a:gd name="T19" fmla="*/ 36 h 228"/>
                <a:gd name="T20" fmla="*/ 130 w 208"/>
                <a:gd name="T21" fmla="*/ 62 h 228"/>
                <a:gd name="T22" fmla="*/ 104 w 208"/>
                <a:gd name="T23" fmla="*/ 72 h 228"/>
                <a:gd name="T24" fmla="*/ 78 w 208"/>
                <a:gd name="T25" fmla="*/ 62 h 228"/>
                <a:gd name="T26" fmla="*/ 68 w 208"/>
                <a:gd name="T27" fmla="*/ 36 h 228"/>
                <a:gd name="T28" fmla="*/ 68 w 208"/>
                <a:gd name="T29" fmla="*/ 192 h 228"/>
                <a:gd name="T30" fmla="*/ 78 w 208"/>
                <a:gd name="T31" fmla="*/ 166 h 228"/>
                <a:gd name="T32" fmla="*/ 104 w 208"/>
                <a:gd name="T33" fmla="*/ 156 h 228"/>
                <a:gd name="T34" fmla="*/ 130 w 208"/>
                <a:gd name="T35" fmla="*/ 166 h 228"/>
                <a:gd name="T36" fmla="*/ 140 w 208"/>
                <a:gd name="T37" fmla="*/ 192 h 228"/>
                <a:gd name="T38" fmla="*/ 130 w 208"/>
                <a:gd name="T39" fmla="*/ 218 h 228"/>
                <a:gd name="T40" fmla="*/ 104 w 208"/>
                <a:gd name="T41" fmla="*/ 228 h 228"/>
                <a:gd name="T42" fmla="*/ 78 w 208"/>
                <a:gd name="T43" fmla="*/ 218 h 228"/>
                <a:gd name="T44" fmla="*/ 68 w 208"/>
                <a:gd name="T45" fmla="*/ 19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228">
                  <a:moveTo>
                    <a:pt x="0" y="145"/>
                  </a:moveTo>
                  <a:cubicBezTo>
                    <a:pt x="0" y="83"/>
                    <a:pt x="0" y="83"/>
                    <a:pt x="0" y="83"/>
                  </a:cubicBezTo>
                  <a:cubicBezTo>
                    <a:pt x="208" y="83"/>
                    <a:pt x="208" y="83"/>
                    <a:pt x="208" y="83"/>
                  </a:cubicBezTo>
                  <a:cubicBezTo>
                    <a:pt x="208" y="145"/>
                    <a:pt x="208" y="145"/>
                    <a:pt x="208" y="145"/>
                  </a:cubicBezTo>
                  <a:lnTo>
                    <a:pt x="0" y="145"/>
                  </a:lnTo>
                  <a:close/>
                  <a:moveTo>
                    <a:pt x="68" y="36"/>
                  </a:moveTo>
                  <a:cubicBezTo>
                    <a:pt x="68" y="26"/>
                    <a:pt x="71" y="17"/>
                    <a:pt x="78" y="10"/>
                  </a:cubicBezTo>
                  <a:cubicBezTo>
                    <a:pt x="85" y="3"/>
                    <a:pt x="94" y="0"/>
                    <a:pt x="104" y="0"/>
                  </a:cubicBezTo>
                  <a:cubicBezTo>
                    <a:pt x="114" y="0"/>
                    <a:pt x="123" y="3"/>
                    <a:pt x="130" y="10"/>
                  </a:cubicBezTo>
                  <a:cubicBezTo>
                    <a:pt x="137" y="18"/>
                    <a:pt x="140" y="26"/>
                    <a:pt x="140" y="36"/>
                  </a:cubicBezTo>
                  <a:cubicBezTo>
                    <a:pt x="140" y="46"/>
                    <a:pt x="137" y="55"/>
                    <a:pt x="130" y="62"/>
                  </a:cubicBezTo>
                  <a:cubicBezTo>
                    <a:pt x="123" y="69"/>
                    <a:pt x="114" y="72"/>
                    <a:pt x="104" y="72"/>
                  </a:cubicBezTo>
                  <a:cubicBezTo>
                    <a:pt x="94" y="72"/>
                    <a:pt x="85" y="69"/>
                    <a:pt x="78" y="62"/>
                  </a:cubicBezTo>
                  <a:cubicBezTo>
                    <a:pt x="71" y="55"/>
                    <a:pt x="68" y="46"/>
                    <a:pt x="68" y="36"/>
                  </a:cubicBezTo>
                  <a:close/>
                  <a:moveTo>
                    <a:pt x="68" y="192"/>
                  </a:moveTo>
                  <a:cubicBezTo>
                    <a:pt x="68" y="182"/>
                    <a:pt x="71" y="173"/>
                    <a:pt x="78" y="166"/>
                  </a:cubicBezTo>
                  <a:cubicBezTo>
                    <a:pt x="85" y="159"/>
                    <a:pt x="94" y="156"/>
                    <a:pt x="104" y="156"/>
                  </a:cubicBezTo>
                  <a:cubicBezTo>
                    <a:pt x="114" y="156"/>
                    <a:pt x="123" y="159"/>
                    <a:pt x="130" y="166"/>
                  </a:cubicBezTo>
                  <a:cubicBezTo>
                    <a:pt x="137" y="174"/>
                    <a:pt x="140" y="182"/>
                    <a:pt x="140" y="192"/>
                  </a:cubicBezTo>
                  <a:cubicBezTo>
                    <a:pt x="140" y="202"/>
                    <a:pt x="137" y="211"/>
                    <a:pt x="130" y="218"/>
                  </a:cubicBezTo>
                  <a:cubicBezTo>
                    <a:pt x="123" y="225"/>
                    <a:pt x="114" y="228"/>
                    <a:pt x="104" y="228"/>
                  </a:cubicBezTo>
                  <a:cubicBezTo>
                    <a:pt x="94" y="228"/>
                    <a:pt x="85" y="225"/>
                    <a:pt x="78" y="218"/>
                  </a:cubicBezTo>
                  <a:cubicBezTo>
                    <a:pt x="71" y="211"/>
                    <a:pt x="68" y="202"/>
                    <a:pt x="68" y="19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1" name="Freeform 51"/>
            <p:cNvSpPr>
              <a:spLocks/>
            </p:cNvSpPr>
            <p:nvPr/>
          </p:nvSpPr>
          <p:spPr bwMode="auto">
            <a:xfrm>
              <a:off x="712788" y="2463800"/>
              <a:ext cx="200025" cy="200025"/>
            </a:xfrm>
            <a:custGeom>
              <a:avLst/>
              <a:gdLst>
                <a:gd name="T0" fmla="*/ 0 w 126"/>
                <a:gd name="T1" fmla="*/ 97 h 126"/>
                <a:gd name="T2" fmla="*/ 33 w 126"/>
                <a:gd name="T3" fmla="*/ 62 h 126"/>
                <a:gd name="T4" fmla="*/ 0 w 126"/>
                <a:gd name="T5" fmla="*/ 29 h 126"/>
                <a:gd name="T6" fmla="*/ 29 w 126"/>
                <a:gd name="T7" fmla="*/ 0 h 126"/>
                <a:gd name="T8" fmla="*/ 62 w 126"/>
                <a:gd name="T9" fmla="*/ 33 h 126"/>
                <a:gd name="T10" fmla="*/ 97 w 126"/>
                <a:gd name="T11" fmla="*/ 0 h 126"/>
                <a:gd name="T12" fmla="*/ 126 w 126"/>
                <a:gd name="T13" fmla="*/ 29 h 126"/>
                <a:gd name="T14" fmla="*/ 91 w 126"/>
                <a:gd name="T15" fmla="*/ 62 h 126"/>
                <a:gd name="T16" fmla="*/ 126 w 126"/>
                <a:gd name="T17" fmla="*/ 97 h 126"/>
                <a:gd name="T18" fmla="*/ 97 w 126"/>
                <a:gd name="T19" fmla="*/ 126 h 126"/>
                <a:gd name="T20" fmla="*/ 62 w 126"/>
                <a:gd name="T21" fmla="*/ 92 h 126"/>
                <a:gd name="T22" fmla="*/ 29 w 126"/>
                <a:gd name="T23" fmla="*/ 126 h 126"/>
                <a:gd name="T24" fmla="*/ 0 w 126"/>
                <a:gd name="T25" fmla="*/ 9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26">
                  <a:moveTo>
                    <a:pt x="0" y="97"/>
                  </a:moveTo>
                  <a:lnTo>
                    <a:pt x="33" y="62"/>
                  </a:lnTo>
                  <a:lnTo>
                    <a:pt x="0" y="29"/>
                  </a:lnTo>
                  <a:lnTo>
                    <a:pt x="29" y="0"/>
                  </a:lnTo>
                  <a:lnTo>
                    <a:pt x="62" y="33"/>
                  </a:lnTo>
                  <a:lnTo>
                    <a:pt x="97" y="0"/>
                  </a:lnTo>
                  <a:lnTo>
                    <a:pt x="126" y="29"/>
                  </a:lnTo>
                  <a:lnTo>
                    <a:pt x="91" y="62"/>
                  </a:lnTo>
                  <a:lnTo>
                    <a:pt x="126" y="97"/>
                  </a:lnTo>
                  <a:lnTo>
                    <a:pt x="97" y="126"/>
                  </a:lnTo>
                  <a:lnTo>
                    <a:pt x="62" y="92"/>
                  </a:lnTo>
                  <a:lnTo>
                    <a:pt x="29" y="126"/>
                  </a:lnTo>
                  <a:lnTo>
                    <a:pt x="0" y="9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2" name="Freeform 52"/>
            <p:cNvSpPr>
              <a:spLocks/>
            </p:cNvSpPr>
            <p:nvPr/>
          </p:nvSpPr>
          <p:spPr bwMode="auto">
            <a:xfrm>
              <a:off x="1085850" y="2454275"/>
              <a:ext cx="195263" cy="217488"/>
            </a:xfrm>
            <a:custGeom>
              <a:avLst/>
              <a:gdLst>
                <a:gd name="T0" fmla="*/ 0 w 187"/>
                <a:gd name="T1" fmla="*/ 136 h 208"/>
                <a:gd name="T2" fmla="*/ 0 w 187"/>
                <a:gd name="T3" fmla="*/ 115 h 208"/>
                <a:gd name="T4" fmla="*/ 10 w 187"/>
                <a:gd name="T5" fmla="*/ 115 h 208"/>
                <a:gd name="T6" fmla="*/ 10 w 187"/>
                <a:gd name="T7" fmla="*/ 111 h 208"/>
                <a:gd name="T8" fmla="*/ 10 w 187"/>
                <a:gd name="T9" fmla="*/ 104 h 208"/>
                <a:gd name="T10" fmla="*/ 10 w 187"/>
                <a:gd name="T11" fmla="*/ 98 h 208"/>
                <a:gd name="T12" fmla="*/ 10 w 187"/>
                <a:gd name="T13" fmla="*/ 94 h 208"/>
                <a:gd name="T14" fmla="*/ 0 w 187"/>
                <a:gd name="T15" fmla="*/ 94 h 208"/>
                <a:gd name="T16" fmla="*/ 0 w 187"/>
                <a:gd name="T17" fmla="*/ 73 h 208"/>
                <a:gd name="T18" fmla="*/ 15 w 187"/>
                <a:gd name="T19" fmla="*/ 73 h 208"/>
                <a:gd name="T20" fmla="*/ 52 w 187"/>
                <a:gd name="T21" fmla="*/ 21 h 208"/>
                <a:gd name="T22" fmla="*/ 114 w 187"/>
                <a:gd name="T23" fmla="*/ 0 h 208"/>
                <a:gd name="T24" fmla="*/ 135 w 187"/>
                <a:gd name="T25" fmla="*/ 2 h 208"/>
                <a:gd name="T26" fmla="*/ 154 w 187"/>
                <a:gd name="T27" fmla="*/ 8 h 208"/>
                <a:gd name="T28" fmla="*/ 172 w 187"/>
                <a:gd name="T29" fmla="*/ 18 h 208"/>
                <a:gd name="T30" fmla="*/ 187 w 187"/>
                <a:gd name="T31" fmla="*/ 31 h 208"/>
                <a:gd name="T32" fmla="*/ 158 w 187"/>
                <a:gd name="T33" fmla="*/ 60 h 208"/>
                <a:gd name="T34" fmla="*/ 138 w 187"/>
                <a:gd name="T35" fmla="*/ 47 h 208"/>
                <a:gd name="T36" fmla="*/ 114 w 187"/>
                <a:gd name="T37" fmla="*/ 42 h 208"/>
                <a:gd name="T38" fmla="*/ 83 w 187"/>
                <a:gd name="T39" fmla="*/ 51 h 208"/>
                <a:gd name="T40" fmla="*/ 60 w 187"/>
                <a:gd name="T41" fmla="*/ 73 h 208"/>
                <a:gd name="T42" fmla="*/ 114 w 187"/>
                <a:gd name="T43" fmla="*/ 73 h 208"/>
                <a:gd name="T44" fmla="*/ 114 w 187"/>
                <a:gd name="T45" fmla="*/ 94 h 208"/>
                <a:gd name="T46" fmla="*/ 52 w 187"/>
                <a:gd name="T47" fmla="*/ 94 h 208"/>
                <a:gd name="T48" fmla="*/ 52 w 187"/>
                <a:gd name="T49" fmla="*/ 100 h 208"/>
                <a:gd name="T50" fmla="*/ 51 w 187"/>
                <a:gd name="T51" fmla="*/ 104 h 208"/>
                <a:gd name="T52" fmla="*/ 52 w 187"/>
                <a:gd name="T53" fmla="*/ 109 h 208"/>
                <a:gd name="T54" fmla="*/ 52 w 187"/>
                <a:gd name="T55" fmla="*/ 115 h 208"/>
                <a:gd name="T56" fmla="*/ 114 w 187"/>
                <a:gd name="T57" fmla="*/ 115 h 208"/>
                <a:gd name="T58" fmla="*/ 114 w 187"/>
                <a:gd name="T59" fmla="*/ 136 h 208"/>
                <a:gd name="T60" fmla="*/ 60 w 187"/>
                <a:gd name="T61" fmla="*/ 136 h 208"/>
                <a:gd name="T62" fmla="*/ 83 w 187"/>
                <a:gd name="T63" fmla="*/ 158 h 208"/>
                <a:gd name="T64" fmla="*/ 114 w 187"/>
                <a:gd name="T65" fmla="*/ 167 h 208"/>
                <a:gd name="T66" fmla="*/ 138 w 187"/>
                <a:gd name="T67" fmla="*/ 162 h 208"/>
                <a:gd name="T68" fmla="*/ 158 w 187"/>
                <a:gd name="T69" fmla="*/ 149 h 208"/>
                <a:gd name="T70" fmla="*/ 187 w 187"/>
                <a:gd name="T71" fmla="*/ 178 h 208"/>
                <a:gd name="T72" fmla="*/ 172 w 187"/>
                <a:gd name="T73" fmla="*/ 191 h 208"/>
                <a:gd name="T74" fmla="*/ 154 w 187"/>
                <a:gd name="T75" fmla="*/ 200 h 208"/>
                <a:gd name="T76" fmla="*/ 135 w 187"/>
                <a:gd name="T77" fmla="*/ 206 h 208"/>
                <a:gd name="T78" fmla="*/ 114 w 187"/>
                <a:gd name="T79" fmla="*/ 208 h 208"/>
                <a:gd name="T80" fmla="*/ 52 w 187"/>
                <a:gd name="T81" fmla="*/ 188 h 208"/>
                <a:gd name="T82" fmla="*/ 15 w 187"/>
                <a:gd name="T83" fmla="*/ 136 h 208"/>
                <a:gd name="T84" fmla="*/ 0 w 187"/>
                <a:gd name="T85" fmla="*/ 13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 h="208">
                  <a:moveTo>
                    <a:pt x="0" y="136"/>
                  </a:moveTo>
                  <a:cubicBezTo>
                    <a:pt x="0" y="115"/>
                    <a:pt x="0" y="115"/>
                    <a:pt x="0" y="115"/>
                  </a:cubicBezTo>
                  <a:cubicBezTo>
                    <a:pt x="10" y="115"/>
                    <a:pt x="10" y="115"/>
                    <a:pt x="10" y="115"/>
                  </a:cubicBezTo>
                  <a:cubicBezTo>
                    <a:pt x="10" y="114"/>
                    <a:pt x="10" y="112"/>
                    <a:pt x="10" y="111"/>
                  </a:cubicBezTo>
                  <a:cubicBezTo>
                    <a:pt x="10" y="109"/>
                    <a:pt x="10" y="107"/>
                    <a:pt x="10" y="104"/>
                  </a:cubicBezTo>
                  <a:cubicBezTo>
                    <a:pt x="10" y="102"/>
                    <a:pt x="10" y="100"/>
                    <a:pt x="10" y="98"/>
                  </a:cubicBezTo>
                  <a:cubicBezTo>
                    <a:pt x="10" y="96"/>
                    <a:pt x="10" y="95"/>
                    <a:pt x="10" y="94"/>
                  </a:cubicBezTo>
                  <a:cubicBezTo>
                    <a:pt x="0" y="94"/>
                    <a:pt x="0" y="94"/>
                    <a:pt x="0" y="94"/>
                  </a:cubicBezTo>
                  <a:cubicBezTo>
                    <a:pt x="0" y="73"/>
                    <a:pt x="0" y="73"/>
                    <a:pt x="0" y="73"/>
                  </a:cubicBezTo>
                  <a:cubicBezTo>
                    <a:pt x="15" y="73"/>
                    <a:pt x="15" y="73"/>
                    <a:pt x="15" y="73"/>
                  </a:cubicBezTo>
                  <a:cubicBezTo>
                    <a:pt x="22" y="52"/>
                    <a:pt x="34" y="34"/>
                    <a:pt x="52" y="21"/>
                  </a:cubicBezTo>
                  <a:cubicBezTo>
                    <a:pt x="70" y="7"/>
                    <a:pt x="91" y="0"/>
                    <a:pt x="114" y="0"/>
                  </a:cubicBezTo>
                  <a:cubicBezTo>
                    <a:pt x="121" y="0"/>
                    <a:pt x="128" y="1"/>
                    <a:pt x="135" y="2"/>
                  </a:cubicBezTo>
                  <a:cubicBezTo>
                    <a:pt x="141" y="4"/>
                    <a:pt x="148" y="6"/>
                    <a:pt x="154" y="8"/>
                  </a:cubicBezTo>
                  <a:cubicBezTo>
                    <a:pt x="160" y="11"/>
                    <a:pt x="166" y="14"/>
                    <a:pt x="172" y="18"/>
                  </a:cubicBezTo>
                  <a:cubicBezTo>
                    <a:pt x="177" y="22"/>
                    <a:pt x="183" y="26"/>
                    <a:pt x="187" y="31"/>
                  </a:cubicBezTo>
                  <a:cubicBezTo>
                    <a:pt x="158" y="60"/>
                    <a:pt x="158" y="60"/>
                    <a:pt x="158" y="60"/>
                  </a:cubicBezTo>
                  <a:cubicBezTo>
                    <a:pt x="152" y="55"/>
                    <a:pt x="146" y="50"/>
                    <a:pt x="138" y="47"/>
                  </a:cubicBezTo>
                  <a:cubicBezTo>
                    <a:pt x="130" y="44"/>
                    <a:pt x="122" y="42"/>
                    <a:pt x="114" y="42"/>
                  </a:cubicBezTo>
                  <a:cubicBezTo>
                    <a:pt x="103" y="42"/>
                    <a:pt x="92" y="45"/>
                    <a:pt x="83" y="51"/>
                  </a:cubicBezTo>
                  <a:cubicBezTo>
                    <a:pt x="73" y="56"/>
                    <a:pt x="66" y="64"/>
                    <a:pt x="60" y="73"/>
                  </a:cubicBezTo>
                  <a:cubicBezTo>
                    <a:pt x="114" y="73"/>
                    <a:pt x="114" y="73"/>
                    <a:pt x="114" y="73"/>
                  </a:cubicBezTo>
                  <a:cubicBezTo>
                    <a:pt x="114" y="94"/>
                    <a:pt x="114" y="94"/>
                    <a:pt x="114" y="94"/>
                  </a:cubicBezTo>
                  <a:cubicBezTo>
                    <a:pt x="52" y="94"/>
                    <a:pt x="52" y="94"/>
                    <a:pt x="52" y="94"/>
                  </a:cubicBezTo>
                  <a:cubicBezTo>
                    <a:pt x="52" y="96"/>
                    <a:pt x="52" y="98"/>
                    <a:pt x="52" y="100"/>
                  </a:cubicBezTo>
                  <a:cubicBezTo>
                    <a:pt x="52" y="102"/>
                    <a:pt x="51" y="103"/>
                    <a:pt x="51" y="104"/>
                  </a:cubicBezTo>
                  <a:cubicBezTo>
                    <a:pt x="51" y="106"/>
                    <a:pt x="52" y="107"/>
                    <a:pt x="52" y="109"/>
                  </a:cubicBezTo>
                  <a:cubicBezTo>
                    <a:pt x="52" y="110"/>
                    <a:pt x="52" y="112"/>
                    <a:pt x="52" y="115"/>
                  </a:cubicBezTo>
                  <a:cubicBezTo>
                    <a:pt x="114" y="115"/>
                    <a:pt x="114" y="115"/>
                    <a:pt x="114" y="115"/>
                  </a:cubicBezTo>
                  <a:cubicBezTo>
                    <a:pt x="114" y="136"/>
                    <a:pt x="114" y="136"/>
                    <a:pt x="114" y="136"/>
                  </a:cubicBezTo>
                  <a:cubicBezTo>
                    <a:pt x="60" y="136"/>
                    <a:pt x="60" y="136"/>
                    <a:pt x="60" y="136"/>
                  </a:cubicBezTo>
                  <a:cubicBezTo>
                    <a:pt x="66" y="145"/>
                    <a:pt x="73" y="153"/>
                    <a:pt x="83" y="158"/>
                  </a:cubicBezTo>
                  <a:cubicBezTo>
                    <a:pt x="92" y="164"/>
                    <a:pt x="103" y="167"/>
                    <a:pt x="114" y="167"/>
                  </a:cubicBezTo>
                  <a:cubicBezTo>
                    <a:pt x="122" y="167"/>
                    <a:pt x="130" y="165"/>
                    <a:pt x="138" y="162"/>
                  </a:cubicBezTo>
                  <a:cubicBezTo>
                    <a:pt x="146" y="159"/>
                    <a:pt x="152" y="154"/>
                    <a:pt x="158" y="149"/>
                  </a:cubicBezTo>
                  <a:cubicBezTo>
                    <a:pt x="187" y="178"/>
                    <a:pt x="187" y="178"/>
                    <a:pt x="187" y="178"/>
                  </a:cubicBezTo>
                  <a:cubicBezTo>
                    <a:pt x="183" y="183"/>
                    <a:pt x="177" y="187"/>
                    <a:pt x="172" y="191"/>
                  </a:cubicBezTo>
                  <a:cubicBezTo>
                    <a:pt x="166" y="195"/>
                    <a:pt x="160" y="198"/>
                    <a:pt x="154" y="200"/>
                  </a:cubicBezTo>
                  <a:cubicBezTo>
                    <a:pt x="148" y="203"/>
                    <a:pt x="141" y="205"/>
                    <a:pt x="135" y="206"/>
                  </a:cubicBezTo>
                  <a:cubicBezTo>
                    <a:pt x="128" y="208"/>
                    <a:pt x="121" y="208"/>
                    <a:pt x="114" y="208"/>
                  </a:cubicBezTo>
                  <a:cubicBezTo>
                    <a:pt x="91" y="208"/>
                    <a:pt x="70" y="202"/>
                    <a:pt x="52" y="188"/>
                  </a:cubicBezTo>
                  <a:cubicBezTo>
                    <a:pt x="34" y="174"/>
                    <a:pt x="22" y="157"/>
                    <a:pt x="15" y="136"/>
                  </a:cubicBezTo>
                  <a:lnTo>
                    <a:pt x="0" y="13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3" name="Freeform 53"/>
            <p:cNvSpPr>
              <a:spLocks noEditPoints="1"/>
            </p:cNvSpPr>
            <p:nvPr/>
          </p:nvSpPr>
          <p:spPr bwMode="auto">
            <a:xfrm>
              <a:off x="1385888" y="2474913"/>
              <a:ext cx="227013" cy="163513"/>
            </a:xfrm>
            <a:custGeom>
              <a:avLst/>
              <a:gdLst>
                <a:gd name="T0" fmla="*/ 5 w 217"/>
                <a:gd name="T1" fmla="*/ 147 h 156"/>
                <a:gd name="T2" fmla="*/ 0 w 217"/>
                <a:gd name="T3" fmla="*/ 131 h 156"/>
                <a:gd name="T4" fmla="*/ 34 w 217"/>
                <a:gd name="T5" fmla="*/ 31 h 156"/>
                <a:gd name="T6" fmla="*/ 33 w 217"/>
                <a:gd name="T7" fmla="*/ 116 h 156"/>
                <a:gd name="T8" fmla="*/ 29 w 217"/>
                <a:gd name="T9" fmla="*/ 140 h 156"/>
                <a:gd name="T10" fmla="*/ 11 w 217"/>
                <a:gd name="T11" fmla="*/ 152 h 156"/>
                <a:gd name="T12" fmla="*/ 37 w 217"/>
                <a:gd name="T13" fmla="*/ 140 h 156"/>
                <a:gd name="T14" fmla="*/ 42 w 217"/>
                <a:gd name="T15" fmla="*/ 116 h 156"/>
                <a:gd name="T16" fmla="*/ 42 w 217"/>
                <a:gd name="T17" fmla="*/ 0 h 156"/>
                <a:gd name="T18" fmla="*/ 217 w 217"/>
                <a:gd name="T19" fmla="*/ 114 h 156"/>
                <a:gd name="T20" fmla="*/ 207 w 217"/>
                <a:gd name="T21" fmla="*/ 144 h 156"/>
                <a:gd name="T22" fmla="*/ 184 w 217"/>
                <a:gd name="T23" fmla="*/ 156 h 156"/>
                <a:gd name="T24" fmla="*/ 58 w 217"/>
                <a:gd name="T25" fmla="*/ 16 h 156"/>
                <a:gd name="T26" fmla="*/ 202 w 217"/>
                <a:gd name="T27" fmla="*/ 47 h 156"/>
                <a:gd name="T28" fmla="*/ 58 w 217"/>
                <a:gd name="T29" fmla="*/ 16 h 156"/>
                <a:gd name="T30" fmla="*/ 109 w 217"/>
                <a:gd name="T31" fmla="*/ 63 h 156"/>
                <a:gd name="T32" fmla="*/ 58 w 217"/>
                <a:gd name="T33" fmla="*/ 125 h 156"/>
                <a:gd name="T34" fmla="*/ 156 w 217"/>
                <a:gd name="T35" fmla="*/ 75 h 156"/>
                <a:gd name="T36" fmla="*/ 124 w 217"/>
                <a:gd name="T37" fmla="*/ 63 h 156"/>
                <a:gd name="T38" fmla="*/ 156 w 217"/>
                <a:gd name="T39" fmla="*/ 75 h 156"/>
                <a:gd name="T40" fmla="*/ 156 w 217"/>
                <a:gd name="T41" fmla="*/ 88 h 156"/>
                <a:gd name="T42" fmla="*/ 124 w 217"/>
                <a:gd name="T43" fmla="*/ 100 h 156"/>
                <a:gd name="T44" fmla="*/ 156 w 217"/>
                <a:gd name="T45" fmla="*/ 125 h 156"/>
                <a:gd name="T46" fmla="*/ 124 w 217"/>
                <a:gd name="T47" fmla="*/ 112 h 156"/>
                <a:gd name="T48" fmla="*/ 156 w 217"/>
                <a:gd name="T49" fmla="*/ 125 h 156"/>
                <a:gd name="T50" fmla="*/ 171 w 217"/>
                <a:gd name="T51" fmla="*/ 75 h 156"/>
                <a:gd name="T52" fmla="*/ 203 w 217"/>
                <a:gd name="T53" fmla="*/ 63 h 156"/>
                <a:gd name="T54" fmla="*/ 203 w 217"/>
                <a:gd name="T55" fmla="*/ 100 h 156"/>
                <a:gd name="T56" fmla="*/ 171 w 217"/>
                <a:gd name="T57" fmla="*/ 88 h 156"/>
                <a:gd name="T58" fmla="*/ 203 w 217"/>
                <a:gd name="T59" fmla="*/ 100 h 156"/>
                <a:gd name="T60" fmla="*/ 203 w 217"/>
                <a:gd name="T61" fmla="*/ 112 h 156"/>
                <a:gd name="T62" fmla="*/ 171 w 217"/>
                <a:gd name="T63" fmla="*/ 1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7" h="156">
                  <a:moveTo>
                    <a:pt x="11" y="152"/>
                  </a:moveTo>
                  <a:cubicBezTo>
                    <a:pt x="9" y="151"/>
                    <a:pt x="7" y="149"/>
                    <a:pt x="5" y="147"/>
                  </a:cubicBezTo>
                  <a:cubicBezTo>
                    <a:pt x="4" y="145"/>
                    <a:pt x="2" y="142"/>
                    <a:pt x="1" y="139"/>
                  </a:cubicBezTo>
                  <a:cubicBezTo>
                    <a:pt x="0" y="137"/>
                    <a:pt x="0" y="134"/>
                    <a:pt x="0" y="131"/>
                  </a:cubicBezTo>
                  <a:cubicBezTo>
                    <a:pt x="0" y="31"/>
                    <a:pt x="0" y="31"/>
                    <a:pt x="0" y="31"/>
                  </a:cubicBezTo>
                  <a:cubicBezTo>
                    <a:pt x="34" y="31"/>
                    <a:pt x="34" y="31"/>
                    <a:pt x="34" y="31"/>
                  </a:cubicBezTo>
                  <a:cubicBezTo>
                    <a:pt x="34" y="114"/>
                    <a:pt x="34" y="114"/>
                    <a:pt x="34" y="114"/>
                  </a:cubicBezTo>
                  <a:cubicBezTo>
                    <a:pt x="34" y="115"/>
                    <a:pt x="33" y="116"/>
                    <a:pt x="33" y="116"/>
                  </a:cubicBezTo>
                  <a:cubicBezTo>
                    <a:pt x="33" y="117"/>
                    <a:pt x="33" y="118"/>
                    <a:pt x="33" y="119"/>
                  </a:cubicBezTo>
                  <a:cubicBezTo>
                    <a:pt x="33" y="126"/>
                    <a:pt x="31" y="133"/>
                    <a:pt x="29" y="140"/>
                  </a:cubicBezTo>
                  <a:cubicBezTo>
                    <a:pt x="26" y="146"/>
                    <a:pt x="23" y="151"/>
                    <a:pt x="19" y="156"/>
                  </a:cubicBezTo>
                  <a:cubicBezTo>
                    <a:pt x="16" y="155"/>
                    <a:pt x="14" y="154"/>
                    <a:pt x="11" y="152"/>
                  </a:cubicBezTo>
                  <a:close/>
                  <a:moveTo>
                    <a:pt x="27" y="156"/>
                  </a:moveTo>
                  <a:cubicBezTo>
                    <a:pt x="31" y="152"/>
                    <a:pt x="34" y="147"/>
                    <a:pt x="37" y="140"/>
                  </a:cubicBezTo>
                  <a:cubicBezTo>
                    <a:pt x="40" y="134"/>
                    <a:pt x="41" y="127"/>
                    <a:pt x="42" y="119"/>
                  </a:cubicBezTo>
                  <a:cubicBezTo>
                    <a:pt x="42" y="118"/>
                    <a:pt x="42" y="117"/>
                    <a:pt x="42" y="116"/>
                  </a:cubicBezTo>
                  <a:cubicBezTo>
                    <a:pt x="42" y="116"/>
                    <a:pt x="42" y="115"/>
                    <a:pt x="42" y="114"/>
                  </a:cubicBezTo>
                  <a:cubicBezTo>
                    <a:pt x="42" y="0"/>
                    <a:pt x="42" y="0"/>
                    <a:pt x="42" y="0"/>
                  </a:cubicBezTo>
                  <a:cubicBezTo>
                    <a:pt x="217" y="0"/>
                    <a:pt x="217" y="0"/>
                    <a:pt x="217" y="0"/>
                  </a:cubicBezTo>
                  <a:cubicBezTo>
                    <a:pt x="217" y="114"/>
                    <a:pt x="217" y="114"/>
                    <a:pt x="217" y="114"/>
                  </a:cubicBezTo>
                  <a:cubicBezTo>
                    <a:pt x="217" y="120"/>
                    <a:pt x="216" y="126"/>
                    <a:pt x="215" y="131"/>
                  </a:cubicBezTo>
                  <a:cubicBezTo>
                    <a:pt x="213" y="136"/>
                    <a:pt x="210" y="140"/>
                    <a:pt x="207" y="144"/>
                  </a:cubicBezTo>
                  <a:cubicBezTo>
                    <a:pt x="204" y="148"/>
                    <a:pt x="201" y="151"/>
                    <a:pt x="197" y="153"/>
                  </a:cubicBezTo>
                  <a:cubicBezTo>
                    <a:pt x="193" y="155"/>
                    <a:pt x="188" y="156"/>
                    <a:pt x="184" y="156"/>
                  </a:cubicBezTo>
                  <a:lnTo>
                    <a:pt x="27" y="156"/>
                  </a:lnTo>
                  <a:close/>
                  <a:moveTo>
                    <a:pt x="58" y="16"/>
                  </a:moveTo>
                  <a:cubicBezTo>
                    <a:pt x="58" y="47"/>
                    <a:pt x="58" y="47"/>
                    <a:pt x="58" y="47"/>
                  </a:cubicBezTo>
                  <a:cubicBezTo>
                    <a:pt x="202" y="47"/>
                    <a:pt x="202" y="47"/>
                    <a:pt x="202" y="47"/>
                  </a:cubicBezTo>
                  <a:cubicBezTo>
                    <a:pt x="202" y="16"/>
                    <a:pt x="202" y="16"/>
                    <a:pt x="202" y="16"/>
                  </a:cubicBezTo>
                  <a:lnTo>
                    <a:pt x="58" y="16"/>
                  </a:lnTo>
                  <a:close/>
                  <a:moveTo>
                    <a:pt x="109" y="125"/>
                  </a:moveTo>
                  <a:cubicBezTo>
                    <a:pt x="109" y="63"/>
                    <a:pt x="109" y="63"/>
                    <a:pt x="109" y="63"/>
                  </a:cubicBezTo>
                  <a:cubicBezTo>
                    <a:pt x="58" y="63"/>
                    <a:pt x="58" y="63"/>
                    <a:pt x="58" y="63"/>
                  </a:cubicBezTo>
                  <a:cubicBezTo>
                    <a:pt x="58" y="125"/>
                    <a:pt x="58" y="125"/>
                    <a:pt x="58" y="125"/>
                  </a:cubicBezTo>
                  <a:lnTo>
                    <a:pt x="109" y="125"/>
                  </a:lnTo>
                  <a:close/>
                  <a:moveTo>
                    <a:pt x="156" y="75"/>
                  </a:moveTo>
                  <a:cubicBezTo>
                    <a:pt x="156" y="63"/>
                    <a:pt x="156" y="63"/>
                    <a:pt x="156" y="63"/>
                  </a:cubicBezTo>
                  <a:cubicBezTo>
                    <a:pt x="124" y="63"/>
                    <a:pt x="124" y="63"/>
                    <a:pt x="124" y="63"/>
                  </a:cubicBezTo>
                  <a:cubicBezTo>
                    <a:pt x="124" y="75"/>
                    <a:pt x="124" y="75"/>
                    <a:pt x="124" y="75"/>
                  </a:cubicBezTo>
                  <a:lnTo>
                    <a:pt x="156" y="75"/>
                  </a:lnTo>
                  <a:close/>
                  <a:moveTo>
                    <a:pt x="156" y="100"/>
                  </a:moveTo>
                  <a:cubicBezTo>
                    <a:pt x="156" y="88"/>
                    <a:pt x="156" y="88"/>
                    <a:pt x="156" y="88"/>
                  </a:cubicBezTo>
                  <a:cubicBezTo>
                    <a:pt x="124" y="88"/>
                    <a:pt x="124" y="88"/>
                    <a:pt x="124" y="88"/>
                  </a:cubicBezTo>
                  <a:cubicBezTo>
                    <a:pt x="124" y="100"/>
                    <a:pt x="124" y="100"/>
                    <a:pt x="124" y="100"/>
                  </a:cubicBezTo>
                  <a:lnTo>
                    <a:pt x="156" y="100"/>
                  </a:lnTo>
                  <a:close/>
                  <a:moveTo>
                    <a:pt x="156" y="125"/>
                  </a:moveTo>
                  <a:cubicBezTo>
                    <a:pt x="156" y="112"/>
                    <a:pt x="156" y="112"/>
                    <a:pt x="156" y="112"/>
                  </a:cubicBezTo>
                  <a:cubicBezTo>
                    <a:pt x="124" y="112"/>
                    <a:pt x="124" y="112"/>
                    <a:pt x="124" y="112"/>
                  </a:cubicBezTo>
                  <a:cubicBezTo>
                    <a:pt x="124" y="125"/>
                    <a:pt x="124" y="125"/>
                    <a:pt x="124" y="125"/>
                  </a:cubicBezTo>
                  <a:lnTo>
                    <a:pt x="156" y="125"/>
                  </a:lnTo>
                  <a:close/>
                  <a:moveTo>
                    <a:pt x="171" y="63"/>
                  </a:moveTo>
                  <a:cubicBezTo>
                    <a:pt x="171" y="75"/>
                    <a:pt x="171" y="75"/>
                    <a:pt x="171" y="75"/>
                  </a:cubicBezTo>
                  <a:cubicBezTo>
                    <a:pt x="203" y="75"/>
                    <a:pt x="203" y="75"/>
                    <a:pt x="203" y="75"/>
                  </a:cubicBezTo>
                  <a:cubicBezTo>
                    <a:pt x="203" y="63"/>
                    <a:pt x="203" y="63"/>
                    <a:pt x="203" y="63"/>
                  </a:cubicBezTo>
                  <a:lnTo>
                    <a:pt x="171" y="63"/>
                  </a:lnTo>
                  <a:close/>
                  <a:moveTo>
                    <a:pt x="203" y="100"/>
                  </a:moveTo>
                  <a:cubicBezTo>
                    <a:pt x="203" y="88"/>
                    <a:pt x="203" y="88"/>
                    <a:pt x="203" y="88"/>
                  </a:cubicBezTo>
                  <a:cubicBezTo>
                    <a:pt x="171" y="88"/>
                    <a:pt x="171" y="88"/>
                    <a:pt x="171" y="88"/>
                  </a:cubicBezTo>
                  <a:cubicBezTo>
                    <a:pt x="171" y="100"/>
                    <a:pt x="171" y="100"/>
                    <a:pt x="171" y="100"/>
                  </a:cubicBezTo>
                  <a:lnTo>
                    <a:pt x="203" y="100"/>
                  </a:lnTo>
                  <a:close/>
                  <a:moveTo>
                    <a:pt x="203" y="125"/>
                  </a:moveTo>
                  <a:cubicBezTo>
                    <a:pt x="203" y="112"/>
                    <a:pt x="203" y="112"/>
                    <a:pt x="203" y="112"/>
                  </a:cubicBezTo>
                  <a:cubicBezTo>
                    <a:pt x="171" y="112"/>
                    <a:pt x="171" y="112"/>
                    <a:pt x="171" y="112"/>
                  </a:cubicBezTo>
                  <a:cubicBezTo>
                    <a:pt x="171" y="125"/>
                    <a:pt x="171" y="125"/>
                    <a:pt x="171" y="125"/>
                  </a:cubicBezTo>
                  <a:lnTo>
                    <a:pt x="203" y="12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4" name="Freeform 54"/>
            <p:cNvSpPr>
              <a:spLocks noEditPoints="1"/>
            </p:cNvSpPr>
            <p:nvPr/>
          </p:nvSpPr>
          <p:spPr bwMode="auto">
            <a:xfrm>
              <a:off x="1739900" y="2484438"/>
              <a:ext cx="261938" cy="146050"/>
            </a:xfrm>
            <a:custGeom>
              <a:avLst/>
              <a:gdLst>
                <a:gd name="T0" fmla="*/ 83 w 250"/>
                <a:gd name="T1" fmla="*/ 130 h 139"/>
                <a:gd name="T2" fmla="*/ 64 w 250"/>
                <a:gd name="T3" fmla="*/ 122 h 139"/>
                <a:gd name="T4" fmla="*/ 43 w 250"/>
                <a:gd name="T5" fmla="*/ 109 h 139"/>
                <a:gd name="T6" fmla="*/ 21 w 250"/>
                <a:gd name="T7" fmla="*/ 92 h 139"/>
                <a:gd name="T8" fmla="*/ 0 w 250"/>
                <a:gd name="T9" fmla="*/ 69 h 139"/>
                <a:gd name="T10" fmla="*/ 21 w 250"/>
                <a:gd name="T11" fmla="*/ 47 h 139"/>
                <a:gd name="T12" fmla="*/ 43 w 250"/>
                <a:gd name="T13" fmla="*/ 29 h 139"/>
                <a:gd name="T14" fmla="*/ 64 w 250"/>
                <a:gd name="T15" fmla="*/ 17 h 139"/>
                <a:gd name="T16" fmla="*/ 83 w 250"/>
                <a:gd name="T17" fmla="*/ 9 h 139"/>
                <a:gd name="T18" fmla="*/ 125 w 250"/>
                <a:gd name="T19" fmla="*/ 0 h 139"/>
                <a:gd name="T20" fmla="*/ 167 w 250"/>
                <a:gd name="T21" fmla="*/ 9 h 139"/>
                <a:gd name="T22" fmla="*/ 186 w 250"/>
                <a:gd name="T23" fmla="*/ 17 h 139"/>
                <a:gd name="T24" fmla="*/ 207 w 250"/>
                <a:gd name="T25" fmla="*/ 29 h 139"/>
                <a:gd name="T26" fmla="*/ 229 w 250"/>
                <a:gd name="T27" fmla="*/ 47 h 139"/>
                <a:gd name="T28" fmla="*/ 250 w 250"/>
                <a:gd name="T29" fmla="*/ 69 h 139"/>
                <a:gd name="T30" fmla="*/ 229 w 250"/>
                <a:gd name="T31" fmla="*/ 92 h 139"/>
                <a:gd name="T32" fmla="*/ 207 w 250"/>
                <a:gd name="T33" fmla="*/ 109 h 139"/>
                <a:gd name="T34" fmla="*/ 186 w 250"/>
                <a:gd name="T35" fmla="*/ 122 h 139"/>
                <a:gd name="T36" fmla="*/ 167 w 250"/>
                <a:gd name="T37" fmla="*/ 130 h 139"/>
                <a:gd name="T38" fmla="*/ 125 w 250"/>
                <a:gd name="T39" fmla="*/ 139 h 139"/>
                <a:gd name="T40" fmla="*/ 83 w 250"/>
                <a:gd name="T41" fmla="*/ 130 h 139"/>
                <a:gd name="T42" fmla="*/ 107 w 250"/>
                <a:gd name="T43" fmla="*/ 26 h 139"/>
                <a:gd name="T44" fmla="*/ 92 w 250"/>
                <a:gd name="T45" fmla="*/ 36 h 139"/>
                <a:gd name="T46" fmla="*/ 82 w 250"/>
                <a:gd name="T47" fmla="*/ 51 h 139"/>
                <a:gd name="T48" fmla="*/ 79 w 250"/>
                <a:gd name="T49" fmla="*/ 69 h 139"/>
                <a:gd name="T50" fmla="*/ 82 w 250"/>
                <a:gd name="T51" fmla="*/ 87 h 139"/>
                <a:gd name="T52" fmla="*/ 92 w 250"/>
                <a:gd name="T53" fmla="*/ 102 h 139"/>
                <a:gd name="T54" fmla="*/ 107 w 250"/>
                <a:gd name="T55" fmla="*/ 112 h 139"/>
                <a:gd name="T56" fmla="*/ 125 w 250"/>
                <a:gd name="T57" fmla="*/ 116 h 139"/>
                <a:gd name="T58" fmla="*/ 143 w 250"/>
                <a:gd name="T59" fmla="*/ 112 h 139"/>
                <a:gd name="T60" fmla="*/ 158 w 250"/>
                <a:gd name="T61" fmla="*/ 102 h 139"/>
                <a:gd name="T62" fmla="*/ 168 w 250"/>
                <a:gd name="T63" fmla="*/ 87 h 139"/>
                <a:gd name="T64" fmla="*/ 172 w 250"/>
                <a:gd name="T65" fmla="*/ 69 h 139"/>
                <a:gd name="T66" fmla="*/ 168 w 250"/>
                <a:gd name="T67" fmla="*/ 51 h 139"/>
                <a:gd name="T68" fmla="*/ 158 w 250"/>
                <a:gd name="T69" fmla="*/ 36 h 139"/>
                <a:gd name="T70" fmla="*/ 143 w 250"/>
                <a:gd name="T71" fmla="*/ 26 h 139"/>
                <a:gd name="T72" fmla="*/ 125 w 250"/>
                <a:gd name="T73" fmla="*/ 23 h 139"/>
                <a:gd name="T74" fmla="*/ 107 w 250"/>
                <a:gd name="T75" fmla="*/ 26 h 139"/>
                <a:gd name="T76" fmla="*/ 134 w 250"/>
                <a:gd name="T77" fmla="*/ 48 h 139"/>
                <a:gd name="T78" fmla="*/ 142 w 250"/>
                <a:gd name="T79" fmla="*/ 53 h 139"/>
                <a:gd name="T80" fmla="*/ 147 w 250"/>
                <a:gd name="T81" fmla="*/ 60 h 139"/>
                <a:gd name="T82" fmla="*/ 149 w 250"/>
                <a:gd name="T83" fmla="*/ 69 h 139"/>
                <a:gd name="T84" fmla="*/ 147 w 250"/>
                <a:gd name="T85" fmla="*/ 79 h 139"/>
                <a:gd name="T86" fmla="*/ 142 w 250"/>
                <a:gd name="T87" fmla="*/ 86 h 139"/>
                <a:gd name="T88" fmla="*/ 134 w 250"/>
                <a:gd name="T89" fmla="*/ 91 h 139"/>
                <a:gd name="T90" fmla="*/ 125 w 250"/>
                <a:gd name="T91" fmla="*/ 93 h 139"/>
                <a:gd name="T92" fmla="*/ 116 w 250"/>
                <a:gd name="T93" fmla="*/ 91 h 139"/>
                <a:gd name="T94" fmla="*/ 109 w 250"/>
                <a:gd name="T95" fmla="*/ 86 h 139"/>
                <a:gd name="T96" fmla="*/ 104 w 250"/>
                <a:gd name="T97" fmla="*/ 79 h 139"/>
                <a:gd name="T98" fmla="*/ 102 w 250"/>
                <a:gd name="T99" fmla="*/ 69 h 139"/>
                <a:gd name="T100" fmla="*/ 104 w 250"/>
                <a:gd name="T101" fmla="*/ 60 h 139"/>
                <a:gd name="T102" fmla="*/ 109 w 250"/>
                <a:gd name="T103" fmla="*/ 53 h 139"/>
                <a:gd name="T104" fmla="*/ 116 w 250"/>
                <a:gd name="T105" fmla="*/ 48 h 139"/>
                <a:gd name="T106" fmla="*/ 125 w 250"/>
                <a:gd name="T107" fmla="*/ 46 h 139"/>
                <a:gd name="T108" fmla="*/ 134 w 250"/>
                <a:gd name="T109" fmla="*/ 4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0" h="139">
                  <a:moveTo>
                    <a:pt x="83" y="130"/>
                  </a:moveTo>
                  <a:cubicBezTo>
                    <a:pt x="77" y="128"/>
                    <a:pt x="71" y="125"/>
                    <a:pt x="64" y="122"/>
                  </a:cubicBezTo>
                  <a:cubicBezTo>
                    <a:pt x="57" y="118"/>
                    <a:pt x="50" y="114"/>
                    <a:pt x="43" y="109"/>
                  </a:cubicBezTo>
                  <a:cubicBezTo>
                    <a:pt x="36" y="105"/>
                    <a:pt x="29" y="99"/>
                    <a:pt x="21" y="92"/>
                  </a:cubicBezTo>
                  <a:cubicBezTo>
                    <a:pt x="14" y="86"/>
                    <a:pt x="7" y="78"/>
                    <a:pt x="0" y="69"/>
                  </a:cubicBezTo>
                  <a:cubicBezTo>
                    <a:pt x="7" y="61"/>
                    <a:pt x="14" y="53"/>
                    <a:pt x="21" y="47"/>
                  </a:cubicBezTo>
                  <a:cubicBezTo>
                    <a:pt x="29" y="40"/>
                    <a:pt x="36" y="34"/>
                    <a:pt x="43" y="29"/>
                  </a:cubicBezTo>
                  <a:cubicBezTo>
                    <a:pt x="50" y="24"/>
                    <a:pt x="57" y="20"/>
                    <a:pt x="64" y="17"/>
                  </a:cubicBezTo>
                  <a:cubicBezTo>
                    <a:pt x="71" y="14"/>
                    <a:pt x="77" y="11"/>
                    <a:pt x="83" y="9"/>
                  </a:cubicBezTo>
                  <a:cubicBezTo>
                    <a:pt x="98" y="4"/>
                    <a:pt x="112" y="1"/>
                    <a:pt x="125" y="0"/>
                  </a:cubicBezTo>
                  <a:cubicBezTo>
                    <a:pt x="139" y="1"/>
                    <a:pt x="153" y="4"/>
                    <a:pt x="167" y="9"/>
                  </a:cubicBezTo>
                  <a:cubicBezTo>
                    <a:pt x="173" y="11"/>
                    <a:pt x="180" y="14"/>
                    <a:pt x="186" y="17"/>
                  </a:cubicBezTo>
                  <a:cubicBezTo>
                    <a:pt x="193" y="20"/>
                    <a:pt x="200" y="24"/>
                    <a:pt x="207" y="29"/>
                  </a:cubicBezTo>
                  <a:cubicBezTo>
                    <a:pt x="214" y="34"/>
                    <a:pt x="221" y="40"/>
                    <a:pt x="229" y="47"/>
                  </a:cubicBezTo>
                  <a:cubicBezTo>
                    <a:pt x="236" y="53"/>
                    <a:pt x="243" y="61"/>
                    <a:pt x="250" y="69"/>
                  </a:cubicBezTo>
                  <a:cubicBezTo>
                    <a:pt x="243" y="78"/>
                    <a:pt x="236" y="86"/>
                    <a:pt x="229" y="92"/>
                  </a:cubicBezTo>
                  <a:cubicBezTo>
                    <a:pt x="221" y="99"/>
                    <a:pt x="214" y="105"/>
                    <a:pt x="207" y="109"/>
                  </a:cubicBezTo>
                  <a:cubicBezTo>
                    <a:pt x="200" y="114"/>
                    <a:pt x="193" y="118"/>
                    <a:pt x="186" y="122"/>
                  </a:cubicBezTo>
                  <a:cubicBezTo>
                    <a:pt x="180" y="125"/>
                    <a:pt x="173" y="128"/>
                    <a:pt x="167" y="130"/>
                  </a:cubicBezTo>
                  <a:cubicBezTo>
                    <a:pt x="153" y="135"/>
                    <a:pt x="139" y="138"/>
                    <a:pt x="125" y="139"/>
                  </a:cubicBezTo>
                  <a:cubicBezTo>
                    <a:pt x="112" y="138"/>
                    <a:pt x="98" y="135"/>
                    <a:pt x="83" y="130"/>
                  </a:cubicBezTo>
                  <a:close/>
                  <a:moveTo>
                    <a:pt x="107" y="26"/>
                  </a:moveTo>
                  <a:cubicBezTo>
                    <a:pt x="101" y="29"/>
                    <a:pt x="97" y="32"/>
                    <a:pt x="92" y="36"/>
                  </a:cubicBezTo>
                  <a:cubicBezTo>
                    <a:pt x="88" y="41"/>
                    <a:pt x="85" y="46"/>
                    <a:pt x="82" y="51"/>
                  </a:cubicBezTo>
                  <a:cubicBezTo>
                    <a:pt x="80" y="57"/>
                    <a:pt x="79" y="63"/>
                    <a:pt x="79" y="69"/>
                  </a:cubicBezTo>
                  <a:cubicBezTo>
                    <a:pt x="79" y="76"/>
                    <a:pt x="80" y="82"/>
                    <a:pt x="82" y="87"/>
                  </a:cubicBezTo>
                  <a:cubicBezTo>
                    <a:pt x="85" y="93"/>
                    <a:pt x="88" y="98"/>
                    <a:pt x="92" y="102"/>
                  </a:cubicBezTo>
                  <a:cubicBezTo>
                    <a:pt x="97" y="107"/>
                    <a:pt x="101" y="110"/>
                    <a:pt x="107" y="112"/>
                  </a:cubicBezTo>
                  <a:cubicBezTo>
                    <a:pt x="113" y="115"/>
                    <a:pt x="119" y="116"/>
                    <a:pt x="125" y="116"/>
                  </a:cubicBezTo>
                  <a:cubicBezTo>
                    <a:pt x="132" y="116"/>
                    <a:pt x="138" y="115"/>
                    <a:pt x="143" y="112"/>
                  </a:cubicBezTo>
                  <a:cubicBezTo>
                    <a:pt x="149" y="110"/>
                    <a:pt x="154" y="107"/>
                    <a:pt x="158" y="102"/>
                  </a:cubicBezTo>
                  <a:cubicBezTo>
                    <a:pt x="162" y="98"/>
                    <a:pt x="166" y="93"/>
                    <a:pt x="168" y="87"/>
                  </a:cubicBezTo>
                  <a:cubicBezTo>
                    <a:pt x="171" y="82"/>
                    <a:pt x="172" y="76"/>
                    <a:pt x="172" y="69"/>
                  </a:cubicBezTo>
                  <a:cubicBezTo>
                    <a:pt x="172" y="63"/>
                    <a:pt x="171" y="57"/>
                    <a:pt x="168" y="51"/>
                  </a:cubicBezTo>
                  <a:cubicBezTo>
                    <a:pt x="166" y="46"/>
                    <a:pt x="162" y="41"/>
                    <a:pt x="158" y="36"/>
                  </a:cubicBezTo>
                  <a:cubicBezTo>
                    <a:pt x="154" y="32"/>
                    <a:pt x="149" y="29"/>
                    <a:pt x="143" y="26"/>
                  </a:cubicBezTo>
                  <a:cubicBezTo>
                    <a:pt x="138" y="24"/>
                    <a:pt x="132" y="23"/>
                    <a:pt x="125" y="23"/>
                  </a:cubicBezTo>
                  <a:cubicBezTo>
                    <a:pt x="119" y="23"/>
                    <a:pt x="113" y="24"/>
                    <a:pt x="107" y="26"/>
                  </a:cubicBezTo>
                  <a:close/>
                  <a:moveTo>
                    <a:pt x="134" y="48"/>
                  </a:moveTo>
                  <a:cubicBezTo>
                    <a:pt x="137" y="49"/>
                    <a:pt x="140" y="51"/>
                    <a:pt x="142" y="53"/>
                  </a:cubicBezTo>
                  <a:cubicBezTo>
                    <a:pt x="144" y="55"/>
                    <a:pt x="146" y="57"/>
                    <a:pt x="147" y="60"/>
                  </a:cubicBezTo>
                  <a:cubicBezTo>
                    <a:pt x="148" y="63"/>
                    <a:pt x="149" y="66"/>
                    <a:pt x="149" y="69"/>
                  </a:cubicBezTo>
                  <a:cubicBezTo>
                    <a:pt x="149" y="73"/>
                    <a:pt x="148" y="76"/>
                    <a:pt x="147" y="79"/>
                  </a:cubicBezTo>
                  <a:cubicBezTo>
                    <a:pt x="146" y="81"/>
                    <a:pt x="144" y="84"/>
                    <a:pt x="142" y="86"/>
                  </a:cubicBezTo>
                  <a:cubicBezTo>
                    <a:pt x="140" y="88"/>
                    <a:pt x="137" y="90"/>
                    <a:pt x="134" y="91"/>
                  </a:cubicBezTo>
                  <a:cubicBezTo>
                    <a:pt x="132" y="92"/>
                    <a:pt x="128" y="93"/>
                    <a:pt x="125" y="93"/>
                  </a:cubicBezTo>
                  <a:cubicBezTo>
                    <a:pt x="122" y="93"/>
                    <a:pt x="119" y="92"/>
                    <a:pt x="116" y="91"/>
                  </a:cubicBezTo>
                  <a:cubicBezTo>
                    <a:pt x="113" y="90"/>
                    <a:pt x="111" y="88"/>
                    <a:pt x="109" y="86"/>
                  </a:cubicBezTo>
                  <a:cubicBezTo>
                    <a:pt x="106" y="84"/>
                    <a:pt x="105" y="81"/>
                    <a:pt x="104" y="79"/>
                  </a:cubicBezTo>
                  <a:cubicBezTo>
                    <a:pt x="102" y="76"/>
                    <a:pt x="102" y="73"/>
                    <a:pt x="102" y="69"/>
                  </a:cubicBezTo>
                  <a:cubicBezTo>
                    <a:pt x="102" y="66"/>
                    <a:pt x="102" y="63"/>
                    <a:pt x="104" y="60"/>
                  </a:cubicBezTo>
                  <a:cubicBezTo>
                    <a:pt x="105" y="57"/>
                    <a:pt x="106" y="55"/>
                    <a:pt x="109" y="53"/>
                  </a:cubicBezTo>
                  <a:cubicBezTo>
                    <a:pt x="111" y="51"/>
                    <a:pt x="113" y="49"/>
                    <a:pt x="116" y="48"/>
                  </a:cubicBezTo>
                  <a:cubicBezTo>
                    <a:pt x="119" y="46"/>
                    <a:pt x="122" y="46"/>
                    <a:pt x="125" y="46"/>
                  </a:cubicBezTo>
                  <a:cubicBezTo>
                    <a:pt x="128" y="46"/>
                    <a:pt x="132" y="46"/>
                    <a:pt x="134" y="4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5" name="Freeform 55"/>
            <p:cNvSpPr>
              <a:spLocks/>
            </p:cNvSpPr>
            <p:nvPr/>
          </p:nvSpPr>
          <p:spPr bwMode="auto">
            <a:xfrm>
              <a:off x="2165350" y="2454275"/>
              <a:ext cx="152400" cy="217488"/>
            </a:xfrm>
            <a:custGeom>
              <a:avLst/>
              <a:gdLst>
                <a:gd name="T0" fmla="*/ 128 w 146"/>
                <a:gd name="T1" fmla="*/ 3 h 208"/>
                <a:gd name="T2" fmla="*/ 128 w 146"/>
                <a:gd name="T3" fmla="*/ 4 h 208"/>
                <a:gd name="T4" fmla="*/ 136 w 146"/>
                <a:gd name="T5" fmla="*/ 0 h 208"/>
                <a:gd name="T6" fmla="*/ 143 w 146"/>
                <a:gd name="T7" fmla="*/ 3 h 208"/>
                <a:gd name="T8" fmla="*/ 146 w 146"/>
                <a:gd name="T9" fmla="*/ 11 h 208"/>
                <a:gd name="T10" fmla="*/ 143 w 146"/>
                <a:gd name="T11" fmla="*/ 18 h 208"/>
                <a:gd name="T12" fmla="*/ 143 w 146"/>
                <a:gd name="T13" fmla="*/ 18 h 208"/>
                <a:gd name="T14" fmla="*/ 92 w 146"/>
                <a:gd name="T15" fmla="*/ 93 h 208"/>
                <a:gd name="T16" fmla="*/ 89 w 146"/>
                <a:gd name="T17" fmla="*/ 98 h 208"/>
                <a:gd name="T18" fmla="*/ 88 w 146"/>
                <a:gd name="T19" fmla="*/ 104 h 208"/>
                <a:gd name="T20" fmla="*/ 91 w 146"/>
                <a:gd name="T21" fmla="*/ 115 h 208"/>
                <a:gd name="T22" fmla="*/ 91 w 146"/>
                <a:gd name="T23" fmla="*/ 116 h 208"/>
                <a:gd name="T24" fmla="*/ 143 w 146"/>
                <a:gd name="T25" fmla="*/ 191 h 208"/>
                <a:gd name="T26" fmla="*/ 143 w 146"/>
                <a:gd name="T27" fmla="*/ 191 h 208"/>
                <a:gd name="T28" fmla="*/ 146 w 146"/>
                <a:gd name="T29" fmla="*/ 198 h 208"/>
                <a:gd name="T30" fmla="*/ 143 w 146"/>
                <a:gd name="T31" fmla="*/ 205 h 208"/>
                <a:gd name="T32" fmla="*/ 136 w 146"/>
                <a:gd name="T33" fmla="*/ 208 h 208"/>
                <a:gd name="T34" fmla="*/ 128 w 146"/>
                <a:gd name="T35" fmla="*/ 205 h 208"/>
                <a:gd name="T36" fmla="*/ 128 w 146"/>
                <a:gd name="T37" fmla="*/ 205 h 208"/>
                <a:gd name="T38" fmla="*/ 6 w 146"/>
                <a:gd name="T39" fmla="*/ 113 h 208"/>
                <a:gd name="T40" fmla="*/ 0 w 146"/>
                <a:gd name="T41" fmla="*/ 104 h 208"/>
                <a:gd name="T42" fmla="*/ 6 w 146"/>
                <a:gd name="T43" fmla="*/ 95 h 208"/>
                <a:gd name="T44" fmla="*/ 128 w 146"/>
                <a:gd name="T45"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208">
                  <a:moveTo>
                    <a:pt x="128" y="3"/>
                  </a:moveTo>
                  <a:cubicBezTo>
                    <a:pt x="128" y="4"/>
                    <a:pt x="128" y="4"/>
                    <a:pt x="128" y="4"/>
                  </a:cubicBezTo>
                  <a:cubicBezTo>
                    <a:pt x="130" y="1"/>
                    <a:pt x="133" y="0"/>
                    <a:pt x="136" y="0"/>
                  </a:cubicBezTo>
                  <a:cubicBezTo>
                    <a:pt x="138" y="0"/>
                    <a:pt x="141" y="1"/>
                    <a:pt x="143" y="3"/>
                  </a:cubicBezTo>
                  <a:cubicBezTo>
                    <a:pt x="145" y="6"/>
                    <a:pt x="146" y="8"/>
                    <a:pt x="146" y="11"/>
                  </a:cubicBezTo>
                  <a:cubicBezTo>
                    <a:pt x="146" y="14"/>
                    <a:pt x="145" y="16"/>
                    <a:pt x="143" y="18"/>
                  </a:cubicBezTo>
                  <a:cubicBezTo>
                    <a:pt x="143" y="18"/>
                    <a:pt x="143" y="18"/>
                    <a:pt x="143" y="18"/>
                  </a:cubicBezTo>
                  <a:cubicBezTo>
                    <a:pt x="92" y="93"/>
                    <a:pt x="92" y="93"/>
                    <a:pt x="92" y="93"/>
                  </a:cubicBezTo>
                  <a:cubicBezTo>
                    <a:pt x="91" y="95"/>
                    <a:pt x="90" y="96"/>
                    <a:pt x="89" y="98"/>
                  </a:cubicBezTo>
                  <a:cubicBezTo>
                    <a:pt x="89" y="100"/>
                    <a:pt x="88" y="102"/>
                    <a:pt x="88" y="104"/>
                  </a:cubicBezTo>
                  <a:cubicBezTo>
                    <a:pt x="88" y="109"/>
                    <a:pt x="89" y="112"/>
                    <a:pt x="91" y="115"/>
                  </a:cubicBezTo>
                  <a:cubicBezTo>
                    <a:pt x="91" y="116"/>
                    <a:pt x="91" y="116"/>
                    <a:pt x="91" y="116"/>
                  </a:cubicBezTo>
                  <a:cubicBezTo>
                    <a:pt x="143" y="191"/>
                    <a:pt x="143" y="191"/>
                    <a:pt x="143" y="191"/>
                  </a:cubicBezTo>
                  <a:cubicBezTo>
                    <a:pt x="143" y="191"/>
                    <a:pt x="143" y="191"/>
                    <a:pt x="143" y="191"/>
                  </a:cubicBezTo>
                  <a:cubicBezTo>
                    <a:pt x="145" y="193"/>
                    <a:pt x="146" y="195"/>
                    <a:pt x="146" y="198"/>
                  </a:cubicBezTo>
                  <a:cubicBezTo>
                    <a:pt x="146" y="201"/>
                    <a:pt x="145" y="203"/>
                    <a:pt x="143" y="205"/>
                  </a:cubicBezTo>
                  <a:cubicBezTo>
                    <a:pt x="141" y="207"/>
                    <a:pt x="138" y="208"/>
                    <a:pt x="136" y="208"/>
                  </a:cubicBezTo>
                  <a:cubicBezTo>
                    <a:pt x="133" y="208"/>
                    <a:pt x="130" y="207"/>
                    <a:pt x="128" y="205"/>
                  </a:cubicBezTo>
                  <a:cubicBezTo>
                    <a:pt x="128" y="205"/>
                    <a:pt x="128" y="205"/>
                    <a:pt x="128" y="205"/>
                  </a:cubicBezTo>
                  <a:cubicBezTo>
                    <a:pt x="6" y="113"/>
                    <a:pt x="6" y="113"/>
                    <a:pt x="6" y="113"/>
                  </a:cubicBezTo>
                  <a:cubicBezTo>
                    <a:pt x="2" y="111"/>
                    <a:pt x="0" y="108"/>
                    <a:pt x="0" y="104"/>
                  </a:cubicBezTo>
                  <a:cubicBezTo>
                    <a:pt x="0" y="100"/>
                    <a:pt x="2" y="97"/>
                    <a:pt x="6" y="95"/>
                  </a:cubicBezTo>
                  <a:lnTo>
                    <a:pt x="128" y="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6" name="Freeform 56"/>
            <p:cNvSpPr>
              <a:spLocks/>
            </p:cNvSpPr>
            <p:nvPr/>
          </p:nvSpPr>
          <p:spPr bwMode="auto">
            <a:xfrm>
              <a:off x="2438400" y="2454275"/>
              <a:ext cx="152400" cy="219075"/>
            </a:xfrm>
            <a:custGeom>
              <a:avLst/>
              <a:gdLst>
                <a:gd name="T0" fmla="*/ 0 w 146"/>
                <a:gd name="T1" fmla="*/ 198 h 209"/>
                <a:gd name="T2" fmla="*/ 1 w 146"/>
                <a:gd name="T3" fmla="*/ 194 h 209"/>
                <a:gd name="T4" fmla="*/ 4 w 146"/>
                <a:gd name="T5" fmla="*/ 191 h 209"/>
                <a:gd name="T6" fmla="*/ 4 w 146"/>
                <a:gd name="T7" fmla="*/ 191 h 209"/>
                <a:gd name="T8" fmla="*/ 55 w 146"/>
                <a:gd name="T9" fmla="*/ 116 h 209"/>
                <a:gd name="T10" fmla="*/ 55 w 146"/>
                <a:gd name="T11" fmla="*/ 115 h 209"/>
                <a:gd name="T12" fmla="*/ 59 w 146"/>
                <a:gd name="T13" fmla="*/ 104 h 209"/>
                <a:gd name="T14" fmla="*/ 55 w 146"/>
                <a:gd name="T15" fmla="*/ 93 h 209"/>
                <a:gd name="T16" fmla="*/ 4 w 146"/>
                <a:gd name="T17" fmla="*/ 18 h 209"/>
                <a:gd name="T18" fmla="*/ 4 w 146"/>
                <a:gd name="T19" fmla="*/ 18 h 209"/>
                <a:gd name="T20" fmla="*/ 1 w 146"/>
                <a:gd name="T21" fmla="*/ 15 h 209"/>
                <a:gd name="T22" fmla="*/ 0 w 146"/>
                <a:gd name="T23" fmla="*/ 11 h 209"/>
                <a:gd name="T24" fmla="*/ 2 w 146"/>
                <a:gd name="T25" fmla="*/ 5 h 209"/>
                <a:gd name="T26" fmla="*/ 7 w 146"/>
                <a:gd name="T27" fmla="*/ 1 h 209"/>
                <a:gd name="T28" fmla="*/ 13 w 146"/>
                <a:gd name="T29" fmla="*/ 0 h 209"/>
                <a:gd name="T30" fmla="*/ 18 w 146"/>
                <a:gd name="T31" fmla="*/ 4 h 209"/>
                <a:gd name="T32" fmla="*/ 18 w 146"/>
                <a:gd name="T33" fmla="*/ 3 h 209"/>
                <a:gd name="T34" fmla="*/ 141 w 146"/>
                <a:gd name="T35" fmla="*/ 95 h 209"/>
                <a:gd name="T36" fmla="*/ 146 w 146"/>
                <a:gd name="T37" fmla="*/ 104 h 209"/>
                <a:gd name="T38" fmla="*/ 141 w 146"/>
                <a:gd name="T39" fmla="*/ 113 h 209"/>
                <a:gd name="T40" fmla="*/ 18 w 146"/>
                <a:gd name="T41" fmla="*/ 205 h 209"/>
                <a:gd name="T42" fmla="*/ 18 w 146"/>
                <a:gd name="T43" fmla="*/ 205 h 209"/>
                <a:gd name="T44" fmla="*/ 13 w 146"/>
                <a:gd name="T45" fmla="*/ 208 h 209"/>
                <a:gd name="T46" fmla="*/ 7 w 146"/>
                <a:gd name="T47" fmla="*/ 208 h 209"/>
                <a:gd name="T48" fmla="*/ 2 w 146"/>
                <a:gd name="T49" fmla="*/ 204 h 209"/>
                <a:gd name="T50" fmla="*/ 0 w 146"/>
                <a:gd name="T51" fmla="*/ 19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209">
                  <a:moveTo>
                    <a:pt x="0" y="198"/>
                  </a:moveTo>
                  <a:cubicBezTo>
                    <a:pt x="1" y="197"/>
                    <a:pt x="1" y="195"/>
                    <a:pt x="1" y="194"/>
                  </a:cubicBezTo>
                  <a:cubicBezTo>
                    <a:pt x="2" y="193"/>
                    <a:pt x="2" y="192"/>
                    <a:pt x="4" y="191"/>
                  </a:cubicBezTo>
                  <a:cubicBezTo>
                    <a:pt x="4" y="191"/>
                    <a:pt x="4" y="191"/>
                    <a:pt x="4" y="191"/>
                  </a:cubicBezTo>
                  <a:cubicBezTo>
                    <a:pt x="55" y="116"/>
                    <a:pt x="55" y="116"/>
                    <a:pt x="55" y="116"/>
                  </a:cubicBezTo>
                  <a:cubicBezTo>
                    <a:pt x="55" y="115"/>
                    <a:pt x="55" y="115"/>
                    <a:pt x="55" y="115"/>
                  </a:cubicBezTo>
                  <a:cubicBezTo>
                    <a:pt x="57" y="112"/>
                    <a:pt x="58" y="108"/>
                    <a:pt x="59" y="104"/>
                  </a:cubicBezTo>
                  <a:cubicBezTo>
                    <a:pt x="59" y="100"/>
                    <a:pt x="57" y="96"/>
                    <a:pt x="55" y="93"/>
                  </a:cubicBezTo>
                  <a:cubicBezTo>
                    <a:pt x="4" y="18"/>
                    <a:pt x="4" y="18"/>
                    <a:pt x="4" y="18"/>
                  </a:cubicBezTo>
                  <a:cubicBezTo>
                    <a:pt x="4" y="18"/>
                    <a:pt x="4" y="18"/>
                    <a:pt x="4" y="18"/>
                  </a:cubicBezTo>
                  <a:cubicBezTo>
                    <a:pt x="2" y="17"/>
                    <a:pt x="2" y="16"/>
                    <a:pt x="1" y="15"/>
                  </a:cubicBezTo>
                  <a:cubicBezTo>
                    <a:pt x="1" y="13"/>
                    <a:pt x="1" y="12"/>
                    <a:pt x="0" y="11"/>
                  </a:cubicBezTo>
                  <a:cubicBezTo>
                    <a:pt x="0" y="9"/>
                    <a:pt x="1" y="7"/>
                    <a:pt x="2" y="5"/>
                  </a:cubicBezTo>
                  <a:cubicBezTo>
                    <a:pt x="4" y="3"/>
                    <a:pt x="5" y="2"/>
                    <a:pt x="7" y="1"/>
                  </a:cubicBezTo>
                  <a:cubicBezTo>
                    <a:pt x="9" y="0"/>
                    <a:pt x="11" y="0"/>
                    <a:pt x="13" y="0"/>
                  </a:cubicBezTo>
                  <a:cubicBezTo>
                    <a:pt x="15" y="1"/>
                    <a:pt x="17" y="2"/>
                    <a:pt x="18" y="4"/>
                  </a:cubicBezTo>
                  <a:cubicBezTo>
                    <a:pt x="18" y="3"/>
                    <a:pt x="18" y="3"/>
                    <a:pt x="18" y="3"/>
                  </a:cubicBezTo>
                  <a:cubicBezTo>
                    <a:pt x="141" y="95"/>
                    <a:pt x="141" y="95"/>
                    <a:pt x="141" y="95"/>
                  </a:cubicBezTo>
                  <a:cubicBezTo>
                    <a:pt x="144" y="97"/>
                    <a:pt x="146" y="100"/>
                    <a:pt x="146" y="104"/>
                  </a:cubicBezTo>
                  <a:cubicBezTo>
                    <a:pt x="146" y="109"/>
                    <a:pt x="144" y="112"/>
                    <a:pt x="141" y="113"/>
                  </a:cubicBezTo>
                  <a:cubicBezTo>
                    <a:pt x="18" y="205"/>
                    <a:pt x="18" y="205"/>
                    <a:pt x="18" y="205"/>
                  </a:cubicBezTo>
                  <a:cubicBezTo>
                    <a:pt x="18" y="205"/>
                    <a:pt x="18" y="205"/>
                    <a:pt x="18" y="205"/>
                  </a:cubicBezTo>
                  <a:cubicBezTo>
                    <a:pt x="17" y="207"/>
                    <a:pt x="15" y="208"/>
                    <a:pt x="13" y="208"/>
                  </a:cubicBezTo>
                  <a:cubicBezTo>
                    <a:pt x="11" y="209"/>
                    <a:pt x="9" y="208"/>
                    <a:pt x="7" y="208"/>
                  </a:cubicBezTo>
                  <a:cubicBezTo>
                    <a:pt x="5" y="207"/>
                    <a:pt x="4" y="206"/>
                    <a:pt x="2" y="204"/>
                  </a:cubicBezTo>
                  <a:cubicBezTo>
                    <a:pt x="1" y="202"/>
                    <a:pt x="0" y="200"/>
                    <a:pt x="0" y="19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7" name="Freeform 57"/>
            <p:cNvSpPr>
              <a:spLocks noEditPoints="1"/>
            </p:cNvSpPr>
            <p:nvPr/>
          </p:nvSpPr>
          <p:spPr bwMode="auto">
            <a:xfrm>
              <a:off x="2755900" y="2454275"/>
              <a:ext cx="238125" cy="217488"/>
            </a:xfrm>
            <a:custGeom>
              <a:avLst/>
              <a:gdLst>
                <a:gd name="T0" fmla="*/ 0 w 150"/>
                <a:gd name="T1" fmla="*/ 76 h 137"/>
                <a:gd name="T2" fmla="*/ 75 w 150"/>
                <a:gd name="T3" fmla="*/ 0 h 137"/>
                <a:gd name="T4" fmla="*/ 150 w 150"/>
                <a:gd name="T5" fmla="*/ 76 h 137"/>
                <a:gd name="T6" fmla="*/ 137 w 150"/>
                <a:gd name="T7" fmla="*/ 76 h 137"/>
                <a:gd name="T8" fmla="*/ 75 w 150"/>
                <a:gd name="T9" fmla="*/ 14 h 137"/>
                <a:gd name="T10" fmla="*/ 13 w 150"/>
                <a:gd name="T11" fmla="*/ 76 h 137"/>
                <a:gd name="T12" fmla="*/ 0 w 150"/>
                <a:gd name="T13" fmla="*/ 76 h 137"/>
                <a:gd name="T14" fmla="*/ 27 w 150"/>
                <a:gd name="T15" fmla="*/ 76 h 137"/>
                <a:gd name="T16" fmla="*/ 75 w 150"/>
                <a:gd name="T17" fmla="*/ 27 h 137"/>
                <a:gd name="T18" fmla="*/ 123 w 150"/>
                <a:gd name="T19" fmla="*/ 76 h 137"/>
                <a:gd name="T20" fmla="*/ 123 w 150"/>
                <a:gd name="T21" fmla="*/ 137 h 137"/>
                <a:gd name="T22" fmla="*/ 92 w 150"/>
                <a:gd name="T23" fmla="*/ 137 h 137"/>
                <a:gd name="T24" fmla="*/ 92 w 150"/>
                <a:gd name="T25" fmla="*/ 76 h 137"/>
                <a:gd name="T26" fmla="*/ 58 w 150"/>
                <a:gd name="T27" fmla="*/ 76 h 137"/>
                <a:gd name="T28" fmla="*/ 58 w 150"/>
                <a:gd name="T29" fmla="*/ 137 h 137"/>
                <a:gd name="T30" fmla="*/ 27 w 150"/>
                <a:gd name="T31" fmla="*/ 137 h 137"/>
                <a:gd name="T32" fmla="*/ 27 w 150"/>
                <a:gd name="T33" fmla="*/ 76 h 137"/>
                <a:gd name="T34" fmla="*/ 103 w 150"/>
                <a:gd name="T35" fmla="*/ 14 h 137"/>
                <a:gd name="T36" fmla="*/ 103 w 150"/>
                <a:gd name="T37" fmla="*/ 0 h 137"/>
                <a:gd name="T38" fmla="*/ 123 w 150"/>
                <a:gd name="T39" fmla="*/ 0 h 137"/>
                <a:gd name="T40" fmla="*/ 123 w 150"/>
                <a:gd name="T41" fmla="*/ 34 h 137"/>
                <a:gd name="T42" fmla="*/ 103 w 150"/>
                <a:gd name="T43"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137">
                  <a:moveTo>
                    <a:pt x="0" y="76"/>
                  </a:moveTo>
                  <a:lnTo>
                    <a:pt x="75" y="0"/>
                  </a:lnTo>
                  <a:lnTo>
                    <a:pt x="150" y="76"/>
                  </a:lnTo>
                  <a:lnTo>
                    <a:pt x="137" y="76"/>
                  </a:lnTo>
                  <a:lnTo>
                    <a:pt x="75" y="14"/>
                  </a:lnTo>
                  <a:lnTo>
                    <a:pt x="13" y="76"/>
                  </a:lnTo>
                  <a:lnTo>
                    <a:pt x="0" y="76"/>
                  </a:lnTo>
                  <a:close/>
                  <a:moveTo>
                    <a:pt x="27" y="76"/>
                  </a:moveTo>
                  <a:lnTo>
                    <a:pt x="75" y="27"/>
                  </a:lnTo>
                  <a:lnTo>
                    <a:pt x="123" y="76"/>
                  </a:lnTo>
                  <a:lnTo>
                    <a:pt x="123" y="137"/>
                  </a:lnTo>
                  <a:lnTo>
                    <a:pt x="92" y="137"/>
                  </a:lnTo>
                  <a:lnTo>
                    <a:pt x="92" y="76"/>
                  </a:lnTo>
                  <a:lnTo>
                    <a:pt x="58" y="76"/>
                  </a:lnTo>
                  <a:lnTo>
                    <a:pt x="58" y="137"/>
                  </a:lnTo>
                  <a:lnTo>
                    <a:pt x="27" y="137"/>
                  </a:lnTo>
                  <a:lnTo>
                    <a:pt x="27" y="76"/>
                  </a:lnTo>
                  <a:close/>
                  <a:moveTo>
                    <a:pt x="103" y="14"/>
                  </a:moveTo>
                  <a:lnTo>
                    <a:pt x="103" y="0"/>
                  </a:lnTo>
                  <a:lnTo>
                    <a:pt x="123" y="0"/>
                  </a:lnTo>
                  <a:lnTo>
                    <a:pt x="123" y="34"/>
                  </a:lnTo>
                  <a:lnTo>
                    <a:pt x="103" y="14"/>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8" name="Freeform 58"/>
            <p:cNvSpPr>
              <a:spLocks noEditPoints="1"/>
            </p:cNvSpPr>
            <p:nvPr/>
          </p:nvSpPr>
          <p:spPr bwMode="auto">
            <a:xfrm>
              <a:off x="3136900" y="2497138"/>
              <a:ext cx="219075" cy="142875"/>
            </a:xfrm>
            <a:custGeom>
              <a:avLst/>
              <a:gdLst>
                <a:gd name="T0" fmla="*/ 0 w 208"/>
                <a:gd name="T1" fmla="*/ 10 h 135"/>
                <a:gd name="T2" fmla="*/ 1 w 208"/>
                <a:gd name="T3" fmla="*/ 6 h 135"/>
                <a:gd name="T4" fmla="*/ 3 w 208"/>
                <a:gd name="T5" fmla="*/ 3 h 135"/>
                <a:gd name="T6" fmla="*/ 6 w 208"/>
                <a:gd name="T7" fmla="*/ 1 h 135"/>
                <a:gd name="T8" fmla="*/ 10 w 208"/>
                <a:gd name="T9" fmla="*/ 0 h 135"/>
                <a:gd name="T10" fmla="*/ 198 w 208"/>
                <a:gd name="T11" fmla="*/ 0 h 135"/>
                <a:gd name="T12" fmla="*/ 202 w 208"/>
                <a:gd name="T13" fmla="*/ 1 h 135"/>
                <a:gd name="T14" fmla="*/ 205 w 208"/>
                <a:gd name="T15" fmla="*/ 3 h 135"/>
                <a:gd name="T16" fmla="*/ 207 w 208"/>
                <a:gd name="T17" fmla="*/ 6 h 135"/>
                <a:gd name="T18" fmla="*/ 208 w 208"/>
                <a:gd name="T19" fmla="*/ 10 h 135"/>
                <a:gd name="T20" fmla="*/ 167 w 208"/>
                <a:gd name="T21" fmla="*/ 41 h 135"/>
                <a:gd name="T22" fmla="*/ 115 w 208"/>
                <a:gd name="T23" fmla="*/ 80 h 135"/>
                <a:gd name="T24" fmla="*/ 104 w 208"/>
                <a:gd name="T25" fmla="*/ 83 h 135"/>
                <a:gd name="T26" fmla="*/ 93 w 208"/>
                <a:gd name="T27" fmla="*/ 80 h 135"/>
                <a:gd name="T28" fmla="*/ 41 w 208"/>
                <a:gd name="T29" fmla="*/ 41 h 135"/>
                <a:gd name="T30" fmla="*/ 0 w 208"/>
                <a:gd name="T31" fmla="*/ 10 h 135"/>
                <a:gd name="T32" fmla="*/ 0 w 208"/>
                <a:gd name="T33" fmla="*/ 125 h 135"/>
                <a:gd name="T34" fmla="*/ 0 w 208"/>
                <a:gd name="T35" fmla="*/ 21 h 135"/>
                <a:gd name="T36" fmla="*/ 41 w 208"/>
                <a:gd name="T37" fmla="*/ 51 h 135"/>
                <a:gd name="T38" fmla="*/ 93 w 208"/>
                <a:gd name="T39" fmla="*/ 90 h 135"/>
                <a:gd name="T40" fmla="*/ 104 w 208"/>
                <a:gd name="T41" fmla="*/ 94 h 135"/>
                <a:gd name="T42" fmla="*/ 115 w 208"/>
                <a:gd name="T43" fmla="*/ 90 h 135"/>
                <a:gd name="T44" fmla="*/ 167 w 208"/>
                <a:gd name="T45" fmla="*/ 52 h 135"/>
                <a:gd name="T46" fmla="*/ 208 w 208"/>
                <a:gd name="T47" fmla="*/ 21 h 135"/>
                <a:gd name="T48" fmla="*/ 208 w 208"/>
                <a:gd name="T49" fmla="*/ 125 h 135"/>
                <a:gd name="T50" fmla="*/ 156 w 208"/>
                <a:gd name="T51" fmla="*/ 83 h 135"/>
                <a:gd name="T52" fmla="*/ 205 w 208"/>
                <a:gd name="T53" fmla="*/ 132 h 135"/>
                <a:gd name="T54" fmla="*/ 198 w 208"/>
                <a:gd name="T55" fmla="*/ 135 h 135"/>
                <a:gd name="T56" fmla="*/ 10 w 208"/>
                <a:gd name="T57" fmla="*/ 135 h 135"/>
                <a:gd name="T58" fmla="*/ 3 w 208"/>
                <a:gd name="T59" fmla="*/ 132 h 135"/>
                <a:gd name="T60" fmla="*/ 52 w 208"/>
                <a:gd name="T61" fmla="*/ 83 h 135"/>
                <a:gd name="T62" fmla="*/ 0 w 208"/>
                <a:gd name="T63" fmla="*/ 12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8" h="135">
                  <a:moveTo>
                    <a:pt x="0" y="10"/>
                  </a:moveTo>
                  <a:cubicBezTo>
                    <a:pt x="0" y="9"/>
                    <a:pt x="0" y="8"/>
                    <a:pt x="1" y="6"/>
                  </a:cubicBezTo>
                  <a:cubicBezTo>
                    <a:pt x="1" y="5"/>
                    <a:pt x="2" y="4"/>
                    <a:pt x="3" y="3"/>
                  </a:cubicBezTo>
                  <a:cubicBezTo>
                    <a:pt x="4" y="2"/>
                    <a:pt x="5" y="1"/>
                    <a:pt x="6" y="1"/>
                  </a:cubicBezTo>
                  <a:cubicBezTo>
                    <a:pt x="8" y="0"/>
                    <a:pt x="9" y="0"/>
                    <a:pt x="10" y="0"/>
                  </a:cubicBezTo>
                  <a:cubicBezTo>
                    <a:pt x="198" y="0"/>
                    <a:pt x="198" y="0"/>
                    <a:pt x="198" y="0"/>
                  </a:cubicBezTo>
                  <a:cubicBezTo>
                    <a:pt x="199" y="0"/>
                    <a:pt x="200" y="0"/>
                    <a:pt x="202" y="1"/>
                  </a:cubicBezTo>
                  <a:cubicBezTo>
                    <a:pt x="203" y="1"/>
                    <a:pt x="204" y="2"/>
                    <a:pt x="205" y="3"/>
                  </a:cubicBezTo>
                  <a:cubicBezTo>
                    <a:pt x="206" y="4"/>
                    <a:pt x="207" y="5"/>
                    <a:pt x="207" y="6"/>
                  </a:cubicBezTo>
                  <a:cubicBezTo>
                    <a:pt x="208" y="8"/>
                    <a:pt x="208" y="9"/>
                    <a:pt x="208" y="10"/>
                  </a:cubicBezTo>
                  <a:cubicBezTo>
                    <a:pt x="167" y="41"/>
                    <a:pt x="167" y="41"/>
                    <a:pt x="167" y="41"/>
                  </a:cubicBezTo>
                  <a:cubicBezTo>
                    <a:pt x="115" y="80"/>
                    <a:pt x="115" y="80"/>
                    <a:pt x="115" y="80"/>
                  </a:cubicBezTo>
                  <a:cubicBezTo>
                    <a:pt x="113" y="82"/>
                    <a:pt x="109" y="83"/>
                    <a:pt x="104" y="83"/>
                  </a:cubicBezTo>
                  <a:cubicBezTo>
                    <a:pt x="99" y="83"/>
                    <a:pt x="95" y="82"/>
                    <a:pt x="93" y="80"/>
                  </a:cubicBezTo>
                  <a:cubicBezTo>
                    <a:pt x="41" y="41"/>
                    <a:pt x="41" y="41"/>
                    <a:pt x="41" y="41"/>
                  </a:cubicBezTo>
                  <a:lnTo>
                    <a:pt x="0" y="10"/>
                  </a:lnTo>
                  <a:close/>
                  <a:moveTo>
                    <a:pt x="0" y="125"/>
                  </a:moveTo>
                  <a:cubicBezTo>
                    <a:pt x="0" y="21"/>
                    <a:pt x="0" y="21"/>
                    <a:pt x="0" y="21"/>
                  </a:cubicBezTo>
                  <a:cubicBezTo>
                    <a:pt x="41" y="51"/>
                    <a:pt x="41" y="51"/>
                    <a:pt x="41" y="51"/>
                  </a:cubicBezTo>
                  <a:cubicBezTo>
                    <a:pt x="93" y="90"/>
                    <a:pt x="93" y="90"/>
                    <a:pt x="93" y="90"/>
                  </a:cubicBezTo>
                  <a:cubicBezTo>
                    <a:pt x="96" y="92"/>
                    <a:pt x="99" y="94"/>
                    <a:pt x="104" y="94"/>
                  </a:cubicBezTo>
                  <a:cubicBezTo>
                    <a:pt x="109" y="94"/>
                    <a:pt x="112" y="92"/>
                    <a:pt x="115" y="90"/>
                  </a:cubicBezTo>
                  <a:cubicBezTo>
                    <a:pt x="167" y="52"/>
                    <a:pt x="167" y="52"/>
                    <a:pt x="167" y="52"/>
                  </a:cubicBezTo>
                  <a:cubicBezTo>
                    <a:pt x="208" y="21"/>
                    <a:pt x="208" y="21"/>
                    <a:pt x="208" y="21"/>
                  </a:cubicBezTo>
                  <a:cubicBezTo>
                    <a:pt x="208" y="125"/>
                    <a:pt x="208" y="125"/>
                    <a:pt x="208" y="125"/>
                  </a:cubicBezTo>
                  <a:cubicBezTo>
                    <a:pt x="156" y="83"/>
                    <a:pt x="156" y="83"/>
                    <a:pt x="156" y="83"/>
                  </a:cubicBezTo>
                  <a:cubicBezTo>
                    <a:pt x="205" y="132"/>
                    <a:pt x="205" y="132"/>
                    <a:pt x="205" y="132"/>
                  </a:cubicBezTo>
                  <a:cubicBezTo>
                    <a:pt x="203" y="134"/>
                    <a:pt x="200" y="135"/>
                    <a:pt x="198" y="135"/>
                  </a:cubicBezTo>
                  <a:cubicBezTo>
                    <a:pt x="10" y="135"/>
                    <a:pt x="10" y="135"/>
                    <a:pt x="10" y="135"/>
                  </a:cubicBezTo>
                  <a:cubicBezTo>
                    <a:pt x="8" y="135"/>
                    <a:pt x="5" y="134"/>
                    <a:pt x="3" y="132"/>
                  </a:cubicBezTo>
                  <a:cubicBezTo>
                    <a:pt x="52" y="83"/>
                    <a:pt x="52" y="83"/>
                    <a:pt x="52" y="83"/>
                  </a:cubicBezTo>
                  <a:lnTo>
                    <a:pt x="0" y="12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59" name="Freeform 59"/>
            <p:cNvSpPr>
              <a:spLocks noEditPoints="1"/>
            </p:cNvSpPr>
            <p:nvPr/>
          </p:nvSpPr>
          <p:spPr bwMode="auto">
            <a:xfrm>
              <a:off x="3508375" y="2454275"/>
              <a:ext cx="217488" cy="207963"/>
            </a:xfrm>
            <a:custGeom>
              <a:avLst/>
              <a:gdLst>
                <a:gd name="T0" fmla="*/ 0 w 208"/>
                <a:gd name="T1" fmla="*/ 73 h 198"/>
                <a:gd name="T2" fmla="*/ 41 w 208"/>
                <a:gd name="T3" fmla="*/ 43 h 198"/>
                <a:gd name="T4" fmla="*/ 93 w 208"/>
                <a:gd name="T5" fmla="*/ 4 h 198"/>
                <a:gd name="T6" fmla="*/ 104 w 208"/>
                <a:gd name="T7" fmla="*/ 0 h 198"/>
                <a:gd name="T8" fmla="*/ 115 w 208"/>
                <a:gd name="T9" fmla="*/ 4 h 198"/>
                <a:gd name="T10" fmla="*/ 145 w 208"/>
                <a:gd name="T11" fmla="*/ 26 h 198"/>
                <a:gd name="T12" fmla="*/ 179 w 208"/>
                <a:gd name="T13" fmla="*/ 51 h 198"/>
                <a:gd name="T14" fmla="*/ 195 w 208"/>
                <a:gd name="T15" fmla="*/ 63 h 198"/>
                <a:gd name="T16" fmla="*/ 208 w 208"/>
                <a:gd name="T17" fmla="*/ 73 h 198"/>
                <a:gd name="T18" fmla="*/ 181 w 208"/>
                <a:gd name="T19" fmla="*/ 93 h 198"/>
                <a:gd name="T20" fmla="*/ 125 w 208"/>
                <a:gd name="T21" fmla="*/ 136 h 198"/>
                <a:gd name="T22" fmla="*/ 115 w 208"/>
                <a:gd name="T23" fmla="*/ 143 h 198"/>
                <a:gd name="T24" fmla="*/ 104 w 208"/>
                <a:gd name="T25" fmla="*/ 146 h 198"/>
                <a:gd name="T26" fmla="*/ 93 w 208"/>
                <a:gd name="T27" fmla="*/ 143 h 198"/>
                <a:gd name="T28" fmla="*/ 55 w 208"/>
                <a:gd name="T29" fmla="*/ 115 h 198"/>
                <a:gd name="T30" fmla="*/ 26 w 208"/>
                <a:gd name="T31" fmla="*/ 93 h 198"/>
                <a:gd name="T32" fmla="*/ 0 w 208"/>
                <a:gd name="T33" fmla="*/ 73 h 198"/>
                <a:gd name="T34" fmla="*/ 0 w 208"/>
                <a:gd name="T35" fmla="*/ 187 h 198"/>
                <a:gd name="T36" fmla="*/ 0 w 208"/>
                <a:gd name="T37" fmla="*/ 84 h 198"/>
                <a:gd name="T38" fmla="*/ 41 w 208"/>
                <a:gd name="T39" fmla="*/ 114 h 198"/>
                <a:gd name="T40" fmla="*/ 93 w 208"/>
                <a:gd name="T41" fmla="*/ 153 h 198"/>
                <a:gd name="T42" fmla="*/ 104 w 208"/>
                <a:gd name="T43" fmla="*/ 156 h 198"/>
                <a:gd name="T44" fmla="*/ 115 w 208"/>
                <a:gd name="T45" fmla="*/ 153 h 198"/>
                <a:gd name="T46" fmla="*/ 167 w 208"/>
                <a:gd name="T47" fmla="*/ 114 h 198"/>
                <a:gd name="T48" fmla="*/ 208 w 208"/>
                <a:gd name="T49" fmla="*/ 84 h 198"/>
                <a:gd name="T50" fmla="*/ 208 w 208"/>
                <a:gd name="T51" fmla="*/ 187 h 198"/>
                <a:gd name="T52" fmla="*/ 156 w 208"/>
                <a:gd name="T53" fmla="*/ 146 h 198"/>
                <a:gd name="T54" fmla="*/ 205 w 208"/>
                <a:gd name="T55" fmla="*/ 195 h 198"/>
                <a:gd name="T56" fmla="*/ 198 w 208"/>
                <a:gd name="T57" fmla="*/ 198 h 198"/>
                <a:gd name="T58" fmla="*/ 10 w 208"/>
                <a:gd name="T59" fmla="*/ 198 h 198"/>
                <a:gd name="T60" fmla="*/ 3 w 208"/>
                <a:gd name="T61" fmla="*/ 195 h 198"/>
                <a:gd name="T62" fmla="*/ 52 w 208"/>
                <a:gd name="T63" fmla="*/ 146 h 198"/>
                <a:gd name="T64" fmla="*/ 0 w 208"/>
                <a:gd name="T65" fmla="*/ 18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198">
                  <a:moveTo>
                    <a:pt x="0" y="73"/>
                  </a:moveTo>
                  <a:cubicBezTo>
                    <a:pt x="41" y="43"/>
                    <a:pt x="41" y="43"/>
                    <a:pt x="41" y="43"/>
                  </a:cubicBezTo>
                  <a:cubicBezTo>
                    <a:pt x="93" y="4"/>
                    <a:pt x="93" y="4"/>
                    <a:pt x="93" y="4"/>
                  </a:cubicBezTo>
                  <a:cubicBezTo>
                    <a:pt x="96" y="1"/>
                    <a:pt x="100" y="0"/>
                    <a:pt x="104" y="0"/>
                  </a:cubicBezTo>
                  <a:cubicBezTo>
                    <a:pt x="108" y="0"/>
                    <a:pt x="112" y="1"/>
                    <a:pt x="115" y="4"/>
                  </a:cubicBezTo>
                  <a:cubicBezTo>
                    <a:pt x="145" y="26"/>
                    <a:pt x="145" y="26"/>
                    <a:pt x="145" y="26"/>
                  </a:cubicBezTo>
                  <a:cubicBezTo>
                    <a:pt x="179" y="51"/>
                    <a:pt x="179" y="51"/>
                    <a:pt x="179" y="51"/>
                  </a:cubicBezTo>
                  <a:cubicBezTo>
                    <a:pt x="185" y="56"/>
                    <a:pt x="190" y="60"/>
                    <a:pt x="195" y="63"/>
                  </a:cubicBezTo>
                  <a:cubicBezTo>
                    <a:pt x="200" y="67"/>
                    <a:pt x="204" y="70"/>
                    <a:pt x="208" y="73"/>
                  </a:cubicBezTo>
                  <a:cubicBezTo>
                    <a:pt x="204" y="76"/>
                    <a:pt x="195" y="83"/>
                    <a:pt x="181" y="93"/>
                  </a:cubicBezTo>
                  <a:cubicBezTo>
                    <a:pt x="167" y="104"/>
                    <a:pt x="149" y="118"/>
                    <a:pt x="125" y="136"/>
                  </a:cubicBezTo>
                  <a:cubicBezTo>
                    <a:pt x="115" y="143"/>
                    <a:pt x="115" y="143"/>
                    <a:pt x="115" y="143"/>
                  </a:cubicBezTo>
                  <a:cubicBezTo>
                    <a:pt x="112" y="145"/>
                    <a:pt x="108" y="146"/>
                    <a:pt x="104" y="146"/>
                  </a:cubicBezTo>
                  <a:cubicBezTo>
                    <a:pt x="100" y="146"/>
                    <a:pt x="96" y="145"/>
                    <a:pt x="93" y="143"/>
                  </a:cubicBezTo>
                  <a:cubicBezTo>
                    <a:pt x="55" y="115"/>
                    <a:pt x="55" y="115"/>
                    <a:pt x="55" y="115"/>
                  </a:cubicBezTo>
                  <a:cubicBezTo>
                    <a:pt x="26" y="93"/>
                    <a:pt x="26" y="93"/>
                    <a:pt x="26" y="93"/>
                  </a:cubicBezTo>
                  <a:lnTo>
                    <a:pt x="0" y="73"/>
                  </a:lnTo>
                  <a:close/>
                  <a:moveTo>
                    <a:pt x="0" y="187"/>
                  </a:moveTo>
                  <a:cubicBezTo>
                    <a:pt x="0" y="84"/>
                    <a:pt x="0" y="84"/>
                    <a:pt x="0" y="84"/>
                  </a:cubicBezTo>
                  <a:cubicBezTo>
                    <a:pt x="41" y="114"/>
                    <a:pt x="41" y="114"/>
                    <a:pt x="41" y="114"/>
                  </a:cubicBezTo>
                  <a:cubicBezTo>
                    <a:pt x="93" y="153"/>
                    <a:pt x="93" y="153"/>
                    <a:pt x="93" y="153"/>
                  </a:cubicBezTo>
                  <a:cubicBezTo>
                    <a:pt x="95" y="155"/>
                    <a:pt x="99" y="156"/>
                    <a:pt x="104" y="156"/>
                  </a:cubicBezTo>
                  <a:cubicBezTo>
                    <a:pt x="109" y="156"/>
                    <a:pt x="113" y="155"/>
                    <a:pt x="115" y="153"/>
                  </a:cubicBezTo>
                  <a:cubicBezTo>
                    <a:pt x="167" y="114"/>
                    <a:pt x="167" y="114"/>
                    <a:pt x="167" y="114"/>
                  </a:cubicBezTo>
                  <a:cubicBezTo>
                    <a:pt x="208" y="84"/>
                    <a:pt x="208" y="84"/>
                    <a:pt x="208" y="84"/>
                  </a:cubicBezTo>
                  <a:cubicBezTo>
                    <a:pt x="208" y="187"/>
                    <a:pt x="208" y="187"/>
                    <a:pt x="208" y="187"/>
                  </a:cubicBezTo>
                  <a:cubicBezTo>
                    <a:pt x="156" y="146"/>
                    <a:pt x="156" y="146"/>
                    <a:pt x="156" y="146"/>
                  </a:cubicBezTo>
                  <a:cubicBezTo>
                    <a:pt x="205" y="195"/>
                    <a:pt x="205" y="195"/>
                    <a:pt x="205" y="195"/>
                  </a:cubicBezTo>
                  <a:cubicBezTo>
                    <a:pt x="203" y="197"/>
                    <a:pt x="200" y="198"/>
                    <a:pt x="198" y="198"/>
                  </a:cubicBezTo>
                  <a:cubicBezTo>
                    <a:pt x="10" y="198"/>
                    <a:pt x="10" y="198"/>
                    <a:pt x="10" y="198"/>
                  </a:cubicBezTo>
                  <a:cubicBezTo>
                    <a:pt x="8" y="198"/>
                    <a:pt x="5" y="197"/>
                    <a:pt x="3" y="195"/>
                  </a:cubicBezTo>
                  <a:cubicBezTo>
                    <a:pt x="52" y="146"/>
                    <a:pt x="52" y="146"/>
                    <a:pt x="52" y="146"/>
                  </a:cubicBezTo>
                  <a:lnTo>
                    <a:pt x="0" y="18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0" name="Freeform 60"/>
            <p:cNvSpPr>
              <a:spLocks noEditPoints="1"/>
            </p:cNvSpPr>
            <p:nvPr/>
          </p:nvSpPr>
          <p:spPr bwMode="auto">
            <a:xfrm>
              <a:off x="3879850" y="2454275"/>
              <a:ext cx="217488" cy="217488"/>
            </a:xfrm>
            <a:custGeom>
              <a:avLst/>
              <a:gdLst>
                <a:gd name="T0" fmla="*/ 0 w 137"/>
                <a:gd name="T1" fmla="*/ 110 h 137"/>
                <a:gd name="T2" fmla="*/ 14 w 137"/>
                <a:gd name="T3" fmla="*/ 110 h 137"/>
                <a:gd name="T4" fmla="*/ 14 w 137"/>
                <a:gd name="T5" fmla="*/ 123 h 137"/>
                <a:gd name="T6" fmla="*/ 123 w 137"/>
                <a:gd name="T7" fmla="*/ 123 h 137"/>
                <a:gd name="T8" fmla="*/ 123 w 137"/>
                <a:gd name="T9" fmla="*/ 110 h 137"/>
                <a:gd name="T10" fmla="*/ 137 w 137"/>
                <a:gd name="T11" fmla="*/ 110 h 137"/>
                <a:gd name="T12" fmla="*/ 137 w 137"/>
                <a:gd name="T13" fmla="*/ 137 h 137"/>
                <a:gd name="T14" fmla="*/ 0 w 137"/>
                <a:gd name="T15" fmla="*/ 137 h 137"/>
                <a:gd name="T16" fmla="*/ 0 w 137"/>
                <a:gd name="T17" fmla="*/ 110 h 137"/>
                <a:gd name="T18" fmla="*/ 20 w 137"/>
                <a:gd name="T19" fmla="*/ 55 h 137"/>
                <a:gd name="T20" fmla="*/ 51 w 137"/>
                <a:gd name="T21" fmla="*/ 55 h 137"/>
                <a:gd name="T22" fmla="*/ 51 w 137"/>
                <a:gd name="T23" fmla="*/ 0 h 137"/>
                <a:gd name="T24" fmla="*/ 86 w 137"/>
                <a:gd name="T25" fmla="*/ 0 h 137"/>
                <a:gd name="T26" fmla="*/ 86 w 137"/>
                <a:gd name="T27" fmla="*/ 55 h 137"/>
                <a:gd name="T28" fmla="*/ 117 w 137"/>
                <a:gd name="T29" fmla="*/ 55 h 137"/>
                <a:gd name="T30" fmla="*/ 68 w 137"/>
                <a:gd name="T31" fmla="*/ 103 h 137"/>
                <a:gd name="T32" fmla="*/ 20 w 137"/>
                <a:gd name="T3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7">
                  <a:moveTo>
                    <a:pt x="0" y="110"/>
                  </a:moveTo>
                  <a:lnTo>
                    <a:pt x="14" y="110"/>
                  </a:lnTo>
                  <a:lnTo>
                    <a:pt x="14" y="123"/>
                  </a:lnTo>
                  <a:lnTo>
                    <a:pt x="123" y="123"/>
                  </a:lnTo>
                  <a:lnTo>
                    <a:pt x="123" y="110"/>
                  </a:lnTo>
                  <a:lnTo>
                    <a:pt x="137" y="110"/>
                  </a:lnTo>
                  <a:lnTo>
                    <a:pt x="137" y="137"/>
                  </a:lnTo>
                  <a:lnTo>
                    <a:pt x="0" y="137"/>
                  </a:lnTo>
                  <a:lnTo>
                    <a:pt x="0" y="110"/>
                  </a:lnTo>
                  <a:close/>
                  <a:moveTo>
                    <a:pt x="20" y="55"/>
                  </a:moveTo>
                  <a:lnTo>
                    <a:pt x="51" y="55"/>
                  </a:lnTo>
                  <a:lnTo>
                    <a:pt x="51" y="0"/>
                  </a:lnTo>
                  <a:lnTo>
                    <a:pt x="86" y="0"/>
                  </a:lnTo>
                  <a:lnTo>
                    <a:pt x="86" y="55"/>
                  </a:lnTo>
                  <a:lnTo>
                    <a:pt x="117" y="55"/>
                  </a:lnTo>
                  <a:lnTo>
                    <a:pt x="68" y="103"/>
                  </a:lnTo>
                  <a:lnTo>
                    <a:pt x="20" y="5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1" name="Freeform 61"/>
            <p:cNvSpPr>
              <a:spLocks noEditPoints="1"/>
            </p:cNvSpPr>
            <p:nvPr/>
          </p:nvSpPr>
          <p:spPr bwMode="auto">
            <a:xfrm>
              <a:off x="4305300" y="2454275"/>
              <a:ext cx="217488" cy="217488"/>
            </a:xfrm>
            <a:custGeom>
              <a:avLst/>
              <a:gdLst>
                <a:gd name="T0" fmla="*/ 0 w 137"/>
                <a:gd name="T1" fmla="*/ 110 h 137"/>
                <a:gd name="T2" fmla="*/ 14 w 137"/>
                <a:gd name="T3" fmla="*/ 110 h 137"/>
                <a:gd name="T4" fmla="*/ 14 w 137"/>
                <a:gd name="T5" fmla="*/ 123 h 137"/>
                <a:gd name="T6" fmla="*/ 123 w 137"/>
                <a:gd name="T7" fmla="*/ 123 h 137"/>
                <a:gd name="T8" fmla="*/ 123 w 137"/>
                <a:gd name="T9" fmla="*/ 110 h 137"/>
                <a:gd name="T10" fmla="*/ 137 w 137"/>
                <a:gd name="T11" fmla="*/ 110 h 137"/>
                <a:gd name="T12" fmla="*/ 137 w 137"/>
                <a:gd name="T13" fmla="*/ 137 h 137"/>
                <a:gd name="T14" fmla="*/ 0 w 137"/>
                <a:gd name="T15" fmla="*/ 137 h 137"/>
                <a:gd name="T16" fmla="*/ 0 w 137"/>
                <a:gd name="T17" fmla="*/ 110 h 137"/>
                <a:gd name="T18" fmla="*/ 20 w 137"/>
                <a:gd name="T19" fmla="*/ 48 h 137"/>
                <a:gd name="T20" fmla="*/ 69 w 137"/>
                <a:gd name="T21" fmla="*/ 0 h 137"/>
                <a:gd name="T22" fmla="*/ 117 w 137"/>
                <a:gd name="T23" fmla="*/ 48 h 137"/>
                <a:gd name="T24" fmla="*/ 86 w 137"/>
                <a:gd name="T25" fmla="*/ 48 h 137"/>
                <a:gd name="T26" fmla="*/ 86 w 137"/>
                <a:gd name="T27" fmla="*/ 103 h 137"/>
                <a:gd name="T28" fmla="*/ 51 w 137"/>
                <a:gd name="T29" fmla="*/ 103 h 137"/>
                <a:gd name="T30" fmla="*/ 51 w 137"/>
                <a:gd name="T31" fmla="*/ 48 h 137"/>
                <a:gd name="T32" fmla="*/ 20 w 137"/>
                <a:gd name="T33" fmla="*/ 4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37">
                  <a:moveTo>
                    <a:pt x="0" y="110"/>
                  </a:moveTo>
                  <a:lnTo>
                    <a:pt x="14" y="110"/>
                  </a:lnTo>
                  <a:lnTo>
                    <a:pt x="14" y="123"/>
                  </a:lnTo>
                  <a:lnTo>
                    <a:pt x="123" y="123"/>
                  </a:lnTo>
                  <a:lnTo>
                    <a:pt x="123" y="110"/>
                  </a:lnTo>
                  <a:lnTo>
                    <a:pt x="137" y="110"/>
                  </a:lnTo>
                  <a:lnTo>
                    <a:pt x="137" y="137"/>
                  </a:lnTo>
                  <a:lnTo>
                    <a:pt x="0" y="137"/>
                  </a:lnTo>
                  <a:lnTo>
                    <a:pt x="0" y="110"/>
                  </a:lnTo>
                  <a:close/>
                  <a:moveTo>
                    <a:pt x="20" y="48"/>
                  </a:moveTo>
                  <a:lnTo>
                    <a:pt x="69" y="0"/>
                  </a:lnTo>
                  <a:lnTo>
                    <a:pt x="117" y="48"/>
                  </a:lnTo>
                  <a:lnTo>
                    <a:pt x="86" y="48"/>
                  </a:lnTo>
                  <a:lnTo>
                    <a:pt x="86" y="103"/>
                  </a:lnTo>
                  <a:lnTo>
                    <a:pt x="51" y="103"/>
                  </a:lnTo>
                  <a:lnTo>
                    <a:pt x="51" y="48"/>
                  </a:lnTo>
                  <a:lnTo>
                    <a:pt x="20" y="4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2" name="Freeform 62"/>
            <p:cNvSpPr>
              <a:spLocks/>
            </p:cNvSpPr>
            <p:nvPr/>
          </p:nvSpPr>
          <p:spPr bwMode="auto">
            <a:xfrm>
              <a:off x="4633913" y="2465388"/>
              <a:ext cx="195263" cy="196850"/>
            </a:xfrm>
            <a:custGeom>
              <a:avLst/>
              <a:gdLst>
                <a:gd name="T0" fmla="*/ 0 w 123"/>
                <a:gd name="T1" fmla="*/ 103 h 124"/>
                <a:gd name="T2" fmla="*/ 41 w 123"/>
                <a:gd name="T3" fmla="*/ 61 h 124"/>
                <a:gd name="T4" fmla="*/ 0 w 123"/>
                <a:gd name="T5" fmla="*/ 20 h 124"/>
                <a:gd name="T6" fmla="*/ 20 w 123"/>
                <a:gd name="T7" fmla="*/ 0 h 124"/>
                <a:gd name="T8" fmla="*/ 61 w 123"/>
                <a:gd name="T9" fmla="*/ 41 h 124"/>
                <a:gd name="T10" fmla="*/ 103 w 123"/>
                <a:gd name="T11" fmla="*/ 0 h 124"/>
                <a:gd name="T12" fmla="*/ 123 w 123"/>
                <a:gd name="T13" fmla="*/ 20 h 124"/>
                <a:gd name="T14" fmla="*/ 82 w 123"/>
                <a:gd name="T15" fmla="*/ 61 h 124"/>
                <a:gd name="T16" fmla="*/ 123 w 123"/>
                <a:gd name="T17" fmla="*/ 103 h 124"/>
                <a:gd name="T18" fmla="*/ 103 w 123"/>
                <a:gd name="T19" fmla="*/ 124 h 124"/>
                <a:gd name="T20" fmla="*/ 61 w 123"/>
                <a:gd name="T21" fmla="*/ 83 h 124"/>
                <a:gd name="T22" fmla="*/ 20 w 123"/>
                <a:gd name="T23" fmla="*/ 124 h 124"/>
                <a:gd name="T24" fmla="*/ 0 w 123"/>
                <a:gd name="T25" fmla="*/ 10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24">
                  <a:moveTo>
                    <a:pt x="0" y="103"/>
                  </a:moveTo>
                  <a:lnTo>
                    <a:pt x="41" y="61"/>
                  </a:lnTo>
                  <a:lnTo>
                    <a:pt x="0" y="20"/>
                  </a:lnTo>
                  <a:lnTo>
                    <a:pt x="20" y="0"/>
                  </a:lnTo>
                  <a:lnTo>
                    <a:pt x="61" y="41"/>
                  </a:lnTo>
                  <a:lnTo>
                    <a:pt x="103" y="0"/>
                  </a:lnTo>
                  <a:lnTo>
                    <a:pt x="123" y="20"/>
                  </a:lnTo>
                  <a:lnTo>
                    <a:pt x="82" y="61"/>
                  </a:lnTo>
                  <a:lnTo>
                    <a:pt x="123" y="103"/>
                  </a:lnTo>
                  <a:lnTo>
                    <a:pt x="103" y="124"/>
                  </a:lnTo>
                  <a:lnTo>
                    <a:pt x="61" y="83"/>
                  </a:lnTo>
                  <a:lnTo>
                    <a:pt x="20" y="124"/>
                  </a:lnTo>
                  <a:lnTo>
                    <a:pt x="0" y="10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3" name="Freeform 63"/>
            <p:cNvSpPr>
              <a:spLocks noEditPoints="1"/>
            </p:cNvSpPr>
            <p:nvPr/>
          </p:nvSpPr>
          <p:spPr bwMode="auto">
            <a:xfrm>
              <a:off x="5046663" y="2454275"/>
              <a:ext cx="220663" cy="217488"/>
            </a:xfrm>
            <a:custGeom>
              <a:avLst/>
              <a:gdLst>
                <a:gd name="T0" fmla="*/ 0 w 209"/>
                <a:gd name="T1" fmla="*/ 51 h 208"/>
                <a:gd name="T2" fmla="*/ 4 w 209"/>
                <a:gd name="T3" fmla="*/ 32 h 208"/>
                <a:gd name="T4" fmla="*/ 15 w 209"/>
                <a:gd name="T5" fmla="*/ 15 h 208"/>
                <a:gd name="T6" fmla="*/ 32 w 209"/>
                <a:gd name="T7" fmla="*/ 4 h 208"/>
                <a:gd name="T8" fmla="*/ 51 w 209"/>
                <a:gd name="T9" fmla="*/ 0 h 208"/>
                <a:gd name="T10" fmla="*/ 70 w 209"/>
                <a:gd name="T11" fmla="*/ 4 h 208"/>
                <a:gd name="T12" fmla="*/ 87 w 209"/>
                <a:gd name="T13" fmla="*/ 15 h 208"/>
                <a:gd name="T14" fmla="*/ 104 w 209"/>
                <a:gd name="T15" fmla="*/ 33 h 208"/>
                <a:gd name="T16" fmla="*/ 115 w 209"/>
                <a:gd name="T17" fmla="*/ 50 h 208"/>
                <a:gd name="T18" fmla="*/ 119 w 209"/>
                <a:gd name="T19" fmla="*/ 69 h 208"/>
                <a:gd name="T20" fmla="*/ 117 w 209"/>
                <a:gd name="T21" fmla="*/ 82 h 208"/>
                <a:gd name="T22" fmla="*/ 69 w 209"/>
                <a:gd name="T23" fmla="*/ 33 h 208"/>
                <a:gd name="T24" fmla="*/ 51 w 209"/>
                <a:gd name="T25" fmla="*/ 26 h 208"/>
                <a:gd name="T26" fmla="*/ 33 w 209"/>
                <a:gd name="T27" fmla="*/ 33 h 208"/>
                <a:gd name="T28" fmla="*/ 26 w 209"/>
                <a:gd name="T29" fmla="*/ 51 h 208"/>
                <a:gd name="T30" fmla="*/ 33 w 209"/>
                <a:gd name="T31" fmla="*/ 69 h 208"/>
                <a:gd name="T32" fmla="*/ 82 w 209"/>
                <a:gd name="T33" fmla="*/ 117 h 208"/>
                <a:gd name="T34" fmla="*/ 69 w 209"/>
                <a:gd name="T35" fmla="*/ 119 h 208"/>
                <a:gd name="T36" fmla="*/ 50 w 209"/>
                <a:gd name="T37" fmla="*/ 115 h 208"/>
                <a:gd name="T38" fmla="*/ 33 w 209"/>
                <a:gd name="T39" fmla="*/ 104 h 208"/>
                <a:gd name="T40" fmla="*/ 15 w 209"/>
                <a:gd name="T41" fmla="*/ 87 h 208"/>
                <a:gd name="T42" fmla="*/ 4 w 209"/>
                <a:gd name="T43" fmla="*/ 70 h 208"/>
                <a:gd name="T44" fmla="*/ 0 w 209"/>
                <a:gd name="T45" fmla="*/ 51 h 208"/>
                <a:gd name="T46" fmla="*/ 56 w 209"/>
                <a:gd name="T47" fmla="*/ 69 h 208"/>
                <a:gd name="T48" fmla="*/ 57 w 209"/>
                <a:gd name="T49" fmla="*/ 64 h 208"/>
                <a:gd name="T50" fmla="*/ 60 w 209"/>
                <a:gd name="T51" fmla="*/ 60 h 208"/>
                <a:gd name="T52" fmla="*/ 64 w 209"/>
                <a:gd name="T53" fmla="*/ 57 h 208"/>
                <a:gd name="T54" fmla="*/ 69 w 209"/>
                <a:gd name="T55" fmla="*/ 56 h 208"/>
                <a:gd name="T56" fmla="*/ 78 w 209"/>
                <a:gd name="T57" fmla="*/ 60 h 208"/>
                <a:gd name="T58" fmla="*/ 149 w 209"/>
                <a:gd name="T59" fmla="*/ 131 h 208"/>
                <a:gd name="T60" fmla="*/ 153 w 209"/>
                <a:gd name="T61" fmla="*/ 140 h 208"/>
                <a:gd name="T62" fmla="*/ 152 w 209"/>
                <a:gd name="T63" fmla="*/ 145 h 208"/>
                <a:gd name="T64" fmla="*/ 149 w 209"/>
                <a:gd name="T65" fmla="*/ 149 h 208"/>
                <a:gd name="T66" fmla="*/ 145 w 209"/>
                <a:gd name="T67" fmla="*/ 152 h 208"/>
                <a:gd name="T68" fmla="*/ 140 w 209"/>
                <a:gd name="T69" fmla="*/ 153 h 208"/>
                <a:gd name="T70" fmla="*/ 131 w 209"/>
                <a:gd name="T71" fmla="*/ 149 h 208"/>
                <a:gd name="T72" fmla="*/ 60 w 209"/>
                <a:gd name="T73" fmla="*/ 78 h 208"/>
                <a:gd name="T74" fmla="*/ 56 w 209"/>
                <a:gd name="T75" fmla="*/ 69 h 208"/>
                <a:gd name="T76" fmla="*/ 90 w 209"/>
                <a:gd name="T77" fmla="*/ 140 h 208"/>
                <a:gd name="T78" fmla="*/ 92 w 209"/>
                <a:gd name="T79" fmla="*/ 127 h 208"/>
                <a:gd name="T80" fmla="*/ 122 w 209"/>
                <a:gd name="T81" fmla="*/ 158 h 208"/>
                <a:gd name="T82" fmla="*/ 140 w 209"/>
                <a:gd name="T83" fmla="*/ 176 h 208"/>
                <a:gd name="T84" fmla="*/ 158 w 209"/>
                <a:gd name="T85" fmla="*/ 183 h 208"/>
                <a:gd name="T86" fmla="*/ 176 w 209"/>
                <a:gd name="T87" fmla="*/ 176 h 208"/>
                <a:gd name="T88" fmla="*/ 183 w 209"/>
                <a:gd name="T89" fmla="*/ 158 h 208"/>
                <a:gd name="T90" fmla="*/ 176 w 209"/>
                <a:gd name="T91" fmla="*/ 140 h 208"/>
                <a:gd name="T92" fmla="*/ 127 w 209"/>
                <a:gd name="T93" fmla="*/ 91 h 208"/>
                <a:gd name="T94" fmla="*/ 140 w 209"/>
                <a:gd name="T95" fmla="*/ 90 h 208"/>
                <a:gd name="T96" fmla="*/ 176 w 209"/>
                <a:gd name="T97" fmla="*/ 104 h 208"/>
                <a:gd name="T98" fmla="*/ 194 w 209"/>
                <a:gd name="T99" fmla="*/ 122 h 208"/>
                <a:gd name="T100" fmla="*/ 209 w 209"/>
                <a:gd name="T101" fmla="*/ 158 h 208"/>
                <a:gd name="T102" fmla="*/ 194 w 209"/>
                <a:gd name="T103" fmla="*/ 193 h 208"/>
                <a:gd name="T104" fmla="*/ 177 w 209"/>
                <a:gd name="T105" fmla="*/ 205 h 208"/>
                <a:gd name="T106" fmla="*/ 158 w 209"/>
                <a:gd name="T107" fmla="*/ 208 h 208"/>
                <a:gd name="T108" fmla="*/ 139 w 209"/>
                <a:gd name="T109" fmla="*/ 205 h 208"/>
                <a:gd name="T110" fmla="*/ 122 w 209"/>
                <a:gd name="T111" fmla="*/ 193 h 208"/>
                <a:gd name="T112" fmla="*/ 104 w 209"/>
                <a:gd name="T113" fmla="*/ 176 h 208"/>
                <a:gd name="T114" fmla="*/ 93 w 209"/>
                <a:gd name="T115" fmla="*/ 159 h 208"/>
                <a:gd name="T116" fmla="*/ 90 w 209"/>
                <a:gd name="T117" fmla="*/ 14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9" h="208">
                  <a:moveTo>
                    <a:pt x="0" y="51"/>
                  </a:moveTo>
                  <a:cubicBezTo>
                    <a:pt x="0" y="44"/>
                    <a:pt x="2" y="38"/>
                    <a:pt x="4" y="32"/>
                  </a:cubicBezTo>
                  <a:cubicBezTo>
                    <a:pt x="7" y="26"/>
                    <a:pt x="10" y="20"/>
                    <a:pt x="15" y="15"/>
                  </a:cubicBezTo>
                  <a:cubicBezTo>
                    <a:pt x="20" y="10"/>
                    <a:pt x="26" y="7"/>
                    <a:pt x="32" y="4"/>
                  </a:cubicBezTo>
                  <a:cubicBezTo>
                    <a:pt x="38" y="2"/>
                    <a:pt x="45" y="0"/>
                    <a:pt x="51" y="0"/>
                  </a:cubicBezTo>
                  <a:cubicBezTo>
                    <a:pt x="57" y="0"/>
                    <a:pt x="64" y="2"/>
                    <a:pt x="70" y="4"/>
                  </a:cubicBezTo>
                  <a:cubicBezTo>
                    <a:pt x="76" y="7"/>
                    <a:pt x="82" y="10"/>
                    <a:pt x="87" y="15"/>
                  </a:cubicBezTo>
                  <a:cubicBezTo>
                    <a:pt x="104" y="33"/>
                    <a:pt x="104" y="33"/>
                    <a:pt x="104" y="33"/>
                  </a:cubicBezTo>
                  <a:cubicBezTo>
                    <a:pt x="109" y="38"/>
                    <a:pt x="113" y="43"/>
                    <a:pt x="115" y="50"/>
                  </a:cubicBezTo>
                  <a:cubicBezTo>
                    <a:pt x="118" y="56"/>
                    <a:pt x="119" y="62"/>
                    <a:pt x="119" y="69"/>
                  </a:cubicBezTo>
                  <a:cubicBezTo>
                    <a:pt x="119" y="73"/>
                    <a:pt x="119" y="77"/>
                    <a:pt x="117" y="82"/>
                  </a:cubicBezTo>
                  <a:cubicBezTo>
                    <a:pt x="69" y="33"/>
                    <a:pt x="69" y="33"/>
                    <a:pt x="69" y="33"/>
                  </a:cubicBezTo>
                  <a:cubicBezTo>
                    <a:pt x="64" y="28"/>
                    <a:pt x="58" y="26"/>
                    <a:pt x="51" y="26"/>
                  </a:cubicBezTo>
                  <a:cubicBezTo>
                    <a:pt x="44" y="26"/>
                    <a:pt x="38" y="28"/>
                    <a:pt x="33" y="33"/>
                  </a:cubicBezTo>
                  <a:cubicBezTo>
                    <a:pt x="28" y="38"/>
                    <a:pt x="26" y="44"/>
                    <a:pt x="26" y="51"/>
                  </a:cubicBezTo>
                  <a:cubicBezTo>
                    <a:pt x="26" y="58"/>
                    <a:pt x="28" y="64"/>
                    <a:pt x="33" y="69"/>
                  </a:cubicBezTo>
                  <a:cubicBezTo>
                    <a:pt x="82" y="117"/>
                    <a:pt x="82" y="117"/>
                    <a:pt x="82" y="117"/>
                  </a:cubicBezTo>
                  <a:cubicBezTo>
                    <a:pt x="78" y="119"/>
                    <a:pt x="73" y="119"/>
                    <a:pt x="69" y="119"/>
                  </a:cubicBezTo>
                  <a:cubicBezTo>
                    <a:pt x="62" y="119"/>
                    <a:pt x="56" y="118"/>
                    <a:pt x="50" y="115"/>
                  </a:cubicBezTo>
                  <a:cubicBezTo>
                    <a:pt x="43" y="113"/>
                    <a:pt x="38" y="109"/>
                    <a:pt x="33" y="104"/>
                  </a:cubicBezTo>
                  <a:cubicBezTo>
                    <a:pt x="15" y="87"/>
                    <a:pt x="15" y="87"/>
                    <a:pt x="15" y="87"/>
                  </a:cubicBezTo>
                  <a:cubicBezTo>
                    <a:pt x="10" y="82"/>
                    <a:pt x="7" y="76"/>
                    <a:pt x="4" y="70"/>
                  </a:cubicBezTo>
                  <a:cubicBezTo>
                    <a:pt x="2" y="64"/>
                    <a:pt x="0" y="58"/>
                    <a:pt x="0" y="51"/>
                  </a:cubicBezTo>
                  <a:close/>
                  <a:moveTo>
                    <a:pt x="56" y="69"/>
                  </a:moveTo>
                  <a:cubicBezTo>
                    <a:pt x="56" y="67"/>
                    <a:pt x="56" y="65"/>
                    <a:pt x="57" y="64"/>
                  </a:cubicBezTo>
                  <a:cubicBezTo>
                    <a:pt x="58" y="62"/>
                    <a:pt x="59" y="61"/>
                    <a:pt x="60" y="60"/>
                  </a:cubicBezTo>
                  <a:cubicBezTo>
                    <a:pt x="61" y="59"/>
                    <a:pt x="62" y="58"/>
                    <a:pt x="64" y="57"/>
                  </a:cubicBezTo>
                  <a:cubicBezTo>
                    <a:pt x="65" y="56"/>
                    <a:pt x="67" y="56"/>
                    <a:pt x="69" y="56"/>
                  </a:cubicBezTo>
                  <a:cubicBezTo>
                    <a:pt x="72" y="56"/>
                    <a:pt x="75" y="57"/>
                    <a:pt x="78" y="60"/>
                  </a:cubicBezTo>
                  <a:cubicBezTo>
                    <a:pt x="149" y="131"/>
                    <a:pt x="149" y="131"/>
                    <a:pt x="149" y="131"/>
                  </a:cubicBezTo>
                  <a:cubicBezTo>
                    <a:pt x="152" y="133"/>
                    <a:pt x="153" y="137"/>
                    <a:pt x="153" y="140"/>
                  </a:cubicBezTo>
                  <a:cubicBezTo>
                    <a:pt x="153" y="142"/>
                    <a:pt x="153" y="143"/>
                    <a:pt x="152" y="145"/>
                  </a:cubicBezTo>
                  <a:cubicBezTo>
                    <a:pt x="151" y="146"/>
                    <a:pt x="150" y="148"/>
                    <a:pt x="149" y="149"/>
                  </a:cubicBezTo>
                  <a:cubicBezTo>
                    <a:pt x="148" y="150"/>
                    <a:pt x="147" y="151"/>
                    <a:pt x="145" y="152"/>
                  </a:cubicBezTo>
                  <a:cubicBezTo>
                    <a:pt x="143" y="152"/>
                    <a:pt x="142" y="153"/>
                    <a:pt x="140" y="153"/>
                  </a:cubicBezTo>
                  <a:cubicBezTo>
                    <a:pt x="137" y="153"/>
                    <a:pt x="134" y="152"/>
                    <a:pt x="131" y="149"/>
                  </a:cubicBezTo>
                  <a:cubicBezTo>
                    <a:pt x="60" y="78"/>
                    <a:pt x="60" y="78"/>
                    <a:pt x="60" y="78"/>
                  </a:cubicBezTo>
                  <a:cubicBezTo>
                    <a:pt x="57" y="75"/>
                    <a:pt x="56" y="72"/>
                    <a:pt x="56" y="69"/>
                  </a:cubicBezTo>
                  <a:close/>
                  <a:moveTo>
                    <a:pt x="90" y="140"/>
                  </a:moveTo>
                  <a:cubicBezTo>
                    <a:pt x="90" y="136"/>
                    <a:pt x="90" y="131"/>
                    <a:pt x="92" y="127"/>
                  </a:cubicBezTo>
                  <a:cubicBezTo>
                    <a:pt x="104" y="139"/>
                    <a:pt x="114" y="150"/>
                    <a:pt x="122" y="158"/>
                  </a:cubicBezTo>
                  <a:cubicBezTo>
                    <a:pt x="130" y="166"/>
                    <a:pt x="136" y="172"/>
                    <a:pt x="140" y="176"/>
                  </a:cubicBezTo>
                  <a:cubicBezTo>
                    <a:pt x="145" y="181"/>
                    <a:pt x="151" y="183"/>
                    <a:pt x="158" y="183"/>
                  </a:cubicBezTo>
                  <a:cubicBezTo>
                    <a:pt x="165" y="183"/>
                    <a:pt x="171" y="181"/>
                    <a:pt x="176" y="176"/>
                  </a:cubicBezTo>
                  <a:cubicBezTo>
                    <a:pt x="181" y="171"/>
                    <a:pt x="183" y="165"/>
                    <a:pt x="183" y="158"/>
                  </a:cubicBezTo>
                  <a:cubicBezTo>
                    <a:pt x="183" y="151"/>
                    <a:pt x="181" y="145"/>
                    <a:pt x="176" y="140"/>
                  </a:cubicBezTo>
                  <a:cubicBezTo>
                    <a:pt x="127" y="91"/>
                    <a:pt x="127" y="91"/>
                    <a:pt x="127" y="91"/>
                  </a:cubicBezTo>
                  <a:cubicBezTo>
                    <a:pt x="131" y="90"/>
                    <a:pt x="136" y="90"/>
                    <a:pt x="140" y="90"/>
                  </a:cubicBezTo>
                  <a:cubicBezTo>
                    <a:pt x="154" y="90"/>
                    <a:pt x="166" y="95"/>
                    <a:pt x="176" y="104"/>
                  </a:cubicBezTo>
                  <a:cubicBezTo>
                    <a:pt x="194" y="122"/>
                    <a:pt x="194" y="122"/>
                    <a:pt x="194" y="122"/>
                  </a:cubicBezTo>
                  <a:cubicBezTo>
                    <a:pt x="204" y="132"/>
                    <a:pt x="209" y="144"/>
                    <a:pt x="209" y="158"/>
                  </a:cubicBezTo>
                  <a:cubicBezTo>
                    <a:pt x="209" y="172"/>
                    <a:pt x="204" y="183"/>
                    <a:pt x="194" y="193"/>
                  </a:cubicBezTo>
                  <a:cubicBezTo>
                    <a:pt x="189" y="198"/>
                    <a:pt x="183" y="202"/>
                    <a:pt x="177" y="205"/>
                  </a:cubicBezTo>
                  <a:cubicBezTo>
                    <a:pt x="171" y="207"/>
                    <a:pt x="164" y="208"/>
                    <a:pt x="158" y="208"/>
                  </a:cubicBezTo>
                  <a:cubicBezTo>
                    <a:pt x="152" y="208"/>
                    <a:pt x="145" y="207"/>
                    <a:pt x="139" y="205"/>
                  </a:cubicBezTo>
                  <a:cubicBezTo>
                    <a:pt x="133" y="202"/>
                    <a:pt x="127" y="198"/>
                    <a:pt x="122" y="193"/>
                  </a:cubicBezTo>
                  <a:cubicBezTo>
                    <a:pt x="104" y="176"/>
                    <a:pt x="104" y="176"/>
                    <a:pt x="104" y="176"/>
                  </a:cubicBezTo>
                  <a:cubicBezTo>
                    <a:pt x="100" y="171"/>
                    <a:pt x="96" y="165"/>
                    <a:pt x="93" y="159"/>
                  </a:cubicBezTo>
                  <a:cubicBezTo>
                    <a:pt x="91" y="153"/>
                    <a:pt x="90" y="147"/>
                    <a:pt x="90" y="14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4" name="Freeform 64"/>
            <p:cNvSpPr>
              <a:spLocks/>
            </p:cNvSpPr>
            <p:nvPr/>
          </p:nvSpPr>
          <p:spPr bwMode="auto">
            <a:xfrm>
              <a:off x="5408613" y="2465388"/>
              <a:ext cx="239713" cy="196850"/>
            </a:xfrm>
            <a:custGeom>
              <a:avLst/>
              <a:gdLst>
                <a:gd name="T0" fmla="*/ 31 w 229"/>
                <a:gd name="T1" fmla="*/ 83 h 187"/>
                <a:gd name="T2" fmla="*/ 73 w 229"/>
                <a:gd name="T3" fmla="*/ 125 h 187"/>
                <a:gd name="T4" fmla="*/ 198 w 229"/>
                <a:gd name="T5" fmla="*/ 0 h 187"/>
                <a:gd name="T6" fmla="*/ 229 w 229"/>
                <a:gd name="T7" fmla="*/ 31 h 187"/>
                <a:gd name="T8" fmla="*/ 73 w 229"/>
                <a:gd name="T9" fmla="*/ 187 h 187"/>
                <a:gd name="T10" fmla="*/ 41 w 229"/>
                <a:gd name="T11" fmla="*/ 155 h 187"/>
                <a:gd name="T12" fmla="*/ 0 w 229"/>
                <a:gd name="T13" fmla="*/ 114 h 187"/>
                <a:gd name="T14" fmla="*/ 31 w 229"/>
                <a:gd name="T15" fmla="*/ 83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187">
                  <a:moveTo>
                    <a:pt x="31" y="83"/>
                  </a:moveTo>
                  <a:cubicBezTo>
                    <a:pt x="73" y="125"/>
                    <a:pt x="73" y="125"/>
                    <a:pt x="73" y="125"/>
                  </a:cubicBezTo>
                  <a:cubicBezTo>
                    <a:pt x="198" y="0"/>
                    <a:pt x="198" y="0"/>
                    <a:pt x="198" y="0"/>
                  </a:cubicBezTo>
                  <a:cubicBezTo>
                    <a:pt x="229" y="31"/>
                    <a:pt x="229" y="31"/>
                    <a:pt x="229" y="31"/>
                  </a:cubicBezTo>
                  <a:cubicBezTo>
                    <a:pt x="73" y="187"/>
                    <a:pt x="73" y="187"/>
                    <a:pt x="73" y="187"/>
                  </a:cubicBezTo>
                  <a:cubicBezTo>
                    <a:pt x="64" y="178"/>
                    <a:pt x="53" y="168"/>
                    <a:pt x="41" y="155"/>
                  </a:cubicBezTo>
                  <a:cubicBezTo>
                    <a:pt x="29" y="143"/>
                    <a:pt x="16" y="130"/>
                    <a:pt x="0" y="114"/>
                  </a:cubicBezTo>
                  <a:lnTo>
                    <a:pt x="31" y="8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5" name="Freeform 65"/>
            <p:cNvSpPr>
              <a:spLocks noEditPoints="1"/>
            </p:cNvSpPr>
            <p:nvPr/>
          </p:nvSpPr>
          <p:spPr bwMode="auto">
            <a:xfrm>
              <a:off x="5746750" y="2443163"/>
              <a:ext cx="196850" cy="239713"/>
            </a:xfrm>
            <a:custGeom>
              <a:avLst/>
              <a:gdLst>
                <a:gd name="T0" fmla="*/ 68 w 187"/>
                <a:gd name="T1" fmla="*/ 6 h 229"/>
                <a:gd name="T2" fmla="*/ 104 w 187"/>
                <a:gd name="T3" fmla="*/ 0 h 229"/>
                <a:gd name="T4" fmla="*/ 125 w 187"/>
                <a:gd name="T5" fmla="*/ 21 h 229"/>
                <a:gd name="T6" fmla="*/ 181 w 187"/>
                <a:gd name="T7" fmla="*/ 22 h 229"/>
                <a:gd name="T8" fmla="*/ 186 w 187"/>
                <a:gd name="T9" fmla="*/ 27 h 229"/>
                <a:gd name="T10" fmla="*/ 184 w 187"/>
                <a:gd name="T11" fmla="*/ 39 h 229"/>
                <a:gd name="T12" fmla="*/ 10 w 187"/>
                <a:gd name="T13" fmla="*/ 41 h 229"/>
                <a:gd name="T14" fmla="*/ 0 w 187"/>
                <a:gd name="T15" fmla="*/ 31 h 229"/>
                <a:gd name="T16" fmla="*/ 3 w 187"/>
                <a:gd name="T17" fmla="*/ 24 h 229"/>
                <a:gd name="T18" fmla="*/ 10 w 187"/>
                <a:gd name="T19" fmla="*/ 21 h 229"/>
                <a:gd name="T20" fmla="*/ 20 w 187"/>
                <a:gd name="T21" fmla="*/ 52 h 229"/>
                <a:gd name="T22" fmla="*/ 166 w 187"/>
                <a:gd name="T23" fmla="*/ 208 h 229"/>
                <a:gd name="T24" fmla="*/ 145 w 187"/>
                <a:gd name="T25" fmla="*/ 229 h 229"/>
                <a:gd name="T26" fmla="*/ 27 w 187"/>
                <a:gd name="T27" fmla="*/ 223 h 229"/>
                <a:gd name="T28" fmla="*/ 20 w 187"/>
                <a:gd name="T29" fmla="*/ 52 h 229"/>
                <a:gd name="T30" fmla="*/ 43 w 187"/>
                <a:gd name="T31" fmla="*/ 207 h 229"/>
                <a:gd name="T32" fmla="*/ 50 w 187"/>
                <a:gd name="T33" fmla="*/ 207 h 229"/>
                <a:gd name="T34" fmla="*/ 52 w 187"/>
                <a:gd name="T35" fmla="*/ 78 h 229"/>
                <a:gd name="T36" fmla="*/ 46 w 187"/>
                <a:gd name="T37" fmla="*/ 73 h 229"/>
                <a:gd name="T38" fmla="*/ 41 w 187"/>
                <a:gd name="T39" fmla="*/ 78 h 229"/>
                <a:gd name="T40" fmla="*/ 114 w 187"/>
                <a:gd name="T41" fmla="*/ 21 h 229"/>
                <a:gd name="T42" fmla="*/ 104 w 187"/>
                <a:gd name="T43" fmla="*/ 10 h 229"/>
                <a:gd name="T44" fmla="*/ 76 w 187"/>
                <a:gd name="T45" fmla="*/ 13 h 229"/>
                <a:gd name="T46" fmla="*/ 114 w 187"/>
                <a:gd name="T47" fmla="*/ 21 h 229"/>
                <a:gd name="T48" fmla="*/ 74 w 187"/>
                <a:gd name="T49" fmla="*/ 207 h 229"/>
                <a:gd name="T50" fmla="*/ 81 w 187"/>
                <a:gd name="T51" fmla="*/ 207 h 229"/>
                <a:gd name="T52" fmla="*/ 83 w 187"/>
                <a:gd name="T53" fmla="*/ 78 h 229"/>
                <a:gd name="T54" fmla="*/ 78 w 187"/>
                <a:gd name="T55" fmla="*/ 73 h 229"/>
                <a:gd name="T56" fmla="*/ 73 w 187"/>
                <a:gd name="T57" fmla="*/ 78 h 229"/>
                <a:gd name="T58" fmla="*/ 104 w 187"/>
                <a:gd name="T59" fmla="*/ 203 h 229"/>
                <a:gd name="T60" fmla="*/ 109 w 187"/>
                <a:gd name="T61" fmla="*/ 208 h 229"/>
                <a:gd name="T62" fmla="*/ 114 w 187"/>
                <a:gd name="T63" fmla="*/ 203 h 229"/>
                <a:gd name="T64" fmla="*/ 113 w 187"/>
                <a:gd name="T65" fmla="*/ 74 h 229"/>
                <a:gd name="T66" fmla="*/ 105 w 187"/>
                <a:gd name="T67" fmla="*/ 74 h 229"/>
                <a:gd name="T68" fmla="*/ 104 w 187"/>
                <a:gd name="T69" fmla="*/ 203 h 229"/>
                <a:gd name="T70" fmla="*/ 136 w 187"/>
                <a:gd name="T71" fmla="*/ 207 h 229"/>
                <a:gd name="T72" fmla="*/ 144 w 187"/>
                <a:gd name="T73" fmla="*/ 207 h 229"/>
                <a:gd name="T74" fmla="*/ 145 w 187"/>
                <a:gd name="T75" fmla="*/ 78 h 229"/>
                <a:gd name="T76" fmla="*/ 140 w 187"/>
                <a:gd name="T77" fmla="*/ 73 h 229"/>
                <a:gd name="T78" fmla="*/ 135 w 187"/>
                <a:gd name="T79" fmla="*/ 7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229">
                  <a:moveTo>
                    <a:pt x="62" y="21"/>
                  </a:moveTo>
                  <a:cubicBezTo>
                    <a:pt x="62" y="15"/>
                    <a:pt x="64" y="10"/>
                    <a:pt x="68" y="6"/>
                  </a:cubicBezTo>
                  <a:cubicBezTo>
                    <a:pt x="72" y="2"/>
                    <a:pt x="77" y="0"/>
                    <a:pt x="83" y="0"/>
                  </a:cubicBezTo>
                  <a:cubicBezTo>
                    <a:pt x="104" y="0"/>
                    <a:pt x="104" y="0"/>
                    <a:pt x="104" y="0"/>
                  </a:cubicBezTo>
                  <a:cubicBezTo>
                    <a:pt x="109" y="0"/>
                    <a:pt x="114" y="2"/>
                    <a:pt x="118" y="6"/>
                  </a:cubicBezTo>
                  <a:cubicBezTo>
                    <a:pt x="123" y="10"/>
                    <a:pt x="125" y="15"/>
                    <a:pt x="125" y="21"/>
                  </a:cubicBezTo>
                  <a:cubicBezTo>
                    <a:pt x="176" y="21"/>
                    <a:pt x="176" y="21"/>
                    <a:pt x="176" y="21"/>
                  </a:cubicBezTo>
                  <a:cubicBezTo>
                    <a:pt x="178" y="21"/>
                    <a:pt x="179" y="21"/>
                    <a:pt x="181" y="22"/>
                  </a:cubicBezTo>
                  <a:cubicBezTo>
                    <a:pt x="182" y="22"/>
                    <a:pt x="183" y="23"/>
                    <a:pt x="184" y="24"/>
                  </a:cubicBezTo>
                  <a:cubicBezTo>
                    <a:pt x="185" y="25"/>
                    <a:pt x="186" y="26"/>
                    <a:pt x="186" y="27"/>
                  </a:cubicBezTo>
                  <a:cubicBezTo>
                    <a:pt x="187" y="28"/>
                    <a:pt x="187" y="30"/>
                    <a:pt x="187" y="31"/>
                  </a:cubicBezTo>
                  <a:cubicBezTo>
                    <a:pt x="187" y="34"/>
                    <a:pt x="186" y="37"/>
                    <a:pt x="184" y="39"/>
                  </a:cubicBezTo>
                  <a:cubicBezTo>
                    <a:pt x="182" y="40"/>
                    <a:pt x="179" y="41"/>
                    <a:pt x="176" y="41"/>
                  </a:cubicBezTo>
                  <a:cubicBezTo>
                    <a:pt x="10" y="41"/>
                    <a:pt x="10" y="41"/>
                    <a:pt x="10" y="41"/>
                  </a:cubicBezTo>
                  <a:cubicBezTo>
                    <a:pt x="7" y="41"/>
                    <a:pt x="5" y="40"/>
                    <a:pt x="3" y="39"/>
                  </a:cubicBezTo>
                  <a:cubicBezTo>
                    <a:pt x="1" y="37"/>
                    <a:pt x="0" y="34"/>
                    <a:pt x="0" y="31"/>
                  </a:cubicBezTo>
                  <a:cubicBezTo>
                    <a:pt x="0" y="30"/>
                    <a:pt x="0" y="28"/>
                    <a:pt x="1" y="27"/>
                  </a:cubicBezTo>
                  <a:cubicBezTo>
                    <a:pt x="1" y="26"/>
                    <a:pt x="2" y="25"/>
                    <a:pt x="3" y="24"/>
                  </a:cubicBezTo>
                  <a:cubicBezTo>
                    <a:pt x="4" y="23"/>
                    <a:pt x="5" y="22"/>
                    <a:pt x="6" y="22"/>
                  </a:cubicBezTo>
                  <a:cubicBezTo>
                    <a:pt x="7" y="21"/>
                    <a:pt x="9" y="21"/>
                    <a:pt x="10" y="21"/>
                  </a:cubicBezTo>
                  <a:lnTo>
                    <a:pt x="62" y="21"/>
                  </a:lnTo>
                  <a:close/>
                  <a:moveTo>
                    <a:pt x="20" y="52"/>
                  </a:moveTo>
                  <a:cubicBezTo>
                    <a:pt x="166" y="52"/>
                    <a:pt x="166" y="52"/>
                    <a:pt x="166" y="52"/>
                  </a:cubicBezTo>
                  <a:cubicBezTo>
                    <a:pt x="166" y="208"/>
                    <a:pt x="166" y="208"/>
                    <a:pt x="166" y="208"/>
                  </a:cubicBezTo>
                  <a:cubicBezTo>
                    <a:pt x="166" y="214"/>
                    <a:pt x="164" y="219"/>
                    <a:pt x="160" y="223"/>
                  </a:cubicBezTo>
                  <a:cubicBezTo>
                    <a:pt x="156" y="227"/>
                    <a:pt x="151" y="229"/>
                    <a:pt x="145" y="229"/>
                  </a:cubicBezTo>
                  <a:cubicBezTo>
                    <a:pt x="41" y="229"/>
                    <a:pt x="41" y="229"/>
                    <a:pt x="41" y="229"/>
                  </a:cubicBezTo>
                  <a:cubicBezTo>
                    <a:pt x="36" y="229"/>
                    <a:pt x="31" y="227"/>
                    <a:pt x="27" y="223"/>
                  </a:cubicBezTo>
                  <a:cubicBezTo>
                    <a:pt x="22" y="219"/>
                    <a:pt x="20" y="214"/>
                    <a:pt x="20" y="208"/>
                  </a:cubicBezTo>
                  <a:lnTo>
                    <a:pt x="20" y="52"/>
                  </a:lnTo>
                  <a:close/>
                  <a:moveTo>
                    <a:pt x="41" y="203"/>
                  </a:moveTo>
                  <a:cubicBezTo>
                    <a:pt x="41" y="204"/>
                    <a:pt x="42" y="206"/>
                    <a:pt x="43" y="207"/>
                  </a:cubicBezTo>
                  <a:cubicBezTo>
                    <a:pt x="44" y="207"/>
                    <a:pt x="45" y="208"/>
                    <a:pt x="46" y="208"/>
                  </a:cubicBezTo>
                  <a:cubicBezTo>
                    <a:pt x="48" y="208"/>
                    <a:pt x="49" y="207"/>
                    <a:pt x="50" y="207"/>
                  </a:cubicBezTo>
                  <a:cubicBezTo>
                    <a:pt x="51" y="206"/>
                    <a:pt x="52" y="204"/>
                    <a:pt x="52" y="203"/>
                  </a:cubicBezTo>
                  <a:cubicBezTo>
                    <a:pt x="52" y="78"/>
                    <a:pt x="52" y="78"/>
                    <a:pt x="52" y="78"/>
                  </a:cubicBezTo>
                  <a:cubicBezTo>
                    <a:pt x="52" y="76"/>
                    <a:pt x="51" y="75"/>
                    <a:pt x="50" y="74"/>
                  </a:cubicBezTo>
                  <a:cubicBezTo>
                    <a:pt x="49" y="73"/>
                    <a:pt x="48" y="73"/>
                    <a:pt x="46" y="73"/>
                  </a:cubicBezTo>
                  <a:cubicBezTo>
                    <a:pt x="45" y="73"/>
                    <a:pt x="44" y="73"/>
                    <a:pt x="43" y="74"/>
                  </a:cubicBezTo>
                  <a:cubicBezTo>
                    <a:pt x="42" y="75"/>
                    <a:pt x="41" y="77"/>
                    <a:pt x="41" y="78"/>
                  </a:cubicBezTo>
                  <a:lnTo>
                    <a:pt x="41" y="203"/>
                  </a:lnTo>
                  <a:close/>
                  <a:moveTo>
                    <a:pt x="114" y="21"/>
                  </a:moveTo>
                  <a:cubicBezTo>
                    <a:pt x="114" y="18"/>
                    <a:pt x="113" y="15"/>
                    <a:pt x="111" y="13"/>
                  </a:cubicBezTo>
                  <a:cubicBezTo>
                    <a:pt x="109" y="11"/>
                    <a:pt x="107" y="10"/>
                    <a:pt x="104" y="10"/>
                  </a:cubicBezTo>
                  <a:cubicBezTo>
                    <a:pt x="83" y="10"/>
                    <a:pt x="83" y="10"/>
                    <a:pt x="83" y="10"/>
                  </a:cubicBezTo>
                  <a:cubicBezTo>
                    <a:pt x="80" y="10"/>
                    <a:pt x="78" y="11"/>
                    <a:pt x="76" y="13"/>
                  </a:cubicBezTo>
                  <a:cubicBezTo>
                    <a:pt x="74" y="15"/>
                    <a:pt x="73" y="18"/>
                    <a:pt x="73" y="21"/>
                  </a:cubicBezTo>
                  <a:lnTo>
                    <a:pt x="114" y="21"/>
                  </a:lnTo>
                  <a:close/>
                  <a:moveTo>
                    <a:pt x="73" y="203"/>
                  </a:moveTo>
                  <a:cubicBezTo>
                    <a:pt x="73" y="204"/>
                    <a:pt x="73" y="206"/>
                    <a:pt x="74" y="207"/>
                  </a:cubicBezTo>
                  <a:cubicBezTo>
                    <a:pt x="75" y="207"/>
                    <a:pt x="76" y="208"/>
                    <a:pt x="78" y="208"/>
                  </a:cubicBezTo>
                  <a:cubicBezTo>
                    <a:pt x="79" y="208"/>
                    <a:pt x="80" y="207"/>
                    <a:pt x="81" y="207"/>
                  </a:cubicBezTo>
                  <a:cubicBezTo>
                    <a:pt x="82" y="206"/>
                    <a:pt x="83" y="204"/>
                    <a:pt x="83" y="203"/>
                  </a:cubicBezTo>
                  <a:cubicBezTo>
                    <a:pt x="83" y="78"/>
                    <a:pt x="83" y="78"/>
                    <a:pt x="83" y="78"/>
                  </a:cubicBezTo>
                  <a:cubicBezTo>
                    <a:pt x="83" y="76"/>
                    <a:pt x="82" y="75"/>
                    <a:pt x="81" y="74"/>
                  </a:cubicBezTo>
                  <a:cubicBezTo>
                    <a:pt x="80" y="73"/>
                    <a:pt x="79" y="73"/>
                    <a:pt x="78" y="73"/>
                  </a:cubicBezTo>
                  <a:cubicBezTo>
                    <a:pt x="76" y="73"/>
                    <a:pt x="75" y="73"/>
                    <a:pt x="74" y="74"/>
                  </a:cubicBezTo>
                  <a:cubicBezTo>
                    <a:pt x="73" y="75"/>
                    <a:pt x="73" y="77"/>
                    <a:pt x="73" y="78"/>
                  </a:cubicBezTo>
                  <a:lnTo>
                    <a:pt x="73" y="203"/>
                  </a:lnTo>
                  <a:close/>
                  <a:moveTo>
                    <a:pt x="104" y="203"/>
                  </a:moveTo>
                  <a:cubicBezTo>
                    <a:pt x="104" y="204"/>
                    <a:pt x="104" y="206"/>
                    <a:pt x="105" y="207"/>
                  </a:cubicBezTo>
                  <a:cubicBezTo>
                    <a:pt x="106" y="207"/>
                    <a:pt x="107" y="208"/>
                    <a:pt x="109" y="208"/>
                  </a:cubicBezTo>
                  <a:cubicBezTo>
                    <a:pt x="110" y="208"/>
                    <a:pt x="112" y="207"/>
                    <a:pt x="113" y="207"/>
                  </a:cubicBezTo>
                  <a:cubicBezTo>
                    <a:pt x="114" y="206"/>
                    <a:pt x="114" y="204"/>
                    <a:pt x="114" y="203"/>
                  </a:cubicBezTo>
                  <a:cubicBezTo>
                    <a:pt x="114" y="78"/>
                    <a:pt x="114" y="78"/>
                    <a:pt x="114" y="78"/>
                  </a:cubicBezTo>
                  <a:cubicBezTo>
                    <a:pt x="114" y="76"/>
                    <a:pt x="114" y="75"/>
                    <a:pt x="113" y="74"/>
                  </a:cubicBezTo>
                  <a:cubicBezTo>
                    <a:pt x="112" y="73"/>
                    <a:pt x="110" y="73"/>
                    <a:pt x="109" y="73"/>
                  </a:cubicBezTo>
                  <a:cubicBezTo>
                    <a:pt x="107" y="73"/>
                    <a:pt x="106" y="73"/>
                    <a:pt x="105" y="74"/>
                  </a:cubicBezTo>
                  <a:cubicBezTo>
                    <a:pt x="104" y="75"/>
                    <a:pt x="104" y="77"/>
                    <a:pt x="104" y="78"/>
                  </a:cubicBezTo>
                  <a:lnTo>
                    <a:pt x="104" y="203"/>
                  </a:lnTo>
                  <a:close/>
                  <a:moveTo>
                    <a:pt x="135" y="203"/>
                  </a:moveTo>
                  <a:cubicBezTo>
                    <a:pt x="135" y="204"/>
                    <a:pt x="136" y="206"/>
                    <a:pt x="136" y="207"/>
                  </a:cubicBezTo>
                  <a:cubicBezTo>
                    <a:pt x="137" y="207"/>
                    <a:pt x="139" y="208"/>
                    <a:pt x="140" y="208"/>
                  </a:cubicBezTo>
                  <a:cubicBezTo>
                    <a:pt x="142" y="208"/>
                    <a:pt x="143" y="207"/>
                    <a:pt x="144" y="207"/>
                  </a:cubicBezTo>
                  <a:cubicBezTo>
                    <a:pt x="145" y="206"/>
                    <a:pt x="145" y="204"/>
                    <a:pt x="145" y="203"/>
                  </a:cubicBezTo>
                  <a:cubicBezTo>
                    <a:pt x="145" y="78"/>
                    <a:pt x="145" y="78"/>
                    <a:pt x="145" y="78"/>
                  </a:cubicBezTo>
                  <a:cubicBezTo>
                    <a:pt x="145" y="76"/>
                    <a:pt x="145" y="75"/>
                    <a:pt x="144" y="74"/>
                  </a:cubicBezTo>
                  <a:cubicBezTo>
                    <a:pt x="143" y="73"/>
                    <a:pt x="141" y="73"/>
                    <a:pt x="140" y="73"/>
                  </a:cubicBezTo>
                  <a:cubicBezTo>
                    <a:pt x="139" y="73"/>
                    <a:pt x="137" y="73"/>
                    <a:pt x="136" y="74"/>
                  </a:cubicBezTo>
                  <a:cubicBezTo>
                    <a:pt x="136" y="75"/>
                    <a:pt x="135" y="77"/>
                    <a:pt x="135" y="78"/>
                  </a:cubicBezTo>
                  <a:lnTo>
                    <a:pt x="135" y="20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6" name="Freeform 66"/>
            <p:cNvSpPr>
              <a:spLocks noEditPoints="1"/>
            </p:cNvSpPr>
            <p:nvPr/>
          </p:nvSpPr>
          <p:spPr bwMode="auto">
            <a:xfrm>
              <a:off x="6107113" y="2454275"/>
              <a:ext cx="219075" cy="219075"/>
            </a:xfrm>
            <a:custGeom>
              <a:avLst/>
              <a:gdLst>
                <a:gd name="T0" fmla="*/ 0 w 209"/>
                <a:gd name="T1" fmla="*/ 104 h 209"/>
                <a:gd name="T2" fmla="*/ 16 w 209"/>
                <a:gd name="T3" fmla="*/ 49 h 209"/>
                <a:gd name="T4" fmla="*/ 49 w 209"/>
                <a:gd name="T5" fmla="*/ 16 h 209"/>
                <a:gd name="T6" fmla="*/ 104 w 209"/>
                <a:gd name="T7" fmla="*/ 0 h 209"/>
                <a:gd name="T8" fmla="*/ 159 w 209"/>
                <a:gd name="T9" fmla="*/ 16 h 209"/>
                <a:gd name="T10" fmla="*/ 193 w 209"/>
                <a:gd name="T11" fmla="*/ 50 h 209"/>
                <a:gd name="T12" fmla="*/ 209 w 209"/>
                <a:gd name="T13" fmla="*/ 104 h 209"/>
                <a:gd name="T14" fmla="*/ 193 w 209"/>
                <a:gd name="T15" fmla="*/ 159 h 209"/>
                <a:gd name="T16" fmla="*/ 159 w 209"/>
                <a:gd name="T17" fmla="*/ 193 h 209"/>
                <a:gd name="T18" fmla="*/ 104 w 209"/>
                <a:gd name="T19" fmla="*/ 209 h 209"/>
                <a:gd name="T20" fmla="*/ 49 w 209"/>
                <a:gd name="T21" fmla="*/ 193 h 209"/>
                <a:gd name="T22" fmla="*/ 16 w 209"/>
                <a:gd name="T23" fmla="*/ 159 h 209"/>
                <a:gd name="T24" fmla="*/ 28 w 209"/>
                <a:gd name="T25" fmla="*/ 72 h 209"/>
                <a:gd name="T26" fmla="*/ 28 w 209"/>
                <a:gd name="T27" fmla="*/ 137 h 209"/>
                <a:gd name="T28" fmla="*/ 104 w 209"/>
                <a:gd name="T29" fmla="*/ 187 h 209"/>
                <a:gd name="T30" fmla="*/ 181 w 209"/>
                <a:gd name="T31" fmla="*/ 137 h 209"/>
                <a:gd name="T32" fmla="*/ 181 w 209"/>
                <a:gd name="T33" fmla="*/ 72 h 209"/>
                <a:gd name="T34" fmla="*/ 104 w 209"/>
                <a:gd name="T35" fmla="*/ 21 h 209"/>
                <a:gd name="T36" fmla="*/ 28 w 209"/>
                <a:gd name="T37" fmla="*/ 72 h 209"/>
                <a:gd name="T38" fmla="*/ 32 w 209"/>
                <a:gd name="T39" fmla="*/ 102 h 209"/>
                <a:gd name="T40" fmla="*/ 52 w 209"/>
                <a:gd name="T41" fmla="*/ 107 h 209"/>
                <a:gd name="T42" fmla="*/ 90 w 209"/>
                <a:gd name="T43" fmla="*/ 108 h 209"/>
                <a:gd name="T44" fmla="*/ 145 w 209"/>
                <a:gd name="T45" fmla="*/ 55 h 209"/>
                <a:gd name="T46" fmla="*/ 146 w 209"/>
                <a:gd name="T47" fmla="*/ 116 h 209"/>
                <a:gd name="T48" fmla="*/ 90 w 209"/>
                <a:gd name="T49" fmla="*/ 108 h 209"/>
                <a:gd name="T50" fmla="*/ 102 w 209"/>
                <a:gd name="T51" fmla="*/ 31 h 209"/>
                <a:gd name="T52" fmla="*/ 107 w 209"/>
                <a:gd name="T53" fmla="*/ 52 h 209"/>
                <a:gd name="T54" fmla="*/ 102 w 209"/>
                <a:gd name="T55" fmla="*/ 156 h 209"/>
                <a:gd name="T56" fmla="*/ 107 w 209"/>
                <a:gd name="T57" fmla="*/ 177 h 209"/>
                <a:gd name="T58" fmla="*/ 102 w 209"/>
                <a:gd name="T59" fmla="*/ 156 h 209"/>
                <a:gd name="T60" fmla="*/ 162 w 209"/>
                <a:gd name="T61" fmla="*/ 102 h 209"/>
                <a:gd name="T62" fmla="*/ 182 w 209"/>
                <a:gd name="T63" fmla="*/ 10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 h="209">
                  <a:moveTo>
                    <a:pt x="6" y="137"/>
                  </a:moveTo>
                  <a:cubicBezTo>
                    <a:pt x="2" y="127"/>
                    <a:pt x="0" y="116"/>
                    <a:pt x="0" y="104"/>
                  </a:cubicBezTo>
                  <a:cubicBezTo>
                    <a:pt x="0" y="93"/>
                    <a:pt x="2" y="82"/>
                    <a:pt x="6" y="72"/>
                  </a:cubicBezTo>
                  <a:cubicBezTo>
                    <a:pt x="8" y="64"/>
                    <a:pt x="12" y="56"/>
                    <a:pt x="16" y="49"/>
                  </a:cubicBezTo>
                  <a:cubicBezTo>
                    <a:pt x="20" y="43"/>
                    <a:pt x="25" y="36"/>
                    <a:pt x="31" y="31"/>
                  </a:cubicBezTo>
                  <a:cubicBezTo>
                    <a:pt x="36" y="25"/>
                    <a:pt x="42" y="20"/>
                    <a:pt x="49" y="16"/>
                  </a:cubicBezTo>
                  <a:cubicBezTo>
                    <a:pt x="56" y="12"/>
                    <a:pt x="64" y="8"/>
                    <a:pt x="71" y="6"/>
                  </a:cubicBezTo>
                  <a:cubicBezTo>
                    <a:pt x="82" y="2"/>
                    <a:pt x="93" y="0"/>
                    <a:pt x="104" y="0"/>
                  </a:cubicBezTo>
                  <a:cubicBezTo>
                    <a:pt x="116" y="0"/>
                    <a:pt x="127" y="2"/>
                    <a:pt x="137" y="6"/>
                  </a:cubicBezTo>
                  <a:cubicBezTo>
                    <a:pt x="145" y="8"/>
                    <a:pt x="152" y="12"/>
                    <a:pt x="159" y="16"/>
                  </a:cubicBezTo>
                  <a:cubicBezTo>
                    <a:pt x="166" y="20"/>
                    <a:pt x="172" y="25"/>
                    <a:pt x="178" y="31"/>
                  </a:cubicBezTo>
                  <a:cubicBezTo>
                    <a:pt x="184" y="36"/>
                    <a:pt x="189" y="43"/>
                    <a:pt x="193" y="50"/>
                  </a:cubicBezTo>
                  <a:cubicBezTo>
                    <a:pt x="197" y="56"/>
                    <a:pt x="201" y="64"/>
                    <a:pt x="203" y="72"/>
                  </a:cubicBezTo>
                  <a:cubicBezTo>
                    <a:pt x="207" y="82"/>
                    <a:pt x="208" y="93"/>
                    <a:pt x="209" y="104"/>
                  </a:cubicBezTo>
                  <a:cubicBezTo>
                    <a:pt x="209" y="116"/>
                    <a:pt x="207" y="127"/>
                    <a:pt x="203" y="137"/>
                  </a:cubicBezTo>
                  <a:cubicBezTo>
                    <a:pt x="201" y="145"/>
                    <a:pt x="197" y="153"/>
                    <a:pt x="193" y="159"/>
                  </a:cubicBezTo>
                  <a:cubicBezTo>
                    <a:pt x="189" y="166"/>
                    <a:pt x="184" y="172"/>
                    <a:pt x="178" y="178"/>
                  </a:cubicBezTo>
                  <a:cubicBezTo>
                    <a:pt x="173" y="184"/>
                    <a:pt x="166" y="189"/>
                    <a:pt x="159" y="193"/>
                  </a:cubicBezTo>
                  <a:cubicBezTo>
                    <a:pt x="152" y="197"/>
                    <a:pt x="145" y="201"/>
                    <a:pt x="137" y="203"/>
                  </a:cubicBezTo>
                  <a:cubicBezTo>
                    <a:pt x="127" y="207"/>
                    <a:pt x="116" y="209"/>
                    <a:pt x="104" y="209"/>
                  </a:cubicBezTo>
                  <a:cubicBezTo>
                    <a:pt x="93" y="209"/>
                    <a:pt x="82" y="207"/>
                    <a:pt x="71" y="203"/>
                  </a:cubicBezTo>
                  <a:cubicBezTo>
                    <a:pt x="64" y="201"/>
                    <a:pt x="56" y="197"/>
                    <a:pt x="49" y="193"/>
                  </a:cubicBezTo>
                  <a:cubicBezTo>
                    <a:pt x="43" y="189"/>
                    <a:pt x="36" y="184"/>
                    <a:pt x="31" y="178"/>
                  </a:cubicBezTo>
                  <a:cubicBezTo>
                    <a:pt x="25" y="172"/>
                    <a:pt x="20" y="166"/>
                    <a:pt x="16" y="159"/>
                  </a:cubicBezTo>
                  <a:cubicBezTo>
                    <a:pt x="12" y="152"/>
                    <a:pt x="8" y="145"/>
                    <a:pt x="6" y="137"/>
                  </a:cubicBezTo>
                  <a:close/>
                  <a:moveTo>
                    <a:pt x="28" y="72"/>
                  </a:moveTo>
                  <a:cubicBezTo>
                    <a:pt x="23" y="82"/>
                    <a:pt x="21" y="93"/>
                    <a:pt x="21" y="104"/>
                  </a:cubicBezTo>
                  <a:cubicBezTo>
                    <a:pt x="21" y="116"/>
                    <a:pt x="23" y="126"/>
                    <a:pt x="28" y="137"/>
                  </a:cubicBezTo>
                  <a:cubicBezTo>
                    <a:pt x="37" y="157"/>
                    <a:pt x="51" y="172"/>
                    <a:pt x="72" y="181"/>
                  </a:cubicBezTo>
                  <a:cubicBezTo>
                    <a:pt x="82" y="185"/>
                    <a:pt x="93" y="187"/>
                    <a:pt x="104" y="187"/>
                  </a:cubicBezTo>
                  <a:cubicBezTo>
                    <a:pt x="116" y="187"/>
                    <a:pt x="126" y="185"/>
                    <a:pt x="137" y="181"/>
                  </a:cubicBezTo>
                  <a:cubicBezTo>
                    <a:pt x="157" y="172"/>
                    <a:pt x="172" y="157"/>
                    <a:pt x="181" y="137"/>
                  </a:cubicBezTo>
                  <a:cubicBezTo>
                    <a:pt x="185" y="126"/>
                    <a:pt x="187" y="116"/>
                    <a:pt x="187" y="104"/>
                  </a:cubicBezTo>
                  <a:cubicBezTo>
                    <a:pt x="187" y="93"/>
                    <a:pt x="185" y="82"/>
                    <a:pt x="181" y="72"/>
                  </a:cubicBezTo>
                  <a:cubicBezTo>
                    <a:pt x="172" y="51"/>
                    <a:pt x="157" y="37"/>
                    <a:pt x="137" y="28"/>
                  </a:cubicBezTo>
                  <a:cubicBezTo>
                    <a:pt x="126" y="23"/>
                    <a:pt x="116" y="21"/>
                    <a:pt x="104" y="21"/>
                  </a:cubicBezTo>
                  <a:cubicBezTo>
                    <a:pt x="93" y="21"/>
                    <a:pt x="82" y="23"/>
                    <a:pt x="72" y="28"/>
                  </a:cubicBezTo>
                  <a:cubicBezTo>
                    <a:pt x="51" y="37"/>
                    <a:pt x="37" y="51"/>
                    <a:pt x="28" y="72"/>
                  </a:cubicBezTo>
                  <a:close/>
                  <a:moveTo>
                    <a:pt x="32" y="107"/>
                  </a:moveTo>
                  <a:cubicBezTo>
                    <a:pt x="32" y="102"/>
                    <a:pt x="32" y="102"/>
                    <a:pt x="32" y="102"/>
                  </a:cubicBezTo>
                  <a:cubicBezTo>
                    <a:pt x="52" y="102"/>
                    <a:pt x="52" y="102"/>
                    <a:pt x="52" y="102"/>
                  </a:cubicBezTo>
                  <a:cubicBezTo>
                    <a:pt x="52" y="107"/>
                    <a:pt x="52" y="107"/>
                    <a:pt x="52" y="107"/>
                  </a:cubicBezTo>
                  <a:lnTo>
                    <a:pt x="32" y="107"/>
                  </a:lnTo>
                  <a:close/>
                  <a:moveTo>
                    <a:pt x="90" y="108"/>
                  </a:moveTo>
                  <a:cubicBezTo>
                    <a:pt x="127" y="45"/>
                    <a:pt x="127" y="45"/>
                    <a:pt x="127" y="45"/>
                  </a:cubicBezTo>
                  <a:cubicBezTo>
                    <a:pt x="145" y="55"/>
                    <a:pt x="145" y="55"/>
                    <a:pt x="145" y="55"/>
                  </a:cubicBezTo>
                  <a:cubicBezTo>
                    <a:pt x="119" y="101"/>
                    <a:pt x="119" y="101"/>
                    <a:pt x="119" y="101"/>
                  </a:cubicBezTo>
                  <a:cubicBezTo>
                    <a:pt x="146" y="116"/>
                    <a:pt x="146" y="116"/>
                    <a:pt x="146" y="116"/>
                  </a:cubicBezTo>
                  <a:cubicBezTo>
                    <a:pt x="135" y="134"/>
                    <a:pt x="135" y="134"/>
                    <a:pt x="135" y="134"/>
                  </a:cubicBezTo>
                  <a:lnTo>
                    <a:pt x="90" y="108"/>
                  </a:lnTo>
                  <a:close/>
                  <a:moveTo>
                    <a:pt x="102" y="52"/>
                  </a:moveTo>
                  <a:cubicBezTo>
                    <a:pt x="102" y="31"/>
                    <a:pt x="102" y="31"/>
                    <a:pt x="102" y="31"/>
                  </a:cubicBezTo>
                  <a:cubicBezTo>
                    <a:pt x="107" y="31"/>
                    <a:pt x="107" y="31"/>
                    <a:pt x="107" y="31"/>
                  </a:cubicBezTo>
                  <a:cubicBezTo>
                    <a:pt x="107" y="52"/>
                    <a:pt x="107" y="52"/>
                    <a:pt x="107" y="52"/>
                  </a:cubicBezTo>
                  <a:lnTo>
                    <a:pt x="102" y="52"/>
                  </a:lnTo>
                  <a:close/>
                  <a:moveTo>
                    <a:pt x="102" y="156"/>
                  </a:moveTo>
                  <a:cubicBezTo>
                    <a:pt x="107" y="156"/>
                    <a:pt x="107" y="156"/>
                    <a:pt x="107" y="156"/>
                  </a:cubicBezTo>
                  <a:cubicBezTo>
                    <a:pt x="107" y="177"/>
                    <a:pt x="107" y="177"/>
                    <a:pt x="107" y="177"/>
                  </a:cubicBezTo>
                  <a:cubicBezTo>
                    <a:pt x="102" y="177"/>
                    <a:pt x="102" y="177"/>
                    <a:pt x="102" y="177"/>
                  </a:cubicBezTo>
                  <a:lnTo>
                    <a:pt x="102" y="156"/>
                  </a:lnTo>
                  <a:close/>
                  <a:moveTo>
                    <a:pt x="162" y="107"/>
                  </a:moveTo>
                  <a:cubicBezTo>
                    <a:pt x="162" y="102"/>
                    <a:pt x="162" y="102"/>
                    <a:pt x="162" y="102"/>
                  </a:cubicBezTo>
                  <a:cubicBezTo>
                    <a:pt x="182" y="102"/>
                    <a:pt x="182" y="102"/>
                    <a:pt x="182" y="102"/>
                  </a:cubicBezTo>
                  <a:cubicBezTo>
                    <a:pt x="182" y="107"/>
                    <a:pt x="182" y="107"/>
                    <a:pt x="182" y="107"/>
                  </a:cubicBezTo>
                  <a:lnTo>
                    <a:pt x="162" y="10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7" name="Freeform 67"/>
            <p:cNvSpPr>
              <a:spLocks noEditPoints="1"/>
            </p:cNvSpPr>
            <p:nvPr/>
          </p:nvSpPr>
          <p:spPr bwMode="auto">
            <a:xfrm>
              <a:off x="6532563" y="2454275"/>
              <a:ext cx="219075" cy="217488"/>
            </a:xfrm>
            <a:custGeom>
              <a:avLst/>
              <a:gdLst>
                <a:gd name="T0" fmla="*/ 0 w 208"/>
                <a:gd name="T1" fmla="*/ 78 h 208"/>
                <a:gd name="T2" fmla="*/ 10 w 208"/>
                <a:gd name="T3" fmla="*/ 39 h 208"/>
                <a:gd name="T4" fmla="*/ 38 w 208"/>
                <a:gd name="T5" fmla="*/ 11 h 208"/>
                <a:gd name="T6" fmla="*/ 78 w 208"/>
                <a:gd name="T7" fmla="*/ 0 h 208"/>
                <a:gd name="T8" fmla="*/ 117 w 208"/>
                <a:gd name="T9" fmla="*/ 11 h 208"/>
                <a:gd name="T10" fmla="*/ 145 w 208"/>
                <a:gd name="T11" fmla="*/ 39 h 208"/>
                <a:gd name="T12" fmla="*/ 156 w 208"/>
                <a:gd name="T13" fmla="*/ 78 h 208"/>
                <a:gd name="T14" fmla="*/ 146 w 208"/>
                <a:gd name="T15" fmla="*/ 117 h 208"/>
                <a:gd name="T16" fmla="*/ 202 w 208"/>
                <a:gd name="T17" fmla="*/ 173 h 208"/>
                <a:gd name="T18" fmla="*/ 208 w 208"/>
                <a:gd name="T19" fmla="*/ 187 h 208"/>
                <a:gd name="T20" fmla="*/ 206 w 208"/>
                <a:gd name="T21" fmla="*/ 195 h 208"/>
                <a:gd name="T22" fmla="*/ 202 w 208"/>
                <a:gd name="T23" fmla="*/ 202 h 208"/>
                <a:gd name="T24" fmla="*/ 195 w 208"/>
                <a:gd name="T25" fmla="*/ 207 h 208"/>
                <a:gd name="T26" fmla="*/ 187 w 208"/>
                <a:gd name="T27" fmla="*/ 208 h 208"/>
                <a:gd name="T28" fmla="*/ 172 w 208"/>
                <a:gd name="T29" fmla="*/ 202 h 208"/>
                <a:gd name="T30" fmla="*/ 116 w 208"/>
                <a:gd name="T31" fmla="*/ 146 h 208"/>
                <a:gd name="T32" fmla="*/ 78 w 208"/>
                <a:gd name="T33" fmla="*/ 156 h 208"/>
                <a:gd name="T34" fmla="*/ 38 w 208"/>
                <a:gd name="T35" fmla="*/ 146 h 208"/>
                <a:gd name="T36" fmla="*/ 10 w 208"/>
                <a:gd name="T37" fmla="*/ 118 h 208"/>
                <a:gd name="T38" fmla="*/ 0 w 208"/>
                <a:gd name="T39" fmla="*/ 78 h 208"/>
                <a:gd name="T40" fmla="*/ 21 w 208"/>
                <a:gd name="T41" fmla="*/ 78 h 208"/>
                <a:gd name="T42" fmla="*/ 25 w 208"/>
                <a:gd name="T43" fmla="*/ 100 h 208"/>
                <a:gd name="T44" fmla="*/ 37 w 208"/>
                <a:gd name="T45" fmla="*/ 119 h 208"/>
                <a:gd name="T46" fmla="*/ 56 w 208"/>
                <a:gd name="T47" fmla="*/ 131 h 208"/>
                <a:gd name="T48" fmla="*/ 78 w 208"/>
                <a:gd name="T49" fmla="*/ 136 h 208"/>
                <a:gd name="T50" fmla="*/ 93 w 208"/>
                <a:gd name="T51" fmla="*/ 133 h 208"/>
                <a:gd name="T52" fmla="*/ 106 w 208"/>
                <a:gd name="T53" fmla="*/ 128 h 208"/>
                <a:gd name="T54" fmla="*/ 118 w 208"/>
                <a:gd name="T55" fmla="*/ 119 h 208"/>
                <a:gd name="T56" fmla="*/ 127 w 208"/>
                <a:gd name="T57" fmla="*/ 107 h 208"/>
                <a:gd name="T58" fmla="*/ 133 w 208"/>
                <a:gd name="T59" fmla="*/ 93 h 208"/>
                <a:gd name="T60" fmla="*/ 135 w 208"/>
                <a:gd name="T61" fmla="*/ 78 h 208"/>
                <a:gd name="T62" fmla="*/ 130 w 208"/>
                <a:gd name="T63" fmla="*/ 56 h 208"/>
                <a:gd name="T64" fmla="*/ 118 w 208"/>
                <a:gd name="T65" fmla="*/ 38 h 208"/>
                <a:gd name="T66" fmla="*/ 100 w 208"/>
                <a:gd name="T67" fmla="*/ 26 h 208"/>
                <a:gd name="T68" fmla="*/ 78 w 208"/>
                <a:gd name="T69" fmla="*/ 21 h 208"/>
                <a:gd name="T70" fmla="*/ 56 w 208"/>
                <a:gd name="T71" fmla="*/ 26 h 208"/>
                <a:gd name="T72" fmla="*/ 37 w 208"/>
                <a:gd name="T73" fmla="*/ 38 h 208"/>
                <a:gd name="T74" fmla="*/ 25 w 208"/>
                <a:gd name="T75" fmla="*/ 56 h 208"/>
                <a:gd name="T76" fmla="*/ 21 w 208"/>
                <a:gd name="T77" fmla="*/ 7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208">
                  <a:moveTo>
                    <a:pt x="0" y="78"/>
                  </a:moveTo>
                  <a:cubicBezTo>
                    <a:pt x="0" y="64"/>
                    <a:pt x="3" y="51"/>
                    <a:pt x="10" y="39"/>
                  </a:cubicBezTo>
                  <a:cubicBezTo>
                    <a:pt x="17" y="27"/>
                    <a:pt x="26" y="18"/>
                    <a:pt x="38" y="11"/>
                  </a:cubicBezTo>
                  <a:cubicBezTo>
                    <a:pt x="51" y="4"/>
                    <a:pt x="64" y="0"/>
                    <a:pt x="78" y="0"/>
                  </a:cubicBezTo>
                  <a:cubicBezTo>
                    <a:pt x="92" y="0"/>
                    <a:pt x="105" y="4"/>
                    <a:pt x="117" y="11"/>
                  </a:cubicBezTo>
                  <a:cubicBezTo>
                    <a:pt x="129" y="18"/>
                    <a:pt x="138" y="27"/>
                    <a:pt x="145" y="39"/>
                  </a:cubicBezTo>
                  <a:cubicBezTo>
                    <a:pt x="152" y="51"/>
                    <a:pt x="156" y="64"/>
                    <a:pt x="156" y="78"/>
                  </a:cubicBezTo>
                  <a:cubicBezTo>
                    <a:pt x="156" y="92"/>
                    <a:pt x="152" y="105"/>
                    <a:pt x="146" y="117"/>
                  </a:cubicBezTo>
                  <a:cubicBezTo>
                    <a:pt x="202" y="173"/>
                    <a:pt x="202" y="173"/>
                    <a:pt x="202" y="173"/>
                  </a:cubicBezTo>
                  <a:cubicBezTo>
                    <a:pt x="206" y="177"/>
                    <a:pt x="208" y="182"/>
                    <a:pt x="208" y="187"/>
                  </a:cubicBezTo>
                  <a:cubicBezTo>
                    <a:pt x="208" y="190"/>
                    <a:pt x="207" y="193"/>
                    <a:pt x="206" y="195"/>
                  </a:cubicBezTo>
                  <a:cubicBezTo>
                    <a:pt x="205" y="198"/>
                    <a:pt x="204" y="200"/>
                    <a:pt x="202" y="202"/>
                  </a:cubicBezTo>
                  <a:cubicBezTo>
                    <a:pt x="200" y="204"/>
                    <a:pt x="197" y="206"/>
                    <a:pt x="195" y="207"/>
                  </a:cubicBezTo>
                  <a:cubicBezTo>
                    <a:pt x="193" y="208"/>
                    <a:pt x="190" y="208"/>
                    <a:pt x="187" y="208"/>
                  </a:cubicBezTo>
                  <a:cubicBezTo>
                    <a:pt x="181" y="208"/>
                    <a:pt x="176" y="206"/>
                    <a:pt x="172" y="202"/>
                  </a:cubicBezTo>
                  <a:cubicBezTo>
                    <a:pt x="116" y="146"/>
                    <a:pt x="116" y="146"/>
                    <a:pt x="116" y="146"/>
                  </a:cubicBezTo>
                  <a:cubicBezTo>
                    <a:pt x="104" y="153"/>
                    <a:pt x="91" y="156"/>
                    <a:pt x="78" y="156"/>
                  </a:cubicBezTo>
                  <a:cubicBezTo>
                    <a:pt x="64" y="156"/>
                    <a:pt x="50" y="153"/>
                    <a:pt x="38" y="146"/>
                  </a:cubicBezTo>
                  <a:cubicBezTo>
                    <a:pt x="27" y="139"/>
                    <a:pt x="17" y="129"/>
                    <a:pt x="10" y="118"/>
                  </a:cubicBezTo>
                  <a:cubicBezTo>
                    <a:pt x="3" y="105"/>
                    <a:pt x="0" y="92"/>
                    <a:pt x="0" y="78"/>
                  </a:cubicBezTo>
                  <a:close/>
                  <a:moveTo>
                    <a:pt x="21" y="78"/>
                  </a:moveTo>
                  <a:cubicBezTo>
                    <a:pt x="20" y="86"/>
                    <a:pt x="22" y="93"/>
                    <a:pt x="25" y="100"/>
                  </a:cubicBezTo>
                  <a:cubicBezTo>
                    <a:pt x="28" y="107"/>
                    <a:pt x="32" y="113"/>
                    <a:pt x="37" y="119"/>
                  </a:cubicBezTo>
                  <a:cubicBezTo>
                    <a:pt x="43" y="124"/>
                    <a:pt x="49" y="128"/>
                    <a:pt x="56" y="131"/>
                  </a:cubicBezTo>
                  <a:cubicBezTo>
                    <a:pt x="63" y="134"/>
                    <a:pt x="70" y="136"/>
                    <a:pt x="78" y="136"/>
                  </a:cubicBezTo>
                  <a:cubicBezTo>
                    <a:pt x="83" y="136"/>
                    <a:pt x="88" y="135"/>
                    <a:pt x="93" y="133"/>
                  </a:cubicBezTo>
                  <a:cubicBezTo>
                    <a:pt x="97" y="132"/>
                    <a:pt x="102" y="130"/>
                    <a:pt x="106" y="128"/>
                  </a:cubicBezTo>
                  <a:cubicBezTo>
                    <a:pt x="110" y="125"/>
                    <a:pt x="114" y="122"/>
                    <a:pt x="118" y="119"/>
                  </a:cubicBezTo>
                  <a:cubicBezTo>
                    <a:pt x="121" y="115"/>
                    <a:pt x="124" y="111"/>
                    <a:pt x="127" y="107"/>
                  </a:cubicBezTo>
                  <a:cubicBezTo>
                    <a:pt x="129" y="103"/>
                    <a:pt x="131" y="98"/>
                    <a:pt x="133" y="93"/>
                  </a:cubicBezTo>
                  <a:cubicBezTo>
                    <a:pt x="134" y="88"/>
                    <a:pt x="135" y="84"/>
                    <a:pt x="135" y="78"/>
                  </a:cubicBezTo>
                  <a:cubicBezTo>
                    <a:pt x="135" y="71"/>
                    <a:pt x="133" y="63"/>
                    <a:pt x="130" y="56"/>
                  </a:cubicBezTo>
                  <a:cubicBezTo>
                    <a:pt x="127" y="49"/>
                    <a:pt x="123" y="43"/>
                    <a:pt x="118" y="38"/>
                  </a:cubicBezTo>
                  <a:cubicBezTo>
                    <a:pt x="113" y="33"/>
                    <a:pt x="107" y="29"/>
                    <a:pt x="100" y="26"/>
                  </a:cubicBezTo>
                  <a:cubicBezTo>
                    <a:pt x="93" y="23"/>
                    <a:pt x="85" y="21"/>
                    <a:pt x="78" y="21"/>
                  </a:cubicBezTo>
                  <a:cubicBezTo>
                    <a:pt x="70" y="21"/>
                    <a:pt x="62" y="23"/>
                    <a:pt x="56" y="26"/>
                  </a:cubicBezTo>
                  <a:cubicBezTo>
                    <a:pt x="49" y="28"/>
                    <a:pt x="43" y="32"/>
                    <a:pt x="37" y="38"/>
                  </a:cubicBezTo>
                  <a:cubicBezTo>
                    <a:pt x="32" y="44"/>
                    <a:pt x="27" y="50"/>
                    <a:pt x="25" y="56"/>
                  </a:cubicBezTo>
                  <a:cubicBezTo>
                    <a:pt x="22" y="63"/>
                    <a:pt x="21" y="70"/>
                    <a:pt x="21" y="7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8" name="Freeform 68"/>
            <p:cNvSpPr>
              <a:spLocks noEditPoints="1"/>
            </p:cNvSpPr>
            <p:nvPr/>
          </p:nvSpPr>
          <p:spPr bwMode="auto">
            <a:xfrm>
              <a:off x="6848475" y="2454275"/>
              <a:ext cx="219075" cy="217488"/>
            </a:xfrm>
            <a:custGeom>
              <a:avLst/>
              <a:gdLst>
                <a:gd name="T0" fmla="*/ 0 w 209"/>
                <a:gd name="T1" fmla="*/ 78 h 208"/>
                <a:gd name="T2" fmla="*/ 11 w 209"/>
                <a:gd name="T3" fmla="*/ 39 h 208"/>
                <a:gd name="T4" fmla="*/ 39 w 209"/>
                <a:gd name="T5" fmla="*/ 11 h 208"/>
                <a:gd name="T6" fmla="*/ 79 w 209"/>
                <a:gd name="T7" fmla="*/ 0 h 208"/>
                <a:gd name="T8" fmla="*/ 118 w 209"/>
                <a:gd name="T9" fmla="*/ 11 h 208"/>
                <a:gd name="T10" fmla="*/ 146 w 209"/>
                <a:gd name="T11" fmla="*/ 39 h 208"/>
                <a:gd name="T12" fmla="*/ 156 w 209"/>
                <a:gd name="T13" fmla="*/ 78 h 208"/>
                <a:gd name="T14" fmla="*/ 146 w 209"/>
                <a:gd name="T15" fmla="*/ 117 h 208"/>
                <a:gd name="T16" fmla="*/ 203 w 209"/>
                <a:gd name="T17" fmla="*/ 173 h 208"/>
                <a:gd name="T18" fmla="*/ 209 w 209"/>
                <a:gd name="T19" fmla="*/ 187 h 208"/>
                <a:gd name="T20" fmla="*/ 207 w 209"/>
                <a:gd name="T21" fmla="*/ 195 h 208"/>
                <a:gd name="T22" fmla="*/ 203 w 209"/>
                <a:gd name="T23" fmla="*/ 202 h 208"/>
                <a:gd name="T24" fmla="*/ 196 w 209"/>
                <a:gd name="T25" fmla="*/ 207 h 208"/>
                <a:gd name="T26" fmla="*/ 188 w 209"/>
                <a:gd name="T27" fmla="*/ 208 h 208"/>
                <a:gd name="T28" fmla="*/ 173 w 209"/>
                <a:gd name="T29" fmla="*/ 202 h 208"/>
                <a:gd name="T30" fmla="*/ 117 w 209"/>
                <a:gd name="T31" fmla="*/ 146 h 208"/>
                <a:gd name="T32" fmla="*/ 79 w 209"/>
                <a:gd name="T33" fmla="*/ 156 h 208"/>
                <a:gd name="T34" fmla="*/ 39 w 209"/>
                <a:gd name="T35" fmla="*/ 146 h 208"/>
                <a:gd name="T36" fmla="*/ 11 w 209"/>
                <a:gd name="T37" fmla="*/ 118 h 208"/>
                <a:gd name="T38" fmla="*/ 0 w 209"/>
                <a:gd name="T39" fmla="*/ 78 h 208"/>
                <a:gd name="T40" fmla="*/ 21 w 209"/>
                <a:gd name="T41" fmla="*/ 78 h 208"/>
                <a:gd name="T42" fmla="*/ 26 w 209"/>
                <a:gd name="T43" fmla="*/ 100 h 208"/>
                <a:gd name="T44" fmla="*/ 38 w 209"/>
                <a:gd name="T45" fmla="*/ 119 h 208"/>
                <a:gd name="T46" fmla="*/ 56 w 209"/>
                <a:gd name="T47" fmla="*/ 131 h 208"/>
                <a:gd name="T48" fmla="*/ 79 w 209"/>
                <a:gd name="T49" fmla="*/ 136 h 208"/>
                <a:gd name="T50" fmla="*/ 93 w 209"/>
                <a:gd name="T51" fmla="*/ 133 h 208"/>
                <a:gd name="T52" fmla="*/ 107 w 209"/>
                <a:gd name="T53" fmla="*/ 128 h 208"/>
                <a:gd name="T54" fmla="*/ 119 w 209"/>
                <a:gd name="T55" fmla="*/ 119 h 208"/>
                <a:gd name="T56" fmla="*/ 128 w 209"/>
                <a:gd name="T57" fmla="*/ 107 h 208"/>
                <a:gd name="T58" fmla="*/ 134 w 209"/>
                <a:gd name="T59" fmla="*/ 93 h 208"/>
                <a:gd name="T60" fmla="*/ 136 w 209"/>
                <a:gd name="T61" fmla="*/ 78 h 208"/>
                <a:gd name="T62" fmla="*/ 131 w 209"/>
                <a:gd name="T63" fmla="*/ 56 h 208"/>
                <a:gd name="T64" fmla="*/ 119 w 209"/>
                <a:gd name="T65" fmla="*/ 38 h 208"/>
                <a:gd name="T66" fmla="*/ 100 w 209"/>
                <a:gd name="T67" fmla="*/ 26 h 208"/>
                <a:gd name="T68" fmla="*/ 79 w 209"/>
                <a:gd name="T69" fmla="*/ 21 h 208"/>
                <a:gd name="T70" fmla="*/ 57 w 209"/>
                <a:gd name="T71" fmla="*/ 26 h 208"/>
                <a:gd name="T72" fmla="*/ 38 w 209"/>
                <a:gd name="T73" fmla="*/ 38 h 208"/>
                <a:gd name="T74" fmla="*/ 26 w 209"/>
                <a:gd name="T75" fmla="*/ 56 h 208"/>
                <a:gd name="T76" fmla="*/ 21 w 209"/>
                <a:gd name="T77" fmla="*/ 78 h 208"/>
                <a:gd name="T78" fmla="*/ 42 w 209"/>
                <a:gd name="T79" fmla="*/ 89 h 208"/>
                <a:gd name="T80" fmla="*/ 42 w 209"/>
                <a:gd name="T81" fmla="*/ 68 h 208"/>
                <a:gd name="T82" fmla="*/ 115 w 209"/>
                <a:gd name="T83" fmla="*/ 68 h 208"/>
                <a:gd name="T84" fmla="*/ 115 w 209"/>
                <a:gd name="T85" fmla="*/ 89 h 208"/>
                <a:gd name="T86" fmla="*/ 42 w 209"/>
                <a:gd name="T87" fmla="*/ 8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208">
                  <a:moveTo>
                    <a:pt x="0" y="78"/>
                  </a:moveTo>
                  <a:cubicBezTo>
                    <a:pt x="0" y="64"/>
                    <a:pt x="4" y="51"/>
                    <a:pt x="11" y="39"/>
                  </a:cubicBezTo>
                  <a:cubicBezTo>
                    <a:pt x="18" y="27"/>
                    <a:pt x="27" y="18"/>
                    <a:pt x="39" y="11"/>
                  </a:cubicBezTo>
                  <a:cubicBezTo>
                    <a:pt x="51" y="4"/>
                    <a:pt x="64" y="0"/>
                    <a:pt x="79" y="0"/>
                  </a:cubicBezTo>
                  <a:cubicBezTo>
                    <a:pt x="92" y="0"/>
                    <a:pt x="105" y="4"/>
                    <a:pt x="118" y="11"/>
                  </a:cubicBezTo>
                  <a:cubicBezTo>
                    <a:pt x="129" y="18"/>
                    <a:pt x="139" y="27"/>
                    <a:pt x="146" y="39"/>
                  </a:cubicBezTo>
                  <a:cubicBezTo>
                    <a:pt x="153" y="51"/>
                    <a:pt x="156" y="64"/>
                    <a:pt x="156" y="78"/>
                  </a:cubicBezTo>
                  <a:cubicBezTo>
                    <a:pt x="156" y="92"/>
                    <a:pt x="153" y="105"/>
                    <a:pt x="146" y="117"/>
                  </a:cubicBezTo>
                  <a:cubicBezTo>
                    <a:pt x="203" y="173"/>
                    <a:pt x="203" y="173"/>
                    <a:pt x="203" y="173"/>
                  </a:cubicBezTo>
                  <a:cubicBezTo>
                    <a:pt x="207" y="177"/>
                    <a:pt x="209" y="182"/>
                    <a:pt x="209" y="187"/>
                  </a:cubicBezTo>
                  <a:cubicBezTo>
                    <a:pt x="209" y="190"/>
                    <a:pt x="208" y="193"/>
                    <a:pt x="207" y="195"/>
                  </a:cubicBezTo>
                  <a:cubicBezTo>
                    <a:pt x="206" y="198"/>
                    <a:pt x="205" y="200"/>
                    <a:pt x="203" y="202"/>
                  </a:cubicBezTo>
                  <a:cubicBezTo>
                    <a:pt x="200" y="204"/>
                    <a:pt x="198" y="206"/>
                    <a:pt x="196" y="207"/>
                  </a:cubicBezTo>
                  <a:cubicBezTo>
                    <a:pt x="193" y="208"/>
                    <a:pt x="191" y="208"/>
                    <a:pt x="188" y="208"/>
                  </a:cubicBezTo>
                  <a:cubicBezTo>
                    <a:pt x="182" y="208"/>
                    <a:pt x="177" y="206"/>
                    <a:pt x="173" y="202"/>
                  </a:cubicBezTo>
                  <a:cubicBezTo>
                    <a:pt x="117" y="146"/>
                    <a:pt x="117" y="146"/>
                    <a:pt x="117" y="146"/>
                  </a:cubicBezTo>
                  <a:cubicBezTo>
                    <a:pt x="105" y="153"/>
                    <a:pt x="92" y="156"/>
                    <a:pt x="79" y="156"/>
                  </a:cubicBezTo>
                  <a:cubicBezTo>
                    <a:pt x="64" y="156"/>
                    <a:pt x="51" y="153"/>
                    <a:pt x="39" y="146"/>
                  </a:cubicBezTo>
                  <a:cubicBezTo>
                    <a:pt x="27" y="139"/>
                    <a:pt x="18" y="129"/>
                    <a:pt x="11" y="118"/>
                  </a:cubicBezTo>
                  <a:cubicBezTo>
                    <a:pt x="4" y="105"/>
                    <a:pt x="0" y="92"/>
                    <a:pt x="0" y="78"/>
                  </a:cubicBezTo>
                  <a:close/>
                  <a:moveTo>
                    <a:pt x="21" y="78"/>
                  </a:moveTo>
                  <a:cubicBezTo>
                    <a:pt x="21" y="86"/>
                    <a:pt x="23" y="93"/>
                    <a:pt x="26" y="100"/>
                  </a:cubicBezTo>
                  <a:cubicBezTo>
                    <a:pt x="29" y="107"/>
                    <a:pt x="33" y="113"/>
                    <a:pt x="38" y="119"/>
                  </a:cubicBezTo>
                  <a:cubicBezTo>
                    <a:pt x="43" y="124"/>
                    <a:pt x="49" y="128"/>
                    <a:pt x="56" y="131"/>
                  </a:cubicBezTo>
                  <a:cubicBezTo>
                    <a:pt x="63" y="134"/>
                    <a:pt x="71" y="136"/>
                    <a:pt x="79" y="136"/>
                  </a:cubicBezTo>
                  <a:cubicBezTo>
                    <a:pt x="84" y="136"/>
                    <a:pt x="89" y="135"/>
                    <a:pt x="93" y="133"/>
                  </a:cubicBezTo>
                  <a:cubicBezTo>
                    <a:pt x="98" y="132"/>
                    <a:pt x="103" y="130"/>
                    <a:pt x="107" y="128"/>
                  </a:cubicBezTo>
                  <a:cubicBezTo>
                    <a:pt x="111" y="125"/>
                    <a:pt x="115" y="122"/>
                    <a:pt x="119" y="119"/>
                  </a:cubicBezTo>
                  <a:cubicBezTo>
                    <a:pt x="122" y="115"/>
                    <a:pt x="125" y="111"/>
                    <a:pt x="128" y="107"/>
                  </a:cubicBezTo>
                  <a:cubicBezTo>
                    <a:pt x="130" y="103"/>
                    <a:pt x="132" y="98"/>
                    <a:pt x="134" y="93"/>
                  </a:cubicBezTo>
                  <a:cubicBezTo>
                    <a:pt x="135" y="88"/>
                    <a:pt x="136" y="84"/>
                    <a:pt x="136" y="78"/>
                  </a:cubicBezTo>
                  <a:cubicBezTo>
                    <a:pt x="136" y="71"/>
                    <a:pt x="134" y="63"/>
                    <a:pt x="131" y="56"/>
                  </a:cubicBezTo>
                  <a:cubicBezTo>
                    <a:pt x="128" y="49"/>
                    <a:pt x="124" y="43"/>
                    <a:pt x="119" y="38"/>
                  </a:cubicBezTo>
                  <a:cubicBezTo>
                    <a:pt x="113" y="33"/>
                    <a:pt x="107" y="29"/>
                    <a:pt x="100" y="26"/>
                  </a:cubicBezTo>
                  <a:cubicBezTo>
                    <a:pt x="93" y="23"/>
                    <a:pt x="86" y="21"/>
                    <a:pt x="79" y="21"/>
                  </a:cubicBezTo>
                  <a:cubicBezTo>
                    <a:pt x="71" y="21"/>
                    <a:pt x="63" y="23"/>
                    <a:pt x="57" y="26"/>
                  </a:cubicBezTo>
                  <a:cubicBezTo>
                    <a:pt x="50" y="28"/>
                    <a:pt x="44" y="32"/>
                    <a:pt x="38" y="38"/>
                  </a:cubicBezTo>
                  <a:cubicBezTo>
                    <a:pt x="32" y="44"/>
                    <a:pt x="28" y="50"/>
                    <a:pt x="26" y="56"/>
                  </a:cubicBezTo>
                  <a:cubicBezTo>
                    <a:pt x="23" y="63"/>
                    <a:pt x="22" y="70"/>
                    <a:pt x="21" y="78"/>
                  </a:cubicBezTo>
                  <a:close/>
                  <a:moveTo>
                    <a:pt x="42" y="89"/>
                  </a:moveTo>
                  <a:cubicBezTo>
                    <a:pt x="42" y="68"/>
                    <a:pt x="42" y="68"/>
                    <a:pt x="42" y="68"/>
                  </a:cubicBezTo>
                  <a:cubicBezTo>
                    <a:pt x="115" y="68"/>
                    <a:pt x="115" y="68"/>
                    <a:pt x="115" y="68"/>
                  </a:cubicBezTo>
                  <a:cubicBezTo>
                    <a:pt x="115" y="89"/>
                    <a:pt x="115" y="89"/>
                    <a:pt x="115" y="89"/>
                  </a:cubicBezTo>
                  <a:lnTo>
                    <a:pt x="42" y="8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69" name="Freeform 69"/>
            <p:cNvSpPr>
              <a:spLocks noEditPoints="1"/>
            </p:cNvSpPr>
            <p:nvPr/>
          </p:nvSpPr>
          <p:spPr bwMode="auto">
            <a:xfrm>
              <a:off x="7264400" y="2454275"/>
              <a:ext cx="217488" cy="217488"/>
            </a:xfrm>
            <a:custGeom>
              <a:avLst/>
              <a:gdLst>
                <a:gd name="T0" fmla="*/ 0 w 208"/>
                <a:gd name="T1" fmla="*/ 208 h 208"/>
                <a:gd name="T2" fmla="*/ 29 w 208"/>
                <a:gd name="T3" fmla="*/ 120 h 208"/>
                <a:gd name="T4" fmla="*/ 111 w 208"/>
                <a:gd name="T5" fmla="*/ 38 h 208"/>
                <a:gd name="T6" fmla="*/ 118 w 208"/>
                <a:gd name="T7" fmla="*/ 46 h 208"/>
                <a:gd name="T8" fmla="*/ 38 w 208"/>
                <a:gd name="T9" fmla="*/ 126 h 208"/>
                <a:gd name="T10" fmla="*/ 34 w 208"/>
                <a:gd name="T11" fmla="*/ 121 h 208"/>
                <a:gd name="T12" fmla="*/ 34 w 208"/>
                <a:gd name="T13" fmla="*/ 121 h 208"/>
                <a:gd name="T14" fmla="*/ 30 w 208"/>
                <a:gd name="T15" fmla="*/ 133 h 208"/>
                <a:gd name="T16" fmla="*/ 25 w 208"/>
                <a:gd name="T17" fmla="*/ 146 h 208"/>
                <a:gd name="T18" fmla="*/ 21 w 208"/>
                <a:gd name="T19" fmla="*/ 158 h 208"/>
                <a:gd name="T20" fmla="*/ 19 w 208"/>
                <a:gd name="T21" fmla="*/ 166 h 208"/>
                <a:gd name="T22" fmla="*/ 16 w 208"/>
                <a:gd name="T23" fmla="*/ 173 h 208"/>
                <a:gd name="T24" fmla="*/ 28 w 208"/>
                <a:gd name="T25" fmla="*/ 180 h 208"/>
                <a:gd name="T26" fmla="*/ 35 w 208"/>
                <a:gd name="T27" fmla="*/ 192 h 208"/>
                <a:gd name="T28" fmla="*/ 87 w 208"/>
                <a:gd name="T29" fmla="*/ 174 h 208"/>
                <a:gd name="T30" fmla="*/ 87 w 208"/>
                <a:gd name="T31" fmla="*/ 174 h 208"/>
                <a:gd name="T32" fmla="*/ 82 w 208"/>
                <a:gd name="T33" fmla="*/ 170 h 208"/>
                <a:gd name="T34" fmla="*/ 162 w 208"/>
                <a:gd name="T35" fmla="*/ 90 h 208"/>
                <a:gd name="T36" fmla="*/ 170 w 208"/>
                <a:gd name="T37" fmla="*/ 97 h 208"/>
                <a:gd name="T38" fmla="*/ 88 w 208"/>
                <a:gd name="T39" fmla="*/ 179 h 208"/>
                <a:gd name="T40" fmla="*/ 0 w 208"/>
                <a:gd name="T41" fmla="*/ 208 h 208"/>
                <a:gd name="T42" fmla="*/ 48 w 208"/>
                <a:gd name="T43" fmla="*/ 135 h 208"/>
                <a:gd name="T44" fmla="*/ 128 w 208"/>
                <a:gd name="T45" fmla="*/ 55 h 208"/>
                <a:gd name="T46" fmla="*/ 136 w 208"/>
                <a:gd name="T47" fmla="*/ 63 h 208"/>
                <a:gd name="T48" fmla="*/ 55 w 208"/>
                <a:gd name="T49" fmla="*/ 143 h 208"/>
                <a:gd name="T50" fmla="*/ 48 w 208"/>
                <a:gd name="T51" fmla="*/ 135 h 208"/>
                <a:gd name="T52" fmla="*/ 65 w 208"/>
                <a:gd name="T53" fmla="*/ 153 h 208"/>
                <a:gd name="T54" fmla="*/ 145 w 208"/>
                <a:gd name="T55" fmla="*/ 72 h 208"/>
                <a:gd name="T56" fmla="*/ 153 w 208"/>
                <a:gd name="T57" fmla="*/ 80 h 208"/>
                <a:gd name="T58" fmla="*/ 73 w 208"/>
                <a:gd name="T59" fmla="*/ 160 h 208"/>
                <a:gd name="T60" fmla="*/ 65 w 208"/>
                <a:gd name="T61" fmla="*/ 153 h 208"/>
                <a:gd name="T62" fmla="*/ 118 w 208"/>
                <a:gd name="T63" fmla="*/ 31 h 208"/>
                <a:gd name="T64" fmla="*/ 126 w 208"/>
                <a:gd name="T65" fmla="*/ 24 h 208"/>
                <a:gd name="T66" fmla="*/ 185 w 208"/>
                <a:gd name="T67" fmla="*/ 82 h 208"/>
                <a:gd name="T68" fmla="*/ 177 w 208"/>
                <a:gd name="T69" fmla="*/ 90 h 208"/>
                <a:gd name="T70" fmla="*/ 118 w 208"/>
                <a:gd name="T71" fmla="*/ 31 h 208"/>
                <a:gd name="T72" fmla="*/ 133 w 208"/>
                <a:gd name="T73" fmla="*/ 16 h 208"/>
                <a:gd name="T74" fmla="*/ 140 w 208"/>
                <a:gd name="T75" fmla="*/ 9 h 208"/>
                <a:gd name="T76" fmla="*/ 151 w 208"/>
                <a:gd name="T77" fmla="*/ 2 h 208"/>
                <a:gd name="T78" fmla="*/ 162 w 208"/>
                <a:gd name="T79" fmla="*/ 0 h 208"/>
                <a:gd name="T80" fmla="*/ 185 w 208"/>
                <a:gd name="T81" fmla="*/ 9 h 208"/>
                <a:gd name="T82" fmla="*/ 199 w 208"/>
                <a:gd name="T83" fmla="*/ 24 h 208"/>
                <a:gd name="T84" fmla="*/ 208 w 208"/>
                <a:gd name="T85" fmla="*/ 46 h 208"/>
                <a:gd name="T86" fmla="*/ 206 w 208"/>
                <a:gd name="T87" fmla="*/ 57 h 208"/>
                <a:gd name="T88" fmla="*/ 199 w 208"/>
                <a:gd name="T89" fmla="*/ 68 h 208"/>
                <a:gd name="T90" fmla="*/ 192 w 208"/>
                <a:gd name="T91" fmla="*/ 75 h 208"/>
                <a:gd name="T92" fmla="*/ 133 w 208"/>
                <a:gd name="T93" fmla="*/ 1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208">
                  <a:moveTo>
                    <a:pt x="0" y="208"/>
                  </a:moveTo>
                  <a:cubicBezTo>
                    <a:pt x="29" y="120"/>
                    <a:pt x="29" y="120"/>
                    <a:pt x="29" y="120"/>
                  </a:cubicBezTo>
                  <a:cubicBezTo>
                    <a:pt x="111" y="38"/>
                    <a:pt x="111" y="38"/>
                    <a:pt x="111" y="38"/>
                  </a:cubicBezTo>
                  <a:cubicBezTo>
                    <a:pt x="118" y="46"/>
                    <a:pt x="118" y="46"/>
                    <a:pt x="118" y="46"/>
                  </a:cubicBezTo>
                  <a:cubicBezTo>
                    <a:pt x="38" y="126"/>
                    <a:pt x="38" y="126"/>
                    <a:pt x="38" y="126"/>
                  </a:cubicBezTo>
                  <a:cubicBezTo>
                    <a:pt x="34" y="121"/>
                    <a:pt x="34" y="121"/>
                    <a:pt x="34" y="121"/>
                  </a:cubicBezTo>
                  <a:cubicBezTo>
                    <a:pt x="34" y="121"/>
                    <a:pt x="34" y="121"/>
                    <a:pt x="34" y="121"/>
                  </a:cubicBezTo>
                  <a:cubicBezTo>
                    <a:pt x="32" y="125"/>
                    <a:pt x="31" y="129"/>
                    <a:pt x="30" y="133"/>
                  </a:cubicBezTo>
                  <a:cubicBezTo>
                    <a:pt x="28" y="137"/>
                    <a:pt x="27" y="142"/>
                    <a:pt x="25" y="146"/>
                  </a:cubicBezTo>
                  <a:cubicBezTo>
                    <a:pt x="24" y="150"/>
                    <a:pt x="22" y="154"/>
                    <a:pt x="21" y="158"/>
                  </a:cubicBezTo>
                  <a:cubicBezTo>
                    <a:pt x="20" y="161"/>
                    <a:pt x="19" y="164"/>
                    <a:pt x="19" y="166"/>
                  </a:cubicBezTo>
                  <a:cubicBezTo>
                    <a:pt x="16" y="173"/>
                    <a:pt x="16" y="173"/>
                    <a:pt x="16" y="173"/>
                  </a:cubicBezTo>
                  <a:cubicBezTo>
                    <a:pt x="19" y="173"/>
                    <a:pt x="23" y="175"/>
                    <a:pt x="28" y="180"/>
                  </a:cubicBezTo>
                  <a:cubicBezTo>
                    <a:pt x="32" y="185"/>
                    <a:pt x="35" y="188"/>
                    <a:pt x="35" y="192"/>
                  </a:cubicBezTo>
                  <a:cubicBezTo>
                    <a:pt x="87" y="174"/>
                    <a:pt x="87" y="174"/>
                    <a:pt x="87" y="174"/>
                  </a:cubicBezTo>
                  <a:cubicBezTo>
                    <a:pt x="87" y="174"/>
                    <a:pt x="87" y="174"/>
                    <a:pt x="87" y="174"/>
                  </a:cubicBezTo>
                  <a:cubicBezTo>
                    <a:pt x="82" y="170"/>
                    <a:pt x="82" y="170"/>
                    <a:pt x="82" y="170"/>
                  </a:cubicBezTo>
                  <a:cubicBezTo>
                    <a:pt x="162" y="90"/>
                    <a:pt x="162" y="90"/>
                    <a:pt x="162" y="90"/>
                  </a:cubicBezTo>
                  <a:cubicBezTo>
                    <a:pt x="170" y="97"/>
                    <a:pt x="170" y="97"/>
                    <a:pt x="170" y="97"/>
                  </a:cubicBezTo>
                  <a:cubicBezTo>
                    <a:pt x="88" y="179"/>
                    <a:pt x="88" y="179"/>
                    <a:pt x="88" y="179"/>
                  </a:cubicBezTo>
                  <a:lnTo>
                    <a:pt x="0" y="208"/>
                  </a:lnTo>
                  <a:close/>
                  <a:moveTo>
                    <a:pt x="48" y="135"/>
                  </a:moveTo>
                  <a:cubicBezTo>
                    <a:pt x="128" y="55"/>
                    <a:pt x="128" y="55"/>
                    <a:pt x="128" y="55"/>
                  </a:cubicBezTo>
                  <a:cubicBezTo>
                    <a:pt x="136" y="63"/>
                    <a:pt x="136" y="63"/>
                    <a:pt x="136" y="63"/>
                  </a:cubicBezTo>
                  <a:cubicBezTo>
                    <a:pt x="55" y="143"/>
                    <a:pt x="55" y="143"/>
                    <a:pt x="55" y="143"/>
                  </a:cubicBezTo>
                  <a:lnTo>
                    <a:pt x="48" y="135"/>
                  </a:lnTo>
                  <a:close/>
                  <a:moveTo>
                    <a:pt x="65" y="153"/>
                  </a:moveTo>
                  <a:cubicBezTo>
                    <a:pt x="145" y="72"/>
                    <a:pt x="145" y="72"/>
                    <a:pt x="145" y="72"/>
                  </a:cubicBezTo>
                  <a:cubicBezTo>
                    <a:pt x="153" y="80"/>
                    <a:pt x="153" y="80"/>
                    <a:pt x="153" y="80"/>
                  </a:cubicBezTo>
                  <a:cubicBezTo>
                    <a:pt x="73" y="160"/>
                    <a:pt x="73" y="160"/>
                    <a:pt x="73" y="160"/>
                  </a:cubicBezTo>
                  <a:lnTo>
                    <a:pt x="65" y="153"/>
                  </a:lnTo>
                  <a:close/>
                  <a:moveTo>
                    <a:pt x="118" y="31"/>
                  </a:moveTo>
                  <a:cubicBezTo>
                    <a:pt x="126" y="24"/>
                    <a:pt x="126" y="24"/>
                    <a:pt x="126" y="24"/>
                  </a:cubicBezTo>
                  <a:cubicBezTo>
                    <a:pt x="185" y="82"/>
                    <a:pt x="185" y="82"/>
                    <a:pt x="185" y="82"/>
                  </a:cubicBezTo>
                  <a:cubicBezTo>
                    <a:pt x="177" y="90"/>
                    <a:pt x="177" y="90"/>
                    <a:pt x="177" y="90"/>
                  </a:cubicBezTo>
                  <a:lnTo>
                    <a:pt x="118" y="31"/>
                  </a:lnTo>
                  <a:close/>
                  <a:moveTo>
                    <a:pt x="133" y="16"/>
                  </a:moveTo>
                  <a:cubicBezTo>
                    <a:pt x="140" y="9"/>
                    <a:pt x="140" y="9"/>
                    <a:pt x="140" y="9"/>
                  </a:cubicBezTo>
                  <a:cubicBezTo>
                    <a:pt x="143" y="6"/>
                    <a:pt x="147" y="3"/>
                    <a:pt x="151" y="2"/>
                  </a:cubicBezTo>
                  <a:cubicBezTo>
                    <a:pt x="154" y="0"/>
                    <a:pt x="158" y="0"/>
                    <a:pt x="162" y="0"/>
                  </a:cubicBezTo>
                  <a:cubicBezTo>
                    <a:pt x="171" y="0"/>
                    <a:pt x="178" y="3"/>
                    <a:pt x="185" y="9"/>
                  </a:cubicBezTo>
                  <a:cubicBezTo>
                    <a:pt x="199" y="24"/>
                    <a:pt x="199" y="24"/>
                    <a:pt x="199" y="24"/>
                  </a:cubicBezTo>
                  <a:cubicBezTo>
                    <a:pt x="205" y="30"/>
                    <a:pt x="208" y="37"/>
                    <a:pt x="208" y="46"/>
                  </a:cubicBezTo>
                  <a:cubicBezTo>
                    <a:pt x="208" y="50"/>
                    <a:pt x="208" y="54"/>
                    <a:pt x="206" y="57"/>
                  </a:cubicBezTo>
                  <a:cubicBezTo>
                    <a:pt x="205" y="61"/>
                    <a:pt x="202" y="65"/>
                    <a:pt x="199" y="68"/>
                  </a:cubicBezTo>
                  <a:cubicBezTo>
                    <a:pt x="192" y="75"/>
                    <a:pt x="192" y="75"/>
                    <a:pt x="192" y="75"/>
                  </a:cubicBezTo>
                  <a:lnTo>
                    <a:pt x="133" y="1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0" name="Freeform 70"/>
            <p:cNvSpPr>
              <a:spLocks/>
            </p:cNvSpPr>
            <p:nvPr/>
          </p:nvSpPr>
          <p:spPr bwMode="auto">
            <a:xfrm>
              <a:off x="7578725" y="2455863"/>
              <a:ext cx="219075" cy="203200"/>
            </a:xfrm>
            <a:custGeom>
              <a:avLst/>
              <a:gdLst>
                <a:gd name="T0" fmla="*/ 0 w 208"/>
                <a:gd name="T1" fmla="*/ 147 h 194"/>
                <a:gd name="T2" fmla="*/ 3 w 208"/>
                <a:gd name="T3" fmla="*/ 129 h 194"/>
                <a:gd name="T4" fmla="*/ 14 w 208"/>
                <a:gd name="T5" fmla="*/ 114 h 194"/>
                <a:gd name="T6" fmla="*/ 102 w 208"/>
                <a:gd name="T7" fmla="*/ 26 h 194"/>
                <a:gd name="T8" fmla="*/ 109 w 208"/>
                <a:gd name="T9" fmla="*/ 33 h 194"/>
                <a:gd name="T10" fmla="*/ 21 w 208"/>
                <a:gd name="T11" fmla="*/ 121 h 194"/>
                <a:gd name="T12" fmla="*/ 13 w 208"/>
                <a:gd name="T13" fmla="*/ 133 h 194"/>
                <a:gd name="T14" fmla="*/ 10 w 208"/>
                <a:gd name="T15" fmla="*/ 147 h 194"/>
                <a:gd name="T16" fmla="*/ 21 w 208"/>
                <a:gd name="T17" fmla="*/ 173 h 194"/>
                <a:gd name="T18" fmla="*/ 47 w 208"/>
                <a:gd name="T19" fmla="*/ 184 h 194"/>
                <a:gd name="T20" fmla="*/ 72 w 208"/>
                <a:gd name="T21" fmla="*/ 173 h 194"/>
                <a:gd name="T22" fmla="*/ 190 w 208"/>
                <a:gd name="T23" fmla="*/ 55 h 194"/>
                <a:gd name="T24" fmla="*/ 198 w 208"/>
                <a:gd name="T25" fmla="*/ 37 h 194"/>
                <a:gd name="T26" fmla="*/ 190 w 208"/>
                <a:gd name="T27" fmla="*/ 19 h 194"/>
                <a:gd name="T28" fmla="*/ 172 w 208"/>
                <a:gd name="T29" fmla="*/ 11 h 194"/>
                <a:gd name="T30" fmla="*/ 153 w 208"/>
                <a:gd name="T31" fmla="*/ 19 h 194"/>
                <a:gd name="T32" fmla="*/ 72 w 208"/>
                <a:gd name="T33" fmla="*/ 99 h 194"/>
                <a:gd name="T34" fmla="*/ 68 w 208"/>
                <a:gd name="T35" fmla="*/ 110 h 194"/>
                <a:gd name="T36" fmla="*/ 72 w 208"/>
                <a:gd name="T37" fmla="*/ 121 h 194"/>
                <a:gd name="T38" fmla="*/ 83 w 208"/>
                <a:gd name="T39" fmla="*/ 126 h 194"/>
                <a:gd name="T40" fmla="*/ 94 w 208"/>
                <a:gd name="T41" fmla="*/ 121 h 194"/>
                <a:gd name="T42" fmla="*/ 164 w 208"/>
                <a:gd name="T43" fmla="*/ 51 h 194"/>
                <a:gd name="T44" fmla="*/ 172 w 208"/>
                <a:gd name="T45" fmla="*/ 59 h 194"/>
                <a:gd name="T46" fmla="*/ 102 w 208"/>
                <a:gd name="T47" fmla="*/ 129 h 194"/>
                <a:gd name="T48" fmla="*/ 93 w 208"/>
                <a:gd name="T49" fmla="*/ 135 h 194"/>
                <a:gd name="T50" fmla="*/ 83 w 208"/>
                <a:gd name="T51" fmla="*/ 136 h 194"/>
                <a:gd name="T52" fmla="*/ 73 w 208"/>
                <a:gd name="T53" fmla="*/ 135 h 194"/>
                <a:gd name="T54" fmla="*/ 65 w 208"/>
                <a:gd name="T55" fmla="*/ 129 h 194"/>
                <a:gd name="T56" fmla="*/ 59 w 208"/>
                <a:gd name="T57" fmla="*/ 120 h 194"/>
                <a:gd name="T58" fmla="*/ 58 w 208"/>
                <a:gd name="T59" fmla="*/ 110 h 194"/>
                <a:gd name="T60" fmla="*/ 65 w 208"/>
                <a:gd name="T61" fmla="*/ 92 h 194"/>
                <a:gd name="T62" fmla="*/ 146 w 208"/>
                <a:gd name="T63" fmla="*/ 11 h 194"/>
                <a:gd name="T64" fmla="*/ 158 w 208"/>
                <a:gd name="T65" fmla="*/ 3 h 194"/>
                <a:gd name="T66" fmla="*/ 172 w 208"/>
                <a:gd name="T67" fmla="*/ 0 h 194"/>
                <a:gd name="T68" fmla="*/ 198 w 208"/>
                <a:gd name="T69" fmla="*/ 11 h 194"/>
                <a:gd name="T70" fmla="*/ 205 w 208"/>
                <a:gd name="T71" fmla="*/ 23 h 194"/>
                <a:gd name="T72" fmla="*/ 208 w 208"/>
                <a:gd name="T73" fmla="*/ 37 h 194"/>
                <a:gd name="T74" fmla="*/ 198 w 208"/>
                <a:gd name="T75" fmla="*/ 62 h 194"/>
                <a:gd name="T76" fmla="*/ 80 w 208"/>
                <a:gd name="T77" fmla="*/ 180 h 194"/>
                <a:gd name="T78" fmla="*/ 47 w 208"/>
                <a:gd name="T79" fmla="*/ 194 h 194"/>
                <a:gd name="T80" fmla="*/ 14 w 208"/>
                <a:gd name="T81" fmla="*/ 180 h 194"/>
                <a:gd name="T82" fmla="*/ 0 w 208"/>
                <a:gd name="T83"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8" h="194">
                  <a:moveTo>
                    <a:pt x="0" y="147"/>
                  </a:moveTo>
                  <a:cubicBezTo>
                    <a:pt x="0" y="141"/>
                    <a:pt x="1" y="135"/>
                    <a:pt x="3" y="129"/>
                  </a:cubicBezTo>
                  <a:cubicBezTo>
                    <a:pt x="6" y="124"/>
                    <a:pt x="9" y="119"/>
                    <a:pt x="14" y="114"/>
                  </a:cubicBezTo>
                  <a:cubicBezTo>
                    <a:pt x="102" y="26"/>
                    <a:pt x="102" y="26"/>
                    <a:pt x="102" y="26"/>
                  </a:cubicBezTo>
                  <a:cubicBezTo>
                    <a:pt x="109" y="33"/>
                    <a:pt x="109" y="33"/>
                    <a:pt x="109" y="33"/>
                  </a:cubicBezTo>
                  <a:cubicBezTo>
                    <a:pt x="21" y="121"/>
                    <a:pt x="21" y="121"/>
                    <a:pt x="21" y="121"/>
                  </a:cubicBezTo>
                  <a:cubicBezTo>
                    <a:pt x="17" y="125"/>
                    <a:pt x="15" y="129"/>
                    <a:pt x="13" y="133"/>
                  </a:cubicBezTo>
                  <a:cubicBezTo>
                    <a:pt x="11" y="138"/>
                    <a:pt x="10" y="142"/>
                    <a:pt x="10" y="147"/>
                  </a:cubicBezTo>
                  <a:cubicBezTo>
                    <a:pt x="10" y="157"/>
                    <a:pt x="14" y="166"/>
                    <a:pt x="21" y="173"/>
                  </a:cubicBezTo>
                  <a:cubicBezTo>
                    <a:pt x="28" y="180"/>
                    <a:pt x="37" y="184"/>
                    <a:pt x="47" y="184"/>
                  </a:cubicBezTo>
                  <a:cubicBezTo>
                    <a:pt x="57" y="184"/>
                    <a:pt x="65" y="180"/>
                    <a:pt x="72" y="173"/>
                  </a:cubicBezTo>
                  <a:cubicBezTo>
                    <a:pt x="190" y="55"/>
                    <a:pt x="190" y="55"/>
                    <a:pt x="190" y="55"/>
                  </a:cubicBezTo>
                  <a:cubicBezTo>
                    <a:pt x="195" y="50"/>
                    <a:pt x="198" y="44"/>
                    <a:pt x="198" y="37"/>
                  </a:cubicBezTo>
                  <a:cubicBezTo>
                    <a:pt x="198" y="30"/>
                    <a:pt x="195" y="24"/>
                    <a:pt x="190" y="19"/>
                  </a:cubicBezTo>
                  <a:cubicBezTo>
                    <a:pt x="185" y="13"/>
                    <a:pt x="178" y="11"/>
                    <a:pt x="172" y="11"/>
                  </a:cubicBezTo>
                  <a:cubicBezTo>
                    <a:pt x="165" y="11"/>
                    <a:pt x="158" y="13"/>
                    <a:pt x="153" y="19"/>
                  </a:cubicBezTo>
                  <a:cubicBezTo>
                    <a:pt x="72" y="99"/>
                    <a:pt x="72" y="99"/>
                    <a:pt x="72" y="99"/>
                  </a:cubicBezTo>
                  <a:cubicBezTo>
                    <a:pt x="69" y="102"/>
                    <a:pt x="68" y="106"/>
                    <a:pt x="68" y="110"/>
                  </a:cubicBezTo>
                  <a:cubicBezTo>
                    <a:pt x="68" y="115"/>
                    <a:pt x="69" y="118"/>
                    <a:pt x="72" y="121"/>
                  </a:cubicBezTo>
                  <a:cubicBezTo>
                    <a:pt x="76" y="124"/>
                    <a:pt x="79" y="126"/>
                    <a:pt x="83" y="126"/>
                  </a:cubicBezTo>
                  <a:cubicBezTo>
                    <a:pt x="88" y="126"/>
                    <a:pt x="91" y="124"/>
                    <a:pt x="94" y="121"/>
                  </a:cubicBezTo>
                  <a:cubicBezTo>
                    <a:pt x="164" y="51"/>
                    <a:pt x="164" y="51"/>
                    <a:pt x="164" y="51"/>
                  </a:cubicBezTo>
                  <a:cubicBezTo>
                    <a:pt x="172" y="59"/>
                    <a:pt x="172" y="59"/>
                    <a:pt x="172" y="59"/>
                  </a:cubicBezTo>
                  <a:cubicBezTo>
                    <a:pt x="102" y="129"/>
                    <a:pt x="102" y="129"/>
                    <a:pt x="102" y="129"/>
                  </a:cubicBezTo>
                  <a:cubicBezTo>
                    <a:pt x="99" y="131"/>
                    <a:pt x="97" y="133"/>
                    <a:pt x="93" y="135"/>
                  </a:cubicBezTo>
                  <a:cubicBezTo>
                    <a:pt x="90" y="136"/>
                    <a:pt x="87" y="136"/>
                    <a:pt x="83" y="136"/>
                  </a:cubicBezTo>
                  <a:cubicBezTo>
                    <a:pt x="80" y="136"/>
                    <a:pt x="77" y="136"/>
                    <a:pt x="73" y="135"/>
                  </a:cubicBezTo>
                  <a:cubicBezTo>
                    <a:pt x="70" y="133"/>
                    <a:pt x="68" y="131"/>
                    <a:pt x="65" y="129"/>
                  </a:cubicBezTo>
                  <a:cubicBezTo>
                    <a:pt x="62" y="126"/>
                    <a:pt x="60" y="123"/>
                    <a:pt x="59" y="120"/>
                  </a:cubicBezTo>
                  <a:cubicBezTo>
                    <a:pt x="58" y="117"/>
                    <a:pt x="58" y="114"/>
                    <a:pt x="58" y="110"/>
                  </a:cubicBezTo>
                  <a:cubicBezTo>
                    <a:pt x="58" y="103"/>
                    <a:pt x="60" y="97"/>
                    <a:pt x="65" y="92"/>
                  </a:cubicBezTo>
                  <a:cubicBezTo>
                    <a:pt x="146" y="11"/>
                    <a:pt x="146" y="11"/>
                    <a:pt x="146" y="11"/>
                  </a:cubicBezTo>
                  <a:cubicBezTo>
                    <a:pt x="149" y="7"/>
                    <a:pt x="153" y="5"/>
                    <a:pt x="158" y="3"/>
                  </a:cubicBezTo>
                  <a:cubicBezTo>
                    <a:pt x="162" y="1"/>
                    <a:pt x="167" y="0"/>
                    <a:pt x="172" y="0"/>
                  </a:cubicBezTo>
                  <a:cubicBezTo>
                    <a:pt x="182" y="0"/>
                    <a:pt x="191" y="4"/>
                    <a:pt x="198" y="11"/>
                  </a:cubicBezTo>
                  <a:cubicBezTo>
                    <a:pt x="201" y="15"/>
                    <a:pt x="204" y="18"/>
                    <a:pt x="205" y="23"/>
                  </a:cubicBezTo>
                  <a:cubicBezTo>
                    <a:pt x="207" y="27"/>
                    <a:pt x="208" y="32"/>
                    <a:pt x="208" y="37"/>
                  </a:cubicBezTo>
                  <a:cubicBezTo>
                    <a:pt x="208" y="47"/>
                    <a:pt x="205" y="55"/>
                    <a:pt x="198" y="62"/>
                  </a:cubicBezTo>
                  <a:cubicBezTo>
                    <a:pt x="80" y="180"/>
                    <a:pt x="80" y="180"/>
                    <a:pt x="80" y="180"/>
                  </a:cubicBezTo>
                  <a:cubicBezTo>
                    <a:pt x="71" y="189"/>
                    <a:pt x="60" y="194"/>
                    <a:pt x="47" y="194"/>
                  </a:cubicBezTo>
                  <a:cubicBezTo>
                    <a:pt x="34" y="194"/>
                    <a:pt x="23" y="189"/>
                    <a:pt x="14" y="180"/>
                  </a:cubicBezTo>
                  <a:cubicBezTo>
                    <a:pt x="4" y="171"/>
                    <a:pt x="0" y="160"/>
                    <a:pt x="0" y="147"/>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1" name="Freeform 71"/>
            <p:cNvSpPr>
              <a:spLocks/>
            </p:cNvSpPr>
            <p:nvPr/>
          </p:nvSpPr>
          <p:spPr bwMode="auto">
            <a:xfrm>
              <a:off x="7878763" y="2454275"/>
              <a:ext cx="254000" cy="219075"/>
            </a:xfrm>
            <a:custGeom>
              <a:avLst/>
              <a:gdLst>
                <a:gd name="T0" fmla="*/ 18 w 242"/>
                <a:gd name="T1" fmla="*/ 18 h 209"/>
                <a:gd name="T2" fmla="*/ 39 w 242"/>
                <a:gd name="T3" fmla="*/ 5 h 209"/>
                <a:gd name="T4" fmla="*/ 62 w 242"/>
                <a:gd name="T5" fmla="*/ 0 h 209"/>
                <a:gd name="T6" fmla="*/ 86 w 242"/>
                <a:gd name="T7" fmla="*/ 5 h 209"/>
                <a:gd name="T8" fmla="*/ 107 w 242"/>
                <a:gd name="T9" fmla="*/ 18 h 209"/>
                <a:gd name="T10" fmla="*/ 121 w 242"/>
                <a:gd name="T11" fmla="*/ 42 h 209"/>
                <a:gd name="T12" fmla="*/ 136 w 242"/>
                <a:gd name="T13" fmla="*/ 18 h 209"/>
                <a:gd name="T14" fmla="*/ 156 w 242"/>
                <a:gd name="T15" fmla="*/ 5 h 209"/>
                <a:gd name="T16" fmla="*/ 180 w 242"/>
                <a:gd name="T17" fmla="*/ 0 h 209"/>
                <a:gd name="T18" fmla="*/ 204 w 242"/>
                <a:gd name="T19" fmla="*/ 5 h 209"/>
                <a:gd name="T20" fmla="*/ 224 w 242"/>
                <a:gd name="T21" fmla="*/ 18 h 209"/>
                <a:gd name="T22" fmla="*/ 234 w 242"/>
                <a:gd name="T23" fmla="*/ 31 h 209"/>
                <a:gd name="T24" fmla="*/ 240 w 242"/>
                <a:gd name="T25" fmla="*/ 46 h 209"/>
                <a:gd name="T26" fmla="*/ 242 w 242"/>
                <a:gd name="T27" fmla="*/ 62 h 209"/>
                <a:gd name="T28" fmla="*/ 240 w 242"/>
                <a:gd name="T29" fmla="*/ 78 h 209"/>
                <a:gd name="T30" fmla="*/ 234 w 242"/>
                <a:gd name="T31" fmla="*/ 93 h 209"/>
                <a:gd name="T32" fmla="*/ 224 w 242"/>
                <a:gd name="T33" fmla="*/ 107 h 209"/>
                <a:gd name="T34" fmla="*/ 195 w 242"/>
                <a:gd name="T35" fmla="*/ 136 h 209"/>
                <a:gd name="T36" fmla="*/ 151 w 242"/>
                <a:gd name="T37" fmla="*/ 180 h 209"/>
                <a:gd name="T38" fmla="*/ 121 w 242"/>
                <a:gd name="T39" fmla="*/ 209 h 209"/>
                <a:gd name="T40" fmla="*/ 18 w 242"/>
                <a:gd name="T41" fmla="*/ 107 h 209"/>
                <a:gd name="T42" fmla="*/ 5 w 242"/>
                <a:gd name="T43" fmla="*/ 86 h 209"/>
                <a:gd name="T44" fmla="*/ 0 w 242"/>
                <a:gd name="T45" fmla="*/ 62 h 209"/>
                <a:gd name="T46" fmla="*/ 5 w 242"/>
                <a:gd name="T47" fmla="*/ 39 h 209"/>
                <a:gd name="T48" fmla="*/ 18 w 242"/>
                <a:gd name="T49" fmla="*/ 1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9">
                  <a:moveTo>
                    <a:pt x="18" y="18"/>
                  </a:moveTo>
                  <a:cubicBezTo>
                    <a:pt x="24" y="12"/>
                    <a:pt x="31" y="8"/>
                    <a:pt x="39" y="5"/>
                  </a:cubicBezTo>
                  <a:cubicBezTo>
                    <a:pt x="46" y="2"/>
                    <a:pt x="54" y="0"/>
                    <a:pt x="62" y="0"/>
                  </a:cubicBezTo>
                  <a:cubicBezTo>
                    <a:pt x="71" y="0"/>
                    <a:pt x="78" y="2"/>
                    <a:pt x="86" y="5"/>
                  </a:cubicBezTo>
                  <a:cubicBezTo>
                    <a:pt x="94" y="8"/>
                    <a:pt x="101" y="12"/>
                    <a:pt x="107" y="18"/>
                  </a:cubicBezTo>
                  <a:cubicBezTo>
                    <a:pt x="113" y="25"/>
                    <a:pt x="118" y="33"/>
                    <a:pt x="121" y="42"/>
                  </a:cubicBezTo>
                  <a:cubicBezTo>
                    <a:pt x="124" y="33"/>
                    <a:pt x="129" y="25"/>
                    <a:pt x="136" y="18"/>
                  </a:cubicBezTo>
                  <a:cubicBezTo>
                    <a:pt x="142" y="12"/>
                    <a:pt x="149" y="8"/>
                    <a:pt x="156" y="5"/>
                  </a:cubicBezTo>
                  <a:cubicBezTo>
                    <a:pt x="164" y="2"/>
                    <a:pt x="172" y="0"/>
                    <a:pt x="180" y="0"/>
                  </a:cubicBezTo>
                  <a:cubicBezTo>
                    <a:pt x="188" y="0"/>
                    <a:pt x="196" y="2"/>
                    <a:pt x="204" y="5"/>
                  </a:cubicBezTo>
                  <a:cubicBezTo>
                    <a:pt x="211" y="8"/>
                    <a:pt x="218" y="12"/>
                    <a:pt x="224" y="18"/>
                  </a:cubicBezTo>
                  <a:cubicBezTo>
                    <a:pt x="228" y="22"/>
                    <a:pt x="232" y="27"/>
                    <a:pt x="234" y="31"/>
                  </a:cubicBezTo>
                  <a:cubicBezTo>
                    <a:pt x="237" y="36"/>
                    <a:pt x="239" y="41"/>
                    <a:pt x="240" y="46"/>
                  </a:cubicBezTo>
                  <a:cubicBezTo>
                    <a:pt x="242" y="52"/>
                    <a:pt x="242" y="57"/>
                    <a:pt x="242" y="62"/>
                  </a:cubicBezTo>
                  <a:cubicBezTo>
                    <a:pt x="242" y="68"/>
                    <a:pt x="242" y="73"/>
                    <a:pt x="240" y="78"/>
                  </a:cubicBezTo>
                  <a:cubicBezTo>
                    <a:pt x="239" y="84"/>
                    <a:pt x="237" y="89"/>
                    <a:pt x="234" y="93"/>
                  </a:cubicBezTo>
                  <a:cubicBezTo>
                    <a:pt x="232" y="98"/>
                    <a:pt x="228" y="103"/>
                    <a:pt x="224" y="107"/>
                  </a:cubicBezTo>
                  <a:cubicBezTo>
                    <a:pt x="217" y="114"/>
                    <a:pt x="207" y="124"/>
                    <a:pt x="195" y="136"/>
                  </a:cubicBezTo>
                  <a:cubicBezTo>
                    <a:pt x="183" y="148"/>
                    <a:pt x="168" y="163"/>
                    <a:pt x="151" y="180"/>
                  </a:cubicBezTo>
                  <a:cubicBezTo>
                    <a:pt x="121" y="209"/>
                    <a:pt x="121" y="209"/>
                    <a:pt x="121" y="209"/>
                  </a:cubicBezTo>
                  <a:cubicBezTo>
                    <a:pt x="18" y="107"/>
                    <a:pt x="18" y="107"/>
                    <a:pt x="18" y="107"/>
                  </a:cubicBezTo>
                  <a:cubicBezTo>
                    <a:pt x="12" y="101"/>
                    <a:pt x="8" y="94"/>
                    <a:pt x="5" y="86"/>
                  </a:cubicBezTo>
                  <a:cubicBezTo>
                    <a:pt x="2" y="78"/>
                    <a:pt x="0" y="70"/>
                    <a:pt x="0" y="62"/>
                  </a:cubicBezTo>
                  <a:cubicBezTo>
                    <a:pt x="0" y="54"/>
                    <a:pt x="2" y="46"/>
                    <a:pt x="5" y="39"/>
                  </a:cubicBezTo>
                  <a:cubicBezTo>
                    <a:pt x="8" y="31"/>
                    <a:pt x="12" y="24"/>
                    <a:pt x="18" y="1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2" name="Freeform 72"/>
            <p:cNvSpPr>
              <a:spLocks noEditPoints="1"/>
            </p:cNvSpPr>
            <p:nvPr/>
          </p:nvSpPr>
          <p:spPr bwMode="auto">
            <a:xfrm>
              <a:off x="8194675" y="2454275"/>
              <a:ext cx="254000" cy="219075"/>
            </a:xfrm>
            <a:custGeom>
              <a:avLst/>
              <a:gdLst>
                <a:gd name="T0" fmla="*/ 18 w 242"/>
                <a:gd name="T1" fmla="*/ 18 h 209"/>
                <a:gd name="T2" fmla="*/ 39 w 242"/>
                <a:gd name="T3" fmla="*/ 4 h 209"/>
                <a:gd name="T4" fmla="*/ 62 w 242"/>
                <a:gd name="T5" fmla="*/ 0 h 209"/>
                <a:gd name="T6" fmla="*/ 86 w 242"/>
                <a:gd name="T7" fmla="*/ 4 h 209"/>
                <a:gd name="T8" fmla="*/ 106 w 242"/>
                <a:gd name="T9" fmla="*/ 18 h 209"/>
                <a:gd name="T10" fmla="*/ 115 w 242"/>
                <a:gd name="T11" fmla="*/ 29 h 209"/>
                <a:gd name="T12" fmla="*/ 121 w 242"/>
                <a:gd name="T13" fmla="*/ 41 h 209"/>
                <a:gd name="T14" fmla="*/ 127 w 242"/>
                <a:gd name="T15" fmla="*/ 29 h 209"/>
                <a:gd name="T16" fmla="*/ 136 w 242"/>
                <a:gd name="T17" fmla="*/ 18 h 209"/>
                <a:gd name="T18" fmla="*/ 149 w 242"/>
                <a:gd name="T19" fmla="*/ 8 h 209"/>
                <a:gd name="T20" fmla="*/ 164 w 242"/>
                <a:gd name="T21" fmla="*/ 2 h 209"/>
                <a:gd name="T22" fmla="*/ 180 w 242"/>
                <a:gd name="T23" fmla="*/ 0 h 209"/>
                <a:gd name="T24" fmla="*/ 196 w 242"/>
                <a:gd name="T25" fmla="*/ 2 h 209"/>
                <a:gd name="T26" fmla="*/ 211 w 242"/>
                <a:gd name="T27" fmla="*/ 8 h 209"/>
                <a:gd name="T28" fmla="*/ 224 w 242"/>
                <a:gd name="T29" fmla="*/ 18 h 209"/>
                <a:gd name="T30" fmla="*/ 238 w 242"/>
                <a:gd name="T31" fmla="*/ 38 h 209"/>
                <a:gd name="T32" fmla="*/ 242 w 242"/>
                <a:gd name="T33" fmla="*/ 62 h 209"/>
                <a:gd name="T34" fmla="*/ 238 w 242"/>
                <a:gd name="T35" fmla="*/ 86 h 209"/>
                <a:gd name="T36" fmla="*/ 224 w 242"/>
                <a:gd name="T37" fmla="*/ 106 h 209"/>
                <a:gd name="T38" fmla="*/ 151 w 242"/>
                <a:gd name="T39" fmla="*/ 180 h 209"/>
                <a:gd name="T40" fmla="*/ 121 w 242"/>
                <a:gd name="T41" fmla="*/ 209 h 209"/>
                <a:gd name="T42" fmla="*/ 18 w 242"/>
                <a:gd name="T43" fmla="*/ 106 h 209"/>
                <a:gd name="T44" fmla="*/ 5 w 242"/>
                <a:gd name="T45" fmla="*/ 86 h 209"/>
                <a:gd name="T46" fmla="*/ 0 w 242"/>
                <a:gd name="T47" fmla="*/ 62 h 209"/>
                <a:gd name="T48" fmla="*/ 5 w 242"/>
                <a:gd name="T49" fmla="*/ 38 h 209"/>
                <a:gd name="T50" fmla="*/ 18 w 242"/>
                <a:gd name="T51" fmla="*/ 18 h 209"/>
                <a:gd name="T52" fmla="*/ 10 w 242"/>
                <a:gd name="T53" fmla="*/ 62 h 209"/>
                <a:gd name="T54" fmla="*/ 26 w 242"/>
                <a:gd name="T55" fmla="*/ 99 h 209"/>
                <a:gd name="T56" fmla="*/ 121 w 242"/>
                <a:gd name="T57" fmla="*/ 194 h 209"/>
                <a:gd name="T58" fmla="*/ 138 w 242"/>
                <a:gd name="T59" fmla="*/ 178 h 209"/>
                <a:gd name="T60" fmla="*/ 160 w 242"/>
                <a:gd name="T61" fmla="*/ 155 h 209"/>
                <a:gd name="T62" fmla="*/ 191 w 242"/>
                <a:gd name="T63" fmla="*/ 124 h 209"/>
                <a:gd name="T64" fmla="*/ 217 w 242"/>
                <a:gd name="T65" fmla="*/ 99 h 209"/>
                <a:gd name="T66" fmla="*/ 232 w 242"/>
                <a:gd name="T67" fmla="*/ 62 h 209"/>
                <a:gd name="T68" fmla="*/ 217 w 242"/>
                <a:gd name="T69" fmla="*/ 25 h 209"/>
                <a:gd name="T70" fmla="*/ 180 w 242"/>
                <a:gd name="T71" fmla="*/ 10 h 209"/>
                <a:gd name="T72" fmla="*/ 143 w 242"/>
                <a:gd name="T73" fmla="*/ 25 h 209"/>
                <a:gd name="T74" fmla="*/ 137 w 242"/>
                <a:gd name="T75" fmla="*/ 34 h 209"/>
                <a:gd name="T76" fmla="*/ 131 w 242"/>
                <a:gd name="T77" fmla="*/ 44 h 209"/>
                <a:gd name="T78" fmla="*/ 121 w 242"/>
                <a:gd name="T79" fmla="*/ 68 h 209"/>
                <a:gd name="T80" fmla="*/ 111 w 242"/>
                <a:gd name="T81" fmla="*/ 45 h 209"/>
                <a:gd name="T82" fmla="*/ 106 w 242"/>
                <a:gd name="T83" fmla="*/ 34 h 209"/>
                <a:gd name="T84" fmla="*/ 99 w 242"/>
                <a:gd name="T85" fmla="*/ 25 h 209"/>
                <a:gd name="T86" fmla="*/ 62 w 242"/>
                <a:gd name="T87" fmla="*/ 10 h 209"/>
                <a:gd name="T88" fmla="*/ 26 w 242"/>
                <a:gd name="T89" fmla="*/ 25 h 209"/>
                <a:gd name="T90" fmla="*/ 10 w 242"/>
                <a:gd name="T91" fmla="*/ 6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 h="209">
                  <a:moveTo>
                    <a:pt x="18" y="18"/>
                  </a:moveTo>
                  <a:cubicBezTo>
                    <a:pt x="24" y="12"/>
                    <a:pt x="31" y="7"/>
                    <a:pt x="39" y="4"/>
                  </a:cubicBezTo>
                  <a:cubicBezTo>
                    <a:pt x="46" y="1"/>
                    <a:pt x="54" y="0"/>
                    <a:pt x="62" y="0"/>
                  </a:cubicBezTo>
                  <a:cubicBezTo>
                    <a:pt x="70" y="0"/>
                    <a:pt x="78" y="1"/>
                    <a:pt x="86" y="4"/>
                  </a:cubicBezTo>
                  <a:cubicBezTo>
                    <a:pt x="93" y="7"/>
                    <a:pt x="100" y="12"/>
                    <a:pt x="106" y="18"/>
                  </a:cubicBezTo>
                  <a:cubicBezTo>
                    <a:pt x="109" y="21"/>
                    <a:pt x="112" y="25"/>
                    <a:pt x="115" y="29"/>
                  </a:cubicBezTo>
                  <a:cubicBezTo>
                    <a:pt x="117" y="33"/>
                    <a:pt x="119" y="37"/>
                    <a:pt x="121" y="41"/>
                  </a:cubicBezTo>
                  <a:cubicBezTo>
                    <a:pt x="123" y="37"/>
                    <a:pt x="125" y="33"/>
                    <a:pt x="127" y="29"/>
                  </a:cubicBezTo>
                  <a:cubicBezTo>
                    <a:pt x="130" y="25"/>
                    <a:pt x="132" y="21"/>
                    <a:pt x="136" y="18"/>
                  </a:cubicBezTo>
                  <a:cubicBezTo>
                    <a:pt x="140" y="14"/>
                    <a:pt x="144" y="11"/>
                    <a:pt x="149" y="8"/>
                  </a:cubicBezTo>
                  <a:cubicBezTo>
                    <a:pt x="154" y="5"/>
                    <a:pt x="159" y="3"/>
                    <a:pt x="164" y="2"/>
                  </a:cubicBezTo>
                  <a:cubicBezTo>
                    <a:pt x="169" y="0"/>
                    <a:pt x="174" y="0"/>
                    <a:pt x="180" y="0"/>
                  </a:cubicBezTo>
                  <a:cubicBezTo>
                    <a:pt x="185" y="0"/>
                    <a:pt x="191" y="0"/>
                    <a:pt x="196" y="2"/>
                  </a:cubicBezTo>
                  <a:cubicBezTo>
                    <a:pt x="201" y="3"/>
                    <a:pt x="206" y="5"/>
                    <a:pt x="211" y="8"/>
                  </a:cubicBezTo>
                  <a:cubicBezTo>
                    <a:pt x="216" y="11"/>
                    <a:pt x="220" y="14"/>
                    <a:pt x="224" y="18"/>
                  </a:cubicBezTo>
                  <a:cubicBezTo>
                    <a:pt x="230" y="24"/>
                    <a:pt x="234" y="31"/>
                    <a:pt x="238" y="38"/>
                  </a:cubicBezTo>
                  <a:cubicBezTo>
                    <a:pt x="241" y="46"/>
                    <a:pt x="242" y="54"/>
                    <a:pt x="242" y="62"/>
                  </a:cubicBezTo>
                  <a:cubicBezTo>
                    <a:pt x="242" y="70"/>
                    <a:pt x="241" y="78"/>
                    <a:pt x="238" y="86"/>
                  </a:cubicBezTo>
                  <a:cubicBezTo>
                    <a:pt x="235" y="93"/>
                    <a:pt x="230" y="100"/>
                    <a:pt x="224" y="106"/>
                  </a:cubicBezTo>
                  <a:cubicBezTo>
                    <a:pt x="151" y="180"/>
                    <a:pt x="151" y="180"/>
                    <a:pt x="151" y="180"/>
                  </a:cubicBezTo>
                  <a:cubicBezTo>
                    <a:pt x="121" y="209"/>
                    <a:pt x="121" y="209"/>
                    <a:pt x="121" y="209"/>
                  </a:cubicBezTo>
                  <a:cubicBezTo>
                    <a:pt x="18" y="106"/>
                    <a:pt x="18" y="106"/>
                    <a:pt x="18" y="106"/>
                  </a:cubicBezTo>
                  <a:cubicBezTo>
                    <a:pt x="12" y="100"/>
                    <a:pt x="8" y="93"/>
                    <a:pt x="5" y="86"/>
                  </a:cubicBezTo>
                  <a:cubicBezTo>
                    <a:pt x="2" y="78"/>
                    <a:pt x="0" y="70"/>
                    <a:pt x="0" y="62"/>
                  </a:cubicBezTo>
                  <a:cubicBezTo>
                    <a:pt x="0" y="54"/>
                    <a:pt x="2" y="46"/>
                    <a:pt x="5" y="38"/>
                  </a:cubicBezTo>
                  <a:cubicBezTo>
                    <a:pt x="8" y="31"/>
                    <a:pt x="12" y="24"/>
                    <a:pt x="18" y="18"/>
                  </a:cubicBezTo>
                  <a:close/>
                  <a:moveTo>
                    <a:pt x="10" y="62"/>
                  </a:moveTo>
                  <a:cubicBezTo>
                    <a:pt x="10" y="76"/>
                    <a:pt x="15" y="89"/>
                    <a:pt x="26" y="99"/>
                  </a:cubicBezTo>
                  <a:cubicBezTo>
                    <a:pt x="121" y="194"/>
                    <a:pt x="121" y="194"/>
                    <a:pt x="121" y="194"/>
                  </a:cubicBezTo>
                  <a:cubicBezTo>
                    <a:pt x="126" y="190"/>
                    <a:pt x="131" y="184"/>
                    <a:pt x="138" y="178"/>
                  </a:cubicBezTo>
                  <a:cubicBezTo>
                    <a:pt x="144" y="171"/>
                    <a:pt x="151" y="164"/>
                    <a:pt x="160" y="155"/>
                  </a:cubicBezTo>
                  <a:cubicBezTo>
                    <a:pt x="191" y="124"/>
                    <a:pt x="191" y="124"/>
                    <a:pt x="191" y="124"/>
                  </a:cubicBezTo>
                  <a:cubicBezTo>
                    <a:pt x="217" y="99"/>
                    <a:pt x="217" y="99"/>
                    <a:pt x="217" y="99"/>
                  </a:cubicBezTo>
                  <a:cubicBezTo>
                    <a:pt x="227" y="89"/>
                    <a:pt x="232" y="76"/>
                    <a:pt x="232" y="62"/>
                  </a:cubicBezTo>
                  <a:cubicBezTo>
                    <a:pt x="232" y="48"/>
                    <a:pt x="227" y="35"/>
                    <a:pt x="217" y="25"/>
                  </a:cubicBezTo>
                  <a:cubicBezTo>
                    <a:pt x="206" y="15"/>
                    <a:pt x="194" y="10"/>
                    <a:pt x="180" y="10"/>
                  </a:cubicBezTo>
                  <a:cubicBezTo>
                    <a:pt x="165" y="10"/>
                    <a:pt x="153" y="15"/>
                    <a:pt x="143" y="25"/>
                  </a:cubicBezTo>
                  <a:cubicBezTo>
                    <a:pt x="141" y="28"/>
                    <a:pt x="139" y="30"/>
                    <a:pt x="137" y="34"/>
                  </a:cubicBezTo>
                  <a:cubicBezTo>
                    <a:pt x="135" y="37"/>
                    <a:pt x="133" y="40"/>
                    <a:pt x="131" y="44"/>
                  </a:cubicBezTo>
                  <a:cubicBezTo>
                    <a:pt x="121" y="68"/>
                    <a:pt x="121" y="68"/>
                    <a:pt x="121" y="68"/>
                  </a:cubicBezTo>
                  <a:cubicBezTo>
                    <a:pt x="111" y="45"/>
                    <a:pt x="111" y="45"/>
                    <a:pt x="111" y="45"/>
                  </a:cubicBezTo>
                  <a:cubicBezTo>
                    <a:pt x="109" y="41"/>
                    <a:pt x="108" y="37"/>
                    <a:pt x="106" y="34"/>
                  </a:cubicBezTo>
                  <a:cubicBezTo>
                    <a:pt x="104" y="31"/>
                    <a:pt x="102" y="28"/>
                    <a:pt x="99" y="25"/>
                  </a:cubicBezTo>
                  <a:cubicBezTo>
                    <a:pt x="89" y="15"/>
                    <a:pt x="77" y="10"/>
                    <a:pt x="62" y="10"/>
                  </a:cubicBezTo>
                  <a:cubicBezTo>
                    <a:pt x="48" y="10"/>
                    <a:pt x="36" y="15"/>
                    <a:pt x="26" y="25"/>
                  </a:cubicBezTo>
                  <a:cubicBezTo>
                    <a:pt x="15" y="35"/>
                    <a:pt x="10" y="48"/>
                    <a:pt x="10" y="6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3" name="Freeform 73"/>
            <p:cNvSpPr>
              <a:spLocks/>
            </p:cNvSpPr>
            <p:nvPr/>
          </p:nvSpPr>
          <p:spPr bwMode="auto">
            <a:xfrm>
              <a:off x="696913" y="2851150"/>
              <a:ext cx="231775" cy="219075"/>
            </a:xfrm>
            <a:custGeom>
              <a:avLst/>
              <a:gdLst>
                <a:gd name="T0" fmla="*/ 0 w 146"/>
                <a:gd name="T1" fmla="*/ 52 h 138"/>
                <a:gd name="T2" fmla="*/ 52 w 146"/>
                <a:gd name="T3" fmla="*/ 48 h 138"/>
                <a:gd name="T4" fmla="*/ 72 w 146"/>
                <a:gd name="T5" fmla="*/ 0 h 138"/>
                <a:gd name="T6" fmla="*/ 93 w 146"/>
                <a:gd name="T7" fmla="*/ 48 h 138"/>
                <a:gd name="T8" fmla="*/ 146 w 146"/>
                <a:gd name="T9" fmla="*/ 52 h 138"/>
                <a:gd name="T10" fmla="*/ 105 w 146"/>
                <a:gd name="T11" fmla="*/ 87 h 138"/>
                <a:gd name="T12" fmla="*/ 117 w 146"/>
                <a:gd name="T13" fmla="*/ 138 h 138"/>
                <a:gd name="T14" fmla="*/ 72 w 146"/>
                <a:gd name="T15" fmla="*/ 111 h 138"/>
                <a:gd name="T16" fmla="*/ 27 w 146"/>
                <a:gd name="T17" fmla="*/ 138 h 138"/>
                <a:gd name="T18" fmla="*/ 40 w 146"/>
                <a:gd name="T19" fmla="*/ 87 h 138"/>
                <a:gd name="T20" fmla="*/ 0 w 146"/>
                <a:gd name="T21" fmla="*/ 5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38">
                  <a:moveTo>
                    <a:pt x="0" y="52"/>
                  </a:moveTo>
                  <a:lnTo>
                    <a:pt x="52" y="48"/>
                  </a:lnTo>
                  <a:lnTo>
                    <a:pt x="72" y="0"/>
                  </a:lnTo>
                  <a:lnTo>
                    <a:pt x="93" y="48"/>
                  </a:lnTo>
                  <a:lnTo>
                    <a:pt x="146" y="52"/>
                  </a:lnTo>
                  <a:lnTo>
                    <a:pt x="105" y="87"/>
                  </a:lnTo>
                  <a:lnTo>
                    <a:pt x="117" y="138"/>
                  </a:lnTo>
                  <a:lnTo>
                    <a:pt x="72" y="111"/>
                  </a:lnTo>
                  <a:lnTo>
                    <a:pt x="27" y="138"/>
                  </a:lnTo>
                  <a:lnTo>
                    <a:pt x="40" y="87"/>
                  </a:lnTo>
                  <a:lnTo>
                    <a:pt x="0" y="52"/>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4" name="Freeform 74"/>
            <p:cNvSpPr>
              <a:spLocks noEditPoints="1"/>
            </p:cNvSpPr>
            <p:nvPr/>
          </p:nvSpPr>
          <p:spPr bwMode="auto">
            <a:xfrm>
              <a:off x="1017588" y="2851150"/>
              <a:ext cx="231775" cy="219075"/>
            </a:xfrm>
            <a:custGeom>
              <a:avLst/>
              <a:gdLst>
                <a:gd name="T0" fmla="*/ 0 w 146"/>
                <a:gd name="T1" fmla="*/ 52 h 138"/>
                <a:gd name="T2" fmla="*/ 53 w 146"/>
                <a:gd name="T3" fmla="*/ 48 h 138"/>
                <a:gd name="T4" fmla="*/ 73 w 146"/>
                <a:gd name="T5" fmla="*/ 0 h 138"/>
                <a:gd name="T6" fmla="*/ 94 w 146"/>
                <a:gd name="T7" fmla="*/ 48 h 138"/>
                <a:gd name="T8" fmla="*/ 146 w 146"/>
                <a:gd name="T9" fmla="*/ 52 h 138"/>
                <a:gd name="T10" fmla="*/ 105 w 146"/>
                <a:gd name="T11" fmla="*/ 87 h 138"/>
                <a:gd name="T12" fmla="*/ 118 w 146"/>
                <a:gd name="T13" fmla="*/ 138 h 138"/>
                <a:gd name="T14" fmla="*/ 73 w 146"/>
                <a:gd name="T15" fmla="*/ 111 h 138"/>
                <a:gd name="T16" fmla="*/ 28 w 146"/>
                <a:gd name="T17" fmla="*/ 138 h 138"/>
                <a:gd name="T18" fmla="*/ 41 w 146"/>
                <a:gd name="T19" fmla="*/ 87 h 138"/>
                <a:gd name="T20" fmla="*/ 0 w 146"/>
                <a:gd name="T21" fmla="*/ 52 h 138"/>
                <a:gd name="T22" fmla="*/ 16 w 146"/>
                <a:gd name="T23" fmla="*/ 58 h 138"/>
                <a:gd name="T24" fmla="*/ 48 w 146"/>
                <a:gd name="T25" fmla="*/ 85 h 138"/>
                <a:gd name="T26" fmla="*/ 38 w 146"/>
                <a:gd name="T27" fmla="*/ 124 h 138"/>
                <a:gd name="T28" fmla="*/ 73 w 146"/>
                <a:gd name="T29" fmla="*/ 103 h 138"/>
                <a:gd name="T30" fmla="*/ 108 w 146"/>
                <a:gd name="T31" fmla="*/ 124 h 138"/>
                <a:gd name="T32" fmla="*/ 99 w 146"/>
                <a:gd name="T33" fmla="*/ 85 h 138"/>
                <a:gd name="T34" fmla="*/ 130 w 146"/>
                <a:gd name="T35" fmla="*/ 58 h 138"/>
                <a:gd name="T36" fmla="*/ 89 w 146"/>
                <a:gd name="T37" fmla="*/ 55 h 138"/>
                <a:gd name="T38" fmla="*/ 73 w 146"/>
                <a:gd name="T39" fmla="*/ 17 h 138"/>
                <a:gd name="T40" fmla="*/ 58 w 146"/>
                <a:gd name="T41" fmla="*/ 55 h 138"/>
                <a:gd name="T42" fmla="*/ 16 w 146"/>
                <a:gd name="T4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38">
                  <a:moveTo>
                    <a:pt x="0" y="52"/>
                  </a:moveTo>
                  <a:lnTo>
                    <a:pt x="53" y="48"/>
                  </a:lnTo>
                  <a:lnTo>
                    <a:pt x="73" y="0"/>
                  </a:lnTo>
                  <a:lnTo>
                    <a:pt x="94" y="48"/>
                  </a:lnTo>
                  <a:lnTo>
                    <a:pt x="146" y="52"/>
                  </a:lnTo>
                  <a:lnTo>
                    <a:pt x="105" y="87"/>
                  </a:lnTo>
                  <a:lnTo>
                    <a:pt x="118" y="138"/>
                  </a:lnTo>
                  <a:lnTo>
                    <a:pt x="73" y="111"/>
                  </a:lnTo>
                  <a:lnTo>
                    <a:pt x="28" y="138"/>
                  </a:lnTo>
                  <a:lnTo>
                    <a:pt x="41" y="87"/>
                  </a:lnTo>
                  <a:lnTo>
                    <a:pt x="0" y="52"/>
                  </a:lnTo>
                  <a:close/>
                  <a:moveTo>
                    <a:pt x="16" y="58"/>
                  </a:moveTo>
                  <a:lnTo>
                    <a:pt x="48" y="85"/>
                  </a:lnTo>
                  <a:lnTo>
                    <a:pt x="38" y="124"/>
                  </a:lnTo>
                  <a:lnTo>
                    <a:pt x="73" y="103"/>
                  </a:lnTo>
                  <a:lnTo>
                    <a:pt x="108" y="124"/>
                  </a:lnTo>
                  <a:lnTo>
                    <a:pt x="99" y="85"/>
                  </a:lnTo>
                  <a:lnTo>
                    <a:pt x="130" y="58"/>
                  </a:lnTo>
                  <a:lnTo>
                    <a:pt x="89" y="55"/>
                  </a:lnTo>
                  <a:lnTo>
                    <a:pt x="73" y="17"/>
                  </a:lnTo>
                  <a:lnTo>
                    <a:pt x="58" y="55"/>
                  </a:lnTo>
                  <a:lnTo>
                    <a:pt x="16" y="5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5" name="Freeform 75"/>
            <p:cNvSpPr>
              <a:spLocks/>
            </p:cNvSpPr>
            <p:nvPr/>
          </p:nvSpPr>
          <p:spPr bwMode="auto">
            <a:xfrm>
              <a:off x="1346200" y="2874963"/>
              <a:ext cx="219075" cy="193675"/>
            </a:xfrm>
            <a:custGeom>
              <a:avLst/>
              <a:gdLst>
                <a:gd name="T0" fmla="*/ 0 w 209"/>
                <a:gd name="T1" fmla="*/ 6 h 185"/>
                <a:gd name="T2" fmla="*/ 2 w 209"/>
                <a:gd name="T3" fmla="*/ 1 h 185"/>
                <a:gd name="T4" fmla="*/ 7 w 209"/>
                <a:gd name="T5" fmla="*/ 0 h 185"/>
                <a:gd name="T6" fmla="*/ 202 w 209"/>
                <a:gd name="T7" fmla="*/ 0 h 185"/>
                <a:gd name="T8" fmla="*/ 207 w 209"/>
                <a:gd name="T9" fmla="*/ 1 h 185"/>
                <a:gd name="T10" fmla="*/ 209 w 209"/>
                <a:gd name="T11" fmla="*/ 6 h 185"/>
                <a:gd name="T12" fmla="*/ 209 w 209"/>
                <a:gd name="T13" fmla="*/ 139 h 185"/>
                <a:gd name="T14" fmla="*/ 207 w 209"/>
                <a:gd name="T15" fmla="*/ 144 h 185"/>
                <a:gd name="T16" fmla="*/ 202 w 209"/>
                <a:gd name="T17" fmla="*/ 145 h 185"/>
                <a:gd name="T18" fmla="*/ 169 w 209"/>
                <a:gd name="T19" fmla="*/ 145 h 185"/>
                <a:gd name="T20" fmla="*/ 169 w 209"/>
                <a:gd name="T21" fmla="*/ 185 h 185"/>
                <a:gd name="T22" fmla="*/ 131 w 209"/>
                <a:gd name="T23" fmla="*/ 145 h 185"/>
                <a:gd name="T24" fmla="*/ 7 w 209"/>
                <a:gd name="T25" fmla="*/ 145 h 185"/>
                <a:gd name="T26" fmla="*/ 2 w 209"/>
                <a:gd name="T27" fmla="*/ 144 h 185"/>
                <a:gd name="T28" fmla="*/ 0 w 209"/>
                <a:gd name="T29" fmla="*/ 139 h 185"/>
                <a:gd name="T30" fmla="*/ 0 w 209"/>
                <a:gd name="T31" fmla="*/ 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9" h="185">
                  <a:moveTo>
                    <a:pt x="0" y="6"/>
                  </a:moveTo>
                  <a:cubicBezTo>
                    <a:pt x="0" y="4"/>
                    <a:pt x="1" y="3"/>
                    <a:pt x="2" y="1"/>
                  </a:cubicBezTo>
                  <a:cubicBezTo>
                    <a:pt x="3" y="0"/>
                    <a:pt x="5" y="0"/>
                    <a:pt x="7" y="0"/>
                  </a:cubicBezTo>
                  <a:cubicBezTo>
                    <a:pt x="202" y="0"/>
                    <a:pt x="202" y="0"/>
                    <a:pt x="202" y="0"/>
                  </a:cubicBezTo>
                  <a:cubicBezTo>
                    <a:pt x="204" y="0"/>
                    <a:pt x="205" y="0"/>
                    <a:pt x="207" y="1"/>
                  </a:cubicBezTo>
                  <a:cubicBezTo>
                    <a:pt x="208" y="3"/>
                    <a:pt x="209" y="4"/>
                    <a:pt x="209" y="6"/>
                  </a:cubicBezTo>
                  <a:cubicBezTo>
                    <a:pt x="209" y="139"/>
                    <a:pt x="209" y="139"/>
                    <a:pt x="209" y="139"/>
                  </a:cubicBezTo>
                  <a:cubicBezTo>
                    <a:pt x="209" y="141"/>
                    <a:pt x="208" y="142"/>
                    <a:pt x="207" y="144"/>
                  </a:cubicBezTo>
                  <a:cubicBezTo>
                    <a:pt x="205" y="145"/>
                    <a:pt x="204" y="145"/>
                    <a:pt x="202" y="145"/>
                  </a:cubicBezTo>
                  <a:cubicBezTo>
                    <a:pt x="169" y="145"/>
                    <a:pt x="169" y="145"/>
                    <a:pt x="169" y="145"/>
                  </a:cubicBezTo>
                  <a:cubicBezTo>
                    <a:pt x="169" y="185"/>
                    <a:pt x="169" y="185"/>
                    <a:pt x="169" y="185"/>
                  </a:cubicBezTo>
                  <a:cubicBezTo>
                    <a:pt x="131" y="145"/>
                    <a:pt x="131" y="145"/>
                    <a:pt x="131" y="145"/>
                  </a:cubicBezTo>
                  <a:cubicBezTo>
                    <a:pt x="7" y="145"/>
                    <a:pt x="7" y="145"/>
                    <a:pt x="7" y="145"/>
                  </a:cubicBezTo>
                  <a:cubicBezTo>
                    <a:pt x="5" y="145"/>
                    <a:pt x="3" y="145"/>
                    <a:pt x="2" y="144"/>
                  </a:cubicBezTo>
                  <a:cubicBezTo>
                    <a:pt x="1" y="142"/>
                    <a:pt x="0" y="141"/>
                    <a:pt x="0" y="139"/>
                  </a:cubicBezTo>
                  <a:lnTo>
                    <a:pt x="0" y="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6" name="Freeform 76"/>
            <p:cNvSpPr>
              <a:spLocks noEditPoints="1"/>
            </p:cNvSpPr>
            <p:nvPr/>
          </p:nvSpPr>
          <p:spPr bwMode="auto">
            <a:xfrm>
              <a:off x="1670050" y="2874963"/>
              <a:ext cx="217488" cy="195263"/>
            </a:xfrm>
            <a:custGeom>
              <a:avLst/>
              <a:gdLst>
                <a:gd name="T0" fmla="*/ 0 w 208"/>
                <a:gd name="T1" fmla="*/ 86 h 187"/>
                <a:gd name="T2" fmla="*/ 1 w 208"/>
                <a:gd name="T3" fmla="*/ 84 h 187"/>
                <a:gd name="T4" fmla="*/ 3 w 208"/>
                <a:gd name="T5" fmla="*/ 83 h 187"/>
                <a:gd name="T6" fmla="*/ 31 w 208"/>
                <a:gd name="T7" fmla="*/ 83 h 187"/>
                <a:gd name="T8" fmla="*/ 31 w 208"/>
                <a:gd name="T9" fmla="*/ 119 h 187"/>
                <a:gd name="T10" fmla="*/ 35 w 208"/>
                <a:gd name="T11" fmla="*/ 131 h 187"/>
                <a:gd name="T12" fmla="*/ 45 w 208"/>
                <a:gd name="T13" fmla="*/ 135 h 187"/>
                <a:gd name="T14" fmla="*/ 46 w 208"/>
                <a:gd name="T15" fmla="*/ 135 h 187"/>
                <a:gd name="T16" fmla="*/ 67 w 208"/>
                <a:gd name="T17" fmla="*/ 135 h 187"/>
                <a:gd name="T18" fmla="*/ 111 w 208"/>
                <a:gd name="T19" fmla="*/ 134 h 187"/>
                <a:gd name="T20" fmla="*/ 111 w 208"/>
                <a:gd name="T21" fmla="*/ 162 h 187"/>
                <a:gd name="T22" fmla="*/ 110 w 208"/>
                <a:gd name="T23" fmla="*/ 165 h 187"/>
                <a:gd name="T24" fmla="*/ 107 w 208"/>
                <a:gd name="T25" fmla="*/ 166 h 187"/>
                <a:gd name="T26" fmla="*/ 41 w 208"/>
                <a:gd name="T27" fmla="*/ 166 h 187"/>
                <a:gd name="T28" fmla="*/ 21 w 208"/>
                <a:gd name="T29" fmla="*/ 187 h 187"/>
                <a:gd name="T30" fmla="*/ 21 w 208"/>
                <a:gd name="T31" fmla="*/ 166 h 187"/>
                <a:gd name="T32" fmla="*/ 3 w 208"/>
                <a:gd name="T33" fmla="*/ 166 h 187"/>
                <a:gd name="T34" fmla="*/ 1 w 208"/>
                <a:gd name="T35" fmla="*/ 165 h 187"/>
                <a:gd name="T36" fmla="*/ 0 w 208"/>
                <a:gd name="T37" fmla="*/ 162 h 187"/>
                <a:gd name="T38" fmla="*/ 0 w 208"/>
                <a:gd name="T39" fmla="*/ 86 h 187"/>
                <a:gd name="T40" fmla="*/ 41 w 208"/>
                <a:gd name="T41" fmla="*/ 5 h 187"/>
                <a:gd name="T42" fmla="*/ 43 w 208"/>
                <a:gd name="T43" fmla="*/ 1 h 187"/>
                <a:gd name="T44" fmla="*/ 47 w 208"/>
                <a:gd name="T45" fmla="*/ 0 h 187"/>
                <a:gd name="T46" fmla="*/ 203 w 208"/>
                <a:gd name="T47" fmla="*/ 0 h 187"/>
                <a:gd name="T48" fmla="*/ 206 w 208"/>
                <a:gd name="T49" fmla="*/ 1 h 187"/>
                <a:gd name="T50" fmla="*/ 208 w 208"/>
                <a:gd name="T51" fmla="*/ 5 h 187"/>
                <a:gd name="T52" fmla="*/ 208 w 208"/>
                <a:gd name="T53" fmla="*/ 119 h 187"/>
                <a:gd name="T54" fmla="*/ 206 w 208"/>
                <a:gd name="T55" fmla="*/ 123 h 187"/>
                <a:gd name="T56" fmla="*/ 203 w 208"/>
                <a:gd name="T57" fmla="*/ 124 h 187"/>
                <a:gd name="T58" fmla="*/ 177 w 208"/>
                <a:gd name="T59" fmla="*/ 124 h 187"/>
                <a:gd name="T60" fmla="*/ 177 w 208"/>
                <a:gd name="T61" fmla="*/ 156 h 187"/>
                <a:gd name="T62" fmla="*/ 145 w 208"/>
                <a:gd name="T63" fmla="*/ 124 h 187"/>
                <a:gd name="T64" fmla="*/ 47 w 208"/>
                <a:gd name="T65" fmla="*/ 124 h 187"/>
                <a:gd name="T66" fmla="*/ 43 w 208"/>
                <a:gd name="T67" fmla="*/ 123 h 187"/>
                <a:gd name="T68" fmla="*/ 41 w 208"/>
                <a:gd name="T69" fmla="*/ 119 h 187"/>
                <a:gd name="T70" fmla="*/ 41 w 208"/>
                <a:gd name="T71"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187">
                  <a:moveTo>
                    <a:pt x="0" y="86"/>
                  </a:moveTo>
                  <a:cubicBezTo>
                    <a:pt x="0" y="85"/>
                    <a:pt x="0" y="84"/>
                    <a:pt x="1" y="84"/>
                  </a:cubicBezTo>
                  <a:cubicBezTo>
                    <a:pt x="2" y="83"/>
                    <a:pt x="2" y="83"/>
                    <a:pt x="3" y="83"/>
                  </a:cubicBezTo>
                  <a:cubicBezTo>
                    <a:pt x="31" y="83"/>
                    <a:pt x="31" y="83"/>
                    <a:pt x="31" y="83"/>
                  </a:cubicBezTo>
                  <a:cubicBezTo>
                    <a:pt x="31" y="119"/>
                    <a:pt x="31" y="119"/>
                    <a:pt x="31" y="119"/>
                  </a:cubicBezTo>
                  <a:cubicBezTo>
                    <a:pt x="31" y="124"/>
                    <a:pt x="32" y="128"/>
                    <a:pt x="35" y="131"/>
                  </a:cubicBezTo>
                  <a:cubicBezTo>
                    <a:pt x="37" y="133"/>
                    <a:pt x="41" y="135"/>
                    <a:pt x="45" y="135"/>
                  </a:cubicBezTo>
                  <a:cubicBezTo>
                    <a:pt x="46" y="135"/>
                    <a:pt x="46" y="135"/>
                    <a:pt x="46" y="135"/>
                  </a:cubicBezTo>
                  <a:cubicBezTo>
                    <a:pt x="49" y="135"/>
                    <a:pt x="56" y="135"/>
                    <a:pt x="67" y="135"/>
                  </a:cubicBezTo>
                  <a:cubicBezTo>
                    <a:pt x="78" y="135"/>
                    <a:pt x="92" y="134"/>
                    <a:pt x="111" y="134"/>
                  </a:cubicBezTo>
                  <a:cubicBezTo>
                    <a:pt x="111" y="162"/>
                    <a:pt x="111" y="162"/>
                    <a:pt x="111" y="162"/>
                  </a:cubicBezTo>
                  <a:cubicBezTo>
                    <a:pt x="111" y="163"/>
                    <a:pt x="110" y="164"/>
                    <a:pt x="110" y="165"/>
                  </a:cubicBezTo>
                  <a:cubicBezTo>
                    <a:pt x="109" y="166"/>
                    <a:pt x="108" y="166"/>
                    <a:pt x="107" y="166"/>
                  </a:cubicBezTo>
                  <a:cubicBezTo>
                    <a:pt x="41" y="166"/>
                    <a:pt x="41" y="166"/>
                    <a:pt x="41" y="166"/>
                  </a:cubicBezTo>
                  <a:cubicBezTo>
                    <a:pt x="21" y="187"/>
                    <a:pt x="21" y="187"/>
                    <a:pt x="21" y="187"/>
                  </a:cubicBezTo>
                  <a:cubicBezTo>
                    <a:pt x="21" y="166"/>
                    <a:pt x="21" y="166"/>
                    <a:pt x="21" y="166"/>
                  </a:cubicBezTo>
                  <a:cubicBezTo>
                    <a:pt x="3" y="166"/>
                    <a:pt x="3" y="166"/>
                    <a:pt x="3" y="166"/>
                  </a:cubicBezTo>
                  <a:cubicBezTo>
                    <a:pt x="2" y="166"/>
                    <a:pt x="2" y="166"/>
                    <a:pt x="1" y="165"/>
                  </a:cubicBezTo>
                  <a:cubicBezTo>
                    <a:pt x="0" y="164"/>
                    <a:pt x="0" y="163"/>
                    <a:pt x="0" y="162"/>
                  </a:cubicBezTo>
                  <a:lnTo>
                    <a:pt x="0" y="86"/>
                  </a:lnTo>
                  <a:close/>
                  <a:moveTo>
                    <a:pt x="41" y="5"/>
                  </a:moveTo>
                  <a:cubicBezTo>
                    <a:pt x="41" y="3"/>
                    <a:pt x="42" y="2"/>
                    <a:pt x="43" y="1"/>
                  </a:cubicBezTo>
                  <a:cubicBezTo>
                    <a:pt x="44" y="0"/>
                    <a:pt x="45" y="0"/>
                    <a:pt x="47" y="0"/>
                  </a:cubicBezTo>
                  <a:cubicBezTo>
                    <a:pt x="203" y="0"/>
                    <a:pt x="203" y="0"/>
                    <a:pt x="203" y="0"/>
                  </a:cubicBezTo>
                  <a:cubicBezTo>
                    <a:pt x="204" y="0"/>
                    <a:pt x="205" y="0"/>
                    <a:pt x="206" y="1"/>
                  </a:cubicBezTo>
                  <a:cubicBezTo>
                    <a:pt x="207" y="2"/>
                    <a:pt x="208" y="3"/>
                    <a:pt x="208" y="5"/>
                  </a:cubicBezTo>
                  <a:cubicBezTo>
                    <a:pt x="208" y="119"/>
                    <a:pt x="208" y="119"/>
                    <a:pt x="208" y="119"/>
                  </a:cubicBezTo>
                  <a:cubicBezTo>
                    <a:pt x="208" y="121"/>
                    <a:pt x="207" y="122"/>
                    <a:pt x="206" y="123"/>
                  </a:cubicBezTo>
                  <a:cubicBezTo>
                    <a:pt x="205" y="124"/>
                    <a:pt x="204" y="124"/>
                    <a:pt x="203" y="124"/>
                  </a:cubicBezTo>
                  <a:cubicBezTo>
                    <a:pt x="177" y="124"/>
                    <a:pt x="177" y="124"/>
                    <a:pt x="177" y="124"/>
                  </a:cubicBezTo>
                  <a:cubicBezTo>
                    <a:pt x="177" y="156"/>
                    <a:pt x="177" y="156"/>
                    <a:pt x="177" y="156"/>
                  </a:cubicBezTo>
                  <a:cubicBezTo>
                    <a:pt x="145" y="124"/>
                    <a:pt x="145" y="124"/>
                    <a:pt x="145" y="124"/>
                  </a:cubicBezTo>
                  <a:cubicBezTo>
                    <a:pt x="47" y="124"/>
                    <a:pt x="47" y="124"/>
                    <a:pt x="47" y="124"/>
                  </a:cubicBezTo>
                  <a:cubicBezTo>
                    <a:pt x="45" y="124"/>
                    <a:pt x="44" y="124"/>
                    <a:pt x="43" y="123"/>
                  </a:cubicBezTo>
                  <a:cubicBezTo>
                    <a:pt x="42" y="122"/>
                    <a:pt x="41" y="121"/>
                    <a:pt x="41" y="119"/>
                  </a:cubicBezTo>
                  <a:lnTo>
                    <a:pt x="41" y="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7" name="Freeform 77"/>
            <p:cNvSpPr>
              <a:spLocks noEditPoints="1"/>
            </p:cNvSpPr>
            <p:nvPr/>
          </p:nvSpPr>
          <p:spPr bwMode="auto">
            <a:xfrm>
              <a:off x="2055813" y="2852738"/>
              <a:ext cx="88900" cy="195263"/>
            </a:xfrm>
            <a:custGeom>
              <a:avLst/>
              <a:gdLst>
                <a:gd name="T0" fmla="*/ 0 w 84"/>
                <a:gd name="T1" fmla="*/ 166 h 187"/>
                <a:gd name="T2" fmla="*/ 21 w 84"/>
                <a:gd name="T3" fmla="*/ 166 h 187"/>
                <a:gd name="T4" fmla="*/ 21 w 84"/>
                <a:gd name="T5" fmla="*/ 104 h 187"/>
                <a:gd name="T6" fmla="*/ 0 w 84"/>
                <a:gd name="T7" fmla="*/ 104 h 187"/>
                <a:gd name="T8" fmla="*/ 0 w 84"/>
                <a:gd name="T9" fmla="*/ 83 h 187"/>
                <a:gd name="T10" fmla="*/ 63 w 84"/>
                <a:gd name="T11" fmla="*/ 83 h 187"/>
                <a:gd name="T12" fmla="*/ 63 w 84"/>
                <a:gd name="T13" fmla="*/ 166 h 187"/>
                <a:gd name="T14" fmla="*/ 84 w 84"/>
                <a:gd name="T15" fmla="*/ 166 h 187"/>
                <a:gd name="T16" fmla="*/ 84 w 84"/>
                <a:gd name="T17" fmla="*/ 187 h 187"/>
                <a:gd name="T18" fmla="*/ 0 w 84"/>
                <a:gd name="T19" fmla="*/ 187 h 187"/>
                <a:gd name="T20" fmla="*/ 0 w 84"/>
                <a:gd name="T21" fmla="*/ 166 h 187"/>
                <a:gd name="T22" fmla="*/ 20 w 84"/>
                <a:gd name="T23" fmla="*/ 53 h 187"/>
                <a:gd name="T24" fmla="*/ 11 w 84"/>
                <a:gd name="T25" fmla="*/ 31 h 187"/>
                <a:gd name="T26" fmla="*/ 20 w 84"/>
                <a:gd name="T27" fmla="*/ 9 h 187"/>
                <a:gd name="T28" fmla="*/ 42 w 84"/>
                <a:gd name="T29" fmla="*/ 0 h 187"/>
                <a:gd name="T30" fmla="*/ 64 w 84"/>
                <a:gd name="T31" fmla="*/ 9 h 187"/>
                <a:gd name="T32" fmla="*/ 73 w 84"/>
                <a:gd name="T33" fmla="*/ 31 h 187"/>
                <a:gd name="T34" fmla="*/ 64 w 84"/>
                <a:gd name="T35" fmla="*/ 53 h 187"/>
                <a:gd name="T36" fmla="*/ 42 w 84"/>
                <a:gd name="T37" fmla="*/ 62 h 187"/>
                <a:gd name="T38" fmla="*/ 20 w 84"/>
                <a:gd name="T39" fmla="*/ 5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87">
                  <a:moveTo>
                    <a:pt x="0" y="166"/>
                  </a:moveTo>
                  <a:cubicBezTo>
                    <a:pt x="21" y="166"/>
                    <a:pt x="21" y="166"/>
                    <a:pt x="21" y="166"/>
                  </a:cubicBezTo>
                  <a:cubicBezTo>
                    <a:pt x="21" y="104"/>
                    <a:pt x="21" y="104"/>
                    <a:pt x="21" y="104"/>
                  </a:cubicBezTo>
                  <a:cubicBezTo>
                    <a:pt x="0" y="104"/>
                    <a:pt x="0" y="104"/>
                    <a:pt x="0" y="104"/>
                  </a:cubicBezTo>
                  <a:cubicBezTo>
                    <a:pt x="0" y="83"/>
                    <a:pt x="0" y="83"/>
                    <a:pt x="0" y="83"/>
                  </a:cubicBezTo>
                  <a:cubicBezTo>
                    <a:pt x="63" y="83"/>
                    <a:pt x="63" y="83"/>
                    <a:pt x="63" y="83"/>
                  </a:cubicBezTo>
                  <a:cubicBezTo>
                    <a:pt x="63" y="166"/>
                    <a:pt x="63" y="166"/>
                    <a:pt x="63" y="166"/>
                  </a:cubicBezTo>
                  <a:cubicBezTo>
                    <a:pt x="84" y="166"/>
                    <a:pt x="84" y="166"/>
                    <a:pt x="84" y="166"/>
                  </a:cubicBezTo>
                  <a:cubicBezTo>
                    <a:pt x="84" y="187"/>
                    <a:pt x="84" y="187"/>
                    <a:pt x="84" y="187"/>
                  </a:cubicBezTo>
                  <a:cubicBezTo>
                    <a:pt x="0" y="187"/>
                    <a:pt x="0" y="187"/>
                    <a:pt x="0" y="187"/>
                  </a:cubicBezTo>
                  <a:lnTo>
                    <a:pt x="0" y="166"/>
                  </a:lnTo>
                  <a:close/>
                  <a:moveTo>
                    <a:pt x="20" y="53"/>
                  </a:moveTo>
                  <a:cubicBezTo>
                    <a:pt x="14" y="47"/>
                    <a:pt x="11" y="39"/>
                    <a:pt x="11" y="31"/>
                  </a:cubicBezTo>
                  <a:cubicBezTo>
                    <a:pt x="11" y="22"/>
                    <a:pt x="14" y="15"/>
                    <a:pt x="20" y="9"/>
                  </a:cubicBezTo>
                  <a:cubicBezTo>
                    <a:pt x="26" y="3"/>
                    <a:pt x="33" y="0"/>
                    <a:pt x="42" y="0"/>
                  </a:cubicBezTo>
                  <a:cubicBezTo>
                    <a:pt x="51" y="0"/>
                    <a:pt x="58" y="3"/>
                    <a:pt x="64" y="9"/>
                  </a:cubicBezTo>
                  <a:cubicBezTo>
                    <a:pt x="70" y="15"/>
                    <a:pt x="73" y="22"/>
                    <a:pt x="73" y="31"/>
                  </a:cubicBezTo>
                  <a:cubicBezTo>
                    <a:pt x="73" y="39"/>
                    <a:pt x="70" y="47"/>
                    <a:pt x="64" y="53"/>
                  </a:cubicBezTo>
                  <a:cubicBezTo>
                    <a:pt x="58" y="59"/>
                    <a:pt x="51" y="62"/>
                    <a:pt x="42" y="62"/>
                  </a:cubicBezTo>
                  <a:cubicBezTo>
                    <a:pt x="33" y="62"/>
                    <a:pt x="26" y="59"/>
                    <a:pt x="20" y="53"/>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8" name="Freeform 78"/>
            <p:cNvSpPr>
              <a:spLocks noEditPoints="1"/>
            </p:cNvSpPr>
            <p:nvPr/>
          </p:nvSpPr>
          <p:spPr bwMode="auto">
            <a:xfrm>
              <a:off x="2330450" y="2843213"/>
              <a:ext cx="193675" cy="234950"/>
            </a:xfrm>
            <a:custGeom>
              <a:avLst/>
              <a:gdLst>
                <a:gd name="T0" fmla="*/ 0 w 185"/>
                <a:gd name="T1" fmla="*/ 32 h 224"/>
                <a:gd name="T2" fmla="*/ 1 w 185"/>
                <a:gd name="T3" fmla="*/ 29 h 224"/>
                <a:gd name="T4" fmla="*/ 3 w 185"/>
                <a:gd name="T5" fmla="*/ 25 h 224"/>
                <a:gd name="T6" fmla="*/ 6 w 185"/>
                <a:gd name="T7" fmla="*/ 23 h 224"/>
                <a:gd name="T8" fmla="*/ 10 w 185"/>
                <a:gd name="T9" fmla="*/ 22 h 224"/>
                <a:gd name="T10" fmla="*/ 17 w 185"/>
                <a:gd name="T11" fmla="*/ 24 h 224"/>
                <a:gd name="T12" fmla="*/ 20 w 185"/>
                <a:gd name="T13" fmla="*/ 30 h 224"/>
                <a:gd name="T14" fmla="*/ 69 w 185"/>
                <a:gd name="T15" fmla="*/ 211 h 224"/>
                <a:gd name="T16" fmla="*/ 69 w 185"/>
                <a:gd name="T17" fmla="*/ 213 h 224"/>
                <a:gd name="T18" fmla="*/ 66 w 185"/>
                <a:gd name="T19" fmla="*/ 220 h 224"/>
                <a:gd name="T20" fmla="*/ 59 w 185"/>
                <a:gd name="T21" fmla="*/ 224 h 224"/>
                <a:gd name="T22" fmla="*/ 52 w 185"/>
                <a:gd name="T23" fmla="*/ 221 h 224"/>
                <a:gd name="T24" fmla="*/ 49 w 185"/>
                <a:gd name="T25" fmla="*/ 216 h 224"/>
                <a:gd name="T26" fmla="*/ 0 w 185"/>
                <a:gd name="T27" fmla="*/ 35 h 224"/>
                <a:gd name="T28" fmla="*/ 0 w 185"/>
                <a:gd name="T29" fmla="*/ 32 h 224"/>
                <a:gd name="T30" fmla="*/ 43 w 185"/>
                <a:gd name="T31" fmla="*/ 34 h 224"/>
                <a:gd name="T32" fmla="*/ 53 w 185"/>
                <a:gd name="T33" fmla="*/ 37 h 224"/>
                <a:gd name="T34" fmla="*/ 76 w 185"/>
                <a:gd name="T35" fmla="*/ 31 h 224"/>
                <a:gd name="T36" fmla="*/ 103 w 185"/>
                <a:gd name="T37" fmla="*/ 18 h 224"/>
                <a:gd name="T38" fmla="*/ 117 w 185"/>
                <a:gd name="T39" fmla="*/ 11 h 224"/>
                <a:gd name="T40" fmla="*/ 131 w 185"/>
                <a:gd name="T41" fmla="*/ 5 h 224"/>
                <a:gd name="T42" fmla="*/ 154 w 185"/>
                <a:gd name="T43" fmla="*/ 0 h 224"/>
                <a:gd name="T44" fmla="*/ 164 w 185"/>
                <a:gd name="T45" fmla="*/ 2 h 224"/>
                <a:gd name="T46" fmla="*/ 159 w 185"/>
                <a:gd name="T47" fmla="*/ 23 h 224"/>
                <a:gd name="T48" fmla="*/ 153 w 185"/>
                <a:gd name="T49" fmla="*/ 42 h 224"/>
                <a:gd name="T50" fmla="*/ 161 w 185"/>
                <a:gd name="T51" fmla="*/ 52 h 224"/>
                <a:gd name="T52" fmla="*/ 168 w 185"/>
                <a:gd name="T53" fmla="*/ 62 h 224"/>
                <a:gd name="T54" fmla="*/ 176 w 185"/>
                <a:gd name="T55" fmla="*/ 71 h 224"/>
                <a:gd name="T56" fmla="*/ 181 w 185"/>
                <a:gd name="T57" fmla="*/ 77 h 224"/>
                <a:gd name="T58" fmla="*/ 185 w 185"/>
                <a:gd name="T59" fmla="*/ 82 h 224"/>
                <a:gd name="T60" fmla="*/ 175 w 185"/>
                <a:gd name="T61" fmla="*/ 80 h 224"/>
                <a:gd name="T62" fmla="*/ 152 w 185"/>
                <a:gd name="T63" fmla="*/ 86 h 224"/>
                <a:gd name="T64" fmla="*/ 138 w 185"/>
                <a:gd name="T65" fmla="*/ 92 h 224"/>
                <a:gd name="T66" fmla="*/ 125 w 185"/>
                <a:gd name="T67" fmla="*/ 99 h 224"/>
                <a:gd name="T68" fmla="*/ 98 w 185"/>
                <a:gd name="T69" fmla="*/ 111 h 224"/>
                <a:gd name="T70" fmla="*/ 74 w 185"/>
                <a:gd name="T71" fmla="*/ 117 h 224"/>
                <a:gd name="T72" fmla="*/ 65 w 185"/>
                <a:gd name="T73" fmla="*/ 115 h 224"/>
                <a:gd name="T74" fmla="*/ 43 w 185"/>
                <a:gd name="T75" fmla="*/ 3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 h="224">
                  <a:moveTo>
                    <a:pt x="0" y="32"/>
                  </a:moveTo>
                  <a:cubicBezTo>
                    <a:pt x="0" y="31"/>
                    <a:pt x="0" y="30"/>
                    <a:pt x="1" y="29"/>
                  </a:cubicBezTo>
                  <a:cubicBezTo>
                    <a:pt x="1" y="27"/>
                    <a:pt x="2" y="26"/>
                    <a:pt x="3" y="25"/>
                  </a:cubicBezTo>
                  <a:cubicBezTo>
                    <a:pt x="4" y="24"/>
                    <a:pt x="5" y="23"/>
                    <a:pt x="6" y="23"/>
                  </a:cubicBezTo>
                  <a:cubicBezTo>
                    <a:pt x="7" y="22"/>
                    <a:pt x="9" y="22"/>
                    <a:pt x="10" y="22"/>
                  </a:cubicBezTo>
                  <a:cubicBezTo>
                    <a:pt x="13" y="22"/>
                    <a:pt x="15" y="23"/>
                    <a:pt x="17" y="24"/>
                  </a:cubicBezTo>
                  <a:cubicBezTo>
                    <a:pt x="18" y="25"/>
                    <a:pt x="20" y="27"/>
                    <a:pt x="20" y="30"/>
                  </a:cubicBezTo>
                  <a:cubicBezTo>
                    <a:pt x="69" y="211"/>
                    <a:pt x="69" y="211"/>
                    <a:pt x="69" y="211"/>
                  </a:cubicBezTo>
                  <a:cubicBezTo>
                    <a:pt x="69" y="211"/>
                    <a:pt x="69" y="212"/>
                    <a:pt x="69" y="213"/>
                  </a:cubicBezTo>
                  <a:cubicBezTo>
                    <a:pt x="69" y="216"/>
                    <a:pt x="68" y="218"/>
                    <a:pt x="66" y="220"/>
                  </a:cubicBezTo>
                  <a:cubicBezTo>
                    <a:pt x="64" y="223"/>
                    <a:pt x="62" y="224"/>
                    <a:pt x="59" y="224"/>
                  </a:cubicBezTo>
                  <a:cubicBezTo>
                    <a:pt x="56" y="224"/>
                    <a:pt x="54" y="223"/>
                    <a:pt x="52" y="221"/>
                  </a:cubicBezTo>
                  <a:cubicBezTo>
                    <a:pt x="51" y="220"/>
                    <a:pt x="49" y="218"/>
                    <a:pt x="49" y="216"/>
                  </a:cubicBezTo>
                  <a:cubicBezTo>
                    <a:pt x="0" y="35"/>
                    <a:pt x="0" y="35"/>
                    <a:pt x="0" y="35"/>
                  </a:cubicBezTo>
                  <a:cubicBezTo>
                    <a:pt x="0" y="34"/>
                    <a:pt x="0" y="33"/>
                    <a:pt x="0" y="32"/>
                  </a:cubicBezTo>
                  <a:close/>
                  <a:moveTo>
                    <a:pt x="43" y="34"/>
                  </a:moveTo>
                  <a:cubicBezTo>
                    <a:pt x="46" y="36"/>
                    <a:pt x="49" y="37"/>
                    <a:pt x="53" y="37"/>
                  </a:cubicBezTo>
                  <a:cubicBezTo>
                    <a:pt x="58" y="37"/>
                    <a:pt x="66" y="35"/>
                    <a:pt x="76" y="31"/>
                  </a:cubicBezTo>
                  <a:cubicBezTo>
                    <a:pt x="85" y="27"/>
                    <a:pt x="95" y="23"/>
                    <a:pt x="103" y="18"/>
                  </a:cubicBezTo>
                  <a:cubicBezTo>
                    <a:pt x="108" y="16"/>
                    <a:pt x="112" y="14"/>
                    <a:pt x="117" y="11"/>
                  </a:cubicBezTo>
                  <a:cubicBezTo>
                    <a:pt x="121" y="9"/>
                    <a:pt x="126" y="7"/>
                    <a:pt x="131" y="5"/>
                  </a:cubicBezTo>
                  <a:cubicBezTo>
                    <a:pt x="140" y="2"/>
                    <a:pt x="148" y="0"/>
                    <a:pt x="154" y="0"/>
                  </a:cubicBezTo>
                  <a:cubicBezTo>
                    <a:pt x="158" y="0"/>
                    <a:pt x="161" y="0"/>
                    <a:pt x="164" y="2"/>
                  </a:cubicBezTo>
                  <a:cubicBezTo>
                    <a:pt x="162" y="10"/>
                    <a:pt x="160" y="17"/>
                    <a:pt x="159" y="23"/>
                  </a:cubicBezTo>
                  <a:cubicBezTo>
                    <a:pt x="157" y="30"/>
                    <a:pt x="155" y="36"/>
                    <a:pt x="153" y="42"/>
                  </a:cubicBezTo>
                  <a:cubicBezTo>
                    <a:pt x="156" y="45"/>
                    <a:pt x="158" y="49"/>
                    <a:pt x="161" y="52"/>
                  </a:cubicBezTo>
                  <a:cubicBezTo>
                    <a:pt x="163" y="56"/>
                    <a:pt x="166" y="59"/>
                    <a:pt x="168" y="62"/>
                  </a:cubicBezTo>
                  <a:cubicBezTo>
                    <a:pt x="171" y="66"/>
                    <a:pt x="174" y="69"/>
                    <a:pt x="176" y="71"/>
                  </a:cubicBezTo>
                  <a:cubicBezTo>
                    <a:pt x="178" y="74"/>
                    <a:pt x="180" y="76"/>
                    <a:pt x="181" y="77"/>
                  </a:cubicBezTo>
                  <a:cubicBezTo>
                    <a:pt x="185" y="82"/>
                    <a:pt x="185" y="82"/>
                    <a:pt x="185" y="82"/>
                  </a:cubicBezTo>
                  <a:cubicBezTo>
                    <a:pt x="182" y="81"/>
                    <a:pt x="179" y="80"/>
                    <a:pt x="175" y="80"/>
                  </a:cubicBezTo>
                  <a:cubicBezTo>
                    <a:pt x="170" y="80"/>
                    <a:pt x="162" y="82"/>
                    <a:pt x="152" y="86"/>
                  </a:cubicBezTo>
                  <a:cubicBezTo>
                    <a:pt x="147" y="88"/>
                    <a:pt x="143" y="90"/>
                    <a:pt x="138" y="92"/>
                  </a:cubicBezTo>
                  <a:cubicBezTo>
                    <a:pt x="134" y="94"/>
                    <a:pt x="129" y="96"/>
                    <a:pt x="125" y="99"/>
                  </a:cubicBezTo>
                  <a:cubicBezTo>
                    <a:pt x="116" y="103"/>
                    <a:pt x="107" y="107"/>
                    <a:pt x="98" y="111"/>
                  </a:cubicBezTo>
                  <a:cubicBezTo>
                    <a:pt x="88" y="115"/>
                    <a:pt x="80" y="117"/>
                    <a:pt x="74" y="117"/>
                  </a:cubicBezTo>
                  <a:cubicBezTo>
                    <a:pt x="71" y="117"/>
                    <a:pt x="67" y="116"/>
                    <a:pt x="65" y="115"/>
                  </a:cubicBezTo>
                  <a:lnTo>
                    <a:pt x="43" y="34"/>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79" name="Freeform 79"/>
            <p:cNvSpPr>
              <a:spLocks noEditPoints="1"/>
            </p:cNvSpPr>
            <p:nvPr/>
          </p:nvSpPr>
          <p:spPr bwMode="auto">
            <a:xfrm>
              <a:off x="2635250" y="2852738"/>
              <a:ext cx="206375" cy="204788"/>
            </a:xfrm>
            <a:custGeom>
              <a:avLst/>
              <a:gdLst>
                <a:gd name="T0" fmla="*/ 0 w 197"/>
                <a:gd name="T1" fmla="*/ 71 h 196"/>
                <a:gd name="T2" fmla="*/ 0 w 197"/>
                <a:gd name="T3" fmla="*/ 10 h 196"/>
                <a:gd name="T4" fmla="*/ 1 w 197"/>
                <a:gd name="T5" fmla="*/ 6 h 196"/>
                <a:gd name="T6" fmla="*/ 4 w 197"/>
                <a:gd name="T7" fmla="*/ 3 h 196"/>
                <a:gd name="T8" fmla="*/ 7 w 197"/>
                <a:gd name="T9" fmla="*/ 1 h 196"/>
                <a:gd name="T10" fmla="*/ 11 w 197"/>
                <a:gd name="T11" fmla="*/ 0 h 196"/>
                <a:gd name="T12" fmla="*/ 72 w 197"/>
                <a:gd name="T13" fmla="*/ 0 h 196"/>
                <a:gd name="T14" fmla="*/ 75 w 197"/>
                <a:gd name="T15" fmla="*/ 1 h 196"/>
                <a:gd name="T16" fmla="*/ 195 w 197"/>
                <a:gd name="T17" fmla="*/ 121 h 196"/>
                <a:gd name="T18" fmla="*/ 195 w 197"/>
                <a:gd name="T19" fmla="*/ 121 h 196"/>
                <a:gd name="T20" fmla="*/ 197 w 197"/>
                <a:gd name="T21" fmla="*/ 125 h 196"/>
                <a:gd name="T22" fmla="*/ 195 w 197"/>
                <a:gd name="T23" fmla="*/ 128 h 196"/>
                <a:gd name="T24" fmla="*/ 195 w 197"/>
                <a:gd name="T25" fmla="*/ 128 h 196"/>
                <a:gd name="T26" fmla="*/ 129 w 197"/>
                <a:gd name="T27" fmla="*/ 195 h 196"/>
                <a:gd name="T28" fmla="*/ 126 w 197"/>
                <a:gd name="T29" fmla="*/ 196 h 196"/>
                <a:gd name="T30" fmla="*/ 122 w 197"/>
                <a:gd name="T31" fmla="*/ 195 h 196"/>
                <a:gd name="T32" fmla="*/ 121 w 197"/>
                <a:gd name="T33" fmla="*/ 194 h 196"/>
                <a:gd name="T34" fmla="*/ 2 w 197"/>
                <a:gd name="T35" fmla="*/ 74 h 196"/>
                <a:gd name="T36" fmla="*/ 0 w 197"/>
                <a:gd name="T37" fmla="*/ 71 h 196"/>
                <a:gd name="T38" fmla="*/ 24 w 197"/>
                <a:gd name="T39" fmla="*/ 24 h 196"/>
                <a:gd name="T40" fmla="*/ 22 w 197"/>
                <a:gd name="T41" fmla="*/ 27 h 196"/>
                <a:gd name="T42" fmla="*/ 21 w 197"/>
                <a:gd name="T43" fmla="*/ 31 h 196"/>
                <a:gd name="T44" fmla="*/ 22 w 197"/>
                <a:gd name="T45" fmla="*/ 35 h 196"/>
                <a:gd name="T46" fmla="*/ 24 w 197"/>
                <a:gd name="T47" fmla="*/ 38 h 196"/>
                <a:gd name="T48" fmla="*/ 28 w 197"/>
                <a:gd name="T49" fmla="*/ 41 h 196"/>
                <a:gd name="T50" fmla="*/ 32 w 197"/>
                <a:gd name="T51" fmla="*/ 41 h 196"/>
                <a:gd name="T52" fmla="*/ 36 w 197"/>
                <a:gd name="T53" fmla="*/ 41 h 196"/>
                <a:gd name="T54" fmla="*/ 39 w 197"/>
                <a:gd name="T55" fmla="*/ 38 h 196"/>
                <a:gd name="T56" fmla="*/ 42 w 197"/>
                <a:gd name="T57" fmla="*/ 31 h 196"/>
                <a:gd name="T58" fmla="*/ 39 w 197"/>
                <a:gd name="T59" fmla="*/ 24 h 196"/>
                <a:gd name="T60" fmla="*/ 32 w 197"/>
                <a:gd name="T61" fmla="*/ 21 h 196"/>
                <a:gd name="T62" fmla="*/ 24 w 197"/>
                <a:gd name="T63" fmla="*/ 2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7" h="196">
                  <a:moveTo>
                    <a:pt x="0" y="71"/>
                  </a:moveTo>
                  <a:cubicBezTo>
                    <a:pt x="0" y="10"/>
                    <a:pt x="0" y="10"/>
                    <a:pt x="0" y="10"/>
                  </a:cubicBezTo>
                  <a:cubicBezTo>
                    <a:pt x="0" y="9"/>
                    <a:pt x="1" y="7"/>
                    <a:pt x="1" y="6"/>
                  </a:cubicBezTo>
                  <a:cubicBezTo>
                    <a:pt x="2" y="5"/>
                    <a:pt x="3" y="4"/>
                    <a:pt x="4" y="3"/>
                  </a:cubicBezTo>
                  <a:cubicBezTo>
                    <a:pt x="5" y="2"/>
                    <a:pt x="6" y="1"/>
                    <a:pt x="7" y="1"/>
                  </a:cubicBezTo>
                  <a:cubicBezTo>
                    <a:pt x="8" y="0"/>
                    <a:pt x="9" y="0"/>
                    <a:pt x="11" y="0"/>
                  </a:cubicBezTo>
                  <a:cubicBezTo>
                    <a:pt x="72" y="0"/>
                    <a:pt x="72" y="0"/>
                    <a:pt x="72" y="0"/>
                  </a:cubicBezTo>
                  <a:cubicBezTo>
                    <a:pt x="73" y="0"/>
                    <a:pt x="74" y="0"/>
                    <a:pt x="75" y="1"/>
                  </a:cubicBezTo>
                  <a:cubicBezTo>
                    <a:pt x="195" y="121"/>
                    <a:pt x="195" y="121"/>
                    <a:pt x="195" y="121"/>
                  </a:cubicBezTo>
                  <a:cubicBezTo>
                    <a:pt x="195" y="121"/>
                    <a:pt x="195" y="121"/>
                    <a:pt x="195" y="121"/>
                  </a:cubicBezTo>
                  <a:cubicBezTo>
                    <a:pt x="196" y="122"/>
                    <a:pt x="197" y="123"/>
                    <a:pt x="197" y="125"/>
                  </a:cubicBezTo>
                  <a:cubicBezTo>
                    <a:pt x="197" y="126"/>
                    <a:pt x="196" y="127"/>
                    <a:pt x="195" y="128"/>
                  </a:cubicBezTo>
                  <a:cubicBezTo>
                    <a:pt x="195" y="128"/>
                    <a:pt x="195" y="128"/>
                    <a:pt x="195" y="128"/>
                  </a:cubicBezTo>
                  <a:cubicBezTo>
                    <a:pt x="129" y="195"/>
                    <a:pt x="129" y="195"/>
                    <a:pt x="129" y="195"/>
                  </a:cubicBezTo>
                  <a:cubicBezTo>
                    <a:pt x="128" y="196"/>
                    <a:pt x="127" y="196"/>
                    <a:pt x="126" y="196"/>
                  </a:cubicBezTo>
                  <a:cubicBezTo>
                    <a:pt x="124" y="196"/>
                    <a:pt x="123" y="196"/>
                    <a:pt x="122" y="195"/>
                  </a:cubicBezTo>
                  <a:cubicBezTo>
                    <a:pt x="122" y="194"/>
                    <a:pt x="122" y="194"/>
                    <a:pt x="121" y="194"/>
                  </a:cubicBezTo>
                  <a:cubicBezTo>
                    <a:pt x="2" y="74"/>
                    <a:pt x="2" y="74"/>
                    <a:pt x="2" y="74"/>
                  </a:cubicBezTo>
                  <a:cubicBezTo>
                    <a:pt x="1" y="73"/>
                    <a:pt x="0" y="72"/>
                    <a:pt x="0" y="71"/>
                  </a:cubicBezTo>
                  <a:close/>
                  <a:moveTo>
                    <a:pt x="24" y="24"/>
                  </a:moveTo>
                  <a:cubicBezTo>
                    <a:pt x="23" y="25"/>
                    <a:pt x="23" y="26"/>
                    <a:pt x="22" y="27"/>
                  </a:cubicBezTo>
                  <a:cubicBezTo>
                    <a:pt x="22" y="28"/>
                    <a:pt x="21" y="30"/>
                    <a:pt x="21" y="31"/>
                  </a:cubicBezTo>
                  <a:cubicBezTo>
                    <a:pt x="21" y="32"/>
                    <a:pt x="22" y="34"/>
                    <a:pt x="22" y="35"/>
                  </a:cubicBezTo>
                  <a:cubicBezTo>
                    <a:pt x="23" y="36"/>
                    <a:pt x="23" y="37"/>
                    <a:pt x="24" y="38"/>
                  </a:cubicBezTo>
                  <a:cubicBezTo>
                    <a:pt x="25" y="39"/>
                    <a:pt x="26" y="40"/>
                    <a:pt x="28" y="41"/>
                  </a:cubicBezTo>
                  <a:cubicBezTo>
                    <a:pt x="29" y="41"/>
                    <a:pt x="30" y="41"/>
                    <a:pt x="32" y="41"/>
                  </a:cubicBezTo>
                  <a:cubicBezTo>
                    <a:pt x="33" y="41"/>
                    <a:pt x="34" y="41"/>
                    <a:pt x="36" y="41"/>
                  </a:cubicBezTo>
                  <a:cubicBezTo>
                    <a:pt x="37" y="40"/>
                    <a:pt x="38" y="39"/>
                    <a:pt x="39" y="38"/>
                  </a:cubicBezTo>
                  <a:cubicBezTo>
                    <a:pt x="41" y="36"/>
                    <a:pt x="42" y="34"/>
                    <a:pt x="42" y="31"/>
                  </a:cubicBezTo>
                  <a:cubicBezTo>
                    <a:pt x="42" y="28"/>
                    <a:pt x="41" y="26"/>
                    <a:pt x="39" y="24"/>
                  </a:cubicBezTo>
                  <a:cubicBezTo>
                    <a:pt x="37" y="22"/>
                    <a:pt x="34" y="21"/>
                    <a:pt x="32" y="21"/>
                  </a:cubicBezTo>
                  <a:cubicBezTo>
                    <a:pt x="29" y="21"/>
                    <a:pt x="26" y="22"/>
                    <a:pt x="24" y="2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0" name="Freeform 80"/>
            <p:cNvSpPr>
              <a:spLocks noEditPoints="1"/>
            </p:cNvSpPr>
            <p:nvPr/>
          </p:nvSpPr>
          <p:spPr bwMode="auto">
            <a:xfrm>
              <a:off x="2963863" y="2852738"/>
              <a:ext cx="206375" cy="225425"/>
            </a:xfrm>
            <a:custGeom>
              <a:avLst/>
              <a:gdLst>
                <a:gd name="T0" fmla="*/ 0 w 196"/>
                <a:gd name="T1" fmla="*/ 71 h 215"/>
                <a:gd name="T2" fmla="*/ 0 w 196"/>
                <a:gd name="T3" fmla="*/ 10 h 215"/>
                <a:gd name="T4" fmla="*/ 3 w 196"/>
                <a:gd name="T5" fmla="*/ 3 h 215"/>
                <a:gd name="T6" fmla="*/ 10 w 196"/>
                <a:gd name="T7" fmla="*/ 0 h 215"/>
                <a:gd name="T8" fmla="*/ 71 w 196"/>
                <a:gd name="T9" fmla="*/ 0 h 215"/>
                <a:gd name="T10" fmla="*/ 71 w 196"/>
                <a:gd name="T11" fmla="*/ 0 h 215"/>
                <a:gd name="T12" fmla="*/ 75 w 196"/>
                <a:gd name="T13" fmla="*/ 1 h 215"/>
                <a:gd name="T14" fmla="*/ 194 w 196"/>
                <a:gd name="T15" fmla="*/ 121 h 215"/>
                <a:gd name="T16" fmla="*/ 196 w 196"/>
                <a:gd name="T17" fmla="*/ 125 h 215"/>
                <a:gd name="T18" fmla="*/ 194 w 196"/>
                <a:gd name="T19" fmla="*/ 128 h 215"/>
                <a:gd name="T20" fmla="*/ 128 w 196"/>
                <a:gd name="T21" fmla="*/ 195 h 215"/>
                <a:gd name="T22" fmla="*/ 124 w 196"/>
                <a:gd name="T23" fmla="*/ 196 h 215"/>
                <a:gd name="T24" fmla="*/ 121 w 196"/>
                <a:gd name="T25" fmla="*/ 194 h 215"/>
                <a:gd name="T26" fmla="*/ 120 w 196"/>
                <a:gd name="T27" fmla="*/ 194 h 215"/>
                <a:gd name="T28" fmla="*/ 1 w 196"/>
                <a:gd name="T29" fmla="*/ 74 h 215"/>
                <a:gd name="T30" fmla="*/ 0 w 196"/>
                <a:gd name="T31" fmla="*/ 71 h 215"/>
                <a:gd name="T32" fmla="*/ 6 w 196"/>
                <a:gd name="T33" fmla="*/ 91 h 215"/>
                <a:gd name="T34" fmla="*/ 101 w 196"/>
                <a:gd name="T35" fmla="*/ 202 h 215"/>
                <a:gd name="T36" fmla="*/ 71 w 196"/>
                <a:gd name="T37" fmla="*/ 215 h 215"/>
                <a:gd name="T38" fmla="*/ 69 w 196"/>
                <a:gd name="T39" fmla="*/ 215 h 215"/>
                <a:gd name="T40" fmla="*/ 64 w 196"/>
                <a:gd name="T41" fmla="*/ 212 h 215"/>
                <a:gd name="T42" fmla="*/ 64 w 196"/>
                <a:gd name="T43" fmla="*/ 211 h 215"/>
                <a:gd name="T44" fmla="*/ 6 w 196"/>
                <a:gd name="T45" fmla="*/ 91 h 215"/>
                <a:gd name="T46" fmla="*/ 6 w 196"/>
                <a:gd name="T47" fmla="*/ 107 h 215"/>
                <a:gd name="T48" fmla="*/ 43 w 196"/>
                <a:gd name="T49" fmla="*/ 208 h 215"/>
                <a:gd name="T50" fmla="*/ 11 w 196"/>
                <a:gd name="T51" fmla="*/ 208 h 215"/>
                <a:gd name="T52" fmla="*/ 8 w 196"/>
                <a:gd name="T53" fmla="*/ 206 h 215"/>
                <a:gd name="T54" fmla="*/ 6 w 196"/>
                <a:gd name="T55" fmla="*/ 202 h 215"/>
                <a:gd name="T56" fmla="*/ 6 w 196"/>
                <a:gd name="T57" fmla="*/ 107 h 215"/>
                <a:gd name="T58" fmla="*/ 23 w 196"/>
                <a:gd name="T59" fmla="*/ 24 h 215"/>
                <a:gd name="T60" fmla="*/ 21 w 196"/>
                <a:gd name="T61" fmla="*/ 27 h 215"/>
                <a:gd name="T62" fmla="*/ 20 w 196"/>
                <a:gd name="T63" fmla="*/ 31 h 215"/>
                <a:gd name="T64" fmla="*/ 21 w 196"/>
                <a:gd name="T65" fmla="*/ 35 h 215"/>
                <a:gd name="T66" fmla="*/ 23 w 196"/>
                <a:gd name="T67" fmla="*/ 38 h 215"/>
                <a:gd name="T68" fmla="*/ 27 w 196"/>
                <a:gd name="T69" fmla="*/ 41 h 215"/>
                <a:gd name="T70" fmla="*/ 31 w 196"/>
                <a:gd name="T71" fmla="*/ 41 h 215"/>
                <a:gd name="T72" fmla="*/ 35 w 196"/>
                <a:gd name="T73" fmla="*/ 41 h 215"/>
                <a:gd name="T74" fmla="*/ 38 w 196"/>
                <a:gd name="T75" fmla="*/ 38 h 215"/>
                <a:gd name="T76" fmla="*/ 41 w 196"/>
                <a:gd name="T77" fmla="*/ 31 h 215"/>
                <a:gd name="T78" fmla="*/ 38 w 196"/>
                <a:gd name="T79" fmla="*/ 24 h 215"/>
                <a:gd name="T80" fmla="*/ 31 w 196"/>
                <a:gd name="T81" fmla="*/ 21 h 215"/>
                <a:gd name="T82" fmla="*/ 23 w 196"/>
                <a:gd name="T83" fmla="*/ 2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215">
                  <a:moveTo>
                    <a:pt x="0" y="71"/>
                  </a:moveTo>
                  <a:cubicBezTo>
                    <a:pt x="0" y="10"/>
                    <a:pt x="0" y="10"/>
                    <a:pt x="0" y="10"/>
                  </a:cubicBezTo>
                  <a:cubicBezTo>
                    <a:pt x="0" y="7"/>
                    <a:pt x="1" y="5"/>
                    <a:pt x="3" y="3"/>
                  </a:cubicBezTo>
                  <a:cubicBezTo>
                    <a:pt x="5" y="1"/>
                    <a:pt x="7" y="0"/>
                    <a:pt x="10" y="0"/>
                  </a:cubicBezTo>
                  <a:cubicBezTo>
                    <a:pt x="71" y="0"/>
                    <a:pt x="71" y="0"/>
                    <a:pt x="71" y="0"/>
                  </a:cubicBezTo>
                  <a:cubicBezTo>
                    <a:pt x="71" y="0"/>
                    <a:pt x="71" y="0"/>
                    <a:pt x="71" y="0"/>
                  </a:cubicBezTo>
                  <a:cubicBezTo>
                    <a:pt x="72" y="0"/>
                    <a:pt x="74" y="0"/>
                    <a:pt x="75" y="1"/>
                  </a:cubicBezTo>
                  <a:cubicBezTo>
                    <a:pt x="194" y="121"/>
                    <a:pt x="194" y="121"/>
                    <a:pt x="194" y="121"/>
                  </a:cubicBezTo>
                  <a:cubicBezTo>
                    <a:pt x="195" y="122"/>
                    <a:pt x="196" y="123"/>
                    <a:pt x="196" y="125"/>
                  </a:cubicBezTo>
                  <a:cubicBezTo>
                    <a:pt x="196" y="126"/>
                    <a:pt x="195" y="128"/>
                    <a:pt x="194" y="128"/>
                  </a:cubicBezTo>
                  <a:cubicBezTo>
                    <a:pt x="128" y="195"/>
                    <a:pt x="128" y="195"/>
                    <a:pt x="128" y="195"/>
                  </a:cubicBezTo>
                  <a:cubicBezTo>
                    <a:pt x="127" y="196"/>
                    <a:pt x="126" y="196"/>
                    <a:pt x="124" y="196"/>
                  </a:cubicBezTo>
                  <a:cubicBezTo>
                    <a:pt x="123" y="196"/>
                    <a:pt x="122" y="196"/>
                    <a:pt x="121" y="194"/>
                  </a:cubicBezTo>
                  <a:cubicBezTo>
                    <a:pt x="120" y="194"/>
                    <a:pt x="120" y="194"/>
                    <a:pt x="120" y="194"/>
                  </a:cubicBezTo>
                  <a:cubicBezTo>
                    <a:pt x="1" y="74"/>
                    <a:pt x="1" y="74"/>
                    <a:pt x="1" y="74"/>
                  </a:cubicBezTo>
                  <a:cubicBezTo>
                    <a:pt x="0" y="74"/>
                    <a:pt x="0" y="73"/>
                    <a:pt x="0" y="71"/>
                  </a:cubicBezTo>
                  <a:close/>
                  <a:moveTo>
                    <a:pt x="6" y="91"/>
                  </a:moveTo>
                  <a:cubicBezTo>
                    <a:pt x="101" y="202"/>
                    <a:pt x="101" y="202"/>
                    <a:pt x="101" y="202"/>
                  </a:cubicBezTo>
                  <a:cubicBezTo>
                    <a:pt x="71" y="215"/>
                    <a:pt x="71" y="215"/>
                    <a:pt x="71" y="215"/>
                  </a:cubicBezTo>
                  <a:cubicBezTo>
                    <a:pt x="70" y="215"/>
                    <a:pt x="69" y="215"/>
                    <a:pt x="69" y="215"/>
                  </a:cubicBezTo>
                  <a:cubicBezTo>
                    <a:pt x="67" y="215"/>
                    <a:pt x="65" y="214"/>
                    <a:pt x="64" y="212"/>
                  </a:cubicBezTo>
                  <a:cubicBezTo>
                    <a:pt x="64" y="211"/>
                    <a:pt x="64" y="211"/>
                    <a:pt x="64" y="211"/>
                  </a:cubicBezTo>
                  <a:lnTo>
                    <a:pt x="6" y="91"/>
                  </a:lnTo>
                  <a:close/>
                  <a:moveTo>
                    <a:pt x="6" y="107"/>
                  </a:moveTo>
                  <a:cubicBezTo>
                    <a:pt x="43" y="208"/>
                    <a:pt x="43" y="208"/>
                    <a:pt x="43" y="208"/>
                  </a:cubicBezTo>
                  <a:cubicBezTo>
                    <a:pt x="11" y="208"/>
                    <a:pt x="11" y="208"/>
                    <a:pt x="11" y="208"/>
                  </a:cubicBezTo>
                  <a:cubicBezTo>
                    <a:pt x="10" y="208"/>
                    <a:pt x="9" y="207"/>
                    <a:pt x="8" y="206"/>
                  </a:cubicBezTo>
                  <a:cubicBezTo>
                    <a:pt x="7" y="205"/>
                    <a:pt x="6" y="204"/>
                    <a:pt x="6" y="202"/>
                  </a:cubicBezTo>
                  <a:lnTo>
                    <a:pt x="6" y="107"/>
                  </a:lnTo>
                  <a:close/>
                  <a:moveTo>
                    <a:pt x="23" y="24"/>
                  </a:moveTo>
                  <a:cubicBezTo>
                    <a:pt x="22" y="25"/>
                    <a:pt x="22" y="26"/>
                    <a:pt x="21" y="27"/>
                  </a:cubicBezTo>
                  <a:cubicBezTo>
                    <a:pt x="21" y="28"/>
                    <a:pt x="20" y="30"/>
                    <a:pt x="20" y="31"/>
                  </a:cubicBezTo>
                  <a:cubicBezTo>
                    <a:pt x="20" y="32"/>
                    <a:pt x="21" y="34"/>
                    <a:pt x="21" y="35"/>
                  </a:cubicBezTo>
                  <a:cubicBezTo>
                    <a:pt x="22" y="36"/>
                    <a:pt x="22" y="37"/>
                    <a:pt x="23" y="38"/>
                  </a:cubicBezTo>
                  <a:cubicBezTo>
                    <a:pt x="25" y="39"/>
                    <a:pt x="26" y="40"/>
                    <a:pt x="27" y="41"/>
                  </a:cubicBezTo>
                  <a:cubicBezTo>
                    <a:pt x="28" y="41"/>
                    <a:pt x="29" y="41"/>
                    <a:pt x="31" y="41"/>
                  </a:cubicBezTo>
                  <a:cubicBezTo>
                    <a:pt x="32" y="41"/>
                    <a:pt x="33" y="41"/>
                    <a:pt x="35" y="41"/>
                  </a:cubicBezTo>
                  <a:cubicBezTo>
                    <a:pt x="36" y="40"/>
                    <a:pt x="37" y="39"/>
                    <a:pt x="38" y="38"/>
                  </a:cubicBezTo>
                  <a:cubicBezTo>
                    <a:pt x="40" y="36"/>
                    <a:pt x="41" y="34"/>
                    <a:pt x="41" y="31"/>
                  </a:cubicBezTo>
                  <a:cubicBezTo>
                    <a:pt x="41" y="28"/>
                    <a:pt x="40" y="26"/>
                    <a:pt x="38" y="24"/>
                  </a:cubicBezTo>
                  <a:cubicBezTo>
                    <a:pt x="36" y="22"/>
                    <a:pt x="34" y="21"/>
                    <a:pt x="31" y="21"/>
                  </a:cubicBezTo>
                  <a:cubicBezTo>
                    <a:pt x="28" y="21"/>
                    <a:pt x="26" y="22"/>
                    <a:pt x="23" y="2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1" name="Freeform 81"/>
            <p:cNvSpPr>
              <a:spLocks noEditPoints="1"/>
            </p:cNvSpPr>
            <p:nvPr/>
          </p:nvSpPr>
          <p:spPr bwMode="auto">
            <a:xfrm>
              <a:off x="3302000" y="2841625"/>
              <a:ext cx="152400" cy="239713"/>
            </a:xfrm>
            <a:custGeom>
              <a:avLst/>
              <a:gdLst>
                <a:gd name="T0" fmla="*/ 0 w 145"/>
                <a:gd name="T1" fmla="*/ 167 h 229"/>
                <a:gd name="T2" fmla="*/ 22 w 145"/>
                <a:gd name="T3" fmla="*/ 158 h 229"/>
                <a:gd name="T4" fmla="*/ 31 w 145"/>
                <a:gd name="T5" fmla="*/ 135 h 229"/>
                <a:gd name="T6" fmla="*/ 31 w 145"/>
                <a:gd name="T7" fmla="*/ 32 h 229"/>
                <a:gd name="T8" fmla="*/ 38 w 145"/>
                <a:gd name="T9" fmla="*/ 12 h 229"/>
                <a:gd name="T10" fmla="*/ 55 w 145"/>
                <a:gd name="T11" fmla="*/ 1 h 229"/>
                <a:gd name="T12" fmla="*/ 62 w 145"/>
                <a:gd name="T13" fmla="*/ 10 h 229"/>
                <a:gd name="T14" fmla="*/ 67 w 145"/>
                <a:gd name="T15" fmla="*/ 21 h 229"/>
                <a:gd name="T16" fmla="*/ 71 w 145"/>
                <a:gd name="T17" fmla="*/ 33 h 229"/>
                <a:gd name="T18" fmla="*/ 73 w 145"/>
                <a:gd name="T19" fmla="*/ 47 h 229"/>
                <a:gd name="T20" fmla="*/ 73 w 145"/>
                <a:gd name="T21" fmla="*/ 165 h 229"/>
                <a:gd name="T22" fmla="*/ 62 w 145"/>
                <a:gd name="T23" fmla="*/ 167 h 229"/>
                <a:gd name="T24" fmla="*/ 0 w 145"/>
                <a:gd name="T25" fmla="*/ 167 h 229"/>
                <a:gd name="T26" fmla="*/ 104 w 145"/>
                <a:gd name="T27" fmla="*/ 0 h 229"/>
                <a:gd name="T28" fmla="*/ 133 w 145"/>
                <a:gd name="T29" fmla="*/ 16 h 229"/>
                <a:gd name="T30" fmla="*/ 145 w 145"/>
                <a:gd name="T31" fmla="*/ 52 h 229"/>
                <a:gd name="T32" fmla="*/ 145 w 145"/>
                <a:gd name="T33" fmla="*/ 229 h 229"/>
                <a:gd name="T34" fmla="*/ 114 w 145"/>
                <a:gd name="T35" fmla="*/ 198 h 229"/>
                <a:gd name="T36" fmla="*/ 83 w 145"/>
                <a:gd name="T37" fmla="*/ 229 h 229"/>
                <a:gd name="T38" fmla="*/ 83 w 145"/>
                <a:gd name="T39" fmla="*/ 52 h 229"/>
                <a:gd name="T40" fmla="*/ 78 w 145"/>
                <a:gd name="T41" fmla="*/ 23 h 229"/>
                <a:gd name="T42" fmla="*/ 64 w 145"/>
                <a:gd name="T43" fmla="*/ 0 h 229"/>
                <a:gd name="T44" fmla="*/ 104 w 145"/>
                <a:gd name="T4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9">
                  <a:moveTo>
                    <a:pt x="0" y="167"/>
                  </a:moveTo>
                  <a:cubicBezTo>
                    <a:pt x="9" y="167"/>
                    <a:pt x="16" y="164"/>
                    <a:pt x="22" y="158"/>
                  </a:cubicBezTo>
                  <a:cubicBezTo>
                    <a:pt x="28" y="151"/>
                    <a:pt x="31" y="144"/>
                    <a:pt x="31" y="135"/>
                  </a:cubicBezTo>
                  <a:cubicBezTo>
                    <a:pt x="31" y="32"/>
                    <a:pt x="31" y="32"/>
                    <a:pt x="31" y="32"/>
                  </a:cubicBezTo>
                  <a:cubicBezTo>
                    <a:pt x="31" y="24"/>
                    <a:pt x="33" y="18"/>
                    <a:pt x="38" y="12"/>
                  </a:cubicBezTo>
                  <a:cubicBezTo>
                    <a:pt x="42" y="7"/>
                    <a:pt x="48" y="3"/>
                    <a:pt x="55" y="1"/>
                  </a:cubicBezTo>
                  <a:cubicBezTo>
                    <a:pt x="57" y="4"/>
                    <a:pt x="60" y="7"/>
                    <a:pt x="62" y="10"/>
                  </a:cubicBezTo>
                  <a:cubicBezTo>
                    <a:pt x="64" y="14"/>
                    <a:pt x="66" y="17"/>
                    <a:pt x="67" y="21"/>
                  </a:cubicBezTo>
                  <a:cubicBezTo>
                    <a:pt x="69" y="25"/>
                    <a:pt x="70" y="29"/>
                    <a:pt x="71" y="33"/>
                  </a:cubicBezTo>
                  <a:cubicBezTo>
                    <a:pt x="72" y="38"/>
                    <a:pt x="73" y="42"/>
                    <a:pt x="73" y="47"/>
                  </a:cubicBezTo>
                  <a:cubicBezTo>
                    <a:pt x="73" y="165"/>
                    <a:pt x="73" y="165"/>
                    <a:pt x="73" y="165"/>
                  </a:cubicBezTo>
                  <a:cubicBezTo>
                    <a:pt x="69" y="166"/>
                    <a:pt x="66" y="167"/>
                    <a:pt x="62" y="167"/>
                  </a:cubicBezTo>
                  <a:lnTo>
                    <a:pt x="0" y="167"/>
                  </a:lnTo>
                  <a:close/>
                  <a:moveTo>
                    <a:pt x="104" y="0"/>
                  </a:moveTo>
                  <a:cubicBezTo>
                    <a:pt x="115" y="0"/>
                    <a:pt x="125" y="6"/>
                    <a:pt x="133" y="16"/>
                  </a:cubicBezTo>
                  <a:cubicBezTo>
                    <a:pt x="141" y="26"/>
                    <a:pt x="145" y="38"/>
                    <a:pt x="145" y="52"/>
                  </a:cubicBezTo>
                  <a:cubicBezTo>
                    <a:pt x="145" y="229"/>
                    <a:pt x="145" y="229"/>
                    <a:pt x="145" y="229"/>
                  </a:cubicBezTo>
                  <a:cubicBezTo>
                    <a:pt x="114" y="198"/>
                    <a:pt x="114" y="198"/>
                    <a:pt x="114" y="198"/>
                  </a:cubicBezTo>
                  <a:cubicBezTo>
                    <a:pt x="83" y="229"/>
                    <a:pt x="83" y="229"/>
                    <a:pt x="83" y="229"/>
                  </a:cubicBezTo>
                  <a:cubicBezTo>
                    <a:pt x="83" y="52"/>
                    <a:pt x="83" y="52"/>
                    <a:pt x="83" y="52"/>
                  </a:cubicBezTo>
                  <a:cubicBezTo>
                    <a:pt x="83" y="41"/>
                    <a:pt x="81" y="32"/>
                    <a:pt x="78" y="23"/>
                  </a:cubicBezTo>
                  <a:cubicBezTo>
                    <a:pt x="75" y="14"/>
                    <a:pt x="70" y="6"/>
                    <a:pt x="64" y="0"/>
                  </a:cubicBezTo>
                  <a:lnTo>
                    <a:pt x="104" y="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2" name="Freeform 82"/>
            <p:cNvSpPr>
              <a:spLocks noEditPoints="1"/>
            </p:cNvSpPr>
            <p:nvPr/>
          </p:nvSpPr>
          <p:spPr bwMode="auto">
            <a:xfrm>
              <a:off x="3579813" y="2855913"/>
              <a:ext cx="261938" cy="214313"/>
            </a:xfrm>
            <a:custGeom>
              <a:avLst/>
              <a:gdLst>
                <a:gd name="T0" fmla="*/ 30 w 250"/>
                <a:gd name="T1" fmla="*/ 135 h 204"/>
                <a:gd name="T2" fmla="*/ 125 w 250"/>
                <a:gd name="T3" fmla="*/ 135 h 204"/>
                <a:gd name="T4" fmla="*/ 103 w 250"/>
                <a:gd name="T5" fmla="*/ 66 h 204"/>
                <a:gd name="T6" fmla="*/ 99 w 250"/>
                <a:gd name="T7" fmla="*/ 47 h 204"/>
                <a:gd name="T8" fmla="*/ 146 w 250"/>
                <a:gd name="T9" fmla="*/ 0 h 204"/>
                <a:gd name="T10" fmla="*/ 193 w 250"/>
                <a:gd name="T11" fmla="*/ 47 h 204"/>
                <a:gd name="T12" fmla="*/ 189 w 250"/>
                <a:gd name="T13" fmla="*/ 65 h 204"/>
                <a:gd name="T14" fmla="*/ 172 w 250"/>
                <a:gd name="T15" fmla="*/ 126 h 204"/>
                <a:gd name="T16" fmla="*/ 250 w 250"/>
                <a:gd name="T17" fmla="*/ 204 h 204"/>
                <a:gd name="T18" fmla="*/ 125 w 250"/>
                <a:gd name="T19" fmla="*/ 204 h 204"/>
                <a:gd name="T20" fmla="*/ 0 w 250"/>
                <a:gd name="T21" fmla="*/ 204 h 204"/>
                <a:gd name="T22" fmla="*/ 66 w 250"/>
                <a:gd name="T23" fmla="*/ 185 h 204"/>
                <a:gd name="T24" fmla="*/ 77 w 250"/>
                <a:gd name="T25" fmla="*/ 187 h 204"/>
                <a:gd name="T26" fmla="*/ 69 w 250"/>
                <a:gd name="T27" fmla="*/ 169 h 204"/>
                <a:gd name="T28" fmla="*/ 103 w 250"/>
                <a:gd name="T29" fmla="*/ 192 h 204"/>
                <a:gd name="T30" fmla="*/ 73 w 250"/>
                <a:gd name="T31" fmla="*/ 151 h 204"/>
                <a:gd name="T32" fmla="*/ 125 w 250"/>
                <a:gd name="T33" fmla="*/ 193 h 204"/>
                <a:gd name="T34" fmla="*/ 185 w 250"/>
                <a:gd name="T35" fmla="*/ 185 h 204"/>
                <a:gd name="T36" fmla="*/ 183 w 250"/>
                <a:gd name="T37" fmla="*/ 179 h 204"/>
                <a:gd name="T38" fmla="*/ 204 w 250"/>
                <a:gd name="T39" fmla="*/ 189 h 204"/>
                <a:gd name="T40" fmla="*/ 178 w 250"/>
                <a:gd name="T41" fmla="*/ 152 h 204"/>
                <a:gd name="T42" fmla="*/ 230 w 250"/>
                <a:gd name="T43" fmla="*/ 194 h 204"/>
                <a:gd name="T44" fmla="*/ 230 w 250"/>
                <a:gd name="T45" fmla="*/ 183 h 204"/>
                <a:gd name="T46" fmla="*/ 173 w 250"/>
                <a:gd name="T47" fmla="*/ 130 h 204"/>
                <a:gd name="T48" fmla="*/ 146 w 250"/>
                <a:gd name="T49" fmla="*/ 166 h 204"/>
                <a:gd name="T50" fmla="*/ 125 w 250"/>
                <a:gd name="T51" fmla="*/ 139 h 204"/>
                <a:gd name="T52" fmla="*/ 123 w 250"/>
                <a:gd name="T53" fmla="*/ 139 h 204"/>
                <a:gd name="T54" fmla="*/ 125 w 250"/>
                <a:gd name="T55" fmla="*/ 152 h 204"/>
                <a:gd name="T56" fmla="*/ 97 w 250"/>
                <a:gd name="T57" fmla="*/ 134 h 204"/>
                <a:gd name="T58" fmla="*/ 125 w 250"/>
                <a:gd name="T59" fmla="*/ 173 h 204"/>
                <a:gd name="T60" fmla="*/ 77 w 250"/>
                <a:gd name="T61" fmla="*/ 134 h 204"/>
                <a:gd name="T62" fmla="*/ 38 w 250"/>
                <a:gd name="T63" fmla="*/ 139 h 204"/>
                <a:gd name="T64" fmla="*/ 123 w 250"/>
                <a:gd name="T65" fmla="*/ 47 h 204"/>
                <a:gd name="T66" fmla="*/ 146 w 250"/>
                <a:gd name="T67" fmla="*/ 70 h 204"/>
                <a:gd name="T68" fmla="*/ 169 w 250"/>
                <a:gd name="T69" fmla="*/ 47 h 204"/>
                <a:gd name="T70" fmla="*/ 146 w 250"/>
                <a:gd name="T71" fmla="*/ 23 h 204"/>
                <a:gd name="T72" fmla="*/ 123 w 250"/>
                <a:gd name="T73" fmla="*/ 47 h 204"/>
                <a:gd name="T74" fmla="*/ 223 w 250"/>
                <a:gd name="T75" fmla="*/ 166 h 204"/>
                <a:gd name="T76" fmla="*/ 204 w 250"/>
                <a:gd name="T77" fmla="*/ 13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 h="204">
                  <a:moveTo>
                    <a:pt x="0" y="204"/>
                  </a:moveTo>
                  <a:cubicBezTo>
                    <a:pt x="30" y="135"/>
                    <a:pt x="30" y="135"/>
                    <a:pt x="30" y="135"/>
                  </a:cubicBezTo>
                  <a:cubicBezTo>
                    <a:pt x="78" y="126"/>
                    <a:pt x="78" y="126"/>
                    <a:pt x="78" y="126"/>
                  </a:cubicBezTo>
                  <a:cubicBezTo>
                    <a:pt x="125" y="135"/>
                    <a:pt x="125" y="135"/>
                    <a:pt x="125" y="135"/>
                  </a:cubicBezTo>
                  <a:cubicBezTo>
                    <a:pt x="132" y="134"/>
                    <a:pt x="132" y="134"/>
                    <a:pt x="132" y="134"/>
                  </a:cubicBezTo>
                  <a:cubicBezTo>
                    <a:pt x="103" y="66"/>
                    <a:pt x="103" y="66"/>
                    <a:pt x="103" y="66"/>
                  </a:cubicBezTo>
                  <a:cubicBezTo>
                    <a:pt x="102" y="63"/>
                    <a:pt x="101" y="59"/>
                    <a:pt x="100" y="56"/>
                  </a:cubicBezTo>
                  <a:cubicBezTo>
                    <a:pt x="100" y="53"/>
                    <a:pt x="99" y="50"/>
                    <a:pt x="99" y="47"/>
                  </a:cubicBezTo>
                  <a:cubicBezTo>
                    <a:pt x="99" y="34"/>
                    <a:pt x="104" y="23"/>
                    <a:pt x="113" y="14"/>
                  </a:cubicBezTo>
                  <a:cubicBezTo>
                    <a:pt x="122" y="5"/>
                    <a:pt x="133" y="0"/>
                    <a:pt x="146" y="0"/>
                  </a:cubicBezTo>
                  <a:cubicBezTo>
                    <a:pt x="159" y="0"/>
                    <a:pt x="170" y="5"/>
                    <a:pt x="179" y="14"/>
                  </a:cubicBezTo>
                  <a:cubicBezTo>
                    <a:pt x="188" y="23"/>
                    <a:pt x="193" y="34"/>
                    <a:pt x="193" y="47"/>
                  </a:cubicBezTo>
                  <a:cubicBezTo>
                    <a:pt x="193" y="50"/>
                    <a:pt x="193" y="53"/>
                    <a:pt x="192" y="56"/>
                  </a:cubicBezTo>
                  <a:cubicBezTo>
                    <a:pt x="191" y="59"/>
                    <a:pt x="191" y="62"/>
                    <a:pt x="189" y="65"/>
                  </a:cubicBezTo>
                  <a:cubicBezTo>
                    <a:pt x="162" y="128"/>
                    <a:pt x="162" y="128"/>
                    <a:pt x="162" y="128"/>
                  </a:cubicBezTo>
                  <a:cubicBezTo>
                    <a:pt x="172" y="126"/>
                    <a:pt x="172" y="126"/>
                    <a:pt x="172" y="126"/>
                  </a:cubicBezTo>
                  <a:cubicBezTo>
                    <a:pt x="221" y="135"/>
                    <a:pt x="221" y="135"/>
                    <a:pt x="221" y="135"/>
                  </a:cubicBezTo>
                  <a:cubicBezTo>
                    <a:pt x="250" y="204"/>
                    <a:pt x="250" y="204"/>
                    <a:pt x="250" y="204"/>
                  </a:cubicBezTo>
                  <a:cubicBezTo>
                    <a:pt x="186" y="191"/>
                    <a:pt x="186" y="191"/>
                    <a:pt x="186" y="191"/>
                  </a:cubicBezTo>
                  <a:cubicBezTo>
                    <a:pt x="125" y="204"/>
                    <a:pt x="125" y="204"/>
                    <a:pt x="125" y="204"/>
                  </a:cubicBezTo>
                  <a:cubicBezTo>
                    <a:pt x="64" y="191"/>
                    <a:pt x="64" y="191"/>
                    <a:pt x="64" y="191"/>
                  </a:cubicBezTo>
                  <a:lnTo>
                    <a:pt x="0" y="204"/>
                  </a:lnTo>
                  <a:close/>
                  <a:moveTo>
                    <a:pt x="16" y="195"/>
                  </a:moveTo>
                  <a:cubicBezTo>
                    <a:pt x="66" y="185"/>
                    <a:pt x="66" y="185"/>
                    <a:pt x="66" y="185"/>
                  </a:cubicBezTo>
                  <a:cubicBezTo>
                    <a:pt x="67" y="177"/>
                    <a:pt x="67" y="177"/>
                    <a:pt x="67" y="177"/>
                  </a:cubicBezTo>
                  <a:cubicBezTo>
                    <a:pt x="77" y="187"/>
                    <a:pt x="77" y="187"/>
                    <a:pt x="77" y="187"/>
                  </a:cubicBezTo>
                  <a:cubicBezTo>
                    <a:pt x="90" y="190"/>
                    <a:pt x="90" y="190"/>
                    <a:pt x="90" y="190"/>
                  </a:cubicBezTo>
                  <a:cubicBezTo>
                    <a:pt x="69" y="169"/>
                    <a:pt x="69" y="169"/>
                    <a:pt x="69" y="169"/>
                  </a:cubicBezTo>
                  <a:cubicBezTo>
                    <a:pt x="71" y="160"/>
                    <a:pt x="71" y="160"/>
                    <a:pt x="71" y="160"/>
                  </a:cubicBezTo>
                  <a:cubicBezTo>
                    <a:pt x="103" y="192"/>
                    <a:pt x="103" y="192"/>
                    <a:pt x="103" y="192"/>
                  </a:cubicBezTo>
                  <a:cubicBezTo>
                    <a:pt x="116" y="195"/>
                    <a:pt x="116" y="195"/>
                    <a:pt x="116" y="195"/>
                  </a:cubicBezTo>
                  <a:cubicBezTo>
                    <a:pt x="73" y="151"/>
                    <a:pt x="73" y="151"/>
                    <a:pt x="73" y="151"/>
                  </a:cubicBezTo>
                  <a:cubicBezTo>
                    <a:pt x="75" y="143"/>
                    <a:pt x="75" y="143"/>
                    <a:pt x="75" y="143"/>
                  </a:cubicBezTo>
                  <a:cubicBezTo>
                    <a:pt x="125" y="193"/>
                    <a:pt x="125" y="193"/>
                    <a:pt x="125" y="193"/>
                  </a:cubicBezTo>
                  <a:cubicBezTo>
                    <a:pt x="125" y="197"/>
                    <a:pt x="125" y="197"/>
                    <a:pt x="125" y="197"/>
                  </a:cubicBezTo>
                  <a:cubicBezTo>
                    <a:pt x="185" y="185"/>
                    <a:pt x="185" y="185"/>
                    <a:pt x="185" y="185"/>
                  </a:cubicBezTo>
                  <a:cubicBezTo>
                    <a:pt x="191" y="186"/>
                    <a:pt x="191" y="186"/>
                    <a:pt x="191" y="186"/>
                  </a:cubicBezTo>
                  <a:cubicBezTo>
                    <a:pt x="183" y="179"/>
                    <a:pt x="183" y="179"/>
                    <a:pt x="183" y="179"/>
                  </a:cubicBezTo>
                  <a:cubicBezTo>
                    <a:pt x="181" y="165"/>
                    <a:pt x="181" y="165"/>
                    <a:pt x="181" y="165"/>
                  </a:cubicBezTo>
                  <a:cubicBezTo>
                    <a:pt x="204" y="189"/>
                    <a:pt x="204" y="189"/>
                    <a:pt x="204" y="189"/>
                  </a:cubicBezTo>
                  <a:cubicBezTo>
                    <a:pt x="217" y="192"/>
                    <a:pt x="217" y="192"/>
                    <a:pt x="217" y="192"/>
                  </a:cubicBezTo>
                  <a:cubicBezTo>
                    <a:pt x="178" y="152"/>
                    <a:pt x="178" y="152"/>
                    <a:pt x="178" y="152"/>
                  </a:cubicBezTo>
                  <a:cubicBezTo>
                    <a:pt x="175" y="139"/>
                    <a:pt x="175" y="139"/>
                    <a:pt x="175" y="139"/>
                  </a:cubicBezTo>
                  <a:cubicBezTo>
                    <a:pt x="230" y="194"/>
                    <a:pt x="230" y="194"/>
                    <a:pt x="230" y="194"/>
                  </a:cubicBezTo>
                  <a:cubicBezTo>
                    <a:pt x="234" y="195"/>
                    <a:pt x="234" y="195"/>
                    <a:pt x="234" y="195"/>
                  </a:cubicBezTo>
                  <a:cubicBezTo>
                    <a:pt x="230" y="183"/>
                    <a:pt x="230" y="183"/>
                    <a:pt x="230" y="183"/>
                  </a:cubicBezTo>
                  <a:cubicBezTo>
                    <a:pt x="177" y="131"/>
                    <a:pt x="177" y="131"/>
                    <a:pt x="177" y="131"/>
                  </a:cubicBezTo>
                  <a:cubicBezTo>
                    <a:pt x="173" y="130"/>
                    <a:pt x="173" y="130"/>
                    <a:pt x="173" y="130"/>
                  </a:cubicBezTo>
                  <a:cubicBezTo>
                    <a:pt x="160" y="132"/>
                    <a:pt x="160" y="132"/>
                    <a:pt x="160" y="132"/>
                  </a:cubicBezTo>
                  <a:cubicBezTo>
                    <a:pt x="146" y="166"/>
                    <a:pt x="146" y="166"/>
                    <a:pt x="146" y="166"/>
                  </a:cubicBezTo>
                  <a:cubicBezTo>
                    <a:pt x="134" y="138"/>
                    <a:pt x="134" y="138"/>
                    <a:pt x="134" y="138"/>
                  </a:cubicBezTo>
                  <a:cubicBezTo>
                    <a:pt x="125" y="139"/>
                    <a:pt x="125" y="139"/>
                    <a:pt x="125" y="139"/>
                  </a:cubicBezTo>
                  <a:cubicBezTo>
                    <a:pt x="125" y="141"/>
                    <a:pt x="125" y="141"/>
                    <a:pt x="125" y="141"/>
                  </a:cubicBezTo>
                  <a:cubicBezTo>
                    <a:pt x="123" y="139"/>
                    <a:pt x="123" y="139"/>
                    <a:pt x="123" y="139"/>
                  </a:cubicBezTo>
                  <a:cubicBezTo>
                    <a:pt x="110" y="136"/>
                    <a:pt x="110" y="136"/>
                    <a:pt x="110" y="136"/>
                  </a:cubicBezTo>
                  <a:cubicBezTo>
                    <a:pt x="125" y="152"/>
                    <a:pt x="125" y="152"/>
                    <a:pt x="125" y="152"/>
                  </a:cubicBezTo>
                  <a:cubicBezTo>
                    <a:pt x="125" y="162"/>
                    <a:pt x="125" y="162"/>
                    <a:pt x="125" y="162"/>
                  </a:cubicBezTo>
                  <a:cubicBezTo>
                    <a:pt x="97" y="134"/>
                    <a:pt x="97" y="134"/>
                    <a:pt x="97" y="134"/>
                  </a:cubicBezTo>
                  <a:cubicBezTo>
                    <a:pt x="84" y="131"/>
                    <a:pt x="84" y="131"/>
                    <a:pt x="84" y="131"/>
                  </a:cubicBezTo>
                  <a:cubicBezTo>
                    <a:pt x="125" y="173"/>
                    <a:pt x="125" y="173"/>
                    <a:pt x="125" y="173"/>
                  </a:cubicBezTo>
                  <a:cubicBezTo>
                    <a:pt x="125" y="183"/>
                    <a:pt x="125" y="183"/>
                    <a:pt x="125" y="183"/>
                  </a:cubicBezTo>
                  <a:cubicBezTo>
                    <a:pt x="77" y="134"/>
                    <a:pt x="77" y="134"/>
                    <a:pt x="77" y="134"/>
                  </a:cubicBezTo>
                  <a:cubicBezTo>
                    <a:pt x="78" y="130"/>
                    <a:pt x="78" y="130"/>
                    <a:pt x="78" y="130"/>
                  </a:cubicBezTo>
                  <a:cubicBezTo>
                    <a:pt x="38" y="139"/>
                    <a:pt x="38" y="139"/>
                    <a:pt x="38" y="139"/>
                  </a:cubicBezTo>
                  <a:lnTo>
                    <a:pt x="16" y="195"/>
                  </a:lnTo>
                  <a:close/>
                  <a:moveTo>
                    <a:pt x="123" y="47"/>
                  </a:moveTo>
                  <a:cubicBezTo>
                    <a:pt x="123" y="53"/>
                    <a:pt x="125" y="59"/>
                    <a:pt x="130" y="63"/>
                  </a:cubicBezTo>
                  <a:cubicBezTo>
                    <a:pt x="134" y="68"/>
                    <a:pt x="140" y="70"/>
                    <a:pt x="146" y="70"/>
                  </a:cubicBezTo>
                  <a:cubicBezTo>
                    <a:pt x="152" y="70"/>
                    <a:pt x="158" y="68"/>
                    <a:pt x="162" y="63"/>
                  </a:cubicBezTo>
                  <a:cubicBezTo>
                    <a:pt x="167" y="59"/>
                    <a:pt x="169" y="53"/>
                    <a:pt x="169" y="47"/>
                  </a:cubicBezTo>
                  <a:cubicBezTo>
                    <a:pt x="169" y="40"/>
                    <a:pt x="167" y="35"/>
                    <a:pt x="162" y="30"/>
                  </a:cubicBezTo>
                  <a:cubicBezTo>
                    <a:pt x="158" y="26"/>
                    <a:pt x="152" y="23"/>
                    <a:pt x="146" y="23"/>
                  </a:cubicBezTo>
                  <a:cubicBezTo>
                    <a:pt x="140" y="23"/>
                    <a:pt x="134" y="26"/>
                    <a:pt x="130" y="30"/>
                  </a:cubicBezTo>
                  <a:cubicBezTo>
                    <a:pt x="125" y="35"/>
                    <a:pt x="123" y="41"/>
                    <a:pt x="123" y="47"/>
                  </a:cubicBezTo>
                  <a:close/>
                  <a:moveTo>
                    <a:pt x="190" y="134"/>
                  </a:moveTo>
                  <a:cubicBezTo>
                    <a:pt x="223" y="166"/>
                    <a:pt x="223" y="166"/>
                    <a:pt x="223" y="166"/>
                  </a:cubicBezTo>
                  <a:cubicBezTo>
                    <a:pt x="217" y="150"/>
                    <a:pt x="217" y="150"/>
                    <a:pt x="217" y="150"/>
                  </a:cubicBezTo>
                  <a:cubicBezTo>
                    <a:pt x="204" y="137"/>
                    <a:pt x="204" y="137"/>
                    <a:pt x="204" y="137"/>
                  </a:cubicBezTo>
                  <a:lnTo>
                    <a:pt x="190" y="134"/>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3" name="Freeform 83"/>
            <p:cNvSpPr>
              <a:spLocks noEditPoints="1"/>
            </p:cNvSpPr>
            <p:nvPr/>
          </p:nvSpPr>
          <p:spPr bwMode="auto">
            <a:xfrm>
              <a:off x="3967163" y="2852738"/>
              <a:ext cx="131763" cy="231775"/>
            </a:xfrm>
            <a:custGeom>
              <a:avLst/>
              <a:gdLst>
                <a:gd name="T0" fmla="*/ 0 w 125"/>
                <a:gd name="T1" fmla="*/ 62 h 221"/>
                <a:gd name="T2" fmla="*/ 18 w 125"/>
                <a:gd name="T3" fmla="*/ 18 h 221"/>
                <a:gd name="T4" fmla="*/ 63 w 125"/>
                <a:gd name="T5" fmla="*/ 0 h 221"/>
                <a:gd name="T6" fmla="*/ 107 w 125"/>
                <a:gd name="T7" fmla="*/ 18 h 221"/>
                <a:gd name="T8" fmla="*/ 125 w 125"/>
                <a:gd name="T9" fmla="*/ 62 h 221"/>
                <a:gd name="T10" fmla="*/ 120 w 125"/>
                <a:gd name="T11" fmla="*/ 87 h 221"/>
                <a:gd name="T12" fmla="*/ 63 w 125"/>
                <a:gd name="T13" fmla="*/ 221 h 221"/>
                <a:gd name="T14" fmla="*/ 6 w 125"/>
                <a:gd name="T15" fmla="*/ 88 h 221"/>
                <a:gd name="T16" fmla="*/ 2 w 125"/>
                <a:gd name="T17" fmla="*/ 75 h 221"/>
                <a:gd name="T18" fmla="*/ 0 w 125"/>
                <a:gd name="T19" fmla="*/ 62 h 221"/>
                <a:gd name="T20" fmla="*/ 40 w 125"/>
                <a:gd name="T21" fmla="*/ 40 h 221"/>
                <a:gd name="T22" fmla="*/ 31 w 125"/>
                <a:gd name="T23" fmla="*/ 62 h 221"/>
                <a:gd name="T24" fmla="*/ 40 w 125"/>
                <a:gd name="T25" fmla="*/ 84 h 221"/>
                <a:gd name="T26" fmla="*/ 63 w 125"/>
                <a:gd name="T27" fmla="*/ 93 h 221"/>
                <a:gd name="T28" fmla="*/ 85 w 125"/>
                <a:gd name="T29" fmla="*/ 84 h 221"/>
                <a:gd name="T30" fmla="*/ 94 w 125"/>
                <a:gd name="T31" fmla="*/ 62 h 221"/>
                <a:gd name="T32" fmla="*/ 85 w 125"/>
                <a:gd name="T33" fmla="*/ 40 h 221"/>
                <a:gd name="T34" fmla="*/ 63 w 125"/>
                <a:gd name="T35" fmla="*/ 31 h 221"/>
                <a:gd name="T36" fmla="*/ 40 w 125"/>
                <a:gd name="T37" fmla="*/ 4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1">
                  <a:moveTo>
                    <a:pt x="0" y="62"/>
                  </a:moveTo>
                  <a:cubicBezTo>
                    <a:pt x="0" y="45"/>
                    <a:pt x="6" y="30"/>
                    <a:pt x="18" y="18"/>
                  </a:cubicBezTo>
                  <a:cubicBezTo>
                    <a:pt x="31" y="6"/>
                    <a:pt x="45" y="0"/>
                    <a:pt x="63" y="0"/>
                  </a:cubicBezTo>
                  <a:cubicBezTo>
                    <a:pt x="80" y="0"/>
                    <a:pt x="94" y="6"/>
                    <a:pt x="107" y="18"/>
                  </a:cubicBezTo>
                  <a:cubicBezTo>
                    <a:pt x="119" y="30"/>
                    <a:pt x="125" y="45"/>
                    <a:pt x="125" y="62"/>
                  </a:cubicBezTo>
                  <a:cubicBezTo>
                    <a:pt x="125" y="71"/>
                    <a:pt x="123" y="79"/>
                    <a:pt x="120" y="87"/>
                  </a:cubicBezTo>
                  <a:cubicBezTo>
                    <a:pt x="63" y="221"/>
                    <a:pt x="63" y="221"/>
                    <a:pt x="63" y="221"/>
                  </a:cubicBezTo>
                  <a:cubicBezTo>
                    <a:pt x="6" y="88"/>
                    <a:pt x="6" y="88"/>
                    <a:pt x="6" y="88"/>
                  </a:cubicBezTo>
                  <a:cubicBezTo>
                    <a:pt x="4" y="83"/>
                    <a:pt x="3" y="79"/>
                    <a:pt x="2" y="75"/>
                  </a:cubicBezTo>
                  <a:cubicBezTo>
                    <a:pt x="1" y="71"/>
                    <a:pt x="0" y="67"/>
                    <a:pt x="0" y="62"/>
                  </a:cubicBezTo>
                  <a:close/>
                  <a:moveTo>
                    <a:pt x="40" y="40"/>
                  </a:moveTo>
                  <a:cubicBezTo>
                    <a:pt x="34" y="46"/>
                    <a:pt x="31" y="53"/>
                    <a:pt x="31" y="62"/>
                  </a:cubicBezTo>
                  <a:cubicBezTo>
                    <a:pt x="31" y="71"/>
                    <a:pt x="34" y="78"/>
                    <a:pt x="40" y="84"/>
                  </a:cubicBezTo>
                  <a:cubicBezTo>
                    <a:pt x="47" y="90"/>
                    <a:pt x="54" y="93"/>
                    <a:pt x="63" y="93"/>
                  </a:cubicBezTo>
                  <a:cubicBezTo>
                    <a:pt x="71" y="93"/>
                    <a:pt x="78" y="90"/>
                    <a:pt x="85" y="84"/>
                  </a:cubicBezTo>
                  <a:cubicBezTo>
                    <a:pt x="91" y="78"/>
                    <a:pt x="94" y="71"/>
                    <a:pt x="94" y="62"/>
                  </a:cubicBezTo>
                  <a:cubicBezTo>
                    <a:pt x="94" y="53"/>
                    <a:pt x="91" y="46"/>
                    <a:pt x="85" y="40"/>
                  </a:cubicBezTo>
                  <a:cubicBezTo>
                    <a:pt x="78" y="34"/>
                    <a:pt x="71" y="31"/>
                    <a:pt x="63" y="31"/>
                  </a:cubicBezTo>
                  <a:cubicBezTo>
                    <a:pt x="54" y="31"/>
                    <a:pt x="47" y="34"/>
                    <a:pt x="40" y="4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4" name="Freeform 84"/>
            <p:cNvSpPr>
              <a:spLocks noEditPoints="1"/>
            </p:cNvSpPr>
            <p:nvPr/>
          </p:nvSpPr>
          <p:spPr bwMode="auto">
            <a:xfrm>
              <a:off x="4246563" y="2862263"/>
              <a:ext cx="223838" cy="207963"/>
            </a:xfrm>
            <a:custGeom>
              <a:avLst/>
              <a:gdLst>
                <a:gd name="T0" fmla="*/ 0 w 214"/>
                <a:gd name="T1" fmla="*/ 94 h 198"/>
                <a:gd name="T2" fmla="*/ 6 w 214"/>
                <a:gd name="T3" fmla="*/ 79 h 198"/>
                <a:gd name="T4" fmla="*/ 21 w 214"/>
                <a:gd name="T5" fmla="*/ 73 h 198"/>
                <a:gd name="T6" fmla="*/ 40 w 214"/>
                <a:gd name="T7" fmla="*/ 73 h 198"/>
                <a:gd name="T8" fmla="*/ 32 w 214"/>
                <a:gd name="T9" fmla="*/ 83 h 198"/>
                <a:gd name="T10" fmla="*/ 21 w 214"/>
                <a:gd name="T11" fmla="*/ 83 h 198"/>
                <a:gd name="T12" fmla="*/ 17 w 214"/>
                <a:gd name="T13" fmla="*/ 84 h 198"/>
                <a:gd name="T14" fmla="*/ 13 w 214"/>
                <a:gd name="T15" fmla="*/ 86 h 198"/>
                <a:gd name="T16" fmla="*/ 11 w 214"/>
                <a:gd name="T17" fmla="*/ 90 h 198"/>
                <a:gd name="T18" fmla="*/ 10 w 214"/>
                <a:gd name="T19" fmla="*/ 94 h 198"/>
                <a:gd name="T20" fmla="*/ 10 w 214"/>
                <a:gd name="T21" fmla="*/ 177 h 198"/>
                <a:gd name="T22" fmla="*/ 11 w 214"/>
                <a:gd name="T23" fmla="*/ 181 h 198"/>
                <a:gd name="T24" fmla="*/ 13 w 214"/>
                <a:gd name="T25" fmla="*/ 184 h 198"/>
                <a:gd name="T26" fmla="*/ 17 w 214"/>
                <a:gd name="T27" fmla="*/ 186 h 198"/>
                <a:gd name="T28" fmla="*/ 21 w 214"/>
                <a:gd name="T29" fmla="*/ 187 h 198"/>
                <a:gd name="T30" fmla="*/ 145 w 214"/>
                <a:gd name="T31" fmla="*/ 187 h 198"/>
                <a:gd name="T32" fmla="*/ 153 w 214"/>
                <a:gd name="T33" fmla="*/ 184 h 198"/>
                <a:gd name="T34" fmla="*/ 156 w 214"/>
                <a:gd name="T35" fmla="*/ 177 h 198"/>
                <a:gd name="T36" fmla="*/ 156 w 214"/>
                <a:gd name="T37" fmla="*/ 163 h 198"/>
                <a:gd name="T38" fmla="*/ 166 w 214"/>
                <a:gd name="T39" fmla="*/ 152 h 198"/>
                <a:gd name="T40" fmla="*/ 166 w 214"/>
                <a:gd name="T41" fmla="*/ 177 h 198"/>
                <a:gd name="T42" fmla="*/ 160 w 214"/>
                <a:gd name="T43" fmla="*/ 192 h 198"/>
                <a:gd name="T44" fmla="*/ 145 w 214"/>
                <a:gd name="T45" fmla="*/ 198 h 198"/>
                <a:gd name="T46" fmla="*/ 21 w 214"/>
                <a:gd name="T47" fmla="*/ 198 h 198"/>
                <a:gd name="T48" fmla="*/ 6 w 214"/>
                <a:gd name="T49" fmla="*/ 192 h 198"/>
                <a:gd name="T50" fmla="*/ 0 w 214"/>
                <a:gd name="T51" fmla="*/ 177 h 198"/>
                <a:gd name="T52" fmla="*/ 0 w 214"/>
                <a:gd name="T53" fmla="*/ 94 h 198"/>
                <a:gd name="T54" fmla="*/ 37 w 214"/>
                <a:gd name="T55" fmla="*/ 146 h 198"/>
                <a:gd name="T56" fmla="*/ 45 w 214"/>
                <a:gd name="T57" fmla="*/ 105 h 198"/>
                <a:gd name="T58" fmla="*/ 67 w 214"/>
                <a:gd name="T59" fmla="*/ 72 h 198"/>
                <a:gd name="T60" fmla="*/ 100 w 214"/>
                <a:gd name="T61" fmla="*/ 50 h 198"/>
                <a:gd name="T62" fmla="*/ 141 w 214"/>
                <a:gd name="T63" fmla="*/ 42 h 198"/>
                <a:gd name="T64" fmla="*/ 141 w 214"/>
                <a:gd name="T65" fmla="*/ 0 h 198"/>
                <a:gd name="T66" fmla="*/ 214 w 214"/>
                <a:gd name="T67" fmla="*/ 73 h 198"/>
                <a:gd name="T68" fmla="*/ 141 w 214"/>
                <a:gd name="T69" fmla="*/ 146 h 198"/>
                <a:gd name="T70" fmla="*/ 141 w 214"/>
                <a:gd name="T71" fmla="*/ 104 h 198"/>
                <a:gd name="T72" fmla="*/ 89 w 214"/>
                <a:gd name="T73" fmla="*/ 110 h 198"/>
                <a:gd name="T74" fmla="*/ 51 w 214"/>
                <a:gd name="T75" fmla="*/ 125 h 198"/>
                <a:gd name="T76" fmla="*/ 37 w 214"/>
                <a:gd name="T77" fmla="*/ 14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4" h="198">
                  <a:moveTo>
                    <a:pt x="0" y="94"/>
                  </a:moveTo>
                  <a:cubicBezTo>
                    <a:pt x="0" y="88"/>
                    <a:pt x="2" y="83"/>
                    <a:pt x="6" y="79"/>
                  </a:cubicBezTo>
                  <a:cubicBezTo>
                    <a:pt x="10" y="75"/>
                    <a:pt x="15" y="73"/>
                    <a:pt x="21" y="73"/>
                  </a:cubicBezTo>
                  <a:cubicBezTo>
                    <a:pt x="40" y="73"/>
                    <a:pt x="40" y="73"/>
                    <a:pt x="40" y="73"/>
                  </a:cubicBezTo>
                  <a:cubicBezTo>
                    <a:pt x="38" y="75"/>
                    <a:pt x="36" y="78"/>
                    <a:pt x="32" y="83"/>
                  </a:cubicBezTo>
                  <a:cubicBezTo>
                    <a:pt x="21" y="83"/>
                    <a:pt x="21" y="83"/>
                    <a:pt x="21" y="83"/>
                  </a:cubicBezTo>
                  <a:cubicBezTo>
                    <a:pt x="19" y="83"/>
                    <a:pt x="18" y="84"/>
                    <a:pt x="17" y="84"/>
                  </a:cubicBezTo>
                  <a:cubicBezTo>
                    <a:pt x="15" y="85"/>
                    <a:pt x="14" y="85"/>
                    <a:pt x="13" y="86"/>
                  </a:cubicBezTo>
                  <a:cubicBezTo>
                    <a:pt x="12" y="87"/>
                    <a:pt x="12" y="88"/>
                    <a:pt x="11" y="90"/>
                  </a:cubicBezTo>
                  <a:cubicBezTo>
                    <a:pt x="10" y="91"/>
                    <a:pt x="10" y="92"/>
                    <a:pt x="10" y="94"/>
                  </a:cubicBezTo>
                  <a:cubicBezTo>
                    <a:pt x="10" y="177"/>
                    <a:pt x="10" y="177"/>
                    <a:pt x="10" y="177"/>
                  </a:cubicBezTo>
                  <a:cubicBezTo>
                    <a:pt x="10" y="178"/>
                    <a:pt x="10" y="180"/>
                    <a:pt x="11" y="181"/>
                  </a:cubicBezTo>
                  <a:cubicBezTo>
                    <a:pt x="12" y="182"/>
                    <a:pt x="12" y="183"/>
                    <a:pt x="13" y="184"/>
                  </a:cubicBezTo>
                  <a:cubicBezTo>
                    <a:pt x="14" y="185"/>
                    <a:pt x="15" y="186"/>
                    <a:pt x="17" y="186"/>
                  </a:cubicBezTo>
                  <a:cubicBezTo>
                    <a:pt x="18" y="187"/>
                    <a:pt x="19" y="187"/>
                    <a:pt x="21" y="187"/>
                  </a:cubicBezTo>
                  <a:cubicBezTo>
                    <a:pt x="145" y="187"/>
                    <a:pt x="145" y="187"/>
                    <a:pt x="145" y="187"/>
                  </a:cubicBezTo>
                  <a:cubicBezTo>
                    <a:pt x="148" y="187"/>
                    <a:pt x="151" y="186"/>
                    <a:pt x="153" y="184"/>
                  </a:cubicBezTo>
                  <a:cubicBezTo>
                    <a:pt x="155" y="182"/>
                    <a:pt x="156" y="180"/>
                    <a:pt x="156" y="177"/>
                  </a:cubicBezTo>
                  <a:cubicBezTo>
                    <a:pt x="156" y="163"/>
                    <a:pt x="156" y="163"/>
                    <a:pt x="156" y="163"/>
                  </a:cubicBezTo>
                  <a:cubicBezTo>
                    <a:pt x="166" y="152"/>
                    <a:pt x="166" y="152"/>
                    <a:pt x="166" y="152"/>
                  </a:cubicBezTo>
                  <a:cubicBezTo>
                    <a:pt x="166" y="177"/>
                    <a:pt x="166" y="177"/>
                    <a:pt x="166" y="177"/>
                  </a:cubicBezTo>
                  <a:cubicBezTo>
                    <a:pt x="166" y="183"/>
                    <a:pt x="164" y="188"/>
                    <a:pt x="160" y="192"/>
                  </a:cubicBezTo>
                  <a:cubicBezTo>
                    <a:pt x="156" y="196"/>
                    <a:pt x="151" y="198"/>
                    <a:pt x="145" y="198"/>
                  </a:cubicBezTo>
                  <a:cubicBezTo>
                    <a:pt x="21" y="198"/>
                    <a:pt x="21" y="198"/>
                    <a:pt x="21" y="198"/>
                  </a:cubicBezTo>
                  <a:cubicBezTo>
                    <a:pt x="15" y="198"/>
                    <a:pt x="10" y="196"/>
                    <a:pt x="6" y="192"/>
                  </a:cubicBezTo>
                  <a:cubicBezTo>
                    <a:pt x="2" y="188"/>
                    <a:pt x="0" y="183"/>
                    <a:pt x="0" y="177"/>
                  </a:cubicBezTo>
                  <a:lnTo>
                    <a:pt x="0" y="94"/>
                  </a:lnTo>
                  <a:close/>
                  <a:moveTo>
                    <a:pt x="37" y="146"/>
                  </a:moveTo>
                  <a:cubicBezTo>
                    <a:pt x="37" y="131"/>
                    <a:pt x="40" y="118"/>
                    <a:pt x="45" y="105"/>
                  </a:cubicBezTo>
                  <a:cubicBezTo>
                    <a:pt x="51" y="93"/>
                    <a:pt x="58" y="82"/>
                    <a:pt x="67" y="72"/>
                  </a:cubicBezTo>
                  <a:cubicBezTo>
                    <a:pt x="77" y="63"/>
                    <a:pt x="88" y="56"/>
                    <a:pt x="100" y="50"/>
                  </a:cubicBezTo>
                  <a:cubicBezTo>
                    <a:pt x="113" y="45"/>
                    <a:pt x="127" y="42"/>
                    <a:pt x="141" y="42"/>
                  </a:cubicBezTo>
                  <a:cubicBezTo>
                    <a:pt x="141" y="0"/>
                    <a:pt x="141" y="0"/>
                    <a:pt x="141" y="0"/>
                  </a:cubicBezTo>
                  <a:cubicBezTo>
                    <a:pt x="214" y="73"/>
                    <a:pt x="214" y="73"/>
                    <a:pt x="214" y="73"/>
                  </a:cubicBezTo>
                  <a:cubicBezTo>
                    <a:pt x="141" y="146"/>
                    <a:pt x="141" y="146"/>
                    <a:pt x="141" y="146"/>
                  </a:cubicBezTo>
                  <a:cubicBezTo>
                    <a:pt x="141" y="104"/>
                    <a:pt x="141" y="104"/>
                    <a:pt x="141" y="104"/>
                  </a:cubicBezTo>
                  <a:cubicBezTo>
                    <a:pt x="122" y="104"/>
                    <a:pt x="105" y="106"/>
                    <a:pt x="89" y="110"/>
                  </a:cubicBezTo>
                  <a:cubicBezTo>
                    <a:pt x="73" y="113"/>
                    <a:pt x="60" y="119"/>
                    <a:pt x="51" y="125"/>
                  </a:cubicBezTo>
                  <a:cubicBezTo>
                    <a:pt x="42" y="131"/>
                    <a:pt x="37" y="138"/>
                    <a:pt x="37" y="146"/>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5" name="Freeform 85"/>
            <p:cNvSpPr>
              <a:spLocks noEditPoints="1"/>
            </p:cNvSpPr>
            <p:nvPr/>
          </p:nvSpPr>
          <p:spPr bwMode="auto">
            <a:xfrm>
              <a:off x="4591050" y="2846388"/>
              <a:ext cx="173038" cy="230188"/>
            </a:xfrm>
            <a:custGeom>
              <a:avLst/>
              <a:gdLst>
                <a:gd name="T0" fmla="*/ 0 w 166"/>
                <a:gd name="T1" fmla="*/ 110 h 219"/>
                <a:gd name="T2" fmla="*/ 2 w 166"/>
                <a:gd name="T3" fmla="*/ 93 h 219"/>
                <a:gd name="T4" fmla="*/ 6 w 166"/>
                <a:gd name="T5" fmla="*/ 77 h 219"/>
                <a:gd name="T6" fmla="*/ 14 w 166"/>
                <a:gd name="T7" fmla="*/ 63 h 219"/>
                <a:gd name="T8" fmla="*/ 24 w 166"/>
                <a:gd name="T9" fmla="*/ 51 h 219"/>
                <a:gd name="T10" fmla="*/ 50 w 166"/>
                <a:gd name="T11" fmla="*/ 33 h 219"/>
                <a:gd name="T12" fmla="*/ 83 w 166"/>
                <a:gd name="T13" fmla="*/ 27 h 219"/>
                <a:gd name="T14" fmla="*/ 83 w 166"/>
                <a:gd name="T15" fmla="*/ 0 h 219"/>
                <a:gd name="T16" fmla="*/ 154 w 166"/>
                <a:gd name="T17" fmla="*/ 42 h 219"/>
                <a:gd name="T18" fmla="*/ 83 w 166"/>
                <a:gd name="T19" fmla="*/ 84 h 219"/>
                <a:gd name="T20" fmla="*/ 83 w 166"/>
                <a:gd name="T21" fmla="*/ 58 h 219"/>
                <a:gd name="T22" fmla="*/ 46 w 166"/>
                <a:gd name="T23" fmla="*/ 73 h 219"/>
                <a:gd name="T24" fmla="*/ 31 w 166"/>
                <a:gd name="T25" fmla="*/ 110 h 219"/>
                <a:gd name="T26" fmla="*/ 34 w 166"/>
                <a:gd name="T27" fmla="*/ 128 h 219"/>
                <a:gd name="T28" fmla="*/ 7 w 166"/>
                <a:gd name="T29" fmla="*/ 144 h 219"/>
                <a:gd name="T30" fmla="*/ 0 w 166"/>
                <a:gd name="T31" fmla="*/ 110 h 219"/>
                <a:gd name="T32" fmla="*/ 12 w 166"/>
                <a:gd name="T33" fmla="*/ 177 h 219"/>
                <a:gd name="T34" fmla="*/ 83 w 166"/>
                <a:gd name="T35" fmla="*/ 136 h 219"/>
                <a:gd name="T36" fmla="*/ 83 w 166"/>
                <a:gd name="T37" fmla="*/ 162 h 219"/>
                <a:gd name="T38" fmla="*/ 120 w 166"/>
                <a:gd name="T39" fmla="*/ 147 h 219"/>
                <a:gd name="T40" fmla="*/ 135 w 166"/>
                <a:gd name="T41" fmla="*/ 110 h 219"/>
                <a:gd name="T42" fmla="*/ 132 w 166"/>
                <a:gd name="T43" fmla="*/ 92 h 219"/>
                <a:gd name="T44" fmla="*/ 159 w 166"/>
                <a:gd name="T45" fmla="*/ 76 h 219"/>
                <a:gd name="T46" fmla="*/ 166 w 166"/>
                <a:gd name="T47" fmla="*/ 110 h 219"/>
                <a:gd name="T48" fmla="*/ 164 w 166"/>
                <a:gd name="T49" fmla="*/ 126 h 219"/>
                <a:gd name="T50" fmla="*/ 160 w 166"/>
                <a:gd name="T51" fmla="*/ 142 h 219"/>
                <a:gd name="T52" fmla="*/ 152 w 166"/>
                <a:gd name="T53" fmla="*/ 156 h 219"/>
                <a:gd name="T54" fmla="*/ 142 w 166"/>
                <a:gd name="T55" fmla="*/ 168 h 219"/>
                <a:gd name="T56" fmla="*/ 116 w 166"/>
                <a:gd name="T57" fmla="*/ 186 h 219"/>
                <a:gd name="T58" fmla="*/ 83 w 166"/>
                <a:gd name="T59" fmla="*/ 193 h 219"/>
                <a:gd name="T60" fmla="*/ 83 w 166"/>
                <a:gd name="T61" fmla="*/ 219 h 219"/>
                <a:gd name="T62" fmla="*/ 12 w 166"/>
                <a:gd name="T63" fmla="*/ 1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219">
                  <a:moveTo>
                    <a:pt x="0" y="110"/>
                  </a:moveTo>
                  <a:cubicBezTo>
                    <a:pt x="0" y="104"/>
                    <a:pt x="0" y="99"/>
                    <a:pt x="2" y="93"/>
                  </a:cubicBezTo>
                  <a:cubicBezTo>
                    <a:pt x="3" y="88"/>
                    <a:pt x="4" y="82"/>
                    <a:pt x="6" y="77"/>
                  </a:cubicBezTo>
                  <a:cubicBezTo>
                    <a:pt x="8" y="72"/>
                    <a:pt x="11" y="68"/>
                    <a:pt x="14" y="63"/>
                  </a:cubicBezTo>
                  <a:cubicBezTo>
                    <a:pt x="17" y="59"/>
                    <a:pt x="20" y="55"/>
                    <a:pt x="24" y="51"/>
                  </a:cubicBezTo>
                  <a:cubicBezTo>
                    <a:pt x="32" y="43"/>
                    <a:pt x="40" y="38"/>
                    <a:pt x="50" y="33"/>
                  </a:cubicBezTo>
                  <a:cubicBezTo>
                    <a:pt x="61" y="29"/>
                    <a:pt x="71" y="27"/>
                    <a:pt x="83" y="27"/>
                  </a:cubicBezTo>
                  <a:cubicBezTo>
                    <a:pt x="83" y="0"/>
                    <a:pt x="83" y="0"/>
                    <a:pt x="83" y="0"/>
                  </a:cubicBezTo>
                  <a:cubicBezTo>
                    <a:pt x="154" y="42"/>
                    <a:pt x="154" y="42"/>
                    <a:pt x="154" y="42"/>
                  </a:cubicBezTo>
                  <a:cubicBezTo>
                    <a:pt x="83" y="84"/>
                    <a:pt x="83" y="84"/>
                    <a:pt x="83" y="84"/>
                  </a:cubicBezTo>
                  <a:cubicBezTo>
                    <a:pt x="83" y="58"/>
                    <a:pt x="83" y="58"/>
                    <a:pt x="83" y="58"/>
                  </a:cubicBezTo>
                  <a:cubicBezTo>
                    <a:pt x="69" y="58"/>
                    <a:pt x="56" y="63"/>
                    <a:pt x="46" y="73"/>
                  </a:cubicBezTo>
                  <a:cubicBezTo>
                    <a:pt x="36" y="83"/>
                    <a:pt x="31" y="95"/>
                    <a:pt x="31" y="110"/>
                  </a:cubicBezTo>
                  <a:cubicBezTo>
                    <a:pt x="31" y="116"/>
                    <a:pt x="32" y="122"/>
                    <a:pt x="34" y="128"/>
                  </a:cubicBezTo>
                  <a:cubicBezTo>
                    <a:pt x="7" y="144"/>
                    <a:pt x="7" y="144"/>
                    <a:pt x="7" y="144"/>
                  </a:cubicBezTo>
                  <a:cubicBezTo>
                    <a:pt x="2" y="133"/>
                    <a:pt x="0" y="122"/>
                    <a:pt x="0" y="110"/>
                  </a:cubicBezTo>
                  <a:close/>
                  <a:moveTo>
                    <a:pt x="12" y="177"/>
                  </a:moveTo>
                  <a:cubicBezTo>
                    <a:pt x="83" y="136"/>
                    <a:pt x="83" y="136"/>
                    <a:pt x="83" y="136"/>
                  </a:cubicBezTo>
                  <a:cubicBezTo>
                    <a:pt x="83" y="162"/>
                    <a:pt x="83" y="162"/>
                    <a:pt x="83" y="162"/>
                  </a:cubicBezTo>
                  <a:cubicBezTo>
                    <a:pt x="97" y="162"/>
                    <a:pt x="110" y="157"/>
                    <a:pt x="120" y="147"/>
                  </a:cubicBezTo>
                  <a:cubicBezTo>
                    <a:pt x="130" y="136"/>
                    <a:pt x="135" y="124"/>
                    <a:pt x="135" y="110"/>
                  </a:cubicBezTo>
                  <a:cubicBezTo>
                    <a:pt x="135" y="104"/>
                    <a:pt x="134" y="98"/>
                    <a:pt x="132" y="92"/>
                  </a:cubicBezTo>
                  <a:cubicBezTo>
                    <a:pt x="159" y="76"/>
                    <a:pt x="159" y="76"/>
                    <a:pt x="159" y="76"/>
                  </a:cubicBezTo>
                  <a:cubicBezTo>
                    <a:pt x="164" y="86"/>
                    <a:pt x="166" y="98"/>
                    <a:pt x="166" y="110"/>
                  </a:cubicBezTo>
                  <a:cubicBezTo>
                    <a:pt x="166" y="115"/>
                    <a:pt x="166" y="121"/>
                    <a:pt x="164" y="126"/>
                  </a:cubicBezTo>
                  <a:cubicBezTo>
                    <a:pt x="163" y="132"/>
                    <a:pt x="162" y="137"/>
                    <a:pt x="160" y="142"/>
                  </a:cubicBezTo>
                  <a:cubicBezTo>
                    <a:pt x="158" y="147"/>
                    <a:pt x="155" y="152"/>
                    <a:pt x="152" y="156"/>
                  </a:cubicBezTo>
                  <a:cubicBezTo>
                    <a:pt x="149" y="161"/>
                    <a:pt x="146" y="165"/>
                    <a:pt x="142" y="168"/>
                  </a:cubicBezTo>
                  <a:cubicBezTo>
                    <a:pt x="134" y="176"/>
                    <a:pt x="126" y="182"/>
                    <a:pt x="116" y="186"/>
                  </a:cubicBezTo>
                  <a:cubicBezTo>
                    <a:pt x="105" y="191"/>
                    <a:pt x="95" y="193"/>
                    <a:pt x="83" y="193"/>
                  </a:cubicBezTo>
                  <a:cubicBezTo>
                    <a:pt x="83" y="219"/>
                    <a:pt x="83" y="219"/>
                    <a:pt x="83" y="219"/>
                  </a:cubicBezTo>
                  <a:lnTo>
                    <a:pt x="12" y="17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6" name="Freeform 86"/>
            <p:cNvSpPr>
              <a:spLocks/>
            </p:cNvSpPr>
            <p:nvPr/>
          </p:nvSpPr>
          <p:spPr bwMode="auto">
            <a:xfrm>
              <a:off x="4911725" y="2846388"/>
              <a:ext cx="174625" cy="201613"/>
            </a:xfrm>
            <a:custGeom>
              <a:avLst/>
              <a:gdLst>
                <a:gd name="T0" fmla="*/ 0 w 166"/>
                <a:gd name="T1" fmla="*/ 110 h 193"/>
                <a:gd name="T2" fmla="*/ 0 w 166"/>
                <a:gd name="T3" fmla="*/ 110 h 193"/>
                <a:gd name="T4" fmla="*/ 0 w 166"/>
                <a:gd name="T5" fmla="*/ 107 h 193"/>
                <a:gd name="T6" fmla="*/ 6 w 166"/>
                <a:gd name="T7" fmla="*/ 77 h 193"/>
                <a:gd name="T8" fmla="*/ 24 w 166"/>
                <a:gd name="T9" fmla="*/ 51 h 193"/>
                <a:gd name="T10" fmla="*/ 50 w 166"/>
                <a:gd name="T11" fmla="*/ 33 h 193"/>
                <a:gd name="T12" fmla="*/ 83 w 166"/>
                <a:gd name="T13" fmla="*/ 27 h 193"/>
                <a:gd name="T14" fmla="*/ 83 w 166"/>
                <a:gd name="T15" fmla="*/ 0 h 193"/>
                <a:gd name="T16" fmla="*/ 155 w 166"/>
                <a:gd name="T17" fmla="*/ 42 h 193"/>
                <a:gd name="T18" fmla="*/ 83 w 166"/>
                <a:gd name="T19" fmla="*/ 84 h 193"/>
                <a:gd name="T20" fmla="*/ 83 w 166"/>
                <a:gd name="T21" fmla="*/ 58 h 193"/>
                <a:gd name="T22" fmla="*/ 46 w 166"/>
                <a:gd name="T23" fmla="*/ 73 h 193"/>
                <a:gd name="T24" fmla="*/ 31 w 166"/>
                <a:gd name="T25" fmla="*/ 110 h 193"/>
                <a:gd name="T26" fmla="*/ 35 w 166"/>
                <a:gd name="T27" fmla="*/ 128 h 193"/>
                <a:gd name="T28" fmla="*/ 34 w 166"/>
                <a:gd name="T29" fmla="*/ 128 h 193"/>
                <a:gd name="T30" fmla="*/ 54 w 166"/>
                <a:gd name="T31" fmla="*/ 153 h 193"/>
                <a:gd name="T32" fmla="*/ 80 w 166"/>
                <a:gd name="T33" fmla="*/ 162 h 193"/>
                <a:gd name="T34" fmla="*/ 82 w 166"/>
                <a:gd name="T35" fmla="*/ 162 h 193"/>
                <a:gd name="T36" fmla="*/ 83 w 166"/>
                <a:gd name="T37" fmla="*/ 162 h 193"/>
                <a:gd name="T38" fmla="*/ 84 w 166"/>
                <a:gd name="T39" fmla="*/ 162 h 193"/>
                <a:gd name="T40" fmla="*/ 86 w 166"/>
                <a:gd name="T41" fmla="*/ 161 h 193"/>
                <a:gd name="T42" fmla="*/ 89 w 166"/>
                <a:gd name="T43" fmla="*/ 161 h 193"/>
                <a:gd name="T44" fmla="*/ 91 w 166"/>
                <a:gd name="T45" fmla="*/ 161 h 193"/>
                <a:gd name="T46" fmla="*/ 93 w 166"/>
                <a:gd name="T47" fmla="*/ 161 h 193"/>
                <a:gd name="T48" fmla="*/ 101 w 166"/>
                <a:gd name="T49" fmla="*/ 158 h 193"/>
                <a:gd name="T50" fmla="*/ 126 w 166"/>
                <a:gd name="T51" fmla="*/ 139 h 193"/>
                <a:gd name="T52" fmla="*/ 135 w 166"/>
                <a:gd name="T53" fmla="*/ 110 h 193"/>
                <a:gd name="T54" fmla="*/ 132 w 166"/>
                <a:gd name="T55" fmla="*/ 91 h 193"/>
                <a:gd name="T56" fmla="*/ 159 w 166"/>
                <a:gd name="T57" fmla="*/ 76 h 193"/>
                <a:gd name="T58" fmla="*/ 166 w 166"/>
                <a:gd name="T59" fmla="*/ 110 h 193"/>
                <a:gd name="T60" fmla="*/ 157 w 166"/>
                <a:gd name="T61" fmla="*/ 148 h 193"/>
                <a:gd name="T62" fmla="*/ 131 w 166"/>
                <a:gd name="T63" fmla="*/ 178 h 193"/>
                <a:gd name="T64" fmla="*/ 94 w 166"/>
                <a:gd name="T65" fmla="*/ 192 h 193"/>
                <a:gd name="T66" fmla="*/ 83 w 166"/>
                <a:gd name="T67" fmla="*/ 193 h 193"/>
                <a:gd name="T68" fmla="*/ 51 w 166"/>
                <a:gd name="T69" fmla="*/ 186 h 193"/>
                <a:gd name="T70" fmla="*/ 24 w 166"/>
                <a:gd name="T71" fmla="*/ 169 h 193"/>
                <a:gd name="T72" fmla="*/ 6 w 166"/>
                <a:gd name="T73" fmla="*/ 142 h 193"/>
                <a:gd name="T74" fmla="*/ 0 w 166"/>
                <a:gd name="T75" fmla="*/ 11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93">
                  <a:moveTo>
                    <a:pt x="0" y="110"/>
                  </a:moveTo>
                  <a:cubicBezTo>
                    <a:pt x="0" y="110"/>
                    <a:pt x="0" y="110"/>
                    <a:pt x="0" y="110"/>
                  </a:cubicBezTo>
                  <a:cubicBezTo>
                    <a:pt x="0" y="107"/>
                    <a:pt x="0" y="107"/>
                    <a:pt x="0" y="107"/>
                  </a:cubicBezTo>
                  <a:cubicBezTo>
                    <a:pt x="0" y="97"/>
                    <a:pt x="2" y="87"/>
                    <a:pt x="6" y="77"/>
                  </a:cubicBezTo>
                  <a:cubicBezTo>
                    <a:pt x="11" y="67"/>
                    <a:pt x="17" y="58"/>
                    <a:pt x="24" y="51"/>
                  </a:cubicBezTo>
                  <a:cubicBezTo>
                    <a:pt x="31" y="43"/>
                    <a:pt x="40" y="38"/>
                    <a:pt x="50" y="33"/>
                  </a:cubicBezTo>
                  <a:cubicBezTo>
                    <a:pt x="61" y="29"/>
                    <a:pt x="72" y="27"/>
                    <a:pt x="83" y="27"/>
                  </a:cubicBezTo>
                  <a:cubicBezTo>
                    <a:pt x="83" y="0"/>
                    <a:pt x="83" y="0"/>
                    <a:pt x="83" y="0"/>
                  </a:cubicBezTo>
                  <a:cubicBezTo>
                    <a:pt x="155" y="42"/>
                    <a:pt x="155" y="42"/>
                    <a:pt x="155" y="42"/>
                  </a:cubicBezTo>
                  <a:cubicBezTo>
                    <a:pt x="83" y="84"/>
                    <a:pt x="83" y="84"/>
                    <a:pt x="83" y="84"/>
                  </a:cubicBezTo>
                  <a:cubicBezTo>
                    <a:pt x="83" y="58"/>
                    <a:pt x="83" y="58"/>
                    <a:pt x="83" y="58"/>
                  </a:cubicBezTo>
                  <a:cubicBezTo>
                    <a:pt x="69" y="58"/>
                    <a:pt x="57" y="63"/>
                    <a:pt x="46" y="73"/>
                  </a:cubicBezTo>
                  <a:cubicBezTo>
                    <a:pt x="36" y="83"/>
                    <a:pt x="31" y="95"/>
                    <a:pt x="31" y="110"/>
                  </a:cubicBezTo>
                  <a:cubicBezTo>
                    <a:pt x="31" y="115"/>
                    <a:pt x="32" y="122"/>
                    <a:pt x="35" y="128"/>
                  </a:cubicBezTo>
                  <a:cubicBezTo>
                    <a:pt x="34" y="128"/>
                    <a:pt x="34" y="128"/>
                    <a:pt x="34" y="128"/>
                  </a:cubicBezTo>
                  <a:cubicBezTo>
                    <a:pt x="38" y="138"/>
                    <a:pt x="45" y="146"/>
                    <a:pt x="54" y="153"/>
                  </a:cubicBezTo>
                  <a:cubicBezTo>
                    <a:pt x="62" y="159"/>
                    <a:pt x="71" y="162"/>
                    <a:pt x="80" y="162"/>
                  </a:cubicBezTo>
                  <a:cubicBezTo>
                    <a:pt x="81" y="162"/>
                    <a:pt x="81" y="162"/>
                    <a:pt x="82" y="162"/>
                  </a:cubicBezTo>
                  <a:cubicBezTo>
                    <a:pt x="82" y="162"/>
                    <a:pt x="83" y="162"/>
                    <a:pt x="83" y="162"/>
                  </a:cubicBezTo>
                  <a:cubicBezTo>
                    <a:pt x="84" y="162"/>
                    <a:pt x="84" y="162"/>
                    <a:pt x="84" y="162"/>
                  </a:cubicBezTo>
                  <a:cubicBezTo>
                    <a:pt x="85" y="162"/>
                    <a:pt x="86" y="162"/>
                    <a:pt x="86" y="161"/>
                  </a:cubicBezTo>
                  <a:cubicBezTo>
                    <a:pt x="87" y="161"/>
                    <a:pt x="88" y="161"/>
                    <a:pt x="89" y="161"/>
                  </a:cubicBezTo>
                  <a:cubicBezTo>
                    <a:pt x="89" y="161"/>
                    <a:pt x="90" y="161"/>
                    <a:pt x="91" y="161"/>
                  </a:cubicBezTo>
                  <a:cubicBezTo>
                    <a:pt x="91" y="161"/>
                    <a:pt x="92" y="161"/>
                    <a:pt x="93" y="161"/>
                  </a:cubicBezTo>
                  <a:cubicBezTo>
                    <a:pt x="96" y="160"/>
                    <a:pt x="98" y="159"/>
                    <a:pt x="101" y="158"/>
                  </a:cubicBezTo>
                  <a:cubicBezTo>
                    <a:pt x="111" y="155"/>
                    <a:pt x="119" y="148"/>
                    <a:pt x="126" y="139"/>
                  </a:cubicBezTo>
                  <a:cubicBezTo>
                    <a:pt x="132" y="131"/>
                    <a:pt x="135" y="121"/>
                    <a:pt x="135" y="110"/>
                  </a:cubicBezTo>
                  <a:cubicBezTo>
                    <a:pt x="135" y="104"/>
                    <a:pt x="134" y="98"/>
                    <a:pt x="132" y="91"/>
                  </a:cubicBezTo>
                  <a:cubicBezTo>
                    <a:pt x="159" y="76"/>
                    <a:pt x="159" y="76"/>
                    <a:pt x="159" y="76"/>
                  </a:cubicBezTo>
                  <a:cubicBezTo>
                    <a:pt x="164" y="86"/>
                    <a:pt x="166" y="98"/>
                    <a:pt x="166" y="110"/>
                  </a:cubicBezTo>
                  <a:cubicBezTo>
                    <a:pt x="166" y="124"/>
                    <a:pt x="163" y="136"/>
                    <a:pt x="157" y="148"/>
                  </a:cubicBezTo>
                  <a:cubicBezTo>
                    <a:pt x="151" y="160"/>
                    <a:pt x="142" y="170"/>
                    <a:pt x="131" y="178"/>
                  </a:cubicBezTo>
                  <a:cubicBezTo>
                    <a:pt x="120" y="186"/>
                    <a:pt x="107" y="190"/>
                    <a:pt x="94" y="192"/>
                  </a:cubicBezTo>
                  <a:cubicBezTo>
                    <a:pt x="90" y="193"/>
                    <a:pt x="87" y="193"/>
                    <a:pt x="83" y="193"/>
                  </a:cubicBezTo>
                  <a:cubicBezTo>
                    <a:pt x="72" y="193"/>
                    <a:pt x="61" y="191"/>
                    <a:pt x="51" y="186"/>
                  </a:cubicBezTo>
                  <a:cubicBezTo>
                    <a:pt x="40" y="182"/>
                    <a:pt x="32" y="176"/>
                    <a:pt x="24" y="169"/>
                  </a:cubicBezTo>
                  <a:cubicBezTo>
                    <a:pt x="17" y="161"/>
                    <a:pt x="11" y="153"/>
                    <a:pt x="6" y="142"/>
                  </a:cubicBezTo>
                  <a:cubicBezTo>
                    <a:pt x="2" y="132"/>
                    <a:pt x="0" y="121"/>
                    <a:pt x="0" y="11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7" name="Freeform 87"/>
            <p:cNvSpPr>
              <a:spLocks/>
            </p:cNvSpPr>
            <p:nvPr/>
          </p:nvSpPr>
          <p:spPr bwMode="auto">
            <a:xfrm>
              <a:off x="5211763" y="2852738"/>
              <a:ext cx="219075" cy="217488"/>
            </a:xfrm>
            <a:custGeom>
              <a:avLst/>
              <a:gdLst>
                <a:gd name="T0" fmla="*/ 0 w 138"/>
                <a:gd name="T1" fmla="*/ 89 h 137"/>
                <a:gd name="T2" fmla="*/ 0 w 138"/>
                <a:gd name="T3" fmla="*/ 48 h 137"/>
                <a:gd name="T4" fmla="*/ 48 w 138"/>
                <a:gd name="T5" fmla="*/ 48 h 137"/>
                <a:gd name="T6" fmla="*/ 48 w 138"/>
                <a:gd name="T7" fmla="*/ 0 h 137"/>
                <a:gd name="T8" fmla="*/ 90 w 138"/>
                <a:gd name="T9" fmla="*/ 0 h 137"/>
                <a:gd name="T10" fmla="*/ 90 w 138"/>
                <a:gd name="T11" fmla="*/ 48 h 137"/>
                <a:gd name="T12" fmla="*/ 138 w 138"/>
                <a:gd name="T13" fmla="*/ 48 h 137"/>
                <a:gd name="T14" fmla="*/ 138 w 138"/>
                <a:gd name="T15" fmla="*/ 89 h 137"/>
                <a:gd name="T16" fmla="*/ 90 w 138"/>
                <a:gd name="T17" fmla="*/ 89 h 137"/>
                <a:gd name="T18" fmla="*/ 90 w 138"/>
                <a:gd name="T19" fmla="*/ 137 h 137"/>
                <a:gd name="T20" fmla="*/ 48 w 138"/>
                <a:gd name="T21" fmla="*/ 137 h 137"/>
                <a:gd name="T22" fmla="*/ 48 w 138"/>
                <a:gd name="T23" fmla="*/ 89 h 137"/>
                <a:gd name="T24" fmla="*/ 0 w 138"/>
                <a:gd name="T25" fmla="*/ 8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137">
                  <a:moveTo>
                    <a:pt x="0" y="89"/>
                  </a:moveTo>
                  <a:lnTo>
                    <a:pt x="0" y="48"/>
                  </a:lnTo>
                  <a:lnTo>
                    <a:pt x="48" y="48"/>
                  </a:lnTo>
                  <a:lnTo>
                    <a:pt x="48" y="0"/>
                  </a:lnTo>
                  <a:lnTo>
                    <a:pt x="90" y="0"/>
                  </a:lnTo>
                  <a:lnTo>
                    <a:pt x="90" y="48"/>
                  </a:lnTo>
                  <a:lnTo>
                    <a:pt x="138" y="48"/>
                  </a:lnTo>
                  <a:lnTo>
                    <a:pt x="138" y="89"/>
                  </a:lnTo>
                  <a:lnTo>
                    <a:pt x="90" y="89"/>
                  </a:lnTo>
                  <a:lnTo>
                    <a:pt x="90" y="137"/>
                  </a:lnTo>
                  <a:lnTo>
                    <a:pt x="48" y="137"/>
                  </a:lnTo>
                  <a:lnTo>
                    <a:pt x="48" y="89"/>
                  </a:lnTo>
                  <a:lnTo>
                    <a:pt x="0" y="8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8" name="Freeform 88"/>
            <p:cNvSpPr>
              <a:spLocks noEditPoints="1"/>
            </p:cNvSpPr>
            <p:nvPr/>
          </p:nvSpPr>
          <p:spPr bwMode="auto">
            <a:xfrm>
              <a:off x="5572125" y="2879725"/>
              <a:ext cx="142875" cy="190500"/>
            </a:xfrm>
            <a:custGeom>
              <a:avLst/>
              <a:gdLst>
                <a:gd name="T0" fmla="*/ 0 w 135"/>
                <a:gd name="T1" fmla="*/ 182 h 182"/>
                <a:gd name="T2" fmla="*/ 0 w 135"/>
                <a:gd name="T3" fmla="*/ 78 h 182"/>
                <a:gd name="T4" fmla="*/ 21 w 135"/>
                <a:gd name="T5" fmla="*/ 78 h 182"/>
                <a:gd name="T6" fmla="*/ 21 w 135"/>
                <a:gd name="T7" fmla="*/ 47 h 182"/>
                <a:gd name="T8" fmla="*/ 34 w 135"/>
                <a:gd name="T9" fmla="*/ 14 h 182"/>
                <a:gd name="T10" fmla="*/ 68 w 135"/>
                <a:gd name="T11" fmla="*/ 0 h 182"/>
                <a:gd name="T12" fmla="*/ 101 w 135"/>
                <a:gd name="T13" fmla="*/ 14 h 182"/>
                <a:gd name="T14" fmla="*/ 114 w 135"/>
                <a:gd name="T15" fmla="*/ 47 h 182"/>
                <a:gd name="T16" fmla="*/ 114 w 135"/>
                <a:gd name="T17" fmla="*/ 78 h 182"/>
                <a:gd name="T18" fmla="*/ 135 w 135"/>
                <a:gd name="T19" fmla="*/ 78 h 182"/>
                <a:gd name="T20" fmla="*/ 135 w 135"/>
                <a:gd name="T21" fmla="*/ 182 h 182"/>
                <a:gd name="T22" fmla="*/ 0 w 135"/>
                <a:gd name="T23" fmla="*/ 182 h 182"/>
                <a:gd name="T24" fmla="*/ 42 w 135"/>
                <a:gd name="T25" fmla="*/ 78 h 182"/>
                <a:gd name="T26" fmla="*/ 94 w 135"/>
                <a:gd name="T27" fmla="*/ 78 h 182"/>
                <a:gd name="T28" fmla="*/ 94 w 135"/>
                <a:gd name="T29" fmla="*/ 47 h 182"/>
                <a:gd name="T30" fmla="*/ 86 w 135"/>
                <a:gd name="T31" fmla="*/ 28 h 182"/>
                <a:gd name="T32" fmla="*/ 68 w 135"/>
                <a:gd name="T33" fmla="*/ 21 h 182"/>
                <a:gd name="T34" fmla="*/ 49 w 135"/>
                <a:gd name="T35" fmla="*/ 28 h 182"/>
                <a:gd name="T36" fmla="*/ 42 w 135"/>
                <a:gd name="T37" fmla="*/ 47 h 182"/>
                <a:gd name="T38" fmla="*/ 42 w 135"/>
                <a:gd name="T39" fmla="*/ 78 h 182"/>
                <a:gd name="T40" fmla="*/ 57 w 135"/>
                <a:gd name="T41" fmla="*/ 119 h 182"/>
                <a:gd name="T42" fmla="*/ 63 w 135"/>
                <a:gd name="T43" fmla="*/ 128 h 182"/>
                <a:gd name="T44" fmla="*/ 63 w 135"/>
                <a:gd name="T45" fmla="*/ 151 h 182"/>
                <a:gd name="T46" fmla="*/ 73 w 135"/>
                <a:gd name="T47" fmla="*/ 151 h 182"/>
                <a:gd name="T48" fmla="*/ 73 w 135"/>
                <a:gd name="T49" fmla="*/ 128 h 182"/>
                <a:gd name="T50" fmla="*/ 78 w 135"/>
                <a:gd name="T51" fmla="*/ 119 h 182"/>
                <a:gd name="T52" fmla="*/ 77 w 135"/>
                <a:gd name="T53" fmla="*/ 115 h 182"/>
                <a:gd name="T54" fmla="*/ 75 w 135"/>
                <a:gd name="T55" fmla="*/ 112 h 182"/>
                <a:gd name="T56" fmla="*/ 72 w 135"/>
                <a:gd name="T57" fmla="*/ 110 h 182"/>
                <a:gd name="T58" fmla="*/ 68 w 135"/>
                <a:gd name="T59" fmla="*/ 109 h 182"/>
                <a:gd name="T60" fmla="*/ 64 w 135"/>
                <a:gd name="T61" fmla="*/ 110 h 182"/>
                <a:gd name="T62" fmla="*/ 60 w 135"/>
                <a:gd name="T63" fmla="*/ 112 h 182"/>
                <a:gd name="T64" fmla="*/ 58 w 135"/>
                <a:gd name="T65" fmla="*/ 115 h 182"/>
                <a:gd name="T66" fmla="*/ 57 w 135"/>
                <a:gd name="T67" fmla="*/ 11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82">
                  <a:moveTo>
                    <a:pt x="0" y="182"/>
                  </a:moveTo>
                  <a:cubicBezTo>
                    <a:pt x="0" y="78"/>
                    <a:pt x="0" y="78"/>
                    <a:pt x="0" y="78"/>
                  </a:cubicBezTo>
                  <a:cubicBezTo>
                    <a:pt x="21" y="78"/>
                    <a:pt x="21" y="78"/>
                    <a:pt x="21" y="78"/>
                  </a:cubicBezTo>
                  <a:cubicBezTo>
                    <a:pt x="21" y="47"/>
                    <a:pt x="21" y="47"/>
                    <a:pt x="21" y="47"/>
                  </a:cubicBezTo>
                  <a:cubicBezTo>
                    <a:pt x="21" y="34"/>
                    <a:pt x="25" y="23"/>
                    <a:pt x="34" y="14"/>
                  </a:cubicBezTo>
                  <a:cubicBezTo>
                    <a:pt x="44" y="4"/>
                    <a:pt x="55" y="0"/>
                    <a:pt x="68" y="0"/>
                  </a:cubicBezTo>
                  <a:cubicBezTo>
                    <a:pt x="81" y="0"/>
                    <a:pt x="92" y="4"/>
                    <a:pt x="101" y="14"/>
                  </a:cubicBezTo>
                  <a:cubicBezTo>
                    <a:pt x="110" y="23"/>
                    <a:pt x="114" y="34"/>
                    <a:pt x="114" y="47"/>
                  </a:cubicBezTo>
                  <a:cubicBezTo>
                    <a:pt x="114" y="78"/>
                    <a:pt x="114" y="78"/>
                    <a:pt x="114" y="78"/>
                  </a:cubicBezTo>
                  <a:cubicBezTo>
                    <a:pt x="135" y="78"/>
                    <a:pt x="135" y="78"/>
                    <a:pt x="135" y="78"/>
                  </a:cubicBezTo>
                  <a:cubicBezTo>
                    <a:pt x="135" y="182"/>
                    <a:pt x="135" y="182"/>
                    <a:pt x="135" y="182"/>
                  </a:cubicBezTo>
                  <a:lnTo>
                    <a:pt x="0" y="182"/>
                  </a:lnTo>
                  <a:close/>
                  <a:moveTo>
                    <a:pt x="42" y="78"/>
                  </a:moveTo>
                  <a:cubicBezTo>
                    <a:pt x="94" y="78"/>
                    <a:pt x="94" y="78"/>
                    <a:pt x="94" y="78"/>
                  </a:cubicBezTo>
                  <a:cubicBezTo>
                    <a:pt x="94" y="47"/>
                    <a:pt x="94" y="47"/>
                    <a:pt x="94" y="47"/>
                  </a:cubicBezTo>
                  <a:cubicBezTo>
                    <a:pt x="94" y="39"/>
                    <a:pt x="91" y="33"/>
                    <a:pt x="86" y="28"/>
                  </a:cubicBezTo>
                  <a:cubicBezTo>
                    <a:pt x="81" y="23"/>
                    <a:pt x="75" y="21"/>
                    <a:pt x="68" y="21"/>
                  </a:cubicBezTo>
                  <a:cubicBezTo>
                    <a:pt x="61" y="21"/>
                    <a:pt x="54" y="23"/>
                    <a:pt x="49" y="28"/>
                  </a:cubicBezTo>
                  <a:cubicBezTo>
                    <a:pt x="44" y="33"/>
                    <a:pt x="42" y="39"/>
                    <a:pt x="42" y="47"/>
                  </a:cubicBezTo>
                  <a:lnTo>
                    <a:pt x="42" y="78"/>
                  </a:lnTo>
                  <a:close/>
                  <a:moveTo>
                    <a:pt x="57" y="119"/>
                  </a:moveTo>
                  <a:cubicBezTo>
                    <a:pt x="57" y="123"/>
                    <a:pt x="59" y="126"/>
                    <a:pt x="63" y="128"/>
                  </a:cubicBezTo>
                  <a:cubicBezTo>
                    <a:pt x="63" y="151"/>
                    <a:pt x="63" y="151"/>
                    <a:pt x="63" y="151"/>
                  </a:cubicBezTo>
                  <a:cubicBezTo>
                    <a:pt x="73" y="151"/>
                    <a:pt x="73" y="151"/>
                    <a:pt x="73" y="151"/>
                  </a:cubicBezTo>
                  <a:cubicBezTo>
                    <a:pt x="73" y="128"/>
                    <a:pt x="73" y="128"/>
                    <a:pt x="73" y="128"/>
                  </a:cubicBezTo>
                  <a:cubicBezTo>
                    <a:pt x="76" y="126"/>
                    <a:pt x="78" y="123"/>
                    <a:pt x="78" y="119"/>
                  </a:cubicBezTo>
                  <a:cubicBezTo>
                    <a:pt x="78" y="118"/>
                    <a:pt x="78" y="117"/>
                    <a:pt x="77" y="115"/>
                  </a:cubicBezTo>
                  <a:cubicBezTo>
                    <a:pt x="77" y="114"/>
                    <a:pt x="76" y="113"/>
                    <a:pt x="75" y="112"/>
                  </a:cubicBezTo>
                  <a:cubicBezTo>
                    <a:pt x="74" y="111"/>
                    <a:pt x="73" y="110"/>
                    <a:pt x="72" y="110"/>
                  </a:cubicBezTo>
                  <a:cubicBezTo>
                    <a:pt x="71" y="109"/>
                    <a:pt x="69" y="109"/>
                    <a:pt x="68" y="109"/>
                  </a:cubicBezTo>
                  <a:cubicBezTo>
                    <a:pt x="66" y="109"/>
                    <a:pt x="65" y="109"/>
                    <a:pt x="64" y="110"/>
                  </a:cubicBezTo>
                  <a:cubicBezTo>
                    <a:pt x="62" y="110"/>
                    <a:pt x="61" y="111"/>
                    <a:pt x="60" y="112"/>
                  </a:cubicBezTo>
                  <a:cubicBezTo>
                    <a:pt x="59" y="113"/>
                    <a:pt x="59" y="114"/>
                    <a:pt x="58" y="115"/>
                  </a:cubicBezTo>
                  <a:cubicBezTo>
                    <a:pt x="58" y="117"/>
                    <a:pt x="57" y="118"/>
                    <a:pt x="57" y="119"/>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89" name="Freeform 89"/>
            <p:cNvSpPr>
              <a:spLocks noEditPoints="1"/>
            </p:cNvSpPr>
            <p:nvPr/>
          </p:nvSpPr>
          <p:spPr bwMode="auto">
            <a:xfrm>
              <a:off x="6010275" y="2846388"/>
              <a:ext cx="152400" cy="217488"/>
            </a:xfrm>
            <a:custGeom>
              <a:avLst/>
              <a:gdLst>
                <a:gd name="T0" fmla="*/ 7 w 146"/>
                <a:gd name="T1" fmla="*/ 6 h 208"/>
                <a:gd name="T2" fmla="*/ 84 w 146"/>
                <a:gd name="T3" fmla="*/ 0 h 208"/>
                <a:gd name="T4" fmla="*/ 93 w 146"/>
                <a:gd name="T5" fmla="*/ 53 h 208"/>
                <a:gd name="T6" fmla="*/ 146 w 146"/>
                <a:gd name="T7" fmla="*/ 63 h 208"/>
                <a:gd name="T8" fmla="*/ 140 w 146"/>
                <a:gd name="T9" fmla="*/ 202 h 208"/>
                <a:gd name="T10" fmla="*/ 21 w 146"/>
                <a:gd name="T11" fmla="*/ 208 h 208"/>
                <a:gd name="T12" fmla="*/ 0 w 146"/>
                <a:gd name="T13" fmla="*/ 187 h 208"/>
                <a:gd name="T14" fmla="*/ 26 w 146"/>
                <a:gd name="T15" fmla="*/ 58 h 208"/>
                <a:gd name="T16" fmla="*/ 32 w 146"/>
                <a:gd name="T17" fmla="*/ 63 h 208"/>
                <a:gd name="T18" fmla="*/ 72 w 146"/>
                <a:gd name="T19" fmla="*/ 61 h 208"/>
                <a:gd name="T20" fmla="*/ 72 w 146"/>
                <a:gd name="T21" fmla="*/ 54 h 208"/>
                <a:gd name="T22" fmla="*/ 32 w 146"/>
                <a:gd name="T23" fmla="*/ 52 h 208"/>
                <a:gd name="T24" fmla="*/ 26 w 146"/>
                <a:gd name="T25" fmla="*/ 58 h 208"/>
                <a:gd name="T26" fmla="*/ 28 w 146"/>
                <a:gd name="T27" fmla="*/ 92 h 208"/>
                <a:gd name="T28" fmla="*/ 115 w 146"/>
                <a:gd name="T29" fmla="*/ 94 h 208"/>
                <a:gd name="T30" fmla="*/ 120 w 146"/>
                <a:gd name="T31" fmla="*/ 89 h 208"/>
                <a:gd name="T32" fmla="*/ 115 w 146"/>
                <a:gd name="T33" fmla="*/ 84 h 208"/>
                <a:gd name="T34" fmla="*/ 28 w 146"/>
                <a:gd name="T35" fmla="*/ 85 h 208"/>
                <a:gd name="T36" fmla="*/ 26 w 146"/>
                <a:gd name="T37" fmla="*/ 120 h 208"/>
                <a:gd name="T38" fmla="*/ 32 w 146"/>
                <a:gd name="T39" fmla="*/ 125 h 208"/>
                <a:gd name="T40" fmla="*/ 119 w 146"/>
                <a:gd name="T41" fmla="*/ 124 h 208"/>
                <a:gd name="T42" fmla="*/ 119 w 146"/>
                <a:gd name="T43" fmla="*/ 116 h 208"/>
                <a:gd name="T44" fmla="*/ 32 w 146"/>
                <a:gd name="T45" fmla="*/ 115 h 208"/>
                <a:gd name="T46" fmla="*/ 26 w 146"/>
                <a:gd name="T47" fmla="*/ 120 h 208"/>
                <a:gd name="T48" fmla="*/ 28 w 146"/>
                <a:gd name="T49" fmla="*/ 154 h 208"/>
                <a:gd name="T50" fmla="*/ 115 w 146"/>
                <a:gd name="T51" fmla="*/ 156 h 208"/>
                <a:gd name="T52" fmla="*/ 120 w 146"/>
                <a:gd name="T53" fmla="*/ 151 h 208"/>
                <a:gd name="T54" fmla="*/ 115 w 146"/>
                <a:gd name="T55" fmla="*/ 145 h 208"/>
                <a:gd name="T56" fmla="*/ 28 w 146"/>
                <a:gd name="T57" fmla="*/ 147 h 208"/>
                <a:gd name="T58" fmla="*/ 94 w 146"/>
                <a:gd name="T59" fmla="*/ 0 h 208"/>
                <a:gd name="T60" fmla="*/ 115 w 146"/>
                <a:gd name="T61" fmla="*/ 52 h 208"/>
                <a:gd name="T62" fmla="*/ 94 w 146"/>
                <a:gd name="T63" fmla="*/ 3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208">
                  <a:moveTo>
                    <a:pt x="0" y="21"/>
                  </a:moveTo>
                  <a:cubicBezTo>
                    <a:pt x="0" y="15"/>
                    <a:pt x="3" y="11"/>
                    <a:pt x="7" y="6"/>
                  </a:cubicBezTo>
                  <a:cubicBezTo>
                    <a:pt x="11" y="2"/>
                    <a:pt x="16" y="0"/>
                    <a:pt x="21" y="0"/>
                  </a:cubicBezTo>
                  <a:cubicBezTo>
                    <a:pt x="84" y="0"/>
                    <a:pt x="84" y="0"/>
                    <a:pt x="84" y="0"/>
                  </a:cubicBezTo>
                  <a:cubicBezTo>
                    <a:pt x="84" y="31"/>
                    <a:pt x="84" y="31"/>
                    <a:pt x="84" y="31"/>
                  </a:cubicBezTo>
                  <a:cubicBezTo>
                    <a:pt x="84" y="40"/>
                    <a:pt x="87" y="47"/>
                    <a:pt x="93" y="53"/>
                  </a:cubicBezTo>
                  <a:cubicBezTo>
                    <a:pt x="99" y="60"/>
                    <a:pt x="106" y="63"/>
                    <a:pt x="115" y="63"/>
                  </a:cubicBezTo>
                  <a:cubicBezTo>
                    <a:pt x="146" y="63"/>
                    <a:pt x="146" y="63"/>
                    <a:pt x="146" y="63"/>
                  </a:cubicBezTo>
                  <a:cubicBezTo>
                    <a:pt x="146" y="187"/>
                    <a:pt x="146" y="187"/>
                    <a:pt x="146" y="187"/>
                  </a:cubicBezTo>
                  <a:cubicBezTo>
                    <a:pt x="146" y="193"/>
                    <a:pt x="144" y="198"/>
                    <a:pt x="140" y="202"/>
                  </a:cubicBezTo>
                  <a:cubicBezTo>
                    <a:pt x="136" y="206"/>
                    <a:pt x="131" y="208"/>
                    <a:pt x="125" y="208"/>
                  </a:cubicBezTo>
                  <a:cubicBezTo>
                    <a:pt x="21" y="208"/>
                    <a:pt x="21" y="208"/>
                    <a:pt x="21" y="208"/>
                  </a:cubicBezTo>
                  <a:cubicBezTo>
                    <a:pt x="16" y="208"/>
                    <a:pt x="11" y="206"/>
                    <a:pt x="7" y="202"/>
                  </a:cubicBezTo>
                  <a:cubicBezTo>
                    <a:pt x="3" y="198"/>
                    <a:pt x="0" y="193"/>
                    <a:pt x="0" y="187"/>
                  </a:cubicBezTo>
                  <a:lnTo>
                    <a:pt x="0" y="21"/>
                  </a:lnTo>
                  <a:close/>
                  <a:moveTo>
                    <a:pt x="26" y="58"/>
                  </a:moveTo>
                  <a:cubicBezTo>
                    <a:pt x="26" y="59"/>
                    <a:pt x="27" y="60"/>
                    <a:pt x="28" y="61"/>
                  </a:cubicBezTo>
                  <a:cubicBezTo>
                    <a:pt x="29" y="62"/>
                    <a:pt x="30" y="63"/>
                    <a:pt x="32" y="63"/>
                  </a:cubicBezTo>
                  <a:cubicBezTo>
                    <a:pt x="68" y="63"/>
                    <a:pt x="68" y="63"/>
                    <a:pt x="68" y="63"/>
                  </a:cubicBezTo>
                  <a:cubicBezTo>
                    <a:pt x="70" y="63"/>
                    <a:pt x="71" y="62"/>
                    <a:pt x="72" y="61"/>
                  </a:cubicBezTo>
                  <a:cubicBezTo>
                    <a:pt x="73" y="60"/>
                    <a:pt x="73" y="59"/>
                    <a:pt x="73" y="58"/>
                  </a:cubicBezTo>
                  <a:cubicBezTo>
                    <a:pt x="73" y="56"/>
                    <a:pt x="73" y="55"/>
                    <a:pt x="72" y="54"/>
                  </a:cubicBezTo>
                  <a:cubicBezTo>
                    <a:pt x="71" y="53"/>
                    <a:pt x="70" y="52"/>
                    <a:pt x="68" y="52"/>
                  </a:cubicBezTo>
                  <a:cubicBezTo>
                    <a:pt x="32" y="52"/>
                    <a:pt x="32" y="52"/>
                    <a:pt x="32" y="52"/>
                  </a:cubicBezTo>
                  <a:cubicBezTo>
                    <a:pt x="30" y="52"/>
                    <a:pt x="29" y="53"/>
                    <a:pt x="28" y="54"/>
                  </a:cubicBezTo>
                  <a:cubicBezTo>
                    <a:pt x="27" y="55"/>
                    <a:pt x="26" y="56"/>
                    <a:pt x="26" y="58"/>
                  </a:cubicBezTo>
                  <a:close/>
                  <a:moveTo>
                    <a:pt x="26" y="89"/>
                  </a:moveTo>
                  <a:cubicBezTo>
                    <a:pt x="26" y="90"/>
                    <a:pt x="27" y="91"/>
                    <a:pt x="28" y="92"/>
                  </a:cubicBezTo>
                  <a:cubicBezTo>
                    <a:pt x="29" y="93"/>
                    <a:pt x="30" y="94"/>
                    <a:pt x="32" y="94"/>
                  </a:cubicBezTo>
                  <a:cubicBezTo>
                    <a:pt x="115" y="94"/>
                    <a:pt x="115" y="94"/>
                    <a:pt x="115" y="94"/>
                  </a:cubicBezTo>
                  <a:cubicBezTo>
                    <a:pt x="116" y="94"/>
                    <a:pt x="118" y="93"/>
                    <a:pt x="119" y="92"/>
                  </a:cubicBezTo>
                  <a:cubicBezTo>
                    <a:pt x="120" y="91"/>
                    <a:pt x="120" y="90"/>
                    <a:pt x="120" y="89"/>
                  </a:cubicBezTo>
                  <a:cubicBezTo>
                    <a:pt x="120" y="87"/>
                    <a:pt x="120" y="86"/>
                    <a:pt x="119" y="85"/>
                  </a:cubicBezTo>
                  <a:cubicBezTo>
                    <a:pt x="118" y="84"/>
                    <a:pt x="116" y="84"/>
                    <a:pt x="115" y="84"/>
                  </a:cubicBezTo>
                  <a:cubicBezTo>
                    <a:pt x="32" y="84"/>
                    <a:pt x="32" y="84"/>
                    <a:pt x="32" y="84"/>
                  </a:cubicBezTo>
                  <a:cubicBezTo>
                    <a:pt x="30" y="84"/>
                    <a:pt x="29" y="84"/>
                    <a:pt x="28" y="85"/>
                  </a:cubicBezTo>
                  <a:cubicBezTo>
                    <a:pt x="27" y="86"/>
                    <a:pt x="26" y="87"/>
                    <a:pt x="26" y="89"/>
                  </a:cubicBezTo>
                  <a:close/>
                  <a:moveTo>
                    <a:pt x="26" y="120"/>
                  </a:moveTo>
                  <a:cubicBezTo>
                    <a:pt x="26" y="121"/>
                    <a:pt x="27" y="123"/>
                    <a:pt x="28" y="124"/>
                  </a:cubicBezTo>
                  <a:cubicBezTo>
                    <a:pt x="29" y="124"/>
                    <a:pt x="30" y="125"/>
                    <a:pt x="32" y="125"/>
                  </a:cubicBezTo>
                  <a:cubicBezTo>
                    <a:pt x="115" y="125"/>
                    <a:pt x="115" y="125"/>
                    <a:pt x="115" y="125"/>
                  </a:cubicBezTo>
                  <a:cubicBezTo>
                    <a:pt x="116" y="125"/>
                    <a:pt x="118" y="124"/>
                    <a:pt x="119" y="124"/>
                  </a:cubicBezTo>
                  <a:cubicBezTo>
                    <a:pt x="120" y="123"/>
                    <a:pt x="120" y="121"/>
                    <a:pt x="120" y="120"/>
                  </a:cubicBezTo>
                  <a:cubicBezTo>
                    <a:pt x="120" y="118"/>
                    <a:pt x="120" y="117"/>
                    <a:pt x="119" y="116"/>
                  </a:cubicBezTo>
                  <a:cubicBezTo>
                    <a:pt x="118" y="115"/>
                    <a:pt x="116" y="115"/>
                    <a:pt x="115" y="115"/>
                  </a:cubicBezTo>
                  <a:cubicBezTo>
                    <a:pt x="32" y="115"/>
                    <a:pt x="32" y="115"/>
                    <a:pt x="32" y="115"/>
                  </a:cubicBezTo>
                  <a:cubicBezTo>
                    <a:pt x="30" y="115"/>
                    <a:pt x="29" y="115"/>
                    <a:pt x="28" y="116"/>
                  </a:cubicBezTo>
                  <a:cubicBezTo>
                    <a:pt x="27" y="117"/>
                    <a:pt x="26" y="119"/>
                    <a:pt x="26" y="120"/>
                  </a:cubicBezTo>
                  <a:close/>
                  <a:moveTo>
                    <a:pt x="26" y="151"/>
                  </a:moveTo>
                  <a:cubicBezTo>
                    <a:pt x="26" y="152"/>
                    <a:pt x="27" y="153"/>
                    <a:pt x="28" y="154"/>
                  </a:cubicBezTo>
                  <a:cubicBezTo>
                    <a:pt x="29" y="155"/>
                    <a:pt x="30" y="156"/>
                    <a:pt x="32" y="156"/>
                  </a:cubicBezTo>
                  <a:cubicBezTo>
                    <a:pt x="115" y="156"/>
                    <a:pt x="115" y="156"/>
                    <a:pt x="115" y="156"/>
                  </a:cubicBezTo>
                  <a:cubicBezTo>
                    <a:pt x="116" y="156"/>
                    <a:pt x="118" y="155"/>
                    <a:pt x="119" y="154"/>
                  </a:cubicBezTo>
                  <a:cubicBezTo>
                    <a:pt x="120" y="153"/>
                    <a:pt x="120" y="152"/>
                    <a:pt x="120" y="151"/>
                  </a:cubicBezTo>
                  <a:cubicBezTo>
                    <a:pt x="120" y="149"/>
                    <a:pt x="120" y="148"/>
                    <a:pt x="119" y="147"/>
                  </a:cubicBezTo>
                  <a:cubicBezTo>
                    <a:pt x="118" y="146"/>
                    <a:pt x="116" y="145"/>
                    <a:pt x="115" y="145"/>
                  </a:cubicBezTo>
                  <a:cubicBezTo>
                    <a:pt x="32" y="145"/>
                    <a:pt x="32" y="145"/>
                    <a:pt x="32" y="145"/>
                  </a:cubicBezTo>
                  <a:cubicBezTo>
                    <a:pt x="30" y="145"/>
                    <a:pt x="29" y="146"/>
                    <a:pt x="28" y="147"/>
                  </a:cubicBezTo>
                  <a:cubicBezTo>
                    <a:pt x="27" y="148"/>
                    <a:pt x="26" y="149"/>
                    <a:pt x="26" y="151"/>
                  </a:cubicBezTo>
                  <a:close/>
                  <a:moveTo>
                    <a:pt x="94" y="0"/>
                  </a:moveTo>
                  <a:cubicBezTo>
                    <a:pt x="146" y="52"/>
                    <a:pt x="146" y="52"/>
                    <a:pt x="146" y="52"/>
                  </a:cubicBezTo>
                  <a:cubicBezTo>
                    <a:pt x="115" y="52"/>
                    <a:pt x="115" y="52"/>
                    <a:pt x="115" y="52"/>
                  </a:cubicBezTo>
                  <a:cubicBezTo>
                    <a:pt x="109" y="52"/>
                    <a:pt x="104" y="50"/>
                    <a:pt x="100" y="46"/>
                  </a:cubicBezTo>
                  <a:cubicBezTo>
                    <a:pt x="96" y="42"/>
                    <a:pt x="94" y="37"/>
                    <a:pt x="94" y="31"/>
                  </a:cubicBezTo>
                  <a:lnTo>
                    <a:pt x="94" y="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0" name="Freeform 90"/>
            <p:cNvSpPr>
              <a:spLocks noEditPoints="1"/>
            </p:cNvSpPr>
            <p:nvPr/>
          </p:nvSpPr>
          <p:spPr bwMode="auto">
            <a:xfrm>
              <a:off x="6381750" y="2868613"/>
              <a:ext cx="196850" cy="201613"/>
            </a:xfrm>
            <a:custGeom>
              <a:avLst/>
              <a:gdLst>
                <a:gd name="T0" fmla="*/ 0 w 187"/>
                <a:gd name="T1" fmla="*/ 193 h 193"/>
                <a:gd name="T2" fmla="*/ 0 w 187"/>
                <a:gd name="T3" fmla="*/ 89 h 193"/>
                <a:gd name="T4" fmla="*/ 94 w 187"/>
                <a:gd name="T5" fmla="*/ 89 h 193"/>
                <a:gd name="T6" fmla="*/ 94 w 187"/>
                <a:gd name="T7" fmla="*/ 47 h 193"/>
                <a:gd name="T8" fmla="*/ 107 w 187"/>
                <a:gd name="T9" fmla="*/ 14 h 193"/>
                <a:gd name="T10" fmla="*/ 140 w 187"/>
                <a:gd name="T11" fmla="*/ 0 h 193"/>
                <a:gd name="T12" fmla="*/ 174 w 187"/>
                <a:gd name="T13" fmla="*/ 14 h 193"/>
                <a:gd name="T14" fmla="*/ 187 w 187"/>
                <a:gd name="T15" fmla="*/ 47 h 193"/>
                <a:gd name="T16" fmla="*/ 187 w 187"/>
                <a:gd name="T17" fmla="*/ 78 h 193"/>
                <a:gd name="T18" fmla="*/ 166 w 187"/>
                <a:gd name="T19" fmla="*/ 89 h 193"/>
                <a:gd name="T20" fmla="*/ 166 w 187"/>
                <a:gd name="T21" fmla="*/ 47 h 193"/>
                <a:gd name="T22" fmla="*/ 159 w 187"/>
                <a:gd name="T23" fmla="*/ 29 h 193"/>
                <a:gd name="T24" fmla="*/ 140 w 187"/>
                <a:gd name="T25" fmla="*/ 21 h 193"/>
                <a:gd name="T26" fmla="*/ 122 w 187"/>
                <a:gd name="T27" fmla="*/ 29 h 193"/>
                <a:gd name="T28" fmla="*/ 114 w 187"/>
                <a:gd name="T29" fmla="*/ 47 h 193"/>
                <a:gd name="T30" fmla="*/ 114 w 187"/>
                <a:gd name="T31" fmla="*/ 89 h 193"/>
                <a:gd name="T32" fmla="*/ 135 w 187"/>
                <a:gd name="T33" fmla="*/ 89 h 193"/>
                <a:gd name="T34" fmla="*/ 135 w 187"/>
                <a:gd name="T35" fmla="*/ 193 h 193"/>
                <a:gd name="T36" fmla="*/ 0 w 187"/>
                <a:gd name="T37" fmla="*/ 193 h 193"/>
                <a:gd name="T38" fmla="*/ 57 w 187"/>
                <a:gd name="T39" fmla="*/ 130 h 193"/>
                <a:gd name="T40" fmla="*/ 62 w 187"/>
                <a:gd name="T41" fmla="*/ 139 h 193"/>
                <a:gd name="T42" fmla="*/ 62 w 187"/>
                <a:gd name="T43" fmla="*/ 162 h 193"/>
                <a:gd name="T44" fmla="*/ 73 w 187"/>
                <a:gd name="T45" fmla="*/ 162 h 193"/>
                <a:gd name="T46" fmla="*/ 73 w 187"/>
                <a:gd name="T47" fmla="*/ 139 h 193"/>
                <a:gd name="T48" fmla="*/ 78 w 187"/>
                <a:gd name="T49" fmla="*/ 130 h 193"/>
                <a:gd name="T50" fmla="*/ 75 w 187"/>
                <a:gd name="T51" fmla="*/ 123 h 193"/>
                <a:gd name="T52" fmla="*/ 67 w 187"/>
                <a:gd name="T53" fmla="*/ 120 h 193"/>
                <a:gd name="T54" fmla="*/ 60 w 187"/>
                <a:gd name="T55" fmla="*/ 123 h 193"/>
                <a:gd name="T56" fmla="*/ 57 w 187"/>
                <a:gd name="T57" fmla="*/ 13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193">
                  <a:moveTo>
                    <a:pt x="0" y="193"/>
                  </a:moveTo>
                  <a:cubicBezTo>
                    <a:pt x="0" y="89"/>
                    <a:pt x="0" y="89"/>
                    <a:pt x="0" y="89"/>
                  </a:cubicBezTo>
                  <a:cubicBezTo>
                    <a:pt x="94" y="89"/>
                    <a:pt x="94" y="89"/>
                    <a:pt x="94" y="89"/>
                  </a:cubicBezTo>
                  <a:cubicBezTo>
                    <a:pt x="94" y="47"/>
                    <a:pt x="94" y="47"/>
                    <a:pt x="94" y="47"/>
                  </a:cubicBezTo>
                  <a:cubicBezTo>
                    <a:pt x="94" y="34"/>
                    <a:pt x="98" y="23"/>
                    <a:pt x="107" y="14"/>
                  </a:cubicBezTo>
                  <a:cubicBezTo>
                    <a:pt x="117" y="5"/>
                    <a:pt x="128" y="0"/>
                    <a:pt x="140" y="0"/>
                  </a:cubicBezTo>
                  <a:cubicBezTo>
                    <a:pt x="153" y="0"/>
                    <a:pt x="164" y="5"/>
                    <a:pt x="174" y="14"/>
                  </a:cubicBezTo>
                  <a:cubicBezTo>
                    <a:pt x="183" y="23"/>
                    <a:pt x="187" y="34"/>
                    <a:pt x="187" y="47"/>
                  </a:cubicBezTo>
                  <a:cubicBezTo>
                    <a:pt x="187" y="78"/>
                    <a:pt x="187" y="78"/>
                    <a:pt x="187" y="78"/>
                  </a:cubicBezTo>
                  <a:cubicBezTo>
                    <a:pt x="166" y="89"/>
                    <a:pt x="166" y="89"/>
                    <a:pt x="166" y="89"/>
                  </a:cubicBezTo>
                  <a:cubicBezTo>
                    <a:pt x="166" y="47"/>
                    <a:pt x="166" y="47"/>
                    <a:pt x="166" y="47"/>
                  </a:cubicBezTo>
                  <a:cubicBezTo>
                    <a:pt x="166" y="40"/>
                    <a:pt x="164" y="34"/>
                    <a:pt x="159" y="29"/>
                  </a:cubicBezTo>
                  <a:cubicBezTo>
                    <a:pt x="154" y="24"/>
                    <a:pt x="148" y="21"/>
                    <a:pt x="140" y="21"/>
                  </a:cubicBezTo>
                  <a:cubicBezTo>
                    <a:pt x="133" y="21"/>
                    <a:pt x="127" y="24"/>
                    <a:pt x="122" y="29"/>
                  </a:cubicBezTo>
                  <a:cubicBezTo>
                    <a:pt x="117" y="34"/>
                    <a:pt x="114" y="40"/>
                    <a:pt x="114" y="47"/>
                  </a:cubicBezTo>
                  <a:cubicBezTo>
                    <a:pt x="114" y="89"/>
                    <a:pt x="114" y="89"/>
                    <a:pt x="114" y="89"/>
                  </a:cubicBezTo>
                  <a:cubicBezTo>
                    <a:pt x="135" y="89"/>
                    <a:pt x="135" y="89"/>
                    <a:pt x="135" y="89"/>
                  </a:cubicBezTo>
                  <a:cubicBezTo>
                    <a:pt x="135" y="193"/>
                    <a:pt x="135" y="193"/>
                    <a:pt x="135" y="193"/>
                  </a:cubicBezTo>
                  <a:lnTo>
                    <a:pt x="0" y="193"/>
                  </a:lnTo>
                  <a:close/>
                  <a:moveTo>
                    <a:pt x="57" y="130"/>
                  </a:moveTo>
                  <a:cubicBezTo>
                    <a:pt x="57" y="134"/>
                    <a:pt x="59" y="137"/>
                    <a:pt x="62" y="139"/>
                  </a:cubicBezTo>
                  <a:cubicBezTo>
                    <a:pt x="62" y="162"/>
                    <a:pt x="62" y="162"/>
                    <a:pt x="62" y="162"/>
                  </a:cubicBezTo>
                  <a:cubicBezTo>
                    <a:pt x="73" y="162"/>
                    <a:pt x="73" y="162"/>
                    <a:pt x="73" y="162"/>
                  </a:cubicBezTo>
                  <a:cubicBezTo>
                    <a:pt x="73" y="139"/>
                    <a:pt x="73" y="139"/>
                    <a:pt x="73" y="139"/>
                  </a:cubicBezTo>
                  <a:cubicBezTo>
                    <a:pt x="76" y="137"/>
                    <a:pt x="78" y="134"/>
                    <a:pt x="78" y="130"/>
                  </a:cubicBezTo>
                  <a:cubicBezTo>
                    <a:pt x="78" y="127"/>
                    <a:pt x="77" y="125"/>
                    <a:pt x="75" y="123"/>
                  </a:cubicBezTo>
                  <a:cubicBezTo>
                    <a:pt x="73" y="121"/>
                    <a:pt x="70" y="120"/>
                    <a:pt x="67" y="120"/>
                  </a:cubicBezTo>
                  <a:cubicBezTo>
                    <a:pt x="65" y="120"/>
                    <a:pt x="62" y="121"/>
                    <a:pt x="60" y="123"/>
                  </a:cubicBezTo>
                  <a:cubicBezTo>
                    <a:pt x="58" y="125"/>
                    <a:pt x="57" y="128"/>
                    <a:pt x="57" y="13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1" name="Freeform 91"/>
            <p:cNvSpPr>
              <a:spLocks noEditPoints="1"/>
            </p:cNvSpPr>
            <p:nvPr/>
          </p:nvSpPr>
          <p:spPr bwMode="auto">
            <a:xfrm>
              <a:off x="6742113" y="2895600"/>
              <a:ext cx="219075" cy="163513"/>
            </a:xfrm>
            <a:custGeom>
              <a:avLst/>
              <a:gdLst>
                <a:gd name="T0" fmla="*/ 0 w 208"/>
                <a:gd name="T1" fmla="*/ 42 h 156"/>
                <a:gd name="T2" fmla="*/ 0 w 208"/>
                <a:gd name="T3" fmla="*/ 21 h 156"/>
                <a:gd name="T4" fmla="*/ 1 w 208"/>
                <a:gd name="T5" fmla="*/ 20 h 156"/>
                <a:gd name="T6" fmla="*/ 2 w 208"/>
                <a:gd name="T7" fmla="*/ 18 h 156"/>
                <a:gd name="T8" fmla="*/ 19 w 208"/>
                <a:gd name="T9" fmla="*/ 3 h 156"/>
                <a:gd name="T10" fmla="*/ 26 w 208"/>
                <a:gd name="T11" fmla="*/ 0 h 156"/>
                <a:gd name="T12" fmla="*/ 62 w 208"/>
                <a:gd name="T13" fmla="*/ 0 h 156"/>
                <a:gd name="T14" fmla="*/ 70 w 208"/>
                <a:gd name="T15" fmla="*/ 3 h 156"/>
                <a:gd name="T16" fmla="*/ 86 w 208"/>
                <a:gd name="T17" fmla="*/ 18 h 156"/>
                <a:gd name="T18" fmla="*/ 94 w 208"/>
                <a:gd name="T19" fmla="*/ 21 h 156"/>
                <a:gd name="T20" fmla="*/ 198 w 208"/>
                <a:gd name="T21" fmla="*/ 21 h 156"/>
                <a:gd name="T22" fmla="*/ 205 w 208"/>
                <a:gd name="T23" fmla="*/ 24 h 156"/>
                <a:gd name="T24" fmla="*/ 208 w 208"/>
                <a:gd name="T25" fmla="*/ 31 h 156"/>
                <a:gd name="T26" fmla="*/ 208 w 208"/>
                <a:gd name="T27" fmla="*/ 42 h 156"/>
                <a:gd name="T28" fmla="*/ 0 w 208"/>
                <a:gd name="T29" fmla="*/ 42 h 156"/>
                <a:gd name="T30" fmla="*/ 0 w 208"/>
                <a:gd name="T31" fmla="*/ 52 h 156"/>
                <a:gd name="T32" fmla="*/ 208 w 208"/>
                <a:gd name="T33" fmla="*/ 52 h 156"/>
                <a:gd name="T34" fmla="*/ 208 w 208"/>
                <a:gd name="T35" fmla="*/ 146 h 156"/>
                <a:gd name="T36" fmla="*/ 207 w 208"/>
                <a:gd name="T37" fmla="*/ 150 h 156"/>
                <a:gd name="T38" fmla="*/ 205 w 208"/>
                <a:gd name="T39" fmla="*/ 153 h 156"/>
                <a:gd name="T40" fmla="*/ 202 w 208"/>
                <a:gd name="T41" fmla="*/ 155 h 156"/>
                <a:gd name="T42" fmla="*/ 198 w 208"/>
                <a:gd name="T43" fmla="*/ 156 h 156"/>
                <a:gd name="T44" fmla="*/ 11 w 208"/>
                <a:gd name="T45" fmla="*/ 156 h 156"/>
                <a:gd name="T46" fmla="*/ 6 w 208"/>
                <a:gd name="T47" fmla="*/ 155 h 156"/>
                <a:gd name="T48" fmla="*/ 3 w 208"/>
                <a:gd name="T49" fmla="*/ 153 h 156"/>
                <a:gd name="T50" fmla="*/ 1 w 208"/>
                <a:gd name="T51" fmla="*/ 150 h 156"/>
                <a:gd name="T52" fmla="*/ 0 w 208"/>
                <a:gd name="T53" fmla="*/ 146 h 156"/>
                <a:gd name="T54" fmla="*/ 0 w 208"/>
                <a:gd name="T55" fmla="*/ 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156">
                  <a:moveTo>
                    <a:pt x="0" y="42"/>
                  </a:moveTo>
                  <a:cubicBezTo>
                    <a:pt x="0" y="21"/>
                    <a:pt x="0" y="21"/>
                    <a:pt x="0" y="21"/>
                  </a:cubicBezTo>
                  <a:cubicBezTo>
                    <a:pt x="0" y="21"/>
                    <a:pt x="0" y="20"/>
                    <a:pt x="1" y="20"/>
                  </a:cubicBezTo>
                  <a:cubicBezTo>
                    <a:pt x="1" y="19"/>
                    <a:pt x="1" y="19"/>
                    <a:pt x="2" y="18"/>
                  </a:cubicBezTo>
                  <a:cubicBezTo>
                    <a:pt x="19" y="3"/>
                    <a:pt x="19" y="3"/>
                    <a:pt x="19" y="3"/>
                  </a:cubicBezTo>
                  <a:cubicBezTo>
                    <a:pt x="21" y="1"/>
                    <a:pt x="23" y="0"/>
                    <a:pt x="26" y="0"/>
                  </a:cubicBezTo>
                  <a:cubicBezTo>
                    <a:pt x="62" y="0"/>
                    <a:pt x="62" y="0"/>
                    <a:pt x="62" y="0"/>
                  </a:cubicBezTo>
                  <a:cubicBezTo>
                    <a:pt x="65" y="0"/>
                    <a:pt x="68" y="1"/>
                    <a:pt x="70" y="3"/>
                  </a:cubicBezTo>
                  <a:cubicBezTo>
                    <a:pt x="86" y="18"/>
                    <a:pt x="86" y="18"/>
                    <a:pt x="86" y="18"/>
                  </a:cubicBezTo>
                  <a:cubicBezTo>
                    <a:pt x="88" y="20"/>
                    <a:pt x="91" y="21"/>
                    <a:pt x="94" y="21"/>
                  </a:cubicBezTo>
                  <a:cubicBezTo>
                    <a:pt x="198" y="21"/>
                    <a:pt x="198" y="21"/>
                    <a:pt x="198" y="21"/>
                  </a:cubicBezTo>
                  <a:cubicBezTo>
                    <a:pt x="201" y="21"/>
                    <a:pt x="203" y="22"/>
                    <a:pt x="205" y="24"/>
                  </a:cubicBezTo>
                  <a:cubicBezTo>
                    <a:pt x="207" y="26"/>
                    <a:pt x="208" y="28"/>
                    <a:pt x="208" y="31"/>
                  </a:cubicBezTo>
                  <a:cubicBezTo>
                    <a:pt x="208" y="42"/>
                    <a:pt x="208" y="42"/>
                    <a:pt x="208" y="42"/>
                  </a:cubicBezTo>
                  <a:lnTo>
                    <a:pt x="0" y="42"/>
                  </a:lnTo>
                  <a:close/>
                  <a:moveTo>
                    <a:pt x="0" y="52"/>
                  </a:moveTo>
                  <a:cubicBezTo>
                    <a:pt x="208" y="52"/>
                    <a:pt x="208" y="52"/>
                    <a:pt x="208" y="52"/>
                  </a:cubicBezTo>
                  <a:cubicBezTo>
                    <a:pt x="208" y="146"/>
                    <a:pt x="208" y="146"/>
                    <a:pt x="208" y="146"/>
                  </a:cubicBezTo>
                  <a:cubicBezTo>
                    <a:pt x="208" y="147"/>
                    <a:pt x="208" y="149"/>
                    <a:pt x="207" y="150"/>
                  </a:cubicBezTo>
                  <a:cubicBezTo>
                    <a:pt x="207" y="151"/>
                    <a:pt x="206" y="152"/>
                    <a:pt x="205" y="153"/>
                  </a:cubicBezTo>
                  <a:cubicBezTo>
                    <a:pt x="204" y="154"/>
                    <a:pt x="203" y="155"/>
                    <a:pt x="202" y="155"/>
                  </a:cubicBezTo>
                  <a:cubicBezTo>
                    <a:pt x="201" y="156"/>
                    <a:pt x="199" y="156"/>
                    <a:pt x="198" y="156"/>
                  </a:cubicBezTo>
                  <a:cubicBezTo>
                    <a:pt x="11" y="156"/>
                    <a:pt x="11" y="156"/>
                    <a:pt x="11" y="156"/>
                  </a:cubicBezTo>
                  <a:cubicBezTo>
                    <a:pt x="9" y="156"/>
                    <a:pt x="8" y="156"/>
                    <a:pt x="6" y="155"/>
                  </a:cubicBezTo>
                  <a:cubicBezTo>
                    <a:pt x="5" y="155"/>
                    <a:pt x="4" y="154"/>
                    <a:pt x="3" y="153"/>
                  </a:cubicBezTo>
                  <a:cubicBezTo>
                    <a:pt x="2" y="152"/>
                    <a:pt x="1" y="151"/>
                    <a:pt x="1" y="150"/>
                  </a:cubicBezTo>
                  <a:cubicBezTo>
                    <a:pt x="0" y="149"/>
                    <a:pt x="0" y="147"/>
                    <a:pt x="0" y="146"/>
                  </a:cubicBezTo>
                  <a:lnTo>
                    <a:pt x="0" y="52"/>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2" name="Freeform 92"/>
            <p:cNvSpPr>
              <a:spLocks/>
            </p:cNvSpPr>
            <p:nvPr/>
          </p:nvSpPr>
          <p:spPr bwMode="auto">
            <a:xfrm>
              <a:off x="7186613" y="2884488"/>
              <a:ext cx="217488" cy="153988"/>
            </a:xfrm>
            <a:custGeom>
              <a:avLst/>
              <a:gdLst>
                <a:gd name="T0" fmla="*/ 18 w 208"/>
                <a:gd name="T1" fmla="*/ 3 h 146"/>
                <a:gd name="T2" fmla="*/ 92 w 208"/>
                <a:gd name="T3" fmla="*/ 55 h 146"/>
                <a:gd name="T4" fmla="*/ 93 w 208"/>
                <a:gd name="T5" fmla="*/ 55 h 146"/>
                <a:gd name="T6" fmla="*/ 104 w 208"/>
                <a:gd name="T7" fmla="*/ 58 h 146"/>
                <a:gd name="T8" fmla="*/ 110 w 208"/>
                <a:gd name="T9" fmla="*/ 57 h 146"/>
                <a:gd name="T10" fmla="*/ 115 w 208"/>
                <a:gd name="T11" fmla="*/ 54 h 146"/>
                <a:gd name="T12" fmla="*/ 190 w 208"/>
                <a:gd name="T13" fmla="*/ 3 h 146"/>
                <a:gd name="T14" fmla="*/ 190 w 208"/>
                <a:gd name="T15" fmla="*/ 3 h 146"/>
                <a:gd name="T16" fmla="*/ 197 w 208"/>
                <a:gd name="T17" fmla="*/ 0 h 146"/>
                <a:gd name="T18" fmla="*/ 205 w 208"/>
                <a:gd name="T19" fmla="*/ 3 h 146"/>
                <a:gd name="T20" fmla="*/ 208 w 208"/>
                <a:gd name="T21" fmla="*/ 10 h 146"/>
                <a:gd name="T22" fmla="*/ 204 w 208"/>
                <a:gd name="T23" fmla="*/ 18 h 146"/>
                <a:gd name="T24" fmla="*/ 205 w 208"/>
                <a:gd name="T25" fmla="*/ 18 h 146"/>
                <a:gd name="T26" fmla="*/ 113 w 208"/>
                <a:gd name="T27" fmla="*/ 140 h 146"/>
                <a:gd name="T28" fmla="*/ 104 w 208"/>
                <a:gd name="T29" fmla="*/ 146 h 146"/>
                <a:gd name="T30" fmla="*/ 95 w 208"/>
                <a:gd name="T31" fmla="*/ 140 h 146"/>
                <a:gd name="T32" fmla="*/ 3 w 208"/>
                <a:gd name="T33" fmla="*/ 18 h 146"/>
                <a:gd name="T34" fmla="*/ 3 w 208"/>
                <a:gd name="T35" fmla="*/ 18 h 146"/>
                <a:gd name="T36" fmla="*/ 0 w 208"/>
                <a:gd name="T37" fmla="*/ 14 h 146"/>
                <a:gd name="T38" fmla="*/ 0 w 208"/>
                <a:gd name="T39" fmla="*/ 10 h 146"/>
                <a:gd name="T40" fmla="*/ 0 w 208"/>
                <a:gd name="T41" fmla="*/ 6 h 146"/>
                <a:gd name="T42" fmla="*/ 3 w 208"/>
                <a:gd name="T43" fmla="*/ 3 h 146"/>
                <a:gd name="T44" fmla="*/ 6 w 208"/>
                <a:gd name="T45" fmla="*/ 1 h 146"/>
                <a:gd name="T46" fmla="*/ 10 w 208"/>
                <a:gd name="T47" fmla="*/ 0 h 146"/>
                <a:gd name="T48" fmla="*/ 14 w 208"/>
                <a:gd name="T49" fmla="*/ 1 h 146"/>
                <a:gd name="T50" fmla="*/ 17 w 208"/>
                <a:gd name="T51" fmla="*/ 3 h 146"/>
                <a:gd name="T52" fmla="*/ 18 w 208"/>
                <a:gd name="T53"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8" h="146">
                  <a:moveTo>
                    <a:pt x="18" y="3"/>
                  </a:moveTo>
                  <a:cubicBezTo>
                    <a:pt x="92" y="55"/>
                    <a:pt x="92" y="55"/>
                    <a:pt x="92" y="55"/>
                  </a:cubicBezTo>
                  <a:cubicBezTo>
                    <a:pt x="93" y="55"/>
                    <a:pt x="93" y="55"/>
                    <a:pt x="93" y="55"/>
                  </a:cubicBezTo>
                  <a:cubicBezTo>
                    <a:pt x="96" y="57"/>
                    <a:pt x="99" y="58"/>
                    <a:pt x="104" y="58"/>
                  </a:cubicBezTo>
                  <a:cubicBezTo>
                    <a:pt x="106" y="58"/>
                    <a:pt x="108" y="57"/>
                    <a:pt x="110" y="57"/>
                  </a:cubicBezTo>
                  <a:cubicBezTo>
                    <a:pt x="112" y="56"/>
                    <a:pt x="114" y="56"/>
                    <a:pt x="115" y="54"/>
                  </a:cubicBezTo>
                  <a:cubicBezTo>
                    <a:pt x="190" y="3"/>
                    <a:pt x="190" y="3"/>
                    <a:pt x="190" y="3"/>
                  </a:cubicBezTo>
                  <a:cubicBezTo>
                    <a:pt x="190" y="3"/>
                    <a:pt x="190" y="3"/>
                    <a:pt x="190" y="3"/>
                  </a:cubicBezTo>
                  <a:cubicBezTo>
                    <a:pt x="192" y="1"/>
                    <a:pt x="194" y="0"/>
                    <a:pt x="197" y="0"/>
                  </a:cubicBezTo>
                  <a:cubicBezTo>
                    <a:pt x="200" y="0"/>
                    <a:pt x="202" y="1"/>
                    <a:pt x="205" y="3"/>
                  </a:cubicBezTo>
                  <a:cubicBezTo>
                    <a:pt x="207" y="5"/>
                    <a:pt x="208" y="8"/>
                    <a:pt x="208" y="10"/>
                  </a:cubicBezTo>
                  <a:cubicBezTo>
                    <a:pt x="208" y="13"/>
                    <a:pt x="207" y="16"/>
                    <a:pt x="204" y="18"/>
                  </a:cubicBezTo>
                  <a:cubicBezTo>
                    <a:pt x="205" y="18"/>
                    <a:pt x="205" y="18"/>
                    <a:pt x="205" y="18"/>
                  </a:cubicBezTo>
                  <a:cubicBezTo>
                    <a:pt x="113" y="140"/>
                    <a:pt x="113" y="140"/>
                    <a:pt x="113" y="140"/>
                  </a:cubicBezTo>
                  <a:cubicBezTo>
                    <a:pt x="111" y="144"/>
                    <a:pt x="108" y="146"/>
                    <a:pt x="104" y="146"/>
                  </a:cubicBezTo>
                  <a:cubicBezTo>
                    <a:pt x="100" y="146"/>
                    <a:pt x="97" y="144"/>
                    <a:pt x="95" y="140"/>
                  </a:cubicBezTo>
                  <a:cubicBezTo>
                    <a:pt x="3" y="18"/>
                    <a:pt x="3" y="18"/>
                    <a:pt x="3" y="18"/>
                  </a:cubicBezTo>
                  <a:cubicBezTo>
                    <a:pt x="3" y="18"/>
                    <a:pt x="3" y="18"/>
                    <a:pt x="3" y="18"/>
                  </a:cubicBezTo>
                  <a:cubicBezTo>
                    <a:pt x="2" y="17"/>
                    <a:pt x="1" y="15"/>
                    <a:pt x="0" y="14"/>
                  </a:cubicBezTo>
                  <a:cubicBezTo>
                    <a:pt x="0" y="13"/>
                    <a:pt x="0" y="12"/>
                    <a:pt x="0" y="10"/>
                  </a:cubicBezTo>
                  <a:cubicBezTo>
                    <a:pt x="0" y="9"/>
                    <a:pt x="0" y="8"/>
                    <a:pt x="0" y="6"/>
                  </a:cubicBezTo>
                  <a:cubicBezTo>
                    <a:pt x="1" y="5"/>
                    <a:pt x="2" y="4"/>
                    <a:pt x="3" y="3"/>
                  </a:cubicBezTo>
                  <a:cubicBezTo>
                    <a:pt x="4" y="2"/>
                    <a:pt x="5" y="1"/>
                    <a:pt x="6" y="1"/>
                  </a:cubicBezTo>
                  <a:cubicBezTo>
                    <a:pt x="7" y="0"/>
                    <a:pt x="9" y="0"/>
                    <a:pt x="10" y="0"/>
                  </a:cubicBezTo>
                  <a:cubicBezTo>
                    <a:pt x="11" y="0"/>
                    <a:pt x="13" y="0"/>
                    <a:pt x="14" y="1"/>
                  </a:cubicBezTo>
                  <a:cubicBezTo>
                    <a:pt x="15" y="1"/>
                    <a:pt x="16" y="2"/>
                    <a:pt x="17" y="3"/>
                  </a:cubicBezTo>
                  <a:lnTo>
                    <a:pt x="18" y="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3" name="Freeform 93"/>
            <p:cNvSpPr>
              <a:spLocks/>
            </p:cNvSpPr>
            <p:nvPr/>
          </p:nvSpPr>
          <p:spPr bwMode="auto">
            <a:xfrm>
              <a:off x="7508875" y="2884488"/>
              <a:ext cx="217488" cy="153988"/>
            </a:xfrm>
            <a:custGeom>
              <a:avLst/>
              <a:gdLst>
                <a:gd name="T0" fmla="*/ 3 w 208"/>
                <a:gd name="T1" fmla="*/ 128 h 146"/>
                <a:gd name="T2" fmla="*/ 95 w 208"/>
                <a:gd name="T3" fmla="*/ 5 h 146"/>
                <a:gd name="T4" fmla="*/ 104 w 208"/>
                <a:gd name="T5" fmla="*/ 0 h 146"/>
                <a:gd name="T6" fmla="*/ 113 w 208"/>
                <a:gd name="T7" fmla="*/ 5 h 146"/>
                <a:gd name="T8" fmla="*/ 205 w 208"/>
                <a:gd name="T9" fmla="*/ 128 h 146"/>
                <a:gd name="T10" fmla="*/ 205 w 208"/>
                <a:gd name="T11" fmla="*/ 128 h 146"/>
                <a:gd name="T12" fmla="*/ 208 w 208"/>
                <a:gd name="T13" fmla="*/ 135 h 146"/>
                <a:gd name="T14" fmla="*/ 205 w 208"/>
                <a:gd name="T15" fmla="*/ 142 h 146"/>
                <a:gd name="T16" fmla="*/ 197 w 208"/>
                <a:gd name="T17" fmla="*/ 146 h 146"/>
                <a:gd name="T18" fmla="*/ 190 w 208"/>
                <a:gd name="T19" fmla="*/ 142 h 146"/>
                <a:gd name="T20" fmla="*/ 190 w 208"/>
                <a:gd name="T21" fmla="*/ 143 h 146"/>
                <a:gd name="T22" fmla="*/ 116 w 208"/>
                <a:gd name="T23" fmla="*/ 91 h 146"/>
                <a:gd name="T24" fmla="*/ 110 w 208"/>
                <a:gd name="T25" fmla="*/ 89 h 146"/>
                <a:gd name="T26" fmla="*/ 104 w 208"/>
                <a:gd name="T27" fmla="*/ 88 h 146"/>
                <a:gd name="T28" fmla="*/ 93 w 208"/>
                <a:gd name="T29" fmla="*/ 91 h 146"/>
                <a:gd name="T30" fmla="*/ 93 w 208"/>
                <a:gd name="T31" fmla="*/ 91 h 146"/>
                <a:gd name="T32" fmla="*/ 18 w 208"/>
                <a:gd name="T33" fmla="*/ 143 h 146"/>
                <a:gd name="T34" fmla="*/ 18 w 208"/>
                <a:gd name="T35" fmla="*/ 142 h 146"/>
                <a:gd name="T36" fmla="*/ 14 w 208"/>
                <a:gd name="T37" fmla="*/ 145 h 146"/>
                <a:gd name="T38" fmla="*/ 10 w 208"/>
                <a:gd name="T39" fmla="*/ 146 h 146"/>
                <a:gd name="T40" fmla="*/ 6 w 208"/>
                <a:gd name="T41" fmla="*/ 145 h 146"/>
                <a:gd name="T42" fmla="*/ 3 w 208"/>
                <a:gd name="T43" fmla="*/ 142 h 146"/>
                <a:gd name="T44" fmla="*/ 1 w 208"/>
                <a:gd name="T45" fmla="*/ 139 h 146"/>
                <a:gd name="T46" fmla="*/ 0 w 208"/>
                <a:gd name="T47" fmla="*/ 135 h 146"/>
                <a:gd name="T48" fmla="*/ 1 w 208"/>
                <a:gd name="T49" fmla="*/ 131 h 146"/>
                <a:gd name="T50" fmla="*/ 3 w 208"/>
                <a:gd name="T51"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8" h="146">
                  <a:moveTo>
                    <a:pt x="3" y="128"/>
                  </a:moveTo>
                  <a:cubicBezTo>
                    <a:pt x="95" y="5"/>
                    <a:pt x="95" y="5"/>
                    <a:pt x="95" y="5"/>
                  </a:cubicBezTo>
                  <a:cubicBezTo>
                    <a:pt x="97" y="2"/>
                    <a:pt x="100" y="0"/>
                    <a:pt x="104" y="0"/>
                  </a:cubicBezTo>
                  <a:cubicBezTo>
                    <a:pt x="108" y="0"/>
                    <a:pt x="111" y="2"/>
                    <a:pt x="113" y="5"/>
                  </a:cubicBezTo>
                  <a:cubicBezTo>
                    <a:pt x="205" y="128"/>
                    <a:pt x="205" y="128"/>
                    <a:pt x="205" y="128"/>
                  </a:cubicBezTo>
                  <a:cubicBezTo>
                    <a:pt x="205" y="128"/>
                    <a:pt x="205" y="128"/>
                    <a:pt x="205" y="128"/>
                  </a:cubicBezTo>
                  <a:cubicBezTo>
                    <a:pt x="207" y="130"/>
                    <a:pt x="208" y="132"/>
                    <a:pt x="208" y="135"/>
                  </a:cubicBezTo>
                  <a:cubicBezTo>
                    <a:pt x="208" y="138"/>
                    <a:pt x="207" y="140"/>
                    <a:pt x="205" y="142"/>
                  </a:cubicBezTo>
                  <a:cubicBezTo>
                    <a:pt x="203" y="145"/>
                    <a:pt x="200" y="146"/>
                    <a:pt x="197" y="146"/>
                  </a:cubicBezTo>
                  <a:cubicBezTo>
                    <a:pt x="195" y="146"/>
                    <a:pt x="192" y="145"/>
                    <a:pt x="190" y="142"/>
                  </a:cubicBezTo>
                  <a:cubicBezTo>
                    <a:pt x="190" y="143"/>
                    <a:pt x="190" y="143"/>
                    <a:pt x="190" y="143"/>
                  </a:cubicBezTo>
                  <a:cubicBezTo>
                    <a:pt x="116" y="91"/>
                    <a:pt x="116" y="91"/>
                    <a:pt x="116" y="91"/>
                  </a:cubicBezTo>
                  <a:cubicBezTo>
                    <a:pt x="114" y="90"/>
                    <a:pt x="112" y="89"/>
                    <a:pt x="110" y="89"/>
                  </a:cubicBezTo>
                  <a:cubicBezTo>
                    <a:pt x="108" y="88"/>
                    <a:pt x="106" y="88"/>
                    <a:pt x="104" y="88"/>
                  </a:cubicBezTo>
                  <a:cubicBezTo>
                    <a:pt x="100" y="88"/>
                    <a:pt x="96" y="89"/>
                    <a:pt x="93" y="91"/>
                  </a:cubicBezTo>
                  <a:cubicBezTo>
                    <a:pt x="93" y="91"/>
                    <a:pt x="93" y="91"/>
                    <a:pt x="93" y="91"/>
                  </a:cubicBezTo>
                  <a:cubicBezTo>
                    <a:pt x="18" y="143"/>
                    <a:pt x="18" y="143"/>
                    <a:pt x="18" y="143"/>
                  </a:cubicBezTo>
                  <a:cubicBezTo>
                    <a:pt x="18" y="142"/>
                    <a:pt x="18" y="142"/>
                    <a:pt x="18" y="142"/>
                  </a:cubicBezTo>
                  <a:cubicBezTo>
                    <a:pt x="17" y="143"/>
                    <a:pt x="15" y="144"/>
                    <a:pt x="14" y="145"/>
                  </a:cubicBezTo>
                  <a:cubicBezTo>
                    <a:pt x="13" y="145"/>
                    <a:pt x="12" y="146"/>
                    <a:pt x="10" y="146"/>
                  </a:cubicBezTo>
                  <a:cubicBezTo>
                    <a:pt x="9" y="146"/>
                    <a:pt x="8" y="145"/>
                    <a:pt x="6" y="145"/>
                  </a:cubicBezTo>
                  <a:cubicBezTo>
                    <a:pt x="5" y="144"/>
                    <a:pt x="4" y="144"/>
                    <a:pt x="3" y="142"/>
                  </a:cubicBezTo>
                  <a:cubicBezTo>
                    <a:pt x="2" y="141"/>
                    <a:pt x="1" y="140"/>
                    <a:pt x="1" y="139"/>
                  </a:cubicBezTo>
                  <a:cubicBezTo>
                    <a:pt x="0" y="138"/>
                    <a:pt x="0" y="136"/>
                    <a:pt x="0" y="135"/>
                  </a:cubicBezTo>
                  <a:cubicBezTo>
                    <a:pt x="0" y="134"/>
                    <a:pt x="0" y="133"/>
                    <a:pt x="1" y="131"/>
                  </a:cubicBezTo>
                  <a:cubicBezTo>
                    <a:pt x="1" y="130"/>
                    <a:pt x="2" y="129"/>
                    <a:pt x="3" y="12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4" name="Freeform 94"/>
            <p:cNvSpPr>
              <a:spLocks/>
            </p:cNvSpPr>
            <p:nvPr/>
          </p:nvSpPr>
          <p:spPr bwMode="auto">
            <a:xfrm>
              <a:off x="7862888" y="2852738"/>
              <a:ext cx="152400" cy="217488"/>
            </a:xfrm>
            <a:custGeom>
              <a:avLst/>
              <a:gdLst>
                <a:gd name="T0" fmla="*/ 0 w 96"/>
                <a:gd name="T1" fmla="*/ 48 h 137"/>
                <a:gd name="T2" fmla="*/ 48 w 96"/>
                <a:gd name="T3" fmla="*/ 0 h 137"/>
                <a:gd name="T4" fmla="*/ 96 w 96"/>
                <a:gd name="T5" fmla="*/ 48 h 137"/>
                <a:gd name="T6" fmla="*/ 65 w 96"/>
                <a:gd name="T7" fmla="*/ 48 h 137"/>
                <a:gd name="T8" fmla="*/ 65 w 96"/>
                <a:gd name="T9" fmla="*/ 137 h 137"/>
                <a:gd name="T10" fmla="*/ 31 w 96"/>
                <a:gd name="T11" fmla="*/ 137 h 137"/>
                <a:gd name="T12" fmla="*/ 31 w 96"/>
                <a:gd name="T13" fmla="*/ 48 h 137"/>
                <a:gd name="T14" fmla="*/ 0 w 96"/>
                <a:gd name="T15" fmla="*/ 48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7">
                  <a:moveTo>
                    <a:pt x="0" y="48"/>
                  </a:moveTo>
                  <a:lnTo>
                    <a:pt x="48" y="0"/>
                  </a:lnTo>
                  <a:lnTo>
                    <a:pt x="96" y="48"/>
                  </a:lnTo>
                  <a:lnTo>
                    <a:pt x="65" y="48"/>
                  </a:lnTo>
                  <a:lnTo>
                    <a:pt x="65" y="137"/>
                  </a:lnTo>
                  <a:lnTo>
                    <a:pt x="31" y="137"/>
                  </a:lnTo>
                  <a:lnTo>
                    <a:pt x="31" y="48"/>
                  </a:lnTo>
                  <a:lnTo>
                    <a:pt x="0" y="4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5" name="Freeform 95"/>
            <p:cNvSpPr>
              <a:spLocks/>
            </p:cNvSpPr>
            <p:nvPr/>
          </p:nvSpPr>
          <p:spPr bwMode="auto">
            <a:xfrm>
              <a:off x="8245475" y="2852738"/>
              <a:ext cx="152400" cy="217488"/>
            </a:xfrm>
            <a:custGeom>
              <a:avLst/>
              <a:gdLst>
                <a:gd name="T0" fmla="*/ 0 w 96"/>
                <a:gd name="T1" fmla="*/ 89 h 137"/>
                <a:gd name="T2" fmla="*/ 31 w 96"/>
                <a:gd name="T3" fmla="*/ 89 h 137"/>
                <a:gd name="T4" fmla="*/ 31 w 96"/>
                <a:gd name="T5" fmla="*/ 0 h 137"/>
                <a:gd name="T6" fmla="*/ 65 w 96"/>
                <a:gd name="T7" fmla="*/ 0 h 137"/>
                <a:gd name="T8" fmla="*/ 65 w 96"/>
                <a:gd name="T9" fmla="*/ 89 h 137"/>
                <a:gd name="T10" fmla="*/ 96 w 96"/>
                <a:gd name="T11" fmla="*/ 89 h 137"/>
                <a:gd name="T12" fmla="*/ 48 w 96"/>
                <a:gd name="T13" fmla="*/ 137 h 137"/>
                <a:gd name="T14" fmla="*/ 0 w 96"/>
                <a:gd name="T15" fmla="*/ 89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7">
                  <a:moveTo>
                    <a:pt x="0" y="89"/>
                  </a:moveTo>
                  <a:lnTo>
                    <a:pt x="31" y="89"/>
                  </a:lnTo>
                  <a:lnTo>
                    <a:pt x="31" y="0"/>
                  </a:lnTo>
                  <a:lnTo>
                    <a:pt x="65" y="0"/>
                  </a:lnTo>
                  <a:lnTo>
                    <a:pt x="65" y="89"/>
                  </a:lnTo>
                  <a:lnTo>
                    <a:pt x="96" y="89"/>
                  </a:lnTo>
                  <a:lnTo>
                    <a:pt x="48" y="137"/>
                  </a:lnTo>
                  <a:lnTo>
                    <a:pt x="0" y="8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6" name="Freeform 96"/>
            <p:cNvSpPr>
              <a:spLocks/>
            </p:cNvSpPr>
            <p:nvPr/>
          </p:nvSpPr>
          <p:spPr bwMode="auto">
            <a:xfrm>
              <a:off x="703263" y="3282950"/>
              <a:ext cx="217488" cy="152400"/>
            </a:xfrm>
            <a:custGeom>
              <a:avLst/>
              <a:gdLst>
                <a:gd name="T0" fmla="*/ 0 w 137"/>
                <a:gd name="T1" fmla="*/ 65 h 96"/>
                <a:gd name="T2" fmla="*/ 0 w 137"/>
                <a:gd name="T3" fmla="*/ 31 h 96"/>
                <a:gd name="T4" fmla="*/ 89 w 137"/>
                <a:gd name="T5" fmla="*/ 31 h 96"/>
                <a:gd name="T6" fmla="*/ 89 w 137"/>
                <a:gd name="T7" fmla="*/ 0 h 96"/>
                <a:gd name="T8" fmla="*/ 137 w 137"/>
                <a:gd name="T9" fmla="*/ 48 h 96"/>
                <a:gd name="T10" fmla="*/ 89 w 137"/>
                <a:gd name="T11" fmla="*/ 96 h 96"/>
                <a:gd name="T12" fmla="*/ 89 w 137"/>
                <a:gd name="T13" fmla="*/ 65 h 96"/>
                <a:gd name="T14" fmla="*/ 0 w 137"/>
                <a:gd name="T15" fmla="*/ 65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96">
                  <a:moveTo>
                    <a:pt x="0" y="65"/>
                  </a:moveTo>
                  <a:lnTo>
                    <a:pt x="0" y="31"/>
                  </a:lnTo>
                  <a:lnTo>
                    <a:pt x="89" y="31"/>
                  </a:lnTo>
                  <a:lnTo>
                    <a:pt x="89" y="0"/>
                  </a:lnTo>
                  <a:lnTo>
                    <a:pt x="137" y="48"/>
                  </a:lnTo>
                  <a:lnTo>
                    <a:pt x="89" y="96"/>
                  </a:lnTo>
                  <a:lnTo>
                    <a:pt x="89" y="65"/>
                  </a:lnTo>
                  <a:lnTo>
                    <a:pt x="0" y="6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7" name="Freeform 97"/>
            <p:cNvSpPr>
              <a:spLocks/>
            </p:cNvSpPr>
            <p:nvPr/>
          </p:nvSpPr>
          <p:spPr bwMode="auto">
            <a:xfrm>
              <a:off x="1019175" y="3282950"/>
              <a:ext cx="217488" cy="152400"/>
            </a:xfrm>
            <a:custGeom>
              <a:avLst/>
              <a:gdLst>
                <a:gd name="T0" fmla="*/ 0 w 137"/>
                <a:gd name="T1" fmla="*/ 48 h 96"/>
                <a:gd name="T2" fmla="*/ 48 w 137"/>
                <a:gd name="T3" fmla="*/ 0 h 96"/>
                <a:gd name="T4" fmla="*/ 48 w 137"/>
                <a:gd name="T5" fmla="*/ 31 h 96"/>
                <a:gd name="T6" fmla="*/ 137 w 137"/>
                <a:gd name="T7" fmla="*/ 31 h 96"/>
                <a:gd name="T8" fmla="*/ 137 w 137"/>
                <a:gd name="T9" fmla="*/ 65 h 96"/>
                <a:gd name="T10" fmla="*/ 48 w 137"/>
                <a:gd name="T11" fmla="*/ 65 h 96"/>
                <a:gd name="T12" fmla="*/ 48 w 137"/>
                <a:gd name="T13" fmla="*/ 96 h 96"/>
                <a:gd name="T14" fmla="*/ 0 w 137"/>
                <a:gd name="T15" fmla="*/ 48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96">
                  <a:moveTo>
                    <a:pt x="0" y="48"/>
                  </a:moveTo>
                  <a:lnTo>
                    <a:pt x="48" y="0"/>
                  </a:lnTo>
                  <a:lnTo>
                    <a:pt x="48" y="31"/>
                  </a:lnTo>
                  <a:lnTo>
                    <a:pt x="137" y="31"/>
                  </a:lnTo>
                  <a:lnTo>
                    <a:pt x="137" y="65"/>
                  </a:lnTo>
                  <a:lnTo>
                    <a:pt x="48" y="65"/>
                  </a:lnTo>
                  <a:lnTo>
                    <a:pt x="48" y="96"/>
                  </a:lnTo>
                  <a:lnTo>
                    <a:pt x="0" y="4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8" name="Freeform 98"/>
            <p:cNvSpPr>
              <a:spLocks noEditPoints="1"/>
            </p:cNvSpPr>
            <p:nvPr/>
          </p:nvSpPr>
          <p:spPr bwMode="auto">
            <a:xfrm>
              <a:off x="1392238" y="3270250"/>
              <a:ext cx="217488" cy="187325"/>
            </a:xfrm>
            <a:custGeom>
              <a:avLst/>
              <a:gdLst>
                <a:gd name="T0" fmla="*/ 37 w 208"/>
                <a:gd name="T1" fmla="*/ 79 h 179"/>
                <a:gd name="T2" fmla="*/ 63 w 208"/>
                <a:gd name="T3" fmla="*/ 82 h 179"/>
                <a:gd name="T4" fmla="*/ 76 w 208"/>
                <a:gd name="T5" fmla="*/ 64 h 179"/>
                <a:gd name="T6" fmla="*/ 138 w 208"/>
                <a:gd name="T7" fmla="*/ 75 h 179"/>
                <a:gd name="T8" fmla="*/ 156 w 208"/>
                <a:gd name="T9" fmla="*/ 85 h 179"/>
                <a:gd name="T10" fmla="*/ 177 w 208"/>
                <a:gd name="T11" fmla="*/ 64 h 179"/>
                <a:gd name="T12" fmla="*/ 205 w 208"/>
                <a:gd name="T13" fmla="*/ 67 h 179"/>
                <a:gd name="T14" fmla="*/ 207 w 208"/>
                <a:gd name="T15" fmla="*/ 79 h 179"/>
                <a:gd name="T16" fmla="*/ 202 w 208"/>
                <a:gd name="T17" fmla="*/ 84 h 179"/>
                <a:gd name="T18" fmla="*/ 177 w 208"/>
                <a:gd name="T19" fmla="*/ 168 h 179"/>
                <a:gd name="T20" fmla="*/ 171 w 208"/>
                <a:gd name="T21" fmla="*/ 177 h 179"/>
                <a:gd name="T22" fmla="*/ 42 w 208"/>
                <a:gd name="T23" fmla="*/ 179 h 179"/>
                <a:gd name="T24" fmla="*/ 34 w 208"/>
                <a:gd name="T25" fmla="*/ 174 h 179"/>
                <a:gd name="T26" fmla="*/ 11 w 208"/>
                <a:gd name="T27" fmla="*/ 85 h 179"/>
                <a:gd name="T28" fmla="*/ 3 w 208"/>
                <a:gd name="T29" fmla="*/ 82 h 179"/>
                <a:gd name="T30" fmla="*/ 0 w 208"/>
                <a:gd name="T31" fmla="*/ 75 h 179"/>
                <a:gd name="T32" fmla="*/ 11 w 208"/>
                <a:gd name="T33" fmla="*/ 64 h 179"/>
                <a:gd name="T34" fmla="*/ 42 w 208"/>
                <a:gd name="T35" fmla="*/ 64 h 179"/>
                <a:gd name="T36" fmla="*/ 43 w 208"/>
                <a:gd name="T37" fmla="*/ 59 h 179"/>
                <a:gd name="T38" fmla="*/ 78 w 208"/>
                <a:gd name="T39" fmla="*/ 1 h 179"/>
                <a:gd name="T40" fmla="*/ 87 w 208"/>
                <a:gd name="T41" fmla="*/ 1 h 179"/>
                <a:gd name="T42" fmla="*/ 93 w 208"/>
                <a:gd name="T43" fmla="*/ 6 h 179"/>
                <a:gd name="T44" fmla="*/ 92 w 208"/>
                <a:gd name="T45" fmla="*/ 16 h 179"/>
                <a:gd name="T46" fmla="*/ 52 w 208"/>
                <a:gd name="T47" fmla="*/ 75 h 179"/>
                <a:gd name="T48" fmla="*/ 42 w 208"/>
                <a:gd name="T49" fmla="*/ 64 h 179"/>
                <a:gd name="T50" fmla="*/ 54 w 208"/>
                <a:gd name="T51" fmla="*/ 156 h 179"/>
                <a:gd name="T52" fmla="*/ 61 w 208"/>
                <a:gd name="T53" fmla="*/ 156 h 179"/>
                <a:gd name="T54" fmla="*/ 62 w 208"/>
                <a:gd name="T55" fmla="*/ 111 h 179"/>
                <a:gd name="T56" fmla="*/ 57 w 208"/>
                <a:gd name="T57" fmla="*/ 106 h 179"/>
                <a:gd name="T58" fmla="*/ 52 w 208"/>
                <a:gd name="T59" fmla="*/ 111 h 179"/>
                <a:gd name="T60" fmla="*/ 83 w 208"/>
                <a:gd name="T61" fmla="*/ 153 h 179"/>
                <a:gd name="T62" fmla="*/ 88 w 208"/>
                <a:gd name="T63" fmla="*/ 158 h 179"/>
                <a:gd name="T64" fmla="*/ 94 w 208"/>
                <a:gd name="T65" fmla="*/ 153 h 179"/>
                <a:gd name="T66" fmla="*/ 92 w 208"/>
                <a:gd name="T67" fmla="*/ 107 h 179"/>
                <a:gd name="T68" fmla="*/ 85 w 208"/>
                <a:gd name="T69" fmla="*/ 107 h 179"/>
                <a:gd name="T70" fmla="*/ 83 w 208"/>
                <a:gd name="T71" fmla="*/ 153 h 179"/>
                <a:gd name="T72" fmla="*/ 115 w 208"/>
                <a:gd name="T73" fmla="*/ 6 h 179"/>
                <a:gd name="T74" fmla="*/ 121 w 208"/>
                <a:gd name="T75" fmla="*/ 1 h 179"/>
                <a:gd name="T76" fmla="*/ 130 w 208"/>
                <a:gd name="T77" fmla="*/ 1 h 179"/>
                <a:gd name="T78" fmla="*/ 165 w 208"/>
                <a:gd name="T79" fmla="*/ 59 h 179"/>
                <a:gd name="T80" fmla="*/ 167 w 208"/>
                <a:gd name="T81" fmla="*/ 64 h 179"/>
                <a:gd name="T82" fmla="*/ 156 w 208"/>
                <a:gd name="T83" fmla="*/ 75 h 179"/>
                <a:gd name="T84" fmla="*/ 116 w 208"/>
                <a:gd name="T85" fmla="*/ 16 h 179"/>
                <a:gd name="T86" fmla="*/ 115 w 208"/>
                <a:gd name="T87" fmla="*/ 153 h 179"/>
                <a:gd name="T88" fmla="*/ 120 w 208"/>
                <a:gd name="T89" fmla="*/ 158 h 179"/>
                <a:gd name="T90" fmla="*/ 125 w 208"/>
                <a:gd name="T91" fmla="*/ 153 h 179"/>
                <a:gd name="T92" fmla="*/ 123 w 208"/>
                <a:gd name="T93" fmla="*/ 107 h 179"/>
                <a:gd name="T94" fmla="*/ 116 w 208"/>
                <a:gd name="T95" fmla="*/ 107 h 179"/>
                <a:gd name="T96" fmla="*/ 115 w 208"/>
                <a:gd name="T97" fmla="*/ 153 h 179"/>
                <a:gd name="T98" fmla="*/ 147 w 208"/>
                <a:gd name="T99" fmla="*/ 156 h 179"/>
                <a:gd name="T100" fmla="*/ 155 w 208"/>
                <a:gd name="T101" fmla="*/ 156 h 179"/>
                <a:gd name="T102" fmla="*/ 156 w 208"/>
                <a:gd name="T103" fmla="*/ 111 h 179"/>
                <a:gd name="T104" fmla="*/ 151 w 208"/>
                <a:gd name="T105" fmla="*/ 106 h 179"/>
                <a:gd name="T106" fmla="*/ 146 w 208"/>
                <a:gd name="T107"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 h="179">
                  <a:moveTo>
                    <a:pt x="31" y="64"/>
                  </a:moveTo>
                  <a:cubicBezTo>
                    <a:pt x="31" y="70"/>
                    <a:pt x="33" y="75"/>
                    <a:pt x="37" y="79"/>
                  </a:cubicBezTo>
                  <a:cubicBezTo>
                    <a:pt x="41" y="83"/>
                    <a:pt x="46" y="85"/>
                    <a:pt x="52" y="85"/>
                  </a:cubicBezTo>
                  <a:cubicBezTo>
                    <a:pt x="56" y="85"/>
                    <a:pt x="59" y="84"/>
                    <a:pt x="63" y="82"/>
                  </a:cubicBezTo>
                  <a:cubicBezTo>
                    <a:pt x="66" y="81"/>
                    <a:pt x="68" y="78"/>
                    <a:pt x="70" y="75"/>
                  </a:cubicBezTo>
                  <a:cubicBezTo>
                    <a:pt x="76" y="64"/>
                    <a:pt x="76" y="64"/>
                    <a:pt x="76" y="64"/>
                  </a:cubicBezTo>
                  <a:cubicBezTo>
                    <a:pt x="132" y="64"/>
                    <a:pt x="132" y="64"/>
                    <a:pt x="132" y="64"/>
                  </a:cubicBezTo>
                  <a:cubicBezTo>
                    <a:pt x="138" y="75"/>
                    <a:pt x="138" y="75"/>
                    <a:pt x="138" y="75"/>
                  </a:cubicBezTo>
                  <a:cubicBezTo>
                    <a:pt x="140" y="78"/>
                    <a:pt x="143" y="81"/>
                    <a:pt x="146" y="82"/>
                  </a:cubicBezTo>
                  <a:cubicBezTo>
                    <a:pt x="149" y="84"/>
                    <a:pt x="152" y="85"/>
                    <a:pt x="156" y="85"/>
                  </a:cubicBezTo>
                  <a:cubicBezTo>
                    <a:pt x="162" y="85"/>
                    <a:pt x="167" y="83"/>
                    <a:pt x="171" y="79"/>
                  </a:cubicBezTo>
                  <a:cubicBezTo>
                    <a:pt x="175" y="75"/>
                    <a:pt x="177" y="70"/>
                    <a:pt x="177" y="64"/>
                  </a:cubicBezTo>
                  <a:cubicBezTo>
                    <a:pt x="198" y="64"/>
                    <a:pt x="198" y="64"/>
                    <a:pt x="198" y="64"/>
                  </a:cubicBezTo>
                  <a:cubicBezTo>
                    <a:pt x="201" y="64"/>
                    <a:pt x="203" y="65"/>
                    <a:pt x="205" y="67"/>
                  </a:cubicBezTo>
                  <a:cubicBezTo>
                    <a:pt x="207" y="69"/>
                    <a:pt x="208" y="72"/>
                    <a:pt x="208" y="75"/>
                  </a:cubicBezTo>
                  <a:cubicBezTo>
                    <a:pt x="208" y="76"/>
                    <a:pt x="208" y="77"/>
                    <a:pt x="207" y="79"/>
                  </a:cubicBezTo>
                  <a:cubicBezTo>
                    <a:pt x="207" y="80"/>
                    <a:pt x="206" y="81"/>
                    <a:pt x="205" y="82"/>
                  </a:cubicBezTo>
                  <a:cubicBezTo>
                    <a:pt x="204" y="83"/>
                    <a:pt x="203" y="84"/>
                    <a:pt x="202" y="84"/>
                  </a:cubicBezTo>
                  <a:cubicBezTo>
                    <a:pt x="201" y="85"/>
                    <a:pt x="199" y="85"/>
                    <a:pt x="198" y="85"/>
                  </a:cubicBezTo>
                  <a:cubicBezTo>
                    <a:pt x="177" y="168"/>
                    <a:pt x="177" y="168"/>
                    <a:pt x="177" y="168"/>
                  </a:cubicBezTo>
                  <a:cubicBezTo>
                    <a:pt x="176" y="171"/>
                    <a:pt x="175" y="173"/>
                    <a:pt x="174" y="174"/>
                  </a:cubicBezTo>
                  <a:cubicBezTo>
                    <a:pt x="173" y="176"/>
                    <a:pt x="172" y="177"/>
                    <a:pt x="171" y="177"/>
                  </a:cubicBezTo>
                  <a:cubicBezTo>
                    <a:pt x="169" y="178"/>
                    <a:pt x="168" y="179"/>
                    <a:pt x="167" y="179"/>
                  </a:cubicBezTo>
                  <a:cubicBezTo>
                    <a:pt x="42" y="179"/>
                    <a:pt x="42" y="179"/>
                    <a:pt x="42" y="179"/>
                  </a:cubicBezTo>
                  <a:cubicBezTo>
                    <a:pt x="40" y="179"/>
                    <a:pt x="39" y="178"/>
                    <a:pt x="37" y="177"/>
                  </a:cubicBezTo>
                  <a:cubicBezTo>
                    <a:pt x="36" y="177"/>
                    <a:pt x="35" y="176"/>
                    <a:pt x="34" y="174"/>
                  </a:cubicBezTo>
                  <a:cubicBezTo>
                    <a:pt x="33" y="173"/>
                    <a:pt x="32" y="171"/>
                    <a:pt x="31" y="168"/>
                  </a:cubicBezTo>
                  <a:cubicBezTo>
                    <a:pt x="11" y="85"/>
                    <a:pt x="11" y="85"/>
                    <a:pt x="11" y="85"/>
                  </a:cubicBezTo>
                  <a:cubicBezTo>
                    <a:pt x="9" y="85"/>
                    <a:pt x="8" y="85"/>
                    <a:pt x="6" y="84"/>
                  </a:cubicBezTo>
                  <a:cubicBezTo>
                    <a:pt x="5" y="84"/>
                    <a:pt x="4" y="83"/>
                    <a:pt x="3" y="82"/>
                  </a:cubicBezTo>
                  <a:cubicBezTo>
                    <a:pt x="2" y="81"/>
                    <a:pt x="1" y="80"/>
                    <a:pt x="1" y="79"/>
                  </a:cubicBezTo>
                  <a:cubicBezTo>
                    <a:pt x="0" y="77"/>
                    <a:pt x="0" y="76"/>
                    <a:pt x="0" y="75"/>
                  </a:cubicBezTo>
                  <a:cubicBezTo>
                    <a:pt x="0" y="72"/>
                    <a:pt x="1" y="69"/>
                    <a:pt x="3" y="67"/>
                  </a:cubicBezTo>
                  <a:cubicBezTo>
                    <a:pt x="5" y="65"/>
                    <a:pt x="8" y="64"/>
                    <a:pt x="11" y="64"/>
                  </a:cubicBezTo>
                  <a:lnTo>
                    <a:pt x="31" y="64"/>
                  </a:lnTo>
                  <a:close/>
                  <a:moveTo>
                    <a:pt x="42" y="64"/>
                  </a:moveTo>
                  <a:cubicBezTo>
                    <a:pt x="42" y="63"/>
                    <a:pt x="42" y="62"/>
                    <a:pt x="42" y="62"/>
                  </a:cubicBezTo>
                  <a:cubicBezTo>
                    <a:pt x="42" y="61"/>
                    <a:pt x="43" y="60"/>
                    <a:pt x="43" y="59"/>
                  </a:cubicBezTo>
                  <a:cubicBezTo>
                    <a:pt x="74" y="5"/>
                    <a:pt x="74" y="5"/>
                    <a:pt x="74" y="5"/>
                  </a:cubicBezTo>
                  <a:cubicBezTo>
                    <a:pt x="75" y="3"/>
                    <a:pt x="77" y="2"/>
                    <a:pt x="78" y="1"/>
                  </a:cubicBezTo>
                  <a:cubicBezTo>
                    <a:pt x="80" y="0"/>
                    <a:pt x="81" y="0"/>
                    <a:pt x="83" y="0"/>
                  </a:cubicBezTo>
                  <a:cubicBezTo>
                    <a:pt x="85" y="0"/>
                    <a:pt x="86" y="0"/>
                    <a:pt x="87" y="1"/>
                  </a:cubicBezTo>
                  <a:cubicBezTo>
                    <a:pt x="89" y="1"/>
                    <a:pt x="90" y="2"/>
                    <a:pt x="91" y="3"/>
                  </a:cubicBezTo>
                  <a:cubicBezTo>
                    <a:pt x="92" y="4"/>
                    <a:pt x="92" y="5"/>
                    <a:pt x="93" y="6"/>
                  </a:cubicBezTo>
                  <a:cubicBezTo>
                    <a:pt x="93" y="8"/>
                    <a:pt x="94" y="9"/>
                    <a:pt x="94" y="10"/>
                  </a:cubicBezTo>
                  <a:cubicBezTo>
                    <a:pt x="94" y="12"/>
                    <a:pt x="93" y="14"/>
                    <a:pt x="92" y="16"/>
                  </a:cubicBezTo>
                  <a:cubicBezTo>
                    <a:pt x="61" y="70"/>
                    <a:pt x="61" y="70"/>
                    <a:pt x="61" y="70"/>
                  </a:cubicBezTo>
                  <a:cubicBezTo>
                    <a:pt x="59" y="73"/>
                    <a:pt x="56" y="75"/>
                    <a:pt x="52" y="75"/>
                  </a:cubicBezTo>
                  <a:cubicBezTo>
                    <a:pt x="49" y="75"/>
                    <a:pt x="47" y="74"/>
                    <a:pt x="45" y="72"/>
                  </a:cubicBezTo>
                  <a:cubicBezTo>
                    <a:pt x="43" y="70"/>
                    <a:pt x="42" y="67"/>
                    <a:pt x="42" y="64"/>
                  </a:cubicBezTo>
                  <a:close/>
                  <a:moveTo>
                    <a:pt x="52" y="153"/>
                  </a:moveTo>
                  <a:cubicBezTo>
                    <a:pt x="52" y="154"/>
                    <a:pt x="53" y="155"/>
                    <a:pt x="54" y="156"/>
                  </a:cubicBezTo>
                  <a:cubicBezTo>
                    <a:pt x="55" y="157"/>
                    <a:pt x="56" y="158"/>
                    <a:pt x="57" y="158"/>
                  </a:cubicBezTo>
                  <a:cubicBezTo>
                    <a:pt x="59" y="158"/>
                    <a:pt x="60" y="157"/>
                    <a:pt x="61" y="156"/>
                  </a:cubicBezTo>
                  <a:cubicBezTo>
                    <a:pt x="62" y="155"/>
                    <a:pt x="62" y="154"/>
                    <a:pt x="62" y="153"/>
                  </a:cubicBezTo>
                  <a:cubicBezTo>
                    <a:pt x="62" y="111"/>
                    <a:pt x="62" y="111"/>
                    <a:pt x="62" y="111"/>
                  </a:cubicBezTo>
                  <a:cubicBezTo>
                    <a:pt x="62" y="110"/>
                    <a:pt x="62" y="108"/>
                    <a:pt x="61" y="107"/>
                  </a:cubicBezTo>
                  <a:cubicBezTo>
                    <a:pt x="60" y="106"/>
                    <a:pt x="59" y="106"/>
                    <a:pt x="57" y="106"/>
                  </a:cubicBezTo>
                  <a:cubicBezTo>
                    <a:pt x="56" y="106"/>
                    <a:pt x="55" y="106"/>
                    <a:pt x="54" y="107"/>
                  </a:cubicBezTo>
                  <a:cubicBezTo>
                    <a:pt x="53" y="108"/>
                    <a:pt x="52" y="110"/>
                    <a:pt x="52" y="111"/>
                  </a:cubicBezTo>
                  <a:lnTo>
                    <a:pt x="52" y="153"/>
                  </a:lnTo>
                  <a:close/>
                  <a:moveTo>
                    <a:pt x="83" y="153"/>
                  </a:moveTo>
                  <a:cubicBezTo>
                    <a:pt x="83" y="154"/>
                    <a:pt x="84" y="155"/>
                    <a:pt x="85" y="156"/>
                  </a:cubicBezTo>
                  <a:cubicBezTo>
                    <a:pt x="86" y="157"/>
                    <a:pt x="87" y="158"/>
                    <a:pt x="88" y="158"/>
                  </a:cubicBezTo>
                  <a:cubicBezTo>
                    <a:pt x="90" y="158"/>
                    <a:pt x="91" y="157"/>
                    <a:pt x="92" y="156"/>
                  </a:cubicBezTo>
                  <a:cubicBezTo>
                    <a:pt x="93" y="155"/>
                    <a:pt x="94" y="154"/>
                    <a:pt x="94" y="153"/>
                  </a:cubicBezTo>
                  <a:cubicBezTo>
                    <a:pt x="94" y="111"/>
                    <a:pt x="94" y="111"/>
                    <a:pt x="94" y="111"/>
                  </a:cubicBezTo>
                  <a:cubicBezTo>
                    <a:pt x="94" y="110"/>
                    <a:pt x="93" y="108"/>
                    <a:pt x="92" y="107"/>
                  </a:cubicBezTo>
                  <a:cubicBezTo>
                    <a:pt x="91" y="106"/>
                    <a:pt x="90" y="106"/>
                    <a:pt x="88" y="106"/>
                  </a:cubicBezTo>
                  <a:cubicBezTo>
                    <a:pt x="87" y="106"/>
                    <a:pt x="86" y="106"/>
                    <a:pt x="85" y="107"/>
                  </a:cubicBezTo>
                  <a:cubicBezTo>
                    <a:pt x="84" y="108"/>
                    <a:pt x="83" y="110"/>
                    <a:pt x="83" y="111"/>
                  </a:cubicBezTo>
                  <a:lnTo>
                    <a:pt x="83" y="153"/>
                  </a:lnTo>
                  <a:close/>
                  <a:moveTo>
                    <a:pt x="115" y="10"/>
                  </a:moveTo>
                  <a:cubicBezTo>
                    <a:pt x="115" y="9"/>
                    <a:pt x="115" y="8"/>
                    <a:pt x="115" y="6"/>
                  </a:cubicBezTo>
                  <a:cubicBezTo>
                    <a:pt x="116" y="5"/>
                    <a:pt x="117" y="4"/>
                    <a:pt x="118" y="3"/>
                  </a:cubicBezTo>
                  <a:cubicBezTo>
                    <a:pt x="118" y="2"/>
                    <a:pt x="120" y="1"/>
                    <a:pt x="121" y="1"/>
                  </a:cubicBezTo>
                  <a:cubicBezTo>
                    <a:pt x="122" y="0"/>
                    <a:pt x="123" y="0"/>
                    <a:pt x="125" y="0"/>
                  </a:cubicBezTo>
                  <a:cubicBezTo>
                    <a:pt x="127" y="0"/>
                    <a:pt x="129" y="0"/>
                    <a:pt x="130" y="1"/>
                  </a:cubicBezTo>
                  <a:cubicBezTo>
                    <a:pt x="132" y="2"/>
                    <a:pt x="133" y="3"/>
                    <a:pt x="134" y="5"/>
                  </a:cubicBezTo>
                  <a:cubicBezTo>
                    <a:pt x="165" y="59"/>
                    <a:pt x="165" y="59"/>
                    <a:pt x="165" y="59"/>
                  </a:cubicBezTo>
                  <a:cubicBezTo>
                    <a:pt x="165" y="60"/>
                    <a:pt x="166" y="61"/>
                    <a:pt x="166" y="62"/>
                  </a:cubicBezTo>
                  <a:cubicBezTo>
                    <a:pt x="166" y="62"/>
                    <a:pt x="167" y="63"/>
                    <a:pt x="167" y="64"/>
                  </a:cubicBezTo>
                  <a:cubicBezTo>
                    <a:pt x="167" y="67"/>
                    <a:pt x="166" y="70"/>
                    <a:pt x="164" y="72"/>
                  </a:cubicBezTo>
                  <a:cubicBezTo>
                    <a:pt x="162" y="74"/>
                    <a:pt x="159" y="75"/>
                    <a:pt x="156" y="75"/>
                  </a:cubicBezTo>
                  <a:cubicBezTo>
                    <a:pt x="152" y="75"/>
                    <a:pt x="149" y="73"/>
                    <a:pt x="147" y="70"/>
                  </a:cubicBezTo>
                  <a:cubicBezTo>
                    <a:pt x="116" y="16"/>
                    <a:pt x="116" y="16"/>
                    <a:pt x="116" y="16"/>
                  </a:cubicBezTo>
                  <a:cubicBezTo>
                    <a:pt x="115" y="14"/>
                    <a:pt x="115" y="12"/>
                    <a:pt x="115" y="10"/>
                  </a:cubicBezTo>
                  <a:close/>
                  <a:moveTo>
                    <a:pt x="115" y="153"/>
                  </a:moveTo>
                  <a:cubicBezTo>
                    <a:pt x="115" y="154"/>
                    <a:pt x="115" y="155"/>
                    <a:pt x="116" y="156"/>
                  </a:cubicBezTo>
                  <a:cubicBezTo>
                    <a:pt x="117" y="157"/>
                    <a:pt x="118" y="158"/>
                    <a:pt x="120" y="158"/>
                  </a:cubicBezTo>
                  <a:cubicBezTo>
                    <a:pt x="121" y="158"/>
                    <a:pt x="122" y="157"/>
                    <a:pt x="123" y="156"/>
                  </a:cubicBezTo>
                  <a:cubicBezTo>
                    <a:pt x="124" y="155"/>
                    <a:pt x="125" y="154"/>
                    <a:pt x="125" y="153"/>
                  </a:cubicBezTo>
                  <a:cubicBezTo>
                    <a:pt x="125" y="111"/>
                    <a:pt x="125" y="111"/>
                    <a:pt x="125" y="111"/>
                  </a:cubicBezTo>
                  <a:cubicBezTo>
                    <a:pt x="125" y="110"/>
                    <a:pt x="124" y="108"/>
                    <a:pt x="123" y="107"/>
                  </a:cubicBezTo>
                  <a:cubicBezTo>
                    <a:pt x="122" y="106"/>
                    <a:pt x="121" y="106"/>
                    <a:pt x="120" y="106"/>
                  </a:cubicBezTo>
                  <a:cubicBezTo>
                    <a:pt x="118" y="106"/>
                    <a:pt x="117" y="106"/>
                    <a:pt x="116" y="107"/>
                  </a:cubicBezTo>
                  <a:cubicBezTo>
                    <a:pt x="115" y="108"/>
                    <a:pt x="115" y="110"/>
                    <a:pt x="115" y="111"/>
                  </a:cubicBezTo>
                  <a:lnTo>
                    <a:pt x="115" y="153"/>
                  </a:lnTo>
                  <a:close/>
                  <a:moveTo>
                    <a:pt x="146" y="153"/>
                  </a:moveTo>
                  <a:cubicBezTo>
                    <a:pt x="146" y="154"/>
                    <a:pt x="146" y="155"/>
                    <a:pt x="147" y="156"/>
                  </a:cubicBezTo>
                  <a:cubicBezTo>
                    <a:pt x="148" y="157"/>
                    <a:pt x="149" y="158"/>
                    <a:pt x="151" y="158"/>
                  </a:cubicBezTo>
                  <a:cubicBezTo>
                    <a:pt x="152" y="158"/>
                    <a:pt x="154" y="157"/>
                    <a:pt x="155" y="156"/>
                  </a:cubicBezTo>
                  <a:cubicBezTo>
                    <a:pt x="156" y="155"/>
                    <a:pt x="156" y="154"/>
                    <a:pt x="156" y="153"/>
                  </a:cubicBezTo>
                  <a:cubicBezTo>
                    <a:pt x="156" y="111"/>
                    <a:pt x="156" y="111"/>
                    <a:pt x="156" y="111"/>
                  </a:cubicBezTo>
                  <a:cubicBezTo>
                    <a:pt x="156" y="110"/>
                    <a:pt x="156" y="108"/>
                    <a:pt x="155" y="107"/>
                  </a:cubicBezTo>
                  <a:cubicBezTo>
                    <a:pt x="154" y="106"/>
                    <a:pt x="152" y="106"/>
                    <a:pt x="151" y="106"/>
                  </a:cubicBezTo>
                  <a:cubicBezTo>
                    <a:pt x="149" y="106"/>
                    <a:pt x="148" y="106"/>
                    <a:pt x="147" y="107"/>
                  </a:cubicBezTo>
                  <a:cubicBezTo>
                    <a:pt x="146" y="108"/>
                    <a:pt x="146" y="110"/>
                    <a:pt x="146" y="111"/>
                  </a:cubicBezTo>
                  <a:lnTo>
                    <a:pt x="146" y="15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99" name="Freeform 99"/>
            <p:cNvSpPr>
              <a:spLocks noEditPoints="1"/>
            </p:cNvSpPr>
            <p:nvPr/>
          </p:nvSpPr>
          <p:spPr bwMode="auto">
            <a:xfrm>
              <a:off x="1763713" y="3249613"/>
              <a:ext cx="217488" cy="228600"/>
            </a:xfrm>
            <a:custGeom>
              <a:avLst/>
              <a:gdLst>
                <a:gd name="T0" fmla="*/ 29 w 208"/>
                <a:gd name="T1" fmla="*/ 0 h 218"/>
                <a:gd name="T2" fmla="*/ 39 w 208"/>
                <a:gd name="T3" fmla="*/ 11 h 218"/>
                <a:gd name="T4" fmla="*/ 63 w 208"/>
                <a:gd name="T5" fmla="*/ 156 h 218"/>
                <a:gd name="T6" fmla="*/ 187 w 208"/>
                <a:gd name="T7" fmla="*/ 156 h 218"/>
                <a:gd name="T8" fmla="*/ 191 w 208"/>
                <a:gd name="T9" fmla="*/ 157 h 218"/>
                <a:gd name="T10" fmla="*/ 194 w 208"/>
                <a:gd name="T11" fmla="*/ 159 h 218"/>
                <a:gd name="T12" fmla="*/ 197 w 208"/>
                <a:gd name="T13" fmla="*/ 162 h 218"/>
                <a:gd name="T14" fmla="*/ 198 w 208"/>
                <a:gd name="T15" fmla="*/ 167 h 218"/>
                <a:gd name="T16" fmla="*/ 197 w 208"/>
                <a:gd name="T17" fmla="*/ 171 h 218"/>
                <a:gd name="T18" fmla="*/ 194 w 208"/>
                <a:gd name="T19" fmla="*/ 174 h 218"/>
                <a:gd name="T20" fmla="*/ 191 w 208"/>
                <a:gd name="T21" fmla="*/ 176 h 218"/>
                <a:gd name="T22" fmla="*/ 187 w 208"/>
                <a:gd name="T23" fmla="*/ 177 h 218"/>
                <a:gd name="T24" fmla="*/ 54 w 208"/>
                <a:gd name="T25" fmla="*/ 177 h 218"/>
                <a:gd name="T26" fmla="*/ 53 w 208"/>
                <a:gd name="T27" fmla="*/ 177 h 218"/>
                <a:gd name="T28" fmla="*/ 50 w 208"/>
                <a:gd name="T29" fmla="*/ 176 h 218"/>
                <a:gd name="T30" fmla="*/ 46 w 208"/>
                <a:gd name="T31" fmla="*/ 173 h 218"/>
                <a:gd name="T32" fmla="*/ 44 w 208"/>
                <a:gd name="T33" fmla="*/ 167 h 218"/>
                <a:gd name="T34" fmla="*/ 21 w 208"/>
                <a:gd name="T35" fmla="*/ 21 h 218"/>
                <a:gd name="T36" fmla="*/ 10 w 208"/>
                <a:gd name="T37" fmla="*/ 21 h 218"/>
                <a:gd name="T38" fmla="*/ 6 w 208"/>
                <a:gd name="T39" fmla="*/ 20 h 218"/>
                <a:gd name="T40" fmla="*/ 3 w 208"/>
                <a:gd name="T41" fmla="*/ 18 h 218"/>
                <a:gd name="T42" fmla="*/ 1 w 208"/>
                <a:gd name="T43" fmla="*/ 15 h 218"/>
                <a:gd name="T44" fmla="*/ 0 w 208"/>
                <a:gd name="T45" fmla="*/ 11 h 218"/>
                <a:gd name="T46" fmla="*/ 1 w 208"/>
                <a:gd name="T47" fmla="*/ 6 h 218"/>
                <a:gd name="T48" fmla="*/ 3 w 208"/>
                <a:gd name="T49" fmla="*/ 3 h 218"/>
                <a:gd name="T50" fmla="*/ 6 w 208"/>
                <a:gd name="T51" fmla="*/ 1 h 218"/>
                <a:gd name="T52" fmla="*/ 10 w 208"/>
                <a:gd name="T53" fmla="*/ 0 h 218"/>
                <a:gd name="T54" fmla="*/ 29 w 208"/>
                <a:gd name="T55" fmla="*/ 0 h 218"/>
                <a:gd name="T56" fmla="*/ 52 w 208"/>
                <a:gd name="T57" fmla="*/ 31 h 218"/>
                <a:gd name="T58" fmla="*/ 208 w 208"/>
                <a:gd name="T59" fmla="*/ 42 h 218"/>
                <a:gd name="T60" fmla="*/ 208 w 208"/>
                <a:gd name="T61" fmla="*/ 104 h 218"/>
                <a:gd name="T62" fmla="*/ 67 w 208"/>
                <a:gd name="T63" fmla="*/ 125 h 218"/>
                <a:gd name="T64" fmla="*/ 52 w 208"/>
                <a:gd name="T65" fmla="*/ 31 h 218"/>
                <a:gd name="T66" fmla="*/ 60 w 208"/>
                <a:gd name="T67" fmla="*/ 203 h 218"/>
                <a:gd name="T68" fmla="*/ 64 w 208"/>
                <a:gd name="T69" fmla="*/ 192 h 218"/>
                <a:gd name="T70" fmla="*/ 75 w 208"/>
                <a:gd name="T71" fmla="*/ 187 h 218"/>
                <a:gd name="T72" fmla="*/ 86 w 208"/>
                <a:gd name="T73" fmla="*/ 192 h 218"/>
                <a:gd name="T74" fmla="*/ 91 w 208"/>
                <a:gd name="T75" fmla="*/ 203 h 218"/>
                <a:gd name="T76" fmla="*/ 86 w 208"/>
                <a:gd name="T77" fmla="*/ 214 h 218"/>
                <a:gd name="T78" fmla="*/ 75 w 208"/>
                <a:gd name="T79" fmla="*/ 218 h 218"/>
                <a:gd name="T80" fmla="*/ 64 w 208"/>
                <a:gd name="T81" fmla="*/ 214 h 218"/>
                <a:gd name="T82" fmla="*/ 60 w 208"/>
                <a:gd name="T83" fmla="*/ 203 h 218"/>
                <a:gd name="T84" fmla="*/ 156 w 208"/>
                <a:gd name="T85" fmla="*/ 203 h 218"/>
                <a:gd name="T86" fmla="*/ 160 w 208"/>
                <a:gd name="T87" fmla="*/ 192 h 218"/>
                <a:gd name="T88" fmla="*/ 172 w 208"/>
                <a:gd name="T89" fmla="*/ 187 h 218"/>
                <a:gd name="T90" fmla="*/ 183 w 208"/>
                <a:gd name="T91" fmla="*/ 192 h 218"/>
                <a:gd name="T92" fmla="*/ 187 w 208"/>
                <a:gd name="T93" fmla="*/ 203 h 218"/>
                <a:gd name="T94" fmla="*/ 183 w 208"/>
                <a:gd name="T95" fmla="*/ 214 h 218"/>
                <a:gd name="T96" fmla="*/ 172 w 208"/>
                <a:gd name="T97" fmla="*/ 218 h 218"/>
                <a:gd name="T98" fmla="*/ 160 w 208"/>
                <a:gd name="T99" fmla="*/ 214 h 218"/>
                <a:gd name="T100" fmla="*/ 156 w 208"/>
                <a:gd name="T101" fmla="*/ 20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8" h="218">
                  <a:moveTo>
                    <a:pt x="29" y="0"/>
                  </a:moveTo>
                  <a:cubicBezTo>
                    <a:pt x="34" y="0"/>
                    <a:pt x="37" y="4"/>
                    <a:pt x="39" y="11"/>
                  </a:cubicBezTo>
                  <a:cubicBezTo>
                    <a:pt x="63" y="156"/>
                    <a:pt x="63" y="156"/>
                    <a:pt x="63" y="156"/>
                  </a:cubicBezTo>
                  <a:cubicBezTo>
                    <a:pt x="187" y="156"/>
                    <a:pt x="187" y="156"/>
                    <a:pt x="187" y="156"/>
                  </a:cubicBezTo>
                  <a:cubicBezTo>
                    <a:pt x="189" y="156"/>
                    <a:pt x="190" y="156"/>
                    <a:pt x="191" y="157"/>
                  </a:cubicBezTo>
                  <a:cubicBezTo>
                    <a:pt x="192" y="157"/>
                    <a:pt x="194" y="158"/>
                    <a:pt x="194" y="159"/>
                  </a:cubicBezTo>
                  <a:cubicBezTo>
                    <a:pt x="195" y="160"/>
                    <a:pt x="196" y="161"/>
                    <a:pt x="197" y="162"/>
                  </a:cubicBezTo>
                  <a:cubicBezTo>
                    <a:pt x="197" y="164"/>
                    <a:pt x="198" y="165"/>
                    <a:pt x="198" y="167"/>
                  </a:cubicBezTo>
                  <a:cubicBezTo>
                    <a:pt x="198" y="168"/>
                    <a:pt x="197" y="169"/>
                    <a:pt x="197" y="171"/>
                  </a:cubicBezTo>
                  <a:cubicBezTo>
                    <a:pt x="196" y="172"/>
                    <a:pt x="195" y="173"/>
                    <a:pt x="194" y="174"/>
                  </a:cubicBezTo>
                  <a:cubicBezTo>
                    <a:pt x="194" y="175"/>
                    <a:pt x="192" y="176"/>
                    <a:pt x="191" y="176"/>
                  </a:cubicBezTo>
                  <a:cubicBezTo>
                    <a:pt x="190" y="177"/>
                    <a:pt x="189" y="177"/>
                    <a:pt x="187" y="177"/>
                  </a:cubicBezTo>
                  <a:cubicBezTo>
                    <a:pt x="54" y="177"/>
                    <a:pt x="54" y="177"/>
                    <a:pt x="54" y="177"/>
                  </a:cubicBezTo>
                  <a:cubicBezTo>
                    <a:pt x="54" y="177"/>
                    <a:pt x="54" y="177"/>
                    <a:pt x="53" y="177"/>
                  </a:cubicBezTo>
                  <a:cubicBezTo>
                    <a:pt x="52" y="177"/>
                    <a:pt x="51" y="176"/>
                    <a:pt x="50" y="176"/>
                  </a:cubicBezTo>
                  <a:cubicBezTo>
                    <a:pt x="49" y="175"/>
                    <a:pt x="47" y="174"/>
                    <a:pt x="46" y="173"/>
                  </a:cubicBezTo>
                  <a:cubicBezTo>
                    <a:pt x="45" y="171"/>
                    <a:pt x="44" y="169"/>
                    <a:pt x="44" y="167"/>
                  </a:cubicBezTo>
                  <a:cubicBezTo>
                    <a:pt x="21" y="21"/>
                    <a:pt x="21" y="21"/>
                    <a:pt x="21" y="21"/>
                  </a:cubicBezTo>
                  <a:cubicBezTo>
                    <a:pt x="10" y="21"/>
                    <a:pt x="10" y="21"/>
                    <a:pt x="10" y="21"/>
                  </a:cubicBezTo>
                  <a:cubicBezTo>
                    <a:pt x="9" y="21"/>
                    <a:pt x="8" y="21"/>
                    <a:pt x="6" y="20"/>
                  </a:cubicBezTo>
                  <a:cubicBezTo>
                    <a:pt x="5" y="20"/>
                    <a:pt x="4" y="19"/>
                    <a:pt x="3" y="18"/>
                  </a:cubicBezTo>
                  <a:cubicBezTo>
                    <a:pt x="2" y="17"/>
                    <a:pt x="1" y="16"/>
                    <a:pt x="1" y="15"/>
                  </a:cubicBezTo>
                  <a:cubicBezTo>
                    <a:pt x="0" y="13"/>
                    <a:pt x="0" y="12"/>
                    <a:pt x="0" y="11"/>
                  </a:cubicBezTo>
                  <a:cubicBezTo>
                    <a:pt x="0" y="9"/>
                    <a:pt x="0" y="8"/>
                    <a:pt x="1" y="6"/>
                  </a:cubicBezTo>
                  <a:cubicBezTo>
                    <a:pt x="1" y="5"/>
                    <a:pt x="2" y="4"/>
                    <a:pt x="3" y="3"/>
                  </a:cubicBezTo>
                  <a:cubicBezTo>
                    <a:pt x="4" y="2"/>
                    <a:pt x="5" y="1"/>
                    <a:pt x="6" y="1"/>
                  </a:cubicBezTo>
                  <a:cubicBezTo>
                    <a:pt x="8" y="0"/>
                    <a:pt x="9" y="0"/>
                    <a:pt x="10" y="0"/>
                  </a:cubicBezTo>
                  <a:lnTo>
                    <a:pt x="29" y="0"/>
                  </a:lnTo>
                  <a:close/>
                  <a:moveTo>
                    <a:pt x="52" y="31"/>
                  </a:moveTo>
                  <a:cubicBezTo>
                    <a:pt x="208" y="42"/>
                    <a:pt x="208" y="42"/>
                    <a:pt x="208" y="42"/>
                  </a:cubicBezTo>
                  <a:cubicBezTo>
                    <a:pt x="208" y="104"/>
                    <a:pt x="208" y="104"/>
                    <a:pt x="208" y="104"/>
                  </a:cubicBezTo>
                  <a:cubicBezTo>
                    <a:pt x="67" y="125"/>
                    <a:pt x="67" y="125"/>
                    <a:pt x="67" y="125"/>
                  </a:cubicBezTo>
                  <a:lnTo>
                    <a:pt x="52" y="31"/>
                  </a:lnTo>
                  <a:close/>
                  <a:moveTo>
                    <a:pt x="60" y="203"/>
                  </a:moveTo>
                  <a:cubicBezTo>
                    <a:pt x="60" y="199"/>
                    <a:pt x="61" y="195"/>
                    <a:pt x="64" y="192"/>
                  </a:cubicBezTo>
                  <a:cubicBezTo>
                    <a:pt x="67" y="189"/>
                    <a:pt x="71" y="187"/>
                    <a:pt x="75" y="187"/>
                  </a:cubicBezTo>
                  <a:cubicBezTo>
                    <a:pt x="80" y="187"/>
                    <a:pt x="83" y="189"/>
                    <a:pt x="86" y="192"/>
                  </a:cubicBezTo>
                  <a:cubicBezTo>
                    <a:pt x="90" y="195"/>
                    <a:pt x="91" y="199"/>
                    <a:pt x="91" y="203"/>
                  </a:cubicBezTo>
                  <a:cubicBezTo>
                    <a:pt x="91" y="207"/>
                    <a:pt x="90" y="211"/>
                    <a:pt x="86" y="214"/>
                  </a:cubicBezTo>
                  <a:cubicBezTo>
                    <a:pt x="83" y="217"/>
                    <a:pt x="80" y="218"/>
                    <a:pt x="75" y="218"/>
                  </a:cubicBezTo>
                  <a:cubicBezTo>
                    <a:pt x="71" y="218"/>
                    <a:pt x="67" y="217"/>
                    <a:pt x="64" y="214"/>
                  </a:cubicBezTo>
                  <a:cubicBezTo>
                    <a:pt x="61" y="211"/>
                    <a:pt x="60" y="207"/>
                    <a:pt x="60" y="203"/>
                  </a:cubicBezTo>
                  <a:close/>
                  <a:moveTo>
                    <a:pt x="156" y="203"/>
                  </a:moveTo>
                  <a:cubicBezTo>
                    <a:pt x="156" y="198"/>
                    <a:pt x="157" y="195"/>
                    <a:pt x="160" y="192"/>
                  </a:cubicBezTo>
                  <a:cubicBezTo>
                    <a:pt x="163" y="189"/>
                    <a:pt x="167" y="187"/>
                    <a:pt x="172" y="187"/>
                  </a:cubicBezTo>
                  <a:cubicBezTo>
                    <a:pt x="176" y="187"/>
                    <a:pt x="180" y="189"/>
                    <a:pt x="183" y="192"/>
                  </a:cubicBezTo>
                  <a:cubicBezTo>
                    <a:pt x="186" y="195"/>
                    <a:pt x="187" y="198"/>
                    <a:pt x="187" y="203"/>
                  </a:cubicBezTo>
                  <a:cubicBezTo>
                    <a:pt x="187" y="207"/>
                    <a:pt x="186" y="211"/>
                    <a:pt x="183" y="214"/>
                  </a:cubicBezTo>
                  <a:cubicBezTo>
                    <a:pt x="179" y="217"/>
                    <a:pt x="176" y="218"/>
                    <a:pt x="172" y="218"/>
                  </a:cubicBezTo>
                  <a:cubicBezTo>
                    <a:pt x="167" y="218"/>
                    <a:pt x="163" y="217"/>
                    <a:pt x="160" y="214"/>
                  </a:cubicBezTo>
                  <a:cubicBezTo>
                    <a:pt x="157" y="211"/>
                    <a:pt x="156" y="207"/>
                    <a:pt x="156" y="203"/>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0" name="Freeform 100"/>
            <p:cNvSpPr>
              <a:spLocks noEditPoints="1"/>
            </p:cNvSpPr>
            <p:nvPr/>
          </p:nvSpPr>
          <p:spPr bwMode="auto">
            <a:xfrm>
              <a:off x="2168525" y="3282950"/>
              <a:ext cx="152400" cy="152400"/>
            </a:xfrm>
            <a:custGeom>
              <a:avLst/>
              <a:gdLst>
                <a:gd name="T0" fmla="*/ 0 w 146"/>
                <a:gd name="T1" fmla="*/ 73 h 146"/>
                <a:gd name="T2" fmla="*/ 21 w 146"/>
                <a:gd name="T3" fmla="*/ 67 h 146"/>
                <a:gd name="T4" fmla="*/ 21 w 146"/>
                <a:gd name="T5" fmla="*/ 79 h 146"/>
                <a:gd name="T6" fmla="*/ 0 w 146"/>
                <a:gd name="T7" fmla="*/ 73 h 146"/>
                <a:gd name="T8" fmla="*/ 21 w 146"/>
                <a:gd name="T9" fmla="*/ 22 h 146"/>
                <a:gd name="T10" fmla="*/ 41 w 146"/>
                <a:gd name="T11" fmla="*/ 31 h 146"/>
                <a:gd name="T12" fmla="*/ 36 w 146"/>
                <a:gd name="T13" fmla="*/ 36 h 146"/>
                <a:gd name="T14" fmla="*/ 31 w 146"/>
                <a:gd name="T15" fmla="*/ 42 h 146"/>
                <a:gd name="T16" fmla="*/ 21 w 146"/>
                <a:gd name="T17" fmla="*/ 22 h 146"/>
                <a:gd name="T18" fmla="*/ 21 w 146"/>
                <a:gd name="T19" fmla="*/ 125 h 146"/>
                <a:gd name="T20" fmla="*/ 31 w 146"/>
                <a:gd name="T21" fmla="*/ 105 h 146"/>
                <a:gd name="T22" fmla="*/ 33 w 146"/>
                <a:gd name="T23" fmla="*/ 107 h 146"/>
                <a:gd name="T24" fmla="*/ 36 w 146"/>
                <a:gd name="T25" fmla="*/ 110 h 146"/>
                <a:gd name="T26" fmla="*/ 39 w 146"/>
                <a:gd name="T27" fmla="*/ 113 h 146"/>
                <a:gd name="T28" fmla="*/ 41 w 146"/>
                <a:gd name="T29" fmla="*/ 115 h 146"/>
                <a:gd name="T30" fmla="*/ 21 w 146"/>
                <a:gd name="T31" fmla="*/ 125 h 146"/>
                <a:gd name="T32" fmla="*/ 43 w 146"/>
                <a:gd name="T33" fmla="*/ 103 h 146"/>
                <a:gd name="T34" fmla="*/ 31 w 146"/>
                <a:gd name="T35" fmla="*/ 73 h 146"/>
                <a:gd name="T36" fmla="*/ 43 w 146"/>
                <a:gd name="T37" fmla="*/ 44 h 146"/>
                <a:gd name="T38" fmla="*/ 73 w 146"/>
                <a:gd name="T39" fmla="*/ 31 h 146"/>
                <a:gd name="T40" fmla="*/ 102 w 146"/>
                <a:gd name="T41" fmla="*/ 44 h 146"/>
                <a:gd name="T42" fmla="*/ 114 w 146"/>
                <a:gd name="T43" fmla="*/ 73 h 146"/>
                <a:gd name="T44" fmla="*/ 102 w 146"/>
                <a:gd name="T45" fmla="*/ 103 h 146"/>
                <a:gd name="T46" fmla="*/ 73 w 146"/>
                <a:gd name="T47" fmla="*/ 115 h 146"/>
                <a:gd name="T48" fmla="*/ 43 w 146"/>
                <a:gd name="T49" fmla="*/ 103 h 146"/>
                <a:gd name="T50" fmla="*/ 67 w 146"/>
                <a:gd name="T51" fmla="*/ 21 h 146"/>
                <a:gd name="T52" fmla="*/ 73 w 146"/>
                <a:gd name="T53" fmla="*/ 0 h 146"/>
                <a:gd name="T54" fmla="*/ 79 w 146"/>
                <a:gd name="T55" fmla="*/ 21 h 146"/>
                <a:gd name="T56" fmla="*/ 67 w 146"/>
                <a:gd name="T57" fmla="*/ 21 h 146"/>
                <a:gd name="T58" fmla="*/ 67 w 146"/>
                <a:gd name="T59" fmla="*/ 125 h 146"/>
                <a:gd name="T60" fmla="*/ 79 w 146"/>
                <a:gd name="T61" fmla="*/ 125 h 146"/>
                <a:gd name="T62" fmla="*/ 73 w 146"/>
                <a:gd name="T63" fmla="*/ 146 h 146"/>
                <a:gd name="T64" fmla="*/ 67 w 146"/>
                <a:gd name="T65" fmla="*/ 125 h 146"/>
                <a:gd name="T66" fmla="*/ 124 w 146"/>
                <a:gd name="T67" fmla="*/ 22 h 146"/>
                <a:gd name="T68" fmla="*/ 114 w 146"/>
                <a:gd name="T69" fmla="*/ 42 h 146"/>
                <a:gd name="T70" fmla="*/ 113 w 146"/>
                <a:gd name="T71" fmla="*/ 40 h 146"/>
                <a:gd name="T72" fmla="*/ 109 w 146"/>
                <a:gd name="T73" fmla="*/ 36 h 146"/>
                <a:gd name="T74" fmla="*/ 106 w 146"/>
                <a:gd name="T75" fmla="*/ 33 h 146"/>
                <a:gd name="T76" fmla="*/ 104 w 146"/>
                <a:gd name="T77" fmla="*/ 31 h 146"/>
                <a:gd name="T78" fmla="*/ 124 w 146"/>
                <a:gd name="T79" fmla="*/ 22 h 146"/>
                <a:gd name="T80" fmla="*/ 104 w 146"/>
                <a:gd name="T81" fmla="*/ 115 h 146"/>
                <a:gd name="T82" fmla="*/ 109 w 146"/>
                <a:gd name="T83" fmla="*/ 110 h 146"/>
                <a:gd name="T84" fmla="*/ 114 w 146"/>
                <a:gd name="T85" fmla="*/ 105 h 146"/>
                <a:gd name="T86" fmla="*/ 124 w 146"/>
                <a:gd name="T87" fmla="*/ 125 h 146"/>
                <a:gd name="T88" fmla="*/ 104 w 146"/>
                <a:gd name="T89" fmla="*/ 115 h 146"/>
                <a:gd name="T90" fmla="*/ 125 w 146"/>
                <a:gd name="T91" fmla="*/ 79 h 146"/>
                <a:gd name="T92" fmla="*/ 125 w 146"/>
                <a:gd name="T93" fmla="*/ 67 h 146"/>
                <a:gd name="T94" fmla="*/ 146 w 146"/>
                <a:gd name="T95" fmla="*/ 73 h 146"/>
                <a:gd name="T96" fmla="*/ 125 w 146"/>
                <a:gd name="T97" fmla="*/ 7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 h="146">
                  <a:moveTo>
                    <a:pt x="0" y="73"/>
                  </a:moveTo>
                  <a:cubicBezTo>
                    <a:pt x="21" y="67"/>
                    <a:pt x="21" y="67"/>
                    <a:pt x="21" y="67"/>
                  </a:cubicBezTo>
                  <a:cubicBezTo>
                    <a:pt x="21" y="79"/>
                    <a:pt x="21" y="79"/>
                    <a:pt x="21" y="79"/>
                  </a:cubicBezTo>
                  <a:lnTo>
                    <a:pt x="0" y="73"/>
                  </a:lnTo>
                  <a:close/>
                  <a:moveTo>
                    <a:pt x="21" y="22"/>
                  </a:moveTo>
                  <a:cubicBezTo>
                    <a:pt x="41" y="31"/>
                    <a:pt x="41" y="31"/>
                    <a:pt x="41" y="31"/>
                  </a:cubicBezTo>
                  <a:cubicBezTo>
                    <a:pt x="40" y="32"/>
                    <a:pt x="39" y="34"/>
                    <a:pt x="36" y="36"/>
                  </a:cubicBezTo>
                  <a:cubicBezTo>
                    <a:pt x="33" y="39"/>
                    <a:pt x="32" y="41"/>
                    <a:pt x="31" y="42"/>
                  </a:cubicBezTo>
                  <a:lnTo>
                    <a:pt x="21" y="22"/>
                  </a:lnTo>
                  <a:close/>
                  <a:moveTo>
                    <a:pt x="21" y="125"/>
                  </a:moveTo>
                  <a:cubicBezTo>
                    <a:pt x="31" y="105"/>
                    <a:pt x="31" y="105"/>
                    <a:pt x="31" y="105"/>
                  </a:cubicBezTo>
                  <a:cubicBezTo>
                    <a:pt x="32" y="105"/>
                    <a:pt x="32" y="106"/>
                    <a:pt x="33" y="107"/>
                  </a:cubicBezTo>
                  <a:cubicBezTo>
                    <a:pt x="34" y="108"/>
                    <a:pt x="35" y="109"/>
                    <a:pt x="36" y="110"/>
                  </a:cubicBezTo>
                  <a:cubicBezTo>
                    <a:pt x="37" y="111"/>
                    <a:pt x="38" y="112"/>
                    <a:pt x="39" y="113"/>
                  </a:cubicBezTo>
                  <a:cubicBezTo>
                    <a:pt x="40" y="114"/>
                    <a:pt x="41" y="114"/>
                    <a:pt x="41" y="115"/>
                  </a:cubicBezTo>
                  <a:lnTo>
                    <a:pt x="21" y="125"/>
                  </a:lnTo>
                  <a:close/>
                  <a:moveTo>
                    <a:pt x="43" y="103"/>
                  </a:moveTo>
                  <a:cubicBezTo>
                    <a:pt x="35" y="94"/>
                    <a:pt x="31" y="85"/>
                    <a:pt x="31" y="73"/>
                  </a:cubicBezTo>
                  <a:cubicBezTo>
                    <a:pt x="31" y="62"/>
                    <a:pt x="35" y="52"/>
                    <a:pt x="43" y="44"/>
                  </a:cubicBezTo>
                  <a:cubicBezTo>
                    <a:pt x="52" y="36"/>
                    <a:pt x="61" y="31"/>
                    <a:pt x="73" y="31"/>
                  </a:cubicBezTo>
                  <a:cubicBezTo>
                    <a:pt x="84" y="31"/>
                    <a:pt x="94" y="36"/>
                    <a:pt x="102" y="44"/>
                  </a:cubicBezTo>
                  <a:cubicBezTo>
                    <a:pt x="110" y="52"/>
                    <a:pt x="114" y="62"/>
                    <a:pt x="114" y="73"/>
                  </a:cubicBezTo>
                  <a:cubicBezTo>
                    <a:pt x="114" y="85"/>
                    <a:pt x="110" y="94"/>
                    <a:pt x="102" y="103"/>
                  </a:cubicBezTo>
                  <a:cubicBezTo>
                    <a:pt x="94" y="111"/>
                    <a:pt x="84" y="115"/>
                    <a:pt x="73" y="115"/>
                  </a:cubicBezTo>
                  <a:cubicBezTo>
                    <a:pt x="61" y="115"/>
                    <a:pt x="51" y="111"/>
                    <a:pt x="43" y="103"/>
                  </a:cubicBezTo>
                  <a:close/>
                  <a:moveTo>
                    <a:pt x="67" y="21"/>
                  </a:moveTo>
                  <a:cubicBezTo>
                    <a:pt x="73" y="0"/>
                    <a:pt x="73" y="0"/>
                    <a:pt x="73" y="0"/>
                  </a:cubicBezTo>
                  <a:cubicBezTo>
                    <a:pt x="79" y="21"/>
                    <a:pt x="79" y="21"/>
                    <a:pt x="79" y="21"/>
                  </a:cubicBezTo>
                  <a:lnTo>
                    <a:pt x="67" y="21"/>
                  </a:lnTo>
                  <a:close/>
                  <a:moveTo>
                    <a:pt x="67" y="125"/>
                  </a:moveTo>
                  <a:cubicBezTo>
                    <a:pt x="79" y="125"/>
                    <a:pt x="79" y="125"/>
                    <a:pt x="79" y="125"/>
                  </a:cubicBezTo>
                  <a:cubicBezTo>
                    <a:pt x="73" y="146"/>
                    <a:pt x="73" y="146"/>
                    <a:pt x="73" y="146"/>
                  </a:cubicBezTo>
                  <a:lnTo>
                    <a:pt x="67" y="125"/>
                  </a:lnTo>
                  <a:close/>
                  <a:moveTo>
                    <a:pt x="124" y="22"/>
                  </a:moveTo>
                  <a:cubicBezTo>
                    <a:pt x="114" y="42"/>
                    <a:pt x="114" y="42"/>
                    <a:pt x="114" y="42"/>
                  </a:cubicBezTo>
                  <a:cubicBezTo>
                    <a:pt x="114" y="41"/>
                    <a:pt x="113" y="41"/>
                    <a:pt x="113" y="40"/>
                  </a:cubicBezTo>
                  <a:cubicBezTo>
                    <a:pt x="112" y="39"/>
                    <a:pt x="111" y="38"/>
                    <a:pt x="109" y="36"/>
                  </a:cubicBezTo>
                  <a:cubicBezTo>
                    <a:pt x="108" y="35"/>
                    <a:pt x="107" y="34"/>
                    <a:pt x="106" y="33"/>
                  </a:cubicBezTo>
                  <a:cubicBezTo>
                    <a:pt x="105" y="32"/>
                    <a:pt x="105" y="32"/>
                    <a:pt x="104" y="31"/>
                  </a:cubicBezTo>
                  <a:lnTo>
                    <a:pt x="124" y="22"/>
                  </a:lnTo>
                  <a:close/>
                  <a:moveTo>
                    <a:pt x="104" y="115"/>
                  </a:moveTo>
                  <a:cubicBezTo>
                    <a:pt x="105" y="114"/>
                    <a:pt x="107" y="112"/>
                    <a:pt x="109" y="110"/>
                  </a:cubicBezTo>
                  <a:cubicBezTo>
                    <a:pt x="112" y="107"/>
                    <a:pt x="114" y="106"/>
                    <a:pt x="114" y="105"/>
                  </a:cubicBezTo>
                  <a:cubicBezTo>
                    <a:pt x="124" y="125"/>
                    <a:pt x="124" y="125"/>
                    <a:pt x="124" y="125"/>
                  </a:cubicBezTo>
                  <a:lnTo>
                    <a:pt x="104" y="115"/>
                  </a:lnTo>
                  <a:close/>
                  <a:moveTo>
                    <a:pt x="125" y="79"/>
                  </a:moveTo>
                  <a:cubicBezTo>
                    <a:pt x="125" y="67"/>
                    <a:pt x="125" y="67"/>
                    <a:pt x="125" y="67"/>
                  </a:cubicBezTo>
                  <a:cubicBezTo>
                    <a:pt x="146" y="73"/>
                    <a:pt x="146" y="73"/>
                    <a:pt x="146" y="73"/>
                  </a:cubicBezTo>
                  <a:lnTo>
                    <a:pt x="125" y="7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1" name="Freeform 101"/>
            <p:cNvSpPr>
              <a:spLocks noEditPoints="1"/>
            </p:cNvSpPr>
            <p:nvPr/>
          </p:nvSpPr>
          <p:spPr bwMode="auto">
            <a:xfrm>
              <a:off x="2506663" y="3287713"/>
              <a:ext cx="209550" cy="131763"/>
            </a:xfrm>
            <a:custGeom>
              <a:avLst/>
              <a:gdLst>
                <a:gd name="T0" fmla="*/ 1 w 199"/>
                <a:gd name="T1" fmla="*/ 78 h 125"/>
                <a:gd name="T2" fmla="*/ 3 w 199"/>
                <a:gd name="T3" fmla="*/ 64 h 125"/>
                <a:gd name="T4" fmla="*/ 9 w 199"/>
                <a:gd name="T5" fmla="*/ 51 h 125"/>
                <a:gd name="T6" fmla="*/ 33 w 199"/>
                <a:gd name="T7" fmla="*/ 34 h 125"/>
                <a:gd name="T8" fmla="*/ 47 w 199"/>
                <a:gd name="T9" fmla="*/ 10 h 125"/>
                <a:gd name="T10" fmla="*/ 74 w 199"/>
                <a:gd name="T11" fmla="*/ 0 h 125"/>
                <a:gd name="T12" fmla="*/ 93 w 199"/>
                <a:gd name="T13" fmla="*/ 5 h 125"/>
                <a:gd name="T14" fmla="*/ 108 w 199"/>
                <a:gd name="T15" fmla="*/ 18 h 125"/>
                <a:gd name="T16" fmla="*/ 131 w 199"/>
                <a:gd name="T17" fmla="*/ 10 h 125"/>
                <a:gd name="T18" fmla="*/ 157 w 199"/>
                <a:gd name="T19" fmla="*/ 21 h 125"/>
                <a:gd name="T20" fmla="*/ 167 w 199"/>
                <a:gd name="T21" fmla="*/ 47 h 125"/>
                <a:gd name="T22" fmla="*/ 167 w 199"/>
                <a:gd name="T23" fmla="*/ 49 h 125"/>
                <a:gd name="T24" fmla="*/ 167 w 199"/>
                <a:gd name="T25" fmla="*/ 52 h 125"/>
                <a:gd name="T26" fmla="*/ 179 w 199"/>
                <a:gd name="T27" fmla="*/ 56 h 125"/>
                <a:gd name="T28" fmla="*/ 189 w 199"/>
                <a:gd name="T29" fmla="*/ 64 h 125"/>
                <a:gd name="T30" fmla="*/ 196 w 199"/>
                <a:gd name="T31" fmla="*/ 75 h 125"/>
                <a:gd name="T32" fmla="*/ 198 w 199"/>
                <a:gd name="T33" fmla="*/ 88 h 125"/>
                <a:gd name="T34" fmla="*/ 196 w 199"/>
                <a:gd name="T35" fmla="*/ 102 h 125"/>
                <a:gd name="T36" fmla="*/ 188 w 199"/>
                <a:gd name="T37" fmla="*/ 114 h 125"/>
                <a:gd name="T38" fmla="*/ 162 w 199"/>
                <a:gd name="T39" fmla="*/ 125 h 125"/>
                <a:gd name="T40" fmla="*/ 47 w 199"/>
                <a:gd name="T41" fmla="*/ 125 h 125"/>
                <a:gd name="T42" fmla="*/ 29 w 199"/>
                <a:gd name="T43" fmla="*/ 121 h 125"/>
                <a:gd name="T44" fmla="*/ 14 w 199"/>
                <a:gd name="T45" fmla="*/ 111 h 125"/>
                <a:gd name="T46" fmla="*/ 4 w 199"/>
                <a:gd name="T47" fmla="*/ 96 h 125"/>
                <a:gd name="T48" fmla="*/ 1 w 199"/>
                <a:gd name="T49" fmla="*/ 78 h 125"/>
                <a:gd name="T50" fmla="*/ 62 w 199"/>
                <a:gd name="T51" fmla="*/ 105 h 125"/>
                <a:gd name="T52" fmla="*/ 65 w 199"/>
                <a:gd name="T53" fmla="*/ 111 h 125"/>
                <a:gd name="T54" fmla="*/ 74 w 199"/>
                <a:gd name="T55" fmla="*/ 113 h 125"/>
                <a:gd name="T56" fmla="*/ 83 w 199"/>
                <a:gd name="T57" fmla="*/ 109 h 125"/>
                <a:gd name="T58" fmla="*/ 87 w 199"/>
                <a:gd name="T59" fmla="*/ 104 h 125"/>
                <a:gd name="T60" fmla="*/ 87 w 199"/>
                <a:gd name="T61" fmla="*/ 61 h 125"/>
                <a:gd name="T62" fmla="*/ 124 w 199"/>
                <a:gd name="T63" fmla="*/ 55 h 125"/>
                <a:gd name="T64" fmla="*/ 124 w 199"/>
                <a:gd name="T65" fmla="*/ 89 h 125"/>
                <a:gd name="T66" fmla="*/ 117 w 199"/>
                <a:gd name="T67" fmla="*/ 87 h 125"/>
                <a:gd name="T68" fmla="*/ 110 w 199"/>
                <a:gd name="T69" fmla="*/ 88 h 125"/>
                <a:gd name="T70" fmla="*/ 104 w 199"/>
                <a:gd name="T71" fmla="*/ 92 h 125"/>
                <a:gd name="T72" fmla="*/ 102 w 199"/>
                <a:gd name="T73" fmla="*/ 98 h 125"/>
                <a:gd name="T74" fmla="*/ 103 w 199"/>
                <a:gd name="T75" fmla="*/ 101 h 125"/>
                <a:gd name="T76" fmla="*/ 105 w 199"/>
                <a:gd name="T77" fmla="*/ 104 h 125"/>
                <a:gd name="T78" fmla="*/ 109 w 199"/>
                <a:gd name="T79" fmla="*/ 105 h 125"/>
                <a:gd name="T80" fmla="*/ 114 w 199"/>
                <a:gd name="T81" fmla="*/ 105 h 125"/>
                <a:gd name="T82" fmla="*/ 119 w 199"/>
                <a:gd name="T83" fmla="*/ 104 h 125"/>
                <a:gd name="T84" fmla="*/ 123 w 199"/>
                <a:gd name="T85" fmla="*/ 102 h 125"/>
                <a:gd name="T86" fmla="*/ 126 w 199"/>
                <a:gd name="T87" fmla="*/ 99 h 125"/>
                <a:gd name="T88" fmla="*/ 127 w 199"/>
                <a:gd name="T89" fmla="*/ 96 h 125"/>
                <a:gd name="T90" fmla="*/ 127 w 199"/>
                <a:gd name="T91" fmla="*/ 96 h 125"/>
                <a:gd name="T92" fmla="*/ 127 w 199"/>
                <a:gd name="T93" fmla="*/ 43 h 125"/>
                <a:gd name="T94" fmla="*/ 83 w 199"/>
                <a:gd name="T95" fmla="*/ 51 h 125"/>
                <a:gd name="T96" fmla="*/ 83 w 199"/>
                <a:gd name="T97" fmla="*/ 96 h 125"/>
                <a:gd name="T98" fmla="*/ 76 w 199"/>
                <a:gd name="T99" fmla="*/ 94 h 125"/>
                <a:gd name="T100" fmla="*/ 69 w 199"/>
                <a:gd name="T101" fmla="*/ 96 h 125"/>
                <a:gd name="T102" fmla="*/ 64 w 199"/>
                <a:gd name="T103" fmla="*/ 100 h 125"/>
                <a:gd name="T104" fmla="*/ 62 w 199"/>
                <a:gd name="T105" fmla="*/ 10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 h="125">
                  <a:moveTo>
                    <a:pt x="1" y="78"/>
                  </a:moveTo>
                  <a:cubicBezTo>
                    <a:pt x="1" y="73"/>
                    <a:pt x="1" y="68"/>
                    <a:pt x="3" y="64"/>
                  </a:cubicBezTo>
                  <a:cubicBezTo>
                    <a:pt x="4" y="59"/>
                    <a:pt x="6" y="55"/>
                    <a:pt x="9" y="51"/>
                  </a:cubicBezTo>
                  <a:cubicBezTo>
                    <a:pt x="15" y="42"/>
                    <a:pt x="23" y="37"/>
                    <a:pt x="33" y="34"/>
                  </a:cubicBezTo>
                  <a:cubicBezTo>
                    <a:pt x="35" y="24"/>
                    <a:pt x="39" y="16"/>
                    <a:pt x="47" y="10"/>
                  </a:cubicBezTo>
                  <a:cubicBezTo>
                    <a:pt x="55" y="3"/>
                    <a:pt x="64" y="0"/>
                    <a:pt x="74" y="0"/>
                  </a:cubicBezTo>
                  <a:cubicBezTo>
                    <a:pt x="81" y="0"/>
                    <a:pt x="87" y="2"/>
                    <a:pt x="93" y="5"/>
                  </a:cubicBezTo>
                  <a:cubicBezTo>
                    <a:pt x="100" y="8"/>
                    <a:pt x="104" y="13"/>
                    <a:pt x="108" y="18"/>
                  </a:cubicBezTo>
                  <a:cubicBezTo>
                    <a:pt x="115" y="13"/>
                    <a:pt x="122" y="10"/>
                    <a:pt x="131" y="10"/>
                  </a:cubicBezTo>
                  <a:cubicBezTo>
                    <a:pt x="141" y="10"/>
                    <a:pt x="149" y="14"/>
                    <a:pt x="157" y="21"/>
                  </a:cubicBezTo>
                  <a:cubicBezTo>
                    <a:pt x="164" y="28"/>
                    <a:pt x="167" y="37"/>
                    <a:pt x="167" y="47"/>
                  </a:cubicBezTo>
                  <a:cubicBezTo>
                    <a:pt x="167" y="47"/>
                    <a:pt x="167" y="48"/>
                    <a:pt x="167" y="49"/>
                  </a:cubicBezTo>
                  <a:cubicBezTo>
                    <a:pt x="167" y="50"/>
                    <a:pt x="167" y="51"/>
                    <a:pt x="167" y="52"/>
                  </a:cubicBezTo>
                  <a:cubicBezTo>
                    <a:pt x="171" y="53"/>
                    <a:pt x="175" y="54"/>
                    <a:pt x="179" y="56"/>
                  </a:cubicBezTo>
                  <a:cubicBezTo>
                    <a:pt x="183" y="58"/>
                    <a:pt x="187" y="61"/>
                    <a:pt x="189" y="64"/>
                  </a:cubicBezTo>
                  <a:cubicBezTo>
                    <a:pt x="192" y="67"/>
                    <a:pt x="194" y="71"/>
                    <a:pt x="196" y="75"/>
                  </a:cubicBezTo>
                  <a:cubicBezTo>
                    <a:pt x="198" y="79"/>
                    <a:pt x="199" y="84"/>
                    <a:pt x="198" y="88"/>
                  </a:cubicBezTo>
                  <a:cubicBezTo>
                    <a:pt x="198" y="93"/>
                    <a:pt x="198" y="98"/>
                    <a:pt x="196" y="102"/>
                  </a:cubicBezTo>
                  <a:cubicBezTo>
                    <a:pt x="194" y="107"/>
                    <a:pt x="191" y="111"/>
                    <a:pt x="188" y="114"/>
                  </a:cubicBezTo>
                  <a:cubicBezTo>
                    <a:pt x="181" y="121"/>
                    <a:pt x="172" y="125"/>
                    <a:pt x="162" y="125"/>
                  </a:cubicBezTo>
                  <a:cubicBezTo>
                    <a:pt x="47" y="125"/>
                    <a:pt x="47" y="125"/>
                    <a:pt x="47" y="125"/>
                  </a:cubicBezTo>
                  <a:cubicBezTo>
                    <a:pt x="41" y="125"/>
                    <a:pt x="35" y="124"/>
                    <a:pt x="29" y="121"/>
                  </a:cubicBezTo>
                  <a:cubicBezTo>
                    <a:pt x="24" y="119"/>
                    <a:pt x="19" y="115"/>
                    <a:pt x="14" y="111"/>
                  </a:cubicBezTo>
                  <a:cubicBezTo>
                    <a:pt x="10" y="107"/>
                    <a:pt x="7" y="102"/>
                    <a:pt x="4" y="96"/>
                  </a:cubicBezTo>
                  <a:cubicBezTo>
                    <a:pt x="2" y="90"/>
                    <a:pt x="0" y="84"/>
                    <a:pt x="1" y="78"/>
                  </a:cubicBezTo>
                  <a:close/>
                  <a:moveTo>
                    <a:pt x="62" y="105"/>
                  </a:moveTo>
                  <a:cubicBezTo>
                    <a:pt x="62" y="108"/>
                    <a:pt x="63" y="110"/>
                    <a:pt x="65" y="111"/>
                  </a:cubicBezTo>
                  <a:cubicBezTo>
                    <a:pt x="68" y="112"/>
                    <a:pt x="71" y="113"/>
                    <a:pt x="74" y="113"/>
                  </a:cubicBezTo>
                  <a:cubicBezTo>
                    <a:pt x="78" y="112"/>
                    <a:pt x="81" y="111"/>
                    <a:pt x="83" y="109"/>
                  </a:cubicBezTo>
                  <a:cubicBezTo>
                    <a:pt x="86" y="107"/>
                    <a:pt x="87" y="106"/>
                    <a:pt x="87" y="104"/>
                  </a:cubicBezTo>
                  <a:cubicBezTo>
                    <a:pt x="87" y="61"/>
                    <a:pt x="87" y="61"/>
                    <a:pt x="87" y="61"/>
                  </a:cubicBezTo>
                  <a:cubicBezTo>
                    <a:pt x="124" y="55"/>
                    <a:pt x="124" y="55"/>
                    <a:pt x="124" y="55"/>
                  </a:cubicBezTo>
                  <a:cubicBezTo>
                    <a:pt x="124" y="89"/>
                    <a:pt x="124" y="89"/>
                    <a:pt x="124" y="89"/>
                  </a:cubicBezTo>
                  <a:cubicBezTo>
                    <a:pt x="122" y="88"/>
                    <a:pt x="119" y="87"/>
                    <a:pt x="117" y="87"/>
                  </a:cubicBezTo>
                  <a:cubicBezTo>
                    <a:pt x="114" y="87"/>
                    <a:pt x="112" y="87"/>
                    <a:pt x="110" y="88"/>
                  </a:cubicBezTo>
                  <a:cubicBezTo>
                    <a:pt x="107" y="89"/>
                    <a:pt x="106" y="91"/>
                    <a:pt x="104" y="92"/>
                  </a:cubicBezTo>
                  <a:cubicBezTo>
                    <a:pt x="102" y="94"/>
                    <a:pt x="102" y="96"/>
                    <a:pt x="102" y="98"/>
                  </a:cubicBezTo>
                  <a:cubicBezTo>
                    <a:pt x="102" y="99"/>
                    <a:pt x="102" y="100"/>
                    <a:pt x="103" y="101"/>
                  </a:cubicBezTo>
                  <a:cubicBezTo>
                    <a:pt x="103" y="102"/>
                    <a:pt x="104" y="103"/>
                    <a:pt x="105" y="104"/>
                  </a:cubicBezTo>
                  <a:cubicBezTo>
                    <a:pt x="107" y="104"/>
                    <a:pt x="108" y="105"/>
                    <a:pt x="109" y="105"/>
                  </a:cubicBezTo>
                  <a:cubicBezTo>
                    <a:pt x="111" y="105"/>
                    <a:pt x="113" y="106"/>
                    <a:pt x="114" y="105"/>
                  </a:cubicBezTo>
                  <a:cubicBezTo>
                    <a:pt x="116" y="105"/>
                    <a:pt x="118" y="105"/>
                    <a:pt x="119" y="104"/>
                  </a:cubicBezTo>
                  <a:cubicBezTo>
                    <a:pt x="121" y="103"/>
                    <a:pt x="122" y="103"/>
                    <a:pt x="123" y="102"/>
                  </a:cubicBezTo>
                  <a:cubicBezTo>
                    <a:pt x="125" y="101"/>
                    <a:pt x="125" y="100"/>
                    <a:pt x="126" y="99"/>
                  </a:cubicBezTo>
                  <a:cubicBezTo>
                    <a:pt x="127" y="98"/>
                    <a:pt x="127" y="97"/>
                    <a:pt x="127" y="96"/>
                  </a:cubicBezTo>
                  <a:cubicBezTo>
                    <a:pt x="127" y="96"/>
                    <a:pt x="127" y="96"/>
                    <a:pt x="127" y="96"/>
                  </a:cubicBezTo>
                  <a:cubicBezTo>
                    <a:pt x="127" y="43"/>
                    <a:pt x="127" y="43"/>
                    <a:pt x="127" y="43"/>
                  </a:cubicBezTo>
                  <a:cubicBezTo>
                    <a:pt x="83" y="51"/>
                    <a:pt x="83" y="51"/>
                    <a:pt x="83" y="51"/>
                  </a:cubicBezTo>
                  <a:cubicBezTo>
                    <a:pt x="83" y="96"/>
                    <a:pt x="83" y="96"/>
                    <a:pt x="83" y="96"/>
                  </a:cubicBezTo>
                  <a:cubicBezTo>
                    <a:pt x="81" y="95"/>
                    <a:pt x="79" y="94"/>
                    <a:pt x="76" y="94"/>
                  </a:cubicBezTo>
                  <a:cubicBezTo>
                    <a:pt x="74" y="94"/>
                    <a:pt x="72" y="95"/>
                    <a:pt x="69" y="96"/>
                  </a:cubicBezTo>
                  <a:cubicBezTo>
                    <a:pt x="67" y="97"/>
                    <a:pt x="65" y="98"/>
                    <a:pt x="64" y="100"/>
                  </a:cubicBezTo>
                  <a:cubicBezTo>
                    <a:pt x="62" y="101"/>
                    <a:pt x="62" y="103"/>
                    <a:pt x="62" y="10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2" name="Freeform 102"/>
            <p:cNvSpPr>
              <a:spLocks/>
            </p:cNvSpPr>
            <p:nvPr/>
          </p:nvSpPr>
          <p:spPr bwMode="auto">
            <a:xfrm>
              <a:off x="2879725" y="3294063"/>
              <a:ext cx="206375" cy="131763"/>
            </a:xfrm>
            <a:custGeom>
              <a:avLst/>
              <a:gdLst>
                <a:gd name="T0" fmla="*/ 0 w 198"/>
                <a:gd name="T1" fmla="*/ 78 h 125"/>
                <a:gd name="T2" fmla="*/ 9 w 198"/>
                <a:gd name="T3" fmla="*/ 50 h 125"/>
                <a:gd name="T4" fmla="*/ 32 w 198"/>
                <a:gd name="T5" fmla="*/ 33 h 125"/>
                <a:gd name="T6" fmla="*/ 47 w 198"/>
                <a:gd name="T7" fmla="*/ 9 h 125"/>
                <a:gd name="T8" fmla="*/ 73 w 198"/>
                <a:gd name="T9" fmla="*/ 0 h 125"/>
                <a:gd name="T10" fmla="*/ 93 w 198"/>
                <a:gd name="T11" fmla="*/ 5 h 125"/>
                <a:gd name="T12" fmla="*/ 108 w 198"/>
                <a:gd name="T13" fmla="*/ 18 h 125"/>
                <a:gd name="T14" fmla="*/ 130 w 198"/>
                <a:gd name="T15" fmla="*/ 10 h 125"/>
                <a:gd name="T16" fmla="*/ 156 w 198"/>
                <a:gd name="T17" fmla="*/ 21 h 125"/>
                <a:gd name="T18" fmla="*/ 167 w 198"/>
                <a:gd name="T19" fmla="*/ 47 h 125"/>
                <a:gd name="T20" fmla="*/ 167 w 198"/>
                <a:gd name="T21" fmla="*/ 49 h 125"/>
                <a:gd name="T22" fmla="*/ 166 w 198"/>
                <a:gd name="T23" fmla="*/ 52 h 125"/>
                <a:gd name="T24" fmla="*/ 189 w 198"/>
                <a:gd name="T25" fmla="*/ 64 h 125"/>
                <a:gd name="T26" fmla="*/ 198 w 198"/>
                <a:gd name="T27" fmla="*/ 88 h 125"/>
                <a:gd name="T28" fmla="*/ 187 w 198"/>
                <a:gd name="T29" fmla="*/ 114 h 125"/>
                <a:gd name="T30" fmla="*/ 162 w 198"/>
                <a:gd name="T31" fmla="*/ 125 h 125"/>
                <a:gd name="T32" fmla="*/ 47 w 198"/>
                <a:gd name="T33" fmla="*/ 125 h 125"/>
                <a:gd name="T34" fmla="*/ 14 w 198"/>
                <a:gd name="T35" fmla="*/ 111 h 125"/>
                <a:gd name="T36" fmla="*/ 0 w 198"/>
                <a:gd name="T37"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25">
                  <a:moveTo>
                    <a:pt x="0" y="78"/>
                  </a:moveTo>
                  <a:cubicBezTo>
                    <a:pt x="0" y="68"/>
                    <a:pt x="3" y="58"/>
                    <a:pt x="9" y="50"/>
                  </a:cubicBezTo>
                  <a:cubicBezTo>
                    <a:pt x="15" y="42"/>
                    <a:pt x="23" y="37"/>
                    <a:pt x="32" y="33"/>
                  </a:cubicBezTo>
                  <a:cubicBezTo>
                    <a:pt x="34" y="24"/>
                    <a:pt x="39" y="16"/>
                    <a:pt x="47" y="9"/>
                  </a:cubicBezTo>
                  <a:cubicBezTo>
                    <a:pt x="54" y="3"/>
                    <a:pt x="63" y="0"/>
                    <a:pt x="73" y="0"/>
                  </a:cubicBezTo>
                  <a:cubicBezTo>
                    <a:pt x="80" y="0"/>
                    <a:pt x="87" y="1"/>
                    <a:pt x="93" y="5"/>
                  </a:cubicBezTo>
                  <a:cubicBezTo>
                    <a:pt x="99" y="8"/>
                    <a:pt x="104" y="13"/>
                    <a:pt x="108" y="18"/>
                  </a:cubicBezTo>
                  <a:cubicBezTo>
                    <a:pt x="114" y="13"/>
                    <a:pt x="122" y="10"/>
                    <a:pt x="130" y="10"/>
                  </a:cubicBezTo>
                  <a:cubicBezTo>
                    <a:pt x="141" y="10"/>
                    <a:pt x="149" y="14"/>
                    <a:pt x="156" y="21"/>
                  </a:cubicBezTo>
                  <a:cubicBezTo>
                    <a:pt x="163" y="28"/>
                    <a:pt x="167" y="37"/>
                    <a:pt x="167" y="47"/>
                  </a:cubicBezTo>
                  <a:cubicBezTo>
                    <a:pt x="167" y="47"/>
                    <a:pt x="167" y="48"/>
                    <a:pt x="167" y="49"/>
                  </a:cubicBezTo>
                  <a:cubicBezTo>
                    <a:pt x="167" y="50"/>
                    <a:pt x="167" y="51"/>
                    <a:pt x="166" y="52"/>
                  </a:cubicBezTo>
                  <a:cubicBezTo>
                    <a:pt x="175" y="53"/>
                    <a:pt x="183" y="57"/>
                    <a:pt x="189" y="64"/>
                  </a:cubicBezTo>
                  <a:cubicBezTo>
                    <a:pt x="195" y="71"/>
                    <a:pt x="198" y="79"/>
                    <a:pt x="198" y="88"/>
                  </a:cubicBezTo>
                  <a:cubicBezTo>
                    <a:pt x="198" y="98"/>
                    <a:pt x="195" y="107"/>
                    <a:pt x="187" y="114"/>
                  </a:cubicBezTo>
                  <a:cubicBezTo>
                    <a:pt x="180" y="121"/>
                    <a:pt x="172" y="125"/>
                    <a:pt x="162" y="125"/>
                  </a:cubicBezTo>
                  <a:cubicBezTo>
                    <a:pt x="47" y="125"/>
                    <a:pt x="47" y="125"/>
                    <a:pt x="47" y="125"/>
                  </a:cubicBezTo>
                  <a:cubicBezTo>
                    <a:pt x="34" y="125"/>
                    <a:pt x="23" y="120"/>
                    <a:pt x="14" y="111"/>
                  </a:cubicBezTo>
                  <a:cubicBezTo>
                    <a:pt x="5" y="102"/>
                    <a:pt x="0" y="91"/>
                    <a:pt x="0" y="7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3" name="Freeform 103"/>
            <p:cNvSpPr>
              <a:spLocks noEditPoints="1"/>
            </p:cNvSpPr>
            <p:nvPr/>
          </p:nvSpPr>
          <p:spPr bwMode="auto">
            <a:xfrm>
              <a:off x="3197225" y="3249613"/>
              <a:ext cx="206375" cy="207963"/>
            </a:xfrm>
            <a:custGeom>
              <a:avLst/>
              <a:gdLst>
                <a:gd name="T0" fmla="*/ 9 w 197"/>
                <a:gd name="T1" fmla="*/ 51 h 197"/>
                <a:gd name="T2" fmla="*/ 46 w 197"/>
                <a:gd name="T3" fmla="*/ 10 h 197"/>
                <a:gd name="T4" fmla="*/ 92 w 197"/>
                <a:gd name="T5" fmla="*/ 5 h 197"/>
                <a:gd name="T6" fmla="*/ 130 w 197"/>
                <a:gd name="T7" fmla="*/ 11 h 197"/>
                <a:gd name="T8" fmla="*/ 166 w 197"/>
                <a:gd name="T9" fmla="*/ 47 h 197"/>
                <a:gd name="T10" fmla="*/ 166 w 197"/>
                <a:gd name="T11" fmla="*/ 52 h 197"/>
                <a:gd name="T12" fmla="*/ 197 w 197"/>
                <a:gd name="T13" fmla="*/ 89 h 197"/>
                <a:gd name="T14" fmla="*/ 161 w 197"/>
                <a:gd name="T15" fmla="*/ 125 h 197"/>
                <a:gd name="T16" fmla="*/ 13 w 197"/>
                <a:gd name="T17" fmla="*/ 111 h 197"/>
                <a:gd name="T18" fmla="*/ 43 w 197"/>
                <a:gd name="T19" fmla="*/ 172 h 197"/>
                <a:gd name="T20" fmla="*/ 51 w 197"/>
                <a:gd name="T21" fmla="*/ 142 h 197"/>
                <a:gd name="T22" fmla="*/ 51 w 197"/>
                <a:gd name="T23" fmla="*/ 142 h 197"/>
                <a:gd name="T24" fmla="*/ 71 w 197"/>
                <a:gd name="T25" fmla="*/ 162 h 197"/>
                <a:gd name="T26" fmla="*/ 72 w 197"/>
                <a:gd name="T27" fmla="*/ 180 h 197"/>
                <a:gd name="T28" fmla="*/ 63 w 197"/>
                <a:gd name="T29" fmla="*/ 187 h 197"/>
                <a:gd name="T30" fmla="*/ 61 w 197"/>
                <a:gd name="T31" fmla="*/ 187 h 197"/>
                <a:gd name="T32" fmla="*/ 48 w 197"/>
                <a:gd name="T33" fmla="*/ 183 h 197"/>
                <a:gd name="T34" fmla="*/ 90 w 197"/>
                <a:gd name="T35" fmla="*/ 179 h 197"/>
                <a:gd name="T36" fmla="*/ 97 w 197"/>
                <a:gd name="T37" fmla="*/ 152 h 197"/>
                <a:gd name="T38" fmla="*/ 101 w 197"/>
                <a:gd name="T39" fmla="*/ 155 h 197"/>
                <a:gd name="T40" fmla="*/ 118 w 197"/>
                <a:gd name="T41" fmla="*/ 172 h 197"/>
                <a:gd name="T42" fmla="*/ 118 w 197"/>
                <a:gd name="T43" fmla="*/ 191 h 197"/>
                <a:gd name="T44" fmla="*/ 110 w 197"/>
                <a:gd name="T45" fmla="*/ 197 h 197"/>
                <a:gd name="T46" fmla="*/ 108 w 197"/>
                <a:gd name="T47" fmla="*/ 197 h 197"/>
                <a:gd name="T48" fmla="*/ 106 w 197"/>
                <a:gd name="T49" fmla="*/ 197 h 197"/>
                <a:gd name="T50" fmla="*/ 90 w 197"/>
                <a:gd name="T51" fmla="*/ 182 h 197"/>
                <a:gd name="T52" fmla="*/ 137 w 197"/>
                <a:gd name="T53" fmla="*/ 161 h 197"/>
                <a:gd name="T54" fmla="*/ 137 w 197"/>
                <a:gd name="T55" fmla="*/ 159 h 197"/>
                <a:gd name="T56" fmla="*/ 144 w 197"/>
                <a:gd name="T57" fmla="*/ 131 h 197"/>
                <a:gd name="T58" fmla="*/ 144 w 197"/>
                <a:gd name="T59" fmla="*/ 131 h 197"/>
                <a:gd name="T60" fmla="*/ 165 w 197"/>
                <a:gd name="T61" fmla="*/ 151 h 197"/>
                <a:gd name="T62" fmla="*/ 168 w 197"/>
                <a:gd name="T63" fmla="*/ 161 h 197"/>
                <a:gd name="T64" fmla="*/ 158 w 197"/>
                <a:gd name="T65" fmla="*/ 176 h 197"/>
                <a:gd name="T66" fmla="*/ 156 w 197"/>
                <a:gd name="T67" fmla="*/ 176 h 197"/>
                <a:gd name="T68" fmla="*/ 152 w 197"/>
                <a:gd name="T69" fmla="*/ 177 h 197"/>
                <a:gd name="T70" fmla="*/ 137 w 197"/>
                <a:gd name="T71" fmla="*/ 1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7" h="197">
                  <a:moveTo>
                    <a:pt x="0" y="78"/>
                  </a:moveTo>
                  <a:cubicBezTo>
                    <a:pt x="0" y="68"/>
                    <a:pt x="3" y="59"/>
                    <a:pt x="9" y="51"/>
                  </a:cubicBezTo>
                  <a:cubicBezTo>
                    <a:pt x="14" y="43"/>
                    <a:pt x="22" y="37"/>
                    <a:pt x="32" y="34"/>
                  </a:cubicBezTo>
                  <a:cubicBezTo>
                    <a:pt x="33" y="24"/>
                    <a:pt x="38" y="16"/>
                    <a:pt x="46" y="10"/>
                  </a:cubicBezTo>
                  <a:cubicBezTo>
                    <a:pt x="53" y="3"/>
                    <a:pt x="62" y="0"/>
                    <a:pt x="73" y="0"/>
                  </a:cubicBezTo>
                  <a:cubicBezTo>
                    <a:pt x="80" y="0"/>
                    <a:pt x="86" y="2"/>
                    <a:pt x="92" y="5"/>
                  </a:cubicBezTo>
                  <a:cubicBezTo>
                    <a:pt x="98" y="8"/>
                    <a:pt x="103" y="13"/>
                    <a:pt x="107" y="19"/>
                  </a:cubicBezTo>
                  <a:cubicBezTo>
                    <a:pt x="114" y="13"/>
                    <a:pt x="121" y="11"/>
                    <a:pt x="130" y="11"/>
                  </a:cubicBezTo>
                  <a:cubicBezTo>
                    <a:pt x="140" y="11"/>
                    <a:pt x="148" y="14"/>
                    <a:pt x="155" y="21"/>
                  </a:cubicBezTo>
                  <a:cubicBezTo>
                    <a:pt x="163" y="28"/>
                    <a:pt x="166" y="37"/>
                    <a:pt x="166" y="47"/>
                  </a:cubicBezTo>
                  <a:cubicBezTo>
                    <a:pt x="166" y="48"/>
                    <a:pt x="166" y="48"/>
                    <a:pt x="166" y="49"/>
                  </a:cubicBezTo>
                  <a:cubicBezTo>
                    <a:pt x="166" y="50"/>
                    <a:pt x="166" y="51"/>
                    <a:pt x="166" y="52"/>
                  </a:cubicBezTo>
                  <a:cubicBezTo>
                    <a:pt x="175" y="54"/>
                    <a:pt x="182" y="58"/>
                    <a:pt x="188" y="64"/>
                  </a:cubicBezTo>
                  <a:cubicBezTo>
                    <a:pt x="194" y="71"/>
                    <a:pt x="197" y="79"/>
                    <a:pt x="197" y="89"/>
                  </a:cubicBezTo>
                  <a:cubicBezTo>
                    <a:pt x="197" y="99"/>
                    <a:pt x="194" y="107"/>
                    <a:pt x="187" y="114"/>
                  </a:cubicBezTo>
                  <a:cubicBezTo>
                    <a:pt x="180" y="121"/>
                    <a:pt x="171" y="125"/>
                    <a:pt x="161" y="125"/>
                  </a:cubicBezTo>
                  <a:cubicBezTo>
                    <a:pt x="47" y="125"/>
                    <a:pt x="47" y="125"/>
                    <a:pt x="47" y="125"/>
                  </a:cubicBezTo>
                  <a:cubicBezTo>
                    <a:pt x="33" y="125"/>
                    <a:pt x="22" y="120"/>
                    <a:pt x="13" y="111"/>
                  </a:cubicBezTo>
                  <a:cubicBezTo>
                    <a:pt x="4" y="102"/>
                    <a:pt x="0" y="91"/>
                    <a:pt x="0" y="78"/>
                  </a:cubicBezTo>
                  <a:close/>
                  <a:moveTo>
                    <a:pt x="43" y="172"/>
                  </a:moveTo>
                  <a:cubicBezTo>
                    <a:pt x="43" y="171"/>
                    <a:pt x="43" y="170"/>
                    <a:pt x="44" y="169"/>
                  </a:cubicBezTo>
                  <a:cubicBezTo>
                    <a:pt x="51" y="142"/>
                    <a:pt x="51" y="142"/>
                    <a:pt x="51" y="142"/>
                  </a:cubicBezTo>
                  <a:cubicBezTo>
                    <a:pt x="51" y="141"/>
                    <a:pt x="51" y="141"/>
                    <a:pt x="51" y="141"/>
                  </a:cubicBezTo>
                  <a:cubicBezTo>
                    <a:pt x="51" y="142"/>
                    <a:pt x="51" y="142"/>
                    <a:pt x="51" y="142"/>
                  </a:cubicBezTo>
                  <a:cubicBezTo>
                    <a:pt x="71" y="162"/>
                    <a:pt x="71" y="162"/>
                    <a:pt x="71" y="162"/>
                  </a:cubicBezTo>
                  <a:cubicBezTo>
                    <a:pt x="71" y="162"/>
                    <a:pt x="71" y="162"/>
                    <a:pt x="71" y="162"/>
                  </a:cubicBezTo>
                  <a:cubicBezTo>
                    <a:pt x="73" y="165"/>
                    <a:pt x="74" y="168"/>
                    <a:pt x="74" y="172"/>
                  </a:cubicBezTo>
                  <a:cubicBezTo>
                    <a:pt x="74" y="175"/>
                    <a:pt x="74" y="178"/>
                    <a:pt x="72" y="180"/>
                  </a:cubicBezTo>
                  <a:cubicBezTo>
                    <a:pt x="70" y="183"/>
                    <a:pt x="67" y="185"/>
                    <a:pt x="64" y="186"/>
                  </a:cubicBezTo>
                  <a:cubicBezTo>
                    <a:pt x="64" y="186"/>
                    <a:pt x="63" y="187"/>
                    <a:pt x="63" y="187"/>
                  </a:cubicBezTo>
                  <a:cubicBezTo>
                    <a:pt x="63" y="187"/>
                    <a:pt x="63" y="187"/>
                    <a:pt x="63" y="187"/>
                  </a:cubicBezTo>
                  <a:cubicBezTo>
                    <a:pt x="62" y="187"/>
                    <a:pt x="62" y="187"/>
                    <a:pt x="61" y="187"/>
                  </a:cubicBezTo>
                  <a:cubicBezTo>
                    <a:pt x="61" y="187"/>
                    <a:pt x="60" y="187"/>
                    <a:pt x="59" y="187"/>
                  </a:cubicBezTo>
                  <a:cubicBezTo>
                    <a:pt x="55" y="187"/>
                    <a:pt x="51" y="186"/>
                    <a:pt x="48" y="183"/>
                  </a:cubicBezTo>
                  <a:cubicBezTo>
                    <a:pt x="45" y="180"/>
                    <a:pt x="43" y="176"/>
                    <a:pt x="43" y="172"/>
                  </a:cubicBezTo>
                  <a:close/>
                  <a:moveTo>
                    <a:pt x="90" y="179"/>
                  </a:moveTo>
                  <a:cubicBezTo>
                    <a:pt x="98" y="152"/>
                    <a:pt x="98" y="152"/>
                    <a:pt x="98" y="152"/>
                  </a:cubicBezTo>
                  <a:cubicBezTo>
                    <a:pt x="97" y="152"/>
                    <a:pt x="97" y="152"/>
                    <a:pt x="97" y="152"/>
                  </a:cubicBezTo>
                  <a:cubicBezTo>
                    <a:pt x="98" y="152"/>
                    <a:pt x="98" y="152"/>
                    <a:pt x="98" y="152"/>
                  </a:cubicBezTo>
                  <a:cubicBezTo>
                    <a:pt x="98" y="152"/>
                    <a:pt x="99" y="154"/>
                    <a:pt x="101" y="155"/>
                  </a:cubicBezTo>
                  <a:cubicBezTo>
                    <a:pt x="102" y="157"/>
                    <a:pt x="104" y="159"/>
                    <a:pt x="107" y="161"/>
                  </a:cubicBezTo>
                  <a:cubicBezTo>
                    <a:pt x="118" y="172"/>
                    <a:pt x="118" y="172"/>
                    <a:pt x="118" y="172"/>
                  </a:cubicBezTo>
                  <a:cubicBezTo>
                    <a:pt x="120" y="175"/>
                    <a:pt x="121" y="178"/>
                    <a:pt x="121" y="182"/>
                  </a:cubicBezTo>
                  <a:cubicBezTo>
                    <a:pt x="121" y="185"/>
                    <a:pt x="120" y="188"/>
                    <a:pt x="118" y="191"/>
                  </a:cubicBezTo>
                  <a:cubicBezTo>
                    <a:pt x="117" y="193"/>
                    <a:pt x="114" y="195"/>
                    <a:pt x="111" y="196"/>
                  </a:cubicBezTo>
                  <a:cubicBezTo>
                    <a:pt x="111" y="196"/>
                    <a:pt x="110" y="197"/>
                    <a:pt x="110" y="197"/>
                  </a:cubicBezTo>
                  <a:cubicBezTo>
                    <a:pt x="110" y="197"/>
                    <a:pt x="109" y="197"/>
                    <a:pt x="109" y="197"/>
                  </a:cubicBezTo>
                  <a:cubicBezTo>
                    <a:pt x="109" y="197"/>
                    <a:pt x="108" y="197"/>
                    <a:pt x="108" y="197"/>
                  </a:cubicBezTo>
                  <a:cubicBezTo>
                    <a:pt x="108" y="197"/>
                    <a:pt x="108" y="197"/>
                    <a:pt x="107" y="197"/>
                  </a:cubicBezTo>
                  <a:cubicBezTo>
                    <a:pt x="106" y="197"/>
                    <a:pt x="106" y="197"/>
                    <a:pt x="106" y="197"/>
                  </a:cubicBezTo>
                  <a:cubicBezTo>
                    <a:pt x="101" y="197"/>
                    <a:pt x="98" y="196"/>
                    <a:pt x="95" y="193"/>
                  </a:cubicBezTo>
                  <a:cubicBezTo>
                    <a:pt x="92" y="190"/>
                    <a:pt x="90" y="186"/>
                    <a:pt x="90" y="182"/>
                  </a:cubicBezTo>
                  <a:lnTo>
                    <a:pt x="90" y="179"/>
                  </a:lnTo>
                  <a:close/>
                  <a:moveTo>
                    <a:pt x="137" y="161"/>
                  </a:moveTo>
                  <a:cubicBezTo>
                    <a:pt x="137" y="160"/>
                    <a:pt x="137" y="159"/>
                    <a:pt x="137" y="159"/>
                  </a:cubicBezTo>
                  <a:cubicBezTo>
                    <a:pt x="137" y="159"/>
                    <a:pt x="137" y="159"/>
                    <a:pt x="137" y="159"/>
                  </a:cubicBezTo>
                  <a:cubicBezTo>
                    <a:pt x="144" y="131"/>
                    <a:pt x="144" y="131"/>
                    <a:pt x="144" y="131"/>
                  </a:cubicBezTo>
                  <a:cubicBezTo>
                    <a:pt x="144" y="131"/>
                    <a:pt x="144" y="131"/>
                    <a:pt x="144" y="131"/>
                  </a:cubicBezTo>
                  <a:cubicBezTo>
                    <a:pt x="144" y="131"/>
                    <a:pt x="144" y="131"/>
                    <a:pt x="144" y="131"/>
                  </a:cubicBezTo>
                  <a:cubicBezTo>
                    <a:pt x="144" y="131"/>
                    <a:pt x="144" y="131"/>
                    <a:pt x="144" y="131"/>
                  </a:cubicBezTo>
                  <a:cubicBezTo>
                    <a:pt x="144" y="131"/>
                    <a:pt x="144" y="131"/>
                    <a:pt x="144" y="131"/>
                  </a:cubicBezTo>
                  <a:cubicBezTo>
                    <a:pt x="165" y="151"/>
                    <a:pt x="165" y="151"/>
                    <a:pt x="165" y="151"/>
                  </a:cubicBezTo>
                  <a:cubicBezTo>
                    <a:pt x="165" y="151"/>
                    <a:pt x="165" y="151"/>
                    <a:pt x="165" y="151"/>
                  </a:cubicBezTo>
                  <a:cubicBezTo>
                    <a:pt x="167" y="154"/>
                    <a:pt x="168" y="158"/>
                    <a:pt x="168" y="161"/>
                  </a:cubicBezTo>
                  <a:cubicBezTo>
                    <a:pt x="168" y="164"/>
                    <a:pt x="167" y="167"/>
                    <a:pt x="165" y="170"/>
                  </a:cubicBezTo>
                  <a:cubicBezTo>
                    <a:pt x="163" y="173"/>
                    <a:pt x="161" y="174"/>
                    <a:pt x="158" y="176"/>
                  </a:cubicBezTo>
                  <a:cubicBezTo>
                    <a:pt x="157" y="176"/>
                    <a:pt x="157" y="176"/>
                    <a:pt x="157" y="176"/>
                  </a:cubicBezTo>
                  <a:cubicBezTo>
                    <a:pt x="156" y="176"/>
                    <a:pt x="156" y="176"/>
                    <a:pt x="156" y="176"/>
                  </a:cubicBezTo>
                  <a:cubicBezTo>
                    <a:pt x="155" y="176"/>
                    <a:pt x="155" y="176"/>
                    <a:pt x="155" y="176"/>
                  </a:cubicBezTo>
                  <a:cubicBezTo>
                    <a:pt x="154" y="176"/>
                    <a:pt x="153" y="177"/>
                    <a:pt x="152" y="177"/>
                  </a:cubicBezTo>
                  <a:cubicBezTo>
                    <a:pt x="148" y="177"/>
                    <a:pt x="145" y="175"/>
                    <a:pt x="141" y="172"/>
                  </a:cubicBezTo>
                  <a:cubicBezTo>
                    <a:pt x="138" y="169"/>
                    <a:pt x="137" y="166"/>
                    <a:pt x="137" y="16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4" name="Freeform 104"/>
            <p:cNvSpPr>
              <a:spLocks noEditPoints="1"/>
            </p:cNvSpPr>
            <p:nvPr/>
          </p:nvSpPr>
          <p:spPr bwMode="auto">
            <a:xfrm>
              <a:off x="3624263" y="3240088"/>
              <a:ext cx="241300" cy="195263"/>
            </a:xfrm>
            <a:custGeom>
              <a:avLst/>
              <a:gdLst>
                <a:gd name="T0" fmla="*/ 9 w 230"/>
                <a:gd name="T1" fmla="*/ 113 h 187"/>
                <a:gd name="T2" fmla="*/ 46 w 230"/>
                <a:gd name="T3" fmla="*/ 72 h 187"/>
                <a:gd name="T4" fmla="*/ 93 w 230"/>
                <a:gd name="T5" fmla="*/ 67 h 187"/>
                <a:gd name="T6" fmla="*/ 130 w 230"/>
                <a:gd name="T7" fmla="*/ 72 h 187"/>
                <a:gd name="T8" fmla="*/ 167 w 230"/>
                <a:gd name="T9" fmla="*/ 109 h 187"/>
                <a:gd name="T10" fmla="*/ 166 w 230"/>
                <a:gd name="T11" fmla="*/ 114 h 187"/>
                <a:gd name="T12" fmla="*/ 198 w 230"/>
                <a:gd name="T13" fmla="*/ 151 h 187"/>
                <a:gd name="T14" fmla="*/ 161 w 230"/>
                <a:gd name="T15" fmla="*/ 187 h 187"/>
                <a:gd name="T16" fmla="*/ 14 w 230"/>
                <a:gd name="T17" fmla="*/ 173 h 187"/>
                <a:gd name="T18" fmla="*/ 106 w 230"/>
                <a:gd name="T19" fmla="*/ 21 h 187"/>
                <a:gd name="T20" fmla="*/ 115 w 230"/>
                <a:gd name="T21" fmla="*/ 41 h 187"/>
                <a:gd name="T22" fmla="*/ 115 w 230"/>
                <a:gd name="T23" fmla="*/ 65 h 187"/>
                <a:gd name="T24" fmla="*/ 156 w 230"/>
                <a:gd name="T25" fmla="*/ 31 h 187"/>
                <a:gd name="T26" fmla="*/ 198 w 230"/>
                <a:gd name="T27" fmla="*/ 72 h 187"/>
                <a:gd name="T28" fmla="*/ 177 w 230"/>
                <a:gd name="T29" fmla="*/ 109 h 187"/>
                <a:gd name="T30" fmla="*/ 130 w 230"/>
                <a:gd name="T31" fmla="*/ 62 h 187"/>
                <a:gd name="T32" fmla="*/ 157 w 230"/>
                <a:gd name="T33" fmla="*/ 0 h 187"/>
                <a:gd name="T34" fmla="*/ 162 w 230"/>
                <a:gd name="T35" fmla="*/ 21 h 187"/>
                <a:gd name="T36" fmla="*/ 158 w 230"/>
                <a:gd name="T37" fmla="*/ 20 h 187"/>
                <a:gd name="T38" fmla="*/ 156 w 230"/>
                <a:gd name="T39" fmla="*/ 20 h 187"/>
                <a:gd name="T40" fmla="*/ 152 w 230"/>
                <a:gd name="T41" fmla="*/ 21 h 187"/>
                <a:gd name="T42" fmla="*/ 157 w 230"/>
                <a:gd name="T43" fmla="*/ 0 h 187"/>
                <a:gd name="T44" fmla="*/ 199 w 230"/>
                <a:gd name="T45" fmla="*/ 41 h 187"/>
                <a:gd name="T46" fmla="*/ 194 w 230"/>
                <a:gd name="T47" fmla="*/ 36 h 187"/>
                <a:gd name="T48" fmla="*/ 189 w 230"/>
                <a:gd name="T49" fmla="*/ 31 h 187"/>
                <a:gd name="T50" fmla="*/ 189 w 230"/>
                <a:gd name="T51" fmla="*/ 114 h 187"/>
                <a:gd name="T52" fmla="*/ 194 w 230"/>
                <a:gd name="T53" fmla="*/ 109 h 187"/>
                <a:gd name="T54" fmla="*/ 199 w 230"/>
                <a:gd name="T55" fmla="*/ 104 h 187"/>
                <a:gd name="T56" fmla="*/ 189 w 230"/>
                <a:gd name="T57" fmla="*/ 114 h 187"/>
                <a:gd name="T58" fmla="*/ 209 w 230"/>
                <a:gd name="T59" fmla="*/ 76 h 187"/>
                <a:gd name="T60" fmla="*/ 209 w 230"/>
                <a:gd name="T61" fmla="*/ 68 h 187"/>
                <a:gd name="T62" fmla="*/ 230 w 230"/>
                <a:gd name="T63" fmla="*/ 7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0" h="187">
                  <a:moveTo>
                    <a:pt x="0" y="140"/>
                  </a:moveTo>
                  <a:cubicBezTo>
                    <a:pt x="0" y="130"/>
                    <a:pt x="3" y="121"/>
                    <a:pt x="9" y="113"/>
                  </a:cubicBezTo>
                  <a:cubicBezTo>
                    <a:pt x="15" y="105"/>
                    <a:pt x="23" y="99"/>
                    <a:pt x="32" y="96"/>
                  </a:cubicBezTo>
                  <a:cubicBezTo>
                    <a:pt x="34" y="86"/>
                    <a:pt x="39" y="78"/>
                    <a:pt x="46" y="72"/>
                  </a:cubicBezTo>
                  <a:cubicBezTo>
                    <a:pt x="54" y="65"/>
                    <a:pt x="63" y="62"/>
                    <a:pt x="73" y="62"/>
                  </a:cubicBezTo>
                  <a:cubicBezTo>
                    <a:pt x="80" y="62"/>
                    <a:pt x="87" y="64"/>
                    <a:pt x="93" y="67"/>
                  </a:cubicBezTo>
                  <a:cubicBezTo>
                    <a:pt x="99" y="70"/>
                    <a:pt x="104" y="75"/>
                    <a:pt x="107" y="80"/>
                  </a:cubicBezTo>
                  <a:cubicBezTo>
                    <a:pt x="114" y="75"/>
                    <a:pt x="122" y="72"/>
                    <a:pt x="130" y="72"/>
                  </a:cubicBezTo>
                  <a:cubicBezTo>
                    <a:pt x="140" y="72"/>
                    <a:pt x="149" y="76"/>
                    <a:pt x="156" y="83"/>
                  </a:cubicBezTo>
                  <a:cubicBezTo>
                    <a:pt x="163" y="90"/>
                    <a:pt x="167" y="99"/>
                    <a:pt x="167" y="109"/>
                  </a:cubicBezTo>
                  <a:cubicBezTo>
                    <a:pt x="167" y="110"/>
                    <a:pt x="167" y="110"/>
                    <a:pt x="166" y="111"/>
                  </a:cubicBezTo>
                  <a:cubicBezTo>
                    <a:pt x="166" y="112"/>
                    <a:pt x="166" y="113"/>
                    <a:pt x="166" y="114"/>
                  </a:cubicBezTo>
                  <a:cubicBezTo>
                    <a:pt x="175" y="116"/>
                    <a:pt x="183" y="120"/>
                    <a:pt x="189" y="127"/>
                  </a:cubicBezTo>
                  <a:cubicBezTo>
                    <a:pt x="195" y="134"/>
                    <a:pt x="198" y="142"/>
                    <a:pt x="198" y="151"/>
                  </a:cubicBezTo>
                  <a:cubicBezTo>
                    <a:pt x="198" y="161"/>
                    <a:pt x="194" y="169"/>
                    <a:pt x="187" y="176"/>
                  </a:cubicBezTo>
                  <a:cubicBezTo>
                    <a:pt x="180" y="183"/>
                    <a:pt x="171" y="187"/>
                    <a:pt x="161" y="187"/>
                  </a:cubicBezTo>
                  <a:cubicBezTo>
                    <a:pt x="47" y="187"/>
                    <a:pt x="47" y="187"/>
                    <a:pt x="47" y="187"/>
                  </a:cubicBezTo>
                  <a:cubicBezTo>
                    <a:pt x="34" y="187"/>
                    <a:pt x="23" y="182"/>
                    <a:pt x="14" y="173"/>
                  </a:cubicBezTo>
                  <a:cubicBezTo>
                    <a:pt x="5" y="164"/>
                    <a:pt x="0" y="153"/>
                    <a:pt x="0" y="140"/>
                  </a:cubicBezTo>
                  <a:close/>
                  <a:moveTo>
                    <a:pt x="106" y="21"/>
                  </a:moveTo>
                  <a:cubicBezTo>
                    <a:pt x="126" y="31"/>
                    <a:pt x="126" y="31"/>
                    <a:pt x="126" y="31"/>
                  </a:cubicBezTo>
                  <a:cubicBezTo>
                    <a:pt x="115" y="41"/>
                    <a:pt x="115" y="41"/>
                    <a:pt x="115" y="41"/>
                  </a:cubicBezTo>
                  <a:lnTo>
                    <a:pt x="106" y="21"/>
                  </a:lnTo>
                  <a:close/>
                  <a:moveTo>
                    <a:pt x="115" y="65"/>
                  </a:moveTo>
                  <a:cubicBezTo>
                    <a:pt x="117" y="55"/>
                    <a:pt x="122" y="47"/>
                    <a:pt x="130" y="41"/>
                  </a:cubicBezTo>
                  <a:cubicBezTo>
                    <a:pt x="137" y="34"/>
                    <a:pt x="146" y="31"/>
                    <a:pt x="156" y="31"/>
                  </a:cubicBezTo>
                  <a:cubicBezTo>
                    <a:pt x="168" y="31"/>
                    <a:pt x="177" y="35"/>
                    <a:pt x="185" y="43"/>
                  </a:cubicBezTo>
                  <a:cubicBezTo>
                    <a:pt x="194" y="51"/>
                    <a:pt x="198" y="61"/>
                    <a:pt x="198" y="72"/>
                  </a:cubicBezTo>
                  <a:cubicBezTo>
                    <a:pt x="198" y="80"/>
                    <a:pt x="196" y="87"/>
                    <a:pt x="192" y="94"/>
                  </a:cubicBezTo>
                  <a:cubicBezTo>
                    <a:pt x="188" y="100"/>
                    <a:pt x="183" y="105"/>
                    <a:pt x="177" y="109"/>
                  </a:cubicBezTo>
                  <a:cubicBezTo>
                    <a:pt x="177" y="96"/>
                    <a:pt x="172" y="85"/>
                    <a:pt x="163" y="76"/>
                  </a:cubicBezTo>
                  <a:cubicBezTo>
                    <a:pt x="154" y="67"/>
                    <a:pt x="143" y="62"/>
                    <a:pt x="130" y="62"/>
                  </a:cubicBezTo>
                  <a:cubicBezTo>
                    <a:pt x="125" y="62"/>
                    <a:pt x="120" y="63"/>
                    <a:pt x="115" y="65"/>
                  </a:cubicBezTo>
                  <a:close/>
                  <a:moveTo>
                    <a:pt x="157" y="0"/>
                  </a:moveTo>
                  <a:cubicBezTo>
                    <a:pt x="164" y="21"/>
                    <a:pt x="164" y="21"/>
                    <a:pt x="164" y="21"/>
                  </a:cubicBezTo>
                  <a:cubicBezTo>
                    <a:pt x="163" y="21"/>
                    <a:pt x="163" y="21"/>
                    <a:pt x="162" y="21"/>
                  </a:cubicBezTo>
                  <a:cubicBezTo>
                    <a:pt x="162" y="21"/>
                    <a:pt x="161" y="20"/>
                    <a:pt x="160" y="20"/>
                  </a:cubicBezTo>
                  <a:cubicBezTo>
                    <a:pt x="160" y="20"/>
                    <a:pt x="159" y="20"/>
                    <a:pt x="158" y="20"/>
                  </a:cubicBezTo>
                  <a:cubicBezTo>
                    <a:pt x="158" y="20"/>
                    <a:pt x="157" y="20"/>
                    <a:pt x="157" y="20"/>
                  </a:cubicBezTo>
                  <a:cubicBezTo>
                    <a:pt x="157" y="20"/>
                    <a:pt x="157" y="20"/>
                    <a:pt x="156" y="20"/>
                  </a:cubicBezTo>
                  <a:cubicBezTo>
                    <a:pt x="156" y="20"/>
                    <a:pt x="155" y="20"/>
                    <a:pt x="154" y="20"/>
                  </a:cubicBezTo>
                  <a:cubicBezTo>
                    <a:pt x="153" y="20"/>
                    <a:pt x="153" y="21"/>
                    <a:pt x="152" y="21"/>
                  </a:cubicBezTo>
                  <a:cubicBezTo>
                    <a:pt x="152" y="21"/>
                    <a:pt x="151" y="21"/>
                    <a:pt x="151" y="21"/>
                  </a:cubicBezTo>
                  <a:lnTo>
                    <a:pt x="157" y="0"/>
                  </a:lnTo>
                  <a:close/>
                  <a:moveTo>
                    <a:pt x="209" y="21"/>
                  </a:moveTo>
                  <a:cubicBezTo>
                    <a:pt x="199" y="41"/>
                    <a:pt x="199" y="41"/>
                    <a:pt x="199" y="41"/>
                  </a:cubicBezTo>
                  <a:cubicBezTo>
                    <a:pt x="199" y="40"/>
                    <a:pt x="198" y="40"/>
                    <a:pt x="197" y="39"/>
                  </a:cubicBezTo>
                  <a:cubicBezTo>
                    <a:pt x="196" y="38"/>
                    <a:pt x="195" y="37"/>
                    <a:pt x="194" y="36"/>
                  </a:cubicBezTo>
                  <a:cubicBezTo>
                    <a:pt x="193" y="34"/>
                    <a:pt x="192" y="33"/>
                    <a:pt x="191" y="32"/>
                  </a:cubicBezTo>
                  <a:cubicBezTo>
                    <a:pt x="190" y="32"/>
                    <a:pt x="189" y="31"/>
                    <a:pt x="189" y="31"/>
                  </a:cubicBezTo>
                  <a:lnTo>
                    <a:pt x="209" y="21"/>
                  </a:lnTo>
                  <a:close/>
                  <a:moveTo>
                    <a:pt x="189" y="114"/>
                  </a:moveTo>
                  <a:cubicBezTo>
                    <a:pt x="189" y="114"/>
                    <a:pt x="190" y="113"/>
                    <a:pt x="191" y="112"/>
                  </a:cubicBezTo>
                  <a:cubicBezTo>
                    <a:pt x="192" y="111"/>
                    <a:pt x="193" y="110"/>
                    <a:pt x="194" y="109"/>
                  </a:cubicBezTo>
                  <a:cubicBezTo>
                    <a:pt x="195" y="108"/>
                    <a:pt x="196" y="107"/>
                    <a:pt x="197" y="106"/>
                  </a:cubicBezTo>
                  <a:cubicBezTo>
                    <a:pt x="198" y="105"/>
                    <a:pt x="199" y="104"/>
                    <a:pt x="199" y="104"/>
                  </a:cubicBezTo>
                  <a:cubicBezTo>
                    <a:pt x="209" y="124"/>
                    <a:pt x="209" y="124"/>
                    <a:pt x="209" y="124"/>
                  </a:cubicBezTo>
                  <a:lnTo>
                    <a:pt x="189" y="114"/>
                  </a:lnTo>
                  <a:close/>
                  <a:moveTo>
                    <a:pt x="209" y="78"/>
                  </a:moveTo>
                  <a:cubicBezTo>
                    <a:pt x="209" y="78"/>
                    <a:pt x="209" y="77"/>
                    <a:pt x="209" y="76"/>
                  </a:cubicBezTo>
                  <a:cubicBezTo>
                    <a:pt x="209" y="75"/>
                    <a:pt x="209" y="74"/>
                    <a:pt x="209" y="72"/>
                  </a:cubicBezTo>
                  <a:cubicBezTo>
                    <a:pt x="209" y="71"/>
                    <a:pt x="209" y="69"/>
                    <a:pt x="209" y="68"/>
                  </a:cubicBezTo>
                  <a:cubicBezTo>
                    <a:pt x="209" y="67"/>
                    <a:pt x="209" y="67"/>
                    <a:pt x="209" y="66"/>
                  </a:cubicBezTo>
                  <a:cubicBezTo>
                    <a:pt x="230" y="72"/>
                    <a:pt x="230" y="72"/>
                    <a:pt x="230" y="72"/>
                  </a:cubicBezTo>
                  <a:lnTo>
                    <a:pt x="209" y="7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5" name="Freeform 105"/>
            <p:cNvSpPr>
              <a:spLocks noEditPoints="1"/>
            </p:cNvSpPr>
            <p:nvPr/>
          </p:nvSpPr>
          <p:spPr bwMode="auto">
            <a:xfrm>
              <a:off x="3940175" y="3249613"/>
              <a:ext cx="207963" cy="228600"/>
            </a:xfrm>
            <a:custGeom>
              <a:avLst/>
              <a:gdLst>
                <a:gd name="T0" fmla="*/ 0 w 198"/>
                <a:gd name="T1" fmla="*/ 78 h 218"/>
                <a:gd name="T2" fmla="*/ 9 w 198"/>
                <a:gd name="T3" fmla="*/ 51 h 218"/>
                <a:gd name="T4" fmla="*/ 32 w 198"/>
                <a:gd name="T5" fmla="*/ 34 h 218"/>
                <a:gd name="T6" fmla="*/ 46 w 198"/>
                <a:gd name="T7" fmla="*/ 10 h 218"/>
                <a:gd name="T8" fmla="*/ 73 w 198"/>
                <a:gd name="T9" fmla="*/ 0 h 218"/>
                <a:gd name="T10" fmla="*/ 93 w 198"/>
                <a:gd name="T11" fmla="*/ 5 h 218"/>
                <a:gd name="T12" fmla="*/ 108 w 198"/>
                <a:gd name="T13" fmla="*/ 19 h 218"/>
                <a:gd name="T14" fmla="*/ 130 w 198"/>
                <a:gd name="T15" fmla="*/ 11 h 218"/>
                <a:gd name="T16" fmla="*/ 156 w 198"/>
                <a:gd name="T17" fmla="*/ 21 h 218"/>
                <a:gd name="T18" fmla="*/ 167 w 198"/>
                <a:gd name="T19" fmla="*/ 47 h 218"/>
                <a:gd name="T20" fmla="*/ 167 w 198"/>
                <a:gd name="T21" fmla="*/ 49 h 218"/>
                <a:gd name="T22" fmla="*/ 166 w 198"/>
                <a:gd name="T23" fmla="*/ 52 h 218"/>
                <a:gd name="T24" fmla="*/ 189 w 198"/>
                <a:gd name="T25" fmla="*/ 64 h 218"/>
                <a:gd name="T26" fmla="*/ 198 w 198"/>
                <a:gd name="T27" fmla="*/ 89 h 218"/>
                <a:gd name="T28" fmla="*/ 187 w 198"/>
                <a:gd name="T29" fmla="*/ 114 h 218"/>
                <a:gd name="T30" fmla="*/ 162 w 198"/>
                <a:gd name="T31" fmla="*/ 125 h 218"/>
                <a:gd name="T32" fmla="*/ 47 w 198"/>
                <a:gd name="T33" fmla="*/ 125 h 218"/>
                <a:gd name="T34" fmla="*/ 14 w 198"/>
                <a:gd name="T35" fmla="*/ 111 h 218"/>
                <a:gd name="T36" fmla="*/ 0 w 198"/>
                <a:gd name="T37" fmla="*/ 78 h 218"/>
                <a:gd name="T38" fmla="*/ 84 w 198"/>
                <a:gd name="T39" fmla="*/ 135 h 218"/>
                <a:gd name="T40" fmla="*/ 104 w 198"/>
                <a:gd name="T41" fmla="*/ 135 h 218"/>
                <a:gd name="T42" fmla="*/ 115 w 198"/>
                <a:gd name="T43" fmla="*/ 167 h 218"/>
                <a:gd name="T44" fmla="*/ 136 w 198"/>
                <a:gd name="T45" fmla="*/ 158 h 218"/>
                <a:gd name="T46" fmla="*/ 146 w 198"/>
                <a:gd name="T47" fmla="*/ 218 h 218"/>
                <a:gd name="T48" fmla="*/ 125 w 198"/>
                <a:gd name="T49" fmla="*/ 177 h 218"/>
                <a:gd name="T50" fmla="*/ 104 w 198"/>
                <a:gd name="T51" fmla="*/ 187 h 218"/>
                <a:gd name="T52" fmla="*/ 84 w 198"/>
                <a:gd name="T53" fmla="*/ 13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218">
                  <a:moveTo>
                    <a:pt x="0" y="78"/>
                  </a:moveTo>
                  <a:cubicBezTo>
                    <a:pt x="0" y="68"/>
                    <a:pt x="3" y="59"/>
                    <a:pt x="9" y="51"/>
                  </a:cubicBezTo>
                  <a:cubicBezTo>
                    <a:pt x="15" y="43"/>
                    <a:pt x="23" y="37"/>
                    <a:pt x="32" y="34"/>
                  </a:cubicBezTo>
                  <a:cubicBezTo>
                    <a:pt x="34" y="24"/>
                    <a:pt x="39" y="16"/>
                    <a:pt x="46" y="10"/>
                  </a:cubicBezTo>
                  <a:cubicBezTo>
                    <a:pt x="54" y="3"/>
                    <a:pt x="63" y="0"/>
                    <a:pt x="73" y="0"/>
                  </a:cubicBezTo>
                  <a:cubicBezTo>
                    <a:pt x="80" y="0"/>
                    <a:pt x="87" y="2"/>
                    <a:pt x="93" y="5"/>
                  </a:cubicBezTo>
                  <a:cubicBezTo>
                    <a:pt x="99" y="8"/>
                    <a:pt x="104" y="13"/>
                    <a:pt x="108" y="19"/>
                  </a:cubicBezTo>
                  <a:cubicBezTo>
                    <a:pt x="114" y="13"/>
                    <a:pt x="122" y="11"/>
                    <a:pt x="130" y="11"/>
                  </a:cubicBezTo>
                  <a:cubicBezTo>
                    <a:pt x="141" y="11"/>
                    <a:pt x="149" y="14"/>
                    <a:pt x="156" y="21"/>
                  </a:cubicBezTo>
                  <a:cubicBezTo>
                    <a:pt x="163" y="28"/>
                    <a:pt x="167" y="37"/>
                    <a:pt x="167" y="47"/>
                  </a:cubicBezTo>
                  <a:cubicBezTo>
                    <a:pt x="167" y="48"/>
                    <a:pt x="167" y="48"/>
                    <a:pt x="167" y="49"/>
                  </a:cubicBezTo>
                  <a:cubicBezTo>
                    <a:pt x="167" y="50"/>
                    <a:pt x="166" y="51"/>
                    <a:pt x="166" y="52"/>
                  </a:cubicBezTo>
                  <a:cubicBezTo>
                    <a:pt x="175" y="54"/>
                    <a:pt x="183" y="58"/>
                    <a:pt x="189" y="64"/>
                  </a:cubicBezTo>
                  <a:cubicBezTo>
                    <a:pt x="195" y="71"/>
                    <a:pt x="198" y="79"/>
                    <a:pt x="198" y="89"/>
                  </a:cubicBezTo>
                  <a:cubicBezTo>
                    <a:pt x="198" y="99"/>
                    <a:pt x="194" y="107"/>
                    <a:pt x="187" y="114"/>
                  </a:cubicBezTo>
                  <a:cubicBezTo>
                    <a:pt x="180" y="121"/>
                    <a:pt x="172" y="125"/>
                    <a:pt x="162" y="125"/>
                  </a:cubicBezTo>
                  <a:cubicBezTo>
                    <a:pt x="47" y="125"/>
                    <a:pt x="47" y="125"/>
                    <a:pt x="47" y="125"/>
                  </a:cubicBezTo>
                  <a:cubicBezTo>
                    <a:pt x="34" y="125"/>
                    <a:pt x="23" y="120"/>
                    <a:pt x="14" y="111"/>
                  </a:cubicBezTo>
                  <a:cubicBezTo>
                    <a:pt x="5" y="102"/>
                    <a:pt x="0" y="91"/>
                    <a:pt x="0" y="78"/>
                  </a:cubicBezTo>
                  <a:close/>
                  <a:moveTo>
                    <a:pt x="84" y="135"/>
                  </a:moveTo>
                  <a:cubicBezTo>
                    <a:pt x="104" y="135"/>
                    <a:pt x="104" y="135"/>
                    <a:pt x="104" y="135"/>
                  </a:cubicBezTo>
                  <a:cubicBezTo>
                    <a:pt x="115" y="167"/>
                    <a:pt x="115" y="167"/>
                    <a:pt x="115" y="167"/>
                  </a:cubicBezTo>
                  <a:cubicBezTo>
                    <a:pt x="136" y="158"/>
                    <a:pt x="136" y="158"/>
                    <a:pt x="136" y="158"/>
                  </a:cubicBezTo>
                  <a:cubicBezTo>
                    <a:pt x="146" y="218"/>
                    <a:pt x="146" y="218"/>
                    <a:pt x="146" y="218"/>
                  </a:cubicBezTo>
                  <a:cubicBezTo>
                    <a:pt x="125" y="177"/>
                    <a:pt x="125" y="177"/>
                    <a:pt x="125" y="177"/>
                  </a:cubicBezTo>
                  <a:cubicBezTo>
                    <a:pt x="104" y="187"/>
                    <a:pt x="104" y="187"/>
                    <a:pt x="104" y="187"/>
                  </a:cubicBezTo>
                  <a:lnTo>
                    <a:pt x="84" y="135"/>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6" name="Freeform 106"/>
            <p:cNvSpPr>
              <a:spLocks noEditPoints="1"/>
            </p:cNvSpPr>
            <p:nvPr/>
          </p:nvSpPr>
          <p:spPr bwMode="auto">
            <a:xfrm>
              <a:off x="4368800" y="3249613"/>
              <a:ext cx="206375" cy="219075"/>
            </a:xfrm>
            <a:custGeom>
              <a:avLst/>
              <a:gdLst>
                <a:gd name="T0" fmla="*/ 32 w 197"/>
                <a:gd name="T1" fmla="*/ 34 h 208"/>
                <a:gd name="T2" fmla="*/ 92 w 197"/>
                <a:gd name="T3" fmla="*/ 5 h 208"/>
                <a:gd name="T4" fmla="*/ 156 w 197"/>
                <a:gd name="T5" fmla="*/ 21 h 208"/>
                <a:gd name="T6" fmla="*/ 166 w 197"/>
                <a:gd name="T7" fmla="*/ 52 h 208"/>
                <a:gd name="T8" fmla="*/ 187 w 197"/>
                <a:gd name="T9" fmla="*/ 114 h 208"/>
                <a:gd name="T10" fmla="*/ 13 w 197"/>
                <a:gd name="T11" fmla="*/ 111 h 208"/>
                <a:gd name="T12" fmla="*/ 53 w 197"/>
                <a:gd name="T13" fmla="*/ 168 h 208"/>
                <a:gd name="T14" fmla="*/ 63 w 197"/>
                <a:gd name="T15" fmla="*/ 164 h 208"/>
                <a:gd name="T16" fmla="*/ 74 w 197"/>
                <a:gd name="T17" fmla="*/ 168 h 208"/>
                <a:gd name="T18" fmla="*/ 74 w 197"/>
                <a:gd name="T19" fmla="*/ 165 h 208"/>
                <a:gd name="T20" fmla="*/ 76 w 197"/>
                <a:gd name="T21" fmla="*/ 165 h 208"/>
                <a:gd name="T22" fmla="*/ 77 w 197"/>
                <a:gd name="T23" fmla="*/ 168 h 208"/>
                <a:gd name="T24" fmla="*/ 88 w 197"/>
                <a:gd name="T25" fmla="*/ 164 h 208"/>
                <a:gd name="T26" fmla="*/ 97 w 197"/>
                <a:gd name="T27" fmla="*/ 168 h 208"/>
                <a:gd name="T28" fmla="*/ 98 w 197"/>
                <a:gd name="T29" fmla="*/ 178 h 208"/>
                <a:gd name="T30" fmla="*/ 77 w 197"/>
                <a:gd name="T31" fmla="*/ 182 h 208"/>
                <a:gd name="T32" fmla="*/ 98 w 197"/>
                <a:gd name="T33" fmla="*/ 186 h 208"/>
                <a:gd name="T34" fmla="*/ 97 w 197"/>
                <a:gd name="T35" fmla="*/ 196 h 208"/>
                <a:gd name="T36" fmla="*/ 88 w 197"/>
                <a:gd name="T37" fmla="*/ 200 h 208"/>
                <a:gd name="T38" fmla="*/ 77 w 197"/>
                <a:gd name="T39" fmla="*/ 196 h 208"/>
                <a:gd name="T40" fmla="*/ 77 w 197"/>
                <a:gd name="T41" fmla="*/ 199 h 208"/>
                <a:gd name="T42" fmla="*/ 74 w 197"/>
                <a:gd name="T43" fmla="*/ 199 h 208"/>
                <a:gd name="T44" fmla="*/ 74 w 197"/>
                <a:gd name="T45" fmla="*/ 196 h 208"/>
                <a:gd name="T46" fmla="*/ 63 w 197"/>
                <a:gd name="T47" fmla="*/ 200 h 208"/>
                <a:gd name="T48" fmla="*/ 53 w 197"/>
                <a:gd name="T49" fmla="*/ 196 h 208"/>
                <a:gd name="T50" fmla="*/ 53 w 197"/>
                <a:gd name="T51" fmla="*/ 186 h 208"/>
                <a:gd name="T52" fmla="*/ 73 w 197"/>
                <a:gd name="T53" fmla="*/ 182 h 208"/>
                <a:gd name="T54" fmla="*/ 53 w 197"/>
                <a:gd name="T55" fmla="*/ 178 h 208"/>
                <a:gd name="T56" fmla="*/ 109 w 197"/>
                <a:gd name="T57" fmla="*/ 149 h 208"/>
                <a:gd name="T58" fmla="*/ 118 w 197"/>
                <a:gd name="T59" fmla="*/ 144 h 208"/>
                <a:gd name="T60" fmla="*/ 131 w 197"/>
                <a:gd name="T61" fmla="*/ 159 h 208"/>
                <a:gd name="T62" fmla="*/ 125 w 197"/>
                <a:gd name="T63" fmla="*/ 140 h 208"/>
                <a:gd name="T64" fmla="*/ 134 w 197"/>
                <a:gd name="T65" fmla="*/ 135 h 208"/>
                <a:gd name="T66" fmla="*/ 142 w 197"/>
                <a:gd name="T67" fmla="*/ 141 h 208"/>
                <a:gd name="T68" fmla="*/ 144 w 197"/>
                <a:gd name="T69" fmla="*/ 153 h 208"/>
                <a:gd name="T70" fmla="*/ 147 w 197"/>
                <a:gd name="T71" fmla="*/ 152 h 208"/>
                <a:gd name="T72" fmla="*/ 148 w 197"/>
                <a:gd name="T73" fmla="*/ 154 h 208"/>
                <a:gd name="T74" fmla="*/ 145 w 197"/>
                <a:gd name="T75" fmla="*/ 155 h 208"/>
                <a:gd name="T76" fmla="*/ 154 w 197"/>
                <a:gd name="T77" fmla="*/ 163 h 208"/>
                <a:gd name="T78" fmla="*/ 156 w 197"/>
                <a:gd name="T79" fmla="*/ 173 h 208"/>
                <a:gd name="T80" fmla="*/ 147 w 197"/>
                <a:gd name="T81" fmla="*/ 179 h 208"/>
                <a:gd name="T82" fmla="*/ 134 w 197"/>
                <a:gd name="T83" fmla="*/ 163 h 208"/>
                <a:gd name="T84" fmla="*/ 140 w 197"/>
                <a:gd name="T85" fmla="*/ 183 h 208"/>
                <a:gd name="T86" fmla="*/ 131 w 197"/>
                <a:gd name="T87" fmla="*/ 187 h 208"/>
                <a:gd name="T88" fmla="*/ 123 w 197"/>
                <a:gd name="T89" fmla="*/ 181 h 208"/>
                <a:gd name="T90" fmla="*/ 121 w 197"/>
                <a:gd name="T91" fmla="*/ 169 h 208"/>
                <a:gd name="T92" fmla="*/ 118 w 197"/>
                <a:gd name="T93" fmla="*/ 171 h 208"/>
                <a:gd name="T94" fmla="*/ 117 w 197"/>
                <a:gd name="T95" fmla="*/ 169 h 208"/>
                <a:gd name="T96" fmla="*/ 120 w 197"/>
                <a:gd name="T97" fmla="*/ 167 h 208"/>
                <a:gd name="T98" fmla="*/ 111 w 197"/>
                <a:gd name="T99" fmla="*/ 159 h 208"/>
                <a:gd name="T100" fmla="*/ 109 w 197"/>
                <a:gd name="T101" fmla="*/ 14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08">
                  <a:moveTo>
                    <a:pt x="0" y="78"/>
                  </a:moveTo>
                  <a:cubicBezTo>
                    <a:pt x="0" y="68"/>
                    <a:pt x="3" y="59"/>
                    <a:pt x="9" y="51"/>
                  </a:cubicBezTo>
                  <a:cubicBezTo>
                    <a:pt x="15" y="43"/>
                    <a:pt x="22" y="37"/>
                    <a:pt x="32" y="34"/>
                  </a:cubicBezTo>
                  <a:cubicBezTo>
                    <a:pt x="33" y="24"/>
                    <a:pt x="38" y="16"/>
                    <a:pt x="46" y="10"/>
                  </a:cubicBezTo>
                  <a:cubicBezTo>
                    <a:pt x="54" y="3"/>
                    <a:pt x="62" y="0"/>
                    <a:pt x="73" y="0"/>
                  </a:cubicBezTo>
                  <a:cubicBezTo>
                    <a:pt x="80" y="0"/>
                    <a:pt x="86" y="2"/>
                    <a:pt x="92" y="5"/>
                  </a:cubicBezTo>
                  <a:cubicBezTo>
                    <a:pt x="98" y="8"/>
                    <a:pt x="103" y="13"/>
                    <a:pt x="107" y="19"/>
                  </a:cubicBezTo>
                  <a:cubicBezTo>
                    <a:pt x="114" y="13"/>
                    <a:pt x="121" y="11"/>
                    <a:pt x="130" y="11"/>
                  </a:cubicBezTo>
                  <a:cubicBezTo>
                    <a:pt x="140" y="11"/>
                    <a:pt x="149" y="14"/>
                    <a:pt x="156" y="21"/>
                  </a:cubicBezTo>
                  <a:cubicBezTo>
                    <a:pt x="163" y="28"/>
                    <a:pt x="166" y="37"/>
                    <a:pt x="166" y="47"/>
                  </a:cubicBezTo>
                  <a:cubicBezTo>
                    <a:pt x="166" y="48"/>
                    <a:pt x="166" y="48"/>
                    <a:pt x="166" y="49"/>
                  </a:cubicBezTo>
                  <a:cubicBezTo>
                    <a:pt x="166" y="50"/>
                    <a:pt x="166" y="51"/>
                    <a:pt x="166" y="52"/>
                  </a:cubicBezTo>
                  <a:cubicBezTo>
                    <a:pt x="175" y="54"/>
                    <a:pt x="182" y="58"/>
                    <a:pt x="188" y="64"/>
                  </a:cubicBezTo>
                  <a:cubicBezTo>
                    <a:pt x="194" y="71"/>
                    <a:pt x="197" y="79"/>
                    <a:pt x="197" y="89"/>
                  </a:cubicBezTo>
                  <a:cubicBezTo>
                    <a:pt x="197" y="99"/>
                    <a:pt x="194" y="107"/>
                    <a:pt x="187" y="114"/>
                  </a:cubicBezTo>
                  <a:cubicBezTo>
                    <a:pt x="180" y="121"/>
                    <a:pt x="171" y="125"/>
                    <a:pt x="161" y="125"/>
                  </a:cubicBezTo>
                  <a:cubicBezTo>
                    <a:pt x="47" y="125"/>
                    <a:pt x="47" y="125"/>
                    <a:pt x="47" y="125"/>
                  </a:cubicBezTo>
                  <a:cubicBezTo>
                    <a:pt x="34" y="125"/>
                    <a:pt x="23" y="120"/>
                    <a:pt x="13" y="111"/>
                  </a:cubicBezTo>
                  <a:cubicBezTo>
                    <a:pt x="4" y="102"/>
                    <a:pt x="0" y="91"/>
                    <a:pt x="0" y="78"/>
                  </a:cubicBezTo>
                  <a:close/>
                  <a:moveTo>
                    <a:pt x="52" y="170"/>
                  </a:moveTo>
                  <a:cubicBezTo>
                    <a:pt x="53" y="168"/>
                    <a:pt x="53" y="168"/>
                    <a:pt x="53" y="168"/>
                  </a:cubicBezTo>
                  <a:cubicBezTo>
                    <a:pt x="61" y="173"/>
                    <a:pt x="61" y="173"/>
                    <a:pt x="61" y="173"/>
                  </a:cubicBezTo>
                  <a:cubicBezTo>
                    <a:pt x="60" y="165"/>
                    <a:pt x="60" y="165"/>
                    <a:pt x="60" y="165"/>
                  </a:cubicBezTo>
                  <a:cubicBezTo>
                    <a:pt x="63" y="164"/>
                    <a:pt x="63" y="164"/>
                    <a:pt x="63" y="164"/>
                  </a:cubicBezTo>
                  <a:cubicBezTo>
                    <a:pt x="63" y="174"/>
                    <a:pt x="63" y="174"/>
                    <a:pt x="63" y="174"/>
                  </a:cubicBezTo>
                  <a:cubicBezTo>
                    <a:pt x="74" y="180"/>
                    <a:pt x="74" y="180"/>
                    <a:pt x="74" y="180"/>
                  </a:cubicBezTo>
                  <a:cubicBezTo>
                    <a:pt x="74" y="168"/>
                    <a:pt x="74" y="168"/>
                    <a:pt x="74" y="168"/>
                  </a:cubicBezTo>
                  <a:cubicBezTo>
                    <a:pt x="66" y="162"/>
                    <a:pt x="66" y="162"/>
                    <a:pt x="66" y="162"/>
                  </a:cubicBezTo>
                  <a:cubicBezTo>
                    <a:pt x="67" y="161"/>
                    <a:pt x="67" y="161"/>
                    <a:pt x="67" y="161"/>
                  </a:cubicBezTo>
                  <a:cubicBezTo>
                    <a:pt x="74" y="165"/>
                    <a:pt x="74" y="165"/>
                    <a:pt x="74" y="165"/>
                  </a:cubicBezTo>
                  <a:cubicBezTo>
                    <a:pt x="74" y="156"/>
                    <a:pt x="74" y="156"/>
                    <a:pt x="74" y="156"/>
                  </a:cubicBezTo>
                  <a:cubicBezTo>
                    <a:pt x="77" y="156"/>
                    <a:pt x="77" y="156"/>
                    <a:pt x="77" y="156"/>
                  </a:cubicBezTo>
                  <a:cubicBezTo>
                    <a:pt x="76" y="165"/>
                    <a:pt x="76" y="165"/>
                    <a:pt x="76" y="165"/>
                  </a:cubicBezTo>
                  <a:cubicBezTo>
                    <a:pt x="83" y="161"/>
                    <a:pt x="83" y="161"/>
                    <a:pt x="83" y="161"/>
                  </a:cubicBezTo>
                  <a:cubicBezTo>
                    <a:pt x="84" y="162"/>
                    <a:pt x="84" y="162"/>
                    <a:pt x="84" y="162"/>
                  </a:cubicBezTo>
                  <a:cubicBezTo>
                    <a:pt x="77" y="168"/>
                    <a:pt x="77" y="168"/>
                    <a:pt x="77" y="168"/>
                  </a:cubicBezTo>
                  <a:cubicBezTo>
                    <a:pt x="77" y="180"/>
                    <a:pt x="77" y="180"/>
                    <a:pt x="77" y="180"/>
                  </a:cubicBezTo>
                  <a:cubicBezTo>
                    <a:pt x="87" y="174"/>
                    <a:pt x="87" y="174"/>
                    <a:pt x="87" y="174"/>
                  </a:cubicBezTo>
                  <a:cubicBezTo>
                    <a:pt x="88" y="164"/>
                    <a:pt x="88" y="164"/>
                    <a:pt x="88" y="164"/>
                  </a:cubicBezTo>
                  <a:cubicBezTo>
                    <a:pt x="90" y="165"/>
                    <a:pt x="90" y="165"/>
                    <a:pt x="90" y="165"/>
                  </a:cubicBezTo>
                  <a:cubicBezTo>
                    <a:pt x="89" y="173"/>
                    <a:pt x="89" y="173"/>
                    <a:pt x="89" y="173"/>
                  </a:cubicBezTo>
                  <a:cubicBezTo>
                    <a:pt x="97" y="168"/>
                    <a:pt x="97" y="168"/>
                    <a:pt x="97" y="168"/>
                  </a:cubicBezTo>
                  <a:cubicBezTo>
                    <a:pt x="98" y="170"/>
                    <a:pt x="98" y="170"/>
                    <a:pt x="98" y="170"/>
                  </a:cubicBezTo>
                  <a:cubicBezTo>
                    <a:pt x="90" y="175"/>
                    <a:pt x="90" y="175"/>
                    <a:pt x="90" y="175"/>
                  </a:cubicBezTo>
                  <a:cubicBezTo>
                    <a:pt x="98" y="178"/>
                    <a:pt x="98" y="178"/>
                    <a:pt x="98" y="178"/>
                  </a:cubicBezTo>
                  <a:cubicBezTo>
                    <a:pt x="97" y="180"/>
                    <a:pt x="97" y="180"/>
                    <a:pt x="97" y="180"/>
                  </a:cubicBezTo>
                  <a:cubicBezTo>
                    <a:pt x="88" y="176"/>
                    <a:pt x="88" y="176"/>
                    <a:pt x="88" y="176"/>
                  </a:cubicBezTo>
                  <a:cubicBezTo>
                    <a:pt x="77" y="182"/>
                    <a:pt x="77" y="182"/>
                    <a:pt x="77" y="182"/>
                  </a:cubicBezTo>
                  <a:cubicBezTo>
                    <a:pt x="88" y="188"/>
                    <a:pt x="88" y="188"/>
                    <a:pt x="88" y="188"/>
                  </a:cubicBezTo>
                  <a:cubicBezTo>
                    <a:pt x="97" y="184"/>
                    <a:pt x="97" y="184"/>
                    <a:pt x="97" y="184"/>
                  </a:cubicBezTo>
                  <a:cubicBezTo>
                    <a:pt x="98" y="186"/>
                    <a:pt x="98" y="186"/>
                    <a:pt x="98" y="186"/>
                  </a:cubicBezTo>
                  <a:cubicBezTo>
                    <a:pt x="90" y="190"/>
                    <a:pt x="90" y="190"/>
                    <a:pt x="90" y="190"/>
                  </a:cubicBezTo>
                  <a:cubicBezTo>
                    <a:pt x="98" y="194"/>
                    <a:pt x="98" y="194"/>
                    <a:pt x="98" y="194"/>
                  </a:cubicBezTo>
                  <a:cubicBezTo>
                    <a:pt x="97" y="196"/>
                    <a:pt x="97" y="196"/>
                    <a:pt x="97" y="196"/>
                  </a:cubicBezTo>
                  <a:cubicBezTo>
                    <a:pt x="89" y="192"/>
                    <a:pt x="89" y="192"/>
                    <a:pt x="89" y="192"/>
                  </a:cubicBezTo>
                  <a:cubicBezTo>
                    <a:pt x="90" y="200"/>
                    <a:pt x="90" y="200"/>
                    <a:pt x="90" y="200"/>
                  </a:cubicBezTo>
                  <a:cubicBezTo>
                    <a:pt x="88" y="200"/>
                    <a:pt x="88" y="200"/>
                    <a:pt x="88" y="200"/>
                  </a:cubicBezTo>
                  <a:cubicBezTo>
                    <a:pt x="87" y="190"/>
                    <a:pt x="87" y="190"/>
                    <a:pt x="87" y="190"/>
                  </a:cubicBezTo>
                  <a:cubicBezTo>
                    <a:pt x="77" y="184"/>
                    <a:pt x="77" y="184"/>
                    <a:pt x="77" y="184"/>
                  </a:cubicBezTo>
                  <a:cubicBezTo>
                    <a:pt x="77" y="196"/>
                    <a:pt x="77" y="196"/>
                    <a:pt x="77" y="196"/>
                  </a:cubicBezTo>
                  <a:cubicBezTo>
                    <a:pt x="84" y="202"/>
                    <a:pt x="84" y="202"/>
                    <a:pt x="84" y="202"/>
                  </a:cubicBezTo>
                  <a:cubicBezTo>
                    <a:pt x="83" y="204"/>
                    <a:pt x="83" y="204"/>
                    <a:pt x="83" y="204"/>
                  </a:cubicBezTo>
                  <a:cubicBezTo>
                    <a:pt x="77" y="199"/>
                    <a:pt x="77" y="199"/>
                    <a:pt x="77" y="199"/>
                  </a:cubicBezTo>
                  <a:cubicBezTo>
                    <a:pt x="77" y="208"/>
                    <a:pt x="77" y="208"/>
                    <a:pt x="77" y="208"/>
                  </a:cubicBezTo>
                  <a:cubicBezTo>
                    <a:pt x="74" y="208"/>
                    <a:pt x="74" y="208"/>
                    <a:pt x="74" y="208"/>
                  </a:cubicBezTo>
                  <a:cubicBezTo>
                    <a:pt x="74" y="199"/>
                    <a:pt x="74" y="199"/>
                    <a:pt x="74" y="199"/>
                  </a:cubicBezTo>
                  <a:cubicBezTo>
                    <a:pt x="67" y="204"/>
                    <a:pt x="67" y="204"/>
                    <a:pt x="67" y="204"/>
                  </a:cubicBezTo>
                  <a:cubicBezTo>
                    <a:pt x="66" y="202"/>
                    <a:pt x="66" y="202"/>
                    <a:pt x="66" y="202"/>
                  </a:cubicBezTo>
                  <a:cubicBezTo>
                    <a:pt x="74" y="196"/>
                    <a:pt x="74" y="196"/>
                    <a:pt x="74" y="196"/>
                  </a:cubicBezTo>
                  <a:cubicBezTo>
                    <a:pt x="74" y="184"/>
                    <a:pt x="74" y="184"/>
                    <a:pt x="74" y="184"/>
                  </a:cubicBezTo>
                  <a:cubicBezTo>
                    <a:pt x="63" y="190"/>
                    <a:pt x="63" y="190"/>
                    <a:pt x="63" y="190"/>
                  </a:cubicBezTo>
                  <a:cubicBezTo>
                    <a:pt x="63" y="200"/>
                    <a:pt x="63" y="200"/>
                    <a:pt x="63" y="200"/>
                  </a:cubicBezTo>
                  <a:cubicBezTo>
                    <a:pt x="60" y="200"/>
                    <a:pt x="60" y="200"/>
                    <a:pt x="60" y="200"/>
                  </a:cubicBezTo>
                  <a:cubicBezTo>
                    <a:pt x="61" y="192"/>
                    <a:pt x="61" y="192"/>
                    <a:pt x="61" y="192"/>
                  </a:cubicBezTo>
                  <a:cubicBezTo>
                    <a:pt x="53" y="196"/>
                    <a:pt x="53" y="196"/>
                    <a:pt x="53" y="196"/>
                  </a:cubicBezTo>
                  <a:cubicBezTo>
                    <a:pt x="52" y="194"/>
                    <a:pt x="52" y="194"/>
                    <a:pt x="52" y="194"/>
                  </a:cubicBezTo>
                  <a:cubicBezTo>
                    <a:pt x="60" y="190"/>
                    <a:pt x="60" y="190"/>
                    <a:pt x="60" y="190"/>
                  </a:cubicBezTo>
                  <a:cubicBezTo>
                    <a:pt x="53" y="186"/>
                    <a:pt x="53" y="186"/>
                    <a:pt x="53" y="186"/>
                  </a:cubicBezTo>
                  <a:cubicBezTo>
                    <a:pt x="53" y="184"/>
                    <a:pt x="53" y="184"/>
                    <a:pt x="53" y="184"/>
                  </a:cubicBezTo>
                  <a:cubicBezTo>
                    <a:pt x="62" y="188"/>
                    <a:pt x="62" y="188"/>
                    <a:pt x="62" y="188"/>
                  </a:cubicBezTo>
                  <a:cubicBezTo>
                    <a:pt x="73" y="182"/>
                    <a:pt x="73" y="182"/>
                    <a:pt x="73" y="182"/>
                  </a:cubicBezTo>
                  <a:cubicBezTo>
                    <a:pt x="62" y="176"/>
                    <a:pt x="62" y="176"/>
                    <a:pt x="62" y="176"/>
                  </a:cubicBezTo>
                  <a:cubicBezTo>
                    <a:pt x="53" y="180"/>
                    <a:pt x="53" y="180"/>
                    <a:pt x="53" y="180"/>
                  </a:cubicBezTo>
                  <a:cubicBezTo>
                    <a:pt x="53" y="178"/>
                    <a:pt x="53" y="178"/>
                    <a:pt x="53" y="178"/>
                  </a:cubicBezTo>
                  <a:cubicBezTo>
                    <a:pt x="60" y="175"/>
                    <a:pt x="60" y="175"/>
                    <a:pt x="60" y="175"/>
                  </a:cubicBezTo>
                  <a:lnTo>
                    <a:pt x="52" y="170"/>
                  </a:lnTo>
                  <a:close/>
                  <a:moveTo>
                    <a:pt x="109" y="149"/>
                  </a:moveTo>
                  <a:cubicBezTo>
                    <a:pt x="111" y="147"/>
                    <a:pt x="111" y="147"/>
                    <a:pt x="111" y="147"/>
                  </a:cubicBezTo>
                  <a:cubicBezTo>
                    <a:pt x="118" y="152"/>
                    <a:pt x="118" y="152"/>
                    <a:pt x="118" y="152"/>
                  </a:cubicBezTo>
                  <a:cubicBezTo>
                    <a:pt x="118" y="144"/>
                    <a:pt x="118" y="144"/>
                    <a:pt x="118" y="144"/>
                  </a:cubicBezTo>
                  <a:cubicBezTo>
                    <a:pt x="120" y="144"/>
                    <a:pt x="120" y="144"/>
                    <a:pt x="120" y="144"/>
                  </a:cubicBezTo>
                  <a:cubicBezTo>
                    <a:pt x="121" y="153"/>
                    <a:pt x="121" y="153"/>
                    <a:pt x="121" y="153"/>
                  </a:cubicBezTo>
                  <a:cubicBezTo>
                    <a:pt x="131" y="159"/>
                    <a:pt x="131" y="159"/>
                    <a:pt x="131" y="159"/>
                  </a:cubicBezTo>
                  <a:cubicBezTo>
                    <a:pt x="131" y="147"/>
                    <a:pt x="131" y="147"/>
                    <a:pt x="131" y="147"/>
                  </a:cubicBezTo>
                  <a:cubicBezTo>
                    <a:pt x="123" y="141"/>
                    <a:pt x="123" y="141"/>
                    <a:pt x="123" y="141"/>
                  </a:cubicBezTo>
                  <a:cubicBezTo>
                    <a:pt x="125" y="140"/>
                    <a:pt x="125" y="140"/>
                    <a:pt x="125" y="140"/>
                  </a:cubicBezTo>
                  <a:cubicBezTo>
                    <a:pt x="131" y="144"/>
                    <a:pt x="131" y="144"/>
                    <a:pt x="131" y="144"/>
                  </a:cubicBezTo>
                  <a:cubicBezTo>
                    <a:pt x="131" y="135"/>
                    <a:pt x="131" y="135"/>
                    <a:pt x="131" y="135"/>
                  </a:cubicBezTo>
                  <a:cubicBezTo>
                    <a:pt x="134" y="135"/>
                    <a:pt x="134" y="135"/>
                    <a:pt x="134" y="135"/>
                  </a:cubicBezTo>
                  <a:cubicBezTo>
                    <a:pt x="134" y="144"/>
                    <a:pt x="134" y="144"/>
                    <a:pt x="134" y="144"/>
                  </a:cubicBezTo>
                  <a:cubicBezTo>
                    <a:pt x="140" y="140"/>
                    <a:pt x="140" y="140"/>
                    <a:pt x="140" y="140"/>
                  </a:cubicBezTo>
                  <a:cubicBezTo>
                    <a:pt x="142" y="141"/>
                    <a:pt x="142" y="141"/>
                    <a:pt x="142" y="141"/>
                  </a:cubicBezTo>
                  <a:cubicBezTo>
                    <a:pt x="134" y="147"/>
                    <a:pt x="134" y="147"/>
                    <a:pt x="134" y="147"/>
                  </a:cubicBezTo>
                  <a:cubicBezTo>
                    <a:pt x="134" y="159"/>
                    <a:pt x="134" y="159"/>
                    <a:pt x="134" y="159"/>
                  </a:cubicBezTo>
                  <a:cubicBezTo>
                    <a:pt x="144" y="153"/>
                    <a:pt x="144" y="153"/>
                    <a:pt x="144" y="153"/>
                  </a:cubicBezTo>
                  <a:cubicBezTo>
                    <a:pt x="145" y="144"/>
                    <a:pt x="145" y="144"/>
                    <a:pt x="145" y="144"/>
                  </a:cubicBezTo>
                  <a:cubicBezTo>
                    <a:pt x="147" y="144"/>
                    <a:pt x="147" y="144"/>
                    <a:pt x="147" y="144"/>
                  </a:cubicBezTo>
                  <a:cubicBezTo>
                    <a:pt x="147" y="152"/>
                    <a:pt x="147" y="152"/>
                    <a:pt x="147" y="152"/>
                  </a:cubicBezTo>
                  <a:cubicBezTo>
                    <a:pt x="154" y="147"/>
                    <a:pt x="154" y="147"/>
                    <a:pt x="154" y="147"/>
                  </a:cubicBezTo>
                  <a:cubicBezTo>
                    <a:pt x="156" y="149"/>
                    <a:pt x="156" y="149"/>
                    <a:pt x="156" y="149"/>
                  </a:cubicBezTo>
                  <a:cubicBezTo>
                    <a:pt x="148" y="154"/>
                    <a:pt x="148" y="154"/>
                    <a:pt x="148" y="154"/>
                  </a:cubicBezTo>
                  <a:cubicBezTo>
                    <a:pt x="155" y="157"/>
                    <a:pt x="155" y="157"/>
                    <a:pt x="155" y="157"/>
                  </a:cubicBezTo>
                  <a:cubicBezTo>
                    <a:pt x="154" y="159"/>
                    <a:pt x="154" y="159"/>
                    <a:pt x="154" y="159"/>
                  </a:cubicBezTo>
                  <a:cubicBezTo>
                    <a:pt x="145" y="155"/>
                    <a:pt x="145" y="155"/>
                    <a:pt x="145" y="155"/>
                  </a:cubicBezTo>
                  <a:cubicBezTo>
                    <a:pt x="135" y="161"/>
                    <a:pt x="135" y="161"/>
                    <a:pt x="135" y="161"/>
                  </a:cubicBezTo>
                  <a:cubicBezTo>
                    <a:pt x="145" y="167"/>
                    <a:pt x="145" y="167"/>
                    <a:pt x="145" y="167"/>
                  </a:cubicBezTo>
                  <a:cubicBezTo>
                    <a:pt x="154" y="163"/>
                    <a:pt x="154" y="163"/>
                    <a:pt x="154" y="163"/>
                  </a:cubicBezTo>
                  <a:cubicBezTo>
                    <a:pt x="155" y="165"/>
                    <a:pt x="155" y="165"/>
                    <a:pt x="155" y="165"/>
                  </a:cubicBezTo>
                  <a:cubicBezTo>
                    <a:pt x="148" y="169"/>
                    <a:pt x="148" y="169"/>
                    <a:pt x="148" y="169"/>
                  </a:cubicBezTo>
                  <a:cubicBezTo>
                    <a:pt x="156" y="173"/>
                    <a:pt x="156" y="173"/>
                    <a:pt x="156" y="173"/>
                  </a:cubicBezTo>
                  <a:cubicBezTo>
                    <a:pt x="154" y="175"/>
                    <a:pt x="154" y="175"/>
                    <a:pt x="154" y="175"/>
                  </a:cubicBezTo>
                  <a:cubicBezTo>
                    <a:pt x="147" y="171"/>
                    <a:pt x="147" y="171"/>
                    <a:pt x="147" y="171"/>
                  </a:cubicBezTo>
                  <a:cubicBezTo>
                    <a:pt x="147" y="179"/>
                    <a:pt x="147" y="179"/>
                    <a:pt x="147" y="179"/>
                  </a:cubicBezTo>
                  <a:cubicBezTo>
                    <a:pt x="145" y="179"/>
                    <a:pt x="145" y="179"/>
                    <a:pt x="145" y="179"/>
                  </a:cubicBezTo>
                  <a:cubicBezTo>
                    <a:pt x="144" y="169"/>
                    <a:pt x="144" y="169"/>
                    <a:pt x="144" y="169"/>
                  </a:cubicBezTo>
                  <a:cubicBezTo>
                    <a:pt x="134" y="163"/>
                    <a:pt x="134" y="163"/>
                    <a:pt x="134" y="163"/>
                  </a:cubicBezTo>
                  <a:cubicBezTo>
                    <a:pt x="134" y="176"/>
                    <a:pt x="134" y="176"/>
                    <a:pt x="134" y="176"/>
                  </a:cubicBezTo>
                  <a:cubicBezTo>
                    <a:pt x="142" y="181"/>
                    <a:pt x="142" y="181"/>
                    <a:pt x="142" y="181"/>
                  </a:cubicBezTo>
                  <a:cubicBezTo>
                    <a:pt x="140" y="183"/>
                    <a:pt x="140" y="183"/>
                    <a:pt x="140" y="183"/>
                  </a:cubicBezTo>
                  <a:cubicBezTo>
                    <a:pt x="134" y="178"/>
                    <a:pt x="134" y="178"/>
                    <a:pt x="134" y="178"/>
                  </a:cubicBezTo>
                  <a:cubicBezTo>
                    <a:pt x="134" y="187"/>
                    <a:pt x="134" y="187"/>
                    <a:pt x="134" y="187"/>
                  </a:cubicBezTo>
                  <a:cubicBezTo>
                    <a:pt x="131" y="187"/>
                    <a:pt x="131" y="187"/>
                    <a:pt x="131" y="187"/>
                  </a:cubicBezTo>
                  <a:cubicBezTo>
                    <a:pt x="131" y="178"/>
                    <a:pt x="131" y="178"/>
                    <a:pt x="131" y="178"/>
                  </a:cubicBezTo>
                  <a:cubicBezTo>
                    <a:pt x="125" y="183"/>
                    <a:pt x="125" y="183"/>
                    <a:pt x="125" y="183"/>
                  </a:cubicBezTo>
                  <a:cubicBezTo>
                    <a:pt x="123" y="181"/>
                    <a:pt x="123" y="181"/>
                    <a:pt x="123" y="181"/>
                  </a:cubicBezTo>
                  <a:cubicBezTo>
                    <a:pt x="131" y="176"/>
                    <a:pt x="131" y="176"/>
                    <a:pt x="131" y="176"/>
                  </a:cubicBezTo>
                  <a:cubicBezTo>
                    <a:pt x="131" y="163"/>
                    <a:pt x="131" y="163"/>
                    <a:pt x="131" y="163"/>
                  </a:cubicBezTo>
                  <a:cubicBezTo>
                    <a:pt x="121" y="169"/>
                    <a:pt x="121" y="169"/>
                    <a:pt x="121" y="169"/>
                  </a:cubicBezTo>
                  <a:cubicBezTo>
                    <a:pt x="120" y="179"/>
                    <a:pt x="120" y="179"/>
                    <a:pt x="120" y="179"/>
                  </a:cubicBezTo>
                  <a:cubicBezTo>
                    <a:pt x="118" y="179"/>
                    <a:pt x="118" y="179"/>
                    <a:pt x="118" y="179"/>
                  </a:cubicBezTo>
                  <a:cubicBezTo>
                    <a:pt x="118" y="171"/>
                    <a:pt x="118" y="171"/>
                    <a:pt x="118" y="171"/>
                  </a:cubicBezTo>
                  <a:cubicBezTo>
                    <a:pt x="111" y="175"/>
                    <a:pt x="111" y="175"/>
                    <a:pt x="111" y="175"/>
                  </a:cubicBezTo>
                  <a:cubicBezTo>
                    <a:pt x="109" y="173"/>
                    <a:pt x="109" y="173"/>
                    <a:pt x="109" y="173"/>
                  </a:cubicBezTo>
                  <a:cubicBezTo>
                    <a:pt x="117" y="169"/>
                    <a:pt x="117" y="169"/>
                    <a:pt x="117" y="169"/>
                  </a:cubicBezTo>
                  <a:cubicBezTo>
                    <a:pt x="110" y="165"/>
                    <a:pt x="110" y="165"/>
                    <a:pt x="110" y="165"/>
                  </a:cubicBezTo>
                  <a:cubicBezTo>
                    <a:pt x="111" y="163"/>
                    <a:pt x="111" y="163"/>
                    <a:pt x="111" y="163"/>
                  </a:cubicBezTo>
                  <a:cubicBezTo>
                    <a:pt x="120" y="167"/>
                    <a:pt x="120" y="167"/>
                    <a:pt x="120" y="167"/>
                  </a:cubicBezTo>
                  <a:cubicBezTo>
                    <a:pt x="130" y="161"/>
                    <a:pt x="130" y="161"/>
                    <a:pt x="130" y="161"/>
                  </a:cubicBezTo>
                  <a:cubicBezTo>
                    <a:pt x="120" y="155"/>
                    <a:pt x="120" y="155"/>
                    <a:pt x="120" y="155"/>
                  </a:cubicBezTo>
                  <a:cubicBezTo>
                    <a:pt x="111" y="159"/>
                    <a:pt x="111" y="159"/>
                    <a:pt x="111" y="159"/>
                  </a:cubicBezTo>
                  <a:cubicBezTo>
                    <a:pt x="110" y="157"/>
                    <a:pt x="110" y="157"/>
                    <a:pt x="110" y="157"/>
                  </a:cubicBezTo>
                  <a:cubicBezTo>
                    <a:pt x="117" y="154"/>
                    <a:pt x="117" y="154"/>
                    <a:pt x="117" y="154"/>
                  </a:cubicBezTo>
                  <a:lnTo>
                    <a:pt x="109" y="14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7" name="Freeform 107"/>
            <p:cNvSpPr>
              <a:spLocks noEditPoints="1"/>
            </p:cNvSpPr>
            <p:nvPr/>
          </p:nvSpPr>
          <p:spPr bwMode="auto">
            <a:xfrm>
              <a:off x="4794250" y="3287713"/>
              <a:ext cx="207963" cy="131763"/>
            </a:xfrm>
            <a:custGeom>
              <a:avLst/>
              <a:gdLst>
                <a:gd name="T0" fmla="*/ 0 w 198"/>
                <a:gd name="T1" fmla="*/ 78 h 125"/>
                <a:gd name="T2" fmla="*/ 9 w 198"/>
                <a:gd name="T3" fmla="*/ 51 h 125"/>
                <a:gd name="T4" fmla="*/ 32 w 198"/>
                <a:gd name="T5" fmla="*/ 34 h 125"/>
                <a:gd name="T6" fmla="*/ 46 w 198"/>
                <a:gd name="T7" fmla="*/ 10 h 125"/>
                <a:gd name="T8" fmla="*/ 73 w 198"/>
                <a:gd name="T9" fmla="*/ 0 h 125"/>
                <a:gd name="T10" fmla="*/ 93 w 198"/>
                <a:gd name="T11" fmla="*/ 5 h 125"/>
                <a:gd name="T12" fmla="*/ 108 w 198"/>
                <a:gd name="T13" fmla="*/ 19 h 125"/>
                <a:gd name="T14" fmla="*/ 130 w 198"/>
                <a:gd name="T15" fmla="*/ 11 h 125"/>
                <a:gd name="T16" fmla="*/ 156 w 198"/>
                <a:gd name="T17" fmla="*/ 21 h 125"/>
                <a:gd name="T18" fmla="*/ 167 w 198"/>
                <a:gd name="T19" fmla="*/ 47 h 125"/>
                <a:gd name="T20" fmla="*/ 167 w 198"/>
                <a:gd name="T21" fmla="*/ 49 h 125"/>
                <a:gd name="T22" fmla="*/ 166 w 198"/>
                <a:gd name="T23" fmla="*/ 53 h 125"/>
                <a:gd name="T24" fmla="*/ 189 w 198"/>
                <a:gd name="T25" fmla="*/ 65 h 125"/>
                <a:gd name="T26" fmla="*/ 198 w 198"/>
                <a:gd name="T27" fmla="*/ 89 h 125"/>
                <a:gd name="T28" fmla="*/ 187 w 198"/>
                <a:gd name="T29" fmla="*/ 114 h 125"/>
                <a:gd name="T30" fmla="*/ 161 w 198"/>
                <a:gd name="T31" fmla="*/ 125 h 125"/>
                <a:gd name="T32" fmla="*/ 47 w 198"/>
                <a:gd name="T33" fmla="*/ 125 h 125"/>
                <a:gd name="T34" fmla="*/ 14 w 198"/>
                <a:gd name="T35" fmla="*/ 111 h 125"/>
                <a:gd name="T36" fmla="*/ 0 w 198"/>
                <a:gd name="T37" fmla="*/ 78 h 125"/>
                <a:gd name="T38" fmla="*/ 63 w 198"/>
                <a:gd name="T39" fmla="*/ 89 h 125"/>
                <a:gd name="T40" fmla="*/ 99 w 198"/>
                <a:gd name="T41" fmla="*/ 125 h 125"/>
                <a:gd name="T42" fmla="*/ 136 w 198"/>
                <a:gd name="T43" fmla="*/ 89 h 125"/>
                <a:gd name="T44" fmla="*/ 112 w 198"/>
                <a:gd name="T45" fmla="*/ 89 h 125"/>
                <a:gd name="T46" fmla="*/ 112 w 198"/>
                <a:gd name="T47" fmla="*/ 47 h 125"/>
                <a:gd name="T48" fmla="*/ 86 w 198"/>
                <a:gd name="T49" fmla="*/ 47 h 125"/>
                <a:gd name="T50" fmla="*/ 86 w 198"/>
                <a:gd name="T51" fmla="*/ 89 h 125"/>
                <a:gd name="T52" fmla="*/ 63 w 198"/>
                <a:gd name="T53" fmla="*/ 8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125">
                  <a:moveTo>
                    <a:pt x="0" y="78"/>
                  </a:moveTo>
                  <a:cubicBezTo>
                    <a:pt x="0" y="68"/>
                    <a:pt x="3" y="59"/>
                    <a:pt x="9" y="51"/>
                  </a:cubicBezTo>
                  <a:cubicBezTo>
                    <a:pt x="15" y="43"/>
                    <a:pt x="23" y="37"/>
                    <a:pt x="32" y="34"/>
                  </a:cubicBezTo>
                  <a:cubicBezTo>
                    <a:pt x="34" y="24"/>
                    <a:pt x="39" y="16"/>
                    <a:pt x="46" y="10"/>
                  </a:cubicBezTo>
                  <a:cubicBezTo>
                    <a:pt x="54" y="3"/>
                    <a:pt x="63" y="0"/>
                    <a:pt x="73" y="0"/>
                  </a:cubicBezTo>
                  <a:cubicBezTo>
                    <a:pt x="80" y="0"/>
                    <a:pt x="87" y="2"/>
                    <a:pt x="93" y="5"/>
                  </a:cubicBezTo>
                  <a:cubicBezTo>
                    <a:pt x="99" y="9"/>
                    <a:pt x="104" y="13"/>
                    <a:pt x="108" y="19"/>
                  </a:cubicBezTo>
                  <a:cubicBezTo>
                    <a:pt x="114" y="13"/>
                    <a:pt x="122" y="11"/>
                    <a:pt x="130" y="11"/>
                  </a:cubicBezTo>
                  <a:cubicBezTo>
                    <a:pt x="140" y="11"/>
                    <a:pt x="149" y="14"/>
                    <a:pt x="156" y="21"/>
                  </a:cubicBezTo>
                  <a:cubicBezTo>
                    <a:pt x="163" y="28"/>
                    <a:pt x="167" y="37"/>
                    <a:pt x="167" y="47"/>
                  </a:cubicBezTo>
                  <a:cubicBezTo>
                    <a:pt x="167" y="48"/>
                    <a:pt x="167" y="48"/>
                    <a:pt x="167" y="49"/>
                  </a:cubicBezTo>
                  <a:cubicBezTo>
                    <a:pt x="167" y="50"/>
                    <a:pt x="166" y="51"/>
                    <a:pt x="166" y="53"/>
                  </a:cubicBezTo>
                  <a:cubicBezTo>
                    <a:pt x="175" y="54"/>
                    <a:pt x="183" y="58"/>
                    <a:pt x="189" y="65"/>
                  </a:cubicBezTo>
                  <a:cubicBezTo>
                    <a:pt x="195" y="71"/>
                    <a:pt x="198" y="79"/>
                    <a:pt x="198" y="89"/>
                  </a:cubicBezTo>
                  <a:cubicBezTo>
                    <a:pt x="198" y="99"/>
                    <a:pt x="194" y="107"/>
                    <a:pt x="187" y="114"/>
                  </a:cubicBezTo>
                  <a:cubicBezTo>
                    <a:pt x="180" y="121"/>
                    <a:pt x="172" y="125"/>
                    <a:pt x="161" y="125"/>
                  </a:cubicBezTo>
                  <a:cubicBezTo>
                    <a:pt x="47" y="125"/>
                    <a:pt x="47" y="125"/>
                    <a:pt x="47" y="125"/>
                  </a:cubicBezTo>
                  <a:cubicBezTo>
                    <a:pt x="34" y="125"/>
                    <a:pt x="23" y="120"/>
                    <a:pt x="14" y="111"/>
                  </a:cubicBezTo>
                  <a:cubicBezTo>
                    <a:pt x="5" y="102"/>
                    <a:pt x="0" y="91"/>
                    <a:pt x="0" y="78"/>
                  </a:cubicBezTo>
                  <a:close/>
                  <a:moveTo>
                    <a:pt x="63" y="89"/>
                  </a:moveTo>
                  <a:cubicBezTo>
                    <a:pt x="99" y="125"/>
                    <a:pt x="99" y="125"/>
                    <a:pt x="99" y="125"/>
                  </a:cubicBezTo>
                  <a:cubicBezTo>
                    <a:pt x="136" y="89"/>
                    <a:pt x="136" y="89"/>
                    <a:pt x="136" y="89"/>
                  </a:cubicBezTo>
                  <a:cubicBezTo>
                    <a:pt x="112" y="89"/>
                    <a:pt x="112" y="89"/>
                    <a:pt x="112" y="89"/>
                  </a:cubicBezTo>
                  <a:cubicBezTo>
                    <a:pt x="112" y="47"/>
                    <a:pt x="112" y="47"/>
                    <a:pt x="112" y="47"/>
                  </a:cubicBezTo>
                  <a:cubicBezTo>
                    <a:pt x="86" y="47"/>
                    <a:pt x="86" y="47"/>
                    <a:pt x="86" y="47"/>
                  </a:cubicBezTo>
                  <a:cubicBezTo>
                    <a:pt x="86" y="89"/>
                    <a:pt x="86" y="89"/>
                    <a:pt x="86" y="89"/>
                  </a:cubicBezTo>
                  <a:lnTo>
                    <a:pt x="63" y="8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8" name="Freeform 108"/>
            <p:cNvSpPr>
              <a:spLocks/>
            </p:cNvSpPr>
            <p:nvPr/>
          </p:nvSpPr>
          <p:spPr bwMode="auto">
            <a:xfrm>
              <a:off x="5214938" y="3209925"/>
              <a:ext cx="231775" cy="261938"/>
            </a:xfrm>
            <a:custGeom>
              <a:avLst/>
              <a:gdLst>
                <a:gd name="T0" fmla="*/ 25 w 146"/>
                <a:gd name="T1" fmla="*/ 106 h 165"/>
                <a:gd name="T2" fmla="*/ 4 w 146"/>
                <a:gd name="T3" fmla="*/ 89 h 165"/>
                <a:gd name="T4" fmla="*/ 66 w 146"/>
                <a:gd name="T5" fmla="*/ 82 h 165"/>
                <a:gd name="T6" fmla="*/ 4 w 146"/>
                <a:gd name="T7" fmla="*/ 75 h 165"/>
                <a:gd name="T8" fmla="*/ 25 w 146"/>
                <a:gd name="T9" fmla="*/ 58 h 165"/>
                <a:gd name="T10" fmla="*/ 3 w 146"/>
                <a:gd name="T11" fmla="*/ 38 h 165"/>
                <a:gd name="T12" fmla="*/ 26 w 146"/>
                <a:gd name="T13" fmla="*/ 26 h 165"/>
                <a:gd name="T14" fmla="*/ 36 w 146"/>
                <a:gd name="T15" fmla="*/ 56 h 165"/>
                <a:gd name="T16" fmla="*/ 70 w 146"/>
                <a:gd name="T17" fmla="*/ 37 h 165"/>
                <a:gd name="T18" fmla="*/ 48 w 146"/>
                <a:gd name="T19" fmla="*/ 13 h 165"/>
                <a:gd name="T20" fmla="*/ 70 w 146"/>
                <a:gd name="T21" fmla="*/ 0 h 165"/>
                <a:gd name="T22" fmla="*/ 77 w 146"/>
                <a:gd name="T23" fmla="*/ 28 h 165"/>
                <a:gd name="T24" fmla="*/ 102 w 146"/>
                <a:gd name="T25" fmla="*/ 19 h 165"/>
                <a:gd name="T26" fmla="*/ 77 w 146"/>
                <a:gd name="T27" fmla="*/ 76 h 165"/>
                <a:gd name="T28" fmla="*/ 114 w 146"/>
                <a:gd name="T29" fmla="*/ 25 h 165"/>
                <a:gd name="T30" fmla="*/ 118 w 146"/>
                <a:gd name="T31" fmla="*/ 52 h 165"/>
                <a:gd name="T32" fmla="*/ 146 w 146"/>
                <a:gd name="T33" fmla="*/ 44 h 165"/>
                <a:gd name="T34" fmla="*/ 145 w 146"/>
                <a:gd name="T35" fmla="*/ 69 h 165"/>
                <a:gd name="T36" fmla="*/ 114 w 146"/>
                <a:gd name="T37" fmla="*/ 62 h 165"/>
                <a:gd name="T38" fmla="*/ 114 w 146"/>
                <a:gd name="T39" fmla="*/ 102 h 165"/>
                <a:gd name="T40" fmla="*/ 145 w 146"/>
                <a:gd name="T41" fmla="*/ 95 h 165"/>
                <a:gd name="T42" fmla="*/ 146 w 146"/>
                <a:gd name="T43" fmla="*/ 121 h 165"/>
                <a:gd name="T44" fmla="*/ 118 w 146"/>
                <a:gd name="T45" fmla="*/ 112 h 165"/>
                <a:gd name="T46" fmla="*/ 114 w 146"/>
                <a:gd name="T47" fmla="*/ 138 h 165"/>
                <a:gd name="T48" fmla="*/ 77 w 146"/>
                <a:gd name="T49" fmla="*/ 88 h 165"/>
                <a:gd name="T50" fmla="*/ 102 w 146"/>
                <a:gd name="T51" fmla="*/ 145 h 165"/>
                <a:gd name="T52" fmla="*/ 77 w 146"/>
                <a:gd name="T53" fmla="*/ 136 h 165"/>
                <a:gd name="T54" fmla="*/ 70 w 146"/>
                <a:gd name="T55" fmla="*/ 165 h 165"/>
                <a:gd name="T56" fmla="*/ 48 w 146"/>
                <a:gd name="T57" fmla="*/ 151 h 165"/>
                <a:gd name="T58" fmla="*/ 70 w 146"/>
                <a:gd name="T59" fmla="*/ 127 h 165"/>
                <a:gd name="T60" fmla="*/ 36 w 146"/>
                <a:gd name="T61" fmla="*/ 108 h 165"/>
                <a:gd name="T62" fmla="*/ 26 w 146"/>
                <a:gd name="T63" fmla="*/ 138 h 165"/>
                <a:gd name="T64" fmla="*/ 3 w 146"/>
                <a:gd name="T65" fmla="*/ 1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65">
                  <a:moveTo>
                    <a:pt x="0" y="121"/>
                  </a:moveTo>
                  <a:lnTo>
                    <a:pt x="25" y="106"/>
                  </a:lnTo>
                  <a:lnTo>
                    <a:pt x="1" y="95"/>
                  </a:lnTo>
                  <a:lnTo>
                    <a:pt x="4" y="89"/>
                  </a:lnTo>
                  <a:lnTo>
                    <a:pt x="33" y="102"/>
                  </a:lnTo>
                  <a:lnTo>
                    <a:pt x="66" y="82"/>
                  </a:lnTo>
                  <a:lnTo>
                    <a:pt x="33" y="62"/>
                  </a:lnTo>
                  <a:lnTo>
                    <a:pt x="4" y="75"/>
                  </a:lnTo>
                  <a:lnTo>
                    <a:pt x="1" y="69"/>
                  </a:lnTo>
                  <a:lnTo>
                    <a:pt x="25" y="58"/>
                  </a:lnTo>
                  <a:lnTo>
                    <a:pt x="0" y="44"/>
                  </a:lnTo>
                  <a:lnTo>
                    <a:pt x="3" y="38"/>
                  </a:lnTo>
                  <a:lnTo>
                    <a:pt x="29" y="52"/>
                  </a:lnTo>
                  <a:lnTo>
                    <a:pt x="26" y="26"/>
                  </a:lnTo>
                  <a:lnTo>
                    <a:pt x="33" y="25"/>
                  </a:lnTo>
                  <a:lnTo>
                    <a:pt x="36" y="56"/>
                  </a:lnTo>
                  <a:lnTo>
                    <a:pt x="70" y="76"/>
                  </a:lnTo>
                  <a:lnTo>
                    <a:pt x="70" y="37"/>
                  </a:lnTo>
                  <a:lnTo>
                    <a:pt x="44" y="19"/>
                  </a:lnTo>
                  <a:lnTo>
                    <a:pt x="48" y="13"/>
                  </a:lnTo>
                  <a:lnTo>
                    <a:pt x="70" y="28"/>
                  </a:lnTo>
                  <a:lnTo>
                    <a:pt x="70" y="0"/>
                  </a:lnTo>
                  <a:lnTo>
                    <a:pt x="77" y="0"/>
                  </a:lnTo>
                  <a:lnTo>
                    <a:pt x="77" y="28"/>
                  </a:lnTo>
                  <a:lnTo>
                    <a:pt x="98" y="13"/>
                  </a:lnTo>
                  <a:lnTo>
                    <a:pt x="102" y="19"/>
                  </a:lnTo>
                  <a:lnTo>
                    <a:pt x="77" y="37"/>
                  </a:lnTo>
                  <a:lnTo>
                    <a:pt x="77" y="76"/>
                  </a:lnTo>
                  <a:lnTo>
                    <a:pt x="111" y="56"/>
                  </a:lnTo>
                  <a:lnTo>
                    <a:pt x="114" y="25"/>
                  </a:lnTo>
                  <a:lnTo>
                    <a:pt x="120" y="26"/>
                  </a:lnTo>
                  <a:lnTo>
                    <a:pt x="118" y="52"/>
                  </a:lnTo>
                  <a:lnTo>
                    <a:pt x="143" y="38"/>
                  </a:lnTo>
                  <a:lnTo>
                    <a:pt x="146" y="44"/>
                  </a:lnTo>
                  <a:lnTo>
                    <a:pt x="122" y="58"/>
                  </a:lnTo>
                  <a:lnTo>
                    <a:pt x="145" y="69"/>
                  </a:lnTo>
                  <a:lnTo>
                    <a:pt x="142" y="75"/>
                  </a:lnTo>
                  <a:lnTo>
                    <a:pt x="114" y="62"/>
                  </a:lnTo>
                  <a:lnTo>
                    <a:pt x="80" y="82"/>
                  </a:lnTo>
                  <a:lnTo>
                    <a:pt x="114" y="102"/>
                  </a:lnTo>
                  <a:lnTo>
                    <a:pt x="142" y="89"/>
                  </a:lnTo>
                  <a:lnTo>
                    <a:pt x="145" y="95"/>
                  </a:lnTo>
                  <a:lnTo>
                    <a:pt x="122" y="106"/>
                  </a:lnTo>
                  <a:lnTo>
                    <a:pt x="146" y="121"/>
                  </a:lnTo>
                  <a:lnTo>
                    <a:pt x="143" y="127"/>
                  </a:lnTo>
                  <a:lnTo>
                    <a:pt x="118" y="112"/>
                  </a:lnTo>
                  <a:lnTo>
                    <a:pt x="120" y="138"/>
                  </a:lnTo>
                  <a:lnTo>
                    <a:pt x="114" y="138"/>
                  </a:lnTo>
                  <a:lnTo>
                    <a:pt x="111" y="108"/>
                  </a:lnTo>
                  <a:lnTo>
                    <a:pt x="77" y="88"/>
                  </a:lnTo>
                  <a:lnTo>
                    <a:pt x="77" y="127"/>
                  </a:lnTo>
                  <a:lnTo>
                    <a:pt x="102" y="145"/>
                  </a:lnTo>
                  <a:lnTo>
                    <a:pt x="98" y="151"/>
                  </a:lnTo>
                  <a:lnTo>
                    <a:pt x="77" y="136"/>
                  </a:lnTo>
                  <a:lnTo>
                    <a:pt x="77" y="165"/>
                  </a:lnTo>
                  <a:lnTo>
                    <a:pt x="70" y="165"/>
                  </a:lnTo>
                  <a:lnTo>
                    <a:pt x="70" y="136"/>
                  </a:lnTo>
                  <a:lnTo>
                    <a:pt x="48" y="151"/>
                  </a:lnTo>
                  <a:lnTo>
                    <a:pt x="44" y="145"/>
                  </a:lnTo>
                  <a:lnTo>
                    <a:pt x="70" y="127"/>
                  </a:lnTo>
                  <a:lnTo>
                    <a:pt x="70" y="88"/>
                  </a:lnTo>
                  <a:lnTo>
                    <a:pt x="36" y="108"/>
                  </a:lnTo>
                  <a:lnTo>
                    <a:pt x="33" y="138"/>
                  </a:lnTo>
                  <a:lnTo>
                    <a:pt x="26" y="138"/>
                  </a:lnTo>
                  <a:lnTo>
                    <a:pt x="29" y="112"/>
                  </a:lnTo>
                  <a:lnTo>
                    <a:pt x="3" y="127"/>
                  </a:lnTo>
                  <a:lnTo>
                    <a:pt x="0" y="121"/>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09" name="Freeform 109"/>
            <p:cNvSpPr>
              <a:spLocks noEditPoints="1"/>
            </p:cNvSpPr>
            <p:nvPr/>
          </p:nvSpPr>
          <p:spPr bwMode="auto">
            <a:xfrm>
              <a:off x="5649913" y="3282950"/>
              <a:ext cx="217488" cy="141288"/>
            </a:xfrm>
            <a:custGeom>
              <a:avLst/>
              <a:gdLst>
                <a:gd name="T0" fmla="*/ 26 w 208"/>
                <a:gd name="T1" fmla="*/ 135 h 135"/>
                <a:gd name="T2" fmla="*/ 16 w 208"/>
                <a:gd name="T3" fmla="*/ 133 h 135"/>
                <a:gd name="T4" fmla="*/ 8 w 208"/>
                <a:gd name="T5" fmla="*/ 127 h 135"/>
                <a:gd name="T6" fmla="*/ 2 w 208"/>
                <a:gd name="T7" fmla="*/ 119 h 135"/>
                <a:gd name="T8" fmla="*/ 0 w 208"/>
                <a:gd name="T9" fmla="*/ 109 h 135"/>
                <a:gd name="T10" fmla="*/ 0 w 208"/>
                <a:gd name="T11" fmla="*/ 26 h 135"/>
                <a:gd name="T12" fmla="*/ 2 w 208"/>
                <a:gd name="T13" fmla="*/ 16 h 135"/>
                <a:gd name="T14" fmla="*/ 8 w 208"/>
                <a:gd name="T15" fmla="*/ 7 h 135"/>
                <a:gd name="T16" fmla="*/ 16 w 208"/>
                <a:gd name="T17" fmla="*/ 2 h 135"/>
                <a:gd name="T18" fmla="*/ 26 w 208"/>
                <a:gd name="T19" fmla="*/ 0 h 135"/>
                <a:gd name="T20" fmla="*/ 182 w 208"/>
                <a:gd name="T21" fmla="*/ 0 h 135"/>
                <a:gd name="T22" fmla="*/ 192 w 208"/>
                <a:gd name="T23" fmla="*/ 2 h 135"/>
                <a:gd name="T24" fmla="*/ 201 w 208"/>
                <a:gd name="T25" fmla="*/ 7 h 135"/>
                <a:gd name="T26" fmla="*/ 206 w 208"/>
                <a:gd name="T27" fmla="*/ 16 h 135"/>
                <a:gd name="T28" fmla="*/ 208 w 208"/>
                <a:gd name="T29" fmla="*/ 26 h 135"/>
                <a:gd name="T30" fmla="*/ 208 w 208"/>
                <a:gd name="T31" fmla="*/ 109 h 135"/>
                <a:gd name="T32" fmla="*/ 206 w 208"/>
                <a:gd name="T33" fmla="*/ 119 h 135"/>
                <a:gd name="T34" fmla="*/ 201 w 208"/>
                <a:gd name="T35" fmla="*/ 127 h 135"/>
                <a:gd name="T36" fmla="*/ 192 w 208"/>
                <a:gd name="T37" fmla="*/ 133 h 135"/>
                <a:gd name="T38" fmla="*/ 182 w 208"/>
                <a:gd name="T39" fmla="*/ 135 h 135"/>
                <a:gd name="T40" fmla="*/ 26 w 208"/>
                <a:gd name="T41" fmla="*/ 135 h 135"/>
                <a:gd name="T42" fmla="*/ 197 w 208"/>
                <a:gd name="T43" fmla="*/ 20 h 135"/>
                <a:gd name="T44" fmla="*/ 193 w 208"/>
                <a:gd name="T45" fmla="*/ 15 h 135"/>
                <a:gd name="T46" fmla="*/ 188 w 208"/>
                <a:gd name="T47" fmla="*/ 12 h 135"/>
                <a:gd name="T48" fmla="*/ 182 w 208"/>
                <a:gd name="T49" fmla="*/ 10 h 135"/>
                <a:gd name="T50" fmla="*/ 26 w 208"/>
                <a:gd name="T51" fmla="*/ 10 h 135"/>
                <a:gd name="T52" fmla="*/ 20 w 208"/>
                <a:gd name="T53" fmla="*/ 12 h 135"/>
                <a:gd name="T54" fmla="*/ 15 w 208"/>
                <a:gd name="T55" fmla="*/ 15 h 135"/>
                <a:gd name="T56" fmla="*/ 12 w 208"/>
                <a:gd name="T57" fmla="*/ 20 h 135"/>
                <a:gd name="T58" fmla="*/ 11 w 208"/>
                <a:gd name="T59" fmla="*/ 26 h 135"/>
                <a:gd name="T60" fmla="*/ 11 w 208"/>
                <a:gd name="T61" fmla="*/ 36 h 135"/>
                <a:gd name="T62" fmla="*/ 198 w 208"/>
                <a:gd name="T63" fmla="*/ 36 h 135"/>
                <a:gd name="T64" fmla="*/ 198 w 208"/>
                <a:gd name="T65" fmla="*/ 26 h 135"/>
                <a:gd name="T66" fmla="*/ 197 w 208"/>
                <a:gd name="T67" fmla="*/ 20 h 135"/>
                <a:gd name="T68" fmla="*/ 11 w 208"/>
                <a:gd name="T69" fmla="*/ 67 h 135"/>
                <a:gd name="T70" fmla="*/ 11 w 208"/>
                <a:gd name="T71" fmla="*/ 108 h 135"/>
                <a:gd name="T72" fmla="*/ 12 w 208"/>
                <a:gd name="T73" fmla="*/ 114 h 135"/>
                <a:gd name="T74" fmla="*/ 15 w 208"/>
                <a:gd name="T75" fmla="*/ 119 h 135"/>
                <a:gd name="T76" fmla="*/ 20 w 208"/>
                <a:gd name="T77" fmla="*/ 123 h 135"/>
                <a:gd name="T78" fmla="*/ 26 w 208"/>
                <a:gd name="T79" fmla="*/ 124 h 135"/>
                <a:gd name="T80" fmla="*/ 182 w 208"/>
                <a:gd name="T81" fmla="*/ 124 h 135"/>
                <a:gd name="T82" fmla="*/ 188 w 208"/>
                <a:gd name="T83" fmla="*/ 123 h 135"/>
                <a:gd name="T84" fmla="*/ 193 w 208"/>
                <a:gd name="T85" fmla="*/ 119 h 135"/>
                <a:gd name="T86" fmla="*/ 197 w 208"/>
                <a:gd name="T87" fmla="*/ 114 h 135"/>
                <a:gd name="T88" fmla="*/ 198 w 208"/>
                <a:gd name="T89" fmla="*/ 108 h 135"/>
                <a:gd name="T90" fmla="*/ 198 w 208"/>
                <a:gd name="T91" fmla="*/ 67 h 135"/>
                <a:gd name="T92" fmla="*/ 11 w 208"/>
                <a:gd name="T93" fmla="*/ 67 h 135"/>
                <a:gd name="T94" fmla="*/ 42 w 208"/>
                <a:gd name="T95" fmla="*/ 98 h 135"/>
                <a:gd name="T96" fmla="*/ 42 w 208"/>
                <a:gd name="T97" fmla="*/ 109 h 135"/>
                <a:gd name="T98" fmla="*/ 21 w 208"/>
                <a:gd name="T99" fmla="*/ 109 h 135"/>
                <a:gd name="T100" fmla="*/ 21 w 208"/>
                <a:gd name="T101" fmla="*/ 98 h 135"/>
                <a:gd name="T102" fmla="*/ 42 w 208"/>
                <a:gd name="T103" fmla="*/ 98 h 135"/>
                <a:gd name="T104" fmla="*/ 104 w 208"/>
                <a:gd name="T105" fmla="*/ 98 h 135"/>
                <a:gd name="T106" fmla="*/ 104 w 208"/>
                <a:gd name="T107" fmla="*/ 109 h 135"/>
                <a:gd name="T108" fmla="*/ 52 w 208"/>
                <a:gd name="T109" fmla="*/ 109 h 135"/>
                <a:gd name="T110" fmla="*/ 52 w 208"/>
                <a:gd name="T111" fmla="*/ 98 h 135"/>
                <a:gd name="T112" fmla="*/ 104 w 208"/>
                <a:gd name="T113"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35">
                  <a:moveTo>
                    <a:pt x="26" y="135"/>
                  </a:moveTo>
                  <a:cubicBezTo>
                    <a:pt x="23" y="135"/>
                    <a:pt x="19" y="134"/>
                    <a:pt x="16" y="133"/>
                  </a:cubicBezTo>
                  <a:cubicBezTo>
                    <a:pt x="13" y="131"/>
                    <a:pt x="10" y="129"/>
                    <a:pt x="8" y="127"/>
                  </a:cubicBezTo>
                  <a:cubicBezTo>
                    <a:pt x="5" y="125"/>
                    <a:pt x="4" y="122"/>
                    <a:pt x="2" y="119"/>
                  </a:cubicBezTo>
                  <a:cubicBezTo>
                    <a:pt x="1" y="116"/>
                    <a:pt x="0" y="112"/>
                    <a:pt x="0" y="109"/>
                  </a:cubicBezTo>
                  <a:cubicBezTo>
                    <a:pt x="0" y="26"/>
                    <a:pt x="0" y="26"/>
                    <a:pt x="0" y="26"/>
                  </a:cubicBezTo>
                  <a:cubicBezTo>
                    <a:pt x="0" y="22"/>
                    <a:pt x="1" y="19"/>
                    <a:pt x="2" y="16"/>
                  </a:cubicBezTo>
                  <a:cubicBezTo>
                    <a:pt x="4" y="13"/>
                    <a:pt x="5" y="10"/>
                    <a:pt x="8" y="7"/>
                  </a:cubicBezTo>
                  <a:cubicBezTo>
                    <a:pt x="10" y="5"/>
                    <a:pt x="13" y="3"/>
                    <a:pt x="16" y="2"/>
                  </a:cubicBezTo>
                  <a:cubicBezTo>
                    <a:pt x="19" y="0"/>
                    <a:pt x="23" y="0"/>
                    <a:pt x="26" y="0"/>
                  </a:cubicBezTo>
                  <a:cubicBezTo>
                    <a:pt x="182" y="0"/>
                    <a:pt x="182" y="0"/>
                    <a:pt x="182" y="0"/>
                  </a:cubicBezTo>
                  <a:cubicBezTo>
                    <a:pt x="186" y="0"/>
                    <a:pt x="189" y="0"/>
                    <a:pt x="192" y="2"/>
                  </a:cubicBezTo>
                  <a:cubicBezTo>
                    <a:pt x="196" y="3"/>
                    <a:pt x="198" y="5"/>
                    <a:pt x="201" y="7"/>
                  </a:cubicBezTo>
                  <a:cubicBezTo>
                    <a:pt x="203" y="10"/>
                    <a:pt x="205" y="13"/>
                    <a:pt x="206" y="16"/>
                  </a:cubicBezTo>
                  <a:cubicBezTo>
                    <a:pt x="208" y="19"/>
                    <a:pt x="208" y="22"/>
                    <a:pt x="208" y="26"/>
                  </a:cubicBezTo>
                  <a:cubicBezTo>
                    <a:pt x="208" y="109"/>
                    <a:pt x="208" y="109"/>
                    <a:pt x="208" y="109"/>
                  </a:cubicBezTo>
                  <a:cubicBezTo>
                    <a:pt x="208" y="112"/>
                    <a:pt x="208" y="116"/>
                    <a:pt x="206" y="119"/>
                  </a:cubicBezTo>
                  <a:cubicBezTo>
                    <a:pt x="205" y="122"/>
                    <a:pt x="203" y="125"/>
                    <a:pt x="201" y="127"/>
                  </a:cubicBezTo>
                  <a:cubicBezTo>
                    <a:pt x="198" y="129"/>
                    <a:pt x="196" y="131"/>
                    <a:pt x="192" y="133"/>
                  </a:cubicBezTo>
                  <a:cubicBezTo>
                    <a:pt x="189" y="134"/>
                    <a:pt x="186" y="135"/>
                    <a:pt x="182" y="135"/>
                  </a:cubicBezTo>
                  <a:lnTo>
                    <a:pt x="26" y="135"/>
                  </a:lnTo>
                  <a:close/>
                  <a:moveTo>
                    <a:pt x="197" y="20"/>
                  </a:moveTo>
                  <a:cubicBezTo>
                    <a:pt x="196" y="18"/>
                    <a:pt x="195" y="16"/>
                    <a:pt x="193" y="15"/>
                  </a:cubicBezTo>
                  <a:cubicBezTo>
                    <a:pt x="192" y="14"/>
                    <a:pt x="190" y="12"/>
                    <a:pt x="188" y="12"/>
                  </a:cubicBezTo>
                  <a:cubicBezTo>
                    <a:pt x="186" y="11"/>
                    <a:pt x="184" y="10"/>
                    <a:pt x="182" y="10"/>
                  </a:cubicBezTo>
                  <a:cubicBezTo>
                    <a:pt x="26" y="10"/>
                    <a:pt x="26" y="10"/>
                    <a:pt x="26" y="10"/>
                  </a:cubicBezTo>
                  <a:cubicBezTo>
                    <a:pt x="24" y="10"/>
                    <a:pt x="22" y="11"/>
                    <a:pt x="20" y="12"/>
                  </a:cubicBezTo>
                  <a:cubicBezTo>
                    <a:pt x="18" y="12"/>
                    <a:pt x="17" y="14"/>
                    <a:pt x="15" y="15"/>
                  </a:cubicBezTo>
                  <a:cubicBezTo>
                    <a:pt x="14" y="16"/>
                    <a:pt x="13" y="18"/>
                    <a:pt x="12" y="20"/>
                  </a:cubicBezTo>
                  <a:cubicBezTo>
                    <a:pt x="11" y="22"/>
                    <a:pt x="11" y="24"/>
                    <a:pt x="11" y="26"/>
                  </a:cubicBezTo>
                  <a:cubicBezTo>
                    <a:pt x="11" y="36"/>
                    <a:pt x="11" y="36"/>
                    <a:pt x="11" y="36"/>
                  </a:cubicBezTo>
                  <a:cubicBezTo>
                    <a:pt x="198" y="36"/>
                    <a:pt x="198" y="36"/>
                    <a:pt x="198" y="36"/>
                  </a:cubicBezTo>
                  <a:cubicBezTo>
                    <a:pt x="198" y="26"/>
                    <a:pt x="198" y="26"/>
                    <a:pt x="198" y="26"/>
                  </a:cubicBezTo>
                  <a:cubicBezTo>
                    <a:pt x="198" y="24"/>
                    <a:pt x="197" y="22"/>
                    <a:pt x="197" y="20"/>
                  </a:cubicBezTo>
                  <a:close/>
                  <a:moveTo>
                    <a:pt x="11" y="67"/>
                  </a:moveTo>
                  <a:cubicBezTo>
                    <a:pt x="11" y="108"/>
                    <a:pt x="11" y="108"/>
                    <a:pt x="11" y="108"/>
                  </a:cubicBezTo>
                  <a:cubicBezTo>
                    <a:pt x="11" y="111"/>
                    <a:pt x="11" y="113"/>
                    <a:pt x="12" y="114"/>
                  </a:cubicBezTo>
                  <a:cubicBezTo>
                    <a:pt x="13" y="116"/>
                    <a:pt x="14" y="118"/>
                    <a:pt x="15" y="119"/>
                  </a:cubicBezTo>
                  <a:cubicBezTo>
                    <a:pt x="17" y="121"/>
                    <a:pt x="18" y="122"/>
                    <a:pt x="20" y="123"/>
                  </a:cubicBezTo>
                  <a:cubicBezTo>
                    <a:pt x="22" y="124"/>
                    <a:pt x="24" y="124"/>
                    <a:pt x="26" y="124"/>
                  </a:cubicBezTo>
                  <a:cubicBezTo>
                    <a:pt x="182" y="124"/>
                    <a:pt x="182" y="124"/>
                    <a:pt x="182" y="124"/>
                  </a:cubicBezTo>
                  <a:cubicBezTo>
                    <a:pt x="184" y="124"/>
                    <a:pt x="186" y="124"/>
                    <a:pt x="188" y="123"/>
                  </a:cubicBezTo>
                  <a:cubicBezTo>
                    <a:pt x="190" y="122"/>
                    <a:pt x="192" y="121"/>
                    <a:pt x="193" y="119"/>
                  </a:cubicBezTo>
                  <a:cubicBezTo>
                    <a:pt x="195" y="118"/>
                    <a:pt x="196" y="116"/>
                    <a:pt x="197" y="114"/>
                  </a:cubicBezTo>
                  <a:cubicBezTo>
                    <a:pt x="197" y="113"/>
                    <a:pt x="198" y="111"/>
                    <a:pt x="198" y="108"/>
                  </a:cubicBezTo>
                  <a:cubicBezTo>
                    <a:pt x="198" y="67"/>
                    <a:pt x="198" y="67"/>
                    <a:pt x="198" y="67"/>
                  </a:cubicBezTo>
                  <a:lnTo>
                    <a:pt x="11" y="67"/>
                  </a:lnTo>
                  <a:close/>
                  <a:moveTo>
                    <a:pt x="42" y="98"/>
                  </a:moveTo>
                  <a:cubicBezTo>
                    <a:pt x="42" y="109"/>
                    <a:pt x="42" y="109"/>
                    <a:pt x="42" y="109"/>
                  </a:cubicBezTo>
                  <a:cubicBezTo>
                    <a:pt x="21" y="109"/>
                    <a:pt x="21" y="109"/>
                    <a:pt x="21" y="109"/>
                  </a:cubicBezTo>
                  <a:cubicBezTo>
                    <a:pt x="21" y="98"/>
                    <a:pt x="21" y="98"/>
                    <a:pt x="21" y="98"/>
                  </a:cubicBezTo>
                  <a:lnTo>
                    <a:pt x="42" y="98"/>
                  </a:lnTo>
                  <a:close/>
                  <a:moveTo>
                    <a:pt x="104" y="98"/>
                  </a:moveTo>
                  <a:cubicBezTo>
                    <a:pt x="104" y="109"/>
                    <a:pt x="104" y="109"/>
                    <a:pt x="104" y="109"/>
                  </a:cubicBezTo>
                  <a:cubicBezTo>
                    <a:pt x="52" y="109"/>
                    <a:pt x="52" y="109"/>
                    <a:pt x="52" y="109"/>
                  </a:cubicBezTo>
                  <a:cubicBezTo>
                    <a:pt x="52" y="98"/>
                    <a:pt x="52" y="98"/>
                    <a:pt x="52" y="98"/>
                  </a:cubicBezTo>
                  <a:lnTo>
                    <a:pt x="104" y="98"/>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0" name="Freeform 110"/>
            <p:cNvSpPr>
              <a:spLocks noEditPoints="1"/>
            </p:cNvSpPr>
            <p:nvPr/>
          </p:nvSpPr>
          <p:spPr bwMode="auto">
            <a:xfrm>
              <a:off x="6088063" y="3243263"/>
              <a:ext cx="195263" cy="219075"/>
            </a:xfrm>
            <a:custGeom>
              <a:avLst/>
              <a:gdLst>
                <a:gd name="T0" fmla="*/ 2 w 187"/>
                <a:gd name="T1" fmla="*/ 16 h 208"/>
                <a:gd name="T2" fmla="*/ 16 w 187"/>
                <a:gd name="T3" fmla="*/ 2 h 208"/>
                <a:gd name="T4" fmla="*/ 31 w 187"/>
                <a:gd name="T5" fmla="*/ 0 h 208"/>
                <a:gd name="T6" fmla="*/ 26 w 187"/>
                <a:gd name="T7" fmla="*/ 208 h 208"/>
                <a:gd name="T8" fmla="*/ 8 w 187"/>
                <a:gd name="T9" fmla="*/ 201 h 208"/>
                <a:gd name="T10" fmla="*/ 0 w 187"/>
                <a:gd name="T11" fmla="*/ 182 h 208"/>
                <a:gd name="T12" fmla="*/ 156 w 187"/>
                <a:gd name="T13" fmla="*/ 0 h 208"/>
                <a:gd name="T14" fmla="*/ 42 w 187"/>
                <a:gd name="T15" fmla="*/ 208 h 208"/>
                <a:gd name="T16" fmla="*/ 156 w 187"/>
                <a:gd name="T17" fmla="*/ 0 h 208"/>
                <a:gd name="T18" fmla="*/ 141 w 187"/>
                <a:gd name="T19" fmla="*/ 151 h 208"/>
                <a:gd name="T20" fmla="*/ 134 w 187"/>
                <a:gd name="T21" fmla="*/ 121 h 208"/>
                <a:gd name="T22" fmla="*/ 70 w 187"/>
                <a:gd name="T23" fmla="*/ 118 h 208"/>
                <a:gd name="T24" fmla="*/ 60 w 187"/>
                <a:gd name="T25" fmla="*/ 127 h 208"/>
                <a:gd name="T26" fmla="*/ 66 w 187"/>
                <a:gd name="T27" fmla="*/ 151 h 208"/>
                <a:gd name="T28" fmla="*/ 91 w 187"/>
                <a:gd name="T29" fmla="*/ 59 h 208"/>
                <a:gd name="T30" fmla="*/ 82 w 187"/>
                <a:gd name="T31" fmla="*/ 69 h 208"/>
                <a:gd name="T32" fmla="*/ 81 w 187"/>
                <a:gd name="T33" fmla="*/ 81 h 208"/>
                <a:gd name="T34" fmla="*/ 90 w 187"/>
                <a:gd name="T35" fmla="*/ 106 h 208"/>
                <a:gd name="T36" fmla="*/ 107 w 187"/>
                <a:gd name="T37" fmla="*/ 106 h 208"/>
                <a:gd name="T38" fmla="*/ 117 w 187"/>
                <a:gd name="T39" fmla="*/ 81 h 208"/>
                <a:gd name="T40" fmla="*/ 117 w 187"/>
                <a:gd name="T41" fmla="*/ 76 h 208"/>
                <a:gd name="T42" fmla="*/ 112 w 187"/>
                <a:gd name="T43" fmla="*/ 63 h 208"/>
                <a:gd name="T44" fmla="*/ 99 w 187"/>
                <a:gd name="T45" fmla="*/ 57 h 208"/>
                <a:gd name="T46" fmla="*/ 166 w 187"/>
                <a:gd name="T47" fmla="*/ 73 h 208"/>
                <a:gd name="T48" fmla="*/ 177 w 187"/>
                <a:gd name="T49" fmla="*/ 31 h 208"/>
                <a:gd name="T50" fmla="*/ 187 w 187"/>
                <a:gd name="T51" fmla="*/ 42 h 208"/>
                <a:gd name="T52" fmla="*/ 184 w 187"/>
                <a:gd name="T53" fmla="*/ 70 h 208"/>
                <a:gd name="T54" fmla="*/ 166 w 187"/>
                <a:gd name="T55" fmla="*/ 73 h 208"/>
                <a:gd name="T56" fmla="*/ 166 w 187"/>
                <a:gd name="T57" fmla="*/ 83 h 208"/>
                <a:gd name="T58" fmla="*/ 181 w 187"/>
                <a:gd name="T59" fmla="*/ 84 h 208"/>
                <a:gd name="T60" fmla="*/ 187 w 187"/>
                <a:gd name="T61" fmla="*/ 90 h 208"/>
                <a:gd name="T62" fmla="*/ 187 w 187"/>
                <a:gd name="T63" fmla="*/ 115 h 208"/>
                <a:gd name="T64" fmla="*/ 184 w 187"/>
                <a:gd name="T65" fmla="*/ 122 h 208"/>
                <a:gd name="T66" fmla="*/ 177 w 187"/>
                <a:gd name="T67" fmla="*/ 125 h 208"/>
                <a:gd name="T68" fmla="*/ 166 w 187"/>
                <a:gd name="T69" fmla="*/ 177 h 208"/>
                <a:gd name="T70" fmla="*/ 177 w 187"/>
                <a:gd name="T71" fmla="*/ 135 h 208"/>
                <a:gd name="T72" fmla="*/ 187 w 187"/>
                <a:gd name="T73" fmla="*/ 146 h 208"/>
                <a:gd name="T74" fmla="*/ 184 w 187"/>
                <a:gd name="T75" fmla="*/ 174 h 208"/>
                <a:gd name="T76" fmla="*/ 166 w 187"/>
                <a:gd name="T77" fmla="*/ 17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 h="208">
                  <a:moveTo>
                    <a:pt x="0" y="26"/>
                  </a:moveTo>
                  <a:cubicBezTo>
                    <a:pt x="0" y="23"/>
                    <a:pt x="1" y="19"/>
                    <a:pt x="2" y="16"/>
                  </a:cubicBezTo>
                  <a:cubicBezTo>
                    <a:pt x="4" y="13"/>
                    <a:pt x="5" y="10"/>
                    <a:pt x="8" y="8"/>
                  </a:cubicBezTo>
                  <a:cubicBezTo>
                    <a:pt x="10" y="5"/>
                    <a:pt x="13" y="4"/>
                    <a:pt x="16" y="2"/>
                  </a:cubicBezTo>
                  <a:cubicBezTo>
                    <a:pt x="19" y="1"/>
                    <a:pt x="23" y="0"/>
                    <a:pt x="26" y="0"/>
                  </a:cubicBezTo>
                  <a:cubicBezTo>
                    <a:pt x="31" y="0"/>
                    <a:pt x="31" y="0"/>
                    <a:pt x="31" y="0"/>
                  </a:cubicBezTo>
                  <a:cubicBezTo>
                    <a:pt x="31" y="208"/>
                    <a:pt x="31" y="208"/>
                    <a:pt x="31" y="208"/>
                  </a:cubicBezTo>
                  <a:cubicBezTo>
                    <a:pt x="26" y="208"/>
                    <a:pt x="26" y="208"/>
                    <a:pt x="26" y="208"/>
                  </a:cubicBezTo>
                  <a:cubicBezTo>
                    <a:pt x="23" y="208"/>
                    <a:pt x="19" y="207"/>
                    <a:pt x="16" y="206"/>
                  </a:cubicBezTo>
                  <a:cubicBezTo>
                    <a:pt x="13" y="205"/>
                    <a:pt x="10" y="203"/>
                    <a:pt x="8" y="201"/>
                  </a:cubicBezTo>
                  <a:cubicBezTo>
                    <a:pt x="5" y="198"/>
                    <a:pt x="4" y="195"/>
                    <a:pt x="2" y="192"/>
                  </a:cubicBezTo>
                  <a:cubicBezTo>
                    <a:pt x="1" y="189"/>
                    <a:pt x="0" y="186"/>
                    <a:pt x="0" y="182"/>
                  </a:cubicBezTo>
                  <a:lnTo>
                    <a:pt x="0" y="26"/>
                  </a:lnTo>
                  <a:close/>
                  <a:moveTo>
                    <a:pt x="156" y="0"/>
                  </a:moveTo>
                  <a:cubicBezTo>
                    <a:pt x="156" y="208"/>
                    <a:pt x="156" y="208"/>
                    <a:pt x="156" y="208"/>
                  </a:cubicBezTo>
                  <a:cubicBezTo>
                    <a:pt x="42" y="208"/>
                    <a:pt x="42" y="208"/>
                    <a:pt x="42" y="208"/>
                  </a:cubicBezTo>
                  <a:cubicBezTo>
                    <a:pt x="42" y="0"/>
                    <a:pt x="42" y="0"/>
                    <a:pt x="42" y="0"/>
                  </a:cubicBezTo>
                  <a:lnTo>
                    <a:pt x="156" y="0"/>
                  </a:lnTo>
                  <a:close/>
                  <a:moveTo>
                    <a:pt x="131" y="151"/>
                  </a:moveTo>
                  <a:cubicBezTo>
                    <a:pt x="141" y="151"/>
                    <a:pt x="141" y="151"/>
                    <a:pt x="141" y="151"/>
                  </a:cubicBezTo>
                  <a:cubicBezTo>
                    <a:pt x="137" y="127"/>
                    <a:pt x="137" y="127"/>
                    <a:pt x="137" y="127"/>
                  </a:cubicBezTo>
                  <a:cubicBezTo>
                    <a:pt x="137" y="124"/>
                    <a:pt x="136" y="122"/>
                    <a:pt x="134" y="121"/>
                  </a:cubicBezTo>
                  <a:cubicBezTo>
                    <a:pt x="132" y="119"/>
                    <a:pt x="130" y="118"/>
                    <a:pt x="128" y="118"/>
                  </a:cubicBezTo>
                  <a:cubicBezTo>
                    <a:pt x="70" y="118"/>
                    <a:pt x="70" y="118"/>
                    <a:pt x="70" y="118"/>
                  </a:cubicBezTo>
                  <a:cubicBezTo>
                    <a:pt x="67" y="118"/>
                    <a:pt x="65" y="119"/>
                    <a:pt x="63" y="121"/>
                  </a:cubicBezTo>
                  <a:cubicBezTo>
                    <a:pt x="62" y="122"/>
                    <a:pt x="61" y="124"/>
                    <a:pt x="60" y="127"/>
                  </a:cubicBezTo>
                  <a:cubicBezTo>
                    <a:pt x="57" y="151"/>
                    <a:pt x="57" y="151"/>
                    <a:pt x="57" y="151"/>
                  </a:cubicBezTo>
                  <a:cubicBezTo>
                    <a:pt x="66" y="151"/>
                    <a:pt x="66" y="151"/>
                    <a:pt x="66" y="151"/>
                  </a:cubicBezTo>
                  <a:lnTo>
                    <a:pt x="131" y="151"/>
                  </a:lnTo>
                  <a:close/>
                  <a:moveTo>
                    <a:pt x="91" y="59"/>
                  </a:moveTo>
                  <a:cubicBezTo>
                    <a:pt x="89" y="60"/>
                    <a:pt x="87" y="61"/>
                    <a:pt x="86" y="63"/>
                  </a:cubicBezTo>
                  <a:cubicBezTo>
                    <a:pt x="84" y="65"/>
                    <a:pt x="83" y="67"/>
                    <a:pt x="82" y="69"/>
                  </a:cubicBezTo>
                  <a:cubicBezTo>
                    <a:pt x="81" y="71"/>
                    <a:pt x="80" y="74"/>
                    <a:pt x="80" y="76"/>
                  </a:cubicBezTo>
                  <a:cubicBezTo>
                    <a:pt x="80" y="78"/>
                    <a:pt x="80" y="79"/>
                    <a:pt x="81" y="81"/>
                  </a:cubicBezTo>
                  <a:cubicBezTo>
                    <a:pt x="85" y="98"/>
                    <a:pt x="85" y="98"/>
                    <a:pt x="85" y="98"/>
                  </a:cubicBezTo>
                  <a:cubicBezTo>
                    <a:pt x="86" y="101"/>
                    <a:pt x="88" y="104"/>
                    <a:pt x="90" y="106"/>
                  </a:cubicBezTo>
                  <a:cubicBezTo>
                    <a:pt x="92" y="108"/>
                    <a:pt x="95" y="109"/>
                    <a:pt x="99" y="109"/>
                  </a:cubicBezTo>
                  <a:cubicBezTo>
                    <a:pt x="102" y="109"/>
                    <a:pt x="105" y="108"/>
                    <a:pt x="107" y="106"/>
                  </a:cubicBezTo>
                  <a:cubicBezTo>
                    <a:pt x="110" y="104"/>
                    <a:pt x="112" y="101"/>
                    <a:pt x="112" y="98"/>
                  </a:cubicBezTo>
                  <a:cubicBezTo>
                    <a:pt x="117" y="81"/>
                    <a:pt x="117" y="81"/>
                    <a:pt x="117" y="81"/>
                  </a:cubicBezTo>
                  <a:cubicBezTo>
                    <a:pt x="117" y="80"/>
                    <a:pt x="117" y="79"/>
                    <a:pt x="117" y="79"/>
                  </a:cubicBezTo>
                  <a:cubicBezTo>
                    <a:pt x="117" y="78"/>
                    <a:pt x="117" y="77"/>
                    <a:pt x="117" y="76"/>
                  </a:cubicBezTo>
                  <a:cubicBezTo>
                    <a:pt x="117" y="74"/>
                    <a:pt x="117" y="71"/>
                    <a:pt x="116" y="69"/>
                  </a:cubicBezTo>
                  <a:cubicBezTo>
                    <a:pt x="115" y="67"/>
                    <a:pt x="114" y="65"/>
                    <a:pt x="112" y="63"/>
                  </a:cubicBezTo>
                  <a:cubicBezTo>
                    <a:pt x="110" y="61"/>
                    <a:pt x="108" y="60"/>
                    <a:pt x="106" y="59"/>
                  </a:cubicBezTo>
                  <a:cubicBezTo>
                    <a:pt x="104" y="58"/>
                    <a:pt x="101" y="57"/>
                    <a:pt x="99" y="57"/>
                  </a:cubicBezTo>
                  <a:cubicBezTo>
                    <a:pt x="96" y="57"/>
                    <a:pt x="94" y="58"/>
                    <a:pt x="91" y="59"/>
                  </a:cubicBezTo>
                  <a:close/>
                  <a:moveTo>
                    <a:pt x="166" y="73"/>
                  </a:moveTo>
                  <a:cubicBezTo>
                    <a:pt x="166" y="31"/>
                    <a:pt x="166" y="31"/>
                    <a:pt x="166" y="31"/>
                  </a:cubicBezTo>
                  <a:cubicBezTo>
                    <a:pt x="177" y="31"/>
                    <a:pt x="177" y="31"/>
                    <a:pt x="177" y="31"/>
                  </a:cubicBezTo>
                  <a:cubicBezTo>
                    <a:pt x="180" y="31"/>
                    <a:pt x="182" y="32"/>
                    <a:pt x="184" y="34"/>
                  </a:cubicBezTo>
                  <a:cubicBezTo>
                    <a:pt x="186" y="36"/>
                    <a:pt x="187" y="39"/>
                    <a:pt x="187" y="42"/>
                  </a:cubicBezTo>
                  <a:cubicBezTo>
                    <a:pt x="187" y="63"/>
                    <a:pt x="187" y="63"/>
                    <a:pt x="187" y="63"/>
                  </a:cubicBezTo>
                  <a:cubicBezTo>
                    <a:pt x="187" y="65"/>
                    <a:pt x="186" y="68"/>
                    <a:pt x="184" y="70"/>
                  </a:cubicBezTo>
                  <a:cubicBezTo>
                    <a:pt x="182" y="72"/>
                    <a:pt x="180" y="73"/>
                    <a:pt x="177" y="73"/>
                  </a:cubicBezTo>
                  <a:lnTo>
                    <a:pt x="166" y="73"/>
                  </a:lnTo>
                  <a:close/>
                  <a:moveTo>
                    <a:pt x="166" y="125"/>
                  </a:moveTo>
                  <a:cubicBezTo>
                    <a:pt x="166" y="83"/>
                    <a:pt x="166" y="83"/>
                    <a:pt x="166" y="83"/>
                  </a:cubicBezTo>
                  <a:cubicBezTo>
                    <a:pt x="177" y="83"/>
                    <a:pt x="177" y="83"/>
                    <a:pt x="177" y="83"/>
                  </a:cubicBezTo>
                  <a:cubicBezTo>
                    <a:pt x="178" y="83"/>
                    <a:pt x="180" y="84"/>
                    <a:pt x="181" y="84"/>
                  </a:cubicBezTo>
                  <a:cubicBezTo>
                    <a:pt x="182" y="85"/>
                    <a:pt x="183" y="85"/>
                    <a:pt x="184" y="86"/>
                  </a:cubicBezTo>
                  <a:cubicBezTo>
                    <a:pt x="185" y="87"/>
                    <a:pt x="186" y="88"/>
                    <a:pt x="187" y="90"/>
                  </a:cubicBezTo>
                  <a:cubicBezTo>
                    <a:pt x="187" y="91"/>
                    <a:pt x="187" y="92"/>
                    <a:pt x="187" y="94"/>
                  </a:cubicBezTo>
                  <a:cubicBezTo>
                    <a:pt x="187" y="115"/>
                    <a:pt x="187" y="115"/>
                    <a:pt x="187" y="115"/>
                  </a:cubicBezTo>
                  <a:cubicBezTo>
                    <a:pt x="187" y="116"/>
                    <a:pt x="187" y="117"/>
                    <a:pt x="187" y="119"/>
                  </a:cubicBezTo>
                  <a:cubicBezTo>
                    <a:pt x="186" y="120"/>
                    <a:pt x="185" y="121"/>
                    <a:pt x="184" y="122"/>
                  </a:cubicBezTo>
                  <a:cubicBezTo>
                    <a:pt x="183" y="123"/>
                    <a:pt x="182" y="124"/>
                    <a:pt x="181" y="124"/>
                  </a:cubicBezTo>
                  <a:cubicBezTo>
                    <a:pt x="180" y="125"/>
                    <a:pt x="178" y="125"/>
                    <a:pt x="177" y="125"/>
                  </a:cubicBezTo>
                  <a:lnTo>
                    <a:pt x="166" y="125"/>
                  </a:lnTo>
                  <a:close/>
                  <a:moveTo>
                    <a:pt x="166" y="177"/>
                  </a:moveTo>
                  <a:cubicBezTo>
                    <a:pt x="166" y="135"/>
                    <a:pt x="166" y="135"/>
                    <a:pt x="166" y="135"/>
                  </a:cubicBezTo>
                  <a:cubicBezTo>
                    <a:pt x="177" y="135"/>
                    <a:pt x="177" y="135"/>
                    <a:pt x="177" y="135"/>
                  </a:cubicBezTo>
                  <a:cubicBezTo>
                    <a:pt x="180" y="135"/>
                    <a:pt x="182" y="136"/>
                    <a:pt x="184" y="138"/>
                  </a:cubicBezTo>
                  <a:cubicBezTo>
                    <a:pt x="186" y="140"/>
                    <a:pt x="187" y="143"/>
                    <a:pt x="187" y="146"/>
                  </a:cubicBezTo>
                  <a:cubicBezTo>
                    <a:pt x="187" y="167"/>
                    <a:pt x="187" y="167"/>
                    <a:pt x="187" y="167"/>
                  </a:cubicBezTo>
                  <a:cubicBezTo>
                    <a:pt x="187" y="169"/>
                    <a:pt x="186" y="172"/>
                    <a:pt x="184" y="174"/>
                  </a:cubicBezTo>
                  <a:cubicBezTo>
                    <a:pt x="182" y="176"/>
                    <a:pt x="180" y="177"/>
                    <a:pt x="177" y="177"/>
                  </a:cubicBezTo>
                  <a:lnTo>
                    <a:pt x="166" y="17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1" name="Freeform 111"/>
            <p:cNvSpPr>
              <a:spLocks noEditPoints="1"/>
            </p:cNvSpPr>
            <p:nvPr/>
          </p:nvSpPr>
          <p:spPr bwMode="auto">
            <a:xfrm>
              <a:off x="6492875" y="3233738"/>
              <a:ext cx="239713" cy="239713"/>
            </a:xfrm>
            <a:custGeom>
              <a:avLst/>
              <a:gdLst>
                <a:gd name="T0" fmla="*/ 56 w 229"/>
                <a:gd name="T1" fmla="*/ 213 h 229"/>
                <a:gd name="T2" fmla="*/ 15 w 229"/>
                <a:gd name="T3" fmla="*/ 172 h 229"/>
                <a:gd name="T4" fmla="*/ 0 w 229"/>
                <a:gd name="T5" fmla="*/ 114 h 229"/>
                <a:gd name="T6" fmla="*/ 15 w 229"/>
                <a:gd name="T7" fmla="*/ 56 h 229"/>
                <a:gd name="T8" fmla="*/ 56 w 229"/>
                <a:gd name="T9" fmla="*/ 15 h 229"/>
                <a:gd name="T10" fmla="*/ 114 w 229"/>
                <a:gd name="T11" fmla="*/ 0 h 229"/>
                <a:gd name="T12" fmla="*/ 172 w 229"/>
                <a:gd name="T13" fmla="*/ 15 h 229"/>
                <a:gd name="T14" fmla="*/ 213 w 229"/>
                <a:gd name="T15" fmla="*/ 56 h 229"/>
                <a:gd name="T16" fmla="*/ 229 w 229"/>
                <a:gd name="T17" fmla="*/ 114 h 229"/>
                <a:gd name="T18" fmla="*/ 213 w 229"/>
                <a:gd name="T19" fmla="*/ 172 h 229"/>
                <a:gd name="T20" fmla="*/ 172 w 229"/>
                <a:gd name="T21" fmla="*/ 213 h 229"/>
                <a:gd name="T22" fmla="*/ 114 w 229"/>
                <a:gd name="T23" fmla="*/ 229 h 229"/>
                <a:gd name="T24" fmla="*/ 92 w 229"/>
                <a:gd name="T25" fmla="*/ 34 h 229"/>
                <a:gd name="T26" fmla="*/ 56 w 229"/>
                <a:gd name="T27" fmla="*/ 56 h 229"/>
                <a:gd name="T28" fmla="*/ 34 w 229"/>
                <a:gd name="T29" fmla="*/ 92 h 229"/>
                <a:gd name="T30" fmla="*/ 34 w 229"/>
                <a:gd name="T31" fmla="*/ 136 h 229"/>
                <a:gd name="T32" fmla="*/ 56 w 229"/>
                <a:gd name="T33" fmla="*/ 173 h 229"/>
                <a:gd name="T34" fmla="*/ 92 w 229"/>
                <a:gd name="T35" fmla="*/ 194 h 229"/>
                <a:gd name="T36" fmla="*/ 136 w 229"/>
                <a:gd name="T37" fmla="*/ 194 h 229"/>
                <a:gd name="T38" fmla="*/ 173 w 229"/>
                <a:gd name="T39" fmla="*/ 173 h 229"/>
                <a:gd name="T40" fmla="*/ 194 w 229"/>
                <a:gd name="T41" fmla="*/ 136 h 229"/>
                <a:gd name="T42" fmla="*/ 194 w 229"/>
                <a:gd name="T43" fmla="*/ 92 h 229"/>
                <a:gd name="T44" fmla="*/ 173 w 229"/>
                <a:gd name="T45" fmla="*/ 56 h 229"/>
                <a:gd name="T46" fmla="*/ 136 w 229"/>
                <a:gd name="T47" fmla="*/ 34 h 229"/>
                <a:gd name="T48" fmla="*/ 92 w 229"/>
                <a:gd name="T49" fmla="*/ 34 h 229"/>
                <a:gd name="T50" fmla="*/ 77 w 229"/>
                <a:gd name="T51" fmla="*/ 151 h 229"/>
                <a:gd name="T52" fmla="*/ 62 w 229"/>
                <a:gd name="T53" fmla="*/ 114 h 229"/>
                <a:gd name="T54" fmla="*/ 77 w 229"/>
                <a:gd name="T55" fmla="*/ 77 h 229"/>
                <a:gd name="T56" fmla="*/ 114 w 229"/>
                <a:gd name="T57" fmla="*/ 62 h 229"/>
                <a:gd name="T58" fmla="*/ 151 w 229"/>
                <a:gd name="T59" fmla="*/ 77 h 229"/>
                <a:gd name="T60" fmla="*/ 166 w 229"/>
                <a:gd name="T61" fmla="*/ 114 h 229"/>
                <a:gd name="T62" fmla="*/ 151 w 229"/>
                <a:gd name="T63" fmla="*/ 151 h 229"/>
                <a:gd name="T64" fmla="*/ 114 w 229"/>
                <a:gd name="T65" fmla="*/ 166 h 229"/>
                <a:gd name="T66" fmla="*/ 106 w 229"/>
                <a:gd name="T67" fmla="*/ 95 h 229"/>
                <a:gd name="T68" fmla="*/ 95 w 229"/>
                <a:gd name="T69" fmla="*/ 106 h 229"/>
                <a:gd name="T70" fmla="*/ 95 w 229"/>
                <a:gd name="T71" fmla="*/ 122 h 229"/>
                <a:gd name="T72" fmla="*/ 106 w 229"/>
                <a:gd name="T73" fmla="*/ 133 h 229"/>
                <a:gd name="T74" fmla="*/ 122 w 229"/>
                <a:gd name="T75" fmla="*/ 133 h 229"/>
                <a:gd name="T76" fmla="*/ 133 w 229"/>
                <a:gd name="T77" fmla="*/ 122 h 229"/>
                <a:gd name="T78" fmla="*/ 133 w 229"/>
                <a:gd name="T79" fmla="*/ 106 h 229"/>
                <a:gd name="T80" fmla="*/ 122 w 229"/>
                <a:gd name="T81" fmla="*/ 95 h 229"/>
                <a:gd name="T82" fmla="*/ 106 w 229"/>
                <a:gd name="T83" fmla="*/ 9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9" h="229">
                  <a:moveTo>
                    <a:pt x="84" y="225"/>
                  </a:moveTo>
                  <a:cubicBezTo>
                    <a:pt x="74" y="222"/>
                    <a:pt x="65" y="218"/>
                    <a:pt x="56" y="213"/>
                  </a:cubicBezTo>
                  <a:cubicBezTo>
                    <a:pt x="48" y="208"/>
                    <a:pt x="40" y="202"/>
                    <a:pt x="33" y="195"/>
                  </a:cubicBezTo>
                  <a:cubicBezTo>
                    <a:pt x="26" y="188"/>
                    <a:pt x="20" y="180"/>
                    <a:pt x="15" y="172"/>
                  </a:cubicBezTo>
                  <a:cubicBezTo>
                    <a:pt x="10" y="163"/>
                    <a:pt x="7" y="154"/>
                    <a:pt x="4" y="144"/>
                  </a:cubicBezTo>
                  <a:cubicBezTo>
                    <a:pt x="1" y="135"/>
                    <a:pt x="0" y="125"/>
                    <a:pt x="0" y="114"/>
                  </a:cubicBezTo>
                  <a:cubicBezTo>
                    <a:pt x="0" y="104"/>
                    <a:pt x="1" y="94"/>
                    <a:pt x="4" y="84"/>
                  </a:cubicBezTo>
                  <a:cubicBezTo>
                    <a:pt x="7" y="74"/>
                    <a:pt x="10" y="65"/>
                    <a:pt x="15" y="56"/>
                  </a:cubicBezTo>
                  <a:cubicBezTo>
                    <a:pt x="20" y="48"/>
                    <a:pt x="26" y="40"/>
                    <a:pt x="33" y="33"/>
                  </a:cubicBezTo>
                  <a:cubicBezTo>
                    <a:pt x="40" y="26"/>
                    <a:pt x="48" y="20"/>
                    <a:pt x="56" y="15"/>
                  </a:cubicBezTo>
                  <a:cubicBezTo>
                    <a:pt x="65" y="10"/>
                    <a:pt x="74" y="7"/>
                    <a:pt x="84" y="4"/>
                  </a:cubicBezTo>
                  <a:cubicBezTo>
                    <a:pt x="94" y="1"/>
                    <a:pt x="104" y="0"/>
                    <a:pt x="114" y="0"/>
                  </a:cubicBezTo>
                  <a:cubicBezTo>
                    <a:pt x="125" y="0"/>
                    <a:pt x="135" y="1"/>
                    <a:pt x="145" y="4"/>
                  </a:cubicBezTo>
                  <a:cubicBezTo>
                    <a:pt x="154" y="7"/>
                    <a:pt x="163" y="10"/>
                    <a:pt x="172" y="15"/>
                  </a:cubicBezTo>
                  <a:cubicBezTo>
                    <a:pt x="180" y="20"/>
                    <a:pt x="188" y="26"/>
                    <a:pt x="195" y="33"/>
                  </a:cubicBezTo>
                  <a:cubicBezTo>
                    <a:pt x="202" y="40"/>
                    <a:pt x="208" y="48"/>
                    <a:pt x="213" y="56"/>
                  </a:cubicBezTo>
                  <a:cubicBezTo>
                    <a:pt x="218" y="65"/>
                    <a:pt x="222" y="74"/>
                    <a:pt x="225" y="84"/>
                  </a:cubicBezTo>
                  <a:cubicBezTo>
                    <a:pt x="227" y="94"/>
                    <a:pt x="229" y="104"/>
                    <a:pt x="229" y="114"/>
                  </a:cubicBezTo>
                  <a:cubicBezTo>
                    <a:pt x="229" y="125"/>
                    <a:pt x="227" y="135"/>
                    <a:pt x="225" y="145"/>
                  </a:cubicBezTo>
                  <a:cubicBezTo>
                    <a:pt x="222" y="154"/>
                    <a:pt x="218" y="163"/>
                    <a:pt x="213" y="172"/>
                  </a:cubicBezTo>
                  <a:cubicBezTo>
                    <a:pt x="208" y="180"/>
                    <a:pt x="202" y="188"/>
                    <a:pt x="195" y="195"/>
                  </a:cubicBezTo>
                  <a:cubicBezTo>
                    <a:pt x="188" y="202"/>
                    <a:pt x="180" y="208"/>
                    <a:pt x="172" y="213"/>
                  </a:cubicBezTo>
                  <a:cubicBezTo>
                    <a:pt x="163" y="218"/>
                    <a:pt x="154" y="222"/>
                    <a:pt x="145" y="225"/>
                  </a:cubicBezTo>
                  <a:cubicBezTo>
                    <a:pt x="135" y="227"/>
                    <a:pt x="125" y="229"/>
                    <a:pt x="114" y="229"/>
                  </a:cubicBezTo>
                  <a:cubicBezTo>
                    <a:pt x="104" y="229"/>
                    <a:pt x="93" y="227"/>
                    <a:pt x="84" y="225"/>
                  </a:cubicBezTo>
                  <a:close/>
                  <a:moveTo>
                    <a:pt x="92" y="34"/>
                  </a:moveTo>
                  <a:cubicBezTo>
                    <a:pt x="85" y="36"/>
                    <a:pt x="79" y="39"/>
                    <a:pt x="72" y="43"/>
                  </a:cubicBezTo>
                  <a:cubicBezTo>
                    <a:pt x="66" y="46"/>
                    <a:pt x="61" y="51"/>
                    <a:pt x="56" y="56"/>
                  </a:cubicBezTo>
                  <a:cubicBezTo>
                    <a:pt x="51" y="61"/>
                    <a:pt x="46" y="66"/>
                    <a:pt x="43" y="72"/>
                  </a:cubicBezTo>
                  <a:cubicBezTo>
                    <a:pt x="39" y="79"/>
                    <a:pt x="36" y="85"/>
                    <a:pt x="34" y="92"/>
                  </a:cubicBezTo>
                  <a:cubicBezTo>
                    <a:pt x="32" y="99"/>
                    <a:pt x="31" y="107"/>
                    <a:pt x="31" y="114"/>
                  </a:cubicBezTo>
                  <a:cubicBezTo>
                    <a:pt x="31" y="122"/>
                    <a:pt x="32" y="129"/>
                    <a:pt x="34" y="136"/>
                  </a:cubicBezTo>
                  <a:cubicBezTo>
                    <a:pt x="36" y="143"/>
                    <a:pt x="39" y="150"/>
                    <a:pt x="43" y="156"/>
                  </a:cubicBezTo>
                  <a:cubicBezTo>
                    <a:pt x="46" y="162"/>
                    <a:pt x="51" y="168"/>
                    <a:pt x="56" y="173"/>
                  </a:cubicBezTo>
                  <a:cubicBezTo>
                    <a:pt x="61" y="178"/>
                    <a:pt x="66" y="182"/>
                    <a:pt x="72" y="186"/>
                  </a:cubicBezTo>
                  <a:cubicBezTo>
                    <a:pt x="79" y="189"/>
                    <a:pt x="85" y="192"/>
                    <a:pt x="92" y="194"/>
                  </a:cubicBezTo>
                  <a:cubicBezTo>
                    <a:pt x="99" y="196"/>
                    <a:pt x="107" y="197"/>
                    <a:pt x="114" y="197"/>
                  </a:cubicBezTo>
                  <a:cubicBezTo>
                    <a:pt x="122" y="197"/>
                    <a:pt x="129" y="196"/>
                    <a:pt x="136" y="194"/>
                  </a:cubicBezTo>
                  <a:cubicBezTo>
                    <a:pt x="143" y="192"/>
                    <a:pt x="150" y="189"/>
                    <a:pt x="156" y="186"/>
                  </a:cubicBezTo>
                  <a:cubicBezTo>
                    <a:pt x="162" y="182"/>
                    <a:pt x="168" y="178"/>
                    <a:pt x="173" y="173"/>
                  </a:cubicBezTo>
                  <a:cubicBezTo>
                    <a:pt x="178" y="168"/>
                    <a:pt x="182" y="162"/>
                    <a:pt x="186" y="156"/>
                  </a:cubicBezTo>
                  <a:cubicBezTo>
                    <a:pt x="189" y="150"/>
                    <a:pt x="192" y="143"/>
                    <a:pt x="194" y="136"/>
                  </a:cubicBezTo>
                  <a:cubicBezTo>
                    <a:pt x="196" y="129"/>
                    <a:pt x="197" y="122"/>
                    <a:pt x="197" y="114"/>
                  </a:cubicBezTo>
                  <a:cubicBezTo>
                    <a:pt x="197" y="107"/>
                    <a:pt x="196" y="99"/>
                    <a:pt x="194" y="92"/>
                  </a:cubicBezTo>
                  <a:cubicBezTo>
                    <a:pt x="192" y="85"/>
                    <a:pt x="189" y="79"/>
                    <a:pt x="186" y="72"/>
                  </a:cubicBezTo>
                  <a:cubicBezTo>
                    <a:pt x="182" y="66"/>
                    <a:pt x="178" y="61"/>
                    <a:pt x="173" y="56"/>
                  </a:cubicBezTo>
                  <a:cubicBezTo>
                    <a:pt x="168" y="51"/>
                    <a:pt x="162" y="46"/>
                    <a:pt x="156" y="43"/>
                  </a:cubicBezTo>
                  <a:cubicBezTo>
                    <a:pt x="150" y="39"/>
                    <a:pt x="143" y="36"/>
                    <a:pt x="136" y="34"/>
                  </a:cubicBezTo>
                  <a:cubicBezTo>
                    <a:pt x="129" y="32"/>
                    <a:pt x="122" y="31"/>
                    <a:pt x="114" y="31"/>
                  </a:cubicBezTo>
                  <a:cubicBezTo>
                    <a:pt x="107" y="31"/>
                    <a:pt x="99" y="32"/>
                    <a:pt x="92" y="34"/>
                  </a:cubicBezTo>
                  <a:close/>
                  <a:moveTo>
                    <a:pt x="94" y="162"/>
                  </a:moveTo>
                  <a:cubicBezTo>
                    <a:pt x="88" y="159"/>
                    <a:pt x="82" y="156"/>
                    <a:pt x="77" y="151"/>
                  </a:cubicBezTo>
                  <a:cubicBezTo>
                    <a:pt x="73" y="146"/>
                    <a:pt x="69" y="141"/>
                    <a:pt x="66" y="134"/>
                  </a:cubicBezTo>
                  <a:cubicBezTo>
                    <a:pt x="64" y="128"/>
                    <a:pt x="62" y="121"/>
                    <a:pt x="62" y="114"/>
                  </a:cubicBezTo>
                  <a:cubicBezTo>
                    <a:pt x="62" y="107"/>
                    <a:pt x="64" y="100"/>
                    <a:pt x="66" y="94"/>
                  </a:cubicBezTo>
                  <a:cubicBezTo>
                    <a:pt x="69" y="88"/>
                    <a:pt x="73" y="82"/>
                    <a:pt x="77" y="77"/>
                  </a:cubicBezTo>
                  <a:cubicBezTo>
                    <a:pt x="82" y="73"/>
                    <a:pt x="88" y="69"/>
                    <a:pt x="94" y="66"/>
                  </a:cubicBezTo>
                  <a:cubicBezTo>
                    <a:pt x="100" y="63"/>
                    <a:pt x="107" y="62"/>
                    <a:pt x="114" y="62"/>
                  </a:cubicBezTo>
                  <a:cubicBezTo>
                    <a:pt x="121" y="62"/>
                    <a:pt x="128" y="63"/>
                    <a:pt x="134" y="66"/>
                  </a:cubicBezTo>
                  <a:cubicBezTo>
                    <a:pt x="141" y="69"/>
                    <a:pt x="146" y="73"/>
                    <a:pt x="151" y="77"/>
                  </a:cubicBezTo>
                  <a:cubicBezTo>
                    <a:pt x="156" y="82"/>
                    <a:pt x="159" y="88"/>
                    <a:pt x="162" y="94"/>
                  </a:cubicBezTo>
                  <a:cubicBezTo>
                    <a:pt x="165" y="100"/>
                    <a:pt x="166" y="107"/>
                    <a:pt x="166" y="114"/>
                  </a:cubicBezTo>
                  <a:cubicBezTo>
                    <a:pt x="166" y="121"/>
                    <a:pt x="165" y="128"/>
                    <a:pt x="162" y="134"/>
                  </a:cubicBezTo>
                  <a:cubicBezTo>
                    <a:pt x="159" y="141"/>
                    <a:pt x="156" y="146"/>
                    <a:pt x="151" y="151"/>
                  </a:cubicBezTo>
                  <a:cubicBezTo>
                    <a:pt x="146" y="156"/>
                    <a:pt x="141" y="159"/>
                    <a:pt x="134" y="162"/>
                  </a:cubicBezTo>
                  <a:cubicBezTo>
                    <a:pt x="128" y="165"/>
                    <a:pt x="121" y="166"/>
                    <a:pt x="114" y="166"/>
                  </a:cubicBezTo>
                  <a:cubicBezTo>
                    <a:pt x="107" y="166"/>
                    <a:pt x="100" y="165"/>
                    <a:pt x="94" y="162"/>
                  </a:cubicBezTo>
                  <a:close/>
                  <a:moveTo>
                    <a:pt x="106" y="95"/>
                  </a:moveTo>
                  <a:cubicBezTo>
                    <a:pt x="104" y="96"/>
                    <a:pt x="101" y="98"/>
                    <a:pt x="99" y="99"/>
                  </a:cubicBezTo>
                  <a:cubicBezTo>
                    <a:pt x="98" y="101"/>
                    <a:pt x="96" y="104"/>
                    <a:pt x="95" y="106"/>
                  </a:cubicBezTo>
                  <a:cubicBezTo>
                    <a:pt x="94" y="109"/>
                    <a:pt x="93" y="111"/>
                    <a:pt x="93" y="114"/>
                  </a:cubicBezTo>
                  <a:cubicBezTo>
                    <a:pt x="93" y="117"/>
                    <a:pt x="94" y="120"/>
                    <a:pt x="95" y="122"/>
                  </a:cubicBezTo>
                  <a:cubicBezTo>
                    <a:pt x="96" y="125"/>
                    <a:pt x="98" y="127"/>
                    <a:pt x="99" y="129"/>
                  </a:cubicBezTo>
                  <a:cubicBezTo>
                    <a:pt x="101" y="131"/>
                    <a:pt x="104" y="132"/>
                    <a:pt x="106" y="133"/>
                  </a:cubicBezTo>
                  <a:cubicBezTo>
                    <a:pt x="109" y="134"/>
                    <a:pt x="111" y="135"/>
                    <a:pt x="114" y="135"/>
                  </a:cubicBezTo>
                  <a:cubicBezTo>
                    <a:pt x="117" y="135"/>
                    <a:pt x="120" y="134"/>
                    <a:pt x="122" y="133"/>
                  </a:cubicBezTo>
                  <a:cubicBezTo>
                    <a:pt x="125" y="132"/>
                    <a:pt x="127" y="131"/>
                    <a:pt x="129" y="129"/>
                  </a:cubicBezTo>
                  <a:cubicBezTo>
                    <a:pt x="131" y="127"/>
                    <a:pt x="132" y="125"/>
                    <a:pt x="133" y="122"/>
                  </a:cubicBezTo>
                  <a:cubicBezTo>
                    <a:pt x="134" y="120"/>
                    <a:pt x="135" y="117"/>
                    <a:pt x="135" y="114"/>
                  </a:cubicBezTo>
                  <a:cubicBezTo>
                    <a:pt x="135" y="111"/>
                    <a:pt x="134" y="109"/>
                    <a:pt x="133" y="106"/>
                  </a:cubicBezTo>
                  <a:cubicBezTo>
                    <a:pt x="132" y="104"/>
                    <a:pt x="131" y="101"/>
                    <a:pt x="129" y="99"/>
                  </a:cubicBezTo>
                  <a:cubicBezTo>
                    <a:pt x="127" y="98"/>
                    <a:pt x="125" y="96"/>
                    <a:pt x="122" y="95"/>
                  </a:cubicBezTo>
                  <a:cubicBezTo>
                    <a:pt x="120" y="94"/>
                    <a:pt x="117" y="93"/>
                    <a:pt x="114" y="93"/>
                  </a:cubicBezTo>
                  <a:cubicBezTo>
                    <a:pt x="111" y="93"/>
                    <a:pt x="109" y="94"/>
                    <a:pt x="106" y="95"/>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2" name="Freeform 112"/>
            <p:cNvSpPr>
              <a:spLocks noEditPoints="1"/>
            </p:cNvSpPr>
            <p:nvPr/>
          </p:nvSpPr>
          <p:spPr bwMode="auto">
            <a:xfrm>
              <a:off x="6931025" y="3243263"/>
              <a:ext cx="219075" cy="219075"/>
            </a:xfrm>
            <a:custGeom>
              <a:avLst/>
              <a:gdLst>
                <a:gd name="T0" fmla="*/ 7 w 208"/>
                <a:gd name="T1" fmla="*/ 29 h 208"/>
                <a:gd name="T2" fmla="*/ 26 w 208"/>
                <a:gd name="T3" fmla="*/ 21 h 208"/>
                <a:gd name="T4" fmla="*/ 52 w 208"/>
                <a:gd name="T5" fmla="*/ 5 h 208"/>
                <a:gd name="T6" fmla="*/ 57 w 208"/>
                <a:gd name="T7" fmla="*/ 0 h 208"/>
                <a:gd name="T8" fmla="*/ 62 w 208"/>
                <a:gd name="T9" fmla="*/ 5 h 208"/>
                <a:gd name="T10" fmla="*/ 145 w 208"/>
                <a:gd name="T11" fmla="*/ 21 h 208"/>
                <a:gd name="T12" fmla="*/ 147 w 208"/>
                <a:gd name="T13" fmla="*/ 2 h 208"/>
                <a:gd name="T14" fmla="*/ 154 w 208"/>
                <a:gd name="T15" fmla="*/ 2 h 208"/>
                <a:gd name="T16" fmla="*/ 156 w 208"/>
                <a:gd name="T17" fmla="*/ 21 h 208"/>
                <a:gd name="T18" fmla="*/ 192 w 208"/>
                <a:gd name="T19" fmla="*/ 23 h 208"/>
                <a:gd name="T20" fmla="*/ 206 w 208"/>
                <a:gd name="T21" fmla="*/ 37 h 208"/>
                <a:gd name="T22" fmla="*/ 208 w 208"/>
                <a:gd name="T23" fmla="*/ 73 h 208"/>
                <a:gd name="T24" fmla="*/ 0 w 208"/>
                <a:gd name="T25" fmla="*/ 47 h 208"/>
                <a:gd name="T26" fmla="*/ 26 w 208"/>
                <a:gd name="T27" fmla="*/ 208 h 208"/>
                <a:gd name="T28" fmla="*/ 7 w 208"/>
                <a:gd name="T29" fmla="*/ 201 h 208"/>
                <a:gd name="T30" fmla="*/ 0 w 208"/>
                <a:gd name="T31" fmla="*/ 182 h 208"/>
                <a:gd name="T32" fmla="*/ 208 w 208"/>
                <a:gd name="T33" fmla="*/ 83 h 208"/>
                <a:gd name="T34" fmla="*/ 206 w 208"/>
                <a:gd name="T35" fmla="*/ 192 h 208"/>
                <a:gd name="T36" fmla="*/ 192 w 208"/>
                <a:gd name="T37" fmla="*/ 206 h 208"/>
                <a:gd name="T38" fmla="*/ 26 w 208"/>
                <a:gd name="T39" fmla="*/ 208 h 208"/>
                <a:gd name="T40" fmla="*/ 31 w 208"/>
                <a:gd name="T41" fmla="*/ 135 h 208"/>
                <a:gd name="T42" fmla="*/ 72 w 208"/>
                <a:gd name="T43" fmla="*/ 104 h 208"/>
                <a:gd name="T44" fmla="*/ 31 w 208"/>
                <a:gd name="T45" fmla="*/ 146 h 208"/>
                <a:gd name="T46" fmla="*/ 72 w 208"/>
                <a:gd name="T47" fmla="*/ 177 h 208"/>
                <a:gd name="T48" fmla="*/ 31 w 208"/>
                <a:gd name="T49" fmla="*/ 146 h 208"/>
                <a:gd name="T50" fmla="*/ 68 w 208"/>
                <a:gd name="T51" fmla="*/ 58 h 208"/>
                <a:gd name="T52" fmla="*/ 72 w 208"/>
                <a:gd name="T53" fmla="*/ 47 h 208"/>
                <a:gd name="T54" fmla="*/ 62 w 208"/>
                <a:gd name="T55" fmla="*/ 32 h 208"/>
                <a:gd name="T56" fmla="*/ 61 w 208"/>
                <a:gd name="T57" fmla="*/ 51 h 208"/>
                <a:gd name="T58" fmla="*/ 53 w 208"/>
                <a:gd name="T59" fmla="*/ 51 h 208"/>
                <a:gd name="T60" fmla="*/ 52 w 208"/>
                <a:gd name="T61" fmla="*/ 32 h 208"/>
                <a:gd name="T62" fmla="*/ 41 w 208"/>
                <a:gd name="T63" fmla="*/ 47 h 208"/>
                <a:gd name="T64" fmla="*/ 46 w 208"/>
                <a:gd name="T65" fmla="*/ 58 h 208"/>
                <a:gd name="T66" fmla="*/ 57 w 208"/>
                <a:gd name="T67" fmla="*/ 63 h 208"/>
                <a:gd name="T68" fmla="*/ 83 w 208"/>
                <a:gd name="T69" fmla="*/ 104 h 208"/>
                <a:gd name="T70" fmla="*/ 124 w 208"/>
                <a:gd name="T71" fmla="*/ 135 h 208"/>
                <a:gd name="T72" fmla="*/ 83 w 208"/>
                <a:gd name="T73" fmla="*/ 104 h 208"/>
                <a:gd name="T74" fmla="*/ 83 w 208"/>
                <a:gd name="T75" fmla="*/ 177 h 208"/>
                <a:gd name="T76" fmla="*/ 124 w 208"/>
                <a:gd name="T77" fmla="*/ 146 h 208"/>
                <a:gd name="T78" fmla="*/ 157 w 208"/>
                <a:gd name="T79" fmla="*/ 61 h 208"/>
                <a:gd name="T80" fmla="*/ 165 w 208"/>
                <a:gd name="T81" fmla="*/ 53 h 208"/>
                <a:gd name="T82" fmla="*/ 163 w 208"/>
                <a:gd name="T83" fmla="*/ 38 h 208"/>
                <a:gd name="T84" fmla="*/ 156 w 208"/>
                <a:gd name="T85" fmla="*/ 47 h 208"/>
                <a:gd name="T86" fmla="*/ 150 w 208"/>
                <a:gd name="T87" fmla="*/ 52 h 208"/>
                <a:gd name="T88" fmla="*/ 145 w 208"/>
                <a:gd name="T89" fmla="*/ 47 h 208"/>
                <a:gd name="T90" fmla="*/ 138 w 208"/>
                <a:gd name="T91" fmla="*/ 38 h 208"/>
                <a:gd name="T92" fmla="*/ 136 w 208"/>
                <a:gd name="T93" fmla="*/ 53 h 208"/>
                <a:gd name="T94" fmla="*/ 144 w 208"/>
                <a:gd name="T95" fmla="*/ 61 h 208"/>
                <a:gd name="T96" fmla="*/ 157 w 208"/>
                <a:gd name="T97" fmla="*/ 61 h 208"/>
                <a:gd name="T98" fmla="*/ 135 w 208"/>
                <a:gd name="T99" fmla="*/ 135 h 208"/>
                <a:gd name="T100" fmla="*/ 176 w 208"/>
                <a:gd name="T101" fmla="*/ 104 h 208"/>
                <a:gd name="T102" fmla="*/ 135 w 208"/>
                <a:gd name="T103" fmla="*/ 146 h 208"/>
                <a:gd name="T104" fmla="*/ 176 w 208"/>
                <a:gd name="T105" fmla="*/ 177 h 208"/>
                <a:gd name="T106" fmla="*/ 135 w 208"/>
                <a:gd name="T107" fmla="*/ 14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 h="208">
                  <a:moveTo>
                    <a:pt x="2" y="37"/>
                  </a:moveTo>
                  <a:cubicBezTo>
                    <a:pt x="3" y="34"/>
                    <a:pt x="5" y="31"/>
                    <a:pt x="7" y="29"/>
                  </a:cubicBezTo>
                  <a:cubicBezTo>
                    <a:pt x="10" y="26"/>
                    <a:pt x="12" y="24"/>
                    <a:pt x="16" y="23"/>
                  </a:cubicBezTo>
                  <a:cubicBezTo>
                    <a:pt x="19" y="22"/>
                    <a:pt x="22" y="21"/>
                    <a:pt x="26" y="21"/>
                  </a:cubicBezTo>
                  <a:cubicBezTo>
                    <a:pt x="52" y="21"/>
                    <a:pt x="52" y="21"/>
                    <a:pt x="52" y="21"/>
                  </a:cubicBezTo>
                  <a:cubicBezTo>
                    <a:pt x="52" y="5"/>
                    <a:pt x="52" y="5"/>
                    <a:pt x="52" y="5"/>
                  </a:cubicBezTo>
                  <a:cubicBezTo>
                    <a:pt x="52" y="4"/>
                    <a:pt x="52" y="3"/>
                    <a:pt x="53" y="2"/>
                  </a:cubicBezTo>
                  <a:cubicBezTo>
                    <a:pt x="54" y="1"/>
                    <a:pt x="55" y="0"/>
                    <a:pt x="57" y="0"/>
                  </a:cubicBezTo>
                  <a:cubicBezTo>
                    <a:pt x="58" y="0"/>
                    <a:pt x="60" y="1"/>
                    <a:pt x="61" y="2"/>
                  </a:cubicBezTo>
                  <a:cubicBezTo>
                    <a:pt x="62" y="3"/>
                    <a:pt x="62" y="4"/>
                    <a:pt x="62" y="5"/>
                  </a:cubicBezTo>
                  <a:cubicBezTo>
                    <a:pt x="62" y="21"/>
                    <a:pt x="62" y="21"/>
                    <a:pt x="62" y="21"/>
                  </a:cubicBezTo>
                  <a:cubicBezTo>
                    <a:pt x="145" y="21"/>
                    <a:pt x="145" y="21"/>
                    <a:pt x="145" y="21"/>
                  </a:cubicBezTo>
                  <a:cubicBezTo>
                    <a:pt x="145" y="5"/>
                    <a:pt x="145" y="5"/>
                    <a:pt x="145" y="5"/>
                  </a:cubicBezTo>
                  <a:cubicBezTo>
                    <a:pt x="145" y="4"/>
                    <a:pt x="146" y="3"/>
                    <a:pt x="147" y="2"/>
                  </a:cubicBezTo>
                  <a:cubicBezTo>
                    <a:pt x="148" y="1"/>
                    <a:pt x="149" y="0"/>
                    <a:pt x="150" y="0"/>
                  </a:cubicBezTo>
                  <a:cubicBezTo>
                    <a:pt x="152" y="0"/>
                    <a:pt x="153" y="1"/>
                    <a:pt x="154" y="2"/>
                  </a:cubicBezTo>
                  <a:cubicBezTo>
                    <a:pt x="155" y="3"/>
                    <a:pt x="156" y="4"/>
                    <a:pt x="156" y="5"/>
                  </a:cubicBezTo>
                  <a:cubicBezTo>
                    <a:pt x="156" y="21"/>
                    <a:pt x="156" y="21"/>
                    <a:pt x="156" y="21"/>
                  </a:cubicBezTo>
                  <a:cubicBezTo>
                    <a:pt x="182" y="21"/>
                    <a:pt x="182" y="21"/>
                    <a:pt x="182" y="21"/>
                  </a:cubicBezTo>
                  <a:cubicBezTo>
                    <a:pt x="185" y="21"/>
                    <a:pt x="189" y="22"/>
                    <a:pt x="192" y="23"/>
                  </a:cubicBezTo>
                  <a:cubicBezTo>
                    <a:pt x="195" y="24"/>
                    <a:pt x="198" y="26"/>
                    <a:pt x="200" y="29"/>
                  </a:cubicBezTo>
                  <a:cubicBezTo>
                    <a:pt x="202" y="31"/>
                    <a:pt x="204" y="34"/>
                    <a:pt x="206" y="37"/>
                  </a:cubicBezTo>
                  <a:cubicBezTo>
                    <a:pt x="207" y="40"/>
                    <a:pt x="208" y="43"/>
                    <a:pt x="208" y="47"/>
                  </a:cubicBezTo>
                  <a:cubicBezTo>
                    <a:pt x="208" y="73"/>
                    <a:pt x="208" y="73"/>
                    <a:pt x="208" y="73"/>
                  </a:cubicBezTo>
                  <a:cubicBezTo>
                    <a:pt x="0" y="73"/>
                    <a:pt x="0" y="73"/>
                    <a:pt x="0" y="73"/>
                  </a:cubicBezTo>
                  <a:cubicBezTo>
                    <a:pt x="0" y="47"/>
                    <a:pt x="0" y="47"/>
                    <a:pt x="0" y="47"/>
                  </a:cubicBezTo>
                  <a:cubicBezTo>
                    <a:pt x="0" y="43"/>
                    <a:pt x="0" y="40"/>
                    <a:pt x="2" y="37"/>
                  </a:cubicBezTo>
                  <a:close/>
                  <a:moveTo>
                    <a:pt x="26" y="208"/>
                  </a:moveTo>
                  <a:cubicBezTo>
                    <a:pt x="22" y="208"/>
                    <a:pt x="19" y="207"/>
                    <a:pt x="16" y="206"/>
                  </a:cubicBezTo>
                  <a:cubicBezTo>
                    <a:pt x="12" y="205"/>
                    <a:pt x="10" y="203"/>
                    <a:pt x="7" y="201"/>
                  </a:cubicBezTo>
                  <a:cubicBezTo>
                    <a:pt x="5" y="198"/>
                    <a:pt x="3" y="195"/>
                    <a:pt x="2" y="192"/>
                  </a:cubicBezTo>
                  <a:cubicBezTo>
                    <a:pt x="0" y="189"/>
                    <a:pt x="0" y="186"/>
                    <a:pt x="0" y="182"/>
                  </a:cubicBezTo>
                  <a:cubicBezTo>
                    <a:pt x="0" y="83"/>
                    <a:pt x="0" y="83"/>
                    <a:pt x="0" y="83"/>
                  </a:cubicBezTo>
                  <a:cubicBezTo>
                    <a:pt x="208" y="83"/>
                    <a:pt x="208" y="83"/>
                    <a:pt x="208" y="83"/>
                  </a:cubicBezTo>
                  <a:cubicBezTo>
                    <a:pt x="208" y="182"/>
                    <a:pt x="208" y="182"/>
                    <a:pt x="208" y="182"/>
                  </a:cubicBezTo>
                  <a:cubicBezTo>
                    <a:pt x="208" y="186"/>
                    <a:pt x="207" y="189"/>
                    <a:pt x="206" y="192"/>
                  </a:cubicBezTo>
                  <a:cubicBezTo>
                    <a:pt x="204" y="195"/>
                    <a:pt x="202" y="198"/>
                    <a:pt x="200" y="201"/>
                  </a:cubicBezTo>
                  <a:cubicBezTo>
                    <a:pt x="198" y="203"/>
                    <a:pt x="195" y="205"/>
                    <a:pt x="192" y="206"/>
                  </a:cubicBezTo>
                  <a:cubicBezTo>
                    <a:pt x="189" y="207"/>
                    <a:pt x="185" y="208"/>
                    <a:pt x="182" y="208"/>
                  </a:cubicBezTo>
                  <a:lnTo>
                    <a:pt x="26" y="208"/>
                  </a:lnTo>
                  <a:close/>
                  <a:moveTo>
                    <a:pt x="31" y="104"/>
                  </a:moveTo>
                  <a:cubicBezTo>
                    <a:pt x="31" y="135"/>
                    <a:pt x="31" y="135"/>
                    <a:pt x="31" y="135"/>
                  </a:cubicBezTo>
                  <a:cubicBezTo>
                    <a:pt x="72" y="135"/>
                    <a:pt x="72" y="135"/>
                    <a:pt x="72" y="135"/>
                  </a:cubicBezTo>
                  <a:cubicBezTo>
                    <a:pt x="72" y="104"/>
                    <a:pt x="72" y="104"/>
                    <a:pt x="72" y="104"/>
                  </a:cubicBezTo>
                  <a:lnTo>
                    <a:pt x="31" y="104"/>
                  </a:lnTo>
                  <a:close/>
                  <a:moveTo>
                    <a:pt x="31" y="146"/>
                  </a:moveTo>
                  <a:cubicBezTo>
                    <a:pt x="31" y="177"/>
                    <a:pt x="31" y="177"/>
                    <a:pt x="31" y="177"/>
                  </a:cubicBezTo>
                  <a:cubicBezTo>
                    <a:pt x="72" y="177"/>
                    <a:pt x="72" y="177"/>
                    <a:pt x="72" y="177"/>
                  </a:cubicBezTo>
                  <a:cubicBezTo>
                    <a:pt x="72" y="146"/>
                    <a:pt x="72" y="146"/>
                    <a:pt x="72" y="146"/>
                  </a:cubicBezTo>
                  <a:lnTo>
                    <a:pt x="31" y="146"/>
                  </a:lnTo>
                  <a:close/>
                  <a:moveTo>
                    <a:pt x="63" y="61"/>
                  </a:moveTo>
                  <a:cubicBezTo>
                    <a:pt x="65" y="61"/>
                    <a:pt x="66" y="59"/>
                    <a:pt x="68" y="58"/>
                  </a:cubicBezTo>
                  <a:cubicBezTo>
                    <a:pt x="69" y="57"/>
                    <a:pt x="70" y="55"/>
                    <a:pt x="71" y="53"/>
                  </a:cubicBezTo>
                  <a:cubicBezTo>
                    <a:pt x="72" y="51"/>
                    <a:pt x="72" y="49"/>
                    <a:pt x="72" y="47"/>
                  </a:cubicBezTo>
                  <a:cubicBezTo>
                    <a:pt x="72" y="44"/>
                    <a:pt x="71" y="41"/>
                    <a:pt x="70" y="38"/>
                  </a:cubicBezTo>
                  <a:cubicBezTo>
                    <a:pt x="68" y="35"/>
                    <a:pt x="65" y="33"/>
                    <a:pt x="62" y="32"/>
                  </a:cubicBezTo>
                  <a:cubicBezTo>
                    <a:pt x="62" y="47"/>
                    <a:pt x="62" y="47"/>
                    <a:pt x="62" y="47"/>
                  </a:cubicBezTo>
                  <a:cubicBezTo>
                    <a:pt x="62" y="48"/>
                    <a:pt x="62" y="50"/>
                    <a:pt x="61" y="51"/>
                  </a:cubicBezTo>
                  <a:cubicBezTo>
                    <a:pt x="60" y="52"/>
                    <a:pt x="58" y="52"/>
                    <a:pt x="57" y="52"/>
                  </a:cubicBezTo>
                  <a:cubicBezTo>
                    <a:pt x="55" y="52"/>
                    <a:pt x="54" y="52"/>
                    <a:pt x="53" y="51"/>
                  </a:cubicBezTo>
                  <a:cubicBezTo>
                    <a:pt x="52" y="50"/>
                    <a:pt x="52" y="48"/>
                    <a:pt x="52" y="47"/>
                  </a:cubicBezTo>
                  <a:cubicBezTo>
                    <a:pt x="52" y="32"/>
                    <a:pt x="52" y="32"/>
                    <a:pt x="52" y="32"/>
                  </a:cubicBezTo>
                  <a:cubicBezTo>
                    <a:pt x="49" y="33"/>
                    <a:pt x="46" y="35"/>
                    <a:pt x="44" y="38"/>
                  </a:cubicBezTo>
                  <a:cubicBezTo>
                    <a:pt x="42" y="41"/>
                    <a:pt x="41" y="44"/>
                    <a:pt x="41" y="47"/>
                  </a:cubicBezTo>
                  <a:cubicBezTo>
                    <a:pt x="41" y="49"/>
                    <a:pt x="42" y="51"/>
                    <a:pt x="42" y="53"/>
                  </a:cubicBezTo>
                  <a:cubicBezTo>
                    <a:pt x="43" y="55"/>
                    <a:pt x="44" y="57"/>
                    <a:pt x="46" y="58"/>
                  </a:cubicBezTo>
                  <a:cubicBezTo>
                    <a:pt x="47" y="59"/>
                    <a:pt x="49" y="61"/>
                    <a:pt x="51" y="61"/>
                  </a:cubicBezTo>
                  <a:cubicBezTo>
                    <a:pt x="53" y="62"/>
                    <a:pt x="55" y="63"/>
                    <a:pt x="57" y="63"/>
                  </a:cubicBezTo>
                  <a:cubicBezTo>
                    <a:pt x="59" y="63"/>
                    <a:pt x="61" y="62"/>
                    <a:pt x="63" y="61"/>
                  </a:cubicBezTo>
                  <a:close/>
                  <a:moveTo>
                    <a:pt x="83" y="104"/>
                  </a:moveTo>
                  <a:cubicBezTo>
                    <a:pt x="83" y="135"/>
                    <a:pt x="83" y="135"/>
                    <a:pt x="83" y="135"/>
                  </a:cubicBezTo>
                  <a:cubicBezTo>
                    <a:pt x="124" y="135"/>
                    <a:pt x="124" y="135"/>
                    <a:pt x="124" y="135"/>
                  </a:cubicBezTo>
                  <a:cubicBezTo>
                    <a:pt x="124" y="104"/>
                    <a:pt x="124" y="104"/>
                    <a:pt x="124" y="104"/>
                  </a:cubicBezTo>
                  <a:lnTo>
                    <a:pt x="83" y="104"/>
                  </a:lnTo>
                  <a:close/>
                  <a:moveTo>
                    <a:pt x="83" y="146"/>
                  </a:moveTo>
                  <a:cubicBezTo>
                    <a:pt x="83" y="177"/>
                    <a:pt x="83" y="177"/>
                    <a:pt x="83" y="177"/>
                  </a:cubicBezTo>
                  <a:cubicBezTo>
                    <a:pt x="124" y="177"/>
                    <a:pt x="124" y="177"/>
                    <a:pt x="124" y="177"/>
                  </a:cubicBezTo>
                  <a:cubicBezTo>
                    <a:pt x="124" y="146"/>
                    <a:pt x="124" y="146"/>
                    <a:pt x="124" y="146"/>
                  </a:cubicBezTo>
                  <a:lnTo>
                    <a:pt x="83" y="146"/>
                  </a:lnTo>
                  <a:close/>
                  <a:moveTo>
                    <a:pt x="157" y="61"/>
                  </a:moveTo>
                  <a:cubicBezTo>
                    <a:pt x="158" y="61"/>
                    <a:pt x="160" y="59"/>
                    <a:pt x="161" y="58"/>
                  </a:cubicBezTo>
                  <a:cubicBezTo>
                    <a:pt x="163" y="57"/>
                    <a:pt x="164" y="55"/>
                    <a:pt x="165" y="53"/>
                  </a:cubicBezTo>
                  <a:cubicBezTo>
                    <a:pt x="166" y="51"/>
                    <a:pt x="166" y="49"/>
                    <a:pt x="166" y="47"/>
                  </a:cubicBezTo>
                  <a:cubicBezTo>
                    <a:pt x="166" y="44"/>
                    <a:pt x="165" y="41"/>
                    <a:pt x="163" y="38"/>
                  </a:cubicBezTo>
                  <a:cubicBezTo>
                    <a:pt x="161" y="35"/>
                    <a:pt x="159" y="33"/>
                    <a:pt x="156" y="32"/>
                  </a:cubicBezTo>
                  <a:cubicBezTo>
                    <a:pt x="156" y="47"/>
                    <a:pt x="156" y="47"/>
                    <a:pt x="156" y="47"/>
                  </a:cubicBezTo>
                  <a:cubicBezTo>
                    <a:pt x="156" y="48"/>
                    <a:pt x="155" y="50"/>
                    <a:pt x="154" y="51"/>
                  </a:cubicBezTo>
                  <a:cubicBezTo>
                    <a:pt x="153" y="52"/>
                    <a:pt x="152" y="52"/>
                    <a:pt x="150" y="52"/>
                  </a:cubicBezTo>
                  <a:cubicBezTo>
                    <a:pt x="149" y="52"/>
                    <a:pt x="148" y="52"/>
                    <a:pt x="147" y="51"/>
                  </a:cubicBezTo>
                  <a:cubicBezTo>
                    <a:pt x="146" y="50"/>
                    <a:pt x="145" y="48"/>
                    <a:pt x="145" y="47"/>
                  </a:cubicBezTo>
                  <a:cubicBezTo>
                    <a:pt x="145" y="32"/>
                    <a:pt x="145" y="32"/>
                    <a:pt x="145" y="32"/>
                  </a:cubicBezTo>
                  <a:cubicBezTo>
                    <a:pt x="142" y="33"/>
                    <a:pt x="140" y="35"/>
                    <a:pt x="138" y="38"/>
                  </a:cubicBezTo>
                  <a:cubicBezTo>
                    <a:pt x="136" y="41"/>
                    <a:pt x="135" y="44"/>
                    <a:pt x="135" y="47"/>
                  </a:cubicBezTo>
                  <a:cubicBezTo>
                    <a:pt x="135" y="49"/>
                    <a:pt x="135" y="51"/>
                    <a:pt x="136" y="53"/>
                  </a:cubicBezTo>
                  <a:cubicBezTo>
                    <a:pt x="137" y="55"/>
                    <a:pt x="138" y="57"/>
                    <a:pt x="139" y="58"/>
                  </a:cubicBezTo>
                  <a:cubicBezTo>
                    <a:pt x="141" y="59"/>
                    <a:pt x="142" y="61"/>
                    <a:pt x="144" y="61"/>
                  </a:cubicBezTo>
                  <a:cubicBezTo>
                    <a:pt x="146" y="62"/>
                    <a:pt x="148" y="63"/>
                    <a:pt x="150" y="63"/>
                  </a:cubicBezTo>
                  <a:cubicBezTo>
                    <a:pt x="153" y="63"/>
                    <a:pt x="155" y="62"/>
                    <a:pt x="157" y="61"/>
                  </a:cubicBezTo>
                  <a:close/>
                  <a:moveTo>
                    <a:pt x="135" y="104"/>
                  </a:moveTo>
                  <a:cubicBezTo>
                    <a:pt x="135" y="135"/>
                    <a:pt x="135" y="135"/>
                    <a:pt x="135" y="135"/>
                  </a:cubicBezTo>
                  <a:cubicBezTo>
                    <a:pt x="176" y="135"/>
                    <a:pt x="176" y="135"/>
                    <a:pt x="176" y="135"/>
                  </a:cubicBezTo>
                  <a:cubicBezTo>
                    <a:pt x="176" y="104"/>
                    <a:pt x="176" y="104"/>
                    <a:pt x="176" y="104"/>
                  </a:cubicBezTo>
                  <a:lnTo>
                    <a:pt x="135" y="104"/>
                  </a:lnTo>
                  <a:close/>
                  <a:moveTo>
                    <a:pt x="135" y="146"/>
                  </a:moveTo>
                  <a:cubicBezTo>
                    <a:pt x="135" y="177"/>
                    <a:pt x="135" y="177"/>
                    <a:pt x="135" y="177"/>
                  </a:cubicBezTo>
                  <a:cubicBezTo>
                    <a:pt x="176" y="177"/>
                    <a:pt x="176" y="177"/>
                    <a:pt x="176" y="177"/>
                  </a:cubicBezTo>
                  <a:cubicBezTo>
                    <a:pt x="176" y="146"/>
                    <a:pt x="176" y="146"/>
                    <a:pt x="176" y="146"/>
                  </a:cubicBezTo>
                  <a:lnTo>
                    <a:pt x="135" y="14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3" name="Freeform 113"/>
            <p:cNvSpPr>
              <a:spLocks noEditPoints="1"/>
            </p:cNvSpPr>
            <p:nvPr/>
          </p:nvSpPr>
          <p:spPr bwMode="auto">
            <a:xfrm>
              <a:off x="7362825" y="3243263"/>
              <a:ext cx="209550" cy="219075"/>
            </a:xfrm>
            <a:custGeom>
              <a:avLst/>
              <a:gdLst>
                <a:gd name="T0" fmla="*/ 182 w 199"/>
                <a:gd name="T1" fmla="*/ 85 h 208"/>
                <a:gd name="T2" fmla="*/ 47 w 199"/>
                <a:gd name="T3" fmla="*/ 208 h 208"/>
                <a:gd name="T4" fmla="*/ 16 w 199"/>
                <a:gd name="T5" fmla="*/ 85 h 208"/>
                <a:gd name="T6" fmla="*/ 6 w 199"/>
                <a:gd name="T7" fmla="*/ 208 h 208"/>
                <a:gd name="T8" fmla="*/ 0 w 199"/>
                <a:gd name="T9" fmla="*/ 100 h 208"/>
                <a:gd name="T10" fmla="*/ 1 w 199"/>
                <a:gd name="T11" fmla="*/ 43 h 208"/>
                <a:gd name="T12" fmla="*/ 16 w 199"/>
                <a:gd name="T13" fmla="*/ 12 h 208"/>
                <a:gd name="T14" fmla="*/ 39 w 199"/>
                <a:gd name="T15" fmla="*/ 6 h 208"/>
                <a:gd name="T16" fmla="*/ 37 w 199"/>
                <a:gd name="T17" fmla="*/ 21 h 208"/>
                <a:gd name="T18" fmla="*/ 26 w 199"/>
                <a:gd name="T19" fmla="*/ 42 h 208"/>
                <a:gd name="T20" fmla="*/ 99 w 199"/>
                <a:gd name="T21" fmla="*/ 167 h 208"/>
                <a:gd name="T22" fmla="*/ 58 w 199"/>
                <a:gd name="T23" fmla="*/ 31 h 208"/>
                <a:gd name="T24" fmla="*/ 57 w 199"/>
                <a:gd name="T25" fmla="*/ 2 h 208"/>
                <a:gd name="T26" fmla="*/ 64 w 199"/>
                <a:gd name="T27" fmla="*/ 1 h 208"/>
                <a:gd name="T28" fmla="*/ 70 w 199"/>
                <a:gd name="T29" fmla="*/ 0 h 208"/>
                <a:gd name="T30" fmla="*/ 67 w 199"/>
                <a:gd name="T31" fmla="*/ 7 h 208"/>
                <a:gd name="T32" fmla="*/ 67 w 199"/>
                <a:gd name="T33" fmla="*/ 34 h 208"/>
                <a:gd name="T34" fmla="*/ 77 w 199"/>
                <a:gd name="T35" fmla="*/ 85 h 208"/>
                <a:gd name="T36" fmla="*/ 97 w 199"/>
                <a:gd name="T37" fmla="*/ 55 h 208"/>
                <a:gd name="T38" fmla="*/ 94 w 199"/>
                <a:gd name="T39" fmla="*/ 26 h 208"/>
                <a:gd name="T40" fmla="*/ 109 w 199"/>
                <a:gd name="T41" fmla="*/ 31 h 208"/>
                <a:gd name="T42" fmla="*/ 114 w 199"/>
                <a:gd name="T43" fmla="*/ 112 h 208"/>
                <a:gd name="T44" fmla="*/ 127 w 199"/>
                <a:gd name="T45" fmla="*/ 58 h 208"/>
                <a:gd name="T46" fmla="*/ 133 w 199"/>
                <a:gd name="T47" fmla="*/ 16 h 208"/>
                <a:gd name="T48" fmla="*/ 126 w 199"/>
                <a:gd name="T49" fmla="*/ 0 h 208"/>
                <a:gd name="T50" fmla="*/ 130 w 199"/>
                <a:gd name="T51" fmla="*/ 0 h 208"/>
                <a:gd name="T52" fmla="*/ 138 w 199"/>
                <a:gd name="T53" fmla="*/ 1 h 208"/>
                <a:gd name="T54" fmla="*/ 151 w 199"/>
                <a:gd name="T55" fmla="*/ 21 h 208"/>
                <a:gd name="T56" fmla="*/ 162 w 199"/>
                <a:gd name="T57" fmla="*/ 42 h 208"/>
                <a:gd name="T58" fmla="*/ 172 w 199"/>
                <a:gd name="T59" fmla="*/ 42 h 208"/>
                <a:gd name="T60" fmla="*/ 162 w 199"/>
                <a:gd name="T61" fmla="*/ 21 h 208"/>
                <a:gd name="T62" fmla="*/ 159 w 199"/>
                <a:gd name="T63" fmla="*/ 6 h 208"/>
                <a:gd name="T64" fmla="*/ 183 w 199"/>
                <a:gd name="T65" fmla="*/ 12 h 208"/>
                <a:gd name="T66" fmla="*/ 198 w 199"/>
                <a:gd name="T67" fmla="*/ 43 h 208"/>
                <a:gd name="T68" fmla="*/ 198 w 199"/>
                <a:gd name="T69" fmla="*/ 100 h 208"/>
                <a:gd name="T70" fmla="*/ 193 w 199"/>
                <a:gd name="T71" fmla="*/ 208 h 208"/>
                <a:gd name="T72" fmla="*/ 95 w 199"/>
                <a:gd name="T73" fmla="*/ 194 h 208"/>
                <a:gd name="T74" fmla="*/ 95 w 199"/>
                <a:gd name="T75" fmla="*/ 201 h 208"/>
                <a:gd name="T76" fmla="*/ 103 w 199"/>
                <a:gd name="T77" fmla="*/ 201 h 208"/>
                <a:gd name="T78" fmla="*/ 103 w 199"/>
                <a:gd name="T79" fmla="*/ 194 h 208"/>
                <a:gd name="T80" fmla="*/ 95 w 199"/>
                <a:gd name="T81" fmla="*/ 19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208">
                  <a:moveTo>
                    <a:pt x="162" y="208"/>
                  </a:moveTo>
                  <a:cubicBezTo>
                    <a:pt x="182" y="85"/>
                    <a:pt x="182" y="85"/>
                    <a:pt x="182" y="85"/>
                  </a:cubicBezTo>
                  <a:cubicBezTo>
                    <a:pt x="152" y="208"/>
                    <a:pt x="152" y="208"/>
                    <a:pt x="152" y="208"/>
                  </a:cubicBezTo>
                  <a:cubicBezTo>
                    <a:pt x="47" y="208"/>
                    <a:pt x="47" y="208"/>
                    <a:pt x="47" y="208"/>
                  </a:cubicBezTo>
                  <a:cubicBezTo>
                    <a:pt x="47" y="208"/>
                    <a:pt x="47" y="208"/>
                    <a:pt x="47" y="208"/>
                  </a:cubicBezTo>
                  <a:cubicBezTo>
                    <a:pt x="16" y="85"/>
                    <a:pt x="16" y="85"/>
                    <a:pt x="16" y="85"/>
                  </a:cubicBezTo>
                  <a:cubicBezTo>
                    <a:pt x="36" y="208"/>
                    <a:pt x="36" y="208"/>
                    <a:pt x="36" y="208"/>
                  </a:cubicBezTo>
                  <a:cubicBezTo>
                    <a:pt x="6" y="208"/>
                    <a:pt x="6" y="208"/>
                    <a:pt x="6" y="208"/>
                  </a:cubicBezTo>
                  <a:cubicBezTo>
                    <a:pt x="4" y="185"/>
                    <a:pt x="3" y="165"/>
                    <a:pt x="2" y="147"/>
                  </a:cubicBezTo>
                  <a:cubicBezTo>
                    <a:pt x="1" y="129"/>
                    <a:pt x="0" y="114"/>
                    <a:pt x="0" y="100"/>
                  </a:cubicBezTo>
                  <a:cubicBezTo>
                    <a:pt x="0" y="87"/>
                    <a:pt x="0" y="76"/>
                    <a:pt x="0" y="66"/>
                  </a:cubicBezTo>
                  <a:cubicBezTo>
                    <a:pt x="0" y="57"/>
                    <a:pt x="0" y="49"/>
                    <a:pt x="1" y="43"/>
                  </a:cubicBezTo>
                  <a:cubicBezTo>
                    <a:pt x="1" y="29"/>
                    <a:pt x="3" y="20"/>
                    <a:pt x="6" y="17"/>
                  </a:cubicBezTo>
                  <a:cubicBezTo>
                    <a:pt x="9" y="15"/>
                    <a:pt x="12" y="14"/>
                    <a:pt x="16" y="12"/>
                  </a:cubicBezTo>
                  <a:cubicBezTo>
                    <a:pt x="19" y="11"/>
                    <a:pt x="23" y="10"/>
                    <a:pt x="27" y="9"/>
                  </a:cubicBezTo>
                  <a:cubicBezTo>
                    <a:pt x="31" y="8"/>
                    <a:pt x="35" y="7"/>
                    <a:pt x="39" y="6"/>
                  </a:cubicBezTo>
                  <a:cubicBezTo>
                    <a:pt x="43" y="5"/>
                    <a:pt x="46" y="4"/>
                    <a:pt x="50" y="3"/>
                  </a:cubicBezTo>
                  <a:cubicBezTo>
                    <a:pt x="37" y="21"/>
                    <a:pt x="37" y="21"/>
                    <a:pt x="37" y="21"/>
                  </a:cubicBezTo>
                  <a:cubicBezTo>
                    <a:pt x="47" y="31"/>
                    <a:pt x="47" y="31"/>
                    <a:pt x="47" y="31"/>
                  </a:cubicBezTo>
                  <a:cubicBezTo>
                    <a:pt x="26" y="42"/>
                    <a:pt x="26" y="42"/>
                    <a:pt x="26" y="42"/>
                  </a:cubicBezTo>
                  <a:cubicBezTo>
                    <a:pt x="109" y="187"/>
                    <a:pt x="109" y="187"/>
                    <a:pt x="109" y="187"/>
                  </a:cubicBezTo>
                  <a:cubicBezTo>
                    <a:pt x="99" y="167"/>
                    <a:pt x="99" y="167"/>
                    <a:pt x="99" y="167"/>
                  </a:cubicBezTo>
                  <a:cubicBezTo>
                    <a:pt x="37" y="42"/>
                    <a:pt x="37" y="42"/>
                    <a:pt x="37" y="42"/>
                  </a:cubicBezTo>
                  <a:cubicBezTo>
                    <a:pt x="58" y="31"/>
                    <a:pt x="58" y="31"/>
                    <a:pt x="58" y="31"/>
                  </a:cubicBezTo>
                  <a:cubicBezTo>
                    <a:pt x="47" y="21"/>
                    <a:pt x="47" y="21"/>
                    <a:pt x="47" y="21"/>
                  </a:cubicBezTo>
                  <a:cubicBezTo>
                    <a:pt x="57" y="2"/>
                    <a:pt x="57" y="2"/>
                    <a:pt x="57" y="2"/>
                  </a:cubicBezTo>
                  <a:cubicBezTo>
                    <a:pt x="58" y="2"/>
                    <a:pt x="59" y="2"/>
                    <a:pt x="61" y="1"/>
                  </a:cubicBezTo>
                  <a:cubicBezTo>
                    <a:pt x="62" y="1"/>
                    <a:pt x="63" y="1"/>
                    <a:pt x="64" y="1"/>
                  </a:cubicBezTo>
                  <a:cubicBezTo>
                    <a:pt x="66" y="1"/>
                    <a:pt x="67" y="0"/>
                    <a:pt x="68" y="0"/>
                  </a:cubicBezTo>
                  <a:cubicBezTo>
                    <a:pt x="69" y="0"/>
                    <a:pt x="69" y="0"/>
                    <a:pt x="70" y="0"/>
                  </a:cubicBezTo>
                  <a:cubicBezTo>
                    <a:pt x="71" y="0"/>
                    <a:pt x="72" y="0"/>
                    <a:pt x="72" y="0"/>
                  </a:cubicBezTo>
                  <a:cubicBezTo>
                    <a:pt x="70" y="2"/>
                    <a:pt x="69" y="4"/>
                    <a:pt x="67" y="7"/>
                  </a:cubicBezTo>
                  <a:cubicBezTo>
                    <a:pt x="66" y="10"/>
                    <a:pt x="66" y="13"/>
                    <a:pt x="66" y="16"/>
                  </a:cubicBezTo>
                  <a:cubicBezTo>
                    <a:pt x="66" y="21"/>
                    <a:pt x="66" y="27"/>
                    <a:pt x="67" y="34"/>
                  </a:cubicBezTo>
                  <a:cubicBezTo>
                    <a:pt x="68" y="42"/>
                    <a:pt x="70" y="49"/>
                    <a:pt x="72" y="58"/>
                  </a:cubicBezTo>
                  <a:cubicBezTo>
                    <a:pt x="73" y="67"/>
                    <a:pt x="75" y="76"/>
                    <a:pt x="77" y="85"/>
                  </a:cubicBezTo>
                  <a:cubicBezTo>
                    <a:pt x="80" y="94"/>
                    <a:pt x="82" y="103"/>
                    <a:pt x="84" y="112"/>
                  </a:cubicBezTo>
                  <a:cubicBezTo>
                    <a:pt x="97" y="55"/>
                    <a:pt x="97" y="55"/>
                    <a:pt x="97" y="55"/>
                  </a:cubicBezTo>
                  <a:cubicBezTo>
                    <a:pt x="89" y="31"/>
                    <a:pt x="89" y="31"/>
                    <a:pt x="89" y="31"/>
                  </a:cubicBezTo>
                  <a:cubicBezTo>
                    <a:pt x="94" y="26"/>
                    <a:pt x="94" y="26"/>
                    <a:pt x="94" y="26"/>
                  </a:cubicBezTo>
                  <a:cubicBezTo>
                    <a:pt x="104" y="26"/>
                    <a:pt x="104" y="26"/>
                    <a:pt x="104" y="26"/>
                  </a:cubicBezTo>
                  <a:cubicBezTo>
                    <a:pt x="109" y="31"/>
                    <a:pt x="109" y="31"/>
                    <a:pt x="109" y="31"/>
                  </a:cubicBezTo>
                  <a:cubicBezTo>
                    <a:pt x="102" y="55"/>
                    <a:pt x="102" y="55"/>
                    <a:pt x="102" y="55"/>
                  </a:cubicBezTo>
                  <a:cubicBezTo>
                    <a:pt x="114" y="112"/>
                    <a:pt x="114" y="112"/>
                    <a:pt x="114" y="112"/>
                  </a:cubicBezTo>
                  <a:cubicBezTo>
                    <a:pt x="116" y="103"/>
                    <a:pt x="119" y="94"/>
                    <a:pt x="121" y="85"/>
                  </a:cubicBezTo>
                  <a:cubicBezTo>
                    <a:pt x="123" y="76"/>
                    <a:pt x="125" y="67"/>
                    <a:pt x="127" y="58"/>
                  </a:cubicBezTo>
                  <a:cubicBezTo>
                    <a:pt x="129" y="50"/>
                    <a:pt x="130" y="42"/>
                    <a:pt x="131" y="34"/>
                  </a:cubicBezTo>
                  <a:cubicBezTo>
                    <a:pt x="132" y="27"/>
                    <a:pt x="133" y="21"/>
                    <a:pt x="133" y="16"/>
                  </a:cubicBezTo>
                  <a:cubicBezTo>
                    <a:pt x="133" y="13"/>
                    <a:pt x="132" y="10"/>
                    <a:pt x="131" y="7"/>
                  </a:cubicBezTo>
                  <a:cubicBezTo>
                    <a:pt x="130" y="4"/>
                    <a:pt x="128" y="2"/>
                    <a:pt x="126" y="0"/>
                  </a:cubicBezTo>
                  <a:cubicBezTo>
                    <a:pt x="127" y="0"/>
                    <a:pt x="128" y="0"/>
                    <a:pt x="128" y="0"/>
                  </a:cubicBezTo>
                  <a:cubicBezTo>
                    <a:pt x="129" y="0"/>
                    <a:pt x="130" y="0"/>
                    <a:pt x="130" y="0"/>
                  </a:cubicBezTo>
                  <a:cubicBezTo>
                    <a:pt x="131" y="0"/>
                    <a:pt x="133" y="1"/>
                    <a:pt x="134" y="1"/>
                  </a:cubicBezTo>
                  <a:cubicBezTo>
                    <a:pt x="135" y="1"/>
                    <a:pt x="136" y="1"/>
                    <a:pt x="138" y="1"/>
                  </a:cubicBezTo>
                  <a:cubicBezTo>
                    <a:pt x="139" y="2"/>
                    <a:pt x="140" y="2"/>
                    <a:pt x="142" y="2"/>
                  </a:cubicBezTo>
                  <a:cubicBezTo>
                    <a:pt x="151" y="21"/>
                    <a:pt x="151" y="21"/>
                    <a:pt x="151" y="21"/>
                  </a:cubicBezTo>
                  <a:cubicBezTo>
                    <a:pt x="141" y="31"/>
                    <a:pt x="141" y="31"/>
                    <a:pt x="141" y="31"/>
                  </a:cubicBezTo>
                  <a:cubicBezTo>
                    <a:pt x="162" y="42"/>
                    <a:pt x="162" y="42"/>
                    <a:pt x="162" y="42"/>
                  </a:cubicBezTo>
                  <a:cubicBezTo>
                    <a:pt x="99" y="163"/>
                    <a:pt x="99" y="163"/>
                    <a:pt x="99" y="163"/>
                  </a:cubicBezTo>
                  <a:cubicBezTo>
                    <a:pt x="172" y="42"/>
                    <a:pt x="172" y="42"/>
                    <a:pt x="172" y="42"/>
                  </a:cubicBezTo>
                  <a:cubicBezTo>
                    <a:pt x="151" y="31"/>
                    <a:pt x="151" y="31"/>
                    <a:pt x="151" y="31"/>
                  </a:cubicBezTo>
                  <a:cubicBezTo>
                    <a:pt x="162" y="21"/>
                    <a:pt x="162" y="21"/>
                    <a:pt x="162" y="21"/>
                  </a:cubicBezTo>
                  <a:cubicBezTo>
                    <a:pt x="148" y="3"/>
                    <a:pt x="148" y="3"/>
                    <a:pt x="148" y="3"/>
                  </a:cubicBezTo>
                  <a:cubicBezTo>
                    <a:pt x="152" y="4"/>
                    <a:pt x="155" y="5"/>
                    <a:pt x="159" y="6"/>
                  </a:cubicBezTo>
                  <a:cubicBezTo>
                    <a:pt x="163" y="7"/>
                    <a:pt x="167" y="8"/>
                    <a:pt x="171" y="9"/>
                  </a:cubicBezTo>
                  <a:cubicBezTo>
                    <a:pt x="175" y="10"/>
                    <a:pt x="179" y="11"/>
                    <a:pt x="183" y="12"/>
                  </a:cubicBezTo>
                  <a:cubicBezTo>
                    <a:pt x="186" y="14"/>
                    <a:pt x="190" y="15"/>
                    <a:pt x="193" y="17"/>
                  </a:cubicBezTo>
                  <a:cubicBezTo>
                    <a:pt x="195" y="20"/>
                    <a:pt x="197" y="29"/>
                    <a:pt x="198" y="43"/>
                  </a:cubicBezTo>
                  <a:cubicBezTo>
                    <a:pt x="198" y="49"/>
                    <a:pt x="198" y="57"/>
                    <a:pt x="198" y="66"/>
                  </a:cubicBezTo>
                  <a:cubicBezTo>
                    <a:pt x="199" y="76"/>
                    <a:pt x="199" y="87"/>
                    <a:pt x="198" y="100"/>
                  </a:cubicBezTo>
                  <a:cubicBezTo>
                    <a:pt x="198" y="114"/>
                    <a:pt x="197" y="129"/>
                    <a:pt x="196" y="147"/>
                  </a:cubicBezTo>
                  <a:cubicBezTo>
                    <a:pt x="196" y="165"/>
                    <a:pt x="194" y="185"/>
                    <a:pt x="193" y="208"/>
                  </a:cubicBezTo>
                  <a:lnTo>
                    <a:pt x="162" y="208"/>
                  </a:lnTo>
                  <a:close/>
                  <a:moveTo>
                    <a:pt x="95" y="194"/>
                  </a:moveTo>
                  <a:cubicBezTo>
                    <a:pt x="94" y="195"/>
                    <a:pt x="94" y="196"/>
                    <a:pt x="94" y="198"/>
                  </a:cubicBezTo>
                  <a:cubicBezTo>
                    <a:pt x="94" y="199"/>
                    <a:pt x="94" y="200"/>
                    <a:pt x="95" y="201"/>
                  </a:cubicBezTo>
                  <a:cubicBezTo>
                    <a:pt x="96" y="202"/>
                    <a:pt x="98" y="203"/>
                    <a:pt x="99" y="203"/>
                  </a:cubicBezTo>
                  <a:cubicBezTo>
                    <a:pt x="101" y="203"/>
                    <a:pt x="102" y="202"/>
                    <a:pt x="103" y="201"/>
                  </a:cubicBezTo>
                  <a:cubicBezTo>
                    <a:pt x="104" y="200"/>
                    <a:pt x="104" y="199"/>
                    <a:pt x="104" y="198"/>
                  </a:cubicBezTo>
                  <a:cubicBezTo>
                    <a:pt x="104" y="196"/>
                    <a:pt x="104" y="195"/>
                    <a:pt x="103" y="194"/>
                  </a:cubicBezTo>
                  <a:cubicBezTo>
                    <a:pt x="102" y="193"/>
                    <a:pt x="101" y="193"/>
                    <a:pt x="99" y="193"/>
                  </a:cubicBezTo>
                  <a:cubicBezTo>
                    <a:pt x="98" y="193"/>
                    <a:pt x="96" y="193"/>
                    <a:pt x="95" y="19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4" name="Freeform 114"/>
            <p:cNvSpPr>
              <a:spLocks noEditPoints="1"/>
            </p:cNvSpPr>
            <p:nvPr/>
          </p:nvSpPr>
          <p:spPr bwMode="auto">
            <a:xfrm>
              <a:off x="7773988" y="3305175"/>
              <a:ext cx="241300" cy="95250"/>
            </a:xfrm>
            <a:custGeom>
              <a:avLst/>
              <a:gdLst>
                <a:gd name="T0" fmla="*/ 62 w 229"/>
                <a:gd name="T1" fmla="*/ 75 h 91"/>
                <a:gd name="T2" fmla="*/ 53 w 229"/>
                <a:gd name="T3" fmla="*/ 70 h 91"/>
                <a:gd name="T4" fmla="*/ 47 w 229"/>
                <a:gd name="T5" fmla="*/ 62 h 91"/>
                <a:gd name="T6" fmla="*/ 43 w 229"/>
                <a:gd name="T7" fmla="*/ 53 h 91"/>
                <a:gd name="T8" fmla="*/ 0 w 229"/>
                <a:gd name="T9" fmla="*/ 53 h 91"/>
                <a:gd name="T10" fmla="*/ 0 w 229"/>
                <a:gd name="T11" fmla="*/ 39 h 91"/>
                <a:gd name="T12" fmla="*/ 42 w 229"/>
                <a:gd name="T13" fmla="*/ 39 h 91"/>
                <a:gd name="T14" fmla="*/ 46 w 229"/>
                <a:gd name="T15" fmla="*/ 30 h 91"/>
                <a:gd name="T16" fmla="*/ 53 w 229"/>
                <a:gd name="T17" fmla="*/ 22 h 91"/>
                <a:gd name="T18" fmla="*/ 62 w 229"/>
                <a:gd name="T19" fmla="*/ 17 h 91"/>
                <a:gd name="T20" fmla="*/ 72 w 229"/>
                <a:gd name="T21" fmla="*/ 15 h 91"/>
                <a:gd name="T22" fmla="*/ 84 w 229"/>
                <a:gd name="T23" fmla="*/ 18 h 91"/>
                <a:gd name="T24" fmla="*/ 94 w 229"/>
                <a:gd name="T25" fmla="*/ 24 h 91"/>
                <a:gd name="T26" fmla="*/ 101 w 229"/>
                <a:gd name="T27" fmla="*/ 34 h 91"/>
                <a:gd name="T28" fmla="*/ 103 w 229"/>
                <a:gd name="T29" fmla="*/ 46 h 91"/>
                <a:gd name="T30" fmla="*/ 101 w 229"/>
                <a:gd name="T31" fmla="*/ 58 h 91"/>
                <a:gd name="T32" fmla="*/ 94 w 229"/>
                <a:gd name="T33" fmla="*/ 67 h 91"/>
                <a:gd name="T34" fmla="*/ 84 w 229"/>
                <a:gd name="T35" fmla="*/ 74 h 91"/>
                <a:gd name="T36" fmla="*/ 72 w 229"/>
                <a:gd name="T37" fmla="*/ 76 h 91"/>
                <a:gd name="T38" fmla="*/ 62 w 229"/>
                <a:gd name="T39" fmla="*/ 75 h 91"/>
                <a:gd name="T40" fmla="*/ 185 w 229"/>
                <a:gd name="T41" fmla="*/ 68 h 91"/>
                <a:gd name="T42" fmla="*/ 175 w 229"/>
                <a:gd name="T43" fmla="*/ 80 h 91"/>
                <a:gd name="T44" fmla="*/ 161 w 229"/>
                <a:gd name="T45" fmla="*/ 88 h 91"/>
                <a:gd name="T46" fmla="*/ 145 w 229"/>
                <a:gd name="T47" fmla="*/ 91 h 91"/>
                <a:gd name="T48" fmla="*/ 128 w 229"/>
                <a:gd name="T49" fmla="*/ 88 h 91"/>
                <a:gd name="T50" fmla="*/ 113 w 229"/>
                <a:gd name="T51" fmla="*/ 78 h 91"/>
                <a:gd name="T52" fmla="*/ 124 w 229"/>
                <a:gd name="T53" fmla="*/ 68 h 91"/>
                <a:gd name="T54" fmla="*/ 134 w 229"/>
                <a:gd name="T55" fmla="*/ 74 h 91"/>
                <a:gd name="T56" fmla="*/ 145 w 229"/>
                <a:gd name="T57" fmla="*/ 76 h 91"/>
                <a:gd name="T58" fmla="*/ 157 w 229"/>
                <a:gd name="T59" fmla="*/ 74 h 91"/>
                <a:gd name="T60" fmla="*/ 167 w 229"/>
                <a:gd name="T61" fmla="*/ 67 h 91"/>
                <a:gd name="T62" fmla="*/ 174 w 229"/>
                <a:gd name="T63" fmla="*/ 58 h 91"/>
                <a:gd name="T64" fmla="*/ 176 w 229"/>
                <a:gd name="T65" fmla="*/ 46 h 91"/>
                <a:gd name="T66" fmla="*/ 174 w 229"/>
                <a:gd name="T67" fmla="*/ 34 h 91"/>
                <a:gd name="T68" fmla="*/ 167 w 229"/>
                <a:gd name="T69" fmla="*/ 24 h 91"/>
                <a:gd name="T70" fmla="*/ 157 w 229"/>
                <a:gd name="T71" fmla="*/ 18 h 91"/>
                <a:gd name="T72" fmla="*/ 145 w 229"/>
                <a:gd name="T73" fmla="*/ 15 h 91"/>
                <a:gd name="T74" fmla="*/ 133 w 229"/>
                <a:gd name="T75" fmla="*/ 18 h 91"/>
                <a:gd name="T76" fmla="*/ 124 w 229"/>
                <a:gd name="T77" fmla="*/ 24 h 91"/>
                <a:gd name="T78" fmla="*/ 113 w 229"/>
                <a:gd name="T79" fmla="*/ 14 h 91"/>
                <a:gd name="T80" fmla="*/ 128 w 229"/>
                <a:gd name="T81" fmla="*/ 4 h 91"/>
                <a:gd name="T82" fmla="*/ 145 w 229"/>
                <a:gd name="T83" fmla="*/ 0 h 91"/>
                <a:gd name="T84" fmla="*/ 162 w 229"/>
                <a:gd name="T85" fmla="*/ 3 h 91"/>
                <a:gd name="T86" fmla="*/ 175 w 229"/>
                <a:gd name="T87" fmla="*/ 11 h 91"/>
                <a:gd name="T88" fmla="*/ 185 w 229"/>
                <a:gd name="T89" fmla="*/ 24 h 91"/>
                <a:gd name="T90" fmla="*/ 191 w 229"/>
                <a:gd name="T91" fmla="*/ 39 h 91"/>
                <a:gd name="T92" fmla="*/ 229 w 229"/>
                <a:gd name="T93" fmla="*/ 39 h 91"/>
                <a:gd name="T94" fmla="*/ 229 w 229"/>
                <a:gd name="T95" fmla="*/ 53 h 91"/>
                <a:gd name="T96" fmla="*/ 190 w 229"/>
                <a:gd name="T97" fmla="*/ 53 h 91"/>
                <a:gd name="T98" fmla="*/ 185 w 229"/>
                <a:gd name="T99"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9" h="91">
                  <a:moveTo>
                    <a:pt x="62" y="75"/>
                  </a:moveTo>
                  <a:cubicBezTo>
                    <a:pt x="59" y="73"/>
                    <a:pt x="56" y="72"/>
                    <a:pt x="53" y="70"/>
                  </a:cubicBezTo>
                  <a:cubicBezTo>
                    <a:pt x="51" y="68"/>
                    <a:pt x="49" y="65"/>
                    <a:pt x="47" y="62"/>
                  </a:cubicBezTo>
                  <a:cubicBezTo>
                    <a:pt x="45" y="60"/>
                    <a:pt x="44" y="56"/>
                    <a:pt x="43" y="53"/>
                  </a:cubicBezTo>
                  <a:cubicBezTo>
                    <a:pt x="0" y="53"/>
                    <a:pt x="0" y="53"/>
                    <a:pt x="0" y="53"/>
                  </a:cubicBezTo>
                  <a:cubicBezTo>
                    <a:pt x="0" y="39"/>
                    <a:pt x="0" y="39"/>
                    <a:pt x="0" y="39"/>
                  </a:cubicBezTo>
                  <a:cubicBezTo>
                    <a:pt x="42" y="39"/>
                    <a:pt x="42" y="39"/>
                    <a:pt x="42" y="39"/>
                  </a:cubicBezTo>
                  <a:cubicBezTo>
                    <a:pt x="43" y="36"/>
                    <a:pt x="44" y="33"/>
                    <a:pt x="46" y="30"/>
                  </a:cubicBezTo>
                  <a:cubicBezTo>
                    <a:pt x="48" y="27"/>
                    <a:pt x="50" y="24"/>
                    <a:pt x="53" y="22"/>
                  </a:cubicBezTo>
                  <a:cubicBezTo>
                    <a:pt x="56" y="20"/>
                    <a:pt x="59" y="18"/>
                    <a:pt x="62" y="17"/>
                  </a:cubicBezTo>
                  <a:cubicBezTo>
                    <a:pt x="65" y="16"/>
                    <a:pt x="69" y="15"/>
                    <a:pt x="72" y="15"/>
                  </a:cubicBezTo>
                  <a:cubicBezTo>
                    <a:pt x="77" y="15"/>
                    <a:pt x="81" y="16"/>
                    <a:pt x="84" y="18"/>
                  </a:cubicBezTo>
                  <a:cubicBezTo>
                    <a:pt x="88" y="19"/>
                    <a:pt x="91" y="21"/>
                    <a:pt x="94" y="24"/>
                  </a:cubicBezTo>
                  <a:cubicBezTo>
                    <a:pt x="97" y="27"/>
                    <a:pt x="99" y="30"/>
                    <a:pt x="101" y="34"/>
                  </a:cubicBezTo>
                  <a:cubicBezTo>
                    <a:pt x="102" y="38"/>
                    <a:pt x="103" y="42"/>
                    <a:pt x="103" y="46"/>
                  </a:cubicBezTo>
                  <a:cubicBezTo>
                    <a:pt x="103" y="50"/>
                    <a:pt x="102" y="54"/>
                    <a:pt x="101" y="58"/>
                  </a:cubicBezTo>
                  <a:cubicBezTo>
                    <a:pt x="99" y="61"/>
                    <a:pt x="97" y="65"/>
                    <a:pt x="94" y="67"/>
                  </a:cubicBezTo>
                  <a:cubicBezTo>
                    <a:pt x="91" y="70"/>
                    <a:pt x="88" y="72"/>
                    <a:pt x="84" y="74"/>
                  </a:cubicBezTo>
                  <a:cubicBezTo>
                    <a:pt x="81" y="76"/>
                    <a:pt x="77" y="76"/>
                    <a:pt x="72" y="76"/>
                  </a:cubicBezTo>
                  <a:cubicBezTo>
                    <a:pt x="69" y="76"/>
                    <a:pt x="65" y="76"/>
                    <a:pt x="62" y="75"/>
                  </a:cubicBezTo>
                  <a:close/>
                  <a:moveTo>
                    <a:pt x="185" y="68"/>
                  </a:moveTo>
                  <a:cubicBezTo>
                    <a:pt x="182" y="73"/>
                    <a:pt x="179" y="77"/>
                    <a:pt x="175" y="80"/>
                  </a:cubicBezTo>
                  <a:cubicBezTo>
                    <a:pt x="171" y="84"/>
                    <a:pt x="167" y="86"/>
                    <a:pt x="161" y="88"/>
                  </a:cubicBezTo>
                  <a:cubicBezTo>
                    <a:pt x="156" y="90"/>
                    <a:pt x="151" y="91"/>
                    <a:pt x="145" y="91"/>
                  </a:cubicBezTo>
                  <a:cubicBezTo>
                    <a:pt x="139" y="91"/>
                    <a:pt x="133" y="90"/>
                    <a:pt x="128" y="88"/>
                  </a:cubicBezTo>
                  <a:cubicBezTo>
                    <a:pt x="122" y="86"/>
                    <a:pt x="118" y="82"/>
                    <a:pt x="113" y="78"/>
                  </a:cubicBezTo>
                  <a:cubicBezTo>
                    <a:pt x="124" y="68"/>
                    <a:pt x="124" y="68"/>
                    <a:pt x="124" y="68"/>
                  </a:cubicBezTo>
                  <a:cubicBezTo>
                    <a:pt x="127" y="70"/>
                    <a:pt x="130" y="73"/>
                    <a:pt x="134" y="74"/>
                  </a:cubicBezTo>
                  <a:cubicBezTo>
                    <a:pt x="137" y="76"/>
                    <a:pt x="141" y="76"/>
                    <a:pt x="145" y="76"/>
                  </a:cubicBezTo>
                  <a:cubicBezTo>
                    <a:pt x="150" y="76"/>
                    <a:pt x="154" y="76"/>
                    <a:pt x="157" y="74"/>
                  </a:cubicBezTo>
                  <a:cubicBezTo>
                    <a:pt x="161" y="72"/>
                    <a:pt x="164" y="70"/>
                    <a:pt x="167" y="67"/>
                  </a:cubicBezTo>
                  <a:cubicBezTo>
                    <a:pt x="170" y="65"/>
                    <a:pt x="172" y="61"/>
                    <a:pt x="174" y="58"/>
                  </a:cubicBezTo>
                  <a:cubicBezTo>
                    <a:pt x="175" y="54"/>
                    <a:pt x="176" y="50"/>
                    <a:pt x="176" y="46"/>
                  </a:cubicBezTo>
                  <a:cubicBezTo>
                    <a:pt x="176" y="42"/>
                    <a:pt x="175" y="38"/>
                    <a:pt x="174" y="34"/>
                  </a:cubicBezTo>
                  <a:cubicBezTo>
                    <a:pt x="172" y="30"/>
                    <a:pt x="170" y="27"/>
                    <a:pt x="167" y="24"/>
                  </a:cubicBezTo>
                  <a:cubicBezTo>
                    <a:pt x="164" y="21"/>
                    <a:pt x="161" y="19"/>
                    <a:pt x="157" y="18"/>
                  </a:cubicBezTo>
                  <a:cubicBezTo>
                    <a:pt x="154" y="16"/>
                    <a:pt x="150" y="15"/>
                    <a:pt x="145" y="15"/>
                  </a:cubicBezTo>
                  <a:cubicBezTo>
                    <a:pt x="141" y="15"/>
                    <a:pt x="137" y="16"/>
                    <a:pt x="133" y="18"/>
                  </a:cubicBezTo>
                  <a:cubicBezTo>
                    <a:pt x="130" y="19"/>
                    <a:pt x="126" y="21"/>
                    <a:pt x="124" y="24"/>
                  </a:cubicBezTo>
                  <a:cubicBezTo>
                    <a:pt x="113" y="14"/>
                    <a:pt x="113" y="14"/>
                    <a:pt x="113" y="14"/>
                  </a:cubicBezTo>
                  <a:cubicBezTo>
                    <a:pt x="117" y="10"/>
                    <a:pt x="122" y="6"/>
                    <a:pt x="128" y="4"/>
                  </a:cubicBezTo>
                  <a:cubicBezTo>
                    <a:pt x="133" y="1"/>
                    <a:pt x="139" y="0"/>
                    <a:pt x="145" y="0"/>
                  </a:cubicBezTo>
                  <a:cubicBezTo>
                    <a:pt x="151" y="0"/>
                    <a:pt x="157" y="1"/>
                    <a:pt x="162" y="3"/>
                  </a:cubicBezTo>
                  <a:cubicBezTo>
                    <a:pt x="167" y="5"/>
                    <a:pt x="171" y="8"/>
                    <a:pt x="175" y="11"/>
                  </a:cubicBezTo>
                  <a:cubicBezTo>
                    <a:pt x="179" y="15"/>
                    <a:pt x="183" y="19"/>
                    <a:pt x="185" y="24"/>
                  </a:cubicBezTo>
                  <a:cubicBezTo>
                    <a:pt x="188" y="29"/>
                    <a:pt x="190" y="34"/>
                    <a:pt x="191" y="39"/>
                  </a:cubicBezTo>
                  <a:cubicBezTo>
                    <a:pt x="229" y="39"/>
                    <a:pt x="229" y="39"/>
                    <a:pt x="229" y="39"/>
                  </a:cubicBezTo>
                  <a:cubicBezTo>
                    <a:pt x="229" y="53"/>
                    <a:pt x="229" y="53"/>
                    <a:pt x="229" y="53"/>
                  </a:cubicBezTo>
                  <a:cubicBezTo>
                    <a:pt x="190" y="53"/>
                    <a:pt x="190" y="53"/>
                    <a:pt x="190" y="53"/>
                  </a:cubicBezTo>
                  <a:cubicBezTo>
                    <a:pt x="189" y="59"/>
                    <a:pt x="188" y="64"/>
                    <a:pt x="185" y="6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5" name="Freeform 115"/>
            <p:cNvSpPr>
              <a:spLocks noEditPoints="1"/>
            </p:cNvSpPr>
            <p:nvPr/>
          </p:nvSpPr>
          <p:spPr bwMode="auto">
            <a:xfrm>
              <a:off x="8199438" y="3279775"/>
              <a:ext cx="244475" cy="146050"/>
            </a:xfrm>
            <a:custGeom>
              <a:avLst/>
              <a:gdLst>
                <a:gd name="T0" fmla="*/ 188 w 233"/>
                <a:gd name="T1" fmla="*/ 74 h 139"/>
                <a:gd name="T2" fmla="*/ 125 w 233"/>
                <a:gd name="T3" fmla="*/ 91 h 139"/>
                <a:gd name="T4" fmla="*/ 97 w 233"/>
                <a:gd name="T5" fmla="*/ 81 h 139"/>
                <a:gd name="T6" fmla="*/ 81 w 233"/>
                <a:gd name="T7" fmla="*/ 97 h 139"/>
                <a:gd name="T8" fmla="*/ 91 w 233"/>
                <a:gd name="T9" fmla="*/ 126 h 139"/>
                <a:gd name="T10" fmla="*/ 61 w 233"/>
                <a:gd name="T11" fmla="*/ 138 h 139"/>
                <a:gd name="T12" fmla="*/ 48 w 233"/>
                <a:gd name="T13" fmla="*/ 108 h 139"/>
                <a:gd name="T14" fmla="*/ 67 w 233"/>
                <a:gd name="T15" fmla="*/ 74 h 139"/>
                <a:gd name="T16" fmla="*/ 31 w 233"/>
                <a:gd name="T17" fmla="*/ 91 h 139"/>
                <a:gd name="T18" fmla="*/ 2 w 233"/>
                <a:gd name="T19" fmla="*/ 79 h 139"/>
                <a:gd name="T20" fmla="*/ 14 w 233"/>
                <a:gd name="T21" fmla="*/ 49 h 139"/>
                <a:gd name="T22" fmla="*/ 43 w 233"/>
                <a:gd name="T23" fmla="*/ 59 h 139"/>
                <a:gd name="T24" fmla="*/ 102 w 233"/>
                <a:gd name="T25" fmla="*/ 53 h 139"/>
                <a:gd name="T26" fmla="*/ 132 w 233"/>
                <a:gd name="T27" fmla="*/ 53 h 139"/>
                <a:gd name="T28" fmla="*/ 160 w 233"/>
                <a:gd name="T29" fmla="*/ 46 h 139"/>
                <a:gd name="T30" fmla="*/ 141 w 233"/>
                <a:gd name="T31" fmla="*/ 23 h 139"/>
                <a:gd name="T32" fmla="*/ 164 w 233"/>
                <a:gd name="T33" fmla="*/ 0 h 139"/>
                <a:gd name="T34" fmla="*/ 187 w 233"/>
                <a:gd name="T35" fmla="*/ 23 h 139"/>
                <a:gd name="T36" fmla="*/ 167 w 233"/>
                <a:gd name="T37" fmla="*/ 46 h 139"/>
                <a:gd name="T38" fmla="*/ 196 w 233"/>
                <a:gd name="T39" fmla="*/ 53 h 139"/>
                <a:gd name="T40" fmla="*/ 227 w 233"/>
                <a:gd name="T41" fmla="*/ 54 h 139"/>
                <a:gd name="T42" fmla="*/ 227 w 233"/>
                <a:gd name="T43" fmla="*/ 86 h 139"/>
                <a:gd name="T44" fmla="*/ 17 w 233"/>
                <a:gd name="T45" fmla="*/ 56 h 139"/>
                <a:gd name="T46" fmla="*/ 9 w 233"/>
                <a:gd name="T47" fmla="*/ 76 h 139"/>
                <a:gd name="T48" fmla="*/ 29 w 233"/>
                <a:gd name="T49" fmla="*/ 84 h 139"/>
                <a:gd name="T50" fmla="*/ 37 w 233"/>
                <a:gd name="T51" fmla="*/ 64 h 139"/>
                <a:gd name="T52" fmla="*/ 17 w 233"/>
                <a:gd name="T53" fmla="*/ 56 h 139"/>
                <a:gd name="T54" fmla="*/ 70 w 233"/>
                <a:gd name="T55" fmla="*/ 132 h 139"/>
                <a:gd name="T56" fmla="*/ 85 w 233"/>
                <a:gd name="T57" fmla="*/ 117 h 139"/>
                <a:gd name="T58" fmla="*/ 70 w 233"/>
                <a:gd name="T59" fmla="*/ 101 h 139"/>
                <a:gd name="T60" fmla="*/ 54 w 233"/>
                <a:gd name="T61" fmla="*/ 117 h 139"/>
                <a:gd name="T62" fmla="*/ 56 w 233"/>
                <a:gd name="T63" fmla="*/ 29 h 139"/>
                <a:gd name="T64" fmla="*/ 64 w 233"/>
                <a:gd name="T65" fmla="*/ 9 h 139"/>
                <a:gd name="T66" fmla="*/ 84 w 233"/>
                <a:gd name="T67" fmla="*/ 17 h 139"/>
                <a:gd name="T68" fmla="*/ 76 w 233"/>
                <a:gd name="T69" fmla="*/ 37 h 139"/>
                <a:gd name="T70" fmla="*/ 106 w 233"/>
                <a:gd name="T71" fmla="*/ 59 h 139"/>
                <a:gd name="T72" fmla="*/ 106 w 233"/>
                <a:gd name="T73" fmla="*/ 81 h 139"/>
                <a:gd name="T74" fmla="*/ 128 w 233"/>
                <a:gd name="T75" fmla="*/ 81 h 139"/>
                <a:gd name="T76" fmla="*/ 128 w 233"/>
                <a:gd name="T77" fmla="*/ 59 h 139"/>
                <a:gd name="T78" fmla="*/ 178 w 233"/>
                <a:gd name="T79" fmla="*/ 17 h 139"/>
                <a:gd name="T80" fmla="*/ 158 w 233"/>
                <a:gd name="T81" fmla="*/ 9 h 139"/>
                <a:gd name="T82" fmla="*/ 150 w 233"/>
                <a:gd name="T83" fmla="*/ 29 h 139"/>
                <a:gd name="T84" fmla="*/ 170 w 233"/>
                <a:gd name="T85" fmla="*/ 37 h 139"/>
                <a:gd name="T86" fmla="*/ 178 w 233"/>
                <a:gd name="T87" fmla="*/ 17 h 139"/>
                <a:gd name="T88" fmla="*/ 179 w 233"/>
                <a:gd name="T89" fmla="*/ 117 h 139"/>
                <a:gd name="T90" fmla="*/ 164 w 233"/>
                <a:gd name="T91" fmla="*/ 132 h 139"/>
                <a:gd name="T92" fmla="*/ 148 w 233"/>
                <a:gd name="T93" fmla="*/ 117 h 139"/>
                <a:gd name="T94" fmla="*/ 164 w 233"/>
                <a:gd name="T95" fmla="*/ 101 h 139"/>
                <a:gd name="T96" fmla="*/ 197 w 233"/>
                <a:gd name="T97" fmla="*/ 64 h 139"/>
                <a:gd name="T98" fmla="*/ 205 w 233"/>
                <a:gd name="T99" fmla="*/ 84 h 139"/>
                <a:gd name="T100" fmla="*/ 225 w 233"/>
                <a:gd name="T101" fmla="*/ 76 h 139"/>
                <a:gd name="T102" fmla="*/ 217 w 233"/>
                <a:gd name="T103" fmla="*/ 5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3" h="139">
                  <a:moveTo>
                    <a:pt x="203" y="91"/>
                  </a:moveTo>
                  <a:cubicBezTo>
                    <a:pt x="200" y="90"/>
                    <a:pt x="198" y="89"/>
                    <a:pt x="196" y="87"/>
                  </a:cubicBezTo>
                  <a:cubicBezTo>
                    <a:pt x="194" y="86"/>
                    <a:pt x="192" y="83"/>
                    <a:pt x="191" y="81"/>
                  </a:cubicBezTo>
                  <a:cubicBezTo>
                    <a:pt x="189" y="79"/>
                    <a:pt x="189" y="76"/>
                    <a:pt x="188" y="74"/>
                  </a:cubicBezTo>
                  <a:cubicBezTo>
                    <a:pt x="139" y="74"/>
                    <a:pt x="139" y="74"/>
                    <a:pt x="139" y="74"/>
                  </a:cubicBezTo>
                  <a:cubicBezTo>
                    <a:pt x="139" y="76"/>
                    <a:pt x="138" y="79"/>
                    <a:pt x="137" y="81"/>
                  </a:cubicBezTo>
                  <a:cubicBezTo>
                    <a:pt x="135" y="83"/>
                    <a:pt x="134" y="86"/>
                    <a:pt x="132" y="87"/>
                  </a:cubicBezTo>
                  <a:cubicBezTo>
                    <a:pt x="130" y="89"/>
                    <a:pt x="127" y="90"/>
                    <a:pt x="125" y="91"/>
                  </a:cubicBezTo>
                  <a:cubicBezTo>
                    <a:pt x="122" y="92"/>
                    <a:pt x="120" y="93"/>
                    <a:pt x="117" y="93"/>
                  </a:cubicBezTo>
                  <a:cubicBezTo>
                    <a:pt x="114" y="93"/>
                    <a:pt x="112" y="92"/>
                    <a:pt x="109" y="91"/>
                  </a:cubicBezTo>
                  <a:cubicBezTo>
                    <a:pt x="106" y="90"/>
                    <a:pt x="104" y="89"/>
                    <a:pt x="102" y="87"/>
                  </a:cubicBezTo>
                  <a:cubicBezTo>
                    <a:pt x="100" y="86"/>
                    <a:pt x="99" y="83"/>
                    <a:pt x="97" y="81"/>
                  </a:cubicBezTo>
                  <a:cubicBezTo>
                    <a:pt x="96" y="79"/>
                    <a:pt x="95" y="76"/>
                    <a:pt x="95" y="74"/>
                  </a:cubicBezTo>
                  <a:cubicBezTo>
                    <a:pt x="74" y="74"/>
                    <a:pt x="74" y="74"/>
                    <a:pt x="74" y="74"/>
                  </a:cubicBezTo>
                  <a:cubicBezTo>
                    <a:pt x="74" y="94"/>
                    <a:pt x="74" y="94"/>
                    <a:pt x="74" y="94"/>
                  </a:cubicBezTo>
                  <a:cubicBezTo>
                    <a:pt x="76" y="95"/>
                    <a:pt x="79" y="96"/>
                    <a:pt x="81" y="97"/>
                  </a:cubicBezTo>
                  <a:cubicBezTo>
                    <a:pt x="83" y="98"/>
                    <a:pt x="85" y="100"/>
                    <a:pt x="87" y="102"/>
                  </a:cubicBezTo>
                  <a:cubicBezTo>
                    <a:pt x="89" y="104"/>
                    <a:pt x="90" y="106"/>
                    <a:pt x="91" y="109"/>
                  </a:cubicBezTo>
                  <a:cubicBezTo>
                    <a:pt x="92" y="111"/>
                    <a:pt x="92" y="114"/>
                    <a:pt x="92" y="117"/>
                  </a:cubicBezTo>
                  <a:cubicBezTo>
                    <a:pt x="92" y="120"/>
                    <a:pt x="92" y="123"/>
                    <a:pt x="91" y="126"/>
                  </a:cubicBezTo>
                  <a:cubicBezTo>
                    <a:pt x="89" y="128"/>
                    <a:pt x="88" y="131"/>
                    <a:pt x="86" y="133"/>
                  </a:cubicBezTo>
                  <a:cubicBezTo>
                    <a:pt x="84" y="135"/>
                    <a:pt x="81" y="137"/>
                    <a:pt x="78" y="138"/>
                  </a:cubicBezTo>
                  <a:cubicBezTo>
                    <a:pt x="76" y="139"/>
                    <a:pt x="73" y="139"/>
                    <a:pt x="70" y="139"/>
                  </a:cubicBezTo>
                  <a:cubicBezTo>
                    <a:pt x="66" y="139"/>
                    <a:pt x="63" y="139"/>
                    <a:pt x="61" y="138"/>
                  </a:cubicBezTo>
                  <a:cubicBezTo>
                    <a:pt x="58" y="137"/>
                    <a:pt x="56" y="135"/>
                    <a:pt x="53" y="133"/>
                  </a:cubicBezTo>
                  <a:cubicBezTo>
                    <a:pt x="51" y="131"/>
                    <a:pt x="50" y="128"/>
                    <a:pt x="49" y="126"/>
                  </a:cubicBezTo>
                  <a:cubicBezTo>
                    <a:pt x="47" y="123"/>
                    <a:pt x="47" y="120"/>
                    <a:pt x="47" y="117"/>
                  </a:cubicBezTo>
                  <a:cubicBezTo>
                    <a:pt x="47" y="114"/>
                    <a:pt x="47" y="111"/>
                    <a:pt x="48" y="108"/>
                  </a:cubicBezTo>
                  <a:cubicBezTo>
                    <a:pt x="49" y="106"/>
                    <a:pt x="51" y="104"/>
                    <a:pt x="53" y="102"/>
                  </a:cubicBezTo>
                  <a:cubicBezTo>
                    <a:pt x="54" y="100"/>
                    <a:pt x="57" y="98"/>
                    <a:pt x="59" y="97"/>
                  </a:cubicBezTo>
                  <a:cubicBezTo>
                    <a:pt x="61" y="95"/>
                    <a:pt x="64" y="94"/>
                    <a:pt x="67" y="94"/>
                  </a:cubicBezTo>
                  <a:cubicBezTo>
                    <a:pt x="67" y="74"/>
                    <a:pt x="67" y="74"/>
                    <a:pt x="67" y="74"/>
                  </a:cubicBezTo>
                  <a:cubicBezTo>
                    <a:pt x="45" y="74"/>
                    <a:pt x="45" y="74"/>
                    <a:pt x="45" y="74"/>
                  </a:cubicBezTo>
                  <a:cubicBezTo>
                    <a:pt x="45" y="76"/>
                    <a:pt x="44" y="79"/>
                    <a:pt x="43" y="81"/>
                  </a:cubicBezTo>
                  <a:cubicBezTo>
                    <a:pt x="41" y="83"/>
                    <a:pt x="40" y="86"/>
                    <a:pt x="38" y="87"/>
                  </a:cubicBezTo>
                  <a:cubicBezTo>
                    <a:pt x="36" y="89"/>
                    <a:pt x="33" y="90"/>
                    <a:pt x="31" y="91"/>
                  </a:cubicBezTo>
                  <a:cubicBezTo>
                    <a:pt x="28" y="92"/>
                    <a:pt x="26" y="93"/>
                    <a:pt x="23" y="93"/>
                  </a:cubicBezTo>
                  <a:cubicBezTo>
                    <a:pt x="20" y="93"/>
                    <a:pt x="17" y="92"/>
                    <a:pt x="14" y="91"/>
                  </a:cubicBezTo>
                  <a:cubicBezTo>
                    <a:pt x="11" y="90"/>
                    <a:pt x="9" y="88"/>
                    <a:pt x="7" y="86"/>
                  </a:cubicBezTo>
                  <a:cubicBezTo>
                    <a:pt x="5" y="84"/>
                    <a:pt x="3" y="82"/>
                    <a:pt x="2" y="79"/>
                  </a:cubicBezTo>
                  <a:cubicBezTo>
                    <a:pt x="1" y="76"/>
                    <a:pt x="0" y="73"/>
                    <a:pt x="0" y="70"/>
                  </a:cubicBezTo>
                  <a:cubicBezTo>
                    <a:pt x="0" y="67"/>
                    <a:pt x="1" y="64"/>
                    <a:pt x="2" y="61"/>
                  </a:cubicBezTo>
                  <a:cubicBezTo>
                    <a:pt x="3" y="58"/>
                    <a:pt x="5" y="56"/>
                    <a:pt x="7" y="54"/>
                  </a:cubicBezTo>
                  <a:cubicBezTo>
                    <a:pt x="9" y="52"/>
                    <a:pt x="11" y="50"/>
                    <a:pt x="14" y="49"/>
                  </a:cubicBezTo>
                  <a:cubicBezTo>
                    <a:pt x="17" y="48"/>
                    <a:pt x="20" y="47"/>
                    <a:pt x="23" y="47"/>
                  </a:cubicBezTo>
                  <a:cubicBezTo>
                    <a:pt x="26" y="47"/>
                    <a:pt x="28" y="48"/>
                    <a:pt x="31" y="49"/>
                  </a:cubicBezTo>
                  <a:cubicBezTo>
                    <a:pt x="33" y="50"/>
                    <a:pt x="36" y="51"/>
                    <a:pt x="38" y="53"/>
                  </a:cubicBezTo>
                  <a:cubicBezTo>
                    <a:pt x="40" y="55"/>
                    <a:pt x="41" y="57"/>
                    <a:pt x="43" y="59"/>
                  </a:cubicBezTo>
                  <a:cubicBezTo>
                    <a:pt x="44" y="61"/>
                    <a:pt x="45" y="64"/>
                    <a:pt x="45" y="67"/>
                  </a:cubicBezTo>
                  <a:cubicBezTo>
                    <a:pt x="95" y="67"/>
                    <a:pt x="95" y="67"/>
                    <a:pt x="95" y="67"/>
                  </a:cubicBezTo>
                  <a:cubicBezTo>
                    <a:pt x="95" y="64"/>
                    <a:pt x="96" y="61"/>
                    <a:pt x="97" y="59"/>
                  </a:cubicBezTo>
                  <a:cubicBezTo>
                    <a:pt x="98" y="57"/>
                    <a:pt x="100" y="55"/>
                    <a:pt x="102" y="53"/>
                  </a:cubicBezTo>
                  <a:cubicBezTo>
                    <a:pt x="104" y="51"/>
                    <a:pt x="106" y="50"/>
                    <a:pt x="109" y="49"/>
                  </a:cubicBezTo>
                  <a:cubicBezTo>
                    <a:pt x="111" y="48"/>
                    <a:pt x="114" y="47"/>
                    <a:pt x="117" y="47"/>
                  </a:cubicBezTo>
                  <a:cubicBezTo>
                    <a:pt x="120" y="47"/>
                    <a:pt x="123" y="48"/>
                    <a:pt x="125" y="49"/>
                  </a:cubicBezTo>
                  <a:cubicBezTo>
                    <a:pt x="128" y="50"/>
                    <a:pt x="130" y="51"/>
                    <a:pt x="132" y="53"/>
                  </a:cubicBezTo>
                  <a:cubicBezTo>
                    <a:pt x="134" y="55"/>
                    <a:pt x="136" y="57"/>
                    <a:pt x="137" y="59"/>
                  </a:cubicBezTo>
                  <a:cubicBezTo>
                    <a:pt x="138" y="61"/>
                    <a:pt x="139" y="64"/>
                    <a:pt x="139" y="67"/>
                  </a:cubicBezTo>
                  <a:cubicBezTo>
                    <a:pt x="160" y="67"/>
                    <a:pt x="160" y="67"/>
                    <a:pt x="160" y="67"/>
                  </a:cubicBezTo>
                  <a:cubicBezTo>
                    <a:pt x="160" y="46"/>
                    <a:pt x="160" y="46"/>
                    <a:pt x="160" y="46"/>
                  </a:cubicBezTo>
                  <a:cubicBezTo>
                    <a:pt x="158" y="45"/>
                    <a:pt x="155" y="44"/>
                    <a:pt x="153" y="43"/>
                  </a:cubicBezTo>
                  <a:cubicBezTo>
                    <a:pt x="150" y="42"/>
                    <a:pt x="148" y="40"/>
                    <a:pt x="147" y="38"/>
                  </a:cubicBezTo>
                  <a:cubicBezTo>
                    <a:pt x="145" y="36"/>
                    <a:pt x="143" y="34"/>
                    <a:pt x="143" y="31"/>
                  </a:cubicBezTo>
                  <a:cubicBezTo>
                    <a:pt x="142" y="29"/>
                    <a:pt x="141" y="26"/>
                    <a:pt x="141" y="23"/>
                  </a:cubicBezTo>
                  <a:cubicBezTo>
                    <a:pt x="141" y="20"/>
                    <a:pt x="142" y="17"/>
                    <a:pt x="143" y="14"/>
                  </a:cubicBezTo>
                  <a:cubicBezTo>
                    <a:pt x="144" y="12"/>
                    <a:pt x="146" y="9"/>
                    <a:pt x="148" y="7"/>
                  </a:cubicBezTo>
                  <a:cubicBezTo>
                    <a:pt x="150" y="5"/>
                    <a:pt x="152" y="3"/>
                    <a:pt x="155" y="2"/>
                  </a:cubicBezTo>
                  <a:cubicBezTo>
                    <a:pt x="158" y="1"/>
                    <a:pt x="161" y="0"/>
                    <a:pt x="164" y="0"/>
                  </a:cubicBezTo>
                  <a:cubicBezTo>
                    <a:pt x="167" y="0"/>
                    <a:pt x="170" y="1"/>
                    <a:pt x="173" y="2"/>
                  </a:cubicBezTo>
                  <a:cubicBezTo>
                    <a:pt x="175" y="3"/>
                    <a:pt x="178" y="5"/>
                    <a:pt x="180" y="7"/>
                  </a:cubicBezTo>
                  <a:cubicBezTo>
                    <a:pt x="182" y="9"/>
                    <a:pt x="184" y="12"/>
                    <a:pt x="185" y="14"/>
                  </a:cubicBezTo>
                  <a:cubicBezTo>
                    <a:pt x="186" y="17"/>
                    <a:pt x="187" y="20"/>
                    <a:pt x="187" y="23"/>
                  </a:cubicBezTo>
                  <a:cubicBezTo>
                    <a:pt x="187" y="26"/>
                    <a:pt x="186" y="29"/>
                    <a:pt x="185" y="31"/>
                  </a:cubicBezTo>
                  <a:cubicBezTo>
                    <a:pt x="184" y="34"/>
                    <a:pt x="183" y="36"/>
                    <a:pt x="181" y="38"/>
                  </a:cubicBezTo>
                  <a:cubicBezTo>
                    <a:pt x="179" y="40"/>
                    <a:pt x="177" y="42"/>
                    <a:pt x="175" y="43"/>
                  </a:cubicBezTo>
                  <a:cubicBezTo>
                    <a:pt x="173" y="44"/>
                    <a:pt x="170" y="45"/>
                    <a:pt x="167" y="46"/>
                  </a:cubicBezTo>
                  <a:cubicBezTo>
                    <a:pt x="167" y="67"/>
                    <a:pt x="167" y="67"/>
                    <a:pt x="167" y="67"/>
                  </a:cubicBezTo>
                  <a:cubicBezTo>
                    <a:pt x="188" y="67"/>
                    <a:pt x="188" y="67"/>
                    <a:pt x="188" y="67"/>
                  </a:cubicBezTo>
                  <a:cubicBezTo>
                    <a:pt x="188" y="64"/>
                    <a:pt x="189" y="61"/>
                    <a:pt x="191" y="59"/>
                  </a:cubicBezTo>
                  <a:cubicBezTo>
                    <a:pt x="192" y="57"/>
                    <a:pt x="194" y="55"/>
                    <a:pt x="196" y="53"/>
                  </a:cubicBezTo>
                  <a:cubicBezTo>
                    <a:pt x="198" y="51"/>
                    <a:pt x="200" y="50"/>
                    <a:pt x="202" y="49"/>
                  </a:cubicBezTo>
                  <a:cubicBezTo>
                    <a:pt x="205" y="48"/>
                    <a:pt x="208" y="47"/>
                    <a:pt x="211" y="47"/>
                  </a:cubicBezTo>
                  <a:cubicBezTo>
                    <a:pt x="214" y="47"/>
                    <a:pt x="217" y="48"/>
                    <a:pt x="219" y="49"/>
                  </a:cubicBezTo>
                  <a:cubicBezTo>
                    <a:pt x="222" y="50"/>
                    <a:pt x="225" y="52"/>
                    <a:pt x="227" y="54"/>
                  </a:cubicBezTo>
                  <a:cubicBezTo>
                    <a:pt x="229" y="56"/>
                    <a:pt x="230" y="58"/>
                    <a:pt x="232" y="61"/>
                  </a:cubicBezTo>
                  <a:cubicBezTo>
                    <a:pt x="233" y="64"/>
                    <a:pt x="233" y="67"/>
                    <a:pt x="233" y="70"/>
                  </a:cubicBezTo>
                  <a:cubicBezTo>
                    <a:pt x="233" y="73"/>
                    <a:pt x="233" y="76"/>
                    <a:pt x="232" y="79"/>
                  </a:cubicBezTo>
                  <a:cubicBezTo>
                    <a:pt x="230" y="82"/>
                    <a:pt x="229" y="84"/>
                    <a:pt x="227" y="86"/>
                  </a:cubicBezTo>
                  <a:cubicBezTo>
                    <a:pt x="225" y="88"/>
                    <a:pt x="222" y="90"/>
                    <a:pt x="219" y="91"/>
                  </a:cubicBezTo>
                  <a:cubicBezTo>
                    <a:pt x="217" y="92"/>
                    <a:pt x="214" y="93"/>
                    <a:pt x="211" y="93"/>
                  </a:cubicBezTo>
                  <a:cubicBezTo>
                    <a:pt x="208" y="93"/>
                    <a:pt x="205" y="92"/>
                    <a:pt x="203" y="91"/>
                  </a:cubicBezTo>
                  <a:close/>
                  <a:moveTo>
                    <a:pt x="17" y="56"/>
                  </a:moveTo>
                  <a:cubicBezTo>
                    <a:pt x="15" y="57"/>
                    <a:pt x="13" y="58"/>
                    <a:pt x="12" y="59"/>
                  </a:cubicBezTo>
                  <a:cubicBezTo>
                    <a:pt x="11" y="61"/>
                    <a:pt x="10" y="62"/>
                    <a:pt x="9" y="64"/>
                  </a:cubicBezTo>
                  <a:cubicBezTo>
                    <a:pt x="8" y="66"/>
                    <a:pt x="7" y="68"/>
                    <a:pt x="7" y="70"/>
                  </a:cubicBezTo>
                  <a:cubicBezTo>
                    <a:pt x="7" y="72"/>
                    <a:pt x="8" y="74"/>
                    <a:pt x="9" y="76"/>
                  </a:cubicBezTo>
                  <a:cubicBezTo>
                    <a:pt x="10" y="78"/>
                    <a:pt x="11" y="79"/>
                    <a:pt x="12" y="81"/>
                  </a:cubicBezTo>
                  <a:cubicBezTo>
                    <a:pt x="13" y="82"/>
                    <a:pt x="15" y="83"/>
                    <a:pt x="17" y="84"/>
                  </a:cubicBezTo>
                  <a:cubicBezTo>
                    <a:pt x="19" y="85"/>
                    <a:pt x="21" y="85"/>
                    <a:pt x="23" y="85"/>
                  </a:cubicBezTo>
                  <a:cubicBezTo>
                    <a:pt x="25" y="85"/>
                    <a:pt x="27" y="85"/>
                    <a:pt x="29" y="84"/>
                  </a:cubicBezTo>
                  <a:cubicBezTo>
                    <a:pt x="31" y="83"/>
                    <a:pt x="32" y="82"/>
                    <a:pt x="34" y="81"/>
                  </a:cubicBezTo>
                  <a:cubicBezTo>
                    <a:pt x="35" y="79"/>
                    <a:pt x="36" y="78"/>
                    <a:pt x="37" y="76"/>
                  </a:cubicBezTo>
                  <a:cubicBezTo>
                    <a:pt x="38" y="74"/>
                    <a:pt x="38" y="72"/>
                    <a:pt x="38" y="70"/>
                  </a:cubicBezTo>
                  <a:cubicBezTo>
                    <a:pt x="38" y="68"/>
                    <a:pt x="38" y="66"/>
                    <a:pt x="37" y="64"/>
                  </a:cubicBezTo>
                  <a:cubicBezTo>
                    <a:pt x="36" y="62"/>
                    <a:pt x="35" y="61"/>
                    <a:pt x="34" y="59"/>
                  </a:cubicBezTo>
                  <a:cubicBezTo>
                    <a:pt x="32" y="58"/>
                    <a:pt x="31" y="57"/>
                    <a:pt x="29" y="56"/>
                  </a:cubicBezTo>
                  <a:cubicBezTo>
                    <a:pt x="27" y="55"/>
                    <a:pt x="25" y="55"/>
                    <a:pt x="23" y="55"/>
                  </a:cubicBezTo>
                  <a:cubicBezTo>
                    <a:pt x="21" y="55"/>
                    <a:pt x="19" y="55"/>
                    <a:pt x="17" y="56"/>
                  </a:cubicBezTo>
                  <a:close/>
                  <a:moveTo>
                    <a:pt x="56" y="123"/>
                  </a:moveTo>
                  <a:cubicBezTo>
                    <a:pt x="56" y="124"/>
                    <a:pt x="57" y="126"/>
                    <a:pt x="59" y="127"/>
                  </a:cubicBezTo>
                  <a:cubicBezTo>
                    <a:pt x="60" y="129"/>
                    <a:pt x="62" y="130"/>
                    <a:pt x="64" y="131"/>
                  </a:cubicBezTo>
                  <a:cubicBezTo>
                    <a:pt x="65" y="132"/>
                    <a:pt x="67" y="132"/>
                    <a:pt x="70" y="132"/>
                  </a:cubicBezTo>
                  <a:cubicBezTo>
                    <a:pt x="72" y="132"/>
                    <a:pt x="74" y="132"/>
                    <a:pt x="75" y="131"/>
                  </a:cubicBezTo>
                  <a:cubicBezTo>
                    <a:pt x="77" y="130"/>
                    <a:pt x="79" y="129"/>
                    <a:pt x="80" y="127"/>
                  </a:cubicBezTo>
                  <a:cubicBezTo>
                    <a:pt x="82" y="126"/>
                    <a:pt x="83" y="124"/>
                    <a:pt x="84" y="123"/>
                  </a:cubicBezTo>
                  <a:cubicBezTo>
                    <a:pt x="84" y="121"/>
                    <a:pt x="85" y="119"/>
                    <a:pt x="85" y="117"/>
                  </a:cubicBezTo>
                  <a:cubicBezTo>
                    <a:pt x="85" y="115"/>
                    <a:pt x="84" y="113"/>
                    <a:pt x="84" y="111"/>
                  </a:cubicBezTo>
                  <a:cubicBezTo>
                    <a:pt x="83" y="109"/>
                    <a:pt x="82" y="107"/>
                    <a:pt x="80" y="106"/>
                  </a:cubicBezTo>
                  <a:cubicBezTo>
                    <a:pt x="79" y="105"/>
                    <a:pt x="77" y="104"/>
                    <a:pt x="75" y="103"/>
                  </a:cubicBezTo>
                  <a:cubicBezTo>
                    <a:pt x="74" y="102"/>
                    <a:pt x="72" y="101"/>
                    <a:pt x="70" y="101"/>
                  </a:cubicBezTo>
                  <a:cubicBezTo>
                    <a:pt x="67" y="101"/>
                    <a:pt x="65" y="102"/>
                    <a:pt x="64" y="103"/>
                  </a:cubicBezTo>
                  <a:cubicBezTo>
                    <a:pt x="62" y="104"/>
                    <a:pt x="60" y="105"/>
                    <a:pt x="59" y="106"/>
                  </a:cubicBezTo>
                  <a:cubicBezTo>
                    <a:pt x="57" y="107"/>
                    <a:pt x="56" y="109"/>
                    <a:pt x="56" y="111"/>
                  </a:cubicBezTo>
                  <a:cubicBezTo>
                    <a:pt x="55" y="113"/>
                    <a:pt x="54" y="115"/>
                    <a:pt x="54" y="117"/>
                  </a:cubicBezTo>
                  <a:cubicBezTo>
                    <a:pt x="54" y="119"/>
                    <a:pt x="55" y="121"/>
                    <a:pt x="56" y="123"/>
                  </a:cubicBezTo>
                  <a:close/>
                  <a:moveTo>
                    <a:pt x="64" y="37"/>
                  </a:moveTo>
                  <a:cubicBezTo>
                    <a:pt x="62" y="36"/>
                    <a:pt x="61" y="35"/>
                    <a:pt x="59" y="34"/>
                  </a:cubicBezTo>
                  <a:cubicBezTo>
                    <a:pt x="58" y="32"/>
                    <a:pt x="57" y="31"/>
                    <a:pt x="56" y="29"/>
                  </a:cubicBezTo>
                  <a:cubicBezTo>
                    <a:pt x="55" y="27"/>
                    <a:pt x="55" y="25"/>
                    <a:pt x="55" y="23"/>
                  </a:cubicBezTo>
                  <a:cubicBezTo>
                    <a:pt x="55" y="21"/>
                    <a:pt x="55" y="19"/>
                    <a:pt x="56" y="17"/>
                  </a:cubicBezTo>
                  <a:cubicBezTo>
                    <a:pt x="57" y="15"/>
                    <a:pt x="58" y="14"/>
                    <a:pt x="59" y="12"/>
                  </a:cubicBezTo>
                  <a:cubicBezTo>
                    <a:pt x="61" y="11"/>
                    <a:pt x="62" y="10"/>
                    <a:pt x="64" y="9"/>
                  </a:cubicBezTo>
                  <a:cubicBezTo>
                    <a:pt x="66" y="8"/>
                    <a:pt x="68" y="8"/>
                    <a:pt x="70" y="8"/>
                  </a:cubicBezTo>
                  <a:cubicBezTo>
                    <a:pt x="72" y="8"/>
                    <a:pt x="74" y="8"/>
                    <a:pt x="76" y="9"/>
                  </a:cubicBezTo>
                  <a:cubicBezTo>
                    <a:pt x="78" y="10"/>
                    <a:pt x="80" y="11"/>
                    <a:pt x="81" y="12"/>
                  </a:cubicBezTo>
                  <a:cubicBezTo>
                    <a:pt x="82" y="14"/>
                    <a:pt x="83" y="15"/>
                    <a:pt x="84" y="17"/>
                  </a:cubicBezTo>
                  <a:cubicBezTo>
                    <a:pt x="85" y="19"/>
                    <a:pt x="85" y="21"/>
                    <a:pt x="85" y="23"/>
                  </a:cubicBezTo>
                  <a:cubicBezTo>
                    <a:pt x="85" y="25"/>
                    <a:pt x="85" y="27"/>
                    <a:pt x="84" y="29"/>
                  </a:cubicBezTo>
                  <a:cubicBezTo>
                    <a:pt x="83" y="31"/>
                    <a:pt x="82" y="32"/>
                    <a:pt x="81" y="34"/>
                  </a:cubicBezTo>
                  <a:cubicBezTo>
                    <a:pt x="80" y="35"/>
                    <a:pt x="78" y="36"/>
                    <a:pt x="76" y="37"/>
                  </a:cubicBezTo>
                  <a:cubicBezTo>
                    <a:pt x="74" y="38"/>
                    <a:pt x="72" y="38"/>
                    <a:pt x="70" y="38"/>
                  </a:cubicBezTo>
                  <a:cubicBezTo>
                    <a:pt x="68" y="38"/>
                    <a:pt x="66" y="38"/>
                    <a:pt x="64" y="37"/>
                  </a:cubicBezTo>
                  <a:close/>
                  <a:moveTo>
                    <a:pt x="111" y="56"/>
                  </a:moveTo>
                  <a:cubicBezTo>
                    <a:pt x="109" y="57"/>
                    <a:pt x="108" y="58"/>
                    <a:pt x="106" y="59"/>
                  </a:cubicBezTo>
                  <a:cubicBezTo>
                    <a:pt x="105" y="61"/>
                    <a:pt x="104" y="62"/>
                    <a:pt x="103" y="64"/>
                  </a:cubicBezTo>
                  <a:cubicBezTo>
                    <a:pt x="102" y="66"/>
                    <a:pt x="102" y="68"/>
                    <a:pt x="102" y="70"/>
                  </a:cubicBezTo>
                  <a:cubicBezTo>
                    <a:pt x="102" y="72"/>
                    <a:pt x="102" y="74"/>
                    <a:pt x="103" y="76"/>
                  </a:cubicBezTo>
                  <a:cubicBezTo>
                    <a:pt x="104" y="78"/>
                    <a:pt x="105" y="79"/>
                    <a:pt x="106" y="81"/>
                  </a:cubicBezTo>
                  <a:cubicBezTo>
                    <a:pt x="108" y="82"/>
                    <a:pt x="109" y="83"/>
                    <a:pt x="111" y="84"/>
                  </a:cubicBezTo>
                  <a:cubicBezTo>
                    <a:pt x="113" y="85"/>
                    <a:pt x="115" y="85"/>
                    <a:pt x="117" y="85"/>
                  </a:cubicBezTo>
                  <a:cubicBezTo>
                    <a:pt x="119" y="85"/>
                    <a:pt x="121" y="85"/>
                    <a:pt x="123" y="84"/>
                  </a:cubicBezTo>
                  <a:cubicBezTo>
                    <a:pt x="125" y="83"/>
                    <a:pt x="126" y="82"/>
                    <a:pt x="128" y="81"/>
                  </a:cubicBezTo>
                  <a:cubicBezTo>
                    <a:pt x="129" y="79"/>
                    <a:pt x="130" y="78"/>
                    <a:pt x="131" y="76"/>
                  </a:cubicBezTo>
                  <a:cubicBezTo>
                    <a:pt x="132" y="74"/>
                    <a:pt x="132" y="72"/>
                    <a:pt x="132" y="70"/>
                  </a:cubicBezTo>
                  <a:cubicBezTo>
                    <a:pt x="132" y="68"/>
                    <a:pt x="132" y="66"/>
                    <a:pt x="131" y="64"/>
                  </a:cubicBezTo>
                  <a:cubicBezTo>
                    <a:pt x="130" y="62"/>
                    <a:pt x="129" y="61"/>
                    <a:pt x="128" y="59"/>
                  </a:cubicBezTo>
                  <a:cubicBezTo>
                    <a:pt x="126" y="58"/>
                    <a:pt x="125" y="57"/>
                    <a:pt x="123" y="56"/>
                  </a:cubicBezTo>
                  <a:cubicBezTo>
                    <a:pt x="121" y="55"/>
                    <a:pt x="119" y="55"/>
                    <a:pt x="117" y="55"/>
                  </a:cubicBezTo>
                  <a:cubicBezTo>
                    <a:pt x="115" y="55"/>
                    <a:pt x="113" y="55"/>
                    <a:pt x="111" y="56"/>
                  </a:cubicBezTo>
                  <a:close/>
                  <a:moveTo>
                    <a:pt x="178" y="17"/>
                  </a:moveTo>
                  <a:cubicBezTo>
                    <a:pt x="177" y="15"/>
                    <a:pt x="176" y="14"/>
                    <a:pt x="175" y="12"/>
                  </a:cubicBezTo>
                  <a:cubicBezTo>
                    <a:pt x="173" y="11"/>
                    <a:pt x="172" y="10"/>
                    <a:pt x="170" y="9"/>
                  </a:cubicBezTo>
                  <a:cubicBezTo>
                    <a:pt x="168" y="8"/>
                    <a:pt x="166" y="8"/>
                    <a:pt x="164" y="8"/>
                  </a:cubicBezTo>
                  <a:cubicBezTo>
                    <a:pt x="162" y="8"/>
                    <a:pt x="160" y="8"/>
                    <a:pt x="158" y="9"/>
                  </a:cubicBezTo>
                  <a:cubicBezTo>
                    <a:pt x="156" y="10"/>
                    <a:pt x="154" y="11"/>
                    <a:pt x="153" y="12"/>
                  </a:cubicBezTo>
                  <a:cubicBezTo>
                    <a:pt x="152" y="14"/>
                    <a:pt x="151" y="15"/>
                    <a:pt x="150" y="17"/>
                  </a:cubicBezTo>
                  <a:cubicBezTo>
                    <a:pt x="149" y="19"/>
                    <a:pt x="148" y="21"/>
                    <a:pt x="148" y="23"/>
                  </a:cubicBezTo>
                  <a:cubicBezTo>
                    <a:pt x="148" y="25"/>
                    <a:pt x="149" y="27"/>
                    <a:pt x="150" y="29"/>
                  </a:cubicBezTo>
                  <a:cubicBezTo>
                    <a:pt x="151" y="31"/>
                    <a:pt x="152" y="32"/>
                    <a:pt x="153" y="34"/>
                  </a:cubicBezTo>
                  <a:cubicBezTo>
                    <a:pt x="154" y="35"/>
                    <a:pt x="156" y="36"/>
                    <a:pt x="158" y="37"/>
                  </a:cubicBezTo>
                  <a:cubicBezTo>
                    <a:pt x="160" y="38"/>
                    <a:pt x="162" y="38"/>
                    <a:pt x="164" y="38"/>
                  </a:cubicBezTo>
                  <a:cubicBezTo>
                    <a:pt x="166" y="38"/>
                    <a:pt x="168" y="38"/>
                    <a:pt x="170" y="37"/>
                  </a:cubicBezTo>
                  <a:cubicBezTo>
                    <a:pt x="172" y="36"/>
                    <a:pt x="173" y="35"/>
                    <a:pt x="175" y="34"/>
                  </a:cubicBezTo>
                  <a:cubicBezTo>
                    <a:pt x="176" y="32"/>
                    <a:pt x="177" y="31"/>
                    <a:pt x="178" y="29"/>
                  </a:cubicBezTo>
                  <a:cubicBezTo>
                    <a:pt x="179" y="27"/>
                    <a:pt x="179" y="25"/>
                    <a:pt x="179" y="23"/>
                  </a:cubicBezTo>
                  <a:cubicBezTo>
                    <a:pt x="179" y="21"/>
                    <a:pt x="179" y="19"/>
                    <a:pt x="178" y="17"/>
                  </a:cubicBezTo>
                  <a:close/>
                  <a:moveTo>
                    <a:pt x="170" y="103"/>
                  </a:moveTo>
                  <a:cubicBezTo>
                    <a:pt x="172" y="104"/>
                    <a:pt x="173" y="105"/>
                    <a:pt x="175" y="106"/>
                  </a:cubicBezTo>
                  <a:cubicBezTo>
                    <a:pt x="176" y="107"/>
                    <a:pt x="177" y="109"/>
                    <a:pt x="178" y="111"/>
                  </a:cubicBezTo>
                  <a:cubicBezTo>
                    <a:pt x="179" y="113"/>
                    <a:pt x="179" y="115"/>
                    <a:pt x="179" y="117"/>
                  </a:cubicBezTo>
                  <a:cubicBezTo>
                    <a:pt x="179" y="119"/>
                    <a:pt x="179" y="121"/>
                    <a:pt x="178" y="123"/>
                  </a:cubicBezTo>
                  <a:cubicBezTo>
                    <a:pt x="177" y="124"/>
                    <a:pt x="176" y="126"/>
                    <a:pt x="175" y="127"/>
                  </a:cubicBezTo>
                  <a:cubicBezTo>
                    <a:pt x="173" y="129"/>
                    <a:pt x="172" y="130"/>
                    <a:pt x="170" y="131"/>
                  </a:cubicBezTo>
                  <a:cubicBezTo>
                    <a:pt x="168" y="132"/>
                    <a:pt x="166" y="132"/>
                    <a:pt x="164" y="132"/>
                  </a:cubicBezTo>
                  <a:cubicBezTo>
                    <a:pt x="162" y="132"/>
                    <a:pt x="160" y="132"/>
                    <a:pt x="158" y="131"/>
                  </a:cubicBezTo>
                  <a:cubicBezTo>
                    <a:pt x="156" y="130"/>
                    <a:pt x="154" y="129"/>
                    <a:pt x="153" y="127"/>
                  </a:cubicBezTo>
                  <a:cubicBezTo>
                    <a:pt x="152" y="126"/>
                    <a:pt x="151" y="124"/>
                    <a:pt x="150" y="123"/>
                  </a:cubicBezTo>
                  <a:cubicBezTo>
                    <a:pt x="149" y="121"/>
                    <a:pt x="148" y="119"/>
                    <a:pt x="148" y="117"/>
                  </a:cubicBezTo>
                  <a:cubicBezTo>
                    <a:pt x="148" y="115"/>
                    <a:pt x="149" y="113"/>
                    <a:pt x="150" y="111"/>
                  </a:cubicBezTo>
                  <a:cubicBezTo>
                    <a:pt x="151" y="109"/>
                    <a:pt x="152" y="107"/>
                    <a:pt x="153" y="106"/>
                  </a:cubicBezTo>
                  <a:cubicBezTo>
                    <a:pt x="154" y="105"/>
                    <a:pt x="156" y="104"/>
                    <a:pt x="158" y="103"/>
                  </a:cubicBezTo>
                  <a:cubicBezTo>
                    <a:pt x="160" y="102"/>
                    <a:pt x="162" y="101"/>
                    <a:pt x="164" y="101"/>
                  </a:cubicBezTo>
                  <a:cubicBezTo>
                    <a:pt x="166" y="101"/>
                    <a:pt x="168" y="102"/>
                    <a:pt x="170" y="103"/>
                  </a:cubicBezTo>
                  <a:close/>
                  <a:moveTo>
                    <a:pt x="205" y="56"/>
                  </a:moveTo>
                  <a:cubicBezTo>
                    <a:pt x="203" y="57"/>
                    <a:pt x="201" y="58"/>
                    <a:pt x="200" y="59"/>
                  </a:cubicBezTo>
                  <a:cubicBezTo>
                    <a:pt x="198" y="61"/>
                    <a:pt x="197" y="62"/>
                    <a:pt x="197" y="64"/>
                  </a:cubicBezTo>
                  <a:cubicBezTo>
                    <a:pt x="196" y="66"/>
                    <a:pt x="195" y="68"/>
                    <a:pt x="195" y="70"/>
                  </a:cubicBezTo>
                  <a:cubicBezTo>
                    <a:pt x="195" y="72"/>
                    <a:pt x="196" y="74"/>
                    <a:pt x="197" y="76"/>
                  </a:cubicBezTo>
                  <a:cubicBezTo>
                    <a:pt x="197" y="78"/>
                    <a:pt x="198" y="79"/>
                    <a:pt x="200" y="81"/>
                  </a:cubicBezTo>
                  <a:cubicBezTo>
                    <a:pt x="201" y="82"/>
                    <a:pt x="203" y="83"/>
                    <a:pt x="205" y="84"/>
                  </a:cubicBezTo>
                  <a:cubicBezTo>
                    <a:pt x="207" y="85"/>
                    <a:pt x="209" y="85"/>
                    <a:pt x="211" y="85"/>
                  </a:cubicBezTo>
                  <a:cubicBezTo>
                    <a:pt x="213" y="85"/>
                    <a:pt x="215" y="85"/>
                    <a:pt x="217" y="84"/>
                  </a:cubicBezTo>
                  <a:cubicBezTo>
                    <a:pt x="218" y="83"/>
                    <a:pt x="220" y="82"/>
                    <a:pt x="221" y="81"/>
                  </a:cubicBezTo>
                  <a:cubicBezTo>
                    <a:pt x="223" y="79"/>
                    <a:pt x="224" y="78"/>
                    <a:pt x="225" y="76"/>
                  </a:cubicBezTo>
                  <a:cubicBezTo>
                    <a:pt x="225" y="74"/>
                    <a:pt x="226" y="72"/>
                    <a:pt x="226" y="70"/>
                  </a:cubicBezTo>
                  <a:cubicBezTo>
                    <a:pt x="226" y="68"/>
                    <a:pt x="225" y="66"/>
                    <a:pt x="225" y="64"/>
                  </a:cubicBezTo>
                  <a:cubicBezTo>
                    <a:pt x="224" y="62"/>
                    <a:pt x="223" y="61"/>
                    <a:pt x="221" y="59"/>
                  </a:cubicBezTo>
                  <a:cubicBezTo>
                    <a:pt x="220" y="58"/>
                    <a:pt x="218" y="57"/>
                    <a:pt x="217" y="56"/>
                  </a:cubicBezTo>
                  <a:cubicBezTo>
                    <a:pt x="215" y="55"/>
                    <a:pt x="213" y="55"/>
                    <a:pt x="211" y="55"/>
                  </a:cubicBezTo>
                  <a:cubicBezTo>
                    <a:pt x="209" y="55"/>
                    <a:pt x="207" y="55"/>
                    <a:pt x="205" y="56"/>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6" name="Freeform 116"/>
            <p:cNvSpPr>
              <a:spLocks noEditPoints="1"/>
            </p:cNvSpPr>
            <p:nvPr/>
          </p:nvSpPr>
          <p:spPr bwMode="auto">
            <a:xfrm>
              <a:off x="977900" y="3629025"/>
              <a:ext cx="246063" cy="244475"/>
            </a:xfrm>
            <a:custGeom>
              <a:avLst/>
              <a:gdLst>
                <a:gd name="T0" fmla="*/ 140 w 234"/>
                <a:gd name="T1" fmla="*/ 120 h 233"/>
                <a:gd name="T2" fmla="*/ 135 w 234"/>
                <a:gd name="T3" fmla="*/ 196 h 233"/>
                <a:gd name="T4" fmla="*/ 126 w 234"/>
                <a:gd name="T5" fmla="*/ 232 h 233"/>
                <a:gd name="T6" fmla="*/ 95 w 234"/>
                <a:gd name="T7" fmla="*/ 211 h 233"/>
                <a:gd name="T8" fmla="*/ 114 w 234"/>
                <a:gd name="T9" fmla="*/ 139 h 233"/>
                <a:gd name="T10" fmla="*/ 38 w 234"/>
                <a:gd name="T11" fmla="*/ 134 h 233"/>
                <a:gd name="T12" fmla="*/ 2 w 234"/>
                <a:gd name="T13" fmla="*/ 125 h 233"/>
                <a:gd name="T14" fmla="*/ 23 w 234"/>
                <a:gd name="T15" fmla="*/ 94 h 233"/>
                <a:gd name="T16" fmla="*/ 95 w 234"/>
                <a:gd name="T17" fmla="*/ 113 h 233"/>
                <a:gd name="T18" fmla="*/ 100 w 234"/>
                <a:gd name="T19" fmla="*/ 37 h 233"/>
                <a:gd name="T20" fmla="*/ 108 w 234"/>
                <a:gd name="T21" fmla="*/ 1 h 233"/>
                <a:gd name="T22" fmla="*/ 140 w 234"/>
                <a:gd name="T23" fmla="*/ 22 h 233"/>
                <a:gd name="T24" fmla="*/ 121 w 234"/>
                <a:gd name="T25" fmla="*/ 94 h 233"/>
                <a:gd name="T26" fmla="*/ 189 w 234"/>
                <a:gd name="T27" fmla="*/ 113 h 233"/>
                <a:gd name="T28" fmla="*/ 221 w 234"/>
                <a:gd name="T29" fmla="*/ 96 h 233"/>
                <a:gd name="T30" fmla="*/ 228 w 234"/>
                <a:gd name="T31" fmla="*/ 133 h 233"/>
                <a:gd name="T32" fmla="*/ 12 w 234"/>
                <a:gd name="T33" fmla="*/ 106 h 233"/>
                <a:gd name="T34" fmla="*/ 17 w 234"/>
                <a:gd name="T35" fmla="*/ 130 h 233"/>
                <a:gd name="T36" fmla="*/ 38 w 234"/>
                <a:gd name="T37" fmla="*/ 116 h 233"/>
                <a:gd name="T38" fmla="*/ 17 w 234"/>
                <a:gd name="T39" fmla="*/ 102 h 233"/>
                <a:gd name="T40" fmla="*/ 91 w 234"/>
                <a:gd name="T41" fmla="*/ 173 h 233"/>
                <a:gd name="T42" fmla="*/ 54 w 234"/>
                <a:gd name="T43" fmla="*/ 180 h 233"/>
                <a:gd name="T44" fmla="*/ 61 w 234"/>
                <a:gd name="T45" fmla="*/ 143 h 233"/>
                <a:gd name="T46" fmla="*/ 49 w 234"/>
                <a:gd name="T47" fmla="*/ 78 h 233"/>
                <a:gd name="T48" fmla="*/ 70 w 234"/>
                <a:gd name="T49" fmla="*/ 46 h 233"/>
                <a:gd name="T50" fmla="*/ 91 w 234"/>
                <a:gd name="T51" fmla="*/ 78 h 233"/>
                <a:gd name="T52" fmla="*/ 76 w 234"/>
                <a:gd name="T53" fmla="*/ 178 h 233"/>
                <a:gd name="T54" fmla="*/ 81 w 234"/>
                <a:gd name="T55" fmla="*/ 153 h 233"/>
                <a:gd name="T56" fmla="*/ 56 w 234"/>
                <a:gd name="T57" fmla="*/ 158 h 233"/>
                <a:gd name="T58" fmla="*/ 70 w 234"/>
                <a:gd name="T59" fmla="*/ 179 h 233"/>
                <a:gd name="T60" fmla="*/ 55 w 234"/>
                <a:gd name="T61" fmla="*/ 69 h 233"/>
                <a:gd name="T62" fmla="*/ 76 w 234"/>
                <a:gd name="T63" fmla="*/ 83 h 233"/>
                <a:gd name="T64" fmla="*/ 81 w 234"/>
                <a:gd name="T65" fmla="*/ 58 h 233"/>
                <a:gd name="T66" fmla="*/ 128 w 234"/>
                <a:gd name="T67" fmla="*/ 12 h 233"/>
                <a:gd name="T68" fmla="*/ 103 w 234"/>
                <a:gd name="T69" fmla="*/ 16 h 233"/>
                <a:gd name="T70" fmla="*/ 117 w 234"/>
                <a:gd name="T71" fmla="*/ 38 h 233"/>
                <a:gd name="T72" fmla="*/ 131 w 234"/>
                <a:gd name="T73" fmla="*/ 16 h 233"/>
                <a:gd name="T74" fmla="*/ 103 w 234"/>
                <a:gd name="T75" fmla="*/ 123 h 233"/>
                <a:gd name="T76" fmla="*/ 128 w 234"/>
                <a:gd name="T77" fmla="*/ 127 h 233"/>
                <a:gd name="T78" fmla="*/ 123 w 234"/>
                <a:gd name="T79" fmla="*/ 103 h 233"/>
                <a:gd name="T80" fmla="*/ 111 w 234"/>
                <a:gd name="T81" fmla="*/ 225 h 233"/>
                <a:gd name="T82" fmla="*/ 133 w 234"/>
                <a:gd name="T83" fmla="*/ 211 h 233"/>
                <a:gd name="T84" fmla="*/ 111 w 234"/>
                <a:gd name="T85" fmla="*/ 197 h 233"/>
                <a:gd name="T86" fmla="*/ 173 w 234"/>
                <a:gd name="T87" fmla="*/ 143 h 233"/>
                <a:gd name="T88" fmla="*/ 180 w 234"/>
                <a:gd name="T89" fmla="*/ 180 h 233"/>
                <a:gd name="T90" fmla="*/ 143 w 234"/>
                <a:gd name="T91" fmla="*/ 173 h 233"/>
                <a:gd name="T92" fmla="*/ 164 w 234"/>
                <a:gd name="T93" fmla="*/ 141 h 233"/>
                <a:gd name="T94" fmla="*/ 142 w 234"/>
                <a:gd name="T95" fmla="*/ 69 h 233"/>
                <a:gd name="T96" fmla="*/ 173 w 234"/>
                <a:gd name="T97" fmla="*/ 48 h 233"/>
                <a:gd name="T98" fmla="*/ 181 w 234"/>
                <a:gd name="T99" fmla="*/ 85 h 233"/>
                <a:gd name="T100" fmla="*/ 175 w 234"/>
                <a:gd name="T101" fmla="*/ 175 h 233"/>
                <a:gd name="T102" fmla="*/ 170 w 234"/>
                <a:gd name="T103" fmla="*/ 150 h 233"/>
                <a:gd name="T104" fmla="*/ 149 w 234"/>
                <a:gd name="T105" fmla="*/ 164 h 233"/>
                <a:gd name="T106" fmla="*/ 170 w 234"/>
                <a:gd name="T107" fmla="*/ 178 h 233"/>
                <a:gd name="T108" fmla="*/ 150 w 234"/>
                <a:gd name="T109" fmla="*/ 75 h 233"/>
                <a:gd name="T110" fmla="*/ 175 w 234"/>
                <a:gd name="T111" fmla="*/ 80 h 233"/>
                <a:gd name="T112" fmla="*/ 170 w 234"/>
                <a:gd name="T113" fmla="*/ 55 h 233"/>
                <a:gd name="T114" fmla="*/ 198 w 234"/>
                <a:gd name="T115" fmla="*/ 111 h 233"/>
                <a:gd name="T116" fmla="*/ 212 w 234"/>
                <a:gd name="T117" fmla="*/ 132 h 233"/>
                <a:gd name="T118" fmla="*/ 226 w 234"/>
                <a:gd name="T119" fmla="*/ 11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233">
                  <a:moveTo>
                    <a:pt x="203" y="138"/>
                  </a:moveTo>
                  <a:cubicBezTo>
                    <a:pt x="201" y="137"/>
                    <a:pt x="199" y="136"/>
                    <a:pt x="197" y="134"/>
                  </a:cubicBezTo>
                  <a:cubicBezTo>
                    <a:pt x="195" y="132"/>
                    <a:pt x="193" y="130"/>
                    <a:pt x="192" y="128"/>
                  </a:cubicBezTo>
                  <a:cubicBezTo>
                    <a:pt x="190" y="126"/>
                    <a:pt x="189" y="123"/>
                    <a:pt x="189" y="120"/>
                  </a:cubicBezTo>
                  <a:cubicBezTo>
                    <a:pt x="140" y="120"/>
                    <a:pt x="140" y="120"/>
                    <a:pt x="140" y="120"/>
                  </a:cubicBezTo>
                  <a:cubicBezTo>
                    <a:pt x="139" y="125"/>
                    <a:pt x="137" y="129"/>
                    <a:pt x="133" y="133"/>
                  </a:cubicBezTo>
                  <a:cubicBezTo>
                    <a:pt x="130" y="136"/>
                    <a:pt x="126" y="138"/>
                    <a:pt x="121" y="139"/>
                  </a:cubicBezTo>
                  <a:cubicBezTo>
                    <a:pt x="121" y="188"/>
                    <a:pt x="121" y="188"/>
                    <a:pt x="121" y="188"/>
                  </a:cubicBezTo>
                  <a:cubicBezTo>
                    <a:pt x="124" y="189"/>
                    <a:pt x="126" y="189"/>
                    <a:pt x="128" y="191"/>
                  </a:cubicBezTo>
                  <a:cubicBezTo>
                    <a:pt x="131" y="192"/>
                    <a:pt x="133" y="194"/>
                    <a:pt x="135" y="196"/>
                  </a:cubicBezTo>
                  <a:cubicBezTo>
                    <a:pt x="136" y="198"/>
                    <a:pt x="138" y="200"/>
                    <a:pt x="139" y="203"/>
                  </a:cubicBezTo>
                  <a:cubicBezTo>
                    <a:pt x="140" y="205"/>
                    <a:pt x="140" y="208"/>
                    <a:pt x="140" y="211"/>
                  </a:cubicBezTo>
                  <a:cubicBezTo>
                    <a:pt x="140" y="214"/>
                    <a:pt x="140" y="217"/>
                    <a:pt x="138" y="220"/>
                  </a:cubicBezTo>
                  <a:cubicBezTo>
                    <a:pt x="137" y="222"/>
                    <a:pt x="136" y="225"/>
                    <a:pt x="133" y="227"/>
                  </a:cubicBezTo>
                  <a:cubicBezTo>
                    <a:pt x="131" y="229"/>
                    <a:pt x="129" y="230"/>
                    <a:pt x="126" y="232"/>
                  </a:cubicBezTo>
                  <a:cubicBezTo>
                    <a:pt x="123" y="233"/>
                    <a:pt x="121" y="233"/>
                    <a:pt x="117" y="233"/>
                  </a:cubicBezTo>
                  <a:cubicBezTo>
                    <a:pt x="114" y="233"/>
                    <a:pt x="111" y="233"/>
                    <a:pt x="108" y="232"/>
                  </a:cubicBezTo>
                  <a:cubicBezTo>
                    <a:pt x="106" y="230"/>
                    <a:pt x="103" y="229"/>
                    <a:pt x="101" y="227"/>
                  </a:cubicBezTo>
                  <a:cubicBezTo>
                    <a:pt x="99" y="225"/>
                    <a:pt x="97" y="222"/>
                    <a:pt x="96" y="220"/>
                  </a:cubicBezTo>
                  <a:cubicBezTo>
                    <a:pt x="95" y="217"/>
                    <a:pt x="95" y="214"/>
                    <a:pt x="95" y="211"/>
                  </a:cubicBezTo>
                  <a:cubicBezTo>
                    <a:pt x="95" y="208"/>
                    <a:pt x="95" y="205"/>
                    <a:pt x="96" y="203"/>
                  </a:cubicBezTo>
                  <a:cubicBezTo>
                    <a:pt x="97" y="200"/>
                    <a:pt x="98" y="198"/>
                    <a:pt x="100" y="196"/>
                  </a:cubicBezTo>
                  <a:cubicBezTo>
                    <a:pt x="102" y="194"/>
                    <a:pt x="104" y="192"/>
                    <a:pt x="106" y="191"/>
                  </a:cubicBezTo>
                  <a:cubicBezTo>
                    <a:pt x="109" y="189"/>
                    <a:pt x="111" y="189"/>
                    <a:pt x="114" y="188"/>
                  </a:cubicBezTo>
                  <a:cubicBezTo>
                    <a:pt x="114" y="139"/>
                    <a:pt x="114" y="139"/>
                    <a:pt x="114" y="139"/>
                  </a:cubicBezTo>
                  <a:cubicBezTo>
                    <a:pt x="109" y="138"/>
                    <a:pt x="105" y="136"/>
                    <a:pt x="101" y="133"/>
                  </a:cubicBezTo>
                  <a:cubicBezTo>
                    <a:pt x="98" y="129"/>
                    <a:pt x="96" y="125"/>
                    <a:pt x="95" y="120"/>
                  </a:cubicBezTo>
                  <a:cubicBezTo>
                    <a:pt x="45" y="120"/>
                    <a:pt x="45" y="120"/>
                    <a:pt x="45" y="120"/>
                  </a:cubicBezTo>
                  <a:cubicBezTo>
                    <a:pt x="45" y="123"/>
                    <a:pt x="44" y="125"/>
                    <a:pt x="43" y="128"/>
                  </a:cubicBezTo>
                  <a:cubicBezTo>
                    <a:pt x="41" y="130"/>
                    <a:pt x="40" y="132"/>
                    <a:pt x="38" y="134"/>
                  </a:cubicBezTo>
                  <a:cubicBezTo>
                    <a:pt x="36" y="135"/>
                    <a:pt x="33" y="137"/>
                    <a:pt x="31" y="138"/>
                  </a:cubicBezTo>
                  <a:cubicBezTo>
                    <a:pt x="28" y="139"/>
                    <a:pt x="26" y="139"/>
                    <a:pt x="23" y="139"/>
                  </a:cubicBezTo>
                  <a:cubicBezTo>
                    <a:pt x="20" y="139"/>
                    <a:pt x="17" y="138"/>
                    <a:pt x="14" y="137"/>
                  </a:cubicBezTo>
                  <a:cubicBezTo>
                    <a:pt x="11" y="136"/>
                    <a:pt x="9" y="135"/>
                    <a:pt x="7" y="132"/>
                  </a:cubicBezTo>
                  <a:cubicBezTo>
                    <a:pt x="5" y="130"/>
                    <a:pt x="3" y="128"/>
                    <a:pt x="2" y="125"/>
                  </a:cubicBezTo>
                  <a:cubicBezTo>
                    <a:pt x="1" y="122"/>
                    <a:pt x="0" y="119"/>
                    <a:pt x="0" y="116"/>
                  </a:cubicBezTo>
                  <a:cubicBezTo>
                    <a:pt x="0" y="113"/>
                    <a:pt x="1" y="110"/>
                    <a:pt x="2" y="107"/>
                  </a:cubicBezTo>
                  <a:cubicBezTo>
                    <a:pt x="3" y="105"/>
                    <a:pt x="5" y="102"/>
                    <a:pt x="7" y="100"/>
                  </a:cubicBezTo>
                  <a:cubicBezTo>
                    <a:pt x="9" y="98"/>
                    <a:pt x="11" y="97"/>
                    <a:pt x="14" y="95"/>
                  </a:cubicBezTo>
                  <a:cubicBezTo>
                    <a:pt x="17" y="94"/>
                    <a:pt x="20" y="94"/>
                    <a:pt x="23" y="94"/>
                  </a:cubicBezTo>
                  <a:cubicBezTo>
                    <a:pt x="26" y="94"/>
                    <a:pt x="29" y="94"/>
                    <a:pt x="31" y="95"/>
                  </a:cubicBezTo>
                  <a:cubicBezTo>
                    <a:pt x="34" y="96"/>
                    <a:pt x="36" y="98"/>
                    <a:pt x="38" y="99"/>
                  </a:cubicBezTo>
                  <a:cubicBezTo>
                    <a:pt x="40" y="101"/>
                    <a:pt x="42" y="103"/>
                    <a:pt x="43" y="105"/>
                  </a:cubicBezTo>
                  <a:cubicBezTo>
                    <a:pt x="44" y="108"/>
                    <a:pt x="45" y="110"/>
                    <a:pt x="46" y="113"/>
                  </a:cubicBezTo>
                  <a:cubicBezTo>
                    <a:pt x="95" y="113"/>
                    <a:pt x="95" y="113"/>
                    <a:pt x="95" y="113"/>
                  </a:cubicBezTo>
                  <a:cubicBezTo>
                    <a:pt x="96" y="108"/>
                    <a:pt x="98" y="104"/>
                    <a:pt x="101" y="101"/>
                  </a:cubicBezTo>
                  <a:cubicBezTo>
                    <a:pt x="105" y="97"/>
                    <a:pt x="109" y="95"/>
                    <a:pt x="114" y="94"/>
                  </a:cubicBezTo>
                  <a:cubicBezTo>
                    <a:pt x="114" y="45"/>
                    <a:pt x="114" y="45"/>
                    <a:pt x="114" y="45"/>
                  </a:cubicBezTo>
                  <a:cubicBezTo>
                    <a:pt x="111" y="44"/>
                    <a:pt x="109" y="44"/>
                    <a:pt x="106" y="42"/>
                  </a:cubicBezTo>
                  <a:cubicBezTo>
                    <a:pt x="104" y="41"/>
                    <a:pt x="102" y="39"/>
                    <a:pt x="100" y="37"/>
                  </a:cubicBezTo>
                  <a:cubicBezTo>
                    <a:pt x="98" y="35"/>
                    <a:pt x="97" y="33"/>
                    <a:pt x="96" y="30"/>
                  </a:cubicBezTo>
                  <a:cubicBezTo>
                    <a:pt x="95" y="28"/>
                    <a:pt x="95" y="25"/>
                    <a:pt x="95" y="22"/>
                  </a:cubicBezTo>
                  <a:cubicBezTo>
                    <a:pt x="95" y="19"/>
                    <a:pt x="95" y="16"/>
                    <a:pt x="96" y="14"/>
                  </a:cubicBezTo>
                  <a:cubicBezTo>
                    <a:pt x="97" y="11"/>
                    <a:pt x="99" y="8"/>
                    <a:pt x="101" y="6"/>
                  </a:cubicBezTo>
                  <a:cubicBezTo>
                    <a:pt x="103" y="4"/>
                    <a:pt x="106" y="3"/>
                    <a:pt x="108" y="1"/>
                  </a:cubicBezTo>
                  <a:cubicBezTo>
                    <a:pt x="111" y="0"/>
                    <a:pt x="114" y="0"/>
                    <a:pt x="117" y="0"/>
                  </a:cubicBezTo>
                  <a:cubicBezTo>
                    <a:pt x="121" y="0"/>
                    <a:pt x="123" y="0"/>
                    <a:pt x="126" y="1"/>
                  </a:cubicBezTo>
                  <a:cubicBezTo>
                    <a:pt x="129" y="3"/>
                    <a:pt x="131" y="4"/>
                    <a:pt x="133" y="6"/>
                  </a:cubicBezTo>
                  <a:cubicBezTo>
                    <a:pt x="136" y="8"/>
                    <a:pt x="137" y="11"/>
                    <a:pt x="138" y="14"/>
                  </a:cubicBezTo>
                  <a:cubicBezTo>
                    <a:pt x="140" y="16"/>
                    <a:pt x="140" y="19"/>
                    <a:pt x="140" y="22"/>
                  </a:cubicBezTo>
                  <a:cubicBezTo>
                    <a:pt x="140" y="25"/>
                    <a:pt x="140" y="28"/>
                    <a:pt x="139" y="30"/>
                  </a:cubicBezTo>
                  <a:cubicBezTo>
                    <a:pt x="138" y="33"/>
                    <a:pt x="136" y="35"/>
                    <a:pt x="135" y="37"/>
                  </a:cubicBezTo>
                  <a:cubicBezTo>
                    <a:pt x="133" y="39"/>
                    <a:pt x="131" y="41"/>
                    <a:pt x="128" y="42"/>
                  </a:cubicBezTo>
                  <a:cubicBezTo>
                    <a:pt x="126" y="44"/>
                    <a:pt x="124" y="44"/>
                    <a:pt x="121" y="45"/>
                  </a:cubicBezTo>
                  <a:cubicBezTo>
                    <a:pt x="121" y="94"/>
                    <a:pt x="121" y="94"/>
                    <a:pt x="121" y="94"/>
                  </a:cubicBezTo>
                  <a:cubicBezTo>
                    <a:pt x="123" y="95"/>
                    <a:pt x="125" y="95"/>
                    <a:pt x="128" y="96"/>
                  </a:cubicBezTo>
                  <a:cubicBezTo>
                    <a:pt x="130" y="98"/>
                    <a:pt x="132" y="99"/>
                    <a:pt x="133" y="101"/>
                  </a:cubicBezTo>
                  <a:cubicBezTo>
                    <a:pt x="135" y="102"/>
                    <a:pt x="136" y="104"/>
                    <a:pt x="138" y="106"/>
                  </a:cubicBezTo>
                  <a:cubicBezTo>
                    <a:pt x="139" y="108"/>
                    <a:pt x="139" y="111"/>
                    <a:pt x="140" y="113"/>
                  </a:cubicBezTo>
                  <a:cubicBezTo>
                    <a:pt x="189" y="113"/>
                    <a:pt x="189" y="113"/>
                    <a:pt x="189" y="113"/>
                  </a:cubicBezTo>
                  <a:cubicBezTo>
                    <a:pt x="190" y="110"/>
                    <a:pt x="191" y="108"/>
                    <a:pt x="192" y="106"/>
                  </a:cubicBezTo>
                  <a:cubicBezTo>
                    <a:pt x="193" y="103"/>
                    <a:pt x="195" y="101"/>
                    <a:pt x="197" y="100"/>
                  </a:cubicBezTo>
                  <a:cubicBezTo>
                    <a:pt x="199" y="98"/>
                    <a:pt x="201" y="97"/>
                    <a:pt x="204" y="96"/>
                  </a:cubicBezTo>
                  <a:cubicBezTo>
                    <a:pt x="206" y="95"/>
                    <a:pt x="209" y="94"/>
                    <a:pt x="212" y="94"/>
                  </a:cubicBezTo>
                  <a:cubicBezTo>
                    <a:pt x="215" y="94"/>
                    <a:pt x="218" y="95"/>
                    <a:pt x="221" y="96"/>
                  </a:cubicBezTo>
                  <a:cubicBezTo>
                    <a:pt x="223" y="97"/>
                    <a:pt x="226" y="99"/>
                    <a:pt x="228" y="101"/>
                  </a:cubicBezTo>
                  <a:cubicBezTo>
                    <a:pt x="230" y="103"/>
                    <a:pt x="232" y="105"/>
                    <a:pt x="233" y="108"/>
                  </a:cubicBezTo>
                  <a:cubicBezTo>
                    <a:pt x="234" y="111"/>
                    <a:pt x="234" y="114"/>
                    <a:pt x="234" y="117"/>
                  </a:cubicBezTo>
                  <a:cubicBezTo>
                    <a:pt x="234" y="120"/>
                    <a:pt x="234" y="123"/>
                    <a:pt x="233" y="126"/>
                  </a:cubicBezTo>
                  <a:cubicBezTo>
                    <a:pt x="232" y="129"/>
                    <a:pt x="230" y="131"/>
                    <a:pt x="228" y="133"/>
                  </a:cubicBezTo>
                  <a:cubicBezTo>
                    <a:pt x="226" y="135"/>
                    <a:pt x="223" y="137"/>
                    <a:pt x="221" y="138"/>
                  </a:cubicBezTo>
                  <a:cubicBezTo>
                    <a:pt x="218" y="139"/>
                    <a:pt x="215" y="140"/>
                    <a:pt x="212" y="140"/>
                  </a:cubicBezTo>
                  <a:cubicBezTo>
                    <a:pt x="209" y="140"/>
                    <a:pt x="206" y="139"/>
                    <a:pt x="203" y="138"/>
                  </a:cubicBezTo>
                  <a:close/>
                  <a:moveTo>
                    <a:pt x="17" y="102"/>
                  </a:moveTo>
                  <a:cubicBezTo>
                    <a:pt x="15" y="103"/>
                    <a:pt x="14" y="104"/>
                    <a:pt x="12" y="106"/>
                  </a:cubicBezTo>
                  <a:cubicBezTo>
                    <a:pt x="11" y="107"/>
                    <a:pt x="10" y="109"/>
                    <a:pt x="9" y="110"/>
                  </a:cubicBezTo>
                  <a:cubicBezTo>
                    <a:pt x="8" y="112"/>
                    <a:pt x="8" y="114"/>
                    <a:pt x="8" y="116"/>
                  </a:cubicBezTo>
                  <a:cubicBezTo>
                    <a:pt x="8" y="118"/>
                    <a:pt x="8" y="120"/>
                    <a:pt x="9" y="122"/>
                  </a:cubicBezTo>
                  <a:cubicBezTo>
                    <a:pt x="10" y="124"/>
                    <a:pt x="11" y="126"/>
                    <a:pt x="12" y="127"/>
                  </a:cubicBezTo>
                  <a:cubicBezTo>
                    <a:pt x="14" y="129"/>
                    <a:pt x="15" y="130"/>
                    <a:pt x="17" y="130"/>
                  </a:cubicBezTo>
                  <a:cubicBezTo>
                    <a:pt x="19" y="131"/>
                    <a:pt x="21" y="132"/>
                    <a:pt x="23" y="132"/>
                  </a:cubicBezTo>
                  <a:cubicBezTo>
                    <a:pt x="25" y="132"/>
                    <a:pt x="27" y="131"/>
                    <a:pt x="29" y="130"/>
                  </a:cubicBezTo>
                  <a:cubicBezTo>
                    <a:pt x="31" y="130"/>
                    <a:pt x="32" y="129"/>
                    <a:pt x="34" y="127"/>
                  </a:cubicBezTo>
                  <a:cubicBezTo>
                    <a:pt x="35" y="126"/>
                    <a:pt x="36" y="124"/>
                    <a:pt x="37" y="122"/>
                  </a:cubicBezTo>
                  <a:cubicBezTo>
                    <a:pt x="38" y="120"/>
                    <a:pt x="38" y="118"/>
                    <a:pt x="38" y="116"/>
                  </a:cubicBezTo>
                  <a:cubicBezTo>
                    <a:pt x="38" y="114"/>
                    <a:pt x="38" y="112"/>
                    <a:pt x="37" y="110"/>
                  </a:cubicBezTo>
                  <a:cubicBezTo>
                    <a:pt x="36" y="109"/>
                    <a:pt x="35" y="107"/>
                    <a:pt x="34" y="106"/>
                  </a:cubicBezTo>
                  <a:cubicBezTo>
                    <a:pt x="32" y="104"/>
                    <a:pt x="31" y="103"/>
                    <a:pt x="29" y="102"/>
                  </a:cubicBezTo>
                  <a:cubicBezTo>
                    <a:pt x="27" y="101"/>
                    <a:pt x="25" y="101"/>
                    <a:pt x="23" y="101"/>
                  </a:cubicBezTo>
                  <a:cubicBezTo>
                    <a:pt x="21" y="101"/>
                    <a:pt x="19" y="101"/>
                    <a:pt x="17" y="102"/>
                  </a:cubicBezTo>
                  <a:close/>
                  <a:moveTo>
                    <a:pt x="79" y="143"/>
                  </a:moveTo>
                  <a:cubicBezTo>
                    <a:pt x="81" y="144"/>
                    <a:pt x="84" y="146"/>
                    <a:pt x="86" y="148"/>
                  </a:cubicBezTo>
                  <a:cubicBezTo>
                    <a:pt x="88" y="150"/>
                    <a:pt x="90" y="152"/>
                    <a:pt x="91" y="155"/>
                  </a:cubicBezTo>
                  <a:cubicBezTo>
                    <a:pt x="92" y="158"/>
                    <a:pt x="92" y="161"/>
                    <a:pt x="92" y="164"/>
                  </a:cubicBezTo>
                  <a:cubicBezTo>
                    <a:pt x="92" y="167"/>
                    <a:pt x="92" y="170"/>
                    <a:pt x="91" y="173"/>
                  </a:cubicBezTo>
                  <a:cubicBezTo>
                    <a:pt x="90" y="175"/>
                    <a:pt x="88" y="178"/>
                    <a:pt x="86" y="180"/>
                  </a:cubicBezTo>
                  <a:cubicBezTo>
                    <a:pt x="84" y="182"/>
                    <a:pt x="81" y="184"/>
                    <a:pt x="79" y="185"/>
                  </a:cubicBezTo>
                  <a:cubicBezTo>
                    <a:pt x="76" y="186"/>
                    <a:pt x="73" y="187"/>
                    <a:pt x="70" y="187"/>
                  </a:cubicBezTo>
                  <a:cubicBezTo>
                    <a:pt x="67" y="187"/>
                    <a:pt x="64" y="186"/>
                    <a:pt x="61" y="185"/>
                  </a:cubicBezTo>
                  <a:cubicBezTo>
                    <a:pt x="58" y="184"/>
                    <a:pt x="56" y="182"/>
                    <a:pt x="54" y="180"/>
                  </a:cubicBezTo>
                  <a:cubicBezTo>
                    <a:pt x="52" y="178"/>
                    <a:pt x="50" y="175"/>
                    <a:pt x="49" y="173"/>
                  </a:cubicBezTo>
                  <a:cubicBezTo>
                    <a:pt x="48" y="170"/>
                    <a:pt x="47" y="167"/>
                    <a:pt x="47" y="164"/>
                  </a:cubicBezTo>
                  <a:cubicBezTo>
                    <a:pt x="47" y="161"/>
                    <a:pt x="48" y="158"/>
                    <a:pt x="49" y="155"/>
                  </a:cubicBezTo>
                  <a:cubicBezTo>
                    <a:pt x="50" y="152"/>
                    <a:pt x="52" y="150"/>
                    <a:pt x="54" y="148"/>
                  </a:cubicBezTo>
                  <a:cubicBezTo>
                    <a:pt x="56" y="146"/>
                    <a:pt x="58" y="144"/>
                    <a:pt x="61" y="143"/>
                  </a:cubicBezTo>
                  <a:cubicBezTo>
                    <a:pt x="64" y="142"/>
                    <a:pt x="67" y="141"/>
                    <a:pt x="70" y="141"/>
                  </a:cubicBezTo>
                  <a:cubicBezTo>
                    <a:pt x="73" y="141"/>
                    <a:pt x="76" y="142"/>
                    <a:pt x="79" y="143"/>
                  </a:cubicBezTo>
                  <a:close/>
                  <a:moveTo>
                    <a:pt x="61" y="90"/>
                  </a:moveTo>
                  <a:cubicBezTo>
                    <a:pt x="59" y="89"/>
                    <a:pt x="56" y="87"/>
                    <a:pt x="54" y="85"/>
                  </a:cubicBezTo>
                  <a:cubicBezTo>
                    <a:pt x="52" y="83"/>
                    <a:pt x="50" y="81"/>
                    <a:pt x="49" y="78"/>
                  </a:cubicBezTo>
                  <a:cubicBezTo>
                    <a:pt x="48" y="75"/>
                    <a:pt x="47" y="72"/>
                    <a:pt x="47" y="69"/>
                  </a:cubicBezTo>
                  <a:cubicBezTo>
                    <a:pt x="47" y="66"/>
                    <a:pt x="48" y="63"/>
                    <a:pt x="49" y="60"/>
                  </a:cubicBezTo>
                  <a:cubicBezTo>
                    <a:pt x="50" y="58"/>
                    <a:pt x="52" y="55"/>
                    <a:pt x="54" y="53"/>
                  </a:cubicBezTo>
                  <a:cubicBezTo>
                    <a:pt x="56" y="51"/>
                    <a:pt x="59" y="49"/>
                    <a:pt x="61" y="48"/>
                  </a:cubicBezTo>
                  <a:cubicBezTo>
                    <a:pt x="64" y="47"/>
                    <a:pt x="67" y="46"/>
                    <a:pt x="70" y="46"/>
                  </a:cubicBezTo>
                  <a:cubicBezTo>
                    <a:pt x="73" y="46"/>
                    <a:pt x="76" y="47"/>
                    <a:pt x="79" y="48"/>
                  </a:cubicBezTo>
                  <a:cubicBezTo>
                    <a:pt x="82" y="49"/>
                    <a:pt x="84" y="51"/>
                    <a:pt x="86" y="53"/>
                  </a:cubicBezTo>
                  <a:cubicBezTo>
                    <a:pt x="88" y="55"/>
                    <a:pt x="90" y="58"/>
                    <a:pt x="91" y="60"/>
                  </a:cubicBezTo>
                  <a:cubicBezTo>
                    <a:pt x="92" y="63"/>
                    <a:pt x="93" y="66"/>
                    <a:pt x="93" y="69"/>
                  </a:cubicBezTo>
                  <a:cubicBezTo>
                    <a:pt x="93" y="72"/>
                    <a:pt x="92" y="75"/>
                    <a:pt x="91" y="78"/>
                  </a:cubicBezTo>
                  <a:cubicBezTo>
                    <a:pt x="90" y="81"/>
                    <a:pt x="88" y="83"/>
                    <a:pt x="86" y="85"/>
                  </a:cubicBezTo>
                  <a:cubicBezTo>
                    <a:pt x="84" y="87"/>
                    <a:pt x="82" y="89"/>
                    <a:pt x="79" y="90"/>
                  </a:cubicBezTo>
                  <a:cubicBezTo>
                    <a:pt x="76" y="91"/>
                    <a:pt x="73" y="92"/>
                    <a:pt x="70" y="92"/>
                  </a:cubicBezTo>
                  <a:cubicBezTo>
                    <a:pt x="67" y="92"/>
                    <a:pt x="64" y="91"/>
                    <a:pt x="61" y="90"/>
                  </a:cubicBezTo>
                  <a:close/>
                  <a:moveTo>
                    <a:pt x="76" y="178"/>
                  </a:moveTo>
                  <a:cubicBezTo>
                    <a:pt x="78" y="177"/>
                    <a:pt x="79" y="176"/>
                    <a:pt x="81" y="175"/>
                  </a:cubicBezTo>
                  <a:cubicBezTo>
                    <a:pt x="82" y="173"/>
                    <a:pt x="83" y="172"/>
                    <a:pt x="84" y="170"/>
                  </a:cubicBezTo>
                  <a:cubicBezTo>
                    <a:pt x="85" y="168"/>
                    <a:pt x="85" y="166"/>
                    <a:pt x="85" y="164"/>
                  </a:cubicBezTo>
                  <a:cubicBezTo>
                    <a:pt x="85" y="162"/>
                    <a:pt x="85" y="160"/>
                    <a:pt x="84" y="158"/>
                  </a:cubicBezTo>
                  <a:cubicBezTo>
                    <a:pt x="83" y="156"/>
                    <a:pt x="82" y="154"/>
                    <a:pt x="81" y="153"/>
                  </a:cubicBezTo>
                  <a:cubicBezTo>
                    <a:pt x="79" y="152"/>
                    <a:pt x="78" y="151"/>
                    <a:pt x="76" y="150"/>
                  </a:cubicBezTo>
                  <a:cubicBezTo>
                    <a:pt x="74" y="149"/>
                    <a:pt x="72" y="149"/>
                    <a:pt x="70" y="149"/>
                  </a:cubicBezTo>
                  <a:cubicBezTo>
                    <a:pt x="68" y="149"/>
                    <a:pt x="66" y="149"/>
                    <a:pt x="64" y="150"/>
                  </a:cubicBezTo>
                  <a:cubicBezTo>
                    <a:pt x="62" y="151"/>
                    <a:pt x="60" y="152"/>
                    <a:pt x="59" y="153"/>
                  </a:cubicBezTo>
                  <a:cubicBezTo>
                    <a:pt x="58" y="154"/>
                    <a:pt x="56" y="156"/>
                    <a:pt x="56" y="158"/>
                  </a:cubicBezTo>
                  <a:cubicBezTo>
                    <a:pt x="55" y="160"/>
                    <a:pt x="54" y="162"/>
                    <a:pt x="54" y="164"/>
                  </a:cubicBezTo>
                  <a:cubicBezTo>
                    <a:pt x="54" y="166"/>
                    <a:pt x="55" y="168"/>
                    <a:pt x="56" y="170"/>
                  </a:cubicBezTo>
                  <a:cubicBezTo>
                    <a:pt x="56" y="172"/>
                    <a:pt x="58" y="173"/>
                    <a:pt x="59" y="175"/>
                  </a:cubicBezTo>
                  <a:cubicBezTo>
                    <a:pt x="60" y="176"/>
                    <a:pt x="62" y="177"/>
                    <a:pt x="64" y="178"/>
                  </a:cubicBezTo>
                  <a:cubicBezTo>
                    <a:pt x="66" y="179"/>
                    <a:pt x="68" y="179"/>
                    <a:pt x="70" y="179"/>
                  </a:cubicBezTo>
                  <a:cubicBezTo>
                    <a:pt x="72" y="179"/>
                    <a:pt x="74" y="179"/>
                    <a:pt x="76" y="178"/>
                  </a:cubicBezTo>
                  <a:close/>
                  <a:moveTo>
                    <a:pt x="64" y="55"/>
                  </a:moveTo>
                  <a:cubicBezTo>
                    <a:pt x="62" y="56"/>
                    <a:pt x="61" y="57"/>
                    <a:pt x="59" y="58"/>
                  </a:cubicBezTo>
                  <a:cubicBezTo>
                    <a:pt x="58" y="60"/>
                    <a:pt x="57" y="61"/>
                    <a:pt x="56" y="63"/>
                  </a:cubicBezTo>
                  <a:cubicBezTo>
                    <a:pt x="55" y="65"/>
                    <a:pt x="55" y="67"/>
                    <a:pt x="55" y="69"/>
                  </a:cubicBezTo>
                  <a:cubicBezTo>
                    <a:pt x="55" y="71"/>
                    <a:pt x="55" y="73"/>
                    <a:pt x="56" y="75"/>
                  </a:cubicBezTo>
                  <a:cubicBezTo>
                    <a:pt x="57" y="77"/>
                    <a:pt x="58" y="79"/>
                    <a:pt x="59" y="80"/>
                  </a:cubicBezTo>
                  <a:cubicBezTo>
                    <a:pt x="61" y="81"/>
                    <a:pt x="62" y="82"/>
                    <a:pt x="64" y="83"/>
                  </a:cubicBezTo>
                  <a:cubicBezTo>
                    <a:pt x="66" y="84"/>
                    <a:pt x="68" y="84"/>
                    <a:pt x="70" y="84"/>
                  </a:cubicBezTo>
                  <a:cubicBezTo>
                    <a:pt x="72" y="84"/>
                    <a:pt x="74" y="84"/>
                    <a:pt x="76" y="83"/>
                  </a:cubicBezTo>
                  <a:cubicBezTo>
                    <a:pt x="78" y="82"/>
                    <a:pt x="80" y="81"/>
                    <a:pt x="81" y="80"/>
                  </a:cubicBezTo>
                  <a:cubicBezTo>
                    <a:pt x="82" y="79"/>
                    <a:pt x="83" y="77"/>
                    <a:pt x="84" y="75"/>
                  </a:cubicBezTo>
                  <a:cubicBezTo>
                    <a:pt x="85" y="73"/>
                    <a:pt x="85" y="71"/>
                    <a:pt x="85" y="69"/>
                  </a:cubicBezTo>
                  <a:cubicBezTo>
                    <a:pt x="85" y="67"/>
                    <a:pt x="85" y="65"/>
                    <a:pt x="84" y="63"/>
                  </a:cubicBezTo>
                  <a:cubicBezTo>
                    <a:pt x="83" y="61"/>
                    <a:pt x="82" y="60"/>
                    <a:pt x="81" y="58"/>
                  </a:cubicBezTo>
                  <a:cubicBezTo>
                    <a:pt x="80" y="57"/>
                    <a:pt x="78" y="56"/>
                    <a:pt x="76" y="55"/>
                  </a:cubicBezTo>
                  <a:cubicBezTo>
                    <a:pt x="74" y="54"/>
                    <a:pt x="72" y="54"/>
                    <a:pt x="70" y="54"/>
                  </a:cubicBezTo>
                  <a:cubicBezTo>
                    <a:pt x="68" y="54"/>
                    <a:pt x="66" y="54"/>
                    <a:pt x="64" y="55"/>
                  </a:cubicBezTo>
                  <a:close/>
                  <a:moveTo>
                    <a:pt x="131" y="16"/>
                  </a:moveTo>
                  <a:cubicBezTo>
                    <a:pt x="131" y="15"/>
                    <a:pt x="129" y="13"/>
                    <a:pt x="128" y="12"/>
                  </a:cubicBezTo>
                  <a:cubicBezTo>
                    <a:pt x="127" y="10"/>
                    <a:pt x="125" y="9"/>
                    <a:pt x="123" y="8"/>
                  </a:cubicBezTo>
                  <a:cubicBezTo>
                    <a:pt x="121" y="7"/>
                    <a:pt x="119" y="7"/>
                    <a:pt x="117" y="7"/>
                  </a:cubicBezTo>
                  <a:cubicBezTo>
                    <a:pt x="115" y="7"/>
                    <a:pt x="113" y="7"/>
                    <a:pt x="111" y="8"/>
                  </a:cubicBezTo>
                  <a:cubicBezTo>
                    <a:pt x="110" y="9"/>
                    <a:pt x="108" y="10"/>
                    <a:pt x="107" y="12"/>
                  </a:cubicBezTo>
                  <a:cubicBezTo>
                    <a:pt x="105" y="13"/>
                    <a:pt x="104" y="15"/>
                    <a:pt x="103" y="16"/>
                  </a:cubicBezTo>
                  <a:cubicBezTo>
                    <a:pt x="103" y="18"/>
                    <a:pt x="102" y="20"/>
                    <a:pt x="102" y="22"/>
                  </a:cubicBezTo>
                  <a:cubicBezTo>
                    <a:pt x="102" y="25"/>
                    <a:pt x="103" y="27"/>
                    <a:pt x="103" y="28"/>
                  </a:cubicBezTo>
                  <a:cubicBezTo>
                    <a:pt x="104" y="30"/>
                    <a:pt x="105" y="32"/>
                    <a:pt x="107" y="33"/>
                  </a:cubicBezTo>
                  <a:cubicBezTo>
                    <a:pt x="108" y="35"/>
                    <a:pt x="110" y="36"/>
                    <a:pt x="111" y="36"/>
                  </a:cubicBezTo>
                  <a:cubicBezTo>
                    <a:pt x="113" y="37"/>
                    <a:pt x="115" y="38"/>
                    <a:pt x="117" y="38"/>
                  </a:cubicBezTo>
                  <a:cubicBezTo>
                    <a:pt x="119" y="38"/>
                    <a:pt x="121" y="37"/>
                    <a:pt x="123" y="36"/>
                  </a:cubicBezTo>
                  <a:cubicBezTo>
                    <a:pt x="125" y="36"/>
                    <a:pt x="127" y="35"/>
                    <a:pt x="128" y="33"/>
                  </a:cubicBezTo>
                  <a:cubicBezTo>
                    <a:pt x="129" y="32"/>
                    <a:pt x="131" y="30"/>
                    <a:pt x="131" y="28"/>
                  </a:cubicBezTo>
                  <a:cubicBezTo>
                    <a:pt x="132" y="27"/>
                    <a:pt x="133" y="25"/>
                    <a:pt x="133" y="22"/>
                  </a:cubicBezTo>
                  <a:cubicBezTo>
                    <a:pt x="133" y="20"/>
                    <a:pt x="132" y="18"/>
                    <a:pt x="131" y="16"/>
                  </a:cubicBezTo>
                  <a:close/>
                  <a:moveTo>
                    <a:pt x="111" y="103"/>
                  </a:moveTo>
                  <a:cubicBezTo>
                    <a:pt x="110" y="103"/>
                    <a:pt x="108" y="105"/>
                    <a:pt x="107" y="106"/>
                  </a:cubicBezTo>
                  <a:cubicBezTo>
                    <a:pt x="105" y="107"/>
                    <a:pt x="104" y="109"/>
                    <a:pt x="103" y="111"/>
                  </a:cubicBezTo>
                  <a:cubicBezTo>
                    <a:pt x="103" y="113"/>
                    <a:pt x="102" y="115"/>
                    <a:pt x="102" y="117"/>
                  </a:cubicBezTo>
                  <a:cubicBezTo>
                    <a:pt x="102" y="119"/>
                    <a:pt x="103" y="121"/>
                    <a:pt x="103" y="123"/>
                  </a:cubicBezTo>
                  <a:cubicBezTo>
                    <a:pt x="104" y="125"/>
                    <a:pt x="105" y="126"/>
                    <a:pt x="107" y="127"/>
                  </a:cubicBezTo>
                  <a:cubicBezTo>
                    <a:pt x="108" y="129"/>
                    <a:pt x="110" y="130"/>
                    <a:pt x="111" y="131"/>
                  </a:cubicBezTo>
                  <a:cubicBezTo>
                    <a:pt x="113" y="132"/>
                    <a:pt x="115" y="132"/>
                    <a:pt x="117" y="132"/>
                  </a:cubicBezTo>
                  <a:cubicBezTo>
                    <a:pt x="119" y="132"/>
                    <a:pt x="121" y="132"/>
                    <a:pt x="123" y="131"/>
                  </a:cubicBezTo>
                  <a:cubicBezTo>
                    <a:pt x="125" y="130"/>
                    <a:pt x="127" y="129"/>
                    <a:pt x="128" y="127"/>
                  </a:cubicBezTo>
                  <a:cubicBezTo>
                    <a:pt x="129" y="126"/>
                    <a:pt x="131" y="125"/>
                    <a:pt x="131" y="123"/>
                  </a:cubicBezTo>
                  <a:cubicBezTo>
                    <a:pt x="132" y="121"/>
                    <a:pt x="133" y="119"/>
                    <a:pt x="133" y="117"/>
                  </a:cubicBezTo>
                  <a:cubicBezTo>
                    <a:pt x="133" y="115"/>
                    <a:pt x="132" y="113"/>
                    <a:pt x="131" y="111"/>
                  </a:cubicBezTo>
                  <a:cubicBezTo>
                    <a:pt x="131" y="109"/>
                    <a:pt x="129" y="107"/>
                    <a:pt x="128" y="106"/>
                  </a:cubicBezTo>
                  <a:cubicBezTo>
                    <a:pt x="127" y="105"/>
                    <a:pt x="125" y="103"/>
                    <a:pt x="123" y="103"/>
                  </a:cubicBezTo>
                  <a:cubicBezTo>
                    <a:pt x="121" y="102"/>
                    <a:pt x="119" y="101"/>
                    <a:pt x="117" y="101"/>
                  </a:cubicBezTo>
                  <a:cubicBezTo>
                    <a:pt x="115" y="101"/>
                    <a:pt x="113" y="102"/>
                    <a:pt x="111" y="103"/>
                  </a:cubicBezTo>
                  <a:close/>
                  <a:moveTo>
                    <a:pt x="103" y="217"/>
                  </a:moveTo>
                  <a:cubicBezTo>
                    <a:pt x="104" y="218"/>
                    <a:pt x="105" y="220"/>
                    <a:pt x="107" y="221"/>
                  </a:cubicBezTo>
                  <a:cubicBezTo>
                    <a:pt x="108" y="223"/>
                    <a:pt x="110" y="224"/>
                    <a:pt x="111" y="225"/>
                  </a:cubicBezTo>
                  <a:cubicBezTo>
                    <a:pt x="113" y="226"/>
                    <a:pt x="115" y="226"/>
                    <a:pt x="117" y="226"/>
                  </a:cubicBezTo>
                  <a:cubicBezTo>
                    <a:pt x="119" y="226"/>
                    <a:pt x="121" y="226"/>
                    <a:pt x="123" y="225"/>
                  </a:cubicBezTo>
                  <a:cubicBezTo>
                    <a:pt x="125" y="224"/>
                    <a:pt x="127" y="223"/>
                    <a:pt x="128" y="221"/>
                  </a:cubicBezTo>
                  <a:cubicBezTo>
                    <a:pt x="129" y="220"/>
                    <a:pt x="131" y="218"/>
                    <a:pt x="131" y="217"/>
                  </a:cubicBezTo>
                  <a:cubicBezTo>
                    <a:pt x="132" y="215"/>
                    <a:pt x="133" y="213"/>
                    <a:pt x="133" y="211"/>
                  </a:cubicBezTo>
                  <a:cubicBezTo>
                    <a:pt x="133" y="208"/>
                    <a:pt x="132" y="207"/>
                    <a:pt x="131" y="205"/>
                  </a:cubicBezTo>
                  <a:cubicBezTo>
                    <a:pt x="131" y="203"/>
                    <a:pt x="129" y="201"/>
                    <a:pt x="128" y="200"/>
                  </a:cubicBezTo>
                  <a:cubicBezTo>
                    <a:pt x="127" y="198"/>
                    <a:pt x="125" y="197"/>
                    <a:pt x="123" y="197"/>
                  </a:cubicBezTo>
                  <a:cubicBezTo>
                    <a:pt x="121" y="196"/>
                    <a:pt x="119" y="195"/>
                    <a:pt x="117" y="195"/>
                  </a:cubicBezTo>
                  <a:cubicBezTo>
                    <a:pt x="115" y="195"/>
                    <a:pt x="113" y="196"/>
                    <a:pt x="111" y="197"/>
                  </a:cubicBezTo>
                  <a:cubicBezTo>
                    <a:pt x="110" y="197"/>
                    <a:pt x="108" y="198"/>
                    <a:pt x="107" y="200"/>
                  </a:cubicBezTo>
                  <a:cubicBezTo>
                    <a:pt x="105" y="201"/>
                    <a:pt x="104" y="203"/>
                    <a:pt x="103" y="205"/>
                  </a:cubicBezTo>
                  <a:cubicBezTo>
                    <a:pt x="103" y="207"/>
                    <a:pt x="102" y="208"/>
                    <a:pt x="102" y="211"/>
                  </a:cubicBezTo>
                  <a:cubicBezTo>
                    <a:pt x="102" y="213"/>
                    <a:pt x="103" y="215"/>
                    <a:pt x="103" y="217"/>
                  </a:cubicBezTo>
                  <a:close/>
                  <a:moveTo>
                    <a:pt x="173" y="143"/>
                  </a:moveTo>
                  <a:cubicBezTo>
                    <a:pt x="176" y="144"/>
                    <a:pt x="178" y="146"/>
                    <a:pt x="180" y="148"/>
                  </a:cubicBezTo>
                  <a:cubicBezTo>
                    <a:pt x="182" y="150"/>
                    <a:pt x="184" y="152"/>
                    <a:pt x="185" y="155"/>
                  </a:cubicBezTo>
                  <a:cubicBezTo>
                    <a:pt x="186" y="158"/>
                    <a:pt x="187" y="161"/>
                    <a:pt x="187" y="164"/>
                  </a:cubicBezTo>
                  <a:cubicBezTo>
                    <a:pt x="187" y="167"/>
                    <a:pt x="186" y="170"/>
                    <a:pt x="185" y="173"/>
                  </a:cubicBezTo>
                  <a:cubicBezTo>
                    <a:pt x="184" y="175"/>
                    <a:pt x="182" y="178"/>
                    <a:pt x="180" y="180"/>
                  </a:cubicBezTo>
                  <a:cubicBezTo>
                    <a:pt x="178" y="182"/>
                    <a:pt x="176" y="184"/>
                    <a:pt x="173" y="185"/>
                  </a:cubicBezTo>
                  <a:cubicBezTo>
                    <a:pt x="170" y="186"/>
                    <a:pt x="167" y="187"/>
                    <a:pt x="164" y="187"/>
                  </a:cubicBezTo>
                  <a:cubicBezTo>
                    <a:pt x="161" y="187"/>
                    <a:pt x="158" y="186"/>
                    <a:pt x="155" y="185"/>
                  </a:cubicBezTo>
                  <a:cubicBezTo>
                    <a:pt x="152" y="184"/>
                    <a:pt x="150" y="182"/>
                    <a:pt x="148" y="180"/>
                  </a:cubicBezTo>
                  <a:cubicBezTo>
                    <a:pt x="146" y="178"/>
                    <a:pt x="144" y="175"/>
                    <a:pt x="143" y="173"/>
                  </a:cubicBezTo>
                  <a:cubicBezTo>
                    <a:pt x="142" y="170"/>
                    <a:pt x="141" y="167"/>
                    <a:pt x="141" y="164"/>
                  </a:cubicBezTo>
                  <a:cubicBezTo>
                    <a:pt x="141" y="161"/>
                    <a:pt x="142" y="158"/>
                    <a:pt x="143" y="155"/>
                  </a:cubicBezTo>
                  <a:cubicBezTo>
                    <a:pt x="144" y="152"/>
                    <a:pt x="146" y="150"/>
                    <a:pt x="148" y="148"/>
                  </a:cubicBezTo>
                  <a:cubicBezTo>
                    <a:pt x="150" y="146"/>
                    <a:pt x="152" y="144"/>
                    <a:pt x="155" y="143"/>
                  </a:cubicBezTo>
                  <a:cubicBezTo>
                    <a:pt x="158" y="142"/>
                    <a:pt x="161" y="141"/>
                    <a:pt x="164" y="141"/>
                  </a:cubicBezTo>
                  <a:cubicBezTo>
                    <a:pt x="167" y="141"/>
                    <a:pt x="170" y="142"/>
                    <a:pt x="173" y="143"/>
                  </a:cubicBezTo>
                  <a:close/>
                  <a:moveTo>
                    <a:pt x="156" y="90"/>
                  </a:moveTo>
                  <a:cubicBezTo>
                    <a:pt x="153" y="89"/>
                    <a:pt x="150" y="87"/>
                    <a:pt x="148" y="85"/>
                  </a:cubicBezTo>
                  <a:cubicBezTo>
                    <a:pt x="146" y="83"/>
                    <a:pt x="145" y="81"/>
                    <a:pt x="143" y="78"/>
                  </a:cubicBezTo>
                  <a:cubicBezTo>
                    <a:pt x="142" y="75"/>
                    <a:pt x="142" y="72"/>
                    <a:pt x="142" y="69"/>
                  </a:cubicBezTo>
                  <a:cubicBezTo>
                    <a:pt x="142" y="66"/>
                    <a:pt x="142" y="63"/>
                    <a:pt x="143" y="60"/>
                  </a:cubicBezTo>
                  <a:cubicBezTo>
                    <a:pt x="145" y="58"/>
                    <a:pt x="146" y="55"/>
                    <a:pt x="148" y="53"/>
                  </a:cubicBezTo>
                  <a:cubicBezTo>
                    <a:pt x="150" y="51"/>
                    <a:pt x="153" y="49"/>
                    <a:pt x="156" y="48"/>
                  </a:cubicBezTo>
                  <a:cubicBezTo>
                    <a:pt x="158" y="47"/>
                    <a:pt x="161" y="46"/>
                    <a:pt x="165" y="46"/>
                  </a:cubicBezTo>
                  <a:cubicBezTo>
                    <a:pt x="168" y="46"/>
                    <a:pt x="171" y="47"/>
                    <a:pt x="173" y="48"/>
                  </a:cubicBezTo>
                  <a:cubicBezTo>
                    <a:pt x="176" y="49"/>
                    <a:pt x="179" y="51"/>
                    <a:pt x="181" y="53"/>
                  </a:cubicBezTo>
                  <a:cubicBezTo>
                    <a:pt x="183" y="55"/>
                    <a:pt x="184" y="58"/>
                    <a:pt x="186" y="60"/>
                  </a:cubicBezTo>
                  <a:cubicBezTo>
                    <a:pt x="187" y="63"/>
                    <a:pt x="187" y="66"/>
                    <a:pt x="187" y="69"/>
                  </a:cubicBezTo>
                  <a:cubicBezTo>
                    <a:pt x="187" y="72"/>
                    <a:pt x="187" y="75"/>
                    <a:pt x="186" y="78"/>
                  </a:cubicBezTo>
                  <a:cubicBezTo>
                    <a:pt x="184" y="81"/>
                    <a:pt x="183" y="83"/>
                    <a:pt x="181" y="85"/>
                  </a:cubicBezTo>
                  <a:cubicBezTo>
                    <a:pt x="179" y="87"/>
                    <a:pt x="176" y="89"/>
                    <a:pt x="173" y="90"/>
                  </a:cubicBezTo>
                  <a:cubicBezTo>
                    <a:pt x="171" y="91"/>
                    <a:pt x="168" y="92"/>
                    <a:pt x="165" y="92"/>
                  </a:cubicBezTo>
                  <a:cubicBezTo>
                    <a:pt x="161" y="92"/>
                    <a:pt x="158" y="91"/>
                    <a:pt x="156" y="90"/>
                  </a:cubicBezTo>
                  <a:close/>
                  <a:moveTo>
                    <a:pt x="170" y="178"/>
                  </a:moveTo>
                  <a:cubicBezTo>
                    <a:pt x="172" y="177"/>
                    <a:pt x="173" y="176"/>
                    <a:pt x="175" y="175"/>
                  </a:cubicBezTo>
                  <a:cubicBezTo>
                    <a:pt x="176" y="173"/>
                    <a:pt x="177" y="172"/>
                    <a:pt x="178" y="170"/>
                  </a:cubicBezTo>
                  <a:cubicBezTo>
                    <a:pt x="179" y="168"/>
                    <a:pt x="179" y="166"/>
                    <a:pt x="179" y="164"/>
                  </a:cubicBezTo>
                  <a:cubicBezTo>
                    <a:pt x="179" y="162"/>
                    <a:pt x="179" y="160"/>
                    <a:pt x="178" y="158"/>
                  </a:cubicBezTo>
                  <a:cubicBezTo>
                    <a:pt x="177" y="156"/>
                    <a:pt x="176" y="154"/>
                    <a:pt x="175" y="153"/>
                  </a:cubicBezTo>
                  <a:cubicBezTo>
                    <a:pt x="173" y="152"/>
                    <a:pt x="172" y="151"/>
                    <a:pt x="170" y="150"/>
                  </a:cubicBezTo>
                  <a:cubicBezTo>
                    <a:pt x="168" y="149"/>
                    <a:pt x="166" y="149"/>
                    <a:pt x="164" y="149"/>
                  </a:cubicBezTo>
                  <a:cubicBezTo>
                    <a:pt x="162" y="149"/>
                    <a:pt x="160" y="149"/>
                    <a:pt x="158" y="150"/>
                  </a:cubicBezTo>
                  <a:cubicBezTo>
                    <a:pt x="156" y="151"/>
                    <a:pt x="155" y="152"/>
                    <a:pt x="153" y="153"/>
                  </a:cubicBezTo>
                  <a:cubicBezTo>
                    <a:pt x="152" y="154"/>
                    <a:pt x="151" y="156"/>
                    <a:pt x="150" y="158"/>
                  </a:cubicBezTo>
                  <a:cubicBezTo>
                    <a:pt x="149" y="160"/>
                    <a:pt x="149" y="162"/>
                    <a:pt x="149" y="164"/>
                  </a:cubicBezTo>
                  <a:cubicBezTo>
                    <a:pt x="149" y="166"/>
                    <a:pt x="149" y="168"/>
                    <a:pt x="150" y="170"/>
                  </a:cubicBezTo>
                  <a:cubicBezTo>
                    <a:pt x="151" y="172"/>
                    <a:pt x="152" y="173"/>
                    <a:pt x="153" y="175"/>
                  </a:cubicBezTo>
                  <a:cubicBezTo>
                    <a:pt x="155" y="176"/>
                    <a:pt x="156" y="177"/>
                    <a:pt x="158" y="178"/>
                  </a:cubicBezTo>
                  <a:cubicBezTo>
                    <a:pt x="160" y="179"/>
                    <a:pt x="162" y="179"/>
                    <a:pt x="164" y="179"/>
                  </a:cubicBezTo>
                  <a:cubicBezTo>
                    <a:pt x="166" y="179"/>
                    <a:pt x="168" y="179"/>
                    <a:pt x="170" y="178"/>
                  </a:cubicBezTo>
                  <a:close/>
                  <a:moveTo>
                    <a:pt x="159" y="55"/>
                  </a:moveTo>
                  <a:cubicBezTo>
                    <a:pt x="157" y="56"/>
                    <a:pt x="155" y="57"/>
                    <a:pt x="154" y="58"/>
                  </a:cubicBezTo>
                  <a:cubicBezTo>
                    <a:pt x="152" y="60"/>
                    <a:pt x="151" y="61"/>
                    <a:pt x="150" y="63"/>
                  </a:cubicBezTo>
                  <a:cubicBezTo>
                    <a:pt x="150" y="65"/>
                    <a:pt x="149" y="67"/>
                    <a:pt x="149" y="69"/>
                  </a:cubicBezTo>
                  <a:cubicBezTo>
                    <a:pt x="149" y="71"/>
                    <a:pt x="150" y="73"/>
                    <a:pt x="150" y="75"/>
                  </a:cubicBezTo>
                  <a:cubicBezTo>
                    <a:pt x="151" y="77"/>
                    <a:pt x="152" y="79"/>
                    <a:pt x="154" y="80"/>
                  </a:cubicBezTo>
                  <a:cubicBezTo>
                    <a:pt x="155" y="81"/>
                    <a:pt x="157" y="82"/>
                    <a:pt x="159" y="83"/>
                  </a:cubicBezTo>
                  <a:cubicBezTo>
                    <a:pt x="160" y="84"/>
                    <a:pt x="162" y="84"/>
                    <a:pt x="165" y="84"/>
                  </a:cubicBezTo>
                  <a:cubicBezTo>
                    <a:pt x="167" y="84"/>
                    <a:pt x="169" y="84"/>
                    <a:pt x="170" y="83"/>
                  </a:cubicBezTo>
                  <a:cubicBezTo>
                    <a:pt x="172" y="82"/>
                    <a:pt x="174" y="81"/>
                    <a:pt x="175" y="80"/>
                  </a:cubicBezTo>
                  <a:cubicBezTo>
                    <a:pt x="177" y="79"/>
                    <a:pt x="178" y="77"/>
                    <a:pt x="179" y="75"/>
                  </a:cubicBezTo>
                  <a:cubicBezTo>
                    <a:pt x="179" y="73"/>
                    <a:pt x="180" y="71"/>
                    <a:pt x="180" y="69"/>
                  </a:cubicBezTo>
                  <a:cubicBezTo>
                    <a:pt x="180" y="67"/>
                    <a:pt x="179" y="65"/>
                    <a:pt x="179" y="63"/>
                  </a:cubicBezTo>
                  <a:cubicBezTo>
                    <a:pt x="178" y="61"/>
                    <a:pt x="177" y="60"/>
                    <a:pt x="175" y="58"/>
                  </a:cubicBezTo>
                  <a:cubicBezTo>
                    <a:pt x="174" y="57"/>
                    <a:pt x="172" y="56"/>
                    <a:pt x="170" y="55"/>
                  </a:cubicBezTo>
                  <a:cubicBezTo>
                    <a:pt x="169" y="54"/>
                    <a:pt x="167" y="54"/>
                    <a:pt x="165" y="54"/>
                  </a:cubicBezTo>
                  <a:cubicBezTo>
                    <a:pt x="162" y="54"/>
                    <a:pt x="160" y="54"/>
                    <a:pt x="159" y="55"/>
                  </a:cubicBezTo>
                  <a:close/>
                  <a:moveTo>
                    <a:pt x="206" y="103"/>
                  </a:moveTo>
                  <a:cubicBezTo>
                    <a:pt x="204" y="104"/>
                    <a:pt x="202" y="105"/>
                    <a:pt x="201" y="106"/>
                  </a:cubicBezTo>
                  <a:cubicBezTo>
                    <a:pt x="200" y="108"/>
                    <a:pt x="198" y="109"/>
                    <a:pt x="198" y="111"/>
                  </a:cubicBezTo>
                  <a:cubicBezTo>
                    <a:pt x="197" y="113"/>
                    <a:pt x="196" y="115"/>
                    <a:pt x="196" y="117"/>
                  </a:cubicBezTo>
                  <a:cubicBezTo>
                    <a:pt x="196" y="119"/>
                    <a:pt x="197" y="121"/>
                    <a:pt x="198" y="123"/>
                  </a:cubicBezTo>
                  <a:cubicBezTo>
                    <a:pt x="198" y="125"/>
                    <a:pt x="200" y="126"/>
                    <a:pt x="201" y="128"/>
                  </a:cubicBezTo>
                  <a:cubicBezTo>
                    <a:pt x="202" y="129"/>
                    <a:pt x="204" y="130"/>
                    <a:pt x="206" y="131"/>
                  </a:cubicBezTo>
                  <a:cubicBezTo>
                    <a:pt x="208" y="132"/>
                    <a:pt x="210" y="132"/>
                    <a:pt x="212" y="132"/>
                  </a:cubicBezTo>
                  <a:cubicBezTo>
                    <a:pt x="214" y="132"/>
                    <a:pt x="216" y="132"/>
                    <a:pt x="218" y="131"/>
                  </a:cubicBezTo>
                  <a:cubicBezTo>
                    <a:pt x="219" y="130"/>
                    <a:pt x="221" y="129"/>
                    <a:pt x="222" y="128"/>
                  </a:cubicBezTo>
                  <a:cubicBezTo>
                    <a:pt x="224" y="126"/>
                    <a:pt x="225" y="125"/>
                    <a:pt x="226" y="123"/>
                  </a:cubicBezTo>
                  <a:cubicBezTo>
                    <a:pt x="226" y="121"/>
                    <a:pt x="227" y="119"/>
                    <a:pt x="227" y="117"/>
                  </a:cubicBezTo>
                  <a:cubicBezTo>
                    <a:pt x="227" y="115"/>
                    <a:pt x="226" y="113"/>
                    <a:pt x="226" y="111"/>
                  </a:cubicBezTo>
                  <a:cubicBezTo>
                    <a:pt x="225" y="109"/>
                    <a:pt x="224" y="108"/>
                    <a:pt x="222" y="106"/>
                  </a:cubicBezTo>
                  <a:cubicBezTo>
                    <a:pt x="221" y="105"/>
                    <a:pt x="219" y="104"/>
                    <a:pt x="218" y="103"/>
                  </a:cubicBezTo>
                  <a:cubicBezTo>
                    <a:pt x="216" y="102"/>
                    <a:pt x="214" y="102"/>
                    <a:pt x="212" y="102"/>
                  </a:cubicBezTo>
                  <a:cubicBezTo>
                    <a:pt x="210" y="102"/>
                    <a:pt x="208" y="102"/>
                    <a:pt x="206" y="103"/>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7" name="Freeform 117"/>
            <p:cNvSpPr>
              <a:spLocks noEditPoints="1"/>
            </p:cNvSpPr>
            <p:nvPr/>
          </p:nvSpPr>
          <p:spPr bwMode="auto">
            <a:xfrm>
              <a:off x="1376363" y="3635375"/>
              <a:ext cx="196850" cy="236538"/>
            </a:xfrm>
            <a:custGeom>
              <a:avLst/>
              <a:gdLst>
                <a:gd name="T0" fmla="*/ 126 w 187"/>
                <a:gd name="T1" fmla="*/ 172 h 225"/>
                <a:gd name="T2" fmla="*/ 62 w 187"/>
                <a:gd name="T3" fmla="*/ 180 h 225"/>
                <a:gd name="T4" fmla="*/ 11 w 187"/>
                <a:gd name="T5" fmla="*/ 141 h 225"/>
                <a:gd name="T6" fmla="*/ 3 w 187"/>
                <a:gd name="T7" fmla="*/ 77 h 225"/>
                <a:gd name="T8" fmla="*/ 42 w 187"/>
                <a:gd name="T9" fmla="*/ 26 h 225"/>
                <a:gd name="T10" fmla="*/ 106 w 187"/>
                <a:gd name="T11" fmla="*/ 18 h 225"/>
                <a:gd name="T12" fmla="*/ 157 w 187"/>
                <a:gd name="T13" fmla="*/ 57 h 225"/>
                <a:gd name="T14" fmla="*/ 165 w 187"/>
                <a:gd name="T15" fmla="*/ 121 h 225"/>
                <a:gd name="T16" fmla="*/ 35 w 187"/>
                <a:gd name="T17" fmla="*/ 107 h 225"/>
                <a:gd name="T18" fmla="*/ 9 w 187"/>
                <a:gd name="T19" fmla="*/ 100 h 225"/>
                <a:gd name="T20" fmla="*/ 40 w 187"/>
                <a:gd name="T21" fmla="*/ 83 h 225"/>
                <a:gd name="T22" fmla="*/ 29 w 187"/>
                <a:gd name="T23" fmla="*/ 49 h 225"/>
                <a:gd name="T24" fmla="*/ 40 w 187"/>
                <a:gd name="T25" fmla="*/ 83 h 225"/>
                <a:gd name="T26" fmla="*/ 25 w 187"/>
                <a:gd name="T27" fmla="*/ 145 h 225"/>
                <a:gd name="T28" fmla="*/ 57 w 187"/>
                <a:gd name="T29" fmla="*/ 47 h 225"/>
                <a:gd name="T30" fmla="*/ 56 w 187"/>
                <a:gd name="T31" fmla="*/ 30 h 225"/>
                <a:gd name="T32" fmla="*/ 78 w 187"/>
                <a:gd name="T33" fmla="*/ 103 h 225"/>
                <a:gd name="T34" fmla="*/ 44 w 187"/>
                <a:gd name="T35" fmla="*/ 124 h 225"/>
                <a:gd name="T36" fmla="*/ 68 w 187"/>
                <a:gd name="T37" fmla="*/ 141 h 225"/>
                <a:gd name="T38" fmla="*/ 50 w 187"/>
                <a:gd name="T39" fmla="*/ 156 h 225"/>
                <a:gd name="T40" fmla="*/ 68 w 187"/>
                <a:gd name="T41" fmla="*/ 141 h 225"/>
                <a:gd name="T42" fmla="*/ 49 w 187"/>
                <a:gd name="T43" fmla="*/ 85 h 225"/>
                <a:gd name="T44" fmla="*/ 62 w 187"/>
                <a:gd name="T45" fmla="*/ 58 h 225"/>
                <a:gd name="T46" fmla="*/ 127 w 187"/>
                <a:gd name="T47" fmla="*/ 193 h 225"/>
                <a:gd name="T48" fmla="*/ 125 w 187"/>
                <a:gd name="T49" fmla="*/ 214 h 225"/>
                <a:gd name="T50" fmla="*/ 62 w 187"/>
                <a:gd name="T51" fmla="*/ 214 h 225"/>
                <a:gd name="T52" fmla="*/ 73 w 187"/>
                <a:gd name="T53" fmla="*/ 201 h 225"/>
                <a:gd name="T54" fmla="*/ 85 w 187"/>
                <a:gd name="T55" fmla="*/ 193 h 225"/>
                <a:gd name="T56" fmla="*/ 150 w 187"/>
                <a:gd name="T57" fmla="*/ 166 h 225"/>
                <a:gd name="T58" fmla="*/ 178 w 187"/>
                <a:gd name="T59" fmla="*/ 99 h 225"/>
                <a:gd name="T60" fmla="*/ 151 w 187"/>
                <a:gd name="T61" fmla="*/ 34 h 225"/>
                <a:gd name="T62" fmla="*/ 111 w 187"/>
                <a:gd name="T63" fmla="*/ 0 h 225"/>
                <a:gd name="T64" fmla="*/ 173 w 187"/>
                <a:gd name="T65" fmla="*/ 48 h 225"/>
                <a:gd name="T66" fmla="*/ 183 w 187"/>
                <a:gd name="T67" fmla="*/ 126 h 225"/>
                <a:gd name="T68" fmla="*/ 99 w 187"/>
                <a:gd name="T69" fmla="*/ 27 h 225"/>
                <a:gd name="T70" fmla="*/ 75 w 187"/>
                <a:gd name="T71" fmla="*/ 40 h 225"/>
                <a:gd name="T72" fmla="*/ 77 w 187"/>
                <a:gd name="T73" fmla="*/ 143 h 225"/>
                <a:gd name="T74" fmla="*/ 101 w 187"/>
                <a:gd name="T75" fmla="*/ 149 h 225"/>
                <a:gd name="T76" fmla="*/ 106 w 187"/>
                <a:gd name="T77" fmla="*/ 141 h 225"/>
                <a:gd name="T78" fmla="*/ 87 w 187"/>
                <a:gd name="T79" fmla="*/ 105 h 225"/>
                <a:gd name="T80" fmla="*/ 121 w 187"/>
                <a:gd name="T81" fmla="*/ 104 h 225"/>
                <a:gd name="T82" fmla="*/ 90 w 187"/>
                <a:gd name="T83" fmla="*/ 96 h 225"/>
                <a:gd name="T84" fmla="*/ 91 w 187"/>
                <a:gd name="T85" fmla="*/ 174 h 225"/>
                <a:gd name="T86" fmla="*/ 111 w 187"/>
                <a:gd name="T87" fmla="*/ 152 h 225"/>
                <a:gd name="T88" fmla="*/ 121 w 187"/>
                <a:gd name="T89" fmla="*/ 53 h 225"/>
                <a:gd name="T90" fmla="*/ 108 w 187"/>
                <a:gd name="T91" fmla="*/ 29 h 225"/>
                <a:gd name="T92" fmla="*/ 123 w 187"/>
                <a:gd name="T93" fmla="*/ 131 h 225"/>
                <a:gd name="T94" fmla="*/ 148 w 187"/>
                <a:gd name="T95" fmla="*/ 137 h 225"/>
                <a:gd name="T96" fmla="*/ 134 w 187"/>
                <a:gd name="T97" fmla="*/ 67 h 225"/>
                <a:gd name="T98" fmla="*/ 127 w 187"/>
                <a:gd name="T99" fmla="*/ 38 h 225"/>
                <a:gd name="T100" fmla="*/ 133 w 187"/>
                <a:gd name="T101" fmla="*/ 92 h 225"/>
                <a:gd name="T102" fmla="*/ 159 w 187"/>
                <a:gd name="T103" fmla="*/ 9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 h="225">
                  <a:moveTo>
                    <a:pt x="157" y="142"/>
                  </a:moveTo>
                  <a:cubicBezTo>
                    <a:pt x="153" y="148"/>
                    <a:pt x="148" y="154"/>
                    <a:pt x="143" y="159"/>
                  </a:cubicBezTo>
                  <a:cubicBezTo>
                    <a:pt x="138" y="164"/>
                    <a:pt x="132" y="168"/>
                    <a:pt x="126" y="172"/>
                  </a:cubicBezTo>
                  <a:cubicBezTo>
                    <a:pt x="120" y="176"/>
                    <a:pt x="113" y="178"/>
                    <a:pt x="106" y="180"/>
                  </a:cubicBezTo>
                  <a:cubicBezTo>
                    <a:pt x="99" y="182"/>
                    <a:pt x="92" y="183"/>
                    <a:pt x="85" y="183"/>
                  </a:cubicBezTo>
                  <a:cubicBezTo>
                    <a:pt x="77" y="183"/>
                    <a:pt x="70" y="182"/>
                    <a:pt x="62" y="180"/>
                  </a:cubicBezTo>
                  <a:cubicBezTo>
                    <a:pt x="55" y="178"/>
                    <a:pt x="48" y="176"/>
                    <a:pt x="42" y="172"/>
                  </a:cubicBezTo>
                  <a:cubicBezTo>
                    <a:pt x="35" y="168"/>
                    <a:pt x="29" y="164"/>
                    <a:pt x="24" y="158"/>
                  </a:cubicBezTo>
                  <a:cubicBezTo>
                    <a:pt x="19" y="153"/>
                    <a:pt x="15" y="147"/>
                    <a:pt x="11" y="141"/>
                  </a:cubicBezTo>
                  <a:cubicBezTo>
                    <a:pt x="8" y="135"/>
                    <a:pt x="5" y="128"/>
                    <a:pt x="3" y="121"/>
                  </a:cubicBezTo>
                  <a:cubicBezTo>
                    <a:pt x="1" y="114"/>
                    <a:pt x="0" y="107"/>
                    <a:pt x="0" y="100"/>
                  </a:cubicBezTo>
                  <a:cubicBezTo>
                    <a:pt x="0" y="92"/>
                    <a:pt x="1" y="85"/>
                    <a:pt x="3" y="77"/>
                  </a:cubicBezTo>
                  <a:cubicBezTo>
                    <a:pt x="5" y="70"/>
                    <a:pt x="8" y="63"/>
                    <a:pt x="12" y="57"/>
                  </a:cubicBezTo>
                  <a:cubicBezTo>
                    <a:pt x="15" y="50"/>
                    <a:pt x="20" y="45"/>
                    <a:pt x="25" y="40"/>
                  </a:cubicBezTo>
                  <a:cubicBezTo>
                    <a:pt x="30" y="34"/>
                    <a:pt x="36" y="30"/>
                    <a:pt x="42" y="26"/>
                  </a:cubicBezTo>
                  <a:cubicBezTo>
                    <a:pt x="48" y="23"/>
                    <a:pt x="55" y="20"/>
                    <a:pt x="62" y="18"/>
                  </a:cubicBezTo>
                  <a:cubicBezTo>
                    <a:pt x="69" y="16"/>
                    <a:pt x="76" y="15"/>
                    <a:pt x="84" y="15"/>
                  </a:cubicBezTo>
                  <a:cubicBezTo>
                    <a:pt x="91" y="15"/>
                    <a:pt x="98" y="16"/>
                    <a:pt x="106" y="18"/>
                  </a:cubicBezTo>
                  <a:cubicBezTo>
                    <a:pt x="113" y="20"/>
                    <a:pt x="120" y="23"/>
                    <a:pt x="127" y="27"/>
                  </a:cubicBezTo>
                  <a:cubicBezTo>
                    <a:pt x="133" y="31"/>
                    <a:pt x="139" y="35"/>
                    <a:pt x="144" y="40"/>
                  </a:cubicBezTo>
                  <a:cubicBezTo>
                    <a:pt x="149" y="45"/>
                    <a:pt x="153" y="51"/>
                    <a:pt x="157" y="57"/>
                  </a:cubicBezTo>
                  <a:cubicBezTo>
                    <a:pt x="160" y="64"/>
                    <a:pt x="163" y="70"/>
                    <a:pt x="165" y="77"/>
                  </a:cubicBezTo>
                  <a:cubicBezTo>
                    <a:pt x="167" y="84"/>
                    <a:pt x="168" y="91"/>
                    <a:pt x="168" y="99"/>
                  </a:cubicBezTo>
                  <a:cubicBezTo>
                    <a:pt x="168" y="106"/>
                    <a:pt x="167" y="114"/>
                    <a:pt x="165" y="121"/>
                  </a:cubicBezTo>
                  <a:cubicBezTo>
                    <a:pt x="163" y="128"/>
                    <a:pt x="160" y="135"/>
                    <a:pt x="157" y="142"/>
                  </a:cubicBezTo>
                  <a:close/>
                  <a:moveTo>
                    <a:pt x="34" y="122"/>
                  </a:moveTo>
                  <a:cubicBezTo>
                    <a:pt x="34" y="117"/>
                    <a:pt x="35" y="112"/>
                    <a:pt x="35" y="107"/>
                  </a:cubicBezTo>
                  <a:cubicBezTo>
                    <a:pt x="36" y="102"/>
                    <a:pt x="37" y="97"/>
                    <a:pt x="38" y="92"/>
                  </a:cubicBezTo>
                  <a:cubicBezTo>
                    <a:pt x="11" y="84"/>
                    <a:pt x="11" y="84"/>
                    <a:pt x="11" y="84"/>
                  </a:cubicBezTo>
                  <a:cubicBezTo>
                    <a:pt x="10" y="90"/>
                    <a:pt x="9" y="95"/>
                    <a:pt x="9" y="100"/>
                  </a:cubicBezTo>
                  <a:cubicBezTo>
                    <a:pt x="10" y="105"/>
                    <a:pt x="10" y="111"/>
                    <a:pt x="11" y="116"/>
                  </a:cubicBezTo>
                  <a:lnTo>
                    <a:pt x="34" y="122"/>
                  </a:lnTo>
                  <a:close/>
                  <a:moveTo>
                    <a:pt x="40" y="83"/>
                  </a:moveTo>
                  <a:cubicBezTo>
                    <a:pt x="42" y="78"/>
                    <a:pt x="44" y="73"/>
                    <a:pt x="46" y="68"/>
                  </a:cubicBezTo>
                  <a:cubicBezTo>
                    <a:pt x="47" y="63"/>
                    <a:pt x="50" y="59"/>
                    <a:pt x="52" y="55"/>
                  </a:cubicBezTo>
                  <a:cubicBezTo>
                    <a:pt x="29" y="49"/>
                    <a:pt x="29" y="49"/>
                    <a:pt x="29" y="49"/>
                  </a:cubicBezTo>
                  <a:cubicBezTo>
                    <a:pt x="26" y="52"/>
                    <a:pt x="23" y="57"/>
                    <a:pt x="20" y="61"/>
                  </a:cubicBezTo>
                  <a:cubicBezTo>
                    <a:pt x="17" y="66"/>
                    <a:pt x="15" y="70"/>
                    <a:pt x="13" y="75"/>
                  </a:cubicBezTo>
                  <a:lnTo>
                    <a:pt x="40" y="83"/>
                  </a:lnTo>
                  <a:close/>
                  <a:moveTo>
                    <a:pt x="34" y="131"/>
                  </a:moveTo>
                  <a:cubicBezTo>
                    <a:pt x="14" y="126"/>
                    <a:pt x="14" y="126"/>
                    <a:pt x="14" y="126"/>
                  </a:cubicBezTo>
                  <a:cubicBezTo>
                    <a:pt x="17" y="133"/>
                    <a:pt x="21" y="139"/>
                    <a:pt x="25" y="145"/>
                  </a:cubicBezTo>
                  <a:cubicBezTo>
                    <a:pt x="30" y="151"/>
                    <a:pt x="35" y="156"/>
                    <a:pt x="41" y="160"/>
                  </a:cubicBezTo>
                  <a:cubicBezTo>
                    <a:pt x="37" y="152"/>
                    <a:pt x="35" y="143"/>
                    <a:pt x="34" y="131"/>
                  </a:cubicBezTo>
                  <a:close/>
                  <a:moveTo>
                    <a:pt x="57" y="47"/>
                  </a:moveTo>
                  <a:cubicBezTo>
                    <a:pt x="60" y="42"/>
                    <a:pt x="63" y="38"/>
                    <a:pt x="67" y="34"/>
                  </a:cubicBezTo>
                  <a:cubicBezTo>
                    <a:pt x="70" y="30"/>
                    <a:pt x="74" y="27"/>
                    <a:pt x="77" y="25"/>
                  </a:cubicBezTo>
                  <a:cubicBezTo>
                    <a:pt x="70" y="26"/>
                    <a:pt x="63" y="27"/>
                    <a:pt x="56" y="30"/>
                  </a:cubicBezTo>
                  <a:cubicBezTo>
                    <a:pt x="49" y="33"/>
                    <a:pt x="43" y="37"/>
                    <a:pt x="37" y="41"/>
                  </a:cubicBezTo>
                  <a:lnTo>
                    <a:pt x="57" y="47"/>
                  </a:lnTo>
                  <a:close/>
                  <a:moveTo>
                    <a:pt x="78" y="103"/>
                  </a:moveTo>
                  <a:cubicBezTo>
                    <a:pt x="47" y="94"/>
                    <a:pt x="47" y="94"/>
                    <a:pt x="47" y="94"/>
                  </a:cubicBezTo>
                  <a:cubicBezTo>
                    <a:pt x="46" y="99"/>
                    <a:pt x="45" y="104"/>
                    <a:pt x="45" y="109"/>
                  </a:cubicBezTo>
                  <a:cubicBezTo>
                    <a:pt x="44" y="115"/>
                    <a:pt x="44" y="120"/>
                    <a:pt x="44" y="124"/>
                  </a:cubicBezTo>
                  <a:cubicBezTo>
                    <a:pt x="71" y="131"/>
                    <a:pt x="71" y="131"/>
                    <a:pt x="71" y="131"/>
                  </a:cubicBezTo>
                  <a:lnTo>
                    <a:pt x="78" y="103"/>
                  </a:lnTo>
                  <a:close/>
                  <a:moveTo>
                    <a:pt x="68" y="141"/>
                  </a:moveTo>
                  <a:cubicBezTo>
                    <a:pt x="45" y="134"/>
                    <a:pt x="45" y="134"/>
                    <a:pt x="45" y="134"/>
                  </a:cubicBezTo>
                  <a:cubicBezTo>
                    <a:pt x="45" y="138"/>
                    <a:pt x="46" y="142"/>
                    <a:pt x="47" y="146"/>
                  </a:cubicBezTo>
                  <a:cubicBezTo>
                    <a:pt x="48" y="150"/>
                    <a:pt x="49" y="153"/>
                    <a:pt x="50" y="156"/>
                  </a:cubicBezTo>
                  <a:cubicBezTo>
                    <a:pt x="52" y="159"/>
                    <a:pt x="53" y="162"/>
                    <a:pt x="55" y="164"/>
                  </a:cubicBezTo>
                  <a:cubicBezTo>
                    <a:pt x="57" y="166"/>
                    <a:pt x="59" y="168"/>
                    <a:pt x="61" y="170"/>
                  </a:cubicBezTo>
                  <a:lnTo>
                    <a:pt x="68" y="141"/>
                  </a:lnTo>
                  <a:close/>
                  <a:moveTo>
                    <a:pt x="62" y="58"/>
                  </a:moveTo>
                  <a:cubicBezTo>
                    <a:pt x="59" y="62"/>
                    <a:pt x="57" y="66"/>
                    <a:pt x="55" y="71"/>
                  </a:cubicBezTo>
                  <a:cubicBezTo>
                    <a:pt x="53" y="75"/>
                    <a:pt x="51" y="80"/>
                    <a:pt x="49" y="85"/>
                  </a:cubicBezTo>
                  <a:cubicBezTo>
                    <a:pt x="81" y="94"/>
                    <a:pt x="81" y="94"/>
                    <a:pt x="81" y="94"/>
                  </a:cubicBezTo>
                  <a:cubicBezTo>
                    <a:pt x="89" y="65"/>
                    <a:pt x="89" y="65"/>
                    <a:pt x="89" y="65"/>
                  </a:cubicBezTo>
                  <a:lnTo>
                    <a:pt x="62" y="58"/>
                  </a:lnTo>
                  <a:close/>
                  <a:moveTo>
                    <a:pt x="171" y="154"/>
                  </a:moveTo>
                  <a:cubicBezTo>
                    <a:pt x="166" y="163"/>
                    <a:pt x="159" y="170"/>
                    <a:pt x="152" y="177"/>
                  </a:cubicBezTo>
                  <a:cubicBezTo>
                    <a:pt x="144" y="183"/>
                    <a:pt x="136" y="188"/>
                    <a:pt x="127" y="193"/>
                  </a:cubicBezTo>
                  <a:cubicBezTo>
                    <a:pt x="118" y="197"/>
                    <a:pt x="109" y="199"/>
                    <a:pt x="99" y="201"/>
                  </a:cubicBezTo>
                  <a:cubicBezTo>
                    <a:pt x="99" y="214"/>
                    <a:pt x="99" y="214"/>
                    <a:pt x="99" y="214"/>
                  </a:cubicBezTo>
                  <a:cubicBezTo>
                    <a:pt x="125" y="214"/>
                    <a:pt x="125" y="214"/>
                    <a:pt x="125" y="214"/>
                  </a:cubicBezTo>
                  <a:cubicBezTo>
                    <a:pt x="125" y="225"/>
                    <a:pt x="125" y="225"/>
                    <a:pt x="125" y="225"/>
                  </a:cubicBezTo>
                  <a:cubicBezTo>
                    <a:pt x="62" y="225"/>
                    <a:pt x="62" y="225"/>
                    <a:pt x="62" y="225"/>
                  </a:cubicBezTo>
                  <a:cubicBezTo>
                    <a:pt x="62" y="214"/>
                    <a:pt x="62" y="214"/>
                    <a:pt x="62" y="214"/>
                  </a:cubicBezTo>
                  <a:cubicBezTo>
                    <a:pt x="88" y="214"/>
                    <a:pt x="88" y="214"/>
                    <a:pt x="88" y="214"/>
                  </a:cubicBezTo>
                  <a:cubicBezTo>
                    <a:pt x="88" y="202"/>
                    <a:pt x="88" y="202"/>
                    <a:pt x="88" y="202"/>
                  </a:cubicBezTo>
                  <a:cubicBezTo>
                    <a:pt x="83" y="202"/>
                    <a:pt x="78" y="202"/>
                    <a:pt x="73" y="201"/>
                  </a:cubicBezTo>
                  <a:cubicBezTo>
                    <a:pt x="68" y="201"/>
                    <a:pt x="63" y="200"/>
                    <a:pt x="57" y="199"/>
                  </a:cubicBezTo>
                  <a:cubicBezTo>
                    <a:pt x="60" y="189"/>
                    <a:pt x="60" y="189"/>
                    <a:pt x="60" y="189"/>
                  </a:cubicBezTo>
                  <a:cubicBezTo>
                    <a:pt x="68" y="192"/>
                    <a:pt x="76" y="193"/>
                    <a:pt x="85" y="193"/>
                  </a:cubicBezTo>
                  <a:cubicBezTo>
                    <a:pt x="93" y="193"/>
                    <a:pt x="101" y="191"/>
                    <a:pt x="109" y="189"/>
                  </a:cubicBezTo>
                  <a:cubicBezTo>
                    <a:pt x="117" y="187"/>
                    <a:pt x="124" y="184"/>
                    <a:pt x="131" y="180"/>
                  </a:cubicBezTo>
                  <a:cubicBezTo>
                    <a:pt x="138" y="176"/>
                    <a:pt x="144" y="171"/>
                    <a:pt x="150" y="166"/>
                  </a:cubicBezTo>
                  <a:cubicBezTo>
                    <a:pt x="156" y="160"/>
                    <a:pt x="160" y="154"/>
                    <a:pt x="165" y="147"/>
                  </a:cubicBezTo>
                  <a:cubicBezTo>
                    <a:pt x="169" y="139"/>
                    <a:pt x="172" y="132"/>
                    <a:pt x="174" y="123"/>
                  </a:cubicBezTo>
                  <a:cubicBezTo>
                    <a:pt x="177" y="115"/>
                    <a:pt x="178" y="107"/>
                    <a:pt x="178" y="99"/>
                  </a:cubicBezTo>
                  <a:cubicBezTo>
                    <a:pt x="177" y="90"/>
                    <a:pt x="176" y="82"/>
                    <a:pt x="174" y="75"/>
                  </a:cubicBezTo>
                  <a:cubicBezTo>
                    <a:pt x="172" y="67"/>
                    <a:pt x="169" y="60"/>
                    <a:pt x="165" y="53"/>
                  </a:cubicBezTo>
                  <a:cubicBezTo>
                    <a:pt x="161" y="46"/>
                    <a:pt x="156" y="39"/>
                    <a:pt x="151" y="34"/>
                  </a:cubicBezTo>
                  <a:cubicBezTo>
                    <a:pt x="145" y="28"/>
                    <a:pt x="139" y="23"/>
                    <a:pt x="131" y="19"/>
                  </a:cubicBezTo>
                  <a:cubicBezTo>
                    <a:pt x="124" y="15"/>
                    <a:pt x="117" y="11"/>
                    <a:pt x="108" y="9"/>
                  </a:cubicBezTo>
                  <a:cubicBezTo>
                    <a:pt x="111" y="0"/>
                    <a:pt x="111" y="0"/>
                    <a:pt x="111" y="0"/>
                  </a:cubicBezTo>
                  <a:cubicBezTo>
                    <a:pt x="120" y="3"/>
                    <a:pt x="128" y="6"/>
                    <a:pt x="136" y="11"/>
                  </a:cubicBezTo>
                  <a:cubicBezTo>
                    <a:pt x="144" y="15"/>
                    <a:pt x="151" y="21"/>
                    <a:pt x="157" y="27"/>
                  </a:cubicBezTo>
                  <a:cubicBezTo>
                    <a:pt x="163" y="33"/>
                    <a:pt x="169" y="40"/>
                    <a:pt x="173" y="48"/>
                  </a:cubicBezTo>
                  <a:cubicBezTo>
                    <a:pt x="178" y="56"/>
                    <a:pt x="181" y="64"/>
                    <a:pt x="183" y="72"/>
                  </a:cubicBezTo>
                  <a:cubicBezTo>
                    <a:pt x="186" y="81"/>
                    <a:pt x="187" y="89"/>
                    <a:pt x="187" y="99"/>
                  </a:cubicBezTo>
                  <a:cubicBezTo>
                    <a:pt x="187" y="108"/>
                    <a:pt x="186" y="117"/>
                    <a:pt x="183" y="126"/>
                  </a:cubicBezTo>
                  <a:cubicBezTo>
                    <a:pt x="181" y="136"/>
                    <a:pt x="177" y="146"/>
                    <a:pt x="171" y="154"/>
                  </a:cubicBezTo>
                  <a:close/>
                  <a:moveTo>
                    <a:pt x="91" y="56"/>
                  </a:moveTo>
                  <a:cubicBezTo>
                    <a:pt x="99" y="27"/>
                    <a:pt x="99" y="27"/>
                    <a:pt x="99" y="27"/>
                  </a:cubicBezTo>
                  <a:cubicBezTo>
                    <a:pt x="96" y="27"/>
                    <a:pt x="94" y="27"/>
                    <a:pt x="91" y="29"/>
                  </a:cubicBezTo>
                  <a:cubicBezTo>
                    <a:pt x="89" y="30"/>
                    <a:pt x="86" y="31"/>
                    <a:pt x="83" y="33"/>
                  </a:cubicBezTo>
                  <a:cubicBezTo>
                    <a:pt x="81" y="35"/>
                    <a:pt x="78" y="38"/>
                    <a:pt x="75" y="40"/>
                  </a:cubicBezTo>
                  <a:cubicBezTo>
                    <a:pt x="73" y="43"/>
                    <a:pt x="70" y="46"/>
                    <a:pt x="68" y="49"/>
                  </a:cubicBezTo>
                  <a:lnTo>
                    <a:pt x="91" y="56"/>
                  </a:lnTo>
                  <a:close/>
                  <a:moveTo>
                    <a:pt x="77" y="143"/>
                  </a:moveTo>
                  <a:cubicBezTo>
                    <a:pt x="70" y="172"/>
                    <a:pt x="70" y="172"/>
                    <a:pt x="70" y="172"/>
                  </a:cubicBezTo>
                  <a:cubicBezTo>
                    <a:pt x="74" y="172"/>
                    <a:pt x="80" y="169"/>
                    <a:pt x="85" y="165"/>
                  </a:cubicBezTo>
                  <a:cubicBezTo>
                    <a:pt x="90" y="161"/>
                    <a:pt x="96" y="156"/>
                    <a:pt x="101" y="149"/>
                  </a:cubicBezTo>
                  <a:lnTo>
                    <a:pt x="77" y="143"/>
                  </a:lnTo>
                  <a:close/>
                  <a:moveTo>
                    <a:pt x="80" y="134"/>
                  </a:moveTo>
                  <a:cubicBezTo>
                    <a:pt x="106" y="141"/>
                    <a:pt x="106" y="141"/>
                    <a:pt x="106" y="141"/>
                  </a:cubicBezTo>
                  <a:cubicBezTo>
                    <a:pt x="109" y="137"/>
                    <a:pt x="111" y="132"/>
                    <a:pt x="113" y="128"/>
                  </a:cubicBezTo>
                  <a:cubicBezTo>
                    <a:pt x="115" y="123"/>
                    <a:pt x="117" y="118"/>
                    <a:pt x="119" y="113"/>
                  </a:cubicBezTo>
                  <a:cubicBezTo>
                    <a:pt x="87" y="105"/>
                    <a:pt x="87" y="105"/>
                    <a:pt x="87" y="105"/>
                  </a:cubicBezTo>
                  <a:lnTo>
                    <a:pt x="80" y="134"/>
                  </a:lnTo>
                  <a:close/>
                  <a:moveTo>
                    <a:pt x="90" y="96"/>
                  </a:moveTo>
                  <a:cubicBezTo>
                    <a:pt x="121" y="104"/>
                    <a:pt x="121" y="104"/>
                    <a:pt x="121" y="104"/>
                  </a:cubicBezTo>
                  <a:cubicBezTo>
                    <a:pt x="124" y="94"/>
                    <a:pt x="125" y="84"/>
                    <a:pt x="124" y="74"/>
                  </a:cubicBezTo>
                  <a:cubicBezTo>
                    <a:pt x="98" y="67"/>
                    <a:pt x="98" y="67"/>
                    <a:pt x="98" y="67"/>
                  </a:cubicBezTo>
                  <a:lnTo>
                    <a:pt x="90" y="96"/>
                  </a:lnTo>
                  <a:close/>
                  <a:moveTo>
                    <a:pt x="111" y="152"/>
                  </a:moveTo>
                  <a:cubicBezTo>
                    <a:pt x="108" y="157"/>
                    <a:pt x="105" y="161"/>
                    <a:pt x="101" y="164"/>
                  </a:cubicBezTo>
                  <a:cubicBezTo>
                    <a:pt x="98" y="168"/>
                    <a:pt x="94" y="171"/>
                    <a:pt x="91" y="174"/>
                  </a:cubicBezTo>
                  <a:cubicBezTo>
                    <a:pt x="98" y="173"/>
                    <a:pt x="105" y="171"/>
                    <a:pt x="112" y="168"/>
                  </a:cubicBezTo>
                  <a:cubicBezTo>
                    <a:pt x="119" y="166"/>
                    <a:pt x="125" y="162"/>
                    <a:pt x="131" y="157"/>
                  </a:cubicBezTo>
                  <a:lnTo>
                    <a:pt x="111" y="152"/>
                  </a:lnTo>
                  <a:close/>
                  <a:moveTo>
                    <a:pt x="100" y="58"/>
                  </a:moveTo>
                  <a:cubicBezTo>
                    <a:pt x="123" y="64"/>
                    <a:pt x="123" y="64"/>
                    <a:pt x="123" y="64"/>
                  </a:cubicBezTo>
                  <a:cubicBezTo>
                    <a:pt x="123" y="60"/>
                    <a:pt x="122" y="56"/>
                    <a:pt x="121" y="53"/>
                  </a:cubicBezTo>
                  <a:cubicBezTo>
                    <a:pt x="120" y="49"/>
                    <a:pt x="119" y="46"/>
                    <a:pt x="118" y="42"/>
                  </a:cubicBezTo>
                  <a:cubicBezTo>
                    <a:pt x="117" y="39"/>
                    <a:pt x="115" y="37"/>
                    <a:pt x="113" y="34"/>
                  </a:cubicBezTo>
                  <a:cubicBezTo>
                    <a:pt x="112" y="32"/>
                    <a:pt x="110" y="30"/>
                    <a:pt x="108" y="29"/>
                  </a:cubicBezTo>
                  <a:lnTo>
                    <a:pt x="100" y="58"/>
                  </a:lnTo>
                  <a:close/>
                  <a:moveTo>
                    <a:pt x="128" y="116"/>
                  </a:moveTo>
                  <a:cubicBezTo>
                    <a:pt x="126" y="121"/>
                    <a:pt x="125" y="126"/>
                    <a:pt x="123" y="131"/>
                  </a:cubicBezTo>
                  <a:cubicBezTo>
                    <a:pt x="121" y="135"/>
                    <a:pt x="119" y="140"/>
                    <a:pt x="116" y="144"/>
                  </a:cubicBezTo>
                  <a:cubicBezTo>
                    <a:pt x="139" y="150"/>
                    <a:pt x="139" y="150"/>
                    <a:pt x="139" y="150"/>
                  </a:cubicBezTo>
                  <a:cubicBezTo>
                    <a:pt x="143" y="146"/>
                    <a:pt x="146" y="142"/>
                    <a:pt x="148" y="137"/>
                  </a:cubicBezTo>
                  <a:cubicBezTo>
                    <a:pt x="151" y="133"/>
                    <a:pt x="153" y="128"/>
                    <a:pt x="155" y="123"/>
                  </a:cubicBezTo>
                  <a:lnTo>
                    <a:pt x="128" y="116"/>
                  </a:lnTo>
                  <a:close/>
                  <a:moveTo>
                    <a:pt x="134" y="67"/>
                  </a:moveTo>
                  <a:cubicBezTo>
                    <a:pt x="154" y="72"/>
                    <a:pt x="154" y="72"/>
                    <a:pt x="154" y="72"/>
                  </a:cubicBezTo>
                  <a:cubicBezTo>
                    <a:pt x="151" y="65"/>
                    <a:pt x="148" y="59"/>
                    <a:pt x="143" y="53"/>
                  </a:cubicBezTo>
                  <a:cubicBezTo>
                    <a:pt x="138" y="47"/>
                    <a:pt x="133" y="42"/>
                    <a:pt x="127" y="38"/>
                  </a:cubicBezTo>
                  <a:cubicBezTo>
                    <a:pt x="131" y="46"/>
                    <a:pt x="133" y="56"/>
                    <a:pt x="134" y="67"/>
                  </a:cubicBezTo>
                  <a:close/>
                  <a:moveTo>
                    <a:pt x="134" y="77"/>
                  </a:moveTo>
                  <a:cubicBezTo>
                    <a:pt x="134" y="82"/>
                    <a:pt x="134" y="86"/>
                    <a:pt x="133" y="92"/>
                  </a:cubicBezTo>
                  <a:cubicBezTo>
                    <a:pt x="133" y="97"/>
                    <a:pt x="132" y="102"/>
                    <a:pt x="130" y="107"/>
                  </a:cubicBezTo>
                  <a:cubicBezTo>
                    <a:pt x="157" y="114"/>
                    <a:pt x="157" y="114"/>
                    <a:pt x="157" y="114"/>
                  </a:cubicBezTo>
                  <a:cubicBezTo>
                    <a:pt x="158" y="109"/>
                    <a:pt x="159" y="103"/>
                    <a:pt x="159" y="98"/>
                  </a:cubicBezTo>
                  <a:cubicBezTo>
                    <a:pt x="159" y="93"/>
                    <a:pt x="158" y="88"/>
                    <a:pt x="157" y="83"/>
                  </a:cubicBezTo>
                  <a:lnTo>
                    <a:pt x="134" y="7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8" name="Freeform 118"/>
            <p:cNvSpPr>
              <a:spLocks noEditPoints="1"/>
            </p:cNvSpPr>
            <p:nvPr/>
          </p:nvSpPr>
          <p:spPr bwMode="auto">
            <a:xfrm>
              <a:off x="1739900" y="3641725"/>
              <a:ext cx="217488" cy="219075"/>
            </a:xfrm>
            <a:custGeom>
              <a:avLst/>
              <a:gdLst>
                <a:gd name="T0" fmla="*/ 52 w 208"/>
                <a:gd name="T1" fmla="*/ 194 h 209"/>
                <a:gd name="T2" fmla="*/ 14 w 208"/>
                <a:gd name="T3" fmla="*/ 157 h 209"/>
                <a:gd name="T4" fmla="*/ 0 w 208"/>
                <a:gd name="T5" fmla="*/ 105 h 209"/>
                <a:gd name="T6" fmla="*/ 14 w 208"/>
                <a:gd name="T7" fmla="*/ 52 h 209"/>
                <a:gd name="T8" fmla="*/ 52 w 208"/>
                <a:gd name="T9" fmla="*/ 15 h 209"/>
                <a:gd name="T10" fmla="*/ 104 w 208"/>
                <a:gd name="T11" fmla="*/ 0 h 209"/>
                <a:gd name="T12" fmla="*/ 157 w 208"/>
                <a:gd name="T13" fmla="*/ 15 h 209"/>
                <a:gd name="T14" fmla="*/ 194 w 208"/>
                <a:gd name="T15" fmla="*/ 52 h 209"/>
                <a:gd name="T16" fmla="*/ 208 w 208"/>
                <a:gd name="T17" fmla="*/ 105 h 209"/>
                <a:gd name="T18" fmla="*/ 194 w 208"/>
                <a:gd name="T19" fmla="*/ 157 h 209"/>
                <a:gd name="T20" fmla="*/ 157 w 208"/>
                <a:gd name="T21" fmla="*/ 194 h 209"/>
                <a:gd name="T22" fmla="*/ 104 w 208"/>
                <a:gd name="T23" fmla="*/ 209 h 209"/>
                <a:gd name="T24" fmla="*/ 47 w 208"/>
                <a:gd name="T25" fmla="*/ 100 h 209"/>
                <a:gd name="T26" fmla="*/ 53 w 208"/>
                <a:gd name="T27" fmla="*/ 59 h 209"/>
                <a:gd name="T28" fmla="*/ 13 w 208"/>
                <a:gd name="T29" fmla="*/ 78 h 209"/>
                <a:gd name="T30" fmla="*/ 47 w 208"/>
                <a:gd name="T31" fmla="*/ 100 h 209"/>
                <a:gd name="T32" fmla="*/ 49 w 208"/>
                <a:gd name="T33" fmla="*/ 130 h 209"/>
                <a:gd name="T34" fmla="*/ 10 w 208"/>
                <a:gd name="T35" fmla="*/ 109 h 209"/>
                <a:gd name="T36" fmla="*/ 21 w 208"/>
                <a:gd name="T37" fmla="*/ 150 h 209"/>
                <a:gd name="T38" fmla="*/ 56 w 208"/>
                <a:gd name="T39" fmla="*/ 50 h 209"/>
                <a:gd name="T40" fmla="*/ 72 w 208"/>
                <a:gd name="T41" fmla="*/ 15 h 209"/>
                <a:gd name="T42" fmla="*/ 27 w 208"/>
                <a:gd name="T43" fmla="*/ 50 h 209"/>
                <a:gd name="T44" fmla="*/ 63 w 208"/>
                <a:gd name="T45" fmla="*/ 177 h 209"/>
                <a:gd name="T46" fmla="*/ 27 w 208"/>
                <a:gd name="T47" fmla="*/ 159 h 209"/>
                <a:gd name="T48" fmla="*/ 72 w 208"/>
                <a:gd name="T49" fmla="*/ 194 h 209"/>
                <a:gd name="T50" fmla="*/ 62 w 208"/>
                <a:gd name="T51" fmla="*/ 59 h 209"/>
                <a:gd name="T52" fmla="*/ 99 w 208"/>
                <a:gd name="T53" fmla="*/ 100 h 209"/>
                <a:gd name="T54" fmla="*/ 62 w 208"/>
                <a:gd name="T55" fmla="*/ 59 h 209"/>
                <a:gd name="T56" fmla="*/ 99 w 208"/>
                <a:gd name="T57" fmla="*/ 150 h 209"/>
                <a:gd name="T58" fmla="*/ 56 w 208"/>
                <a:gd name="T59" fmla="*/ 109 h 209"/>
                <a:gd name="T60" fmla="*/ 93 w 208"/>
                <a:gd name="T61" fmla="*/ 11 h 209"/>
                <a:gd name="T62" fmla="*/ 75 w 208"/>
                <a:gd name="T63" fmla="*/ 30 h 209"/>
                <a:gd name="T64" fmla="*/ 99 w 208"/>
                <a:gd name="T65" fmla="*/ 50 h 209"/>
                <a:gd name="T66" fmla="*/ 93 w 208"/>
                <a:gd name="T67" fmla="*/ 11 h 209"/>
                <a:gd name="T68" fmla="*/ 66 w 208"/>
                <a:gd name="T69" fmla="*/ 159 h 209"/>
                <a:gd name="T70" fmla="*/ 86 w 208"/>
                <a:gd name="T71" fmla="*/ 197 h 209"/>
                <a:gd name="T72" fmla="*/ 99 w 208"/>
                <a:gd name="T73" fmla="*/ 199 h 209"/>
                <a:gd name="T74" fmla="*/ 109 w 208"/>
                <a:gd name="T75" fmla="*/ 50 h 209"/>
                <a:gd name="T76" fmla="*/ 131 w 208"/>
                <a:gd name="T77" fmla="*/ 29 h 209"/>
                <a:gd name="T78" fmla="*/ 109 w 208"/>
                <a:gd name="T79" fmla="*/ 10 h 209"/>
                <a:gd name="T80" fmla="*/ 150 w 208"/>
                <a:gd name="T81" fmla="*/ 100 h 209"/>
                <a:gd name="T82" fmla="*/ 109 w 208"/>
                <a:gd name="T83" fmla="*/ 59 h 209"/>
                <a:gd name="T84" fmla="*/ 150 w 208"/>
                <a:gd name="T85" fmla="*/ 100 h 209"/>
                <a:gd name="T86" fmla="*/ 109 w 208"/>
                <a:gd name="T87" fmla="*/ 150 h 209"/>
                <a:gd name="T88" fmla="*/ 150 w 208"/>
                <a:gd name="T89" fmla="*/ 109 h 209"/>
                <a:gd name="T90" fmla="*/ 131 w 208"/>
                <a:gd name="T91" fmla="*/ 180 h 209"/>
                <a:gd name="T92" fmla="*/ 109 w 208"/>
                <a:gd name="T93" fmla="*/ 159 h 209"/>
                <a:gd name="T94" fmla="*/ 119 w 208"/>
                <a:gd name="T95" fmla="*/ 198 h 209"/>
                <a:gd name="T96" fmla="*/ 143 w 208"/>
                <a:gd name="T97" fmla="*/ 31 h 209"/>
                <a:gd name="T98" fmla="*/ 181 w 208"/>
                <a:gd name="T99" fmla="*/ 50 h 209"/>
                <a:gd name="T100" fmla="*/ 133 w 208"/>
                <a:gd name="T101" fmla="*/ 14 h 209"/>
                <a:gd name="T102" fmla="*/ 150 w 208"/>
                <a:gd name="T103" fmla="*/ 159 h 209"/>
                <a:gd name="T104" fmla="*/ 160 w 208"/>
                <a:gd name="T105" fmla="*/ 181 h 209"/>
                <a:gd name="T106" fmla="*/ 150 w 208"/>
                <a:gd name="T107" fmla="*/ 159 h 209"/>
                <a:gd name="T108" fmla="*/ 159 w 208"/>
                <a:gd name="T109" fmla="*/ 100 h 209"/>
                <a:gd name="T110" fmla="*/ 195 w 208"/>
                <a:gd name="T111" fmla="*/ 78 h 209"/>
                <a:gd name="T112" fmla="*/ 153 w 208"/>
                <a:gd name="T113" fmla="*/ 59 h 209"/>
                <a:gd name="T114" fmla="*/ 153 w 208"/>
                <a:gd name="T115" fmla="*/ 150 h 209"/>
                <a:gd name="T116" fmla="*/ 195 w 208"/>
                <a:gd name="T117" fmla="*/ 131 h 209"/>
                <a:gd name="T118" fmla="*/ 159 w 208"/>
                <a:gd name="T119" fmla="*/ 1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09">
                  <a:moveTo>
                    <a:pt x="76" y="205"/>
                  </a:moveTo>
                  <a:cubicBezTo>
                    <a:pt x="68" y="202"/>
                    <a:pt x="59" y="199"/>
                    <a:pt x="52" y="194"/>
                  </a:cubicBezTo>
                  <a:cubicBezTo>
                    <a:pt x="44" y="190"/>
                    <a:pt x="37" y="184"/>
                    <a:pt x="30" y="178"/>
                  </a:cubicBezTo>
                  <a:cubicBezTo>
                    <a:pt x="24" y="172"/>
                    <a:pt x="19" y="165"/>
                    <a:pt x="14" y="157"/>
                  </a:cubicBezTo>
                  <a:cubicBezTo>
                    <a:pt x="10" y="149"/>
                    <a:pt x="6" y="141"/>
                    <a:pt x="4" y="132"/>
                  </a:cubicBezTo>
                  <a:cubicBezTo>
                    <a:pt x="1" y="123"/>
                    <a:pt x="0" y="114"/>
                    <a:pt x="0" y="105"/>
                  </a:cubicBezTo>
                  <a:cubicBezTo>
                    <a:pt x="0" y="95"/>
                    <a:pt x="1" y="86"/>
                    <a:pt x="4" y="77"/>
                  </a:cubicBezTo>
                  <a:cubicBezTo>
                    <a:pt x="6" y="68"/>
                    <a:pt x="10" y="60"/>
                    <a:pt x="14" y="52"/>
                  </a:cubicBezTo>
                  <a:cubicBezTo>
                    <a:pt x="19" y="44"/>
                    <a:pt x="24" y="37"/>
                    <a:pt x="30" y="31"/>
                  </a:cubicBezTo>
                  <a:cubicBezTo>
                    <a:pt x="37" y="25"/>
                    <a:pt x="44" y="19"/>
                    <a:pt x="52" y="15"/>
                  </a:cubicBezTo>
                  <a:cubicBezTo>
                    <a:pt x="59" y="10"/>
                    <a:pt x="68" y="7"/>
                    <a:pt x="76" y="4"/>
                  </a:cubicBezTo>
                  <a:cubicBezTo>
                    <a:pt x="85" y="2"/>
                    <a:pt x="94" y="0"/>
                    <a:pt x="104" y="0"/>
                  </a:cubicBezTo>
                  <a:cubicBezTo>
                    <a:pt x="114" y="0"/>
                    <a:pt x="123" y="2"/>
                    <a:pt x="132" y="4"/>
                  </a:cubicBezTo>
                  <a:cubicBezTo>
                    <a:pt x="141" y="7"/>
                    <a:pt x="149" y="10"/>
                    <a:pt x="157" y="15"/>
                  </a:cubicBezTo>
                  <a:cubicBezTo>
                    <a:pt x="164" y="19"/>
                    <a:pt x="171" y="25"/>
                    <a:pt x="178" y="31"/>
                  </a:cubicBezTo>
                  <a:cubicBezTo>
                    <a:pt x="184" y="37"/>
                    <a:pt x="189" y="44"/>
                    <a:pt x="194" y="52"/>
                  </a:cubicBezTo>
                  <a:cubicBezTo>
                    <a:pt x="198" y="60"/>
                    <a:pt x="202" y="68"/>
                    <a:pt x="204" y="77"/>
                  </a:cubicBezTo>
                  <a:cubicBezTo>
                    <a:pt x="207" y="86"/>
                    <a:pt x="208" y="95"/>
                    <a:pt x="208" y="105"/>
                  </a:cubicBezTo>
                  <a:cubicBezTo>
                    <a:pt x="208" y="114"/>
                    <a:pt x="207" y="123"/>
                    <a:pt x="204" y="132"/>
                  </a:cubicBezTo>
                  <a:cubicBezTo>
                    <a:pt x="202" y="141"/>
                    <a:pt x="198" y="149"/>
                    <a:pt x="194" y="157"/>
                  </a:cubicBezTo>
                  <a:cubicBezTo>
                    <a:pt x="189" y="165"/>
                    <a:pt x="184" y="172"/>
                    <a:pt x="178" y="178"/>
                  </a:cubicBezTo>
                  <a:cubicBezTo>
                    <a:pt x="171" y="184"/>
                    <a:pt x="164" y="190"/>
                    <a:pt x="157" y="194"/>
                  </a:cubicBezTo>
                  <a:cubicBezTo>
                    <a:pt x="149" y="199"/>
                    <a:pt x="141" y="202"/>
                    <a:pt x="132" y="205"/>
                  </a:cubicBezTo>
                  <a:cubicBezTo>
                    <a:pt x="123" y="207"/>
                    <a:pt x="114" y="209"/>
                    <a:pt x="104" y="209"/>
                  </a:cubicBezTo>
                  <a:cubicBezTo>
                    <a:pt x="94" y="209"/>
                    <a:pt x="85" y="207"/>
                    <a:pt x="76" y="205"/>
                  </a:cubicBezTo>
                  <a:close/>
                  <a:moveTo>
                    <a:pt x="47" y="100"/>
                  </a:moveTo>
                  <a:cubicBezTo>
                    <a:pt x="47" y="93"/>
                    <a:pt x="48" y="86"/>
                    <a:pt x="49" y="79"/>
                  </a:cubicBezTo>
                  <a:cubicBezTo>
                    <a:pt x="50" y="72"/>
                    <a:pt x="51" y="65"/>
                    <a:pt x="53" y="59"/>
                  </a:cubicBezTo>
                  <a:cubicBezTo>
                    <a:pt x="21" y="59"/>
                    <a:pt x="21" y="59"/>
                    <a:pt x="21" y="59"/>
                  </a:cubicBezTo>
                  <a:cubicBezTo>
                    <a:pt x="18" y="65"/>
                    <a:pt x="15" y="71"/>
                    <a:pt x="13" y="78"/>
                  </a:cubicBezTo>
                  <a:cubicBezTo>
                    <a:pt x="11" y="85"/>
                    <a:pt x="10" y="92"/>
                    <a:pt x="10" y="100"/>
                  </a:cubicBezTo>
                  <a:lnTo>
                    <a:pt x="47" y="100"/>
                  </a:lnTo>
                  <a:close/>
                  <a:moveTo>
                    <a:pt x="53" y="150"/>
                  </a:moveTo>
                  <a:cubicBezTo>
                    <a:pt x="51" y="144"/>
                    <a:pt x="50" y="137"/>
                    <a:pt x="49" y="130"/>
                  </a:cubicBezTo>
                  <a:cubicBezTo>
                    <a:pt x="48" y="123"/>
                    <a:pt x="47" y="116"/>
                    <a:pt x="47" y="109"/>
                  </a:cubicBezTo>
                  <a:cubicBezTo>
                    <a:pt x="10" y="109"/>
                    <a:pt x="10" y="109"/>
                    <a:pt x="10" y="109"/>
                  </a:cubicBezTo>
                  <a:cubicBezTo>
                    <a:pt x="10" y="117"/>
                    <a:pt x="11" y="124"/>
                    <a:pt x="13" y="131"/>
                  </a:cubicBezTo>
                  <a:cubicBezTo>
                    <a:pt x="15" y="138"/>
                    <a:pt x="18" y="144"/>
                    <a:pt x="21" y="150"/>
                  </a:cubicBezTo>
                  <a:lnTo>
                    <a:pt x="53" y="150"/>
                  </a:lnTo>
                  <a:close/>
                  <a:moveTo>
                    <a:pt x="56" y="50"/>
                  </a:moveTo>
                  <a:cubicBezTo>
                    <a:pt x="58" y="43"/>
                    <a:pt x="60" y="38"/>
                    <a:pt x="63" y="32"/>
                  </a:cubicBezTo>
                  <a:cubicBezTo>
                    <a:pt x="66" y="26"/>
                    <a:pt x="69" y="21"/>
                    <a:pt x="72" y="15"/>
                  </a:cubicBezTo>
                  <a:cubicBezTo>
                    <a:pt x="63" y="19"/>
                    <a:pt x="55" y="23"/>
                    <a:pt x="47" y="29"/>
                  </a:cubicBezTo>
                  <a:cubicBezTo>
                    <a:pt x="39" y="35"/>
                    <a:pt x="33" y="42"/>
                    <a:pt x="27" y="50"/>
                  </a:cubicBezTo>
                  <a:lnTo>
                    <a:pt x="56" y="50"/>
                  </a:lnTo>
                  <a:close/>
                  <a:moveTo>
                    <a:pt x="63" y="177"/>
                  </a:moveTo>
                  <a:cubicBezTo>
                    <a:pt x="60" y="171"/>
                    <a:pt x="58" y="165"/>
                    <a:pt x="56" y="159"/>
                  </a:cubicBezTo>
                  <a:cubicBezTo>
                    <a:pt x="27" y="159"/>
                    <a:pt x="27" y="159"/>
                    <a:pt x="27" y="159"/>
                  </a:cubicBezTo>
                  <a:cubicBezTo>
                    <a:pt x="33" y="167"/>
                    <a:pt x="39" y="174"/>
                    <a:pt x="47" y="180"/>
                  </a:cubicBezTo>
                  <a:cubicBezTo>
                    <a:pt x="55" y="186"/>
                    <a:pt x="63" y="190"/>
                    <a:pt x="72" y="194"/>
                  </a:cubicBezTo>
                  <a:cubicBezTo>
                    <a:pt x="69" y="188"/>
                    <a:pt x="66" y="183"/>
                    <a:pt x="63" y="177"/>
                  </a:cubicBezTo>
                  <a:close/>
                  <a:moveTo>
                    <a:pt x="62" y="59"/>
                  </a:moveTo>
                  <a:cubicBezTo>
                    <a:pt x="59" y="72"/>
                    <a:pt x="57" y="86"/>
                    <a:pt x="56" y="100"/>
                  </a:cubicBezTo>
                  <a:cubicBezTo>
                    <a:pt x="99" y="100"/>
                    <a:pt x="99" y="100"/>
                    <a:pt x="99" y="100"/>
                  </a:cubicBezTo>
                  <a:cubicBezTo>
                    <a:pt x="99" y="59"/>
                    <a:pt x="99" y="59"/>
                    <a:pt x="99" y="59"/>
                  </a:cubicBezTo>
                  <a:lnTo>
                    <a:pt x="62" y="59"/>
                  </a:lnTo>
                  <a:close/>
                  <a:moveTo>
                    <a:pt x="62" y="150"/>
                  </a:moveTo>
                  <a:cubicBezTo>
                    <a:pt x="99" y="150"/>
                    <a:pt x="99" y="150"/>
                    <a:pt x="99" y="150"/>
                  </a:cubicBezTo>
                  <a:cubicBezTo>
                    <a:pt x="99" y="109"/>
                    <a:pt x="99" y="109"/>
                    <a:pt x="99" y="109"/>
                  </a:cubicBezTo>
                  <a:cubicBezTo>
                    <a:pt x="56" y="109"/>
                    <a:pt x="56" y="109"/>
                    <a:pt x="56" y="109"/>
                  </a:cubicBezTo>
                  <a:cubicBezTo>
                    <a:pt x="57" y="123"/>
                    <a:pt x="59" y="137"/>
                    <a:pt x="62" y="150"/>
                  </a:cubicBezTo>
                  <a:close/>
                  <a:moveTo>
                    <a:pt x="93" y="11"/>
                  </a:moveTo>
                  <a:cubicBezTo>
                    <a:pt x="91" y="11"/>
                    <a:pt x="89" y="11"/>
                    <a:pt x="86" y="12"/>
                  </a:cubicBezTo>
                  <a:cubicBezTo>
                    <a:pt x="82" y="17"/>
                    <a:pt x="78" y="23"/>
                    <a:pt x="75" y="30"/>
                  </a:cubicBezTo>
                  <a:cubicBezTo>
                    <a:pt x="71" y="36"/>
                    <a:pt x="68" y="43"/>
                    <a:pt x="66" y="50"/>
                  </a:cubicBezTo>
                  <a:cubicBezTo>
                    <a:pt x="99" y="50"/>
                    <a:pt x="99" y="50"/>
                    <a:pt x="99" y="50"/>
                  </a:cubicBezTo>
                  <a:cubicBezTo>
                    <a:pt x="99" y="10"/>
                    <a:pt x="99" y="10"/>
                    <a:pt x="99" y="10"/>
                  </a:cubicBezTo>
                  <a:cubicBezTo>
                    <a:pt x="97" y="10"/>
                    <a:pt x="95" y="10"/>
                    <a:pt x="93" y="11"/>
                  </a:cubicBezTo>
                  <a:close/>
                  <a:moveTo>
                    <a:pt x="99" y="159"/>
                  </a:moveTo>
                  <a:cubicBezTo>
                    <a:pt x="66" y="159"/>
                    <a:pt x="66" y="159"/>
                    <a:pt x="66" y="159"/>
                  </a:cubicBezTo>
                  <a:cubicBezTo>
                    <a:pt x="68" y="166"/>
                    <a:pt x="71" y="173"/>
                    <a:pt x="75" y="179"/>
                  </a:cubicBezTo>
                  <a:cubicBezTo>
                    <a:pt x="78" y="186"/>
                    <a:pt x="82" y="192"/>
                    <a:pt x="86" y="197"/>
                  </a:cubicBezTo>
                  <a:cubicBezTo>
                    <a:pt x="89" y="198"/>
                    <a:pt x="91" y="198"/>
                    <a:pt x="93" y="198"/>
                  </a:cubicBezTo>
                  <a:cubicBezTo>
                    <a:pt x="95" y="199"/>
                    <a:pt x="97" y="199"/>
                    <a:pt x="99" y="199"/>
                  </a:cubicBezTo>
                  <a:lnTo>
                    <a:pt x="99" y="159"/>
                  </a:lnTo>
                  <a:close/>
                  <a:moveTo>
                    <a:pt x="109" y="50"/>
                  </a:moveTo>
                  <a:cubicBezTo>
                    <a:pt x="140" y="50"/>
                    <a:pt x="140" y="50"/>
                    <a:pt x="140" y="50"/>
                  </a:cubicBezTo>
                  <a:cubicBezTo>
                    <a:pt x="138" y="42"/>
                    <a:pt x="135" y="36"/>
                    <a:pt x="131" y="29"/>
                  </a:cubicBezTo>
                  <a:cubicBezTo>
                    <a:pt x="127" y="23"/>
                    <a:pt x="123" y="17"/>
                    <a:pt x="119" y="11"/>
                  </a:cubicBezTo>
                  <a:cubicBezTo>
                    <a:pt x="116" y="11"/>
                    <a:pt x="112" y="10"/>
                    <a:pt x="109" y="10"/>
                  </a:cubicBezTo>
                  <a:lnTo>
                    <a:pt x="109" y="50"/>
                  </a:lnTo>
                  <a:close/>
                  <a:moveTo>
                    <a:pt x="150" y="100"/>
                  </a:moveTo>
                  <a:cubicBezTo>
                    <a:pt x="149" y="86"/>
                    <a:pt x="147" y="72"/>
                    <a:pt x="143" y="59"/>
                  </a:cubicBezTo>
                  <a:cubicBezTo>
                    <a:pt x="109" y="59"/>
                    <a:pt x="109" y="59"/>
                    <a:pt x="109" y="59"/>
                  </a:cubicBezTo>
                  <a:cubicBezTo>
                    <a:pt x="109" y="100"/>
                    <a:pt x="109" y="100"/>
                    <a:pt x="109" y="100"/>
                  </a:cubicBezTo>
                  <a:lnTo>
                    <a:pt x="150" y="100"/>
                  </a:lnTo>
                  <a:close/>
                  <a:moveTo>
                    <a:pt x="109" y="109"/>
                  </a:moveTo>
                  <a:cubicBezTo>
                    <a:pt x="109" y="150"/>
                    <a:pt x="109" y="150"/>
                    <a:pt x="109" y="150"/>
                  </a:cubicBezTo>
                  <a:cubicBezTo>
                    <a:pt x="143" y="150"/>
                    <a:pt x="143" y="150"/>
                    <a:pt x="143" y="150"/>
                  </a:cubicBezTo>
                  <a:cubicBezTo>
                    <a:pt x="147" y="137"/>
                    <a:pt x="149" y="123"/>
                    <a:pt x="150" y="109"/>
                  </a:cubicBezTo>
                  <a:lnTo>
                    <a:pt x="109" y="109"/>
                  </a:lnTo>
                  <a:close/>
                  <a:moveTo>
                    <a:pt x="131" y="180"/>
                  </a:moveTo>
                  <a:cubicBezTo>
                    <a:pt x="135" y="173"/>
                    <a:pt x="138" y="167"/>
                    <a:pt x="140" y="159"/>
                  </a:cubicBezTo>
                  <a:cubicBezTo>
                    <a:pt x="109" y="159"/>
                    <a:pt x="109" y="159"/>
                    <a:pt x="109" y="159"/>
                  </a:cubicBezTo>
                  <a:cubicBezTo>
                    <a:pt x="109" y="199"/>
                    <a:pt x="109" y="199"/>
                    <a:pt x="109" y="199"/>
                  </a:cubicBezTo>
                  <a:cubicBezTo>
                    <a:pt x="112" y="199"/>
                    <a:pt x="116" y="198"/>
                    <a:pt x="119" y="198"/>
                  </a:cubicBezTo>
                  <a:cubicBezTo>
                    <a:pt x="123" y="192"/>
                    <a:pt x="128" y="186"/>
                    <a:pt x="131" y="180"/>
                  </a:cubicBezTo>
                  <a:close/>
                  <a:moveTo>
                    <a:pt x="143" y="31"/>
                  </a:moveTo>
                  <a:cubicBezTo>
                    <a:pt x="145" y="37"/>
                    <a:pt x="148" y="43"/>
                    <a:pt x="150" y="50"/>
                  </a:cubicBezTo>
                  <a:cubicBezTo>
                    <a:pt x="181" y="50"/>
                    <a:pt x="181" y="50"/>
                    <a:pt x="181" y="50"/>
                  </a:cubicBezTo>
                  <a:cubicBezTo>
                    <a:pt x="175" y="41"/>
                    <a:pt x="168" y="34"/>
                    <a:pt x="160" y="28"/>
                  </a:cubicBezTo>
                  <a:cubicBezTo>
                    <a:pt x="152" y="22"/>
                    <a:pt x="143" y="18"/>
                    <a:pt x="133" y="14"/>
                  </a:cubicBezTo>
                  <a:cubicBezTo>
                    <a:pt x="136" y="20"/>
                    <a:pt x="140" y="25"/>
                    <a:pt x="143" y="31"/>
                  </a:cubicBezTo>
                  <a:close/>
                  <a:moveTo>
                    <a:pt x="150" y="159"/>
                  </a:moveTo>
                  <a:cubicBezTo>
                    <a:pt x="146" y="172"/>
                    <a:pt x="140" y="184"/>
                    <a:pt x="133" y="195"/>
                  </a:cubicBezTo>
                  <a:cubicBezTo>
                    <a:pt x="143" y="191"/>
                    <a:pt x="152" y="187"/>
                    <a:pt x="160" y="181"/>
                  </a:cubicBezTo>
                  <a:cubicBezTo>
                    <a:pt x="168" y="175"/>
                    <a:pt x="175" y="168"/>
                    <a:pt x="181" y="159"/>
                  </a:cubicBezTo>
                  <a:lnTo>
                    <a:pt x="150" y="159"/>
                  </a:lnTo>
                  <a:close/>
                  <a:moveTo>
                    <a:pt x="153" y="59"/>
                  </a:moveTo>
                  <a:cubicBezTo>
                    <a:pt x="157" y="72"/>
                    <a:pt x="159" y="86"/>
                    <a:pt x="159" y="100"/>
                  </a:cubicBezTo>
                  <a:cubicBezTo>
                    <a:pt x="198" y="100"/>
                    <a:pt x="198" y="100"/>
                    <a:pt x="198" y="100"/>
                  </a:cubicBezTo>
                  <a:cubicBezTo>
                    <a:pt x="198" y="92"/>
                    <a:pt x="197" y="85"/>
                    <a:pt x="195" y="78"/>
                  </a:cubicBezTo>
                  <a:cubicBezTo>
                    <a:pt x="193" y="71"/>
                    <a:pt x="190" y="65"/>
                    <a:pt x="187" y="59"/>
                  </a:cubicBezTo>
                  <a:lnTo>
                    <a:pt x="153" y="59"/>
                  </a:lnTo>
                  <a:close/>
                  <a:moveTo>
                    <a:pt x="159" y="109"/>
                  </a:moveTo>
                  <a:cubicBezTo>
                    <a:pt x="159" y="123"/>
                    <a:pt x="157" y="137"/>
                    <a:pt x="153" y="150"/>
                  </a:cubicBezTo>
                  <a:cubicBezTo>
                    <a:pt x="187" y="150"/>
                    <a:pt x="187" y="150"/>
                    <a:pt x="187" y="150"/>
                  </a:cubicBezTo>
                  <a:cubicBezTo>
                    <a:pt x="190" y="144"/>
                    <a:pt x="193" y="138"/>
                    <a:pt x="195" y="131"/>
                  </a:cubicBezTo>
                  <a:cubicBezTo>
                    <a:pt x="197" y="124"/>
                    <a:pt x="198" y="117"/>
                    <a:pt x="198" y="109"/>
                  </a:cubicBezTo>
                  <a:lnTo>
                    <a:pt x="159" y="109"/>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19" name="Freeform 119"/>
            <p:cNvSpPr>
              <a:spLocks/>
            </p:cNvSpPr>
            <p:nvPr/>
          </p:nvSpPr>
          <p:spPr bwMode="auto">
            <a:xfrm>
              <a:off x="2170113" y="3659188"/>
              <a:ext cx="217488" cy="196850"/>
            </a:xfrm>
            <a:custGeom>
              <a:avLst/>
              <a:gdLst>
                <a:gd name="T0" fmla="*/ 31 w 208"/>
                <a:gd name="T1" fmla="*/ 62 h 187"/>
                <a:gd name="T2" fmla="*/ 45 w 208"/>
                <a:gd name="T3" fmla="*/ 66 h 187"/>
                <a:gd name="T4" fmla="*/ 56 w 208"/>
                <a:gd name="T5" fmla="*/ 75 h 187"/>
                <a:gd name="T6" fmla="*/ 146 w 208"/>
                <a:gd name="T7" fmla="*/ 36 h 187"/>
                <a:gd name="T8" fmla="*/ 145 w 208"/>
                <a:gd name="T9" fmla="*/ 34 h 187"/>
                <a:gd name="T10" fmla="*/ 145 w 208"/>
                <a:gd name="T11" fmla="*/ 31 h 187"/>
                <a:gd name="T12" fmla="*/ 155 w 208"/>
                <a:gd name="T13" fmla="*/ 9 h 187"/>
                <a:gd name="T14" fmla="*/ 177 w 208"/>
                <a:gd name="T15" fmla="*/ 0 h 187"/>
                <a:gd name="T16" fmla="*/ 199 w 208"/>
                <a:gd name="T17" fmla="*/ 9 h 187"/>
                <a:gd name="T18" fmla="*/ 208 w 208"/>
                <a:gd name="T19" fmla="*/ 31 h 187"/>
                <a:gd name="T20" fmla="*/ 199 w 208"/>
                <a:gd name="T21" fmla="*/ 53 h 187"/>
                <a:gd name="T22" fmla="*/ 177 w 208"/>
                <a:gd name="T23" fmla="*/ 62 h 187"/>
                <a:gd name="T24" fmla="*/ 163 w 208"/>
                <a:gd name="T25" fmla="*/ 59 h 187"/>
                <a:gd name="T26" fmla="*/ 152 w 208"/>
                <a:gd name="T27" fmla="*/ 50 h 187"/>
                <a:gd name="T28" fmla="*/ 62 w 208"/>
                <a:gd name="T29" fmla="*/ 89 h 187"/>
                <a:gd name="T30" fmla="*/ 62 w 208"/>
                <a:gd name="T31" fmla="*/ 91 h 187"/>
                <a:gd name="T32" fmla="*/ 62 w 208"/>
                <a:gd name="T33" fmla="*/ 93 h 187"/>
                <a:gd name="T34" fmla="*/ 62 w 208"/>
                <a:gd name="T35" fmla="*/ 96 h 187"/>
                <a:gd name="T36" fmla="*/ 62 w 208"/>
                <a:gd name="T37" fmla="*/ 98 h 187"/>
                <a:gd name="T38" fmla="*/ 152 w 208"/>
                <a:gd name="T39" fmla="*/ 137 h 187"/>
                <a:gd name="T40" fmla="*/ 163 w 208"/>
                <a:gd name="T41" fmla="*/ 128 h 187"/>
                <a:gd name="T42" fmla="*/ 177 w 208"/>
                <a:gd name="T43" fmla="*/ 125 h 187"/>
                <a:gd name="T44" fmla="*/ 199 w 208"/>
                <a:gd name="T45" fmla="*/ 134 h 187"/>
                <a:gd name="T46" fmla="*/ 208 w 208"/>
                <a:gd name="T47" fmla="*/ 156 h 187"/>
                <a:gd name="T48" fmla="*/ 199 w 208"/>
                <a:gd name="T49" fmla="*/ 178 h 187"/>
                <a:gd name="T50" fmla="*/ 177 w 208"/>
                <a:gd name="T51" fmla="*/ 187 h 187"/>
                <a:gd name="T52" fmla="*/ 155 w 208"/>
                <a:gd name="T53" fmla="*/ 178 h 187"/>
                <a:gd name="T54" fmla="*/ 145 w 208"/>
                <a:gd name="T55" fmla="*/ 156 h 187"/>
                <a:gd name="T56" fmla="*/ 145 w 208"/>
                <a:gd name="T57" fmla="*/ 153 h 187"/>
                <a:gd name="T58" fmla="*/ 146 w 208"/>
                <a:gd name="T59" fmla="*/ 151 h 187"/>
                <a:gd name="T60" fmla="*/ 56 w 208"/>
                <a:gd name="T61" fmla="*/ 113 h 187"/>
                <a:gd name="T62" fmla="*/ 45 w 208"/>
                <a:gd name="T63" fmla="*/ 121 h 187"/>
                <a:gd name="T64" fmla="*/ 31 w 208"/>
                <a:gd name="T65" fmla="*/ 125 h 187"/>
                <a:gd name="T66" fmla="*/ 9 w 208"/>
                <a:gd name="T67" fmla="*/ 116 h 187"/>
                <a:gd name="T68" fmla="*/ 0 w 208"/>
                <a:gd name="T69" fmla="*/ 93 h 187"/>
                <a:gd name="T70" fmla="*/ 9 w 208"/>
                <a:gd name="T71" fmla="*/ 71 h 187"/>
                <a:gd name="T72" fmla="*/ 31 w 208"/>
                <a:gd name="T73" fmla="*/ 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8" h="187">
                  <a:moveTo>
                    <a:pt x="31" y="62"/>
                  </a:moveTo>
                  <a:cubicBezTo>
                    <a:pt x="36" y="62"/>
                    <a:pt x="41" y="63"/>
                    <a:pt x="45" y="66"/>
                  </a:cubicBezTo>
                  <a:cubicBezTo>
                    <a:pt x="49" y="68"/>
                    <a:pt x="53" y="71"/>
                    <a:pt x="56" y="75"/>
                  </a:cubicBezTo>
                  <a:cubicBezTo>
                    <a:pt x="146" y="36"/>
                    <a:pt x="146" y="36"/>
                    <a:pt x="146" y="36"/>
                  </a:cubicBezTo>
                  <a:cubicBezTo>
                    <a:pt x="146" y="36"/>
                    <a:pt x="146" y="35"/>
                    <a:pt x="145" y="34"/>
                  </a:cubicBezTo>
                  <a:cubicBezTo>
                    <a:pt x="145" y="33"/>
                    <a:pt x="145" y="32"/>
                    <a:pt x="145" y="31"/>
                  </a:cubicBezTo>
                  <a:cubicBezTo>
                    <a:pt x="145" y="22"/>
                    <a:pt x="148" y="15"/>
                    <a:pt x="155" y="9"/>
                  </a:cubicBezTo>
                  <a:cubicBezTo>
                    <a:pt x="161" y="3"/>
                    <a:pt x="168" y="0"/>
                    <a:pt x="177" y="0"/>
                  </a:cubicBezTo>
                  <a:cubicBezTo>
                    <a:pt x="185" y="0"/>
                    <a:pt x="193" y="3"/>
                    <a:pt x="199" y="9"/>
                  </a:cubicBezTo>
                  <a:cubicBezTo>
                    <a:pt x="205" y="15"/>
                    <a:pt x="208" y="22"/>
                    <a:pt x="208" y="31"/>
                  </a:cubicBezTo>
                  <a:cubicBezTo>
                    <a:pt x="208" y="40"/>
                    <a:pt x="205" y="47"/>
                    <a:pt x="199" y="53"/>
                  </a:cubicBezTo>
                  <a:cubicBezTo>
                    <a:pt x="193" y="59"/>
                    <a:pt x="185" y="62"/>
                    <a:pt x="177" y="62"/>
                  </a:cubicBezTo>
                  <a:cubicBezTo>
                    <a:pt x="172" y="62"/>
                    <a:pt x="167" y="61"/>
                    <a:pt x="163" y="59"/>
                  </a:cubicBezTo>
                  <a:cubicBezTo>
                    <a:pt x="158" y="57"/>
                    <a:pt x="155" y="54"/>
                    <a:pt x="152" y="50"/>
                  </a:cubicBezTo>
                  <a:cubicBezTo>
                    <a:pt x="62" y="89"/>
                    <a:pt x="62" y="89"/>
                    <a:pt x="62" y="89"/>
                  </a:cubicBezTo>
                  <a:cubicBezTo>
                    <a:pt x="62" y="89"/>
                    <a:pt x="62" y="90"/>
                    <a:pt x="62" y="91"/>
                  </a:cubicBezTo>
                  <a:cubicBezTo>
                    <a:pt x="62" y="92"/>
                    <a:pt x="62" y="92"/>
                    <a:pt x="62" y="93"/>
                  </a:cubicBezTo>
                  <a:cubicBezTo>
                    <a:pt x="62" y="95"/>
                    <a:pt x="62" y="96"/>
                    <a:pt x="62" y="96"/>
                  </a:cubicBezTo>
                  <a:cubicBezTo>
                    <a:pt x="62" y="97"/>
                    <a:pt x="62" y="98"/>
                    <a:pt x="62" y="98"/>
                  </a:cubicBezTo>
                  <a:cubicBezTo>
                    <a:pt x="152" y="137"/>
                    <a:pt x="152" y="137"/>
                    <a:pt x="152" y="137"/>
                  </a:cubicBezTo>
                  <a:cubicBezTo>
                    <a:pt x="155" y="133"/>
                    <a:pt x="158" y="130"/>
                    <a:pt x="163" y="128"/>
                  </a:cubicBezTo>
                  <a:cubicBezTo>
                    <a:pt x="167" y="126"/>
                    <a:pt x="172" y="125"/>
                    <a:pt x="177" y="125"/>
                  </a:cubicBezTo>
                  <a:cubicBezTo>
                    <a:pt x="185" y="125"/>
                    <a:pt x="193" y="128"/>
                    <a:pt x="199" y="134"/>
                  </a:cubicBezTo>
                  <a:cubicBezTo>
                    <a:pt x="205" y="140"/>
                    <a:pt x="208" y="147"/>
                    <a:pt x="208" y="156"/>
                  </a:cubicBezTo>
                  <a:cubicBezTo>
                    <a:pt x="208" y="165"/>
                    <a:pt x="205" y="172"/>
                    <a:pt x="199" y="178"/>
                  </a:cubicBezTo>
                  <a:cubicBezTo>
                    <a:pt x="193" y="184"/>
                    <a:pt x="185" y="187"/>
                    <a:pt x="177" y="187"/>
                  </a:cubicBezTo>
                  <a:cubicBezTo>
                    <a:pt x="168" y="187"/>
                    <a:pt x="161" y="184"/>
                    <a:pt x="155" y="178"/>
                  </a:cubicBezTo>
                  <a:cubicBezTo>
                    <a:pt x="148" y="172"/>
                    <a:pt x="145" y="165"/>
                    <a:pt x="145" y="156"/>
                  </a:cubicBezTo>
                  <a:cubicBezTo>
                    <a:pt x="145" y="155"/>
                    <a:pt x="145" y="154"/>
                    <a:pt x="145" y="153"/>
                  </a:cubicBezTo>
                  <a:cubicBezTo>
                    <a:pt x="146" y="152"/>
                    <a:pt x="146" y="152"/>
                    <a:pt x="146" y="151"/>
                  </a:cubicBezTo>
                  <a:cubicBezTo>
                    <a:pt x="56" y="113"/>
                    <a:pt x="56" y="113"/>
                    <a:pt x="56" y="113"/>
                  </a:cubicBezTo>
                  <a:cubicBezTo>
                    <a:pt x="53" y="116"/>
                    <a:pt x="49" y="119"/>
                    <a:pt x="45" y="121"/>
                  </a:cubicBezTo>
                  <a:cubicBezTo>
                    <a:pt x="40" y="124"/>
                    <a:pt x="36" y="125"/>
                    <a:pt x="31" y="125"/>
                  </a:cubicBezTo>
                  <a:cubicBezTo>
                    <a:pt x="22" y="125"/>
                    <a:pt x="15" y="122"/>
                    <a:pt x="9" y="116"/>
                  </a:cubicBezTo>
                  <a:cubicBezTo>
                    <a:pt x="3" y="109"/>
                    <a:pt x="0" y="102"/>
                    <a:pt x="0" y="93"/>
                  </a:cubicBezTo>
                  <a:cubicBezTo>
                    <a:pt x="0" y="85"/>
                    <a:pt x="3" y="78"/>
                    <a:pt x="9" y="71"/>
                  </a:cubicBezTo>
                  <a:cubicBezTo>
                    <a:pt x="15" y="65"/>
                    <a:pt x="22" y="62"/>
                    <a:pt x="31" y="6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0" name="Freeform 120"/>
            <p:cNvSpPr>
              <a:spLocks noEditPoints="1"/>
            </p:cNvSpPr>
            <p:nvPr/>
          </p:nvSpPr>
          <p:spPr bwMode="auto">
            <a:xfrm>
              <a:off x="2474913" y="3636963"/>
              <a:ext cx="241300" cy="241300"/>
            </a:xfrm>
            <a:custGeom>
              <a:avLst/>
              <a:gdLst>
                <a:gd name="T0" fmla="*/ 10 w 229"/>
                <a:gd name="T1" fmla="*/ 220 h 229"/>
                <a:gd name="T2" fmla="*/ 0 w 229"/>
                <a:gd name="T3" fmla="*/ 198 h 229"/>
                <a:gd name="T4" fmla="*/ 10 w 229"/>
                <a:gd name="T5" fmla="*/ 176 h 229"/>
                <a:gd name="T6" fmla="*/ 32 w 229"/>
                <a:gd name="T7" fmla="*/ 166 h 229"/>
                <a:gd name="T8" fmla="*/ 54 w 229"/>
                <a:gd name="T9" fmla="*/ 176 h 229"/>
                <a:gd name="T10" fmla="*/ 63 w 229"/>
                <a:gd name="T11" fmla="*/ 198 h 229"/>
                <a:gd name="T12" fmla="*/ 54 w 229"/>
                <a:gd name="T13" fmla="*/ 220 h 229"/>
                <a:gd name="T14" fmla="*/ 32 w 229"/>
                <a:gd name="T15" fmla="*/ 229 h 229"/>
                <a:gd name="T16" fmla="*/ 10 w 229"/>
                <a:gd name="T17" fmla="*/ 220 h 229"/>
                <a:gd name="T18" fmla="*/ 21 w 229"/>
                <a:gd name="T19" fmla="*/ 0 h 229"/>
                <a:gd name="T20" fmla="*/ 63 w 229"/>
                <a:gd name="T21" fmla="*/ 4 h 229"/>
                <a:gd name="T22" fmla="*/ 102 w 229"/>
                <a:gd name="T23" fmla="*/ 17 h 229"/>
                <a:gd name="T24" fmla="*/ 137 w 229"/>
                <a:gd name="T25" fmla="*/ 36 h 229"/>
                <a:gd name="T26" fmla="*/ 168 w 229"/>
                <a:gd name="T27" fmla="*/ 61 h 229"/>
                <a:gd name="T28" fmla="*/ 194 w 229"/>
                <a:gd name="T29" fmla="*/ 92 h 229"/>
                <a:gd name="T30" fmla="*/ 213 w 229"/>
                <a:gd name="T31" fmla="*/ 127 h 229"/>
                <a:gd name="T32" fmla="*/ 225 w 229"/>
                <a:gd name="T33" fmla="*/ 166 h 229"/>
                <a:gd name="T34" fmla="*/ 229 w 229"/>
                <a:gd name="T35" fmla="*/ 208 h 229"/>
                <a:gd name="T36" fmla="*/ 188 w 229"/>
                <a:gd name="T37" fmla="*/ 208 h 229"/>
                <a:gd name="T38" fmla="*/ 182 w 229"/>
                <a:gd name="T39" fmla="*/ 164 h 229"/>
                <a:gd name="T40" fmla="*/ 165 w 229"/>
                <a:gd name="T41" fmla="*/ 124 h 229"/>
                <a:gd name="T42" fmla="*/ 139 w 229"/>
                <a:gd name="T43" fmla="*/ 90 h 229"/>
                <a:gd name="T44" fmla="*/ 105 w 229"/>
                <a:gd name="T45" fmla="*/ 64 h 229"/>
                <a:gd name="T46" fmla="*/ 65 w 229"/>
                <a:gd name="T47" fmla="*/ 48 h 229"/>
                <a:gd name="T48" fmla="*/ 21 w 229"/>
                <a:gd name="T49" fmla="*/ 42 h 229"/>
                <a:gd name="T50" fmla="*/ 21 w 229"/>
                <a:gd name="T51" fmla="*/ 0 h 229"/>
                <a:gd name="T52" fmla="*/ 21 w 229"/>
                <a:gd name="T53" fmla="*/ 83 h 229"/>
                <a:gd name="T54" fmla="*/ 70 w 229"/>
                <a:gd name="T55" fmla="*/ 93 h 229"/>
                <a:gd name="T56" fmla="*/ 109 w 229"/>
                <a:gd name="T57" fmla="*/ 120 h 229"/>
                <a:gd name="T58" fmla="*/ 136 w 229"/>
                <a:gd name="T59" fmla="*/ 160 h 229"/>
                <a:gd name="T60" fmla="*/ 146 w 229"/>
                <a:gd name="T61" fmla="*/ 208 h 229"/>
                <a:gd name="T62" fmla="*/ 104 w 229"/>
                <a:gd name="T63" fmla="*/ 208 h 229"/>
                <a:gd name="T64" fmla="*/ 98 w 229"/>
                <a:gd name="T65" fmla="*/ 176 h 229"/>
                <a:gd name="T66" fmla="*/ 80 w 229"/>
                <a:gd name="T67" fmla="*/ 149 h 229"/>
                <a:gd name="T68" fmla="*/ 53 w 229"/>
                <a:gd name="T69" fmla="*/ 132 h 229"/>
                <a:gd name="T70" fmla="*/ 21 w 229"/>
                <a:gd name="T71" fmla="*/ 125 h 229"/>
                <a:gd name="T72" fmla="*/ 21 w 229"/>
                <a:gd name="T73" fmla="*/ 8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229">
                  <a:moveTo>
                    <a:pt x="10" y="220"/>
                  </a:moveTo>
                  <a:cubicBezTo>
                    <a:pt x="3" y="214"/>
                    <a:pt x="0" y="206"/>
                    <a:pt x="0" y="198"/>
                  </a:cubicBezTo>
                  <a:cubicBezTo>
                    <a:pt x="0" y="189"/>
                    <a:pt x="3" y="182"/>
                    <a:pt x="10" y="176"/>
                  </a:cubicBezTo>
                  <a:cubicBezTo>
                    <a:pt x="16" y="169"/>
                    <a:pt x="23" y="166"/>
                    <a:pt x="32" y="166"/>
                  </a:cubicBezTo>
                  <a:cubicBezTo>
                    <a:pt x="40" y="166"/>
                    <a:pt x="48" y="169"/>
                    <a:pt x="54" y="176"/>
                  </a:cubicBezTo>
                  <a:cubicBezTo>
                    <a:pt x="60" y="182"/>
                    <a:pt x="63" y="189"/>
                    <a:pt x="63" y="198"/>
                  </a:cubicBezTo>
                  <a:cubicBezTo>
                    <a:pt x="63" y="206"/>
                    <a:pt x="60" y="214"/>
                    <a:pt x="54" y="220"/>
                  </a:cubicBezTo>
                  <a:cubicBezTo>
                    <a:pt x="48" y="226"/>
                    <a:pt x="40" y="229"/>
                    <a:pt x="32" y="229"/>
                  </a:cubicBezTo>
                  <a:cubicBezTo>
                    <a:pt x="23" y="229"/>
                    <a:pt x="16" y="226"/>
                    <a:pt x="10" y="220"/>
                  </a:cubicBezTo>
                  <a:close/>
                  <a:moveTo>
                    <a:pt x="21" y="0"/>
                  </a:moveTo>
                  <a:cubicBezTo>
                    <a:pt x="35" y="0"/>
                    <a:pt x="49" y="2"/>
                    <a:pt x="63" y="4"/>
                  </a:cubicBezTo>
                  <a:cubicBezTo>
                    <a:pt x="77" y="7"/>
                    <a:pt x="90" y="11"/>
                    <a:pt x="102" y="17"/>
                  </a:cubicBezTo>
                  <a:cubicBezTo>
                    <a:pt x="114" y="22"/>
                    <a:pt x="126" y="28"/>
                    <a:pt x="137" y="36"/>
                  </a:cubicBezTo>
                  <a:cubicBezTo>
                    <a:pt x="149" y="43"/>
                    <a:pt x="159" y="52"/>
                    <a:pt x="168" y="61"/>
                  </a:cubicBezTo>
                  <a:cubicBezTo>
                    <a:pt x="177" y="70"/>
                    <a:pt x="186" y="81"/>
                    <a:pt x="194" y="92"/>
                  </a:cubicBezTo>
                  <a:cubicBezTo>
                    <a:pt x="201" y="103"/>
                    <a:pt x="208" y="115"/>
                    <a:pt x="213" y="127"/>
                  </a:cubicBezTo>
                  <a:cubicBezTo>
                    <a:pt x="218" y="140"/>
                    <a:pt x="222" y="153"/>
                    <a:pt x="225" y="166"/>
                  </a:cubicBezTo>
                  <a:cubicBezTo>
                    <a:pt x="228" y="180"/>
                    <a:pt x="229" y="194"/>
                    <a:pt x="229" y="208"/>
                  </a:cubicBezTo>
                  <a:cubicBezTo>
                    <a:pt x="188" y="208"/>
                    <a:pt x="188" y="208"/>
                    <a:pt x="188" y="208"/>
                  </a:cubicBezTo>
                  <a:cubicBezTo>
                    <a:pt x="188" y="193"/>
                    <a:pt x="186" y="178"/>
                    <a:pt x="182" y="164"/>
                  </a:cubicBezTo>
                  <a:cubicBezTo>
                    <a:pt x="178" y="149"/>
                    <a:pt x="172" y="136"/>
                    <a:pt x="165" y="124"/>
                  </a:cubicBezTo>
                  <a:cubicBezTo>
                    <a:pt x="158" y="112"/>
                    <a:pt x="149" y="101"/>
                    <a:pt x="139" y="90"/>
                  </a:cubicBezTo>
                  <a:cubicBezTo>
                    <a:pt x="128" y="80"/>
                    <a:pt x="117" y="71"/>
                    <a:pt x="105" y="64"/>
                  </a:cubicBezTo>
                  <a:cubicBezTo>
                    <a:pt x="93" y="57"/>
                    <a:pt x="80" y="52"/>
                    <a:pt x="65" y="48"/>
                  </a:cubicBezTo>
                  <a:cubicBezTo>
                    <a:pt x="51" y="44"/>
                    <a:pt x="36" y="42"/>
                    <a:pt x="21" y="42"/>
                  </a:cubicBezTo>
                  <a:lnTo>
                    <a:pt x="21" y="0"/>
                  </a:lnTo>
                  <a:close/>
                  <a:moveTo>
                    <a:pt x="21" y="83"/>
                  </a:moveTo>
                  <a:cubicBezTo>
                    <a:pt x="38" y="83"/>
                    <a:pt x="54" y="87"/>
                    <a:pt x="70" y="93"/>
                  </a:cubicBezTo>
                  <a:cubicBezTo>
                    <a:pt x="85" y="100"/>
                    <a:pt x="98" y="109"/>
                    <a:pt x="109" y="120"/>
                  </a:cubicBezTo>
                  <a:cubicBezTo>
                    <a:pt x="121" y="131"/>
                    <a:pt x="129" y="144"/>
                    <a:pt x="136" y="160"/>
                  </a:cubicBezTo>
                  <a:cubicBezTo>
                    <a:pt x="143" y="175"/>
                    <a:pt x="146" y="191"/>
                    <a:pt x="146" y="208"/>
                  </a:cubicBezTo>
                  <a:cubicBezTo>
                    <a:pt x="104" y="208"/>
                    <a:pt x="104" y="208"/>
                    <a:pt x="104" y="208"/>
                  </a:cubicBezTo>
                  <a:cubicBezTo>
                    <a:pt x="104" y="197"/>
                    <a:pt x="102" y="186"/>
                    <a:pt x="98" y="176"/>
                  </a:cubicBezTo>
                  <a:cubicBezTo>
                    <a:pt x="93" y="165"/>
                    <a:pt x="87" y="157"/>
                    <a:pt x="80" y="149"/>
                  </a:cubicBezTo>
                  <a:cubicBezTo>
                    <a:pt x="73" y="142"/>
                    <a:pt x="64" y="136"/>
                    <a:pt x="53" y="132"/>
                  </a:cubicBezTo>
                  <a:cubicBezTo>
                    <a:pt x="43" y="127"/>
                    <a:pt x="32" y="125"/>
                    <a:pt x="21" y="125"/>
                  </a:cubicBezTo>
                  <a:lnTo>
                    <a:pt x="21" y="83"/>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1" name="Freeform 121"/>
            <p:cNvSpPr>
              <a:spLocks noEditPoints="1"/>
            </p:cNvSpPr>
            <p:nvPr/>
          </p:nvSpPr>
          <p:spPr bwMode="auto">
            <a:xfrm>
              <a:off x="2805113" y="3627438"/>
              <a:ext cx="217488" cy="250825"/>
            </a:xfrm>
            <a:custGeom>
              <a:avLst/>
              <a:gdLst>
                <a:gd name="T0" fmla="*/ 5 w 208"/>
                <a:gd name="T1" fmla="*/ 71 h 239"/>
                <a:gd name="T2" fmla="*/ 36 w 208"/>
                <a:gd name="T3" fmla="*/ 25 h 239"/>
                <a:gd name="T4" fmla="*/ 79 w 208"/>
                <a:gd name="T5" fmla="*/ 3 h 239"/>
                <a:gd name="T6" fmla="*/ 137 w 208"/>
                <a:gd name="T7" fmla="*/ 5 h 239"/>
                <a:gd name="T8" fmla="*/ 183 w 208"/>
                <a:gd name="T9" fmla="*/ 36 h 239"/>
                <a:gd name="T10" fmla="*/ 205 w 208"/>
                <a:gd name="T11" fmla="*/ 79 h 239"/>
                <a:gd name="T12" fmla="*/ 204 w 208"/>
                <a:gd name="T13" fmla="*/ 133 h 239"/>
                <a:gd name="T14" fmla="*/ 149 w 208"/>
                <a:gd name="T15" fmla="*/ 197 h 239"/>
                <a:gd name="T16" fmla="*/ 151 w 208"/>
                <a:gd name="T17" fmla="*/ 172 h 239"/>
                <a:gd name="T18" fmla="*/ 187 w 208"/>
                <a:gd name="T19" fmla="*/ 104 h 239"/>
                <a:gd name="T20" fmla="*/ 163 w 208"/>
                <a:gd name="T21" fmla="*/ 45 h 239"/>
                <a:gd name="T22" fmla="*/ 104 w 208"/>
                <a:gd name="T23" fmla="*/ 20 h 239"/>
                <a:gd name="T24" fmla="*/ 45 w 208"/>
                <a:gd name="T25" fmla="*/ 45 h 239"/>
                <a:gd name="T26" fmla="*/ 21 w 208"/>
                <a:gd name="T27" fmla="*/ 104 h 239"/>
                <a:gd name="T28" fmla="*/ 57 w 208"/>
                <a:gd name="T29" fmla="*/ 172 h 239"/>
                <a:gd name="T30" fmla="*/ 58 w 208"/>
                <a:gd name="T31" fmla="*/ 197 h 239"/>
                <a:gd name="T32" fmla="*/ 0 w 208"/>
                <a:gd name="T33" fmla="*/ 104 h 239"/>
                <a:gd name="T34" fmla="*/ 60 w 208"/>
                <a:gd name="T35" fmla="*/ 60 h 239"/>
                <a:gd name="T36" fmla="*/ 148 w 208"/>
                <a:gd name="T37" fmla="*/ 60 h 239"/>
                <a:gd name="T38" fmla="*/ 161 w 208"/>
                <a:gd name="T39" fmla="*/ 128 h 239"/>
                <a:gd name="T40" fmla="*/ 137 w 208"/>
                <a:gd name="T41" fmla="*/ 129 h 239"/>
                <a:gd name="T42" fmla="*/ 133 w 208"/>
                <a:gd name="T43" fmla="*/ 74 h 239"/>
                <a:gd name="T44" fmla="*/ 74 w 208"/>
                <a:gd name="T45" fmla="*/ 74 h 239"/>
                <a:gd name="T46" fmla="*/ 71 w 208"/>
                <a:gd name="T47" fmla="*/ 129 h 239"/>
                <a:gd name="T48" fmla="*/ 46 w 208"/>
                <a:gd name="T49" fmla="*/ 128 h 239"/>
                <a:gd name="T50" fmla="*/ 75 w 208"/>
                <a:gd name="T51" fmla="*/ 163 h 239"/>
                <a:gd name="T52" fmla="*/ 83 w 208"/>
                <a:gd name="T53" fmla="*/ 143 h 239"/>
                <a:gd name="T54" fmla="*/ 124 w 208"/>
                <a:gd name="T55" fmla="*/ 143 h 239"/>
                <a:gd name="T56" fmla="*/ 132 w 208"/>
                <a:gd name="T57" fmla="*/ 163 h 239"/>
                <a:gd name="T58" fmla="*/ 83 w 208"/>
                <a:gd name="T59" fmla="*/ 239 h 239"/>
                <a:gd name="T60" fmla="*/ 89 w 208"/>
                <a:gd name="T61" fmla="*/ 119 h 239"/>
                <a:gd name="T62" fmla="*/ 89 w 208"/>
                <a:gd name="T63" fmla="*/ 89 h 239"/>
                <a:gd name="T64" fmla="*/ 118 w 208"/>
                <a:gd name="T65" fmla="*/ 89 h 239"/>
                <a:gd name="T66" fmla="*/ 118 w 208"/>
                <a:gd name="T67" fmla="*/ 119 h 239"/>
                <a:gd name="T68" fmla="*/ 89 w 208"/>
                <a:gd name="T69" fmla="*/ 11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239">
                  <a:moveTo>
                    <a:pt x="0" y="104"/>
                  </a:moveTo>
                  <a:cubicBezTo>
                    <a:pt x="0" y="92"/>
                    <a:pt x="1" y="81"/>
                    <a:pt x="5" y="71"/>
                  </a:cubicBezTo>
                  <a:cubicBezTo>
                    <a:pt x="8" y="60"/>
                    <a:pt x="13" y="51"/>
                    <a:pt x="20" y="42"/>
                  </a:cubicBezTo>
                  <a:cubicBezTo>
                    <a:pt x="24" y="36"/>
                    <a:pt x="30" y="30"/>
                    <a:pt x="36" y="25"/>
                  </a:cubicBezTo>
                  <a:cubicBezTo>
                    <a:pt x="42" y="20"/>
                    <a:pt x="49" y="15"/>
                    <a:pt x="56" y="11"/>
                  </a:cubicBezTo>
                  <a:cubicBezTo>
                    <a:pt x="63" y="8"/>
                    <a:pt x="71" y="5"/>
                    <a:pt x="79" y="3"/>
                  </a:cubicBezTo>
                  <a:cubicBezTo>
                    <a:pt x="87" y="1"/>
                    <a:pt x="95" y="0"/>
                    <a:pt x="104" y="0"/>
                  </a:cubicBezTo>
                  <a:cubicBezTo>
                    <a:pt x="115" y="0"/>
                    <a:pt x="126" y="2"/>
                    <a:pt x="137" y="5"/>
                  </a:cubicBezTo>
                  <a:cubicBezTo>
                    <a:pt x="147" y="9"/>
                    <a:pt x="157" y="13"/>
                    <a:pt x="165" y="20"/>
                  </a:cubicBezTo>
                  <a:cubicBezTo>
                    <a:pt x="172" y="24"/>
                    <a:pt x="177" y="30"/>
                    <a:pt x="183" y="36"/>
                  </a:cubicBezTo>
                  <a:cubicBezTo>
                    <a:pt x="188" y="42"/>
                    <a:pt x="192" y="49"/>
                    <a:pt x="196" y="56"/>
                  </a:cubicBezTo>
                  <a:cubicBezTo>
                    <a:pt x="200" y="63"/>
                    <a:pt x="203" y="71"/>
                    <a:pt x="205" y="79"/>
                  </a:cubicBezTo>
                  <a:cubicBezTo>
                    <a:pt x="207" y="87"/>
                    <a:pt x="208" y="95"/>
                    <a:pt x="208" y="104"/>
                  </a:cubicBezTo>
                  <a:cubicBezTo>
                    <a:pt x="208" y="114"/>
                    <a:pt x="206" y="124"/>
                    <a:pt x="204" y="133"/>
                  </a:cubicBezTo>
                  <a:cubicBezTo>
                    <a:pt x="201" y="142"/>
                    <a:pt x="197" y="151"/>
                    <a:pt x="192" y="159"/>
                  </a:cubicBezTo>
                  <a:cubicBezTo>
                    <a:pt x="181" y="176"/>
                    <a:pt x="166" y="189"/>
                    <a:pt x="149" y="197"/>
                  </a:cubicBezTo>
                  <a:cubicBezTo>
                    <a:pt x="151" y="173"/>
                    <a:pt x="151" y="173"/>
                    <a:pt x="151" y="173"/>
                  </a:cubicBezTo>
                  <a:cubicBezTo>
                    <a:pt x="151" y="172"/>
                    <a:pt x="151" y="172"/>
                    <a:pt x="151" y="172"/>
                  </a:cubicBezTo>
                  <a:cubicBezTo>
                    <a:pt x="162" y="165"/>
                    <a:pt x="171" y="155"/>
                    <a:pt x="177" y="143"/>
                  </a:cubicBezTo>
                  <a:cubicBezTo>
                    <a:pt x="184" y="131"/>
                    <a:pt x="187" y="118"/>
                    <a:pt x="187" y="104"/>
                  </a:cubicBezTo>
                  <a:cubicBezTo>
                    <a:pt x="187" y="92"/>
                    <a:pt x="185" y="82"/>
                    <a:pt x="180" y="71"/>
                  </a:cubicBezTo>
                  <a:cubicBezTo>
                    <a:pt x="176" y="61"/>
                    <a:pt x="170" y="52"/>
                    <a:pt x="163" y="45"/>
                  </a:cubicBezTo>
                  <a:cubicBezTo>
                    <a:pt x="155" y="38"/>
                    <a:pt x="146" y="32"/>
                    <a:pt x="136" y="27"/>
                  </a:cubicBezTo>
                  <a:cubicBezTo>
                    <a:pt x="126" y="23"/>
                    <a:pt x="115" y="20"/>
                    <a:pt x="104" y="20"/>
                  </a:cubicBezTo>
                  <a:cubicBezTo>
                    <a:pt x="92" y="20"/>
                    <a:pt x="82" y="23"/>
                    <a:pt x="71" y="27"/>
                  </a:cubicBezTo>
                  <a:cubicBezTo>
                    <a:pt x="61" y="31"/>
                    <a:pt x="52" y="37"/>
                    <a:pt x="45" y="45"/>
                  </a:cubicBezTo>
                  <a:cubicBezTo>
                    <a:pt x="37" y="52"/>
                    <a:pt x="32" y="61"/>
                    <a:pt x="27" y="71"/>
                  </a:cubicBezTo>
                  <a:cubicBezTo>
                    <a:pt x="23" y="82"/>
                    <a:pt x="21" y="92"/>
                    <a:pt x="21" y="104"/>
                  </a:cubicBezTo>
                  <a:cubicBezTo>
                    <a:pt x="21" y="118"/>
                    <a:pt x="24" y="131"/>
                    <a:pt x="30" y="143"/>
                  </a:cubicBezTo>
                  <a:cubicBezTo>
                    <a:pt x="37" y="155"/>
                    <a:pt x="45" y="164"/>
                    <a:pt x="57" y="172"/>
                  </a:cubicBezTo>
                  <a:cubicBezTo>
                    <a:pt x="57" y="173"/>
                    <a:pt x="57" y="173"/>
                    <a:pt x="57" y="173"/>
                  </a:cubicBezTo>
                  <a:cubicBezTo>
                    <a:pt x="58" y="197"/>
                    <a:pt x="58" y="197"/>
                    <a:pt x="58" y="197"/>
                  </a:cubicBezTo>
                  <a:cubicBezTo>
                    <a:pt x="41" y="189"/>
                    <a:pt x="27" y="176"/>
                    <a:pt x="16" y="159"/>
                  </a:cubicBezTo>
                  <a:cubicBezTo>
                    <a:pt x="5" y="143"/>
                    <a:pt x="0" y="124"/>
                    <a:pt x="0" y="104"/>
                  </a:cubicBezTo>
                  <a:close/>
                  <a:moveTo>
                    <a:pt x="41" y="104"/>
                  </a:moveTo>
                  <a:cubicBezTo>
                    <a:pt x="41" y="87"/>
                    <a:pt x="47" y="72"/>
                    <a:pt x="60" y="60"/>
                  </a:cubicBezTo>
                  <a:cubicBezTo>
                    <a:pt x="72" y="47"/>
                    <a:pt x="86" y="41"/>
                    <a:pt x="104" y="41"/>
                  </a:cubicBezTo>
                  <a:cubicBezTo>
                    <a:pt x="121" y="41"/>
                    <a:pt x="136" y="47"/>
                    <a:pt x="148" y="60"/>
                  </a:cubicBezTo>
                  <a:cubicBezTo>
                    <a:pt x="160" y="72"/>
                    <a:pt x="166" y="87"/>
                    <a:pt x="166" y="104"/>
                  </a:cubicBezTo>
                  <a:cubicBezTo>
                    <a:pt x="166" y="112"/>
                    <a:pt x="164" y="120"/>
                    <a:pt x="161" y="128"/>
                  </a:cubicBezTo>
                  <a:cubicBezTo>
                    <a:pt x="158" y="136"/>
                    <a:pt x="153" y="142"/>
                    <a:pt x="148" y="148"/>
                  </a:cubicBezTo>
                  <a:cubicBezTo>
                    <a:pt x="145" y="141"/>
                    <a:pt x="141" y="135"/>
                    <a:pt x="137" y="129"/>
                  </a:cubicBezTo>
                  <a:cubicBezTo>
                    <a:pt x="142" y="122"/>
                    <a:pt x="145" y="113"/>
                    <a:pt x="145" y="104"/>
                  </a:cubicBezTo>
                  <a:cubicBezTo>
                    <a:pt x="145" y="92"/>
                    <a:pt x="141" y="83"/>
                    <a:pt x="133" y="74"/>
                  </a:cubicBezTo>
                  <a:cubicBezTo>
                    <a:pt x="125" y="66"/>
                    <a:pt x="115" y="62"/>
                    <a:pt x="104" y="62"/>
                  </a:cubicBezTo>
                  <a:cubicBezTo>
                    <a:pt x="92" y="62"/>
                    <a:pt x="82" y="66"/>
                    <a:pt x="74" y="74"/>
                  </a:cubicBezTo>
                  <a:cubicBezTo>
                    <a:pt x="66" y="83"/>
                    <a:pt x="62" y="92"/>
                    <a:pt x="62" y="104"/>
                  </a:cubicBezTo>
                  <a:cubicBezTo>
                    <a:pt x="62" y="113"/>
                    <a:pt x="65" y="122"/>
                    <a:pt x="71" y="129"/>
                  </a:cubicBezTo>
                  <a:cubicBezTo>
                    <a:pt x="66" y="135"/>
                    <a:pt x="62" y="141"/>
                    <a:pt x="60" y="148"/>
                  </a:cubicBezTo>
                  <a:cubicBezTo>
                    <a:pt x="54" y="142"/>
                    <a:pt x="49" y="136"/>
                    <a:pt x="46" y="128"/>
                  </a:cubicBezTo>
                  <a:cubicBezTo>
                    <a:pt x="43" y="120"/>
                    <a:pt x="41" y="112"/>
                    <a:pt x="41" y="104"/>
                  </a:cubicBezTo>
                  <a:close/>
                  <a:moveTo>
                    <a:pt x="75" y="163"/>
                  </a:moveTo>
                  <a:cubicBezTo>
                    <a:pt x="75" y="161"/>
                    <a:pt x="75" y="161"/>
                    <a:pt x="75" y="161"/>
                  </a:cubicBezTo>
                  <a:cubicBezTo>
                    <a:pt x="75" y="154"/>
                    <a:pt x="78" y="148"/>
                    <a:pt x="83" y="143"/>
                  </a:cubicBezTo>
                  <a:cubicBezTo>
                    <a:pt x="89" y="138"/>
                    <a:pt x="96" y="135"/>
                    <a:pt x="104" y="135"/>
                  </a:cubicBezTo>
                  <a:cubicBezTo>
                    <a:pt x="112" y="135"/>
                    <a:pt x="118" y="138"/>
                    <a:pt x="124" y="143"/>
                  </a:cubicBezTo>
                  <a:cubicBezTo>
                    <a:pt x="129" y="148"/>
                    <a:pt x="132" y="154"/>
                    <a:pt x="132" y="161"/>
                  </a:cubicBezTo>
                  <a:cubicBezTo>
                    <a:pt x="132" y="163"/>
                    <a:pt x="132" y="163"/>
                    <a:pt x="132" y="163"/>
                  </a:cubicBezTo>
                  <a:cubicBezTo>
                    <a:pt x="124" y="239"/>
                    <a:pt x="124" y="239"/>
                    <a:pt x="124" y="239"/>
                  </a:cubicBezTo>
                  <a:cubicBezTo>
                    <a:pt x="83" y="239"/>
                    <a:pt x="83" y="239"/>
                    <a:pt x="83" y="239"/>
                  </a:cubicBezTo>
                  <a:lnTo>
                    <a:pt x="75" y="163"/>
                  </a:lnTo>
                  <a:close/>
                  <a:moveTo>
                    <a:pt x="89" y="119"/>
                  </a:moveTo>
                  <a:cubicBezTo>
                    <a:pt x="85" y="114"/>
                    <a:pt x="83" y="110"/>
                    <a:pt x="83" y="104"/>
                  </a:cubicBezTo>
                  <a:cubicBezTo>
                    <a:pt x="83" y="98"/>
                    <a:pt x="85" y="93"/>
                    <a:pt x="89" y="89"/>
                  </a:cubicBezTo>
                  <a:cubicBezTo>
                    <a:pt x="93" y="85"/>
                    <a:pt x="98" y="83"/>
                    <a:pt x="104" y="83"/>
                  </a:cubicBezTo>
                  <a:cubicBezTo>
                    <a:pt x="109" y="83"/>
                    <a:pt x="114" y="85"/>
                    <a:pt x="118" y="89"/>
                  </a:cubicBezTo>
                  <a:cubicBezTo>
                    <a:pt x="122" y="93"/>
                    <a:pt x="124" y="98"/>
                    <a:pt x="124" y="104"/>
                  </a:cubicBezTo>
                  <a:cubicBezTo>
                    <a:pt x="124" y="110"/>
                    <a:pt x="122" y="114"/>
                    <a:pt x="118" y="119"/>
                  </a:cubicBezTo>
                  <a:cubicBezTo>
                    <a:pt x="114" y="123"/>
                    <a:pt x="109" y="124"/>
                    <a:pt x="104" y="124"/>
                  </a:cubicBezTo>
                  <a:cubicBezTo>
                    <a:pt x="98" y="124"/>
                    <a:pt x="93" y="123"/>
                    <a:pt x="89" y="119"/>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2" name="Freeform 122"/>
            <p:cNvSpPr>
              <a:spLocks/>
            </p:cNvSpPr>
            <p:nvPr/>
          </p:nvSpPr>
          <p:spPr bwMode="auto">
            <a:xfrm>
              <a:off x="3101975" y="3652838"/>
              <a:ext cx="258763" cy="214313"/>
            </a:xfrm>
            <a:custGeom>
              <a:avLst/>
              <a:gdLst>
                <a:gd name="T0" fmla="*/ 0 w 248"/>
                <a:gd name="T1" fmla="*/ 181 h 205"/>
                <a:gd name="T2" fmla="*/ 73 w 248"/>
                <a:gd name="T3" fmla="*/ 159 h 205"/>
                <a:gd name="T4" fmla="*/ 43 w 248"/>
                <a:gd name="T5" fmla="*/ 148 h 205"/>
                <a:gd name="T6" fmla="*/ 28 w 248"/>
                <a:gd name="T7" fmla="*/ 122 h 205"/>
                <a:gd name="T8" fmla="*/ 41 w 248"/>
                <a:gd name="T9" fmla="*/ 124 h 205"/>
                <a:gd name="T10" fmla="*/ 49 w 248"/>
                <a:gd name="T11" fmla="*/ 123 h 205"/>
                <a:gd name="T12" fmla="*/ 21 w 248"/>
                <a:gd name="T13" fmla="*/ 108 h 205"/>
                <a:gd name="T14" fmla="*/ 10 w 248"/>
                <a:gd name="T15" fmla="*/ 80 h 205"/>
                <a:gd name="T16" fmla="*/ 10 w 248"/>
                <a:gd name="T17" fmla="*/ 76 h 205"/>
                <a:gd name="T18" fmla="*/ 11 w 248"/>
                <a:gd name="T19" fmla="*/ 71 h 205"/>
                <a:gd name="T20" fmla="*/ 15 w 248"/>
                <a:gd name="T21" fmla="*/ 73 h 205"/>
                <a:gd name="T22" fmla="*/ 20 w 248"/>
                <a:gd name="T23" fmla="*/ 75 h 205"/>
                <a:gd name="T24" fmla="*/ 25 w 248"/>
                <a:gd name="T25" fmla="*/ 77 h 205"/>
                <a:gd name="T26" fmla="*/ 30 w 248"/>
                <a:gd name="T27" fmla="*/ 78 h 205"/>
                <a:gd name="T28" fmla="*/ 10 w 248"/>
                <a:gd name="T29" fmla="*/ 39 h 205"/>
                <a:gd name="T30" fmla="*/ 10 w 248"/>
                <a:gd name="T31" fmla="*/ 38 h 205"/>
                <a:gd name="T32" fmla="*/ 11 w 248"/>
                <a:gd name="T33" fmla="*/ 22 h 205"/>
                <a:gd name="T34" fmla="*/ 16 w 248"/>
                <a:gd name="T35" fmla="*/ 10 h 205"/>
                <a:gd name="T36" fmla="*/ 67 w 248"/>
                <a:gd name="T37" fmla="*/ 51 h 205"/>
                <a:gd name="T38" fmla="*/ 71 w 248"/>
                <a:gd name="T39" fmla="*/ 53 h 205"/>
                <a:gd name="T40" fmla="*/ 75 w 248"/>
                <a:gd name="T41" fmla="*/ 54 h 205"/>
                <a:gd name="T42" fmla="*/ 81 w 248"/>
                <a:gd name="T43" fmla="*/ 56 h 205"/>
                <a:gd name="T44" fmla="*/ 88 w 248"/>
                <a:gd name="T45" fmla="*/ 58 h 205"/>
                <a:gd name="T46" fmla="*/ 90 w 248"/>
                <a:gd name="T47" fmla="*/ 59 h 205"/>
                <a:gd name="T48" fmla="*/ 91 w 248"/>
                <a:gd name="T49" fmla="*/ 59 h 205"/>
                <a:gd name="T50" fmla="*/ 91 w 248"/>
                <a:gd name="T51" fmla="*/ 59 h 205"/>
                <a:gd name="T52" fmla="*/ 99 w 248"/>
                <a:gd name="T53" fmla="*/ 60 h 205"/>
                <a:gd name="T54" fmla="*/ 103 w 248"/>
                <a:gd name="T55" fmla="*/ 61 h 205"/>
                <a:gd name="T56" fmla="*/ 109 w 248"/>
                <a:gd name="T57" fmla="*/ 62 h 205"/>
                <a:gd name="T58" fmla="*/ 116 w 248"/>
                <a:gd name="T59" fmla="*/ 64 h 205"/>
                <a:gd name="T60" fmla="*/ 120 w 248"/>
                <a:gd name="T61" fmla="*/ 64 h 205"/>
                <a:gd name="T62" fmla="*/ 122 w 248"/>
                <a:gd name="T63" fmla="*/ 64 h 205"/>
                <a:gd name="T64" fmla="*/ 121 w 248"/>
                <a:gd name="T65" fmla="*/ 54 h 205"/>
                <a:gd name="T66" fmla="*/ 127 w 248"/>
                <a:gd name="T67" fmla="*/ 27 h 205"/>
                <a:gd name="T68" fmla="*/ 145 w 248"/>
                <a:gd name="T69" fmla="*/ 8 h 205"/>
                <a:gd name="T70" fmla="*/ 171 w 248"/>
                <a:gd name="T71" fmla="*/ 0 h 205"/>
                <a:gd name="T72" fmla="*/ 207 w 248"/>
                <a:gd name="T73" fmla="*/ 16 h 205"/>
                <a:gd name="T74" fmla="*/ 242 w 248"/>
                <a:gd name="T75" fmla="*/ 2 h 205"/>
                <a:gd name="T76" fmla="*/ 220 w 248"/>
                <a:gd name="T77" fmla="*/ 33 h 205"/>
                <a:gd name="T78" fmla="*/ 234 w 248"/>
                <a:gd name="T79" fmla="*/ 30 h 205"/>
                <a:gd name="T80" fmla="*/ 248 w 248"/>
                <a:gd name="T81" fmla="*/ 25 h 205"/>
                <a:gd name="T82" fmla="*/ 238 w 248"/>
                <a:gd name="T83" fmla="*/ 39 h 205"/>
                <a:gd name="T84" fmla="*/ 223 w 248"/>
                <a:gd name="T85" fmla="*/ 51 h 205"/>
                <a:gd name="T86" fmla="*/ 223 w 248"/>
                <a:gd name="T87" fmla="*/ 54 h 205"/>
                <a:gd name="T88" fmla="*/ 223 w 248"/>
                <a:gd name="T89" fmla="*/ 56 h 205"/>
                <a:gd name="T90" fmla="*/ 223 w 248"/>
                <a:gd name="T91" fmla="*/ 59 h 205"/>
                <a:gd name="T92" fmla="*/ 223 w 248"/>
                <a:gd name="T93" fmla="*/ 59 h 205"/>
                <a:gd name="T94" fmla="*/ 220 w 248"/>
                <a:gd name="T95" fmla="*/ 88 h 205"/>
                <a:gd name="T96" fmla="*/ 211 w 248"/>
                <a:gd name="T97" fmla="*/ 116 h 205"/>
                <a:gd name="T98" fmla="*/ 198 w 248"/>
                <a:gd name="T99" fmla="*/ 140 h 205"/>
                <a:gd name="T100" fmla="*/ 180 w 248"/>
                <a:gd name="T101" fmla="*/ 162 h 205"/>
                <a:gd name="T102" fmla="*/ 159 w 248"/>
                <a:gd name="T103" fmla="*/ 180 h 205"/>
                <a:gd name="T104" fmla="*/ 134 w 248"/>
                <a:gd name="T105" fmla="*/ 193 h 205"/>
                <a:gd name="T106" fmla="*/ 106 w 248"/>
                <a:gd name="T107" fmla="*/ 202 h 205"/>
                <a:gd name="T108" fmla="*/ 77 w 248"/>
                <a:gd name="T109" fmla="*/ 205 h 205"/>
                <a:gd name="T110" fmla="*/ 37 w 248"/>
                <a:gd name="T111" fmla="*/ 198 h 205"/>
                <a:gd name="T112" fmla="*/ 0 w 248"/>
                <a:gd name="T113" fmla="*/ 18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205">
                  <a:moveTo>
                    <a:pt x="0" y="181"/>
                  </a:moveTo>
                  <a:cubicBezTo>
                    <a:pt x="36" y="180"/>
                    <a:pt x="61" y="172"/>
                    <a:pt x="73" y="159"/>
                  </a:cubicBezTo>
                  <a:cubicBezTo>
                    <a:pt x="61" y="158"/>
                    <a:pt x="51" y="155"/>
                    <a:pt x="43" y="148"/>
                  </a:cubicBezTo>
                  <a:cubicBezTo>
                    <a:pt x="36" y="141"/>
                    <a:pt x="31" y="133"/>
                    <a:pt x="28" y="122"/>
                  </a:cubicBezTo>
                  <a:cubicBezTo>
                    <a:pt x="33" y="123"/>
                    <a:pt x="37" y="124"/>
                    <a:pt x="41" y="124"/>
                  </a:cubicBezTo>
                  <a:cubicBezTo>
                    <a:pt x="43" y="124"/>
                    <a:pt x="46" y="124"/>
                    <a:pt x="49" y="123"/>
                  </a:cubicBezTo>
                  <a:cubicBezTo>
                    <a:pt x="38" y="121"/>
                    <a:pt x="29" y="116"/>
                    <a:pt x="21" y="108"/>
                  </a:cubicBezTo>
                  <a:cubicBezTo>
                    <a:pt x="13" y="99"/>
                    <a:pt x="10" y="90"/>
                    <a:pt x="10" y="80"/>
                  </a:cubicBezTo>
                  <a:cubicBezTo>
                    <a:pt x="10" y="79"/>
                    <a:pt x="10" y="78"/>
                    <a:pt x="10" y="76"/>
                  </a:cubicBezTo>
                  <a:cubicBezTo>
                    <a:pt x="10" y="75"/>
                    <a:pt x="10" y="73"/>
                    <a:pt x="11" y="71"/>
                  </a:cubicBezTo>
                  <a:cubicBezTo>
                    <a:pt x="15" y="73"/>
                    <a:pt x="15" y="73"/>
                    <a:pt x="15" y="73"/>
                  </a:cubicBezTo>
                  <a:cubicBezTo>
                    <a:pt x="20" y="75"/>
                    <a:pt x="20" y="75"/>
                    <a:pt x="20" y="75"/>
                  </a:cubicBezTo>
                  <a:cubicBezTo>
                    <a:pt x="21" y="76"/>
                    <a:pt x="23" y="76"/>
                    <a:pt x="25" y="77"/>
                  </a:cubicBezTo>
                  <a:cubicBezTo>
                    <a:pt x="27" y="77"/>
                    <a:pt x="29" y="78"/>
                    <a:pt x="30" y="78"/>
                  </a:cubicBezTo>
                  <a:cubicBezTo>
                    <a:pt x="16" y="66"/>
                    <a:pt x="10" y="53"/>
                    <a:pt x="10" y="39"/>
                  </a:cubicBezTo>
                  <a:cubicBezTo>
                    <a:pt x="10" y="38"/>
                    <a:pt x="10" y="38"/>
                    <a:pt x="10" y="38"/>
                  </a:cubicBezTo>
                  <a:cubicBezTo>
                    <a:pt x="10" y="32"/>
                    <a:pt x="10" y="27"/>
                    <a:pt x="11" y="22"/>
                  </a:cubicBezTo>
                  <a:cubicBezTo>
                    <a:pt x="13" y="17"/>
                    <a:pt x="14" y="13"/>
                    <a:pt x="16" y="10"/>
                  </a:cubicBezTo>
                  <a:cubicBezTo>
                    <a:pt x="30" y="28"/>
                    <a:pt x="47" y="42"/>
                    <a:pt x="67" y="51"/>
                  </a:cubicBezTo>
                  <a:cubicBezTo>
                    <a:pt x="68" y="51"/>
                    <a:pt x="70" y="52"/>
                    <a:pt x="71" y="53"/>
                  </a:cubicBezTo>
                  <a:cubicBezTo>
                    <a:pt x="73" y="53"/>
                    <a:pt x="74" y="54"/>
                    <a:pt x="75" y="54"/>
                  </a:cubicBezTo>
                  <a:cubicBezTo>
                    <a:pt x="77" y="55"/>
                    <a:pt x="78" y="55"/>
                    <a:pt x="81" y="56"/>
                  </a:cubicBezTo>
                  <a:cubicBezTo>
                    <a:pt x="83" y="56"/>
                    <a:pt x="86" y="57"/>
                    <a:pt x="88" y="58"/>
                  </a:cubicBezTo>
                  <a:cubicBezTo>
                    <a:pt x="90" y="59"/>
                    <a:pt x="90" y="59"/>
                    <a:pt x="90" y="59"/>
                  </a:cubicBezTo>
                  <a:cubicBezTo>
                    <a:pt x="90" y="59"/>
                    <a:pt x="90" y="59"/>
                    <a:pt x="91" y="59"/>
                  </a:cubicBezTo>
                  <a:cubicBezTo>
                    <a:pt x="91" y="59"/>
                    <a:pt x="91" y="59"/>
                    <a:pt x="91" y="59"/>
                  </a:cubicBezTo>
                  <a:cubicBezTo>
                    <a:pt x="99" y="60"/>
                    <a:pt x="99" y="60"/>
                    <a:pt x="99" y="60"/>
                  </a:cubicBezTo>
                  <a:cubicBezTo>
                    <a:pt x="100" y="60"/>
                    <a:pt x="101" y="61"/>
                    <a:pt x="103" y="61"/>
                  </a:cubicBezTo>
                  <a:cubicBezTo>
                    <a:pt x="104" y="61"/>
                    <a:pt x="106" y="62"/>
                    <a:pt x="109" y="62"/>
                  </a:cubicBezTo>
                  <a:cubicBezTo>
                    <a:pt x="112" y="63"/>
                    <a:pt x="114" y="64"/>
                    <a:pt x="116" y="64"/>
                  </a:cubicBezTo>
                  <a:cubicBezTo>
                    <a:pt x="117" y="64"/>
                    <a:pt x="119" y="64"/>
                    <a:pt x="120" y="64"/>
                  </a:cubicBezTo>
                  <a:cubicBezTo>
                    <a:pt x="121" y="64"/>
                    <a:pt x="121" y="64"/>
                    <a:pt x="122" y="64"/>
                  </a:cubicBezTo>
                  <a:cubicBezTo>
                    <a:pt x="121" y="61"/>
                    <a:pt x="121" y="57"/>
                    <a:pt x="121" y="54"/>
                  </a:cubicBezTo>
                  <a:cubicBezTo>
                    <a:pt x="121" y="44"/>
                    <a:pt x="123" y="35"/>
                    <a:pt x="127" y="27"/>
                  </a:cubicBezTo>
                  <a:cubicBezTo>
                    <a:pt x="131" y="19"/>
                    <a:pt x="137" y="13"/>
                    <a:pt x="145" y="8"/>
                  </a:cubicBezTo>
                  <a:cubicBezTo>
                    <a:pt x="153" y="3"/>
                    <a:pt x="161" y="0"/>
                    <a:pt x="171" y="0"/>
                  </a:cubicBezTo>
                  <a:cubicBezTo>
                    <a:pt x="184" y="0"/>
                    <a:pt x="196" y="6"/>
                    <a:pt x="207" y="16"/>
                  </a:cubicBezTo>
                  <a:cubicBezTo>
                    <a:pt x="220" y="15"/>
                    <a:pt x="231" y="10"/>
                    <a:pt x="242" y="2"/>
                  </a:cubicBezTo>
                  <a:cubicBezTo>
                    <a:pt x="238" y="14"/>
                    <a:pt x="231" y="25"/>
                    <a:pt x="220" y="33"/>
                  </a:cubicBezTo>
                  <a:cubicBezTo>
                    <a:pt x="225" y="32"/>
                    <a:pt x="230" y="31"/>
                    <a:pt x="234" y="30"/>
                  </a:cubicBezTo>
                  <a:cubicBezTo>
                    <a:pt x="239" y="28"/>
                    <a:pt x="243" y="27"/>
                    <a:pt x="248" y="25"/>
                  </a:cubicBezTo>
                  <a:cubicBezTo>
                    <a:pt x="245" y="31"/>
                    <a:pt x="242" y="35"/>
                    <a:pt x="238" y="39"/>
                  </a:cubicBezTo>
                  <a:cubicBezTo>
                    <a:pt x="234" y="43"/>
                    <a:pt x="229" y="47"/>
                    <a:pt x="223" y="51"/>
                  </a:cubicBezTo>
                  <a:cubicBezTo>
                    <a:pt x="223" y="54"/>
                    <a:pt x="223" y="54"/>
                    <a:pt x="223" y="54"/>
                  </a:cubicBezTo>
                  <a:cubicBezTo>
                    <a:pt x="223" y="54"/>
                    <a:pt x="223" y="55"/>
                    <a:pt x="223" y="56"/>
                  </a:cubicBezTo>
                  <a:cubicBezTo>
                    <a:pt x="223" y="57"/>
                    <a:pt x="223" y="58"/>
                    <a:pt x="223" y="59"/>
                  </a:cubicBezTo>
                  <a:cubicBezTo>
                    <a:pt x="223" y="59"/>
                    <a:pt x="223" y="59"/>
                    <a:pt x="223" y="59"/>
                  </a:cubicBezTo>
                  <a:cubicBezTo>
                    <a:pt x="223" y="69"/>
                    <a:pt x="222" y="79"/>
                    <a:pt x="220" y="88"/>
                  </a:cubicBezTo>
                  <a:cubicBezTo>
                    <a:pt x="218" y="98"/>
                    <a:pt x="215" y="107"/>
                    <a:pt x="211" y="116"/>
                  </a:cubicBezTo>
                  <a:cubicBezTo>
                    <a:pt x="208" y="124"/>
                    <a:pt x="203" y="133"/>
                    <a:pt x="198" y="140"/>
                  </a:cubicBezTo>
                  <a:cubicBezTo>
                    <a:pt x="193" y="148"/>
                    <a:pt x="187" y="155"/>
                    <a:pt x="180" y="162"/>
                  </a:cubicBezTo>
                  <a:cubicBezTo>
                    <a:pt x="174" y="168"/>
                    <a:pt x="166" y="174"/>
                    <a:pt x="159" y="180"/>
                  </a:cubicBezTo>
                  <a:cubicBezTo>
                    <a:pt x="151" y="185"/>
                    <a:pt x="143" y="189"/>
                    <a:pt x="134" y="193"/>
                  </a:cubicBezTo>
                  <a:cubicBezTo>
                    <a:pt x="125" y="197"/>
                    <a:pt x="116" y="200"/>
                    <a:pt x="106" y="202"/>
                  </a:cubicBezTo>
                  <a:cubicBezTo>
                    <a:pt x="97" y="204"/>
                    <a:pt x="87" y="205"/>
                    <a:pt x="77" y="205"/>
                  </a:cubicBezTo>
                  <a:cubicBezTo>
                    <a:pt x="64" y="205"/>
                    <a:pt x="51" y="202"/>
                    <a:pt x="37" y="198"/>
                  </a:cubicBezTo>
                  <a:cubicBezTo>
                    <a:pt x="24" y="194"/>
                    <a:pt x="12" y="188"/>
                    <a:pt x="0" y="18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3" name="Freeform 123"/>
            <p:cNvSpPr>
              <a:spLocks/>
            </p:cNvSpPr>
            <p:nvPr/>
          </p:nvSpPr>
          <p:spPr bwMode="auto">
            <a:xfrm>
              <a:off x="3473450" y="3636963"/>
              <a:ext cx="163513" cy="230188"/>
            </a:xfrm>
            <a:custGeom>
              <a:avLst/>
              <a:gdLst>
                <a:gd name="T0" fmla="*/ 0 w 156"/>
                <a:gd name="T1" fmla="*/ 26 h 219"/>
                <a:gd name="T2" fmla="*/ 7 w 156"/>
                <a:gd name="T3" fmla="*/ 8 h 219"/>
                <a:gd name="T4" fmla="*/ 26 w 156"/>
                <a:gd name="T5" fmla="*/ 0 h 219"/>
                <a:gd name="T6" fmla="*/ 44 w 156"/>
                <a:gd name="T7" fmla="*/ 8 h 219"/>
                <a:gd name="T8" fmla="*/ 52 w 156"/>
                <a:gd name="T9" fmla="*/ 26 h 219"/>
                <a:gd name="T10" fmla="*/ 52 w 156"/>
                <a:gd name="T11" fmla="*/ 63 h 219"/>
                <a:gd name="T12" fmla="*/ 130 w 156"/>
                <a:gd name="T13" fmla="*/ 63 h 219"/>
                <a:gd name="T14" fmla="*/ 148 w 156"/>
                <a:gd name="T15" fmla="*/ 70 h 219"/>
                <a:gd name="T16" fmla="*/ 156 w 156"/>
                <a:gd name="T17" fmla="*/ 89 h 219"/>
                <a:gd name="T18" fmla="*/ 148 w 156"/>
                <a:gd name="T19" fmla="*/ 107 h 219"/>
                <a:gd name="T20" fmla="*/ 130 w 156"/>
                <a:gd name="T21" fmla="*/ 114 h 219"/>
                <a:gd name="T22" fmla="*/ 52 w 156"/>
                <a:gd name="T23" fmla="*/ 114 h 219"/>
                <a:gd name="T24" fmla="*/ 52 w 156"/>
                <a:gd name="T25" fmla="*/ 140 h 219"/>
                <a:gd name="T26" fmla="*/ 59 w 156"/>
                <a:gd name="T27" fmla="*/ 159 h 219"/>
                <a:gd name="T28" fmla="*/ 77 w 156"/>
                <a:gd name="T29" fmla="*/ 166 h 219"/>
                <a:gd name="T30" fmla="*/ 130 w 156"/>
                <a:gd name="T31" fmla="*/ 166 h 219"/>
                <a:gd name="T32" fmla="*/ 148 w 156"/>
                <a:gd name="T33" fmla="*/ 174 h 219"/>
                <a:gd name="T34" fmla="*/ 156 w 156"/>
                <a:gd name="T35" fmla="*/ 193 h 219"/>
                <a:gd name="T36" fmla="*/ 148 w 156"/>
                <a:gd name="T37" fmla="*/ 211 h 219"/>
                <a:gd name="T38" fmla="*/ 130 w 156"/>
                <a:gd name="T39" fmla="*/ 219 h 219"/>
                <a:gd name="T40" fmla="*/ 78 w 156"/>
                <a:gd name="T41" fmla="*/ 219 h 219"/>
                <a:gd name="T42" fmla="*/ 47 w 156"/>
                <a:gd name="T43" fmla="*/ 212 h 219"/>
                <a:gd name="T44" fmla="*/ 23 w 156"/>
                <a:gd name="T45" fmla="*/ 196 h 219"/>
                <a:gd name="T46" fmla="*/ 6 w 156"/>
                <a:gd name="T47" fmla="*/ 171 h 219"/>
                <a:gd name="T48" fmla="*/ 0 w 156"/>
                <a:gd name="T49" fmla="*/ 140 h 219"/>
                <a:gd name="T50" fmla="*/ 0 w 156"/>
                <a:gd name="T51" fmla="*/ 2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 h="219">
                  <a:moveTo>
                    <a:pt x="0" y="26"/>
                  </a:moveTo>
                  <a:cubicBezTo>
                    <a:pt x="0" y="19"/>
                    <a:pt x="2" y="13"/>
                    <a:pt x="7" y="8"/>
                  </a:cubicBezTo>
                  <a:cubicBezTo>
                    <a:pt x="13" y="3"/>
                    <a:pt x="19" y="0"/>
                    <a:pt x="26" y="0"/>
                  </a:cubicBezTo>
                  <a:cubicBezTo>
                    <a:pt x="33" y="0"/>
                    <a:pt x="39" y="3"/>
                    <a:pt x="44" y="8"/>
                  </a:cubicBezTo>
                  <a:cubicBezTo>
                    <a:pt x="49" y="13"/>
                    <a:pt x="52" y="19"/>
                    <a:pt x="52" y="26"/>
                  </a:cubicBezTo>
                  <a:cubicBezTo>
                    <a:pt x="52" y="63"/>
                    <a:pt x="52" y="63"/>
                    <a:pt x="52" y="63"/>
                  </a:cubicBezTo>
                  <a:cubicBezTo>
                    <a:pt x="130" y="63"/>
                    <a:pt x="130" y="63"/>
                    <a:pt x="130" y="63"/>
                  </a:cubicBezTo>
                  <a:cubicBezTo>
                    <a:pt x="137" y="63"/>
                    <a:pt x="143" y="65"/>
                    <a:pt x="148" y="70"/>
                  </a:cubicBezTo>
                  <a:cubicBezTo>
                    <a:pt x="153" y="75"/>
                    <a:pt x="156" y="81"/>
                    <a:pt x="156" y="89"/>
                  </a:cubicBezTo>
                  <a:cubicBezTo>
                    <a:pt x="156" y="96"/>
                    <a:pt x="153" y="102"/>
                    <a:pt x="148" y="107"/>
                  </a:cubicBezTo>
                  <a:cubicBezTo>
                    <a:pt x="143" y="112"/>
                    <a:pt x="137" y="114"/>
                    <a:pt x="130" y="114"/>
                  </a:cubicBezTo>
                  <a:cubicBezTo>
                    <a:pt x="52" y="114"/>
                    <a:pt x="52" y="114"/>
                    <a:pt x="52" y="114"/>
                  </a:cubicBezTo>
                  <a:cubicBezTo>
                    <a:pt x="52" y="140"/>
                    <a:pt x="52" y="140"/>
                    <a:pt x="52" y="140"/>
                  </a:cubicBezTo>
                  <a:cubicBezTo>
                    <a:pt x="52" y="148"/>
                    <a:pt x="54" y="154"/>
                    <a:pt x="59" y="159"/>
                  </a:cubicBezTo>
                  <a:cubicBezTo>
                    <a:pt x="64" y="164"/>
                    <a:pt x="70" y="166"/>
                    <a:pt x="77" y="166"/>
                  </a:cubicBezTo>
                  <a:cubicBezTo>
                    <a:pt x="130" y="166"/>
                    <a:pt x="130" y="166"/>
                    <a:pt x="130" y="166"/>
                  </a:cubicBezTo>
                  <a:cubicBezTo>
                    <a:pt x="137" y="166"/>
                    <a:pt x="143" y="169"/>
                    <a:pt x="148" y="174"/>
                  </a:cubicBezTo>
                  <a:cubicBezTo>
                    <a:pt x="153" y="179"/>
                    <a:pt x="156" y="185"/>
                    <a:pt x="156" y="193"/>
                  </a:cubicBezTo>
                  <a:cubicBezTo>
                    <a:pt x="156" y="200"/>
                    <a:pt x="153" y="206"/>
                    <a:pt x="148" y="211"/>
                  </a:cubicBezTo>
                  <a:cubicBezTo>
                    <a:pt x="143" y="216"/>
                    <a:pt x="137" y="219"/>
                    <a:pt x="130" y="219"/>
                  </a:cubicBezTo>
                  <a:cubicBezTo>
                    <a:pt x="78" y="219"/>
                    <a:pt x="78" y="219"/>
                    <a:pt x="78" y="219"/>
                  </a:cubicBezTo>
                  <a:cubicBezTo>
                    <a:pt x="67" y="219"/>
                    <a:pt x="57" y="216"/>
                    <a:pt x="47" y="212"/>
                  </a:cubicBezTo>
                  <a:cubicBezTo>
                    <a:pt x="38" y="208"/>
                    <a:pt x="30" y="203"/>
                    <a:pt x="23" y="196"/>
                  </a:cubicBezTo>
                  <a:cubicBezTo>
                    <a:pt x="16" y="189"/>
                    <a:pt x="10" y="180"/>
                    <a:pt x="6" y="171"/>
                  </a:cubicBezTo>
                  <a:cubicBezTo>
                    <a:pt x="2" y="161"/>
                    <a:pt x="0" y="151"/>
                    <a:pt x="0" y="140"/>
                  </a:cubicBezTo>
                  <a:lnTo>
                    <a:pt x="0" y="26"/>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4" name="Freeform 124"/>
            <p:cNvSpPr>
              <a:spLocks/>
            </p:cNvSpPr>
            <p:nvPr/>
          </p:nvSpPr>
          <p:spPr bwMode="auto">
            <a:xfrm>
              <a:off x="3811588" y="3636963"/>
              <a:ext cx="109538" cy="230188"/>
            </a:xfrm>
            <a:custGeom>
              <a:avLst/>
              <a:gdLst>
                <a:gd name="T0" fmla="*/ 0 w 104"/>
                <a:gd name="T1" fmla="*/ 104 h 219"/>
                <a:gd name="T2" fmla="*/ 0 w 104"/>
                <a:gd name="T3" fmla="*/ 73 h 219"/>
                <a:gd name="T4" fmla="*/ 20 w 104"/>
                <a:gd name="T5" fmla="*/ 73 h 219"/>
                <a:gd name="T6" fmla="*/ 20 w 104"/>
                <a:gd name="T7" fmla="*/ 41 h 219"/>
                <a:gd name="T8" fmla="*/ 25 w 104"/>
                <a:gd name="T9" fmla="*/ 20 h 219"/>
                <a:gd name="T10" fmla="*/ 37 w 104"/>
                <a:gd name="T11" fmla="*/ 8 h 219"/>
                <a:gd name="T12" fmla="*/ 46 w 104"/>
                <a:gd name="T13" fmla="*/ 4 h 219"/>
                <a:gd name="T14" fmla="*/ 56 w 104"/>
                <a:gd name="T15" fmla="*/ 1 h 219"/>
                <a:gd name="T16" fmla="*/ 61 w 104"/>
                <a:gd name="T17" fmla="*/ 1 h 219"/>
                <a:gd name="T18" fmla="*/ 65 w 104"/>
                <a:gd name="T19" fmla="*/ 0 h 219"/>
                <a:gd name="T20" fmla="*/ 68 w 104"/>
                <a:gd name="T21" fmla="*/ 0 h 219"/>
                <a:gd name="T22" fmla="*/ 72 w 104"/>
                <a:gd name="T23" fmla="*/ 0 h 219"/>
                <a:gd name="T24" fmla="*/ 104 w 104"/>
                <a:gd name="T25" fmla="*/ 4 h 219"/>
                <a:gd name="T26" fmla="*/ 98 w 104"/>
                <a:gd name="T27" fmla="*/ 37 h 219"/>
                <a:gd name="T28" fmla="*/ 96 w 104"/>
                <a:gd name="T29" fmla="*/ 37 h 219"/>
                <a:gd name="T30" fmla="*/ 93 w 104"/>
                <a:gd name="T31" fmla="*/ 36 h 219"/>
                <a:gd name="T32" fmla="*/ 87 w 104"/>
                <a:gd name="T33" fmla="*/ 36 h 219"/>
                <a:gd name="T34" fmla="*/ 82 w 104"/>
                <a:gd name="T35" fmla="*/ 35 h 219"/>
                <a:gd name="T36" fmla="*/ 62 w 104"/>
                <a:gd name="T37" fmla="*/ 52 h 219"/>
                <a:gd name="T38" fmla="*/ 62 w 104"/>
                <a:gd name="T39" fmla="*/ 73 h 219"/>
                <a:gd name="T40" fmla="*/ 98 w 104"/>
                <a:gd name="T41" fmla="*/ 73 h 219"/>
                <a:gd name="T42" fmla="*/ 95 w 104"/>
                <a:gd name="T43" fmla="*/ 104 h 219"/>
                <a:gd name="T44" fmla="*/ 62 w 104"/>
                <a:gd name="T45" fmla="*/ 104 h 219"/>
                <a:gd name="T46" fmla="*/ 62 w 104"/>
                <a:gd name="T47" fmla="*/ 219 h 219"/>
                <a:gd name="T48" fmla="*/ 20 w 104"/>
                <a:gd name="T49" fmla="*/ 219 h 219"/>
                <a:gd name="T50" fmla="*/ 20 w 104"/>
                <a:gd name="T51" fmla="*/ 104 h 219"/>
                <a:gd name="T52" fmla="*/ 0 w 104"/>
                <a:gd name="T53" fmla="*/ 10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219">
                  <a:moveTo>
                    <a:pt x="0" y="104"/>
                  </a:moveTo>
                  <a:cubicBezTo>
                    <a:pt x="0" y="73"/>
                    <a:pt x="0" y="73"/>
                    <a:pt x="0" y="73"/>
                  </a:cubicBezTo>
                  <a:cubicBezTo>
                    <a:pt x="20" y="73"/>
                    <a:pt x="20" y="73"/>
                    <a:pt x="20" y="73"/>
                  </a:cubicBezTo>
                  <a:cubicBezTo>
                    <a:pt x="20" y="41"/>
                    <a:pt x="20" y="41"/>
                    <a:pt x="20" y="41"/>
                  </a:cubicBezTo>
                  <a:cubicBezTo>
                    <a:pt x="20" y="33"/>
                    <a:pt x="22" y="26"/>
                    <a:pt x="25" y="20"/>
                  </a:cubicBezTo>
                  <a:cubicBezTo>
                    <a:pt x="28" y="15"/>
                    <a:pt x="32" y="11"/>
                    <a:pt x="37" y="8"/>
                  </a:cubicBezTo>
                  <a:cubicBezTo>
                    <a:pt x="40" y="6"/>
                    <a:pt x="43" y="4"/>
                    <a:pt x="46" y="4"/>
                  </a:cubicBezTo>
                  <a:cubicBezTo>
                    <a:pt x="49" y="3"/>
                    <a:pt x="52" y="2"/>
                    <a:pt x="56" y="1"/>
                  </a:cubicBezTo>
                  <a:cubicBezTo>
                    <a:pt x="58" y="1"/>
                    <a:pt x="60" y="1"/>
                    <a:pt x="61" y="1"/>
                  </a:cubicBezTo>
                  <a:cubicBezTo>
                    <a:pt x="63" y="1"/>
                    <a:pt x="64" y="0"/>
                    <a:pt x="65" y="0"/>
                  </a:cubicBezTo>
                  <a:cubicBezTo>
                    <a:pt x="66" y="0"/>
                    <a:pt x="67" y="0"/>
                    <a:pt x="68" y="0"/>
                  </a:cubicBezTo>
                  <a:cubicBezTo>
                    <a:pt x="70" y="0"/>
                    <a:pt x="71" y="0"/>
                    <a:pt x="72" y="0"/>
                  </a:cubicBezTo>
                  <a:cubicBezTo>
                    <a:pt x="81" y="0"/>
                    <a:pt x="91" y="1"/>
                    <a:pt x="104" y="4"/>
                  </a:cubicBezTo>
                  <a:cubicBezTo>
                    <a:pt x="98" y="37"/>
                    <a:pt x="98" y="37"/>
                    <a:pt x="98" y="37"/>
                  </a:cubicBezTo>
                  <a:cubicBezTo>
                    <a:pt x="97" y="37"/>
                    <a:pt x="97" y="37"/>
                    <a:pt x="96" y="37"/>
                  </a:cubicBezTo>
                  <a:cubicBezTo>
                    <a:pt x="95" y="37"/>
                    <a:pt x="94" y="37"/>
                    <a:pt x="93" y="36"/>
                  </a:cubicBezTo>
                  <a:cubicBezTo>
                    <a:pt x="91" y="36"/>
                    <a:pt x="89" y="36"/>
                    <a:pt x="87" y="36"/>
                  </a:cubicBezTo>
                  <a:cubicBezTo>
                    <a:pt x="85" y="36"/>
                    <a:pt x="84" y="35"/>
                    <a:pt x="82" y="35"/>
                  </a:cubicBezTo>
                  <a:cubicBezTo>
                    <a:pt x="69" y="35"/>
                    <a:pt x="62" y="41"/>
                    <a:pt x="62" y="52"/>
                  </a:cubicBezTo>
                  <a:cubicBezTo>
                    <a:pt x="62" y="73"/>
                    <a:pt x="62" y="73"/>
                    <a:pt x="62" y="73"/>
                  </a:cubicBezTo>
                  <a:cubicBezTo>
                    <a:pt x="98" y="73"/>
                    <a:pt x="98" y="73"/>
                    <a:pt x="98" y="73"/>
                  </a:cubicBezTo>
                  <a:cubicBezTo>
                    <a:pt x="95" y="104"/>
                    <a:pt x="95" y="104"/>
                    <a:pt x="95" y="104"/>
                  </a:cubicBezTo>
                  <a:cubicBezTo>
                    <a:pt x="62" y="104"/>
                    <a:pt x="62" y="104"/>
                    <a:pt x="62" y="104"/>
                  </a:cubicBezTo>
                  <a:cubicBezTo>
                    <a:pt x="62" y="219"/>
                    <a:pt x="62" y="219"/>
                    <a:pt x="62" y="219"/>
                  </a:cubicBezTo>
                  <a:cubicBezTo>
                    <a:pt x="20" y="219"/>
                    <a:pt x="20" y="219"/>
                    <a:pt x="20" y="219"/>
                  </a:cubicBezTo>
                  <a:cubicBezTo>
                    <a:pt x="20" y="104"/>
                    <a:pt x="20" y="104"/>
                    <a:pt x="20" y="104"/>
                  </a:cubicBezTo>
                  <a:lnTo>
                    <a:pt x="0" y="104"/>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5" name="Freeform 125"/>
            <p:cNvSpPr>
              <a:spLocks noEditPoints="1"/>
            </p:cNvSpPr>
            <p:nvPr/>
          </p:nvSpPr>
          <p:spPr bwMode="auto">
            <a:xfrm>
              <a:off x="4068763" y="3703638"/>
              <a:ext cx="230188" cy="107950"/>
            </a:xfrm>
            <a:custGeom>
              <a:avLst/>
              <a:gdLst>
                <a:gd name="T0" fmla="*/ 15 w 219"/>
                <a:gd name="T1" fmla="*/ 88 h 103"/>
                <a:gd name="T2" fmla="*/ 0 w 219"/>
                <a:gd name="T3" fmla="*/ 51 h 103"/>
                <a:gd name="T4" fmla="*/ 15 w 219"/>
                <a:gd name="T5" fmla="*/ 15 h 103"/>
                <a:gd name="T6" fmla="*/ 52 w 219"/>
                <a:gd name="T7" fmla="*/ 0 h 103"/>
                <a:gd name="T8" fmla="*/ 89 w 219"/>
                <a:gd name="T9" fmla="*/ 15 h 103"/>
                <a:gd name="T10" fmla="*/ 104 w 219"/>
                <a:gd name="T11" fmla="*/ 51 h 103"/>
                <a:gd name="T12" fmla="*/ 89 w 219"/>
                <a:gd name="T13" fmla="*/ 88 h 103"/>
                <a:gd name="T14" fmla="*/ 52 w 219"/>
                <a:gd name="T15" fmla="*/ 103 h 103"/>
                <a:gd name="T16" fmla="*/ 15 w 219"/>
                <a:gd name="T17" fmla="*/ 88 h 103"/>
                <a:gd name="T18" fmla="*/ 130 w 219"/>
                <a:gd name="T19" fmla="*/ 88 h 103"/>
                <a:gd name="T20" fmla="*/ 115 w 219"/>
                <a:gd name="T21" fmla="*/ 51 h 103"/>
                <a:gd name="T22" fmla="*/ 130 w 219"/>
                <a:gd name="T23" fmla="*/ 15 h 103"/>
                <a:gd name="T24" fmla="*/ 167 w 219"/>
                <a:gd name="T25" fmla="*/ 0 h 103"/>
                <a:gd name="T26" fmla="*/ 203 w 219"/>
                <a:gd name="T27" fmla="*/ 15 h 103"/>
                <a:gd name="T28" fmla="*/ 219 w 219"/>
                <a:gd name="T29" fmla="*/ 51 h 103"/>
                <a:gd name="T30" fmla="*/ 203 w 219"/>
                <a:gd name="T31" fmla="*/ 88 h 103"/>
                <a:gd name="T32" fmla="*/ 167 w 219"/>
                <a:gd name="T33" fmla="*/ 103 h 103"/>
                <a:gd name="T34" fmla="*/ 130 w 219"/>
                <a:gd name="T35"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103">
                  <a:moveTo>
                    <a:pt x="15" y="88"/>
                  </a:moveTo>
                  <a:cubicBezTo>
                    <a:pt x="5" y="78"/>
                    <a:pt x="0" y="66"/>
                    <a:pt x="0" y="51"/>
                  </a:cubicBezTo>
                  <a:cubicBezTo>
                    <a:pt x="0" y="37"/>
                    <a:pt x="5" y="25"/>
                    <a:pt x="15" y="15"/>
                  </a:cubicBezTo>
                  <a:cubicBezTo>
                    <a:pt x="26" y="5"/>
                    <a:pt x="38" y="0"/>
                    <a:pt x="52" y="0"/>
                  </a:cubicBezTo>
                  <a:cubicBezTo>
                    <a:pt x="67" y="0"/>
                    <a:pt x="79" y="5"/>
                    <a:pt x="89" y="15"/>
                  </a:cubicBezTo>
                  <a:cubicBezTo>
                    <a:pt x="99" y="25"/>
                    <a:pt x="104" y="37"/>
                    <a:pt x="104" y="51"/>
                  </a:cubicBezTo>
                  <a:cubicBezTo>
                    <a:pt x="104" y="66"/>
                    <a:pt x="99" y="78"/>
                    <a:pt x="89" y="88"/>
                  </a:cubicBezTo>
                  <a:cubicBezTo>
                    <a:pt x="79" y="98"/>
                    <a:pt x="67" y="103"/>
                    <a:pt x="52" y="103"/>
                  </a:cubicBezTo>
                  <a:cubicBezTo>
                    <a:pt x="38" y="103"/>
                    <a:pt x="26" y="98"/>
                    <a:pt x="15" y="88"/>
                  </a:cubicBezTo>
                  <a:close/>
                  <a:moveTo>
                    <a:pt x="130" y="88"/>
                  </a:moveTo>
                  <a:cubicBezTo>
                    <a:pt x="120" y="78"/>
                    <a:pt x="115" y="66"/>
                    <a:pt x="115" y="51"/>
                  </a:cubicBezTo>
                  <a:cubicBezTo>
                    <a:pt x="115" y="37"/>
                    <a:pt x="120" y="25"/>
                    <a:pt x="130" y="15"/>
                  </a:cubicBezTo>
                  <a:cubicBezTo>
                    <a:pt x="140" y="5"/>
                    <a:pt x="152" y="0"/>
                    <a:pt x="167" y="0"/>
                  </a:cubicBezTo>
                  <a:cubicBezTo>
                    <a:pt x="181" y="0"/>
                    <a:pt x="193" y="5"/>
                    <a:pt x="203" y="15"/>
                  </a:cubicBezTo>
                  <a:cubicBezTo>
                    <a:pt x="214" y="25"/>
                    <a:pt x="219" y="37"/>
                    <a:pt x="219" y="51"/>
                  </a:cubicBezTo>
                  <a:cubicBezTo>
                    <a:pt x="219" y="66"/>
                    <a:pt x="214" y="78"/>
                    <a:pt x="203" y="88"/>
                  </a:cubicBezTo>
                  <a:cubicBezTo>
                    <a:pt x="193" y="98"/>
                    <a:pt x="181" y="103"/>
                    <a:pt x="167" y="103"/>
                  </a:cubicBezTo>
                  <a:cubicBezTo>
                    <a:pt x="152" y="103"/>
                    <a:pt x="140" y="98"/>
                    <a:pt x="130" y="8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6" name="Freeform 126"/>
            <p:cNvSpPr>
              <a:spLocks/>
            </p:cNvSpPr>
            <p:nvPr/>
          </p:nvSpPr>
          <p:spPr bwMode="auto">
            <a:xfrm>
              <a:off x="4378325" y="3654425"/>
              <a:ext cx="242888" cy="207963"/>
            </a:xfrm>
            <a:custGeom>
              <a:avLst/>
              <a:gdLst>
                <a:gd name="T0" fmla="*/ 1 w 231"/>
                <a:gd name="T1" fmla="*/ 51 h 199"/>
                <a:gd name="T2" fmla="*/ 2 w 231"/>
                <a:gd name="T3" fmla="*/ 49 h 199"/>
                <a:gd name="T4" fmla="*/ 49 w 231"/>
                <a:gd name="T5" fmla="*/ 11 h 199"/>
                <a:gd name="T6" fmla="*/ 89 w 231"/>
                <a:gd name="T7" fmla="*/ 10 h 199"/>
                <a:gd name="T8" fmla="*/ 106 w 231"/>
                <a:gd name="T9" fmla="*/ 73 h 199"/>
                <a:gd name="T10" fmla="*/ 118 w 231"/>
                <a:gd name="T11" fmla="*/ 117 h 199"/>
                <a:gd name="T12" fmla="*/ 128 w 231"/>
                <a:gd name="T13" fmla="*/ 124 h 199"/>
                <a:gd name="T14" fmla="*/ 132 w 231"/>
                <a:gd name="T15" fmla="*/ 122 h 199"/>
                <a:gd name="T16" fmla="*/ 135 w 231"/>
                <a:gd name="T17" fmla="*/ 119 h 199"/>
                <a:gd name="T18" fmla="*/ 141 w 231"/>
                <a:gd name="T19" fmla="*/ 111 h 199"/>
                <a:gd name="T20" fmla="*/ 151 w 231"/>
                <a:gd name="T21" fmla="*/ 96 h 199"/>
                <a:gd name="T22" fmla="*/ 161 w 231"/>
                <a:gd name="T23" fmla="*/ 66 h 199"/>
                <a:gd name="T24" fmla="*/ 144 w 231"/>
                <a:gd name="T25" fmla="*/ 49 h 199"/>
                <a:gd name="T26" fmla="*/ 142 w 231"/>
                <a:gd name="T27" fmla="*/ 26 h 199"/>
                <a:gd name="T28" fmla="*/ 165 w 231"/>
                <a:gd name="T29" fmla="*/ 5 h 199"/>
                <a:gd name="T30" fmla="*/ 183 w 231"/>
                <a:gd name="T31" fmla="*/ 0 h 199"/>
                <a:gd name="T32" fmla="*/ 193 w 231"/>
                <a:gd name="T33" fmla="*/ 0 h 199"/>
                <a:gd name="T34" fmla="*/ 221 w 231"/>
                <a:gd name="T35" fmla="*/ 10 h 199"/>
                <a:gd name="T36" fmla="*/ 231 w 231"/>
                <a:gd name="T37" fmla="*/ 37 h 199"/>
                <a:gd name="T38" fmla="*/ 223 w 231"/>
                <a:gd name="T39" fmla="*/ 74 h 199"/>
                <a:gd name="T40" fmla="*/ 203 w 231"/>
                <a:gd name="T41" fmla="*/ 110 h 199"/>
                <a:gd name="T42" fmla="*/ 181 w 231"/>
                <a:gd name="T43" fmla="*/ 140 h 199"/>
                <a:gd name="T44" fmla="*/ 167 w 231"/>
                <a:gd name="T45" fmla="*/ 156 h 199"/>
                <a:gd name="T46" fmla="*/ 156 w 231"/>
                <a:gd name="T47" fmla="*/ 167 h 199"/>
                <a:gd name="T48" fmla="*/ 149 w 231"/>
                <a:gd name="T49" fmla="*/ 174 h 199"/>
                <a:gd name="T50" fmla="*/ 69 w 231"/>
                <a:gd name="T51" fmla="*/ 162 h 199"/>
                <a:gd name="T52" fmla="*/ 58 w 231"/>
                <a:gd name="T53" fmla="*/ 127 h 199"/>
                <a:gd name="T54" fmla="*/ 52 w 231"/>
                <a:gd name="T55" fmla="*/ 103 h 199"/>
                <a:gd name="T56" fmla="*/ 49 w 231"/>
                <a:gd name="T57" fmla="*/ 90 h 199"/>
                <a:gd name="T58" fmla="*/ 39 w 231"/>
                <a:gd name="T59" fmla="*/ 64 h 199"/>
                <a:gd name="T60" fmla="*/ 29 w 231"/>
                <a:gd name="T61" fmla="*/ 55 h 199"/>
                <a:gd name="T62" fmla="*/ 27 w 231"/>
                <a:gd name="T63" fmla="*/ 56 h 199"/>
                <a:gd name="T64" fmla="*/ 13 w 231"/>
                <a:gd name="T65" fmla="*/ 66 h 199"/>
                <a:gd name="T66" fmla="*/ 7 w 231"/>
                <a:gd name="T67" fmla="*/ 65 h 199"/>
                <a:gd name="T68" fmla="*/ 4 w 231"/>
                <a:gd name="T69" fmla="*/ 61 h 199"/>
                <a:gd name="T70" fmla="*/ 0 w 231"/>
                <a:gd name="T71" fmla="*/ 5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 h="199">
                  <a:moveTo>
                    <a:pt x="0" y="53"/>
                  </a:moveTo>
                  <a:cubicBezTo>
                    <a:pt x="0" y="52"/>
                    <a:pt x="1" y="52"/>
                    <a:pt x="1" y="51"/>
                  </a:cubicBezTo>
                  <a:cubicBezTo>
                    <a:pt x="1" y="50"/>
                    <a:pt x="1" y="50"/>
                    <a:pt x="2" y="50"/>
                  </a:cubicBezTo>
                  <a:cubicBezTo>
                    <a:pt x="2" y="49"/>
                    <a:pt x="2" y="49"/>
                    <a:pt x="2" y="49"/>
                  </a:cubicBezTo>
                  <a:cubicBezTo>
                    <a:pt x="4" y="47"/>
                    <a:pt x="9" y="43"/>
                    <a:pt x="17" y="37"/>
                  </a:cubicBezTo>
                  <a:cubicBezTo>
                    <a:pt x="25" y="30"/>
                    <a:pt x="35" y="22"/>
                    <a:pt x="49" y="11"/>
                  </a:cubicBezTo>
                  <a:cubicBezTo>
                    <a:pt x="55" y="5"/>
                    <a:pt x="62" y="3"/>
                    <a:pt x="70" y="3"/>
                  </a:cubicBezTo>
                  <a:cubicBezTo>
                    <a:pt x="77" y="3"/>
                    <a:pt x="83" y="5"/>
                    <a:pt x="89" y="10"/>
                  </a:cubicBezTo>
                  <a:cubicBezTo>
                    <a:pt x="94" y="15"/>
                    <a:pt x="98" y="22"/>
                    <a:pt x="99" y="31"/>
                  </a:cubicBezTo>
                  <a:cubicBezTo>
                    <a:pt x="102" y="48"/>
                    <a:pt x="104" y="62"/>
                    <a:pt x="106" y="73"/>
                  </a:cubicBezTo>
                  <a:cubicBezTo>
                    <a:pt x="108" y="84"/>
                    <a:pt x="110" y="93"/>
                    <a:pt x="111" y="98"/>
                  </a:cubicBezTo>
                  <a:cubicBezTo>
                    <a:pt x="114" y="108"/>
                    <a:pt x="116" y="114"/>
                    <a:pt x="118" y="117"/>
                  </a:cubicBezTo>
                  <a:cubicBezTo>
                    <a:pt x="121" y="122"/>
                    <a:pt x="124" y="125"/>
                    <a:pt x="127" y="125"/>
                  </a:cubicBezTo>
                  <a:cubicBezTo>
                    <a:pt x="127" y="125"/>
                    <a:pt x="128" y="125"/>
                    <a:pt x="128" y="124"/>
                  </a:cubicBezTo>
                  <a:cubicBezTo>
                    <a:pt x="129" y="124"/>
                    <a:pt x="130" y="124"/>
                    <a:pt x="130" y="123"/>
                  </a:cubicBezTo>
                  <a:cubicBezTo>
                    <a:pt x="131" y="123"/>
                    <a:pt x="131" y="123"/>
                    <a:pt x="132" y="122"/>
                  </a:cubicBezTo>
                  <a:cubicBezTo>
                    <a:pt x="132" y="121"/>
                    <a:pt x="133" y="121"/>
                    <a:pt x="133" y="121"/>
                  </a:cubicBezTo>
                  <a:cubicBezTo>
                    <a:pt x="133" y="120"/>
                    <a:pt x="134" y="120"/>
                    <a:pt x="135" y="119"/>
                  </a:cubicBezTo>
                  <a:cubicBezTo>
                    <a:pt x="135" y="118"/>
                    <a:pt x="136" y="118"/>
                    <a:pt x="136" y="117"/>
                  </a:cubicBezTo>
                  <a:cubicBezTo>
                    <a:pt x="138" y="115"/>
                    <a:pt x="140" y="113"/>
                    <a:pt x="141" y="111"/>
                  </a:cubicBezTo>
                  <a:cubicBezTo>
                    <a:pt x="143" y="109"/>
                    <a:pt x="144" y="107"/>
                    <a:pt x="146" y="104"/>
                  </a:cubicBezTo>
                  <a:cubicBezTo>
                    <a:pt x="147" y="102"/>
                    <a:pt x="149" y="99"/>
                    <a:pt x="151" y="96"/>
                  </a:cubicBezTo>
                  <a:cubicBezTo>
                    <a:pt x="152" y="92"/>
                    <a:pt x="154" y="89"/>
                    <a:pt x="156" y="84"/>
                  </a:cubicBezTo>
                  <a:cubicBezTo>
                    <a:pt x="160" y="78"/>
                    <a:pt x="161" y="72"/>
                    <a:pt x="161" y="66"/>
                  </a:cubicBezTo>
                  <a:cubicBezTo>
                    <a:pt x="161" y="61"/>
                    <a:pt x="160" y="57"/>
                    <a:pt x="157" y="54"/>
                  </a:cubicBezTo>
                  <a:cubicBezTo>
                    <a:pt x="154" y="50"/>
                    <a:pt x="150" y="49"/>
                    <a:pt x="144" y="49"/>
                  </a:cubicBezTo>
                  <a:cubicBezTo>
                    <a:pt x="140" y="49"/>
                    <a:pt x="136" y="49"/>
                    <a:pt x="132" y="51"/>
                  </a:cubicBezTo>
                  <a:cubicBezTo>
                    <a:pt x="134" y="41"/>
                    <a:pt x="138" y="32"/>
                    <a:pt x="142" y="26"/>
                  </a:cubicBezTo>
                  <a:cubicBezTo>
                    <a:pt x="146" y="19"/>
                    <a:pt x="151" y="14"/>
                    <a:pt x="156" y="11"/>
                  </a:cubicBezTo>
                  <a:cubicBezTo>
                    <a:pt x="159" y="8"/>
                    <a:pt x="162" y="6"/>
                    <a:pt x="165" y="5"/>
                  </a:cubicBezTo>
                  <a:cubicBezTo>
                    <a:pt x="168" y="3"/>
                    <a:pt x="171" y="2"/>
                    <a:pt x="175" y="1"/>
                  </a:cubicBezTo>
                  <a:cubicBezTo>
                    <a:pt x="178" y="1"/>
                    <a:pt x="181" y="0"/>
                    <a:pt x="183" y="0"/>
                  </a:cubicBezTo>
                  <a:cubicBezTo>
                    <a:pt x="185" y="0"/>
                    <a:pt x="187" y="0"/>
                    <a:pt x="189" y="0"/>
                  </a:cubicBezTo>
                  <a:cubicBezTo>
                    <a:pt x="193" y="0"/>
                    <a:pt x="193" y="0"/>
                    <a:pt x="193" y="0"/>
                  </a:cubicBezTo>
                  <a:cubicBezTo>
                    <a:pt x="199" y="0"/>
                    <a:pt x="204" y="1"/>
                    <a:pt x="209" y="2"/>
                  </a:cubicBezTo>
                  <a:cubicBezTo>
                    <a:pt x="214" y="4"/>
                    <a:pt x="218" y="6"/>
                    <a:pt x="221" y="10"/>
                  </a:cubicBezTo>
                  <a:cubicBezTo>
                    <a:pt x="224" y="13"/>
                    <a:pt x="227" y="17"/>
                    <a:pt x="228" y="21"/>
                  </a:cubicBezTo>
                  <a:cubicBezTo>
                    <a:pt x="230" y="26"/>
                    <a:pt x="231" y="31"/>
                    <a:pt x="231" y="37"/>
                  </a:cubicBezTo>
                  <a:cubicBezTo>
                    <a:pt x="231" y="42"/>
                    <a:pt x="230" y="48"/>
                    <a:pt x="229" y="54"/>
                  </a:cubicBezTo>
                  <a:cubicBezTo>
                    <a:pt x="227" y="60"/>
                    <a:pt x="225" y="67"/>
                    <a:pt x="223" y="74"/>
                  </a:cubicBezTo>
                  <a:cubicBezTo>
                    <a:pt x="220" y="80"/>
                    <a:pt x="217" y="86"/>
                    <a:pt x="214" y="92"/>
                  </a:cubicBezTo>
                  <a:cubicBezTo>
                    <a:pt x="210" y="99"/>
                    <a:pt x="207" y="105"/>
                    <a:pt x="203" y="110"/>
                  </a:cubicBezTo>
                  <a:cubicBezTo>
                    <a:pt x="199" y="116"/>
                    <a:pt x="196" y="122"/>
                    <a:pt x="192" y="127"/>
                  </a:cubicBezTo>
                  <a:cubicBezTo>
                    <a:pt x="188" y="132"/>
                    <a:pt x="185" y="136"/>
                    <a:pt x="181" y="140"/>
                  </a:cubicBezTo>
                  <a:cubicBezTo>
                    <a:pt x="179" y="143"/>
                    <a:pt x="177" y="146"/>
                    <a:pt x="175" y="148"/>
                  </a:cubicBezTo>
                  <a:cubicBezTo>
                    <a:pt x="172" y="151"/>
                    <a:pt x="170" y="154"/>
                    <a:pt x="167" y="156"/>
                  </a:cubicBezTo>
                  <a:cubicBezTo>
                    <a:pt x="165" y="159"/>
                    <a:pt x="162" y="161"/>
                    <a:pt x="161" y="163"/>
                  </a:cubicBezTo>
                  <a:cubicBezTo>
                    <a:pt x="159" y="165"/>
                    <a:pt x="157" y="166"/>
                    <a:pt x="156" y="167"/>
                  </a:cubicBezTo>
                  <a:cubicBezTo>
                    <a:pt x="155" y="168"/>
                    <a:pt x="154" y="169"/>
                    <a:pt x="153" y="170"/>
                  </a:cubicBezTo>
                  <a:cubicBezTo>
                    <a:pt x="152" y="171"/>
                    <a:pt x="151" y="173"/>
                    <a:pt x="149" y="174"/>
                  </a:cubicBezTo>
                  <a:cubicBezTo>
                    <a:pt x="131" y="191"/>
                    <a:pt x="116" y="199"/>
                    <a:pt x="103" y="199"/>
                  </a:cubicBezTo>
                  <a:cubicBezTo>
                    <a:pt x="88" y="199"/>
                    <a:pt x="76" y="187"/>
                    <a:pt x="69" y="162"/>
                  </a:cubicBezTo>
                  <a:cubicBezTo>
                    <a:pt x="66" y="155"/>
                    <a:pt x="64" y="149"/>
                    <a:pt x="63" y="143"/>
                  </a:cubicBezTo>
                  <a:cubicBezTo>
                    <a:pt x="61" y="137"/>
                    <a:pt x="59" y="132"/>
                    <a:pt x="58" y="127"/>
                  </a:cubicBezTo>
                  <a:cubicBezTo>
                    <a:pt x="57" y="122"/>
                    <a:pt x="55" y="118"/>
                    <a:pt x="54" y="113"/>
                  </a:cubicBezTo>
                  <a:cubicBezTo>
                    <a:pt x="53" y="109"/>
                    <a:pt x="53" y="106"/>
                    <a:pt x="52" y="103"/>
                  </a:cubicBezTo>
                  <a:cubicBezTo>
                    <a:pt x="51" y="99"/>
                    <a:pt x="51" y="97"/>
                    <a:pt x="50" y="95"/>
                  </a:cubicBezTo>
                  <a:cubicBezTo>
                    <a:pt x="50" y="92"/>
                    <a:pt x="49" y="91"/>
                    <a:pt x="49" y="90"/>
                  </a:cubicBezTo>
                  <a:cubicBezTo>
                    <a:pt x="47" y="84"/>
                    <a:pt x="45" y="78"/>
                    <a:pt x="44" y="74"/>
                  </a:cubicBezTo>
                  <a:cubicBezTo>
                    <a:pt x="42" y="69"/>
                    <a:pt x="40" y="66"/>
                    <a:pt x="39" y="64"/>
                  </a:cubicBezTo>
                  <a:cubicBezTo>
                    <a:pt x="36" y="60"/>
                    <a:pt x="34" y="58"/>
                    <a:pt x="32" y="57"/>
                  </a:cubicBezTo>
                  <a:cubicBezTo>
                    <a:pt x="31" y="56"/>
                    <a:pt x="30" y="55"/>
                    <a:pt x="29" y="55"/>
                  </a:cubicBezTo>
                  <a:cubicBezTo>
                    <a:pt x="29" y="55"/>
                    <a:pt x="29" y="55"/>
                    <a:pt x="29" y="55"/>
                  </a:cubicBezTo>
                  <a:cubicBezTo>
                    <a:pt x="28" y="55"/>
                    <a:pt x="28" y="55"/>
                    <a:pt x="27" y="56"/>
                  </a:cubicBezTo>
                  <a:cubicBezTo>
                    <a:pt x="26" y="56"/>
                    <a:pt x="25" y="57"/>
                    <a:pt x="22" y="59"/>
                  </a:cubicBezTo>
                  <a:cubicBezTo>
                    <a:pt x="19" y="60"/>
                    <a:pt x="16" y="63"/>
                    <a:pt x="13" y="66"/>
                  </a:cubicBezTo>
                  <a:cubicBezTo>
                    <a:pt x="12" y="66"/>
                    <a:pt x="10" y="67"/>
                    <a:pt x="9" y="66"/>
                  </a:cubicBezTo>
                  <a:cubicBezTo>
                    <a:pt x="8" y="66"/>
                    <a:pt x="8" y="66"/>
                    <a:pt x="7" y="65"/>
                  </a:cubicBezTo>
                  <a:cubicBezTo>
                    <a:pt x="7" y="65"/>
                    <a:pt x="7" y="65"/>
                    <a:pt x="7" y="65"/>
                  </a:cubicBezTo>
                  <a:cubicBezTo>
                    <a:pt x="6" y="64"/>
                    <a:pt x="5" y="62"/>
                    <a:pt x="4" y="61"/>
                  </a:cubicBezTo>
                  <a:cubicBezTo>
                    <a:pt x="3" y="59"/>
                    <a:pt x="2" y="57"/>
                    <a:pt x="1" y="55"/>
                  </a:cubicBezTo>
                  <a:cubicBezTo>
                    <a:pt x="1" y="55"/>
                    <a:pt x="0" y="54"/>
                    <a:pt x="0" y="53"/>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7" name="Freeform 127"/>
            <p:cNvSpPr>
              <a:spLocks noEditPoints="1"/>
            </p:cNvSpPr>
            <p:nvPr/>
          </p:nvSpPr>
          <p:spPr bwMode="auto">
            <a:xfrm>
              <a:off x="4705350" y="3649663"/>
              <a:ext cx="228600" cy="203200"/>
            </a:xfrm>
            <a:custGeom>
              <a:avLst/>
              <a:gdLst>
                <a:gd name="T0" fmla="*/ 66 w 217"/>
                <a:gd name="T1" fmla="*/ 86 h 195"/>
                <a:gd name="T2" fmla="*/ 102 w 217"/>
                <a:gd name="T3" fmla="*/ 100 h 195"/>
                <a:gd name="T4" fmla="*/ 97 w 217"/>
                <a:gd name="T5" fmla="*/ 119 h 195"/>
                <a:gd name="T6" fmla="*/ 89 w 217"/>
                <a:gd name="T7" fmla="*/ 148 h 195"/>
                <a:gd name="T8" fmla="*/ 81 w 217"/>
                <a:gd name="T9" fmla="*/ 173 h 195"/>
                <a:gd name="T10" fmla="*/ 45 w 217"/>
                <a:gd name="T11" fmla="*/ 159 h 195"/>
                <a:gd name="T12" fmla="*/ 0 w 217"/>
                <a:gd name="T13" fmla="*/ 168 h 195"/>
                <a:gd name="T14" fmla="*/ 6 w 217"/>
                <a:gd name="T15" fmla="*/ 148 h 195"/>
                <a:gd name="T16" fmla="*/ 15 w 217"/>
                <a:gd name="T17" fmla="*/ 117 h 195"/>
                <a:gd name="T18" fmla="*/ 21 w 217"/>
                <a:gd name="T19" fmla="*/ 95 h 195"/>
                <a:gd name="T20" fmla="*/ 70 w 217"/>
                <a:gd name="T21" fmla="*/ 2 h 195"/>
                <a:gd name="T22" fmla="*/ 108 w 217"/>
                <a:gd name="T23" fmla="*/ 5 h 195"/>
                <a:gd name="T24" fmla="*/ 125 w 217"/>
                <a:gd name="T25" fmla="*/ 22 h 195"/>
                <a:gd name="T26" fmla="*/ 117 w 217"/>
                <a:gd name="T27" fmla="*/ 47 h 195"/>
                <a:gd name="T28" fmla="*/ 109 w 217"/>
                <a:gd name="T29" fmla="*/ 77 h 195"/>
                <a:gd name="T30" fmla="*/ 87 w 217"/>
                <a:gd name="T31" fmla="*/ 77 h 195"/>
                <a:gd name="T32" fmla="*/ 48 w 217"/>
                <a:gd name="T33" fmla="*/ 75 h 195"/>
                <a:gd name="T34" fmla="*/ 26 w 217"/>
                <a:gd name="T35" fmla="*/ 75 h 195"/>
                <a:gd name="T36" fmla="*/ 34 w 217"/>
                <a:gd name="T37" fmla="*/ 47 h 195"/>
                <a:gd name="T38" fmla="*/ 43 w 217"/>
                <a:gd name="T39" fmla="*/ 18 h 195"/>
                <a:gd name="T40" fmla="*/ 70 w 217"/>
                <a:gd name="T41" fmla="*/ 2 h 195"/>
                <a:gd name="T42" fmla="*/ 127 w 217"/>
                <a:gd name="T43" fmla="*/ 194 h 195"/>
                <a:gd name="T44" fmla="*/ 90 w 217"/>
                <a:gd name="T45" fmla="*/ 180 h 195"/>
                <a:gd name="T46" fmla="*/ 96 w 217"/>
                <a:gd name="T47" fmla="*/ 162 h 195"/>
                <a:gd name="T48" fmla="*/ 104 w 217"/>
                <a:gd name="T49" fmla="*/ 133 h 195"/>
                <a:gd name="T50" fmla="*/ 111 w 217"/>
                <a:gd name="T51" fmla="*/ 108 h 195"/>
                <a:gd name="T52" fmla="*/ 148 w 217"/>
                <a:gd name="T53" fmla="*/ 122 h 195"/>
                <a:gd name="T54" fmla="*/ 193 w 217"/>
                <a:gd name="T55" fmla="*/ 113 h 195"/>
                <a:gd name="T56" fmla="*/ 187 w 217"/>
                <a:gd name="T57" fmla="*/ 132 h 195"/>
                <a:gd name="T58" fmla="*/ 178 w 217"/>
                <a:gd name="T59" fmla="*/ 163 h 195"/>
                <a:gd name="T60" fmla="*/ 172 w 217"/>
                <a:gd name="T61" fmla="*/ 185 h 195"/>
                <a:gd name="T62" fmla="*/ 171 w 217"/>
                <a:gd name="T63" fmla="*/ 107 h 195"/>
                <a:gd name="T64" fmla="*/ 133 w 217"/>
                <a:gd name="T65" fmla="*/ 105 h 195"/>
                <a:gd name="T66" fmla="*/ 116 w 217"/>
                <a:gd name="T67" fmla="*/ 88 h 195"/>
                <a:gd name="T68" fmla="*/ 124 w 217"/>
                <a:gd name="T69" fmla="*/ 62 h 195"/>
                <a:gd name="T70" fmla="*/ 132 w 217"/>
                <a:gd name="T71" fmla="*/ 33 h 195"/>
                <a:gd name="T72" fmla="*/ 154 w 217"/>
                <a:gd name="T73" fmla="*/ 32 h 195"/>
                <a:gd name="T74" fmla="*/ 193 w 217"/>
                <a:gd name="T75" fmla="*/ 35 h 195"/>
                <a:gd name="T76" fmla="*/ 215 w 217"/>
                <a:gd name="T77" fmla="*/ 34 h 195"/>
                <a:gd name="T78" fmla="*/ 207 w 217"/>
                <a:gd name="T79" fmla="*/ 62 h 195"/>
                <a:gd name="T80" fmla="*/ 198 w 217"/>
                <a:gd name="T81" fmla="*/ 91 h 195"/>
                <a:gd name="T82" fmla="*/ 171 w 217"/>
                <a:gd name="T83" fmla="*/ 10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95">
                  <a:moveTo>
                    <a:pt x="46" y="88"/>
                  </a:moveTo>
                  <a:cubicBezTo>
                    <a:pt x="53" y="86"/>
                    <a:pt x="60" y="86"/>
                    <a:pt x="66" y="86"/>
                  </a:cubicBezTo>
                  <a:cubicBezTo>
                    <a:pt x="72" y="87"/>
                    <a:pt x="78" y="88"/>
                    <a:pt x="84" y="91"/>
                  </a:cubicBezTo>
                  <a:cubicBezTo>
                    <a:pt x="90" y="93"/>
                    <a:pt x="96" y="96"/>
                    <a:pt x="102" y="100"/>
                  </a:cubicBezTo>
                  <a:cubicBezTo>
                    <a:pt x="102" y="102"/>
                    <a:pt x="101" y="104"/>
                    <a:pt x="101" y="107"/>
                  </a:cubicBezTo>
                  <a:cubicBezTo>
                    <a:pt x="100" y="110"/>
                    <a:pt x="98" y="114"/>
                    <a:pt x="97" y="119"/>
                  </a:cubicBezTo>
                  <a:cubicBezTo>
                    <a:pt x="96" y="123"/>
                    <a:pt x="95" y="128"/>
                    <a:pt x="93" y="133"/>
                  </a:cubicBezTo>
                  <a:cubicBezTo>
                    <a:pt x="92" y="138"/>
                    <a:pt x="90" y="143"/>
                    <a:pt x="89" y="148"/>
                  </a:cubicBezTo>
                  <a:cubicBezTo>
                    <a:pt x="87" y="153"/>
                    <a:pt x="86" y="158"/>
                    <a:pt x="85" y="162"/>
                  </a:cubicBezTo>
                  <a:cubicBezTo>
                    <a:pt x="83" y="166"/>
                    <a:pt x="82" y="170"/>
                    <a:pt x="81" y="173"/>
                  </a:cubicBezTo>
                  <a:cubicBezTo>
                    <a:pt x="75" y="169"/>
                    <a:pt x="69" y="165"/>
                    <a:pt x="63" y="163"/>
                  </a:cubicBezTo>
                  <a:cubicBezTo>
                    <a:pt x="57" y="160"/>
                    <a:pt x="51" y="159"/>
                    <a:pt x="45" y="159"/>
                  </a:cubicBezTo>
                  <a:cubicBezTo>
                    <a:pt x="38" y="158"/>
                    <a:pt x="31" y="159"/>
                    <a:pt x="24" y="160"/>
                  </a:cubicBezTo>
                  <a:cubicBezTo>
                    <a:pt x="17" y="162"/>
                    <a:pt x="9" y="164"/>
                    <a:pt x="0" y="168"/>
                  </a:cubicBezTo>
                  <a:cubicBezTo>
                    <a:pt x="0" y="167"/>
                    <a:pt x="1" y="164"/>
                    <a:pt x="2" y="161"/>
                  </a:cubicBezTo>
                  <a:cubicBezTo>
                    <a:pt x="3" y="157"/>
                    <a:pt x="4" y="153"/>
                    <a:pt x="6" y="148"/>
                  </a:cubicBezTo>
                  <a:cubicBezTo>
                    <a:pt x="7" y="143"/>
                    <a:pt x="9" y="138"/>
                    <a:pt x="10" y="133"/>
                  </a:cubicBezTo>
                  <a:cubicBezTo>
                    <a:pt x="12" y="127"/>
                    <a:pt x="13" y="122"/>
                    <a:pt x="15" y="117"/>
                  </a:cubicBezTo>
                  <a:cubicBezTo>
                    <a:pt x="16" y="112"/>
                    <a:pt x="17" y="108"/>
                    <a:pt x="18" y="104"/>
                  </a:cubicBezTo>
                  <a:cubicBezTo>
                    <a:pt x="20" y="100"/>
                    <a:pt x="20" y="97"/>
                    <a:pt x="21" y="95"/>
                  </a:cubicBezTo>
                  <a:cubicBezTo>
                    <a:pt x="30" y="92"/>
                    <a:pt x="38" y="89"/>
                    <a:pt x="46" y="88"/>
                  </a:cubicBezTo>
                  <a:close/>
                  <a:moveTo>
                    <a:pt x="70" y="2"/>
                  </a:moveTo>
                  <a:cubicBezTo>
                    <a:pt x="77" y="1"/>
                    <a:pt x="84" y="0"/>
                    <a:pt x="90" y="1"/>
                  </a:cubicBezTo>
                  <a:cubicBezTo>
                    <a:pt x="96" y="1"/>
                    <a:pt x="102" y="3"/>
                    <a:pt x="108" y="5"/>
                  </a:cubicBezTo>
                  <a:cubicBezTo>
                    <a:pt x="114" y="7"/>
                    <a:pt x="120" y="11"/>
                    <a:pt x="127" y="15"/>
                  </a:cubicBezTo>
                  <a:cubicBezTo>
                    <a:pt x="126" y="16"/>
                    <a:pt x="126" y="18"/>
                    <a:pt x="125" y="22"/>
                  </a:cubicBezTo>
                  <a:cubicBezTo>
                    <a:pt x="124" y="25"/>
                    <a:pt x="123" y="29"/>
                    <a:pt x="121" y="33"/>
                  </a:cubicBezTo>
                  <a:cubicBezTo>
                    <a:pt x="120" y="38"/>
                    <a:pt x="119" y="42"/>
                    <a:pt x="117" y="47"/>
                  </a:cubicBezTo>
                  <a:cubicBezTo>
                    <a:pt x="116" y="53"/>
                    <a:pt x="114" y="58"/>
                    <a:pt x="113" y="63"/>
                  </a:cubicBezTo>
                  <a:cubicBezTo>
                    <a:pt x="111" y="68"/>
                    <a:pt x="110" y="72"/>
                    <a:pt x="109" y="77"/>
                  </a:cubicBezTo>
                  <a:cubicBezTo>
                    <a:pt x="107" y="81"/>
                    <a:pt x="106" y="84"/>
                    <a:pt x="106" y="87"/>
                  </a:cubicBezTo>
                  <a:cubicBezTo>
                    <a:pt x="99" y="83"/>
                    <a:pt x="93" y="80"/>
                    <a:pt x="87" y="77"/>
                  </a:cubicBezTo>
                  <a:cubicBezTo>
                    <a:pt x="81" y="75"/>
                    <a:pt x="75" y="74"/>
                    <a:pt x="69" y="73"/>
                  </a:cubicBezTo>
                  <a:cubicBezTo>
                    <a:pt x="62" y="73"/>
                    <a:pt x="56" y="73"/>
                    <a:pt x="48" y="75"/>
                  </a:cubicBezTo>
                  <a:cubicBezTo>
                    <a:pt x="41" y="76"/>
                    <a:pt x="33" y="79"/>
                    <a:pt x="24" y="82"/>
                  </a:cubicBezTo>
                  <a:cubicBezTo>
                    <a:pt x="24" y="81"/>
                    <a:pt x="25" y="79"/>
                    <a:pt x="26" y="75"/>
                  </a:cubicBezTo>
                  <a:cubicBezTo>
                    <a:pt x="27" y="72"/>
                    <a:pt x="28" y="67"/>
                    <a:pt x="30" y="63"/>
                  </a:cubicBezTo>
                  <a:cubicBezTo>
                    <a:pt x="31" y="58"/>
                    <a:pt x="33" y="53"/>
                    <a:pt x="34" y="47"/>
                  </a:cubicBezTo>
                  <a:cubicBezTo>
                    <a:pt x="36" y="42"/>
                    <a:pt x="37" y="37"/>
                    <a:pt x="39" y="32"/>
                  </a:cubicBezTo>
                  <a:cubicBezTo>
                    <a:pt x="40" y="27"/>
                    <a:pt x="41" y="22"/>
                    <a:pt x="43" y="18"/>
                  </a:cubicBezTo>
                  <a:cubicBezTo>
                    <a:pt x="44" y="14"/>
                    <a:pt x="45" y="11"/>
                    <a:pt x="45" y="10"/>
                  </a:cubicBezTo>
                  <a:cubicBezTo>
                    <a:pt x="54" y="6"/>
                    <a:pt x="63" y="4"/>
                    <a:pt x="70" y="2"/>
                  </a:cubicBezTo>
                  <a:close/>
                  <a:moveTo>
                    <a:pt x="147" y="193"/>
                  </a:moveTo>
                  <a:cubicBezTo>
                    <a:pt x="140" y="194"/>
                    <a:pt x="133" y="195"/>
                    <a:pt x="127" y="194"/>
                  </a:cubicBezTo>
                  <a:cubicBezTo>
                    <a:pt x="121" y="194"/>
                    <a:pt x="115" y="192"/>
                    <a:pt x="109" y="190"/>
                  </a:cubicBezTo>
                  <a:cubicBezTo>
                    <a:pt x="103" y="188"/>
                    <a:pt x="97" y="184"/>
                    <a:pt x="90" y="180"/>
                  </a:cubicBezTo>
                  <a:cubicBezTo>
                    <a:pt x="91" y="179"/>
                    <a:pt x="91" y="177"/>
                    <a:pt x="92" y="173"/>
                  </a:cubicBezTo>
                  <a:cubicBezTo>
                    <a:pt x="93" y="170"/>
                    <a:pt x="94" y="166"/>
                    <a:pt x="96" y="162"/>
                  </a:cubicBezTo>
                  <a:cubicBezTo>
                    <a:pt x="97" y="158"/>
                    <a:pt x="98" y="153"/>
                    <a:pt x="100" y="148"/>
                  </a:cubicBezTo>
                  <a:cubicBezTo>
                    <a:pt x="101" y="142"/>
                    <a:pt x="103" y="137"/>
                    <a:pt x="104" y="133"/>
                  </a:cubicBezTo>
                  <a:cubicBezTo>
                    <a:pt x="106" y="128"/>
                    <a:pt x="107" y="123"/>
                    <a:pt x="108" y="119"/>
                  </a:cubicBezTo>
                  <a:cubicBezTo>
                    <a:pt x="109" y="114"/>
                    <a:pt x="111" y="111"/>
                    <a:pt x="111" y="108"/>
                  </a:cubicBezTo>
                  <a:cubicBezTo>
                    <a:pt x="118" y="112"/>
                    <a:pt x="124" y="115"/>
                    <a:pt x="130" y="118"/>
                  </a:cubicBezTo>
                  <a:cubicBezTo>
                    <a:pt x="136" y="120"/>
                    <a:pt x="142" y="122"/>
                    <a:pt x="148" y="122"/>
                  </a:cubicBezTo>
                  <a:cubicBezTo>
                    <a:pt x="155" y="122"/>
                    <a:pt x="161" y="122"/>
                    <a:pt x="169" y="120"/>
                  </a:cubicBezTo>
                  <a:cubicBezTo>
                    <a:pt x="176" y="119"/>
                    <a:pt x="184" y="116"/>
                    <a:pt x="193" y="113"/>
                  </a:cubicBezTo>
                  <a:cubicBezTo>
                    <a:pt x="193" y="114"/>
                    <a:pt x="192" y="116"/>
                    <a:pt x="191" y="120"/>
                  </a:cubicBezTo>
                  <a:cubicBezTo>
                    <a:pt x="190" y="123"/>
                    <a:pt x="189" y="128"/>
                    <a:pt x="187" y="132"/>
                  </a:cubicBezTo>
                  <a:cubicBezTo>
                    <a:pt x="186" y="137"/>
                    <a:pt x="184" y="142"/>
                    <a:pt x="183" y="148"/>
                  </a:cubicBezTo>
                  <a:cubicBezTo>
                    <a:pt x="181" y="153"/>
                    <a:pt x="180" y="159"/>
                    <a:pt x="178" y="163"/>
                  </a:cubicBezTo>
                  <a:cubicBezTo>
                    <a:pt x="177" y="168"/>
                    <a:pt x="176" y="173"/>
                    <a:pt x="174" y="177"/>
                  </a:cubicBezTo>
                  <a:cubicBezTo>
                    <a:pt x="173" y="181"/>
                    <a:pt x="172" y="184"/>
                    <a:pt x="172" y="185"/>
                  </a:cubicBezTo>
                  <a:cubicBezTo>
                    <a:pt x="163" y="189"/>
                    <a:pt x="154" y="191"/>
                    <a:pt x="147" y="193"/>
                  </a:cubicBezTo>
                  <a:close/>
                  <a:moveTo>
                    <a:pt x="171" y="107"/>
                  </a:moveTo>
                  <a:cubicBezTo>
                    <a:pt x="164" y="109"/>
                    <a:pt x="157" y="109"/>
                    <a:pt x="151" y="109"/>
                  </a:cubicBezTo>
                  <a:cubicBezTo>
                    <a:pt x="145" y="108"/>
                    <a:pt x="139" y="107"/>
                    <a:pt x="133" y="105"/>
                  </a:cubicBezTo>
                  <a:cubicBezTo>
                    <a:pt x="127" y="102"/>
                    <a:pt x="121" y="99"/>
                    <a:pt x="115" y="95"/>
                  </a:cubicBezTo>
                  <a:cubicBezTo>
                    <a:pt x="115" y="93"/>
                    <a:pt x="116" y="91"/>
                    <a:pt x="116" y="88"/>
                  </a:cubicBezTo>
                  <a:cubicBezTo>
                    <a:pt x="117" y="85"/>
                    <a:pt x="119" y="81"/>
                    <a:pt x="120" y="76"/>
                  </a:cubicBezTo>
                  <a:cubicBezTo>
                    <a:pt x="121" y="72"/>
                    <a:pt x="122" y="67"/>
                    <a:pt x="124" y="62"/>
                  </a:cubicBezTo>
                  <a:cubicBezTo>
                    <a:pt x="125" y="57"/>
                    <a:pt x="127" y="52"/>
                    <a:pt x="128" y="47"/>
                  </a:cubicBezTo>
                  <a:cubicBezTo>
                    <a:pt x="130" y="42"/>
                    <a:pt x="131" y="37"/>
                    <a:pt x="132" y="33"/>
                  </a:cubicBezTo>
                  <a:cubicBezTo>
                    <a:pt x="134" y="29"/>
                    <a:pt x="135" y="25"/>
                    <a:pt x="136" y="22"/>
                  </a:cubicBezTo>
                  <a:cubicBezTo>
                    <a:pt x="142" y="27"/>
                    <a:pt x="148" y="30"/>
                    <a:pt x="154" y="32"/>
                  </a:cubicBezTo>
                  <a:cubicBezTo>
                    <a:pt x="160" y="35"/>
                    <a:pt x="166" y="36"/>
                    <a:pt x="172" y="36"/>
                  </a:cubicBezTo>
                  <a:cubicBezTo>
                    <a:pt x="179" y="37"/>
                    <a:pt x="186" y="36"/>
                    <a:pt x="193" y="35"/>
                  </a:cubicBezTo>
                  <a:cubicBezTo>
                    <a:pt x="200" y="33"/>
                    <a:pt x="208" y="31"/>
                    <a:pt x="217" y="27"/>
                  </a:cubicBezTo>
                  <a:cubicBezTo>
                    <a:pt x="217" y="28"/>
                    <a:pt x="216" y="31"/>
                    <a:pt x="215" y="34"/>
                  </a:cubicBezTo>
                  <a:cubicBezTo>
                    <a:pt x="214" y="38"/>
                    <a:pt x="213" y="42"/>
                    <a:pt x="211" y="47"/>
                  </a:cubicBezTo>
                  <a:cubicBezTo>
                    <a:pt x="210" y="52"/>
                    <a:pt x="208" y="57"/>
                    <a:pt x="207" y="62"/>
                  </a:cubicBezTo>
                  <a:cubicBezTo>
                    <a:pt x="205" y="68"/>
                    <a:pt x="204" y="73"/>
                    <a:pt x="202" y="78"/>
                  </a:cubicBezTo>
                  <a:cubicBezTo>
                    <a:pt x="201" y="83"/>
                    <a:pt x="200" y="87"/>
                    <a:pt x="198" y="91"/>
                  </a:cubicBezTo>
                  <a:cubicBezTo>
                    <a:pt x="197" y="95"/>
                    <a:pt x="196" y="98"/>
                    <a:pt x="196" y="100"/>
                  </a:cubicBezTo>
                  <a:cubicBezTo>
                    <a:pt x="187" y="103"/>
                    <a:pt x="179" y="106"/>
                    <a:pt x="171" y="107"/>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8" name="Freeform 128"/>
            <p:cNvSpPr>
              <a:spLocks noEditPoints="1"/>
            </p:cNvSpPr>
            <p:nvPr/>
          </p:nvSpPr>
          <p:spPr bwMode="auto">
            <a:xfrm>
              <a:off x="5151438" y="3643313"/>
              <a:ext cx="195263" cy="215900"/>
            </a:xfrm>
            <a:custGeom>
              <a:avLst/>
              <a:gdLst>
                <a:gd name="T0" fmla="*/ 67 w 187"/>
                <a:gd name="T1" fmla="*/ 24 h 205"/>
                <a:gd name="T2" fmla="*/ 68 w 187"/>
                <a:gd name="T3" fmla="*/ 24 h 205"/>
                <a:gd name="T4" fmla="*/ 68 w 187"/>
                <a:gd name="T5" fmla="*/ 61 h 205"/>
                <a:gd name="T6" fmla="*/ 68 w 187"/>
                <a:gd name="T7" fmla="*/ 98 h 205"/>
                <a:gd name="T8" fmla="*/ 42 w 187"/>
                <a:gd name="T9" fmla="*/ 98 h 205"/>
                <a:gd name="T10" fmla="*/ 16 w 187"/>
                <a:gd name="T11" fmla="*/ 99 h 205"/>
                <a:gd name="T12" fmla="*/ 13 w 187"/>
                <a:gd name="T13" fmla="*/ 99 h 205"/>
                <a:gd name="T14" fmla="*/ 7 w 187"/>
                <a:gd name="T15" fmla="*/ 99 h 205"/>
                <a:gd name="T16" fmla="*/ 2 w 187"/>
                <a:gd name="T17" fmla="*/ 99 h 205"/>
                <a:gd name="T18" fmla="*/ 0 w 187"/>
                <a:gd name="T19" fmla="*/ 98 h 205"/>
                <a:gd name="T20" fmla="*/ 0 w 187"/>
                <a:gd name="T21" fmla="*/ 37 h 205"/>
                <a:gd name="T22" fmla="*/ 33 w 187"/>
                <a:gd name="T23" fmla="*/ 30 h 205"/>
                <a:gd name="T24" fmla="*/ 66 w 187"/>
                <a:gd name="T25" fmla="*/ 24 h 205"/>
                <a:gd name="T26" fmla="*/ 67 w 187"/>
                <a:gd name="T27" fmla="*/ 24 h 205"/>
                <a:gd name="T28" fmla="*/ 34 w 187"/>
                <a:gd name="T29" fmla="*/ 107 h 205"/>
                <a:gd name="T30" fmla="*/ 68 w 187"/>
                <a:gd name="T31" fmla="*/ 107 h 205"/>
                <a:gd name="T32" fmla="*/ 68 w 187"/>
                <a:gd name="T33" fmla="*/ 144 h 205"/>
                <a:gd name="T34" fmla="*/ 68 w 187"/>
                <a:gd name="T35" fmla="*/ 181 h 205"/>
                <a:gd name="T36" fmla="*/ 67 w 187"/>
                <a:gd name="T37" fmla="*/ 181 h 205"/>
                <a:gd name="T38" fmla="*/ 67 w 187"/>
                <a:gd name="T39" fmla="*/ 181 h 205"/>
                <a:gd name="T40" fmla="*/ 33 w 187"/>
                <a:gd name="T41" fmla="*/ 175 h 205"/>
                <a:gd name="T42" fmla="*/ 0 w 187"/>
                <a:gd name="T43" fmla="*/ 168 h 205"/>
                <a:gd name="T44" fmla="*/ 0 w 187"/>
                <a:gd name="T45" fmla="*/ 137 h 205"/>
                <a:gd name="T46" fmla="*/ 0 w 187"/>
                <a:gd name="T47" fmla="*/ 106 h 205"/>
                <a:gd name="T48" fmla="*/ 34 w 187"/>
                <a:gd name="T49" fmla="*/ 107 h 205"/>
                <a:gd name="T50" fmla="*/ 77 w 187"/>
                <a:gd name="T51" fmla="*/ 22 h 205"/>
                <a:gd name="T52" fmla="*/ 131 w 187"/>
                <a:gd name="T53" fmla="*/ 11 h 205"/>
                <a:gd name="T54" fmla="*/ 186 w 187"/>
                <a:gd name="T55" fmla="*/ 0 h 205"/>
                <a:gd name="T56" fmla="*/ 186 w 187"/>
                <a:gd name="T57" fmla="*/ 1 h 205"/>
                <a:gd name="T58" fmla="*/ 186 w 187"/>
                <a:gd name="T59" fmla="*/ 12 h 205"/>
                <a:gd name="T60" fmla="*/ 186 w 187"/>
                <a:gd name="T61" fmla="*/ 24 h 205"/>
                <a:gd name="T62" fmla="*/ 186 w 187"/>
                <a:gd name="T63" fmla="*/ 75 h 205"/>
                <a:gd name="T64" fmla="*/ 186 w 187"/>
                <a:gd name="T65" fmla="*/ 80 h 205"/>
                <a:gd name="T66" fmla="*/ 187 w 187"/>
                <a:gd name="T67" fmla="*/ 87 h 205"/>
                <a:gd name="T68" fmla="*/ 187 w 187"/>
                <a:gd name="T69" fmla="*/ 93 h 205"/>
                <a:gd name="T70" fmla="*/ 186 w 187"/>
                <a:gd name="T71" fmla="*/ 97 h 205"/>
                <a:gd name="T72" fmla="*/ 131 w 187"/>
                <a:gd name="T73" fmla="*/ 97 h 205"/>
                <a:gd name="T74" fmla="*/ 77 w 187"/>
                <a:gd name="T75" fmla="*/ 98 h 205"/>
                <a:gd name="T76" fmla="*/ 77 w 187"/>
                <a:gd name="T77" fmla="*/ 22 h 205"/>
                <a:gd name="T78" fmla="*/ 131 w 187"/>
                <a:gd name="T79" fmla="*/ 194 h 205"/>
                <a:gd name="T80" fmla="*/ 77 w 187"/>
                <a:gd name="T81" fmla="*/ 183 h 205"/>
                <a:gd name="T82" fmla="*/ 77 w 187"/>
                <a:gd name="T83" fmla="*/ 107 h 205"/>
                <a:gd name="T84" fmla="*/ 77 w 187"/>
                <a:gd name="T85" fmla="*/ 107 h 205"/>
                <a:gd name="T86" fmla="*/ 186 w 187"/>
                <a:gd name="T87" fmla="*/ 108 h 205"/>
                <a:gd name="T88" fmla="*/ 186 w 187"/>
                <a:gd name="T89" fmla="*/ 205 h 205"/>
                <a:gd name="T90" fmla="*/ 131 w 187"/>
                <a:gd name="T91" fmla="*/ 19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205">
                  <a:moveTo>
                    <a:pt x="67" y="24"/>
                  </a:moveTo>
                  <a:cubicBezTo>
                    <a:pt x="67" y="24"/>
                    <a:pt x="68" y="24"/>
                    <a:pt x="68" y="24"/>
                  </a:cubicBezTo>
                  <a:cubicBezTo>
                    <a:pt x="68" y="36"/>
                    <a:pt x="68" y="49"/>
                    <a:pt x="68" y="61"/>
                  </a:cubicBezTo>
                  <a:cubicBezTo>
                    <a:pt x="68" y="73"/>
                    <a:pt x="68" y="86"/>
                    <a:pt x="68" y="98"/>
                  </a:cubicBezTo>
                  <a:cubicBezTo>
                    <a:pt x="59" y="98"/>
                    <a:pt x="50" y="98"/>
                    <a:pt x="42" y="98"/>
                  </a:cubicBezTo>
                  <a:cubicBezTo>
                    <a:pt x="33" y="98"/>
                    <a:pt x="25" y="99"/>
                    <a:pt x="16" y="99"/>
                  </a:cubicBezTo>
                  <a:cubicBezTo>
                    <a:pt x="16" y="99"/>
                    <a:pt x="14" y="99"/>
                    <a:pt x="13" y="99"/>
                  </a:cubicBezTo>
                  <a:cubicBezTo>
                    <a:pt x="11" y="99"/>
                    <a:pt x="9" y="99"/>
                    <a:pt x="7" y="99"/>
                  </a:cubicBezTo>
                  <a:cubicBezTo>
                    <a:pt x="5" y="99"/>
                    <a:pt x="4" y="99"/>
                    <a:pt x="2" y="99"/>
                  </a:cubicBezTo>
                  <a:cubicBezTo>
                    <a:pt x="1" y="99"/>
                    <a:pt x="0" y="99"/>
                    <a:pt x="0" y="98"/>
                  </a:cubicBezTo>
                  <a:cubicBezTo>
                    <a:pt x="0" y="37"/>
                    <a:pt x="0" y="37"/>
                    <a:pt x="0" y="37"/>
                  </a:cubicBezTo>
                  <a:cubicBezTo>
                    <a:pt x="11" y="35"/>
                    <a:pt x="22" y="33"/>
                    <a:pt x="33" y="30"/>
                  </a:cubicBezTo>
                  <a:cubicBezTo>
                    <a:pt x="44" y="28"/>
                    <a:pt x="55" y="26"/>
                    <a:pt x="66" y="24"/>
                  </a:cubicBezTo>
                  <a:cubicBezTo>
                    <a:pt x="67" y="24"/>
                    <a:pt x="67" y="24"/>
                    <a:pt x="67" y="24"/>
                  </a:cubicBezTo>
                  <a:close/>
                  <a:moveTo>
                    <a:pt x="34" y="107"/>
                  </a:moveTo>
                  <a:cubicBezTo>
                    <a:pt x="45" y="107"/>
                    <a:pt x="56" y="107"/>
                    <a:pt x="68" y="107"/>
                  </a:cubicBezTo>
                  <a:cubicBezTo>
                    <a:pt x="68" y="119"/>
                    <a:pt x="68" y="132"/>
                    <a:pt x="68" y="144"/>
                  </a:cubicBezTo>
                  <a:cubicBezTo>
                    <a:pt x="68" y="156"/>
                    <a:pt x="68" y="169"/>
                    <a:pt x="68" y="181"/>
                  </a:cubicBezTo>
                  <a:cubicBezTo>
                    <a:pt x="68" y="181"/>
                    <a:pt x="67" y="181"/>
                    <a:pt x="67" y="181"/>
                  </a:cubicBezTo>
                  <a:cubicBezTo>
                    <a:pt x="67" y="181"/>
                    <a:pt x="67" y="181"/>
                    <a:pt x="67" y="181"/>
                  </a:cubicBezTo>
                  <a:cubicBezTo>
                    <a:pt x="56" y="179"/>
                    <a:pt x="45" y="177"/>
                    <a:pt x="33" y="175"/>
                  </a:cubicBezTo>
                  <a:cubicBezTo>
                    <a:pt x="22" y="172"/>
                    <a:pt x="11" y="170"/>
                    <a:pt x="0" y="168"/>
                  </a:cubicBezTo>
                  <a:cubicBezTo>
                    <a:pt x="0" y="157"/>
                    <a:pt x="0" y="147"/>
                    <a:pt x="0" y="137"/>
                  </a:cubicBezTo>
                  <a:cubicBezTo>
                    <a:pt x="0" y="127"/>
                    <a:pt x="0" y="116"/>
                    <a:pt x="0" y="106"/>
                  </a:cubicBezTo>
                  <a:cubicBezTo>
                    <a:pt x="11" y="106"/>
                    <a:pt x="22" y="106"/>
                    <a:pt x="34" y="107"/>
                  </a:cubicBezTo>
                  <a:close/>
                  <a:moveTo>
                    <a:pt x="77" y="22"/>
                  </a:moveTo>
                  <a:cubicBezTo>
                    <a:pt x="95" y="18"/>
                    <a:pt x="113" y="14"/>
                    <a:pt x="131" y="11"/>
                  </a:cubicBezTo>
                  <a:cubicBezTo>
                    <a:pt x="149" y="7"/>
                    <a:pt x="168" y="4"/>
                    <a:pt x="186" y="0"/>
                  </a:cubicBezTo>
                  <a:cubicBezTo>
                    <a:pt x="186" y="1"/>
                    <a:pt x="186" y="1"/>
                    <a:pt x="186" y="1"/>
                  </a:cubicBezTo>
                  <a:cubicBezTo>
                    <a:pt x="186" y="4"/>
                    <a:pt x="186" y="8"/>
                    <a:pt x="186" y="12"/>
                  </a:cubicBezTo>
                  <a:cubicBezTo>
                    <a:pt x="186" y="16"/>
                    <a:pt x="186" y="20"/>
                    <a:pt x="186" y="24"/>
                  </a:cubicBezTo>
                  <a:cubicBezTo>
                    <a:pt x="186" y="75"/>
                    <a:pt x="186" y="75"/>
                    <a:pt x="186" y="75"/>
                  </a:cubicBezTo>
                  <a:cubicBezTo>
                    <a:pt x="186" y="77"/>
                    <a:pt x="186" y="78"/>
                    <a:pt x="186" y="80"/>
                  </a:cubicBezTo>
                  <a:cubicBezTo>
                    <a:pt x="187" y="82"/>
                    <a:pt x="187" y="85"/>
                    <a:pt x="187" y="87"/>
                  </a:cubicBezTo>
                  <a:cubicBezTo>
                    <a:pt x="187" y="89"/>
                    <a:pt x="187" y="91"/>
                    <a:pt x="187" y="93"/>
                  </a:cubicBezTo>
                  <a:cubicBezTo>
                    <a:pt x="186" y="94"/>
                    <a:pt x="186" y="96"/>
                    <a:pt x="186" y="97"/>
                  </a:cubicBezTo>
                  <a:cubicBezTo>
                    <a:pt x="167" y="97"/>
                    <a:pt x="149" y="97"/>
                    <a:pt x="131" y="97"/>
                  </a:cubicBezTo>
                  <a:cubicBezTo>
                    <a:pt x="113" y="98"/>
                    <a:pt x="95" y="98"/>
                    <a:pt x="77" y="98"/>
                  </a:cubicBezTo>
                  <a:lnTo>
                    <a:pt x="77" y="22"/>
                  </a:lnTo>
                  <a:close/>
                  <a:moveTo>
                    <a:pt x="131" y="194"/>
                  </a:moveTo>
                  <a:cubicBezTo>
                    <a:pt x="113" y="190"/>
                    <a:pt x="95" y="187"/>
                    <a:pt x="77" y="183"/>
                  </a:cubicBezTo>
                  <a:cubicBezTo>
                    <a:pt x="77" y="107"/>
                    <a:pt x="77" y="107"/>
                    <a:pt x="77" y="107"/>
                  </a:cubicBezTo>
                  <a:cubicBezTo>
                    <a:pt x="77" y="107"/>
                    <a:pt x="77" y="107"/>
                    <a:pt x="77" y="107"/>
                  </a:cubicBezTo>
                  <a:cubicBezTo>
                    <a:pt x="186" y="108"/>
                    <a:pt x="186" y="108"/>
                    <a:pt x="186" y="108"/>
                  </a:cubicBezTo>
                  <a:cubicBezTo>
                    <a:pt x="186" y="205"/>
                    <a:pt x="186" y="205"/>
                    <a:pt x="186" y="205"/>
                  </a:cubicBezTo>
                  <a:cubicBezTo>
                    <a:pt x="168" y="201"/>
                    <a:pt x="150" y="198"/>
                    <a:pt x="131" y="194"/>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29" name="Freeform 129"/>
            <p:cNvSpPr>
              <a:spLocks noEditPoints="1"/>
            </p:cNvSpPr>
            <p:nvPr/>
          </p:nvSpPr>
          <p:spPr bwMode="auto">
            <a:xfrm>
              <a:off x="5535613" y="3644900"/>
              <a:ext cx="173038" cy="211138"/>
            </a:xfrm>
            <a:custGeom>
              <a:avLst/>
              <a:gdLst>
                <a:gd name="T0" fmla="*/ 153 w 165"/>
                <a:gd name="T1" fmla="*/ 60 h 202"/>
                <a:gd name="T2" fmla="*/ 158 w 165"/>
                <a:gd name="T3" fmla="*/ 66 h 202"/>
                <a:gd name="T4" fmla="*/ 160 w 165"/>
                <a:gd name="T5" fmla="*/ 69 h 202"/>
                <a:gd name="T6" fmla="*/ 156 w 165"/>
                <a:gd name="T7" fmla="*/ 71 h 202"/>
                <a:gd name="T8" fmla="*/ 151 w 165"/>
                <a:gd name="T9" fmla="*/ 75 h 202"/>
                <a:gd name="T10" fmla="*/ 149 w 165"/>
                <a:gd name="T11" fmla="*/ 78 h 202"/>
                <a:gd name="T12" fmla="*/ 146 w 165"/>
                <a:gd name="T13" fmla="*/ 82 h 202"/>
                <a:gd name="T14" fmla="*/ 139 w 165"/>
                <a:gd name="T15" fmla="*/ 98 h 202"/>
                <a:gd name="T16" fmla="*/ 138 w 165"/>
                <a:gd name="T17" fmla="*/ 104 h 202"/>
                <a:gd name="T18" fmla="*/ 138 w 165"/>
                <a:gd name="T19" fmla="*/ 111 h 202"/>
                <a:gd name="T20" fmla="*/ 140 w 165"/>
                <a:gd name="T21" fmla="*/ 120 h 202"/>
                <a:gd name="T22" fmla="*/ 146 w 165"/>
                <a:gd name="T23" fmla="*/ 133 h 202"/>
                <a:gd name="T24" fmla="*/ 159 w 165"/>
                <a:gd name="T25" fmla="*/ 145 h 202"/>
                <a:gd name="T26" fmla="*/ 162 w 165"/>
                <a:gd name="T27" fmla="*/ 147 h 202"/>
                <a:gd name="T28" fmla="*/ 165 w 165"/>
                <a:gd name="T29" fmla="*/ 149 h 202"/>
                <a:gd name="T30" fmla="*/ 163 w 165"/>
                <a:gd name="T31" fmla="*/ 154 h 202"/>
                <a:gd name="T32" fmla="*/ 159 w 165"/>
                <a:gd name="T33" fmla="*/ 164 h 202"/>
                <a:gd name="T34" fmla="*/ 146 w 165"/>
                <a:gd name="T35" fmla="*/ 185 h 202"/>
                <a:gd name="T36" fmla="*/ 128 w 165"/>
                <a:gd name="T37" fmla="*/ 201 h 202"/>
                <a:gd name="T38" fmla="*/ 112 w 165"/>
                <a:gd name="T39" fmla="*/ 201 h 202"/>
                <a:gd name="T40" fmla="*/ 99 w 165"/>
                <a:gd name="T41" fmla="*/ 196 h 202"/>
                <a:gd name="T42" fmla="*/ 88 w 165"/>
                <a:gd name="T43" fmla="*/ 194 h 202"/>
                <a:gd name="T44" fmla="*/ 80 w 165"/>
                <a:gd name="T45" fmla="*/ 195 h 202"/>
                <a:gd name="T46" fmla="*/ 71 w 165"/>
                <a:gd name="T47" fmla="*/ 197 h 202"/>
                <a:gd name="T48" fmla="*/ 61 w 165"/>
                <a:gd name="T49" fmla="*/ 201 h 202"/>
                <a:gd name="T50" fmla="*/ 48 w 165"/>
                <a:gd name="T51" fmla="*/ 202 h 202"/>
                <a:gd name="T52" fmla="*/ 27 w 165"/>
                <a:gd name="T53" fmla="*/ 185 h 202"/>
                <a:gd name="T54" fmla="*/ 16 w 165"/>
                <a:gd name="T55" fmla="*/ 168 h 202"/>
                <a:gd name="T56" fmla="*/ 7 w 165"/>
                <a:gd name="T57" fmla="*/ 148 h 202"/>
                <a:gd name="T58" fmla="*/ 3 w 165"/>
                <a:gd name="T59" fmla="*/ 132 h 202"/>
                <a:gd name="T60" fmla="*/ 2 w 165"/>
                <a:gd name="T61" fmla="*/ 126 h 202"/>
                <a:gd name="T62" fmla="*/ 0 w 165"/>
                <a:gd name="T63" fmla="*/ 109 h 202"/>
                <a:gd name="T64" fmla="*/ 2 w 165"/>
                <a:gd name="T65" fmla="*/ 92 h 202"/>
                <a:gd name="T66" fmla="*/ 33 w 165"/>
                <a:gd name="T67" fmla="*/ 52 h 202"/>
                <a:gd name="T68" fmla="*/ 48 w 165"/>
                <a:gd name="T69" fmla="*/ 49 h 202"/>
                <a:gd name="T70" fmla="*/ 54 w 165"/>
                <a:gd name="T71" fmla="*/ 49 h 202"/>
                <a:gd name="T72" fmla="*/ 59 w 165"/>
                <a:gd name="T73" fmla="*/ 50 h 202"/>
                <a:gd name="T74" fmla="*/ 67 w 165"/>
                <a:gd name="T75" fmla="*/ 52 h 202"/>
                <a:gd name="T76" fmla="*/ 81 w 165"/>
                <a:gd name="T77" fmla="*/ 58 h 202"/>
                <a:gd name="T78" fmla="*/ 92 w 165"/>
                <a:gd name="T79" fmla="*/ 55 h 202"/>
                <a:gd name="T80" fmla="*/ 108 w 165"/>
                <a:gd name="T81" fmla="*/ 50 h 202"/>
                <a:gd name="T82" fmla="*/ 117 w 165"/>
                <a:gd name="T83" fmla="*/ 48 h 202"/>
                <a:gd name="T84" fmla="*/ 138 w 165"/>
                <a:gd name="T85" fmla="*/ 51 h 202"/>
                <a:gd name="T86" fmla="*/ 115 w 165"/>
                <a:gd name="T87" fmla="*/ 29 h 202"/>
                <a:gd name="T88" fmla="*/ 110 w 165"/>
                <a:gd name="T89" fmla="*/ 34 h 202"/>
                <a:gd name="T90" fmla="*/ 90 w 165"/>
                <a:gd name="T91" fmla="*/ 46 h 202"/>
                <a:gd name="T92" fmla="*/ 82 w 165"/>
                <a:gd name="T93" fmla="*/ 46 h 202"/>
                <a:gd name="T94" fmla="*/ 83 w 165"/>
                <a:gd name="T95" fmla="*/ 37 h 202"/>
                <a:gd name="T96" fmla="*/ 91 w 165"/>
                <a:gd name="T97" fmla="*/ 18 h 202"/>
                <a:gd name="T98" fmla="*/ 105 w 165"/>
                <a:gd name="T99" fmla="*/ 5 h 202"/>
                <a:gd name="T100" fmla="*/ 123 w 165"/>
                <a:gd name="T10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202">
                  <a:moveTo>
                    <a:pt x="138" y="51"/>
                  </a:moveTo>
                  <a:cubicBezTo>
                    <a:pt x="144" y="54"/>
                    <a:pt x="149" y="57"/>
                    <a:pt x="153" y="60"/>
                  </a:cubicBezTo>
                  <a:cubicBezTo>
                    <a:pt x="154" y="61"/>
                    <a:pt x="155" y="62"/>
                    <a:pt x="156" y="63"/>
                  </a:cubicBezTo>
                  <a:cubicBezTo>
                    <a:pt x="157" y="64"/>
                    <a:pt x="157" y="65"/>
                    <a:pt x="158" y="66"/>
                  </a:cubicBezTo>
                  <a:cubicBezTo>
                    <a:pt x="159" y="67"/>
                    <a:pt x="159" y="67"/>
                    <a:pt x="159" y="68"/>
                  </a:cubicBezTo>
                  <a:cubicBezTo>
                    <a:pt x="160" y="68"/>
                    <a:pt x="160" y="68"/>
                    <a:pt x="160" y="69"/>
                  </a:cubicBezTo>
                  <a:cubicBezTo>
                    <a:pt x="159" y="69"/>
                    <a:pt x="159" y="70"/>
                    <a:pt x="158" y="70"/>
                  </a:cubicBezTo>
                  <a:cubicBezTo>
                    <a:pt x="157" y="70"/>
                    <a:pt x="157" y="71"/>
                    <a:pt x="156" y="71"/>
                  </a:cubicBezTo>
                  <a:cubicBezTo>
                    <a:pt x="155" y="72"/>
                    <a:pt x="154" y="72"/>
                    <a:pt x="154" y="73"/>
                  </a:cubicBezTo>
                  <a:cubicBezTo>
                    <a:pt x="153" y="74"/>
                    <a:pt x="152" y="74"/>
                    <a:pt x="151" y="75"/>
                  </a:cubicBezTo>
                  <a:cubicBezTo>
                    <a:pt x="151" y="75"/>
                    <a:pt x="151" y="76"/>
                    <a:pt x="150" y="76"/>
                  </a:cubicBezTo>
                  <a:cubicBezTo>
                    <a:pt x="150" y="77"/>
                    <a:pt x="150" y="77"/>
                    <a:pt x="149" y="78"/>
                  </a:cubicBezTo>
                  <a:cubicBezTo>
                    <a:pt x="149" y="78"/>
                    <a:pt x="148" y="79"/>
                    <a:pt x="147" y="80"/>
                  </a:cubicBezTo>
                  <a:cubicBezTo>
                    <a:pt x="147" y="80"/>
                    <a:pt x="146" y="81"/>
                    <a:pt x="146" y="82"/>
                  </a:cubicBezTo>
                  <a:cubicBezTo>
                    <a:pt x="144" y="84"/>
                    <a:pt x="143" y="86"/>
                    <a:pt x="142" y="89"/>
                  </a:cubicBezTo>
                  <a:cubicBezTo>
                    <a:pt x="141" y="92"/>
                    <a:pt x="140" y="95"/>
                    <a:pt x="139" y="98"/>
                  </a:cubicBezTo>
                  <a:cubicBezTo>
                    <a:pt x="139" y="99"/>
                    <a:pt x="139" y="99"/>
                    <a:pt x="139" y="100"/>
                  </a:cubicBezTo>
                  <a:cubicBezTo>
                    <a:pt x="138" y="102"/>
                    <a:pt x="138" y="103"/>
                    <a:pt x="138" y="104"/>
                  </a:cubicBezTo>
                  <a:cubicBezTo>
                    <a:pt x="138" y="105"/>
                    <a:pt x="138" y="107"/>
                    <a:pt x="138" y="108"/>
                  </a:cubicBezTo>
                  <a:cubicBezTo>
                    <a:pt x="138" y="109"/>
                    <a:pt x="138" y="110"/>
                    <a:pt x="138" y="111"/>
                  </a:cubicBezTo>
                  <a:cubicBezTo>
                    <a:pt x="139" y="112"/>
                    <a:pt x="139" y="114"/>
                    <a:pt x="139" y="116"/>
                  </a:cubicBezTo>
                  <a:cubicBezTo>
                    <a:pt x="139" y="117"/>
                    <a:pt x="139" y="119"/>
                    <a:pt x="140" y="120"/>
                  </a:cubicBezTo>
                  <a:cubicBezTo>
                    <a:pt x="141" y="122"/>
                    <a:pt x="141" y="125"/>
                    <a:pt x="143" y="127"/>
                  </a:cubicBezTo>
                  <a:cubicBezTo>
                    <a:pt x="144" y="129"/>
                    <a:pt x="145" y="131"/>
                    <a:pt x="146" y="133"/>
                  </a:cubicBezTo>
                  <a:cubicBezTo>
                    <a:pt x="148" y="135"/>
                    <a:pt x="150" y="137"/>
                    <a:pt x="152" y="139"/>
                  </a:cubicBezTo>
                  <a:cubicBezTo>
                    <a:pt x="154" y="142"/>
                    <a:pt x="156" y="143"/>
                    <a:pt x="159" y="145"/>
                  </a:cubicBezTo>
                  <a:cubicBezTo>
                    <a:pt x="159" y="145"/>
                    <a:pt x="160" y="145"/>
                    <a:pt x="160" y="146"/>
                  </a:cubicBezTo>
                  <a:cubicBezTo>
                    <a:pt x="161" y="146"/>
                    <a:pt x="162" y="146"/>
                    <a:pt x="162" y="147"/>
                  </a:cubicBezTo>
                  <a:cubicBezTo>
                    <a:pt x="163" y="147"/>
                    <a:pt x="164" y="148"/>
                    <a:pt x="164" y="148"/>
                  </a:cubicBezTo>
                  <a:cubicBezTo>
                    <a:pt x="165" y="148"/>
                    <a:pt x="165" y="149"/>
                    <a:pt x="165" y="149"/>
                  </a:cubicBezTo>
                  <a:cubicBezTo>
                    <a:pt x="165" y="150"/>
                    <a:pt x="164" y="150"/>
                    <a:pt x="164" y="151"/>
                  </a:cubicBezTo>
                  <a:cubicBezTo>
                    <a:pt x="164" y="153"/>
                    <a:pt x="164" y="154"/>
                    <a:pt x="163" y="154"/>
                  </a:cubicBezTo>
                  <a:cubicBezTo>
                    <a:pt x="163" y="156"/>
                    <a:pt x="162" y="158"/>
                    <a:pt x="161" y="159"/>
                  </a:cubicBezTo>
                  <a:cubicBezTo>
                    <a:pt x="161" y="161"/>
                    <a:pt x="160" y="162"/>
                    <a:pt x="159" y="164"/>
                  </a:cubicBezTo>
                  <a:cubicBezTo>
                    <a:pt x="158" y="167"/>
                    <a:pt x="156" y="171"/>
                    <a:pt x="153" y="174"/>
                  </a:cubicBezTo>
                  <a:cubicBezTo>
                    <a:pt x="151" y="178"/>
                    <a:pt x="149" y="182"/>
                    <a:pt x="146" y="185"/>
                  </a:cubicBezTo>
                  <a:cubicBezTo>
                    <a:pt x="143" y="189"/>
                    <a:pt x="140" y="192"/>
                    <a:pt x="137" y="194"/>
                  </a:cubicBezTo>
                  <a:cubicBezTo>
                    <a:pt x="134" y="197"/>
                    <a:pt x="131" y="199"/>
                    <a:pt x="128" y="201"/>
                  </a:cubicBezTo>
                  <a:cubicBezTo>
                    <a:pt x="125" y="202"/>
                    <a:pt x="122" y="202"/>
                    <a:pt x="120" y="202"/>
                  </a:cubicBezTo>
                  <a:cubicBezTo>
                    <a:pt x="117" y="202"/>
                    <a:pt x="115" y="201"/>
                    <a:pt x="112" y="201"/>
                  </a:cubicBezTo>
                  <a:cubicBezTo>
                    <a:pt x="110" y="200"/>
                    <a:pt x="107" y="199"/>
                    <a:pt x="105" y="198"/>
                  </a:cubicBezTo>
                  <a:cubicBezTo>
                    <a:pt x="103" y="197"/>
                    <a:pt x="100" y="196"/>
                    <a:pt x="99" y="196"/>
                  </a:cubicBezTo>
                  <a:cubicBezTo>
                    <a:pt x="97" y="195"/>
                    <a:pt x="95" y="195"/>
                    <a:pt x="94" y="195"/>
                  </a:cubicBezTo>
                  <a:cubicBezTo>
                    <a:pt x="92" y="195"/>
                    <a:pt x="90" y="194"/>
                    <a:pt x="88" y="194"/>
                  </a:cubicBezTo>
                  <a:cubicBezTo>
                    <a:pt x="87" y="194"/>
                    <a:pt x="86" y="194"/>
                    <a:pt x="84" y="194"/>
                  </a:cubicBezTo>
                  <a:cubicBezTo>
                    <a:pt x="82" y="194"/>
                    <a:pt x="81" y="195"/>
                    <a:pt x="80" y="195"/>
                  </a:cubicBezTo>
                  <a:cubicBezTo>
                    <a:pt x="78" y="195"/>
                    <a:pt x="77" y="195"/>
                    <a:pt x="76" y="196"/>
                  </a:cubicBezTo>
                  <a:cubicBezTo>
                    <a:pt x="74" y="196"/>
                    <a:pt x="73" y="196"/>
                    <a:pt x="71" y="197"/>
                  </a:cubicBezTo>
                  <a:cubicBezTo>
                    <a:pt x="70" y="197"/>
                    <a:pt x="68" y="198"/>
                    <a:pt x="67" y="199"/>
                  </a:cubicBezTo>
                  <a:cubicBezTo>
                    <a:pt x="65" y="200"/>
                    <a:pt x="63" y="200"/>
                    <a:pt x="61" y="201"/>
                  </a:cubicBezTo>
                  <a:cubicBezTo>
                    <a:pt x="59" y="202"/>
                    <a:pt x="56" y="202"/>
                    <a:pt x="54" y="202"/>
                  </a:cubicBezTo>
                  <a:cubicBezTo>
                    <a:pt x="52" y="202"/>
                    <a:pt x="50" y="202"/>
                    <a:pt x="48" y="202"/>
                  </a:cubicBezTo>
                  <a:cubicBezTo>
                    <a:pt x="43" y="200"/>
                    <a:pt x="39" y="198"/>
                    <a:pt x="36" y="195"/>
                  </a:cubicBezTo>
                  <a:cubicBezTo>
                    <a:pt x="33" y="192"/>
                    <a:pt x="30" y="188"/>
                    <a:pt x="27" y="185"/>
                  </a:cubicBezTo>
                  <a:cubicBezTo>
                    <a:pt x="26" y="182"/>
                    <a:pt x="24" y="179"/>
                    <a:pt x="22" y="177"/>
                  </a:cubicBezTo>
                  <a:cubicBezTo>
                    <a:pt x="20" y="174"/>
                    <a:pt x="18" y="171"/>
                    <a:pt x="16" y="168"/>
                  </a:cubicBezTo>
                  <a:cubicBezTo>
                    <a:pt x="14" y="165"/>
                    <a:pt x="13" y="162"/>
                    <a:pt x="11" y="159"/>
                  </a:cubicBezTo>
                  <a:cubicBezTo>
                    <a:pt x="10" y="155"/>
                    <a:pt x="9" y="152"/>
                    <a:pt x="7" y="148"/>
                  </a:cubicBezTo>
                  <a:cubicBezTo>
                    <a:pt x="6" y="146"/>
                    <a:pt x="5" y="143"/>
                    <a:pt x="5" y="140"/>
                  </a:cubicBezTo>
                  <a:cubicBezTo>
                    <a:pt x="4" y="138"/>
                    <a:pt x="3" y="135"/>
                    <a:pt x="3" y="132"/>
                  </a:cubicBezTo>
                  <a:cubicBezTo>
                    <a:pt x="2" y="131"/>
                    <a:pt x="2" y="130"/>
                    <a:pt x="2" y="129"/>
                  </a:cubicBezTo>
                  <a:cubicBezTo>
                    <a:pt x="2" y="128"/>
                    <a:pt x="2" y="127"/>
                    <a:pt x="2" y="126"/>
                  </a:cubicBezTo>
                  <a:cubicBezTo>
                    <a:pt x="1" y="124"/>
                    <a:pt x="1" y="121"/>
                    <a:pt x="0" y="118"/>
                  </a:cubicBezTo>
                  <a:cubicBezTo>
                    <a:pt x="0" y="115"/>
                    <a:pt x="0" y="112"/>
                    <a:pt x="0" y="109"/>
                  </a:cubicBezTo>
                  <a:cubicBezTo>
                    <a:pt x="0" y="106"/>
                    <a:pt x="0" y="103"/>
                    <a:pt x="0" y="100"/>
                  </a:cubicBezTo>
                  <a:cubicBezTo>
                    <a:pt x="1" y="97"/>
                    <a:pt x="1" y="94"/>
                    <a:pt x="2" y="92"/>
                  </a:cubicBezTo>
                  <a:cubicBezTo>
                    <a:pt x="4" y="83"/>
                    <a:pt x="8" y="75"/>
                    <a:pt x="13" y="68"/>
                  </a:cubicBezTo>
                  <a:cubicBezTo>
                    <a:pt x="18" y="61"/>
                    <a:pt x="25" y="56"/>
                    <a:pt x="33" y="52"/>
                  </a:cubicBezTo>
                  <a:cubicBezTo>
                    <a:pt x="35" y="51"/>
                    <a:pt x="38" y="51"/>
                    <a:pt x="40" y="50"/>
                  </a:cubicBezTo>
                  <a:cubicBezTo>
                    <a:pt x="43" y="50"/>
                    <a:pt x="45" y="50"/>
                    <a:pt x="48" y="49"/>
                  </a:cubicBezTo>
                  <a:cubicBezTo>
                    <a:pt x="49" y="49"/>
                    <a:pt x="50" y="49"/>
                    <a:pt x="51" y="49"/>
                  </a:cubicBezTo>
                  <a:cubicBezTo>
                    <a:pt x="52" y="49"/>
                    <a:pt x="53" y="49"/>
                    <a:pt x="54" y="49"/>
                  </a:cubicBezTo>
                  <a:cubicBezTo>
                    <a:pt x="55" y="49"/>
                    <a:pt x="56" y="49"/>
                    <a:pt x="57" y="49"/>
                  </a:cubicBezTo>
                  <a:cubicBezTo>
                    <a:pt x="58" y="50"/>
                    <a:pt x="58" y="50"/>
                    <a:pt x="59" y="50"/>
                  </a:cubicBezTo>
                  <a:cubicBezTo>
                    <a:pt x="60" y="51"/>
                    <a:pt x="62" y="51"/>
                    <a:pt x="63" y="51"/>
                  </a:cubicBezTo>
                  <a:cubicBezTo>
                    <a:pt x="64" y="51"/>
                    <a:pt x="65" y="52"/>
                    <a:pt x="67" y="52"/>
                  </a:cubicBezTo>
                  <a:cubicBezTo>
                    <a:pt x="69" y="53"/>
                    <a:pt x="71" y="54"/>
                    <a:pt x="74" y="55"/>
                  </a:cubicBezTo>
                  <a:cubicBezTo>
                    <a:pt x="76" y="56"/>
                    <a:pt x="79" y="57"/>
                    <a:pt x="81" y="58"/>
                  </a:cubicBezTo>
                  <a:cubicBezTo>
                    <a:pt x="83" y="58"/>
                    <a:pt x="85" y="58"/>
                    <a:pt x="87" y="57"/>
                  </a:cubicBezTo>
                  <a:cubicBezTo>
                    <a:pt x="89" y="57"/>
                    <a:pt x="91" y="56"/>
                    <a:pt x="92" y="55"/>
                  </a:cubicBezTo>
                  <a:cubicBezTo>
                    <a:pt x="95" y="54"/>
                    <a:pt x="97" y="53"/>
                    <a:pt x="100" y="53"/>
                  </a:cubicBezTo>
                  <a:cubicBezTo>
                    <a:pt x="103" y="52"/>
                    <a:pt x="106" y="51"/>
                    <a:pt x="108" y="50"/>
                  </a:cubicBezTo>
                  <a:cubicBezTo>
                    <a:pt x="116" y="49"/>
                    <a:pt x="116" y="49"/>
                    <a:pt x="116" y="49"/>
                  </a:cubicBezTo>
                  <a:cubicBezTo>
                    <a:pt x="116" y="48"/>
                    <a:pt x="117" y="48"/>
                    <a:pt x="117" y="48"/>
                  </a:cubicBezTo>
                  <a:cubicBezTo>
                    <a:pt x="117" y="48"/>
                    <a:pt x="118" y="48"/>
                    <a:pt x="118" y="48"/>
                  </a:cubicBezTo>
                  <a:cubicBezTo>
                    <a:pt x="126" y="48"/>
                    <a:pt x="133" y="49"/>
                    <a:pt x="138" y="51"/>
                  </a:cubicBezTo>
                  <a:close/>
                  <a:moveTo>
                    <a:pt x="121" y="16"/>
                  </a:moveTo>
                  <a:cubicBezTo>
                    <a:pt x="120" y="21"/>
                    <a:pt x="118" y="25"/>
                    <a:pt x="115" y="29"/>
                  </a:cubicBezTo>
                  <a:cubicBezTo>
                    <a:pt x="114" y="30"/>
                    <a:pt x="114" y="31"/>
                    <a:pt x="113" y="32"/>
                  </a:cubicBezTo>
                  <a:cubicBezTo>
                    <a:pt x="112" y="33"/>
                    <a:pt x="111" y="34"/>
                    <a:pt x="110" y="34"/>
                  </a:cubicBezTo>
                  <a:cubicBezTo>
                    <a:pt x="108" y="37"/>
                    <a:pt x="105" y="40"/>
                    <a:pt x="102" y="42"/>
                  </a:cubicBezTo>
                  <a:cubicBezTo>
                    <a:pt x="98" y="44"/>
                    <a:pt x="95" y="45"/>
                    <a:pt x="90" y="46"/>
                  </a:cubicBezTo>
                  <a:cubicBezTo>
                    <a:pt x="89" y="46"/>
                    <a:pt x="88" y="46"/>
                    <a:pt x="86" y="46"/>
                  </a:cubicBezTo>
                  <a:cubicBezTo>
                    <a:pt x="85" y="46"/>
                    <a:pt x="84" y="46"/>
                    <a:pt x="82" y="46"/>
                  </a:cubicBezTo>
                  <a:cubicBezTo>
                    <a:pt x="82" y="45"/>
                    <a:pt x="82" y="43"/>
                    <a:pt x="82" y="41"/>
                  </a:cubicBezTo>
                  <a:cubicBezTo>
                    <a:pt x="82" y="40"/>
                    <a:pt x="82" y="38"/>
                    <a:pt x="83" y="37"/>
                  </a:cubicBezTo>
                  <a:cubicBezTo>
                    <a:pt x="84" y="33"/>
                    <a:pt x="85" y="29"/>
                    <a:pt x="86" y="26"/>
                  </a:cubicBezTo>
                  <a:cubicBezTo>
                    <a:pt x="87" y="23"/>
                    <a:pt x="89" y="20"/>
                    <a:pt x="91" y="18"/>
                  </a:cubicBezTo>
                  <a:cubicBezTo>
                    <a:pt x="93" y="15"/>
                    <a:pt x="95" y="13"/>
                    <a:pt x="97" y="11"/>
                  </a:cubicBezTo>
                  <a:cubicBezTo>
                    <a:pt x="100" y="9"/>
                    <a:pt x="102" y="7"/>
                    <a:pt x="105" y="5"/>
                  </a:cubicBezTo>
                  <a:cubicBezTo>
                    <a:pt x="108" y="4"/>
                    <a:pt x="110" y="3"/>
                    <a:pt x="113" y="1"/>
                  </a:cubicBezTo>
                  <a:cubicBezTo>
                    <a:pt x="116" y="0"/>
                    <a:pt x="120" y="0"/>
                    <a:pt x="123" y="0"/>
                  </a:cubicBezTo>
                  <a:cubicBezTo>
                    <a:pt x="123" y="6"/>
                    <a:pt x="123" y="12"/>
                    <a:pt x="121" y="16"/>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0" name="Freeform 130"/>
            <p:cNvSpPr>
              <a:spLocks noEditPoints="1"/>
            </p:cNvSpPr>
            <p:nvPr/>
          </p:nvSpPr>
          <p:spPr bwMode="auto">
            <a:xfrm>
              <a:off x="5846763" y="3641725"/>
              <a:ext cx="185738" cy="219075"/>
            </a:xfrm>
            <a:custGeom>
              <a:avLst/>
              <a:gdLst>
                <a:gd name="T0" fmla="*/ 0 w 177"/>
                <a:gd name="T1" fmla="*/ 127 h 209"/>
                <a:gd name="T2" fmla="*/ 2 w 177"/>
                <a:gd name="T3" fmla="*/ 75 h 209"/>
                <a:gd name="T4" fmla="*/ 7 w 177"/>
                <a:gd name="T5" fmla="*/ 70 h 209"/>
                <a:gd name="T6" fmla="*/ 19 w 177"/>
                <a:gd name="T7" fmla="*/ 69 h 209"/>
                <a:gd name="T8" fmla="*/ 22 w 177"/>
                <a:gd name="T9" fmla="*/ 71 h 209"/>
                <a:gd name="T10" fmla="*/ 26 w 177"/>
                <a:gd name="T11" fmla="*/ 137 h 209"/>
                <a:gd name="T12" fmla="*/ 23 w 177"/>
                <a:gd name="T13" fmla="*/ 142 h 209"/>
                <a:gd name="T14" fmla="*/ 8 w 177"/>
                <a:gd name="T15" fmla="*/ 146 h 209"/>
                <a:gd name="T16" fmla="*/ 72 w 177"/>
                <a:gd name="T17" fmla="*/ 15 h 209"/>
                <a:gd name="T18" fmla="*/ 84 w 177"/>
                <a:gd name="T19" fmla="*/ 13 h 209"/>
                <a:gd name="T20" fmla="*/ 101 w 177"/>
                <a:gd name="T21" fmla="*/ 13 h 209"/>
                <a:gd name="T22" fmla="*/ 116 w 177"/>
                <a:gd name="T23" fmla="*/ 15 h 209"/>
                <a:gd name="T24" fmla="*/ 118 w 177"/>
                <a:gd name="T25" fmla="*/ 10 h 209"/>
                <a:gd name="T26" fmla="*/ 121 w 177"/>
                <a:gd name="T27" fmla="*/ 5 h 209"/>
                <a:gd name="T28" fmla="*/ 125 w 177"/>
                <a:gd name="T29" fmla="*/ 5 h 209"/>
                <a:gd name="T30" fmla="*/ 121 w 177"/>
                <a:gd name="T31" fmla="*/ 11 h 209"/>
                <a:gd name="T32" fmla="*/ 120 w 177"/>
                <a:gd name="T33" fmla="*/ 21 h 209"/>
                <a:gd name="T34" fmla="*/ 126 w 177"/>
                <a:gd name="T35" fmla="*/ 24 h 209"/>
                <a:gd name="T36" fmla="*/ 132 w 177"/>
                <a:gd name="T37" fmla="*/ 31 h 209"/>
                <a:gd name="T38" fmla="*/ 138 w 177"/>
                <a:gd name="T39" fmla="*/ 38 h 209"/>
                <a:gd name="T40" fmla="*/ 142 w 177"/>
                <a:gd name="T41" fmla="*/ 45 h 209"/>
                <a:gd name="T42" fmla="*/ 144 w 177"/>
                <a:gd name="T43" fmla="*/ 51 h 209"/>
                <a:gd name="T44" fmla="*/ 147 w 177"/>
                <a:gd name="T45" fmla="*/ 63 h 209"/>
                <a:gd name="T46" fmla="*/ 31 w 177"/>
                <a:gd name="T47" fmla="*/ 59 h 209"/>
                <a:gd name="T48" fmla="*/ 33 w 177"/>
                <a:gd name="T49" fmla="*/ 52 h 209"/>
                <a:gd name="T50" fmla="*/ 35 w 177"/>
                <a:gd name="T51" fmla="*/ 46 h 209"/>
                <a:gd name="T52" fmla="*/ 38 w 177"/>
                <a:gd name="T53" fmla="*/ 41 h 209"/>
                <a:gd name="T54" fmla="*/ 41 w 177"/>
                <a:gd name="T55" fmla="*/ 36 h 209"/>
                <a:gd name="T56" fmla="*/ 51 w 177"/>
                <a:gd name="T57" fmla="*/ 25 h 209"/>
                <a:gd name="T58" fmla="*/ 57 w 177"/>
                <a:gd name="T59" fmla="*/ 21 h 209"/>
                <a:gd name="T60" fmla="*/ 57 w 177"/>
                <a:gd name="T61" fmla="*/ 13 h 209"/>
                <a:gd name="T62" fmla="*/ 55 w 177"/>
                <a:gd name="T63" fmla="*/ 9 h 209"/>
                <a:gd name="T64" fmla="*/ 53 w 177"/>
                <a:gd name="T65" fmla="*/ 0 h 209"/>
                <a:gd name="T66" fmla="*/ 57 w 177"/>
                <a:gd name="T67" fmla="*/ 6 h 209"/>
                <a:gd name="T68" fmla="*/ 61 w 177"/>
                <a:gd name="T69" fmla="*/ 13 h 209"/>
                <a:gd name="T70" fmla="*/ 147 w 177"/>
                <a:gd name="T71" fmla="*/ 70 h 209"/>
                <a:gd name="T72" fmla="*/ 144 w 177"/>
                <a:gd name="T73" fmla="*/ 162 h 209"/>
                <a:gd name="T74" fmla="*/ 138 w 177"/>
                <a:gd name="T75" fmla="*/ 166 h 209"/>
                <a:gd name="T76" fmla="*/ 123 w 177"/>
                <a:gd name="T77" fmla="*/ 194 h 209"/>
                <a:gd name="T78" fmla="*/ 106 w 177"/>
                <a:gd name="T79" fmla="*/ 208 h 209"/>
                <a:gd name="T80" fmla="*/ 100 w 177"/>
                <a:gd name="T81" fmla="*/ 204 h 209"/>
                <a:gd name="T82" fmla="*/ 97 w 177"/>
                <a:gd name="T83" fmla="*/ 167 h 209"/>
                <a:gd name="T84" fmla="*/ 78 w 177"/>
                <a:gd name="T85" fmla="*/ 203 h 209"/>
                <a:gd name="T86" fmla="*/ 70 w 177"/>
                <a:gd name="T87" fmla="*/ 208 h 209"/>
                <a:gd name="T88" fmla="*/ 62 w 177"/>
                <a:gd name="T89" fmla="*/ 208 h 209"/>
                <a:gd name="T90" fmla="*/ 57 w 177"/>
                <a:gd name="T91" fmla="*/ 203 h 209"/>
                <a:gd name="T92" fmla="*/ 54 w 177"/>
                <a:gd name="T93" fmla="*/ 194 h 209"/>
                <a:gd name="T94" fmla="*/ 39 w 177"/>
                <a:gd name="T95" fmla="*/ 166 h 209"/>
                <a:gd name="T96" fmla="*/ 31 w 177"/>
                <a:gd name="T97" fmla="*/ 142 h 209"/>
                <a:gd name="T98" fmla="*/ 59 w 177"/>
                <a:gd name="T99" fmla="*/ 43 h 209"/>
                <a:gd name="T100" fmla="*/ 67 w 177"/>
                <a:gd name="T101" fmla="*/ 37 h 209"/>
                <a:gd name="T102" fmla="*/ 119 w 177"/>
                <a:gd name="T103" fmla="*/ 37 h 209"/>
                <a:gd name="T104" fmla="*/ 111 w 177"/>
                <a:gd name="T105" fmla="*/ 42 h 209"/>
                <a:gd name="T106" fmla="*/ 174 w 177"/>
                <a:gd name="T107" fmla="*/ 73 h 209"/>
                <a:gd name="T108" fmla="*/ 177 w 177"/>
                <a:gd name="T109" fmla="*/ 137 h 209"/>
                <a:gd name="T110" fmla="*/ 174 w 177"/>
                <a:gd name="T111" fmla="*/ 142 h 209"/>
                <a:gd name="T112" fmla="*/ 158 w 177"/>
                <a:gd name="T113" fmla="*/ 146 h 209"/>
                <a:gd name="T114" fmla="*/ 152 w 177"/>
                <a:gd name="T115" fmla="*/ 140 h 209"/>
                <a:gd name="T116" fmla="*/ 151 w 177"/>
                <a:gd name="T117" fmla="*/ 82 h 209"/>
                <a:gd name="T118" fmla="*/ 154 w 177"/>
                <a:gd name="T119" fmla="*/ 72 h 209"/>
                <a:gd name="T120" fmla="*/ 164 w 177"/>
                <a:gd name="T121" fmla="*/ 68 h 209"/>
                <a:gd name="T122" fmla="*/ 172 w 177"/>
                <a:gd name="T123" fmla="*/ 7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09">
                  <a:moveTo>
                    <a:pt x="5" y="144"/>
                  </a:moveTo>
                  <a:cubicBezTo>
                    <a:pt x="4" y="144"/>
                    <a:pt x="4" y="143"/>
                    <a:pt x="3" y="143"/>
                  </a:cubicBezTo>
                  <a:cubicBezTo>
                    <a:pt x="3" y="142"/>
                    <a:pt x="3" y="142"/>
                    <a:pt x="3" y="141"/>
                  </a:cubicBezTo>
                  <a:cubicBezTo>
                    <a:pt x="2" y="141"/>
                    <a:pt x="2" y="141"/>
                    <a:pt x="2" y="141"/>
                  </a:cubicBezTo>
                  <a:cubicBezTo>
                    <a:pt x="2" y="140"/>
                    <a:pt x="2" y="140"/>
                    <a:pt x="2" y="140"/>
                  </a:cubicBezTo>
                  <a:cubicBezTo>
                    <a:pt x="2" y="140"/>
                    <a:pt x="2" y="140"/>
                    <a:pt x="2" y="140"/>
                  </a:cubicBezTo>
                  <a:cubicBezTo>
                    <a:pt x="2" y="140"/>
                    <a:pt x="2" y="140"/>
                    <a:pt x="2" y="140"/>
                  </a:cubicBezTo>
                  <a:cubicBezTo>
                    <a:pt x="1" y="139"/>
                    <a:pt x="1" y="138"/>
                    <a:pt x="1" y="137"/>
                  </a:cubicBezTo>
                  <a:cubicBezTo>
                    <a:pt x="0" y="135"/>
                    <a:pt x="0" y="134"/>
                    <a:pt x="0" y="132"/>
                  </a:cubicBezTo>
                  <a:cubicBezTo>
                    <a:pt x="0" y="130"/>
                    <a:pt x="0" y="129"/>
                    <a:pt x="0" y="127"/>
                  </a:cubicBezTo>
                  <a:cubicBezTo>
                    <a:pt x="0" y="125"/>
                    <a:pt x="0" y="124"/>
                    <a:pt x="0" y="122"/>
                  </a:cubicBezTo>
                  <a:cubicBezTo>
                    <a:pt x="0" y="90"/>
                    <a:pt x="0" y="90"/>
                    <a:pt x="0" y="90"/>
                  </a:cubicBezTo>
                  <a:cubicBezTo>
                    <a:pt x="0" y="89"/>
                    <a:pt x="0" y="88"/>
                    <a:pt x="0" y="87"/>
                  </a:cubicBezTo>
                  <a:cubicBezTo>
                    <a:pt x="0" y="86"/>
                    <a:pt x="0" y="84"/>
                    <a:pt x="0" y="83"/>
                  </a:cubicBezTo>
                  <a:cubicBezTo>
                    <a:pt x="0" y="82"/>
                    <a:pt x="0" y="81"/>
                    <a:pt x="0" y="79"/>
                  </a:cubicBezTo>
                  <a:cubicBezTo>
                    <a:pt x="0" y="78"/>
                    <a:pt x="1" y="78"/>
                    <a:pt x="1" y="77"/>
                  </a:cubicBezTo>
                  <a:cubicBezTo>
                    <a:pt x="1" y="77"/>
                    <a:pt x="1" y="77"/>
                    <a:pt x="1" y="77"/>
                  </a:cubicBezTo>
                  <a:cubicBezTo>
                    <a:pt x="1" y="77"/>
                    <a:pt x="1" y="76"/>
                    <a:pt x="2" y="75"/>
                  </a:cubicBezTo>
                  <a:cubicBezTo>
                    <a:pt x="2" y="75"/>
                    <a:pt x="2" y="75"/>
                    <a:pt x="2" y="75"/>
                  </a:cubicBezTo>
                  <a:cubicBezTo>
                    <a:pt x="2" y="75"/>
                    <a:pt x="2" y="75"/>
                    <a:pt x="2" y="75"/>
                  </a:cubicBezTo>
                  <a:cubicBezTo>
                    <a:pt x="2" y="74"/>
                    <a:pt x="2" y="74"/>
                    <a:pt x="2" y="74"/>
                  </a:cubicBezTo>
                  <a:cubicBezTo>
                    <a:pt x="3" y="74"/>
                    <a:pt x="3" y="74"/>
                    <a:pt x="3" y="74"/>
                  </a:cubicBezTo>
                  <a:cubicBezTo>
                    <a:pt x="3" y="73"/>
                    <a:pt x="3" y="73"/>
                    <a:pt x="3" y="73"/>
                  </a:cubicBezTo>
                  <a:cubicBezTo>
                    <a:pt x="3" y="73"/>
                    <a:pt x="3" y="72"/>
                    <a:pt x="4" y="72"/>
                  </a:cubicBezTo>
                  <a:cubicBezTo>
                    <a:pt x="4" y="72"/>
                    <a:pt x="4" y="72"/>
                    <a:pt x="4" y="72"/>
                  </a:cubicBezTo>
                  <a:cubicBezTo>
                    <a:pt x="4" y="71"/>
                    <a:pt x="5" y="71"/>
                    <a:pt x="5" y="71"/>
                  </a:cubicBezTo>
                  <a:cubicBezTo>
                    <a:pt x="5" y="71"/>
                    <a:pt x="5" y="70"/>
                    <a:pt x="6" y="70"/>
                  </a:cubicBezTo>
                  <a:cubicBezTo>
                    <a:pt x="6" y="70"/>
                    <a:pt x="6" y="70"/>
                    <a:pt x="6" y="70"/>
                  </a:cubicBezTo>
                  <a:cubicBezTo>
                    <a:pt x="6" y="70"/>
                    <a:pt x="6" y="70"/>
                    <a:pt x="6" y="70"/>
                  </a:cubicBezTo>
                  <a:cubicBezTo>
                    <a:pt x="7" y="70"/>
                    <a:pt x="7" y="70"/>
                    <a:pt x="7" y="70"/>
                  </a:cubicBezTo>
                  <a:cubicBezTo>
                    <a:pt x="7" y="69"/>
                    <a:pt x="7" y="69"/>
                    <a:pt x="7" y="69"/>
                  </a:cubicBezTo>
                  <a:cubicBezTo>
                    <a:pt x="8" y="69"/>
                    <a:pt x="8" y="69"/>
                    <a:pt x="9" y="69"/>
                  </a:cubicBezTo>
                  <a:cubicBezTo>
                    <a:pt x="9" y="68"/>
                    <a:pt x="9" y="68"/>
                    <a:pt x="9" y="68"/>
                  </a:cubicBezTo>
                  <a:cubicBezTo>
                    <a:pt x="9" y="68"/>
                    <a:pt x="10" y="68"/>
                    <a:pt x="10" y="68"/>
                  </a:cubicBezTo>
                  <a:cubicBezTo>
                    <a:pt x="11" y="68"/>
                    <a:pt x="11" y="68"/>
                    <a:pt x="12" y="68"/>
                  </a:cubicBezTo>
                  <a:cubicBezTo>
                    <a:pt x="12" y="68"/>
                    <a:pt x="12" y="68"/>
                    <a:pt x="13" y="68"/>
                  </a:cubicBezTo>
                  <a:cubicBezTo>
                    <a:pt x="14" y="67"/>
                    <a:pt x="14" y="67"/>
                    <a:pt x="15" y="68"/>
                  </a:cubicBezTo>
                  <a:cubicBezTo>
                    <a:pt x="15" y="68"/>
                    <a:pt x="15" y="68"/>
                    <a:pt x="15" y="68"/>
                  </a:cubicBezTo>
                  <a:cubicBezTo>
                    <a:pt x="16" y="68"/>
                    <a:pt x="16" y="68"/>
                    <a:pt x="17" y="68"/>
                  </a:cubicBezTo>
                  <a:cubicBezTo>
                    <a:pt x="18" y="68"/>
                    <a:pt x="18" y="68"/>
                    <a:pt x="19" y="69"/>
                  </a:cubicBezTo>
                  <a:cubicBezTo>
                    <a:pt x="19" y="69"/>
                    <a:pt x="19" y="69"/>
                    <a:pt x="19" y="69"/>
                  </a:cubicBezTo>
                  <a:cubicBezTo>
                    <a:pt x="19" y="69"/>
                    <a:pt x="19" y="69"/>
                    <a:pt x="19" y="69"/>
                  </a:cubicBezTo>
                  <a:cubicBezTo>
                    <a:pt x="20" y="69"/>
                    <a:pt x="20" y="69"/>
                    <a:pt x="20" y="69"/>
                  </a:cubicBezTo>
                  <a:cubicBezTo>
                    <a:pt x="20" y="70"/>
                    <a:pt x="20" y="70"/>
                    <a:pt x="20" y="70"/>
                  </a:cubicBezTo>
                  <a:cubicBezTo>
                    <a:pt x="20" y="70"/>
                    <a:pt x="20" y="70"/>
                    <a:pt x="20" y="70"/>
                  </a:cubicBezTo>
                  <a:cubicBezTo>
                    <a:pt x="20" y="70"/>
                    <a:pt x="20" y="70"/>
                    <a:pt x="20" y="70"/>
                  </a:cubicBezTo>
                  <a:cubicBezTo>
                    <a:pt x="21" y="70"/>
                    <a:pt x="21" y="70"/>
                    <a:pt x="21" y="70"/>
                  </a:cubicBezTo>
                  <a:cubicBezTo>
                    <a:pt x="21" y="70"/>
                    <a:pt x="21" y="70"/>
                    <a:pt x="21" y="70"/>
                  </a:cubicBezTo>
                  <a:cubicBezTo>
                    <a:pt x="21" y="71"/>
                    <a:pt x="22" y="71"/>
                    <a:pt x="22" y="71"/>
                  </a:cubicBezTo>
                  <a:cubicBezTo>
                    <a:pt x="22" y="71"/>
                    <a:pt x="22" y="71"/>
                    <a:pt x="22" y="71"/>
                  </a:cubicBezTo>
                  <a:cubicBezTo>
                    <a:pt x="22" y="71"/>
                    <a:pt x="22" y="71"/>
                    <a:pt x="23" y="71"/>
                  </a:cubicBezTo>
                  <a:cubicBezTo>
                    <a:pt x="23" y="72"/>
                    <a:pt x="23" y="72"/>
                    <a:pt x="23" y="72"/>
                  </a:cubicBezTo>
                  <a:cubicBezTo>
                    <a:pt x="23" y="72"/>
                    <a:pt x="24" y="73"/>
                    <a:pt x="24" y="73"/>
                  </a:cubicBezTo>
                  <a:cubicBezTo>
                    <a:pt x="24" y="73"/>
                    <a:pt x="24" y="73"/>
                    <a:pt x="24" y="73"/>
                  </a:cubicBezTo>
                  <a:cubicBezTo>
                    <a:pt x="24" y="74"/>
                    <a:pt x="24" y="74"/>
                    <a:pt x="24" y="74"/>
                  </a:cubicBezTo>
                  <a:cubicBezTo>
                    <a:pt x="26" y="76"/>
                    <a:pt x="26" y="79"/>
                    <a:pt x="26" y="82"/>
                  </a:cubicBezTo>
                  <a:cubicBezTo>
                    <a:pt x="26" y="85"/>
                    <a:pt x="26" y="88"/>
                    <a:pt x="26" y="91"/>
                  </a:cubicBezTo>
                  <a:cubicBezTo>
                    <a:pt x="26" y="125"/>
                    <a:pt x="26" y="125"/>
                    <a:pt x="26" y="125"/>
                  </a:cubicBezTo>
                  <a:cubicBezTo>
                    <a:pt x="26" y="137"/>
                    <a:pt x="26" y="137"/>
                    <a:pt x="26" y="137"/>
                  </a:cubicBezTo>
                  <a:cubicBezTo>
                    <a:pt x="26" y="137"/>
                    <a:pt x="26" y="137"/>
                    <a:pt x="26" y="137"/>
                  </a:cubicBezTo>
                  <a:cubicBezTo>
                    <a:pt x="26" y="138"/>
                    <a:pt x="26" y="138"/>
                    <a:pt x="26" y="138"/>
                  </a:cubicBezTo>
                  <a:cubicBezTo>
                    <a:pt x="26" y="138"/>
                    <a:pt x="26" y="138"/>
                    <a:pt x="26" y="138"/>
                  </a:cubicBezTo>
                  <a:cubicBezTo>
                    <a:pt x="26" y="139"/>
                    <a:pt x="26" y="139"/>
                    <a:pt x="26" y="139"/>
                  </a:cubicBezTo>
                  <a:cubicBezTo>
                    <a:pt x="25" y="139"/>
                    <a:pt x="25" y="139"/>
                    <a:pt x="25" y="139"/>
                  </a:cubicBezTo>
                  <a:cubicBezTo>
                    <a:pt x="25" y="139"/>
                    <a:pt x="25" y="140"/>
                    <a:pt x="25" y="140"/>
                  </a:cubicBezTo>
                  <a:cubicBezTo>
                    <a:pt x="25" y="140"/>
                    <a:pt x="25" y="141"/>
                    <a:pt x="24" y="141"/>
                  </a:cubicBezTo>
                  <a:cubicBezTo>
                    <a:pt x="24" y="141"/>
                    <a:pt x="24" y="141"/>
                    <a:pt x="24" y="141"/>
                  </a:cubicBezTo>
                  <a:cubicBezTo>
                    <a:pt x="24" y="142"/>
                    <a:pt x="24" y="142"/>
                    <a:pt x="24" y="142"/>
                  </a:cubicBezTo>
                  <a:cubicBezTo>
                    <a:pt x="24" y="142"/>
                    <a:pt x="24" y="142"/>
                    <a:pt x="24" y="142"/>
                  </a:cubicBezTo>
                  <a:cubicBezTo>
                    <a:pt x="24" y="142"/>
                    <a:pt x="24" y="142"/>
                    <a:pt x="23" y="142"/>
                  </a:cubicBezTo>
                  <a:cubicBezTo>
                    <a:pt x="23" y="143"/>
                    <a:pt x="23" y="143"/>
                    <a:pt x="23" y="143"/>
                  </a:cubicBezTo>
                  <a:cubicBezTo>
                    <a:pt x="22" y="144"/>
                    <a:pt x="22" y="144"/>
                    <a:pt x="22" y="144"/>
                  </a:cubicBezTo>
                  <a:cubicBezTo>
                    <a:pt x="22" y="144"/>
                    <a:pt x="22" y="144"/>
                    <a:pt x="22" y="144"/>
                  </a:cubicBezTo>
                  <a:cubicBezTo>
                    <a:pt x="21" y="144"/>
                    <a:pt x="21" y="144"/>
                    <a:pt x="21" y="144"/>
                  </a:cubicBezTo>
                  <a:cubicBezTo>
                    <a:pt x="20" y="145"/>
                    <a:pt x="20" y="145"/>
                    <a:pt x="20" y="145"/>
                  </a:cubicBezTo>
                  <a:cubicBezTo>
                    <a:pt x="19" y="146"/>
                    <a:pt x="18" y="147"/>
                    <a:pt x="16" y="147"/>
                  </a:cubicBezTo>
                  <a:cubicBezTo>
                    <a:pt x="14" y="147"/>
                    <a:pt x="12" y="147"/>
                    <a:pt x="11" y="147"/>
                  </a:cubicBezTo>
                  <a:cubicBezTo>
                    <a:pt x="9" y="147"/>
                    <a:pt x="9" y="147"/>
                    <a:pt x="9" y="147"/>
                  </a:cubicBezTo>
                  <a:cubicBezTo>
                    <a:pt x="9" y="146"/>
                    <a:pt x="9" y="146"/>
                    <a:pt x="9" y="146"/>
                  </a:cubicBezTo>
                  <a:cubicBezTo>
                    <a:pt x="8" y="146"/>
                    <a:pt x="8" y="146"/>
                    <a:pt x="8" y="146"/>
                  </a:cubicBezTo>
                  <a:cubicBezTo>
                    <a:pt x="8" y="146"/>
                    <a:pt x="8" y="146"/>
                    <a:pt x="8" y="146"/>
                  </a:cubicBezTo>
                  <a:cubicBezTo>
                    <a:pt x="7" y="146"/>
                    <a:pt x="7" y="146"/>
                    <a:pt x="6" y="145"/>
                  </a:cubicBezTo>
                  <a:cubicBezTo>
                    <a:pt x="6" y="145"/>
                    <a:pt x="6" y="145"/>
                    <a:pt x="6" y="145"/>
                  </a:cubicBezTo>
                  <a:cubicBezTo>
                    <a:pt x="6" y="145"/>
                    <a:pt x="6" y="145"/>
                    <a:pt x="6" y="145"/>
                  </a:cubicBezTo>
                  <a:cubicBezTo>
                    <a:pt x="6" y="145"/>
                    <a:pt x="5" y="145"/>
                    <a:pt x="5" y="144"/>
                  </a:cubicBezTo>
                  <a:close/>
                  <a:moveTo>
                    <a:pt x="66" y="17"/>
                  </a:moveTo>
                  <a:cubicBezTo>
                    <a:pt x="67" y="16"/>
                    <a:pt x="68" y="16"/>
                    <a:pt x="69" y="15"/>
                  </a:cubicBezTo>
                  <a:cubicBezTo>
                    <a:pt x="71" y="15"/>
                    <a:pt x="71" y="15"/>
                    <a:pt x="71" y="15"/>
                  </a:cubicBezTo>
                  <a:cubicBezTo>
                    <a:pt x="71" y="15"/>
                    <a:pt x="71" y="15"/>
                    <a:pt x="71" y="15"/>
                  </a:cubicBezTo>
                  <a:cubicBezTo>
                    <a:pt x="72" y="15"/>
                    <a:pt x="72" y="15"/>
                    <a:pt x="72" y="15"/>
                  </a:cubicBezTo>
                  <a:cubicBezTo>
                    <a:pt x="72" y="14"/>
                    <a:pt x="72" y="14"/>
                    <a:pt x="72" y="14"/>
                  </a:cubicBezTo>
                  <a:cubicBezTo>
                    <a:pt x="73" y="14"/>
                    <a:pt x="73" y="14"/>
                    <a:pt x="73" y="14"/>
                  </a:cubicBezTo>
                  <a:cubicBezTo>
                    <a:pt x="73" y="14"/>
                    <a:pt x="73" y="14"/>
                    <a:pt x="73" y="14"/>
                  </a:cubicBezTo>
                  <a:cubicBezTo>
                    <a:pt x="75" y="14"/>
                    <a:pt x="75" y="14"/>
                    <a:pt x="75" y="14"/>
                  </a:cubicBezTo>
                  <a:cubicBezTo>
                    <a:pt x="75" y="14"/>
                    <a:pt x="75" y="14"/>
                    <a:pt x="75" y="14"/>
                  </a:cubicBezTo>
                  <a:cubicBezTo>
                    <a:pt x="77" y="14"/>
                    <a:pt x="77" y="14"/>
                    <a:pt x="77" y="14"/>
                  </a:cubicBezTo>
                  <a:cubicBezTo>
                    <a:pt x="77" y="13"/>
                    <a:pt x="77" y="13"/>
                    <a:pt x="77" y="13"/>
                  </a:cubicBezTo>
                  <a:cubicBezTo>
                    <a:pt x="78" y="13"/>
                    <a:pt x="78" y="13"/>
                    <a:pt x="78" y="13"/>
                  </a:cubicBezTo>
                  <a:cubicBezTo>
                    <a:pt x="78" y="13"/>
                    <a:pt x="78" y="13"/>
                    <a:pt x="78" y="13"/>
                  </a:cubicBezTo>
                  <a:cubicBezTo>
                    <a:pt x="84" y="13"/>
                    <a:pt x="84" y="13"/>
                    <a:pt x="84" y="13"/>
                  </a:cubicBezTo>
                  <a:cubicBezTo>
                    <a:pt x="84" y="12"/>
                    <a:pt x="84" y="12"/>
                    <a:pt x="84" y="12"/>
                  </a:cubicBezTo>
                  <a:cubicBezTo>
                    <a:pt x="84" y="12"/>
                    <a:pt x="85" y="12"/>
                    <a:pt x="86" y="12"/>
                  </a:cubicBezTo>
                  <a:cubicBezTo>
                    <a:pt x="87" y="12"/>
                    <a:pt x="88" y="12"/>
                    <a:pt x="89" y="12"/>
                  </a:cubicBezTo>
                  <a:cubicBezTo>
                    <a:pt x="90" y="12"/>
                    <a:pt x="91" y="12"/>
                    <a:pt x="92" y="13"/>
                  </a:cubicBezTo>
                  <a:cubicBezTo>
                    <a:pt x="93" y="13"/>
                    <a:pt x="93" y="13"/>
                    <a:pt x="94" y="13"/>
                  </a:cubicBezTo>
                  <a:cubicBezTo>
                    <a:pt x="97" y="13"/>
                    <a:pt x="97" y="13"/>
                    <a:pt x="97" y="13"/>
                  </a:cubicBezTo>
                  <a:cubicBezTo>
                    <a:pt x="97" y="13"/>
                    <a:pt x="97" y="13"/>
                    <a:pt x="97" y="13"/>
                  </a:cubicBezTo>
                  <a:cubicBezTo>
                    <a:pt x="99" y="13"/>
                    <a:pt x="99" y="13"/>
                    <a:pt x="99" y="13"/>
                  </a:cubicBezTo>
                  <a:cubicBezTo>
                    <a:pt x="99" y="13"/>
                    <a:pt x="99" y="13"/>
                    <a:pt x="99" y="13"/>
                  </a:cubicBezTo>
                  <a:cubicBezTo>
                    <a:pt x="101" y="13"/>
                    <a:pt x="101" y="13"/>
                    <a:pt x="101" y="13"/>
                  </a:cubicBezTo>
                  <a:cubicBezTo>
                    <a:pt x="101" y="14"/>
                    <a:pt x="101" y="14"/>
                    <a:pt x="101" y="14"/>
                  </a:cubicBezTo>
                  <a:cubicBezTo>
                    <a:pt x="103" y="14"/>
                    <a:pt x="103" y="14"/>
                    <a:pt x="103" y="14"/>
                  </a:cubicBezTo>
                  <a:cubicBezTo>
                    <a:pt x="105" y="15"/>
                    <a:pt x="106" y="15"/>
                    <a:pt x="108" y="16"/>
                  </a:cubicBezTo>
                  <a:cubicBezTo>
                    <a:pt x="110" y="16"/>
                    <a:pt x="112" y="17"/>
                    <a:pt x="114" y="18"/>
                  </a:cubicBezTo>
                  <a:cubicBezTo>
                    <a:pt x="114" y="17"/>
                    <a:pt x="114" y="17"/>
                    <a:pt x="114" y="17"/>
                  </a:cubicBezTo>
                  <a:cubicBezTo>
                    <a:pt x="114" y="17"/>
                    <a:pt x="115" y="17"/>
                    <a:pt x="115" y="17"/>
                  </a:cubicBezTo>
                  <a:cubicBezTo>
                    <a:pt x="115" y="16"/>
                    <a:pt x="115" y="16"/>
                    <a:pt x="115" y="16"/>
                  </a:cubicBezTo>
                  <a:cubicBezTo>
                    <a:pt x="115" y="16"/>
                    <a:pt x="115" y="16"/>
                    <a:pt x="115" y="16"/>
                  </a:cubicBezTo>
                  <a:cubicBezTo>
                    <a:pt x="115" y="16"/>
                    <a:pt x="115" y="16"/>
                    <a:pt x="115" y="16"/>
                  </a:cubicBezTo>
                  <a:cubicBezTo>
                    <a:pt x="115" y="15"/>
                    <a:pt x="116" y="15"/>
                    <a:pt x="116" y="15"/>
                  </a:cubicBezTo>
                  <a:cubicBezTo>
                    <a:pt x="116" y="14"/>
                    <a:pt x="116" y="14"/>
                    <a:pt x="116" y="14"/>
                  </a:cubicBezTo>
                  <a:cubicBezTo>
                    <a:pt x="116" y="14"/>
                    <a:pt x="116" y="14"/>
                    <a:pt x="116" y="14"/>
                  </a:cubicBezTo>
                  <a:cubicBezTo>
                    <a:pt x="116" y="13"/>
                    <a:pt x="116" y="13"/>
                    <a:pt x="116" y="13"/>
                  </a:cubicBezTo>
                  <a:cubicBezTo>
                    <a:pt x="117" y="13"/>
                    <a:pt x="117" y="13"/>
                    <a:pt x="117" y="13"/>
                  </a:cubicBezTo>
                  <a:cubicBezTo>
                    <a:pt x="117" y="12"/>
                    <a:pt x="117" y="12"/>
                    <a:pt x="117" y="12"/>
                  </a:cubicBezTo>
                  <a:cubicBezTo>
                    <a:pt x="117" y="12"/>
                    <a:pt x="117" y="12"/>
                    <a:pt x="117" y="12"/>
                  </a:cubicBezTo>
                  <a:cubicBezTo>
                    <a:pt x="117" y="12"/>
                    <a:pt x="117" y="11"/>
                    <a:pt x="117" y="11"/>
                  </a:cubicBezTo>
                  <a:cubicBezTo>
                    <a:pt x="118" y="11"/>
                    <a:pt x="118" y="11"/>
                    <a:pt x="118" y="11"/>
                  </a:cubicBezTo>
                  <a:cubicBezTo>
                    <a:pt x="118" y="10"/>
                    <a:pt x="118" y="10"/>
                    <a:pt x="118" y="10"/>
                  </a:cubicBezTo>
                  <a:cubicBezTo>
                    <a:pt x="118" y="10"/>
                    <a:pt x="118" y="10"/>
                    <a:pt x="118" y="10"/>
                  </a:cubicBezTo>
                  <a:cubicBezTo>
                    <a:pt x="118" y="9"/>
                    <a:pt x="118" y="9"/>
                    <a:pt x="118" y="9"/>
                  </a:cubicBezTo>
                  <a:cubicBezTo>
                    <a:pt x="119" y="9"/>
                    <a:pt x="119" y="9"/>
                    <a:pt x="119" y="9"/>
                  </a:cubicBezTo>
                  <a:cubicBezTo>
                    <a:pt x="119" y="8"/>
                    <a:pt x="119" y="8"/>
                    <a:pt x="119" y="8"/>
                  </a:cubicBezTo>
                  <a:cubicBezTo>
                    <a:pt x="119" y="8"/>
                    <a:pt x="119" y="8"/>
                    <a:pt x="119" y="8"/>
                  </a:cubicBezTo>
                  <a:cubicBezTo>
                    <a:pt x="119" y="8"/>
                    <a:pt x="120" y="8"/>
                    <a:pt x="120" y="8"/>
                  </a:cubicBezTo>
                  <a:cubicBezTo>
                    <a:pt x="120" y="7"/>
                    <a:pt x="120" y="7"/>
                    <a:pt x="120" y="7"/>
                  </a:cubicBezTo>
                  <a:cubicBezTo>
                    <a:pt x="120" y="6"/>
                    <a:pt x="120" y="6"/>
                    <a:pt x="120" y="6"/>
                  </a:cubicBezTo>
                  <a:cubicBezTo>
                    <a:pt x="120" y="6"/>
                    <a:pt x="120" y="6"/>
                    <a:pt x="120" y="6"/>
                  </a:cubicBezTo>
                  <a:cubicBezTo>
                    <a:pt x="121" y="6"/>
                    <a:pt x="121" y="6"/>
                    <a:pt x="121" y="6"/>
                  </a:cubicBezTo>
                  <a:cubicBezTo>
                    <a:pt x="121" y="5"/>
                    <a:pt x="121" y="5"/>
                    <a:pt x="121" y="5"/>
                  </a:cubicBezTo>
                  <a:cubicBezTo>
                    <a:pt x="121" y="5"/>
                    <a:pt x="121" y="5"/>
                    <a:pt x="121" y="5"/>
                  </a:cubicBezTo>
                  <a:cubicBezTo>
                    <a:pt x="121" y="4"/>
                    <a:pt x="121" y="4"/>
                    <a:pt x="121" y="4"/>
                  </a:cubicBezTo>
                  <a:cubicBezTo>
                    <a:pt x="122" y="3"/>
                    <a:pt x="122" y="3"/>
                    <a:pt x="122" y="2"/>
                  </a:cubicBezTo>
                  <a:cubicBezTo>
                    <a:pt x="123" y="2"/>
                    <a:pt x="123" y="1"/>
                    <a:pt x="124" y="0"/>
                  </a:cubicBezTo>
                  <a:cubicBezTo>
                    <a:pt x="124" y="0"/>
                    <a:pt x="124" y="0"/>
                    <a:pt x="124" y="0"/>
                  </a:cubicBezTo>
                  <a:cubicBezTo>
                    <a:pt x="124" y="0"/>
                    <a:pt x="124" y="0"/>
                    <a:pt x="124" y="0"/>
                  </a:cubicBezTo>
                  <a:cubicBezTo>
                    <a:pt x="125" y="0"/>
                    <a:pt x="125" y="0"/>
                    <a:pt x="125" y="0"/>
                  </a:cubicBezTo>
                  <a:cubicBezTo>
                    <a:pt x="126" y="1"/>
                    <a:pt x="126" y="1"/>
                    <a:pt x="126" y="1"/>
                  </a:cubicBezTo>
                  <a:cubicBezTo>
                    <a:pt x="126" y="1"/>
                    <a:pt x="126" y="2"/>
                    <a:pt x="126" y="3"/>
                  </a:cubicBezTo>
                  <a:cubicBezTo>
                    <a:pt x="126" y="3"/>
                    <a:pt x="125" y="4"/>
                    <a:pt x="125" y="5"/>
                  </a:cubicBezTo>
                  <a:cubicBezTo>
                    <a:pt x="125" y="6"/>
                    <a:pt x="124" y="7"/>
                    <a:pt x="124" y="7"/>
                  </a:cubicBezTo>
                  <a:cubicBezTo>
                    <a:pt x="123" y="8"/>
                    <a:pt x="123" y="8"/>
                    <a:pt x="123" y="8"/>
                  </a:cubicBezTo>
                  <a:cubicBezTo>
                    <a:pt x="123" y="8"/>
                    <a:pt x="123" y="8"/>
                    <a:pt x="123" y="8"/>
                  </a:cubicBezTo>
                  <a:cubicBezTo>
                    <a:pt x="123" y="8"/>
                    <a:pt x="123" y="8"/>
                    <a:pt x="123" y="8"/>
                  </a:cubicBezTo>
                  <a:cubicBezTo>
                    <a:pt x="123" y="9"/>
                    <a:pt x="123" y="9"/>
                    <a:pt x="123" y="9"/>
                  </a:cubicBezTo>
                  <a:cubicBezTo>
                    <a:pt x="123" y="9"/>
                    <a:pt x="123" y="9"/>
                    <a:pt x="123" y="9"/>
                  </a:cubicBezTo>
                  <a:cubicBezTo>
                    <a:pt x="123" y="10"/>
                    <a:pt x="123" y="10"/>
                    <a:pt x="123" y="10"/>
                  </a:cubicBezTo>
                  <a:cubicBezTo>
                    <a:pt x="122" y="10"/>
                    <a:pt x="122" y="10"/>
                    <a:pt x="122" y="10"/>
                  </a:cubicBezTo>
                  <a:cubicBezTo>
                    <a:pt x="122" y="11"/>
                    <a:pt x="122" y="11"/>
                    <a:pt x="122" y="11"/>
                  </a:cubicBezTo>
                  <a:cubicBezTo>
                    <a:pt x="121" y="11"/>
                    <a:pt x="121" y="11"/>
                    <a:pt x="121" y="11"/>
                  </a:cubicBezTo>
                  <a:cubicBezTo>
                    <a:pt x="121" y="12"/>
                    <a:pt x="121" y="12"/>
                    <a:pt x="121" y="12"/>
                  </a:cubicBezTo>
                  <a:cubicBezTo>
                    <a:pt x="121" y="12"/>
                    <a:pt x="121" y="13"/>
                    <a:pt x="121" y="13"/>
                  </a:cubicBezTo>
                  <a:cubicBezTo>
                    <a:pt x="120" y="13"/>
                    <a:pt x="120" y="13"/>
                    <a:pt x="120" y="13"/>
                  </a:cubicBezTo>
                  <a:cubicBezTo>
                    <a:pt x="120" y="14"/>
                    <a:pt x="120" y="14"/>
                    <a:pt x="120" y="14"/>
                  </a:cubicBezTo>
                  <a:cubicBezTo>
                    <a:pt x="119" y="14"/>
                    <a:pt x="119" y="14"/>
                    <a:pt x="119" y="14"/>
                  </a:cubicBezTo>
                  <a:cubicBezTo>
                    <a:pt x="119" y="15"/>
                    <a:pt x="119" y="16"/>
                    <a:pt x="119" y="16"/>
                  </a:cubicBezTo>
                  <a:cubicBezTo>
                    <a:pt x="119" y="17"/>
                    <a:pt x="118" y="17"/>
                    <a:pt x="118" y="17"/>
                  </a:cubicBezTo>
                  <a:cubicBezTo>
                    <a:pt x="118" y="18"/>
                    <a:pt x="117" y="19"/>
                    <a:pt x="117" y="20"/>
                  </a:cubicBezTo>
                  <a:cubicBezTo>
                    <a:pt x="118" y="20"/>
                    <a:pt x="119" y="20"/>
                    <a:pt x="119" y="20"/>
                  </a:cubicBezTo>
                  <a:cubicBezTo>
                    <a:pt x="119" y="20"/>
                    <a:pt x="120" y="21"/>
                    <a:pt x="120" y="21"/>
                  </a:cubicBezTo>
                  <a:cubicBezTo>
                    <a:pt x="121" y="21"/>
                    <a:pt x="121" y="21"/>
                    <a:pt x="121" y="21"/>
                  </a:cubicBezTo>
                  <a:cubicBezTo>
                    <a:pt x="121" y="21"/>
                    <a:pt x="121" y="21"/>
                    <a:pt x="121" y="22"/>
                  </a:cubicBezTo>
                  <a:cubicBezTo>
                    <a:pt x="122" y="22"/>
                    <a:pt x="122" y="22"/>
                    <a:pt x="122" y="22"/>
                  </a:cubicBezTo>
                  <a:cubicBezTo>
                    <a:pt x="122" y="22"/>
                    <a:pt x="122" y="22"/>
                    <a:pt x="122" y="22"/>
                  </a:cubicBezTo>
                  <a:cubicBezTo>
                    <a:pt x="123" y="22"/>
                    <a:pt x="123" y="22"/>
                    <a:pt x="123" y="22"/>
                  </a:cubicBezTo>
                  <a:cubicBezTo>
                    <a:pt x="123" y="23"/>
                    <a:pt x="123" y="23"/>
                    <a:pt x="124" y="23"/>
                  </a:cubicBezTo>
                  <a:cubicBezTo>
                    <a:pt x="124" y="23"/>
                    <a:pt x="124" y="23"/>
                    <a:pt x="124" y="23"/>
                  </a:cubicBezTo>
                  <a:cubicBezTo>
                    <a:pt x="124" y="24"/>
                    <a:pt x="125" y="24"/>
                    <a:pt x="125" y="24"/>
                  </a:cubicBezTo>
                  <a:cubicBezTo>
                    <a:pt x="125" y="24"/>
                    <a:pt x="125" y="24"/>
                    <a:pt x="125" y="24"/>
                  </a:cubicBezTo>
                  <a:cubicBezTo>
                    <a:pt x="126" y="24"/>
                    <a:pt x="126" y="24"/>
                    <a:pt x="126" y="24"/>
                  </a:cubicBezTo>
                  <a:cubicBezTo>
                    <a:pt x="126" y="25"/>
                    <a:pt x="126" y="25"/>
                    <a:pt x="126" y="25"/>
                  </a:cubicBezTo>
                  <a:cubicBezTo>
                    <a:pt x="126" y="25"/>
                    <a:pt x="126" y="25"/>
                    <a:pt x="126" y="25"/>
                  </a:cubicBezTo>
                  <a:cubicBezTo>
                    <a:pt x="127" y="25"/>
                    <a:pt x="127" y="25"/>
                    <a:pt x="127" y="25"/>
                  </a:cubicBezTo>
                  <a:cubicBezTo>
                    <a:pt x="127" y="26"/>
                    <a:pt x="127" y="26"/>
                    <a:pt x="128" y="26"/>
                  </a:cubicBezTo>
                  <a:cubicBezTo>
                    <a:pt x="128" y="27"/>
                    <a:pt x="128" y="27"/>
                    <a:pt x="128" y="27"/>
                  </a:cubicBezTo>
                  <a:cubicBezTo>
                    <a:pt x="129" y="27"/>
                    <a:pt x="129" y="27"/>
                    <a:pt x="129" y="27"/>
                  </a:cubicBezTo>
                  <a:cubicBezTo>
                    <a:pt x="129" y="28"/>
                    <a:pt x="129" y="28"/>
                    <a:pt x="129" y="28"/>
                  </a:cubicBezTo>
                  <a:cubicBezTo>
                    <a:pt x="130" y="28"/>
                    <a:pt x="130" y="29"/>
                    <a:pt x="131" y="29"/>
                  </a:cubicBezTo>
                  <a:cubicBezTo>
                    <a:pt x="131" y="30"/>
                    <a:pt x="132" y="30"/>
                    <a:pt x="132" y="30"/>
                  </a:cubicBezTo>
                  <a:cubicBezTo>
                    <a:pt x="132" y="31"/>
                    <a:pt x="132" y="31"/>
                    <a:pt x="132" y="31"/>
                  </a:cubicBezTo>
                  <a:cubicBezTo>
                    <a:pt x="134" y="32"/>
                    <a:pt x="134" y="32"/>
                    <a:pt x="134" y="32"/>
                  </a:cubicBezTo>
                  <a:cubicBezTo>
                    <a:pt x="134" y="33"/>
                    <a:pt x="134" y="33"/>
                    <a:pt x="134" y="33"/>
                  </a:cubicBezTo>
                  <a:cubicBezTo>
                    <a:pt x="134" y="33"/>
                    <a:pt x="135" y="33"/>
                    <a:pt x="135" y="34"/>
                  </a:cubicBezTo>
                  <a:cubicBezTo>
                    <a:pt x="135" y="34"/>
                    <a:pt x="136" y="34"/>
                    <a:pt x="136" y="34"/>
                  </a:cubicBezTo>
                  <a:cubicBezTo>
                    <a:pt x="136" y="35"/>
                    <a:pt x="136" y="35"/>
                    <a:pt x="136" y="35"/>
                  </a:cubicBezTo>
                  <a:cubicBezTo>
                    <a:pt x="137" y="36"/>
                    <a:pt x="137" y="36"/>
                    <a:pt x="137" y="36"/>
                  </a:cubicBezTo>
                  <a:cubicBezTo>
                    <a:pt x="137" y="36"/>
                    <a:pt x="137" y="36"/>
                    <a:pt x="137" y="36"/>
                  </a:cubicBezTo>
                  <a:cubicBezTo>
                    <a:pt x="137" y="37"/>
                    <a:pt x="137" y="37"/>
                    <a:pt x="138" y="37"/>
                  </a:cubicBezTo>
                  <a:cubicBezTo>
                    <a:pt x="138" y="37"/>
                    <a:pt x="138" y="37"/>
                    <a:pt x="138" y="37"/>
                  </a:cubicBezTo>
                  <a:cubicBezTo>
                    <a:pt x="138" y="38"/>
                    <a:pt x="138" y="38"/>
                    <a:pt x="138" y="38"/>
                  </a:cubicBezTo>
                  <a:cubicBezTo>
                    <a:pt x="138" y="38"/>
                    <a:pt x="138" y="38"/>
                    <a:pt x="139" y="38"/>
                  </a:cubicBezTo>
                  <a:cubicBezTo>
                    <a:pt x="139" y="40"/>
                    <a:pt x="139" y="40"/>
                    <a:pt x="139" y="40"/>
                  </a:cubicBezTo>
                  <a:cubicBezTo>
                    <a:pt x="139" y="40"/>
                    <a:pt x="139" y="40"/>
                    <a:pt x="139" y="40"/>
                  </a:cubicBezTo>
                  <a:cubicBezTo>
                    <a:pt x="139" y="40"/>
                    <a:pt x="139" y="40"/>
                    <a:pt x="140" y="40"/>
                  </a:cubicBezTo>
                  <a:cubicBezTo>
                    <a:pt x="140" y="41"/>
                    <a:pt x="140" y="41"/>
                    <a:pt x="140" y="41"/>
                  </a:cubicBezTo>
                  <a:cubicBezTo>
                    <a:pt x="140" y="41"/>
                    <a:pt x="141" y="42"/>
                    <a:pt x="141" y="42"/>
                  </a:cubicBezTo>
                  <a:cubicBezTo>
                    <a:pt x="141" y="43"/>
                    <a:pt x="141" y="43"/>
                    <a:pt x="141" y="43"/>
                  </a:cubicBezTo>
                  <a:cubicBezTo>
                    <a:pt x="141" y="43"/>
                    <a:pt x="141" y="43"/>
                    <a:pt x="142" y="44"/>
                  </a:cubicBezTo>
                  <a:cubicBezTo>
                    <a:pt x="142" y="45"/>
                    <a:pt x="142" y="45"/>
                    <a:pt x="142" y="45"/>
                  </a:cubicBezTo>
                  <a:cubicBezTo>
                    <a:pt x="142" y="45"/>
                    <a:pt x="142" y="45"/>
                    <a:pt x="142" y="45"/>
                  </a:cubicBezTo>
                  <a:cubicBezTo>
                    <a:pt x="142" y="45"/>
                    <a:pt x="142" y="45"/>
                    <a:pt x="142" y="45"/>
                  </a:cubicBezTo>
                  <a:cubicBezTo>
                    <a:pt x="142" y="46"/>
                    <a:pt x="142" y="46"/>
                    <a:pt x="142" y="46"/>
                  </a:cubicBezTo>
                  <a:cubicBezTo>
                    <a:pt x="143" y="46"/>
                    <a:pt x="143" y="46"/>
                    <a:pt x="143" y="46"/>
                  </a:cubicBezTo>
                  <a:cubicBezTo>
                    <a:pt x="143" y="47"/>
                    <a:pt x="143" y="47"/>
                    <a:pt x="143" y="47"/>
                  </a:cubicBezTo>
                  <a:cubicBezTo>
                    <a:pt x="143" y="47"/>
                    <a:pt x="143" y="47"/>
                    <a:pt x="143" y="47"/>
                  </a:cubicBezTo>
                  <a:cubicBezTo>
                    <a:pt x="143" y="47"/>
                    <a:pt x="143" y="47"/>
                    <a:pt x="143" y="47"/>
                  </a:cubicBezTo>
                  <a:cubicBezTo>
                    <a:pt x="143" y="48"/>
                    <a:pt x="144" y="48"/>
                    <a:pt x="144" y="48"/>
                  </a:cubicBezTo>
                  <a:cubicBezTo>
                    <a:pt x="144" y="49"/>
                    <a:pt x="144" y="49"/>
                    <a:pt x="144" y="49"/>
                  </a:cubicBezTo>
                  <a:cubicBezTo>
                    <a:pt x="144" y="49"/>
                    <a:pt x="144" y="49"/>
                    <a:pt x="144" y="49"/>
                  </a:cubicBezTo>
                  <a:cubicBezTo>
                    <a:pt x="144" y="51"/>
                    <a:pt x="144" y="51"/>
                    <a:pt x="144" y="51"/>
                  </a:cubicBezTo>
                  <a:cubicBezTo>
                    <a:pt x="144" y="51"/>
                    <a:pt x="144" y="51"/>
                    <a:pt x="144" y="51"/>
                  </a:cubicBezTo>
                  <a:cubicBezTo>
                    <a:pt x="144" y="52"/>
                    <a:pt x="144" y="52"/>
                    <a:pt x="144" y="52"/>
                  </a:cubicBezTo>
                  <a:cubicBezTo>
                    <a:pt x="145" y="52"/>
                    <a:pt x="145" y="52"/>
                    <a:pt x="145" y="52"/>
                  </a:cubicBezTo>
                  <a:cubicBezTo>
                    <a:pt x="145" y="52"/>
                    <a:pt x="145" y="52"/>
                    <a:pt x="145" y="53"/>
                  </a:cubicBezTo>
                  <a:cubicBezTo>
                    <a:pt x="145" y="53"/>
                    <a:pt x="145" y="54"/>
                    <a:pt x="145" y="54"/>
                  </a:cubicBezTo>
                  <a:cubicBezTo>
                    <a:pt x="145" y="54"/>
                    <a:pt x="145" y="54"/>
                    <a:pt x="145" y="54"/>
                  </a:cubicBezTo>
                  <a:cubicBezTo>
                    <a:pt x="145" y="56"/>
                    <a:pt x="145" y="56"/>
                    <a:pt x="145" y="56"/>
                  </a:cubicBezTo>
                  <a:cubicBezTo>
                    <a:pt x="146" y="56"/>
                    <a:pt x="146" y="57"/>
                    <a:pt x="146" y="58"/>
                  </a:cubicBezTo>
                  <a:cubicBezTo>
                    <a:pt x="146" y="59"/>
                    <a:pt x="146" y="59"/>
                    <a:pt x="146" y="60"/>
                  </a:cubicBezTo>
                  <a:cubicBezTo>
                    <a:pt x="146" y="61"/>
                    <a:pt x="147" y="62"/>
                    <a:pt x="147" y="63"/>
                  </a:cubicBezTo>
                  <a:cubicBezTo>
                    <a:pt x="147" y="64"/>
                    <a:pt x="147" y="64"/>
                    <a:pt x="147" y="65"/>
                  </a:cubicBezTo>
                  <a:cubicBezTo>
                    <a:pt x="146" y="65"/>
                    <a:pt x="146" y="65"/>
                    <a:pt x="145" y="65"/>
                  </a:cubicBezTo>
                  <a:cubicBezTo>
                    <a:pt x="144" y="65"/>
                    <a:pt x="144" y="65"/>
                    <a:pt x="143" y="65"/>
                  </a:cubicBezTo>
                  <a:cubicBezTo>
                    <a:pt x="142" y="65"/>
                    <a:pt x="141" y="65"/>
                    <a:pt x="140" y="65"/>
                  </a:cubicBezTo>
                  <a:cubicBezTo>
                    <a:pt x="140" y="65"/>
                    <a:pt x="139" y="65"/>
                    <a:pt x="139" y="65"/>
                  </a:cubicBezTo>
                  <a:cubicBezTo>
                    <a:pt x="117" y="65"/>
                    <a:pt x="117" y="65"/>
                    <a:pt x="117" y="65"/>
                  </a:cubicBezTo>
                  <a:cubicBezTo>
                    <a:pt x="31" y="65"/>
                    <a:pt x="31" y="65"/>
                    <a:pt x="31" y="65"/>
                  </a:cubicBezTo>
                  <a:cubicBezTo>
                    <a:pt x="31" y="64"/>
                    <a:pt x="31" y="64"/>
                    <a:pt x="31" y="64"/>
                  </a:cubicBezTo>
                  <a:cubicBezTo>
                    <a:pt x="31" y="63"/>
                    <a:pt x="31" y="63"/>
                    <a:pt x="31" y="62"/>
                  </a:cubicBezTo>
                  <a:cubicBezTo>
                    <a:pt x="31" y="61"/>
                    <a:pt x="31" y="60"/>
                    <a:pt x="31" y="59"/>
                  </a:cubicBezTo>
                  <a:cubicBezTo>
                    <a:pt x="31" y="59"/>
                    <a:pt x="31" y="59"/>
                    <a:pt x="31" y="59"/>
                  </a:cubicBezTo>
                  <a:cubicBezTo>
                    <a:pt x="31" y="57"/>
                    <a:pt x="31" y="57"/>
                    <a:pt x="31" y="57"/>
                  </a:cubicBezTo>
                  <a:cubicBezTo>
                    <a:pt x="32" y="57"/>
                    <a:pt x="32" y="57"/>
                    <a:pt x="32" y="57"/>
                  </a:cubicBezTo>
                  <a:cubicBezTo>
                    <a:pt x="32" y="57"/>
                    <a:pt x="32" y="56"/>
                    <a:pt x="32" y="55"/>
                  </a:cubicBezTo>
                  <a:cubicBezTo>
                    <a:pt x="32" y="55"/>
                    <a:pt x="32" y="54"/>
                    <a:pt x="32" y="54"/>
                  </a:cubicBezTo>
                  <a:cubicBezTo>
                    <a:pt x="32" y="54"/>
                    <a:pt x="32" y="54"/>
                    <a:pt x="32" y="54"/>
                  </a:cubicBezTo>
                  <a:cubicBezTo>
                    <a:pt x="32" y="52"/>
                    <a:pt x="32" y="52"/>
                    <a:pt x="32" y="52"/>
                  </a:cubicBezTo>
                  <a:cubicBezTo>
                    <a:pt x="33" y="52"/>
                    <a:pt x="33" y="52"/>
                    <a:pt x="33" y="52"/>
                  </a:cubicBezTo>
                  <a:cubicBezTo>
                    <a:pt x="33" y="52"/>
                    <a:pt x="33" y="52"/>
                    <a:pt x="33" y="52"/>
                  </a:cubicBezTo>
                  <a:cubicBezTo>
                    <a:pt x="33" y="52"/>
                    <a:pt x="33" y="52"/>
                    <a:pt x="33" y="52"/>
                  </a:cubicBezTo>
                  <a:cubicBezTo>
                    <a:pt x="33" y="51"/>
                    <a:pt x="33" y="51"/>
                    <a:pt x="33" y="51"/>
                  </a:cubicBezTo>
                  <a:cubicBezTo>
                    <a:pt x="33" y="51"/>
                    <a:pt x="33" y="51"/>
                    <a:pt x="33" y="51"/>
                  </a:cubicBezTo>
                  <a:cubicBezTo>
                    <a:pt x="33" y="49"/>
                    <a:pt x="33" y="49"/>
                    <a:pt x="33" y="49"/>
                  </a:cubicBezTo>
                  <a:cubicBezTo>
                    <a:pt x="34" y="49"/>
                    <a:pt x="34" y="49"/>
                    <a:pt x="34" y="49"/>
                  </a:cubicBezTo>
                  <a:cubicBezTo>
                    <a:pt x="34" y="49"/>
                    <a:pt x="34" y="48"/>
                    <a:pt x="34" y="48"/>
                  </a:cubicBezTo>
                  <a:cubicBezTo>
                    <a:pt x="34" y="48"/>
                    <a:pt x="34" y="48"/>
                    <a:pt x="34" y="48"/>
                  </a:cubicBezTo>
                  <a:cubicBezTo>
                    <a:pt x="34" y="47"/>
                    <a:pt x="34" y="47"/>
                    <a:pt x="34" y="47"/>
                  </a:cubicBezTo>
                  <a:cubicBezTo>
                    <a:pt x="35" y="47"/>
                    <a:pt x="35" y="47"/>
                    <a:pt x="35" y="47"/>
                  </a:cubicBezTo>
                  <a:cubicBezTo>
                    <a:pt x="35" y="46"/>
                    <a:pt x="35" y="46"/>
                    <a:pt x="35" y="46"/>
                  </a:cubicBezTo>
                  <a:cubicBezTo>
                    <a:pt x="35" y="46"/>
                    <a:pt x="35" y="46"/>
                    <a:pt x="35" y="46"/>
                  </a:cubicBezTo>
                  <a:cubicBezTo>
                    <a:pt x="35" y="45"/>
                    <a:pt x="35" y="45"/>
                    <a:pt x="35" y="45"/>
                  </a:cubicBezTo>
                  <a:cubicBezTo>
                    <a:pt x="35" y="45"/>
                    <a:pt x="35" y="45"/>
                    <a:pt x="35" y="45"/>
                  </a:cubicBezTo>
                  <a:cubicBezTo>
                    <a:pt x="36" y="45"/>
                    <a:pt x="36" y="44"/>
                    <a:pt x="36" y="44"/>
                  </a:cubicBezTo>
                  <a:cubicBezTo>
                    <a:pt x="36" y="44"/>
                    <a:pt x="36" y="43"/>
                    <a:pt x="36" y="43"/>
                  </a:cubicBezTo>
                  <a:cubicBezTo>
                    <a:pt x="36" y="43"/>
                    <a:pt x="36" y="43"/>
                    <a:pt x="36" y="43"/>
                  </a:cubicBezTo>
                  <a:cubicBezTo>
                    <a:pt x="36" y="42"/>
                    <a:pt x="36" y="42"/>
                    <a:pt x="36" y="42"/>
                  </a:cubicBezTo>
                  <a:cubicBezTo>
                    <a:pt x="37" y="42"/>
                    <a:pt x="37" y="42"/>
                    <a:pt x="37" y="42"/>
                  </a:cubicBezTo>
                  <a:cubicBezTo>
                    <a:pt x="37" y="42"/>
                    <a:pt x="37" y="42"/>
                    <a:pt x="37" y="42"/>
                  </a:cubicBezTo>
                  <a:cubicBezTo>
                    <a:pt x="37" y="41"/>
                    <a:pt x="37" y="41"/>
                    <a:pt x="37" y="41"/>
                  </a:cubicBezTo>
                  <a:cubicBezTo>
                    <a:pt x="38" y="41"/>
                    <a:pt x="38" y="41"/>
                    <a:pt x="38" y="41"/>
                  </a:cubicBezTo>
                  <a:cubicBezTo>
                    <a:pt x="38" y="40"/>
                    <a:pt x="38" y="40"/>
                    <a:pt x="38" y="40"/>
                  </a:cubicBezTo>
                  <a:cubicBezTo>
                    <a:pt x="38" y="40"/>
                    <a:pt x="38" y="39"/>
                    <a:pt x="38" y="39"/>
                  </a:cubicBezTo>
                  <a:cubicBezTo>
                    <a:pt x="38" y="39"/>
                    <a:pt x="38" y="39"/>
                    <a:pt x="39" y="39"/>
                  </a:cubicBezTo>
                  <a:cubicBezTo>
                    <a:pt x="39" y="39"/>
                    <a:pt x="39" y="39"/>
                    <a:pt x="39" y="39"/>
                  </a:cubicBezTo>
                  <a:cubicBezTo>
                    <a:pt x="39" y="38"/>
                    <a:pt x="39" y="38"/>
                    <a:pt x="39" y="38"/>
                  </a:cubicBezTo>
                  <a:cubicBezTo>
                    <a:pt x="39" y="38"/>
                    <a:pt x="39" y="38"/>
                    <a:pt x="39" y="38"/>
                  </a:cubicBezTo>
                  <a:cubicBezTo>
                    <a:pt x="40" y="38"/>
                    <a:pt x="40" y="38"/>
                    <a:pt x="40" y="37"/>
                  </a:cubicBezTo>
                  <a:cubicBezTo>
                    <a:pt x="40" y="37"/>
                    <a:pt x="40" y="37"/>
                    <a:pt x="40" y="37"/>
                  </a:cubicBezTo>
                  <a:cubicBezTo>
                    <a:pt x="40" y="37"/>
                    <a:pt x="40" y="36"/>
                    <a:pt x="41" y="36"/>
                  </a:cubicBezTo>
                  <a:cubicBezTo>
                    <a:pt x="41" y="36"/>
                    <a:pt x="41" y="36"/>
                    <a:pt x="41" y="36"/>
                  </a:cubicBezTo>
                  <a:cubicBezTo>
                    <a:pt x="42" y="35"/>
                    <a:pt x="42" y="35"/>
                    <a:pt x="42" y="35"/>
                  </a:cubicBezTo>
                  <a:cubicBezTo>
                    <a:pt x="42" y="34"/>
                    <a:pt x="42" y="34"/>
                    <a:pt x="42" y="34"/>
                  </a:cubicBezTo>
                  <a:cubicBezTo>
                    <a:pt x="42" y="34"/>
                    <a:pt x="42" y="34"/>
                    <a:pt x="42" y="34"/>
                  </a:cubicBezTo>
                  <a:cubicBezTo>
                    <a:pt x="42" y="34"/>
                    <a:pt x="43" y="34"/>
                    <a:pt x="43" y="33"/>
                  </a:cubicBezTo>
                  <a:cubicBezTo>
                    <a:pt x="43" y="33"/>
                    <a:pt x="43" y="33"/>
                    <a:pt x="43" y="33"/>
                  </a:cubicBezTo>
                  <a:cubicBezTo>
                    <a:pt x="43" y="32"/>
                    <a:pt x="44" y="32"/>
                    <a:pt x="44" y="31"/>
                  </a:cubicBezTo>
                  <a:cubicBezTo>
                    <a:pt x="45" y="31"/>
                    <a:pt x="45" y="31"/>
                    <a:pt x="46" y="30"/>
                  </a:cubicBezTo>
                  <a:cubicBezTo>
                    <a:pt x="47" y="29"/>
                    <a:pt x="48" y="28"/>
                    <a:pt x="49" y="27"/>
                  </a:cubicBezTo>
                  <a:cubicBezTo>
                    <a:pt x="50" y="27"/>
                    <a:pt x="50" y="27"/>
                    <a:pt x="50" y="27"/>
                  </a:cubicBezTo>
                  <a:cubicBezTo>
                    <a:pt x="50" y="27"/>
                    <a:pt x="50" y="26"/>
                    <a:pt x="51" y="25"/>
                  </a:cubicBezTo>
                  <a:cubicBezTo>
                    <a:pt x="51" y="25"/>
                    <a:pt x="51" y="25"/>
                    <a:pt x="51" y="25"/>
                  </a:cubicBezTo>
                  <a:cubicBezTo>
                    <a:pt x="51" y="25"/>
                    <a:pt x="52" y="25"/>
                    <a:pt x="52" y="24"/>
                  </a:cubicBezTo>
                  <a:cubicBezTo>
                    <a:pt x="53" y="24"/>
                    <a:pt x="53" y="24"/>
                    <a:pt x="53" y="24"/>
                  </a:cubicBezTo>
                  <a:cubicBezTo>
                    <a:pt x="53" y="24"/>
                    <a:pt x="53" y="24"/>
                    <a:pt x="53"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2"/>
                    <a:pt x="56" y="22"/>
                  </a:cubicBezTo>
                  <a:cubicBezTo>
                    <a:pt x="56" y="21"/>
                    <a:pt x="57" y="21"/>
                    <a:pt x="57" y="21"/>
                  </a:cubicBezTo>
                  <a:cubicBezTo>
                    <a:pt x="57" y="21"/>
                    <a:pt x="57" y="21"/>
                    <a:pt x="57" y="21"/>
                  </a:cubicBezTo>
                  <a:cubicBezTo>
                    <a:pt x="58" y="21"/>
                    <a:pt x="58" y="20"/>
                    <a:pt x="59" y="20"/>
                  </a:cubicBezTo>
                  <a:cubicBezTo>
                    <a:pt x="59" y="20"/>
                    <a:pt x="59" y="20"/>
                    <a:pt x="60" y="20"/>
                  </a:cubicBezTo>
                  <a:cubicBezTo>
                    <a:pt x="60" y="19"/>
                    <a:pt x="60" y="18"/>
                    <a:pt x="60" y="18"/>
                  </a:cubicBezTo>
                  <a:cubicBezTo>
                    <a:pt x="59" y="18"/>
                    <a:pt x="59" y="17"/>
                    <a:pt x="59" y="17"/>
                  </a:cubicBezTo>
                  <a:cubicBezTo>
                    <a:pt x="59" y="16"/>
                    <a:pt x="59" y="16"/>
                    <a:pt x="59" y="16"/>
                  </a:cubicBezTo>
                  <a:cubicBezTo>
                    <a:pt x="58" y="16"/>
                    <a:pt x="58" y="16"/>
                    <a:pt x="58" y="16"/>
                  </a:cubicBezTo>
                  <a:cubicBezTo>
                    <a:pt x="58" y="16"/>
                    <a:pt x="58" y="15"/>
                    <a:pt x="58" y="14"/>
                  </a:cubicBezTo>
                  <a:cubicBezTo>
                    <a:pt x="57" y="14"/>
                    <a:pt x="57" y="14"/>
                    <a:pt x="57" y="14"/>
                  </a:cubicBezTo>
                  <a:cubicBezTo>
                    <a:pt x="57" y="13"/>
                    <a:pt x="57" y="13"/>
                    <a:pt x="57" y="13"/>
                  </a:cubicBezTo>
                  <a:cubicBezTo>
                    <a:pt x="57" y="13"/>
                    <a:pt x="57" y="13"/>
                    <a:pt x="57" y="13"/>
                  </a:cubicBezTo>
                  <a:cubicBezTo>
                    <a:pt x="57" y="13"/>
                    <a:pt x="57" y="13"/>
                    <a:pt x="57" y="13"/>
                  </a:cubicBezTo>
                  <a:cubicBezTo>
                    <a:pt x="57" y="12"/>
                    <a:pt x="57" y="12"/>
                    <a:pt x="57" y="12"/>
                  </a:cubicBezTo>
                  <a:cubicBezTo>
                    <a:pt x="56" y="12"/>
                    <a:pt x="56" y="12"/>
                    <a:pt x="56" y="12"/>
                  </a:cubicBezTo>
                  <a:cubicBezTo>
                    <a:pt x="56" y="11"/>
                    <a:pt x="56" y="11"/>
                    <a:pt x="56" y="11"/>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8"/>
                    <a:pt x="55" y="8"/>
                    <a:pt x="55" y="8"/>
                  </a:cubicBezTo>
                  <a:cubicBezTo>
                    <a:pt x="54" y="8"/>
                    <a:pt x="54" y="8"/>
                    <a:pt x="54" y="8"/>
                  </a:cubicBezTo>
                  <a:cubicBezTo>
                    <a:pt x="54" y="7"/>
                    <a:pt x="54" y="7"/>
                    <a:pt x="54" y="7"/>
                  </a:cubicBezTo>
                  <a:cubicBezTo>
                    <a:pt x="54" y="7"/>
                    <a:pt x="53" y="7"/>
                    <a:pt x="53" y="7"/>
                  </a:cubicBezTo>
                  <a:cubicBezTo>
                    <a:pt x="53" y="6"/>
                    <a:pt x="53" y="6"/>
                    <a:pt x="53" y="5"/>
                  </a:cubicBezTo>
                  <a:cubicBezTo>
                    <a:pt x="53" y="5"/>
                    <a:pt x="52" y="4"/>
                    <a:pt x="52" y="4"/>
                  </a:cubicBezTo>
                  <a:cubicBezTo>
                    <a:pt x="52" y="3"/>
                    <a:pt x="51" y="3"/>
                    <a:pt x="51" y="1"/>
                  </a:cubicBezTo>
                  <a:cubicBezTo>
                    <a:pt x="51" y="1"/>
                    <a:pt x="51" y="1"/>
                    <a:pt x="51" y="1"/>
                  </a:cubicBezTo>
                  <a:cubicBezTo>
                    <a:pt x="51" y="1"/>
                    <a:pt x="51" y="1"/>
                    <a:pt x="51" y="1"/>
                  </a:cubicBezTo>
                  <a:cubicBezTo>
                    <a:pt x="52" y="1"/>
                    <a:pt x="52" y="0"/>
                    <a:pt x="53" y="0"/>
                  </a:cubicBezTo>
                  <a:cubicBezTo>
                    <a:pt x="53" y="0"/>
                    <a:pt x="53" y="0"/>
                    <a:pt x="53" y="0"/>
                  </a:cubicBezTo>
                  <a:cubicBezTo>
                    <a:pt x="53" y="0"/>
                    <a:pt x="53" y="0"/>
                    <a:pt x="53" y="0"/>
                  </a:cubicBezTo>
                  <a:cubicBezTo>
                    <a:pt x="54" y="1"/>
                    <a:pt x="54" y="1"/>
                    <a:pt x="54" y="1"/>
                  </a:cubicBezTo>
                  <a:cubicBezTo>
                    <a:pt x="54" y="2"/>
                    <a:pt x="55" y="2"/>
                    <a:pt x="55" y="3"/>
                  </a:cubicBezTo>
                  <a:cubicBezTo>
                    <a:pt x="55" y="3"/>
                    <a:pt x="55" y="3"/>
                    <a:pt x="56" y="3"/>
                  </a:cubicBezTo>
                  <a:cubicBezTo>
                    <a:pt x="56" y="4"/>
                    <a:pt x="56" y="4"/>
                    <a:pt x="56" y="4"/>
                  </a:cubicBezTo>
                  <a:cubicBezTo>
                    <a:pt x="56" y="4"/>
                    <a:pt x="56" y="4"/>
                    <a:pt x="56" y="4"/>
                  </a:cubicBezTo>
                  <a:cubicBezTo>
                    <a:pt x="56" y="5"/>
                    <a:pt x="56" y="5"/>
                    <a:pt x="56" y="5"/>
                  </a:cubicBezTo>
                  <a:cubicBezTo>
                    <a:pt x="57" y="5"/>
                    <a:pt x="57" y="5"/>
                    <a:pt x="57" y="5"/>
                  </a:cubicBezTo>
                  <a:cubicBezTo>
                    <a:pt x="57" y="6"/>
                    <a:pt x="57" y="6"/>
                    <a:pt x="57" y="6"/>
                  </a:cubicBezTo>
                  <a:cubicBezTo>
                    <a:pt x="57" y="6"/>
                    <a:pt x="57" y="6"/>
                    <a:pt x="57" y="6"/>
                  </a:cubicBezTo>
                  <a:cubicBezTo>
                    <a:pt x="57" y="7"/>
                    <a:pt x="57" y="7"/>
                    <a:pt x="57" y="7"/>
                  </a:cubicBezTo>
                  <a:cubicBezTo>
                    <a:pt x="58" y="7"/>
                    <a:pt x="58" y="7"/>
                    <a:pt x="58" y="7"/>
                  </a:cubicBezTo>
                  <a:cubicBezTo>
                    <a:pt x="58" y="8"/>
                    <a:pt x="58" y="9"/>
                    <a:pt x="58" y="9"/>
                  </a:cubicBezTo>
                  <a:cubicBezTo>
                    <a:pt x="59" y="9"/>
                    <a:pt x="59" y="9"/>
                    <a:pt x="59" y="9"/>
                  </a:cubicBezTo>
                  <a:cubicBezTo>
                    <a:pt x="59" y="9"/>
                    <a:pt x="59" y="9"/>
                    <a:pt x="59" y="9"/>
                  </a:cubicBezTo>
                  <a:cubicBezTo>
                    <a:pt x="59" y="10"/>
                    <a:pt x="59" y="10"/>
                    <a:pt x="59" y="11"/>
                  </a:cubicBezTo>
                  <a:cubicBezTo>
                    <a:pt x="60" y="11"/>
                    <a:pt x="60" y="11"/>
                    <a:pt x="60" y="11"/>
                  </a:cubicBezTo>
                  <a:cubicBezTo>
                    <a:pt x="60" y="11"/>
                    <a:pt x="60" y="12"/>
                    <a:pt x="60" y="12"/>
                  </a:cubicBezTo>
                  <a:cubicBezTo>
                    <a:pt x="60" y="12"/>
                    <a:pt x="61" y="13"/>
                    <a:pt x="61" y="13"/>
                  </a:cubicBezTo>
                  <a:cubicBezTo>
                    <a:pt x="61" y="13"/>
                    <a:pt x="61" y="13"/>
                    <a:pt x="61" y="13"/>
                  </a:cubicBezTo>
                  <a:cubicBezTo>
                    <a:pt x="61" y="14"/>
                    <a:pt x="61" y="14"/>
                    <a:pt x="61" y="14"/>
                  </a:cubicBezTo>
                  <a:cubicBezTo>
                    <a:pt x="62" y="14"/>
                    <a:pt x="62" y="14"/>
                    <a:pt x="62" y="14"/>
                  </a:cubicBezTo>
                  <a:cubicBezTo>
                    <a:pt x="62" y="15"/>
                    <a:pt x="62" y="16"/>
                    <a:pt x="63" y="16"/>
                  </a:cubicBezTo>
                  <a:cubicBezTo>
                    <a:pt x="63" y="16"/>
                    <a:pt x="63" y="17"/>
                    <a:pt x="63" y="18"/>
                  </a:cubicBezTo>
                  <a:cubicBezTo>
                    <a:pt x="64" y="17"/>
                    <a:pt x="66" y="17"/>
                    <a:pt x="66" y="17"/>
                  </a:cubicBezTo>
                  <a:close/>
                  <a:moveTo>
                    <a:pt x="112" y="70"/>
                  </a:moveTo>
                  <a:cubicBezTo>
                    <a:pt x="136" y="70"/>
                    <a:pt x="136" y="70"/>
                    <a:pt x="136" y="70"/>
                  </a:cubicBezTo>
                  <a:cubicBezTo>
                    <a:pt x="137" y="70"/>
                    <a:pt x="139" y="70"/>
                    <a:pt x="141" y="70"/>
                  </a:cubicBezTo>
                  <a:cubicBezTo>
                    <a:pt x="143" y="70"/>
                    <a:pt x="145" y="70"/>
                    <a:pt x="147" y="70"/>
                  </a:cubicBezTo>
                  <a:cubicBezTo>
                    <a:pt x="146" y="72"/>
                    <a:pt x="146" y="73"/>
                    <a:pt x="146" y="75"/>
                  </a:cubicBezTo>
                  <a:cubicBezTo>
                    <a:pt x="146" y="77"/>
                    <a:pt x="146" y="78"/>
                    <a:pt x="146" y="80"/>
                  </a:cubicBezTo>
                  <a:cubicBezTo>
                    <a:pt x="146" y="96"/>
                    <a:pt x="146" y="96"/>
                    <a:pt x="146" y="96"/>
                  </a:cubicBezTo>
                  <a:cubicBezTo>
                    <a:pt x="146" y="142"/>
                    <a:pt x="146" y="142"/>
                    <a:pt x="146" y="142"/>
                  </a:cubicBezTo>
                  <a:cubicBezTo>
                    <a:pt x="146" y="153"/>
                    <a:pt x="146" y="153"/>
                    <a:pt x="146" y="153"/>
                  </a:cubicBezTo>
                  <a:cubicBezTo>
                    <a:pt x="147" y="154"/>
                    <a:pt x="147" y="154"/>
                    <a:pt x="147" y="154"/>
                  </a:cubicBezTo>
                  <a:cubicBezTo>
                    <a:pt x="146" y="155"/>
                    <a:pt x="146" y="156"/>
                    <a:pt x="146" y="157"/>
                  </a:cubicBezTo>
                  <a:cubicBezTo>
                    <a:pt x="145" y="158"/>
                    <a:pt x="145" y="159"/>
                    <a:pt x="145" y="160"/>
                  </a:cubicBezTo>
                  <a:cubicBezTo>
                    <a:pt x="144" y="161"/>
                    <a:pt x="144" y="161"/>
                    <a:pt x="144" y="161"/>
                  </a:cubicBezTo>
                  <a:cubicBezTo>
                    <a:pt x="144" y="161"/>
                    <a:pt x="144" y="161"/>
                    <a:pt x="144" y="162"/>
                  </a:cubicBezTo>
                  <a:cubicBezTo>
                    <a:pt x="143" y="162"/>
                    <a:pt x="143" y="162"/>
                    <a:pt x="143" y="162"/>
                  </a:cubicBezTo>
                  <a:cubicBezTo>
                    <a:pt x="143" y="162"/>
                    <a:pt x="143" y="163"/>
                    <a:pt x="143" y="163"/>
                  </a:cubicBezTo>
                  <a:cubicBezTo>
                    <a:pt x="143" y="163"/>
                    <a:pt x="143" y="163"/>
                    <a:pt x="142" y="164"/>
                  </a:cubicBezTo>
                  <a:cubicBezTo>
                    <a:pt x="142" y="164"/>
                    <a:pt x="142" y="164"/>
                    <a:pt x="141" y="164"/>
                  </a:cubicBezTo>
                  <a:cubicBezTo>
                    <a:pt x="141" y="164"/>
                    <a:pt x="141" y="164"/>
                    <a:pt x="141" y="165"/>
                  </a:cubicBezTo>
                  <a:cubicBezTo>
                    <a:pt x="141" y="165"/>
                    <a:pt x="141" y="165"/>
                    <a:pt x="141" y="165"/>
                  </a:cubicBezTo>
                  <a:cubicBezTo>
                    <a:pt x="140" y="165"/>
                    <a:pt x="140" y="165"/>
                    <a:pt x="140" y="165"/>
                  </a:cubicBezTo>
                  <a:cubicBezTo>
                    <a:pt x="140" y="165"/>
                    <a:pt x="140" y="165"/>
                    <a:pt x="140" y="165"/>
                  </a:cubicBezTo>
                  <a:cubicBezTo>
                    <a:pt x="140" y="166"/>
                    <a:pt x="139" y="166"/>
                    <a:pt x="139" y="166"/>
                  </a:cubicBezTo>
                  <a:cubicBezTo>
                    <a:pt x="139" y="166"/>
                    <a:pt x="138" y="166"/>
                    <a:pt x="138" y="166"/>
                  </a:cubicBezTo>
                  <a:cubicBezTo>
                    <a:pt x="138" y="166"/>
                    <a:pt x="138" y="166"/>
                    <a:pt x="138" y="166"/>
                  </a:cubicBezTo>
                  <a:cubicBezTo>
                    <a:pt x="138" y="166"/>
                    <a:pt x="137" y="166"/>
                    <a:pt x="137" y="166"/>
                  </a:cubicBezTo>
                  <a:cubicBezTo>
                    <a:pt x="137" y="167"/>
                    <a:pt x="136" y="167"/>
                    <a:pt x="136" y="167"/>
                  </a:cubicBezTo>
                  <a:cubicBezTo>
                    <a:pt x="136" y="167"/>
                    <a:pt x="136" y="167"/>
                    <a:pt x="136" y="167"/>
                  </a:cubicBezTo>
                  <a:cubicBezTo>
                    <a:pt x="135" y="167"/>
                    <a:pt x="134" y="167"/>
                    <a:pt x="133" y="168"/>
                  </a:cubicBezTo>
                  <a:cubicBezTo>
                    <a:pt x="132" y="168"/>
                    <a:pt x="131" y="168"/>
                    <a:pt x="130" y="168"/>
                  </a:cubicBezTo>
                  <a:cubicBezTo>
                    <a:pt x="129" y="168"/>
                    <a:pt x="127" y="168"/>
                    <a:pt x="126" y="167"/>
                  </a:cubicBezTo>
                  <a:cubicBezTo>
                    <a:pt x="125" y="167"/>
                    <a:pt x="124" y="167"/>
                    <a:pt x="123" y="167"/>
                  </a:cubicBezTo>
                  <a:cubicBezTo>
                    <a:pt x="123" y="189"/>
                    <a:pt x="123" y="189"/>
                    <a:pt x="123" y="189"/>
                  </a:cubicBezTo>
                  <a:cubicBezTo>
                    <a:pt x="123" y="191"/>
                    <a:pt x="123" y="192"/>
                    <a:pt x="123" y="194"/>
                  </a:cubicBezTo>
                  <a:cubicBezTo>
                    <a:pt x="123" y="196"/>
                    <a:pt x="123" y="198"/>
                    <a:pt x="123" y="199"/>
                  </a:cubicBezTo>
                  <a:cubicBezTo>
                    <a:pt x="122" y="202"/>
                    <a:pt x="121" y="204"/>
                    <a:pt x="119" y="205"/>
                  </a:cubicBezTo>
                  <a:cubicBezTo>
                    <a:pt x="117" y="207"/>
                    <a:pt x="114" y="208"/>
                    <a:pt x="112" y="209"/>
                  </a:cubicBezTo>
                  <a:cubicBezTo>
                    <a:pt x="111" y="209"/>
                    <a:pt x="111" y="209"/>
                    <a:pt x="111" y="209"/>
                  </a:cubicBezTo>
                  <a:cubicBezTo>
                    <a:pt x="111" y="209"/>
                    <a:pt x="111" y="209"/>
                    <a:pt x="111" y="208"/>
                  </a:cubicBezTo>
                  <a:cubicBezTo>
                    <a:pt x="110" y="209"/>
                    <a:pt x="110" y="209"/>
                    <a:pt x="110" y="209"/>
                  </a:cubicBezTo>
                  <a:cubicBezTo>
                    <a:pt x="110" y="208"/>
                    <a:pt x="110" y="208"/>
                    <a:pt x="110" y="208"/>
                  </a:cubicBezTo>
                  <a:cubicBezTo>
                    <a:pt x="107" y="208"/>
                    <a:pt x="107" y="208"/>
                    <a:pt x="107" y="208"/>
                  </a:cubicBezTo>
                  <a:cubicBezTo>
                    <a:pt x="107" y="208"/>
                    <a:pt x="107" y="208"/>
                    <a:pt x="107" y="208"/>
                  </a:cubicBezTo>
                  <a:cubicBezTo>
                    <a:pt x="106" y="208"/>
                    <a:pt x="106" y="208"/>
                    <a:pt x="106" y="208"/>
                  </a:cubicBezTo>
                  <a:cubicBezTo>
                    <a:pt x="106" y="208"/>
                    <a:pt x="106" y="208"/>
                    <a:pt x="106" y="208"/>
                  </a:cubicBezTo>
                  <a:cubicBezTo>
                    <a:pt x="105" y="208"/>
                    <a:pt x="105" y="208"/>
                    <a:pt x="105" y="208"/>
                  </a:cubicBezTo>
                  <a:cubicBezTo>
                    <a:pt x="105" y="207"/>
                    <a:pt x="105" y="207"/>
                    <a:pt x="105" y="207"/>
                  </a:cubicBezTo>
                  <a:cubicBezTo>
                    <a:pt x="104" y="207"/>
                    <a:pt x="104" y="207"/>
                    <a:pt x="103" y="207"/>
                  </a:cubicBezTo>
                  <a:cubicBezTo>
                    <a:pt x="103" y="207"/>
                    <a:pt x="103" y="207"/>
                    <a:pt x="103" y="206"/>
                  </a:cubicBezTo>
                  <a:cubicBezTo>
                    <a:pt x="103" y="206"/>
                    <a:pt x="103" y="206"/>
                    <a:pt x="103" y="206"/>
                  </a:cubicBezTo>
                  <a:cubicBezTo>
                    <a:pt x="102" y="206"/>
                    <a:pt x="102" y="206"/>
                    <a:pt x="102" y="206"/>
                  </a:cubicBezTo>
                  <a:cubicBezTo>
                    <a:pt x="102" y="205"/>
                    <a:pt x="102" y="205"/>
                    <a:pt x="102" y="205"/>
                  </a:cubicBezTo>
                  <a:cubicBezTo>
                    <a:pt x="102" y="205"/>
                    <a:pt x="101" y="205"/>
                    <a:pt x="101" y="205"/>
                  </a:cubicBezTo>
                  <a:cubicBezTo>
                    <a:pt x="101" y="205"/>
                    <a:pt x="101" y="204"/>
                    <a:pt x="100" y="204"/>
                  </a:cubicBezTo>
                  <a:cubicBezTo>
                    <a:pt x="100" y="203"/>
                    <a:pt x="100" y="203"/>
                    <a:pt x="100" y="203"/>
                  </a:cubicBezTo>
                  <a:cubicBezTo>
                    <a:pt x="100" y="203"/>
                    <a:pt x="100" y="203"/>
                    <a:pt x="100" y="203"/>
                  </a:cubicBezTo>
                  <a:cubicBezTo>
                    <a:pt x="100" y="202"/>
                    <a:pt x="100" y="202"/>
                    <a:pt x="100" y="202"/>
                  </a:cubicBezTo>
                  <a:cubicBezTo>
                    <a:pt x="99" y="202"/>
                    <a:pt x="99" y="202"/>
                    <a:pt x="99" y="202"/>
                  </a:cubicBezTo>
                  <a:cubicBezTo>
                    <a:pt x="99" y="201"/>
                    <a:pt x="99" y="201"/>
                    <a:pt x="99" y="201"/>
                  </a:cubicBezTo>
                  <a:cubicBezTo>
                    <a:pt x="99" y="201"/>
                    <a:pt x="99" y="201"/>
                    <a:pt x="99" y="201"/>
                  </a:cubicBezTo>
                  <a:cubicBezTo>
                    <a:pt x="98" y="201"/>
                    <a:pt x="98" y="200"/>
                    <a:pt x="98" y="200"/>
                  </a:cubicBezTo>
                  <a:cubicBezTo>
                    <a:pt x="98" y="199"/>
                    <a:pt x="98" y="199"/>
                    <a:pt x="98" y="198"/>
                  </a:cubicBezTo>
                  <a:cubicBezTo>
                    <a:pt x="97" y="198"/>
                    <a:pt x="97" y="198"/>
                    <a:pt x="97" y="198"/>
                  </a:cubicBezTo>
                  <a:cubicBezTo>
                    <a:pt x="97" y="167"/>
                    <a:pt x="97" y="167"/>
                    <a:pt x="97" y="167"/>
                  </a:cubicBezTo>
                  <a:cubicBezTo>
                    <a:pt x="80" y="167"/>
                    <a:pt x="80" y="167"/>
                    <a:pt x="80" y="167"/>
                  </a:cubicBezTo>
                  <a:cubicBezTo>
                    <a:pt x="80" y="189"/>
                    <a:pt x="80" y="189"/>
                    <a:pt x="80" y="189"/>
                  </a:cubicBezTo>
                  <a:cubicBezTo>
                    <a:pt x="80" y="191"/>
                    <a:pt x="80" y="193"/>
                    <a:pt x="80" y="195"/>
                  </a:cubicBezTo>
                  <a:cubicBezTo>
                    <a:pt x="80" y="198"/>
                    <a:pt x="80" y="199"/>
                    <a:pt x="79" y="201"/>
                  </a:cubicBezTo>
                  <a:cubicBezTo>
                    <a:pt x="79" y="201"/>
                    <a:pt x="79" y="201"/>
                    <a:pt x="79" y="201"/>
                  </a:cubicBezTo>
                  <a:cubicBezTo>
                    <a:pt x="79" y="201"/>
                    <a:pt x="79" y="201"/>
                    <a:pt x="79" y="201"/>
                  </a:cubicBezTo>
                  <a:cubicBezTo>
                    <a:pt x="79" y="201"/>
                    <a:pt x="79" y="201"/>
                    <a:pt x="79" y="201"/>
                  </a:cubicBezTo>
                  <a:cubicBezTo>
                    <a:pt x="79" y="202"/>
                    <a:pt x="79" y="202"/>
                    <a:pt x="79" y="202"/>
                  </a:cubicBezTo>
                  <a:cubicBezTo>
                    <a:pt x="78" y="202"/>
                    <a:pt x="78" y="202"/>
                    <a:pt x="78" y="202"/>
                  </a:cubicBezTo>
                  <a:cubicBezTo>
                    <a:pt x="78" y="203"/>
                    <a:pt x="78" y="203"/>
                    <a:pt x="78" y="203"/>
                  </a:cubicBezTo>
                  <a:cubicBezTo>
                    <a:pt x="77" y="204"/>
                    <a:pt x="77" y="204"/>
                    <a:pt x="77" y="204"/>
                  </a:cubicBezTo>
                  <a:cubicBezTo>
                    <a:pt x="76" y="205"/>
                    <a:pt x="75" y="206"/>
                    <a:pt x="75" y="207"/>
                  </a:cubicBezTo>
                  <a:cubicBezTo>
                    <a:pt x="75" y="207"/>
                    <a:pt x="74" y="207"/>
                    <a:pt x="73" y="207"/>
                  </a:cubicBezTo>
                  <a:cubicBezTo>
                    <a:pt x="73" y="207"/>
                    <a:pt x="73" y="207"/>
                    <a:pt x="73" y="207"/>
                  </a:cubicBezTo>
                  <a:cubicBezTo>
                    <a:pt x="73" y="207"/>
                    <a:pt x="73" y="207"/>
                    <a:pt x="73" y="208"/>
                  </a:cubicBezTo>
                  <a:cubicBezTo>
                    <a:pt x="73" y="208"/>
                    <a:pt x="72" y="208"/>
                    <a:pt x="72" y="208"/>
                  </a:cubicBezTo>
                  <a:cubicBezTo>
                    <a:pt x="72" y="208"/>
                    <a:pt x="71" y="208"/>
                    <a:pt x="71" y="208"/>
                  </a:cubicBezTo>
                  <a:cubicBezTo>
                    <a:pt x="71" y="208"/>
                    <a:pt x="71" y="208"/>
                    <a:pt x="71" y="208"/>
                  </a:cubicBezTo>
                  <a:cubicBezTo>
                    <a:pt x="70" y="208"/>
                    <a:pt x="70" y="208"/>
                    <a:pt x="70" y="208"/>
                  </a:cubicBezTo>
                  <a:cubicBezTo>
                    <a:pt x="70" y="208"/>
                    <a:pt x="70" y="208"/>
                    <a:pt x="70" y="208"/>
                  </a:cubicBezTo>
                  <a:cubicBezTo>
                    <a:pt x="68" y="208"/>
                    <a:pt x="68" y="208"/>
                    <a:pt x="68" y="208"/>
                  </a:cubicBezTo>
                  <a:cubicBezTo>
                    <a:pt x="68" y="209"/>
                    <a:pt x="68" y="209"/>
                    <a:pt x="68" y="209"/>
                  </a:cubicBezTo>
                  <a:cubicBezTo>
                    <a:pt x="67" y="209"/>
                    <a:pt x="67" y="209"/>
                    <a:pt x="67" y="209"/>
                  </a:cubicBezTo>
                  <a:cubicBezTo>
                    <a:pt x="67" y="208"/>
                    <a:pt x="67" y="208"/>
                    <a:pt x="67" y="208"/>
                  </a:cubicBezTo>
                  <a:cubicBezTo>
                    <a:pt x="64" y="208"/>
                    <a:pt x="64" y="208"/>
                    <a:pt x="64" y="208"/>
                  </a:cubicBezTo>
                  <a:cubicBezTo>
                    <a:pt x="64" y="208"/>
                    <a:pt x="64" y="208"/>
                    <a:pt x="64" y="208"/>
                  </a:cubicBezTo>
                  <a:cubicBezTo>
                    <a:pt x="63" y="208"/>
                    <a:pt x="63" y="208"/>
                    <a:pt x="63" y="208"/>
                  </a:cubicBezTo>
                  <a:cubicBezTo>
                    <a:pt x="63" y="208"/>
                    <a:pt x="63" y="208"/>
                    <a:pt x="63" y="208"/>
                  </a:cubicBezTo>
                  <a:cubicBezTo>
                    <a:pt x="62" y="208"/>
                    <a:pt x="62" y="208"/>
                    <a:pt x="62" y="208"/>
                  </a:cubicBezTo>
                  <a:cubicBezTo>
                    <a:pt x="62" y="208"/>
                    <a:pt x="62" y="208"/>
                    <a:pt x="62" y="208"/>
                  </a:cubicBezTo>
                  <a:cubicBezTo>
                    <a:pt x="61" y="208"/>
                    <a:pt x="61" y="208"/>
                    <a:pt x="61" y="208"/>
                  </a:cubicBezTo>
                  <a:cubicBezTo>
                    <a:pt x="61" y="207"/>
                    <a:pt x="61" y="207"/>
                    <a:pt x="61" y="207"/>
                  </a:cubicBezTo>
                  <a:cubicBezTo>
                    <a:pt x="60" y="207"/>
                    <a:pt x="60" y="207"/>
                    <a:pt x="60" y="207"/>
                  </a:cubicBezTo>
                  <a:cubicBezTo>
                    <a:pt x="60" y="207"/>
                    <a:pt x="60" y="207"/>
                    <a:pt x="60" y="206"/>
                  </a:cubicBezTo>
                  <a:cubicBezTo>
                    <a:pt x="60" y="206"/>
                    <a:pt x="60" y="206"/>
                    <a:pt x="60" y="206"/>
                  </a:cubicBezTo>
                  <a:cubicBezTo>
                    <a:pt x="59" y="206"/>
                    <a:pt x="59" y="206"/>
                    <a:pt x="59" y="206"/>
                  </a:cubicBezTo>
                  <a:cubicBezTo>
                    <a:pt x="59" y="205"/>
                    <a:pt x="59" y="205"/>
                    <a:pt x="59" y="205"/>
                  </a:cubicBezTo>
                  <a:cubicBezTo>
                    <a:pt x="58" y="205"/>
                    <a:pt x="58" y="205"/>
                    <a:pt x="58" y="205"/>
                  </a:cubicBezTo>
                  <a:cubicBezTo>
                    <a:pt x="58" y="205"/>
                    <a:pt x="57" y="204"/>
                    <a:pt x="57" y="204"/>
                  </a:cubicBezTo>
                  <a:cubicBezTo>
                    <a:pt x="57" y="203"/>
                    <a:pt x="57" y="203"/>
                    <a:pt x="57" y="203"/>
                  </a:cubicBezTo>
                  <a:cubicBezTo>
                    <a:pt x="57" y="203"/>
                    <a:pt x="57" y="203"/>
                    <a:pt x="56" y="203"/>
                  </a:cubicBezTo>
                  <a:cubicBezTo>
                    <a:pt x="56" y="202"/>
                    <a:pt x="56" y="202"/>
                    <a:pt x="56" y="202"/>
                  </a:cubicBezTo>
                  <a:cubicBezTo>
                    <a:pt x="56" y="202"/>
                    <a:pt x="56" y="202"/>
                    <a:pt x="56" y="202"/>
                  </a:cubicBezTo>
                  <a:cubicBezTo>
                    <a:pt x="56" y="201"/>
                    <a:pt x="56" y="201"/>
                    <a:pt x="56" y="201"/>
                  </a:cubicBezTo>
                  <a:cubicBezTo>
                    <a:pt x="55" y="201"/>
                    <a:pt x="55" y="201"/>
                    <a:pt x="55" y="201"/>
                  </a:cubicBezTo>
                  <a:cubicBezTo>
                    <a:pt x="55" y="200"/>
                    <a:pt x="55" y="200"/>
                    <a:pt x="55" y="200"/>
                  </a:cubicBezTo>
                  <a:cubicBezTo>
                    <a:pt x="55" y="200"/>
                    <a:pt x="55" y="200"/>
                    <a:pt x="55" y="200"/>
                  </a:cubicBezTo>
                  <a:cubicBezTo>
                    <a:pt x="55" y="199"/>
                    <a:pt x="55" y="199"/>
                    <a:pt x="55" y="199"/>
                  </a:cubicBezTo>
                  <a:cubicBezTo>
                    <a:pt x="55" y="199"/>
                    <a:pt x="55" y="199"/>
                    <a:pt x="55" y="199"/>
                  </a:cubicBezTo>
                  <a:cubicBezTo>
                    <a:pt x="54" y="198"/>
                    <a:pt x="54" y="196"/>
                    <a:pt x="54" y="194"/>
                  </a:cubicBezTo>
                  <a:cubicBezTo>
                    <a:pt x="54" y="192"/>
                    <a:pt x="54" y="191"/>
                    <a:pt x="54" y="189"/>
                  </a:cubicBezTo>
                  <a:cubicBezTo>
                    <a:pt x="54" y="167"/>
                    <a:pt x="54" y="167"/>
                    <a:pt x="54" y="167"/>
                  </a:cubicBezTo>
                  <a:cubicBezTo>
                    <a:pt x="53" y="167"/>
                    <a:pt x="51" y="167"/>
                    <a:pt x="49" y="168"/>
                  </a:cubicBezTo>
                  <a:cubicBezTo>
                    <a:pt x="46" y="168"/>
                    <a:pt x="45" y="167"/>
                    <a:pt x="43" y="167"/>
                  </a:cubicBezTo>
                  <a:cubicBezTo>
                    <a:pt x="41" y="167"/>
                    <a:pt x="41" y="167"/>
                    <a:pt x="41" y="167"/>
                  </a:cubicBezTo>
                  <a:cubicBezTo>
                    <a:pt x="41" y="167"/>
                    <a:pt x="41" y="167"/>
                    <a:pt x="41" y="167"/>
                  </a:cubicBezTo>
                  <a:cubicBezTo>
                    <a:pt x="41" y="167"/>
                    <a:pt x="41" y="167"/>
                    <a:pt x="41" y="167"/>
                  </a:cubicBezTo>
                  <a:cubicBezTo>
                    <a:pt x="41" y="166"/>
                    <a:pt x="41" y="166"/>
                    <a:pt x="41" y="166"/>
                  </a:cubicBezTo>
                  <a:cubicBezTo>
                    <a:pt x="39" y="166"/>
                    <a:pt x="39" y="166"/>
                    <a:pt x="39" y="166"/>
                  </a:cubicBezTo>
                  <a:cubicBezTo>
                    <a:pt x="39" y="166"/>
                    <a:pt x="39" y="166"/>
                    <a:pt x="39" y="166"/>
                  </a:cubicBezTo>
                  <a:cubicBezTo>
                    <a:pt x="39" y="166"/>
                    <a:pt x="39" y="166"/>
                    <a:pt x="39" y="166"/>
                  </a:cubicBezTo>
                  <a:cubicBezTo>
                    <a:pt x="39" y="166"/>
                    <a:pt x="38" y="166"/>
                    <a:pt x="37" y="165"/>
                  </a:cubicBezTo>
                  <a:cubicBezTo>
                    <a:pt x="37" y="165"/>
                    <a:pt x="37" y="165"/>
                    <a:pt x="37" y="165"/>
                  </a:cubicBezTo>
                  <a:cubicBezTo>
                    <a:pt x="36" y="165"/>
                    <a:pt x="36" y="165"/>
                    <a:pt x="36" y="165"/>
                  </a:cubicBezTo>
                  <a:cubicBezTo>
                    <a:pt x="36" y="164"/>
                    <a:pt x="36" y="164"/>
                    <a:pt x="35" y="163"/>
                  </a:cubicBezTo>
                  <a:cubicBezTo>
                    <a:pt x="35" y="163"/>
                    <a:pt x="35" y="163"/>
                    <a:pt x="35" y="163"/>
                  </a:cubicBezTo>
                  <a:cubicBezTo>
                    <a:pt x="34" y="162"/>
                    <a:pt x="34" y="162"/>
                    <a:pt x="34" y="162"/>
                  </a:cubicBezTo>
                  <a:cubicBezTo>
                    <a:pt x="33" y="161"/>
                    <a:pt x="32" y="159"/>
                    <a:pt x="32" y="157"/>
                  </a:cubicBezTo>
                  <a:cubicBezTo>
                    <a:pt x="31" y="154"/>
                    <a:pt x="31" y="152"/>
                    <a:pt x="31" y="150"/>
                  </a:cubicBezTo>
                  <a:cubicBezTo>
                    <a:pt x="31" y="147"/>
                    <a:pt x="31" y="145"/>
                    <a:pt x="31" y="142"/>
                  </a:cubicBezTo>
                  <a:cubicBezTo>
                    <a:pt x="31" y="140"/>
                    <a:pt x="31" y="137"/>
                    <a:pt x="31" y="135"/>
                  </a:cubicBezTo>
                  <a:cubicBezTo>
                    <a:pt x="31" y="70"/>
                    <a:pt x="31" y="70"/>
                    <a:pt x="31" y="70"/>
                  </a:cubicBezTo>
                  <a:lnTo>
                    <a:pt x="112" y="70"/>
                  </a:lnTo>
                  <a:close/>
                  <a:moveTo>
                    <a:pt x="60" y="35"/>
                  </a:moveTo>
                  <a:cubicBezTo>
                    <a:pt x="60" y="35"/>
                    <a:pt x="60" y="36"/>
                    <a:pt x="59" y="36"/>
                  </a:cubicBezTo>
                  <a:cubicBezTo>
                    <a:pt x="59" y="36"/>
                    <a:pt x="58" y="37"/>
                    <a:pt x="58" y="38"/>
                  </a:cubicBezTo>
                  <a:cubicBezTo>
                    <a:pt x="58" y="39"/>
                    <a:pt x="58" y="40"/>
                    <a:pt x="58" y="41"/>
                  </a:cubicBezTo>
                  <a:cubicBezTo>
                    <a:pt x="58" y="42"/>
                    <a:pt x="58" y="42"/>
                    <a:pt x="58" y="42"/>
                  </a:cubicBezTo>
                  <a:cubicBezTo>
                    <a:pt x="58" y="42"/>
                    <a:pt x="58" y="42"/>
                    <a:pt x="58" y="43"/>
                  </a:cubicBezTo>
                  <a:cubicBezTo>
                    <a:pt x="59" y="43"/>
                    <a:pt x="59" y="43"/>
                    <a:pt x="59" y="43"/>
                  </a:cubicBezTo>
                  <a:cubicBezTo>
                    <a:pt x="60" y="44"/>
                    <a:pt x="60" y="44"/>
                    <a:pt x="61" y="44"/>
                  </a:cubicBezTo>
                  <a:cubicBezTo>
                    <a:pt x="61" y="44"/>
                    <a:pt x="61" y="44"/>
                    <a:pt x="62" y="45"/>
                  </a:cubicBezTo>
                  <a:cubicBezTo>
                    <a:pt x="62" y="45"/>
                    <a:pt x="62" y="45"/>
                    <a:pt x="63" y="45"/>
                  </a:cubicBezTo>
                  <a:cubicBezTo>
                    <a:pt x="63" y="44"/>
                    <a:pt x="63" y="44"/>
                    <a:pt x="63" y="44"/>
                  </a:cubicBezTo>
                  <a:cubicBezTo>
                    <a:pt x="64" y="44"/>
                    <a:pt x="64" y="44"/>
                    <a:pt x="64" y="44"/>
                  </a:cubicBezTo>
                  <a:cubicBezTo>
                    <a:pt x="65" y="44"/>
                    <a:pt x="66" y="43"/>
                    <a:pt x="66" y="42"/>
                  </a:cubicBezTo>
                  <a:cubicBezTo>
                    <a:pt x="66" y="42"/>
                    <a:pt x="67" y="41"/>
                    <a:pt x="67" y="40"/>
                  </a:cubicBezTo>
                  <a:cubicBezTo>
                    <a:pt x="67" y="40"/>
                    <a:pt x="67" y="39"/>
                    <a:pt x="67" y="38"/>
                  </a:cubicBezTo>
                  <a:cubicBezTo>
                    <a:pt x="67" y="38"/>
                    <a:pt x="67" y="38"/>
                    <a:pt x="67" y="38"/>
                  </a:cubicBezTo>
                  <a:cubicBezTo>
                    <a:pt x="67" y="37"/>
                    <a:pt x="67" y="37"/>
                    <a:pt x="67" y="37"/>
                  </a:cubicBezTo>
                  <a:cubicBezTo>
                    <a:pt x="66" y="37"/>
                    <a:pt x="66" y="37"/>
                    <a:pt x="66" y="37"/>
                  </a:cubicBezTo>
                  <a:cubicBezTo>
                    <a:pt x="65" y="36"/>
                    <a:pt x="65" y="36"/>
                    <a:pt x="64" y="35"/>
                  </a:cubicBezTo>
                  <a:cubicBezTo>
                    <a:pt x="63" y="35"/>
                    <a:pt x="62" y="35"/>
                    <a:pt x="61" y="35"/>
                  </a:cubicBezTo>
                  <a:cubicBezTo>
                    <a:pt x="60" y="35"/>
                    <a:pt x="60" y="36"/>
                    <a:pt x="60" y="35"/>
                  </a:cubicBezTo>
                  <a:close/>
                  <a:moveTo>
                    <a:pt x="119" y="42"/>
                  </a:moveTo>
                  <a:cubicBezTo>
                    <a:pt x="119" y="42"/>
                    <a:pt x="119" y="42"/>
                    <a:pt x="119" y="42"/>
                  </a:cubicBezTo>
                  <a:cubicBezTo>
                    <a:pt x="119" y="42"/>
                    <a:pt x="119" y="42"/>
                    <a:pt x="119" y="42"/>
                  </a:cubicBezTo>
                  <a:cubicBezTo>
                    <a:pt x="120" y="42"/>
                    <a:pt x="120" y="42"/>
                    <a:pt x="120" y="42"/>
                  </a:cubicBezTo>
                  <a:cubicBezTo>
                    <a:pt x="120" y="41"/>
                    <a:pt x="120" y="40"/>
                    <a:pt x="120" y="39"/>
                  </a:cubicBezTo>
                  <a:cubicBezTo>
                    <a:pt x="120" y="38"/>
                    <a:pt x="120" y="38"/>
                    <a:pt x="119" y="37"/>
                  </a:cubicBezTo>
                  <a:cubicBezTo>
                    <a:pt x="119" y="37"/>
                    <a:pt x="119" y="37"/>
                    <a:pt x="118" y="36"/>
                  </a:cubicBezTo>
                  <a:cubicBezTo>
                    <a:pt x="118" y="36"/>
                    <a:pt x="118" y="36"/>
                    <a:pt x="118" y="36"/>
                  </a:cubicBezTo>
                  <a:cubicBezTo>
                    <a:pt x="117" y="36"/>
                    <a:pt x="117" y="36"/>
                    <a:pt x="117" y="36"/>
                  </a:cubicBezTo>
                  <a:cubicBezTo>
                    <a:pt x="117" y="36"/>
                    <a:pt x="117" y="35"/>
                    <a:pt x="117" y="35"/>
                  </a:cubicBezTo>
                  <a:cubicBezTo>
                    <a:pt x="113" y="35"/>
                    <a:pt x="113" y="35"/>
                    <a:pt x="113" y="35"/>
                  </a:cubicBezTo>
                  <a:cubicBezTo>
                    <a:pt x="113" y="35"/>
                    <a:pt x="113" y="36"/>
                    <a:pt x="113" y="36"/>
                  </a:cubicBezTo>
                  <a:cubicBezTo>
                    <a:pt x="112" y="36"/>
                    <a:pt x="112" y="36"/>
                    <a:pt x="112" y="36"/>
                  </a:cubicBezTo>
                  <a:cubicBezTo>
                    <a:pt x="111" y="37"/>
                    <a:pt x="111" y="37"/>
                    <a:pt x="111" y="38"/>
                  </a:cubicBezTo>
                  <a:cubicBezTo>
                    <a:pt x="111" y="39"/>
                    <a:pt x="110" y="40"/>
                    <a:pt x="110" y="42"/>
                  </a:cubicBezTo>
                  <a:cubicBezTo>
                    <a:pt x="111" y="42"/>
                    <a:pt x="111" y="42"/>
                    <a:pt x="111" y="42"/>
                  </a:cubicBezTo>
                  <a:cubicBezTo>
                    <a:pt x="111" y="42"/>
                    <a:pt x="111" y="42"/>
                    <a:pt x="111" y="42"/>
                  </a:cubicBezTo>
                  <a:cubicBezTo>
                    <a:pt x="111" y="43"/>
                    <a:pt x="112" y="43"/>
                    <a:pt x="112" y="43"/>
                  </a:cubicBezTo>
                  <a:cubicBezTo>
                    <a:pt x="112" y="44"/>
                    <a:pt x="113" y="44"/>
                    <a:pt x="113" y="44"/>
                  </a:cubicBezTo>
                  <a:cubicBezTo>
                    <a:pt x="114" y="44"/>
                    <a:pt x="114" y="44"/>
                    <a:pt x="115" y="45"/>
                  </a:cubicBezTo>
                  <a:cubicBezTo>
                    <a:pt x="115" y="45"/>
                    <a:pt x="116" y="45"/>
                    <a:pt x="116" y="45"/>
                  </a:cubicBezTo>
                  <a:cubicBezTo>
                    <a:pt x="116" y="45"/>
                    <a:pt x="117" y="44"/>
                    <a:pt x="117" y="44"/>
                  </a:cubicBezTo>
                  <a:cubicBezTo>
                    <a:pt x="118" y="44"/>
                    <a:pt x="118" y="44"/>
                    <a:pt x="119" y="43"/>
                  </a:cubicBezTo>
                  <a:lnTo>
                    <a:pt x="119" y="42"/>
                  </a:lnTo>
                  <a:close/>
                  <a:moveTo>
                    <a:pt x="174" y="72"/>
                  </a:moveTo>
                  <a:cubicBezTo>
                    <a:pt x="174" y="72"/>
                    <a:pt x="174" y="72"/>
                    <a:pt x="174" y="73"/>
                  </a:cubicBezTo>
                  <a:cubicBezTo>
                    <a:pt x="175" y="73"/>
                    <a:pt x="175" y="73"/>
                    <a:pt x="175" y="73"/>
                  </a:cubicBezTo>
                  <a:cubicBezTo>
                    <a:pt x="175" y="73"/>
                    <a:pt x="175" y="73"/>
                    <a:pt x="175" y="73"/>
                  </a:cubicBezTo>
                  <a:cubicBezTo>
                    <a:pt x="175" y="74"/>
                    <a:pt x="175" y="74"/>
                    <a:pt x="175" y="74"/>
                  </a:cubicBezTo>
                  <a:cubicBezTo>
                    <a:pt x="175" y="75"/>
                    <a:pt x="175" y="75"/>
                    <a:pt x="175" y="75"/>
                  </a:cubicBezTo>
                  <a:cubicBezTo>
                    <a:pt x="176" y="75"/>
                    <a:pt x="176" y="75"/>
                    <a:pt x="176" y="75"/>
                  </a:cubicBezTo>
                  <a:cubicBezTo>
                    <a:pt x="176" y="76"/>
                    <a:pt x="176" y="76"/>
                    <a:pt x="176" y="77"/>
                  </a:cubicBezTo>
                  <a:cubicBezTo>
                    <a:pt x="177" y="77"/>
                    <a:pt x="177" y="78"/>
                    <a:pt x="177" y="79"/>
                  </a:cubicBezTo>
                  <a:cubicBezTo>
                    <a:pt x="177" y="121"/>
                    <a:pt x="177" y="121"/>
                    <a:pt x="177" y="121"/>
                  </a:cubicBezTo>
                  <a:cubicBezTo>
                    <a:pt x="177" y="137"/>
                    <a:pt x="177" y="137"/>
                    <a:pt x="177" y="137"/>
                  </a:cubicBezTo>
                  <a:cubicBezTo>
                    <a:pt x="177" y="137"/>
                    <a:pt x="177" y="137"/>
                    <a:pt x="177" y="137"/>
                  </a:cubicBezTo>
                  <a:cubicBezTo>
                    <a:pt x="177" y="138"/>
                    <a:pt x="177" y="138"/>
                    <a:pt x="177" y="138"/>
                  </a:cubicBezTo>
                  <a:cubicBezTo>
                    <a:pt x="176" y="138"/>
                    <a:pt x="176" y="138"/>
                    <a:pt x="176" y="138"/>
                  </a:cubicBezTo>
                  <a:cubicBezTo>
                    <a:pt x="176" y="139"/>
                    <a:pt x="176" y="139"/>
                    <a:pt x="176" y="139"/>
                  </a:cubicBezTo>
                  <a:cubicBezTo>
                    <a:pt x="176" y="139"/>
                    <a:pt x="176" y="139"/>
                    <a:pt x="176" y="139"/>
                  </a:cubicBezTo>
                  <a:cubicBezTo>
                    <a:pt x="176" y="140"/>
                    <a:pt x="176" y="140"/>
                    <a:pt x="176" y="140"/>
                  </a:cubicBezTo>
                  <a:cubicBezTo>
                    <a:pt x="176" y="140"/>
                    <a:pt x="176" y="140"/>
                    <a:pt x="176" y="140"/>
                  </a:cubicBezTo>
                  <a:cubicBezTo>
                    <a:pt x="176" y="141"/>
                    <a:pt x="176" y="141"/>
                    <a:pt x="176" y="141"/>
                  </a:cubicBezTo>
                  <a:cubicBezTo>
                    <a:pt x="175" y="141"/>
                    <a:pt x="175" y="141"/>
                    <a:pt x="175" y="141"/>
                  </a:cubicBezTo>
                  <a:cubicBezTo>
                    <a:pt x="175" y="142"/>
                    <a:pt x="175" y="142"/>
                    <a:pt x="175" y="142"/>
                  </a:cubicBezTo>
                  <a:cubicBezTo>
                    <a:pt x="174" y="142"/>
                    <a:pt x="174" y="142"/>
                    <a:pt x="174" y="142"/>
                  </a:cubicBezTo>
                  <a:cubicBezTo>
                    <a:pt x="174" y="143"/>
                    <a:pt x="173" y="144"/>
                    <a:pt x="173" y="144"/>
                  </a:cubicBezTo>
                  <a:cubicBezTo>
                    <a:pt x="172" y="144"/>
                    <a:pt x="172" y="144"/>
                    <a:pt x="172" y="144"/>
                  </a:cubicBezTo>
                  <a:cubicBezTo>
                    <a:pt x="171" y="145"/>
                    <a:pt x="171" y="145"/>
                    <a:pt x="171" y="145"/>
                  </a:cubicBezTo>
                  <a:cubicBezTo>
                    <a:pt x="170" y="146"/>
                    <a:pt x="169" y="147"/>
                    <a:pt x="167" y="147"/>
                  </a:cubicBezTo>
                  <a:cubicBezTo>
                    <a:pt x="165" y="147"/>
                    <a:pt x="163" y="147"/>
                    <a:pt x="162" y="147"/>
                  </a:cubicBezTo>
                  <a:cubicBezTo>
                    <a:pt x="160" y="147"/>
                    <a:pt x="160" y="147"/>
                    <a:pt x="160" y="147"/>
                  </a:cubicBezTo>
                  <a:cubicBezTo>
                    <a:pt x="159" y="146"/>
                    <a:pt x="159" y="146"/>
                    <a:pt x="159" y="146"/>
                  </a:cubicBezTo>
                  <a:cubicBezTo>
                    <a:pt x="158" y="146"/>
                    <a:pt x="158" y="146"/>
                    <a:pt x="158" y="146"/>
                  </a:cubicBezTo>
                  <a:cubicBezTo>
                    <a:pt x="158" y="146"/>
                    <a:pt x="158" y="146"/>
                    <a:pt x="158" y="146"/>
                  </a:cubicBezTo>
                  <a:cubicBezTo>
                    <a:pt x="158" y="146"/>
                    <a:pt x="158" y="146"/>
                    <a:pt x="158" y="146"/>
                  </a:cubicBezTo>
                  <a:cubicBezTo>
                    <a:pt x="158" y="146"/>
                    <a:pt x="157" y="146"/>
                    <a:pt x="157" y="145"/>
                  </a:cubicBezTo>
                  <a:cubicBezTo>
                    <a:pt x="157" y="145"/>
                    <a:pt x="157" y="145"/>
                    <a:pt x="157" y="145"/>
                  </a:cubicBezTo>
                  <a:cubicBezTo>
                    <a:pt x="157" y="145"/>
                    <a:pt x="157" y="145"/>
                    <a:pt x="157" y="145"/>
                  </a:cubicBezTo>
                  <a:cubicBezTo>
                    <a:pt x="156" y="145"/>
                    <a:pt x="156" y="145"/>
                    <a:pt x="156" y="144"/>
                  </a:cubicBezTo>
                  <a:cubicBezTo>
                    <a:pt x="156" y="144"/>
                    <a:pt x="156" y="144"/>
                    <a:pt x="156" y="144"/>
                  </a:cubicBezTo>
                  <a:cubicBezTo>
                    <a:pt x="155" y="144"/>
                    <a:pt x="154" y="143"/>
                    <a:pt x="154" y="143"/>
                  </a:cubicBezTo>
                  <a:cubicBezTo>
                    <a:pt x="154" y="142"/>
                    <a:pt x="154" y="142"/>
                    <a:pt x="153" y="141"/>
                  </a:cubicBezTo>
                  <a:cubicBezTo>
                    <a:pt x="153" y="141"/>
                    <a:pt x="153" y="141"/>
                    <a:pt x="153" y="141"/>
                  </a:cubicBezTo>
                  <a:cubicBezTo>
                    <a:pt x="153" y="140"/>
                    <a:pt x="153" y="140"/>
                    <a:pt x="153" y="140"/>
                  </a:cubicBezTo>
                  <a:cubicBezTo>
                    <a:pt x="152" y="140"/>
                    <a:pt x="152" y="140"/>
                    <a:pt x="152" y="140"/>
                  </a:cubicBezTo>
                  <a:cubicBezTo>
                    <a:pt x="152" y="139"/>
                    <a:pt x="152" y="139"/>
                    <a:pt x="152" y="139"/>
                  </a:cubicBezTo>
                  <a:cubicBezTo>
                    <a:pt x="152" y="139"/>
                    <a:pt x="152" y="139"/>
                    <a:pt x="152" y="139"/>
                  </a:cubicBezTo>
                  <a:cubicBezTo>
                    <a:pt x="152" y="138"/>
                    <a:pt x="152" y="138"/>
                    <a:pt x="152" y="138"/>
                  </a:cubicBezTo>
                  <a:cubicBezTo>
                    <a:pt x="152" y="138"/>
                    <a:pt x="152" y="138"/>
                    <a:pt x="152" y="138"/>
                  </a:cubicBezTo>
                  <a:cubicBezTo>
                    <a:pt x="152" y="137"/>
                    <a:pt x="152" y="137"/>
                    <a:pt x="152" y="137"/>
                  </a:cubicBezTo>
                  <a:cubicBezTo>
                    <a:pt x="151" y="137"/>
                    <a:pt x="151" y="137"/>
                    <a:pt x="151" y="137"/>
                  </a:cubicBezTo>
                  <a:cubicBezTo>
                    <a:pt x="151" y="128"/>
                    <a:pt x="151" y="128"/>
                    <a:pt x="151" y="128"/>
                  </a:cubicBezTo>
                  <a:cubicBezTo>
                    <a:pt x="151" y="109"/>
                    <a:pt x="151" y="109"/>
                    <a:pt x="151" y="109"/>
                  </a:cubicBezTo>
                  <a:cubicBezTo>
                    <a:pt x="151" y="87"/>
                    <a:pt x="151" y="87"/>
                    <a:pt x="151" y="87"/>
                  </a:cubicBezTo>
                  <a:cubicBezTo>
                    <a:pt x="151" y="86"/>
                    <a:pt x="151" y="84"/>
                    <a:pt x="151" y="82"/>
                  </a:cubicBezTo>
                  <a:cubicBezTo>
                    <a:pt x="151" y="80"/>
                    <a:pt x="151" y="78"/>
                    <a:pt x="152" y="77"/>
                  </a:cubicBezTo>
                  <a:cubicBezTo>
                    <a:pt x="152" y="77"/>
                    <a:pt x="152" y="77"/>
                    <a:pt x="152" y="77"/>
                  </a:cubicBezTo>
                  <a:cubicBezTo>
                    <a:pt x="152" y="76"/>
                    <a:pt x="152" y="76"/>
                    <a:pt x="152" y="76"/>
                  </a:cubicBezTo>
                  <a:cubicBezTo>
                    <a:pt x="152" y="76"/>
                    <a:pt x="152" y="76"/>
                    <a:pt x="152" y="76"/>
                  </a:cubicBezTo>
                  <a:cubicBezTo>
                    <a:pt x="152" y="75"/>
                    <a:pt x="152" y="75"/>
                    <a:pt x="152" y="75"/>
                  </a:cubicBezTo>
                  <a:cubicBezTo>
                    <a:pt x="153" y="75"/>
                    <a:pt x="153" y="75"/>
                    <a:pt x="153" y="75"/>
                  </a:cubicBezTo>
                  <a:cubicBezTo>
                    <a:pt x="153" y="74"/>
                    <a:pt x="153" y="74"/>
                    <a:pt x="153" y="74"/>
                  </a:cubicBezTo>
                  <a:cubicBezTo>
                    <a:pt x="154" y="73"/>
                    <a:pt x="154" y="73"/>
                    <a:pt x="154" y="73"/>
                  </a:cubicBezTo>
                  <a:cubicBezTo>
                    <a:pt x="154" y="73"/>
                    <a:pt x="154" y="73"/>
                    <a:pt x="154" y="73"/>
                  </a:cubicBezTo>
                  <a:cubicBezTo>
                    <a:pt x="154" y="73"/>
                    <a:pt x="154" y="73"/>
                    <a:pt x="154" y="72"/>
                  </a:cubicBezTo>
                  <a:cubicBezTo>
                    <a:pt x="155" y="72"/>
                    <a:pt x="155" y="72"/>
                    <a:pt x="155" y="71"/>
                  </a:cubicBezTo>
                  <a:cubicBezTo>
                    <a:pt x="156" y="71"/>
                    <a:pt x="156" y="71"/>
                    <a:pt x="156" y="70"/>
                  </a:cubicBezTo>
                  <a:cubicBezTo>
                    <a:pt x="157" y="70"/>
                    <a:pt x="157" y="70"/>
                    <a:pt x="157" y="70"/>
                  </a:cubicBezTo>
                  <a:cubicBezTo>
                    <a:pt x="157" y="70"/>
                    <a:pt x="157" y="70"/>
                    <a:pt x="157" y="70"/>
                  </a:cubicBezTo>
                  <a:cubicBezTo>
                    <a:pt x="157" y="70"/>
                    <a:pt x="157" y="70"/>
                    <a:pt x="158" y="69"/>
                  </a:cubicBezTo>
                  <a:cubicBezTo>
                    <a:pt x="158" y="69"/>
                    <a:pt x="158" y="69"/>
                    <a:pt x="158" y="69"/>
                  </a:cubicBezTo>
                  <a:cubicBezTo>
                    <a:pt x="158" y="69"/>
                    <a:pt x="158" y="69"/>
                    <a:pt x="158" y="69"/>
                  </a:cubicBezTo>
                  <a:cubicBezTo>
                    <a:pt x="158" y="69"/>
                    <a:pt x="159" y="69"/>
                    <a:pt x="159" y="69"/>
                  </a:cubicBezTo>
                  <a:cubicBezTo>
                    <a:pt x="160" y="68"/>
                    <a:pt x="161" y="68"/>
                    <a:pt x="162" y="68"/>
                  </a:cubicBezTo>
                  <a:cubicBezTo>
                    <a:pt x="162" y="68"/>
                    <a:pt x="163" y="68"/>
                    <a:pt x="164" y="68"/>
                  </a:cubicBezTo>
                  <a:cubicBezTo>
                    <a:pt x="165" y="67"/>
                    <a:pt x="165" y="68"/>
                    <a:pt x="166" y="68"/>
                  </a:cubicBezTo>
                  <a:cubicBezTo>
                    <a:pt x="166" y="68"/>
                    <a:pt x="166" y="68"/>
                    <a:pt x="166" y="68"/>
                  </a:cubicBezTo>
                  <a:cubicBezTo>
                    <a:pt x="166" y="68"/>
                    <a:pt x="167" y="68"/>
                    <a:pt x="168" y="68"/>
                  </a:cubicBezTo>
                  <a:cubicBezTo>
                    <a:pt x="168" y="68"/>
                    <a:pt x="169" y="68"/>
                    <a:pt x="169" y="69"/>
                  </a:cubicBezTo>
                  <a:cubicBezTo>
                    <a:pt x="170" y="69"/>
                    <a:pt x="170" y="69"/>
                    <a:pt x="170" y="69"/>
                  </a:cubicBezTo>
                  <a:cubicBezTo>
                    <a:pt x="170" y="69"/>
                    <a:pt x="170" y="69"/>
                    <a:pt x="170" y="69"/>
                  </a:cubicBezTo>
                  <a:cubicBezTo>
                    <a:pt x="171" y="69"/>
                    <a:pt x="171" y="69"/>
                    <a:pt x="171" y="69"/>
                  </a:cubicBezTo>
                  <a:cubicBezTo>
                    <a:pt x="171" y="70"/>
                    <a:pt x="171" y="70"/>
                    <a:pt x="171" y="70"/>
                  </a:cubicBezTo>
                  <a:cubicBezTo>
                    <a:pt x="172" y="70"/>
                    <a:pt x="172" y="70"/>
                    <a:pt x="172" y="70"/>
                  </a:cubicBezTo>
                  <a:cubicBezTo>
                    <a:pt x="172" y="71"/>
                    <a:pt x="172" y="71"/>
                    <a:pt x="172" y="71"/>
                  </a:cubicBezTo>
                  <a:cubicBezTo>
                    <a:pt x="173" y="71"/>
                    <a:pt x="173" y="71"/>
                    <a:pt x="173" y="71"/>
                  </a:cubicBezTo>
                  <a:cubicBezTo>
                    <a:pt x="173" y="71"/>
                    <a:pt x="173" y="71"/>
                    <a:pt x="174" y="71"/>
                  </a:cubicBezTo>
                  <a:cubicBezTo>
                    <a:pt x="174" y="72"/>
                    <a:pt x="174" y="72"/>
                    <a:pt x="174" y="72"/>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1" name="Freeform 131"/>
            <p:cNvSpPr>
              <a:spLocks noEditPoints="1"/>
            </p:cNvSpPr>
            <p:nvPr/>
          </p:nvSpPr>
          <p:spPr bwMode="auto">
            <a:xfrm>
              <a:off x="6251575" y="3644900"/>
              <a:ext cx="236538" cy="212725"/>
            </a:xfrm>
            <a:custGeom>
              <a:avLst/>
              <a:gdLst>
                <a:gd name="T0" fmla="*/ 43 w 226"/>
                <a:gd name="T1" fmla="*/ 103 h 203"/>
                <a:gd name="T2" fmla="*/ 35 w 226"/>
                <a:gd name="T3" fmla="*/ 115 h 203"/>
                <a:gd name="T4" fmla="*/ 27 w 226"/>
                <a:gd name="T5" fmla="*/ 129 h 203"/>
                <a:gd name="T6" fmla="*/ 14 w 226"/>
                <a:gd name="T7" fmla="*/ 164 h 203"/>
                <a:gd name="T8" fmla="*/ 27 w 226"/>
                <a:gd name="T9" fmla="*/ 173 h 203"/>
                <a:gd name="T10" fmla="*/ 23 w 226"/>
                <a:gd name="T11" fmla="*/ 185 h 203"/>
                <a:gd name="T12" fmla="*/ 10 w 226"/>
                <a:gd name="T13" fmla="*/ 195 h 203"/>
                <a:gd name="T14" fmla="*/ 65 w 226"/>
                <a:gd name="T15" fmla="*/ 79 h 203"/>
                <a:gd name="T16" fmla="*/ 79 w 226"/>
                <a:gd name="T17" fmla="*/ 88 h 203"/>
                <a:gd name="T18" fmla="*/ 81 w 226"/>
                <a:gd name="T19" fmla="*/ 98 h 203"/>
                <a:gd name="T20" fmla="*/ 73 w 226"/>
                <a:gd name="T21" fmla="*/ 113 h 203"/>
                <a:gd name="T22" fmla="*/ 64 w 226"/>
                <a:gd name="T23" fmla="*/ 126 h 203"/>
                <a:gd name="T24" fmla="*/ 54 w 226"/>
                <a:gd name="T25" fmla="*/ 144 h 203"/>
                <a:gd name="T26" fmla="*/ 45 w 226"/>
                <a:gd name="T27" fmla="*/ 158 h 203"/>
                <a:gd name="T28" fmla="*/ 36 w 226"/>
                <a:gd name="T29" fmla="*/ 176 h 203"/>
                <a:gd name="T30" fmla="*/ 23 w 226"/>
                <a:gd name="T31" fmla="*/ 167 h 203"/>
                <a:gd name="T32" fmla="*/ 14 w 226"/>
                <a:gd name="T33" fmla="*/ 156 h 203"/>
                <a:gd name="T34" fmla="*/ 22 w 226"/>
                <a:gd name="T35" fmla="*/ 143 h 203"/>
                <a:gd name="T36" fmla="*/ 31 w 226"/>
                <a:gd name="T37" fmla="*/ 128 h 203"/>
                <a:gd name="T38" fmla="*/ 39 w 226"/>
                <a:gd name="T39" fmla="*/ 114 h 203"/>
                <a:gd name="T40" fmla="*/ 47 w 226"/>
                <a:gd name="T41" fmla="*/ 100 h 203"/>
                <a:gd name="T42" fmla="*/ 56 w 226"/>
                <a:gd name="T43" fmla="*/ 85 h 203"/>
                <a:gd name="T44" fmla="*/ 66 w 226"/>
                <a:gd name="T45" fmla="*/ 129 h 203"/>
                <a:gd name="T46" fmla="*/ 73 w 226"/>
                <a:gd name="T47" fmla="*/ 117 h 203"/>
                <a:gd name="T48" fmla="*/ 82 w 226"/>
                <a:gd name="T49" fmla="*/ 103 h 203"/>
                <a:gd name="T50" fmla="*/ 89 w 226"/>
                <a:gd name="T51" fmla="*/ 91 h 203"/>
                <a:gd name="T52" fmla="*/ 148 w 226"/>
                <a:gd name="T53" fmla="*/ 112 h 203"/>
                <a:gd name="T54" fmla="*/ 158 w 226"/>
                <a:gd name="T55" fmla="*/ 131 h 203"/>
                <a:gd name="T56" fmla="*/ 84 w 226"/>
                <a:gd name="T57" fmla="*/ 60 h 203"/>
                <a:gd name="T58" fmla="*/ 97 w 226"/>
                <a:gd name="T59" fmla="*/ 68 h 203"/>
                <a:gd name="T60" fmla="*/ 74 w 226"/>
                <a:gd name="T61" fmla="*/ 81 h 203"/>
                <a:gd name="T62" fmla="*/ 65 w 226"/>
                <a:gd name="T63" fmla="*/ 69 h 203"/>
                <a:gd name="T64" fmla="*/ 103 w 226"/>
                <a:gd name="T65" fmla="*/ 55 h 203"/>
                <a:gd name="T66" fmla="*/ 90 w 226"/>
                <a:gd name="T67" fmla="*/ 60 h 203"/>
                <a:gd name="T68" fmla="*/ 77 w 226"/>
                <a:gd name="T69" fmla="*/ 52 h 203"/>
                <a:gd name="T70" fmla="*/ 175 w 226"/>
                <a:gd name="T71" fmla="*/ 118 h 203"/>
                <a:gd name="T72" fmla="*/ 113 w 226"/>
                <a:gd name="T73" fmla="*/ 33 h 203"/>
                <a:gd name="T74" fmla="*/ 107 w 226"/>
                <a:gd name="T75" fmla="*/ 21 h 203"/>
                <a:gd name="T76" fmla="*/ 102 w 226"/>
                <a:gd name="T77" fmla="*/ 3 h 203"/>
                <a:gd name="T78" fmla="*/ 119 w 226"/>
                <a:gd name="T79" fmla="*/ 11 h 203"/>
                <a:gd name="T80" fmla="*/ 127 w 226"/>
                <a:gd name="T81" fmla="*/ 26 h 203"/>
                <a:gd name="T82" fmla="*/ 136 w 226"/>
                <a:gd name="T83" fmla="*/ 39 h 203"/>
                <a:gd name="T84" fmla="*/ 143 w 226"/>
                <a:gd name="T85" fmla="*/ 53 h 203"/>
                <a:gd name="T86" fmla="*/ 151 w 226"/>
                <a:gd name="T87" fmla="*/ 65 h 203"/>
                <a:gd name="T88" fmla="*/ 159 w 226"/>
                <a:gd name="T89" fmla="*/ 79 h 203"/>
                <a:gd name="T90" fmla="*/ 167 w 226"/>
                <a:gd name="T91" fmla="*/ 92 h 203"/>
                <a:gd name="T92" fmla="*/ 175 w 226"/>
                <a:gd name="T93" fmla="*/ 105 h 203"/>
                <a:gd name="T94" fmla="*/ 186 w 226"/>
                <a:gd name="T95" fmla="*/ 125 h 203"/>
                <a:gd name="T96" fmla="*/ 190 w 226"/>
                <a:gd name="T97" fmla="*/ 150 h 203"/>
                <a:gd name="T98" fmla="*/ 173 w 226"/>
                <a:gd name="T99" fmla="*/ 148 h 203"/>
                <a:gd name="T100" fmla="*/ 166 w 226"/>
                <a:gd name="T101" fmla="*/ 138 h 203"/>
                <a:gd name="T102" fmla="*/ 177 w 226"/>
                <a:gd name="T103" fmla="*/ 121 h 203"/>
                <a:gd name="T104" fmla="*/ 180 w 226"/>
                <a:gd name="T105" fmla="*/ 108 h 203"/>
                <a:gd name="T106" fmla="*/ 172 w 226"/>
                <a:gd name="T107" fmla="*/ 95 h 203"/>
                <a:gd name="T108" fmla="*/ 194 w 226"/>
                <a:gd name="T109" fmla="*/ 151 h 203"/>
                <a:gd name="T110" fmla="*/ 205 w 226"/>
                <a:gd name="T111" fmla="*/ 164 h 203"/>
                <a:gd name="T112" fmla="*/ 213 w 226"/>
                <a:gd name="T113" fmla="*/ 174 h 203"/>
                <a:gd name="T114" fmla="*/ 221 w 226"/>
                <a:gd name="T115" fmla="*/ 191 h 203"/>
                <a:gd name="T116" fmla="*/ 199 w 226"/>
                <a:gd name="T117" fmla="*/ 200 h 203"/>
                <a:gd name="T118" fmla="*/ 191 w 226"/>
                <a:gd name="T119" fmla="*/ 184 h 203"/>
                <a:gd name="T120" fmla="*/ 185 w 226"/>
                <a:gd name="T121"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 h="203">
                  <a:moveTo>
                    <a:pt x="50" y="90"/>
                  </a:moveTo>
                  <a:cubicBezTo>
                    <a:pt x="50" y="91"/>
                    <a:pt x="50" y="91"/>
                    <a:pt x="50" y="91"/>
                  </a:cubicBezTo>
                  <a:cubicBezTo>
                    <a:pt x="50" y="91"/>
                    <a:pt x="50" y="92"/>
                    <a:pt x="50" y="92"/>
                  </a:cubicBezTo>
                  <a:cubicBezTo>
                    <a:pt x="49" y="92"/>
                    <a:pt x="49" y="92"/>
                    <a:pt x="49" y="92"/>
                  </a:cubicBezTo>
                  <a:cubicBezTo>
                    <a:pt x="49" y="93"/>
                    <a:pt x="49" y="93"/>
                    <a:pt x="49" y="93"/>
                  </a:cubicBezTo>
                  <a:cubicBezTo>
                    <a:pt x="49" y="93"/>
                    <a:pt x="49" y="93"/>
                    <a:pt x="49" y="93"/>
                  </a:cubicBezTo>
                  <a:cubicBezTo>
                    <a:pt x="49" y="94"/>
                    <a:pt x="49" y="94"/>
                    <a:pt x="49" y="94"/>
                  </a:cubicBezTo>
                  <a:cubicBezTo>
                    <a:pt x="48" y="94"/>
                    <a:pt x="48" y="94"/>
                    <a:pt x="48" y="94"/>
                  </a:cubicBezTo>
                  <a:cubicBezTo>
                    <a:pt x="48" y="94"/>
                    <a:pt x="48" y="94"/>
                    <a:pt x="47" y="95"/>
                  </a:cubicBezTo>
                  <a:cubicBezTo>
                    <a:pt x="47" y="95"/>
                    <a:pt x="47" y="95"/>
                    <a:pt x="47" y="96"/>
                  </a:cubicBezTo>
                  <a:cubicBezTo>
                    <a:pt x="47" y="96"/>
                    <a:pt x="47" y="96"/>
                    <a:pt x="47" y="97"/>
                  </a:cubicBezTo>
                  <a:cubicBezTo>
                    <a:pt x="47" y="97"/>
                    <a:pt x="47" y="97"/>
                    <a:pt x="46" y="97"/>
                  </a:cubicBezTo>
                  <a:cubicBezTo>
                    <a:pt x="46" y="97"/>
                    <a:pt x="46" y="97"/>
                    <a:pt x="46" y="97"/>
                  </a:cubicBezTo>
                  <a:cubicBezTo>
                    <a:pt x="46" y="98"/>
                    <a:pt x="46" y="98"/>
                    <a:pt x="46" y="98"/>
                  </a:cubicBezTo>
                  <a:cubicBezTo>
                    <a:pt x="46" y="99"/>
                    <a:pt x="45" y="99"/>
                    <a:pt x="45" y="100"/>
                  </a:cubicBezTo>
                  <a:cubicBezTo>
                    <a:pt x="45" y="100"/>
                    <a:pt x="45" y="100"/>
                    <a:pt x="45" y="100"/>
                  </a:cubicBezTo>
                  <a:cubicBezTo>
                    <a:pt x="45" y="100"/>
                    <a:pt x="44" y="100"/>
                    <a:pt x="44" y="100"/>
                  </a:cubicBezTo>
                  <a:cubicBezTo>
                    <a:pt x="44" y="100"/>
                    <a:pt x="44" y="101"/>
                    <a:pt x="44" y="101"/>
                  </a:cubicBezTo>
                  <a:cubicBezTo>
                    <a:pt x="44" y="101"/>
                    <a:pt x="44" y="102"/>
                    <a:pt x="44" y="102"/>
                  </a:cubicBezTo>
                  <a:cubicBezTo>
                    <a:pt x="44" y="102"/>
                    <a:pt x="43" y="103"/>
                    <a:pt x="43" y="103"/>
                  </a:cubicBezTo>
                  <a:cubicBezTo>
                    <a:pt x="43" y="103"/>
                    <a:pt x="43" y="103"/>
                    <a:pt x="43" y="103"/>
                  </a:cubicBezTo>
                  <a:cubicBezTo>
                    <a:pt x="42" y="103"/>
                    <a:pt x="42" y="104"/>
                    <a:pt x="42" y="104"/>
                  </a:cubicBezTo>
                  <a:cubicBezTo>
                    <a:pt x="42" y="104"/>
                    <a:pt x="42" y="105"/>
                    <a:pt x="42" y="105"/>
                  </a:cubicBezTo>
                  <a:cubicBezTo>
                    <a:pt x="42" y="105"/>
                    <a:pt x="42" y="105"/>
                    <a:pt x="41" y="105"/>
                  </a:cubicBezTo>
                  <a:cubicBezTo>
                    <a:pt x="41" y="105"/>
                    <a:pt x="41" y="105"/>
                    <a:pt x="41" y="106"/>
                  </a:cubicBezTo>
                  <a:cubicBezTo>
                    <a:pt x="41" y="106"/>
                    <a:pt x="41" y="106"/>
                    <a:pt x="41" y="107"/>
                  </a:cubicBezTo>
                  <a:cubicBezTo>
                    <a:pt x="41" y="107"/>
                    <a:pt x="41" y="107"/>
                    <a:pt x="40" y="108"/>
                  </a:cubicBezTo>
                  <a:cubicBezTo>
                    <a:pt x="40" y="108"/>
                    <a:pt x="40" y="108"/>
                    <a:pt x="40" y="108"/>
                  </a:cubicBezTo>
                  <a:cubicBezTo>
                    <a:pt x="40" y="108"/>
                    <a:pt x="40" y="108"/>
                    <a:pt x="40" y="109"/>
                  </a:cubicBezTo>
                  <a:cubicBezTo>
                    <a:pt x="40" y="109"/>
                    <a:pt x="39" y="109"/>
                    <a:pt x="39" y="109"/>
                  </a:cubicBezTo>
                  <a:cubicBezTo>
                    <a:pt x="39" y="110"/>
                    <a:pt x="39" y="110"/>
                    <a:pt x="39" y="110"/>
                  </a:cubicBezTo>
                  <a:cubicBezTo>
                    <a:pt x="39" y="110"/>
                    <a:pt x="38" y="110"/>
                    <a:pt x="38" y="110"/>
                  </a:cubicBezTo>
                  <a:cubicBezTo>
                    <a:pt x="38" y="110"/>
                    <a:pt x="38" y="111"/>
                    <a:pt x="38" y="111"/>
                  </a:cubicBezTo>
                  <a:cubicBezTo>
                    <a:pt x="38" y="111"/>
                    <a:pt x="38" y="112"/>
                    <a:pt x="38" y="112"/>
                  </a:cubicBezTo>
                  <a:cubicBezTo>
                    <a:pt x="38" y="112"/>
                    <a:pt x="37" y="112"/>
                    <a:pt x="37" y="112"/>
                  </a:cubicBezTo>
                  <a:cubicBezTo>
                    <a:pt x="37" y="112"/>
                    <a:pt x="37" y="113"/>
                    <a:pt x="37" y="113"/>
                  </a:cubicBezTo>
                  <a:cubicBezTo>
                    <a:pt x="36" y="113"/>
                    <a:pt x="36" y="113"/>
                    <a:pt x="36" y="114"/>
                  </a:cubicBezTo>
                  <a:cubicBezTo>
                    <a:pt x="36" y="114"/>
                    <a:pt x="36" y="114"/>
                    <a:pt x="36" y="115"/>
                  </a:cubicBezTo>
                  <a:cubicBezTo>
                    <a:pt x="36" y="115"/>
                    <a:pt x="36" y="115"/>
                    <a:pt x="35" y="115"/>
                  </a:cubicBezTo>
                  <a:cubicBezTo>
                    <a:pt x="35" y="115"/>
                    <a:pt x="35" y="115"/>
                    <a:pt x="35" y="115"/>
                  </a:cubicBezTo>
                  <a:cubicBezTo>
                    <a:pt x="35" y="116"/>
                    <a:pt x="35" y="116"/>
                    <a:pt x="35" y="117"/>
                  </a:cubicBezTo>
                  <a:cubicBezTo>
                    <a:pt x="35" y="117"/>
                    <a:pt x="34" y="117"/>
                    <a:pt x="34" y="118"/>
                  </a:cubicBezTo>
                  <a:cubicBezTo>
                    <a:pt x="34" y="118"/>
                    <a:pt x="34" y="118"/>
                    <a:pt x="34" y="118"/>
                  </a:cubicBezTo>
                  <a:cubicBezTo>
                    <a:pt x="34" y="118"/>
                    <a:pt x="33" y="118"/>
                    <a:pt x="33" y="118"/>
                  </a:cubicBezTo>
                  <a:cubicBezTo>
                    <a:pt x="33" y="119"/>
                    <a:pt x="33" y="119"/>
                    <a:pt x="33" y="119"/>
                  </a:cubicBezTo>
                  <a:cubicBezTo>
                    <a:pt x="33" y="120"/>
                    <a:pt x="33" y="120"/>
                    <a:pt x="33" y="120"/>
                  </a:cubicBezTo>
                  <a:cubicBezTo>
                    <a:pt x="33" y="120"/>
                    <a:pt x="32" y="121"/>
                    <a:pt x="32" y="121"/>
                  </a:cubicBezTo>
                  <a:cubicBezTo>
                    <a:pt x="32" y="121"/>
                    <a:pt x="32" y="121"/>
                    <a:pt x="32" y="121"/>
                  </a:cubicBezTo>
                  <a:cubicBezTo>
                    <a:pt x="32" y="121"/>
                    <a:pt x="31" y="122"/>
                    <a:pt x="31" y="122"/>
                  </a:cubicBezTo>
                  <a:cubicBezTo>
                    <a:pt x="31" y="122"/>
                    <a:pt x="31" y="123"/>
                    <a:pt x="31" y="123"/>
                  </a:cubicBezTo>
                  <a:cubicBezTo>
                    <a:pt x="31" y="123"/>
                    <a:pt x="31" y="123"/>
                    <a:pt x="31" y="123"/>
                  </a:cubicBezTo>
                  <a:cubicBezTo>
                    <a:pt x="30" y="123"/>
                    <a:pt x="30" y="124"/>
                    <a:pt x="30" y="124"/>
                  </a:cubicBezTo>
                  <a:cubicBezTo>
                    <a:pt x="30" y="124"/>
                    <a:pt x="30" y="124"/>
                    <a:pt x="30" y="125"/>
                  </a:cubicBezTo>
                  <a:cubicBezTo>
                    <a:pt x="30" y="125"/>
                    <a:pt x="30" y="125"/>
                    <a:pt x="29" y="126"/>
                  </a:cubicBezTo>
                  <a:cubicBezTo>
                    <a:pt x="29" y="126"/>
                    <a:pt x="29" y="126"/>
                    <a:pt x="29" y="126"/>
                  </a:cubicBezTo>
                  <a:cubicBezTo>
                    <a:pt x="29" y="126"/>
                    <a:pt x="28" y="126"/>
                    <a:pt x="28" y="126"/>
                  </a:cubicBezTo>
                  <a:cubicBezTo>
                    <a:pt x="28" y="127"/>
                    <a:pt x="28" y="127"/>
                    <a:pt x="28" y="127"/>
                  </a:cubicBezTo>
                  <a:cubicBezTo>
                    <a:pt x="28" y="128"/>
                    <a:pt x="28" y="128"/>
                    <a:pt x="28" y="129"/>
                  </a:cubicBezTo>
                  <a:cubicBezTo>
                    <a:pt x="28" y="129"/>
                    <a:pt x="27" y="129"/>
                    <a:pt x="27" y="129"/>
                  </a:cubicBezTo>
                  <a:cubicBezTo>
                    <a:pt x="27" y="129"/>
                    <a:pt x="27" y="129"/>
                    <a:pt x="27" y="129"/>
                  </a:cubicBezTo>
                  <a:cubicBezTo>
                    <a:pt x="27" y="129"/>
                    <a:pt x="26" y="130"/>
                    <a:pt x="26" y="130"/>
                  </a:cubicBezTo>
                  <a:cubicBezTo>
                    <a:pt x="26" y="130"/>
                    <a:pt x="26" y="131"/>
                    <a:pt x="26" y="131"/>
                  </a:cubicBezTo>
                  <a:cubicBezTo>
                    <a:pt x="26" y="131"/>
                    <a:pt x="26" y="132"/>
                    <a:pt x="26" y="132"/>
                  </a:cubicBezTo>
                  <a:cubicBezTo>
                    <a:pt x="25" y="132"/>
                    <a:pt x="25" y="132"/>
                    <a:pt x="25" y="132"/>
                  </a:cubicBezTo>
                  <a:cubicBezTo>
                    <a:pt x="25" y="133"/>
                    <a:pt x="25" y="133"/>
                    <a:pt x="25" y="133"/>
                  </a:cubicBezTo>
                  <a:cubicBezTo>
                    <a:pt x="25" y="133"/>
                    <a:pt x="25" y="133"/>
                    <a:pt x="25" y="133"/>
                  </a:cubicBezTo>
                  <a:cubicBezTo>
                    <a:pt x="25" y="134"/>
                    <a:pt x="25" y="134"/>
                    <a:pt x="25" y="134"/>
                  </a:cubicBezTo>
                  <a:cubicBezTo>
                    <a:pt x="24" y="134"/>
                    <a:pt x="24" y="134"/>
                    <a:pt x="24" y="135"/>
                  </a:cubicBezTo>
                  <a:cubicBezTo>
                    <a:pt x="23" y="135"/>
                    <a:pt x="23" y="135"/>
                    <a:pt x="23" y="135"/>
                  </a:cubicBezTo>
                  <a:cubicBezTo>
                    <a:pt x="23" y="136"/>
                    <a:pt x="23" y="136"/>
                    <a:pt x="23" y="136"/>
                  </a:cubicBezTo>
                  <a:cubicBezTo>
                    <a:pt x="1" y="136"/>
                    <a:pt x="1" y="136"/>
                    <a:pt x="1" y="136"/>
                  </a:cubicBezTo>
                  <a:cubicBezTo>
                    <a:pt x="1" y="135"/>
                    <a:pt x="0" y="134"/>
                    <a:pt x="0" y="132"/>
                  </a:cubicBezTo>
                  <a:cubicBezTo>
                    <a:pt x="0" y="131"/>
                    <a:pt x="0" y="130"/>
                    <a:pt x="0" y="129"/>
                  </a:cubicBezTo>
                  <a:cubicBezTo>
                    <a:pt x="0" y="127"/>
                    <a:pt x="0" y="126"/>
                    <a:pt x="0" y="125"/>
                  </a:cubicBezTo>
                  <a:cubicBezTo>
                    <a:pt x="0" y="123"/>
                    <a:pt x="0" y="122"/>
                    <a:pt x="0" y="121"/>
                  </a:cubicBezTo>
                  <a:cubicBezTo>
                    <a:pt x="0" y="90"/>
                    <a:pt x="0" y="90"/>
                    <a:pt x="0" y="90"/>
                  </a:cubicBezTo>
                  <a:lnTo>
                    <a:pt x="50" y="90"/>
                  </a:lnTo>
                  <a:close/>
                  <a:moveTo>
                    <a:pt x="12" y="163"/>
                  </a:moveTo>
                  <a:cubicBezTo>
                    <a:pt x="13" y="163"/>
                    <a:pt x="13" y="163"/>
                    <a:pt x="14" y="164"/>
                  </a:cubicBezTo>
                  <a:cubicBezTo>
                    <a:pt x="14" y="164"/>
                    <a:pt x="14" y="164"/>
                    <a:pt x="14" y="164"/>
                  </a:cubicBezTo>
                  <a:cubicBezTo>
                    <a:pt x="15" y="164"/>
                    <a:pt x="15" y="164"/>
                    <a:pt x="15" y="164"/>
                  </a:cubicBezTo>
                  <a:cubicBezTo>
                    <a:pt x="15" y="164"/>
                    <a:pt x="15" y="165"/>
                    <a:pt x="15" y="165"/>
                  </a:cubicBezTo>
                  <a:cubicBezTo>
                    <a:pt x="15" y="165"/>
                    <a:pt x="15" y="165"/>
                    <a:pt x="15" y="165"/>
                  </a:cubicBezTo>
                  <a:cubicBezTo>
                    <a:pt x="16" y="165"/>
                    <a:pt x="16" y="165"/>
                    <a:pt x="16" y="165"/>
                  </a:cubicBezTo>
                  <a:cubicBezTo>
                    <a:pt x="16" y="166"/>
                    <a:pt x="17" y="166"/>
                    <a:pt x="17" y="166"/>
                  </a:cubicBezTo>
                  <a:cubicBezTo>
                    <a:pt x="17" y="166"/>
                    <a:pt x="17" y="167"/>
                    <a:pt x="17" y="167"/>
                  </a:cubicBezTo>
                  <a:cubicBezTo>
                    <a:pt x="18" y="167"/>
                    <a:pt x="18" y="167"/>
                    <a:pt x="18" y="167"/>
                  </a:cubicBezTo>
                  <a:cubicBezTo>
                    <a:pt x="19" y="167"/>
                    <a:pt x="19" y="167"/>
                    <a:pt x="19" y="168"/>
                  </a:cubicBezTo>
                  <a:cubicBezTo>
                    <a:pt x="19" y="168"/>
                    <a:pt x="19" y="168"/>
                    <a:pt x="20" y="169"/>
                  </a:cubicBezTo>
                  <a:cubicBezTo>
                    <a:pt x="21" y="169"/>
                    <a:pt x="21" y="169"/>
                    <a:pt x="21" y="169"/>
                  </a:cubicBezTo>
                  <a:cubicBezTo>
                    <a:pt x="21" y="169"/>
                    <a:pt x="21" y="169"/>
                    <a:pt x="21" y="169"/>
                  </a:cubicBezTo>
                  <a:cubicBezTo>
                    <a:pt x="21" y="169"/>
                    <a:pt x="21" y="169"/>
                    <a:pt x="21" y="170"/>
                  </a:cubicBezTo>
                  <a:cubicBezTo>
                    <a:pt x="22" y="170"/>
                    <a:pt x="22" y="170"/>
                    <a:pt x="22" y="170"/>
                  </a:cubicBezTo>
                  <a:cubicBezTo>
                    <a:pt x="23" y="170"/>
                    <a:pt x="23" y="170"/>
                    <a:pt x="23" y="170"/>
                  </a:cubicBezTo>
                  <a:cubicBezTo>
                    <a:pt x="23" y="171"/>
                    <a:pt x="23" y="171"/>
                    <a:pt x="23" y="171"/>
                  </a:cubicBezTo>
                  <a:cubicBezTo>
                    <a:pt x="25" y="171"/>
                    <a:pt x="25" y="171"/>
                    <a:pt x="25" y="171"/>
                  </a:cubicBezTo>
                  <a:cubicBezTo>
                    <a:pt x="25" y="172"/>
                    <a:pt x="25" y="172"/>
                    <a:pt x="25" y="172"/>
                  </a:cubicBezTo>
                  <a:cubicBezTo>
                    <a:pt x="25" y="172"/>
                    <a:pt x="25" y="173"/>
                    <a:pt x="26" y="173"/>
                  </a:cubicBezTo>
                  <a:cubicBezTo>
                    <a:pt x="27" y="173"/>
                    <a:pt x="27" y="173"/>
                    <a:pt x="27" y="173"/>
                  </a:cubicBezTo>
                  <a:cubicBezTo>
                    <a:pt x="27" y="173"/>
                    <a:pt x="27" y="173"/>
                    <a:pt x="27" y="173"/>
                  </a:cubicBezTo>
                  <a:cubicBezTo>
                    <a:pt x="27" y="174"/>
                    <a:pt x="27" y="174"/>
                    <a:pt x="27" y="174"/>
                  </a:cubicBezTo>
                  <a:cubicBezTo>
                    <a:pt x="28" y="174"/>
                    <a:pt x="28" y="174"/>
                    <a:pt x="28" y="174"/>
                  </a:cubicBezTo>
                  <a:cubicBezTo>
                    <a:pt x="28" y="174"/>
                    <a:pt x="29" y="175"/>
                    <a:pt x="29" y="175"/>
                  </a:cubicBezTo>
                  <a:cubicBezTo>
                    <a:pt x="29" y="175"/>
                    <a:pt x="29" y="175"/>
                    <a:pt x="29" y="176"/>
                  </a:cubicBezTo>
                  <a:cubicBezTo>
                    <a:pt x="31" y="176"/>
                    <a:pt x="31" y="176"/>
                    <a:pt x="31" y="176"/>
                  </a:cubicBezTo>
                  <a:cubicBezTo>
                    <a:pt x="31" y="176"/>
                    <a:pt x="31" y="176"/>
                    <a:pt x="31" y="176"/>
                  </a:cubicBezTo>
                  <a:cubicBezTo>
                    <a:pt x="31" y="176"/>
                    <a:pt x="31" y="177"/>
                    <a:pt x="31" y="177"/>
                  </a:cubicBezTo>
                  <a:cubicBezTo>
                    <a:pt x="33" y="178"/>
                    <a:pt x="33" y="178"/>
                    <a:pt x="33" y="178"/>
                  </a:cubicBezTo>
                  <a:cubicBezTo>
                    <a:pt x="33" y="179"/>
                    <a:pt x="32" y="179"/>
                    <a:pt x="32" y="179"/>
                  </a:cubicBezTo>
                  <a:cubicBezTo>
                    <a:pt x="31" y="180"/>
                    <a:pt x="30" y="180"/>
                    <a:pt x="29" y="181"/>
                  </a:cubicBezTo>
                  <a:cubicBezTo>
                    <a:pt x="29" y="181"/>
                    <a:pt x="29" y="181"/>
                    <a:pt x="29" y="181"/>
                  </a:cubicBezTo>
                  <a:cubicBezTo>
                    <a:pt x="29" y="182"/>
                    <a:pt x="28" y="182"/>
                    <a:pt x="28" y="182"/>
                  </a:cubicBezTo>
                  <a:cubicBezTo>
                    <a:pt x="27" y="182"/>
                    <a:pt x="27" y="182"/>
                    <a:pt x="27" y="182"/>
                  </a:cubicBezTo>
                  <a:cubicBezTo>
                    <a:pt x="27" y="182"/>
                    <a:pt x="27" y="183"/>
                    <a:pt x="27" y="183"/>
                  </a:cubicBezTo>
                  <a:cubicBezTo>
                    <a:pt x="26" y="183"/>
                    <a:pt x="26" y="184"/>
                    <a:pt x="26" y="184"/>
                  </a:cubicBezTo>
                  <a:cubicBezTo>
                    <a:pt x="25" y="184"/>
                    <a:pt x="25" y="184"/>
                    <a:pt x="25" y="184"/>
                  </a:cubicBezTo>
                  <a:cubicBezTo>
                    <a:pt x="25" y="184"/>
                    <a:pt x="25" y="184"/>
                    <a:pt x="25" y="184"/>
                  </a:cubicBezTo>
                  <a:cubicBezTo>
                    <a:pt x="25" y="185"/>
                    <a:pt x="25" y="185"/>
                    <a:pt x="25" y="185"/>
                  </a:cubicBezTo>
                  <a:cubicBezTo>
                    <a:pt x="23" y="185"/>
                    <a:pt x="23" y="185"/>
                    <a:pt x="23" y="185"/>
                  </a:cubicBezTo>
                  <a:cubicBezTo>
                    <a:pt x="23" y="185"/>
                    <a:pt x="23" y="185"/>
                    <a:pt x="23" y="185"/>
                  </a:cubicBezTo>
                  <a:cubicBezTo>
                    <a:pt x="23" y="186"/>
                    <a:pt x="23" y="186"/>
                    <a:pt x="23" y="186"/>
                  </a:cubicBezTo>
                  <a:cubicBezTo>
                    <a:pt x="23" y="186"/>
                    <a:pt x="22" y="186"/>
                    <a:pt x="22" y="186"/>
                  </a:cubicBezTo>
                  <a:cubicBezTo>
                    <a:pt x="22" y="186"/>
                    <a:pt x="22" y="186"/>
                    <a:pt x="21" y="187"/>
                  </a:cubicBezTo>
                  <a:cubicBezTo>
                    <a:pt x="21" y="187"/>
                    <a:pt x="21" y="187"/>
                    <a:pt x="21" y="187"/>
                  </a:cubicBezTo>
                  <a:cubicBezTo>
                    <a:pt x="20" y="188"/>
                    <a:pt x="20" y="188"/>
                    <a:pt x="20" y="188"/>
                  </a:cubicBezTo>
                  <a:cubicBezTo>
                    <a:pt x="19" y="188"/>
                    <a:pt x="19" y="188"/>
                    <a:pt x="19" y="188"/>
                  </a:cubicBezTo>
                  <a:cubicBezTo>
                    <a:pt x="19" y="188"/>
                    <a:pt x="19" y="189"/>
                    <a:pt x="19" y="189"/>
                  </a:cubicBezTo>
                  <a:cubicBezTo>
                    <a:pt x="19" y="189"/>
                    <a:pt x="19" y="189"/>
                    <a:pt x="18" y="189"/>
                  </a:cubicBezTo>
                  <a:cubicBezTo>
                    <a:pt x="17" y="189"/>
                    <a:pt x="17" y="189"/>
                    <a:pt x="17" y="189"/>
                  </a:cubicBezTo>
                  <a:cubicBezTo>
                    <a:pt x="17" y="190"/>
                    <a:pt x="17" y="190"/>
                    <a:pt x="17" y="190"/>
                  </a:cubicBezTo>
                  <a:cubicBezTo>
                    <a:pt x="17" y="190"/>
                    <a:pt x="16" y="191"/>
                    <a:pt x="16" y="191"/>
                  </a:cubicBezTo>
                  <a:cubicBezTo>
                    <a:pt x="15" y="191"/>
                    <a:pt x="15" y="191"/>
                    <a:pt x="15" y="191"/>
                  </a:cubicBezTo>
                  <a:cubicBezTo>
                    <a:pt x="15" y="191"/>
                    <a:pt x="15" y="191"/>
                    <a:pt x="15" y="192"/>
                  </a:cubicBezTo>
                  <a:cubicBezTo>
                    <a:pt x="14" y="192"/>
                    <a:pt x="14" y="192"/>
                    <a:pt x="14" y="193"/>
                  </a:cubicBezTo>
                  <a:cubicBezTo>
                    <a:pt x="13" y="193"/>
                    <a:pt x="13" y="193"/>
                    <a:pt x="13" y="193"/>
                  </a:cubicBezTo>
                  <a:cubicBezTo>
                    <a:pt x="13" y="193"/>
                    <a:pt x="13" y="193"/>
                    <a:pt x="13" y="193"/>
                  </a:cubicBezTo>
                  <a:cubicBezTo>
                    <a:pt x="13" y="193"/>
                    <a:pt x="13" y="193"/>
                    <a:pt x="12" y="194"/>
                  </a:cubicBezTo>
                  <a:cubicBezTo>
                    <a:pt x="11" y="194"/>
                    <a:pt x="11" y="194"/>
                    <a:pt x="11" y="194"/>
                  </a:cubicBezTo>
                  <a:cubicBezTo>
                    <a:pt x="11" y="194"/>
                    <a:pt x="11" y="194"/>
                    <a:pt x="11" y="195"/>
                  </a:cubicBezTo>
                  <a:cubicBezTo>
                    <a:pt x="11" y="195"/>
                    <a:pt x="10" y="195"/>
                    <a:pt x="10" y="195"/>
                  </a:cubicBezTo>
                  <a:cubicBezTo>
                    <a:pt x="9" y="195"/>
                    <a:pt x="9" y="195"/>
                    <a:pt x="9" y="195"/>
                  </a:cubicBezTo>
                  <a:cubicBezTo>
                    <a:pt x="9" y="196"/>
                    <a:pt x="9" y="196"/>
                    <a:pt x="9" y="196"/>
                  </a:cubicBezTo>
                  <a:cubicBezTo>
                    <a:pt x="8" y="196"/>
                    <a:pt x="8" y="197"/>
                    <a:pt x="8" y="197"/>
                  </a:cubicBezTo>
                  <a:cubicBezTo>
                    <a:pt x="7" y="197"/>
                    <a:pt x="7" y="197"/>
                    <a:pt x="7" y="197"/>
                  </a:cubicBezTo>
                  <a:cubicBezTo>
                    <a:pt x="7" y="197"/>
                    <a:pt x="7" y="197"/>
                    <a:pt x="7" y="197"/>
                  </a:cubicBezTo>
                  <a:cubicBezTo>
                    <a:pt x="7" y="198"/>
                    <a:pt x="7" y="198"/>
                    <a:pt x="7" y="198"/>
                  </a:cubicBezTo>
                  <a:cubicBezTo>
                    <a:pt x="5" y="198"/>
                    <a:pt x="5" y="198"/>
                    <a:pt x="5" y="198"/>
                  </a:cubicBezTo>
                  <a:cubicBezTo>
                    <a:pt x="5" y="199"/>
                    <a:pt x="5" y="199"/>
                    <a:pt x="5" y="199"/>
                  </a:cubicBezTo>
                  <a:cubicBezTo>
                    <a:pt x="5" y="199"/>
                    <a:pt x="5" y="199"/>
                    <a:pt x="5" y="199"/>
                  </a:cubicBezTo>
                  <a:cubicBezTo>
                    <a:pt x="4" y="199"/>
                    <a:pt x="4" y="200"/>
                    <a:pt x="3" y="200"/>
                  </a:cubicBezTo>
                  <a:cubicBezTo>
                    <a:pt x="4" y="193"/>
                    <a:pt x="6" y="187"/>
                    <a:pt x="7" y="181"/>
                  </a:cubicBezTo>
                  <a:cubicBezTo>
                    <a:pt x="8" y="175"/>
                    <a:pt x="9" y="168"/>
                    <a:pt x="10" y="162"/>
                  </a:cubicBezTo>
                  <a:cubicBezTo>
                    <a:pt x="11" y="162"/>
                    <a:pt x="12" y="162"/>
                    <a:pt x="12" y="163"/>
                  </a:cubicBezTo>
                  <a:close/>
                  <a:moveTo>
                    <a:pt x="62" y="77"/>
                  </a:moveTo>
                  <a:cubicBezTo>
                    <a:pt x="62" y="77"/>
                    <a:pt x="62" y="77"/>
                    <a:pt x="63" y="78"/>
                  </a:cubicBezTo>
                  <a:cubicBezTo>
                    <a:pt x="63" y="78"/>
                    <a:pt x="63" y="78"/>
                    <a:pt x="63" y="78"/>
                  </a:cubicBezTo>
                  <a:cubicBezTo>
                    <a:pt x="64" y="78"/>
                    <a:pt x="64" y="78"/>
                    <a:pt x="64" y="78"/>
                  </a:cubicBezTo>
                  <a:cubicBezTo>
                    <a:pt x="64" y="79"/>
                    <a:pt x="64" y="79"/>
                    <a:pt x="64" y="79"/>
                  </a:cubicBezTo>
                  <a:cubicBezTo>
                    <a:pt x="65" y="79"/>
                    <a:pt x="65" y="79"/>
                    <a:pt x="65" y="79"/>
                  </a:cubicBezTo>
                  <a:cubicBezTo>
                    <a:pt x="65" y="79"/>
                    <a:pt x="65" y="79"/>
                    <a:pt x="65" y="79"/>
                  </a:cubicBezTo>
                  <a:cubicBezTo>
                    <a:pt x="65" y="79"/>
                    <a:pt x="65" y="80"/>
                    <a:pt x="66" y="80"/>
                  </a:cubicBezTo>
                  <a:cubicBezTo>
                    <a:pt x="66" y="80"/>
                    <a:pt x="66" y="80"/>
                    <a:pt x="67" y="80"/>
                  </a:cubicBezTo>
                  <a:cubicBezTo>
                    <a:pt x="67" y="80"/>
                    <a:pt x="67" y="80"/>
                    <a:pt x="68" y="80"/>
                  </a:cubicBezTo>
                  <a:cubicBezTo>
                    <a:pt x="68" y="81"/>
                    <a:pt x="68" y="81"/>
                    <a:pt x="68" y="81"/>
                  </a:cubicBezTo>
                  <a:cubicBezTo>
                    <a:pt x="68" y="81"/>
                    <a:pt x="68" y="81"/>
                    <a:pt x="68" y="81"/>
                  </a:cubicBezTo>
                  <a:cubicBezTo>
                    <a:pt x="69" y="81"/>
                    <a:pt x="69" y="81"/>
                    <a:pt x="69" y="81"/>
                  </a:cubicBezTo>
                  <a:cubicBezTo>
                    <a:pt x="70" y="82"/>
                    <a:pt x="70" y="82"/>
                    <a:pt x="70" y="82"/>
                  </a:cubicBezTo>
                  <a:cubicBezTo>
                    <a:pt x="70" y="82"/>
                    <a:pt x="70" y="82"/>
                    <a:pt x="70" y="83"/>
                  </a:cubicBezTo>
                  <a:cubicBezTo>
                    <a:pt x="70" y="83"/>
                    <a:pt x="71" y="83"/>
                    <a:pt x="71" y="83"/>
                  </a:cubicBezTo>
                  <a:cubicBezTo>
                    <a:pt x="71" y="83"/>
                    <a:pt x="72" y="83"/>
                    <a:pt x="72" y="83"/>
                  </a:cubicBezTo>
                  <a:cubicBezTo>
                    <a:pt x="72" y="83"/>
                    <a:pt x="72" y="83"/>
                    <a:pt x="72" y="84"/>
                  </a:cubicBezTo>
                  <a:cubicBezTo>
                    <a:pt x="73" y="84"/>
                    <a:pt x="73" y="84"/>
                    <a:pt x="73" y="84"/>
                  </a:cubicBezTo>
                  <a:cubicBezTo>
                    <a:pt x="74" y="84"/>
                    <a:pt x="74" y="84"/>
                    <a:pt x="74" y="84"/>
                  </a:cubicBezTo>
                  <a:cubicBezTo>
                    <a:pt x="74" y="84"/>
                    <a:pt x="74" y="85"/>
                    <a:pt x="74" y="85"/>
                  </a:cubicBezTo>
                  <a:cubicBezTo>
                    <a:pt x="75" y="85"/>
                    <a:pt x="75" y="85"/>
                    <a:pt x="75" y="86"/>
                  </a:cubicBezTo>
                  <a:cubicBezTo>
                    <a:pt x="76" y="86"/>
                    <a:pt x="76" y="86"/>
                    <a:pt x="76" y="86"/>
                  </a:cubicBezTo>
                  <a:cubicBezTo>
                    <a:pt x="77" y="86"/>
                    <a:pt x="77" y="86"/>
                    <a:pt x="77" y="86"/>
                  </a:cubicBezTo>
                  <a:cubicBezTo>
                    <a:pt x="77" y="87"/>
                    <a:pt x="77" y="87"/>
                    <a:pt x="77" y="87"/>
                  </a:cubicBezTo>
                  <a:cubicBezTo>
                    <a:pt x="77" y="87"/>
                    <a:pt x="78" y="87"/>
                    <a:pt x="78" y="87"/>
                  </a:cubicBezTo>
                  <a:cubicBezTo>
                    <a:pt x="78" y="87"/>
                    <a:pt x="79" y="87"/>
                    <a:pt x="79" y="88"/>
                  </a:cubicBezTo>
                  <a:cubicBezTo>
                    <a:pt x="79" y="88"/>
                    <a:pt x="79" y="88"/>
                    <a:pt x="80" y="88"/>
                  </a:cubicBezTo>
                  <a:cubicBezTo>
                    <a:pt x="80" y="88"/>
                    <a:pt x="80" y="88"/>
                    <a:pt x="80" y="89"/>
                  </a:cubicBezTo>
                  <a:cubicBezTo>
                    <a:pt x="81" y="89"/>
                    <a:pt x="81" y="89"/>
                    <a:pt x="81" y="89"/>
                  </a:cubicBezTo>
                  <a:cubicBezTo>
                    <a:pt x="81" y="89"/>
                    <a:pt x="81" y="89"/>
                    <a:pt x="81" y="89"/>
                  </a:cubicBezTo>
                  <a:cubicBezTo>
                    <a:pt x="81" y="89"/>
                    <a:pt x="81" y="90"/>
                    <a:pt x="81" y="90"/>
                  </a:cubicBezTo>
                  <a:cubicBezTo>
                    <a:pt x="83" y="90"/>
                    <a:pt x="83" y="90"/>
                    <a:pt x="83" y="90"/>
                  </a:cubicBezTo>
                  <a:cubicBezTo>
                    <a:pt x="83" y="90"/>
                    <a:pt x="83" y="90"/>
                    <a:pt x="83" y="90"/>
                  </a:cubicBezTo>
                  <a:cubicBezTo>
                    <a:pt x="84" y="90"/>
                    <a:pt x="84" y="90"/>
                    <a:pt x="84" y="90"/>
                  </a:cubicBezTo>
                  <a:cubicBezTo>
                    <a:pt x="84" y="90"/>
                    <a:pt x="84" y="91"/>
                    <a:pt x="84" y="91"/>
                  </a:cubicBezTo>
                  <a:cubicBezTo>
                    <a:pt x="84" y="91"/>
                    <a:pt x="84" y="91"/>
                    <a:pt x="85" y="91"/>
                  </a:cubicBezTo>
                  <a:cubicBezTo>
                    <a:pt x="85" y="92"/>
                    <a:pt x="85" y="92"/>
                    <a:pt x="85" y="92"/>
                  </a:cubicBezTo>
                  <a:cubicBezTo>
                    <a:pt x="84" y="93"/>
                    <a:pt x="84" y="93"/>
                    <a:pt x="84" y="93"/>
                  </a:cubicBezTo>
                  <a:cubicBezTo>
                    <a:pt x="84" y="93"/>
                    <a:pt x="84" y="94"/>
                    <a:pt x="84" y="94"/>
                  </a:cubicBezTo>
                  <a:cubicBezTo>
                    <a:pt x="83" y="94"/>
                    <a:pt x="83" y="94"/>
                    <a:pt x="83" y="94"/>
                  </a:cubicBezTo>
                  <a:cubicBezTo>
                    <a:pt x="83" y="95"/>
                    <a:pt x="83" y="95"/>
                    <a:pt x="83" y="95"/>
                  </a:cubicBezTo>
                  <a:cubicBezTo>
                    <a:pt x="83" y="95"/>
                    <a:pt x="83" y="95"/>
                    <a:pt x="82" y="95"/>
                  </a:cubicBezTo>
                  <a:cubicBezTo>
                    <a:pt x="82" y="96"/>
                    <a:pt x="82" y="96"/>
                    <a:pt x="82" y="96"/>
                  </a:cubicBezTo>
                  <a:cubicBezTo>
                    <a:pt x="82" y="97"/>
                    <a:pt x="82" y="97"/>
                    <a:pt x="82" y="97"/>
                  </a:cubicBezTo>
                  <a:cubicBezTo>
                    <a:pt x="81" y="97"/>
                    <a:pt x="81" y="97"/>
                    <a:pt x="81" y="97"/>
                  </a:cubicBezTo>
                  <a:cubicBezTo>
                    <a:pt x="81" y="98"/>
                    <a:pt x="81" y="98"/>
                    <a:pt x="81" y="98"/>
                  </a:cubicBezTo>
                  <a:cubicBezTo>
                    <a:pt x="81" y="98"/>
                    <a:pt x="81" y="98"/>
                    <a:pt x="81" y="98"/>
                  </a:cubicBezTo>
                  <a:cubicBezTo>
                    <a:pt x="81" y="98"/>
                    <a:pt x="81" y="98"/>
                    <a:pt x="80" y="98"/>
                  </a:cubicBezTo>
                  <a:cubicBezTo>
                    <a:pt x="80" y="100"/>
                    <a:pt x="80" y="100"/>
                    <a:pt x="80" y="100"/>
                  </a:cubicBezTo>
                  <a:cubicBezTo>
                    <a:pt x="80" y="100"/>
                    <a:pt x="80" y="100"/>
                    <a:pt x="80" y="100"/>
                  </a:cubicBezTo>
                  <a:cubicBezTo>
                    <a:pt x="80" y="101"/>
                    <a:pt x="80" y="101"/>
                    <a:pt x="80" y="101"/>
                  </a:cubicBezTo>
                  <a:cubicBezTo>
                    <a:pt x="80" y="101"/>
                    <a:pt x="79" y="101"/>
                    <a:pt x="79" y="101"/>
                  </a:cubicBezTo>
                  <a:cubicBezTo>
                    <a:pt x="79" y="101"/>
                    <a:pt x="79" y="101"/>
                    <a:pt x="79" y="101"/>
                  </a:cubicBezTo>
                  <a:cubicBezTo>
                    <a:pt x="78" y="104"/>
                    <a:pt x="78" y="104"/>
                    <a:pt x="78" y="104"/>
                  </a:cubicBezTo>
                  <a:cubicBezTo>
                    <a:pt x="77" y="105"/>
                    <a:pt x="77" y="105"/>
                    <a:pt x="77" y="105"/>
                  </a:cubicBezTo>
                  <a:cubicBezTo>
                    <a:pt x="77" y="105"/>
                    <a:pt x="77" y="105"/>
                    <a:pt x="76" y="105"/>
                  </a:cubicBezTo>
                  <a:cubicBezTo>
                    <a:pt x="76" y="105"/>
                    <a:pt x="76" y="106"/>
                    <a:pt x="76" y="106"/>
                  </a:cubicBezTo>
                  <a:cubicBezTo>
                    <a:pt x="76" y="106"/>
                    <a:pt x="76" y="107"/>
                    <a:pt x="76" y="107"/>
                  </a:cubicBezTo>
                  <a:cubicBezTo>
                    <a:pt x="76" y="107"/>
                    <a:pt x="76" y="107"/>
                    <a:pt x="75" y="107"/>
                  </a:cubicBezTo>
                  <a:cubicBezTo>
                    <a:pt x="75" y="108"/>
                    <a:pt x="75" y="108"/>
                    <a:pt x="75" y="108"/>
                  </a:cubicBezTo>
                  <a:cubicBezTo>
                    <a:pt x="75" y="108"/>
                    <a:pt x="75" y="109"/>
                    <a:pt x="75" y="109"/>
                  </a:cubicBezTo>
                  <a:cubicBezTo>
                    <a:pt x="75" y="109"/>
                    <a:pt x="74" y="110"/>
                    <a:pt x="74" y="110"/>
                  </a:cubicBezTo>
                  <a:cubicBezTo>
                    <a:pt x="74" y="110"/>
                    <a:pt x="74" y="110"/>
                    <a:pt x="74" y="110"/>
                  </a:cubicBezTo>
                  <a:cubicBezTo>
                    <a:pt x="74" y="110"/>
                    <a:pt x="73" y="110"/>
                    <a:pt x="73" y="111"/>
                  </a:cubicBezTo>
                  <a:cubicBezTo>
                    <a:pt x="73" y="111"/>
                    <a:pt x="73" y="111"/>
                    <a:pt x="73" y="112"/>
                  </a:cubicBezTo>
                  <a:cubicBezTo>
                    <a:pt x="73" y="112"/>
                    <a:pt x="73" y="112"/>
                    <a:pt x="73" y="113"/>
                  </a:cubicBezTo>
                  <a:cubicBezTo>
                    <a:pt x="73" y="113"/>
                    <a:pt x="72" y="113"/>
                    <a:pt x="72" y="113"/>
                  </a:cubicBezTo>
                  <a:cubicBezTo>
                    <a:pt x="72" y="113"/>
                    <a:pt x="72" y="113"/>
                    <a:pt x="72" y="113"/>
                  </a:cubicBezTo>
                  <a:cubicBezTo>
                    <a:pt x="70" y="117"/>
                    <a:pt x="70" y="117"/>
                    <a:pt x="70" y="117"/>
                  </a:cubicBezTo>
                  <a:cubicBezTo>
                    <a:pt x="70" y="117"/>
                    <a:pt x="70" y="117"/>
                    <a:pt x="70" y="117"/>
                  </a:cubicBezTo>
                  <a:cubicBezTo>
                    <a:pt x="70" y="117"/>
                    <a:pt x="70" y="117"/>
                    <a:pt x="69" y="117"/>
                  </a:cubicBezTo>
                  <a:cubicBezTo>
                    <a:pt x="69" y="118"/>
                    <a:pt x="69" y="118"/>
                    <a:pt x="69" y="118"/>
                  </a:cubicBezTo>
                  <a:cubicBezTo>
                    <a:pt x="69" y="118"/>
                    <a:pt x="69" y="118"/>
                    <a:pt x="69" y="118"/>
                  </a:cubicBezTo>
                  <a:cubicBezTo>
                    <a:pt x="69" y="119"/>
                    <a:pt x="69" y="119"/>
                    <a:pt x="69" y="119"/>
                  </a:cubicBezTo>
                  <a:cubicBezTo>
                    <a:pt x="69" y="119"/>
                    <a:pt x="69" y="119"/>
                    <a:pt x="68" y="120"/>
                  </a:cubicBezTo>
                  <a:cubicBezTo>
                    <a:pt x="68" y="120"/>
                    <a:pt x="68" y="120"/>
                    <a:pt x="68" y="120"/>
                  </a:cubicBezTo>
                  <a:cubicBezTo>
                    <a:pt x="68" y="120"/>
                    <a:pt x="68" y="121"/>
                    <a:pt x="68" y="121"/>
                  </a:cubicBezTo>
                  <a:cubicBezTo>
                    <a:pt x="67" y="121"/>
                    <a:pt x="67" y="122"/>
                    <a:pt x="67" y="122"/>
                  </a:cubicBezTo>
                  <a:cubicBezTo>
                    <a:pt x="67" y="122"/>
                    <a:pt x="67" y="122"/>
                    <a:pt x="67" y="122"/>
                  </a:cubicBezTo>
                  <a:cubicBezTo>
                    <a:pt x="66" y="122"/>
                    <a:pt x="66" y="122"/>
                    <a:pt x="66" y="122"/>
                  </a:cubicBezTo>
                  <a:cubicBezTo>
                    <a:pt x="66" y="123"/>
                    <a:pt x="66" y="123"/>
                    <a:pt x="66" y="124"/>
                  </a:cubicBezTo>
                  <a:cubicBezTo>
                    <a:pt x="66" y="124"/>
                    <a:pt x="66" y="124"/>
                    <a:pt x="66" y="125"/>
                  </a:cubicBezTo>
                  <a:cubicBezTo>
                    <a:pt x="65" y="125"/>
                    <a:pt x="65" y="125"/>
                    <a:pt x="65" y="125"/>
                  </a:cubicBezTo>
                  <a:cubicBezTo>
                    <a:pt x="65" y="125"/>
                    <a:pt x="65" y="125"/>
                    <a:pt x="65" y="125"/>
                  </a:cubicBezTo>
                  <a:cubicBezTo>
                    <a:pt x="65" y="126"/>
                    <a:pt x="65" y="126"/>
                    <a:pt x="65" y="126"/>
                  </a:cubicBezTo>
                  <a:cubicBezTo>
                    <a:pt x="64" y="126"/>
                    <a:pt x="64" y="126"/>
                    <a:pt x="64" y="126"/>
                  </a:cubicBezTo>
                  <a:cubicBezTo>
                    <a:pt x="64" y="127"/>
                    <a:pt x="64" y="127"/>
                    <a:pt x="64" y="127"/>
                  </a:cubicBezTo>
                  <a:cubicBezTo>
                    <a:pt x="64" y="128"/>
                    <a:pt x="64" y="128"/>
                    <a:pt x="63" y="128"/>
                  </a:cubicBezTo>
                  <a:cubicBezTo>
                    <a:pt x="63" y="128"/>
                    <a:pt x="63" y="128"/>
                    <a:pt x="63" y="128"/>
                  </a:cubicBezTo>
                  <a:cubicBezTo>
                    <a:pt x="62" y="131"/>
                    <a:pt x="62" y="131"/>
                    <a:pt x="62" y="131"/>
                  </a:cubicBezTo>
                  <a:cubicBezTo>
                    <a:pt x="62" y="131"/>
                    <a:pt x="61" y="132"/>
                    <a:pt x="61" y="132"/>
                  </a:cubicBezTo>
                  <a:cubicBezTo>
                    <a:pt x="61" y="132"/>
                    <a:pt x="61" y="132"/>
                    <a:pt x="61" y="132"/>
                  </a:cubicBezTo>
                  <a:cubicBezTo>
                    <a:pt x="61" y="132"/>
                    <a:pt x="60" y="133"/>
                    <a:pt x="60" y="133"/>
                  </a:cubicBezTo>
                  <a:cubicBezTo>
                    <a:pt x="60" y="133"/>
                    <a:pt x="60" y="134"/>
                    <a:pt x="60" y="134"/>
                  </a:cubicBezTo>
                  <a:cubicBezTo>
                    <a:pt x="60" y="134"/>
                    <a:pt x="60" y="134"/>
                    <a:pt x="60" y="134"/>
                  </a:cubicBezTo>
                  <a:cubicBezTo>
                    <a:pt x="59" y="134"/>
                    <a:pt x="59" y="134"/>
                    <a:pt x="59" y="135"/>
                  </a:cubicBezTo>
                  <a:cubicBezTo>
                    <a:pt x="59" y="135"/>
                    <a:pt x="59" y="135"/>
                    <a:pt x="59" y="136"/>
                  </a:cubicBezTo>
                  <a:cubicBezTo>
                    <a:pt x="59" y="136"/>
                    <a:pt x="59" y="136"/>
                    <a:pt x="58" y="137"/>
                  </a:cubicBezTo>
                  <a:cubicBezTo>
                    <a:pt x="58" y="137"/>
                    <a:pt x="58" y="137"/>
                    <a:pt x="58" y="137"/>
                  </a:cubicBezTo>
                  <a:cubicBezTo>
                    <a:pt x="58" y="137"/>
                    <a:pt x="57" y="137"/>
                    <a:pt x="57" y="137"/>
                  </a:cubicBezTo>
                  <a:cubicBezTo>
                    <a:pt x="57" y="138"/>
                    <a:pt x="57" y="138"/>
                    <a:pt x="57" y="138"/>
                  </a:cubicBezTo>
                  <a:cubicBezTo>
                    <a:pt x="57" y="139"/>
                    <a:pt x="57" y="139"/>
                    <a:pt x="57" y="140"/>
                  </a:cubicBezTo>
                  <a:cubicBezTo>
                    <a:pt x="57" y="140"/>
                    <a:pt x="56" y="140"/>
                    <a:pt x="56" y="140"/>
                  </a:cubicBezTo>
                  <a:cubicBezTo>
                    <a:pt x="56" y="140"/>
                    <a:pt x="56" y="140"/>
                    <a:pt x="56" y="140"/>
                  </a:cubicBezTo>
                  <a:cubicBezTo>
                    <a:pt x="55" y="143"/>
                    <a:pt x="55" y="143"/>
                    <a:pt x="55" y="143"/>
                  </a:cubicBezTo>
                  <a:cubicBezTo>
                    <a:pt x="54" y="143"/>
                    <a:pt x="54" y="144"/>
                    <a:pt x="54" y="144"/>
                  </a:cubicBezTo>
                  <a:cubicBezTo>
                    <a:pt x="54" y="144"/>
                    <a:pt x="54" y="144"/>
                    <a:pt x="54" y="144"/>
                  </a:cubicBezTo>
                  <a:cubicBezTo>
                    <a:pt x="53" y="144"/>
                    <a:pt x="53" y="145"/>
                    <a:pt x="53" y="145"/>
                  </a:cubicBezTo>
                  <a:cubicBezTo>
                    <a:pt x="53" y="145"/>
                    <a:pt x="53" y="146"/>
                    <a:pt x="53" y="146"/>
                  </a:cubicBezTo>
                  <a:cubicBezTo>
                    <a:pt x="53" y="146"/>
                    <a:pt x="53" y="146"/>
                    <a:pt x="52" y="146"/>
                  </a:cubicBezTo>
                  <a:cubicBezTo>
                    <a:pt x="52" y="146"/>
                    <a:pt x="52" y="147"/>
                    <a:pt x="52" y="147"/>
                  </a:cubicBezTo>
                  <a:cubicBezTo>
                    <a:pt x="52" y="147"/>
                    <a:pt x="52" y="147"/>
                    <a:pt x="52" y="148"/>
                  </a:cubicBezTo>
                  <a:cubicBezTo>
                    <a:pt x="52" y="148"/>
                    <a:pt x="51" y="148"/>
                    <a:pt x="51" y="149"/>
                  </a:cubicBezTo>
                  <a:cubicBezTo>
                    <a:pt x="51" y="149"/>
                    <a:pt x="51" y="149"/>
                    <a:pt x="51" y="149"/>
                  </a:cubicBezTo>
                  <a:cubicBezTo>
                    <a:pt x="51" y="149"/>
                    <a:pt x="50" y="149"/>
                    <a:pt x="50" y="149"/>
                  </a:cubicBezTo>
                  <a:cubicBezTo>
                    <a:pt x="49" y="153"/>
                    <a:pt x="49" y="153"/>
                    <a:pt x="49" y="153"/>
                  </a:cubicBezTo>
                  <a:cubicBezTo>
                    <a:pt x="49" y="153"/>
                    <a:pt x="49" y="153"/>
                    <a:pt x="49" y="153"/>
                  </a:cubicBezTo>
                  <a:cubicBezTo>
                    <a:pt x="48" y="153"/>
                    <a:pt x="48" y="153"/>
                    <a:pt x="48" y="153"/>
                  </a:cubicBezTo>
                  <a:cubicBezTo>
                    <a:pt x="48" y="154"/>
                    <a:pt x="48" y="154"/>
                    <a:pt x="48" y="154"/>
                  </a:cubicBezTo>
                  <a:cubicBezTo>
                    <a:pt x="47" y="154"/>
                    <a:pt x="47" y="154"/>
                    <a:pt x="47" y="154"/>
                  </a:cubicBezTo>
                  <a:cubicBezTo>
                    <a:pt x="47" y="155"/>
                    <a:pt x="47" y="155"/>
                    <a:pt x="47" y="155"/>
                  </a:cubicBezTo>
                  <a:cubicBezTo>
                    <a:pt x="47" y="155"/>
                    <a:pt x="47" y="156"/>
                    <a:pt x="47" y="156"/>
                  </a:cubicBezTo>
                  <a:cubicBezTo>
                    <a:pt x="47" y="156"/>
                    <a:pt x="47" y="156"/>
                    <a:pt x="46" y="156"/>
                  </a:cubicBezTo>
                  <a:cubicBezTo>
                    <a:pt x="46" y="156"/>
                    <a:pt x="46" y="157"/>
                    <a:pt x="46" y="157"/>
                  </a:cubicBezTo>
                  <a:cubicBezTo>
                    <a:pt x="46" y="157"/>
                    <a:pt x="46" y="158"/>
                    <a:pt x="46" y="158"/>
                  </a:cubicBezTo>
                  <a:cubicBezTo>
                    <a:pt x="46" y="158"/>
                    <a:pt x="46" y="158"/>
                    <a:pt x="45" y="158"/>
                  </a:cubicBezTo>
                  <a:cubicBezTo>
                    <a:pt x="45" y="158"/>
                    <a:pt x="45" y="159"/>
                    <a:pt x="45" y="159"/>
                  </a:cubicBezTo>
                  <a:cubicBezTo>
                    <a:pt x="45" y="159"/>
                    <a:pt x="45" y="159"/>
                    <a:pt x="44" y="160"/>
                  </a:cubicBezTo>
                  <a:cubicBezTo>
                    <a:pt x="44" y="160"/>
                    <a:pt x="44" y="160"/>
                    <a:pt x="44" y="161"/>
                  </a:cubicBezTo>
                  <a:cubicBezTo>
                    <a:pt x="44" y="161"/>
                    <a:pt x="44" y="161"/>
                    <a:pt x="44" y="161"/>
                  </a:cubicBezTo>
                  <a:cubicBezTo>
                    <a:pt x="43" y="161"/>
                    <a:pt x="43" y="161"/>
                    <a:pt x="43" y="161"/>
                  </a:cubicBezTo>
                  <a:cubicBezTo>
                    <a:pt x="42" y="165"/>
                    <a:pt x="42" y="165"/>
                    <a:pt x="42" y="165"/>
                  </a:cubicBezTo>
                  <a:cubicBezTo>
                    <a:pt x="42" y="165"/>
                    <a:pt x="42" y="165"/>
                    <a:pt x="41" y="165"/>
                  </a:cubicBezTo>
                  <a:cubicBezTo>
                    <a:pt x="41" y="165"/>
                    <a:pt x="41" y="165"/>
                    <a:pt x="41" y="165"/>
                  </a:cubicBezTo>
                  <a:cubicBezTo>
                    <a:pt x="41" y="166"/>
                    <a:pt x="41" y="166"/>
                    <a:pt x="41" y="166"/>
                  </a:cubicBezTo>
                  <a:cubicBezTo>
                    <a:pt x="40" y="166"/>
                    <a:pt x="40" y="166"/>
                    <a:pt x="40" y="166"/>
                  </a:cubicBezTo>
                  <a:cubicBezTo>
                    <a:pt x="40" y="167"/>
                    <a:pt x="40" y="167"/>
                    <a:pt x="40" y="167"/>
                  </a:cubicBezTo>
                  <a:cubicBezTo>
                    <a:pt x="40" y="168"/>
                    <a:pt x="40" y="168"/>
                    <a:pt x="40" y="168"/>
                  </a:cubicBezTo>
                  <a:cubicBezTo>
                    <a:pt x="40" y="168"/>
                    <a:pt x="39" y="168"/>
                    <a:pt x="39" y="168"/>
                  </a:cubicBezTo>
                  <a:cubicBezTo>
                    <a:pt x="39" y="168"/>
                    <a:pt x="39" y="169"/>
                    <a:pt x="39" y="169"/>
                  </a:cubicBezTo>
                  <a:cubicBezTo>
                    <a:pt x="39" y="169"/>
                    <a:pt x="39" y="170"/>
                    <a:pt x="39" y="170"/>
                  </a:cubicBezTo>
                  <a:cubicBezTo>
                    <a:pt x="39" y="170"/>
                    <a:pt x="38" y="170"/>
                    <a:pt x="38" y="170"/>
                  </a:cubicBezTo>
                  <a:cubicBezTo>
                    <a:pt x="38" y="170"/>
                    <a:pt x="38" y="171"/>
                    <a:pt x="38" y="171"/>
                  </a:cubicBezTo>
                  <a:cubicBezTo>
                    <a:pt x="38" y="172"/>
                    <a:pt x="38" y="172"/>
                    <a:pt x="38" y="172"/>
                  </a:cubicBezTo>
                  <a:cubicBezTo>
                    <a:pt x="37" y="172"/>
                    <a:pt x="37" y="173"/>
                    <a:pt x="36" y="174"/>
                  </a:cubicBezTo>
                  <a:cubicBezTo>
                    <a:pt x="36" y="174"/>
                    <a:pt x="36" y="175"/>
                    <a:pt x="36" y="176"/>
                  </a:cubicBezTo>
                  <a:cubicBezTo>
                    <a:pt x="35" y="176"/>
                    <a:pt x="35" y="175"/>
                    <a:pt x="35" y="175"/>
                  </a:cubicBezTo>
                  <a:cubicBezTo>
                    <a:pt x="34" y="175"/>
                    <a:pt x="34" y="175"/>
                    <a:pt x="34" y="175"/>
                  </a:cubicBezTo>
                  <a:cubicBezTo>
                    <a:pt x="34" y="175"/>
                    <a:pt x="34" y="175"/>
                    <a:pt x="34" y="175"/>
                  </a:cubicBezTo>
                  <a:cubicBezTo>
                    <a:pt x="34" y="174"/>
                    <a:pt x="33" y="174"/>
                    <a:pt x="33" y="174"/>
                  </a:cubicBezTo>
                  <a:cubicBezTo>
                    <a:pt x="33" y="174"/>
                    <a:pt x="32" y="174"/>
                    <a:pt x="32" y="174"/>
                  </a:cubicBezTo>
                  <a:cubicBezTo>
                    <a:pt x="32" y="174"/>
                    <a:pt x="32" y="174"/>
                    <a:pt x="32" y="173"/>
                  </a:cubicBezTo>
                  <a:cubicBezTo>
                    <a:pt x="32" y="173"/>
                    <a:pt x="32" y="173"/>
                    <a:pt x="32" y="173"/>
                  </a:cubicBezTo>
                  <a:cubicBezTo>
                    <a:pt x="31" y="173"/>
                    <a:pt x="31" y="173"/>
                    <a:pt x="31" y="173"/>
                  </a:cubicBezTo>
                  <a:cubicBezTo>
                    <a:pt x="30" y="173"/>
                    <a:pt x="30" y="173"/>
                    <a:pt x="30" y="172"/>
                  </a:cubicBezTo>
                  <a:cubicBezTo>
                    <a:pt x="30" y="172"/>
                    <a:pt x="30" y="172"/>
                    <a:pt x="30" y="172"/>
                  </a:cubicBezTo>
                  <a:cubicBezTo>
                    <a:pt x="29" y="172"/>
                    <a:pt x="29" y="172"/>
                    <a:pt x="29" y="172"/>
                  </a:cubicBezTo>
                  <a:cubicBezTo>
                    <a:pt x="29" y="172"/>
                    <a:pt x="29" y="171"/>
                    <a:pt x="28" y="171"/>
                  </a:cubicBezTo>
                  <a:cubicBezTo>
                    <a:pt x="28" y="171"/>
                    <a:pt x="28" y="170"/>
                    <a:pt x="28" y="170"/>
                  </a:cubicBezTo>
                  <a:cubicBezTo>
                    <a:pt x="27" y="170"/>
                    <a:pt x="27" y="170"/>
                    <a:pt x="27" y="170"/>
                  </a:cubicBezTo>
                  <a:cubicBezTo>
                    <a:pt x="27" y="170"/>
                    <a:pt x="26" y="170"/>
                    <a:pt x="26" y="169"/>
                  </a:cubicBezTo>
                  <a:cubicBezTo>
                    <a:pt x="26" y="169"/>
                    <a:pt x="26" y="169"/>
                    <a:pt x="26" y="169"/>
                  </a:cubicBezTo>
                  <a:cubicBezTo>
                    <a:pt x="25" y="169"/>
                    <a:pt x="25" y="169"/>
                    <a:pt x="25" y="169"/>
                  </a:cubicBezTo>
                  <a:cubicBezTo>
                    <a:pt x="24" y="168"/>
                    <a:pt x="24" y="168"/>
                    <a:pt x="24" y="168"/>
                  </a:cubicBezTo>
                  <a:cubicBezTo>
                    <a:pt x="24" y="168"/>
                    <a:pt x="24" y="168"/>
                    <a:pt x="24" y="167"/>
                  </a:cubicBezTo>
                  <a:cubicBezTo>
                    <a:pt x="23" y="167"/>
                    <a:pt x="23" y="167"/>
                    <a:pt x="23" y="167"/>
                  </a:cubicBezTo>
                  <a:cubicBezTo>
                    <a:pt x="23" y="167"/>
                    <a:pt x="22" y="167"/>
                    <a:pt x="22" y="167"/>
                  </a:cubicBezTo>
                  <a:cubicBezTo>
                    <a:pt x="22" y="166"/>
                    <a:pt x="22" y="166"/>
                    <a:pt x="22" y="166"/>
                  </a:cubicBezTo>
                  <a:cubicBezTo>
                    <a:pt x="21" y="166"/>
                    <a:pt x="21" y="166"/>
                    <a:pt x="21" y="166"/>
                  </a:cubicBezTo>
                  <a:cubicBezTo>
                    <a:pt x="20" y="166"/>
                    <a:pt x="20" y="165"/>
                    <a:pt x="20" y="165"/>
                  </a:cubicBezTo>
                  <a:cubicBezTo>
                    <a:pt x="20" y="165"/>
                    <a:pt x="20" y="164"/>
                    <a:pt x="20" y="164"/>
                  </a:cubicBezTo>
                  <a:cubicBezTo>
                    <a:pt x="18" y="164"/>
                    <a:pt x="18" y="164"/>
                    <a:pt x="18" y="164"/>
                  </a:cubicBezTo>
                  <a:cubicBezTo>
                    <a:pt x="18" y="164"/>
                    <a:pt x="18" y="164"/>
                    <a:pt x="18" y="164"/>
                  </a:cubicBezTo>
                  <a:cubicBezTo>
                    <a:pt x="18" y="163"/>
                    <a:pt x="18" y="163"/>
                    <a:pt x="18" y="163"/>
                  </a:cubicBezTo>
                  <a:cubicBezTo>
                    <a:pt x="17" y="163"/>
                    <a:pt x="17" y="163"/>
                    <a:pt x="17" y="163"/>
                  </a:cubicBezTo>
                  <a:cubicBezTo>
                    <a:pt x="17" y="163"/>
                    <a:pt x="17" y="163"/>
                    <a:pt x="17" y="163"/>
                  </a:cubicBezTo>
                  <a:cubicBezTo>
                    <a:pt x="17" y="162"/>
                    <a:pt x="16" y="162"/>
                    <a:pt x="16" y="162"/>
                  </a:cubicBezTo>
                  <a:cubicBezTo>
                    <a:pt x="16" y="162"/>
                    <a:pt x="16" y="162"/>
                    <a:pt x="15" y="162"/>
                  </a:cubicBezTo>
                  <a:cubicBezTo>
                    <a:pt x="15" y="162"/>
                    <a:pt x="15" y="162"/>
                    <a:pt x="15" y="161"/>
                  </a:cubicBezTo>
                  <a:cubicBezTo>
                    <a:pt x="15" y="161"/>
                    <a:pt x="15" y="161"/>
                    <a:pt x="15" y="161"/>
                  </a:cubicBezTo>
                  <a:cubicBezTo>
                    <a:pt x="14" y="161"/>
                    <a:pt x="14" y="160"/>
                    <a:pt x="14" y="160"/>
                  </a:cubicBezTo>
                  <a:cubicBezTo>
                    <a:pt x="14" y="160"/>
                    <a:pt x="13" y="160"/>
                    <a:pt x="12" y="160"/>
                  </a:cubicBezTo>
                  <a:cubicBezTo>
                    <a:pt x="13" y="159"/>
                    <a:pt x="13" y="159"/>
                    <a:pt x="13" y="158"/>
                  </a:cubicBezTo>
                  <a:cubicBezTo>
                    <a:pt x="13" y="158"/>
                    <a:pt x="13" y="157"/>
                    <a:pt x="13" y="157"/>
                  </a:cubicBezTo>
                  <a:cubicBezTo>
                    <a:pt x="13" y="157"/>
                    <a:pt x="13" y="157"/>
                    <a:pt x="14" y="157"/>
                  </a:cubicBezTo>
                  <a:cubicBezTo>
                    <a:pt x="14" y="157"/>
                    <a:pt x="14" y="157"/>
                    <a:pt x="14" y="156"/>
                  </a:cubicBezTo>
                  <a:cubicBezTo>
                    <a:pt x="14" y="156"/>
                    <a:pt x="14" y="156"/>
                    <a:pt x="14" y="155"/>
                  </a:cubicBezTo>
                  <a:cubicBezTo>
                    <a:pt x="14" y="155"/>
                    <a:pt x="15" y="155"/>
                    <a:pt x="15" y="154"/>
                  </a:cubicBezTo>
                  <a:cubicBezTo>
                    <a:pt x="15" y="154"/>
                    <a:pt x="15" y="154"/>
                    <a:pt x="15" y="154"/>
                  </a:cubicBezTo>
                  <a:cubicBezTo>
                    <a:pt x="15" y="154"/>
                    <a:pt x="16" y="154"/>
                    <a:pt x="16" y="154"/>
                  </a:cubicBezTo>
                  <a:cubicBezTo>
                    <a:pt x="16" y="153"/>
                    <a:pt x="16" y="153"/>
                    <a:pt x="16" y="153"/>
                  </a:cubicBezTo>
                  <a:cubicBezTo>
                    <a:pt x="16" y="152"/>
                    <a:pt x="16" y="152"/>
                    <a:pt x="16" y="151"/>
                  </a:cubicBezTo>
                  <a:cubicBezTo>
                    <a:pt x="16" y="151"/>
                    <a:pt x="17" y="151"/>
                    <a:pt x="17" y="151"/>
                  </a:cubicBezTo>
                  <a:cubicBezTo>
                    <a:pt x="17" y="151"/>
                    <a:pt x="17" y="151"/>
                    <a:pt x="17" y="151"/>
                  </a:cubicBezTo>
                  <a:cubicBezTo>
                    <a:pt x="18" y="151"/>
                    <a:pt x="18" y="150"/>
                    <a:pt x="18" y="150"/>
                  </a:cubicBezTo>
                  <a:cubicBezTo>
                    <a:pt x="18" y="150"/>
                    <a:pt x="18" y="149"/>
                    <a:pt x="18" y="149"/>
                  </a:cubicBezTo>
                  <a:cubicBezTo>
                    <a:pt x="18" y="149"/>
                    <a:pt x="18" y="149"/>
                    <a:pt x="19" y="149"/>
                  </a:cubicBezTo>
                  <a:cubicBezTo>
                    <a:pt x="19" y="148"/>
                    <a:pt x="19" y="148"/>
                    <a:pt x="19" y="148"/>
                  </a:cubicBezTo>
                  <a:cubicBezTo>
                    <a:pt x="19" y="148"/>
                    <a:pt x="19" y="147"/>
                    <a:pt x="19" y="147"/>
                  </a:cubicBezTo>
                  <a:cubicBezTo>
                    <a:pt x="19" y="147"/>
                    <a:pt x="19" y="147"/>
                    <a:pt x="20" y="146"/>
                  </a:cubicBezTo>
                  <a:cubicBezTo>
                    <a:pt x="20" y="146"/>
                    <a:pt x="20" y="146"/>
                    <a:pt x="20" y="146"/>
                  </a:cubicBezTo>
                  <a:cubicBezTo>
                    <a:pt x="20" y="146"/>
                    <a:pt x="20" y="146"/>
                    <a:pt x="21" y="146"/>
                  </a:cubicBezTo>
                  <a:cubicBezTo>
                    <a:pt x="21" y="145"/>
                    <a:pt x="21" y="145"/>
                    <a:pt x="21" y="144"/>
                  </a:cubicBezTo>
                  <a:cubicBezTo>
                    <a:pt x="21" y="144"/>
                    <a:pt x="21" y="144"/>
                    <a:pt x="21" y="143"/>
                  </a:cubicBezTo>
                  <a:cubicBezTo>
                    <a:pt x="21" y="143"/>
                    <a:pt x="22" y="143"/>
                    <a:pt x="22" y="143"/>
                  </a:cubicBezTo>
                  <a:cubicBezTo>
                    <a:pt x="22" y="143"/>
                    <a:pt x="22" y="143"/>
                    <a:pt x="22" y="143"/>
                  </a:cubicBezTo>
                  <a:cubicBezTo>
                    <a:pt x="22" y="142"/>
                    <a:pt x="23" y="142"/>
                    <a:pt x="23" y="142"/>
                  </a:cubicBezTo>
                  <a:cubicBezTo>
                    <a:pt x="23" y="141"/>
                    <a:pt x="23" y="141"/>
                    <a:pt x="23" y="141"/>
                  </a:cubicBezTo>
                  <a:cubicBezTo>
                    <a:pt x="23" y="140"/>
                    <a:pt x="23" y="140"/>
                    <a:pt x="23" y="140"/>
                  </a:cubicBezTo>
                  <a:cubicBezTo>
                    <a:pt x="24" y="140"/>
                    <a:pt x="24" y="140"/>
                    <a:pt x="24" y="140"/>
                  </a:cubicBezTo>
                  <a:cubicBezTo>
                    <a:pt x="25" y="137"/>
                    <a:pt x="25" y="137"/>
                    <a:pt x="25" y="137"/>
                  </a:cubicBezTo>
                  <a:cubicBezTo>
                    <a:pt x="25" y="137"/>
                    <a:pt x="25" y="137"/>
                    <a:pt x="26" y="137"/>
                  </a:cubicBezTo>
                  <a:cubicBezTo>
                    <a:pt x="26" y="136"/>
                    <a:pt x="26" y="136"/>
                    <a:pt x="26" y="136"/>
                  </a:cubicBezTo>
                  <a:cubicBezTo>
                    <a:pt x="26" y="135"/>
                    <a:pt x="26" y="135"/>
                    <a:pt x="26" y="135"/>
                  </a:cubicBezTo>
                  <a:cubicBezTo>
                    <a:pt x="27" y="135"/>
                    <a:pt x="27" y="135"/>
                    <a:pt x="27" y="135"/>
                  </a:cubicBezTo>
                  <a:cubicBezTo>
                    <a:pt x="27" y="134"/>
                    <a:pt x="27" y="134"/>
                    <a:pt x="27" y="134"/>
                  </a:cubicBezTo>
                  <a:cubicBezTo>
                    <a:pt x="27" y="134"/>
                    <a:pt x="27" y="134"/>
                    <a:pt x="27" y="134"/>
                  </a:cubicBezTo>
                  <a:cubicBezTo>
                    <a:pt x="27" y="134"/>
                    <a:pt x="28" y="134"/>
                    <a:pt x="28" y="133"/>
                  </a:cubicBezTo>
                  <a:cubicBezTo>
                    <a:pt x="28" y="132"/>
                    <a:pt x="28" y="132"/>
                    <a:pt x="28" y="132"/>
                  </a:cubicBezTo>
                  <a:cubicBezTo>
                    <a:pt x="28" y="132"/>
                    <a:pt x="28" y="132"/>
                    <a:pt x="28" y="132"/>
                  </a:cubicBezTo>
                  <a:cubicBezTo>
                    <a:pt x="28" y="131"/>
                    <a:pt x="28" y="131"/>
                    <a:pt x="28" y="131"/>
                  </a:cubicBezTo>
                  <a:cubicBezTo>
                    <a:pt x="28" y="131"/>
                    <a:pt x="29" y="131"/>
                    <a:pt x="29" y="131"/>
                  </a:cubicBezTo>
                  <a:cubicBezTo>
                    <a:pt x="29" y="131"/>
                    <a:pt x="29" y="131"/>
                    <a:pt x="29" y="131"/>
                  </a:cubicBezTo>
                  <a:cubicBezTo>
                    <a:pt x="30" y="130"/>
                    <a:pt x="30" y="130"/>
                    <a:pt x="30" y="130"/>
                  </a:cubicBezTo>
                  <a:cubicBezTo>
                    <a:pt x="30" y="129"/>
                    <a:pt x="30" y="129"/>
                    <a:pt x="30" y="129"/>
                  </a:cubicBezTo>
                  <a:cubicBezTo>
                    <a:pt x="30" y="128"/>
                    <a:pt x="30" y="128"/>
                    <a:pt x="31" y="128"/>
                  </a:cubicBezTo>
                  <a:cubicBezTo>
                    <a:pt x="31" y="128"/>
                    <a:pt x="31" y="128"/>
                    <a:pt x="31" y="128"/>
                  </a:cubicBezTo>
                  <a:cubicBezTo>
                    <a:pt x="31" y="127"/>
                    <a:pt x="31" y="127"/>
                    <a:pt x="31" y="127"/>
                  </a:cubicBezTo>
                  <a:cubicBezTo>
                    <a:pt x="32" y="127"/>
                    <a:pt x="32" y="127"/>
                    <a:pt x="32" y="127"/>
                  </a:cubicBezTo>
                  <a:cubicBezTo>
                    <a:pt x="32" y="126"/>
                    <a:pt x="32" y="126"/>
                    <a:pt x="32" y="126"/>
                  </a:cubicBezTo>
                  <a:cubicBezTo>
                    <a:pt x="32" y="126"/>
                    <a:pt x="32" y="126"/>
                    <a:pt x="32" y="126"/>
                  </a:cubicBezTo>
                  <a:cubicBezTo>
                    <a:pt x="32" y="125"/>
                    <a:pt x="33" y="125"/>
                    <a:pt x="33" y="125"/>
                  </a:cubicBezTo>
                  <a:cubicBezTo>
                    <a:pt x="33" y="125"/>
                    <a:pt x="33" y="125"/>
                    <a:pt x="33" y="124"/>
                  </a:cubicBezTo>
                  <a:cubicBezTo>
                    <a:pt x="33" y="124"/>
                    <a:pt x="33" y="124"/>
                    <a:pt x="33" y="123"/>
                  </a:cubicBezTo>
                  <a:cubicBezTo>
                    <a:pt x="33" y="123"/>
                    <a:pt x="34" y="123"/>
                    <a:pt x="34" y="123"/>
                  </a:cubicBezTo>
                  <a:cubicBezTo>
                    <a:pt x="34" y="123"/>
                    <a:pt x="34" y="123"/>
                    <a:pt x="34" y="122"/>
                  </a:cubicBezTo>
                  <a:cubicBezTo>
                    <a:pt x="34" y="122"/>
                    <a:pt x="35" y="122"/>
                    <a:pt x="35" y="121"/>
                  </a:cubicBezTo>
                  <a:cubicBezTo>
                    <a:pt x="35" y="121"/>
                    <a:pt x="35" y="121"/>
                    <a:pt x="35" y="120"/>
                  </a:cubicBezTo>
                  <a:cubicBezTo>
                    <a:pt x="35" y="120"/>
                    <a:pt x="35" y="120"/>
                    <a:pt x="35" y="120"/>
                  </a:cubicBezTo>
                  <a:cubicBezTo>
                    <a:pt x="36" y="120"/>
                    <a:pt x="36" y="120"/>
                    <a:pt x="36" y="120"/>
                  </a:cubicBezTo>
                  <a:cubicBezTo>
                    <a:pt x="36" y="119"/>
                    <a:pt x="36" y="119"/>
                    <a:pt x="36" y="119"/>
                  </a:cubicBezTo>
                  <a:cubicBezTo>
                    <a:pt x="36" y="118"/>
                    <a:pt x="36" y="118"/>
                    <a:pt x="37" y="118"/>
                  </a:cubicBezTo>
                  <a:cubicBezTo>
                    <a:pt x="37" y="117"/>
                    <a:pt x="37" y="117"/>
                    <a:pt x="37" y="117"/>
                  </a:cubicBezTo>
                  <a:cubicBezTo>
                    <a:pt x="37" y="117"/>
                    <a:pt x="38" y="117"/>
                    <a:pt x="38" y="117"/>
                  </a:cubicBezTo>
                  <a:cubicBezTo>
                    <a:pt x="38" y="116"/>
                    <a:pt x="38" y="116"/>
                    <a:pt x="38" y="115"/>
                  </a:cubicBezTo>
                  <a:cubicBezTo>
                    <a:pt x="38" y="115"/>
                    <a:pt x="39" y="114"/>
                    <a:pt x="39" y="114"/>
                  </a:cubicBezTo>
                  <a:cubicBezTo>
                    <a:pt x="39" y="114"/>
                    <a:pt x="39" y="114"/>
                    <a:pt x="39" y="114"/>
                  </a:cubicBezTo>
                  <a:cubicBezTo>
                    <a:pt x="40" y="113"/>
                    <a:pt x="40" y="113"/>
                    <a:pt x="40" y="113"/>
                  </a:cubicBezTo>
                  <a:cubicBezTo>
                    <a:pt x="40" y="113"/>
                    <a:pt x="40" y="112"/>
                    <a:pt x="40" y="112"/>
                  </a:cubicBezTo>
                  <a:cubicBezTo>
                    <a:pt x="40" y="112"/>
                    <a:pt x="40" y="111"/>
                    <a:pt x="40" y="111"/>
                  </a:cubicBezTo>
                  <a:cubicBezTo>
                    <a:pt x="41" y="111"/>
                    <a:pt x="41" y="111"/>
                    <a:pt x="41" y="111"/>
                  </a:cubicBezTo>
                  <a:cubicBezTo>
                    <a:pt x="41" y="111"/>
                    <a:pt x="41" y="111"/>
                    <a:pt x="41" y="111"/>
                  </a:cubicBezTo>
                  <a:cubicBezTo>
                    <a:pt x="42" y="110"/>
                    <a:pt x="42" y="110"/>
                    <a:pt x="42" y="109"/>
                  </a:cubicBezTo>
                  <a:cubicBezTo>
                    <a:pt x="42" y="109"/>
                    <a:pt x="42" y="109"/>
                    <a:pt x="42" y="108"/>
                  </a:cubicBezTo>
                  <a:cubicBezTo>
                    <a:pt x="42" y="108"/>
                    <a:pt x="42" y="108"/>
                    <a:pt x="43" y="108"/>
                  </a:cubicBezTo>
                  <a:cubicBezTo>
                    <a:pt x="43" y="108"/>
                    <a:pt x="43" y="108"/>
                    <a:pt x="43" y="108"/>
                  </a:cubicBezTo>
                  <a:cubicBezTo>
                    <a:pt x="43" y="107"/>
                    <a:pt x="43" y="107"/>
                    <a:pt x="43" y="107"/>
                  </a:cubicBezTo>
                  <a:cubicBezTo>
                    <a:pt x="43" y="106"/>
                    <a:pt x="44" y="106"/>
                    <a:pt x="44" y="106"/>
                  </a:cubicBezTo>
                  <a:cubicBezTo>
                    <a:pt x="44" y="105"/>
                    <a:pt x="44" y="105"/>
                    <a:pt x="44" y="105"/>
                  </a:cubicBezTo>
                  <a:cubicBezTo>
                    <a:pt x="44" y="105"/>
                    <a:pt x="45" y="105"/>
                    <a:pt x="45" y="105"/>
                  </a:cubicBezTo>
                  <a:cubicBezTo>
                    <a:pt x="45" y="105"/>
                    <a:pt x="45" y="104"/>
                    <a:pt x="45" y="104"/>
                  </a:cubicBezTo>
                  <a:cubicBezTo>
                    <a:pt x="45" y="104"/>
                    <a:pt x="45" y="103"/>
                    <a:pt x="45" y="103"/>
                  </a:cubicBezTo>
                  <a:cubicBezTo>
                    <a:pt x="45" y="103"/>
                    <a:pt x="46" y="103"/>
                    <a:pt x="46" y="103"/>
                  </a:cubicBezTo>
                  <a:cubicBezTo>
                    <a:pt x="46" y="103"/>
                    <a:pt x="46" y="102"/>
                    <a:pt x="46" y="102"/>
                  </a:cubicBezTo>
                  <a:cubicBezTo>
                    <a:pt x="47" y="102"/>
                    <a:pt x="47" y="101"/>
                    <a:pt x="47" y="101"/>
                  </a:cubicBezTo>
                  <a:cubicBezTo>
                    <a:pt x="47" y="101"/>
                    <a:pt x="47" y="100"/>
                    <a:pt x="47" y="100"/>
                  </a:cubicBezTo>
                  <a:cubicBezTo>
                    <a:pt x="47" y="100"/>
                    <a:pt x="47" y="100"/>
                    <a:pt x="48" y="100"/>
                  </a:cubicBezTo>
                  <a:cubicBezTo>
                    <a:pt x="48" y="100"/>
                    <a:pt x="48" y="100"/>
                    <a:pt x="48" y="100"/>
                  </a:cubicBezTo>
                  <a:cubicBezTo>
                    <a:pt x="48" y="99"/>
                    <a:pt x="48" y="99"/>
                    <a:pt x="48" y="98"/>
                  </a:cubicBezTo>
                  <a:cubicBezTo>
                    <a:pt x="48" y="98"/>
                    <a:pt x="48" y="98"/>
                    <a:pt x="49" y="97"/>
                  </a:cubicBezTo>
                  <a:cubicBezTo>
                    <a:pt x="49" y="97"/>
                    <a:pt x="49" y="97"/>
                    <a:pt x="49" y="97"/>
                  </a:cubicBezTo>
                  <a:cubicBezTo>
                    <a:pt x="49" y="97"/>
                    <a:pt x="49" y="97"/>
                    <a:pt x="50" y="97"/>
                  </a:cubicBezTo>
                  <a:cubicBezTo>
                    <a:pt x="50" y="96"/>
                    <a:pt x="50" y="96"/>
                    <a:pt x="50" y="96"/>
                  </a:cubicBezTo>
                  <a:cubicBezTo>
                    <a:pt x="50" y="95"/>
                    <a:pt x="50" y="95"/>
                    <a:pt x="50" y="95"/>
                  </a:cubicBezTo>
                  <a:cubicBezTo>
                    <a:pt x="50" y="94"/>
                    <a:pt x="51" y="94"/>
                    <a:pt x="51" y="94"/>
                  </a:cubicBezTo>
                  <a:cubicBezTo>
                    <a:pt x="51" y="94"/>
                    <a:pt x="51" y="94"/>
                    <a:pt x="51" y="94"/>
                  </a:cubicBezTo>
                  <a:cubicBezTo>
                    <a:pt x="51" y="94"/>
                    <a:pt x="52" y="93"/>
                    <a:pt x="52" y="93"/>
                  </a:cubicBezTo>
                  <a:cubicBezTo>
                    <a:pt x="52" y="93"/>
                    <a:pt x="52" y="92"/>
                    <a:pt x="52" y="92"/>
                  </a:cubicBezTo>
                  <a:cubicBezTo>
                    <a:pt x="52" y="92"/>
                    <a:pt x="52" y="92"/>
                    <a:pt x="52" y="92"/>
                  </a:cubicBezTo>
                  <a:cubicBezTo>
                    <a:pt x="53" y="92"/>
                    <a:pt x="53" y="91"/>
                    <a:pt x="53" y="91"/>
                  </a:cubicBezTo>
                  <a:cubicBezTo>
                    <a:pt x="54" y="88"/>
                    <a:pt x="54" y="88"/>
                    <a:pt x="54" y="88"/>
                  </a:cubicBezTo>
                  <a:cubicBezTo>
                    <a:pt x="54" y="88"/>
                    <a:pt x="54" y="88"/>
                    <a:pt x="55" y="88"/>
                  </a:cubicBezTo>
                  <a:cubicBezTo>
                    <a:pt x="55" y="88"/>
                    <a:pt x="55" y="88"/>
                    <a:pt x="55" y="88"/>
                  </a:cubicBezTo>
                  <a:cubicBezTo>
                    <a:pt x="55" y="86"/>
                    <a:pt x="55" y="86"/>
                    <a:pt x="55" y="86"/>
                  </a:cubicBezTo>
                  <a:cubicBezTo>
                    <a:pt x="56" y="86"/>
                    <a:pt x="56" y="86"/>
                    <a:pt x="56" y="86"/>
                  </a:cubicBezTo>
                  <a:cubicBezTo>
                    <a:pt x="56" y="85"/>
                    <a:pt x="56" y="85"/>
                    <a:pt x="56" y="85"/>
                  </a:cubicBezTo>
                  <a:cubicBezTo>
                    <a:pt x="56" y="85"/>
                    <a:pt x="56" y="85"/>
                    <a:pt x="56" y="85"/>
                  </a:cubicBezTo>
                  <a:cubicBezTo>
                    <a:pt x="56" y="85"/>
                    <a:pt x="57" y="85"/>
                    <a:pt x="57" y="85"/>
                  </a:cubicBezTo>
                  <a:cubicBezTo>
                    <a:pt x="57" y="84"/>
                    <a:pt x="57" y="84"/>
                    <a:pt x="57" y="84"/>
                  </a:cubicBezTo>
                  <a:cubicBezTo>
                    <a:pt x="57" y="83"/>
                    <a:pt x="57" y="83"/>
                    <a:pt x="57" y="83"/>
                  </a:cubicBezTo>
                  <a:cubicBezTo>
                    <a:pt x="57" y="82"/>
                    <a:pt x="58" y="82"/>
                    <a:pt x="58" y="82"/>
                  </a:cubicBezTo>
                  <a:cubicBezTo>
                    <a:pt x="58" y="82"/>
                    <a:pt x="58" y="82"/>
                    <a:pt x="58" y="82"/>
                  </a:cubicBezTo>
                  <a:cubicBezTo>
                    <a:pt x="58" y="81"/>
                    <a:pt x="58" y="81"/>
                    <a:pt x="58" y="81"/>
                  </a:cubicBezTo>
                  <a:cubicBezTo>
                    <a:pt x="59" y="80"/>
                    <a:pt x="59" y="80"/>
                    <a:pt x="60" y="79"/>
                  </a:cubicBezTo>
                  <a:cubicBezTo>
                    <a:pt x="60" y="79"/>
                    <a:pt x="60" y="78"/>
                    <a:pt x="61" y="77"/>
                  </a:cubicBezTo>
                  <a:cubicBezTo>
                    <a:pt x="61" y="77"/>
                    <a:pt x="62" y="77"/>
                    <a:pt x="62" y="77"/>
                  </a:cubicBezTo>
                  <a:close/>
                  <a:moveTo>
                    <a:pt x="62" y="136"/>
                  </a:moveTo>
                  <a:cubicBezTo>
                    <a:pt x="62" y="135"/>
                    <a:pt x="62" y="135"/>
                    <a:pt x="63" y="135"/>
                  </a:cubicBezTo>
                  <a:cubicBezTo>
                    <a:pt x="63" y="134"/>
                    <a:pt x="63" y="134"/>
                    <a:pt x="63" y="133"/>
                  </a:cubicBezTo>
                  <a:cubicBezTo>
                    <a:pt x="63" y="133"/>
                    <a:pt x="63" y="133"/>
                    <a:pt x="63" y="133"/>
                  </a:cubicBezTo>
                  <a:cubicBezTo>
                    <a:pt x="64" y="133"/>
                    <a:pt x="64" y="133"/>
                    <a:pt x="64" y="133"/>
                  </a:cubicBezTo>
                  <a:cubicBezTo>
                    <a:pt x="64" y="133"/>
                    <a:pt x="64" y="132"/>
                    <a:pt x="64" y="132"/>
                  </a:cubicBezTo>
                  <a:cubicBezTo>
                    <a:pt x="64" y="132"/>
                    <a:pt x="64" y="131"/>
                    <a:pt x="65" y="131"/>
                  </a:cubicBezTo>
                  <a:cubicBezTo>
                    <a:pt x="65" y="131"/>
                    <a:pt x="65" y="131"/>
                    <a:pt x="65" y="130"/>
                  </a:cubicBezTo>
                  <a:cubicBezTo>
                    <a:pt x="65" y="130"/>
                    <a:pt x="65" y="130"/>
                    <a:pt x="66" y="130"/>
                  </a:cubicBezTo>
                  <a:cubicBezTo>
                    <a:pt x="66" y="130"/>
                    <a:pt x="66" y="129"/>
                    <a:pt x="66" y="129"/>
                  </a:cubicBezTo>
                  <a:cubicBezTo>
                    <a:pt x="66" y="129"/>
                    <a:pt x="66" y="128"/>
                    <a:pt x="66" y="128"/>
                  </a:cubicBezTo>
                  <a:cubicBezTo>
                    <a:pt x="66" y="128"/>
                    <a:pt x="66" y="128"/>
                    <a:pt x="67" y="128"/>
                  </a:cubicBezTo>
                  <a:cubicBezTo>
                    <a:pt x="67" y="128"/>
                    <a:pt x="67" y="128"/>
                    <a:pt x="67" y="127"/>
                  </a:cubicBezTo>
                  <a:cubicBezTo>
                    <a:pt x="67" y="127"/>
                    <a:pt x="67" y="127"/>
                    <a:pt x="68" y="126"/>
                  </a:cubicBezTo>
                  <a:cubicBezTo>
                    <a:pt x="68" y="126"/>
                    <a:pt x="68" y="126"/>
                    <a:pt x="68" y="125"/>
                  </a:cubicBezTo>
                  <a:cubicBezTo>
                    <a:pt x="68" y="125"/>
                    <a:pt x="68" y="125"/>
                    <a:pt x="68" y="125"/>
                  </a:cubicBezTo>
                  <a:cubicBezTo>
                    <a:pt x="69" y="125"/>
                    <a:pt x="69" y="125"/>
                    <a:pt x="69" y="125"/>
                  </a:cubicBezTo>
                  <a:cubicBezTo>
                    <a:pt x="69" y="124"/>
                    <a:pt x="69" y="124"/>
                    <a:pt x="69" y="124"/>
                  </a:cubicBezTo>
                  <a:cubicBezTo>
                    <a:pt x="69" y="124"/>
                    <a:pt x="69" y="124"/>
                    <a:pt x="69" y="124"/>
                  </a:cubicBezTo>
                  <a:cubicBezTo>
                    <a:pt x="69" y="122"/>
                    <a:pt x="69" y="122"/>
                    <a:pt x="69" y="122"/>
                  </a:cubicBezTo>
                  <a:cubicBezTo>
                    <a:pt x="70" y="122"/>
                    <a:pt x="70" y="122"/>
                    <a:pt x="70" y="122"/>
                  </a:cubicBezTo>
                  <a:cubicBezTo>
                    <a:pt x="70" y="122"/>
                    <a:pt x="70" y="122"/>
                    <a:pt x="70" y="122"/>
                  </a:cubicBezTo>
                  <a:cubicBezTo>
                    <a:pt x="71" y="122"/>
                    <a:pt x="71" y="121"/>
                    <a:pt x="71" y="121"/>
                  </a:cubicBezTo>
                  <a:cubicBezTo>
                    <a:pt x="71" y="121"/>
                    <a:pt x="71" y="120"/>
                    <a:pt x="71" y="120"/>
                  </a:cubicBezTo>
                  <a:cubicBezTo>
                    <a:pt x="71" y="120"/>
                    <a:pt x="71" y="120"/>
                    <a:pt x="72" y="120"/>
                  </a:cubicBezTo>
                  <a:cubicBezTo>
                    <a:pt x="72" y="119"/>
                    <a:pt x="72" y="119"/>
                    <a:pt x="72" y="119"/>
                  </a:cubicBezTo>
                  <a:cubicBezTo>
                    <a:pt x="72" y="118"/>
                    <a:pt x="72" y="118"/>
                    <a:pt x="72" y="118"/>
                  </a:cubicBezTo>
                  <a:cubicBezTo>
                    <a:pt x="73" y="118"/>
                    <a:pt x="73" y="118"/>
                    <a:pt x="73" y="118"/>
                  </a:cubicBezTo>
                  <a:cubicBezTo>
                    <a:pt x="73" y="117"/>
                    <a:pt x="73" y="117"/>
                    <a:pt x="73" y="117"/>
                  </a:cubicBezTo>
                  <a:cubicBezTo>
                    <a:pt x="73" y="117"/>
                    <a:pt x="73" y="117"/>
                    <a:pt x="73" y="117"/>
                  </a:cubicBezTo>
                  <a:cubicBezTo>
                    <a:pt x="73" y="117"/>
                    <a:pt x="74" y="117"/>
                    <a:pt x="74" y="117"/>
                  </a:cubicBezTo>
                  <a:cubicBezTo>
                    <a:pt x="74" y="116"/>
                    <a:pt x="74" y="116"/>
                    <a:pt x="74" y="115"/>
                  </a:cubicBezTo>
                  <a:cubicBezTo>
                    <a:pt x="74" y="115"/>
                    <a:pt x="74" y="115"/>
                    <a:pt x="74" y="114"/>
                  </a:cubicBezTo>
                  <a:cubicBezTo>
                    <a:pt x="75" y="114"/>
                    <a:pt x="75" y="114"/>
                    <a:pt x="75" y="114"/>
                  </a:cubicBezTo>
                  <a:cubicBezTo>
                    <a:pt x="76" y="113"/>
                    <a:pt x="76" y="113"/>
                    <a:pt x="76" y="113"/>
                  </a:cubicBezTo>
                  <a:cubicBezTo>
                    <a:pt x="76" y="112"/>
                    <a:pt x="76" y="112"/>
                    <a:pt x="76" y="112"/>
                  </a:cubicBezTo>
                  <a:cubicBezTo>
                    <a:pt x="76" y="111"/>
                    <a:pt x="76" y="111"/>
                    <a:pt x="77" y="111"/>
                  </a:cubicBezTo>
                  <a:cubicBezTo>
                    <a:pt x="77" y="111"/>
                    <a:pt x="77" y="111"/>
                    <a:pt x="77" y="111"/>
                  </a:cubicBezTo>
                  <a:cubicBezTo>
                    <a:pt x="77" y="111"/>
                    <a:pt x="77" y="110"/>
                    <a:pt x="77" y="110"/>
                  </a:cubicBezTo>
                  <a:cubicBezTo>
                    <a:pt x="77" y="110"/>
                    <a:pt x="77" y="109"/>
                    <a:pt x="78" y="109"/>
                  </a:cubicBezTo>
                  <a:cubicBezTo>
                    <a:pt x="78" y="109"/>
                    <a:pt x="78" y="109"/>
                    <a:pt x="78" y="109"/>
                  </a:cubicBezTo>
                  <a:cubicBezTo>
                    <a:pt x="78" y="109"/>
                    <a:pt x="78" y="108"/>
                    <a:pt x="79" y="108"/>
                  </a:cubicBezTo>
                  <a:cubicBezTo>
                    <a:pt x="79" y="108"/>
                    <a:pt x="79" y="108"/>
                    <a:pt x="79" y="107"/>
                  </a:cubicBezTo>
                  <a:cubicBezTo>
                    <a:pt x="79" y="107"/>
                    <a:pt x="79" y="107"/>
                    <a:pt x="79" y="106"/>
                  </a:cubicBezTo>
                  <a:cubicBezTo>
                    <a:pt x="79" y="106"/>
                    <a:pt x="80" y="106"/>
                    <a:pt x="80" y="106"/>
                  </a:cubicBezTo>
                  <a:cubicBezTo>
                    <a:pt x="80" y="106"/>
                    <a:pt x="80" y="106"/>
                    <a:pt x="80" y="106"/>
                  </a:cubicBezTo>
                  <a:cubicBezTo>
                    <a:pt x="80" y="105"/>
                    <a:pt x="81" y="105"/>
                    <a:pt x="81" y="104"/>
                  </a:cubicBezTo>
                  <a:cubicBezTo>
                    <a:pt x="81" y="104"/>
                    <a:pt x="81" y="104"/>
                    <a:pt x="81" y="103"/>
                  </a:cubicBezTo>
                  <a:cubicBezTo>
                    <a:pt x="81" y="103"/>
                    <a:pt x="81" y="103"/>
                    <a:pt x="81" y="103"/>
                  </a:cubicBezTo>
                  <a:cubicBezTo>
                    <a:pt x="82" y="103"/>
                    <a:pt x="82" y="103"/>
                    <a:pt x="82" y="103"/>
                  </a:cubicBezTo>
                  <a:cubicBezTo>
                    <a:pt x="82" y="102"/>
                    <a:pt x="82" y="102"/>
                    <a:pt x="82" y="102"/>
                  </a:cubicBezTo>
                  <a:cubicBezTo>
                    <a:pt x="82" y="101"/>
                    <a:pt x="82" y="101"/>
                    <a:pt x="83" y="101"/>
                  </a:cubicBezTo>
                  <a:cubicBezTo>
                    <a:pt x="83" y="101"/>
                    <a:pt x="83" y="100"/>
                    <a:pt x="83" y="100"/>
                  </a:cubicBezTo>
                  <a:cubicBezTo>
                    <a:pt x="83" y="100"/>
                    <a:pt x="83" y="100"/>
                    <a:pt x="84" y="100"/>
                  </a:cubicBezTo>
                  <a:cubicBezTo>
                    <a:pt x="84" y="99"/>
                    <a:pt x="84" y="99"/>
                    <a:pt x="84" y="99"/>
                  </a:cubicBezTo>
                  <a:cubicBezTo>
                    <a:pt x="84" y="99"/>
                    <a:pt x="84" y="99"/>
                    <a:pt x="84" y="99"/>
                  </a:cubicBezTo>
                  <a:cubicBezTo>
                    <a:pt x="84" y="99"/>
                    <a:pt x="85" y="99"/>
                    <a:pt x="85" y="98"/>
                  </a:cubicBezTo>
                  <a:cubicBezTo>
                    <a:pt x="85" y="98"/>
                    <a:pt x="85" y="98"/>
                    <a:pt x="85" y="97"/>
                  </a:cubicBezTo>
                  <a:cubicBezTo>
                    <a:pt x="85" y="97"/>
                    <a:pt x="85" y="97"/>
                    <a:pt x="85" y="96"/>
                  </a:cubicBezTo>
                  <a:cubicBezTo>
                    <a:pt x="85" y="96"/>
                    <a:pt x="86" y="96"/>
                    <a:pt x="86" y="96"/>
                  </a:cubicBezTo>
                  <a:cubicBezTo>
                    <a:pt x="86" y="96"/>
                    <a:pt x="86" y="96"/>
                    <a:pt x="86" y="96"/>
                  </a:cubicBezTo>
                  <a:cubicBezTo>
                    <a:pt x="86" y="95"/>
                    <a:pt x="86" y="95"/>
                    <a:pt x="86" y="95"/>
                  </a:cubicBezTo>
                  <a:cubicBezTo>
                    <a:pt x="87" y="95"/>
                    <a:pt x="87" y="95"/>
                    <a:pt x="87" y="95"/>
                  </a:cubicBezTo>
                  <a:cubicBezTo>
                    <a:pt x="87" y="93"/>
                    <a:pt x="87" y="93"/>
                    <a:pt x="87" y="93"/>
                  </a:cubicBezTo>
                  <a:cubicBezTo>
                    <a:pt x="87" y="93"/>
                    <a:pt x="87" y="93"/>
                    <a:pt x="87" y="93"/>
                  </a:cubicBezTo>
                  <a:cubicBezTo>
                    <a:pt x="88" y="93"/>
                    <a:pt x="88" y="93"/>
                    <a:pt x="88" y="93"/>
                  </a:cubicBezTo>
                  <a:cubicBezTo>
                    <a:pt x="88" y="92"/>
                    <a:pt x="88" y="92"/>
                    <a:pt x="88" y="92"/>
                  </a:cubicBezTo>
                  <a:cubicBezTo>
                    <a:pt x="89" y="92"/>
                    <a:pt x="89" y="92"/>
                    <a:pt x="89" y="92"/>
                  </a:cubicBezTo>
                  <a:cubicBezTo>
                    <a:pt x="89" y="92"/>
                    <a:pt x="89" y="92"/>
                    <a:pt x="89" y="91"/>
                  </a:cubicBezTo>
                  <a:cubicBezTo>
                    <a:pt x="89" y="91"/>
                    <a:pt x="89" y="91"/>
                    <a:pt x="89" y="91"/>
                  </a:cubicBezTo>
                  <a:cubicBezTo>
                    <a:pt x="137" y="91"/>
                    <a:pt x="137" y="91"/>
                    <a:pt x="137" y="91"/>
                  </a:cubicBezTo>
                  <a:cubicBezTo>
                    <a:pt x="141" y="96"/>
                    <a:pt x="141" y="96"/>
                    <a:pt x="141" y="96"/>
                  </a:cubicBezTo>
                  <a:cubicBezTo>
                    <a:pt x="142" y="100"/>
                    <a:pt x="142" y="100"/>
                    <a:pt x="142" y="100"/>
                  </a:cubicBezTo>
                  <a:cubicBezTo>
                    <a:pt x="142" y="100"/>
                    <a:pt x="142" y="100"/>
                    <a:pt x="142" y="100"/>
                  </a:cubicBezTo>
                  <a:cubicBezTo>
                    <a:pt x="142" y="101"/>
                    <a:pt x="142" y="101"/>
                    <a:pt x="142" y="101"/>
                  </a:cubicBezTo>
                  <a:cubicBezTo>
                    <a:pt x="143" y="101"/>
                    <a:pt x="143" y="101"/>
                    <a:pt x="143" y="101"/>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4" y="104"/>
                    <a:pt x="144" y="104"/>
                    <a:pt x="144" y="104"/>
                  </a:cubicBezTo>
                  <a:cubicBezTo>
                    <a:pt x="144" y="104"/>
                    <a:pt x="144" y="104"/>
                    <a:pt x="144" y="104"/>
                  </a:cubicBezTo>
                  <a:cubicBezTo>
                    <a:pt x="145" y="104"/>
                    <a:pt x="145" y="105"/>
                    <a:pt x="145" y="105"/>
                  </a:cubicBezTo>
                  <a:cubicBezTo>
                    <a:pt x="145" y="105"/>
                    <a:pt x="145" y="106"/>
                    <a:pt x="145" y="106"/>
                  </a:cubicBezTo>
                  <a:cubicBezTo>
                    <a:pt x="145" y="106"/>
                    <a:pt x="145" y="106"/>
                    <a:pt x="145" y="106"/>
                  </a:cubicBezTo>
                  <a:cubicBezTo>
                    <a:pt x="145" y="108"/>
                    <a:pt x="145" y="108"/>
                    <a:pt x="145" y="108"/>
                  </a:cubicBezTo>
                  <a:cubicBezTo>
                    <a:pt x="146" y="108"/>
                    <a:pt x="146" y="108"/>
                    <a:pt x="146" y="108"/>
                  </a:cubicBezTo>
                  <a:cubicBezTo>
                    <a:pt x="147" y="111"/>
                    <a:pt x="147" y="111"/>
                    <a:pt x="147" y="111"/>
                  </a:cubicBezTo>
                  <a:cubicBezTo>
                    <a:pt x="148" y="111"/>
                    <a:pt x="148" y="111"/>
                    <a:pt x="148" y="111"/>
                  </a:cubicBezTo>
                  <a:cubicBezTo>
                    <a:pt x="148" y="112"/>
                    <a:pt x="148" y="112"/>
                    <a:pt x="148" y="112"/>
                  </a:cubicBezTo>
                  <a:cubicBezTo>
                    <a:pt x="148" y="112"/>
                    <a:pt x="148" y="112"/>
                    <a:pt x="148" y="112"/>
                  </a:cubicBezTo>
                  <a:cubicBezTo>
                    <a:pt x="148" y="113"/>
                    <a:pt x="148" y="113"/>
                    <a:pt x="148" y="113"/>
                  </a:cubicBezTo>
                  <a:cubicBezTo>
                    <a:pt x="149" y="113"/>
                    <a:pt x="149" y="113"/>
                    <a:pt x="149" y="113"/>
                  </a:cubicBezTo>
                  <a:cubicBezTo>
                    <a:pt x="149" y="114"/>
                    <a:pt x="149" y="114"/>
                    <a:pt x="149" y="114"/>
                  </a:cubicBezTo>
                  <a:cubicBezTo>
                    <a:pt x="149" y="114"/>
                    <a:pt x="149" y="114"/>
                    <a:pt x="149" y="114"/>
                  </a:cubicBezTo>
                  <a:cubicBezTo>
                    <a:pt x="149" y="115"/>
                    <a:pt x="149" y="115"/>
                    <a:pt x="149" y="115"/>
                  </a:cubicBezTo>
                  <a:cubicBezTo>
                    <a:pt x="150" y="115"/>
                    <a:pt x="150" y="115"/>
                    <a:pt x="150" y="115"/>
                  </a:cubicBezTo>
                  <a:cubicBezTo>
                    <a:pt x="150" y="117"/>
                    <a:pt x="151" y="118"/>
                    <a:pt x="152" y="120"/>
                  </a:cubicBezTo>
                  <a:cubicBezTo>
                    <a:pt x="152" y="121"/>
                    <a:pt x="153" y="123"/>
                    <a:pt x="154" y="124"/>
                  </a:cubicBezTo>
                  <a:cubicBezTo>
                    <a:pt x="154" y="124"/>
                    <a:pt x="154" y="124"/>
                    <a:pt x="154" y="124"/>
                  </a:cubicBezTo>
                  <a:cubicBezTo>
                    <a:pt x="154" y="125"/>
                    <a:pt x="154" y="125"/>
                    <a:pt x="154" y="125"/>
                  </a:cubicBezTo>
                  <a:cubicBezTo>
                    <a:pt x="155" y="126"/>
                    <a:pt x="155" y="126"/>
                    <a:pt x="155" y="126"/>
                  </a:cubicBezTo>
                  <a:cubicBezTo>
                    <a:pt x="155" y="127"/>
                    <a:pt x="155" y="127"/>
                    <a:pt x="155" y="127"/>
                  </a:cubicBezTo>
                  <a:cubicBezTo>
                    <a:pt x="155" y="128"/>
                    <a:pt x="156" y="128"/>
                    <a:pt x="156" y="128"/>
                  </a:cubicBezTo>
                  <a:cubicBezTo>
                    <a:pt x="156" y="128"/>
                    <a:pt x="156" y="128"/>
                    <a:pt x="156" y="128"/>
                  </a:cubicBezTo>
                  <a:cubicBezTo>
                    <a:pt x="156" y="129"/>
                    <a:pt x="156" y="129"/>
                    <a:pt x="156" y="129"/>
                  </a:cubicBezTo>
                  <a:cubicBezTo>
                    <a:pt x="157" y="129"/>
                    <a:pt x="157" y="129"/>
                    <a:pt x="157" y="129"/>
                  </a:cubicBezTo>
                  <a:cubicBezTo>
                    <a:pt x="157" y="129"/>
                    <a:pt x="157" y="130"/>
                    <a:pt x="158" y="130"/>
                  </a:cubicBezTo>
                  <a:cubicBezTo>
                    <a:pt x="158" y="131"/>
                    <a:pt x="158" y="131"/>
                    <a:pt x="158" y="131"/>
                  </a:cubicBezTo>
                  <a:cubicBezTo>
                    <a:pt x="158" y="131"/>
                    <a:pt x="158" y="131"/>
                    <a:pt x="158" y="131"/>
                  </a:cubicBezTo>
                  <a:cubicBezTo>
                    <a:pt x="158" y="131"/>
                    <a:pt x="158" y="131"/>
                    <a:pt x="159" y="131"/>
                  </a:cubicBezTo>
                  <a:cubicBezTo>
                    <a:pt x="159" y="132"/>
                    <a:pt x="159" y="132"/>
                    <a:pt x="159" y="132"/>
                  </a:cubicBezTo>
                  <a:cubicBezTo>
                    <a:pt x="159" y="133"/>
                    <a:pt x="159" y="133"/>
                    <a:pt x="159" y="133"/>
                  </a:cubicBezTo>
                  <a:cubicBezTo>
                    <a:pt x="159" y="133"/>
                    <a:pt x="160" y="133"/>
                    <a:pt x="160" y="133"/>
                  </a:cubicBezTo>
                  <a:cubicBezTo>
                    <a:pt x="160" y="134"/>
                    <a:pt x="160" y="134"/>
                    <a:pt x="160" y="134"/>
                  </a:cubicBezTo>
                  <a:cubicBezTo>
                    <a:pt x="160" y="134"/>
                    <a:pt x="160" y="134"/>
                    <a:pt x="160" y="134"/>
                  </a:cubicBezTo>
                  <a:cubicBezTo>
                    <a:pt x="160" y="134"/>
                    <a:pt x="160" y="135"/>
                    <a:pt x="161" y="135"/>
                  </a:cubicBezTo>
                  <a:cubicBezTo>
                    <a:pt x="161" y="135"/>
                    <a:pt x="161" y="135"/>
                    <a:pt x="161" y="136"/>
                  </a:cubicBezTo>
                  <a:lnTo>
                    <a:pt x="62" y="136"/>
                  </a:lnTo>
                  <a:close/>
                  <a:moveTo>
                    <a:pt x="76" y="55"/>
                  </a:moveTo>
                  <a:cubicBezTo>
                    <a:pt x="77" y="55"/>
                    <a:pt x="78" y="56"/>
                    <a:pt x="79" y="56"/>
                  </a:cubicBezTo>
                  <a:cubicBezTo>
                    <a:pt x="79" y="56"/>
                    <a:pt x="79" y="57"/>
                    <a:pt x="79" y="57"/>
                  </a:cubicBezTo>
                  <a:cubicBezTo>
                    <a:pt x="79" y="57"/>
                    <a:pt x="79" y="57"/>
                    <a:pt x="79" y="57"/>
                  </a:cubicBezTo>
                  <a:cubicBezTo>
                    <a:pt x="80" y="57"/>
                    <a:pt x="80" y="58"/>
                    <a:pt x="80" y="58"/>
                  </a:cubicBezTo>
                  <a:cubicBezTo>
                    <a:pt x="81" y="58"/>
                    <a:pt x="81" y="58"/>
                    <a:pt x="81" y="58"/>
                  </a:cubicBezTo>
                  <a:cubicBezTo>
                    <a:pt x="82" y="58"/>
                    <a:pt x="82" y="58"/>
                    <a:pt x="82" y="58"/>
                  </a:cubicBezTo>
                  <a:cubicBezTo>
                    <a:pt x="82" y="59"/>
                    <a:pt x="82" y="59"/>
                    <a:pt x="82" y="59"/>
                  </a:cubicBezTo>
                  <a:cubicBezTo>
                    <a:pt x="82" y="59"/>
                    <a:pt x="83" y="59"/>
                    <a:pt x="83" y="59"/>
                  </a:cubicBezTo>
                  <a:cubicBezTo>
                    <a:pt x="83" y="59"/>
                    <a:pt x="84" y="59"/>
                    <a:pt x="84" y="60"/>
                  </a:cubicBezTo>
                  <a:cubicBezTo>
                    <a:pt x="84" y="60"/>
                    <a:pt x="84" y="60"/>
                    <a:pt x="84" y="60"/>
                  </a:cubicBezTo>
                  <a:cubicBezTo>
                    <a:pt x="84" y="60"/>
                    <a:pt x="85" y="60"/>
                    <a:pt x="85" y="60"/>
                  </a:cubicBezTo>
                  <a:cubicBezTo>
                    <a:pt x="85" y="60"/>
                    <a:pt x="86" y="61"/>
                    <a:pt x="86" y="61"/>
                  </a:cubicBezTo>
                  <a:cubicBezTo>
                    <a:pt x="86" y="61"/>
                    <a:pt x="86" y="61"/>
                    <a:pt x="86" y="61"/>
                  </a:cubicBezTo>
                  <a:cubicBezTo>
                    <a:pt x="86" y="61"/>
                    <a:pt x="86" y="62"/>
                    <a:pt x="86" y="62"/>
                  </a:cubicBezTo>
                  <a:cubicBezTo>
                    <a:pt x="87" y="62"/>
                    <a:pt x="87" y="62"/>
                    <a:pt x="87" y="62"/>
                  </a:cubicBezTo>
                  <a:cubicBezTo>
                    <a:pt x="88" y="62"/>
                    <a:pt x="88" y="62"/>
                    <a:pt x="89" y="62"/>
                  </a:cubicBezTo>
                  <a:cubicBezTo>
                    <a:pt x="89" y="62"/>
                    <a:pt x="89" y="63"/>
                    <a:pt x="89" y="63"/>
                  </a:cubicBezTo>
                  <a:cubicBezTo>
                    <a:pt x="89" y="63"/>
                    <a:pt x="89" y="63"/>
                    <a:pt x="89" y="63"/>
                  </a:cubicBezTo>
                  <a:cubicBezTo>
                    <a:pt x="90" y="63"/>
                    <a:pt x="90" y="63"/>
                    <a:pt x="90" y="63"/>
                  </a:cubicBezTo>
                  <a:cubicBezTo>
                    <a:pt x="90" y="64"/>
                    <a:pt x="90" y="64"/>
                    <a:pt x="90" y="64"/>
                  </a:cubicBezTo>
                  <a:cubicBezTo>
                    <a:pt x="91" y="64"/>
                    <a:pt x="91" y="64"/>
                    <a:pt x="91" y="64"/>
                  </a:cubicBezTo>
                  <a:cubicBezTo>
                    <a:pt x="91" y="65"/>
                    <a:pt x="91" y="65"/>
                    <a:pt x="92" y="65"/>
                  </a:cubicBezTo>
                  <a:cubicBezTo>
                    <a:pt x="92" y="65"/>
                    <a:pt x="93" y="65"/>
                    <a:pt x="93" y="65"/>
                  </a:cubicBezTo>
                  <a:cubicBezTo>
                    <a:pt x="93" y="65"/>
                    <a:pt x="93" y="65"/>
                    <a:pt x="93" y="66"/>
                  </a:cubicBezTo>
                  <a:cubicBezTo>
                    <a:pt x="93" y="66"/>
                    <a:pt x="93" y="66"/>
                    <a:pt x="94" y="66"/>
                  </a:cubicBezTo>
                  <a:cubicBezTo>
                    <a:pt x="94" y="66"/>
                    <a:pt x="94" y="66"/>
                    <a:pt x="95" y="66"/>
                  </a:cubicBezTo>
                  <a:cubicBezTo>
                    <a:pt x="95" y="67"/>
                    <a:pt x="95" y="67"/>
                    <a:pt x="96" y="67"/>
                  </a:cubicBezTo>
                  <a:cubicBezTo>
                    <a:pt x="96" y="67"/>
                    <a:pt x="96" y="67"/>
                    <a:pt x="96" y="67"/>
                  </a:cubicBezTo>
                  <a:cubicBezTo>
                    <a:pt x="96" y="67"/>
                    <a:pt x="96" y="68"/>
                    <a:pt x="96" y="68"/>
                  </a:cubicBezTo>
                  <a:cubicBezTo>
                    <a:pt x="97" y="68"/>
                    <a:pt x="97" y="68"/>
                    <a:pt x="97" y="68"/>
                  </a:cubicBezTo>
                  <a:cubicBezTo>
                    <a:pt x="97" y="68"/>
                    <a:pt x="98" y="68"/>
                    <a:pt x="98" y="68"/>
                  </a:cubicBezTo>
                  <a:cubicBezTo>
                    <a:pt x="98" y="69"/>
                    <a:pt x="98" y="69"/>
                    <a:pt x="98" y="69"/>
                  </a:cubicBezTo>
                  <a:cubicBezTo>
                    <a:pt x="97" y="72"/>
                    <a:pt x="95" y="75"/>
                    <a:pt x="93" y="79"/>
                  </a:cubicBezTo>
                  <a:cubicBezTo>
                    <a:pt x="91" y="82"/>
                    <a:pt x="89" y="85"/>
                    <a:pt x="87" y="89"/>
                  </a:cubicBezTo>
                  <a:cubicBezTo>
                    <a:pt x="86" y="88"/>
                    <a:pt x="86" y="88"/>
                    <a:pt x="86" y="88"/>
                  </a:cubicBezTo>
                  <a:cubicBezTo>
                    <a:pt x="86" y="88"/>
                    <a:pt x="86" y="88"/>
                    <a:pt x="86" y="88"/>
                  </a:cubicBezTo>
                  <a:cubicBezTo>
                    <a:pt x="85" y="88"/>
                    <a:pt x="84" y="88"/>
                    <a:pt x="84" y="87"/>
                  </a:cubicBezTo>
                  <a:cubicBezTo>
                    <a:pt x="83" y="87"/>
                    <a:pt x="83" y="86"/>
                    <a:pt x="82" y="86"/>
                  </a:cubicBezTo>
                  <a:cubicBezTo>
                    <a:pt x="81" y="86"/>
                    <a:pt x="81" y="86"/>
                    <a:pt x="81" y="86"/>
                  </a:cubicBezTo>
                  <a:cubicBezTo>
                    <a:pt x="81" y="86"/>
                    <a:pt x="81" y="85"/>
                    <a:pt x="81" y="85"/>
                  </a:cubicBezTo>
                  <a:cubicBezTo>
                    <a:pt x="81" y="85"/>
                    <a:pt x="80" y="85"/>
                    <a:pt x="80" y="85"/>
                  </a:cubicBezTo>
                  <a:cubicBezTo>
                    <a:pt x="79" y="85"/>
                    <a:pt x="79" y="85"/>
                    <a:pt x="79" y="85"/>
                  </a:cubicBezTo>
                  <a:cubicBezTo>
                    <a:pt x="79" y="85"/>
                    <a:pt x="79" y="84"/>
                    <a:pt x="79" y="84"/>
                  </a:cubicBezTo>
                  <a:cubicBezTo>
                    <a:pt x="79" y="84"/>
                    <a:pt x="79" y="84"/>
                    <a:pt x="79" y="84"/>
                  </a:cubicBezTo>
                  <a:cubicBezTo>
                    <a:pt x="78" y="84"/>
                    <a:pt x="78" y="83"/>
                    <a:pt x="78" y="83"/>
                  </a:cubicBezTo>
                  <a:cubicBezTo>
                    <a:pt x="77" y="83"/>
                    <a:pt x="77" y="83"/>
                    <a:pt x="76" y="83"/>
                  </a:cubicBezTo>
                  <a:cubicBezTo>
                    <a:pt x="76" y="83"/>
                    <a:pt x="76" y="83"/>
                    <a:pt x="76" y="83"/>
                  </a:cubicBezTo>
                  <a:cubicBezTo>
                    <a:pt x="76" y="82"/>
                    <a:pt x="76" y="82"/>
                    <a:pt x="76" y="82"/>
                  </a:cubicBezTo>
                  <a:cubicBezTo>
                    <a:pt x="76" y="82"/>
                    <a:pt x="75" y="82"/>
                    <a:pt x="75" y="82"/>
                  </a:cubicBezTo>
                  <a:cubicBezTo>
                    <a:pt x="75" y="82"/>
                    <a:pt x="74" y="82"/>
                    <a:pt x="74" y="81"/>
                  </a:cubicBezTo>
                  <a:cubicBezTo>
                    <a:pt x="74" y="81"/>
                    <a:pt x="74" y="81"/>
                    <a:pt x="74" y="81"/>
                  </a:cubicBezTo>
                  <a:cubicBezTo>
                    <a:pt x="73" y="81"/>
                    <a:pt x="73" y="81"/>
                    <a:pt x="73" y="80"/>
                  </a:cubicBezTo>
                  <a:cubicBezTo>
                    <a:pt x="73" y="80"/>
                    <a:pt x="73" y="80"/>
                    <a:pt x="72" y="80"/>
                  </a:cubicBezTo>
                  <a:cubicBezTo>
                    <a:pt x="72" y="80"/>
                    <a:pt x="72" y="80"/>
                    <a:pt x="71" y="80"/>
                  </a:cubicBezTo>
                  <a:cubicBezTo>
                    <a:pt x="71" y="80"/>
                    <a:pt x="71" y="79"/>
                    <a:pt x="71" y="79"/>
                  </a:cubicBezTo>
                  <a:cubicBezTo>
                    <a:pt x="71" y="79"/>
                    <a:pt x="71" y="79"/>
                    <a:pt x="70" y="79"/>
                  </a:cubicBezTo>
                  <a:cubicBezTo>
                    <a:pt x="70" y="79"/>
                    <a:pt x="70" y="79"/>
                    <a:pt x="69" y="78"/>
                  </a:cubicBezTo>
                  <a:cubicBezTo>
                    <a:pt x="69" y="78"/>
                    <a:pt x="69" y="78"/>
                    <a:pt x="68" y="78"/>
                  </a:cubicBezTo>
                  <a:cubicBezTo>
                    <a:pt x="68" y="78"/>
                    <a:pt x="68" y="78"/>
                    <a:pt x="68" y="78"/>
                  </a:cubicBezTo>
                  <a:cubicBezTo>
                    <a:pt x="68" y="77"/>
                    <a:pt x="68" y="77"/>
                    <a:pt x="68" y="77"/>
                  </a:cubicBezTo>
                  <a:cubicBezTo>
                    <a:pt x="67" y="77"/>
                    <a:pt x="67" y="77"/>
                    <a:pt x="67" y="77"/>
                  </a:cubicBezTo>
                  <a:cubicBezTo>
                    <a:pt x="66" y="77"/>
                    <a:pt x="65" y="76"/>
                    <a:pt x="65" y="76"/>
                  </a:cubicBezTo>
                  <a:cubicBezTo>
                    <a:pt x="64" y="75"/>
                    <a:pt x="64" y="75"/>
                    <a:pt x="63" y="75"/>
                  </a:cubicBezTo>
                  <a:cubicBezTo>
                    <a:pt x="63" y="74"/>
                    <a:pt x="63" y="74"/>
                    <a:pt x="63" y="74"/>
                  </a:cubicBezTo>
                  <a:cubicBezTo>
                    <a:pt x="63" y="73"/>
                    <a:pt x="63" y="73"/>
                    <a:pt x="63" y="72"/>
                  </a:cubicBezTo>
                  <a:cubicBezTo>
                    <a:pt x="64" y="72"/>
                    <a:pt x="64" y="72"/>
                    <a:pt x="64" y="72"/>
                  </a:cubicBezTo>
                  <a:cubicBezTo>
                    <a:pt x="64" y="71"/>
                    <a:pt x="64" y="71"/>
                    <a:pt x="64" y="71"/>
                  </a:cubicBezTo>
                  <a:cubicBezTo>
                    <a:pt x="64" y="71"/>
                    <a:pt x="64" y="71"/>
                    <a:pt x="64" y="71"/>
                  </a:cubicBezTo>
                  <a:cubicBezTo>
                    <a:pt x="65" y="71"/>
                    <a:pt x="65" y="71"/>
                    <a:pt x="65" y="71"/>
                  </a:cubicBezTo>
                  <a:cubicBezTo>
                    <a:pt x="65" y="70"/>
                    <a:pt x="65" y="70"/>
                    <a:pt x="65" y="69"/>
                  </a:cubicBezTo>
                  <a:cubicBezTo>
                    <a:pt x="65" y="69"/>
                    <a:pt x="65" y="69"/>
                    <a:pt x="66" y="68"/>
                  </a:cubicBezTo>
                  <a:cubicBezTo>
                    <a:pt x="66" y="68"/>
                    <a:pt x="66" y="68"/>
                    <a:pt x="66" y="68"/>
                  </a:cubicBezTo>
                  <a:cubicBezTo>
                    <a:pt x="66" y="67"/>
                    <a:pt x="66" y="67"/>
                    <a:pt x="66" y="67"/>
                  </a:cubicBezTo>
                  <a:cubicBezTo>
                    <a:pt x="66" y="67"/>
                    <a:pt x="66" y="67"/>
                    <a:pt x="67" y="67"/>
                  </a:cubicBezTo>
                  <a:cubicBezTo>
                    <a:pt x="67" y="67"/>
                    <a:pt x="67" y="67"/>
                    <a:pt x="67" y="67"/>
                  </a:cubicBezTo>
                  <a:cubicBezTo>
                    <a:pt x="67" y="66"/>
                    <a:pt x="67" y="66"/>
                    <a:pt x="68" y="66"/>
                  </a:cubicBezTo>
                  <a:cubicBezTo>
                    <a:pt x="68" y="65"/>
                    <a:pt x="68" y="65"/>
                    <a:pt x="68" y="64"/>
                  </a:cubicBezTo>
                  <a:cubicBezTo>
                    <a:pt x="68" y="64"/>
                    <a:pt x="68" y="64"/>
                    <a:pt x="68" y="64"/>
                  </a:cubicBezTo>
                  <a:cubicBezTo>
                    <a:pt x="69" y="64"/>
                    <a:pt x="69" y="64"/>
                    <a:pt x="69" y="64"/>
                  </a:cubicBezTo>
                  <a:cubicBezTo>
                    <a:pt x="70" y="61"/>
                    <a:pt x="70" y="61"/>
                    <a:pt x="70" y="61"/>
                  </a:cubicBezTo>
                  <a:cubicBezTo>
                    <a:pt x="70" y="61"/>
                    <a:pt x="70" y="60"/>
                    <a:pt x="71" y="60"/>
                  </a:cubicBezTo>
                  <a:cubicBezTo>
                    <a:pt x="71" y="60"/>
                    <a:pt x="71" y="60"/>
                    <a:pt x="71" y="60"/>
                  </a:cubicBezTo>
                  <a:cubicBezTo>
                    <a:pt x="71" y="60"/>
                    <a:pt x="71" y="59"/>
                    <a:pt x="71" y="59"/>
                  </a:cubicBezTo>
                  <a:cubicBezTo>
                    <a:pt x="71" y="59"/>
                    <a:pt x="72" y="58"/>
                    <a:pt x="72" y="58"/>
                  </a:cubicBezTo>
                  <a:cubicBezTo>
                    <a:pt x="72" y="58"/>
                    <a:pt x="72" y="58"/>
                    <a:pt x="72" y="58"/>
                  </a:cubicBezTo>
                  <a:cubicBezTo>
                    <a:pt x="72" y="58"/>
                    <a:pt x="73" y="57"/>
                    <a:pt x="73" y="57"/>
                  </a:cubicBezTo>
                  <a:cubicBezTo>
                    <a:pt x="74" y="54"/>
                    <a:pt x="74" y="54"/>
                    <a:pt x="74" y="54"/>
                  </a:cubicBezTo>
                  <a:cubicBezTo>
                    <a:pt x="75" y="54"/>
                    <a:pt x="76" y="55"/>
                    <a:pt x="76" y="55"/>
                  </a:cubicBezTo>
                  <a:close/>
                  <a:moveTo>
                    <a:pt x="97" y="47"/>
                  </a:moveTo>
                  <a:cubicBezTo>
                    <a:pt x="100" y="49"/>
                    <a:pt x="102" y="51"/>
                    <a:pt x="103" y="55"/>
                  </a:cubicBezTo>
                  <a:cubicBezTo>
                    <a:pt x="103" y="56"/>
                    <a:pt x="103" y="57"/>
                    <a:pt x="103" y="58"/>
                  </a:cubicBezTo>
                  <a:cubicBezTo>
                    <a:pt x="103" y="59"/>
                    <a:pt x="103" y="60"/>
                    <a:pt x="102" y="61"/>
                  </a:cubicBezTo>
                  <a:cubicBezTo>
                    <a:pt x="102" y="62"/>
                    <a:pt x="102" y="63"/>
                    <a:pt x="102" y="64"/>
                  </a:cubicBezTo>
                  <a:cubicBezTo>
                    <a:pt x="101" y="65"/>
                    <a:pt x="101" y="66"/>
                    <a:pt x="101" y="66"/>
                  </a:cubicBezTo>
                  <a:cubicBezTo>
                    <a:pt x="100" y="66"/>
                    <a:pt x="100" y="66"/>
                    <a:pt x="100" y="66"/>
                  </a:cubicBezTo>
                  <a:cubicBezTo>
                    <a:pt x="100" y="66"/>
                    <a:pt x="99" y="66"/>
                    <a:pt x="99" y="66"/>
                  </a:cubicBezTo>
                  <a:cubicBezTo>
                    <a:pt x="99" y="65"/>
                    <a:pt x="99" y="65"/>
                    <a:pt x="99" y="65"/>
                  </a:cubicBezTo>
                  <a:cubicBezTo>
                    <a:pt x="99" y="65"/>
                    <a:pt x="99" y="65"/>
                    <a:pt x="98" y="64"/>
                  </a:cubicBezTo>
                  <a:cubicBezTo>
                    <a:pt x="98" y="64"/>
                    <a:pt x="98" y="64"/>
                    <a:pt x="97" y="64"/>
                  </a:cubicBezTo>
                  <a:cubicBezTo>
                    <a:pt x="97" y="64"/>
                    <a:pt x="97" y="64"/>
                    <a:pt x="96" y="64"/>
                  </a:cubicBezTo>
                  <a:cubicBezTo>
                    <a:pt x="96" y="64"/>
                    <a:pt x="96" y="64"/>
                    <a:pt x="96" y="63"/>
                  </a:cubicBezTo>
                  <a:cubicBezTo>
                    <a:pt x="96" y="63"/>
                    <a:pt x="96" y="63"/>
                    <a:pt x="96" y="63"/>
                  </a:cubicBezTo>
                  <a:cubicBezTo>
                    <a:pt x="95" y="63"/>
                    <a:pt x="95" y="63"/>
                    <a:pt x="95" y="63"/>
                  </a:cubicBezTo>
                  <a:cubicBezTo>
                    <a:pt x="94" y="63"/>
                    <a:pt x="94" y="62"/>
                    <a:pt x="94" y="62"/>
                  </a:cubicBezTo>
                  <a:cubicBezTo>
                    <a:pt x="93" y="62"/>
                    <a:pt x="93" y="62"/>
                    <a:pt x="93" y="62"/>
                  </a:cubicBezTo>
                  <a:cubicBezTo>
                    <a:pt x="93" y="62"/>
                    <a:pt x="93" y="61"/>
                    <a:pt x="93" y="61"/>
                  </a:cubicBezTo>
                  <a:cubicBezTo>
                    <a:pt x="93" y="61"/>
                    <a:pt x="92" y="61"/>
                    <a:pt x="92" y="61"/>
                  </a:cubicBezTo>
                  <a:cubicBezTo>
                    <a:pt x="91" y="61"/>
                    <a:pt x="91" y="61"/>
                    <a:pt x="91" y="61"/>
                  </a:cubicBezTo>
                  <a:cubicBezTo>
                    <a:pt x="91" y="61"/>
                    <a:pt x="91" y="60"/>
                    <a:pt x="90" y="60"/>
                  </a:cubicBezTo>
                  <a:cubicBezTo>
                    <a:pt x="90" y="60"/>
                    <a:pt x="90" y="60"/>
                    <a:pt x="90" y="60"/>
                  </a:cubicBezTo>
                  <a:cubicBezTo>
                    <a:pt x="90" y="59"/>
                    <a:pt x="89" y="59"/>
                    <a:pt x="89" y="59"/>
                  </a:cubicBezTo>
                  <a:cubicBezTo>
                    <a:pt x="89" y="59"/>
                    <a:pt x="88" y="59"/>
                    <a:pt x="88" y="59"/>
                  </a:cubicBezTo>
                  <a:cubicBezTo>
                    <a:pt x="88" y="59"/>
                    <a:pt x="88" y="59"/>
                    <a:pt x="88" y="58"/>
                  </a:cubicBezTo>
                  <a:cubicBezTo>
                    <a:pt x="88" y="58"/>
                    <a:pt x="88" y="58"/>
                    <a:pt x="87" y="58"/>
                  </a:cubicBezTo>
                  <a:cubicBezTo>
                    <a:pt x="87" y="58"/>
                    <a:pt x="87" y="58"/>
                    <a:pt x="86" y="58"/>
                  </a:cubicBezTo>
                  <a:cubicBezTo>
                    <a:pt x="86" y="58"/>
                    <a:pt x="86" y="57"/>
                    <a:pt x="85" y="57"/>
                  </a:cubicBezTo>
                  <a:cubicBezTo>
                    <a:pt x="85" y="57"/>
                    <a:pt x="85" y="57"/>
                    <a:pt x="85" y="57"/>
                  </a:cubicBezTo>
                  <a:cubicBezTo>
                    <a:pt x="85" y="57"/>
                    <a:pt x="85" y="56"/>
                    <a:pt x="85" y="56"/>
                  </a:cubicBezTo>
                  <a:cubicBezTo>
                    <a:pt x="84" y="56"/>
                    <a:pt x="84" y="56"/>
                    <a:pt x="84" y="56"/>
                  </a:cubicBezTo>
                  <a:cubicBezTo>
                    <a:pt x="83" y="56"/>
                    <a:pt x="83" y="56"/>
                    <a:pt x="83" y="56"/>
                  </a:cubicBezTo>
                  <a:cubicBezTo>
                    <a:pt x="82" y="56"/>
                    <a:pt x="82" y="55"/>
                    <a:pt x="82" y="55"/>
                  </a:cubicBezTo>
                  <a:cubicBezTo>
                    <a:pt x="82" y="55"/>
                    <a:pt x="82" y="55"/>
                    <a:pt x="82" y="55"/>
                  </a:cubicBezTo>
                  <a:cubicBezTo>
                    <a:pt x="81" y="55"/>
                    <a:pt x="81" y="55"/>
                    <a:pt x="81" y="55"/>
                  </a:cubicBezTo>
                  <a:cubicBezTo>
                    <a:pt x="81" y="54"/>
                    <a:pt x="81" y="54"/>
                    <a:pt x="81" y="54"/>
                  </a:cubicBezTo>
                  <a:cubicBezTo>
                    <a:pt x="80" y="54"/>
                    <a:pt x="80" y="54"/>
                    <a:pt x="80" y="54"/>
                  </a:cubicBezTo>
                  <a:cubicBezTo>
                    <a:pt x="80" y="54"/>
                    <a:pt x="80" y="54"/>
                    <a:pt x="80" y="54"/>
                  </a:cubicBezTo>
                  <a:cubicBezTo>
                    <a:pt x="79" y="53"/>
                    <a:pt x="79" y="53"/>
                    <a:pt x="79" y="53"/>
                  </a:cubicBezTo>
                  <a:cubicBezTo>
                    <a:pt x="79" y="53"/>
                    <a:pt x="79" y="53"/>
                    <a:pt x="78" y="52"/>
                  </a:cubicBezTo>
                  <a:cubicBezTo>
                    <a:pt x="78" y="52"/>
                    <a:pt x="78" y="52"/>
                    <a:pt x="77" y="52"/>
                  </a:cubicBezTo>
                  <a:cubicBezTo>
                    <a:pt x="77" y="52"/>
                    <a:pt x="77" y="52"/>
                    <a:pt x="77" y="52"/>
                  </a:cubicBezTo>
                  <a:cubicBezTo>
                    <a:pt x="76" y="52"/>
                    <a:pt x="76" y="51"/>
                    <a:pt x="76" y="51"/>
                  </a:cubicBezTo>
                  <a:cubicBezTo>
                    <a:pt x="76" y="51"/>
                    <a:pt x="77" y="50"/>
                    <a:pt x="77" y="50"/>
                  </a:cubicBezTo>
                  <a:cubicBezTo>
                    <a:pt x="77" y="50"/>
                    <a:pt x="77" y="50"/>
                    <a:pt x="77" y="50"/>
                  </a:cubicBezTo>
                  <a:cubicBezTo>
                    <a:pt x="77" y="50"/>
                    <a:pt x="77" y="50"/>
                    <a:pt x="77" y="50"/>
                  </a:cubicBezTo>
                  <a:cubicBezTo>
                    <a:pt x="77" y="50"/>
                    <a:pt x="77" y="49"/>
                    <a:pt x="77" y="49"/>
                  </a:cubicBezTo>
                  <a:cubicBezTo>
                    <a:pt x="78" y="49"/>
                    <a:pt x="78" y="48"/>
                    <a:pt x="79" y="48"/>
                  </a:cubicBezTo>
                  <a:cubicBezTo>
                    <a:pt x="79" y="47"/>
                    <a:pt x="80" y="47"/>
                    <a:pt x="80" y="46"/>
                  </a:cubicBezTo>
                  <a:cubicBezTo>
                    <a:pt x="80" y="46"/>
                    <a:pt x="81" y="46"/>
                    <a:pt x="81" y="46"/>
                  </a:cubicBezTo>
                  <a:cubicBezTo>
                    <a:pt x="81" y="46"/>
                    <a:pt x="81" y="46"/>
                    <a:pt x="81" y="45"/>
                  </a:cubicBezTo>
                  <a:cubicBezTo>
                    <a:pt x="82" y="45"/>
                    <a:pt x="82" y="45"/>
                    <a:pt x="82" y="45"/>
                  </a:cubicBezTo>
                  <a:cubicBezTo>
                    <a:pt x="82" y="45"/>
                    <a:pt x="82" y="45"/>
                    <a:pt x="82" y="45"/>
                  </a:cubicBezTo>
                  <a:cubicBezTo>
                    <a:pt x="82" y="45"/>
                    <a:pt x="83" y="45"/>
                    <a:pt x="83" y="45"/>
                  </a:cubicBezTo>
                  <a:cubicBezTo>
                    <a:pt x="83" y="45"/>
                    <a:pt x="84" y="44"/>
                    <a:pt x="84" y="44"/>
                  </a:cubicBezTo>
                  <a:cubicBezTo>
                    <a:pt x="84" y="44"/>
                    <a:pt x="84" y="44"/>
                    <a:pt x="84" y="44"/>
                  </a:cubicBezTo>
                  <a:cubicBezTo>
                    <a:pt x="87" y="44"/>
                    <a:pt x="87" y="44"/>
                    <a:pt x="87" y="44"/>
                  </a:cubicBezTo>
                  <a:cubicBezTo>
                    <a:pt x="87" y="43"/>
                    <a:pt x="87" y="43"/>
                    <a:pt x="87" y="43"/>
                  </a:cubicBezTo>
                  <a:cubicBezTo>
                    <a:pt x="91" y="43"/>
                    <a:pt x="95" y="44"/>
                    <a:pt x="97" y="47"/>
                  </a:cubicBezTo>
                  <a:close/>
                  <a:moveTo>
                    <a:pt x="178" y="116"/>
                  </a:moveTo>
                  <a:cubicBezTo>
                    <a:pt x="178" y="116"/>
                    <a:pt x="177" y="117"/>
                    <a:pt x="177" y="117"/>
                  </a:cubicBezTo>
                  <a:cubicBezTo>
                    <a:pt x="176" y="117"/>
                    <a:pt x="176" y="117"/>
                    <a:pt x="175" y="118"/>
                  </a:cubicBezTo>
                  <a:cubicBezTo>
                    <a:pt x="174" y="118"/>
                    <a:pt x="174" y="118"/>
                    <a:pt x="173" y="118"/>
                  </a:cubicBezTo>
                  <a:cubicBezTo>
                    <a:pt x="173" y="118"/>
                    <a:pt x="173" y="118"/>
                    <a:pt x="173" y="119"/>
                  </a:cubicBezTo>
                  <a:cubicBezTo>
                    <a:pt x="173" y="119"/>
                    <a:pt x="173" y="119"/>
                    <a:pt x="173" y="119"/>
                  </a:cubicBezTo>
                  <a:cubicBezTo>
                    <a:pt x="172" y="119"/>
                    <a:pt x="172" y="119"/>
                    <a:pt x="172" y="119"/>
                  </a:cubicBezTo>
                  <a:cubicBezTo>
                    <a:pt x="171" y="120"/>
                    <a:pt x="171" y="120"/>
                    <a:pt x="171" y="120"/>
                  </a:cubicBezTo>
                  <a:cubicBezTo>
                    <a:pt x="170" y="120"/>
                    <a:pt x="170" y="120"/>
                    <a:pt x="170" y="120"/>
                  </a:cubicBezTo>
                  <a:cubicBezTo>
                    <a:pt x="170" y="121"/>
                    <a:pt x="170" y="121"/>
                    <a:pt x="170" y="121"/>
                  </a:cubicBezTo>
                  <a:cubicBezTo>
                    <a:pt x="169" y="121"/>
                    <a:pt x="169" y="121"/>
                    <a:pt x="168" y="121"/>
                  </a:cubicBezTo>
                  <a:cubicBezTo>
                    <a:pt x="168" y="121"/>
                    <a:pt x="168" y="121"/>
                    <a:pt x="167" y="121"/>
                  </a:cubicBezTo>
                  <a:cubicBezTo>
                    <a:pt x="167" y="122"/>
                    <a:pt x="167" y="122"/>
                    <a:pt x="167" y="122"/>
                  </a:cubicBezTo>
                  <a:cubicBezTo>
                    <a:pt x="167" y="122"/>
                    <a:pt x="167" y="122"/>
                    <a:pt x="167" y="122"/>
                  </a:cubicBezTo>
                  <a:cubicBezTo>
                    <a:pt x="164" y="124"/>
                    <a:pt x="164" y="124"/>
                    <a:pt x="164" y="124"/>
                  </a:cubicBezTo>
                  <a:cubicBezTo>
                    <a:pt x="164" y="124"/>
                    <a:pt x="164" y="124"/>
                    <a:pt x="164" y="124"/>
                  </a:cubicBezTo>
                  <a:cubicBezTo>
                    <a:pt x="163" y="125"/>
                    <a:pt x="162" y="125"/>
                    <a:pt x="161" y="125"/>
                  </a:cubicBezTo>
                  <a:cubicBezTo>
                    <a:pt x="160" y="126"/>
                    <a:pt x="160" y="126"/>
                    <a:pt x="159" y="126"/>
                  </a:cubicBezTo>
                  <a:cubicBezTo>
                    <a:pt x="151" y="112"/>
                    <a:pt x="144" y="97"/>
                    <a:pt x="137" y="82"/>
                  </a:cubicBezTo>
                  <a:cubicBezTo>
                    <a:pt x="130" y="68"/>
                    <a:pt x="123" y="53"/>
                    <a:pt x="115" y="38"/>
                  </a:cubicBezTo>
                  <a:cubicBezTo>
                    <a:pt x="115" y="38"/>
                    <a:pt x="115" y="38"/>
                    <a:pt x="115" y="38"/>
                  </a:cubicBezTo>
                  <a:cubicBezTo>
                    <a:pt x="115" y="37"/>
                    <a:pt x="114" y="37"/>
                    <a:pt x="114" y="36"/>
                  </a:cubicBezTo>
                  <a:cubicBezTo>
                    <a:pt x="114" y="35"/>
                    <a:pt x="113" y="34"/>
                    <a:pt x="113" y="33"/>
                  </a:cubicBezTo>
                  <a:cubicBezTo>
                    <a:pt x="113" y="33"/>
                    <a:pt x="113" y="33"/>
                    <a:pt x="113" y="33"/>
                  </a:cubicBezTo>
                  <a:cubicBezTo>
                    <a:pt x="113" y="32"/>
                    <a:pt x="113" y="32"/>
                    <a:pt x="113" y="32"/>
                  </a:cubicBezTo>
                  <a:cubicBezTo>
                    <a:pt x="112" y="32"/>
                    <a:pt x="112" y="32"/>
                    <a:pt x="112" y="32"/>
                  </a:cubicBezTo>
                  <a:cubicBezTo>
                    <a:pt x="112" y="32"/>
                    <a:pt x="112" y="31"/>
                    <a:pt x="112" y="31"/>
                  </a:cubicBezTo>
                  <a:cubicBezTo>
                    <a:pt x="112" y="31"/>
                    <a:pt x="112" y="30"/>
                    <a:pt x="112" y="30"/>
                  </a:cubicBezTo>
                  <a:cubicBezTo>
                    <a:pt x="111" y="30"/>
                    <a:pt x="111" y="30"/>
                    <a:pt x="111" y="30"/>
                  </a:cubicBezTo>
                  <a:cubicBezTo>
                    <a:pt x="111" y="29"/>
                    <a:pt x="111" y="29"/>
                    <a:pt x="111" y="29"/>
                  </a:cubicBezTo>
                  <a:cubicBezTo>
                    <a:pt x="110" y="29"/>
                    <a:pt x="110" y="29"/>
                    <a:pt x="110" y="29"/>
                  </a:cubicBezTo>
                  <a:cubicBezTo>
                    <a:pt x="110" y="28"/>
                    <a:pt x="110" y="28"/>
                    <a:pt x="110" y="28"/>
                  </a:cubicBezTo>
                  <a:cubicBezTo>
                    <a:pt x="110" y="28"/>
                    <a:pt x="110" y="28"/>
                    <a:pt x="110" y="28"/>
                  </a:cubicBezTo>
                  <a:cubicBezTo>
                    <a:pt x="110" y="27"/>
                    <a:pt x="110" y="27"/>
                    <a:pt x="110" y="27"/>
                  </a:cubicBezTo>
                  <a:cubicBezTo>
                    <a:pt x="109" y="27"/>
                    <a:pt x="109" y="27"/>
                    <a:pt x="109" y="27"/>
                  </a:cubicBezTo>
                  <a:cubicBezTo>
                    <a:pt x="109" y="26"/>
                    <a:pt x="109" y="26"/>
                    <a:pt x="109" y="26"/>
                  </a:cubicBezTo>
                  <a:cubicBezTo>
                    <a:pt x="109" y="26"/>
                    <a:pt x="109" y="26"/>
                    <a:pt x="109" y="26"/>
                  </a:cubicBezTo>
                  <a:cubicBezTo>
                    <a:pt x="109" y="25"/>
                    <a:pt x="109" y="25"/>
                    <a:pt x="109" y="25"/>
                  </a:cubicBezTo>
                  <a:cubicBezTo>
                    <a:pt x="108" y="25"/>
                    <a:pt x="108" y="25"/>
                    <a:pt x="108" y="25"/>
                  </a:cubicBezTo>
                  <a:cubicBezTo>
                    <a:pt x="108" y="24"/>
                    <a:pt x="108" y="24"/>
                    <a:pt x="108" y="23"/>
                  </a:cubicBezTo>
                  <a:cubicBezTo>
                    <a:pt x="108" y="23"/>
                    <a:pt x="108" y="23"/>
                    <a:pt x="108" y="22"/>
                  </a:cubicBezTo>
                  <a:cubicBezTo>
                    <a:pt x="107" y="22"/>
                    <a:pt x="107" y="22"/>
                    <a:pt x="107" y="22"/>
                  </a:cubicBezTo>
                  <a:cubicBezTo>
                    <a:pt x="107" y="21"/>
                    <a:pt x="107" y="21"/>
                    <a:pt x="107" y="21"/>
                  </a:cubicBezTo>
                  <a:cubicBezTo>
                    <a:pt x="107" y="21"/>
                    <a:pt x="107" y="21"/>
                    <a:pt x="107" y="21"/>
                  </a:cubicBezTo>
                  <a:cubicBezTo>
                    <a:pt x="107" y="20"/>
                    <a:pt x="107" y="20"/>
                    <a:pt x="107" y="20"/>
                  </a:cubicBezTo>
                  <a:cubicBezTo>
                    <a:pt x="106" y="20"/>
                    <a:pt x="106" y="20"/>
                    <a:pt x="106" y="20"/>
                  </a:cubicBezTo>
                  <a:cubicBezTo>
                    <a:pt x="106" y="19"/>
                    <a:pt x="106" y="19"/>
                    <a:pt x="106" y="19"/>
                  </a:cubicBezTo>
                  <a:cubicBezTo>
                    <a:pt x="106" y="19"/>
                    <a:pt x="106" y="19"/>
                    <a:pt x="106" y="19"/>
                  </a:cubicBezTo>
                  <a:cubicBezTo>
                    <a:pt x="105" y="19"/>
                    <a:pt x="105" y="18"/>
                    <a:pt x="105" y="18"/>
                  </a:cubicBezTo>
                  <a:cubicBezTo>
                    <a:pt x="105" y="18"/>
                    <a:pt x="105" y="17"/>
                    <a:pt x="105" y="17"/>
                  </a:cubicBezTo>
                  <a:cubicBezTo>
                    <a:pt x="105" y="17"/>
                    <a:pt x="105" y="17"/>
                    <a:pt x="104" y="17"/>
                  </a:cubicBezTo>
                  <a:cubicBezTo>
                    <a:pt x="104" y="17"/>
                    <a:pt x="104" y="16"/>
                    <a:pt x="104" y="16"/>
                  </a:cubicBezTo>
                  <a:cubicBezTo>
                    <a:pt x="104" y="15"/>
                    <a:pt x="104" y="15"/>
                    <a:pt x="104" y="15"/>
                  </a:cubicBezTo>
                  <a:cubicBezTo>
                    <a:pt x="103" y="15"/>
                    <a:pt x="103" y="15"/>
                    <a:pt x="103" y="15"/>
                  </a:cubicBezTo>
                  <a:cubicBezTo>
                    <a:pt x="103" y="15"/>
                    <a:pt x="103" y="14"/>
                    <a:pt x="103" y="14"/>
                  </a:cubicBezTo>
                  <a:cubicBezTo>
                    <a:pt x="103" y="14"/>
                    <a:pt x="103" y="13"/>
                    <a:pt x="103" y="13"/>
                  </a:cubicBezTo>
                  <a:cubicBezTo>
                    <a:pt x="102" y="13"/>
                    <a:pt x="102" y="13"/>
                    <a:pt x="102" y="13"/>
                  </a:cubicBezTo>
                  <a:cubicBezTo>
                    <a:pt x="102" y="12"/>
                    <a:pt x="102" y="12"/>
                    <a:pt x="102" y="11"/>
                  </a:cubicBezTo>
                  <a:cubicBezTo>
                    <a:pt x="102" y="10"/>
                    <a:pt x="102" y="9"/>
                    <a:pt x="102" y="9"/>
                  </a:cubicBezTo>
                  <a:cubicBezTo>
                    <a:pt x="101" y="9"/>
                    <a:pt x="101" y="9"/>
                    <a:pt x="101" y="9"/>
                  </a:cubicBezTo>
                  <a:cubicBezTo>
                    <a:pt x="101" y="4"/>
                    <a:pt x="101" y="4"/>
                    <a:pt x="101" y="4"/>
                  </a:cubicBezTo>
                  <a:cubicBezTo>
                    <a:pt x="102" y="4"/>
                    <a:pt x="102" y="4"/>
                    <a:pt x="102" y="4"/>
                  </a:cubicBezTo>
                  <a:cubicBezTo>
                    <a:pt x="102" y="4"/>
                    <a:pt x="102" y="3"/>
                    <a:pt x="102" y="3"/>
                  </a:cubicBezTo>
                  <a:cubicBezTo>
                    <a:pt x="102" y="2"/>
                    <a:pt x="102" y="2"/>
                    <a:pt x="102" y="2"/>
                  </a:cubicBezTo>
                  <a:cubicBezTo>
                    <a:pt x="103" y="1"/>
                    <a:pt x="103" y="1"/>
                    <a:pt x="103" y="1"/>
                  </a:cubicBezTo>
                  <a:cubicBezTo>
                    <a:pt x="103" y="1"/>
                    <a:pt x="103" y="1"/>
                    <a:pt x="103" y="0"/>
                  </a:cubicBezTo>
                  <a:cubicBezTo>
                    <a:pt x="104" y="0"/>
                    <a:pt x="104" y="0"/>
                    <a:pt x="104" y="0"/>
                  </a:cubicBezTo>
                  <a:cubicBezTo>
                    <a:pt x="104" y="0"/>
                    <a:pt x="104" y="0"/>
                    <a:pt x="104" y="0"/>
                  </a:cubicBezTo>
                  <a:cubicBezTo>
                    <a:pt x="109" y="0"/>
                    <a:pt x="109" y="0"/>
                    <a:pt x="109" y="0"/>
                  </a:cubicBezTo>
                  <a:cubicBezTo>
                    <a:pt x="109" y="1"/>
                    <a:pt x="110" y="1"/>
                    <a:pt x="111" y="1"/>
                  </a:cubicBezTo>
                  <a:cubicBezTo>
                    <a:pt x="111" y="1"/>
                    <a:pt x="112" y="2"/>
                    <a:pt x="113" y="2"/>
                  </a:cubicBezTo>
                  <a:cubicBezTo>
                    <a:pt x="113" y="2"/>
                    <a:pt x="113" y="3"/>
                    <a:pt x="113" y="3"/>
                  </a:cubicBezTo>
                  <a:cubicBezTo>
                    <a:pt x="113" y="3"/>
                    <a:pt x="113" y="3"/>
                    <a:pt x="113" y="4"/>
                  </a:cubicBezTo>
                  <a:cubicBezTo>
                    <a:pt x="114" y="4"/>
                    <a:pt x="114" y="4"/>
                    <a:pt x="114" y="5"/>
                  </a:cubicBezTo>
                  <a:cubicBezTo>
                    <a:pt x="115" y="5"/>
                    <a:pt x="115" y="5"/>
                    <a:pt x="115" y="5"/>
                  </a:cubicBezTo>
                  <a:cubicBezTo>
                    <a:pt x="115" y="6"/>
                    <a:pt x="116" y="6"/>
                    <a:pt x="116" y="6"/>
                  </a:cubicBezTo>
                  <a:cubicBezTo>
                    <a:pt x="116" y="7"/>
                    <a:pt x="116" y="7"/>
                    <a:pt x="116" y="8"/>
                  </a:cubicBezTo>
                  <a:cubicBezTo>
                    <a:pt x="116" y="8"/>
                    <a:pt x="116" y="8"/>
                    <a:pt x="116" y="8"/>
                  </a:cubicBezTo>
                  <a:cubicBezTo>
                    <a:pt x="117" y="8"/>
                    <a:pt x="117" y="8"/>
                    <a:pt x="117" y="8"/>
                  </a:cubicBezTo>
                  <a:cubicBezTo>
                    <a:pt x="117" y="9"/>
                    <a:pt x="117" y="9"/>
                    <a:pt x="117" y="9"/>
                  </a:cubicBezTo>
                  <a:cubicBezTo>
                    <a:pt x="117" y="10"/>
                    <a:pt x="117" y="10"/>
                    <a:pt x="118" y="10"/>
                  </a:cubicBezTo>
                  <a:cubicBezTo>
                    <a:pt x="118" y="10"/>
                    <a:pt x="118" y="11"/>
                    <a:pt x="118" y="11"/>
                  </a:cubicBezTo>
                  <a:cubicBezTo>
                    <a:pt x="118" y="11"/>
                    <a:pt x="118" y="11"/>
                    <a:pt x="119" y="11"/>
                  </a:cubicBezTo>
                  <a:cubicBezTo>
                    <a:pt x="119" y="11"/>
                    <a:pt x="119" y="11"/>
                    <a:pt x="119" y="12"/>
                  </a:cubicBezTo>
                  <a:cubicBezTo>
                    <a:pt x="119" y="12"/>
                    <a:pt x="119" y="12"/>
                    <a:pt x="119" y="13"/>
                  </a:cubicBezTo>
                  <a:cubicBezTo>
                    <a:pt x="120" y="13"/>
                    <a:pt x="120" y="13"/>
                    <a:pt x="120" y="13"/>
                  </a:cubicBezTo>
                  <a:cubicBezTo>
                    <a:pt x="120" y="13"/>
                    <a:pt x="120" y="13"/>
                    <a:pt x="120" y="14"/>
                  </a:cubicBezTo>
                  <a:cubicBezTo>
                    <a:pt x="120" y="14"/>
                    <a:pt x="120" y="14"/>
                    <a:pt x="120" y="15"/>
                  </a:cubicBezTo>
                  <a:cubicBezTo>
                    <a:pt x="121" y="15"/>
                    <a:pt x="121" y="15"/>
                    <a:pt x="121" y="15"/>
                  </a:cubicBezTo>
                  <a:cubicBezTo>
                    <a:pt x="121" y="16"/>
                    <a:pt x="121" y="16"/>
                    <a:pt x="121" y="16"/>
                  </a:cubicBezTo>
                  <a:cubicBezTo>
                    <a:pt x="121" y="16"/>
                    <a:pt x="121" y="16"/>
                    <a:pt x="121" y="16"/>
                  </a:cubicBezTo>
                  <a:cubicBezTo>
                    <a:pt x="122" y="16"/>
                    <a:pt x="122" y="16"/>
                    <a:pt x="122" y="16"/>
                  </a:cubicBezTo>
                  <a:cubicBezTo>
                    <a:pt x="123" y="20"/>
                    <a:pt x="123" y="20"/>
                    <a:pt x="123" y="20"/>
                  </a:cubicBezTo>
                  <a:cubicBezTo>
                    <a:pt x="123" y="20"/>
                    <a:pt x="123" y="20"/>
                    <a:pt x="124" y="20"/>
                  </a:cubicBezTo>
                  <a:cubicBezTo>
                    <a:pt x="124" y="20"/>
                    <a:pt x="124" y="20"/>
                    <a:pt x="124" y="20"/>
                  </a:cubicBezTo>
                  <a:cubicBezTo>
                    <a:pt x="124" y="21"/>
                    <a:pt x="124" y="21"/>
                    <a:pt x="124" y="21"/>
                  </a:cubicBezTo>
                  <a:cubicBezTo>
                    <a:pt x="124" y="22"/>
                    <a:pt x="125" y="22"/>
                    <a:pt x="125" y="22"/>
                  </a:cubicBezTo>
                  <a:cubicBezTo>
                    <a:pt x="125" y="22"/>
                    <a:pt x="125" y="23"/>
                    <a:pt x="125" y="23"/>
                  </a:cubicBezTo>
                  <a:cubicBezTo>
                    <a:pt x="125" y="23"/>
                    <a:pt x="126" y="23"/>
                    <a:pt x="126" y="23"/>
                  </a:cubicBezTo>
                  <a:cubicBezTo>
                    <a:pt x="126" y="23"/>
                    <a:pt x="126" y="24"/>
                    <a:pt x="126" y="24"/>
                  </a:cubicBezTo>
                  <a:cubicBezTo>
                    <a:pt x="126" y="24"/>
                    <a:pt x="126" y="25"/>
                    <a:pt x="126" y="25"/>
                  </a:cubicBezTo>
                  <a:cubicBezTo>
                    <a:pt x="126" y="25"/>
                    <a:pt x="127" y="25"/>
                    <a:pt x="127" y="25"/>
                  </a:cubicBezTo>
                  <a:cubicBezTo>
                    <a:pt x="127" y="25"/>
                    <a:pt x="127" y="26"/>
                    <a:pt x="127" y="26"/>
                  </a:cubicBezTo>
                  <a:cubicBezTo>
                    <a:pt x="128" y="26"/>
                    <a:pt x="128" y="26"/>
                    <a:pt x="128" y="27"/>
                  </a:cubicBezTo>
                  <a:cubicBezTo>
                    <a:pt x="128" y="27"/>
                    <a:pt x="128" y="27"/>
                    <a:pt x="128" y="28"/>
                  </a:cubicBezTo>
                  <a:cubicBezTo>
                    <a:pt x="128" y="28"/>
                    <a:pt x="128" y="28"/>
                    <a:pt x="129" y="28"/>
                  </a:cubicBezTo>
                  <a:cubicBezTo>
                    <a:pt x="129" y="28"/>
                    <a:pt x="129" y="28"/>
                    <a:pt x="129" y="28"/>
                  </a:cubicBezTo>
                  <a:cubicBezTo>
                    <a:pt x="129" y="29"/>
                    <a:pt x="129" y="29"/>
                    <a:pt x="129" y="29"/>
                  </a:cubicBezTo>
                  <a:cubicBezTo>
                    <a:pt x="129" y="30"/>
                    <a:pt x="130" y="30"/>
                    <a:pt x="130" y="31"/>
                  </a:cubicBezTo>
                  <a:cubicBezTo>
                    <a:pt x="130" y="31"/>
                    <a:pt x="130" y="31"/>
                    <a:pt x="130" y="31"/>
                  </a:cubicBezTo>
                  <a:cubicBezTo>
                    <a:pt x="130" y="31"/>
                    <a:pt x="131" y="31"/>
                    <a:pt x="131" y="31"/>
                  </a:cubicBezTo>
                  <a:cubicBezTo>
                    <a:pt x="131" y="31"/>
                    <a:pt x="131" y="32"/>
                    <a:pt x="131" y="32"/>
                  </a:cubicBezTo>
                  <a:cubicBezTo>
                    <a:pt x="131" y="33"/>
                    <a:pt x="131" y="33"/>
                    <a:pt x="131" y="33"/>
                  </a:cubicBezTo>
                  <a:cubicBezTo>
                    <a:pt x="131" y="33"/>
                    <a:pt x="132" y="34"/>
                    <a:pt x="132" y="34"/>
                  </a:cubicBezTo>
                  <a:cubicBezTo>
                    <a:pt x="132" y="34"/>
                    <a:pt x="132" y="34"/>
                    <a:pt x="132" y="34"/>
                  </a:cubicBezTo>
                  <a:cubicBezTo>
                    <a:pt x="132" y="34"/>
                    <a:pt x="133" y="35"/>
                    <a:pt x="133" y="35"/>
                  </a:cubicBezTo>
                  <a:cubicBezTo>
                    <a:pt x="133" y="35"/>
                    <a:pt x="133" y="36"/>
                    <a:pt x="133" y="36"/>
                  </a:cubicBezTo>
                  <a:cubicBezTo>
                    <a:pt x="133" y="36"/>
                    <a:pt x="133" y="36"/>
                    <a:pt x="133" y="36"/>
                  </a:cubicBezTo>
                  <a:cubicBezTo>
                    <a:pt x="134" y="36"/>
                    <a:pt x="134" y="36"/>
                    <a:pt x="134" y="37"/>
                  </a:cubicBezTo>
                  <a:cubicBezTo>
                    <a:pt x="134" y="37"/>
                    <a:pt x="134" y="37"/>
                    <a:pt x="134" y="38"/>
                  </a:cubicBezTo>
                  <a:cubicBezTo>
                    <a:pt x="134" y="38"/>
                    <a:pt x="134" y="38"/>
                    <a:pt x="135" y="39"/>
                  </a:cubicBezTo>
                  <a:cubicBezTo>
                    <a:pt x="135" y="39"/>
                    <a:pt x="135" y="39"/>
                    <a:pt x="135" y="39"/>
                  </a:cubicBezTo>
                  <a:cubicBezTo>
                    <a:pt x="135" y="39"/>
                    <a:pt x="136" y="39"/>
                    <a:pt x="136" y="39"/>
                  </a:cubicBezTo>
                  <a:cubicBezTo>
                    <a:pt x="136" y="40"/>
                    <a:pt x="136" y="40"/>
                    <a:pt x="136" y="40"/>
                  </a:cubicBezTo>
                  <a:cubicBezTo>
                    <a:pt x="136" y="41"/>
                    <a:pt x="136" y="41"/>
                    <a:pt x="136" y="42"/>
                  </a:cubicBezTo>
                  <a:cubicBezTo>
                    <a:pt x="136" y="42"/>
                    <a:pt x="137" y="42"/>
                    <a:pt x="137" y="42"/>
                  </a:cubicBezTo>
                  <a:cubicBezTo>
                    <a:pt x="137" y="42"/>
                    <a:pt x="137" y="42"/>
                    <a:pt x="137" y="42"/>
                  </a:cubicBezTo>
                  <a:cubicBezTo>
                    <a:pt x="137" y="42"/>
                    <a:pt x="138" y="43"/>
                    <a:pt x="138" y="43"/>
                  </a:cubicBezTo>
                  <a:cubicBezTo>
                    <a:pt x="138" y="43"/>
                    <a:pt x="138" y="44"/>
                    <a:pt x="138" y="44"/>
                  </a:cubicBezTo>
                  <a:cubicBezTo>
                    <a:pt x="138" y="44"/>
                    <a:pt x="138" y="45"/>
                    <a:pt x="138" y="45"/>
                  </a:cubicBezTo>
                  <a:cubicBezTo>
                    <a:pt x="139" y="45"/>
                    <a:pt x="139" y="45"/>
                    <a:pt x="139" y="45"/>
                  </a:cubicBezTo>
                  <a:cubicBezTo>
                    <a:pt x="139" y="45"/>
                    <a:pt x="139" y="46"/>
                    <a:pt x="139" y="46"/>
                  </a:cubicBezTo>
                  <a:cubicBezTo>
                    <a:pt x="139" y="46"/>
                    <a:pt x="139" y="47"/>
                    <a:pt x="139" y="47"/>
                  </a:cubicBezTo>
                  <a:cubicBezTo>
                    <a:pt x="140" y="47"/>
                    <a:pt x="140" y="47"/>
                    <a:pt x="140" y="47"/>
                  </a:cubicBezTo>
                  <a:cubicBezTo>
                    <a:pt x="140" y="47"/>
                    <a:pt x="140" y="47"/>
                    <a:pt x="141" y="48"/>
                  </a:cubicBezTo>
                  <a:cubicBezTo>
                    <a:pt x="141" y="48"/>
                    <a:pt x="141" y="48"/>
                    <a:pt x="141" y="49"/>
                  </a:cubicBezTo>
                  <a:cubicBezTo>
                    <a:pt x="141" y="49"/>
                    <a:pt x="141" y="49"/>
                    <a:pt x="141" y="50"/>
                  </a:cubicBezTo>
                  <a:cubicBezTo>
                    <a:pt x="141" y="50"/>
                    <a:pt x="141" y="50"/>
                    <a:pt x="142" y="50"/>
                  </a:cubicBezTo>
                  <a:cubicBezTo>
                    <a:pt x="142" y="50"/>
                    <a:pt x="142" y="50"/>
                    <a:pt x="142" y="50"/>
                  </a:cubicBezTo>
                  <a:cubicBezTo>
                    <a:pt x="142" y="51"/>
                    <a:pt x="142" y="51"/>
                    <a:pt x="142" y="51"/>
                  </a:cubicBezTo>
                  <a:cubicBezTo>
                    <a:pt x="143" y="51"/>
                    <a:pt x="143" y="51"/>
                    <a:pt x="143" y="51"/>
                  </a:cubicBezTo>
                  <a:cubicBezTo>
                    <a:pt x="143" y="52"/>
                    <a:pt x="143" y="52"/>
                    <a:pt x="143" y="52"/>
                  </a:cubicBezTo>
                  <a:cubicBezTo>
                    <a:pt x="143" y="53"/>
                    <a:pt x="143" y="53"/>
                    <a:pt x="143" y="53"/>
                  </a:cubicBezTo>
                  <a:cubicBezTo>
                    <a:pt x="144" y="53"/>
                    <a:pt x="144" y="53"/>
                    <a:pt x="144" y="53"/>
                  </a:cubicBezTo>
                  <a:cubicBezTo>
                    <a:pt x="144" y="53"/>
                    <a:pt x="144" y="54"/>
                    <a:pt x="144" y="54"/>
                  </a:cubicBezTo>
                  <a:cubicBezTo>
                    <a:pt x="144" y="54"/>
                    <a:pt x="144" y="55"/>
                    <a:pt x="144" y="55"/>
                  </a:cubicBezTo>
                  <a:cubicBezTo>
                    <a:pt x="145" y="55"/>
                    <a:pt x="145" y="55"/>
                    <a:pt x="145" y="55"/>
                  </a:cubicBezTo>
                  <a:cubicBezTo>
                    <a:pt x="145" y="56"/>
                    <a:pt x="145" y="56"/>
                    <a:pt x="145" y="56"/>
                  </a:cubicBezTo>
                  <a:cubicBezTo>
                    <a:pt x="146" y="56"/>
                    <a:pt x="146" y="56"/>
                    <a:pt x="146" y="57"/>
                  </a:cubicBezTo>
                  <a:cubicBezTo>
                    <a:pt x="146" y="57"/>
                    <a:pt x="146" y="57"/>
                    <a:pt x="146" y="58"/>
                  </a:cubicBezTo>
                  <a:cubicBezTo>
                    <a:pt x="146" y="58"/>
                    <a:pt x="146" y="58"/>
                    <a:pt x="147" y="58"/>
                  </a:cubicBezTo>
                  <a:cubicBezTo>
                    <a:pt x="147" y="58"/>
                    <a:pt x="147" y="58"/>
                    <a:pt x="147" y="59"/>
                  </a:cubicBezTo>
                  <a:cubicBezTo>
                    <a:pt x="147" y="60"/>
                    <a:pt x="147" y="60"/>
                    <a:pt x="147" y="60"/>
                  </a:cubicBezTo>
                  <a:cubicBezTo>
                    <a:pt x="148" y="60"/>
                    <a:pt x="148" y="60"/>
                    <a:pt x="148" y="60"/>
                  </a:cubicBezTo>
                  <a:cubicBezTo>
                    <a:pt x="148" y="61"/>
                    <a:pt x="148" y="61"/>
                    <a:pt x="148" y="61"/>
                  </a:cubicBezTo>
                  <a:cubicBezTo>
                    <a:pt x="148" y="61"/>
                    <a:pt x="148" y="61"/>
                    <a:pt x="148" y="61"/>
                  </a:cubicBezTo>
                  <a:cubicBezTo>
                    <a:pt x="148" y="61"/>
                    <a:pt x="148" y="61"/>
                    <a:pt x="148" y="61"/>
                  </a:cubicBezTo>
                  <a:cubicBezTo>
                    <a:pt x="149" y="62"/>
                    <a:pt x="149" y="62"/>
                    <a:pt x="149" y="62"/>
                  </a:cubicBezTo>
                  <a:cubicBezTo>
                    <a:pt x="149" y="62"/>
                    <a:pt x="149" y="63"/>
                    <a:pt x="149" y="63"/>
                  </a:cubicBezTo>
                  <a:cubicBezTo>
                    <a:pt x="149" y="63"/>
                    <a:pt x="150" y="63"/>
                    <a:pt x="150" y="63"/>
                  </a:cubicBezTo>
                  <a:cubicBezTo>
                    <a:pt x="150" y="63"/>
                    <a:pt x="150" y="64"/>
                    <a:pt x="150" y="64"/>
                  </a:cubicBezTo>
                  <a:cubicBezTo>
                    <a:pt x="150" y="64"/>
                    <a:pt x="150" y="65"/>
                    <a:pt x="150" y="65"/>
                  </a:cubicBezTo>
                  <a:cubicBezTo>
                    <a:pt x="151" y="65"/>
                    <a:pt x="151" y="65"/>
                    <a:pt x="151" y="65"/>
                  </a:cubicBezTo>
                  <a:cubicBezTo>
                    <a:pt x="151" y="65"/>
                    <a:pt x="151" y="65"/>
                    <a:pt x="152" y="66"/>
                  </a:cubicBezTo>
                  <a:cubicBezTo>
                    <a:pt x="152" y="66"/>
                    <a:pt x="152" y="66"/>
                    <a:pt x="152" y="67"/>
                  </a:cubicBezTo>
                  <a:cubicBezTo>
                    <a:pt x="152" y="67"/>
                    <a:pt x="152" y="67"/>
                    <a:pt x="152" y="68"/>
                  </a:cubicBezTo>
                  <a:cubicBezTo>
                    <a:pt x="152" y="68"/>
                    <a:pt x="152" y="68"/>
                    <a:pt x="153" y="68"/>
                  </a:cubicBezTo>
                  <a:cubicBezTo>
                    <a:pt x="153" y="68"/>
                    <a:pt x="153" y="68"/>
                    <a:pt x="153" y="68"/>
                  </a:cubicBezTo>
                  <a:cubicBezTo>
                    <a:pt x="153" y="69"/>
                    <a:pt x="153" y="69"/>
                    <a:pt x="153" y="69"/>
                  </a:cubicBezTo>
                  <a:cubicBezTo>
                    <a:pt x="153" y="70"/>
                    <a:pt x="154" y="70"/>
                    <a:pt x="154" y="71"/>
                  </a:cubicBezTo>
                  <a:cubicBezTo>
                    <a:pt x="154" y="71"/>
                    <a:pt x="154" y="71"/>
                    <a:pt x="154" y="71"/>
                  </a:cubicBezTo>
                  <a:cubicBezTo>
                    <a:pt x="154" y="71"/>
                    <a:pt x="155" y="71"/>
                    <a:pt x="155" y="71"/>
                  </a:cubicBezTo>
                  <a:cubicBezTo>
                    <a:pt x="155" y="71"/>
                    <a:pt x="155" y="72"/>
                    <a:pt x="155" y="72"/>
                  </a:cubicBezTo>
                  <a:cubicBezTo>
                    <a:pt x="155" y="72"/>
                    <a:pt x="155" y="73"/>
                    <a:pt x="155" y="73"/>
                  </a:cubicBezTo>
                  <a:cubicBezTo>
                    <a:pt x="155" y="73"/>
                    <a:pt x="156" y="74"/>
                    <a:pt x="156" y="74"/>
                  </a:cubicBezTo>
                  <a:cubicBezTo>
                    <a:pt x="156" y="74"/>
                    <a:pt x="156" y="74"/>
                    <a:pt x="156" y="74"/>
                  </a:cubicBezTo>
                  <a:cubicBezTo>
                    <a:pt x="157" y="74"/>
                    <a:pt x="157" y="75"/>
                    <a:pt x="157" y="75"/>
                  </a:cubicBezTo>
                  <a:cubicBezTo>
                    <a:pt x="157" y="75"/>
                    <a:pt x="157" y="76"/>
                    <a:pt x="157" y="76"/>
                  </a:cubicBezTo>
                  <a:cubicBezTo>
                    <a:pt x="157" y="76"/>
                    <a:pt x="157" y="76"/>
                    <a:pt x="158" y="76"/>
                  </a:cubicBezTo>
                  <a:cubicBezTo>
                    <a:pt x="158" y="76"/>
                    <a:pt x="158" y="76"/>
                    <a:pt x="158" y="77"/>
                  </a:cubicBezTo>
                  <a:cubicBezTo>
                    <a:pt x="158" y="77"/>
                    <a:pt x="158" y="77"/>
                    <a:pt x="158" y="78"/>
                  </a:cubicBezTo>
                  <a:cubicBezTo>
                    <a:pt x="158" y="78"/>
                    <a:pt x="159" y="78"/>
                    <a:pt x="159" y="79"/>
                  </a:cubicBezTo>
                  <a:cubicBezTo>
                    <a:pt x="159" y="79"/>
                    <a:pt x="159" y="79"/>
                    <a:pt x="159" y="79"/>
                  </a:cubicBezTo>
                  <a:cubicBezTo>
                    <a:pt x="159" y="79"/>
                    <a:pt x="160" y="79"/>
                    <a:pt x="160" y="79"/>
                  </a:cubicBezTo>
                  <a:cubicBezTo>
                    <a:pt x="160" y="80"/>
                    <a:pt x="160" y="80"/>
                    <a:pt x="160" y="80"/>
                  </a:cubicBezTo>
                  <a:cubicBezTo>
                    <a:pt x="160" y="81"/>
                    <a:pt x="160" y="81"/>
                    <a:pt x="160" y="81"/>
                  </a:cubicBezTo>
                  <a:cubicBezTo>
                    <a:pt x="160" y="82"/>
                    <a:pt x="161" y="82"/>
                    <a:pt x="161" y="82"/>
                  </a:cubicBezTo>
                  <a:cubicBezTo>
                    <a:pt x="161" y="82"/>
                    <a:pt x="161" y="82"/>
                    <a:pt x="161" y="82"/>
                  </a:cubicBezTo>
                  <a:cubicBezTo>
                    <a:pt x="161" y="83"/>
                    <a:pt x="161" y="83"/>
                    <a:pt x="161" y="83"/>
                  </a:cubicBezTo>
                  <a:cubicBezTo>
                    <a:pt x="162" y="83"/>
                    <a:pt x="162" y="83"/>
                    <a:pt x="162" y="83"/>
                  </a:cubicBezTo>
                  <a:cubicBezTo>
                    <a:pt x="162" y="84"/>
                    <a:pt x="162" y="84"/>
                    <a:pt x="162" y="84"/>
                  </a:cubicBezTo>
                  <a:cubicBezTo>
                    <a:pt x="163" y="84"/>
                    <a:pt x="163" y="84"/>
                    <a:pt x="163" y="84"/>
                  </a:cubicBezTo>
                  <a:cubicBezTo>
                    <a:pt x="163" y="84"/>
                    <a:pt x="163" y="85"/>
                    <a:pt x="163" y="85"/>
                  </a:cubicBezTo>
                  <a:cubicBezTo>
                    <a:pt x="163" y="85"/>
                    <a:pt x="163" y="86"/>
                    <a:pt x="163" y="86"/>
                  </a:cubicBezTo>
                  <a:cubicBezTo>
                    <a:pt x="163" y="86"/>
                    <a:pt x="163" y="86"/>
                    <a:pt x="164" y="86"/>
                  </a:cubicBezTo>
                  <a:cubicBezTo>
                    <a:pt x="164" y="86"/>
                    <a:pt x="164" y="86"/>
                    <a:pt x="164" y="86"/>
                  </a:cubicBezTo>
                  <a:cubicBezTo>
                    <a:pt x="164" y="87"/>
                    <a:pt x="164" y="87"/>
                    <a:pt x="164" y="88"/>
                  </a:cubicBezTo>
                  <a:cubicBezTo>
                    <a:pt x="164" y="88"/>
                    <a:pt x="165" y="88"/>
                    <a:pt x="165" y="89"/>
                  </a:cubicBezTo>
                  <a:cubicBezTo>
                    <a:pt x="165" y="89"/>
                    <a:pt x="165" y="89"/>
                    <a:pt x="165" y="89"/>
                  </a:cubicBezTo>
                  <a:cubicBezTo>
                    <a:pt x="165" y="89"/>
                    <a:pt x="166" y="89"/>
                    <a:pt x="166" y="89"/>
                  </a:cubicBezTo>
                  <a:cubicBezTo>
                    <a:pt x="166" y="90"/>
                    <a:pt x="166" y="90"/>
                    <a:pt x="166" y="90"/>
                  </a:cubicBezTo>
                  <a:cubicBezTo>
                    <a:pt x="166" y="91"/>
                    <a:pt x="166" y="91"/>
                    <a:pt x="166" y="91"/>
                  </a:cubicBezTo>
                  <a:cubicBezTo>
                    <a:pt x="166" y="91"/>
                    <a:pt x="167" y="92"/>
                    <a:pt x="167" y="92"/>
                  </a:cubicBezTo>
                  <a:cubicBezTo>
                    <a:pt x="167" y="92"/>
                    <a:pt x="167" y="92"/>
                    <a:pt x="167" y="92"/>
                  </a:cubicBezTo>
                  <a:cubicBezTo>
                    <a:pt x="168" y="92"/>
                    <a:pt x="168" y="93"/>
                    <a:pt x="168" y="93"/>
                  </a:cubicBezTo>
                  <a:cubicBezTo>
                    <a:pt x="168" y="93"/>
                    <a:pt x="168" y="94"/>
                    <a:pt x="168" y="94"/>
                  </a:cubicBezTo>
                  <a:cubicBezTo>
                    <a:pt x="168" y="94"/>
                    <a:pt x="168" y="94"/>
                    <a:pt x="169" y="94"/>
                  </a:cubicBezTo>
                  <a:cubicBezTo>
                    <a:pt x="169" y="94"/>
                    <a:pt x="169" y="94"/>
                    <a:pt x="169" y="95"/>
                  </a:cubicBezTo>
                  <a:cubicBezTo>
                    <a:pt x="169" y="95"/>
                    <a:pt x="169" y="95"/>
                    <a:pt x="169" y="96"/>
                  </a:cubicBezTo>
                  <a:cubicBezTo>
                    <a:pt x="169" y="96"/>
                    <a:pt x="169" y="96"/>
                    <a:pt x="170" y="97"/>
                  </a:cubicBezTo>
                  <a:cubicBezTo>
                    <a:pt x="170" y="97"/>
                    <a:pt x="170" y="97"/>
                    <a:pt x="170" y="97"/>
                  </a:cubicBezTo>
                  <a:cubicBezTo>
                    <a:pt x="170" y="97"/>
                    <a:pt x="171" y="97"/>
                    <a:pt x="171" y="97"/>
                  </a:cubicBezTo>
                  <a:cubicBezTo>
                    <a:pt x="171" y="98"/>
                    <a:pt x="171" y="98"/>
                    <a:pt x="171" y="98"/>
                  </a:cubicBezTo>
                  <a:cubicBezTo>
                    <a:pt x="171" y="99"/>
                    <a:pt x="171" y="99"/>
                    <a:pt x="171" y="100"/>
                  </a:cubicBezTo>
                  <a:cubicBezTo>
                    <a:pt x="171" y="100"/>
                    <a:pt x="172" y="100"/>
                    <a:pt x="172" y="100"/>
                  </a:cubicBezTo>
                  <a:cubicBezTo>
                    <a:pt x="172" y="100"/>
                    <a:pt x="172" y="100"/>
                    <a:pt x="172" y="100"/>
                  </a:cubicBezTo>
                  <a:cubicBezTo>
                    <a:pt x="172" y="100"/>
                    <a:pt x="173" y="101"/>
                    <a:pt x="173" y="101"/>
                  </a:cubicBezTo>
                  <a:cubicBezTo>
                    <a:pt x="173" y="101"/>
                    <a:pt x="173" y="102"/>
                    <a:pt x="173" y="102"/>
                  </a:cubicBezTo>
                  <a:cubicBezTo>
                    <a:pt x="173" y="102"/>
                    <a:pt x="173" y="103"/>
                    <a:pt x="173" y="103"/>
                  </a:cubicBezTo>
                  <a:cubicBezTo>
                    <a:pt x="174" y="103"/>
                    <a:pt x="174" y="103"/>
                    <a:pt x="174" y="103"/>
                  </a:cubicBezTo>
                  <a:cubicBezTo>
                    <a:pt x="174" y="103"/>
                    <a:pt x="174" y="104"/>
                    <a:pt x="174" y="104"/>
                  </a:cubicBezTo>
                  <a:cubicBezTo>
                    <a:pt x="174" y="104"/>
                    <a:pt x="174" y="105"/>
                    <a:pt x="174" y="105"/>
                  </a:cubicBezTo>
                  <a:cubicBezTo>
                    <a:pt x="175" y="105"/>
                    <a:pt x="175" y="105"/>
                    <a:pt x="175" y="105"/>
                  </a:cubicBezTo>
                  <a:cubicBezTo>
                    <a:pt x="175" y="105"/>
                    <a:pt x="175" y="105"/>
                    <a:pt x="176" y="106"/>
                  </a:cubicBezTo>
                  <a:cubicBezTo>
                    <a:pt x="176" y="107"/>
                    <a:pt x="176" y="107"/>
                    <a:pt x="176" y="107"/>
                  </a:cubicBezTo>
                  <a:cubicBezTo>
                    <a:pt x="176" y="107"/>
                    <a:pt x="176" y="107"/>
                    <a:pt x="176" y="107"/>
                  </a:cubicBezTo>
                  <a:cubicBezTo>
                    <a:pt x="176" y="108"/>
                    <a:pt x="176" y="108"/>
                    <a:pt x="176" y="108"/>
                  </a:cubicBezTo>
                  <a:cubicBezTo>
                    <a:pt x="176" y="108"/>
                    <a:pt x="176" y="108"/>
                    <a:pt x="177" y="108"/>
                  </a:cubicBezTo>
                  <a:cubicBezTo>
                    <a:pt x="177" y="108"/>
                    <a:pt x="177" y="108"/>
                    <a:pt x="177" y="108"/>
                  </a:cubicBezTo>
                  <a:cubicBezTo>
                    <a:pt x="177" y="109"/>
                    <a:pt x="177" y="109"/>
                    <a:pt x="177" y="109"/>
                  </a:cubicBezTo>
                  <a:cubicBezTo>
                    <a:pt x="177" y="110"/>
                    <a:pt x="178" y="110"/>
                    <a:pt x="178" y="110"/>
                  </a:cubicBezTo>
                  <a:cubicBezTo>
                    <a:pt x="178" y="110"/>
                    <a:pt x="178" y="110"/>
                    <a:pt x="178" y="110"/>
                  </a:cubicBezTo>
                  <a:cubicBezTo>
                    <a:pt x="178" y="111"/>
                    <a:pt x="178" y="111"/>
                    <a:pt x="178" y="111"/>
                  </a:cubicBezTo>
                  <a:cubicBezTo>
                    <a:pt x="179" y="112"/>
                    <a:pt x="179" y="112"/>
                    <a:pt x="180" y="113"/>
                  </a:cubicBezTo>
                  <a:cubicBezTo>
                    <a:pt x="180" y="113"/>
                    <a:pt x="180" y="114"/>
                    <a:pt x="181" y="115"/>
                  </a:cubicBezTo>
                  <a:cubicBezTo>
                    <a:pt x="180" y="115"/>
                    <a:pt x="179" y="115"/>
                    <a:pt x="178" y="116"/>
                  </a:cubicBezTo>
                  <a:close/>
                  <a:moveTo>
                    <a:pt x="184" y="120"/>
                  </a:moveTo>
                  <a:cubicBezTo>
                    <a:pt x="184" y="121"/>
                    <a:pt x="184" y="122"/>
                    <a:pt x="184" y="122"/>
                  </a:cubicBezTo>
                  <a:cubicBezTo>
                    <a:pt x="185" y="122"/>
                    <a:pt x="185" y="122"/>
                    <a:pt x="185" y="122"/>
                  </a:cubicBezTo>
                  <a:cubicBezTo>
                    <a:pt x="185" y="124"/>
                    <a:pt x="185" y="124"/>
                    <a:pt x="185" y="124"/>
                  </a:cubicBezTo>
                  <a:cubicBezTo>
                    <a:pt x="185" y="124"/>
                    <a:pt x="185" y="124"/>
                    <a:pt x="185" y="124"/>
                  </a:cubicBezTo>
                  <a:cubicBezTo>
                    <a:pt x="185" y="125"/>
                    <a:pt x="185" y="125"/>
                    <a:pt x="185" y="125"/>
                  </a:cubicBezTo>
                  <a:cubicBezTo>
                    <a:pt x="186" y="125"/>
                    <a:pt x="186" y="125"/>
                    <a:pt x="186" y="125"/>
                  </a:cubicBezTo>
                  <a:cubicBezTo>
                    <a:pt x="186" y="126"/>
                    <a:pt x="186" y="126"/>
                    <a:pt x="186" y="126"/>
                  </a:cubicBezTo>
                  <a:cubicBezTo>
                    <a:pt x="186" y="127"/>
                    <a:pt x="186" y="127"/>
                    <a:pt x="187" y="127"/>
                  </a:cubicBezTo>
                  <a:cubicBezTo>
                    <a:pt x="187" y="127"/>
                    <a:pt x="187" y="127"/>
                    <a:pt x="187" y="127"/>
                  </a:cubicBezTo>
                  <a:cubicBezTo>
                    <a:pt x="189" y="134"/>
                    <a:pt x="189" y="134"/>
                    <a:pt x="189" y="134"/>
                  </a:cubicBezTo>
                  <a:cubicBezTo>
                    <a:pt x="190" y="134"/>
                    <a:pt x="190" y="134"/>
                    <a:pt x="190" y="134"/>
                  </a:cubicBezTo>
                  <a:cubicBezTo>
                    <a:pt x="190" y="134"/>
                    <a:pt x="190" y="135"/>
                    <a:pt x="190" y="135"/>
                  </a:cubicBezTo>
                  <a:cubicBezTo>
                    <a:pt x="190" y="135"/>
                    <a:pt x="190" y="136"/>
                    <a:pt x="190" y="136"/>
                  </a:cubicBezTo>
                  <a:cubicBezTo>
                    <a:pt x="191" y="136"/>
                    <a:pt x="191" y="136"/>
                    <a:pt x="191" y="136"/>
                  </a:cubicBezTo>
                  <a:cubicBezTo>
                    <a:pt x="191" y="138"/>
                    <a:pt x="191" y="138"/>
                    <a:pt x="191" y="138"/>
                  </a:cubicBezTo>
                  <a:cubicBezTo>
                    <a:pt x="192" y="138"/>
                    <a:pt x="192" y="138"/>
                    <a:pt x="192" y="138"/>
                  </a:cubicBezTo>
                  <a:cubicBezTo>
                    <a:pt x="192" y="139"/>
                    <a:pt x="192" y="140"/>
                    <a:pt x="192" y="140"/>
                  </a:cubicBezTo>
                  <a:cubicBezTo>
                    <a:pt x="193" y="141"/>
                    <a:pt x="193" y="142"/>
                    <a:pt x="193" y="143"/>
                  </a:cubicBezTo>
                  <a:cubicBezTo>
                    <a:pt x="194" y="143"/>
                    <a:pt x="194" y="143"/>
                    <a:pt x="194" y="143"/>
                  </a:cubicBezTo>
                  <a:cubicBezTo>
                    <a:pt x="194" y="144"/>
                    <a:pt x="194" y="144"/>
                    <a:pt x="194" y="145"/>
                  </a:cubicBezTo>
                  <a:cubicBezTo>
                    <a:pt x="195" y="145"/>
                    <a:pt x="195" y="146"/>
                    <a:pt x="195" y="147"/>
                  </a:cubicBezTo>
                  <a:cubicBezTo>
                    <a:pt x="194" y="147"/>
                    <a:pt x="194" y="148"/>
                    <a:pt x="193" y="148"/>
                  </a:cubicBezTo>
                  <a:cubicBezTo>
                    <a:pt x="193" y="148"/>
                    <a:pt x="192" y="148"/>
                    <a:pt x="192" y="148"/>
                  </a:cubicBezTo>
                  <a:cubicBezTo>
                    <a:pt x="191" y="148"/>
                    <a:pt x="191" y="149"/>
                    <a:pt x="191" y="149"/>
                  </a:cubicBezTo>
                  <a:cubicBezTo>
                    <a:pt x="191" y="149"/>
                    <a:pt x="191" y="149"/>
                    <a:pt x="191" y="149"/>
                  </a:cubicBezTo>
                  <a:cubicBezTo>
                    <a:pt x="190" y="149"/>
                    <a:pt x="190" y="150"/>
                    <a:pt x="190" y="150"/>
                  </a:cubicBezTo>
                  <a:cubicBezTo>
                    <a:pt x="189" y="150"/>
                    <a:pt x="189" y="150"/>
                    <a:pt x="189" y="150"/>
                  </a:cubicBezTo>
                  <a:cubicBezTo>
                    <a:pt x="189" y="150"/>
                    <a:pt x="189" y="150"/>
                    <a:pt x="188" y="150"/>
                  </a:cubicBezTo>
                  <a:cubicBezTo>
                    <a:pt x="188" y="151"/>
                    <a:pt x="188" y="151"/>
                    <a:pt x="188" y="151"/>
                  </a:cubicBezTo>
                  <a:cubicBezTo>
                    <a:pt x="188" y="151"/>
                    <a:pt x="187" y="151"/>
                    <a:pt x="187" y="151"/>
                  </a:cubicBezTo>
                  <a:cubicBezTo>
                    <a:pt x="187" y="151"/>
                    <a:pt x="186" y="151"/>
                    <a:pt x="186" y="151"/>
                  </a:cubicBezTo>
                  <a:cubicBezTo>
                    <a:pt x="186" y="152"/>
                    <a:pt x="186" y="152"/>
                    <a:pt x="186" y="152"/>
                  </a:cubicBezTo>
                  <a:cubicBezTo>
                    <a:pt x="186" y="152"/>
                    <a:pt x="186" y="152"/>
                    <a:pt x="185" y="153"/>
                  </a:cubicBezTo>
                  <a:cubicBezTo>
                    <a:pt x="182" y="154"/>
                    <a:pt x="182" y="154"/>
                    <a:pt x="182" y="154"/>
                  </a:cubicBezTo>
                  <a:cubicBezTo>
                    <a:pt x="182" y="154"/>
                    <a:pt x="182" y="154"/>
                    <a:pt x="182" y="154"/>
                  </a:cubicBezTo>
                  <a:cubicBezTo>
                    <a:pt x="182" y="154"/>
                    <a:pt x="182" y="155"/>
                    <a:pt x="182" y="155"/>
                  </a:cubicBezTo>
                  <a:cubicBezTo>
                    <a:pt x="181" y="155"/>
                    <a:pt x="181" y="155"/>
                    <a:pt x="181" y="155"/>
                  </a:cubicBezTo>
                  <a:cubicBezTo>
                    <a:pt x="180" y="155"/>
                    <a:pt x="180" y="155"/>
                    <a:pt x="179" y="155"/>
                  </a:cubicBezTo>
                  <a:cubicBezTo>
                    <a:pt x="179" y="156"/>
                    <a:pt x="179" y="156"/>
                    <a:pt x="179" y="156"/>
                  </a:cubicBezTo>
                  <a:cubicBezTo>
                    <a:pt x="179" y="156"/>
                    <a:pt x="179" y="156"/>
                    <a:pt x="179" y="156"/>
                  </a:cubicBezTo>
                  <a:cubicBezTo>
                    <a:pt x="178" y="156"/>
                    <a:pt x="178" y="156"/>
                    <a:pt x="178" y="156"/>
                  </a:cubicBezTo>
                  <a:cubicBezTo>
                    <a:pt x="177" y="155"/>
                    <a:pt x="177" y="154"/>
                    <a:pt x="176" y="153"/>
                  </a:cubicBezTo>
                  <a:cubicBezTo>
                    <a:pt x="176" y="152"/>
                    <a:pt x="175" y="151"/>
                    <a:pt x="174" y="150"/>
                  </a:cubicBezTo>
                  <a:cubicBezTo>
                    <a:pt x="174" y="150"/>
                    <a:pt x="174" y="150"/>
                    <a:pt x="174" y="150"/>
                  </a:cubicBezTo>
                  <a:cubicBezTo>
                    <a:pt x="174" y="150"/>
                    <a:pt x="174" y="149"/>
                    <a:pt x="173" y="149"/>
                  </a:cubicBezTo>
                  <a:cubicBezTo>
                    <a:pt x="173" y="148"/>
                    <a:pt x="173" y="148"/>
                    <a:pt x="173" y="148"/>
                  </a:cubicBezTo>
                  <a:cubicBezTo>
                    <a:pt x="173" y="148"/>
                    <a:pt x="173" y="148"/>
                    <a:pt x="173" y="148"/>
                  </a:cubicBezTo>
                  <a:cubicBezTo>
                    <a:pt x="173" y="148"/>
                    <a:pt x="173" y="148"/>
                    <a:pt x="172" y="148"/>
                  </a:cubicBezTo>
                  <a:cubicBezTo>
                    <a:pt x="172" y="147"/>
                    <a:pt x="172" y="147"/>
                    <a:pt x="172" y="147"/>
                  </a:cubicBezTo>
                  <a:cubicBezTo>
                    <a:pt x="172" y="147"/>
                    <a:pt x="172" y="146"/>
                    <a:pt x="172" y="146"/>
                  </a:cubicBezTo>
                  <a:cubicBezTo>
                    <a:pt x="172" y="146"/>
                    <a:pt x="171" y="146"/>
                    <a:pt x="171" y="146"/>
                  </a:cubicBezTo>
                  <a:cubicBezTo>
                    <a:pt x="171" y="145"/>
                    <a:pt x="171" y="145"/>
                    <a:pt x="171" y="145"/>
                  </a:cubicBezTo>
                  <a:cubicBezTo>
                    <a:pt x="171" y="145"/>
                    <a:pt x="171" y="145"/>
                    <a:pt x="171" y="145"/>
                  </a:cubicBezTo>
                  <a:cubicBezTo>
                    <a:pt x="171" y="145"/>
                    <a:pt x="170" y="145"/>
                    <a:pt x="170" y="144"/>
                  </a:cubicBezTo>
                  <a:cubicBezTo>
                    <a:pt x="170" y="143"/>
                    <a:pt x="170" y="143"/>
                    <a:pt x="170" y="143"/>
                  </a:cubicBezTo>
                  <a:cubicBezTo>
                    <a:pt x="170" y="143"/>
                    <a:pt x="170" y="143"/>
                    <a:pt x="170" y="143"/>
                  </a:cubicBezTo>
                  <a:cubicBezTo>
                    <a:pt x="169" y="143"/>
                    <a:pt x="169" y="143"/>
                    <a:pt x="169" y="143"/>
                  </a:cubicBezTo>
                  <a:cubicBezTo>
                    <a:pt x="169" y="142"/>
                    <a:pt x="169" y="142"/>
                    <a:pt x="169" y="142"/>
                  </a:cubicBezTo>
                  <a:cubicBezTo>
                    <a:pt x="169" y="142"/>
                    <a:pt x="169" y="141"/>
                    <a:pt x="169" y="141"/>
                  </a:cubicBezTo>
                  <a:cubicBezTo>
                    <a:pt x="168" y="141"/>
                    <a:pt x="168" y="141"/>
                    <a:pt x="168" y="141"/>
                  </a:cubicBezTo>
                  <a:cubicBezTo>
                    <a:pt x="168" y="140"/>
                    <a:pt x="168" y="140"/>
                    <a:pt x="168" y="140"/>
                  </a:cubicBezTo>
                  <a:cubicBezTo>
                    <a:pt x="168" y="140"/>
                    <a:pt x="168" y="140"/>
                    <a:pt x="167" y="140"/>
                  </a:cubicBezTo>
                  <a:cubicBezTo>
                    <a:pt x="167" y="140"/>
                    <a:pt x="167" y="140"/>
                    <a:pt x="167" y="140"/>
                  </a:cubicBezTo>
                  <a:cubicBezTo>
                    <a:pt x="167" y="138"/>
                    <a:pt x="167" y="138"/>
                    <a:pt x="167" y="138"/>
                  </a:cubicBezTo>
                  <a:cubicBezTo>
                    <a:pt x="166" y="138"/>
                    <a:pt x="166" y="138"/>
                    <a:pt x="166" y="138"/>
                  </a:cubicBezTo>
                  <a:cubicBezTo>
                    <a:pt x="166" y="138"/>
                    <a:pt x="166" y="138"/>
                    <a:pt x="166" y="138"/>
                  </a:cubicBezTo>
                  <a:cubicBezTo>
                    <a:pt x="166" y="137"/>
                    <a:pt x="166" y="137"/>
                    <a:pt x="166" y="137"/>
                  </a:cubicBezTo>
                  <a:cubicBezTo>
                    <a:pt x="166" y="137"/>
                    <a:pt x="165" y="137"/>
                    <a:pt x="165" y="137"/>
                  </a:cubicBezTo>
                  <a:cubicBezTo>
                    <a:pt x="165" y="136"/>
                    <a:pt x="165" y="136"/>
                    <a:pt x="165" y="136"/>
                  </a:cubicBezTo>
                  <a:cubicBezTo>
                    <a:pt x="164" y="135"/>
                    <a:pt x="163" y="134"/>
                    <a:pt x="163" y="133"/>
                  </a:cubicBezTo>
                  <a:cubicBezTo>
                    <a:pt x="162" y="132"/>
                    <a:pt x="162" y="131"/>
                    <a:pt x="161" y="130"/>
                  </a:cubicBezTo>
                  <a:cubicBezTo>
                    <a:pt x="161" y="130"/>
                    <a:pt x="161" y="130"/>
                    <a:pt x="161" y="130"/>
                  </a:cubicBezTo>
                  <a:cubicBezTo>
                    <a:pt x="162" y="130"/>
                    <a:pt x="162" y="129"/>
                    <a:pt x="163" y="129"/>
                  </a:cubicBezTo>
                  <a:cubicBezTo>
                    <a:pt x="163" y="128"/>
                    <a:pt x="164" y="128"/>
                    <a:pt x="165" y="127"/>
                  </a:cubicBezTo>
                  <a:cubicBezTo>
                    <a:pt x="166" y="127"/>
                    <a:pt x="166" y="127"/>
                    <a:pt x="166" y="127"/>
                  </a:cubicBezTo>
                  <a:cubicBezTo>
                    <a:pt x="166" y="127"/>
                    <a:pt x="166" y="127"/>
                    <a:pt x="166" y="127"/>
                  </a:cubicBezTo>
                  <a:cubicBezTo>
                    <a:pt x="166" y="127"/>
                    <a:pt x="166" y="127"/>
                    <a:pt x="166" y="126"/>
                  </a:cubicBezTo>
                  <a:cubicBezTo>
                    <a:pt x="167" y="126"/>
                    <a:pt x="167" y="126"/>
                    <a:pt x="167" y="126"/>
                  </a:cubicBezTo>
                  <a:cubicBezTo>
                    <a:pt x="168" y="125"/>
                    <a:pt x="168" y="125"/>
                    <a:pt x="168" y="125"/>
                  </a:cubicBezTo>
                  <a:cubicBezTo>
                    <a:pt x="170" y="125"/>
                    <a:pt x="170" y="125"/>
                    <a:pt x="170" y="125"/>
                  </a:cubicBezTo>
                  <a:cubicBezTo>
                    <a:pt x="170" y="125"/>
                    <a:pt x="170" y="125"/>
                    <a:pt x="170" y="125"/>
                  </a:cubicBezTo>
                  <a:cubicBezTo>
                    <a:pt x="170" y="125"/>
                    <a:pt x="170" y="124"/>
                    <a:pt x="170" y="124"/>
                  </a:cubicBezTo>
                  <a:cubicBezTo>
                    <a:pt x="173" y="123"/>
                    <a:pt x="173" y="123"/>
                    <a:pt x="173" y="123"/>
                  </a:cubicBezTo>
                  <a:cubicBezTo>
                    <a:pt x="174" y="123"/>
                    <a:pt x="174" y="123"/>
                    <a:pt x="174" y="123"/>
                  </a:cubicBezTo>
                  <a:cubicBezTo>
                    <a:pt x="174" y="122"/>
                    <a:pt x="174" y="122"/>
                    <a:pt x="174" y="122"/>
                  </a:cubicBezTo>
                  <a:cubicBezTo>
                    <a:pt x="177" y="121"/>
                    <a:pt x="177" y="121"/>
                    <a:pt x="177" y="121"/>
                  </a:cubicBezTo>
                  <a:cubicBezTo>
                    <a:pt x="177" y="121"/>
                    <a:pt x="177" y="121"/>
                    <a:pt x="177" y="120"/>
                  </a:cubicBezTo>
                  <a:cubicBezTo>
                    <a:pt x="178" y="120"/>
                    <a:pt x="178" y="120"/>
                    <a:pt x="178" y="120"/>
                  </a:cubicBezTo>
                  <a:cubicBezTo>
                    <a:pt x="179" y="120"/>
                    <a:pt x="179" y="120"/>
                    <a:pt x="179" y="120"/>
                  </a:cubicBezTo>
                  <a:cubicBezTo>
                    <a:pt x="179" y="119"/>
                    <a:pt x="180" y="119"/>
                    <a:pt x="181" y="119"/>
                  </a:cubicBezTo>
                  <a:cubicBezTo>
                    <a:pt x="181" y="118"/>
                    <a:pt x="182" y="118"/>
                    <a:pt x="183" y="118"/>
                  </a:cubicBezTo>
                  <a:cubicBezTo>
                    <a:pt x="183" y="118"/>
                    <a:pt x="183" y="119"/>
                    <a:pt x="184" y="120"/>
                  </a:cubicBezTo>
                  <a:close/>
                  <a:moveTo>
                    <a:pt x="226" y="136"/>
                  </a:moveTo>
                  <a:cubicBezTo>
                    <a:pt x="194" y="136"/>
                    <a:pt x="194" y="136"/>
                    <a:pt x="194" y="136"/>
                  </a:cubicBezTo>
                  <a:cubicBezTo>
                    <a:pt x="192" y="132"/>
                    <a:pt x="190" y="128"/>
                    <a:pt x="189" y="124"/>
                  </a:cubicBezTo>
                  <a:cubicBezTo>
                    <a:pt x="187" y="120"/>
                    <a:pt x="185" y="117"/>
                    <a:pt x="184" y="113"/>
                  </a:cubicBezTo>
                  <a:cubicBezTo>
                    <a:pt x="183" y="113"/>
                    <a:pt x="183" y="113"/>
                    <a:pt x="183" y="113"/>
                  </a:cubicBezTo>
                  <a:cubicBezTo>
                    <a:pt x="183" y="112"/>
                    <a:pt x="183" y="112"/>
                    <a:pt x="183" y="112"/>
                  </a:cubicBezTo>
                  <a:cubicBezTo>
                    <a:pt x="183" y="112"/>
                    <a:pt x="183" y="111"/>
                    <a:pt x="183" y="111"/>
                  </a:cubicBezTo>
                  <a:cubicBezTo>
                    <a:pt x="183" y="111"/>
                    <a:pt x="182" y="111"/>
                    <a:pt x="182" y="111"/>
                  </a:cubicBezTo>
                  <a:cubicBezTo>
                    <a:pt x="182" y="111"/>
                    <a:pt x="182" y="111"/>
                    <a:pt x="182" y="111"/>
                  </a:cubicBezTo>
                  <a:cubicBezTo>
                    <a:pt x="182" y="109"/>
                    <a:pt x="182" y="109"/>
                    <a:pt x="182" y="109"/>
                  </a:cubicBezTo>
                  <a:cubicBezTo>
                    <a:pt x="181" y="109"/>
                    <a:pt x="181" y="109"/>
                    <a:pt x="181" y="109"/>
                  </a:cubicBezTo>
                  <a:cubicBezTo>
                    <a:pt x="181" y="108"/>
                    <a:pt x="181" y="108"/>
                    <a:pt x="181" y="108"/>
                  </a:cubicBezTo>
                  <a:cubicBezTo>
                    <a:pt x="181" y="108"/>
                    <a:pt x="181" y="108"/>
                    <a:pt x="180" y="108"/>
                  </a:cubicBezTo>
                  <a:cubicBezTo>
                    <a:pt x="180" y="108"/>
                    <a:pt x="180" y="108"/>
                    <a:pt x="180" y="108"/>
                  </a:cubicBezTo>
                  <a:cubicBezTo>
                    <a:pt x="180" y="107"/>
                    <a:pt x="180" y="107"/>
                    <a:pt x="180" y="107"/>
                  </a:cubicBezTo>
                  <a:cubicBezTo>
                    <a:pt x="180" y="107"/>
                    <a:pt x="180" y="106"/>
                    <a:pt x="179" y="106"/>
                  </a:cubicBezTo>
                  <a:cubicBezTo>
                    <a:pt x="179" y="106"/>
                    <a:pt x="179" y="106"/>
                    <a:pt x="179" y="106"/>
                  </a:cubicBezTo>
                  <a:cubicBezTo>
                    <a:pt x="179" y="106"/>
                    <a:pt x="179" y="105"/>
                    <a:pt x="179" y="105"/>
                  </a:cubicBezTo>
                  <a:cubicBezTo>
                    <a:pt x="179" y="105"/>
                    <a:pt x="178" y="104"/>
                    <a:pt x="178" y="104"/>
                  </a:cubicBezTo>
                  <a:cubicBezTo>
                    <a:pt x="178" y="104"/>
                    <a:pt x="178" y="104"/>
                    <a:pt x="178" y="104"/>
                  </a:cubicBezTo>
                  <a:cubicBezTo>
                    <a:pt x="178" y="104"/>
                    <a:pt x="177" y="104"/>
                    <a:pt x="177" y="103"/>
                  </a:cubicBezTo>
                  <a:cubicBezTo>
                    <a:pt x="177" y="102"/>
                    <a:pt x="177" y="102"/>
                    <a:pt x="177" y="102"/>
                  </a:cubicBezTo>
                  <a:cubicBezTo>
                    <a:pt x="177" y="102"/>
                    <a:pt x="177" y="102"/>
                    <a:pt x="177" y="102"/>
                  </a:cubicBezTo>
                  <a:cubicBezTo>
                    <a:pt x="176" y="102"/>
                    <a:pt x="176" y="102"/>
                    <a:pt x="176" y="102"/>
                  </a:cubicBezTo>
                  <a:cubicBezTo>
                    <a:pt x="176" y="101"/>
                    <a:pt x="176" y="101"/>
                    <a:pt x="176" y="101"/>
                  </a:cubicBezTo>
                  <a:cubicBezTo>
                    <a:pt x="176" y="100"/>
                    <a:pt x="176" y="100"/>
                    <a:pt x="176" y="100"/>
                  </a:cubicBezTo>
                  <a:cubicBezTo>
                    <a:pt x="175" y="99"/>
                    <a:pt x="175" y="99"/>
                    <a:pt x="175" y="99"/>
                  </a:cubicBezTo>
                  <a:cubicBezTo>
                    <a:pt x="175" y="99"/>
                    <a:pt x="175" y="99"/>
                    <a:pt x="174" y="99"/>
                  </a:cubicBezTo>
                  <a:cubicBezTo>
                    <a:pt x="174" y="98"/>
                    <a:pt x="174" y="98"/>
                    <a:pt x="174" y="98"/>
                  </a:cubicBezTo>
                  <a:cubicBezTo>
                    <a:pt x="174" y="98"/>
                    <a:pt x="174" y="98"/>
                    <a:pt x="174" y="98"/>
                  </a:cubicBezTo>
                  <a:cubicBezTo>
                    <a:pt x="174" y="98"/>
                    <a:pt x="174" y="97"/>
                    <a:pt x="173" y="97"/>
                  </a:cubicBezTo>
                  <a:cubicBezTo>
                    <a:pt x="173" y="97"/>
                    <a:pt x="173" y="97"/>
                    <a:pt x="173" y="96"/>
                  </a:cubicBezTo>
                  <a:cubicBezTo>
                    <a:pt x="173" y="96"/>
                    <a:pt x="173" y="96"/>
                    <a:pt x="173" y="95"/>
                  </a:cubicBezTo>
                  <a:cubicBezTo>
                    <a:pt x="173" y="95"/>
                    <a:pt x="173" y="95"/>
                    <a:pt x="172" y="95"/>
                  </a:cubicBezTo>
                  <a:cubicBezTo>
                    <a:pt x="172" y="95"/>
                    <a:pt x="172" y="95"/>
                    <a:pt x="172" y="95"/>
                  </a:cubicBezTo>
                  <a:cubicBezTo>
                    <a:pt x="170" y="90"/>
                    <a:pt x="170" y="90"/>
                    <a:pt x="170" y="90"/>
                  </a:cubicBezTo>
                  <a:cubicBezTo>
                    <a:pt x="226" y="90"/>
                    <a:pt x="226" y="90"/>
                    <a:pt x="226" y="90"/>
                  </a:cubicBezTo>
                  <a:lnTo>
                    <a:pt x="226" y="136"/>
                  </a:lnTo>
                  <a:close/>
                  <a:moveTo>
                    <a:pt x="183" y="158"/>
                  </a:moveTo>
                  <a:cubicBezTo>
                    <a:pt x="183" y="157"/>
                    <a:pt x="184" y="157"/>
                    <a:pt x="184" y="156"/>
                  </a:cubicBezTo>
                  <a:cubicBezTo>
                    <a:pt x="185" y="156"/>
                    <a:pt x="185" y="156"/>
                    <a:pt x="185" y="156"/>
                  </a:cubicBezTo>
                  <a:cubicBezTo>
                    <a:pt x="186" y="156"/>
                    <a:pt x="186" y="156"/>
                    <a:pt x="186" y="156"/>
                  </a:cubicBezTo>
                  <a:cubicBezTo>
                    <a:pt x="186" y="156"/>
                    <a:pt x="186" y="156"/>
                    <a:pt x="186" y="155"/>
                  </a:cubicBezTo>
                  <a:cubicBezTo>
                    <a:pt x="186" y="155"/>
                    <a:pt x="187" y="155"/>
                    <a:pt x="187" y="155"/>
                  </a:cubicBezTo>
                  <a:cubicBezTo>
                    <a:pt x="187" y="155"/>
                    <a:pt x="188" y="155"/>
                    <a:pt x="188" y="155"/>
                  </a:cubicBezTo>
                  <a:cubicBezTo>
                    <a:pt x="188" y="155"/>
                    <a:pt x="188" y="154"/>
                    <a:pt x="188" y="154"/>
                  </a:cubicBezTo>
                  <a:cubicBezTo>
                    <a:pt x="189" y="154"/>
                    <a:pt x="189" y="154"/>
                    <a:pt x="189" y="154"/>
                  </a:cubicBezTo>
                  <a:cubicBezTo>
                    <a:pt x="189" y="154"/>
                    <a:pt x="189" y="154"/>
                    <a:pt x="190" y="153"/>
                  </a:cubicBezTo>
                  <a:cubicBezTo>
                    <a:pt x="190" y="153"/>
                    <a:pt x="190" y="153"/>
                    <a:pt x="191" y="153"/>
                  </a:cubicBezTo>
                  <a:cubicBezTo>
                    <a:pt x="191" y="153"/>
                    <a:pt x="191" y="153"/>
                    <a:pt x="191" y="153"/>
                  </a:cubicBezTo>
                  <a:cubicBezTo>
                    <a:pt x="191" y="152"/>
                    <a:pt x="191" y="152"/>
                    <a:pt x="192" y="152"/>
                  </a:cubicBezTo>
                  <a:cubicBezTo>
                    <a:pt x="193" y="152"/>
                    <a:pt x="193" y="152"/>
                    <a:pt x="193" y="152"/>
                  </a:cubicBezTo>
                  <a:cubicBezTo>
                    <a:pt x="193" y="151"/>
                    <a:pt x="193" y="151"/>
                    <a:pt x="193" y="151"/>
                  </a:cubicBezTo>
                  <a:cubicBezTo>
                    <a:pt x="194" y="151"/>
                    <a:pt x="194" y="151"/>
                    <a:pt x="194" y="151"/>
                  </a:cubicBezTo>
                  <a:cubicBezTo>
                    <a:pt x="194" y="151"/>
                    <a:pt x="194" y="151"/>
                    <a:pt x="194" y="151"/>
                  </a:cubicBezTo>
                  <a:cubicBezTo>
                    <a:pt x="194" y="151"/>
                    <a:pt x="194" y="151"/>
                    <a:pt x="194" y="150"/>
                  </a:cubicBezTo>
                  <a:cubicBezTo>
                    <a:pt x="195" y="150"/>
                    <a:pt x="195" y="150"/>
                    <a:pt x="195" y="150"/>
                  </a:cubicBezTo>
                  <a:cubicBezTo>
                    <a:pt x="195" y="150"/>
                    <a:pt x="195" y="150"/>
                    <a:pt x="195" y="150"/>
                  </a:cubicBezTo>
                  <a:cubicBezTo>
                    <a:pt x="196" y="150"/>
                    <a:pt x="196" y="150"/>
                    <a:pt x="196" y="150"/>
                  </a:cubicBezTo>
                  <a:cubicBezTo>
                    <a:pt x="196" y="150"/>
                    <a:pt x="196" y="150"/>
                    <a:pt x="196" y="150"/>
                  </a:cubicBezTo>
                  <a:cubicBezTo>
                    <a:pt x="198" y="151"/>
                    <a:pt x="198" y="152"/>
                    <a:pt x="199" y="153"/>
                  </a:cubicBezTo>
                  <a:cubicBezTo>
                    <a:pt x="199" y="155"/>
                    <a:pt x="200" y="156"/>
                    <a:pt x="201" y="157"/>
                  </a:cubicBezTo>
                  <a:cubicBezTo>
                    <a:pt x="201" y="157"/>
                    <a:pt x="201" y="157"/>
                    <a:pt x="201" y="157"/>
                  </a:cubicBezTo>
                  <a:cubicBezTo>
                    <a:pt x="202" y="157"/>
                    <a:pt x="202" y="157"/>
                    <a:pt x="202" y="158"/>
                  </a:cubicBezTo>
                  <a:cubicBezTo>
                    <a:pt x="202" y="159"/>
                    <a:pt x="202" y="159"/>
                    <a:pt x="202" y="159"/>
                  </a:cubicBezTo>
                  <a:cubicBezTo>
                    <a:pt x="202" y="159"/>
                    <a:pt x="202" y="159"/>
                    <a:pt x="202" y="159"/>
                  </a:cubicBezTo>
                  <a:cubicBezTo>
                    <a:pt x="203" y="159"/>
                    <a:pt x="203" y="159"/>
                    <a:pt x="203" y="159"/>
                  </a:cubicBezTo>
                  <a:cubicBezTo>
                    <a:pt x="203" y="160"/>
                    <a:pt x="203" y="160"/>
                    <a:pt x="203" y="160"/>
                  </a:cubicBezTo>
                  <a:cubicBezTo>
                    <a:pt x="203" y="160"/>
                    <a:pt x="203" y="161"/>
                    <a:pt x="204" y="161"/>
                  </a:cubicBezTo>
                  <a:cubicBezTo>
                    <a:pt x="204" y="161"/>
                    <a:pt x="204" y="161"/>
                    <a:pt x="204" y="161"/>
                  </a:cubicBezTo>
                  <a:cubicBezTo>
                    <a:pt x="204" y="162"/>
                    <a:pt x="204" y="162"/>
                    <a:pt x="204" y="162"/>
                  </a:cubicBezTo>
                  <a:cubicBezTo>
                    <a:pt x="205" y="162"/>
                    <a:pt x="205" y="162"/>
                    <a:pt x="205" y="162"/>
                  </a:cubicBezTo>
                  <a:cubicBezTo>
                    <a:pt x="205" y="162"/>
                    <a:pt x="205" y="162"/>
                    <a:pt x="205" y="163"/>
                  </a:cubicBezTo>
                  <a:cubicBezTo>
                    <a:pt x="205" y="163"/>
                    <a:pt x="205" y="163"/>
                    <a:pt x="205" y="164"/>
                  </a:cubicBezTo>
                  <a:cubicBezTo>
                    <a:pt x="205" y="164"/>
                    <a:pt x="205" y="164"/>
                    <a:pt x="206" y="164"/>
                  </a:cubicBezTo>
                  <a:cubicBezTo>
                    <a:pt x="206" y="164"/>
                    <a:pt x="206" y="164"/>
                    <a:pt x="206" y="164"/>
                  </a:cubicBezTo>
                  <a:cubicBezTo>
                    <a:pt x="206" y="165"/>
                    <a:pt x="206" y="165"/>
                    <a:pt x="206" y="165"/>
                  </a:cubicBezTo>
                  <a:cubicBezTo>
                    <a:pt x="207" y="165"/>
                    <a:pt x="207" y="165"/>
                    <a:pt x="207" y="165"/>
                  </a:cubicBezTo>
                  <a:cubicBezTo>
                    <a:pt x="207" y="166"/>
                    <a:pt x="207" y="166"/>
                    <a:pt x="207" y="166"/>
                  </a:cubicBezTo>
                  <a:cubicBezTo>
                    <a:pt x="207" y="166"/>
                    <a:pt x="207" y="167"/>
                    <a:pt x="207" y="167"/>
                  </a:cubicBezTo>
                  <a:cubicBezTo>
                    <a:pt x="208" y="167"/>
                    <a:pt x="208" y="167"/>
                    <a:pt x="208" y="167"/>
                  </a:cubicBezTo>
                  <a:cubicBezTo>
                    <a:pt x="208" y="167"/>
                    <a:pt x="208" y="167"/>
                    <a:pt x="208" y="167"/>
                  </a:cubicBezTo>
                  <a:cubicBezTo>
                    <a:pt x="208" y="169"/>
                    <a:pt x="208" y="169"/>
                    <a:pt x="208" y="169"/>
                  </a:cubicBezTo>
                  <a:cubicBezTo>
                    <a:pt x="209" y="169"/>
                    <a:pt x="209" y="169"/>
                    <a:pt x="209" y="169"/>
                  </a:cubicBezTo>
                  <a:cubicBezTo>
                    <a:pt x="209" y="169"/>
                    <a:pt x="209" y="169"/>
                    <a:pt x="209" y="169"/>
                  </a:cubicBezTo>
                  <a:cubicBezTo>
                    <a:pt x="209" y="170"/>
                    <a:pt x="209" y="170"/>
                    <a:pt x="210" y="170"/>
                  </a:cubicBezTo>
                  <a:cubicBezTo>
                    <a:pt x="210" y="170"/>
                    <a:pt x="210" y="170"/>
                    <a:pt x="210" y="170"/>
                  </a:cubicBezTo>
                  <a:cubicBezTo>
                    <a:pt x="210" y="170"/>
                    <a:pt x="210" y="171"/>
                    <a:pt x="211" y="171"/>
                  </a:cubicBezTo>
                  <a:cubicBezTo>
                    <a:pt x="211" y="172"/>
                    <a:pt x="211" y="172"/>
                    <a:pt x="211" y="172"/>
                  </a:cubicBezTo>
                  <a:cubicBezTo>
                    <a:pt x="211" y="172"/>
                    <a:pt x="211" y="172"/>
                    <a:pt x="211" y="172"/>
                  </a:cubicBezTo>
                  <a:cubicBezTo>
                    <a:pt x="211" y="172"/>
                    <a:pt x="212" y="172"/>
                    <a:pt x="212" y="172"/>
                  </a:cubicBezTo>
                  <a:cubicBezTo>
                    <a:pt x="212" y="173"/>
                    <a:pt x="212" y="173"/>
                    <a:pt x="212" y="173"/>
                  </a:cubicBezTo>
                  <a:cubicBezTo>
                    <a:pt x="212" y="174"/>
                    <a:pt x="212" y="174"/>
                    <a:pt x="212" y="174"/>
                  </a:cubicBezTo>
                  <a:cubicBezTo>
                    <a:pt x="212" y="174"/>
                    <a:pt x="213" y="174"/>
                    <a:pt x="213" y="174"/>
                  </a:cubicBezTo>
                  <a:cubicBezTo>
                    <a:pt x="213" y="175"/>
                    <a:pt x="213" y="175"/>
                    <a:pt x="213" y="175"/>
                  </a:cubicBezTo>
                  <a:cubicBezTo>
                    <a:pt x="213" y="175"/>
                    <a:pt x="213" y="175"/>
                    <a:pt x="213" y="175"/>
                  </a:cubicBezTo>
                  <a:cubicBezTo>
                    <a:pt x="214" y="175"/>
                    <a:pt x="214" y="176"/>
                    <a:pt x="214" y="176"/>
                  </a:cubicBezTo>
                  <a:cubicBezTo>
                    <a:pt x="214" y="177"/>
                    <a:pt x="214" y="177"/>
                    <a:pt x="214" y="177"/>
                  </a:cubicBezTo>
                  <a:cubicBezTo>
                    <a:pt x="214" y="177"/>
                    <a:pt x="214" y="177"/>
                    <a:pt x="214" y="177"/>
                  </a:cubicBezTo>
                  <a:cubicBezTo>
                    <a:pt x="215" y="177"/>
                    <a:pt x="215" y="177"/>
                    <a:pt x="215" y="177"/>
                  </a:cubicBezTo>
                  <a:cubicBezTo>
                    <a:pt x="215" y="178"/>
                    <a:pt x="215" y="178"/>
                    <a:pt x="215" y="178"/>
                  </a:cubicBezTo>
                  <a:cubicBezTo>
                    <a:pt x="215" y="179"/>
                    <a:pt x="215" y="179"/>
                    <a:pt x="216" y="179"/>
                  </a:cubicBezTo>
                  <a:cubicBezTo>
                    <a:pt x="216" y="179"/>
                    <a:pt x="216" y="179"/>
                    <a:pt x="216" y="179"/>
                  </a:cubicBezTo>
                  <a:cubicBezTo>
                    <a:pt x="216" y="180"/>
                    <a:pt x="216" y="180"/>
                    <a:pt x="216" y="180"/>
                  </a:cubicBezTo>
                  <a:cubicBezTo>
                    <a:pt x="216" y="180"/>
                    <a:pt x="216" y="180"/>
                    <a:pt x="217" y="180"/>
                  </a:cubicBezTo>
                  <a:cubicBezTo>
                    <a:pt x="217" y="180"/>
                    <a:pt x="217" y="180"/>
                    <a:pt x="217" y="181"/>
                  </a:cubicBezTo>
                  <a:cubicBezTo>
                    <a:pt x="217" y="182"/>
                    <a:pt x="217" y="182"/>
                    <a:pt x="217" y="182"/>
                  </a:cubicBezTo>
                  <a:cubicBezTo>
                    <a:pt x="217" y="182"/>
                    <a:pt x="218" y="182"/>
                    <a:pt x="218" y="182"/>
                  </a:cubicBezTo>
                  <a:cubicBezTo>
                    <a:pt x="218" y="182"/>
                    <a:pt x="218" y="182"/>
                    <a:pt x="218" y="182"/>
                  </a:cubicBezTo>
                  <a:cubicBezTo>
                    <a:pt x="218" y="183"/>
                    <a:pt x="218" y="183"/>
                    <a:pt x="218" y="183"/>
                  </a:cubicBezTo>
                  <a:cubicBezTo>
                    <a:pt x="218" y="183"/>
                    <a:pt x="219" y="183"/>
                    <a:pt x="219" y="184"/>
                  </a:cubicBezTo>
                  <a:cubicBezTo>
                    <a:pt x="219" y="184"/>
                    <a:pt x="219" y="184"/>
                    <a:pt x="219" y="184"/>
                  </a:cubicBezTo>
                  <a:cubicBezTo>
                    <a:pt x="220" y="185"/>
                    <a:pt x="220" y="186"/>
                    <a:pt x="221" y="187"/>
                  </a:cubicBezTo>
                  <a:cubicBezTo>
                    <a:pt x="221" y="188"/>
                    <a:pt x="221" y="190"/>
                    <a:pt x="221" y="191"/>
                  </a:cubicBezTo>
                  <a:cubicBezTo>
                    <a:pt x="221" y="191"/>
                    <a:pt x="221" y="191"/>
                    <a:pt x="221" y="191"/>
                  </a:cubicBezTo>
                  <a:cubicBezTo>
                    <a:pt x="220" y="192"/>
                    <a:pt x="220" y="192"/>
                    <a:pt x="220" y="193"/>
                  </a:cubicBezTo>
                  <a:cubicBezTo>
                    <a:pt x="220" y="193"/>
                    <a:pt x="220" y="194"/>
                    <a:pt x="220" y="194"/>
                  </a:cubicBezTo>
                  <a:cubicBezTo>
                    <a:pt x="219" y="194"/>
                    <a:pt x="219" y="194"/>
                    <a:pt x="219" y="194"/>
                  </a:cubicBezTo>
                  <a:cubicBezTo>
                    <a:pt x="219" y="195"/>
                    <a:pt x="219" y="195"/>
                    <a:pt x="219" y="195"/>
                  </a:cubicBezTo>
                  <a:cubicBezTo>
                    <a:pt x="219" y="196"/>
                    <a:pt x="219" y="196"/>
                    <a:pt x="219" y="196"/>
                  </a:cubicBezTo>
                  <a:cubicBezTo>
                    <a:pt x="218" y="196"/>
                    <a:pt x="218" y="196"/>
                    <a:pt x="218" y="196"/>
                  </a:cubicBezTo>
                  <a:cubicBezTo>
                    <a:pt x="218" y="198"/>
                    <a:pt x="218" y="198"/>
                    <a:pt x="218" y="198"/>
                  </a:cubicBezTo>
                  <a:cubicBezTo>
                    <a:pt x="217" y="198"/>
                    <a:pt x="217" y="198"/>
                    <a:pt x="217" y="198"/>
                  </a:cubicBezTo>
                  <a:cubicBezTo>
                    <a:pt x="217" y="198"/>
                    <a:pt x="216" y="198"/>
                    <a:pt x="216" y="198"/>
                  </a:cubicBezTo>
                  <a:cubicBezTo>
                    <a:pt x="216" y="198"/>
                    <a:pt x="216" y="199"/>
                    <a:pt x="215" y="199"/>
                  </a:cubicBezTo>
                  <a:cubicBezTo>
                    <a:pt x="215" y="199"/>
                    <a:pt x="215" y="200"/>
                    <a:pt x="214" y="200"/>
                  </a:cubicBezTo>
                  <a:cubicBezTo>
                    <a:pt x="214" y="200"/>
                    <a:pt x="213" y="201"/>
                    <a:pt x="212" y="201"/>
                  </a:cubicBezTo>
                  <a:cubicBezTo>
                    <a:pt x="212" y="202"/>
                    <a:pt x="211" y="202"/>
                    <a:pt x="209" y="202"/>
                  </a:cubicBezTo>
                  <a:cubicBezTo>
                    <a:pt x="208" y="203"/>
                    <a:pt x="207" y="203"/>
                    <a:pt x="206" y="203"/>
                  </a:cubicBezTo>
                  <a:cubicBezTo>
                    <a:pt x="205" y="203"/>
                    <a:pt x="204" y="203"/>
                    <a:pt x="203" y="202"/>
                  </a:cubicBezTo>
                  <a:cubicBezTo>
                    <a:pt x="203" y="202"/>
                    <a:pt x="203" y="202"/>
                    <a:pt x="203" y="202"/>
                  </a:cubicBezTo>
                  <a:cubicBezTo>
                    <a:pt x="203" y="202"/>
                    <a:pt x="202" y="202"/>
                    <a:pt x="202" y="202"/>
                  </a:cubicBezTo>
                  <a:cubicBezTo>
                    <a:pt x="201" y="202"/>
                    <a:pt x="201" y="201"/>
                    <a:pt x="200" y="201"/>
                  </a:cubicBezTo>
                  <a:cubicBezTo>
                    <a:pt x="200" y="201"/>
                    <a:pt x="199" y="200"/>
                    <a:pt x="199" y="200"/>
                  </a:cubicBezTo>
                  <a:cubicBezTo>
                    <a:pt x="198" y="199"/>
                    <a:pt x="198" y="199"/>
                    <a:pt x="197" y="198"/>
                  </a:cubicBezTo>
                  <a:cubicBezTo>
                    <a:pt x="197" y="198"/>
                    <a:pt x="197" y="198"/>
                    <a:pt x="197" y="198"/>
                  </a:cubicBezTo>
                  <a:cubicBezTo>
                    <a:pt x="197" y="198"/>
                    <a:pt x="197" y="198"/>
                    <a:pt x="196" y="198"/>
                  </a:cubicBezTo>
                  <a:cubicBezTo>
                    <a:pt x="196" y="196"/>
                    <a:pt x="196" y="196"/>
                    <a:pt x="196" y="196"/>
                  </a:cubicBezTo>
                  <a:cubicBezTo>
                    <a:pt x="196" y="196"/>
                    <a:pt x="196" y="196"/>
                    <a:pt x="196" y="196"/>
                  </a:cubicBezTo>
                  <a:cubicBezTo>
                    <a:pt x="196" y="195"/>
                    <a:pt x="196" y="195"/>
                    <a:pt x="196" y="195"/>
                  </a:cubicBezTo>
                  <a:cubicBezTo>
                    <a:pt x="196" y="194"/>
                    <a:pt x="195" y="194"/>
                    <a:pt x="195" y="194"/>
                  </a:cubicBezTo>
                  <a:cubicBezTo>
                    <a:pt x="195" y="194"/>
                    <a:pt x="195" y="194"/>
                    <a:pt x="195" y="194"/>
                  </a:cubicBezTo>
                  <a:cubicBezTo>
                    <a:pt x="195" y="192"/>
                    <a:pt x="195" y="192"/>
                    <a:pt x="195" y="192"/>
                  </a:cubicBezTo>
                  <a:cubicBezTo>
                    <a:pt x="194" y="192"/>
                    <a:pt x="194" y="192"/>
                    <a:pt x="194" y="192"/>
                  </a:cubicBezTo>
                  <a:cubicBezTo>
                    <a:pt x="194" y="192"/>
                    <a:pt x="194" y="191"/>
                    <a:pt x="194" y="191"/>
                  </a:cubicBezTo>
                  <a:cubicBezTo>
                    <a:pt x="194" y="191"/>
                    <a:pt x="194" y="190"/>
                    <a:pt x="194" y="190"/>
                  </a:cubicBezTo>
                  <a:cubicBezTo>
                    <a:pt x="193" y="190"/>
                    <a:pt x="193" y="190"/>
                    <a:pt x="193" y="190"/>
                  </a:cubicBezTo>
                  <a:cubicBezTo>
                    <a:pt x="193" y="188"/>
                    <a:pt x="193" y="188"/>
                    <a:pt x="193" y="188"/>
                  </a:cubicBezTo>
                  <a:cubicBezTo>
                    <a:pt x="193" y="188"/>
                    <a:pt x="193" y="188"/>
                    <a:pt x="193" y="188"/>
                  </a:cubicBezTo>
                  <a:cubicBezTo>
                    <a:pt x="192" y="188"/>
                    <a:pt x="192" y="187"/>
                    <a:pt x="192" y="187"/>
                  </a:cubicBezTo>
                  <a:cubicBezTo>
                    <a:pt x="192" y="187"/>
                    <a:pt x="192" y="186"/>
                    <a:pt x="192" y="186"/>
                  </a:cubicBezTo>
                  <a:cubicBezTo>
                    <a:pt x="192" y="186"/>
                    <a:pt x="192" y="186"/>
                    <a:pt x="192" y="186"/>
                  </a:cubicBezTo>
                  <a:cubicBezTo>
                    <a:pt x="192" y="184"/>
                    <a:pt x="192" y="184"/>
                    <a:pt x="192" y="184"/>
                  </a:cubicBezTo>
                  <a:cubicBezTo>
                    <a:pt x="191" y="184"/>
                    <a:pt x="191" y="184"/>
                    <a:pt x="191" y="184"/>
                  </a:cubicBezTo>
                  <a:cubicBezTo>
                    <a:pt x="191" y="183"/>
                    <a:pt x="191" y="183"/>
                    <a:pt x="191" y="183"/>
                  </a:cubicBezTo>
                  <a:cubicBezTo>
                    <a:pt x="190" y="183"/>
                    <a:pt x="190" y="183"/>
                    <a:pt x="190" y="183"/>
                  </a:cubicBezTo>
                  <a:cubicBezTo>
                    <a:pt x="190" y="183"/>
                    <a:pt x="190" y="183"/>
                    <a:pt x="190" y="182"/>
                  </a:cubicBezTo>
                  <a:cubicBezTo>
                    <a:pt x="190" y="182"/>
                    <a:pt x="190" y="182"/>
                    <a:pt x="190" y="181"/>
                  </a:cubicBezTo>
                  <a:cubicBezTo>
                    <a:pt x="189" y="181"/>
                    <a:pt x="189" y="181"/>
                    <a:pt x="189" y="181"/>
                  </a:cubicBezTo>
                  <a:cubicBezTo>
                    <a:pt x="189" y="180"/>
                    <a:pt x="189" y="180"/>
                    <a:pt x="189" y="180"/>
                  </a:cubicBezTo>
                  <a:cubicBezTo>
                    <a:pt x="189" y="180"/>
                    <a:pt x="189" y="180"/>
                    <a:pt x="189" y="180"/>
                  </a:cubicBezTo>
                  <a:cubicBezTo>
                    <a:pt x="189" y="179"/>
                    <a:pt x="189" y="179"/>
                    <a:pt x="188" y="178"/>
                  </a:cubicBezTo>
                  <a:cubicBezTo>
                    <a:pt x="188" y="178"/>
                    <a:pt x="188" y="178"/>
                    <a:pt x="188" y="177"/>
                  </a:cubicBezTo>
                  <a:cubicBezTo>
                    <a:pt x="188" y="177"/>
                    <a:pt x="188" y="177"/>
                    <a:pt x="188" y="177"/>
                  </a:cubicBezTo>
                  <a:cubicBezTo>
                    <a:pt x="188" y="176"/>
                    <a:pt x="188" y="176"/>
                    <a:pt x="188" y="176"/>
                  </a:cubicBezTo>
                  <a:cubicBezTo>
                    <a:pt x="187" y="176"/>
                    <a:pt x="187" y="176"/>
                    <a:pt x="187" y="176"/>
                  </a:cubicBezTo>
                  <a:cubicBezTo>
                    <a:pt x="187" y="175"/>
                    <a:pt x="187" y="175"/>
                    <a:pt x="187" y="175"/>
                  </a:cubicBezTo>
                  <a:cubicBezTo>
                    <a:pt x="187" y="174"/>
                    <a:pt x="187" y="174"/>
                    <a:pt x="187" y="173"/>
                  </a:cubicBezTo>
                  <a:cubicBezTo>
                    <a:pt x="186" y="173"/>
                    <a:pt x="186" y="173"/>
                    <a:pt x="186" y="173"/>
                  </a:cubicBezTo>
                  <a:cubicBezTo>
                    <a:pt x="186" y="172"/>
                    <a:pt x="186" y="172"/>
                    <a:pt x="186" y="172"/>
                  </a:cubicBezTo>
                  <a:cubicBezTo>
                    <a:pt x="185" y="172"/>
                    <a:pt x="185" y="172"/>
                    <a:pt x="185" y="172"/>
                  </a:cubicBezTo>
                  <a:cubicBezTo>
                    <a:pt x="185" y="171"/>
                    <a:pt x="185" y="171"/>
                    <a:pt x="185" y="171"/>
                  </a:cubicBezTo>
                  <a:cubicBezTo>
                    <a:pt x="185" y="171"/>
                    <a:pt x="185" y="171"/>
                    <a:pt x="185" y="171"/>
                  </a:cubicBezTo>
                  <a:cubicBezTo>
                    <a:pt x="185" y="170"/>
                    <a:pt x="185" y="170"/>
                    <a:pt x="185" y="169"/>
                  </a:cubicBezTo>
                  <a:cubicBezTo>
                    <a:pt x="185" y="169"/>
                    <a:pt x="184" y="168"/>
                    <a:pt x="184" y="168"/>
                  </a:cubicBezTo>
                  <a:cubicBezTo>
                    <a:pt x="184" y="168"/>
                    <a:pt x="184" y="168"/>
                    <a:pt x="184" y="168"/>
                  </a:cubicBezTo>
                  <a:cubicBezTo>
                    <a:pt x="184" y="167"/>
                    <a:pt x="184" y="167"/>
                    <a:pt x="184" y="167"/>
                  </a:cubicBezTo>
                  <a:cubicBezTo>
                    <a:pt x="183" y="167"/>
                    <a:pt x="183" y="167"/>
                    <a:pt x="183" y="167"/>
                  </a:cubicBezTo>
                  <a:cubicBezTo>
                    <a:pt x="183" y="166"/>
                    <a:pt x="183" y="166"/>
                    <a:pt x="183" y="166"/>
                  </a:cubicBezTo>
                  <a:cubicBezTo>
                    <a:pt x="183" y="165"/>
                    <a:pt x="183" y="165"/>
                    <a:pt x="183" y="164"/>
                  </a:cubicBezTo>
                  <a:cubicBezTo>
                    <a:pt x="182" y="164"/>
                    <a:pt x="182" y="164"/>
                    <a:pt x="182" y="164"/>
                  </a:cubicBezTo>
                  <a:cubicBezTo>
                    <a:pt x="182" y="163"/>
                    <a:pt x="181" y="162"/>
                    <a:pt x="181" y="162"/>
                  </a:cubicBezTo>
                  <a:cubicBezTo>
                    <a:pt x="181" y="161"/>
                    <a:pt x="181" y="160"/>
                    <a:pt x="181" y="159"/>
                  </a:cubicBezTo>
                  <a:cubicBezTo>
                    <a:pt x="181" y="159"/>
                    <a:pt x="182" y="158"/>
                    <a:pt x="183" y="158"/>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2" name="Freeform 132"/>
            <p:cNvSpPr>
              <a:spLocks noEditPoints="1"/>
            </p:cNvSpPr>
            <p:nvPr/>
          </p:nvSpPr>
          <p:spPr bwMode="auto">
            <a:xfrm>
              <a:off x="6696075" y="3652838"/>
              <a:ext cx="207963" cy="196850"/>
            </a:xfrm>
            <a:custGeom>
              <a:avLst/>
              <a:gdLst>
                <a:gd name="T0" fmla="*/ 37 w 199"/>
                <a:gd name="T1" fmla="*/ 3 h 187"/>
                <a:gd name="T2" fmla="*/ 47 w 199"/>
                <a:gd name="T3" fmla="*/ 12 h 187"/>
                <a:gd name="T4" fmla="*/ 48 w 199"/>
                <a:gd name="T5" fmla="*/ 15 h 187"/>
                <a:gd name="T6" fmla="*/ 49 w 199"/>
                <a:gd name="T7" fmla="*/ 18 h 187"/>
                <a:gd name="T8" fmla="*/ 48 w 199"/>
                <a:gd name="T9" fmla="*/ 28 h 187"/>
                <a:gd name="T10" fmla="*/ 45 w 199"/>
                <a:gd name="T11" fmla="*/ 35 h 187"/>
                <a:gd name="T12" fmla="*/ 41 w 199"/>
                <a:gd name="T13" fmla="*/ 38 h 187"/>
                <a:gd name="T14" fmla="*/ 39 w 199"/>
                <a:gd name="T15" fmla="*/ 40 h 187"/>
                <a:gd name="T16" fmla="*/ 38 w 199"/>
                <a:gd name="T17" fmla="*/ 42 h 187"/>
                <a:gd name="T18" fmla="*/ 23 w 199"/>
                <a:gd name="T19" fmla="*/ 44 h 187"/>
                <a:gd name="T20" fmla="*/ 5 w 199"/>
                <a:gd name="T21" fmla="*/ 36 h 187"/>
                <a:gd name="T22" fmla="*/ 0 w 199"/>
                <a:gd name="T23" fmla="*/ 22 h 187"/>
                <a:gd name="T24" fmla="*/ 2 w 199"/>
                <a:gd name="T25" fmla="*/ 13 h 187"/>
                <a:gd name="T26" fmla="*/ 6 w 199"/>
                <a:gd name="T27" fmla="*/ 8 h 187"/>
                <a:gd name="T28" fmla="*/ 8 w 199"/>
                <a:gd name="T29" fmla="*/ 5 h 187"/>
                <a:gd name="T30" fmla="*/ 10 w 199"/>
                <a:gd name="T31" fmla="*/ 4 h 187"/>
                <a:gd name="T32" fmla="*/ 13 w 199"/>
                <a:gd name="T33" fmla="*/ 3 h 187"/>
                <a:gd name="T34" fmla="*/ 15 w 199"/>
                <a:gd name="T35" fmla="*/ 2 h 187"/>
                <a:gd name="T36" fmla="*/ 19 w 199"/>
                <a:gd name="T37" fmla="*/ 1 h 187"/>
                <a:gd name="T38" fmla="*/ 30 w 199"/>
                <a:gd name="T39" fmla="*/ 1 h 187"/>
                <a:gd name="T40" fmla="*/ 46 w 199"/>
                <a:gd name="T41" fmla="*/ 187 h 187"/>
                <a:gd name="T42" fmla="*/ 2 w 199"/>
                <a:gd name="T43" fmla="*/ 179 h 187"/>
                <a:gd name="T44" fmla="*/ 2 w 199"/>
                <a:gd name="T45" fmla="*/ 157 h 187"/>
                <a:gd name="T46" fmla="*/ 2 w 199"/>
                <a:gd name="T47" fmla="*/ 61 h 187"/>
                <a:gd name="T48" fmla="*/ 155 w 199"/>
                <a:gd name="T49" fmla="*/ 187 h 187"/>
                <a:gd name="T50" fmla="*/ 155 w 199"/>
                <a:gd name="T51" fmla="*/ 124 h 187"/>
                <a:gd name="T52" fmla="*/ 154 w 199"/>
                <a:gd name="T53" fmla="*/ 107 h 187"/>
                <a:gd name="T54" fmla="*/ 151 w 199"/>
                <a:gd name="T55" fmla="*/ 100 h 187"/>
                <a:gd name="T56" fmla="*/ 150 w 199"/>
                <a:gd name="T57" fmla="*/ 98 h 187"/>
                <a:gd name="T58" fmla="*/ 146 w 199"/>
                <a:gd name="T59" fmla="*/ 96 h 187"/>
                <a:gd name="T60" fmla="*/ 145 w 199"/>
                <a:gd name="T61" fmla="*/ 94 h 187"/>
                <a:gd name="T62" fmla="*/ 134 w 199"/>
                <a:gd name="T63" fmla="*/ 91 h 187"/>
                <a:gd name="T64" fmla="*/ 124 w 199"/>
                <a:gd name="T65" fmla="*/ 94 h 187"/>
                <a:gd name="T66" fmla="*/ 117 w 199"/>
                <a:gd name="T67" fmla="*/ 99 h 187"/>
                <a:gd name="T68" fmla="*/ 113 w 199"/>
                <a:gd name="T69" fmla="*/ 101 h 187"/>
                <a:gd name="T70" fmla="*/ 110 w 199"/>
                <a:gd name="T71" fmla="*/ 115 h 187"/>
                <a:gd name="T72" fmla="*/ 109 w 199"/>
                <a:gd name="T73" fmla="*/ 132 h 187"/>
                <a:gd name="T74" fmla="*/ 67 w 199"/>
                <a:gd name="T75" fmla="*/ 187 h 187"/>
                <a:gd name="T76" fmla="*/ 109 w 199"/>
                <a:gd name="T77" fmla="*/ 61 h 187"/>
                <a:gd name="T78" fmla="*/ 110 w 199"/>
                <a:gd name="T79" fmla="*/ 78 h 187"/>
                <a:gd name="T80" fmla="*/ 135 w 199"/>
                <a:gd name="T81" fmla="*/ 59 h 187"/>
                <a:gd name="T82" fmla="*/ 151 w 199"/>
                <a:gd name="T83" fmla="*/ 58 h 187"/>
                <a:gd name="T84" fmla="*/ 172 w 199"/>
                <a:gd name="T85" fmla="*/ 63 h 187"/>
                <a:gd name="T86" fmla="*/ 184 w 199"/>
                <a:gd name="T87" fmla="*/ 73 h 187"/>
                <a:gd name="T88" fmla="*/ 188 w 199"/>
                <a:gd name="T89" fmla="*/ 76 h 187"/>
                <a:gd name="T90" fmla="*/ 189 w 199"/>
                <a:gd name="T91" fmla="*/ 78 h 187"/>
                <a:gd name="T92" fmla="*/ 190 w 199"/>
                <a:gd name="T93" fmla="*/ 81 h 187"/>
                <a:gd name="T94" fmla="*/ 192 w 199"/>
                <a:gd name="T95" fmla="*/ 84 h 187"/>
                <a:gd name="T96" fmla="*/ 194 w 199"/>
                <a:gd name="T97" fmla="*/ 87 h 187"/>
                <a:gd name="T98" fmla="*/ 196 w 199"/>
                <a:gd name="T99" fmla="*/ 94 h 187"/>
                <a:gd name="T100" fmla="*/ 198 w 199"/>
                <a:gd name="T101" fmla="*/ 112 h 187"/>
                <a:gd name="T102" fmla="*/ 199 w 199"/>
                <a:gd name="T10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87">
                  <a:moveTo>
                    <a:pt x="30" y="1"/>
                  </a:moveTo>
                  <a:cubicBezTo>
                    <a:pt x="32" y="1"/>
                    <a:pt x="35" y="2"/>
                    <a:pt x="37" y="3"/>
                  </a:cubicBezTo>
                  <a:cubicBezTo>
                    <a:pt x="39" y="4"/>
                    <a:pt x="41" y="5"/>
                    <a:pt x="43" y="7"/>
                  </a:cubicBezTo>
                  <a:cubicBezTo>
                    <a:pt x="45" y="8"/>
                    <a:pt x="46" y="10"/>
                    <a:pt x="47" y="12"/>
                  </a:cubicBezTo>
                  <a:cubicBezTo>
                    <a:pt x="47" y="15"/>
                    <a:pt x="47" y="15"/>
                    <a:pt x="47" y="15"/>
                  </a:cubicBezTo>
                  <a:cubicBezTo>
                    <a:pt x="48" y="15"/>
                    <a:pt x="48" y="15"/>
                    <a:pt x="48" y="15"/>
                  </a:cubicBezTo>
                  <a:cubicBezTo>
                    <a:pt x="48" y="18"/>
                    <a:pt x="48" y="18"/>
                    <a:pt x="48" y="18"/>
                  </a:cubicBezTo>
                  <a:cubicBezTo>
                    <a:pt x="49" y="18"/>
                    <a:pt x="49" y="18"/>
                    <a:pt x="49" y="18"/>
                  </a:cubicBezTo>
                  <a:cubicBezTo>
                    <a:pt x="50" y="19"/>
                    <a:pt x="50" y="21"/>
                    <a:pt x="49" y="22"/>
                  </a:cubicBezTo>
                  <a:cubicBezTo>
                    <a:pt x="49" y="24"/>
                    <a:pt x="49" y="26"/>
                    <a:pt x="48" y="28"/>
                  </a:cubicBezTo>
                  <a:cubicBezTo>
                    <a:pt x="48" y="29"/>
                    <a:pt x="47" y="31"/>
                    <a:pt x="47" y="32"/>
                  </a:cubicBezTo>
                  <a:cubicBezTo>
                    <a:pt x="46" y="34"/>
                    <a:pt x="45" y="35"/>
                    <a:pt x="45" y="35"/>
                  </a:cubicBezTo>
                  <a:cubicBezTo>
                    <a:pt x="44" y="36"/>
                    <a:pt x="44" y="36"/>
                    <a:pt x="43" y="37"/>
                  </a:cubicBezTo>
                  <a:cubicBezTo>
                    <a:pt x="42" y="37"/>
                    <a:pt x="42" y="38"/>
                    <a:pt x="41" y="38"/>
                  </a:cubicBezTo>
                  <a:cubicBezTo>
                    <a:pt x="41" y="40"/>
                    <a:pt x="41" y="40"/>
                    <a:pt x="41" y="40"/>
                  </a:cubicBezTo>
                  <a:cubicBezTo>
                    <a:pt x="39" y="40"/>
                    <a:pt x="39" y="40"/>
                    <a:pt x="39" y="40"/>
                  </a:cubicBezTo>
                  <a:cubicBezTo>
                    <a:pt x="39" y="40"/>
                    <a:pt x="38" y="40"/>
                    <a:pt x="38" y="41"/>
                  </a:cubicBezTo>
                  <a:cubicBezTo>
                    <a:pt x="38" y="41"/>
                    <a:pt x="38" y="41"/>
                    <a:pt x="38" y="42"/>
                  </a:cubicBezTo>
                  <a:cubicBezTo>
                    <a:pt x="35" y="42"/>
                    <a:pt x="35" y="42"/>
                    <a:pt x="35" y="42"/>
                  </a:cubicBezTo>
                  <a:cubicBezTo>
                    <a:pt x="31" y="43"/>
                    <a:pt x="27" y="44"/>
                    <a:pt x="23" y="44"/>
                  </a:cubicBezTo>
                  <a:cubicBezTo>
                    <a:pt x="19" y="44"/>
                    <a:pt x="16" y="43"/>
                    <a:pt x="13" y="42"/>
                  </a:cubicBezTo>
                  <a:cubicBezTo>
                    <a:pt x="10" y="40"/>
                    <a:pt x="7" y="38"/>
                    <a:pt x="5" y="36"/>
                  </a:cubicBezTo>
                  <a:cubicBezTo>
                    <a:pt x="3" y="33"/>
                    <a:pt x="1" y="30"/>
                    <a:pt x="0" y="27"/>
                  </a:cubicBezTo>
                  <a:cubicBezTo>
                    <a:pt x="0" y="25"/>
                    <a:pt x="0" y="24"/>
                    <a:pt x="0" y="22"/>
                  </a:cubicBezTo>
                  <a:cubicBezTo>
                    <a:pt x="0" y="20"/>
                    <a:pt x="0" y="19"/>
                    <a:pt x="1" y="17"/>
                  </a:cubicBezTo>
                  <a:cubicBezTo>
                    <a:pt x="1" y="16"/>
                    <a:pt x="2" y="14"/>
                    <a:pt x="2" y="13"/>
                  </a:cubicBezTo>
                  <a:cubicBezTo>
                    <a:pt x="3" y="12"/>
                    <a:pt x="3" y="11"/>
                    <a:pt x="3" y="9"/>
                  </a:cubicBezTo>
                  <a:cubicBezTo>
                    <a:pt x="4" y="9"/>
                    <a:pt x="5" y="8"/>
                    <a:pt x="6" y="8"/>
                  </a:cubicBezTo>
                  <a:cubicBezTo>
                    <a:pt x="6" y="7"/>
                    <a:pt x="7" y="7"/>
                    <a:pt x="8" y="6"/>
                  </a:cubicBezTo>
                  <a:cubicBezTo>
                    <a:pt x="8" y="5"/>
                    <a:pt x="8" y="5"/>
                    <a:pt x="8" y="5"/>
                  </a:cubicBezTo>
                  <a:cubicBezTo>
                    <a:pt x="10" y="5"/>
                    <a:pt x="10" y="5"/>
                    <a:pt x="10" y="5"/>
                  </a:cubicBezTo>
                  <a:cubicBezTo>
                    <a:pt x="10" y="5"/>
                    <a:pt x="10" y="5"/>
                    <a:pt x="10" y="4"/>
                  </a:cubicBezTo>
                  <a:cubicBezTo>
                    <a:pt x="10" y="4"/>
                    <a:pt x="11" y="4"/>
                    <a:pt x="11" y="3"/>
                  </a:cubicBezTo>
                  <a:cubicBezTo>
                    <a:pt x="13" y="3"/>
                    <a:pt x="13" y="3"/>
                    <a:pt x="13" y="3"/>
                  </a:cubicBezTo>
                  <a:cubicBezTo>
                    <a:pt x="13" y="2"/>
                    <a:pt x="13" y="2"/>
                    <a:pt x="13" y="2"/>
                  </a:cubicBezTo>
                  <a:cubicBezTo>
                    <a:pt x="13" y="2"/>
                    <a:pt x="14" y="2"/>
                    <a:pt x="15" y="2"/>
                  </a:cubicBezTo>
                  <a:cubicBezTo>
                    <a:pt x="16" y="1"/>
                    <a:pt x="16" y="1"/>
                    <a:pt x="17" y="1"/>
                  </a:cubicBezTo>
                  <a:cubicBezTo>
                    <a:pt x="18" y="1"/>
                    <a:pt x="19" y="1"/>
                    <a:pt x="19" y="1"/>
                  </a:cubicBezTo>
                  <a:cubicBezTo>
                    <a:pt x="20" y="1"/>
                    <a:pt x="21" y="1"/>
                    <a:pt x="21" y="0"/>
                  </a:cubicBezTo>
                  <a:cubicBezTo>
                    <a:pt x="24" y="0"/>
                    <a:pt x="27" y="0"/>
                    <a:pt x="30" y="1"/>
                  </a:cubicBezTo>
                  <a:close/>
                  <a:moveTo>
                    <a:pt x="46" y="61"/>
                  </a:moveTo>
                  <a:cubicBezTo>
                    <a:pt x="46" y="187"/>
                    <a:pt x="46" y="187"/>
                    <a:pt x="46" y="187"/>
                  </a:cubicBezTo>
                  <a:cubicBezTo>
                    <a:pt x="3" y="187"/>
                    <a:pt x="3" y="187"/>
                    <a:pt x="3" y="187"/>
                  </a:cubicBezTo>
                  <a:cubicBezTo>
                    <a:pt x="3" y="185"/>
                    <a:pt x="2" y="182"/>
                    <a:pt x="2" y="179"/>
                  </a:cubicBezTo>
                  <a:cubicBezTo>
                    <a:pt x="2" y="175"/>
                    <a:pt x="2" y="172"/>
                    <a:pt x="2" y="168"/>
                  </a:cubicBezTo>
                  <a:cubicBezTo>
                    <a:pt x="2" y="164"/>
                    <a:pt x="2" y="161"/>
                    <a:pt x="2" y="157"/>
                  </a:cubicBezTo>
                  <a:cubicBezTo>
                    <a:pt x="2" y="153"/>
                    <a:pt x="2" y="150"/>
                    <a:pt x="2" y="148"/>
                  </a:cubicBezTo>
                  <a:cubicBezTo>
                    <a:pt x="2" y="61"/>
                    <a:pt x="2" y="61"/>
                    <a:pt x="2" y="61"/>
                  </a:cubicBezTo>
                  <a:lnTo>
                    <a:pt x="46" y="61"/>
                  </a:lnTo>
                  <a:close/>
                  <a:moveTo>
                    <a:pt x="155" y="187"/>
                  </a:moveTo>
                  <a:cubicBezTo>
                    <a:pt x="155" y="133"/>
                    <a:pt x="155" y="133"/>
                    <a:pt x="155" y="133"/>
                  </a:cubicBezTo>
                  <a:cubicBezTo>
                    <a:pt x="155" y="130"/>
                    <a:pt x="155" y="127"/>
                    <a:pt x="155" y="124"/>
                  </a:cubicBezTo>
                  <a:cubicBezTo>
                    <a:pt x="155" y="121"/>
                    <a:pt x="155" y="118"/>
                    <a:pt x="155" y="115"/>
                  </a:cubicBezTo>
                  <a:cubicBezTo>
                    <a:pt x="155" y="112"/>
                    <a:pt x="155" y="110"/>
                    <a:pt x="154" y="107"/>
                  </a:cubicBezTo>
                  <a:cubicBezTo>
                    <a:pt x="154" y="105"/>
                    <a:pt x="153" y="102"/>
                    <a:pt x="152" y="101"/>
                  </a:cubicBezTo>
                  <a:cubicBezTo>
                    <a:pt x="151" y="101"/>
                    <a:pt x="151" y="100"/>
                    <a:pt x="151" y="100"/>
                  </a:cubicBezTo>
                  <a:cubicBezTo>
                    <a:pt x="151" y="100"/>
                    <a:pt x="150" y="100"/>
                    <a:pt x="150" y="100"/>
                  </a:cubicBezTo>
                  <a:cubicBezTo>
                    <a:pt x="150" y="98"/>
                    <a:pt x="150" y="98"/>
                    <a:pt x="150" y="98"/>
                  </a:cubicBezTo>
                  <a:cubicBezTo>
                    <a:pt x="148" y="96"/>
                    <a:pt x="148" y="96"/>
                    <a:pt x="148" y="96"/>
                  </a:cubicBezTo>
                  <a:cubicBezTo>
                    <a:pt x="146" y="96"/>
                    <a:pt x="146" y="96"/>
                    <a:pt x="146" y="96"/>
                  </a:cubicBezTo>
                  <a:cubicBezTo>
                    <a:pt x="146" y="95"/>
                    <a:pt x="145" y="95"/>
                    <a:pt x="145" y="94"/>
                  </a:cubicBezTo>
                  <a:cubicBezTo>
                    <a:pt x="145" y="94"/>
                    <a:pt x="145" y="94"/>
                    <a:pt x="145" y="94"/>
                  </a:cubicBezTo>
                  <a:cubicBezTo>
                    <a:pt x="144" y="93"/>
                    <a:pt x="142" y="92"/>
                    <a:pt x="140" y="92"/>
                  </a:cubicBezTo>
                  <a:cubicBezTo>
                    <a:pt x="138" y="92"/>
                    <a:pt x="136" y="91"/>
                    <a:pt x="134" y="91"/>
                  </a:cubicBezTo>
                  <a:cubicBezTo>
                    <a:pt x="132" y="91"/>
                    <a:pt x="130" y="91"/>
                    <a:pt x="128" y="92"/>
                  </a:cubicBezTo>
                  <a:cubicBezTo>
                    <a:pt x="126" y="92"/>
                    <a:pt x="125" y="93"/>
                    <a:pt x="124" y="94"/>
                  </a:cubicBezTo>
                  <a:cubicBezTo>
                    <a:pt x="122" y="94"/>
                    <a:pt x="121" y="95"/>
                    <a:pt x="120" y="96"/>
                  </a:cubicBezTo>
                  <a:cubicBezTo>
                    <a:pt x="119" y="96"/>
                    <a:pt x="118" y="98"/>
                    <a:pt x="117" y="99"/>
                  </a:cubicBezTo>
                  <a:cubicBezTo>
                    <a:pt x="116" y="99"/>
                    <a:pt x="116" y="99"/>
                    <a:pt x="115" y="100"/>
                  </a:cubicBezTo>
                  <a:cubicBezTo>
                    <a:pt x="114" y="100"/>
                    <a:pt x="114" y="100"/>
                    <a:pt x="113" y="101"/>
                  </a:cubicBezTo>
                  <a:cubicBezTo>
                    <a:pt x="112" y="103"/>
                    <a:pt x="111" y="105"/>
                    <a:pt x="111" y="107"/>
                  </a:cubicBezTo>
                  <a:cubicBezTo>
                    <a:pt x="110" y="109"/>
                    <a:pt x="110" y="112"/>
                    <a:pt x="110" y="115"/>
                  </a:cubicBezTo>
                  <a:cubicBezTo>
                    <a:pt x="109" y="117"/>
                    <a:pt x="109" y="120"/>
                    <a:pt x="109" y="123"/>
                  </a:cubicBezTo>
                  <a:cubicBezTo>
                    <a:pt x="109" y="126"/>
                    <a:pt x="109" y="129"/>
                    <a:pt x="109" y="132"/>
                  </a:cubicBezTo>
                  <a:cubicBezTo>
                    <a:pt x="109" y="187"/>
                    <a:pt x="109" y="187"/>
                    <a:pt x="109" y="187"/>
                  </a:cubicBezTo>
                  <a:cubicBezTo>
                    <a:pt x="67" y="187"/>
                    <a:pt x="67" y="187"/>
                    <a:pt x="67" y="187"/>
                  </a:cubicBezTo>
                  <a:cubicBezTo>
                    <a:pt x="67" y="61"/>
                    <a:pt x="67" y="61"/>
                    <a:pt x="67" y="61"/>
                  </a:cubicBezTo>
                  <a:cubicBezTo>
                    <a:pt x="109" y="61"/>
                    <a:pt x="109" y="61"/>
                    <a:pt x="109" y="61"/>
                  </a:cubicBezTo>
                  <a:cubicBezTo>
                    <a:pt x="109" y="78"/>
                    <a:pt x="109" y="78"/>
                    <a:pt x="109" y="78"/>
                  </a:cubicBezTo>
                  <a:cubicBezTo>
                    <a:pt x="110" y="78"/>
                    <a:pt x="110" y="78"/>
                    <a:pt x="110" y="78"/>
                  </a:cubicBezTo>
                  <a:cubicBezTo>
                    <a:pt x="113" y="73"/>
                    <a:pt x="116" y="70"/>
                    <a:pt x="121" y="67"/>
                  </a:cubicBezTo>
                  <a:cubicBezTo>
                    <a:pt x="125" y="63"/>
                    <a:pt x="130" y="61"/>
                    <a:pt x="135" y="59"/>
                  </a:cubicBezTo>
                  <a:cubicBezTo>
                    <a:pt x="140" y="59"/>
                    <a:pt x="140" y="59"/>
                    <a:pt x="140" y="59"/>
                  </a:cubicBezTo>
                  <a:cubicBezTo>
                    <a:pt x="144" y="58"/>
                    <a:pt x="147" y="58"/>
                    <a:pt x="151" y="58"/>
                  </a:cubicBezTo>
                  <a:cubicBezTo>
                    <a:pt x="155" y="58"/>
                    <a:pt x="158" y="59"/>
                    <a:pt x="162" y="59"/>
                  </a:cubicBezTo>
                  <a:cubicBezTo>
                    <a:pt x="165" y="60"/>
                    <a:pt x="169" y="61"/>
                    <a:pt x="172" y="63"/>
                  </a:cubicBezTo>
                  <a:cubicBezTo>
                    <a:pt x="175" y="64"/>
                    <a:pt x="177" y="65"/>
                    <a:pt x="179" y="66"/>
                  </a:cubicBezTo>
                  <a:cubicBezTo>
                    <a:pt x="184" y="73"/>
                    <a:pt x="184" y="73"/>
                    <a:pt x="184" y="73"/>
                  </a:cubicBezTo>
                  <a:cubicBezTo>
                    <a:pt x="185" y="73"/>
                    <a:pt x="185" y="74"/>
                    <a:pt x="186" y="74"/>
                  </a:cubicBezTo>
                  <a:cubicBezTo>
                    <a:pt x="187" y="75"/>
                    <a:pt x="188" y="75"/>
                    <a:pt x="188" y="76"/>
                  </a:cubicBezTo>
                  <a:cubicBezTo>
                    <a:pt x="188" y="78"/>
                    <a:pt x="188" y="78"/>
                    <a:pt x="188" y="78"/>
                  </a:cubicBezTo>
                  <a:cubicBezTo>
                    <a:pt x="189" y="78"/>
                    <a:pt x="189" y="78"/>
                    <a:pt x="189" y="78"/>
                  </a:cubicBezTo>
                  <a:cubicBezTo>
                    <a:pt x="190" y="79"/>
                    <a:pt x="190" y="79"/>
                    <a:pt x="190" y="79"/>
                  </a:cubicBezTo>
                  <a:cubicBezTo>
                    <a:pt x="190" y="81"/>
                    <a:pt x="190" y="81"/>
                    <a:pt x="190" y="81"/>
                  </a:cubicBezTo>
                  <a:cubicBezTo>
                    <a:pt x="191" y="81"/>
                    <a:pt x="191" y="81"/>
                    <a:pt x="191" y="81"/>
                  </a:cubicBezTo>
                  <a:cubicBezTo>
                    <a:pt x="192" y="82"/>
                    <a:pt x="192" y="83"/>
                    <a:pt x="192" y="84"/>
                  </a:cubicBezTo>
                  <a:cubicBezTo>
                    <a:pt x="193" y="85"/>
                    <a:pt x="193" y="86"/>
                    <a:pt x="193" y="87"/>
                  </a:cubicBezTo>
                  <a:cubicBezTo>
                    <a:pt x="194" y="87"/>
                    <a:pt x="194" y="87"/>
                    <a:pt x="194" y="87"/>
                  </a:cubicBezTo>
                  <a:cubicBezTo>
                    <a:pt x="196" y="94"/>
                    <a:pt x="196" y="94"/>
                    <a:pt x="196" y="94"/>
                  </a:cubicBezTo>
                  <a:cubicBezTo>
                    <a:pt x="196" y="94"/>
                    <a:pt x="196" y="94"/>
                    <a:pt x="196" y="94"/>
                  </a:cubicBezTo>
                  <a:cubicBezTo>
                    <a:pt x="196" y="99"/>
                    <a:pt x="196" y="99"/>
                    <a:pt x="196" y="99"/>
                  </a:cubicBezTo>
                  <a:cubicBezTo>
                    <a:pt x="198" y="103"/>
                    <a:pt x="198" y="107"/>
                    <a:pt x="198" y="112"/>
                  </a:cubicBezTo>
                  <a:cubicBezTo>
                    <a:pt x="198" y="117"/>
                    <a:pt x="199" y="122"/>
                    <a:pt x="199" y="128"/>
                  </a:cubicBezTo>
                  <a:cubicBezTo>
                    <a:pt x="199" y="187"/>
                    <a:pt x="199" y="187"/>
                    <a:pt x="199" y="187"/>
                  </a:cubicBezTo>
                  <a:lnTo>
                    <a:pt x="155" y="18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3" name="Freeform 133"/>
            <p:cNvSpPr>
              <a:spLocks noEditPoints="1"/>
            </p:cNvSpPr>
            <p:nvPr/>
          </p:nvSpPr>
          <p:spPr bwMode="auto">
            <a:xfrm>
              <a:off x="7110413" y="3646488"/>
              <a:ext cx="238125" cy="209550"/>
            </a:xfrm>
            <a:custGeom>
              <a:avLst/>
              <a:gdLst>
                <a:gd name="T0" fmla="*/ 116 w 228"/>
                <a:gd name="T1" fmla="*/ 6 h 199"/>
                <a:gd name="T2" fmla="*/ 101 w 228"/>
                <a:gd name="T3" fmla="*/ 8 h 199"/>
                <a:gd name="T4" fmla="*/ 109 w 228"/>
                <a:gd name="T5" fmla="*/ 18 h 199"/>
                <a:gd name="T6" fmla="*/ 112 w 228"/>
                <a:gd name="T7" fmla="*/ 27 h 199"/>
                <a:gd name="T8" fmla="*/ 112 w 228"/>
                <a:gd name="T9" fmla="*/ 57 h 199"/>
                <a:gd name="T10" fmla="*/ 109 w 228"/>
                <a:gd name="T11" fmla="*/ 65 h 199"/>
                <a:gd name="T12" fmla="*/ 101 w 228"/>
                <a:gd name="T13" fmla="*/ 76 h 199"/>
                <a:gd name="T14" fmla="*/ 86 w 228"/>
                <a:gd name="T15" fmla="*/ 89 h 199"/>
                <a:gd name="T16" fmla="*/ 91 w 228"/>
                <a:gd name="T17" fmla="*/ 102 h 199"/>
                <a:gd name="T18" fmla="*/ 101 w 228"/>
                <a:gd name="T19" fmla="*/ 111 h 199"/>
                <a:gd name="T20" fmla="*/ 111 w 228"/>
                <a:gd name="T21" fmla="*/ 120 h 199"/>
                <a:gd name="T22" fmla="*/ 117 w 228"/>
                <a:gd name="T23" fmla="*/ 127 h 199"/>
                <a:gd name="T24" fmla="*/ 122 w 228"/>
                <a:gd name="T25" fmla="*/ 137 h 199"/>
                <a:gd name="T26" fmla="*/ 122 w 228"/>
                <a:gd name="T27" fmla="*/ 157 h 199"/>
                <a:gd name="T28" fmla="*/ 120 w 228"/>
                <a:gd name="T29" fmla="*/ 168 h 199"/>
                <a:gd name="T30" fmla="*/ 111 w 228"/>
                <a:gd name="T31" fmla="*/ 181 h 199"/>
                <a:gd name="T32" fmla="*/ 101 w 228"/>
                <a:gd name="T33" fmla="*/ 189 h 199"/>
                <a:gd name="T34" fmla="*/ 93 w 228"/>
                <a:gd name="T35" fmla="*/ 192 h 199"/>
                <a:gd name="T36" fmla="*/ 59 w 228"/>
                <a:gd name="T37" fmla="*/ 199 h 199"/>
                <a:gd name="T38" fmla="*/ 25 w 228"/>
                <a:gd name="T39" fmla="*/ 193 h 199"/>
                <a:gd name="T40" fmla="*/ 15 w 228"/>
                <a:gd name="T41" fmla="*/ 188 h 199"/>
                <a:gd name="T42" fmla="*/ 0 w 228"/>
                <a:gd name="T43" fmla="*/ 154 h 199"/>
                <a:gd name="T44" fmla="*/ 3 w 228"/>
                <a:gd name="T45" fmla="*/ 143 h 199"/>
                <a:gd name="T46" fmla="*/ 11 w 228"/>
                <a:gd name="T47" fmla="*/ 132 h 199"/>
                <a:gd name="T48" fmla="*/ 68 w 228"/>
                <a:gd name="T49" fmla="*/ 113 h 199"/>
                <a:gd name="T50" fmla="*/ 61 w 228"/>
                <a:gd name="T51" fmla="*/ 104 h 199"/>
                <a:gd name="T52" fmla="*/ 35 w 228"/>
                <a:gd name="T53" fmla="*/ 87 h 199"/>
                <a:gd name="T54" fmla="*/ 23 w 228"/>
                <a:gd name="T55" fmla="*/ 80 h 199"/>
                <a:gd name="T56" fmla="*/ 15 w 228"/>
                <a:gd name="T57" fmla="*/ 69 h 199"/>
                <a:gd name="T58" fmla="*/ 14 w 228"/>
                <a:gd name="T59" fmla="*/ 34 h 199"/>
                <a:gd name="T60" fmla="*/ 18 w 228"/>
                <a:gd name="T61" fmla="*/ 25 h 199"/>
                <a:gd name="T62" fmla="*/ 29 w 228"/>
                <a:gd name="T63" fmla="*/ 13 h 199"/>
                <a:gd name="T64" fmla="*/ 36 w 228"/>
                <a:gd name="T65" fmla="*/ 9 h 199"/>
                <a:gd name="T66" fmla="*/ 43 w 228"/>
                <a:gd name="T67" fmla="*/ 6 h 199"/>
                <a:gd name="T68" fmla="*/ 58 w 228"/>
                <a:gd name="T69" fmla="*/ 1 h 199"/>
                <a:gd name="T70" fmla="*/ 41 w 228"/>
                <a:gd name="T71" fmla="*/ 130 h 199"/>
                <a:gd name="T72" fmla="*/ 30 w 228"/>
                <a:gd name="T73" fmla="*/ 139 h 199"/>
                <a:gd name="T74" fmla="*/ 24 w 228"/>
                <a:gd name="T75" fmla="*/ 147 h 199"/>
                <a:gd name="T76" fmla="*/ 24 w 228"/>
                <a:gd name="T77" fmla="*/ 164 h 199"/>
                <a:gd name="T78" fmla="*/ 31 w 228"/>
                <a:gd name="T79" fmla="*/ 175 h 199"/>
                <a:gd name="T80" fmla="*/ 41 w 228"/>
                <a:gd name="T81" fmla="*/ 181 h 199"/>
                <a:gd name="T82" fmla="*/ 49 w 228"/>
                <a:gd name="T83" fmla="*/ 184 h 199"/>
                <a:gd name="T84" fmla="*/ 72 w 228"/>
                <a:gd name="T85" fmla="*/ 184 h 199"/>
                <a:gd name="T86" fmla="*/ 82 w 228"/>
                <a:gd name="T87" fmla="*/ 181 h 199"/>
                <a:gd name="T88" fmla="*/ 89 w 228"/>
                <a:gd name="T89" fmla="*/ 178 h 199"/>
                <a:gd name="T90" fmla="*/ 98 w 228"/>
                <a:gd name="T91" fmla="*/ 171 h 199"/>
                <a:gd name="T92" fmla="*/ 103 w 228"/>
                <a:gd name="T93" fmla="*/ 164 h 199"/>
                <a:gd name="T94" fmla="*/ 103 w 228"/>
                <a:gd name="T95" fmla="*/ 144 h 199"/>
                <a:gd name="T96" fmla="*/ 97 w 228"/>
                <a:gd name="T97" fmla="*/ 135 h 199"/>
                <a:gd name="T98" fmla="*/ 89 w 228"/>
                <a:gd name="T99" fmla="*/ 130 h 199"/>
                <a:gd name="T100" fmla="*/ 81 w 228"/>
                <a:gd name="T101" fmla="*/ 126 h 199"/>
                <a:gd name="T102" fmla="*/ 53 w 228"/>
                <a:gd name="T103" fmla="*/ 126 h 199"/>
                <a:gd name="T104" fmla="*/ 42 w 228"/>
                <a:gd name="T105" fmla="*/ 18 h 199"/>
                <a:gd name="T106" fmla="*/ 38 w 228"/>
                <a:gd name="T107" fmla="*/ 54 h 199"/>
                <a:gd name="T108" fmla="*/ 42 w 228"/>
                <a:gd name="T109" fmla="*/ 63 h 199"/>
                <a:gd name="T110" fmla="*/ 50 w 228"/>
                <a:gd name="T111" fmla="*/ 73 h 199"/>
                <a:gd name="T112" fmla="*/ 60 w 228"/>
                <a:gd name="T113" fmla="*/ 79 h 199"/>
                <a:gd name="T114" fmla="*/ 87 w 228"/>
                <a:gd name="T115" fmla="*/ 63 h 199"/>
                <a:gd name="T116" fmla="*/ 87 w 228"/>
                <a:gd name="T117" fmla="*/ 40 h 199"/>
                <a:gd name="T118" fmla="*/ 84 w 228"/>
                <a:gd name="T119" fmla="*/ 31 h 199"/>
                <a:gd name="T120" fmla="*/ 79 w 228"/>
                <a:gd name="T121" fmla="*/ 23 h 199"/>
                <a:gd name="T122" fmla="*/ 49 w 228"/>
                <a:gd name="T123" fmla="*/ 12 h 199"/>
                <a:gd name="T124" fmla="*/ 214 w 228"/>
                <a:gd name="T125" fmla="*/ 3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199">
                  <a:moveTo>
                    <a:pt x="123" y="1"/>
                  </a:moveTo>
                  <a:cubicBezTo>
                    <a:pt x="123" y="2"/>
                    <a:pt x="123" y="2"/>
                    <a:pt x="123" y="3"/>
                  </a:cubicBezTo>
                  <a:cubicBezTo>
                    <a:pt x="123" y="3"/>
                    <a:pt x="122" y="3"/>
                    <a:pt x="122" y="3"/>
                  </a:cubicBezTo>
                  <a:cubicBezTo>
                    <a:pt x="122" y="3"/>
                    <a:pt x="122" y="3"/>
                    <a:pt x="122" y="3"/>
                  </a:cubicBezTo>
                  <a:cubicBezTo>
                    <a:pt x="122" y="3"/>
                    <a:pt x="122" y="3"/>
                    <a:pt x="122" y="3"/>
                  </a:cubicBezTo>
                  <a:cubicBezTo>
                    <a:pt x="121" y="3"/>
                    <a:pt x="121" y="3"/>
                    <a:pt x="121" y="3"/>
                  </a:cubicBezTo>
                  <a:cubicBezTo>
                    <a:pt x="121" y="4"/>
                    <a:pt x="121" y="4"/>
                    <a:pt x="121" y="4"/>
                  </a:cubicBezTo>
                  <a:cubicBezTo>
                    <a:pt x="120" y="4"/>
                    <a:pt x="120" y="4"/>
                    <a:pt x="119" y="5"/>
                  </a:cubicBezTo>
                  <a:cubicBezTo>
                    <a:pt x="119" y="5"/>
                    <a:pt x="119" y="5"/>
                    <a:pt x="119" y="5"/>
                  </a:cubicBezTo>
                  <a:cubicBezTo>
                    <a:pt x="118" y="5"/>
                    <a:pt x="118" y="5"/>
                    <a:pt x="118" y="5"/>
                  </a:cubicBezTo>
                  <a:cubicBezTo>
                    <a:pt x="118" y="5"/>
                    <a:pt x="118" y="5"/>
                    <a:pt x="118" y="5"/>
                  </a:cubicBezTo>
                  <a:cubicBezTo>
                    <a:pt x="117" y="5"/>
                    <a:pt x="117" y="5"/>
                    <a:pt x="117" y="5"/>
                  </a:cubicBezTo>
                  <a:cubicBezTo>
                    <a:pt x="117" y="6"/>
                    <a:pt x="117" y="6"/>
                    <a:pt x="117" y="6"/>
                  </a:cubicBezTo>
                  <a:cubicBezTo>
                    <a:pt x="116" y="6"/>
                    <a:pt x="116" y="6"/>
                    <a:pt x="116" y="6"/>
                  </a:cubicBezTo>
                  <a:cubicBezTo>
                    <a:pt x="116" y="6"/>
                    <a:pt x="116" y="6"/>
                    <a:pt x="116" y="6"/>
                  </a:cubicBezTo>
                  <a:cubicBezTo>
                    <a:pt x="115" y="6"/>
                    <a:pt x="115" y="6"/>
                    <a:pt x="115" y="6"/>
                  </a:cubicBezTo>
                  <a:cubicBezTo>
                    <a:pt x="115" y="6"/>
                    <a:pt x="115" y="6"/>
                    <a:pt x="115" y="6"/>
                  </a:cubicBezTo>
                  <a:cubicBezTo>
                    <a:pt x="112" y="6"/>
                    <a:pt x="112" y="6"/>
                    <a:pt x="112" y="6"/>
                  </a:cubicBezTo>
                  <a:cubicBezTo>
                    <a:pt x="112" y="7"/>
                    <a:pt x="112" y="7"/>
                    <a:pt x="112" y="7"/>
                  </a:cubicBezTo>
                  <a:cubicBezTo>
                    <a:pt x="110" y="7"/>
                    <a:pt x="110" y="7"/>
                    <a:pt x="110" y="7"/>
                  </a:cubicBezTo>
                  <a:cubicBezTo>
                    <a:pt x="110" y="7"/>
                    <a:pt x="110" y="7"/>
                    <a:pt x="110" y="7"/>
                  </a:cubicBezTo>
                  <a:cubicBezTo>
                    <a:pt x="110" y="7"/>
                    <a:pt x="110" y="7"/>
                    <a:pt x="109" y="7"/>
                  </a:cubicBezTo>
                  <a:cubicBezTo>
                    <a:pt x="109" y="7"/>
                    <a:pt x="109" y="7"/>
                    <a:pt x="109" y="7"/>
                  </a:cubicBezTo>
                  <a:cubicBezTo>
                    <a:pt x="108" y="7"/>
                    <a:pt x="108" y="7"/>
                    <a:pt x="108" y="7"/>
                  </a:cubicBezTo>
                  <a:cubicBezTo>
                    <a:pt x="108" y="7"/>
                    <a:pt x="108" y="7"/>
                    <a:pt x="108" y="7"/>
                  </a:cubicBezTo>
                  <a:cubicBezTo>
                    <a:pt x="105" y="7"/>
                    <a:pt x="105" y="7"/>
                    <a:pt x="105" y="7"/>
                  </a:cubicBezTo>
                  <a:cubicBezTo>
                    <a:pt x="105" y="8"/>
                    <a:pt x="105" y="8"/>
                    <a:pt x="105" y="8"/>
                  </a:cubicBezTo>
                  <a:cubicBezTo>
                    <a:pt x="103" y="8"/>
                    <a:pt x="103" y="8"/>
                    <a:pt x="103" y="8"/>
                  </a:cubicBezTo>
                  <a:cubicBezTo>
                    <a:pt x="103" y="8"/>
                    <a:pt x="103" y="8"/>
                    <a:pt x="103" y="8"/>
                  </a:cubicBezTo>
                  <a:cubicBezTo>
                    <a:pt x="101" y="8"/>
                    <a:pt x="101" y="8"/>
                    <a:pt x="101" y="8"/>
                  </a:cubicBezTo>
                  <a:cubicBezTo>
                    <a:pt x="101" y="8"/>
                    <a:pt x="100" y="8"/>
                    <a:pt x="100" y="8"/>
                  </a:cubicBezTo>
                  <a:cubicBezTo>
                    <a:pt x="99" y="9"/>
                    <a:pt x="99" y="9"/>
                    <a:pt x="98" y="9"/>
                  </a:cubicBezTo>
                  <a:cubicBezTo>
                    <a:pt x="98" y="9"/>
                    <a:pt x="98" y="9"/>
                    <a:pt x="98" y="10"/>
                  </a:cubicBezTo>
                  <a:cubicBezTo>
                    <a:pt x="98" y="10"/>
                    <a:pt x="98" y="10"/>
                    <a:pt x="98" y="10"/>
                  </a:cubicBezTo>
                  <a:cubicBezTo>
                    <a:pt x="99" y="11"/>
                    <a:pt x="100" y="11"/>
                    <a:pt x="100" y="11"/>
                  </a:cubicBezTo>
                  <a:cubicBezTo>
                    <a:pt x="101" y="12"/>
                    <a:pt x="102" y="12"/>
                    <a:pt x="102" y="12"/>
                  </a:cubicBezTo>
                  <a:cubicBezTo>
                    <a:pt x="102" y="13"/>
                    <a:pt x="102" y="13"/>
                    <a:pt x="102" y="13"/>
                  </a:cubicBezTo>
                  <a:cubicBezTo>
                    <a:pt x="103" y="13"/>
                    <a:pt x="104" y="14"/>
                    <a:pt x="105" y="14"/>
                  </a:cubicBezTo>
                  <a:cubicBezTo>
                    <a:pt x="105" y="15"/>
                    <a:pt x="106" y="15"/>
                    <a:pt x="106" y="15"/>
                  </a:cubicBezTo>
                  <a:cubicBezTo>
                    <a:pt x="107" y="16"/>
                    <a:pt x="107" y="16"/>
                    <a:pt x="107" y="16"/>
                  </a:cubicBezTo>
                  <a:cubicBezTo>
                    <a:pt x="107" y="16"/>
                    <a:pt x="107" y="16"/>
                    <a:pt x="107" y="17"/>
                  </a:cubicBezTo>
                  <a:cubicBezTo>
                    <a:pt x="108" y="17"/>
                    <a:pt x="108" y="17"/>
                    <a:pt x="108" y="17"/>
                  </a:cubicBezTo>
                  <a:cubicBezTo>
                    <a:pt x="108" y="17"/>
                    <a:pt x="108" y="18"/>
                    <a:pt x="108" y="18"/>
                  </a:cubicBezTo>
                  <a:cubicBezTo>
                    <a:pt x="108" y="18"/>
                    <a:pt x="108" y="18"/>
                    <a:pt x="108" y="18"/>
                  </a:cubicBezTo>
                  <a:cubicBezTo>
                    <a:pt x="109" y="18"/>
                    <a:pt x="109" y="18"/>
                    <a:pt x="109" y="18"/>
                  </a:cubicBezTo>
                  <a:cubicBezTo>
                    <a:pt x="109" y="19"/>
                    <a:pt x="109" y="19"/>
                    <a:pt x="109" y="19"/>
                  </a:cubicBezTo>
                  <a:cubicBezTo>
                    <a:pt x="109" y="19"/>
                    <a:pt x="109" y="19"/>
                    <a:pt x="109" y="19"/>
                  </a:cubicBezTo>
                  <a:cubicBezTo>
                    <a:pt x="110" y="19"/>
                    <a:pt x="110" y="20"/>
                    <a:pt x="110" y="20"/>
                  </a:cubicBezTo>
                  <a:cubicBezTo>
                    <a:pt x="110" y="20"/>
                    <a:pt x="110" y="20"/>
                    <a:pt x="110" y="21"/>
                  </a:cubicBezTo>
                  <a:cubicBezTo>
                    <a:pt x="110" y="21"/>
                    <a:pt x="110" y="21"/>
                    <a:pt x="110" y="21"/>
                  </a:cubicBezTo>
                  <a:cubicBezTo>
                    <a:pt x="110" y="21"/>
                    <a:pt x="110" y="21"/>
                    <a:pt x="110" y="22"/>
                  </a:cubicBezTo>
                  <a:cubicBezTo>
                    <a:pt x="111" y="22"/>
                    <a:pt x="111" y="22"/>
                    <a:pt x="111" y="23"/>
                  </a:cubicBezTo>
                  <a:cubicBezTo>
                    <a:pt x="111" y="23"/>
                    <a:pt x="111" y="23"/>
                    <a:pt x="111" y="23"/>
                  </a:cubicBezTo>
                  <a:cubicBezTo>
                    <a:pt x="111" y="24"/>
                    <a:pt x="111" y="24"/>
                    <a:pt x="111" y="24"/>
                  </a:cubicBezTo>
                  <a:cubicBezTo>
                    <a:pt x="112" y="24"/>
                    <a:pt x="112" y="24"/>
                    <a:pt x="112" y="24"/>
                  </a:cubicBezTo>
                  <a:cubicBezTo>
                    <a:pt x="112" y="24"/>
                    <a:pt x="112" y="24"/>
                    <a:pt x="112" y="24"/>
                  </a:cubicBezTo>
                  <a:cubicBezTo>
                    <a:pt x="112" y="24"/>
                    <a:pt x="112" y="24"/>
                    <a:pt x="112" y="24"/>
                  </a:cubicBezTo>
                  <a:cubicBezTo>
                    <a:pt x="112" y="25"/>
                    <a:pt x="112" y="25"/>
                    <a:pt x="112" y="25"/>
                  </a:cubicBezTo>
                  <a:cubicBezTo>
                    <a:pt x="112" y="25"/>
                    <a:pt x="112" y="25"/>
                    <a:pt x="112" y="25"/>
                  </a:cubicBezTo>
                  <a:cubicBezTo>
                    <a:pt x="112" y="27"/>
                    <a:pt x="112" y="27"/>
                    <a:pt x="112" y="27"/>
                  </a:cubicBezTo>
                  <a:cubicBezTo>
                    <a:pt x="112" y="27"/>
                    <a:pt x="112" y="27"/>
                    <a:pt x="112" y="27"/>
                  </a:cubicBezTo>
                  <a:cubicBezTo>
                    <a:pt x="112" y="28"/>
                    <a:pt x="112" y="28"/>
                    <a:pt x="112" y="28"/>
                  </a:cubicBezTo>
                  <a:cubicBezTo>
                    <a:pt x="113" y="28"/>
                    <a:pt x="113" y="28"/>
                    <a:pt x="113" y="28"/>
                  </a:cubicBezTo>
                  <a:cubicBezTo>
                    <a:pt x="113" y="30"/>
                    <a:pt x="113" y="30"/>
                    <a:pt x="113" y="30"/>
                  </a:cubicBezTo>
                  <a:cubicBezTo>
                    <a:pt x="114" y="32"/>
                    <a:pt x="114" y="35"/>
                    <a:pt x="114" y="37"/>
                  </a:cubicBezTo>
                  <a:cubicBezTo>
                    <a:pt x="114" y="40"/>
                    <a:pt x="114" y="43"/>
                    <a:pt x="114" y="46"/>
                  </a:cubicBezTo>
                  <a:cubicBezTo>
                    <a:pt x="114" y="47"/>
                    <a:pt x="114" y="48"/>
                    <a:pt x="114" y="49"/>
                  </a:cubicBezTo>
                  <a:cubicBezTo>
                    <a:pt x="114" y="51"/>
                    <a:pt x="114" y="52"/>
                    <a:pt x="114" y="53"/>
                  </a:cubicBezTo>
                  <a:cubicBezTo>
                    <a:pt x="113" y="53"/>
                    <a:pt x="113" y="53"/>
                    <a:pt x="113" y="53"/>
                  </a:cubicBezTo>
                  <a:cubicBezTo>
                    <a:pt x="113" y="55"/>
                    <a:pt x="113" y="55"/>
                    <a:pt x="113" y="55"/>
                  </a:cubicBezTo>
                  <a:cubicBezTo>
                    <a:pt x="113" y="55"/>
                    <a:pt x="113" y="55"/>
                    <a:pt x="113" y="55"/>
                  </a:cubicBezTo>
                  <a:cubicBezTo>
                    <a:pt x="113" y="56"/>
                    <a:pt x="113" y="56"/>
                    <a:pt x="113" y="56"/>
                  </a:cubicBezTo>
                  <a:cubicBezTo>
                    <a:pt x="112" y="56"/>
                    <a:pt x="112" y="56"/>
                    <a:pt x="112" y="56"/>
                  </a:cubicBezTo>
                  <a:cubicBezTo>
                    <a:pt x="112" y="57"/>
                    <a:pt x="112" y="57"/>
                    <a:pt x="112" y="57"/>
                  </a:cubicBezTo>
                  <a:cubicBezTo>
                    <a:pt x="112" y="57"/>
                    <a:pt x="112" y="57"/>
                    <a:pt x="112" y="57"/>
                  </a:cubicBezTo>
                  <a:cubicBezTo>
                    <a:pt x="112" y="59"/>
                    <a:pt x="112" y="59"/>
                    <a:pt x="112" y="59"/>
                  </a:cubicBezTo>
                  <a:cubicBezTo>
                    <a:pt x="112" y="59"/>
                    <a:pt x="112" y="59"/>
                    <a:pt x="112" y="59"/>
                  </a:cubicBezTo>
                  <a:cubicBezTo>
                    <a:pt x="112" y="59"/>
                    <a:pt x="112" y="59"/>
                    <a:pt x="112" y="60"/>
                  </a:cubicBezTo>
                  <a:cubicBezTo>
                    <a:pt x="112" y="60"/>
                    <a:pt x="112" y="60"/>
                    <a:pt x="112" y="61"/>
                  </a:cubicBezTo>
                  <a:cubicBezTo>
                    <a:pt x="111" y="61"/>
                    <a:pt x="111" y="61"/>
                    <a:pt x="111" y="61"/>
                  </a:cubicBezTo>
                  <a:cubicBezTo>
                    <a:pt x="111" y="61"/>
                    <a:pt x="111" y="61"/>
                    <a:pt x="111" y="61"/>
                  </a:cubicBezTo>
                  <a:cubicBezTo>
                    <a:pt x="111" y="61"/>
                    <a:pt x="111" y="61"/>
                    <a:pt x="111" y="61"/>
                  </a:cubicBezTo>
                  <a:cubicBezTo>
                    <a:pt x="111" y="62"/>
                    <a:pt x="111" y="62"/>
                    <a:pt x="111" y="62"/>
                  </a:cubicBezTo>
                  <a:cubicBezTo>
                    <a:pt x="110" y="62"/>
                    <a:pt x="110" y="62"/>
                    <a:pt x="110" y="62"/>
                  </a:cubicBezTo>
                  <a:cubicBezTo>
                    <a:pt x="110" y="63"/>
                    <a:pt x="110" y="63"/>
                    <a:pt x="110" y="63"/>
                  </a:cubicBezTo>
                  <a:cubicBezTo>
                    <a:pt x="110" y="63"/>
                    <a:pt x="110" y="63"/>
                    <a:pt x="110" y="63"/>
                  </a:cubicBezTo>
                  <a:cubicBezTo>
                    <a:pt x="110" y="64"/>
                    <a:pt x="110" y="64"/>
                    <a:pt x="110" y="64"/>
                  </a:cubicBezTo>
                  <a:cubicBezTo>
                    <a:pt x="109" y="64"/>
                    <a:pt x="109" y="64"/>
                    <a:pt x="109" y="64"/>
                  </a:cubicBezTo>
                  <a:cubicBezTo>
                    <a:pt x="109" y="65"/>
                    <a:pt x="109" y="65"/>
                    <a:pt x="109" y="65"/>
                  </a:cubicBezTo>
                  <a:cubicBezTo>
                    <a:pt x="109" y="65"/>
                    <a:pt x="109" y="65"/>
                    <a:pt x="109" y="65"/>
                  </a:cubicBezTo>
                  <a:cubicBezTo>
                    <a:pt x="109" y="65"/>
                    <a:pt x="109" y="65"/>
                    <a:pt x="109" y="65"/>
                  </a:cubicBezTo>
                  <a:cubicBezTo>
                    <a:pt x="109" y="65"/>
                    <a:pt x="109" y="65"/>
                    <a:pt x="109" y="66"/>
                  </a:cubicBezTo>
                  <a:cubicBezTo>
                    <a:pt x="109" y="66"/>
                    <a:pt x="109" y="66"/>
                    <a:pt x="109" y="66"/>
                  </a:cubicBezTo>
                  <a:cubicBezTo>
                    <a:pt x="109" y="66"/>
                    <a:pt x="109" y="66"/>
                    <a:pt x="108" y="66"/>
                  </a:cubicBezTo>
                  <a:cubicBezTo>
                    <a:pt x="108" y="67"/>
                    <a:pt x="108" y="68"/>
                    <a:pt x="107" y="68"/>
                  </a:cubicBezTo>
                  <a:cubicBezTo>
                    <a:pt x="107" y="68"/>
                    <a:pt x="107" y="69"/>
                    <a:pt x="106" y="69"/>
                  </a:cubicBezTo>
                  <a:cubicBezTo>
                    <a:pt x="106" y="69"/>
                    <a:pt x="106" y="69"/>
                    <a:pt x="106" y="69"/>
                  </a:cubicBezTo>
                  <a:cubicBezTo>
                    <a:pt x="106" y="69"/>
                    <a:pt x="106" y="69"/>
                    <a:pt x="106" y="69"/>
                  </a:cubicBezTo>
                  <a:cubicBezTo>
                    <a:pt x="106" y="70"/>
                    <a:pt x="106" y="70"/>
                    <a:pt x="105" y="70"/>
                  </a:cubicBezTo>
                  <a:cubicBezTo>
                    <a:pt x="105" y="70"/>
                    <a:pt x="105" y="71"/>
                    <a:pt x="105" y="71"/>
                  </a:cubicBezTo>
                  <a:cubicBezTo>
                    <a:pt x="104" y="71"/>
                    <a:pt x="104" y="71"/>
                    <a:pt x="104" y="71"/>
                  </a:cubicBezTo>
                  <a:cubicBezTo>
                    <a:pt x="104" y="72"/>
                    <a:pt x="104" y="72"/>
                    <a:pt x="104" y="72"/>
                  </a:cubicBezTo>
                  <a:cubicBezTo>
                    <a:pt x="104" y="72"/>
                    <a:pt x="103" y="73"/>
                    <a:pt x="103" y="73"/>
                  </a:cubicBezTo>
                  <a:cubicBezTo>
                    <a:pt x="102" y="74"/>
                    <a:pt x="101" y="74"/>
                    <a:pt x="101" y="75"/>
                  </a:cubicBezTo>
                  <a:cubicBezTo>
                    <a:pt x="101" y="76"/>
                    <a:pt x="101" y="76"/>
                    <a:pt x="101" y="76"/>
                  </a:cubicBezTo>
                  <a:cubicBezTo>
                    <a:pt x="100" y="76"/>
                    <a:pt x="100" y="76"/>
                    <a:pt x="100" y="76"/>
                  </a:cubicBezTo>
                  <a:cubicBezTo>
                    <a:pt x="100" y="76"/>
                    <a:pt x="99" y="76"/>
                    <a:pt x="99" y="77"/>
                  </a:cubicBezTo>
                  <a:cubicBezTo>
                    <a:pt x="99" y="77"/>
                    <a:pt x="98" y="78"/>
                    <a:pt x="98" y="78"/>
                  </a:cubicBezTo>
                  <a:cubicBezTo>
                    <a:pt x="97" y="78"/>
                    <a:pt x="97" y="78"/>
                    <a:pt x="97" y="78"/>
                  </a:cubicBezTo>
                  <a:cubicBezTo>
                    <a:pt x="97" y="78"/>
                    <a:pt x="97" y="78"/>
                    <a:pt x="97" y="79"/>
                  </a:cubicBezTo>
                  <a:cubicBezTo>
                    <a:pt x="96" y="79"/>
                    <a:pt x="96" y="79"/>
                    <a:pt x="96" y="79"/>
                  </a:cubicBezTo>
                  <a:cubicBezTo>
                    <a:pt x="95" y="79"/>
                    <a:pt x="95" y="79"/>
                    <a:pt x="95" y="79"/>
                  </a:cubicBezTo>
                  <a:cubicBezTo>
                    <a:pt x="95" y="80"/>
                    <a:pt x="95" y="80"/>
                    <a:pt x="94" y="81"/>
                  </a:cubicBezTo>
                  <a:cubicBezTo>
                    <a:pt x="94" y="81"/>
                    <a:pt x="94" y="81"/>
                    <a:pt x="93" y="82"/>
                  </a:cubicBezTo>
                  <a:cubicBezTo>
                    <a:pt x="93" y="82"/>
                    <a:pt x="93" y="82"/>
                    <a:pt x="93" y="82"/>
                  </a:cubicBezTo>
                  <a:cubicBezTo>
                    <a:pt x="92" y="83"/>
                    <a:pt x="91" y="84"/>
                    <a:pt x="90" y="85"/>
                  </a:cubicBezTo>
                  <a:cubicBezTo>
                    <a:pt x="89" y="86"/>
                    <a:pt x="88" y="86"/>
                    <a:pt x="88" y="86"/>
                  </a:cubicBezTo>
                  <a:cubicBezTo>
                    <a:pt x="88" y="87"/>
                    <a:pt x="88" y="87"/>
                    <a:pt x="88" y="87"/>
                  </a:cubicBezTo>
                  <a:cubicBezTo>
                    <a:pt x="87" y="88"/>
                    <a:pt x="87" y="88"/>
                    <a:pt x="87" y="88"/>
                  </a:cubicBezTo>
                  <a:cubicBezTo>
                    <a:pt x="87" y="88"/>
                    <a:pt x="87" y="88"/>
                    <a:pt x="86" y="89"/>
                  </a:cubicBezTo>
                  <a:cubicBezTo>
                    <a:pt x="86" y="90"/>
                    <a:pt x="86" y="90"/>
                    <a:pt x="86" y="91"/>
                  </a:cubicBezTo>
                  <a:cubicBezTo>
                    <a:pt x="86" y="91"/>
                    <a:pt x="86" y="92"/>
                    <a:pt x="85" y="93"/>
                  </a:cubicBezTo>
                  <a:cubicBezTo>
                    <a:pt x="85" y="93"/>
                    <a:pt x="85" y="94"/>
                    <a:pt x="86" y="94"/>
                  </a:cubicBezTo>
                  <a:cubicBezTo>
                    <a:pt x="86" y="94"/>
                    <a:pt x="86" y="94"/>
                    <a:pt x="86" y="94"/>
                  </a:cubicBezTo>
                  <a:cubicBezTo>
                    <a:pt x="86" y="96"/>
                    <a:pt x="86" y="96"/>
                    <a:pt x="86" y="96"/>
                  </a:cubicBezTo>
                  <a:cubicBezTo>
                    <a:pt x="86" y="96"/>
                    <a:pt x="86" y="96"/>
                    <a:pt x="86" y="96"/>
                  </a:cubicBezTo>
                  <a:cubicBezTo>
                    <a:pt x="86" y="96"/>
                    <a:pt x="86" y="96"/>
                    <a:pt x="87" y="97"/>
                  </a:cubicBezTo>
                  <a:cubicBezTo>
                    <a:pt x="87" y="97"/>
                    <a:pt x="87" y="97"/>
                    <a:pt x="87" y="97"/>
                  </a:cubicBezTo>
                  <a:cubicBezTo>
                    <a:pt x="87" y="98"/>
                    <a:pt x="87" y="98"/>
                    <a:pt x="87" y="98"/>
                  </a:cubicBezTo>
                  <a:cubicBezTo>
                    <a:pt x="88" y="98"/>
                    <a:pt x="88" y="98"/>
                    <a:pt x="88" y="98"/>
                  </a:cubicBezTo>
                  <a:cubicBezTo>
                    <a:pt x="88" y="99"/>
                    <a:pt x="88" y="99"/>
                    <a:pt x="88" y="99"/>
                  </a:cubicBezTo>
                  <a:cubicBezTo>
                    <a:pt x="88" y="99"/>
                    <a:pt x="88" y="99"/>
                    <a:pt x="88" y="99"/>
                  </a:cubicBezTo>
                  <a:cubicBezTo>
                    <a:pt x="89" y="99"/>
                    <a:pt x="89" y="100"/>
                    <a:pt x="89" y="100"/>
                  </a:cubicBezTo>
                  <a:cubicBezTo>
                    <a:pt x="90" y="101"/>
                    <a:pt x="90" y="101"/>
                    <a:pt x="90" y="102"/>
                  </a:cubicBezTo>
                  <a:cubicBezTo>
                    <a:pt x="91" y="102"/>
                    <a:pt x="91" y="102"/>
                    <a:pt x="91" y="102"/>
                  </a:cubicBezTo>
                  <a:cubicBezTo>
                    <a:pt x="91" y="102"/>
                    <a:pt x="91" y="102"/>
                    <a:pt x="91" y="102"/>
                  </a:cubicBezTo>
                  <a:cubicBezTo>
                    <a:pt x="92" y="103"/>
                    <a:pt x="92" y="103"/>
                    <a:pt x="93" y="103"/>
                  </a:cubicBezTo>
                  <a:cubicBezTo>
                    <a:pt x="93" y="104"/>
                    <a:pt x="93" y="104"/>
                    <a:pt x="94" y="105"/>
                  </a:cubicBezTo>
                  <a:cubicBezTo>
                    <a:pt x="94" y="105"/>
                    <a:pt x="94" y="105"/>
                    <a:pt x="94" y="105"/>
                  </a:cubicBezTo>
                  <a:cubicBezTo>
                    <a:pt x="94" y="105"/>
                    <a:pt x="94" y="105"/>
                    <a:pt x="94" y="105"/>
                  </a:cubicBezTo>
                  <a:cubicBezTo>
                    <a:pt x="95" y="106"/>
                    <a:pt x="95" y="106"/>
                    <a:pt x="95" y="106"/>
                  </a:cubicBezTo>
                  <a:cubicBezTo>
                    <a:pt x="95" y="106"/>
                    <a:pt x="95" y="106"/>
                    <a:pt x="95" y="106"/>
                  </a:cubicBezTo>
                  <a:cubicBezTo>
                    <a:pt x="95" y="106"/>
                    <a:pt x="95" y="106"/>
                    <a:pt x="96" y="107"/>
                  </a:cubicBezTo>
                  <a:cubicBezTo>
                    <a:pt x="97" y="107"/>
                    <a:pt x="97" y="107"/>
                    <a:pt x="97" y="107"/>
                  </a:cubicBezTo>
                  <a:cubicBezTo>
                    <a:pt x="97" y="107"/>
                    <a:pt x="97" y="107"/>
                    <a:pt x="97" y="107"/>
                  </a:cubicBezTo>
                  <a:cubicBezTo>
                    <a:pt x="97" y="107"/>
                    <a:pt x="97" y="108"/>
                    <a:pt x="98" y="108"/>
                  </a:cubicBezTo>
                  <a:cubicBezTo>
                    <a:pt x="98" y="108"/>
                    <a:pt x="98" y="108"/>
                    <a:pt x="98" y="108"/>
                  </a:cubicBezTo>
                  <a:cubicBezTo>
                    <a:pt x="99" y="109"/>
                    <a:pt x="99" y="109"/>
                    <a:pt x="100" y="110"/>
                  </a:cubicBezTo>
                  <a:cubicBezTo>
                    <a:pt x="100" y="110"/>
                    <a:pt x="100" y="110"/>
                    <a:pt x="100" y="110"/>
                  </a:cubicBezTo>
                  <a:cubicBezTo>
                    <a:pt x="101" y="110"/>
                    <a:pt x="101" y="111"/>
                    <a:pt x="101" y="111"/>
                  </a:cubicBezTo>
                  <a:cubicBezTo>
                    <a:pt x="102" y="111"/>
                    <a:pt x="102" y="111"/>
                    <a:pt x="102" y="111"/>
                  </a:cubicBezTo>
                  <a:cubicBezTo>
                    <a:pt x="102" y="111"/>
                    <a:pt x="103" y="112"/>
                    <a:pt x="103" y="112"/>
                  </a:cubicBezTo>
                  <a:cubicBezTo>
                    <a:pt x="103" y="112"/>
                    <a:pt x="103" y="113"/>
                    <a:pt x="104" y="113"/>
                  </a:cubicBezTo>
                  <a:cubicBezTo>
                    <a:pt x="104" y="113"/>
                    <a:pt x="104" y="113"/>
                    <a:pt x="104" y="113"/>
                  </a:cubicBezTo>
                  <a:cubicBezTo>
                    <a:pt x="105" y="114"/>
                    <a:pt x="105" y="114"/>
                    <a:pt x="105" y="114"/>
                  </a:cubicBezTo>
                  <a:cubicBezTo>
                    <a:pt x="105" y="114"/>
                    <a:pt x="105" y="114"/>
                    <a:pt x="105" y="114"/>
                  </a:cubicBezTo>
                  <a:cubicBezTo>
                    <a:pt x="105" y="114"/>
                    <a:pt x="105" y="114"/>
                    <a:pt x="105" y="114"/>
                  </a:cubicBezTo>
                  <a:cubicBezTo>
                    <a:pt x="105" y="114"/>
                    <a:pt x="106" y="115"/>
                    <a:pt x="106" y="115"/>
                  </a:cubicBezTo>
                  <a:cubicBezTo>
                    <a:pt x="106" y="115"/>
                    <a:pt x="106" y="115"/>
                    <a:pt x="106" y="115"/>
                  </a:cubicBezTo>
                  <a:cubicBezTo>
                    <a:pt x="107" y="115"/>
                    <a:pt x="107" y="116"/>
                    <a:pt x="108" y="116"/>
                  </a:cubicBezTo>
                  <a:cubicBezTo>
                    <a:pt x="108" y="117"/>
                    <a:pt x="109" y="117"/>
                    <a:pt x="109" y="118"/>
                  </a:cubicBezTo>
                  <a:cubicBezTo>
                    <a:pt x="110" y="119"/>
                    <a:pt x="110" y="119"/>
                    <a:pt x="110" y="119"/>
                  </a:cubicBezTo>
                  <a:cubicBezTo>
                    <a:pt x="110" y="120"/>
                    <a:pt x="110" y="120"/>
                    <a:pt x="110" y="120"/>
                  </a:cubicBezTo>
                  <a:cubicBezTo>
                    <a:pt x="110" y="120"/>
                    <a:pt x="110" y="120"/>
                    <a:pt x="110" y="120"/>
                  </a:cubicBezTo>
                  <a:cubicBezTo>
                    <a:pt x="111" y="120"/>
                    <a:pt x="111" y="120"/>
                    <a:pt x="111" y="120"/>
                  </a:cubicBezTo>
                  <a:cubicBezTo>
                    <a:pt x="111" y="119"/>
                    <a:pt x="111" y="119"/>
                    <a:pt x="111" y="120"/>
                  </a:cubicBezTo>
                  <a:cubicBezTo>
                    <a:pt x="111" y="120"/>
                    <a:pt x="111" y="120"/>
                    <a:pt x="111" y="120"/>
                  </a:cubicBezTo>
                  <a:cubicBezTo>
                    <a:pt x="111" y="120"/>
                    <a:pt x="112" y="120"/>
                    <a:pt x="112" y="121"/>
                  </a:cubicBezTo>
                  <a:cubicBezTo>
                    <a:pt x="112" y="121"/>
                    <a:pt x="112" y="121"/>
                    <a:pt x="112" y="122"/>
                  </a:cubicBezTo>
                  <a:cubicBezTo>
                    <a:pt x="114" y="122"/>
                    <a:pt x="114" y="122"/>
                    <a:pt x="114" y="122"/>
                  </a:cubicBezTo>
                  <a:cubicBezTo>
                    <a:pt x="114" y="123"/>
                    <a:pt x="114" y="123"/>
                    <a:pt x="114" y="123"/>
                  </a:cubicBezTo>
                  <a:cubicBezTo>
                    <a:pt x="114" y="123"/>
                    <a:pt x="114" y="124"/>
                    <a:pt x="115" y="124"/>
                  </a:cubicBezTo>
                  <a:cubicBezTo>
                    <a:pt x="115" y="125"/>
                    <a:pt x="115" y="125"/>
                    <a:pt x="115" y="125"/>
                  </a:cubicBezTo>
                  <a:cubicBezTo>
                    <a:pt x="115" y="125"/>
                    <a:pt x="115" y="125"/>
                    <a:pt x="115" y="125"/>
                  </a:cubicBezTo>
                  <a:cubicBezTo>
                    <a:pt x="116" y="125"/>
                    <a:pt x="116" y="125"/>
                    <a:pt x="116" y="125"/>
                  </a:cubicBezTo>
                  <a:cubicBezTo>
                    <a:pt x="116" y="126"/>
                    <a:pt x="116" y="126"/>
                    <a:pt x="116" y="126"/>
                  </a:cubicBezTo>
                  <a:cubicBezTo>
                    <a:pt x="116" y="126"/>
                    <a:pt x="116" y="126"/>
                    <a:pt x="116" y="126"/>
                  </a:cubicBezTo>
                  <a:cubicBezTo>
                    <a:pt x="116" y="126"/>
                    <a:pt x="116" y="126"/>
                    <a:pt x="117" y="126"/>
                  </a:cubicBezTo>
                  <a:cubicBezTo>
                    <a:pt x="117" y="127"/>
                    <a:pt x="117" y="127"/>
                    <a:pt x="117" y="127"/>
                  </a:cubicBezTo>
                  <a:cubicBezTo>
                    <a:pt x="117" y="127"/>
                    <a:pt x="117" y="127"/>
                    <a:pt x="117" y="127"/>
                  </a:cubicBezTo>
                  <a:cubicBezTo>
                    <a:pt x="117" y="128"/>
                    <a:pt x="117" y="128"/>
                    <a:pt x="117" y="128"/>
                  </a:cubicBezTo>
                  <a:cubicBezTo>
                    <a:pt x="118" y="128"/>
                    <a:pt x="118" y="128"/>
                    <a:pt x="118" y="128"/>
                  </a:cubicBezTo>
                  <a:cubicBezTo>
                    <a:pt x="118" y="129"/>
                    <a:pt x="118" y="129"/>
                    <a:pt x="118" y="129"/>
                  </a:cubicBezTo>
                  <a:cubicBezTo>
                    <a:pt x="118" y="129"/>
                    <a:pt x="118" y="129"/>
                    <a:pt x="118" y="129"/>
                  </a:cubicBezTo>
                  <a:cubicBezTo>
                    <a:pt x="119" y="130"/>
                    <a:pt x="119" y="130"/>
                    <a:pt x="118" y="130"/>
                  </a:cubicBezTo>
                  <a:cubicBezTo>
                    <a:pt x="119" y="130"/>
                    <a:pt x="119" y="130"/>
                    <a:pt x="119" y="130"/>
                  </a:cubicBezTo>
                  <a:cubicBezTo>
                    <a:pt x="119" y="131"/>
                    <a:pt x="119" y="132"/>
                    <a:pt x="120" y="132"/>
                  </a:cubicBezTo>
                  <a:cubicBezTo>
                    <a:pt x="120" y="132"/>
                    <a:pt x="120" y="133"/>
                    <a:pt x="120" y="133"/>
                  </a:cubicBezTo>
                  <a:cubicBezTo>
                    <a:pt x="120" y="134"/>
                    <a:pt x="120" y="134"/>
                    <a:pt x="120" y="134"/>
                  </a:cubicBezTo>
                  <a:cubicBezTo>
                    <a:pt x="121" y="134"/>
                    <a:pt x="121" y="134"/>
                    <a:pt x="121" y="134"/>
                  </a:cubicBezTo>
                  <a:cubicBezTo>
                    <a:pt x="121" y="134"/>
                    <a:pt x="121" y="135"/>
                    <a:pt x="121" y="135"/>
                  </a:cubicBezTo>
                  <a:cubicBezTo>
                    <a:pt x="121" y="135"/>
                    <a:pt x="121" y="136"/>
                    <a:pt x="121" y="136"/>
                  </a:cubicBezTo>
                  <a:cubicBezTo>
                    <a:pt x="121" y="136"/>
                    <a:pt x="121" y="136"/>
                    <a:pt x="121" y="136"/>
                  </a:cubicBezTo>
                  <a:cubicBezTo>
                    <a:pt x="121" y="137"/>
                    <a:pt x="121" y="137"/>
                    <a:pt x="121" y="137"/>
                  </a:cubicBezTo>
                  <a:cubicBezTo>
                    <a:pt x="122" y="137"/>
                    <a:pt x="122" y="137"/>
                    <a:pt x="122" y="137"/>
                  </a:cubicBezTo>
                  <a:cubicBezTo>
                    <a:pt x="122" y="138"/>
                    <a:pt x="122" y="138"/>
                    <a:pt x="122" y="138"/>
                  </a:cubicBezTo>
                  <a:cubicBezTo>
                    <a:pt x="122" y="138"/>
                    <a:pt x="122" y="138"/>
                    <a:pt x="122" y="138"/>
                  </a:cubicBezTo>
                  <a:cubicBezTo>
                    <a:pt x="122" y="139"/>
                    <a:pt x="122" y="139"/>
                    <a:pt x="122" y="139"/>
                  </a:cubicBezTo>
                  <a:cubicBezTo>
                    <a:pt x="122" y="139"/>
                    <a:pt x="122" y="139"/>
                    <a:pt x="122" y="139"/>
                  </a:cubicBezTo>
                  <a:cubicBezTo>
                    <a:pt x="122" y="141"/>
                    <a:pt x="122" y="141"/>
                    <a:pt x="122" y="141"/>
                  </a:cubicBezTo>
                  <a:cubicBezTo>
                    <a:pt x="123" y="141"/>
                    <a:pt x="123" y="141"/>
                    <a:pt x="123" y="141"/>
                  </a:cubicBezTo>
                  <a:cubicBezTo>
                    <a:pt x="123" y="143"/>
                    <a:pt x="123" y="143"/>
                    <a:pt x="123" y="143"/>
                  </a:cubicBezTo>
                  <a:cubicBezTo>
                    <a:pt x="123" y="143"/>
                    <a:pt x="123" y="143"/>
                    <a:pt x="123" y="143"/>
                  </a:cubicBezTo>
                  <a:cubicBezTo>
                    <a:pt x="123" y="144"/>
                    <a:pt x="123" y="145"/>
                    <a:pt x="123" y="147"/>
                  </a:cubicBezTo>
                  <a:cubicBezTo>
                    <a:pt x="123" y="148"/>
                    <a:pt x="123" y="149"/>
                    <a:pt x="123" y="150"/>
                  </a:cubicBezTo>
                  <a:cubicBezTo>
                    <a:pt x="123" y="150"/>
                    <a:pt x="123" y="150"/>
                    <a:pt x="123" y="150"/>
                  </a:cubicBezTo>
                  <a:cubicBezTo>
                    <a:pt x="123" y="155"/>
                    <a:pt x="123" y="155"/>
                    <a:pt x="123" y="155"/>
                  </a:cubicBezTo>
                  <a:cubicBezTo>
                    <a:pt x="123" y="155"/>
                    <a:pt x="123" y="155"/>
                    <a:pt x="123" y="155"/>
                  </a:cubicBezTo>
                  <a:cubicBezTo>
                    <a:pt x="123" y="157"/>
                    <a:pt x="123" y="157"/>
                    <a:pt x="123" y="157"/>
                  </a:cubicBezTo>
                  <a:cubicBezTo>
                    <a:pt x="122" y="157"/>
                    <a:pt x="122" y="157"/>
                    <a:pt x="122" y="157"/>
                  </a:cubicBezTo>
                  <a:cubicBezTo>
                    <a:pt x="122" y="159"/>
                    <a:pt x="122" y="159"/>
                    <a:pt x="122" y="159"/>
                  </a:cubicBezTo>
                  <a:cubicBezTo>
                    <a:pt x="122" y="159"/>
                    <a:pt x="122" y="159"/>
                    <a:pt x="122" y="159"/>
                  </a:cubicBezTo>
                  <a:cubicBezTo>
                    <a:pt x="122" y="161"/>
                    <a:pt x="122" y="161"/>
                    <a:pt x="122" y="161"/>
                  </a:cubicBezTo>
                  <a:cubicBezTo>
                    <a:pt x="122" y="161"/>
                    <a:pt x="122" y="161"/>
                    <a:pt x="122" y="161"/>
                  </a:cubicBezTo>
                  <a:cubicBezTo>
                    <a:pt x="122" y="162"/>
                    <a:pt x="122" y="162"/>
                    <a:pt x="122" y="162"/>
                  </a:cubicBezTo>
                  <a:cubicBezTo>
                    <a:pt x="121" y="162"/>
                    <a:pt x="121" y="162"/>
                    <a:pt x="121" y="162"/>
                  </a:cubicBezTo>
                  <a:cubicBezTo>
                    <a:pt x="121" y="163"/>
                    <a:pt x="121" y="163"/>
                    <a:pt x="121" y="163"/>
                  </a:cubicBezTo>
                  <a:cubicBezTo>
                    <a:pt x="121" y="164"/>
                    <a:pt x="121" y="164"/>
                    <a:pt x="121" y="165"/>
                  </a:cubicBezTo>
                  <a:cubicBezTo>
                    <a:pt x="121" y="165"/>
                    <a:pt x="121" y="165"/>
                    <a:pt x="121" y="165"/>
                  </a:cubicBezTo>
                  <a:cubicBezTo>
                    <a:pt x="121" y="166"/>
                    <a:pt x="121" y="166"/>
                    <a:pt x="121" y="166"/>
                  </a:cubicBezTo>
                  <a:cubicBezTo>
                    <a:pt x="120" y="166"/>
                    <a:pt x="120" y="166"/>
                    <a:pt x="120" y="166"/>
                  </a:cubicBezTo>
                  <a:cubicBezTo>
                    <a:pt x="120" y="167"/>
                    <a:pt x="120" y="167"/>
                    <a:pt x="120" y="167"/>
                  </a:cubicBezTo>
                  <a:cubicBezTo>
                    <a:pt x="120" y="167"/>
                    <a:pt x="120" y="167"/>
                    <a:pt x="120" y="167"/>
                  </a:cubicBezTo>
                  <a:cubicBezTo>
                    <a:pt x="120" y="167"/>
                    <a:pt x="120" y="167"/>
                    <a:pt x="120" y="167"/>
                  </a:cubicBezTo>
                  <a:cubicBezTo>
                    <a:pt x="120" y="168"/>
                    <a:pt x="120" y="168"/>
                    <a:pt x="120" y="168"/>
                  </a:cubicBezTo>
                  <a:cubicBezTo>
                    <a:pt x="119" y="168"/>
                    <a:pt x="119" y="168"/>
                    <a:pt x="119" y="168"/>
                  </a:cubicBezTo>
                  <a:cubicBezTo>
                    <a:pt x="119" y="169"/>
                    <a:pt x="119" y="169"/>
                    <a:pt x="119" y="169"/>
                  </a:cubicBezTo>
                  <a:cubicBezTo>
                    <a:pt x="119" y="169"/>
                    <a:pt x="119" y="169"/>
                    <a:pt x="119" y="169"/>
                  </a:cubicBezTo>
                  <a:cubicBezTo>
                    <a:pt x="119" y="170"/>
                    <a:pt x="118" y="171"/>
                    <a:pt x="118" y="172"/>
                  </a:cubicBezTo>
                  <a:cubicBezTo>
                    <a:pt x="117" y="172"/>
                    <a:pt x="117" y="172"/>
                    <a:pt x="117" y="172"/>
                  </a:cubicBezTo>
                  <a:cubicBezTo>
                    <a:pt x="117" y="172"/>
                    <a:pt x="117" y="173"/>
                    <a:pt x="117" y="173"/>
                  </a:cubicBezTo>
                  <a:cubicBezTo>
                    <a:pt x="117" y="173"/>
                    <a:pt x="117" y="173"/>
                    <a:pt x="117" y="173"/>
                  </a:cubicBezTo>
                  <a:cubicBezTo>
                    <a:pt x="116" y="174"/>
                    <a:pt x="116" y="174"/>
                    <a:pt x="116" y="174"/>
                  </a:cubicBezTo>
                  <a:cubicBezTo>
                    <a:pt x="116" y="174"/>
                    <a:pt x="116" y="175"/>
                    <a:pt x="116" y="175"/>
                  </a:cubicBezTo>
                  <a:cubicBezTo>
                    <a:pt x="116" y="175"/>
                    <a:pt x="116" y="175"/>
                    <a:pt x="115" y="176"/>
                  </a:cubicBezTo>
                  <a:cubicBezTo>
                    <a:pt x="115" y="176"/>
                    <a:pt x="115" y="176"/>
                    <a:pt x="115" y="176"/>
                  </a:cubicBezTo>
                  <a:cubicBezTo>
                    <a:pt x="115" y="177"/>
                    <a:pt x="115" y="177"/>
                    <a:pt x="115" y="177"/>
                  </a:cubicBezTo>
                  <a:cubicBezTo>
                    <a:pt x="114" y="177"/>
                    <a:pt x="114" y="177"/>
                    <a:pt x="114" y="177"/>
                  </a:cubicBezTo>
                  <a:cubicBezTo>
                    <a:pt x="114" y="178"/>
                    <a:pt x="113" y="178"/>
                    <a:pt x="113" y="179"/>
                  </a:cubicBezTo>
                  <a:cubicBezTo>
                    <a:pt x="112" y="180"/>
                    <a:pt x="112" y="180"/>
                    <a:pt x="111" y="181"/>
                  </a:cubicBezTo>
                  <a:cubicBezTo>
                    <a:pt x="110" y="182"/>
                    <a:pt x="110" y="182"/>
                    <a:pt x="109" y="183"/>
                  </a:cubicBezTo>
                  <a:cubicBezTo>
                    <a:pt x="109" y="183"/>
                    <a:pt x="108" y="184"/>
                    <a:pt x="107" y="184"/>
                  </a:cubicBezTo>
                  <a:cubicBezTo>
                    <a:pt x="107" y="184"/>
                    <a:pt x="107" y="184"/>
                    <a:pt x="107" y="184"/>
                  </a:cubicBezTo>
                  <a:cubicBezTo>
                    <a:pt x="107" y="184"/>
                    <a:pt x="107" y="184"/>
                    <a:pt x="107" y="184"/>
                  </a:cubicBezTo>
                  <a:cubicBezTo>
                    <a:pt x="107" y="185"/>
                    <a:pt x="107" y="185"/>
                    <a:pt x="107" y="185"/>
                  </a:cubicBezTo>
                  <a:cubicBezTo>
                    <a:pt x="106" y="185"/>
                    <a:pt x="106" y="185"/>
                    <a:pt x="106" y="185"/>
                  </a:cubicBezTo>
                  <a:cubicBezTo>
                    <a:pt x="106" y="185"/>
                    <a:pt x="105" y="186"/>
                    <a:pt x="105" y="186"/>
                  </a:cubicBezTo>
                  <a:cubicBezTo>
                    <a:pt x="105" y="186"/>
                    <a:pt x="105" y="186"/>
                    <a:pt x="105" y="186"/>
                  </a:cubicBezTo>
                  <a:cubicBezTo>
                    <a:pt x="104" y="186"/>
                    <a:pt x="104" y="186"/>
                    <a:pt x="104" y="186"/>
                  </a:cubicBezTo>
                  <a:cubicBezTo>
                    <a:pt x="104" y="187"/>
                    <a:pt x="104" y="187"/>
                    <a:pt x="104" y="187"/>
                  </a:cubicBezTo>
                  <a:cubicBezTo>
                    <a:pt x="103" y="187"/>
                    <a:pt x="103" y="187"/>
                    <a:pt x="103" y="187"/>
                  </a:cubicBezTo>
                  <a:cubicBezTo>
                    <a:pt x="103" y="188"/>
                    <a:pt x="103" y="188"/>
                    <a:pt x="103" y="188"/>
                  </a:cubicBezTo>
                  <a:cubicBezTo>
                    <a:pt x="102" y="188"/>
                    <a:pt x="102" y="188"/>
                    <a:pt x="102" y="188"/>
                  </a:cubicBezTo>
                  <a:cubicBezTo>
                    <a:pt x="102" y="188"/>
                    <a:pt x="102" y="188"/>
                    <a:pt x="101" y="188"/>
                  </a:cubicBezTo>
                  <a:cubicBezTo>
                    <a:pt x="101" y="189"/>
                    <a:pt x="101" y="189"/>
                    <a:pt x="101" y="189"/>
                  </a:cubicBezTo>
                  <a:cubicBezTo>
                    <a:pt x="100" y="189"/>
                    <a:pt x="100" y="189"/>
                    <a:pt x="100" y="189"/>
                  </a:cubicBezTo>
                  <a:cubicBezTo>
                    <a:pt x="100" y="189"/>
                    <a:pt x="100" y="189"/>
                    <a:pt x="100" y="189"/>
                  </a:cubicBezTo>
                  <a:cubicBezTo>
                    <a:pt x="100" y="189"/>
                    <a:pt x="100" y="189"/>
                    <a:pt x="100" y="189"/>
                  </a:cubicBezTo>
                  <a:cubicBezTo>
                    <a:pt x="100" y="190"/>
                    <a:pt x="100" y="190"/>
                    <a:pt x="100" y="190"/>
                  </a:cubicBezTo>
                  <a:cubicBezTo>
                    <a:pt x="99" y="189"/>
                    <a:pt x="99" y="189"/>
                    <a:pt x="99" y="189"/>
                  </a:cubicBezTo>
                  <a:cubicBezTo>
                    <a:pt x="99" y="189"/>
                    <a:pt x="99" y="190"/>
                    <a:pt x="99" y="190"/>
                  </a:cubicBezTo>
                  <a:cubicBezTo>
                    <a:pt x="99" y="190"/>
                    <a:pt x="99" y="190"/>
                    <a:pt x="98" y="190"/>
                  </a:cubicBezTo>
                  <a:cubicBezTo>
                    <a:pt x="98" y="190"/>
                    <a:pt x="98" y="190"/>
                    <a:pt x="98" y="190"/>
                  </a:cubicBezTo>
                  <a:cubicBezTo>
                    <a:pt x="97" y="191"/>
                    <a:pt x="97" y="191"/>
                    <a:pt x="97" y="191"/>
                  </a:cubicBezTo>
                  <a:cubicBezTo>
                    <a:pt x="97" y="191"/>
                    <a:pt x="97" y="191"/>
                    <a:pt x="96" y="191"/>
                  </a:cubicBezTo>
                  <a:cubicBezTo>
                    <a:pt x="96" y="191"/>
                    <a:pt x="96" y="191"/>
                    <a:pt x="95" y="191"/>
                  </a:cubicBezTo>
                  <a:cubicBezTo>
                    <a:pt x="95" y="192"/>
                    <a:pt x="95" y="192"/>
                    <a:pt x="95" y="192"/>
                  </a:cubicBezTo>
                  <a:cubicBezTo>
                    <a:pt x="95" y="192"/>
                    <a:pt x="95" y="192"/>
                    <a:pt x="95" y="192"/>
                  </a:cubicBezTo>
                  <a:cubicBezTo>
                    <a:pt x="95" y="192"/>
                    <a:pt x="95" y="192"/>
                    <a:pt x="95" y="192"/>
                  </a:cubicBezTo>
                  <a:cubicBezTo>
                    <a:pt x="93" y="192"/>
                    <a:pt x="93" y="192"/>
                    <a:pt x="93" y="192"/>
                  </a:cubicBezTo>
                  <a:cubicBezTo>
                    <a:pt x="93" y="193"/>
                    <a:pt x="93" y="193"/>
                    <a:pt x="93" y="193"/>
                  </a:cubicBezTo>
                  <a:cubicBezTo>
                    <a:pt x="93" y="193"/>
                    <a:pt x="93" y="193"/>
                    <a:pt x="92" y="193"/>
                  </a:cubicBezTo>
                  <a:cubicBezTo>
                    <a:pt x="92" y="193"/>
                    <a:pt x="92" y="193"/>
                    <a:pt x="91" y="193"/>
                  </a:cubicBezTo>
                  <a:cubicBezTo>
                    <a:pt x="91" y="193"/>
                    <a:pt x="91" y="193"/>
                    <a:pt x="91" y="193"/>
                  </a:cubicBezTo>
                  <a:cubicBezTo>
                    <a:pt x="90" y="194"/>
                    <a:pt x="90" y="194"/>
                    <a:pt x="90" y="194"/>
                  </a:cubicBezTo>
                  <a:cubicBezTo>
                    <a:pt x="90" y="194"/>
                    <a:pt x="90" y="194"/>
                    <a:pt x="90" y="194"/>
                  </a:cubicBezTo>
                  <a:cubicBezTo>
                    <a:pt x="89" y="194"/>
                    <a:pt x="89" y="194"/>
                    <a:pt x="89" y="194"/>
                  </a:cubicBezTo>
                  <a:cubicBezTo>
                    <a:pt x="89" y="194"/>
                    <a:pt x="89" y="194"/>
                    <a:pt x="89" y="194"/>
                  </a:cubicBezTo>
                  <a:cubicBezTo>
                    <a:pt x="88" y="194"/>
                    <a:pt x="88" y="194"/>
                    <a:pt x="88" y="194"/>
                  </a:cubicBezTo>
                  <a:cubicBezTo>
                    <a:pt x="88" y="195"/>
                    <a:pt x="88" y="195"/>
                    <a:pt x="88" y="195"/>
                  </a:cubicBezTo>
                  <a:cubicBezTo>
                    <a:pt x="87" y="195"/>
                    <a:pt x="87" y="195"/>
                    <a:pt x="87" y="195"/>
                  </a:cubicBezTo>
                  <a:cubicBezTo>
                    <a:pt x="87" y="195"/>
                    <a:pt x="87" y="195"/>
                    <a:pt x="87" y="195"/>
                  </a:cubicBezTo>
                  <a:cubicBezTo>
                    <a:pt x="85" y="195"/>
                    <a:pt x="85" y="195"/>
                    <a:pt x="85" y="195"/>
                  </a:cubicBezTo>
                  <a:cubicBezTo>
                    <a:pt x="82" y="196"/>
                    <a:pt x="78" y="197"/>
                    <a:pt x="74" y="198"/>
                  </a:cubicBezTo>
                  <a:cubicBezTo>
                    <a:pt x="69" y="198"/>
                    <a:pt x="64" y="199"/>
                    <a:pt x="59" y="199"/>
                  </a:cubicBezTo>
                  <a:cubicBezTo>
                    <a:pt x="55" y="199"/>
                    <a:pt x="50" y="199"/>
                    <a:pt x="45" y="198"/>
                  </a:cubicBezTo>
                  <a:cubicBezTo>
                    <a:pt x="41" y="198"/>
                    <a:pt x="37" y="197"/>
                    <a:pt x="33" y="196"/>
                  </a:cubicBezTo>
                  <a:cubicBezTo>
                    <a:pt x="33" y="196"/>
                    <a:pt x="32" y="196"/>
                    <a:pt x="32" y="195"/>
                  </a:cubicBezTo>
                  <a:cubicBezTo>
                    <a:pt x="31" y="195"/>
                    <a:pt x="31" y="195"/>
                    <a:pt x="31" y="195"/>
                  </a:cubicBezTo>
                  <a:cubicBezTo>
                    <a:pt x="31" y="195"/>
                    <a:pt x="31" y="195"/>
                    <a:pt x="31" y="195"/>
                  </a:cubicBezTo>
                  <a:cubicBezTo>
                    <a:pt x="30" y="195"/>
                    <a:pt x="30" y="195"/>
                    <a:pt x="30" y="195"/>
                  </a:cubicBezTo>
                  <a:cubicBezTo>
                    <a:pt x="30" y="195"/>
                    <a:pt x="30" y="195"/>
                    <a:pt x="30" y="195"/>
                  </a:cubicBezTo>
                  <a:cubicBezTo>
                    <a:pt x="29" y="195"/>
                    <a:pt x="29" y="195"/>
                    <a:pt x="29" y="195"/>
                  </a:cubicBezTo>
                  <a:cubicBezTo>
                    <a:pt x="29" y="194"/>
                    <a:pt x="29" y="194"/>
                    <a:pt x="29" y="194"/>
                  </a:cubicBezTo>
                  <a:cubicBezTo>
                    <a:pt x="28" y="194"/>
                    <a:pt x="28" y="194"/>
                    <a:pt x="28" y="194"/>
                  </a:cubicBezTo>
                  <a:cubicBezTo>
                    <a:pt x="28" y="194"/>
                    <a:pt x="28" y="194"/>
                    <a:pt x="28" y="194"/>
                  </a:cubicBezTo>
                  <a:cubicBezTo>
                    <a:pt x="26" y="194"/>
                    <a:pt x="26" y="194"/>
                    <a:pt x="26" y="194"/>
                  </a:cubicBezTo>
                  <a:cubicBezTo>
                    <a:pt x="26" y="194"/>
                    <a:pt x="26" y="194"/>
                    <a:pt x="26" y="194"/>
                  </a:cubicBezTo>
                  <a:cubicBezTo>
                    <a:pt x="26" y="194"/>
                    <a:pt x="26" y="193"/>
                    <a:pt x="25" y="193"/>
                  </a:cubicBezTo>
                  <a:cubicBezTo>
                    <a:pt x="25" y="193"/>
                    <a:pt x="25" y="193"/>
                    <a:pt x="25" y="193"/>
                  </a:cubicBezTo>
                  <a:cubicBezTo>
                    <a:pt x="25" y="193"/>
                    <a:pt x="24" y="193"/>
                    <a:pt x="23" y="192"/>
                  </a:cubicBezTo>
                  <a:cubicBezTo>
                    <a:pt x="23" y="192"/>
                    <a:pt x="22" y="192"/>
                    <a:pt x="22" y="192"/>
                  </a:cubicBezTo>
                  <a:cubicBezTo>
                    <a:pt x="22" y="192"/>
                    <a:pt x="21" y="191"/>
                    <a:pt x="21" y="191"/>
                  </a:cubicBezTo>
                  <a:cubicBezTo>
                    <a:pt x="21" y="191"/>
                    <a:pt x="20" y="191"/>
                    <a:pt x="20" y="191"/>
                  </a:cubicBezTo>
                  <a:cubicBezTo>
                    <a:pt x="20" y="191"/>
                    <a:pt x="20" y="191"/>
                    <a:pt x="20" y="191"/>
                  </a:cubicBezTo>
                  <a:cubicBezTo>
                    <a:pt x="20" y="190"/>
                    <a:pt x="19" y="190"/>
                    <a:pt x="19" y="190"/>
                  </a:cubicBezTo>
                  <a:cubicBezTo>
                    <a:pt x="18" y="190"/>
                    <a:pt x="18" y="190"/>
                    <a:pt x="18" y="190"/>
                  </a:cubicBezTo>
                  <a:cubicBezTo>
                    <a:pt x="18" y="190"/>
                    <a:pt x="18" y="190"/>
                    <a:pt x="18" y="190"/>
                  </a:cubicBezTo>
                  <a:cubicBezTo>
                    <a:pt x="18" y="190"/>
                    <a:pt x="18" y="189"/>
                    <a:pt x="18" y="189"/>
                  </a:cubicBezTo>
                  <a:cubicBezTo>
                    <a:pt x="17" y="189"/>
                    <a:pt x="17" y="189"/>
                    <a:pt x="17" y="189"/>
                  </a:cubicBezTo>
                  <a:cubicBezTo>
                    <a:pt x="17" y="189"/>
                    <a:pt x="17" y="189"/>
                    <a:pt x="17" y="189"/>
                  </a:cubicBezTo>
                  <a:cubicBezTo>
                    <a:pt x="16" y="189"/>
                    <a:pt x="16" y="189"/>
                    <a:pt x="16" y="189"/>
                  </a:cubicBezTo>
                  <a:cubicBezTo>
                    <a:pt x="16" y="189"/>
                    <a:pt x="16" y="188"/>
                    <a:pt x="16" y="188"/>
                  </a:cubicBezTo>
                  <a:cubicBezTo>
                    <a:pt x="15" y="188"/>
                    <a:pt x="15" y="188"/>
                    <a:pt x="15" y="188"/>
                  </a:cubicBezTo>
                  <a:cubicBezTo>
                    <a:pt x="15" y="188"/>
                    <a:pt x="15" y="188"/>
                    <a:pt x="15" y="188"/>
                  </a:cubicBezTo>
                  <a:cubicBezTo>
                    <a:pt x="14" y="188"/>
                    <a:pt x="14" y="188"/>
                    <a:pt x="14" y="188"/>
                  </a:cubicBezTo>
                  <a:cubicBezTo>
                    <a:pt x="14" y="187"/>
                    <a:pt x="13" y="186"/>
                    <a:pt x="13" y="186"/>
                  </a:cubicBezTo>
                  <a:cubicBezTo>
                    <a:pt x="13" y="186"/>
                    <a:pt x="13" y="186"/>
                    <a:pt x="13" y="186"/>
                  </a:cubicBezTo>
                  <a:cubicBezTo>
                    <a:pt x="12" y="186"/>
                    <a:pt x="12" y="185"/>
                    <a:pt x="12" y="185"/>
                  </a:cubicBezTo>
                  <a:cubicBezTo>
                    <a:pt x="11" y="185"/>
                    <a:pt x="11" y="184"/>
                    <a:pt x="10" y="184"/>
                  </a:cubicBezTo>
                  <a:cubicBezTo>
                    <a:pt x="10" y="183"/>
                    <a:pt x="9" y="183"/>
                    <a:pt x="9" y="182"/>
                  </a:cubicBezTo>
                  <a:cubicBezTo>
                    <a:pt x="8" y="182"/>
                    <a:pt x="8" y="181"/>
                    <a:pt x="7" y="180"/>
                  </a:cubicBezTo>
                  <a:cubicBezTo>
                    <a:pt x="7" y="180"/>
                    <a:pt x="7" y="180"/>
                    <a:pt x="7" y="180"/>
                  </a:cubicBezTo>
                  <a:cubicBezTo>
                    <a:pt x="6" y="179"/>
                    <a:pt x="5" y="178"/>
                    <a:pt x="5" y="177"/>
                  </a:cubicBezTo>
                  <a:cubicBezTo>
                    <a:pt x="4" y="175"/>
                    <a:pt x="3" y="174"/>
                    <a:pt x="3" y="173"/>
                  </a:cubicBezTo>
                  <a:cubicBezTo>
                    <a:pt x="3" y="172"/>
                    <a:pt x="3" y="172"/>
                    <a:pt x="3" y="172"/>
                  </a:cubicBezTo>
                  <a:cubicBezTo>
                    <a:pt x="2" y="170"/>
                    <a:pt x="1" y="168"/>
                    <a:pt x="1" y="166"/>
                  </a:cubicBezTo>
                  <a:cubicBezTo>
                    <a:pt x="0" y="164"/>
                    <a:pt x="0" y="162"/>
                    <a:pt x="0" y="159"/>
                  </a:cubicBezTo>
                  <a:cubicBezTo>
                    <a:pt x="0" y="154"/>
                    <a:pt x="0" y="154"/>
                    <a:pt x="0" y="154"/>
                  </a:cubicBezTo>
                  <a:cubicBezTo>
                    <a:pt x="0" y="154"/>
                    <a:pt x="0" y="154"/>
                    <a:pt x="0" y="154"/>
                  </a:cubicBezTo>
                  <a:cubicBezTo>
                    <a:pt x="0" y="151"/>
                    <a:pt x="0" y="151"/>
                    <a:pt x="0" y="151"/>
                  </a:cubicBezTo>
                  <a:cubicBezTo>
                    <a:pt x="1" y="151"/>
                    <a:pt x="1" y="151"/>
                    <a:pt x="1" y="151"/>
                  </a:cubicBezTo>
                  <a:cubicBezTo>
                    <a:pt x="1" y="150"/>
                    <a:pt x="1" y="150"/>
                    <a:pt x="1" y="150"/>
                  </a:cubicBezTo>
                  <a:cubicBezTo>
                    <a:pt x="1" y="150"/>
                    <a:pt x="1" y="150"/>
                    <a:pt x="1" y="150"/>
                  </a:cubicBezTo>
                  <a:cubicBezTo>
                    <a:pt x="1" y="148"/>
                    <a:pt x="1" y="148"/>
                    <a:pt x="1" y="148"/>
                  </a:cubicBezTo>
                  <a:cubicBezTo>
                    <a:pt x="1" y="148"/>
                    <a:pt x="1" y="148"/>
                    <a:pt x="1" y="148"/>
                  </a:cubicBezTo>
                  <a:cubicBezTo>
                    <a:pt x="1" y="147"/>
                    <a:pt x="1" y="147"/>
                    <a:pt x="1" y="147"/>
                  </a:cubicBezTo>
                  <a:cubicBezTo>
                    <a:pt x="2" y="147"/>
                    <a:pt x="2" y="147"/>
                    <a:pt x="2" y="147"/>
                  </a:cubicBezTo>
                  <a:cubicBezTo>
                    <a:pt x="2" y="146"/>
                    <a:pt x="2" y="146"/>
                    <a:pt x="2" y="146"/>
                  </a:cubicBezTo>
                  <a:cubicBezTo>
                    <a:pt x="2" y="146"/>
                    <a:pt x="2" y="145"/>
                    <a:pt x="2" y="145"/>
                  </a:cubicBezTo>
                  <a:cubicBezTo>
                    <a:pt x="2" y="145"/>
                    <a:pt x="2" y="145"/>
                    <a:pt x="2" y="145"/>
                  </a:cubicBezTo>
                  <a:cubicBezTo>
                    <a:pt x="2" y="145"/>
                    <a:pt x="2" y="144"/>
                    <a:pt x="3" y="143"/>
                  </a:cubicBezTo>
                  <a:cubicBezTo>
                    <a:pt x="3" y="143"/>
                    <a:pt x="3" y="143"/>
                    <a:pt x="3" y="143"/>
                  </a:cubicBezTo>
                  <a:cubicBezTo>
                    <a:pt x="3" y="143"/>
                    <a:pt x="3" y="143"/>
                    <a:pt x="3" y="143"/>
                  </a:cubicBezTo>
                  <a:cubicBezTo>
                    <a:pt x="3" y="143"/>
                    <a:pt x="3" y="143"/>
                    <a:pt x="3" y="143"/>
                  </a:cubicBezTo>
                  <a:cubicBezTo>
                    <a:pt x="3" y="142"/>
                    <a:pt x="3" y="142"/>
                    <a:pt x="3" y="142"/>
                  </a:cubicBezTo>
                  <a:cubicBezTo>
                    <a:pt x="3" y="142"/>
                    <a:pt x="4" y="142"/>
                    <a:pt x="4" y="141"/>
                  </a:cubicBezTo>
                  <a:cubicBezTo>
                    <a:pt x="4" y="141"/>
                    <a:pt x="4" y="140"/>
                    <a:pt x="5" y="139"/>
                  </a:cubicBezTo>
                  <a:cubicBezTo>
                    <a:pt x="5" y="139"/>
                    <a:pt x="5" y="139"/>
                    <a:pt x="5" y="139"/>
                  </a:cubicBezTo>
                  <a:cubicBezTo>
                    <a:pt x="5" y="138"/>
                    <a:pt x="5" y="138"/>
                    <a:pt x="5" y="138"/>
                  </a:cubicBezTo>
                  <a:cubicBezTo>
                    <a:pt x="6" y="138"/>
                    <a:pt x="6" y="138"/>
                    <a:pt x="6" y="138"/>
                  </a:cubicBezTo>
                  <a:cubicBezTo>
                    <a:pt x="6" y="138"/>
                    <a:pt x="6" y="138"/>
                    <a:pt x="6" y="138"/>
                  </a:cubicBezTo>
                  <a:cubicBezTo>
                    <a:pt x="6" y="137"/>
                    <a:pt x="6" y="137"/>
                    <a:pt x="6" y="137"/>
                  </a:cubicBezTo>
                  <a:cubicBezTo>
                    <a:pt x="7" y="137"/>
                    <a:pt x="7" y="137"/>
                    <a:pt x="7" y="136"/>
                  </a:cubicBezTo>
                  <a:cubicBezTo>
                    <a:pt x="7" y="136"/>
                    <a:pt x="8" y="136"/>
                    <a:pt x="8" y="136"/>
                  </a:cubicBezTo>
                  <a:cubicBezTo>
                    <a:pt x="8" y="135"/>
                    <a:pt x="8" y="135"/>
                    <a:pt x="8" y="135"/>
                  </a:cubicBezTo>
                  <a:cubicBezTo>
                    <a:pt x="8" y="135"/>
                    <a:pt x="8" y="135"/>
                    <a:pt x="8" y="135"/>
                  </a:cubicBezTo>
                  <a:cubicBezTo>
                    <a:pt x="8" y="135"/>
                    <a:pt x="9" y="135"/>
                    <a:pt x="9" y="135"/>
                  </a:cubicBezTo>
                  <a:cubicBezTo>
                    <a:pt x="9" y="134"/>
                    <a:pt x="9" y="134"/>
                    <a:pt x="10" y="133"/>
                  </a:cubicBezTo>
                  <a:cubicBezTo>
                    <a:pt x="10" y="133"/>
                    <a:pt x="10" y="133"/>
                    <a:pt x="11" y="132"/>
                  </a:cubicBezTo>
                  <a:cubicBezTo>
                    <a:pt x="11" y="132"/>
                    <a:pt x="11" y="132"/>
                    <a:pt x="11" y="132"/>
                  </a:cubicBezTo>
                  <a:cubicBezTo>
                    <a:pt x="12" y="132"/>
                    <a:pt x="12" y="131"/>
                    <a:pt x="12" y="131"/>
                  </a:cubicBezTo>
                  <a:cubicBezTo>
                    <a:pt x="13" y="131"/>
                    <a:pt x="13" y="131"/>
                    <a:pt x="13" y="130"/>
                  </a:cubicBezTo>
                  <a:cubicBezTo>
                    <a:pt x="14" y="130"/>
                    <a:pt x="14" y="130"/>
                    <a:pt x="14" y="130"/>
                  </a:cubicBezTo>
                  <a:cubicBezTo>
                    <a:pt x="14" y="130"/>
                    <a:pt x="14" y="130"/>
                    <a:pt x="14" y="130"/>
                  </a:cubicBezTo>
                  <a:cubicBezTo>
                    <a:pt x="14" y="129"/>
                    <a:pt x="14" y="129"/>
                    <a:pt x="15" y="129"/>
                  </a:cubicBezTo>
                  <a:cubicBezTo>
                    <a:pt x="16" y="129"/>
                    <a:pt x="16" y="129"/>
                    <a:pt x="16" y="129"/>
                  </a:cubicBezTo>
                  <a:cubicBezTo>
                    <a:pt x="16" y="128"/>
                    <a:pt x="16" y="128"/>
                    <a:pt x="16" y="128"/>
                  </a:cubicBezTo>
                  <a:cubicBezTo>
                    <a:pt x="16" y="128"/>
                    <a:pt x="16" y="128"/>
                    <a:pt x="17" y="128"/>
                  </a:cubicBezTo>
                  <a:cubicBezTo>
                    <a:pt x="17" y="128"/>
                    <a:pt x="17" y="128"/>
                    <a:pt x="17" y="127"/>
                  </a:cubicBezTo>
                  <a:cubicBezTo>
                    <a:pt x="18" y="127"/>
                    <a:pt x="18" y="127"/>
                    <a:pt x="18" y="127"/>
                  </a:cubicBezTo>
                  <a:cubicBezTo>
                    <a:pt x="18" y="127"/>
                    <a:pt x="18" y="127"/>
                    <a:pt x="19" y="127"/>
                  </a:cubicBezTo>
                  <a:cubicBezTo>
                    <a:pt x="25" y="123"/>
                    <a:pt x="32" y="120"/>
                    <a:pt x="40" y="119"/>
                  </a:cubicBezTo>
                  <a:cubicBezTo>
                    <a:pt x="49" y="117"/>
                    <a:pt x="58" y="117"/>
                    <a:pt x="68" y="116"/>
                  </a:cubicBezTo>
                  <a:cubicBezTo>
                    <a:pt x="68" y="115"/>
                    <a:pt x="68" y="114"/>
                    <a:pt x="68" y="113"/>
                  </a:cubicBezTo>
                  <a:cubicBezTo>
                    <a:pt x="67" y="111"/>
                    <a:pt x="67" y="110"/>
                    <a:pt x="66" y="110"/>
                  </a:cubicBezTo>
                  <a:cubicBezTo>
                    <a:pt x="66" y="109"/>
                    <a:pt x="66" y="109"/>
                    <a:pt x="65" y="109"/>
                  </a:cubicBezTo>
                  <a:cubicBezTo>
                    <a:pt x="65" y="109"/>
                    <a:pt x="65" y="109"/>
                    <a:pt x="65" y="109"/>
                  </a:cubicBezTo>
                  <a:cubicBezTo>
                    <a:pt x="64" y="108"/>
                    <a:pt x="64" y="108"/>
                    <a:pt x="64" y="108"/>
                  </a:cubicBezTo>
                  <a:cubicBezTo>
                    <a:pt x="63" y="108"/>
                    <a:pt x="63" y="108"/>
                    <a:pt x="63" y="108"/>
                  </a:cubicBezTo>
                  <a:cubicBezTo>
                    <a:pt x="63" y="107"/>
                    <a:pt x="63" y="107"/>
                    <a:pt x="63" y="107"/>
                  </a:cubicBezTo>
                  <a:cubicBezTo>
                    <a:pt x="63" y="107"/>
                    <a:pt x="63" y="107"/>
                    <a:pt x="63" y="107"/>
                  </a:cubicBezTo>
                  <a:cubicBezTo>
                    <a:pt x="63" y="107"/>
                    <a:pt x="62" y="107"/>
                    <a:pt x="62" y="107"/>
                  </a:cubicBezTo>
                  <a:cubicBezTo>
                    <a:pt x="62" y="106"/>
                    <a:pt x="62" y="106"/>
                    <a:pt x="62" y="106"/>
                  </a:cubicBezTo>
                  <a:cubicBezTo>
                    <a:pt x="62" y="106"/>
                    <a:pt x="62" y="106"/>
                    <a:pt x="62" y="106"/>
                  </a:cubicBezTo>
                  <a:cubicBezTo>
                    <a:pt x="62" y="106"/>
                    <a:pt x="61" y="105"/>
                    <a:pt x="61" y="105"/>
                  </a:cubicBezTo>
                  <a:cubicBezTo>
                    <a:pt x="61" y="105"/>
                    <a:pt x="61" y="105"/>
                    <a:pt x="61" y="105"/>
                  </a:cubicBezTo>
                  <a:cubicBezTo>
                    <a:pt x="61" y="105"/>
                    <a:pt x="61" y="105"/>
                    <a:pt x="61" y="105"/>
                  </a:cubicBezTo>
                  <a:cubicBezTo>
                    <a:pt x="61" y="104"/>
                    <a:pt x="61" y="104"/>
                    <a:pt x="61" y="104"/>
                  </a:cubicBezTo>
                  <a:cubicBezTo>
                    <a:pt x="61" y="104"/>
                    <a:pt x="61" y="104"/>
                    <a:pt x="61" y="104"/>
                  </a:cubicBezTo>
                  <a:cubicBezTo>
                    <a:pt x="61" y="91"/>
                    <a:pt x="61" y="91"/>
                    <a:pt x="61" y="91"/>
                  </a:cubicBezTo>
                  <a:cubicBezTo>
                    <a:pt x="58" y="91"/>
                    <a:pt x="56" y="91"/>
                    <a:pt x="53" y="91"/>
                  </a:cubicBezTo>
                  <a:cubicBezTo>
                    <a:pt x="51" y="91"/>
                    <a:pt x="49" y="91"/>
                    <a:pt x="47" y="91"/>
                  </a:cubicBezTo>
                  <a:cubicBezTo>
                    <a:pt x="46" y="90"/>
                    <a:pt x="45" y="90"/>
                    <a:pt x="45" y="90"/>
                  </a:cubicBezTo>
                  <a:cubicBezTo>
                    <a:pt x="44" y="90"/>
                    <a:pt x="44" y="90"/>
                    <a:pt x="43" y="90"/>
                  </a:cubicBezTo>
                  <a:cubicBezTo>
                    <a:pt x="43" y="90"/>
                    <a:pt x="43" y="90"/>
                    <a:pt x="43" y="90"/>
                  </a:cubicBezTo>
                  <a:cubicBezTo>
                    <a:pt x="42" y="90"/>
                    <a:pt x="42" y="90"/>
                    <a:pt x="42" y="90"/>
                  </a:cubicBezTo>
                  <a:cubicBezTo>
                    <a:pt x="42" y="90"/>
                    <a:pt x="42" y="90"/>
                    <a:pt x="42" y="90"/>
                  </a:cubicBezTo>
                  <a:cubicBezTo>
                    <a:pt x="38" y="89"/>
                    <a:pt x="38" y="89"/>
                    <a:pt x="38" y="89"/>
                  </a:cubicBezTo>
                  <a:cubicBezTo>
                    <a:pt x="38" y="89"/>
                    <a:pt x="38" y="89"/>
                    <a:pt x="38" y="89"/>
                  </a:cubicBezTo>
                  <a:cubicBezTo>
                    <a:pt x="37" y="89"/>
                    <a:pt x="37" y="89"/>
                    <a:pt x="37" y="89"/>
                  </a:cubicBezTo>
                  <a:cubicBezTo>
                    <a:pt x="37" y="88"/>
                    <a:pt x="37" y="88"/>
                    <a:pt x="37" y="88"/>
                  </a:cubicBezTo>
                  <a:cubicBezTo>
                    <a:pt x="37" y="88"/>
                    <a:pt x="36" y="88"/>
                    <a:pt x="36" y="88"/>
                  </a:cubicBezTo>
                  <a:cubicBezTo>
                    <a:pt x="36" y="88"/>
                    <a:pt x="35" y="88"/>
                    <a:pt x="35" y="88"/>
                  </a:cubicBezTo>
                  <a:cubicBezTo>
                    <a:pt x="35" y="87"/>
                    <a:pt x="35" y="87"/>
                    <a:pt x="35" y="87"/>
                  </a:cubicBezTo>
                  <a:cubicBezTo>
                    <a:pt x="35" y="87"/>
                    <a:pt x="34" y="87"/>
                    <a:pt x="34" y="87"/>
                  </a:cubicBezTo>
                  <a:cubicBezTo>
                    <a:pt x="34" y="87"/>
                    <a:pt x="34" y="87"/>
                    <a:pt x="34" y="87"/>
                  </a:cubicBezTo>
                  <a:cubicBezTo>
                    <a:pt x="33" y="87"/>
                    <a:pt x="33" y="87"/>
                    <a:pt x="33" y="87"/>
                  </a:cubicBezTo>
                  <a:cubicBezTo>
                    <a:pt x="33" y="86"/>
                    <a:pt x="33" y="86"/>
                    <a:pt x="33" y="86"/>
                  </a:cubicBezTo>
                  <a:cubicBezTo>
                    <a:pt x="32" y="86"/>
                    <a:pt x="32" y="86"/>
                    <a:pt x="31" y="86"/>
                  </a:cubicBezTo>
                  <a:cubicBezTo>
                    <a:pt x="31" y="86"/>
                    <a:pt x="31" y="86"/>
                    <a:pt x="31" y="86"/>
                  </a:cubicBezTo>
                  <a:cubicBezTo>
                    <a:pt x="30" y="85"/>
                    <a:pt x="30" y="85"/>
                    <a:pt x="30" y="85"/>
                  </a:cubicBezTo>
                  <a:cubicBezTo>
                    <a:pt x="30" y="85"/>
                    <a:pt x="30" y="85"/>
                    <a:pt x="30" y="85"/>
                  </a:cubicBezTo>
                  <a:cubicBezTo>
                    <a:pt x="30" y="85"/>
                    <a:pt x="29" y="85"/>
                    <a:pt x="29" y="85"/>
                  </a:cubicBezTo>
                  <a:cubicBezTo>
                    <a:pt x="29" y="84"/>
                    <a:pt x="29" y="84"/>
                    <a:pt x="29" y="84"/>
                  </a:cubicBezTo>
                  <a:cubicBezTo>
                    <a:pt x="28" y="84"/>
                    <a:pt x="28" y="84"/>
                    <a:pt x="28" y="84"/>
                  </a:cubicBezTo>
                  <a:cubicBezTo>
                    <a:pt x="28" y="84"/>
                    <a:pt x="27" y="84"/>
                    <a:pt x="27" y="84"/>
                  </a:cubicBezTo>
                  <a:cubicBezTo>
                    <a:pt x="27" y="84"/>
                    <a:pt x="27" y="83"/>
                    <a:pt x="26" y="83"/>
                  </a:cubicBezTo>
                  <a:cubicBezTo>
                    <a:pt x="26" y="82"/>
                    <a:pt x="25" y="82"/>
                    <a:pt x="25" y="81"/>
                  </a:cubicBezTo>
                  <a:cubicBezTo>
                    <a:pt x="24" y="81"/>
                    <a:pt x="23" y="80"/>
                    <a:pt x="23" y="80"/>
                  </a:cubicBezTo>
                  <a:cubicBezTo>
                    <a:pt x="22" y="79"/>
                    <a:pt x="21" y="78"/>
                    <a:pt x="21" y="78"/>
                  </a:cubicBezTo>
                  <a:cubicBezTo>
                    <a:pt x="20" y="77"/>
                    <a:pt x="20" y="77"/>
                    <a:pt x="20" y="76"/>
                  </a:cubicBezTo>
                  <a:cubicBezTo>
                    <a:pt x="19" y="76"/>
                    <a:pt x="19" y="76"/>
                    <a:pt x="19" y="76"/>
                  </a:cubicBezTo>
                  <a:cubicBezTo>
                    <a:pt x="19" y="75"/>
                    <a:pt x="19" y="75"/>
                    <a:pt x="19" y="75"/>
                  </a:cubicBezTo>
                  <a:cubicBezTo>
                    <a:pt x="18" y="75"/>
                    <a:pt x="18" y="75"/>
                    <a:pt x="18" y="75"/>
                  </a:cubicBezTo>
                  <a:cubicBezTo>
                    <a:pt x="18" y="74"/>
                    <a:pt x="18" y="74"/>
                    <a:pt x="18" y="74"/>
                  </a:cubicBezTo>
                  <a:cubicBezTo>
                    <a:pt x="18" y="74"/>
                    <a:pt x="18" y="74"/>
                    <a:pt x="18" y="74"/>
                  </a:cubicBezTo>
                  <a:cubicBezTo>
                    <a:pt x="18" y="74"/>
                    <a:pt x="18" y="73"/>
                    <a:pt x="17" y="73"/>
                  </a:cubicBezTo>
                  <a:cubicBezTo>
                    <a:pt x="17" y="73"/>
                    <a:pt x="17" y="73"/>
                    <a:pt x="17" y="72"/>
                  </a:cubicBezTo>
                  <a:cubicBezTo>
                    <a:pt x="17" y="72"/>
                    <a:pt x="17" y="72"/>
                    <a:pt x="17" y="72"/>
                  </a:cubicBezTo>
                  <a:cubicBezTo>
                    <a:pt x="17" y="72"/>
                    <a:pt x="16" y="72"/>
                    <a:pt x="16" y="71"/>
                  </a:cubicBezTo>
                  <a:cubicBezTo>
                    <a:pt x="16" y="71"/>
                    <a:pt x="16" y="71"/>
                    <a:pt x="16" y="71"/>
                  </a:cubicBezTo>
                  <a:cubicBezTo>
                    <a:pt x="16" y="71"/>
                    <a:pt x="16" y="71"/>
                    <a:pt x="16" y="71"/>
                  </a:cubicBezTo>
                  <a:cubicBezTo>
                    <a:pt x="16" y="70"/>
                    <a:pt x="16" y="70"/>
                    <a:pt x="16" y="69"/>
                  </a:cubicBezTo>
                  <a:cubicBezTo>
                    <a:pt x="15" y="69"/>
                    <a:pt x="15" y="69"/>
                    <a:pt x="15" y="69"/>
                  </a:cubicBezTo>
                  <a:cubicBezTo>
                    <a:pt x="15" y="68"/>
                    <a:pt x="15" y="68"/>
                    <a:pt x="15" y="68"/>
                  </a:cubicBezTo>
                  <a:cubicBezTo>
                    <a:pt x="15" y="68"/>
                    <a:pt x="15" y="68"/>
                    <a:pt x="15" y="68"/>
                  </a:cubicBezTo>
                  <a:cubicBezTo>
                    <a:pt x="15" y="68"/>
                    <a:pt x="15" y="68"/>
                    <a:pt x="15" y="68"/>
                  </a:cubicBezTo>
                  <a:cubicBezTo>
                    <a:pt x="15" y="68"/>
                    <a:pt x="15" y="68"/>
                    <a:pt x="15" y="68"/>
                  </a:cubicBezTo>
                  <a:cubicBezTo>
                    <a:pt x="15" y="67"/>
                    <a:pt x="15" y="67"/>
                    <a:pt x="15" y="67"/>
                  </a:cubicBezTo>
                  <a:cubicBezTo>
                    <a:pt x="14" y="67"/>
                    <a:pt x="14" y="67"/>
                    <a:pt x="14" y="67"/>
                  </a:cubicBezTo>
                  <a:cubicBezTo>
                    <a:pt x="14" y="66"/>
                    <a:pt x="14" y="66"/>
                    <a:pt x="14" y="66"/>
                  </a:cubicBezTo>
                  <a:cubicBezTo>
                    <a:pt x="14" y="66"/>
                    <a:pt x="14" y="66"/>
                    <a:pt x="14" y="66"/>
                  </a:cubicBezTo>
                  <a:cubicBezTo>
                    <a:pt x="14" y="65"/>
                    <a:pt x="14" y="65"/>
                    <a:pt x="14" y="65"/>
                  </a:cubicBezTo>
                  <a:cubicBezTo>
                    <a:pt x="13" y="63"/>
                    <a:pt x="13" y="60"/>
                    <a:pt x="12" y="58"/>
                  </a:cubicBezTo>
                  <a:cubicBezTo>
                    <a:pt x="12" y="55"/>
                    <a:pt x="12" y="53"/>
                    <a:pt x="12" y="50"/>
                  </a:cubicBezTo>
                  <a:cubicBezTo>
                    <a:pt x="12" y="48"/>
                    <a:pt x="12" y="45"/>
                    <a:pt x="12" y="42"/>
                  </a:cubicBezTo>
                  <a:cubicBezTo>
                    <a:pt x="12" y="40"/>
                    <a:pt x="13" y="38"/>
                    <a:pt x="14" y="36"/>
                  </a:cubicBezTo>
                  <a:cubicBezTo>
                    <a:pt x="14" y="34"/>
                    <a:pt x="14" y="34"/>
                    <a:pt x="14" y="34"/>
                  </a:cubicBezTo>
                  <a:cubicBezTo>
                    <a:pt x="14" y="34"/>
                    <a:pt x="14" y="34"/>
                    <a:pt x="14" y="34"/>
                  </a:cubicBezTo>
                  <a:cubicBezTo>
                    <a:pt x="14" y="34"/>
                    <a:pt x="14" y="34"/>
                    <a:pt x="14" y="33"/>
                  </a:cubicBezTo>
                  <a:cubicBezTo>
                    <a:pt x="14" y="33"/>
                    <a:pt x="14" y="33"/>
                    <a:pt x="14" y="32"/>
                  </a:cubicBezTo>
                  <a:cubicBezTo>
                    <a:pt x="15" y="32"/>
                    <a:pt x="15" y="32"/>
                    <a:pt x="15" y="32"/>
                  </a:cubicBezTo>
                  <a:cubicBezTo>
                    <a:pt x="15" y="32"/>
                    <a:pt x="15" y="31"/>
                    <a:pt x="15" y="30"/>
                  </a:cubicBezTo>
                  <a:cubicBezTo>
                    <a:pt x="15" y="30"/>
                    <a:pt x="15" y="30"/>
                    <a:pt x="15" y="30"/>
                  </a:cubicBezTo>
                  <a:cubicBezTo>
                    <a:pt x="15" y="30"/>
                    <a:pt x="15" y="30"/>
                    <a:pt x="16" y="29"/>
                  </a:cubicBezTo>
                  <a:cubicBezTo>
                    <a:pt x="16" y="29"/>
                    <a:pt x="16" y="29"/>
                    <a:pt x="16" y="29"/>
                  </a:cubicBezTo>
                  <a:cubicBezTo>
                    <a:pt x="16" y="29"/>
                    <a:pt x="16" y="28"/>
                    <a:pt x="16" y="27"/>
                  </a:cubicBezTo>
                  <a:cubicBezTo>
                    <a:pt x="16" y="27"/>
                    <a:pt x="17" y="27"/>
                    <a:pt x="17" y="27"/>
                  </a:cubicBezTo>
                  <a:cubicBezTo>
                    <a:pt x="17" y="27"/>
                    <a:pt x="18" y="27"/>
                    <a:pt x="18" y="27"/>
                  </a:cubicBezTo>
                  <a:cubicBezTo>
                    <a:pt x="18" y="26"/>
                    <a:pt x="18" y="26"/>
                    <a:pt x="18" y="26"/>
                  </a:cubicBezTo>
                  <a:cubicBezTo>
                    <a:pt x="17" y="26"/>
                    <a:pt x="17" y="26"/>
                    <a:pt x="17" y="26"/>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9" y="24"/>
                    <a:pt x="19" y="24"/>
                    <a:pt x="19" y="24"/>
                  </a:cubicBezTo>
                  <a:cubicBezTo>
                    <a:pt x="19" y="23"/>
                    <a:pt x="19" y="23"/>
                    <a:pt x="19" y="23"/>
                  </a:cubicBezTo>
                  <a:cubicBezTo>
                    <a:pt x="19" y="23"/>
                    <a:pt x="20" y="23"/>
                    <a:pt x="20" y="23"/>
                  </a:cubicBezTo>
                  <a:cubicBezTo>
                    <a:pt x="20" y="22"/>
                    <a:pt x="20" y="22"/>
                    <a:pt x="20" y="22"/>
                  </a:cubicBezTo>
                  <a:cubicBezTo>
                    <a:pt x="20" y="22"/>
                    <a:pt x="20" y="21"/>
                    <a:pt x="21" y="21"/>
                  </a:cubicBezTo>
                  <a:cubicBezTo>
                    <a:pt x="21" y="21"/>
                    <a:pt x="21" y="21"/>
                    <a:pt x="21" y="20"/>
                  </a:cubicBezTo>
                  <a:cubicBezTo>
                    <a:pt x="21" y="20"/>
                    <a:pt x="21" y="20"/>
                    <a:pt x="21" y="20"/>
                  </a:cubicBezTo>
                  <a:cubicBezTo>
                    <a:pt x="22" y="20"/>
                    <a:pt x="22" y="19"/>
                    <a:pt x="23" y="19"/>
                  </a:cubicBezTo>
                  <a:cubicBezTo>
                    <a:pt x="23" y="18"/>
                    <a:pt x="24" y="18"/>
                    <a:pt x="24" y="18"/>
                  </a:cubicBezTo>
                  <a:cubicBezTo>
                    <a:pt x="24" y="17"/>
                    <a:pt x="24" y="17"/>
                    <a:pt x="24" y="17"/>
                  </a:cubicBezTo>
                  <a:cubicBezTo>
                    <a:pt x="25" y="17"/>
                    <a:pt x="25" y="17"/>
                    <a:pt x="25" y="17"/>
                  </a:cubicBezTo>
                  <a:cubicBezTo>
                    <a:pt x="25" y="16"/>
                    <a:pt x="26" y="15"/>
                    <a:pt x="27" y="15"/>
                  </a:cubicBezTo>
                  <a:cubicBezTo>
                    <a:pt x="27" y="14"/>
                    <a:pt x="28" y="14"/>
                    <a:pt x="29" y="13"/>
                  </a:cubicBezTo>
                  <a:cubicBezTo>
                    <a:pt x="29" y="13"/>
                    <a:pt x="29" y="13"/>
                    <a:pt x="30" y="12"/>
                  </a:cubicBezTo>
                  <a:cubicBezTo>
                    <a:pt x="30" y="12"/>
                    <a:pt x="30" y="12"/>
                    <a:pt x="30" y="12"/>
                  </a:cubicBezTo>
                  <a:cubicBezTo>
                    <a:pt x="31" y="12"/>
                    <a:pt x="31" y="12"/>
                    <a:pt x="31" y="12"/>
                  </a:cubicBezTo>
                  <a:cubicBezTo>
                    <a:pt x="31" y="11"/>
                    <a:pt x="31" y="11"/>
                    <a:pt x="32" y="11"/>
                  </a:cubicBezTo>
                  <a:cubicBezTo>
                    <a:pt x="32" y="11"/>
                    <a:pt x="32" y="11"/>
                    <a:pt x="32" y="11"/>
                  </a:cubicBezTo>
                  <a:cubicBezTo>
                    <a:pt x="32" y="11"/>
                    <a:pt x="32" y="11"/>
                    <a:pt x="32" y="11"/>
                  </a:cubicBezTo>
                  <a:cubicBezTo>
                    <a:pt x="33" y="10"/>
                    <a:pt x="33" y="10"/>
                    <a:pt x="33" y="10"/>
                  </a:cubicBezTo>
                  <a:cubicBezTo>
                    <a:pt x="33" y="10"/>
                    <a:pt x="33" y="10"/>
                    <a:pt x="33" y="10"/>
                  </a:cubicBezTo>
                  <a:cubicBezTo>
                    <a:pt x="33" y="10"/>
                    <a:pt x="33" y="10"/>
                    <a:pt x="34" y="10"/>
                  </a:cubicBezTo>
                  <a:cubicBezTo>
                    <a:pt x="34" y="10"/>
                    <a:pt x="34" y="10"/>
                    <a:pt x="34" y="10"/>
                  </a:cubicBezTo>
                  <a:cubicBezTo>
                    <a:pt x="34" y="10"/>
                    <a:pt x="34" y="10"/>
                    <a:pt x="34" y="10"/>
                  </a:cubicBezTo>
                  <a:cubicBezTo>
                    <a:pt x="35" y="9"/>
                    <a:pt x="35" y="9"/>
                    <a:pt x="35" y="9"/>
                  </a:cubicBezTo>
                  <a:cubicBezTo>
                    <a:pt x="36" y="9"/>
                    <a:pt x="36" y="9"/>
                    <a:pt x="36" y="9"/>
                  </a:cubicBezTo>
                  <a:cubicBezTo>
                    <a:pt x="36" y="9"/>
                    <a:pt x="36" y="9"/>
                    <a:pt x="36" y="9"/>
                  </a:cubicBezTo>
                  <a:cubicBezTo>
                    <a:pt x="36" y="9"/>
                    <a:pt x="36" y="9"/>
                    <a:pt x="36" y="9"/>
                  </a:cubicBezTo>
                  <a:cubicBezTo>
                    <a:pt x="36" y="8"/>
                    <a:pt x="36" y="8"/>
                    <a:pt x="36" y="8"/>
                  </a:cubicBezTo>
                  <a:cubicBezTo>
                    <a:pt x="37" y="8"/>
                    <a:pt x="37" y="8"/>
                    <a:pt x="37" y="8"/>
                  </a:cubicBezTo>
                  <a:cubicBezTo>
                    <a:pt x="37" y="8"/>
                    <a:pt x="37" y="8"/>
                    <a:pt x="37" y="8"/>
                  </a:cubicBezTo>
                  <a:cubicBezTo>
                    <a:pt x="38" y="8"/>
                    <a:pt x="38" y="8"/>
                    <a:pt x="38" y="8"/>
                  </a:cubicBezTo>
                  <a:cubicBezTo>
                    <a:pt x="38" y="8"/>
                    <a:pt x="38" y="8"/>
                    <a:pt x="38" y="8"/>
                  </a:cubicBezTo>
                  <a:cubicBezTo>
                    <a:pt x="38" y="8"/>
                    <a:pt x="38" y="8"/>
                    <a:pt x="38" y="8"/>
                  </a:cubicBezTo>
                  <a:cubicBezTo>
                    <a:pt x="38" y="7"/>
                    <a:pt x="38" y="7"/>
                    <a:pt x="38" y="7"/>
                  </a:cubicBezTo>
                  <a:cubicBezTo>
                    <a:pt x="39" y="7"/>
                    <a:pt x="39" y="7"/>
                    <a:pt x="40" y="7"/>
                  </a:cubicBezTo>
                  <a:cubicBezTo>
                    <a:pt x="40" y="7"/>
                    <a:pt x="40" y="7"/>
                    <a:pt x="40" y="7"/>
                  </a:cubicBezTo>
                  <a:cubicBezTo>
                    <a:pt x="40" y="6"/>
                    <a:pt x="40" y="6"/>
                    <a:pt x="40"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5"/>
                    <a:pt x="43" y="5"/>
                    <a:pt x="43" y="5"/>
                  </a:cubicBezTo>
                  <a:cubicBezTo>
                    <a:pt x="44" y="5"/>
                    <a:pt x="44" y="5"/>
                    <a:pt x="44" y="5"/>
                  </a:cubicBezTo>
                  <a:cubicBezTo>
                    <a:pt x="44" y="5"/>
                    <a:pt x="44" y="5"/>
                    <a:pt x="44" y="5"/>
                  </a:cubicBezTo>
                  <a:cubicBezTo>
                    <a:pt x="45" y="5"/>
                    <a:pt x="45" y="5"/>
                    <a:pt x="45" y="5"/>
                  </a:cubicBezTo>
                  <a:cubicBezTo>
                    <a:pt x="45" y="5"/>
                    <a:pt x="45" y="5"/>
                    <a:pt x="45" y="5"/>
                  </a:cubicBezTo>
                  <a:cubicBezTo>
                    <a:pt x="46" y="5"/>
                    <a:pt x="46" y="5"/>
                    <a:pt x="46" y="5"/>
                  </a:cubicBezTo>
                  <a:cubicBezTo>
                    <a:pt x="46" y="4"/>
                    <a:pt x="46" y="4"/>
                    <a:pt x="46" y="4"/>
                  </a:cubicBezTo>
                  <a:cubicBezTo>
                    <a:pt x="46" y="4"/>
                    <a:pt x="47" y="4"/>
                    <a:pt x="47" y="4"/>
                  </a:cubicBezTo>
                  <a:cubicBezTo>
                    <a:pt x="47" y="4"/>
                    <a:pt x="48" y="4"/>
                    <a:pt x="48" y="4"/>
                  </a:cubicBezTo>
                  <a:cubicBezTo>
                    <a:pt x="48" y="3"/>
                    <a:pt x="48" y="3"/>
                    <a:pt x="48" y="3"/>
                  </a:cubicBezTo>
                  <a:cubicBezTo>
                    <a:pt x="49" y="3"/>
                    <a:pt x="50" y="3"/>
                    <a:pt x="51" y="3"/>
                  </a:cubicBezTo>
                  <a:cubicBezTo>
                    <a:pt x="52" y="2"/>
                    <a:pt x="54" y="2"/>
                    <a:pt x="54" y="2"/>
                  </a:cubicBezTo>
                  <a:cubicBezTo>
                    <a:pt x="56" y="2"/>
                    <a:pt x="56" y="2"/>
                    <a:pt x="56" y="2"/>
                  </a:cubicBezTo>
                  <a:cubicBezTo>
                    <a:pt x="56" y="1"/>
                    <a:pt x="56" y="1"/>
                    <a:pt x="56" y="1"/>
                  </a:cubicBezTo>
                  <a:cubicBezTo>
                    <a:pt x="58" y="1"/>
                    <a:pt x="58" y="1"/>
                    <a:pt x="58" y="1"/>
                  </a:cubicBezTo>
                  <a:cubicBezTo>
                    <a:pt x="58" y="1"/>
                    <a:pt x="58" y="1"/>
                    <a:pt x="58" y="1"/>
                  </a:cubicBezTo>
                  <a:cubicBezTo>
                    <a:pt x="60" y="1"/>
                    <a:pt x="60" y="1"/>
                    <a:pt x="60" y="1"/>
                  </a:cubicBezTo>
                  <a:cubicBezTo>
                    <a:pt x="60" y="1"/>
                    <a:pt x="60" y="1"/>
                    <a:pt x="60" y="1"/>
                  </a:cubicBezTo>
                  <a:cubicBezTo>
                    <a:pt x="63" y="1"/>
                    <a:pt x="63" y="1"/>
                    <a:pt x="63" y="1"/>
                  </a:cubicBezTo>
                  <a:cubicBezTo>
                    <a:pt x="63" y="0"/>
                    <a:pt x="63" y="0"/>
                    <a:pt x="63" y="0"/>
                  </a:cubicBezTo>
                  <a:cubicBezTo>
                    <a:pt x="66" y="0"/>
                    <a:pt x="66" y="0"/>
                    <a:pt x="66" y="0"/>
                  </a:cubicBezTo>
                  <a:cubicBezTo>
                    <a:pt x="66" y="0"/>
                    <a:pt x="66" y="0"/>
                    <a:pt x="66" y="0"/>
                  </a:cubicBezTo>
                  <a:cubicBezTo>
                    <a:pt x="123" y="0"/>
                    <a:pt x="123" y="0"/>
                    <a:pt x="123" y="0"/>
                  </a:cubicBezTo>
                  <a:cubicBezTo>
                    <a:pt x="123" y="1"/>
                    <a:pt x="123" y="1"/>
                    <a:pt x="123" y="1"/>
                  </a:cubicBezTo>
                  <a:close/>
                  <a:moveTo>
                    <a:pt x="45" y="128"/>
                  </a:moveTo>
                  <a:cubicBezTo>
                    <a:pt x="45" y="128"/>
                    <a:pt x="45" y="128"/>
                    <a:pt x="45" y="128"/>
                  </a:cubicBezTo>
                  <a:cubicBezTo>
                    <a:pt x="45" y="129"/>
                    <a:pt x="44" y="129"/>
                    <a:pt x="44" y="129"/>
                  </a:cubicBezTo>
                  <a:cubicBezTo>
                    <a:pt x="43" y="129"/>
                    <a:pt x="43" y="129"/>
                    <a:pt x="42" y="129"/>
                  </a:cubicBezTo>
                  <a:cubicBezTo>
                    <a:pt x="42" y="130"/>
                    <a:pt x="42" y="130"/>
                    <a:pt x="42" y="130"/>
                  </a:cubicBezTo>
                  <a:cubicBezTo>
                    <a:pt x="42" y="130"/>
                    <a:pt x="41" y="130"/>
                    <a:pt x="41" y="130"/>
                  </a:cubicBezTo>
                  <a:cubicBezTo>
                    <a:pt x="40" y="131"/>
                    <a:pt x="40" y="131"/>
                    <a:pt x="40" y="131"/>
                  </a:cubicBezTo>
                  <a:cubicBezTo>
                    <a:pt x="39" y="131"/>
                    <a:pt x="39" y="131"/>
                    <a:pt x="39" y="131"/>
                  </a:cubicBezTo>
                  <a:cubicBezTo>
                    <a:pt x="39" y="131"/>
                    <a:pt x="39" y="131"/>
                    <a:pt x="39" y="131"/>
                  </a:cubicBezTo>
                  <a:cubicBezTo>
                    <a:pt x="38" y="131"/>
                    <a:pt x="38" y="131"/>
                    <a:pt x="38" y="131"/>
                  </a:cubicBezTo>
                  <a:cubicBezTo>
                    <a:pt x="38" y="132"/>
                    <a:pt x="38" y="132"/>
                    <a:pt x="38" y="132"/>
                  </a:cubicBezTo>
                  <a:cubicBezTo>
                    <a:pt x="38" y="132"/>
                    <a:pt x="38" y="132"/>
                    <a:pt x="37" y="132"/>
                  </a:cubicBezTo>
                  <a:cubicBezTo>
                    <a:pt x="37" y="132"/>
                    <a:pt x="37" y="132"/>
                    <a:pt x="36" y="132"/>
                  </a:cubicBezTo>
                  <a:cubicBezTo>
                    <a:pt x="36" y="133"/>
                    <a:pt x="36" y="133"/>
                    <a:pt x="36" y="133"/>
                  </a:cubicBezTo>
                  <a:cubicBezTo>
                    <a:pt x="36" y="133"/>
                    <a:pt x="36" y="133"/>
                    <a:pt x="36" y="133"/>
                  </a:cubicBezTo>
                  <a:cubicBezTo>
                    <a:pt x="35" y="134"/>
                    <a:pt x="35" y="134"/>
                    <a:pt x="35" y="134"/>
                  </a:cubicBezTo>
                  <a:cubicBezTo>
                    <a:pt x="35" y="134"/>
                    <a:pt x="35" y="134"/>
                    <a:pt x="35" y="134"/>
                  </a:cubicBezTo>
                  <a:cubicBezTo>
                    <a:pt x="34" y="135"/>
                    <a:pt x="34" y="135"/>
                    <a:pt x="34" y="135"/>
                  </a:cubicBezTo>
                  <a:cubicBezTo>
                    <a:pt x="33" y="135"/>
                    <a:pt x="33" y="135"/>
                    <a:pt x="33" y="135"/>
                  </a:cubicBezTo>
                  <a:cubicBezTo>
                    <a:pt x="32" y="136"/>
                    <a:pt x="32" y="137"/>
                    <a:pt x="31" y="137"/>
                  </a:cubicBezTo>
                  <a:cubicBezTo>
                    <a:pt x="31" y="138"/>
                    <a:pt x="30" y="138"/>
                    <a:pt x="30" y="139"/>
                  </a:cubicBezTo>
                  <a:cubicBezTo>
                    <a:pt x="29" y="140"/>
                    <a:pt x="29" y="140"/>
                    <a:pt x="29" y="140"/>
                  </a:cubicBezTo>
                  <a:cubicBezTo>
                    <a:pt x="29" y="140"/>
                    <a:pt x="29" y="140"/>
                    <a:pt x="29" y="140"/>
                  </a:cubicBezTo>
                  <a:cubicBezTo>
                    <a:pt x="28" y="140"/>
                    <a:pt x="28" y="140"/>
                    <a:pt x="28" y="140"/>
                  </a:cubicBezTo>
                  <a:cubicBezTo>
                    <a:pt x="28" y="141"/>
                    <a:pt x="28" y="141"/>
                    <a:pt x="28" y="141"/>
                  </a:cubicBezTo>
                  <a:cubicBezTo>
                    <a:pt x="27" y="141"/>
                    <a:pt x="27" y="141"/>
                    <a:pt x="27" y="141"/>
                  </a:cubicBezTo>
                  <a:cubicBezTo>
                    <a:pt x="27" y="142"/>
                    <a:pt x="27" y="142"/>
                    <a:pt x="27" y="142"/>
                  </a:cubicBezTo>
                  <a:cubicBezTo>
                    <a:pt x="26" y="142"/>
                    <a:pt x="26" y="142"/>
                    <a:pt x="26" y="142"/>
                  </a:cubicBezTo>
                  <a:cubicBezTo>
                    <a:pt x="26" y="143"/>
                    <a:pt x="26" y="143"/>
                    <a:pt x="26" y="143"/>
                  </a:cubicBezTo>
                  <a:cubicBezTo>
                    <a:pt x="26" y="143"/>
                    <a:pt x="26" y="144"/>
                    <a:pt x="26" y="144"/>
                  </a:cubicBezTo>
                  <a:cubicBezTo>
                    <a:pt x="25" y="144"/>
                    <a:pt x="25" y="144"/>
                    <a:pt x="25" y="144"/>
                  </a:cubicBezTo>
                  <a:cubicBezTo>
                    <a:pt x="25" y="145"/>
                    <a:pt x="25" y="145"/>
                    <a:pt x="25" y="145"/>
                  </a:cubicBezTo>
                  <a:cubicBezTo>
                    <a:pt x="25" y="145"/>
                    <a:pt x="25" y="145"/>
                    <a:pt x="25" y="145"/>
                  </a:cubicBezTo>
                  <a:cubicBezTo>
                    <a:pt x="25" y="146"/>
                    <a:pt x="25" y="146"/>
                    <a:pt x="25" y="146"/>
                  </a:cubicBezTo>
                  <a:cubicBezTo>
                    <a:pt x="25" y="146"/>
                    <a:pt x="25" y="147"/>
                    <a:pt x="25" y="147"/>
                  </a:cubicBezTo>
                  <a:cubicBezTo>
                    <a:pt x="24" y="147"/>
                    <a:pt x="24" y="147"/>
                    <a:pt x="24" y="147"/>
                  </a:cubicBezTo>
                  <a:cubicBezTo>
                    <a:pt x="24" y="148"/>
                    <a:pt x="24" y="148"/>
                    <a:pt x="24" y="148"/>
                  </a:cubicBezTo>
                  <a:cubicBezTo>
                    <a:pt x="24" y="148"/>
                    <a:pt x="24" y="148"/>
                    <a:pt x="24" y="148"/>
                  </a:cubicBezTo>
                  <a:cubicBezTo>
                    <a:pt x="24" y="149"/>
                    <a:pt x="24" y="149"/>
                    <a:pt x="24" y="149"/>
                  </a:cubicBezTo>
                  <a:cubicBezTo>
                    <a:pt x="23" y="149"/>
                    <a:pt x="23" y="149"/>
                    <a:pt x="23" y="149"/>
                  </a:cubicBezTo>
                  <a:cubicBezTo>
                    <a:pt x="23" y="150"/>
                    <a:pt x="23" y="150"/>
                    <a:pt x="23" y="150"/>
                  </a:cubicBezTo>
                  <a:cubicBezTo>
                    <a:pt x="23" y="150"/>
                    <a:pt x="23" y="150"/>
                    <a:pt x="23" y="150"/>
                  </a:cubicBezTo>
                  <a:cubicBezTo>
                    <a:pt x="23" y="152"/>
                    <a:pt x="23" y="152"/>
                    <a:pt x="23" y="152"/>
                  </a:cubicBezTo>
                  <a:cubicBezTo>
                    <a:pt x="23" y="152"/>
                    <a:pt x="23" y="152"/>
                    <a:pt x="23" y="152"/>
                  </a:cubicBezTo>
                  <a:cubicBezTo>
                    <a:pt x="23" y="154"/>
                    <a:pt x="23" y="154"/>
                    <a:pt x="23" y="154"/>
                  </a:cubicBezTo>
                  <a:cubicBezTo>
                    <a:pt x="22" y="154"/>
                    <a:pt x="22" y="154"/>
                    <a:pt x="22" y="154"/>
                  </a:cubicBezTo>
                  <a:cubicBezTo>
                    <a:pt x="22" y="154"/>
                    <a:pt x="22" y="155"/>
                    <a:pt x="22" y="156"/>
                  </a:cubicBezTo>
                  <a:cubicBezTo>
                    <a:pt x="22" y="157"/>
                    <a:pt x="22" y="158"/>
                    <a:pt x="23" y="159"/>
                  </a:cubicBezTo>
                  <a:cubicBezTo>
                    <a:pt x="23" y="160"/>
                    <a:pt x="23" y="161"/>
                    <a:pt x="23" y="161"/>
                  </a:cubicBezTo>
                  <a:cubicBezTo>
                    <a:pt x="23" y="162"/>
                    <a:pt x="24" y="163"/>
                    <a:pt x="24" y="163"/>
                  </a:cubicBezTo>
                  <a:cubicBezTo>
                    <a:pt x="24" y="164"/>
                    <a:pt x="24" y="164"/>
                    <a:pt x="24" y="164"/>
                  </a:cubicBezTo>
                  <a:cubicBezTo>
                    <a:pt x="24" y="164"/>
                    <a:pt x="24" y="164"/>
                    <a:pt x="24" y="164"/>
                  </a:cubicBezTo>
                  <a:cubicBezTo>
                    <a:pt x="24" y="165"/>
                    <a:pt x="24" y="166"/>
                    <a:pt x="25" y="166"/>
                  </a:cubicBezTo>
                  <a:cubicBezTo>
                    <a:pt x="25" y="166"/>
                    <a:pt x="25" y="166"/>
                    <a:pt x="25" y="166"/>
                  </a:cubicBezTo>
                  <a:cubicBezTo>
                    <a:pt x="25" y="166"/>
                    <a:pt x="25" y="167"/>
                    <a:pt x="25" y="167"/>
                  </a:cubicBezTo>
                  <a:cubicBezTo>
                    <a:pt x="25" y="167"/>
                    <a:pt x="25" y="168"/>
                    <a:pt x="25" y="169"/>
                  </a:cubicBezTo>
                  <a:cubicBezTo>
                    <a:pt x="26" y="169"/>
                    <a:pt x="26" y="169"/>
                    <a:pt x="27" y="169"/>
                  </a:cubicBezTo>
                  <a:cubicBezTo>
                    <a:pt x="27" y="170"/>
                    <a:pt x="27" y="170"/>
                    <a:pt x="27" y="170"/>
                  </a:cubicBezTo>
                  <a:cubicBezTo>
                    <a:pt x="28" y="170"/>
                    <a:pt x="28" y="170"/>
                    <a:pt x="28" y="170"/>
                  </a:cubicBezTo>
                  <a:cubicBezTo>
                    <a:pt x="28" y="171"/>
                    <a:pt x="28" y="171"/>
                    <a:pt x="28" y="171"/>
                  </a:cubicBezTo>
                  <a:cubicBezTo>
                    <a:pt x="28" y="171"/>
                    <a:pt x="28" y="171"/>
                    <a:pt x="28" y="171"/>
                  </a:cubicBezTo>
                  <a:cubicBezTo>
                    <a:pt x="29" y="171"/>
                    <a:pt x="29" y="171"/>
                    <a:pt x="29" y="171"/>
                  </a:cubicBezTo>
                  <a:cubicBezTo>
                    <a:pt x="29" y="172"/>
                    <a:pt x="29" y="172"/>
                    <a:pt x="29" y="172"/>
                  </a:cubicBezTo>
                  <a:cubicBezTo>
                    <a:pt x="29" y="172"/>
                    <a:pt x="30" y="173"/>
                    <a:pt x="30" y="173"/>
                  </a:cubicBezTo>
                  <a:cubicBezTo>
                    <a:pt x="30" y="174"/>
                    <a:pt x="31" y="174"/>
                    <a:pt x="31" y="174"/>
                  </a:cubicBezTo>
                  <a:cubicBezTo>
                    <a:pt x="31" y="175"/>
                    <a:pt x="31" y="175"/>
                    <a:pt x="31" y="175"/>
                  </a:cubicBezTo>
                  <a:cubicBezTo>
                    <a:pt x="32" y="175"/>
                    <a:pt x="32" y="175"/>
                    <a:pt x="32" y="175"/>
                  </a:cubicBezTo>
                  <a:cubicBezTo>
                    <a:pt x="32" y="176"/>
                    <a:pt x="32" y="176"/>
                    <a:pt x="32" y="176"/>
                  </a:cubicBezTo>
                  <a:cubicBezTo>
                    <a:pt x="32" y="176"/>
                    <a:pt x="33" y="176"/>
                    <a:pt x="33" y="176"/>
                  </a:cubicBezTo>
                  <a:cubicBezTo>
                    <a:pt x="33" y="176"/>
                    <a:pt x="33" y="176"/>
                    <a:pt x="34" y="176"/>
                  </a:cubicBezTo>
                  <a:cubicBezTo>
                    <a:pt x="34" y="177"/>
                    <a:pt x="34" y="177"/>
                    <a:pt x="34" y="177"/>
                  </a:cubicBezTo>
                  <a:cubicBezTo>
                    <a:pt x="35" y="177"/>
                    <a:pt x="36" y="177"/>
                    <a:pt x="36" y="178"/>
                  </a:cubicBezTo>
                  <a:cubicBezTo>
                    <a:pt x="36" y="179"/>
                    <a:pt x="36" y="179"/>
                    <a:pt x="36" y="179"/>
                  </a:cubicBezTo>
                  <a:cubicBezTo>
                    <a:pt x="37" y="179"/>
                    <a:pt x="37" y="179"/>
                    <a:pt x="37" y="179"/>
                  </a:cubicBezTo>
                  <a:cubicBezTo>
                    <a:pt x="38" y="179"/>
                    <a:pt x="38" y="179"/>
                    <a:pt x="38" y="179"/>
                  </a:cubicBezTo>
                  <a:cubicBezTo>
                    <a:pt x="38" y="179"/>
                    <a:pt x="39" y="180"/>
                    <a:pt x="39" y="180"/>
                  </a:cubicBezTo>
                  <a:cubicBezTo>
                    <a:pt x="40" y="180"/>
                    <a:pt x="40" y="180"/>
                    <a:pt x="40" y="180"/>
                  </a:cubicBezTo>
                  <a:cubicBezTo>
                    <a:pt x="40" y="180"/>
                    <a:pt x="40" y="180"/>
                    <a:pt x="40" y="180"/>
                  </a:cubicBezTo>
                  <a:cubicBezTo>
                    <a:pt x="40" y="180"/>
                    <a:pt x="40" y="180"/>
                    <a:pt x="40" y="180"/>
                  </a:cubicBezTo>
                  <a:cubicBezTo>
                    <a:pt x="40" y="181"/>
                    <a:pt x="40" y="181"/>
                    <a:pt x="40" y="181"/>
                  </a:cubicBezTo>
                  <a:cubicBezTo>
                    <a:pt x="41" y="181"/>
                    <a:pt x="41" y="181"/>
                    <a:pt x="41" y="181"/>
                  </a:cubicBezTo>
                  <a:cubicBezTo>
                    <a:pt x="41" y="181"/>
                    <a:pt x="41" y="181"/>
                    <a:pt x="41" y="181"/>
                  </a:cubicBezTo>
                  <a:cubicBezTo>
                    <a:pt x="41" y="181"/>
                    <a:pt x="42" y="181"/>
                    <a:pt x="42" y="181"/>
                  </a:cubicBezTo>
                  <a:cubicBezTo>
                    <a:pt x="42" y="181"/>
                    <a:pt x="42" y="181"/>
                    <a:pt x="43" y="181"/>
                  </a:cubicBezTo>
                  <a:cubicBezTo>
                    <a:pt x="43" y="182"/>
                    <a:pt x="43" y="182"/>
                    <a:pt x="43" y="182"/>
                  </a:cubicBezTo>
                  <a:cubicBezTo>
                    <a:pt x="43" y="182"/>
                    <a:pt x="43" y="182"/>
                    <a:pt x="43" y="182"/>
                  </a:cubicBezTo>
                  <a:cubicBezTo>
                    <a:pt x="44" y="182"/>
                    <a:pt x="44" y="182"/>
                    <a:pt x="44" y="182"/>
                  </a:cubicBezTo>
                  <a:cubicBezTo>
                    <a:pt x="44" y="182"/>
                    <a:pt x="44" y="182"/>
                    <a:pt x="44" y="182"/>
                  </a:cubicBezTo>
                  <a:cubicBezTo>
                    <a:pt x="45" y="182"/>
                    <a:pt x="45" y="182"/>
                    <a:pt x="45" y="182"/>
                  </a:cubicBezTo>
                  <a:cubicBezTo>
                    <a:pt x="45" y="183"/>
                    <a:pt x="45" y="183"/>
                    <a:pt x="45" y="183"/>
                  </a:cubicBezTo>
                  <a:cubicBezTo>
                    <a:pt x="46" y="183"/>
                    <a:pt x="46" y="183"/>
                    <a:pt x="46" y="183"/>
                  </a:cubicBezTo>
                  <a:cubicBezTo>
                    <a:pt x="46" y="183"/>
                    <a:pt x="46" y="183"/>
                    <a:pt x="46" y="183"/>
                  </a:cubicBezTo>
                  <a:cubicBezTo>
                    <a:pt x="48" y="183"/>
                    <a:pt x="48" y="183"/>
                    <a:pt x="48" y="183"/>
                  </a:cubicBezTo>
                  <a:cubicBezTo>
                    <a:pt x="48" y="183"/>
                    <a:pt x="48" y="183"/>
                    <a:pt x="48" y="183"/>
                  </a:cubicBezTo>
                  <a:cubicBezTo>
                    <a:pt x="49" y="183"/>
                    <a:pt x="49" y="183"/>
                    <a:pt x="49" y="183"/>
                  </a:cubicBezTo>
                  <a:cubicBezTo>
                    <a:pt x="49" y="184"/>
                    <a:pt x="49" y="184"/>
                    <a:pt x="49" y="184"/>
                  </a:cubicBezTo>
                  <a:cubicBezTo>
                    <a:pt x="50" y="184"/>
                    <a:pt x="50" y="184"/>
                    <a:pt x="50" y="184"/>
                  </a:cubicBezTo>
                  <a:cubicBezTo>
                    <a:pt x="50" y="184"/>
                    <a:pt x="50" y="184"/>
                    <a:pt x="50" y="184"/>
                  </a:cubicBezTo>
                  <a:cubicBezTo>
                    <a:pt x="52" y="184"/>
                    <a:pt x="52" y="184"/>
                    <a:pt x="52" y="184"/>
                  </a:cubicBezTo>
                  <a:cubicBezTo>
                    <a:pt x="52" y="184"/>
                    <a:pt x="52" y="184"/>
                    <a:pt x="52" y="184"/>
                  </a:cubicBezTo>
                  <a:cubicBezTo>
                    <a:pt x="53" y="184"/>
                    <a:pt x="54" y="184"/>
                    <a:pt x="55" y="185"/>
                  </a:cubicBezTo>
                  <a:cubicBezTo>
                    <a:pt x="55" y="185"/>
                    <a:pt x="56" y="185"/>
                    <a:pt x="57" y="185"/>
                  </a:cubicBezTo>
                  <a:cubicBezTo>
                    <a:pt x="57" y="185"/>
                    <a:pt x="58" y="185"/>
                    <a:pt x="59" y="185"/>
                  </a:cubicBezTo>
                  <a:cubicBezTo>
                    <a:pt x="60" y="185"/>
                    <a:pt x="61" y="185"/>
                    <a:pt x="62" y="185"/>
                  </a:cubicBezTo>
                  <a:cubicBezTo>
                    <a:pt x="63" y="185"/>
                    <a:pt x="64" y="185"/>
                    <a:pt x="65" y="185"/>
                  </a:cubicBezTo>
                  <a:cubicBezTo>
                    <a:pt x="66" y="185"/>
                    <a:pt x="67" y="185"/>
                    <a:pt x="67" y="185"/>
                  </a:cubicBezTo>
                  <a:cubicBezTo>
                    <a:pt x="67" y="185"/>
                    <a:pt x="67" y="185"/>
                    <a:pt x="67" y="185"/>
                  </a:cubicBezTo>
                  <a:cubicBezTo>
                    <a:pt x="70" y="185"/>
                    <a:pt x="70" y="185"/>
                    <a:pt x="70" y="185"/>
                  </a:cubicBezTo>
                  <a:cubicBezTo>
                    <a:pt x="70" y="184"/>
                    <a:pt x="70" y="184"/>
                    <a:pt x="70" y="184"/>
                  </a:cubicBezTo>
                  <a:cubicBezTo>
                    <a:pt x="72" y="184"/>
                    <a:pt x="72" y="184"/>
                    <a:pt x="72" y="184"/>
                  </a:cubicBezTo>
                  <a:cubicBezTo>
                    <a:pt x="72" y="184"/>
                    <a:pt x="72" y="184"/>
                    <a:pt x="72" y="184"/>
                  </a:cubicBezTo>
                  <a:cubicBezTo>
                    <a:pt x="74" y="184"/>
                    <a:pt x="74" y="184"/>
                    <a:pt x="74" y="184"/>
                  </a:cubicBezTo>
                  <a:cubicBezTo>
                    <a:pt x="74" y="184"/>
                    <a:pt x="74" y="184"/>
                    <a:pt x="74" y="184"/>
                  </a:cubicBezTo>
                  <a:cubicBezTo>
                    <a:pt x="75" y="184"/>
                    <a:pt x="75" y="184"/>
                    <a:pt x="76" y="184"/>
                  </a:cubicBezTo>
                  <a:cubicBezTo>
                    <a:pt x="76" y="184"/>
                    <a:pt x="77" y="183"/>
                    <a:pt x="77" y="183"/>
                  </a:cubicBezTo>
                  <a:cubicBezTo>
                    <a:pt x="77" y="183"/>
                    <a:pt x="77" y="183"/>
                    <a:pt x="77" y="183"/>
                  </a:cubicBezTo>
                  <a:cubicBezTo>
                    <a:pt x="78" y="183"/>
                    <a:pt x="78" y="183"/>
                    <a:pt x="78" y="183"/>
                  </a:cubicBezTo>
                  <a:cubicBezTo>
                    <a:pt x="78" y="183"/>
                    <a:pt x="78" y="183"/>
                    <a:pt x="78" y="183"/>
                  </a:cubicBezTo>
                  <a:cubicBezTo>
                    <a:pt x="79" y="183"/>
                    <a:pt x="79" y="183"/>
                    <a:pt x="79" y="183"/>
                  </a:cubicBezTo>
                  <a:cubicBezTo>
                    <a:pt x="79" y="182"/>
                    <a:pt x="79" y="182"/>
                    <a:pt x="79" y="182"/>
                  </a:cubicBezTo>
                  <a:cubicBezTo>
                    <a:pt x="80" y="182"/>
                    <a:pt x="80" y="182"/>
                    <a:pt x="80" y="182"/>
                  </a:cubicBezTo>
                  <a:cubicBezTo>
                    <a:pt x="80" y="182"/>
                    <a:pt x="80" y="182"/>
                    <a:pt x="80" y="182"/>
                  </a:cubicBezTo>
                  <a:cubicBezTo>
                    <a:pt x="81" y="182"/>
                    <a:pt x="81" y="182"/>
                    <a:pt x="81" y="182"/>
                  </a:cubicBezTo>
                  <a:cubicBezTo>
                    <a:pt x="81" y="182"/>
                    <a:pt x="81" y="182"/>
                    <a:pt x="81" y="182"/>
                  </a:cubicBezTo>
                  <a:cubicBezTo>
                    <a:pt x="82" y="182"/>
                    <a:pt x="82" y="182"/>
                    <a:pt x="82" y="182"/>
                  </a:cubicBezTo>
                  <a:cubicBezTo>
                    <a:pt x="82" y="181"/>
                    <a:pt x="82" y="181"/>
                    <a:pt x="82" y="181"/>
                  </a:cubicBezTo>
                  <a:cubicBezTo>
                    <a:pt x="83" y="181"/>
                    <a:pt x="83" y="181"/>
                    <a:pt x="83" y="181"/>
                  </a:cubicBezTo>
                  <a:cubicBezTo>
                    <a:pt x="83" y="181"/>
                    <a:pt x="83" y="181"/>
                    <a:pt x="83" y="181"/>
                  </a:cubicBezTo>
                  <a:cubicBezTo>
                    <a:pt x="84" y="181"/>
                    <a:pt x="84" y="181"/>
                    <a:pt x="84" y="181"/>
                  </a:cubicBezTo>
                  <a:cubicBezTo>
                    <a:pt x="84" y="181"/>
                    <a:pt x="84" y="181"/>
                    <a:pt x="84" y="181"/>
                  </a:cubicBezTo>
                  <a:cubicBezTo>
                    <a:pt x="84" y="181"/>
                    <a:pt x="85" y="180"/>
                    <a:pt x="85" y="180"/>
                  </a:cubicBezTo>
                  <a:cubicBezTo>
                    <a:pt x="85" y="180"/>
                    <a:pt x="86" y="180"/>
                    <a:pt x="86" y="180"/>
                  </a:cubicBezTo>
                  <a:cubicBezTo>
                    <a:pt x="86" y="180"/>
                    <a:pt x="86" y="180"/>
                    <a:pt x="86" y="180"/>
                  </a:cubicBezTo>
                  <a:cubicBezTo>
                    <a:pt x="87" y="180"/>
                    <a:pt x="87" y="180"/>
                    <a:pt x="87" y="180"/>
                  </a:cubicBezTo>
                  <a:cubicBezTo>
                    <a:pt x="87" y="179"/>
                    <a:pt x="87" y="179"/>
                    <a:pt x="87" y="179"/>
                  </a:cubicBezTo>
                  <a:cubicBezTo>
                    <a:pt x="87" y="179"/>
                    <a:pt x="87" y="179"/>
                    <a:pt x="87" y="179"/>
                  </a:cubicBezTo>
                  <a:cubicBezTo>
                    <a:pt x="87" y="179"/>
                    <a:pt x="87" y="179"/>
                    <a:pt x="87" y="179"/>
                  </a:cubicBezTo>
                  <a:cubicBezTo>
                    <a:pt x="88" y="179"/>
                    <a:pt x="88" y="179"/>
                    <a:pt x="88" y="179"/>
                  </a:cubicBezTo>
                  <a:cubicBezTo>
                    <a:pt x="88" y="179"/>
                    <a:pt x="88" y="179"/>
                    <a:pt x="88" y="179"/>
                  </a:cubicBezTo>
                  <a:cubicBezTo>
                    <a:pt x="89" y="179"/>
                    <a:pt x="89" y="179"/>
                    <a:pt x="89" y="179"/>
                  </a:cubicBezTo>
                  <a:cubicBezTo>
                    <a:pt x="89" y="178"/>
                    <a:pt x="89" y="178"/>
                    <a:pt x="89" y="178"/>
                  </a:cubicBezTo>
                  <a:cubicBezTo>
                    <a:pt x="89" y="178"/>
                    <a:pt x="89" y="178"/>
                    <a:pt x="89" y="178"/>
                  </a:cubicBezTo>
                  <a:cubicBezTo>
                    <a:pt x="90" y="178"/>
                    <a:pt x="90" y="178"/>
                    <a:pt x="90" y="178"/>
                  </a:cubicBezTo>
                  <a:cubicBezTo>
                    <a:pt x="90" y="178"/>
                    <a:pt x="90" y="178"/>
                    <a:pt x="90" y="178"/>
                  </a:cubicBezTo>
                  <a:cubicBezTo>
                    <a:pt x="90" y="177"/>
                    <a:pt x="90" y="177"/>
                    <a:pt x="90" y="177"/>
                  </a:cubicBezTo>
                  <a:cubicBezTo>
                    <a:pt x="91" y="177"/>
                    <a:pt x="91" y="177"/>
                    <a:pt x="92" y="177"/>
                  </a:cubicBezTo>
                  <a:cubicBezTo>
                    <a:pt x="92" y="176"/>
                    <a:pt x="92" y="176"/>
                    <a:pt x="92" y="176"/>
                  </a:cubicBezTo>
                  <a:cubicBezTo>
                    <a:pt x="92" y="176"/>
                    <a:pt x="92" y="176"/>
                    <a:pt x="92" y="176"/>
                  </a:cubicBezTo>
                  <a:cubicBezTo>
                    <a:pt x="92" y="176"/>
                    <a:pt x="93" y="176"/>
                    <a:pt x="93" y="176"/>
                  </a:cubicBezTo>
                  <a:cubicBezTo>
                    <a:pt x="93" y="176"/>
                    <a:pt x="93" y="176"/>
                    <a:pt x="93" y="176"/>
                  </a:cubicBezTo>
                  <a:cubicBezTo>
                    <a:pt x="93" y="176"/>
                    <a:pt x="93" y="176"/>
                    <a:pt x="93" y="176"/>
                  </a:cubicBezTo>
                  <a:cubicBezTo>
                    <a:pt x="94" y="175"/>
                    <a:pt x="94" y="174"/>
                    <a:pt x="94" y="174"/>
                  </a:cubicBezTo>
                  <a:cubicBezTo>
                    <a:pt x="95" y="174"/>
                    <a:pt x="95" y="174"/>
                    <a:pt x="95" y="174"/>
                  </a:cubicBezTo>
                  <a:cubicBezTo>
                    <a:pt x="95" y="173"/>
                    <a:pt x="95" y="173"/>
                    <a:pt x="95" y="173"/>
                  </a:cubicBezTo>
                  <a:cubicBezTo>
                    <a:pt x="96" y="173"/>
                    <a:pt x="97" y="173"/>
                    <a:pt x="97" y="173"/>
                  </a:cubicBezTo>
                  <a:cubicBezTo>
                    <a:pt x="97" y="172"/>
                    <a:pt x="97" y="172"/>
                    <a:pt x="98" y="171"/>
                  </a:cubicBezTo>
                  <a:cubicBezTo>
                    <a:pt x="98" y="171"/>
                    <a:pt x="98" y="171"/>
                    <a:pt x="98" y="170"/>
                  </a:cubicBezTo>
                  <a:cubicBezTo>
                    <a:pt x="99" y="170"/>
                    <a:pt x="99" y="170"/>
                    <a:pt x="99" y="170"/>
                  </a:cubicBezTo>
                  <a:cubicBezTo>
                    <a:pt x="99" y="169"/>
                    <a:pt x="99" y="169"/>
                    <a:pt x="99" y="169"/>
                  </a:cubicBezTo>
                  <a:cubicBezTo>
                    <a:pt x="99" y="169"/>
                    <a:pt x="100" y="169"/>
                    <a:pt x="100" y="169"/>
                  </a:cubicBezTo>
                  <a:cubicBezTo>
                    <a:pt x="100" y="169"/>
                    <a:pt x="100" y="169"/>
                    <a:pt x="101" y="168"/>
                  </a:cubicBezTo>
                  <a:cubicBezTo>
                    <a:pt x="101" y="168"/>
                    <a:pt x="101" y="168"/>
                    <a:pt x="101" y="168"/>
                  </a:cubicBezTo>
                  <a:cubicBezTo>
                    <a:pt x="101" y="167"/>
                    <a:pt x="101" y="167"/>
                    <a:pt x="101" y="167"/>
                  </a:cubicBezTo>
                  <a:cubicBezTo>
                    <a:pt x="101" y="167"/>
                    <a:pt x="101" y="167"/>
                    <a:pt x="101" y="167"/>
                  </a:cubicBezTo>
                  <a:cubicBezTo>
                    <a:pt x="102" y="167"/>
                    <a:pt x="102" y="166"/>
                    <a:pt x="102" y="166"/>
                  </a:cubicBezTo>
                  <a:cubicBezTo>
                    <a:pt x="102" y="166"/>
                    <a:pt x="102" y="166"/>
                    <a:pt x="102" y="166"/>
                  </a:cubicBezTo>
                  <a:cubicBezTo>
                    <a:pt x="103" y="165"/>
                    <a:pt x="103" y="165"/>
                    <a:pt x="103" y="165"/>
                  </a:cubicBezTo>
                  <a:cubicBezTo>
                    <a:pt x="103" y="164"/>
                    <a:pt x="103" y="164"/>
                    <a:pt x="103" y="164"/>
                  </a:cubicBezTo>
                  <a:cubicBezTo>
                    <a:pt x="103" y="164"/>
                    <a:pt x="103" y="164"/>
                    <a:pt x="103" y="164"/>
                  </a:cubicBezTo>
                  <a:cubicBezTo>
                    <a:pt x="103" y="164"/>
                    <a:pt x="103" y="164"/>
                    <a:pt x="103" y="164"/>
                  </a:cubicBezTo>
                  <a:cubicBezTo>
                    <a:pt x="103" y="164"/>
                    <a:pt x="103" y="164"/>
                    <a:pt x="103" y="164"/>
                  </a:cubicBezTo>
                  <a:cubicBezTo>
                    <a:pt x="103" y="163"/>
                    <a:pt x="103" y="163"/>
                    <a:pt x="103" y="163"/>
                  </a:cubicBezTo>
                  <a:cubicBezTo>
                    <a:pt x="104" y="163"/>
                    <a:pt x="104" y="163"/>
                    <a:pt x="104" y="163"/>
                  </a:cubicBezTo>
                  <a:cubicBezTo>
                    <a:pt x="104" y="162"/>
                    <a:pt x="104" y="162"/>
                    <a:pt x="104" y="162"/>
                  </a:cubicBezTo>
                  <a:cubicBezTo>
                    <a:pt x="104" y="162"/>
                    <a:pt x="104" y="162"/>
                    <a:pt x="104" y="162"/>
                  </a:cubicBezTo>
                  <a:cubicBezTo>
                    <a:pt x="104" y="161"/>
                    <a:pt x="104" y="161"/>
                    <a:pt x="104" y="161"/>
                  </a:cubicBezTo>
                  <a:cubicBezTo>
                    <a:pt x="104" y="161"/>
                    <a:pt x="104" y="161"/>
                    <a:pt x="104" y="161"/>
                  </a:cubicBezTo>
                  <a:cubicBezTo>
                    <a:pt x="104" y="160"/>
                    <a:pt x="104" y="160"/>
                    <a:pt x="104" y="160"/>
                  </a:cubicBezTo>
                  <a:cubicBezTo>
                    <a:pt x="105" y="160"/>
                    <a:pt x="105" y="160"/>
                    <a:pt x="105" y="160"/>
                  </a:cubicBezTo>
                  <a:cubicBezTo>
                    <a:pt x="105" y="159"/>
                    <a:pt x="105" y="159"/>
                    <a:pt x="105" y="159"/>
                  </a:cubicBezTo>
                  <a:cubicBezTo>
                    <a:pt x="105" y="159"/>
                    <a:pt x="105" y="159"/>
                    <a:pt x="105" y="159"/>
                  </a:cubicBezTo>
                  <a:cubicBezTo>
                    <a:pt x="105" y="157"/>
                    <a:pt x="105" y="157"/>
                    <a:pt x="105" y="157"/>
                  </a:cubicBezTo>
                  <a:cubicBezTo>
                    <a:pt x="105" y="156"/>
                    <a:pt x="106" y="155"/>
                    <a:pt x="106" y="154"/>
                  </a:cubicBezTo>
                  <a:cubicBezTo>
                    <a:pt x="106" y="152"/>
                    <a:pt x="105" y="151"/>
                    <a:pt x="105" y="150"/>
                  </a:cubicBezTo>
                  <a:cubicBezTo>
                    <a:pt x="105" y="149"/>
                    <a:pt x="105" y="148"/>
                    <a:pt x="104" y="147"/>
                  </a:cubicBezTo>
                  <a:cubicBezTo>
                    <a:pt x="104" y="146"/>
                    <a:pt x="104" y="145"/>
                    <a:pt x="103" y="144"/>
                  </a:cubicBezTo>
                  <a:cubicBezTo>
                    <a:pt x="103" y="143"/>
                    <a:pt x="103" y="143"/>
                    <a:pt x="103" y="143"/>
                  </a:cubicBezTo>
                  <a:cubicBezTo>
                    <a:pt x="103" y="143"/>
                    <a:pt x="103" y="143"/>
                    <a:pt x="103" y="143"/>
                  </a:cubicBezTo>
                  <a:cubicBezTo>
                    <a:pt x="103" y="143"/>
                    <a:pt x="103" y="143"/>
                    <a:pt x="103" y="143"/>
                  </a:cubicBezTo>
                  <a:cubicBezTo>
                    <a:pt x="102" y="142"/>
                    <a:pt x="102" y="142"/>
                    <a:pt x="102" y="142"/>
                  </a:cubicBezTo>
                  <a:cubicBezTo>
                    <a:pt x="102" y="141"/>
                    <a:pt x="102" y="141"/>
                    <a:pt x="102" y="141"/>
                  </a:cubicBezTo>
                  <a:cubicBezTo>
                    <a:pt x="102" y="141"/>
                    <a:pt x="102" y="141"/>
                    <a:pt x="102" y="141"/>
                  </a:cubicBezTo>
                  <a:cubicBezTo>
                    <a:pt x="102" y="141"/>
                    <a:pt x="102" y="141"/>
                    <a:pt x="102" y="141"/>
                  </a:cubicBezTo>
                  <a:cubicBezTo>
                    <a:pt x="102" y="141"/>
                    <a:pt x="102" y="141"/>
                    <a:pt x="102" y="140"/>
                  </a:cubicBezTo>
                  <a:cubicBezTo>
                    <a:pt x="101" y="140"/>
                    <a:pt x="101" y="140"/>
                    <a:pt x="101" y="140"/>
                  </a:cubicBezTo>
                  <a:cubicBezTo>
                    <a:pt x="101" y="139"/>
                    <a:pt x="101" y="139"/>
                    <a:pt x="101" y="139"/>
                  </a:cubicBezTo>
                  <a:cubicBezTo>
                    <a:pt x="100" y="139"/>
                    <a:pt x="100" y="139"/>
                    <a:pt x="100" y="138"/>
                  </a:cubicBezTo>
                  <a:cubicBezTo>
                    <a:pt x="100" y="138"/>
                    <a:pt x="100" y="138"/>
                    <a:pt x="100" y="138"/>
                  </a:cubicBezTo>
                  <a:cubicBezTo>
                    <a:pt x="99" y="137"/>
                    <a:pt x="99" y="137"/>
                    <a:pt x="98" y="137"/>
                  </a:cubicBezTo>
                  <a:cubicBezTo>
                    <a:pt x="98" y="136"/>
                    <a:pt x="98" y="136"/>
                    <a:pt x="97" y="136"/>
                  </a:cubicBezTo>
                  <a:cubicBezTo>
                    <a:pt x="97" y="135"/>
                    <a:pt x="97" y="135"/>
                    <a:pt x="97" y="135"/>
                  </a:cubicBezTo>
                  <a:cubicBezTo>
                    <a:pt x="97" y="135"/>
                    <a:pt x="97" y="135"/>
                    <a:pt x="97" y="135"/>
                  </a:cubicBezTo>
                  <a:cubicBezTo>
                    <a:pt x="97" y="135"/>
                    <a:pt x="97" y="135"/>
                    <a:pt x="97" y="135"/>
                  </a:cubicBezTo>
                  <a:cubicBezTo>
                    <a:pt x="97" y="135"/>
                    <a:pt x="96" y="135"/>
                    <a:pt x="96" y="135"/>
                  </a:cubicBezTo>
                  <a:cubicBezTo>
                    <a:pt x="95" y="134"/>
                    <a:pt x="95" y="133"/>
                    <a:pt x="95" y="133"/>
                  </a:cubicBezTo>
                  <a:cubicBezTo>
                    <a:pt x="94" y="133"/>
                    <a:pt x="94" y="133"/>
                    <a:pt x="94" y="133"/>
                  </a:cubicBezTo>
                  <a:cubicBezTo>
                    <a:pt x="94" y="133"/>
                    <a:pt x="94" y="133"/>
                    <a:pt x="93" y="132"/>
                  </a:cubicBezTo>
                  <a:cubicBezTo>
                    <a:pt x="93" y="132"/>
                    <a:pt x="93" y="132"/>
                    <a:pt x="93" y="132"/>
                  </a:cubicBezTo>
                  <a:cubicBezTo>
                    <a:pt x="92" y="131"/>
                    <a:pt x="92" y="131"/>
                    <a:pt x="92" y="131"/>
                  </a:cubicBezTo>
                  <a:cubicBezTo>
                    <a:pt x="92" y="131"/>
                    <a:pt x="92" y="131"/>
                    <a:pt x="92" y="131"/>
                  </a:cubicBezTo>
                  <a:cubicBezTo>
                    <a:pt x="91" y="131"/>
                    <a:pt x="91" y="131"/>
                    <a:pt x="91" y="131"/>
                  </a:cubicBezTo>
                  <a:cubicBezTo>
                    <a:pt x="91" y="131"/>
                    <a:pt x="91" y="131"/>
                    <a:pt x="90" y="130"/>
                  </a:cubicBezTo>
                  <a:cubicBezTo>
                    <a:pt x="90" y="130"/>
                    <a:pt x="90" y="130"/>
                    <a:pt x="89" y="130"/>
                  </a:cubicBezTo>
                  <a:cubicBezTo>
                    <a:pt x="89" y="130"/>
                    <a:pt x="89" y="130"/>
                    <a:pt x="89" y="130"/>
                  </a:cubicBezTo>
                  <a:cubicBezTo>
                    <a:pt x="89" y="130"/>
                    <a:pt x="89" y="130"/>
                    <a:pt x="89" y="130"/>
                  </a:cubicBezTo>
                  <a:cubicBezTo>
                    <a:pt x="89" y="130"/>
                    <a:pt x="89" y="130"/>
                    <a:pt x="89" y="130"/>
                  </a:cubicBezTo>
                  <a:cubicBezTo>
                    <a:pt x="88" y="130"/>
                    <a:pt x="88" y="130"/>
                    <a:pt x="88" y="130"/>
                  </a:cubicBezTo>
                  <a:cubicBezTo>
                    <a:pt x="88" y="129"/>
                    <a:pt x="88" y="129"/>
                    <a:pt x="88" y="129"/>
                  </a:cubicBezTo>
                  <a:cubicBezTo>
                    <a:pt x="87" y="129"/>
                    <a:pt x="87" y="129"/>
                    <a:pt x="87" y="129"/>
                  </a:cubicBezTo>
                  <a:cubicBezTo>
                    <a:pt x="87" y="129"/>
                    <a:pt x="87" y="129"/>
                    <a:pt x="87" y="129"/>
                  </a:cubicBezTo>
                  <a:cubicBezTo>
                    <a:pt x="87" y="129"/>
                    <a:pt x="87" y="128"/>
                    <a:pt x="86" y="128"/>
                  </a:cubicBezTo>
                  <a:cubicBezTo>
                    <a:pt x="86" y="128"/>
                    <a:pt x="86" y="128"/>
                    <a:pt x="85" y="128"/>
                  </a:cubicBezTo>
                  <a:cubicBezTo>
                    <a:pt x="85" y="128"/>
                    <a:pt x="85" y="128"/>
                    <a:pt x="85" y="128"/>
                  </a:cubicBezTo>
                  <a:cubicBezTo>
                    <a:pt x="84" y="128"/>
                    <a:pt x="84" y="128"/>
                    <a:pt x="84" y="128"/>
                  </a:cubicBezTo>
                  <a:cubicBezTo>
                    <a:pt x="84" y="127"/>
                    <a:pt x="84" y="127"/>
                    <a:pt x="84" y="127"/>
                  </a:cubicBezTo>
                  <a:cubicBezTo>
                    <a:pt x="83" y="127"/>
                    <a:pt x="83" y="127"/>
                    <a:pt x="83" y="127"/>
                  </a:cubicBezTo>
                  <a:cubicBezTo>
                    <a:pt x="83" y="127"/>
                    <a:pt x="83" y="127"/>
                    <a:pt x="83" y="127"/>
                  </a:cubicBezTo>
                  <a:cubicBezTo>
                    <a:pt x="82" y="127"/>
                    <a:pt x="82" y="127"/>
                    <a:pt x="82" y="127"/>
                  </a:cubicBezTo>
                  <a:cubicBezTo>
                    <a:pt x="82" y="127"/>
                    <a:pt x="82" y="127"/>
                    <a:pt x="82" y="127"/>
                  </a:cubicBezTo>
                  <a:cubicBezTo>
                    <a:pt x="81" y="127"/>
                    <a:pt x="81" y="127"/>
                    <a:pt x="81" y="127"/>
                  </a:cubicBezTo>
                  <a:cubicBezTo>
                    <a:pt x="81" y="126"/>
                    <a:pt x="81" y="126"/>
                    <a:pt x="81" y="126"/>
                  </a:cubicBezTo>
                  <a:cubicBezTo>
                    <a:pt x="80" y="126"/>
                    <a:pt x="80" y="126"/>
                    <a:pt x="80" y="126"/>
                  </a:cubicBezTo>
                  <a:cubicBezTo>
                    <a:pt x="80" y="126"/>
                    <a:pt x="80" y="126"/>
                    <a:pt x="80" y="126"/>
                  </a:cubicBezTo>
                  <a:cubicBezTo>
                    <a:pt x="76" y="125"/>
                    <a:pt x="76" y="125"/>
                    <a:pt x="76" y="125"/>
                  </a:cubicBezTo>
                  <a:cubicBezTo>
                    <a:pt x="76" y="125"/>
                    <a:pt x="76" y="125"/>
                    <a:pt x="76" y="125"/>
                  </a:cubicBezTo>
                  <a:cubicBezTo>
                    <a:pt x="73" y="125"/>
                    <a:pt x="73" y="125"/>
                    <a:pt x="73" y="125"/>
                  </a:cubicBezTo>
                  <a:cubicBezTo>
                    <a:pt x="73" y="125"/>
                    <a:pt x="73" y="125"/>
                    <a:pt x="73" y="125"/>
                  </a:cubicBezTo>
                  <a:cubicBezTo>
                    <a:pt x="69" y="125"/>
                    <a:pt x="69" y="125"/>
                    <a:pt x="69" y="125"/>
                  </a:cubicBezTo>
                  <a:cubicBezTo>
                    <a:pt x="69" y="124"/>
                    <a:pt x="69" y="124"/>
                    <a:pt x="69" y="124"/>
                  </a:cubicBezTo>
                  <a:cubicBezTo>
                    <a:pt x="69" y="124"/>
                    <a:pt x="68" y="124"/>
                    <a:pt x="68" y="124"/>
                  </a:cubicBezTo>
                  <a:cubicBezTo>
                    <a:pt x="67" y="124"/>
                    <a:pt x="66" y="124"/>
                    <a:pt x="66" y="124"/>
                  </a:cubicBezTo>
                  <a:cubicBezTo>
                    <a:pt x="65" y="124"/>
                    <a:pt x="64" y="124"/>
                    <a:pt x="63" y="124"/>
                  </a:cubicBezTo>
                  <a:cubicBezTo>
                    <a:pt x="63" y="124"/>
                    <a:pt x="62" y="125"/>
                    <a:pt x="62" y="125"/>
                  </a:cubicBezTo>
                  <a:cubicBezTo>
                    <a:pt x="59" y="125"/>
                    <a:pt x="59" y="125"/>
                    <a:pt x="59" y="125"/>
                  </a:cubicBezTo>
                  <a:cubicBezTo>
                    <a:pt x="58" y="125"/>
                    <a:pt x="57" y="125"/>
                    <a:pt x="56" y="125"/>
                  </a:cubicBezTo>
                  <a:cubicBezTo>
                    <a:pt x="55" y="126"/>
                    <a:pt x="54" y="126"/>
                    <a:pt x="53" y="126"/>
                  </a:cubicBezTo>
                  <a:cubicBezTo>
                    <a:pt x="51" y="126"/>
                    <a:pt x="51" y="126"/>
                    <a:pt x="51" y="126"/>
                  </a:cubicBezTo>
                  <a:cubicBezTo>
                    <a:pt x="51" y="126"/>
                    <a:pt x="51" y="126"/>
                    <a:pt x="51" y="126"/>
                  </a:cubicBezTo>
                  <a:cubicBezTo>
                    <a:pt x="51" y="126"/>
                    <a:pt x="51" y="126"/>
                    <a:pt x="50" y="127"/>
                  </a:cubicBezTo>
                  <a:cubicBezTo>
                    <a:pt x="50" y="127"/>
                    <a:pt x="49" y="127"/>
                    <a:pt x="49" y="127"/>
                  </a:cubicBezTo>
                  <a:cubicBezTo>
                    <a:pt x="49" y="127"/>
                    <a:pt x="49" y="127"/>
                    <a:pt x="49" y="127"/>
                  </a:cubicBezTo>
                  <a:cubicBezTo>
                    <a:pt x="49" y="127"/>
                    <a:pt x="48" y="127"/>
                    <a:pt x="48" y="127"/>
                  </a:cubicBezTo>
                  <a:cubicBezTo>
                    <a:pt x="48" y="127"/>
                    <a:pt x="47" y="127"/>
                    <a:pt x="47" y="127"/>
                  </a:cubicBezTo>
                  <a:cubicBezTo>
                    <a:pt x="47" y="128"/>
                    <a:pt x="47" y="128"/>
                    <a:pt x="47" y="128"/>
                  </a:cubicBezTo>
                  <a:cubicBezTo>
                    <a:pt x="47" y="128"/>
                    <a:pt x="46" y="128"/>
                    <a:pt x="47" y="128"/>
                  </a:cubicBezTo>
                  <a:cubicBezTo>
                    <a:pt x="47" y="128"/>
                    <a:pt x="46" y="128"/>
                    <a:pt x="46" y="127"/>
                  </a:cubicBezTo>
                  <a:cubicBezTo>
                    <a:pt x="46" y="127"/>
                    <a:pt x="46" y="127"/>
                    <a:pt x="46" y="127"/>
                  </a:cubicBezTo>
                  <a:cubicBezTo>
                    <a:pt x="46" y="128"/>
                    <a:pt x="45" y="128"/>
                    <a:pt x="45" y="128"/>
                  </a:cubicBezTo>
                  <a:close/>
                  <a:moveTo>
                    <a:pt x="42" y="18"/>
                  </a:moveTo>
                  <a:cubicBezTo>
                    <a:pt x="42" y="18"/>
                    <a:pt x="42" y="18"/>
                    <a:pt x="42" y="18"/>
                  </a:cubicBezTo>
                  <a:cubicBezTo>
                    <a:pt x="42" y="18"/>
                    <a:pt x="42" y="18"/>
                    <a:pt x="42" y="18"/>
                  </a:cubicBezTo>
                  <a:cubicBezTo>
                    <a:pt x="42" y="19"/>
                    <a:pt x="42" y="19"/>
                    <a:pt x="42" y="19"/>
                  </a:cubicBezTo>
                  <a:cubicBezTo>
                    <a:pt x="41" y="20"/>
                    <a:pt x="41" y="20"/>
                    <a:pt x="41" y="20"/>
                  </a:cubicBezTo>
                  <a:cubicBezTo>
                    <a:pt x="41" y="20"/>
                    <a:pt x="41" y="20"/>
                    <a:pt x="40" y="21"/>
                  </a:cubicBezTo>
                  <a:cubicBezTo>
                    <a:pt x="40" y="21"/>
                    <a:pt x="40" y="21"/>
                    <a:pt x="40" y="21"/>
                  </a:cubicBezTo>
                  <a:cubicBezTo>
                    <a:pt x="40" y="22"/>
                    <a:pt x="40" y="22"/>
                    <a:pt x="40" y="22"/>
                  </a:cubicBezTo>
                  <a:cubicBezTo>
                    <a:pt x="39" y="23"/>
                    <a:pt x="39" y="23"/>
                    <a:pt x="39" y="23"/>
                  </a:cubicBezTo>
                  <a:cubicBezTo>
                    <a:pt x="39" y="23"/>
                    <a:pt x="39" y="23"/>
                    <a:pt x="39" y="24"/>
                  </a:cubicBezTo>
                  <a:cubicBezTo>
                    <a:pt x="39" y="24"/>
                    <a:pt x="39" y="24"/>
                    <a:pt x="39" y="24"/>
                  </a:cubicBezTo>
                  <a:cubicBezTo>
                    <a:pt x="39" y="24"/>
                    <a:pt x="38" y="25"/>
                    <a:pt x="38" y="25"/>
                  </a:cubicBezTo>
                  <a:cubicBezTo>
                    <a:pt x="38" y="25"/>
                    <a:pt x="38" y="25"/>
                    <a:pt x="38" y="25"/>
                  </a:cubicBezTo>
                  <a:cubicBezTo>
                    <a:pt x="38" y="26"/>
                    <a:pt x="38" y="26"/>
                    <a:pt x="38" y="26"/>
                  </a:cubicBezTo>
                  <a:cubicBezTo>
                    <a:pt x="38" y="26"/>
                    <a:pt x="38" y="26"/>
                    <a:pt x="38" y="26"/>
                  </a:cubicBezTo>
                  <a:cubicBezTo>
                    <a:pt x="38" y="27"/>
                    <a:pt x="38" y="27"/>
                    <a:pt x="38" y="27"/>
                  </a:cubicBezTo>
                  <a:cubicBezTo>
                    <a:pt x="36" y="32"/>
                    <a:pt x="36" y="36"/>
                    <a:pt x="36" y="41"/>
                  </a:cubicBezTo>
                  <a:cubicBezTo>
                    <a:pt x="36" y="46"/>
                    <a:pt x="37" y="50"/>
                    <a:pt x="38" y="54"/>
                  </a:cubicBezTo>
                  <a:cubicBezTo>
                    <a:pt x="38" y="55"/>
                    <a:pt x="38" y="55"/>
                    <a:pt x="38" y="55"/>
                  </a:cubicBezTo>
                  <a:cubicBezTo>
                    <a:pt x="39" y="55"/>
                    <a:pt x="39" y="55"/>
                    <a:pt x="39" y="55"/>
                  </a:cubicBezTo>
                  <a:cubicBezTo>
                    <a:pt x="39" y="56"/>
                    <a:pt x="39" y="56"/>
                    <a:pt x="39" y="56"/>
                  </a:cubicBezTo>
                  <a:cubicBezTo>
                    <a:pt x="39" y="56"/>
                    <a:pt x="39" y="56"/>
                    <a:pt x="39" y="56"/>
                  </a:cubicBezTo>
                  <a:cubicBezTo>
                    <a:pt x="39" y="56"/>
                    <a:pt x="39" y="57"/>
                    <a:pt x="39" y="57"/>
                  </a:cubicBezTo>
                  <a:cubicBezTo>
                    <a:pt x="39" y="57"/>
                    <a:pt x="39" y="58"/>
                    <a:pt x="40" y="58"/>
                  </a:cubicBezTo>
                  <a:cubicBezTo>
                    <a:pt x="40" y="58"/>
                    <a:pt x="40" y="58"/>
                    <a:pt x="40" y="58"/>
                  </a:cubicBezTo>
                  <a:cubicBezTo>
                    <a:pt x="40" y="58"/>
                    <a:pt x="40" y="59"/>
                    <a:pt x="40" y="59"/>
                  </a:cubicBezTo>
                  <a:cubicBezTo>
                    <a:pt x="40" y="59"/>
                    <a:pt x="40" y="60"/>
                    <a:pt x="40" y="60"/>
                  </a:cubicBezTo>
                  <a:cubicBezTo>
                    <a:pt x="41" y="60"/>
                    <a:pt x="41" y="60"/>
                    <a:pt x="41" y="60"/>
                  </a:cubicBezTo>
                  <a:cubicBezTo>
                    <a:pt x="41" y="61"/>
                    <a:pt x="41" y="61"/>
                    <a:pt x="41" y="61"/>
                  </a:cubicBezTo>
                  <a:cubicBezTo>
                    <a:pt x="41" y="61"/>
                    <a:pt x="41" y="61"/>
                    <a:pt x="41" y="61"/>
                  </a:cubicBezTo>
                  <a:cubicBezTo>
                    <a:pt x="41" y="62"/>
                    <a:pt x="41" y="62"/>
                    <a:pt x="41" y="62"/>
                  </a:cubicBezTo>
                  <a:cubicBezTo>
                    <a:pt x="42" y="62"/>
                    <a:pt x="42" y="62"/>
                    <a:pt x="42" y="62"/>
                  </a:cubicBezTo>
                  <a:cubicBezTo>
                    <a:pt x="42" y="62"/>
                    <a:pt x="42" y="62"/>
                    <a:pt x="42" y="63"/>
                  </a:cubicBezTo>
                  <a:cubicBezTo>
                    <a:pt x="42" y="63"/>
                    <a:pt x="42" y="63"/>
                    <a:pt x="42" y="64"/>
                  </a:cubicBezTo>
                  <a:cubicBezTo>
                    <a:pt x="43" y="64"/>
                    <a:pt x="43" y="64"/>
                    <a:pt x="43" y="64"/>
                  </a:cubicBezTo>
                  <a:cubicBezTo>
                    <a:pt x="43" y="65"/>
                    <a:pt x="43" y="65"/>
                    <a:pt x="43" y="65"/>
                  </a:cubicBezTo>
                  <a:cubicBezTo>
                    <a:pt x="43" y="65"/>
                    <a:pt x="43" y="65"/>
                    <a:pt x="43" y="65"/>
                  </a:cubicBezTo>
                  <a:cubicBezTo>
                    <a:pt x="44" y="65"/>
                    <a:pt x="44" y="65"/>
                    <a:pt x="44" y="66"/>
                  </a:cubicBezTo>
                  <a:cubicBezTo>
                    <a:pt x="44" y="66"/>
                    <a:pt x="44" y="66"/>
                    <a:pt x="44" y="67"/>
                  </a:cubicBezTo>
                  <a:cubicBezTo>
                    <a:pt x="44" y="67"/>
                    <a:pt x="44" y="67"/>
                    <a:pt x="45" y="68"/>
                  </a:cubicBezTo>
                  <a:cubicBezTo>
                    <a:pt x="45" y="68"/>
                    <a:pt x="45" y="68"/>
                    <a:pt x="45" y="68"/>
                  </a:cubicBezTo>
                  <a:cubicBezTo>
                    <a:pt x="45" y="68"/>
                    <a:pt x="45" y="68"/>
                    <a:pt x="46" y="69"/>
                  </a:cubicBezTo>
                  <a:cubicBezTo>
                    <a:pt x="46" y="69"/>
                    <a:pt x="46" y="69"/>
                    <a:pt x="47" y="69"/>
                  </a:cubicBezTo>
                  <a:cubicBezTo>
                    <a:pt x="47" y="70"/>
                    <a:pt x="47" y="70"/>
                    <a:pt x="47" y="70"/>
                  </a:cubicBezTo>
                  <a:cubicBezTo>
                    <a:pt x="47" y="71"/>
                    <a:pt x="47" y="71"/>
                    <a:pt x="47" y="71"/>
                  </a:cubicBezTo>
                  <a:cubicBezTo>
                    <a:pt x="48" y="71"/>
                    <a:pt x="48" y="71"/>
                    <a:pt x="48" y="71"/>
                  </a:cubicBezTo>
                  <a:cubicBezTo>
                    <a:pt x="48" y="72"/>
                    <a:pt x="49" y="72"/>
                    <a:pt x="49" y="72"/>
                  </a:cubicBezTo>
                  <a:cubicBezTo>
                    <a:pt x="49" y="73"/>
                    <a:pt x="50" y="73"/>
                    <a:pt x="50" y="73"/>
                  </a:cubicBezTo>
                  <a:cubicBezTo>
                    <a:pt x="51" y="74"/>
                    <a:pt x="51" y="74"/>
                    <a:pt x="51" y="74"/>
                  </a:cubicBezTo>
                  <a:cubicBezTo>
                    <a:pt x="52" y="74"/>
                    <a:pt x="52" y="75"/>
                    <a:pt x="52" y="76"/>
                  </a:cubicBezTo>
                  <a:cubicBezTo>
                    <a:pt x="52" y="76"/>
                    <a:pt x="53" y="76"/>
                    <a:pt x="53" y="76"/>
                  </a:cubicBezTo>
                  <a:cubicBezTo>
                    <a:pt x="53" y="76"/>
                    <a:pt x="53" y="76"/>
                    <a:pt x="54" y="76"/>
                  </a:cubicBezTo>
                  <a:cubicBezTo>
                    <a:pt x="54" y="76"/>
                    <a:pt x="54" y="76"/>
                    <a:pt x="54" y="76"/>
                  </a:cubicBezTo>
                  <a:cubicBezTo>
                    <a:pt x="54" y="76"/>
                    <a:pt x="54" y="76"/>
                    <a:pt x="54" y="76"/>
                  </a:cubicBezTo>
                  <a:cubicBezTo>
                    <a:pt x="54" y="77"/>
                    <a:pt x="54" y="77"/>
                    <a:pt x="54" y="77"/>
                  </a:cubicBezTo>
                  <a:cubicBezTo>
                    <a:pt x="55" y="77"/>
                    <a:pt x="55" y="77"/>
                    <a:pt x="55" y="77"/>
                  </a:cubicBezTo>
                  <a:cubicBezTo>
                    <a:pt x="55" y="77"/>
                    <a:pt x="55" y="77"/>
                    <a:pt x="55" y="77"/>
                  </a:cubicBezTo>
                  <a:cubicBezTo>
                    <a:pt x="55" y="77"/>
                    <a:pt x="56" y="77"/>
                    <a:pt x="57" y="78"/>
                  </a:cubicBezTo>
                  <a:cubicBezTo>
                    <a:pt x="57" y="78"/>
                    <a:pt x="57" y="78"/>
                    <a:pt x="57" y="78"/>
                  </a:cubicBezTo>
                  <a:cubicBezTo>
                    <a:pt x="57" y="78"/>
                    <a:pt x="57" y="78"/>
                    <a:pt x="58" y="78"/>
                  </a:cubicBezTo>
                  <a:cubicBezTo>
                    <a:pt x="58" y="78"/>
                    <a:pt x="58" y="78"/>
                    <a:pt x="59" y="79"/>
                  </a:cubicBezTo>
                  <a:cubicBezTo>
                    <a:pt x="59" y="79"/>
                    <a:pt x="59" y="79"/>
                    <a:pt x="59" y="79"/>
                  </a:cubicBezTo>
                  <a:cubicBezTo>
                    <a:pt x="60" y="79"/>
                    <a:pt x="60" y="79"/>
                    <a:pt x="60" y="79"/>
                  </a:cubicBezTo>
                  <a:cubicBezTo>
                    <a:pt x="60" y="79"/>
                    <a:pt x="60" y="79"/>
                    <a:pt x="60" y="79"/>
                  </a:cubicBezTo>
                  <a:cubicBezTo>
                    <a:pt x="61" y="79"/>
                    <a:pt x="61" y="79"/>
                    <a:pt x="61" y="79"/>
                  </a:cubicBezTo>
                  <a:cubicBezTo>
                    <a:pt x="61" y="80"/>
                    <a:pt x="61" y="80"/>
                    <a:pt x="61" y="80"/>
                  </a:cubicBezTo>
                  <a:cubicBezTo>
                    <a:pt x="62" y="80"/>
                    <a:pt x="62" y="80"/>
                    <a:pt x="62" y="80"/>
                  </a:cubicBezTo>
                  <a:cubicBezTo>
                    <a:pt x="62" y="80"/>
                    <a:pt x="62" y="80"/>
                    <a:pt x="62" y="80"/>
                  </a:cubicBezTo>
                  <a:cubicBezTo>
                    <a:pt x="62" y="80"/>
                    <a:pt x="62" y="80"/>
                    <a:pt x="63" y="80"/>
                  </a:cubicBezTo>
                  <a:cubicBezTo>
                    <a:pt x="64" y="80"/>
                    <a:pt x="65" y="80"/>
                    <a:pt x="66" y="80"/>
                  </a:cubicBezTo>
                  <a:cubicBezTo>
                    <a:pt x="67" y="80"/>
                    <a:pt x="68" y="81"/>
                    <a:pt x="69" y="81"/>
                  </a:cubicBezTo>
                  <a:cubicBezTo>
                    <a:pt x="70" y="81"/>
                    <a:pt x="70" y="80"/>
                    <a:pt x="71" y="80"/>
                  </a:cubicBezTo>
                  <a:cubicBezTo>
                    <a:pt x="71" y="80"/>
                    <a:pt x="71" y="80"/>
                    <a:pt x="71" y="80"/>
                  </a:cubicBezTo>
                  <a:cubicBezTo>
                    <a:pt x="72" y="80"/>
                    <a:pt x="72" y="80"/>
                    <a:pt x="72" y="80"/>
                  </a:cubicBezTo>
                  <a:cubicBezTo>
                    <a:pt x="72" y="80"/>
                    <a:pt x="72" y="80"/>
                    <a:pt x="72" y="80"/>
                  </a:cubicBezTo>
                  <a:cubicBezTo>
                    <a:pt x="73" y="80"/>
                    <a:pt x="73" y="80"/>
                    <a:pt x="73" y="80"/>
                  </a:cubicBezTo>
                  <a:cubicBezTo>
                    <a:pt x="77" y="78"/>
                    <a:pt x="80" y="76"/>
                    <a:pt x="82" y="73"/>
                  </a:cubicBezTo>
                  <a:cubicBezTo>
                    <a:pt x="84" y="70"/>
                    <a:pt x="86" y="67"/>
                    <a:pt x="87" y="63"/>
                  </a:cubicBezTo>
                  <a:cubicBezTo>
                    <a:pt x="87" y="62"/>
                    <a:pt x="87" y="62"/>
                    <a:pt x="87" y="62"/>
                  </a:cubicBezTo>
                  <a:cubicBezTo>
                    <a:pt x="88" y="62"/>
                    <a:pt x="88" y="62"/>
                    <a:pt x="88" y="62"/>
                  </a:cubicBezTo>
                  <a:cubicBezTo>
                    <a:pt x="88" y="60"/>
                    <a:pt x="88" y="60"/>
                    <a:pt x="88" y="60"/>
                  </a:cubicBezTo>
                  <a:cubicBezTo>
                    <a:pt x="88" y="60"/>
                    <a:pt x="88" y="60"/>
                    <a:pt x="88" y="60"/>
                  </a:cubicBezTo>
                  <a:cubicBezTo>
                    <a:pt x="88" y="58"/>
                    <a:pt x="88" y="58"/>
                    <a:pt x="88" y="58"/>
                  </a:cubicBezTo>
                  <a:cubicBezTo>
                    <a:pt x="88" y="58"/>
                    <a:pt x="88" y="58"/>
                    <a:pt x="88" y="58"/>
                  </a:cubicBezTo>
                  <a:cubicBezTo>
                    <a:pt x="88" y="56"/>
                    <a:pt x="88" y="56"/>
                    <a:pt x="88" y="56"/>
                  </a:cubicBezTo>
                  <a:cubicBezTo>
                    <a:pt x="89" y="56"/>
                    <a:pt x="89" y="56"/>
                    <a:pt x="89" y="56"/>
                  </a:cubicBezTo>
                  <a:cubicBezTo>
                    <a:pt x="89" y="54"/>
                    <a:pt x="88" y="52"/>
                    <a:pt x="88" y="50"/>
                  </a:cubicBezTo>
                  <a:cubicBezTo>
                    <a:pt x="88" y="48"/>
                    <a:pt x="88" y="46"/>
                    <a:pt x="88" y="44"/>
                  </a:cubicBezTo>
                  <a:cubicBezTo>
                    <a:pt x="88" y="44"/>
                    <a:pt x="88" y="44"/>
                    <a:pt x="88" y="44"/>
                  </a:cubicBezTo>
                  <a:cubicBezTo>
                    <a:pt x="88" y="42"/>
                    <a:pt x="88" y="42"/>
                    <a:pt x="88" y="42"/>
                  </a:cubicBezTo>
                  <a:cubicBezTo>
                    <a:pt x="88" y="42"/>
                    <a:pt x="88" y="42"/>
                    <a:pt x="88" y="42"/>
                  </a:cubicBezTo>
                  <a:cubicBezTo>
                    <a:pt x="88" y="40"/>
                    <a:pt x="88" y="40"/>
                    <a:pt x="88" y="40"/>
                  </a:cubicBezTo>
                  <a:cubicBezTo>
                    <a:pt x="87" y="40"/>
                    <a:pt x="87" y="40"/>
                    <a:pt x="87" y="40"/>
                  </a:cubicBezTo>
                  <a:cubicBezTo>
                    <a:pt x="87" y="39"/>
                    <a:pt x="87" y="39"/>
                    <a:pt x="87" y="39"/>
                  </a:cubicBezTo>
                  <a:cubicBezTo>
                    <a:pt x="87" y="39"/>
                    <a:pt x="87" y="39"/>
                    <a:pt x="87" y="39"/>
                  </a:cubicBezTo>
                  <a:cubicBezTo>
                    <a:pt x="87" y="38"/>
                    <a:pt x="87" y="38"/>
                    <a:pt x="87" y="38"/>
                  </a:cubicBezTo>
                  <a:cubicBezTo>
                    <a:pt x="87" y="38"/>
                    <a:pt x="87" y="38"/>
                    <a:pt x="87" y="38"/>
                  </a:cubicBezTo>
                  <a:cubicBezTo>
                    <a:pt x="87" y="36"/>
                    <a:pt x="87" y="36"/>
                    <a:pt x="87" y="36"/>
                  </a:cubicBezTo>
                  <a:cubicBezTo>
                    <a:pt x="86" y="36"/>
                    <a:pt x="86" y="36"/>
                    <a:pt x="86" y="36"/>
                  </a:cubicBezTo>
                  <a:cubicBezTo>
                    <a:pt x="86" y="36"/>
                    <a:pt x="86" y="36"/>
                    <a:pt x="86" y="36"/>
                  </a:cubicBezTo>
                  <a:cubicBezTo>
                    <a:pt x="86" y="36"/>
                    <a:pt x="86" y="36"/>
                    <a:pt x="86" y="36"/>
                  </a:cubicBezTo>
                  <a:cubicBezTo>
                    <a:pt x="86" y="35"/>
                    <a:pt x="86" y="35"/>
                    <a:pt x="86" y="35"/>
                  </a:cubicBezTo>
                  <a:cubicBezTo>
                    <a:pt x="86" y="34"/>
                    <a:pt x="86" y="34"/>
                    <a:pt x="86" y="34"/>
                  </a:cubicBezTo>
                  <a:cubicBezTo>
                    <a:pt x="85" y="34"/>
                    <a:pt x="85" y="34"/>
                    <a:pt x="85" y="34"/>
                  </a:cubicBezTo>
                  <a:cubicBezTo>
                    <a:pt x="85" y="33"/>
                    <a:pt x="85" y="32"/>
                    <a:pt x="85" y="32"/>
                  </a:cubicBezTo>
                  <a:cubicBezTo>
                    <a:pt x="85" y="32"/>
                    <a:pt x="85" y="32"/>
                    <a:pt x="85" y="32"/>
                  </a:cubicBezTo>
                  <a:cubicBezTo>
                    <a:pt x="85" y="31"/>
                    <a:pt x="85" y="31"/>
                    <a:pt x="85" y="31"/>
                  </a:cubicBezTo>
                  <a:cubicBezTo>
                    <a:pt x="84" y="31"/>
                    <a:pt x="84" y="31"/>
                    <a:pt x="84" y="31"/>
                  </a:cubicBezTo>
                  <a:cubicBezTo>
                    <a:pt x="84" y="30"/>
                    <a:pt x="84" y="30"/>
                    <a:pt x="84" y="30"/>
                  </a:cubicBezTo>
                  <a:cubicBezTo>
                    <a:pt x="84" y="30"/>
                    <a:pt x="84" y="30"/>
                    <a:pt x="84" y="30"/>
                  </a:cubicBezTo>
                  <a:cubicBezTo>
                    <a:pt x="84" y="29"/>
                    <a:pt x="84" y="29"/>
                    <a:pt x="84" y="29"/>
                  </a:cubicBezTo>
                  <a:cubicBezTo>
                    <a:pt x="83" y="29"/>
                    <a:pt x="83" y="29"/>
                    <a:pt x="83" y="29"/>
                  </a:cubicBezTo>
                  <a:cubicBezTo>
                    <a:pt x="83" y="28"/>
                    <a:pt x="83" y="28"/>
                    <a:pt x="83" y="28"/>
                  </a:cubicBezTo>
                  <a:cubicBezTo>
                    <a:pt x="83" y="28"/>
                    <a:pt x="83" y="28"/>
                    <a:pt x="83" y="28"/>
                  </a:cubicBezTo>
                  <a:cubicBezTo>
                    <a:pt x="83" y="28"/>
                    <a:pt x="83" y="28"/>
                    <a:pt x="83" y="28"/>
                  </a:cubicBezTo>
                  <a:cubicBezTo>
                    <a:pt x="82" y="27"/>
                    <a:pt x="82" y="27"/>
                    <a:pt x="82" y="27"/>
                  </a:cubicBezTo>
                  <a:cubicBezTo>
                    <a:pt x="82" y="26"/>
                    <a:pt x="82" y="26"/>
                    <a:pt x="82" y="26"/>
                  </a:cubicBezTo>
                  <a:cubicBezTo>
                    <a:pt x="81" y="26"/>
                    <a:pt x="81" y="26"/>
                    <a:pt x="81" y="26"/>
                  </a:cubicBezTo>
                  <a:cubicBezTo>
                    <a:pt x="81" y="26"/>
                    <a:pt x="81" y="26"/>
                    <a:pt x="81" y="25"/>
                  </a:cubicBezTo>
                  <a:cubicBezTo>
                    <a:pt x="81" y="25"/>
                    <a:pt x="81" y="25"/>
                    <a:pt x="81" y="25"/>
                  </a:cubicBezTo>
                  <a:cubicBezTo>
                    <a:pt x="80" y="24"/>
                    <a:pt x="80" y="24"/>
                    <a:pt x="80" y="24"/>
                  </a:cubicBezTo>
                  <a:cubicBezTo>
                    <a:pt x="80" y="23"/>
                    <a:pt x="80" y="23"/>
                    <a:pt x="80" y="23"/>
                  </a:cubicBezTo>
                  <a:cubicBezTo>
                    <a:pt x="80" y="23"/>
                    <a:pt x="80" y="23"/>
                    <a:pt x="79" y="23"/>
                  </a:cubicBezTo>
                  <a:cubicBezTo>
                    <a:pt x="79" y="22"/>
                    <a:pt x="79" y="22"/>
                    <a:pt x="79" y="22"/>
                  </a:cubicBezTo>
                  <a:cubicBezTo>
                    <a:pt x="79" y="22"/>
                    <a:pt x="79" y="22"/>
                    <a:pt x="79" y="22"/>
                  </a:cubicBezTo>
                  <a:cubicBezTo>
                    <a:pt x="78" y="21"/>
                    <a:pt x="78" y="21"/>
                    <a:pt x="78" y="21"/>
                  </a:cubicBezTo>
                  <a:cubicBezTo>
                    <a:pt x="74" y="16"/>
                    <a:pt x="69" y="12"/>
                    <a:pt x="62" y="10"/>
                  </a:cubicBezTo>
                  <a:cubicBezTo>
                    <a:pt x="60" y="10"/>
                    <a:pt x="60" y="10"/>
                    <a:pt x="60" y="10"/>
                  </a:cubicBezTo>
                  <a:cubicBezTo>
                    <a:pt x="60" y="10"/>
                    <a:pt x="60" y="10"/>
                    <a:pt x="60" y="10"/>
                  </a:cubicBezTo>
                  <a:cubicBezTo>
                    <a:pt x="59" y="10"/>
                    <a:pt x="58" y="10"/>
                    <a:pt x="56" y="10"/>
                  </a:cubicBezTo>
                  <a:cubicBezTo>
                    <a:pt x="54" y="10"/>
                    <a:pt x="53" y="11"/>
                    <a:pt x="52" y="11"/>
                  </a:cubicBezTo>
                  <a:cubicBezTo>
                    <a:pt x="51" y="11"/>
                    <a:pt x="51" y="11"/>
                    <a:pt x="51" y="11"/>
                  </a:cubicBezTo>
                  <a:cubicBezTo>
                    <a:pt x="51" y="11"/>
                    <a:pt x="51" y="11"/>
                    <a:pt x="51" y="11"/>
                  </a:cubicBezTo>
                  <a:cubicBezTo>
                    <a:pt x="51" y="11"/>
                    <a:pt x="51" y="11"/>
                    <a:pt x="50" y="11"/>
                  </a:cubicBezTo>
                  <a:cubicBezTo>
                    <a:pt x="50" y="12"/>
                    <a:pt x="50" y="12"/>
                    <a:pt x="50" y="12"/>
                  </a:cubicBezTo>
                  <a:cubicBezTo>
                    <a:pt x="50" y="12"/>
                    <a:pt x="50" y="12"/>
                    <a:pt x="50" y="12"/>
                  </a:cubicBezTo>
                  <a:cubicBezTo>
                    <a:pt x="49" y="12"/>
                    <a:pt x="49" y="12"/>
                    <a:pt x="49" y="12"/>
                  </a:cubicBezTo>
                  <a:cubicBezTo>
                    <a:pt x="49" y="12"/>
                    <a:pt x="49" y="12"/>
                    <a:pt x="49" y="12"/>
                  </a:cubicBezTo>
                  <a:cubicBezTo>
                    <a:pt x="48" y="12"/>
                    <a:pt x="48" y="13"/>
                    <a:pt x="48" y="13"/>
                  </a:cubicBezTo>
                  <a:cubicBezTo>
                    <a:pt x="48" y="13"/>
                    <a:pt x="48" y="13"/>
                    <a:pt x="47" y="13"/>
                  </a:cubicBezTo>
                  <a:cubicBezTo>
                    <a:pt x="47" y="13"/>
                    <a:pt x="47" y="13"/>
                    <a:pt x="47" y="13"/>
                  </a:cubicBezTo>
                  <a:cubicBezTo>
                    <a:pt x="47" y="13"/>
                    <a:pt x="47" y="13"/>
                    <a:pt x="47" y="13"/>
                  </a:cubicBezTo>
                  <a:cubicBezTo>
                    <a:pt x="46" y="15"/>
                    <a:pt x="46" y="15"/>
                    <a:pt x="46" y="15"/>
                  </a:cubicBezTo>
                  <a:cubicBezTo>
                    <a:pt x="45" y="15"/>
                    <a:pt x="44" y="16"/>
                    <a:pt x="44" y="16"/>
                  </a:cubicBezTo>
                  <a:cubicBezTo>
                    <a:pt x="43" y="16"/>
                    <a:pt x="43" y="17"/>
                    <a:pt x="43" y="18"/>
                  </a:cubicBezTo>
                  <a:lnTo>
                    <a:pt x="42" y="18"/>
                  </a:lnTo>
                  <a:close/>
                  <a:moveTo>
                    <a:pt x="189" y="0"/>
                  </a:moveTo>
                  <a:cubicBezTo>
                    <a:pt x="189" y="1"/>
                    <a:pt x="189" y="2"/>
                    <a:pt x="189" y="3"/>
                  </a:cubicBezTo>
                  <a:cubicBezTo>
                    <a:pt x="189" y="4"/>
                    <a:pt x="189" y="5"/>
                    <a:pt x="189" y="6"/>
                  </a:cubicBezTo>
                  <a:cubicBezTo>
                    <a:pt x="189" y="7"/>
                    <a:pt x="189" y="8"/>
                    <a:pt x="189" y="9"/>
                  </a:cubicBezTo>
                  <a:cubicBezTo>
                    <a:pt x="189" y="10"/>
                    <a:pt x="189" y="11"/>
                    <a:pt x="189" y="12"/>
                  </a:cubicBezTo>
                  <a:cubicBezTo>
                    <a:pt x="189" y="39"/>
                    <a:pt x="189" y="39"/>
                    <a:pt x="189" y="39"/>
                  </a:cubicBezTo>
                  <a:cubicBezTo>
                    <a:pt x="214" y="39"/>
                    <a:pt x="214" y="39"/>
                    <a:pt x="214" y="39"/>
                  </a:cubicBezTo>
                  <a:cubicBezTo>
                    <a:pt x="216" y="39"/>
                    <a:pt x="218" y="39"/>
                    <a:pt x="221" y="39"/>
                  </a:cubicBezTo>
                  <a:cubicBezTo>
                    <a:pt x="223" y="39"/>
                    <a:pt x="226" y="39"/>
                    <a:pt x="228" y="39"/>
                  </a:cubicBezTo>
                  <a:cubicBezTo>
                    <a:pt x="228" y="50"/>
                    <a:pt x="228" y="50"/>
                    <a:pt x="228" y="50"/>
                  </a:cubicBezTo>
                  <a:cubicBezTo>
                    <a:pt x="221" y="50"/>
                    <a:pt x="215" y="50"/>
                    <a:pt x="208" y="50"/>
                  </a:cubicBezTo>
                  <a:cubicBezTo>
                    <a:pt x="201" y="50"/>
                    <a:pt x="195" y="50"/>
                    <a:pt x="189" y="50"/>
                  </a:cubicBezTo>
                  <a:cubicBezTo>
                    <a:pt x="189" y="89"/>
                    <a:pt x="189" y="89"/>
                    <a:pt x="189" y="89"/>
                  </a:cubicBezTo>
                  <a:cubicBezTo>
                    <a:pt x="177" y="89"/>
                    <a:pt x="177" y="89"/>
                    <a:pt x="177" y="89"/>
                  </a:cubicBezTo>
                  <a:cubicBezTo>
                    <a:pt x="177" y="50"/>
                    <a:pt x="177" y="50"/>
                    <a:pt x="177" y="50"/>
                  </a:cubicBezTo>
                  <a:cubicBezTo>
                    <a:pt x="139" y="50"/>
                    <a:pt x="139" y="50"/>
                    <a:pt x="139" y="50"/>
                  </a:cubicBezTo>
                  <a:cubicBezTo>
                    <a:pt x="139" y="39"/>
                    <a:pt x="139" y="39"/>
                    <a:pt x="139" y="39"/>
                  </a:cubicBezTo>
                  <a:cubicBezTo>
                    <a:pt x="177" y="39"/>
                    <a:pt x="177" y="39"/>
                    <a:pt x="177" y="39"/>
                  </a:cubicBezTo>
                  <a:cubicBezTo>
                    <a:pt x="177" y="0"/>
                    <a:pt x="177" y="0"/>
                    <a:pt x="177" y="0"/>
                  </a:cubicBezTo>
                  <a:lnTo>
                    <a:pt x="189" y="0"/>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4" name="Freeform 134"/>
            <p:cNvSpPr>
              <a:spLocks noEditPoints="1"/>
            </p:cNvSpPr>
            <p:nvPr/>
          </p:nvSpPr>
          <p:spPr bwMode="auto">
            <a:xfrm>
              <a:off x="7548563" y="3643313"/>
              <a:ext cx="219075" cy="215900"/>
            </a:xfrm>
            <a:custGeom>
              <a:avLst/>
              <a:gdLst>
                <a:gd name="T0" fmla="*/ 74 w 208"/>
                <a:gd name="T1" fmla="*/ 68 h 207"/>
                <a:gd name="T2" fmla="*/ 0 w 208"/>
                <a:gd name="T3" fmla="*/ 20 h 207"/>
                <a:gd name="T4" fmla="*/ 7 w 208"/>
                <a:gd name="T5" fmla="*/ 6 h 207"/>
                <a:gd name="T6" fmla="*/ 21 w 208"/>
                <a:gd name="T7" fmla="*/ 0 h 207"/>
                <a:gd name="T8" fmla="*/ 196 w 208"/>
                <a:gd name="T9" fmla="*/ 1 h 207"/>
                <a:gd name="T10" fmla="*/ 207 w 208"/>
                <a:gd name="T11" fmla="*/ 12 h 207"/>
                <a:gd name="T12" fmla="*/ 208 w 208"/>
                <a:gd name="T13" fmla="*/ 68 h 207"/>
                <a:gd name="T14" fmla="*/ 121 w 208"/>
                <a:gd name="T15" fmla="*/ 60 h 207"/>
                <a:gd name="T16" fmla="*/ 88 w 208"/>
                <a:gd name="T17" fmla="*/ 60 h 207"/>
                <a:gd name="T18" fmla="*/ 13 w 208"/>
                <a:gd name="T19" fmla="*/ 206 h 207"/>
                <a:gd name="T20" fmla="*/ 2 w 208"/>
                <a:gd name="T21" fmla="*/ 195 h 207"/>
                <a:gd name="T22" fmla="*/ 0 w 208"/>
                <a:gd name="T23" fmla="*/ 85 h 207"/>
                <a:gd name="T24" fmla="*/ 58 w 208"/>
                <a:gd name="T25" fmla="*/ 104 h 207"/>
                <a:gd name="T26" fmla="*/ 71 w 208"/>
                <a:gd name="T27" fmla="*/ 137 h 207"/>
                <a:gd name="T28" fmla="*/ 104 w 208"/>
                <a:gd name="T29" fmla="*/ 150 h 207"/>
                <a:gd name="T30" fmla="*/ 138 w 208"/>
                <a:gd name="T31" fmla="*/ 137 h 207"/>
                <a:gd name="T32" fmla="*/ 151 w 208"/>
                <a:gd name="T33" fmla="*/ 104 h 207"/>
                <a:gd name="T34" fmla="*/ 208 w 208"/>
                <a:gd name="T35" fmla="*/ 85 h 207"/>
                <a:gd name="T36" fmla="*/ 207 w 208"/>
                <a:gd name="T37" fmla="*/ 195 h 207"/>
                <a:gd name="T38" fmla="*/ 196 w 208"/>
                <a:gd name="T39" fmla="*/ 206 h 207"/>
                <a:gd name="T40" fmla="*/ 21 w 208"/>
                <a:gd name="T41" fmla="*/ 207 h 207"/>
                <a:gd name="T42" fmla="*/ 123 w 208"/>
                <a:gd name="T43" fmla="*/ 122 h 207"/>
                <a:gd name="T44" fmla="*/ 104 w 208"/>
                <a:gd name="T45" fmla="*/ 129 h 207"/>
                <a:gd name="T46" fmla="*/ 86 w 208"/>
                <a:gd name="T47" fmla="*/ 122 h 207"/>
                <a:gd name="T48" fmla="*/ 78 w 208"/>
                <a:gd name="T49" fmla="*/ 104 h 207"/>
                <a:gd name="T50" fmla="*/ 86 w 208"/>
                <a:gd name="T51" fmla="*/ 85 h 207"/>
                <a:gd name="T52" fmla="*/ 104 w 208"/>
                <a:gd name="T53" fmla="*/ 78 h 207"/>
                <a:gd name="T54" fmla="*/ 123 w 208"/>
                <a:gd name="T55" fmla="*/ 85 h 207"/>
                <a:gd name="T56" fmla="*/ 130 w 208"/>
                <a:gd name="T57" fmla="*/ 104 h 207"/>
                <a:gd name="T58" fmla="*/ 158 w 208"/>
                <a:gd name="T59" fmla="*/ 50 h 207"/>
                <a:gd name="T60" fmla="*/ 188 w 208"/>
                <a:gd name="T61" fmla="*/ 51 h 207"/>
                <a:gd name="T62" fmla="*/ 191 w 208"/>
                <a:gd name="T63" fmla="*/ 48 h 207"/>
                <a:gd name="T64" fmla="*/ 190 w 208"/>
                <a:gd name="T65" fmla="*/ 18 h 207"/>
                <a:gd name="T66" fmla="*/ 160 w 208"/>
                <a:gd name="T67" fmla="*/ 17 h 207"/>
                <a:gd name="T68" fmla="*/ 157 w 208"/>
                <a:gd name="T69" fmla="*/ 20 h 207"/>
                <a:gd name="T70" fmla="*/ 158 w 208"/>
                <a:gd name="T71" fmla="*/ 5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207">
                  <a:moveTo>
                    <a:pt x="88" y="60"/>
                  </a:moveTo>
                  <a:cubicBezTo>
                    <a:pt x="83" y="62"/>
                    <a:pt x="79" y="64"/>
                    <a:pt x="74" y="68"/>
                  </a:cubicBezTo>
                  <a:cubicBezTo>
                    <a:pt x="0" y="68"/>
                    <a:pt x="0" y="68"/>
                    <a:pt x="0" y="68"/>
                  </a:cubicBezTo>
                  <a:cubicBezTo>
                    <a:pt x="0" y="20"/>
                    <a:pt x="0" y="20"/>
                    <a:pt x="0" y="20"/>
                  </a:cubicBezTo>
                  <a:cubicBezTo>
                    <a:pt x="0" y="17"/>
                    <a:pt x="1" y="15"/>
                    <a:pt x="2" y="12"/>
                  </a:cubicBezTo>
                  <a:cubicBezTo>
                    <a:pt x="3" y="10"/>
                    <a:pt x="5" y="8"/>
                    <a:pt x="7" y="6"/>
                  </a:cubicBezTo>
                  <a:cubicBezTo>
                    <a:pt x="8" y="4"/>
                    <a:pt x="11" y="2"/>
                    <a:pt x="13" y="1"/>
                  </a:cubicBezTo>
                  <a:cubicBezTo>
                    <a:pt x="16" y="0"/>
                    <a:pt x="18" y="0"/>
                    <a:pt x="21" y="0"/>
                  </a:cubicBezTo>
                  <a:cubicBezTo>
                    <a:pt x="188" y="0"/>
                    <a:pt x="188" y="0"/>
                    <a:pt x="188" y="0"/>
                  </a:cubicBezTo>
                  <a:cubicBezTo>
                    <a:pt x="191" y="0"/>
                    <a:pt x="193" y="0"/>
                    <a:pt x="196" y="1"/>
                  </a:cubicBezTo>
                  <a:cubicBezTo>
                    <a:pt x="198" y="2"/>
                    <a:pt x="200" y="4"/>
                    <a:pt x="202" y="6"/>
                  </a:cubicBezTo>
                  <a:cubicBezTo>
                    <a:pt x="204" y="8"/>
                    <a:pt x="206" y="10"/>
                    <a:pt x="207" y="12"/>
                  </a:cubicBezTo>
                  <a:cubicBezTo>
                    <a:pt x="208" y="15"/>
                    <a:pt x="208" y="17"/>
                    <a:pt x="208" y="20"/>
                  </a:cubicBezTo>
                  <a:cubicBezTo>
                    <a:pt x="208" y="68"/>
                    <a:pt x="208" y="68"/>
                    <a:pt x="208" y="68"/>
                  </a:cubicBezTo>
                  <a:cubicBezTo>
                    <a:pt x="134" y="68"/>
                    <a:pt x="134" y="68"/>
                    <a:pt x="134" y="68"/>
                  </a:cubicBezTo>
                  <a:cubicBezTo>
                    <a:pt x="130" y="64"/>
                    <a:pt x="126" y="62"/>
                    <a:pt x="121" y="60"/>
                  </a:cubicBezTo>
                  <a:cubicBezTo>
                    <a:pt x="116" y="58"/>
                    <a:pt x="110" y="57"/>
                    <a:pt x="104" y="57"/>
                  </a:cubicBezTo>
                  <a:cubicBezTo>
                    <a:pt x="99" y="57"/>
                    <a:pt x="93" y="58"/>
                    <a:pt x="88" y="60"/>
                  </a:cubicBezTo>
                  <a:close/>
                  <a:moveTo>
                    <a:pt x="21" y="207"/>
                  </a:moveTo>
                  <a:cubicBezTo>
                    <a:pt x="18" y="207"/>
                    <a:pt x="16" y="207"/>
                    <a:pt x="13" y="206"/>
                  </a:cubicBezTo>
                  <a:cubicBezTo>
                    <a:pt x="11" y="205"/>
                    <a:pt x="8" y="203"/>
                    <a:pt x="7" y="201"/>
                  </a:cubicBezTo>
                  <a:cubicBezTo>
                    <a:pt x="5" y="200"/>
                    <a:pt x="3" y="197"/>
                    <a:pt x="2" y="195"/>
                  </a:cubicBezTo>
                  <a:cubicBezTo>
                    <a:pt x="1" y="192"/>
                    <a:pt x="0" y="190"/>
                    <a:pt x="0" y="187"/>
                  </a:cubicBezTo>
                  <a:cubicBezTo>
                    <a:pt x="0" y="85"/>
                    <a:pt x="0" y="85"/>
                    <a:pt x="0" y="85"/>
                  </a:cubicBezTo>
                  <a:cubicBezTo>
                    <a:pt x="62" y="85"/>
                    <a:pt x="62" y="85"/>
                    <a:pt x="62" y="85"/>
                  </a:cubicBezTo>
                  <a:cubicBezTo>
                    <a:pt x="59" y="91"/>
                    <a:pt x="58" y="97"/>
                    <a:pt x="58" y="104"/>
                  </a:cubicBezTo>
                  <a:cubicBezTo>
                    <a:pt x="58" y="110"/>
                    <a:pt x="59" y="116"/>
                    <a:pt x="61" y="122"/>
                  </a:cubicBezTo>
                  <a:cubicBezTo>
                    <a:pt x="64" y="127"/>
                    <a:pt x="67" y="132"/>
                    <a:pt x="71" y="137"/>
                  </a:cubicBezTo>
                  <a:cubicBezTo>
                    <a:pt x="76" y="141"/>
                    <a:pt x="81" y="144"/>
                    <a:pt x="86" y="147"/>
                  </a:cubicBezTo>
                  <a:cubicBezTo>
                    <a:pt x="92" y="149"/>
                    <a:pt x="98" y="150"/>
                    <a:pt x="104" y="150"/>
                  </a:cubicBezTo>
                  <a:cubicBezTo>
                    <a:pt x="111" y="150"/>
                    <a:pt x="117" y="149"/>
                    <a:pt x="123" y="147"/>
                  </a:cubicBezTo>
                  <a:cubicBezTo>
                    <a:pt x="128" y="144"/>
                    <a:pt x="133" y="141"/>
                    <a:pt x="138" y="137"/>
                  </a:cubicBezTo>
                  <a:cubicBezTo>
                    <a:pt x="142" y="132"/>
                    <a:pt x="145" y="127"/>
                    <a:pt x="148" y="122"/>
                  </a:cubicBezTo>
                  <a:cubicBezTo>
                    <a:pt x="150" y="116"/>
                    <a:pt x="151" y="110"/>
                    <a:pt x="151" y="104"/>
                  </a:cubicBezTo>
                  <a:cubicBezTo>
                    <a:pt x="151" y="97"/>
                    <a:pt x="150" y="91"/>
                    <a:pt x="147" y="85"/>
                  </a:cubicBezTo>
                  <a:cubicBezTo>
                    <a:pt x="208" y="85"/>
                    <a:pt x="208" y="85"/>
                    <a:pt x="208" y="85"/>
                  </a:cubicBezTo>
                  <a:cubicBezTo>
                    <a:pt x="208" y="187"/>
                    <a:pt x="208" y="187"/>
                    <a:pt x="208" y="187"/>
                  </a:cubicBezTo>
                  <a:cubicBezTo>
                    <a:pt x="208" y="190"/>
                    <a:pt x="208" y="192"/>
                    <a:pt x="207" y="195"/>
                  </a:cubicBezTo>
                  <a:cubicBezTo>
                    <a:pt x="206" y="197"/>
                    <a:pt x="204" y="200"/>
                    <a:pt x="202" y="201"/>
                  </a:cubicBezTo>
                  <a:cubicBezTo>
                    <a:pt x="200" y="203"/>
                    <a:pt x="198" y="205"/>
                    <a:pt x="196" y="206"/>
                  </a:cubicBezTo>
                  <a:cubicBezTo>
                    <a:pt x="193" y="207"/>
                    <a:pt x="191" y="207"/>
                    <a:pt x="188" y="207"/>
                  </a:cubicBezTo>
                  <a:lnTo>
                    <a:pt x="21" y="207"/>
                  </a:lnTo>
                  <a:close/>
                  <a:moveTo>
                    <a:pt x="128" y="114"/>
                  </a:moveTo>
                  <a:cubicBezTo>
                    <a:pt x="127" y="117"/>
                    <a:pt x="125" y="120"/>
                    <a:pt x="123" y="122"/>
                  </a:cubicBezTo>
                  <a:cubicBezTo>
                    <a:pt x="120" y="124"/>
                    <a:pt x="118" y="126"/>
                    <a:pt x="115" y="127"/>
                  </a:cubicBezTo>
                  <a:cubicBezTo>
                    <a:pt x="111" y="129"/>
                    <a:pt x="108" y="129"/>
                    <a:pt x="104" y="129"/>
                  </a:cubicBezTo>
                  <a:cubicBezTo>
                    <a:pt x="101" y="129"/>
                    <a:pt x="98" y="129"/>
                    <a:pt x="94" y="127"/>
                  </a:cubicBezTo>
                  <a:cubicBezTo>
                    <a:pt x="91" y="126"/>
                    <a:pt x="88" y="124"/>
                    <a:pt x="86" y="122"/>
                  </a:cubicBezTo>
                  <a:cubicBezTo>
                    <a:pt x="84" y="120"/>
                    <a:pt x="82" y="117"/>
                    <a:pt x="80" y="114"/>
                  </a:cubicBezTo>
                  <a:cubicBezTo>
                    <a:pt x="79" y="110"/>
                    <a:pt x="78" y="107"/>
                    <a:pt x="78" y="104"/>
                  </a:cubicBezTo>
                  <a:cubicBezTo>
                    <a:pt x="78" y="100"/>
                    <a:pt x="79" y="97"/>
                    <a:pt x="80" y="93"/>
                  </a:cubicBezTo>
                  <a:cubicBezTo>
                    <a:pt x="82" y="90"/>
                    <a:pt x="84" y="87"/>
                    <a:pt x="86" y="85"/>
                  </a:cubicBezTo>
                  <a:cubicBezTo>
                    <a:pt x="88" y="83"/>
                    <a:pt x="91" y="81"/>
                    <a:pt x="94" y="80"/>
                  </a:cubicBezTo>
                  <a:cubicBezTo>
                    <a:pt x="98" y="78"/>
                    <a:pt x="101" y="78"/>
                    <a:pt x="104" y="78"/>
                  </a:cubicBezTo>
                  <a:cubicBezTo>
                    <a:pt x="108" y="78"/>
                    <a:pt x="111" y="78"/>
                    <a:pt x="115" y="80"/>
                  </a:cubicBezTo>
                  <a:cubicBezTo>
                    <a:pt x="118" y="81"/>
                    <a:pt x="120" y="83"/>
                    <a:pt x="123" y="85"/>
                  </a:cubicBezTo>
                  <a:cubicBezTo>
                    <a:pt x="125" y="87"/>
                    <a:pt x="127" y="90"/>
                    <a:pt x="128" y="93"/>
                  </a:cubicBezTo>
                  <a:cubicBezTo>
                    <a:pt x="130" y="97"/>
                    <a:pt x="130" y="100"/>
                    <a:pt x="130" y="104"/>
                  </a:cubicBezTo>
                  <a:cubicBezTo>
                    <a:pt x="130" y="107"/>
                    <a:pt x="130" y="110"/>
                    <a:pt x="128" y="114"/>
                  </a:cubicBezTo>
                  <a:close/>
                  <a:moveTo>
                    <a:pt x="158" y="50"/>
                  </a:moveTo>
                  <a:cubicBezTo>
                    <a:pt x="158" y="51"/>
                    <a:pt x="159" y="51"/>
                    <a:pt x="160" y="51"/>
                  </a:cubicBezTo>
                  <a:cubicBezTo>
                    <a:pt x="188" y="51"/>
                    <a:pt x="188" y="51"/>
                    <a:pt x="188" y="51"/>
                  </a:cubicBezTo>
                  <a:cubicBezTo>
                    <a:pt x="189" y="51"/>
                    <a:pt x="189" y="51"/>
                    <a:pt x="190" y="50"/>
                  </a:cubicBezTo>
                  <a:cubicBezTo>
                    <a:pt x="191" y="50"/>
                    <a:pt x="191" y="49"/>
                    <a:pt x="191" y="48"/>
                  </a:cubicBezTo>
                  <a:cubicBezTo>
                    <a:pt x="191" y="20"/>
                    <a:pt x="191" y="20"/>
                    <a:pt x="191" y="20"/>
                  </a:cubicBezTo>
                  <a:cubicBezTo>
                    <a:pt x="191" y="19"/>
                    <a:pt x="191" y="19"/>
                    <a:pt x="190" y="18"/>
                  </a:cubicBezTo>
                  <a:cubicBezTo>
                    <a:pt x="189" y="17"/>
                    <a:pt x="189" y="17"/>
                    <a:pt x="188" y="17"/>
                  </a:cubicBezTo>
                  <a:cubicBezTo>
                    <a:pt x="160" y="17"/>
                    <a:pt x="160" y="17"/>
                    <a:pt x="160" y="17"/>
                  </a:cubicBezTo>
                  <a:cubicBezTo>
                    <a:pt x="159" y="17"/>
                    <a:pt x="158" y="17"/>
                    <a:pt x="158" y="18"/>
                  </a:cubicBezTo>
                  <a:cubicBezTo>
                    <a:pt x="157" y="19"/>
                    <a:pt x="157" y="19"/>
                    <a:pt x="157" y="20"/>
                  </a:cubicBezTo>
                  <a:cubicBezTo>
                    <a:pt x="157" y="48"/>
                    <a:pt x="157" y="48"/>
                    <a:pt x="157" y="48"/>
                  </a:cubicBezTo>
                  <a:cubicBezTo>
                    <a:pt x="157" y="49"/>
                    <a:pt x="157" y="50"/>
                    <a:pt x="158" y="50"/>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sp>
          <p:nvSpPr>
            <p:cNvPr id="135" name="Freeform 135"/>
            <p:cNvSpPr>
              <a:spLocks noEditPoints="1"/>
            </p:cNvSpPr>
            <p:nvPr/>
          </p:nvSpPr>
          <p:spPr bwMode="auto">
            <a:xfrm>
              <a:off x="7923213" y="3716338"/>
              <a:ext cx="217488" cy="69850"/>
            </a:xfrm>
            <a:custGeom>
              <a:avLst/>
              <a:gdLst>
                <a:gd name="T0" fmla="*/ 27 w 208"/>
                <a:gd name="T1" fmla="*/ 1 h 67"/>
                <a:gd name="T2" fmla="*/ 34 w 208"/>
                <a:gd name="T3" fmla="*/ 4 h 67"/>
                <a:gd name="T4" fmla="*/ 36 w 208"/>
                <a:gd name="T5" fmla="*/ 10 h 67"/>
                <a:gd name="T6" fmla="*/ 39 w 208"/>
                <a:gd name="T7" fmla="*/ 29 h 67"/>
                <a:gd name="T8" fmla="*/ 42 w 208"/>
                <a:gd name="T9" fmla="*/ 45 h 67"/>
                <a:gd name="T10" fmla="*/ 59 w 208"/>
                <a:gd name="T11" fmla="*/ 1 h 67"/>
                <a:gd name="T12" fmla="*/ 77 w 208"/>
                <a:gd name="T13" fmla="*/ 1 h 67"/>
                <a:gd name="T14" fmla="*/ 50 w 208"/>
                <a:gd name="T15" fmla="*/ 66 h 67"/>
                <a:gd name="T16" fmla="*/ 32 w 208"/>
                <a:gd name="T17" fmla="*/ 66 h 67"/>
                <a:gd name="T18" fmla="*/ 17 w 208"/>
                <a:gd name="T19" fmla="*/ 9 h 67"/>
                <a:gd name="T20" fmla="*/ 13 w 208"/>
                <a:gd name="T21" fmla="*/ 7 h 67"/>
                <a:gd name="T22" fmla="*/ 5 w 208"/>
                <a:gd name="T23" fmla="*/ 4 h 67"/>
                <a:gd name="T24" fmla="*/ 2 w 208"/>
                <a:gd name="T25" fmla="*/ 3 h 67"/>
                <a:gd name="T26" fmla="*/ 0 w 208"/>
                <a:gd name="T27" fmla="*/ 2 h 67"/>
                <a:gd name="T28" fmla="*/ 21 w 208"/>
                <a:gd name="T29" fmla="*/ 1 h 67"/>
                <a:gd name="T30" fmla="*/ 90 w 208"/>
                <a:gd name="T31" fmla="*/ 66 h 67"/>
                <a:gd name="T32" fmla="*/ 78 w 208"/>
                <a:gd name="T33" fmla="*/ 33 h 67"/>
                <a:gd name="T34" fmla="*/ 100 w 208"/>
                <a:gd name="T35" fmla="*/ 1 h 67"/>
                <a:gd name="T36" fmla="*/ 143 w 208"/>
                <a:gd name="T37" fmla="*/ 0 h 67"/>
                <a:gd name="T38" fmla="*/ 150 w 208"/>
                <a:gd name="T39" fmla="*/ 10 h 67"/>
                <a:gd name="T40" fmla="*/ 147 w 208"/>
                <a:gd name="T41" fmla="*/ 16 h 67"/>
                <a:gd name="T42" fmla="*/ 140 w 208"/>
                <a:gd name="T43" fmla="*/ 14 h 67"/>
                <a:gd name="T44" fmla="*/ 130 w 208"/>
                <a:gd name="T45" fmla="*/ 14 h 67"/>
                <a:gd name="T46" fmla="*/ 125 w 208"/>
                <a:gd name="T47" fmla="*/ 18 h 67"/>
                <a:gd name="T48" fmla="*/ 127 w 208"/>
                <a:gd name="T49" fmla="*/ 22 h 67"/>
                <a:gd name="T50" fmla="*/ 132 w 208"/>
                <a:gd name="T51" fmla="*/ 26 h 67"/>
                <a:gd name="T52" fmla="*/ 140 w 208"/>
                <a:gd name="T53" fmla="*/ 31 h 67"/>
                <a:gd name="T54" fmla="*/ 148 w 208"/>
                <a:gd name="T55" fmla="*/ 42 h 67"/>
                <a:gd name="T56" fmla="*/ 145 w 208"/>
                <a:gd name="T57" fmla="*/ 56 h 67"/>
                <a:gd name="T58" fmla="*/ 131 w 208"/>
                <a:gd name="T59" fmla="*/ 66 h 67"/>
                <a:gd name="T60" fmla="*/ 111 w 208"/>
                <a:gd name="T61" fmla="*/ 66 h 67"/>
                <a:gd name="T62" fmla="*/ 105 w 208"/>
                <a:gd name="T63" fmla="*/ 65 h 67"/>
                <a:gd name="T64" fmla="*/ 100 w 208"/>
                <a:gd name="T65" fmla="*/ 63 h 67"/>
                <a:gd name="T66" fmla="*/ 103 w 208"/>
                <a:gd name="T67" fmla="*/ 49 h 67"/>
                <a:gd name="T68" fmla="*/ 107 w 208"/>
                <a:gd name="T69" fmla="*/ 51 h 67"/>
                <a:gd name="T70" fmla="*/ 118 w 208"/>
                <a:gd name="T71" fmla="*/ 53 h 67"/>
                <a:gd name="T72" fmla="*/ 128 w 208"/>
                <a:gd name="T73" fmla="*/ 52 h 67"/>
                <a:gd name="T74" fmla="*/ 131 w 208"/>
                <a:gd name="T75" fmla="*/ 47 h 67"/>
                <a:gd name="T76" fmla="*/ 124 w 208"/>
                <a:gd name="T77" fmla="*/ 40 h 67"/>
                <a:gd name="T78" fmla="*/ 111 w 208"/>
                <a:gd name="T79" fmla="*/ 31 h 67"/>
                <a:gd name="T80" fmla="*/ 108 w 208"/>
                <a:gd name="T81" fmla="*/ 26 h 67"/>
                <a:gd name="T82" fmla="*/ 110 w 208"/>
                <a:gd name="T83" fmla="*/ 11 h 67"/>
                <a:gd name="T84" fmla="*/ 121 w 208"/>
                <a:gd name="T85" fmla="*/ 2 h 67"/>
                <a:gd name="T86" fmla="*/ 130 w 208"/>
                <a:gd name="T87" fmla="*/ 0 h 67"/>
                <a:gd name="T88" fmla="*/ 133 w 208"/>
                <a:gd name="T89" fmla="*/ 0 h 67"/>
                <a:gd name="T90" fmla="*/ 203 w 208"/>
                <a:gd name="T91" fmla="*/ 66 h 67"/>
                <a:gd name="T92" fmla="*/ 195 w 208"/>
                <a:gd name="T93" fmla="*/ 66 h 67"/>
                <a:gd name="T94" fmla="*/ 191 w 208"/>
                <a:gd name="T95" fmla="*/ 61 h 67"/>
                <a:gd name="T96" fmla="*/ 169 w 208"/>
                <a:gd name="T97" fmla="*/ 56 h 67"/>
                <a:gd name="T98" fmla="*/ 165 w 208"/>
                <a:gd name="T99" fmla="*/ 66 h 67"/>
                <a:gd name="T100" fmla="*/ 157 w 208"/>
                <a:gd name="T101" fmla="*/ 43 h 67"/>
                <a:gd name="T102" fmla="*/ 169 w 208"/>
                <a:gd name="T103" fmla="*/ 15 h 67"/>
                <a:gd name="T104" fmla="*/ 173 w 208"/>
                <a:gd name="T105" fmla="*/ 5 h 67"/>
                <a:gd name="T106" fmla="*/ 179 w 208"/>
                <a:gd name="T107" fmla="*/ 1 h 67"/>
                <a:gd name="T108" fmla="*/ 189 w 208"/>
                <a:gd name="T109" fmla="*/ 1 h 67"/>
                <a:gd name="T110" fmla="*/ 208 w 208"/>
                <a:gd name="T111" fmla="*/ 66 h 67"/>
                <a:gd name="T112" fmla="*/ 185 w 208"/>
                <a:gd name="T113" fmla="*/ 31 h 67"/>
                <a:gd name="T114" fmla="*/ 173 w 208"/>
                <a:gd name="T115" fmla="*/ 43 h 67"/>
                <a:gd name="T116" fmla="*/ 185 w 208"/>
                <a:gd name="T11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67">
                  <a:moveTo>
                    <a:pt x="21" y="1"/>
                  </a:moveTo>
                  <a:cubicBezTo>
                    <a:pt x="23" y="1"/>
                    <a:pt x="25" y="1"/>
                    <a:pt x="27" y="1"/>
                  </a:cubicBezTo>
                  <a:cubicBezTo>
                    <a:pt x="29" y="1"/>
                    <a:pt x="31" y="1"/>
                    <a:pt x="32" y="2"/>
                  </a:cubicBezTo>
                  <a:cubicBezTo>
                    <a:pt x="33" y="3"/>
                    <a:pt x="33" y="3"/>
                    <a:pt x="34" y="4"/>
                  </a:cubicBezTo>
                  <a:cubicBezTo>
                    <a:pt x="34" y="5"/>
                    <a:pt x="35" y="6"/>
                    <a:pt x="35" y="7"/>
                  </a:cubicBezTo>
                  <a:cubicBezTo>
                    <a:pt x="35" y="8"/>
                    <a:pt x="35" y="9"/>
                    <a:pt x="36" y="10"/>
                  </a:cubicBezTo>
                  <a:cubicBezTo>
                    <a:pt x="36" y="11"/>
                    <a:pt x="36" y="12"/>
                    <a:pt x="36" y="13"/>
                  </a:cubicBezTo>
                  <a:cubicBezTo>
                    <a:pt x="37" y="19"/>
                    <a:pt x="38" y="24"/>
                    <a:pt x="39" y="29"/>
                  </a:cubicBezTo>
                  <a:cubicBezTo>
                    <a:pt x="40" y="34"/>
                    <a:pt x="41" y="40"/>
                    <a:pt x="42" y="45"/>
                  </a:cubicBezTo>
                  <a:cubicBezTo>
                    <a:pt x="42" y="45"/>
                    <a:pt x="42" y="45"/>
                    <a:pt x="42" y="45"/>
                  </a:cubicBezTo>
                  <a:cubicBezTo>
                    <a:pt x="45" y="38"/>
                    <a:pt x="48" y="30"/>
                    <a:pt x="51" y="23"/>
                  </a:cubicBezTo>
                  <a:cubicBezTo>
                    <a:pt x="53" y="16"/>
                    <a:pt x="56" y="8"/>
                    <a:pt x="59" y="1"/>
                  </a:cubicBezTo>
                  <a:cubicBezTo>
                    <a:pt x="77" y="1"/>
                    <a:pt x="77" y="1"/>
                    <a:pt x="77" y="1"/>
                  </a:cubicBezTo>
                  <a:cubicBezTo>
                    <a:pt x="77" y="1"/>
                    <a:pt x="77" y="1"/>
                    <a:pt x="77" y="1"/>
                  </a:cubicBezTo>
                  <a:cubicBezTo>
                    <a:pt x="72" y="12"/>
                    <a:pt x="68" y="23"/>
                    <a:pt x="64" y="34"/>
                  </a:cubicBezTo>
                  <a:cubicBezTo>
                    <a:pt x="59" y="44"/>
                    <a:pt x="55" y="55"/>
                    <a:pt x="50" y="66"/>
                  </a:cubicBezTo>
                  <a:cubicBezTo>
                    <a:pt x="47" y="66"/>
                    <a:pt x="44" y="66"/>
                    <a:pt x="41" y="66"/>
                  </a:cubicBezTo>
                  <a:cubicBezTo>
                    <a:pt x="38" y="66"/>
                    <a:pt x="35" y="66"/>
                    <a:pt x="32" y="66"/>
                  </a:cubicBezTo>
                  <a:cubicBezTo>
                    <a:pt x="30" y="57"/>
                    <a:pt x="27" y="47"/>
                    <a:pt x="25" y="38"/>
                  </a:cubicBezTo>
                  <a:cubicBezTo>
                    <a:pt x="22" y="28"/>
                    <a:pt x="20" y="19"/>
                    <a:pt x="17" y="9"/>
                  </a:cubicBezTo>
                  <a:cubicBezTo>
                    <a:pt x="17" y="9"/>
                    <a:pt x="16" y="9"/>
                    <a:pt x="15" y="8"/>
                  </a:cubicBezTo>
                  <a:cubicBezTo>
                    <a:pt x="15" y="8"/>
                    <a:pt x="14" y="8"/>
                    <a:pt x="13" y="7"/>
                  </a:cubicBezTo>
                  <a:cubicBezTo>
                    <a:pt x="12" y="7"/>
                    <a:pt x="10" y="6"/>
                    <a:pt x="9" y="5"/>
                  </a:cubicBezTo>
                  <a:cubicBezTo>
                    <a:pt x="7" y="5"/>
                    <a:pt x="6" y="4"/>
                    <a:pt x="5" y="4"/>
                  </a:cubicBezTo>
                  <a:cubicBezTo>
                    <a:pt x="4" y="4"/>
                    <a:pt x="4" y="3"/>
                    <a:pt x="3" y="3"/>
                  </a:cubicBezTo>
                  <a:cubicBezTo>
                    <a:pt x="3" y="3"/>
                    <a:pt x="2" y="3"/>
                    <a:pt x="2" y="3"/>
                  </a:cubicBezTo>
                  <a:cubicBezTo>
                    <a:pt x="1" y="3"/>
                    <a:pt x="1" y="3"/>
                    <a:pt x="0" y="3"/>
                  </a:cubicBezTo>
                  <a:cubicBezTo>
                    <a:pt x="0" y="2"/>
                    <a:pt x="0" y="2"/>
                    <a:pt x="0" y="2"/>
                  </a:cubicBezTo>
                  <a:cubicBezTo>
                    <a:pt x="0" y="1"/>
                    <a:pt x="0" y="1"/>
                    <a:pt x="0" y="1"/>
                  </a:cubicBezTo>
                  <a:lnTo>
                    <a:pt x="21" y="1"/>
                  </a:lnTo>
                  <a:close/>
                  <a:moveTo>
                    <a:pt x="95" y="33"/>
                  </a:moveTo>
                  <a:cubicBezTo>
                    <a:pt x="93" y="44"/>
                    <a:pt x="92" y="55"/>
                    <a:pt x="90" y="66"/>
                  </a:cubicBezTo>
                  <a:cubicBezTo>
                    <a:pt x="73" y="66"/>
                    <a:pt x="73" y="66"/>
                    <a:pt x="73" y="66"/>
                  </a:cubicBezTo>
                  <a:cubicBezTo>
                    <a:pt x="75" y="55"/>
                    <a:pt x="77" y="44"/>
                    <a:pt x="78" y="33"/>
                  </a:cubicBezTo>
                  <a:cubicBezTo>
                    <a:pt x="80" y="23"/>
                    <a:pt x="82" y="12"/>
                    <a:pt x="84" y="1"/>
                  </a:cubicBezTo>
                  <a:cubicBezTo>
                    <a:pt x="100" y="1"/>
                    <a:pt x="100" y="1"/>
                    <a:pt x="100" y="1"/>
                  </a:cubicBezTo>
                  <a:cubicBezTo>
                    <a:pt x="99" y="12"/>
                    <a:pt x="97" y="23"/>
                    <a:pt x="95" y="33"/>
                  </a:cubicBezTo>
                  <a:close/>
                  <a:moveTo>
                    <a:pt x="143" y="0"/>
                  </a:moveTo>
                  <a:cubicBezTo>
                    <a:pt x="146" y="1"/>
                    <a:pt x="149" y="1"/>
                    <a:pt x="151" y="3"/>
                  </a:cubicBezTo>
                  <a:cubicBezTo>
                    <a:pt x="151" y="5"/>
                    <a:pt x="150" y="7"/>
                    <a:pt x="150" y="10"/>
                  </a:cubicBezTo>
                  <a:cubicBezTo>
                    <a:pt x="150" y="12"/>
                    <a:pt x="149" y="14"/>
                    <a:pt x="149" y="17"/>
                  </a:cubicBezTo>
                  <a:cubicBezTo>
                    <a:pt x="148" y="16"/>
                    <a:pt x="147" y="16"/>
                    <a:pt x="147" y="16"/>
                  </a:cubicBezTo>
                  <a:cubicBezTo>
                    <a:pt x="146" y="16"/>
                    <a:pt x="145" y="15"/>
                    <a:pt x="144" y="15"/>
                  </a:cubicBezTo>
                  <a:cubicBezTo>
                    <a:pt x="143" y="15"/>
                    <a:pt x="142" y="14"/>
                    <a:pt x="140" y="14"/>
                  </a:cubicBezTo>
                  <a:cubicBezTo>
                    <a:pt x="138" y="14"/>
                    <a:pt x="136" y="13"/>
                    <a:pt x="134" y="13"/>
                  </a:cubicBezTo>
                  <a:cubicBezTo>
                    <a:pt x="133" y="14"/>
                    <a:pt x="131" y="14"/>
                    <a:pt x="130" y="14"/>
                  </a:cubicBezTo>
                  <a:cubicBezTo>
                    <a:pt x="128" y="15"/>
                    <a:pt x="127" y="15"/>
                    <a:pt x="126" y="16"/>
                  </a:cubicBezTo>
                  <a:cubicBezTo>
                    <a:pt x="126" y="17"/>
                    <a:pt x="125" y="17"/>
                    <a:pt x="125" y="18"/>
                  </a:cubicBezTo>
                  <a:cubicBezTo>
                    <a:pt x="125" y="18"/>
                    <a:pt x="125" y="19"/>
                    <a:pt x="125" y="20"/>
                  </a:cubicBezTo>
                  <a:cubicBezTo>
                    <a:pt x="125" y="21"/>
                    <a:pt x="126" y="22"/>
                    <a:pt x="127" y="22"/>
                  </a:cubicBezTo>
                  <a:cubicBezTo>
                    <a:pt x="127" y="23"/>
                    <a:pt x="128" y="24"/>
                    <a:pt x="129" y="24"/>
                  </a:cubicBezTo>
                  <a:cubicBezTo>
                    <a:pt x="130" y="25"/>
                    <a:pt x="131" y="25"/>
                    <a:pt x="132" y="26"/>
                  </a:cubicBezTo>
                  <a:cubicBezTo>
                    <a:pt x="133" y="26"/>
                    <a:pt x="134" y="27"/>
                    <a:pt x="135" y="27"/>
                  </a:cubicBezTo>
                  <a:cubicBezTo>
                    <a:pt x="137" y="28"/>
                    <a:pt x="138" y="29"/>
                    <a:pt x="140" y="31"/>
                  </a:cubicBezTo>
                  <a:cubicBezTo>
                    <a:pt x="142" y="32"/>
                    <a:pt x="144" y="33"/>
                    <a:pt x="145" y="35"/>
                  </a:cubicBezTo>
                  <a:cubicBezTo>
                    <a:pt x="147" y="37"/>
                    <a:pt x="148" y="39"/>
                    <a:pt x="148" y="42"/>
                  </a:cubicBezTo>
                  <a:cubicBezTo>
                    <a:pt x="149" y="44"/>
                    <a:pt x="149" y="47"/>
                    <a:pt x="148" y="50"/>
                  </a:cubicBezTo>
                  <a:cubicBezTo>
                    <a:pt x="147" y="52"/>
                    <a:pt x="146" y="54"/>
                    <a:pt x="145" y="56"/>
                  </a:cubicBezTo>
                  <a:cubicBezTo>
                    <a:pt x="144" y="58"/>
                    <a:pt x="142" y="60"/>
                    <a:pt x="139" y="62"/>
                  </a:cubicBezTo>
                  <a:cubicBezTo>
                    <a:pt x="137" y="63"/>
                    <a:pt x="134" y="65"/>
                    <a:pt x="131" y="66"/>
                  </a:cubicBezTo>
                  <a:cubicBezTo>
                    <a:pt x="128" y="66"/>
                    <a:pt x="125" y="67"/>
                    <a:pt x="121" y="67"/>
                  </a:cubicBezTo>
                  <a:cubicBezTo>
                    <a:pt x="118" y="67"/>
                    <a:pt x="114" y="67"/>
                    <a:pt x="111" y="66"/>
                  </a:cubicBezTo>
                  <a:cubicBezTo>
                    <a:pt x="110" y="66"/>
                    <a:pt x="109" y="66"/>
                    <a:pt x="108" y="66"/>
                  </a:cubicBezTo>
                  <a:cubicBezTo>
                    <a:pt x="107" y="66"/>
                    <a:pt x="106" y="66"/>
                    <a:pt x="105" y="65"/>
                  </a:cubicBezTo>
                  <a:cubicBezTo>
                    <a:pt x="104" y="65"/>
                    <a:pt x="103" y="65"/>
                    <a:pt x="102" y="64"/>
                  </a:cubicBezTo>
                  <a:cubicBezTo>
                    <a:pt x="101" y="64"/>
                    <a:pt x="100" y="64"/>
                    <a:pt x="100" y="63"/>
                  </a:cubicBezTo>
                  <a:cubicBezTo>
                    <a:pt x="101" y="61"/>
                    <a:pt x="101" y="59"/>
                    <a:pt x="102" y="56"/>
                  </a:cubicBezTo>
                  <a:cubicBezTo>
                    <a:pt x="102" y="54"/>
                    <a:pt x="102" y="51"/>
                    <a:pt x="103" y="49"/>
                  </a:cubicBezTo>
                  <a:cubicBezTo>
                    <a:pt x="104" y="49"/>
                    <a:pt x="104" y="50"/>
                    <a:pt x="105" y="50"/>
                  </a:cubicBezTo>
                  <a:cubicBezTo>
                    <a:pt x="106" y="50"/>
                    <a:pt x="107" y="51"/>
                    <a:pt x="107" y="51"/>
                  </a:cubicBezTo>
                  <a:cubicBezTo>
                    <a:pt x="109" y="52"/>
                    <a:pt x="110" y="52"/>
                    <a:pt x="112" y="52"/>
                  </a:cubicBezTo>
                  <a:cubicBezTo>
                    <a:pt x="114" y="53"/>
                    <a:pt x="116" y="53"/>
                    <a:pt x="118" y="53"/>
                  </a:cubicBezTo>
                  <a:cubicBezTo>
                    <a:pt x="120" y="53"/>
                    <a:pt x="121" y="53"/>
                    <a:pt x="123" y="53"/>
                  </a:cubicBezTo>
                  <a:cubicBezTo>
                    <a:pt x="125" y="53"/>
                    <a:pt x="127" y="52"/>
                    <a:pt x="128" y="52"/>
                  </a:cubicBezTo>
                  <a:cubicBezTo>
                    <a:pt x="129" y="51"/>
                    <a:pt x="129" y="51"/>
                    <a:pt x="130" y="50"/>
                  </a:cubicBezTo>
                  <a:cubicBezTo>
                    <a:pt x="131" y="49"/>
                    <a:pt x="131" y="48"/>
                    <a:pt x="131" y="47"/>
                  </a:cubicBezTo>
                  <a:cubicBezTo>
                    <a:pt x="131" y="45"/>
                    <a:pt x="130" y="43"/>
                    <a:pt x="128" y="43"/>
                  </a:cubicBezTo>
                  <a:cubicBezTo>
                    <a:pt x="127" y="42"/>
                    <a:pt x="126" y="41"/>
                    <a:pt x="124" y="40"/>
                  </a:cubicBezTo>
                  <a:cubicBezTo>
                    <a:pt x="122" y="39"/>
                    <a:pt x="120" y="38"/>
                    <a:pt x="117" y="36"/>
                  </a:cubicBezTo>
                  <a:cubicBezTo>
                    <a:pt x="115" y="35"/>
                    <a:pt x="113" y="33"/>
                    <a:pt x="111" y="31"/>
                  </a:cubicBezTo>
                  <a:cubicBezTo>
                    <a:pt x="110" y="31"/>
                    <a:pt x="110" y="30"/>
                    <a:pt x="109" y="29"/>
                  </a:cubicBezTo>
                  <a:cubicBezTo>
                    <a:pt x="109" y="28"/>
                    <a:pt x="108" y="27"/>
                    <a:pt x="108" y="26"/>
                  </a:cubicBezTo>
                  <a:cubicBezTo>
                    <a:pt x="107" y="23"/>
                    <a:pt x="107" y="20"/>
                    <a:pt x="107" y="18"/>
                  </a:cubicBezTo>
                  <a:cubicBezTo>
                    <a:pt x="108" y="15"/>
                    <a:pt x="109" y="13"/>
                    <a:pt x="110" y="11"/>
                  </a:cubicBezTo>
                  <a:cubicBezTo>
                    <a:pt x="112" y="9"/>
                    <a:pt x="114" y="7"/>
                    <a:pt x="116" y="6"/>
                  </a:cubicBezTo>
                  <a:cubicBezTo>
                    <a:pt x="118" y="4"/>
                    <a:pt x="119" y="3"/>
                    <a:pt x="121" y="2"/>
                  </a:cubicBezTo>
                  <a:cubicBezTo>
                    <a:pt x="123" y="2"/>
                    <a:pt x="124" y="1"/>
                    <a:pt x="125" y="1"/>
                  </a:cubicBezTo>
                  <a:cubicBezTo>
                    <a:pt x="127" y="1"/>
                    <a:pt x="128" y="0"/>
                    <a:pt x="130" y="0"/>
                  </a:cubicBezTo>
                  <a:cubicBezTo>
                    <a:pt x="130" y="0"/>
                    <a:pt x="131" y="0"/>
                    <a:pt x="132" y="0"/>
                  </a:cubicBezTo>
                  <a:cubicBezTo>
                    <a:pt x="132" y="0"/>
                    <a:pt x="133" y="0"/>
                    <a:pt x="133" y="0"/>
                  </a:cubicBezTo>
                  <a:cubicBezTo>
                    <a:pt x="137" y="0"/>
                    <a:pt x="140" y="0"/>
                    <a:pt x="143" y="0"/>
                  </a:cubicBezTo>
                  <a:close/>
                  <a:moveTo>
                    <a:pt x="203" y="66"/>
                  </a:moveTo>
                  <a:cubicBezTo>
                    <a:pt x="201" y="66"/>
                    <a:pt x="200" y="66"/>
                    <a:pt x="198" y="66"/>
                  </a:cubicBezTo>
                  <a:cubicBezTo>
                    <a:pt x="197" y="66"/>
                    <a:pt x="196" y="66"/>
                    <a:pt x="195" y="66"/>
                  </a:cubicBezTo>
                  <a:cubicBezTo>
                    <a:pt x="194" y="66"/>
                    <a:pt x="193" y="66"/>
                    <a:pt x="192" y="66"/>
                  </a:cubicBezTo>
                  <a:cubicBezTo>
                    <a:pt x="192" y="64"/>
                    <a:pt x="191" y="63"/>
                    <a:pt x="191" y="61"/>
                  </a:cubicBezTo>
                  <a:cubicBezTo>
                    <a:pt x="191" y="60"/>
                    <a:pt x="190" y="58"/>
                    <a:pt x="190" y="56"/>
                  </a:cubicBezTo>
                  <a:cubicBezTo>
                    <a:pt x="169" y="56"/>
                    <a:pt x="169" y="56"/>
                    <a:pt x="169" y="56"/>
                  </a:cubicBezTo>
                  <a:cubicBezTo>
                    <a:pt x="168" y="58"/>
                    <a:pt x="167" y="60"/>
                    <a:pt x="167" y="61"/>
                  </a:cubicBezTo>
                  <a:cubicBezTo>
                    <a:pt x="166" y="63"/>
                    <a:pt x="166" y="65"/>
                    <a:pt x="165" y="66"/>
                  </a:cubicBezTo>
                  <a:cubicBezTo>
                    <a:pt x="147" y="66"/>
                    <a:pt x="147" y="66"/>
                    <a:pt x="147" y="66"/>
                  </a:cubicBezTo>
                  <a:cubicBezTo>
                    <a:pt x="151" y="58"/>
                    <a:pt x="154" y="50"/>
                    <a:pt x="157" y="43"/>
                  </a:cubicBezTo>
                  <a:cubicBezTo>
                    <a:pt x="160" y="35"/>
                    <a:pt x="164" y="27"/>
                    <a:pt x="167" y="19"/>
                  </a:cubicBezTo>
                  <a:cubicBezTo>
                    <a:pt x="168" y="18"/>
                    <a:pt x="168" y="16"/>
                    <a:pt x="169" y="15"/>
                  </a:cubicBezTo>
                  <a:cubicBezTo>
                    <a:pt x="169" y="13"/>
                    <a:pt x="170" y="11"/>
                    <a:pt x="171" y="10"/>
                  </a:cubicBezTo>
                  <a:cubicBezTo>
                    <a:pt x="171" y="8"/>
                    <a:pt x="172" y="6"/>
                    <a:pt x="173" y="5"/>
                  </a:cubicBezTo>
                  <a:cubicBezTo>
                    <a:pt x="174" y="4"/>
                    <a:pt x="175" y="3"/>
                    <a:pt x="176" y="2"/>
                  </a:cubicBezTo>
                  <a:cubicBezTo>
                    <a:pt x="176" y="2"/>
                    <a:pt x="178" y="1"/>
                    <a:pt x="179" y="1"/>
                  </a:cubicBezTo>
                  <a:cubicBezTo>
                    <a:pt x="181" y="1"/>
                    <a:pt x="182" y="1"/>
                    <a:pt x="184" y="1"/>
                  </a:cubicBezTo>
                  <a:cubicBezTo>
                    <a:pt x="186" y="1"/>
                    <a:pt x="188" y="1"/>
                    <a:pt x="189" y="1"/>
                  </a:cubicBezTo>
                  <a:cubicBezTo>
                    <a:pt x="191" y="1"/>
                    <a:pt x="193" y="1"/>
                    <a:pt x="194" y="1"/>
                  </a:cubicBezTo>
                  <a:cubicBezTo>
                    <a:pt x="208" y="66"/>
                    <a:pt x="208" y="66"/>
                    <a:pt x="208" y="66"/>
                  </a:cubicBezTo>
                  <a:cubicBezTo>
                    <a:pt x="206" y="66"/>
                    <a:pt x="205" y="66"/>
                    <a:pt x="203" y="66"/>
                  </a:cubicBezTo>
                  <a:close/>
                  <a:moveTo>
                    <a:pt x="185" y="31"/>
                  </a:moveTo>
                  <a:cubicBezTo>
                    <a:pt x="184" y="27"/>
                    <a:pt x="183" y="23"/>
                    <a:pt x="182" y="19"/>
                  </a:cubicBezTo>
                  <a:cubicBezTo>
                    <a:pt x="173" y="43"/>
                    <a:pt x="173" y="43"/>
                    <a:pt x="173" y="43"/>
                  </a:cubicBezTo>
                  <a:cubicBezTo>
                    <a:pt x="187" y="43"/>
                    <a:pt x="187" y="43"/>
                    <a:pt x="187" y="43"/>
                  </a:cubicBezTo>
                  <a:cubicBezTo>
                    <a:pt x="186" y="39"/>
                    <a:pt x="186" y="35"/>
                    <a:pt x="185" y="31"/>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p>
          </p:txBody>
        </p:sp>
      </p:grpSp>
      <p:sp>
        <p:nvSpPr>
          <p:cNvPr id="138" name="Text Placeholder 1"/>
          <p:cNvSpPr txBox="1">
            <a:spLocks/>
          </p:cNvSpPr>
          <p:nvPr/>
        </p:nvSpPr>
        <p:spPr>
          <a:xfrm>
            <a:off x="778733" y="767788"/>
            <a:ext cx="10601737" cy="511013"/>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3600" dirty="0" smtClean="0">
                <a:latin typeface="+mj-lt"/>
              </a:rPr>
              <a:t>Fully Editable Icons</a:t>
            </a:r>
            <a:endParaRPr lang="en-US" sz="3600" dirty="0">
              <a:latin typeface="+mj-lt"/>
            </a:endParaRPr>
          </a:p>
        </p:txBody>
      </p:sp>
      <p:sp>
        <p:nvSpPr>
          <p:cNvPr id="139" name="Text Placeholder 2"/>
          <p:cNvSpPr txBox="1">
            <a:spLocks/>
          </p:cNvSpPr>
          <p:nvPr/>
        </p:nvSpPr>
        <p:spPr>
          <a:xfrm>
            <a:off x="791427" y="1411741"/>
            <a:ext cx="10601737" cy="188459"/>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1400" smtClean="0">
                <a:latin typeface="Open Sans Light" panose="020B0306030504020204" pitchFamily="34" charset="0"/>
                <a:ea typeface="Open Sans Light" panose="020B0306030504020204" pitchFamily="34" charset="0"/>
                <a:cs typeface="Open Sans Light" panose="020B0306030504020204" pitchFamily="34" charset="0"/>
              </a:rPr>
              <a:t>Editable Vector Icons, which you can use only with simple copy and paste</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409250991"/>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64487" y="2272193"/>
            <a:ext cx="10108603" cy="3103446"/>
            <a:chOff x="798573" y="1703918"/>
            <a:chExt cx="7583427" cy="2328191"/>
          </a:xfrm>
          <a:solidFill>
            <a:schemeClr val="tx1">
              <a:lumMod val="65000"/>
              <a:lumOff val="35000"/>
            </a:schemeClr>
          </a:solidFill>
        </p:grpSpPr>
        <p:grpSp>
          <p:nvGrpSpPr>
            <p:cNvPr id="5" name="Group 4"/>
            <p:cNvGrpSpPr/>
            <p:nvPr/>
          </p:nvGrpSpPr>
          <p:grpSpPr>
            <a:xfrm>
              <a:off x="6719006" y="3699510"/>
              <a:ext cx="332599" cy="332599"/>
              <a:chOff x="4775200" y="3587750"/>
              <a:chExt cx="406400" cy="406400"/>
            </a:xfrm>
            <a:grpFill/>
          </p:grpSpPr>
          <p:sp>
            <p:nvSpPr>
              <p:cNvPr id="199" name="Freeform 30"/>
              <p:cNvSpPr>
                <a:spLocks noEditPoints="1"/>
              </p:cNvSpPr>
              <p:nvPr/>
            </p:nvSpPr>
            <p:spPr bwMode="auto">
              <a:xfrm>
                <a:off x="4775200" y="3587750"/>
                <a:ext cx="406400" cy="406400"/>
              </a:xfrm>
              <a:custGeom>
                <a:avLst/>
                <a:gdLst/>
                <a:ahLst/>
                <a:cxnLst>
                  <a:cxn ang="0">
                    <a:pos x="176" y="10"/>
                  </a:cxn>
                  <a:cxn ang="0">
                    <a:pos x="150" y="2"/>
                  </a:cxn>
                  <a:cxn ang="0">
                    <a:pos x="126" y="0"/>
                  </a:cxn>
                  <a:cxn ang="0">
                    <a:pos x="102" y="2"/>
                  </a:cxn>
                  <a:cxn ang="0">
                    <a:pos x="56" y="22"/>
                  </a:cxn>
                  <a:cxn ang="0">
                    <a:pos x="38" y="38"/>
                  </a:cxn>
                  <a:cxn ang="0">
                    <a:pos x="22" y="58"/>
                  </a:cxn>
                  <a:cxn ang="0">
                    <a:pos x="10" y="80"/>
                  </a:cxn>
                  <a:cxn ang="0">
                    <a:pos x="4" y="92"/>
                  </a:cxn>
                  <a:cxn ang="0">
                    <a:pos x="0" y="118"/>
                  </a:cxn>
                  <a:cxn ang="0">
                    <a:pos x="0" y="142"/>
                  </a:cxn>
                  <a:cxn ang="0">
                    <a:pos x="10" y="178"/>
                  </a:cxn>
                  <a:cxn ang="0">
                    <a:pos x="30" y="210"/>
                  </a:cxn>
                  <a:cxn ang="0">
                    <a:pos x="48" y="228"/>
                  </a:cxn>
                  <a:cxn ang="0">
                    <a:pos x="68" y="242"/>
                  </a:cxn>
                  <a:cxn ang="0">
                    <a:pos x="80" y="246"/>
                  </a:cxn>
                  <a:cxn ang="0">
                    <a:pos x="106" y="254"/>
                  </a:cxn>
                  <a:cxn ang="0">
                    <a:pos x="130" y="256"/>
                  </a:cxn>
                  <a:cxn ang="0">
                    <a:pos x="156" y="254"/>
                  </a:cxn>
                  <a:cxn ang="0">
                    <a:pos x="200" y="234"/>
                  </a:cxn>
                  <a:cxn ang="0">
                    <a:pos x="220" y="218"/>
                  </a:cxn>
                  <a:cxn ang="0">
                    <a:pos x="234" y="198"/>
                  </a:cxn>
                  <a:cxn ang="0">
                    <a:pos x="246" y="176"/>
                  </a:cxn>
                  <a:cxn ang="0">
                    <a:pos x="252" y="164"/>
                  </a:cxn>
                  <a:cxn ang="0">
                    <a:pos x="256" y="138"/>
                  </a:cxn>
                  <a:cxn ang="0">
                    <a:pos x="256" y="114"/>
                  </a:cxn>
                  <a:cxn ang="0">
                    <a:pos x="246" y="78"/>
                  </a:cxn>
                  <a:cxn ang="0">
                    <a:pos x="226" y="46"/>
                  </a:cxn>
                  <a:cxn ang="0">
                    <a:pos x="208" y="28"/>
                  </a:cxn>
                  <a:cxn ang="0">
                    <a:pos x="188" y="14"/>
                  </a:cxn>
                  <a:cxn ang="0">
                    <a:pos x="86" y="232"/>
                  </a:cxn>
                  <a:cxn ang="0">
                    <a:pos x="66" y="222"/>
                  </a:cxn>
                  <a:cxn ang="0">
                    <a:pos x="36" y="190"/>
                  </a:cxn>
                  <a:cxn ang="0">
                    <a:pos x="18" y="152"/>
                  </a:cxn>
                  <a:cxn ang="0">
                    <a:pos x="18" y="108"/>
                  </a:cxn>
                  <a:cxn ang="0">
                    <a:pos x="24" y="86"/>
                  </a:cxn>
                  <a:cxn ang="0">
                    <a:pos x="48" y="50"/>
                  </a:cxn>
                  <a:cxn ang="0">
                    <a:pos x="84" y="26"/>
                  </a:cxn>
                  <a:cxn ang="0">
                    <a:pos x="126" y="16"/>
                  </a:cxn>
                  <a:cxn ang="0">
                    <a:pos x="170" y="24"/>
                  </a:cxn>
                  <a:cxn ang="0">
                    <a:pos x="190" y="34"/>
                  </a:cxn>
                  <a:cxn ang="0">
                    <a:pos x="220" y="66"/>
                  </a:cxn>
                  <a:cxn ang="0">
                    <a:pos x="238" y="104"/>
                  </a:cxn>
                  <a:cxn ang="0">
                    <a:pos x="238" y="148"/>
                  </a:cxn>
                  <a:cxn ang="0">
                    <a:pos x="232" y="170"/>
                  </a:cxn>
                  <a:cxn ang="0">
                    <a:pos x="208" y="206"/>
                  </a:cxn>
                  <a:cxn ang="0">
                    <a:pos x="172" y="230"/>
                  </a:cxn>
                  <a:cxn ang="0">
                    <a:pos x="130" y="240"/>
                  </a:cxn>
                  <a:cxn ang="0">
                    <a:pos x="86" y="232"/>
                  </a:cxn>
                </a:cxnLst>
                <a:rect l="0" t="0" r="r" b="b"/>
                <a:pathLst>
                  <a:path w="256" h="256">
                    <a:moveTo>
                      <a:pt x="176" y="10"/>
                    </a:moveTo>
                    <a:lnTo>
                      <a:pt x="176" y="10"/>
                    </a:lnTo>
                    <a:lnTo>
                      <a:pt x="164" y="4"/>
                    </a:lnTo>
                    <a:lnTo>
                      <a:pt x="150" y="2"/>
                    </a:lnTo>
                    <a:lnTo>
                      <a:pt x="138" y="0"/>
                    </a:lnTo>
                    <a:lnTo>
                      <a:pt x="126" y="0"/>
                    </a:lnTo>
                    <a:lnTo>
                      <a:pt x="114" y="0"/>
                    </a:lnTo>
                    <a:lnTo>
                      <a:pt x="102" y="2"/>
                    </a:lnTo>
                    <a:lnTo>
                      <a:pt x="78" y="10"/>
                    </a:lnTo>
                    <a:lnTo>
                      <a:pt x="56" y="22"/>
                    </a:lnTo>
                    <a:lnTo>
                      <a:pt x="46" y="30"/>
                    </a:lnTo>
                    <a:lnTo>
                      <a:pt x="38" y="38"/>
                    </a:lnTo>
                    <a:lnTo>
                      <a:pt x="28" y="48"/>
                    </a:lnTo>
                    <a:lnTo>
                      <a:pt x="22" y="58"/>
                    </a:lnTo>
                    <a:lnTo>
                      <a:pt x="14" y="68"/>
                    </a:lnTo>
                    <a:lnTo>
                      <a:pt x="10" y="80"/>
                    </a:lnTo>
                    <a:lnTo>
                      <a:pt x="10" y="80"/>
                    </a:lnTo>
                    <a:lnTo>
                      <a:pt x="4" y="92"/>
                    </a:lnTo>
                    <a:lnTo>
                      <a:pt x="2" y="106"/>
                    </a:lnTo>
                    <a:lnTo>
                      <a:pt x="0" y="118"/>
                    </a:lnTo>
                    <a:lnTo>
                      <a:pt x="0" y="130"/>
                    </a:lnTo>
                    <a:lnTo>
                      <a:pt x="0" y="142"/>
                    </a:lnTo>
                    <a:lnTo>
                      <a:pt x="2" y="156"/>
                    </a:lnTo>
                    <a:lnTo>
                      <a:pt x="10" y="178"/>
                    </a:lnTo>
                    <a:lnTo>
                      <a:pt x="22" y="200"/>
                    </a:lnTo>
                    <a:lnTo>
                      <a:pt x="30" y="210"/>
                    </a:lnTo>
                    <a:lnTo>
                      <a:pt x="38" y="220"/>
                    </a:lnTo>
                    <a:lnTo>
                      <a:pt x="48" y="228"/>
                    </a:lnTo>
                    <a:lnTo>
                      <a:pt x="58" y="234"/>
                    </a:lnTo>
                    <a:lnTo>
                      <a:pt x="68" y="242"/>
                    </a:lnTo>
                    <a:lnTo>
                      <a:pt x="80" y="246"/>
                    </a:lnTo>
                    <a:lnTo>
                      <a:pt x="80" y="246"/>
                    </a:lnTo>
                    <a:lnTo>
                      <a:pt x="92" y="252"/>
                    </a:lnTo>
                    <a:lnTo>
                      <a:pt x="106" y="254"/>
                    </a:lnTo>
                    <a:lnTo>
                      <a:pt x="118" y="256"/>
                    </a:lnTo>
                    <a:lnTo>
                      <a:pt x="130" y="256"/>
                    </a:lnTo>
                    <a:lnTo>
                      <a:pt x="142" y="256"/>
                    </a:lnTo>
                    <a:lnTo>
                      <a:pt x="156" y="254"/>
                    </a:lnTo>
                    <a:lnTo>
                      <a:pt x="178" y="246"/>
                    </a:lnTo>
                    <a:lnTo>
                      <a:pt x="200" y="234"/>
                    </a:lnTo>
                    <a:lnTo>
                      <a:pt x="210" y="226"/>
                    </a:lnTo>
                    <a:lnTo>
                      <a:pt x="220" y="218"/>
                    </a:lnTo>
                    <a:lnTo>
                      <a:pt x="228" y="208"/>
                    </a:lnTo>
                    <a:lnTo>
                      <a:pt x="234" y="198"/>
                    </a:lnTo>
                    <a:lnTo>
                      <a:pt x="242" y="188"/>
                    </a:lnTo>
                    <a:lnTo>
                      <a:pt x="246" y="176"/>
                    </a:lnTo>
                    <a:lnTo>
                      <a:pt x="246" y="176"/>
                    </a:lnTo>
                    <a:lnTo>
                      <a:pt x="252" y="164"/>
                    </a:lnTo>
                    <a:lnTo>
                      <a:pt x="254" y="150"/>
                    </a:lnTo>
                    <a:lnTo>
                      <a:pt x="256" y="138"/>
                    </a:lnTo>
                    <a:lnTo>
                      <a:pt x="256" y="126"/>
                    </a:lnTo>
                    <a:lnTo>
                      <a:pt x="256" y="114"/>
                    </a:lnTo>
                    <a:lnTo>
                      <a:pt x="254" y="102"/>
                    </a:lnTo>
                    <a:lnTo>
                      <a:pt x="246" y="78"/>
                    </a:lnTo>
                    <a:lnTo>
                      <a:pt x="234" y="56"/>
                    </a:lnTo>
                    <a:lnTo>
                      <a:pt x="226" y="46"/>
                    </a:lnTo>
                    <a:lnTo>
                      <a:pt x="218" y="38"/>
                    </a:lnTo>
                    <a:lnTo>
                      <a:pt x="208" y="28"/>
                    </a:lnTo>
                    <a:lnTo>
                      <a:pt x="198" y="22"/>
                    </a:lnTo>
                    <a:lnTo>
                      <a:pt x="188" y="14"/>
                    </a:lnTo>
                    <a:lnTo>
                      <a:pt x="176" y="10"/>
                    </a:lnTo>
                    <a:close/>
                    <a:moveTo>
                      <a:pt x="86" y="232"/>
                    </a:moveTo>
                    <a:lnTo>
                      <a:pt x="86" y="232"/>
                    </a:lnTo>
                    <a:lnTo>
                      <a:pt x="66" y="222"/>
                    </a:lnTo>
                    <a:lnTo>
                      <a:pt x="50" y="208"/>
                    </a:lnTo>
                    <a:lnTo>
                      <a:pt x="36" y="190"/>
                    </a:lnTo>
                    <a:lnTo>
                      <a:pt x="26" y="172"/>
                    </a:lnTo>
                    <a:lnTo>
                      <a:pt x="18" y="152"/>
                    </a:lnTo>
                    <a:lnTo>
                      <a:pt x="16" y="130"/>
                    </a:lnTo>
                    <a:lnTo>
                      <a:pt x="18" y="108"/>
                    </a:lnTo>
                    <a:lnTo>
                      <a:pt x="24" y="86"/>
                    </a:lnTo>
                    <a:lnTo>
                      <a:pt x="24" y="86"/>
                    </a:lnTo>
                    <a:lnTo>
                      <a:pt x="34" y="66"/>
                    </a:lnTo>
                    <a:lnTo>
                      <a:pt x="48" y="50"/>
                    </a:lnTo>
                    <a:lnTo>
                      <a:pt x="66" y="36"/>
                    </a:lnTo>
                    <a:lnTo>
                      <a:pt x="84" y="26"/>
                    </a:lnTo>
                    <a:lnTo>
                      <a:pt x="104" y="18"/>
                    </a:lnTo>
                    <a:lnTo>
                      <a:pt x="126" y="16"/>
                    </a:lnTo>
                    <a:lnTo>
                      <a:pt x="148" y="18"/>
                    </a:lnTo>
                    <a:lnTo>
                      <a:pt x="170" y="24"/>
                    </a:lnTo>
                    <a:lnTo>
                      <a:pt x="170" y="24"/>
                    </a:lnTo>
                    <a:lnTo>
                      <a:pt x="190" y="34"/>
                    </a:lnTo>
                    <a:lnTo>
                      <a:pt x="206" y="48"/>
                    </a:lnTo>
                    <a:lnTo>
                      <a:pt x="220" y="66"/>
                    </a:lnTo>
                    <a:lnTo>
                      <a:pt x="230" y="84"/>
                    </a:lnTo>
                    <a:lnTo>
                      <a:pt x="238" y="104"/>
                    </a:lnTo>
                    <a:lnTo>
                      <a:pt x="240" y="126"/>
                    </a:lnTo>
                    <a:lnTo>
                      <a:pt x="238" y="148"/>
                    </a:lnTo>
                    <a:lnTo>
                      <a:pt x="232" y="170"/>
                    </a:lnTo>
                    <a:lnTo>
                      <a:pt x="232" y="170"/>
                    </a:lnTo>
                    <a:lnTo>
                      <a:pt x="222" y="190"/>
                    </a:lnTo>
                    <a:lnTo>
                      <a:pt x="208" y="206"/>
                    </a:lnTo>
                    <a:lnTo>
                      <a:pt x="190" y="220"/>
                    </a:lnTo>
                    <a:lnTo>
                      <a:pt x="172" y="230"/>
                    </a:lnTo>
                    <a:lnTo>
                      <a:pt x="152" y="238"/>
                    </a:lnTo>
                    <a:lnTo>
                      <a:pt x="130" y="240"/>
                    </a:lnTo>
                    <a:lnTo>
                      <a:pt x="108" y="238"/>
                    </a:lnTo>
                    <a:lnTo>
                      <a:pt x="86" y="23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0" name="Freeform 33"/>
              <p:cNvSpPr>
                <a:spLocks noEditPoints="1"/>
              </p:cNvSpPr>
              <p:nvPr/>
            </p:nvSpPr>
            <p:spPr bwMode="auto">
              <a:xfrm>
                <a:off x="4953000" y="3765550"/>
                <a:ext cx="50800" cy="50800"/>
              </a:xfrm>
              <a:custGeom>
                <a:avLst/>
                <a:gdLst/>
                <a:ahLst/>
                <a:cxnLst>
                  <a:cxn ang="0">
                    <a:pos x="22" y="2"/>
                  </a:cxn>
                  <a:cxn ang="0">
                    <a:pos x="22" y="2"/>
                  </a:cxn>
                  <a:cxn ang="0">
                    <a:pos x="16" y="0"/>
                  </a:cxn>
                  <a:cxn ang="0">
                    <a:pos x="10" y="2"/>
                  </a:cxn>
                  <a:cxn ang="0">
                    <a:pos x="4" y="4"/>
                  </a:cxn>
                  <a:cxn ang="0">
                    <a:pos x="2" y="10"/>
                  </a:cxn>
                  <a:cxn ang="0">
                    <a:pos x="2" y="10"/>
                  </a:cxn>
                  <a:cxn ang="0">
                    <a:pos x="0" y="16"/>
                  </a:cxn>
                  <a:cxn ang="0">
                    <a:pos x="2" y="22"/>
                  </a:cxn>
                  <a:cxn ang="0">
                    <a:pos x="4" y="28"/>
                  </a:cxn>
                  <a:cxn ang="0">
                    <a:pos x="10" y="30"/>
                  </a:cxn>
                  <a:cxn ang="0">
                    <a:pos x="10" y="30"/>
                  </a:cxn>
                  <a:cxn ang="0">
                    <a:pos x="16" y="32"/>
                  </a:cxn>
                  <a:cxn ang="0">
                    <a:pos x="22" y="30"/>
                  </a:cxn>
                  <a:cxn ang="0">
                    <a:pos x="28" y="28"/>
                  </a:cxn>
                  <a:cxn ang="0">
                    <a:pos x="30" y="22"/>
                  </a:cxn>
                  <a:cxn ang="0">
                    <a:pos x="30" y="22"/>
                  </a:cxn>
                  <a:cxn ang="0">
                    <a:pos x="32" y="16"/>
                  </a:cxn>
                  <a:cxn ang="0">
                    <a:pos x="30" y="10"/>
                  </a:cxn>
                  <a:cxn ang="0">
                    <a:pos x="28" y="4"/>
                  </a:cxn>
                  <a:cxn ang="0">
                    <a:pos x="22" y="2"/>
                  </a:cxn>
                  <a:cxn ang="0">
                    <a:pos x="14" y="24"/>
                  </a:cxn>
                  <a:cxn ang="0">
                    <a:pos x="14" y="24"/>
                  </a:cxn>
                  <a:cxn ang="0">
                    <a:pos x="10" y="22"/>
                  </a:cxn>
                  <a:cxn ang="0">
                    <a:pos x="8" y="20"/>
                  </a:cxn>
                  <a:cxn ang="0">
                    <a:pos x="8" y="16"/>
                  </a:cxn>
                  <a:cxn ang="0">
                    <a:pos x="8" y="14"/>
                  </a:cxn>
                  <a:cxn ang="0">
                    <a:pos x="8" y="14"/>
                  </a:cxn>
                  <a:cxn ang="0">
                    <a:pos x="10" y="10"/>
                  </a:cxn>
                  <a:cxn ang="0">
                    <a:pos x="12" y="8"/>
                  </a:cxn>
                  <a:cxn ang="0">
                    <a:pos x="16" y="8"/>
                  </a:cxn>
                  <a:cxn ang="0">
                    <a:pos x="20" y="8"/>
                  </a:cxn>
                  <a:cxn ang="0">
                    <a:pos x="20" y="8"/>
                  </a:cxn>
                  <a:cxn ang="0">
                    <a:pos x="22" y="10"/>
                  </a:cxn>
                  <a:cxn ang="0">
                    <a:pos x="24" y="12"/>
                  </a:cxn>
                  <a:cxn ang="0">
                    <a:pos x="24" y="16"/>
                  </a:cxn>
                  <a:cxn ang="0">
                    <a:pos x="24" y="20"/>
                  </a:cxn>
                  <a:cxn ang="0">
                    <a:pos x="24" y="20"/>
                  </a:cxn>
                  <a:cxn ang="0">
                    <a:pos x="22" y="22"/>
                  </a:cxn>
                  <a:cxn ang="0">
                    <a:pos x="20" y="24"/>
                  </a:cxn>
                  <a:cxn ang="0">
                    <a:pos x="16" y="24"/>
                  </a:cxn>
                  <a:cxn ang="0">
                    <a:pos x="14" y="24"/>
                  </a:cxn>
                </a:cxnLst>
                <a:rect l="0" t="0" r="r" b="b"/>
                <a:pathLst>
                  <a:path w="32" h="32">
                    <a:moveTo>
                      <a:pt x="22" y="2"/>
                    </a:moveTo>
                    <a:lnTo>
                      <a:pt x="22" y="2"/>
                    </a:lnTo>
                    <a:lnTo>
                      <a:pt x="16" y="0"/>
                    </a:lnTo>
                    <a:lnTo>
                      <a:pt x="10" y="2"/>
                    </a:lnTo>
                    <a:lnTo>
                      <a:pt x="4" y="4"/>
                    </a:lnTo>
                    <a:lnTo>
                      <a:pt x="2" y="10"/>
                    </a:lnTo>
                    <a:lnTo>
                      <a:pt x="2" y="10"/>
                    </a:lnTo>
                    <a:lnTo>
                      <a:pt x="0" y="16"/>
                    </a:lnTo>
                    <a:lnTo>
                      <a:pt x="2" y="22"/>
                    </a:lnTo>
                    <a:lnTo>
                      <a:pt x="4" y="28"/>
                    </a:lnTo>
                    <a:lnTo>
                      <a:pt x="10" y="30"/>
                    </a:lnTo>
                    <a:lnTo>
                      <a:pt x="10" y="30"/>
                    </a:lnTo>
                    <a:lnTo>
                      <a:pt x="16" y="32"/>
                    </a:lnTo>
                    <a:lnTo>
                      <a:pt x="22" y="30"/>
                    </a:lnTo>
                    <a:lnTo>
                      <a:pt x="28" y="28"/>
                    </a:lnTo>
                    <a:lnTo>
                      <a:pt x="30" y="22"/>
                    </a:lnTo>
                    <a:lnTo>
                      <a:pt x="30" y="22"/>
                    </a:lnTo>
                    <a:lnTo>
                      <a:pt x="32" y="16"/>
                    </a:lnTo>
                    <a:lnTo>
                      <a:pt x="30" y="10"/>
                    </a:lnTo>
                    <a:lnTo>
                      <a:pt x="28" y="4"/>
                    </a:lnTo>
                    <a:lnTo>
                      <a:pt x="22" y="2"/>
                    </a:lnTo>
                    <a:close/>
                    <a:moveTo>
                      <a:pt x="14" y="24"/>
                    </a:moveTo>
                    <a:lnTo>
                      <a:pt x="14" y="24"/>
                    </a:lnTo>
                    <a:lnTo>
                      <a:pt x="10" y="22"/>
                    </a:lnTo>
                    <a:lnTo>
                      <a:pt x="8" y="20"/>
                    </a:lnTo>
                    <a:lnTo>
                      <a:pt x="8" y="16"/>
                    </a:lnTo>
                    <a:lnTo>
                      <a:pt x="8" y="14"/>
                    </a:lnTo>
                    <a:lnTo>
                      <a:pt x="8" y="14"/>
                    </a:lnTo>
                    <a:lnTo>
                      <a:pt x="10" y="10"/>
                    </a:lnTo>
                    <a:lnTo>
                      <a:pt x="12" y="8"/>
                    </a:lnTo>
                    <a:lnTo>
                      <a:pt x="16" y="8"/>
                    </a:lnTo>
                    <a:lnTo>
                      <a:pt x="20" y="8"/>
                    </a:lnTo>
                    <a:lnTo>
                      <a:pt x="20" y="8"/>
                    </a:lnTo>
                    <a:lnTo>
                      <a:pt x="22" y="10"/>
                    </a:lnTo>
                    <a:lnTo>
                      <a:pt x="24" y="12"/>
                    </a:lnTo>
                    <a:lnTo>
                      <a:pt x="24" y="16"/>
                    </a:lnTo>
                    <a:lnTo>
                      <a:pt x="24" y="20"/>
                    </a:lnTo>
                    <a:lnTo>
                      <a:pt x="24" y="20"/>
                    </a:lnTo>
                    <a:lnTo>
                      <a:pt x="22" y="22"/>
                    </a:lnTo>
                    <a:lnTo>
                      <a:pt x="20" y="24"/>
                    </a:lnTo>
                    <a:lnTo>
                      <a:pt x="16" y="24"/>
                    </a:lnTo>
                    <a:lnTo>
                      <a:pt x="14" y="2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1" name="Freeform 34"/>
              <p:cNvSpPr>
                <a:spLocks/>
              </p:cNvSpPr>
              <p:nvPr/>
            </p:nvSpPr>
            <p:spPr bwMode="auto">
              <a:xfrm>
                <a:off x="4953000" y="3765550"/>
                <a:ext cx="50800" cy="50800"/>
              </a:xfrm>
              <a:custGeom>
                <a:avLst/>
                <a:gdLst/>
                <a:ahLst/>
                <a:cxnLst>
                  <a:cxn ang="0">
                    <a:pos x="22" y="2"/>
                  </a:cxn>
                  <a:cxn ang="0">
                    <a:pos x="22" y="2"/>
                  </a:cxn>
                  <a:cxn ang="0">
                    <a:pos x="16" y="0"/>
                  </a:cxn>
                  <a:cxn ang="0">
                    <a:pos x="10" y="2"/>
                  </a:cxn>
                  <a:cxn ang="0">
                    <a:pos x="4" y="4"/>
                  </a:cxn>
                  <a:cxn ang="0">
                    <a:pos x="2" y="10"/>
                  </a:cxn>
                  <a:cxn ang="0">
                    <a:pos x="2" y="10"/>
                  </a:cxn>
                  <a:cxn ang="0">
                    <a:pos x="0" y="16"/>
                  </a:cxn>
                  <a:cxn ang="0">
                    <a:pos x="2" y="22"/>
                  </a:cxn>
                  <a:cxn ang="0">
                    <a:pos x="4" y="28"/>
                  </a:cxn>
                  <a:cxn ang="0">
                    <a:pos x="10" y="30"/>
                  </a:cxn>
                  <a:cxn ang="0">
                    <a:pos x="10" y="30"/>
                  </a:cxn>
                  <a:cxn ang="0">
                    <a:pos x="16" y="32"/>
                  </a:cxn>
                  <a:cxn ang="0">
                    <a:pos x="22" y="30"/>
                  </a:cxn>
                  <a:cxn ang="0">
                    <a:pos x="28" y="28"/>
                  </a:cxn>
                  <a:cxn ang="0">
                    <a:pos x="30" y="22"/>
                  </a:cxn>
                  <a:cxn ang="0">
                    <a:pos x="30" y="22"/>
                  </a:cxn>
                  <a:cxn ang="0">
                    <a:pos x="32" y="16"/>
                  </a:cxn>
                  <a:cxn ang="0">
                    <a:pos x="30" y="10"/>
                  </a:cxn>
                  <a:cxn ang="0">
                    <a:pos x="28" y="4"/>
                  </a:cxn>
                  <a:cxn ang="0">
                    <a:pos x="22" y="2"/>
                  </a:cxn>
                </a:cxnLst>
                <a:rect l="0" t="0" r="r" b="b"/>
                <a:pathLst>
                  <a:path w="32" h="32">
                    <a:moveTo>
                      <a:pt x="22" y="2"/>
                    </a:moveTo>
                    <a:lnTo>
                      <a:pt x="22" y="2"/>
                    </a:lnTo>
                    <a:lnTo>
                      <a:pt x="16" y="0"/>
                    </a:lnTo>
                    <a:lnTo>
                      <a:pt x="10" y="2"/>
                    </a:lnTo>
                    <a:lnTo>
                      <a:pt x="4" y="4"/>
                    </a:lnTo>
                    <a:lnTo>
                      <a:pt x="2" y="10"/>
                    </a:lnTo>
                    <a:lnTo>
                      <a:pt x="2" y="10"/>
                    </a:lnTo>
                    <a:lnTo>
                      <a:pt x="0" y="16"/>
                    </a:lnTo>
                    <a:lnTo>
                      <a:pt x="2" y="22"/>
                    </a:lnTo>
                    <a:lnTo>
                      <a:pt x="4" y="28"/>
                    </a:lnTo>
                    <a:lnTo>
                      <a:pt x="10" y="30"/>
                    </a:lnTo>
                    <a:lnTo>
                      <a:pt x="10" y="30"/>
                    </a:lnTo>
                    <a:lnTo>
                      <a:pt x="16" y="32"/>
                    </a:lnTo>
                    <a:lnTo>
                      <a:pt x="22" y="30"/>
                    </a:lnTo>
                    <a:lnTo>
                      <a:pt x="28" y="28"/>
                    </a:lnTo>
                    <a:lnTo>
                      <a:pt x="30" y="22"/>
                    </a:lnTo>
                    <a:lnTo>
                      <a:pt x="30" y="22"/>
                    </a:lnTo>
                    <a:lnTo>
                      <a:pt x="32" y="16"/>
                    </a:lnTo>
                    <a:lnTo>
                      <a:pt x="30" y="10"/>
                    </a:lnTo>
                    <a:lnTo>
                      <a:pt x="28" y="4"/>
                    </a:lnTo>
                    <a:lnTo>
                      <a:pt x="22" y="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2" name="Freeform 36"/>
              <p:cNvSpPr>
                <a:spLocks noEditPoints="1"/>
              </p:cNvSpPr>
              <p:nvPr/>
            </p:nvSpPr>
            <p:spPr bwMode="auto">
              <a:xfrm>
                <a:off x="4902200" y="3714750"/>
                <a:ext cx="152400" cy="152400"/>
              </a:xfrm>
              <a:custGeom>
                <a:avLst/>
                <a:gdLst/>
                <a:ahLst/>
                <a:cxnLst>
                  <a:cxn ang="0">
                    <a:pos x="66" y="4"/>
                  </a:cxn>
                  <a:cxn ang="0">
                    <a:pos x="48" y="0"/>
                  </a:cxn>
                  <a:cxn ang="0">
                    <a:pos x="30" y="4"/>
                  </a:cxn>
                  <a:cxn ang="0">
                    <a:pos x="14" y="14"/>
                  </a:cxn>
                  <a:cxn ang="0">
                    <a:pos x="4" y="30"/>
                  </a:cxn>
                  <a:cxn ang="0">
                    <a:pos x="0" y="40"/>
                  </a:cxn>
                  <a:cxn ang="0">
                    <a:pos x="2" y="58"/>
                  </a:cxn>
                  <a:cxn ang="0">
                    <a:pos x="8" y="76"/>
                  </a:cxn>
                  <a:cxn ang="0">
                    <a:pos x="22" y="88"/>
                  </a:cxn>
                  <a:cxn ang="0">
                    <a:pos x="30" y="92"/>
                  </a:cxn>
                  <a:cxn ang="0">
                    <a:pos x="48" y="96"/>
                  </a:cxn>
                  <a:cxn ang="0">
                    <a:pos x="66" y="92"/>
                  </a:cxn>
                  <a:cxn ang="0">
                    <a:pos x="82" y="82"/>
                  </a:cxn>
                  <a:cxn ang="0">
                    <a:pos x="92" y="66"/>
                  </a:cxn>
                  <a:cxn ang="0">
                    <a:pos x="96" y="56"/>
                  </a:cxn>
                  <a:cxn ang="0">
                    <a:pos x="94" y="38"/>
                  </a:cxn>
                  <a:cxn ang="0">
                    <a:pos x="88" y="22"/>
                  </a:cxn>
                  <a:cxn ang="0">
                    <a:pos x="74" y="8"/>
                  </a:cxn>
                  <a:cxn ang="0">
                    <a:pos x="36" y="78"/>
                  </a:cxn>
                  <a:cxn ang="0">
                    <a:pos x="30" y="74"/>
                  </a:cxn>
                  <a:cxn ang="0">
                    <a:pos x="18" y="60"/>
                  </a:cxn>
                  <a:cxn ang="0">
                    <a:pos x="16" y="42"/>
                  </a:cxn>
                  <a:cxn ang="0">
                    <a:pos x="18" y="36"/>
                  </a:cxn>
                  <a:cxn ang="0">
                    <a:pos x="26" y="26"/>
                  </a:cxn>
                  <a:cxn ang="0">
                    <a:pos x="48" y="16"/>
                  </a:cxn>
                  <a:cxn ang="0">
                    <a:pos x="60" y="18"/>
                  </a:cxn>
                  <a:cxn ang="0">
                    <a:pos x="66" y="22"/>
                  </a:cxn>
                  <a:cxn ang="0">
                    <a:pos x="78" y="36"/>
                  </a:cxn>
                  <a:cxn ang="0">
                    <a:pos x="80" y="54"/>
                  </a:cxn>
                  <a:cxn ang="0">
                    <a:pos x="78" y="60"/>
                  </a:cxn>
                  <a:cxn ang="0">
                    <a:pos x="70" y="70"/>
                  </a:cxn>
                  <a:cxn ang="0">
                    <a:pos x="48" y="80"/>
                  </a:cxn>
                  <a:cxn ang="0">
                    <a:pos x="36" y="78"/>
                  </a:cxn>
                </a:cxnLst>
                <a:rect l="0" t="0" r="r" b="b"/>
                <a:pathLst>
                  <a:path w="96" h="96">
                    <a:moveTo>
                      <a:pt x="66" y="4"/>
                    </a:moveTo>
                    <a:lnTo>
                      <a:pt x="66" y="4"/>
                    </a:lnTo>
                    <a:lnTo>
                      <a:pt x="56" y="0"/>
                    </a:lnTo>
                    <a:lnTo>
                      <a:pt x="48" y="0"/>
                    </a:lnTo>
                    <a:lnTo>
                      <a:pt x="38" y="2"/>
                    </a:lnTo>
                    <a:lnTo>
                      <a:pt x="30" y="4"/>
                    </a:lnTo>
                    <a:lnTo>
                      <a:pt x="22" y="8"/>
                    </a:lnTo>
                    <a:lnTo>
                      <a:pt x="14" y="14"/>
                    </a:lnTo>
                    <a:lnTo>
                      <a:pt x="8" y="22"/>
                    </a:lnTo>
                    <a:lnTo>
                      <a:pt x="4" y="30"/>
                    </a:lnTo>
                    <a:lnTo>
                      <a:pt x="4" y="30"/>
                    </a:lnTo>
                    <a:lnTo>
                      <a:pt x="0" y="40"/>
                    </a:lnTo>
                    <a:lnTo>
                      <a:pt x="0" y="48"/>
                    </a:lnTo>
                    <a:lnTo>
                      <a:pt x="2" y="58"/>
                    </a:lnTo>
                    <a:lnTo>
                      <a:pt x="4" y="66"/>
                    </a:lnTo>
                    <a:lnTo>
                      <a:pt x="8" y="76"/>
                    </a:lnTo>
                    <a:lnTo>
                      <a:pt x="14" y="82"/>
                    </a:lnTo>
                    <a:lnTo>
                      <a:pt x="22" y="88"/>
                    </a:lnTo>
                    <a:lnTo>
                      <a:pt x="30" y="92"/>
                    </a:lnTo>
                    <a:lnTo>
                      <a:pt x="30" y="92"/>
                    </a:lnTo>
                    <a:lnTo>
                      <a:pt x="40" y="96"/>
                    </a:lnTo>
                    <a:lnTo>
                      <a:pt x="48" y="96"/>
                    </a:lnTo>
                    <a:lnTo>
                      <a:pt x="58" y="94"/>
                    </a:lnTo>
                    <a:lnTo>
                      <a:pt x="66" y="92"/>
                    </a:lnTo>
                    <a:lnTo>
                      <a:pt x="76" y="88"/>
                    </a:lnTo>
                    <a:lnTo>
                      <a:pt x="82" y="82"/>
                    </a:lnTo>
                    <a:lnTo>
                      <a:pt x="88" y="74"/>
                    </a:lnTo>
                    <a:lnTo>
                      <a:pt x="92" y="66"/>
                    </a:lnTo>
                    <a:lnTo>
                      <a:pt x="92" y="66"/>
                    </a:lnTo>
                    <a:lnTo>
                      <a:pt x="96" y="56"/>
                    </a:lnTo>
                    <a:lnTo>
                      <a:pt x="96" y="48"/>
                    </a:lnTo>
                    <a:lnTo>
                      <a:pt x="94" y="38"/>
                    </a:lnTo>
                    <a:lnTo>
                      <a:pt x="92" y="30"/>
                    </a:lnTo>
                    <a:lnTo>
                      <a:pt x="88" y="22"/>
                    </a:lnTo>
                    <a:lnTo>
                      <a:pt x="82" y="14"/>
                    </a:lnTo>
                    <a:lnTo>
                      <a:pt x="74" y="8"/>
                    </a:lnTo>
                    <a:lnTo>
                      <a:pt x="66" y="4"/>
                    </a:lnTo>
                    <a:close/>
                    <a:moveTo>
                      <a:pt x="36" y="78"/>
                    </a:moveTo>
                    <a:lnTo>
                      <a:pt x="36" y="78"/>
                    </a:lnTo>
                    <a:lnTo>
                      <a:pt x="30" y="74"/>
                    </a:lnTo>
                    <a:lnTo>
                      <a:pt x="26" y="70"/>
                    </a:lnTo>
                    <a:lnTo>
                      <a:pt x="18" y="60"/>
                    </a:lnTo>
                    <a:lnTo>
                      <a:pt x="16" y="48"/>
                    </a:lnTo>
                    <a:lnTo>
                      <a:pt x="16" y="42"/>
                    </a:lnTo>
                    <a:lnTo>
                      <a:pt x="18" y="36"/>
                    </a:lnTo>
                    <a:lnTo>
                      <a:pt x="18" y="36"/>
                    </a:lnTo>
                    <a:lnTo>
                      <a:pt x="22" y="30"/>
                    </a:lnTo>
                    <a:lnTo>
                      <a:pt x="26" y="26"/>
                    </a:lnTo>
                    <a:lnTo>
                      <a:pt x="36" y="18"/>
                    </a:lnTo>
                    <a:lnTo>
                      <a:pt x="48" y="16"/>
                    </a:lnTo>
                    <a:lnTo>
                      <a:pt x="54" y="16"/>
                    </a:lnTo>
                    <a:lnTo>
                      <a:pt x="60" y="18"/>
                    </a:lnTo>
                    <a:lnTo>
                      <a:pt x="60" y="18"/>
                    </a:lnTo>
                    <a:lnTo>
                      <a:pt x="66" y="22"/>
                    </a:lnTo>
                    <a:lnTo>
                      <a:pt x="70" y="26"/>
                    </a:lnTo>
                    <a:lnTo>
                      <a:pt x="78" y="36"/>
                    </a:lnTo>
                    <a:lnTo>
                      <a:pt x="80" y="48"/>
                    </a:lnTo>
                    <a:lnTo>
                      <a:pt x="80" y="54"/>
                    </a:lnTo>
                    <a:lnTo>
                      <a:pt x="78" y="60"/>
                    </a:lnTo>
                    <a:lnTo>
                      <a:pt x="78" y="60"/>
                    </a:lnTo>
                    <a:lnTo>
                      <a:pt x="74" y="66"/>
                    </a:lnTo>
                    <a:lnTo>
                      <a:pt x="70" y="70"/>
                    </a:lnTo>
                    <a:lnTo>
                      <a:pt x="60" y="78"/>
                    </a:lnTo>
                    <a:lnTo>
                      <a:pt x="48" y="80"/>
                    </a:lnTo>
                    <a:lnTo>
                      <a:pt x="42" y="80"/>
                    </a:lnTo>
                    <a:lnTo>
                      <a:pt x="36" y="7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3" name="Freeform 39"/>
              <p:cNvSpPr>
                <a:spLocks/>
              </p:cNvSpPr>
              <p:nvPr/>
            </p:nvSpPr>
            <p:spPr bwMode="auto">
              <a:xfrm>
                <a:off x="5010150" y="3819525"/>
                <a:ext cx="63500" cy="63500"/>
              </a:xfrm>
              <a:custGeom>
                <a:avLst/>
                <a:gdLst/>
                <a:ahLst/>
                <a:cxnLst>
                  <a:cxn ang="0">
                    <a:pos x="40" y="6"/>
                  </a:cxn>
                  <a:cxn ang="0">
                    <a:pos x="40" y="6"/>
                  </a:cxn>
                  <a:cxn ang="0">
                    <a:pos x="40" y="2"/>
                  </a:cxn>
                  <a:cxn ang="0">
                    <a:pos x="38" y="0"/>
                  </a:cxn>
                  <a:cxn ang="0">
                    <a:pos x="38" y="0"/>
                  </a:cxn>
                  <a:cxn ang="0">
                    <a:pos x="34" y="0"/>
                  </a:cxn>
                  <a:cxn ang="0">
                    <a:pos x="32" y="2"/>
                  </a:cxn>
                  <a:cxn ang="0">
                    <a:pos x="32" y="2"/>
                  </a:cxn>
                  <a:cxn ang="0">
                    <a:pos x="32" y="2"/>
                  </a:cxn>
                  <a:cxn ang="0">
                    <a:pos x="26" y="12"/>
                  </a:cxn>
                  <a:cxn ang="0">
                    <a:pos x="20" y="22"/>
                  </a:cxn>
                  <a:cxn ang="0">
                    <a:pos x="12" y="28"/>
                  </a:cxn>
                  <a:cxn ang="0">
                    <a:pos x="2" y="34"/>
                  </a:cxn>
                  <a:cxn ang="0">
                    <a:pos x="2" y="34"/>
                  </a:cxn>
                  <a:cxn ang="0">
                    <a:pos x="0" y="36"/>
                  </a:cxn>
                  <a:cxn ang="0">
                    <a:pos x="0" y="38"/>
                  </a:cxn>
                  <a:cxn ang="0">
                    <a:pos x="0" y="38"/>
                  </a:cxn>
                  <a:cxn ang="0">
                    <a:pos x="2" y="40"/>
                  </a:cxn>
                  <a:cxn ang="0">
                    <a:pos x="6" y="40"/>
                  </a:cxn>
                  <a:cxn ang="0">
                    <a:pos x="6" y="40"/>
                  </a:cxn>
                  <a:cxn ang="0">
                    <a:pos x="6" y="40"/>
                  </a:cxn>
                  <a:cxn ang="0">
                    <a:pos x="6" y="40"/>
                  </a:cxn>
                  <a:cxn ang="0">
                    <a:pos x="16" y="34"/>
                  </a:cxn>
                  <a:cxn ang="0">
                    <a:pos x="26" y="26"/>
                  </a:cxn>
                  <a:cxn ang="0">
                    <a:pos x="34" y="18"/>
                  </a:cxn>
                  <a:cxn ang="0">
                    <a:pos x="40" y="6"/>
                  </a:cxn>
                  <a:cxn ang="0">
                    <a:pos x="40" y="6"/>
                  </a:cxn>
                </a:cxnLst>
                <a:rect l="0" t="0" r="r" b="b"/>
                <a:pathLst>
                  <a:path w="40" h="40">
                    <a:moveTo>
                      <a:pt x="40" y="6"/>
                    </a:moveTo>
                    <a:lnTo>
                      <a:pt x="40" y="6"/>
                    </a:lnTo>
                    <a:lnTo>
                      <a:pt x="40" y="2"/>
                    </a:lnTo>
                    <a:lnTo>
                      <a:pt x="38" y="0"/>
                    </a:lnTo>
                    <a:lnTo>
                      <a:pt x="38" y="0"/>
                    </a:lnTo>
                    <a:lnTo>
                      <a:pt x="34" y="0"/>
                    </a:lnTo>
                    <a:lnTo>
                      <a:pt x="32" y="2"/>
                    </a:lnTo>
                    <a:lnTo>
                      <a:pt x="32" y="2"/>
                    </a:lnTo>
                    <a:lnTo>
                      <a:pt x="32" y="2"/>
                    </a:lnTo>
                    <a:lnTo>
                      <a:pt x="26" y="12"/>
                    </a:lnTo>
                    <a:lnTo>
                      <a:pt x="20" y="22"/>
                    </a:lnTo>
                    <a:lnTo>
                      <a:pt x="12" y="28"/>
                    </a:lnTo>
                    <a:lnTo>
                      <a:pt x="2" y="34"/>
                    </a:lnTo>
                    <a:lnTo>
                      <a:pt x="2" y="34"/>
                    </a:lnTo>
                    <a:lnTo>
                      <a:pt x="0" y="36"/>
                    </a:lnTo>
                    <a:lnTo>
                      <a:pt x="0" y="38"/>
                    </a:lnTo>
                    <a:lnTo>
                      <a:pt x="0" y="38"/>
                    </a:lnTo>
                    <a:lnTo>
                      <a:pt x="2" y="40"/>
                    </a:lnTo>
                    <a:lnTo>
                      <a:pt x="6" y="40"/>
                    </a:lnTo>
                    <a:lnTo>
                      <a:pt x="6" y="40"/>
                    </a:lnTo>
                    <a:lnTo>
                      <a:pt x="6" y="40"/>
                    </a:lnTo>
                    <a:lnTo>
                      <a:pt x="6" y="40"/>
                    </a:lnTo>
                    <a:lnTo>
                      <a:pt x="16" y="34"/>
                    </a:lnTo>
                    <a:lnTo>
                      <a:pt x="26" y="26"/>
                    </a:lnTo>
                    <a:lnTo>
                      <a:pt x="34" y="18"/>
                    </a:lnTo>
                    <a:lnTo>
                      <a:pt x="40" y="6"/>
                    </a:lnTo>
                    <a:lnTo>
                      <a:pt x="40" y="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4" name="Freeform 40"/>
              <p:cNvSpPr>
                <a:spLocks/>
              </p:cNvSpPr>
              <p:nvPr/>
            </p:nvSpPr>
            <p:spPr bwMode="auto">
              <a:xfrm>
                <a:off x="5029200" y="3838575"/>
                <a:ext cx="92075" cy="92075"/>
              </a:xfrm>
              <a:custGeom>
                <a:avLst/>
                <a:gdLst/>
                <a:ahLst/>
                <a:cxnLst>
                  <a:cxn ang="0">
                    <a:pos x="54" y="0"/>
                  </a:cxn>
                  <a:cxn ang="0">
                    <a:pos x="54" y="0"/>
                  </a:cxn>
                  <a:cxn ang="0">
                    <a:pos x="52" y="0"/>
                  </a:cxn>
                  <a:cxn ang="0">
                    <a:pos x="50" y="2"/>
                  </a:cxn>
                  <a:cxn ang="0">
                    <a:pos x="50" y="2"/>
                  </a:cxn>
                  <a:cxn ang="0">
                    <a:pos x="42" y="18"/>
                  </a:cxn>
                  <a:cxn ang="0">
                    <a:pos x="30" y="32"/>
                  </a:cxn>
                  <a:cxn ang="0">
                    <a:pos x="18" y="42"/>
                  </a:cxn>
                  <a:cxn ang="0">
                    <a:pos x="2" y="50"/>
                  </a:cxn>
                  <a:cxn ang="0">
                    <a:pos x="2" y="50"/>
                  </a:cxn>
                  <a:cxn ang="0">
                    <a:pos x="0" y="54"/>
                  </a:cxn>
                  <a:cxn ang="0">
                    <a:pos x="0" y="56"/>
                  </a:cxn>
                  <a:cxn ang="0">
                    <a:pos x="0" y="56"/>
                  </a:cxn>
                  <a:cxn ang="0">
                    <a:pos x="2" y="58"/>
                  </a:cxn>
                  <a:cxn ang="0">
                    <a:pos x="6" y="58"/>
                  </a:cxn>
                  <a:cxn ang="0">
                    <a:pos x="6" y="58"/>
                  </a:cxn>
                  <a:cxn ang="0">
                    <a:pos x="6" y="58"/>
                  </a:cxn>
                  <a:cxn ang="0">
                    <a:pos x="6" y="58"/>
                  </a:cxn>
                  <a:cxn ang="0">
                    <a:pos x="22" y="50"/>
                  </a:cxn>
                  <a:cxn ang="0">
                    <a:pos x="36" y="38"/>
                  </a:cxn>
                  <a:cxn ang="0">
                    <a:pos x="48" y="22"/>
                  </a:cxn>
                  <a:cxn ang="0">
                    <a:pos x="58" y="6"/>
                  </a:cxn>
                  <a:cxn ang="0">
                    <a:pos x="58" y="6"/>
                  </a:cxn>
                  <a:cxn ang="0">
                    <a:pos x="58" y="2"/>
                  </a:cxn>
                  <a:cxn ang="0">
                    <a:pos x="54" y="0"/>
                  </a:cxn>
                </a:cxnLst>
                <a:rect l="0" t="0" r="r" b="b"/>
                <a:pathLst>
                  <a:path w="58" h="58">
                    <a:moveTo>
                      <a:pt x="54" y="0"/>
                    </a:moveTo>
                    <a:lnTo>
                      <a:pt x="54" y="0"/>
                    </a:lnTo>
                    <a:lnTo>
                      <a:pt x="52" y="0"/>
                    </a:lnTo>
                    <a:lnTo>
                      <a:pt x="50" y="2"/>
                    </a:lnTo>
                    <a:lnTo>
                      <a:pt x="50" y="2"/>
                    </a:lnTo>
                    <a:lnTo>
                      <a:pt x="42" y="18"/>
                    </a:lnTo>
                    <a:lnTo>
                      <a:pt x="30" y="32"/>
                    </a:lnTo>
                    <a:lnTo>
                      <a:pt x="18" y="42"/>
                    </a:lnTo>
                    <a:lnTo>
                      <a:pt x="2" y="50"/>
                    </a:lnTo>
                    <a:lnTo>
                      <a:pt x="2" y="50"/>
                    </a:lnTo>
                    <a:lnTo>
                      <a:pt x="0" y="54"/>
                    </a:lnTo>
                    <a:lnTo>
                      <a:pt x="0" y="56"/>
                    </a:lnTo>
                    <a:lnTo>
                      <a:pt x="0" y="56"/>
                    </a:lnTo>
                    <a:lnTo>
                      <a:pt x="2" y="58"/>
                    </a:lnTo>
                    <a:lnTo>
                      <a:pt x="6" y="58"/>
                    </a:lnTo>
                    <a:lnTo>
                      <a:pt x="6" y="58"/>
                    </a:lnTo>
                    <a:lnTo>
                      <a:pt x="6" y="58"/>
                    </a:lnTo>
                    <a:lnTo>
                      <a:pt x="6" y="58"/>
                    </a:lnTo>
                    <a:lnTo>
                      <a:pt x="22" y="50"/>
                    </a:lnTo>
                    <a:lnTo>
                      <a:pt x="36" y="38"/>
                    </a:lnTo>
                    <a:lnTo>
                      <a:pt x="48" y="22"/>
                    </a:lnTo>
                    <a:lnTo>
                      <a:pt x="58" y="6"/>
                    </a:lnTo>
                    <a:lnTo>
                      <a:pt x="58" y="6"/>
                    </a:lnTo>
                    <a:lnTo>
                      <a:pt x="58" y="2"/>
                    </a:lnTo>
                    <a:lnTo>
                      <a:pt x="54"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5" name="Freeform 41"/>
              <p:cNvSpPr>
                <a:spLocks/>
              </p:cNvSpPr>
              <p:nvPr/>
            </p:nvSpPr>
            <p:spPr bwMode="auto">
              <a:xfrm>
                <a:off x="5029200" y="3838575"/>
                <a:ext cx="92075" cy="92075"/>
              </a:xfrm>
              <a:custGeom>
                <a:avLst/>
                <a:gdLst/>
                <a:ahLst/>
                <a:cxnLst>
                  <a:cxn ang="0">
                    <a:pos x="54" y="0"/>
                  </a:cxn>
                  <a:cxn ang="0">
                    <a:pos x="54" y="0"/>
                  </a:cxn>
                  <a:cxn ang="0">
                    <a:pos x="52" y="0"/>
                  </a:cxn>
                  <a:cxn ang="0">
                    <a:pos x="50" y="2"/>
                  </a:cxn>
                  <a:cxn ang="0">
                    <a:pos x="50" y="2"/>
                  </a:cxn>
                  <a:cxn ang="0">
                    <a:pos x="42" y="18"/>
                  </a:cxn>
                  <a:cxn ang="0">
                    <a:pos x="30" y="32"/>
                  </a:cxn>
                  <a:cxn ang="0">
                    <a:pos x="18" y="42"/>
                  </a:cxn>
                  <a:cxn ang="0">
                    <a:pos x="2" y="50"/>
                  </a:cxn>
                  <a:cxn ang="0">
                    <a:pos x="2" y="50"/>
                  </a:cxn>
                  <a:cxn ang="0">
                    <a:pos x="0" y="54"/>
                  </a:cxn>
                  <a:cxn ang="0">
                    <a:pos x="0" y="56"/>
                  </a:cxn>
                  <a:cxn ang="0">
                    <a:pos x="0" y="56"/>
                  </a:cxn>
                  <a:cxn ang="0">
                    <a:pos x="2" y="58"/>
                  </a:cxn>
                  <a:cxn ang="0">
                    <a:pos x="6" y="58"/>
                  </a:cxn>
                  <a:cxn ang="0">
                    <a:pos x="6" y="58"/>
                  </a:cxn>
                  <a:cxn ang="0">
                    <a:pos x="6" y="58"/>
                  </a:cxn>
                  <a:cxn ang="0">
                    <a:pos x="6" y="58"/>
                  </a:cxn>
                  <a:cxn ang="0">
                    <a:pos x="22" y="50"/>
                  </a:cxn>
                  <a:cxn ang="0">
                    <a:pos x="36" y="38"/>
                  </a:cxn>
                  <a:cxn ang="0">
                    <a:pos x="48" y="22"/>
                  </a:cxn>
                  <a:cxn ang="0">
                    <a:pos x="58" y="6"/>
                  </a:cxn>
                  <a:cxn ang="0">
                    <a:pos x="58" y="6"/>
                  </a:cxn>
                  <a:cxn ang="0">
                    <a:pos x="58" y="2"/>
                  </a:cxn>
                  <a:cxn ang="0">
                    <a:pos x="54" y="0"/>
                  </a:cxn>
                </a:cxnLst>
                <a:rect l="0" t="0" r="r" b="b"/>
                <a:pathLst>
                  <a:path w="58" h="58">
                    <a:moveTo>
                      <a:pt x="54" y="0"/>
                    </a:moveTo>
                    <a:lnTo>
                      <a:pt x="54" y="0"/>
                    </a:lnTo>
                    <a:lnTo>
                      <a:pt x="52" y="0"/>
                    </a:lnTo>
                    <a:lnTo>
                      <a:pt x="50" y="2"/>
                    </a:lnTo>
                    <a:lnTo>
                      <a:pt x="50" y="2"/>
                    </a:lnTo>
                    <a:lnTo>
                      <a:pt x="42" y="18"/>
                    </a:lnTo>
                    <a:lnTo>
                      <a:pt x="30" y="32"/>
                    </a:lnTo>
                    <a:lnTo>
                      <a:pt x="18" y="42"/>
                    </a:lnTo>
                    <a:lnTo>
                      <a:pt x="2" y="50"/>
                    </a:lnTo>
                    <a:lnTo>
                      <a:pt x="2" y="50"/>
                    </a:lnTo>
                    <a:lnTo>
                      <a:pt x="0" y="54"/>
                    </a:lnTo>
                    <a:lnTo>
                      <a:pt x="0" y="56"/>
                    </a:lnTo>
                    <a:lnTo>
                      <a:pt x="0" y="56"/>
                    </a:lnTo>
                    <a:lnTo>
                      <a:pt x="2" y="58"/>
                    </a:lnTo>
                    <a:lnTo>
                      <a:pt x="6" y="58"/>
                    </a:lnTo>
                    <a:lnTo>
                      <a:pt x="6" y="58"/>
                    </a:lnTo>
                    <a:lnTo>
                      <a:pt x="6" y="58"/>
                    </a:lnTo>
                    <a:lnTo>
                      <a:pt x="6" y="58"/>
                    </a:lnTo>
                    <a:lnTo>
                      <a:pt x="22" y="50"/>
                    </a:lnTo>
                    <a:lnTo>
                      <a:pt x="36" y="38"/>
                    </a:lnTo>
                    <a:lnTo>
                      <a:pt x="48" y="22"/>
                    </a:lnTo>
                    <a:lnTo>
                      <a:pt x="58" y="6"/>
                    </a:lnTo>
                    <a:lnTo>
                      <a:pt x="58" y="6"/>
                    </a:lnTo>
                    <a:lnTo>
                      <a:pt x="58" y="2"/>
                    </a:lnTo>
                    <a:lnTo>
                      <a:pt x="54"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6" name="Freeform 42"/>
              <p:cNvSpPr>
                <a:spLocks/>
              </p:cNvSpPr>
              <p:nvPr/>
            </p:nvSpPr>
            <p:spPr bwMode="auto">
              <a:xfrm>
                <a:off x="5019675" y="3829050"/>
                <a:ext cx="76200" cy="79375"/>
              </a:xfrm>
              <a:custGeom>
                <a:avLst/>
                <a:gdLst/>
                <a:ahLst/>
                <a:cxnLst>
                  <a:cxn ang="0">
                    <a:pos x="46" y="0"/>
                  </a:cxn>
                  <a:cxn ang="0">
                    <a:pos x="46" y="0"/>
                  </a:cxn>
                  <a:cxn ang="0">
                    <a:pos x="44" y="0"/>
                  </a:cxn>
                  <a:cxn ang="0">
                    <a:pos x="40" y="2"/>
                  </a:cxn>
                  <a:cxn ang="0">
                    <a:pos x="40" y="2"/>
                  </a:cxn>
                  <a:cxn ang="0">
                    <a:pos x="34" y="16"/>
                  </a:cxn>
                  <a:cxn ang="0">
                    <a:pos x="26" y="26"/>
                  </a:cxn>
                  <a:cxn ang="0">
                    <a:pos x="14" y="36"/>
                  </a:cxn>
                  <a:cxn ang="0">
                    <a:pos x="2" y="42"/>
                  </a:cxn>
                  <a:cxn ang="0">
                    <a:pos x="2" y="42"/>
                  </a:cxn>
                  <a:cxn ang="0">
                    <a:pos x="2" y="42"/>
                  </a:cxn>
                  <a:cxn ang="0">
                    <a:pos x="0" y="44"/>
                  </a:cxn>
                  <a:cxn ang="0">
                    <a:pos x="0" y="48"/>
                  </a:cxn>
                  <a:cxn ang="0">
                    <a:pos x="0" y="48"/>
                  </a:cxn>
                  <a:cxn ang="0">
                    <a:pos x="2" y="50"/>
                  </a:cxn>
                  <a:cxn ang="0">
                    <a:pos x="6" y="50"/>
                  </a:cxn>
                  <a:cxn ang="0">
                    <a:pos x="6" y="50"/>
                  </a:cxn>
                  <a:cxn ang="0">
                    <a:pos x="6" y="50"/>
                  </a:cxn>
                  <a:cxn ang="0">
                    <a:pos x="6" y="50"/>
                  </a:cxn>
                  <a:cxn ang="0">
                    <a:pos x="20" y="42"/>
                  </a:cxn>
                  <a:cxn ang="0">
                    <a:pos x="30" y="32"/>
                  </a:cxn>
                  <a:cxn ang="0">
                    <a:pos x="40" y="20"/>
                  </a:cxn>
                  <a:cxn ang="0">
                    <a:pos x="48" y="6"/>
                  </a:cxn>
                  <a:cxn ang="0">
                    <a:pos x="48" y="6"/>
                  </a:cxn>
                  <a:cxn ang="0">
                    <a:pos x="48" y="2"/>
                  </a:cxn>
                  <a:cxn ang="0">
                    <a:pos x="46" y="0"/>
                  </a:cxn>
                </a:cxnLst>
                <a:rect l="0" t="0" r="r" b="b"/>
                <a:pathLst>
                  <a:path w="48" h="50">
                    <a:moveTo>
                      <a:pt x="46" y="0"/>
                    </a:moveTo>
                    <a:lnTo>
                      <a:pt x="46" y="0"/>
                    </a:lnTo>
                    <a:lnTo>
                      <a:pt x="44" y="0"/>
                    </a:lnTo>
                    <a:lnTo>
                      <a:pt x="40" y="2"/>
                    </a:lnTo>
                    <a:lnTo>
                      <a:pt x="40" y="2"/>
                    </a:lnTo>
                    <a:lnTo>
                      <a:pt x="34" y="16"/>
                    </a:lnTo>
                    <a:lnTo>
                      <a:pt x="26" y="26"/>
                    </a:lnTo>
                    <a:lnTo>
                      <a:pt x="14" y="36"/>
                    </a:lnTo>
                    <a:lnTo>
                      <a:pt x="2" y="42"/>
                    </a:lnTo>
                    <a:lnTo>
                      <a:pt x="2" y="42"/>
                    </a:lnTo>
                    <a:lnTo>
                      <a:pt x="2" y="42"/>
                    </a:lnTo>
                    <a:lnTo>
                      <a:pt x="0" y="44"/>
                    </a:lnTo>
                    <a:lnTo>
                      <a:pt x="0" y="48"/>
                    </a:lnTo>
                    <a:lnTo>
                      <a:pt x="0" y="48"/>
                    </a:lnTo>
                    <a:lnTo>
                      <a:pt x="2" y="50"/>
                    </a:lnTo>
                    <a:lnTo>
                      <a:pt x="6" y="50"/>
                    </a:lnTo>
                    <a:lnTo>
                      <a:pt x="6" y="50"/>
                    </a:lnTo>
                    <a:lnTo>
                      <a:pt x="6" y="50"/>
                    </a:lnTo>
                    <a:lnTo>
                      <a:pt x="6" y="50"/>
                    </a:lnTo>
                    <a:lnTo>
                      <a:pt x="20" y="42"/>
                    </a:lnTo>
                    <a:lnTo>
                      <a:pt x="30" y="32"/>
                    </a:lnTo>
                    <a:lnTo>
                      <a:pt x="40" y="20"/>
                    </a:lnTo>
                    <a:lnTo>
                      <a:pt x="48" y="6"/>
                    </a:lnTo>
                    <a:lnTo>
                      <a:pt x="48" y="6"/>
                    </a:lnTo>
                    <a:lnTo>
                      <a:pt x="48" y="2"/>
                    </a:lnTo>
                    <a:lnTo>
                      <a:pt x="4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7" name="Freeform 43"/>
              <p:cNvSpPr>
                <a:spLocks/>
              </p:cNvSpPr>
              <p:nvPr/>
            </p:nvSpPr>
            <p:spPr bwMode="auto">
              <a:xfrm>
                <a:off x="5019675" y="3829050"/>
                <a:ext cx="76200" cy="79375"/>
              </a:xfrm>
              <a:custGeom>
                <a:avLst/>
                <a:gdLst/>
                <a:ahLst/>
                <a:cxnLst>
                  <a:cxn ang="0">
                    <a:pos x="46" y="0"/>
                  </a:cxn>
                  <a:cxn ang="0">
                    <a:pos x="46" y="0"/>
                  </a:cxn>
                  <a:cxn ang="0">
                    <a:pos x="44" y="0"/>
                  </a:cxn>
                  <a:cxn ang="0">
                    <a:pos x="40" y="2"/>
                  </a:cxn>
                  <a:cxn ang="0">
                    <a:pos x="40" y="2"/>
                  </a:cxn>
                  <a:cxn ang="0">
                    <a:pos x="34" y="16"/>
                  </a:cxn>
                  <a:cxn ang="0">
                    <a:pos x="26" y="26"/>
                  </a:cxn>
                  <a:cxn ang="0">
                    <a:pos x="14" y="36"/>
                  </a:cxn>
                  <a:cxn ang="0">
                    <a:pos x="2" y="42"/>
                  </a:cxn>
                  <a:cxn ang="0">
                    <a:pos x="2" y="42"/>
                  </a:cxn>
                  <a:cxn ang="0">
                    <a:pos x="2" y="42"/>
                  </a:cxn>
                  <a:cxn ang="0">
                    <a:pos x="0" y="44"/>
                  </a:cxn>
                  <a:cxn ang="0">
                    <a:pos x="0" y="48"/>
                  </a:cxn>
                  <a:cxn ang="0">
                    <a:pos x="0" y="48"/>
                  </a:cxn>
                  <a:cxn ang="0">
                    <a:pos x="2" y="50"/>
                  </a:cxn>
                  <a:cxn ang="0">
                    <a:pos x="6" y="50"/>
                  </a:cxn>
                  <a:cxn ang="0">
                    <a:pos x="6" y="50"/>
                  </a:cxn>
                  <a:cxn ang="0">
                    <a:pos x="6" y="50"/>
                  </a:cxn>
                  <a:cxn ang="0">
                    <a:pos x="6" y="50"/>
                  </a:cxn>
                  <a:cxn ang="0">
                    <a:pos x="20" y="42"/>
                  </a:cxn>
                  <a:cxn ang="0">
                    <a:pos x="30" y="32"/>
                  </a:cxn>
                  <a:cxn ang="0">
                    <a:pos x="40" y="20"/>
                  </a:cxn>
                  <a:cxn ang="0">
                    <a:pos x="48" y="6"/>
                  </a:cxn>
                  <a:cxn ang="0">
                    <a:pos x="48" y="6"/>
                  </a:cxn>
                  <a:cxn ang="0">
                    <a:pos x="48" y="2"/>
                  </a:cxn>
                  <a:cxn ang="0">
                    <a:pos x="46" y="0"/>
                  </a:cxn>
                </a:cxnLst>
                <a:rect l="0" t="0" r="r" b="b"/>
                <a:pathLst>
                  <a:path w="48" h="50">
                    <a:moveTo>
                      <a:pt x="46" y="0"/>
                    </a:moveTo>
                    <a:lnTo>
                      <a:pt x="46" y="0"/>
                    </a:lnTo>
                    <a:lnTo>
                      <a:pt x="44" y="0"/>
                    </a:lnTo>
                    <a:lnTo>
                      <a:pt x="40" y="2"/>
                    </a:lnTo>
                    <a:lnTo>
                      <a:pt x="40" y="2"/>
                    </a:lnTo>
                    <a:lnTo>
                      <a:pt x="34" y="16"/>
                    </a:lnTo>
                    <a:lnTo>
                      <a:pt x="26" y="26"/>
                    </a:lnTo>
                    <a:lnTo>
                      <a:pt x="14" y="36"/>
                    </a:lnTo>
                    <a:lnTo>
                      <a:pt x="2" y="42"/>
                    </a:lnTo>
                    <a:lnTo>
                      <a:pt x="2" y="42"/>
                    </a:lnTo>
                    <a:lnTo>
                      <a:pt x="2" y="42"/>
                    </a:lnTo>
                    <a:lnTo>
                      <a:pt x="0" y="44"/>
                    </a:lnTo>
                    <a:lnTo>
                      <a:pt x="0" y="48"/>
                    </a:lnTo>
                    <a:lnTo>
                      <a:pt x="0" y="48"/>
                    </a:lnTo>
                    <a:lnTo>
                      <a:pt x="2" y="50"/>
                    </a:lnTo>
                    <a:lnTo>
                      <a:pt x="6" y="50"/>
                    </a:lnTo>
                    <a:lnTo>
                      <a:pt x="6" y="50"/>
                    </a:lnTo>
                    <a:lnTo>
                      <a:pt x="6" y="50"/>
                    </a:lnTo>
                    <a:lnTo>
                      <a:pt x="6" y="50"/>
                    </a:lnTo>
                    <a:lnTo>
                      <a:pt x="20" y="42"/>
                    </a:lnTo>
                    <a:lnTo>
                      <a:pt x="30" y="32"/>
                    </a:lnTo>
                    <a:lnTo>
                      <a:pt x="40" y="20"/>
                    </a:lnTo>
                    <a:lnTo>
                      <a:pt x="48" y="6"/>
                    </a:lnTo>
                    <a:lnTo>
                      <a:pt x="48" y="6"/>
                    </a:lnTo>
                    <a:lnTo>
                      <a:pt x="48" y="2"/>
                    </a:lnTo>
                    <a:lnTo>
                      <a:pt x="46"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8" name="Freeform 44"/>
              <p:cNvSpPr>
                <a:spLocks/>
              </p:cNvSpPr>
              <p:nvPr/>
            </p:nvSpPr>
            <p:spPr bwMode="auto">
              <a:xfrm>
                <a:off x="4883150" y="3698875"/>
                <a:ext cx="63500" cy="63500"/>
              </a:xfrm>
              <a:custGeom>
                <a:avLst/>
                <a:gdLst/>
                <a:ahLst/>
                <a:cxnLst>
                  <a:cxn ang="0">
                    <a:pos x="40" y="2"/>
                  </a:cxn>
                  <a:cxn ang="0">
                    <a:pos x="40" y="2"/>
                  </a:cxn>
                  <a:cxn ang="0">
                    <a:pos x="38" y="0"/>
                  </a:cxn>
                  <a:cxn ang="0">
                    <a:pos x="34" y="0"/>
                  </a:cxn>
                  <a:cxn ang="0">
                    <a:pos x="34" y="0"/>
                  </a:cxn>
                  <a:cxn ang="0">
                    <a:pos x="34" y="0"/>
                  </a:cxn>
                  <a:cxn ang="0">
                    <a:pos x="34" y="0"/>
                  </a:cxn>
                  <a:cxn ang="0">
                    <a:pos x="24" y="6"/>
                  </a:cxn>
                  <a:cxn ang="0">
                    <a:pos x="14" y="14"/>
                  </a:cxn>
                  <a:cxn ang="0">
                    <a:pos x="6" y="22"/>
                  </a:cxn>
                  <a:cxn ang="0">
                    <a:pos x="0" y="34"/>
                  </a:cxn>
                  <a:cxn ang="0">
                    <a:pos x="0" y="34"/>
                  </a:cxn>
                  <a:cxn ang="0">
                    <a:pos x="0" y="34"/>
                  </a:cxn>
                  <a:cxn ang="0">
                    <a:pos x="0" y="38"/>
                  </a:cxn>
                  <a:cxn ang="0">
                    <a:pos x="2" y="40"/>
                  </a:cxn>
                  <a:cxn ang="0">
                    <a:pos x="2" y="40"/>
                  </a:cxn>
                  <a:cxn ang="0">
                    <a:pos x="6" y="40"/>
                  </a:cxn>
                  <a:cxn ang="0">
                    <a:pos x="8" y="38"/>
                  </a:cxn>
                  <a:cxn ang="0">
                    <a:pos x="8" y="38"/>
                  </a:cxn>
                  <a:cxn ang="0">
                    <a:pos x="8" y="38"/>
                  </a:cxn>
                  <a:cxn ang="0">
                    <a:pos x="14" y="28"/>
                  </a:cxn>
                  <a:cxn ang="0">
                    <a:pos x="20" y="18"/>
                  </a:cxn>
                  <a:cxn ang="0">
                    <a:pos x="28" y="12"/>
                  </a:cxn>
                  <a:cxn ang="0">
                    <a:pos x="38" y="6"/>
                  </a:cxn>
                  <a:cxn ang="0">
                    <a:pos x="38" y="6"/>
                  </a:cxn>
                  <a:cxn ang="0">
                    <a:pos x="40" y="4"/>
                  </a:cxn>
                  <a:cxn ang="0">
                    <a:pos x="40" y="2"/>
                  </a:cxn>
                </a:cxnLst>
                <a:rect l="0" t="0" r="r" b="b"/>
                <a:pathLst>
                  <a:path w="40" h="40">
                    <a:moveTo>
                      <a:pt x="40" y="2"/>
                    </a:moveTo>
                    <a:lnTo>
                      <a:pt x="40" y="2"/>
                    </a:lnTo>
                    <a:lnTo>
                      <a:pt x="38" y="0"/>
                    </a:lnTo>
                    <a:lnTo>
                      <a:pt x="34" y="0"/>
                    </a:lnTo>
                    <a:lnTo>
                      <a:pt x="34" y="0"/>
                    </a:lnTo>
                    <a:lnTo>
                      <a:pt x="34" y="0"/>
                    </a:lnTo>
                    <a:lnTo>
                      <a:pt x="34" y="0"/>
                    </a:lnTo>
                    <a:lnTo>
                      <a:pt x="24" y="6"/>
                    </a:lnTo>
                    <a:lnTo>
                      <a:pt x="14" y="14"/>
                    </a:lnTo>
                    <a:lnTo>
                      <a:pt x="6" y="22"/>
                    </a:lnTo>
                    <a:lnTo>
                      <a:pt x="0" y="34"/>
                    </a:lnTo>
                    <a:lnTo>
                      <a:pt x="0" y="34"/>
                    </a:lnTo>
                    <a:lnTo>
                      <a:pt x="0" y="34"/>
                    </a:lnTo>
                    <a:lnTo>
                      <a:pt x="0" y="38"/>
                    </a:lnTo>
                    <a:lnTo>
                      <a:pt x="2" y="40"/>
                    </a:lnTo>
                    <a:lnTo>
                      <a:pt x="2" y="40"/>
                    </a:lnTo>
                    <a:lnTo>
                      <a:pt x="6" y="40"/>
                    </a:lnTo>
                    <a:lnTo>
                      <a:pt x="8" y="38"/>
                    </a:lnTo>
                    <a:lnTo>
                      <a:pt x="8" y="38"/>
                    </a:lnTo>
                    <a:lnTo>
                      <a:pt x="8" y="38"/>
                    </a:lnTo>
                    <a:lnTo>
                      <a:pt x="14" y="28"/>
                    </a:lnTo>
                    <a:lnTo>
                      <a:pt x="20" y="18"/>
                    </a:lnTo>
                    <a:lnTo>
                      <a:pt x="28" y="12"/>
                    </a:lnTo>
                    <a:lnTo>
                      <a:pt x="38" y="6"/>
                    </a:lnTo>
                    <a:lnTo>
                      <a:pt x="38" y="6"/>
                    </a:lnTo>
                    <a:lnTo>
                      <a:pt x="40" y="4"/>
                    </a:lnTo>
                    <a:lnTo>
                      <a:pt x="40"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09" name="Freeform 45"/>
              <p:cNvSpPr>
                <a:spLocks/>
              </p:cNvSpPr>
              <p:nvPr/>
            </p:nvSpPr>
            <p:spPr bwMode="auto">
              <a:xfrm>
                <a:off x="4883150" y="3698875"/>
                <a:ext cx="63500" cy="63500"/>
              </a:xfrm>
              <a:custGeom>
                <a:avLst/>
                <a:gdLst/>
                <a:ahLst/>
                <a:cxnLst>
                  <a:cxn ang="0">
                    <a:pos x="40" y="2"/>
                  </a:cxn>
                  <a:cxn ang="0">
                    <a:pos x="40" y="2"/>
                  </a:cxn>
                  <a:cxn ang="0">
                    <a:pos x="38" y="0"/>
                  </a:cxn>
                  <a:cxn ang="0">
                    <a:pos x="34" y="0"/>
                  </a:cxn>
                  <a:cxn ang="0">
                    <a:pos x="34" y="0"/>
                  </a:cxn>
                  <a:cxn ang="0">
                    <a:pos x="34" y="0"/>
                  </a:cxn>
                  <a:cxn ang="0">
                    <a:pos x="34" y="0"/>
                  </a:cxn>
                  <a:cxn ang="0">
                    <a:pos x="24" y="6"/>
                  </a:cxn>
                  <a:cxn ang="0">
                    <a:pos x="14" y="14"/>
                  </a:cxn>
                  <a:cxn ang="0">
                    <a:pos x="6" y="22"/>
                  </a:cxn>
                  <a:cxn ang="0">
                    <a:pos x="0" y="34"/>
                  </a:cxn>
                  <a:cxn ang="0">
                    <a:pos x="0" y="34"/>
                  </a:cxn>
                  <a:cxn ang="0">
                    <a:pos x="0" y="34"/>
                  </a:cxn>
                  <a:cxn ang="0">
                    <a:pos x="0" y="38"/>
                  </a:cxn>
                  <a:cxn ang="0">
                    <a:pos x="2" y="40"/>
                  </a:cxn>
                  <a:cxn ang="0">
                    <a:pos x="2" y="40"/>
                  </a:cxn>
                  <a:cxn ang="0">
                    <a:pos x="6" y="40"/>
                  </a:cxn>
                  <a:cxn ang="0">
                    <a:pos x="8" y="38"/>
                  </a:cxn>
                  <a:cxn ang="0">
                    <a:pos x="8" y="38"/>
                  </a:cxn>
                  <a:cxn ang="0">
                    <a:pos x="8" y="38"/>
                  </a:cxn>
                  <a:cxn ang="0">
                    <a:pos x="14" y="28"/>
                  </a:cxn>
                  <a:cxn ang="0">
                    <a:pos x="20" y="18"/>
                  </a:cxn>
                  <a:cxn ang="0">
                    <a:pos x="28" y="12"/>
                  </a:cxn>
                  <a:cxn ang="0">
                    <a:pos x="38" y="6"/>
                  </a:cxn>
                  <a:cxn ang="0">
                    <a:pos x="38" y="6"/>
                  </a:cxn>
                  <a:cxn ang="0">
                    <a:pos x="40" y="4"/>
                  </a:cxn>
                  <a:cxn ang="0">
                    <a:pos x="40" y="2"/>
                  </a:cxn>
                </a:cxnLst>
                <a:rect l="0" t="0" r="r" b="b"/>
                <a:pathLst>
                  <a:path w="40" h="40">
                    <a:moveTo>
                      <a:pt x="40" y="2"/>
                    </a:moveTo>
                    <a:lnTo>
                      <a:pt x="40" y="2"/>
                    </a:lnTo>
                    <a:lnTo>
                      <a:pt x="38" y="0"/>
                    </a:lnTo>
                    <a:lnTo>
                      <a:pt x="34" y="0"/>
                    </a:lnTo>
                    <a:lnTo>
                      <a:pt x="34" y="0"/>
                    </a:lnTo>
                    <a:lnTo>
                      <a:pt x="34" y="0"/>
                    </a:lnTo>
                    <a:lnTo>
                      <a:pt x="34" y="0"/>
                    </a:lnTo>
                    <a:lnTo>
                      <a:pt x="24" y="6"/>
                    </a:lnTo>
                    <a:lnTo>
                      <a:pt x="14" y="14"/>
                    </a:lnTo>
                    <a:lnTo>
                      <a:pt x="6" y="22"/>
                    </a:lnTo>
                    <a:lnTo>
                      <a:pt x="0" y="34"/>
                    </a:lnTo>
                    <a:lnTo>
                      <a:pt x="0" y="34"/>
                    </a:lnTo>
                    <a:lnTo>
                      <a:pt x="0" y="34"/>
                    </a:lnTo>
                    <a:lnTo>
                      <a:pt x="0" y="38"/>
                    </a:lnTo>
                    <a:lnTo>
                      <a:pt x="2" y="40"/>
                    </a:lnTo>
                    <a:lnTo>
                      <a:pt x="2" y="40"/>
                    </a:lnTo>
                    <a:lnTo>
                      <a:pt x="6" y="40"/>
                    </a:lnTo>
                    <a:lnTo>
                      <a:pt x="8" y="38"/>
                    </a:lnTo>
                    <a:lnTo>
                      <a:pt x="8" y="38"/>
                    </a:lnTo>
                    <a:lnTo>
                      <a:pt x="8" y="38"/>
                    </a:lnTo>
                    <a:lnTo>
                      <a:pt x="14" y="28"/>
                    </a:lnTo>
                    <a:lnTo>
                      <a:pt x="20" y="18"/>
                    </a:lnTo>
                    <a:lnTo>
                      <a:pt x="28" y="12"/>
                    </a:lnTo>
                    <a:lnTo>
                      <a:pt x="38" y="6"/>
                    </a:lnTo>
                    <a:lnTo>
                      <a:pt x="38" y="6"/>
                    </a:lnTo>
                    <a:lnTo>
                      <a:pt x="40" y="4"/>
                    </a:lnTo>
                    <a:lnTo>
                      <a:pt x="40" y="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10" name="Freeform 46"/>
              <p:cNvSpPr>
                <a:spLocks/>
              </p:cNvSpPr>
              <p:nvPr/>
            </p:nvSpPr>
            <p:spPr bwMode="auto">
              <a:xfrm>
                <a:off x="4835525" y="3651250"/>
                <a:ext cx="92075" cy="92075"/>
              </a:xfrm>
              <a:custGeom>
                <a:avLst/>
                <a:gdLst/>
                <a:ahLst/>
                <a:cxnLst>
                  <a:cxn ang="0">
                    <a:pos x="58" y="2"/>
                  </a:cxn>
                  <a:cxn ang="0">
                    <a:pos x="58" y="2"/>
                  </a:cxn>
                  <a:cxn ang="0">
                    <a:pos x="56" y="0"/>
                  </a:cxn>
                  <a:cxn ang="0">
                    <a:pos x="52" y="0"/>
                  </a:cxn>
                  <a:cxn ang="0">
                    <a:pos x="52" y="0"/>
                  </a:cxn>
                  <a:cxn ang="0">
                    <a:pos x="52" y="0"/>
                  </a:cxn>
                  <a:cxn ang="0">
                    <a:pos x="52" y="0"/>
                  </a:cxn>
                  <a:cxn ang="0">
                    <a:pos x="36" y="8"/>
                  </a:cxn>
                  <a:cxn ang="0">
                    <a:pos x="22" y="20"/>
                  </a:cxn>
                  <a:cxn ang="0">
                    <a:pos x="10" y="36"/>
                  </a:cxn>
                  <a:cxn ang="0">
                    <a:pos x="0" y="52"/>
                  </a:cxn>
                  <a:cxn ang="0">
                    <a:pos x="0" y="52"/>
                  </a:cxn>
                  <a:cxn ang="0">
                    <a:pos x="0" y="56"/>
                  </a:cxn>
                  <a:cxn ang="0">
                    <a:pos x="4" y="58"/>
                  </a:cxn>
                  <a:cxn ang="0">
                    <a:pos x="4" y="58"/>
                  </a:cxn>
                  <a:cxn ang="0">
                    <a:pos x="6" y="58"/>
                  </a:cxn>
                  <a:cxn ang="0">
                    <a:pos x="8" y="56"/>
                  </a:cxn>
                  <a:cxn ang="0">
                    <a:pos x="8" y="56"/>
                  </a:cxn>
                  <a:cxn ang="0">
                    <a:pos x="16" y="40"/>
                  </a:cxn>
                  <a:cxn ang="0">
                    <a:pos x="28" y="26"/>
                  </a:cxn>
                  <a:cxn ang="0">
                    <a:pos x="40" y="16"/>
                  </a:cxn>
                  <a:cxn ang="0">
                    <a:pos x="56" y="8"/>
                  </a:cxn>
                  <a:cxn ang="0">
                    <a:pos x="56" y="8"/>
                  </a:cxn>
                  <a:cxn ang="0">
                    <a:pos x="58" y="4"/>
                  </a:cxn>
                  <a:cxn ang="0">
                    <a:pos x="58" y="2"/>
                  </a:cxn>
                </a:cxnLst>
                <a:rect l="0" t="0" r="r" b="b"/>
                <a:pathLst>
                  <a:path w="58" h="58">
                    <a:moveTo>
                      <a:pt x="58" y="2"/>
                    </a:moveTo>
                    <a:lnTo>
                      <a:pt x="58" y="2"/>
                    </a:lnTo>
                    <a:lnTo>
                      <a:pt x="56" y="0"/>
                    </a:lnTo>
                    <a:lnTo>
                      <a:pt x="52" y="0"/>
                    </a:lnTo>
                    <a:lnTo>
                      <a:pt x="52" y="0"/>
                    </a:lnTo>
                    <a:lnTo>
                      <a:pt x="52" y="0"/>
                    </a:lnTo>
                    <a:lnTo>
                      <a:pt x="52" y="0"/>
                    </a:lnTo>
                    <a:lnTo>
                      <a:pt x="36" y="8"/>
                    </a:lnTo>
                    <a:lnTo>
                      <a:pt x="22" y="20"/>
                    </a:lnTo>
                    <a:lnTo>
                      <a:pt x="10" y="36"/>
                    </a:lnTo>
                    <a:lnTo>
                      <a:pt x="0" y="52"/>
                    </a:lnTo>
                    <a:lnTo>
                      <a:pt x="0" y="52"/>
                    </a:lnTo>
                    <a:lnTo>
                      <a:pt x="0" y="56"/>
                    </a:lnTo>
                    <a:lnTo>
                      <a:pt x="4" y="58"/>
                    </a:lnTo>
                    <a:lnTo>
                      <a:pt x="4" y="58"/>
                    </a:lnTo>
                    <a:lnTo>
                      <a:pt x="6" y="58"/>
                    </a:lnTo>
                    <a:lnTo>
                      <a:pt x="8" y="56"/>
                    </a:lnTo>
                    <a:lnTo>
                      <a:pt x="8" y="56"/>
                    </a:lnTo>
                    <a:lnTo>
                      <a:pt x="16" y="40"/>
                    </a:lnTo>
                    <a:lnTo>
                      <a:pt x="28" y="26"/>
                    </a:lnTo>
                    <a:lnTo>
                      <a:pt x="40" y="16"/>
                    </a:lnTo>
                    <a:lnTo>
                      <a:pt x="56" y="8"/>
                    </a:lnTo>
                    <a:lnTo>
                      <a:pt x="56" y="8"/>
                    </a:lnTo>
                    <a:lnTo>
                      <a:pt x="58" y="4"/>
                    </a:lnTo>
                    <a:lnTo>
                      <a:pt x="58"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11" name="Freeform 47"/>
              <p:cNvSpPr>
                <a:spLocks/>
              </p:cNvSpPr>
              <p:nvPr/>
            </p:nvSpPr>
            <p:spPr bwMode="auto">
              <a:xfrm>
                <a:off x="4835525" y="3651250"/>
                <a:ext cx="92075" cy="92075"/>
              </a:xfrm>
              <a:custGeom>
                <a:avLst/>
                <a:gdLst/>
                <a:ahLst/>
                <a:cxnLst>
                  <a:cxn ang="0">
                    <a:pos x="58" y="2"/>
                  </a:cxn>
                  <a:cxn ang="0">
                    <a:pos x="58" y="2"/>
                  </a:cxn>
                  <a:cxn ang="0">
                    <a:pos x="56" y="0"/>
                  </a:cxn>
                  <a:cxn ang="0">
                    <a:pos x="52" y="0"/>
                  </a:cxn>
                  <a:cxn ang="0">
                    <a:pos x="52" y="0"/>
                  </a:cxn>
                  <a:cxn ang="0">
                    <a:pos x="52" y="0"/>
                  </a:cxn>
                  <a:cxn ang="0">
                    <a:pos x="52" y="0"/>
                  </a:cxn>
                  <a:cxn ang="0">
                    <a:pos x="36" y="8"/>
                  </a:cxn>
                  <a:cxn ang="0">
                    <a:pos x="22" y="20"/>
                  </a:cxn>
                  <a:cxn ang="0">
                    <a:pos x="10" y="36"/>
                  </a:cxn>
                  <a:cxn ang="0">
                    <a:pos x="0" y="52"/>
                  </a:cxn>
                  <a:cxn ang="0">
                    <a:pos x="0" y="52"/>
                  </a:cxn>
                  <a:cxn ang="0">
                    <a:pos x="0" y="56"/>
                  </a:cxn>
                  <a:cxn ang="0">
                    <a:pos x="4" y="58"/>
                  </a:cxn>
                  <a:cxn ang="0">
                    <a:pos x="4" y="58"/>
                  </a:cxn>
                  <a:cxn ang="0">
                    <a:pos x="6" y="58"/>
                  </a:cxn>
                  <a:cxn ang="0">
                    <a:pos x="8" y="56"/>
                  </a:cxn>
                  <a:cxn ang="0">
                    <a:pos x="8" y="56"/>
                  </a:cxn>
                  <a:cxn ang="0">
                    <a:pos x="16" y="40"/>
                  </a:cxn>
                  <a:cxn ang="0">
                    <a:pos x="28" y="26"/>
                  </a:cxn>
                  <a:cxn ang="0">
                    <a:pos x="40" y="16"/>
                  </a:cxn>
                  <a:cxn ang="0">
                    <a:pos x="56" y="8"/>
                  </a:cxn>
                  <a:cxn ang="0">
                    <a:pos x="56" y="8"/>
                  </a:cxn>
                  <a:cxn ang="0">
                    <a:pos x="58" y="4"/>
                  </a:cxn>
                  <a:cxn ang="0">
                    <a:pos x="58" y="2"/>
                  </a:cxn>
                </a:cxnLst>
                <a:rect l="0" t="0" r="r" b="b"/>
                <a:pathLst>
                  <a:path w="58" h="58">
                    <a:moveTo>
                      <a:pt x="58" y="2"/>
                    </a:moveTo>
                    <a:lnTo>
                      <a:pt x="58" y="2"/>
                    </a:lnTo>
                    <a:lnTo>
                      <a:pt x="56" y="0"/>
                    </a:lnTo>
                    <a:lnTo>
                      <a:pt x="52" y="0"/>
                    </a:lnTo>
                    <a:lnTo>
                      <a:pt x="52" y="0"/>
                    </a:lnTo>
                    <a:lnTo>
                      <a:pt x="52" y="0"/>
                    </a:lnTo>
                    <a:lnTo>
                      <a:pt x="52" y="0"/>
                    </a:lnTo>
                    <a:lnTo>
                      <a:pt x="36" y="8"/>
                    </a:lnTo>
                    <a:lnTo>
                      <a:pt x="22" y="20"/>
                    </a:lnTo>
                    <a:lnTo>
                      <a:pt x="10" y="36"/>
                    </a:lnTo>
                    <a:lnTo>
                      <a:pt x="0" y="52"/>
                    </a:lnTo>
                    <a:lnTo>
                      <a:pt x="0" y="52"/>
                    </a:lnTo>
                    <a:lnTo>
                      <a:pt x="0" y="56"/>
                    </a:lnTo>
                    <a:lnTo>
                      <a:pt x="4" y="58"/>
                    </a:lnTo>
                    <a:lnTo>
                      <a:pt x="4" y="58"/>
                    </a:lnTo>
                    <a:lnTo>
                      <a:pt x="6" y="58"/>
                    </a:lnTo>
                    <a:lnTo>
                      <a:pt x="8" y="56"/>
                    </a:lnTo>
                    <a:lnTo>
                      <a:pt x="8" y="56"/>
                    </a:lnTo>
                    <a:lnTo>
                      <a:pt x="16" y="40"/>
                    </a:lnTo>
                    <a:lnTo>
                      <a:pt x="28" y="26"/>
                    </a:lnTo>
                    <a:lnTo>
                      <a:pt x="40" y="16"/>
                    </a:lnTo>
                    <a:lnTo>
                      <a:pt x="56" y="8"/>
                    </a:lnTo>
                    <a:lnTo>
                      <a:pt x="56" y="8"/>
                    </a:lnTo>
                    <a:lnTo>
                      <a:pt x="58" y="4"/>
                    </a:lnTo>
                    <a:lnTo>
                      <a:pt x="58" y="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12" name="Freeform 48"/>
              <p:cNvSpPr>
                <a:spLocks/>
              </p:cNvSpPr>
              <p:nvPr/>
            </p:nvSpPr>
            <p:spPr bwMode="auto">
              <a:xfrm>
                <a:off x="4860925" y="3673475"/>
                <a:ext cx="76200" cy="79375"/>
              </a:xfrm>
              <a:custGeom>
                <a:avLst/>
                <a:gdLst/>
                <a:ahLst/>
                <a:cxnLst>
                  <a:cxn ang="0">
                    <a:pos x="46" y="8"/>
                  </a:cxn>
                  <a:cxn ang="0">
                    <a:pos x="46" y="8"/>
                  </a:cxn>
                  <a:cxn ang="0">
                    <a:pos x="48" y="6"/>
                  </a:cxn>
                  <a:cxn ang="0">
                    <a:pos x="48" y="2"/>
                  </a:cxn>
                  <a:cxn ang="0">
                    <a:pos x="48" y="2"/>
                  </a:cxn>
                  <a:cxn ang="0">
                    <a:pos x="46" y="0"/>
                  </a:cxn>
                  <a:cxn ang="0">
                    <a:pos x="42" y="0"/>
                  </a:cxn>
                  <a:cxn ang="0">
                    <a:pos x="42" y="0"/>
                  </a:cxn>
                  <a:cxn ang="0">
                    <a:pos x="42" y="0"/>
                  </a:cxn>
                  <a:cxn ang="0">
                    <a:pos x="42" y="0"/>
                  </a:cxn>
                  <a:cxn ang="0">
                    <a:pos x="28" y="8"/>
                  </a:cxn>
                  <a:cxn ang="0">
                    <a:pos x="18" y="18"/>
                  </a:cxn>
                  <a:cxn ang="0">
                    <a:pos x="8" y="30"/>
                  </a:cxn>
                  <a:cxn ang="0">
                    <a:pos x="0" y="44"/>
                  </a:cxn>
                  <a:cxn ang="0">
                    <a:pos x="0" y="44"/>
                  </a:cxn>
                  <a:cxn ang="0">
                    <a:pos x="0" y="48"/>
                  </a:cxn>
                  <a:cxn ang="0">
                    <a:pos x="2" y="50"/>
                  </a:cxn>
                  <a:cxn ang="0">
                    <a:pos x="2" y="50"/>
                  </a:cxn>
                  <a:cxn ang="0">
                    <a:pos x="6" y="50"/>
                  </a:cxn>
                  <a:cxn ang="0">
                    <a:pos x="8" y="48"/>
                  </a:cxn>
                  <a:cxn ang="0">
                    <a:pos x="8" y="48"/>
                  </a:cxn>
                  <a:cxn ang="0">
                    <a:pos x="14" y="34"/>
                  </a:cxn>
                  <a:cxn ang="0">
                    <a:pos x="22" y="24"/>
                  </a:cxn>
                  <a:cxn ang="0">
                    <a:pos x="34" y="14"/>
                  </a:cxn>
                  <a:cxn ang="0">
                    <a:pos x="46" y="8"/>
                  </a:cxn>
                  <a:cxn ang="0">
                    <a:pos x="46" y="8"/>
                  </a:cxn>
                </a:cxnLst>
                <a:rect l="0" t="0" r="r" b="b"/>
                <a:pathLst>
                  <a:path w="48" h="50">
                    <a:moveTo>
                      <a:pt x="46" y="8"/>
                    </a:moveTo>
                    <a:lnTo>
                      <a:pt x="46" y="8"/>
                    </a:lnTo>
                    <a:lnTo>
                      <a:pt x="48" y="6"/>
                    </a:lnTo>
                    <a:lnTo>
                      <a:pt x="48" y="2"/>
                    </a:lnTo>
                    <a:lnTo>
                      <a:pt x="48" y="2"/>
                    </a:lnTo>
                    <a:lnTo>
                      <a:pt x="46" y="0"/>
                    </a:lnTo>
                    <a:lnTo>
                      <a:pt x="42" y="0"/>
                    </a:lnTo>
                    <a:lnTo>
                      <a:pt x="42" y="0"/>
                    </a:lnTo>
                    <a:lnTo>
                      <a:pt x="42" y="0"/>
                    </a:lnTo>
                    <a:lnTo>
                      <a:pt x="42" y="0"/>
                    </a:lnTo>
                    <a:lnTo>
                      <a:pt x="28" y="8"/>
                    </a:lnTo>
                    <a:lnTo>
                      <a:pt x="18" y="18"/>
                    </a:lnTo>
                    <a:lnTo>
                      <a:pt x="8" y="30"/>
                    </a:lnTo>
                    <a:lnTo>
                      <a:pt x="0" y="44"/>
                    </a:lnTo>
                    <a:lnTo>
                      <a:pt x="0" y="44"/>
                    </a:lnTo>
                    <a:lnTo>
                      <a:pt x="0" y="48"/>
                    </a:lnTo>
                    <a:lnTo>
                      <a:pt x="2" y="50"/>
                    </a:lnTo>
                    <a:lnTo>
                      <a:pt x="2" y="50"/>
                    </a:lnTo>
                    <a:lnTo>
                      <a:pt x="6" y="50"/>
                    </a:lnTo>
                    <a:lnTo>
                      <a:pt x="8" y="48"/>
                    </a:lnTo>
                    <a:lnTo>
                      <a:pt x="8" y="48"/>
                    </a:lnTo>
                    <a:lnTo>
                      <a:pt x="14" y="34"/>
                    </a:lnTo>
                    <a:lnTo>
                      <a:pt x="22" y="24"/>
                    </a:lnTo>
                    <a:lnTo>
                      <a:pt x="34" y="14"/>
                    </a:lnTo>
                    <a:lnTo>
                      <a:pt x="46" y="8"/>
                    </a:lnTo>
                    <a:lnTo>
                      <a:pt x="46"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6" name="Group 5"/>
            <p:cNvGrpSpPr/>
            <p:nvPr/>
          </p:nvGrpSpPr>
          <p:grpSpPr>
            <a:xfrm>
              <a:off x="5388611" y="3699510"/>
              <a:ext cx="332599" cy="332599"/>
              <a:chOff x="3149600" y="3587750"/>
              <a:chExt cx="406400" cy="406400"/>
            </a:xfrm>
            <a:grpFill/>
          </p:grpSpPr>
          <p:sp>
            <p:nvSpPr>
              <p:cNvPr id="189" name="Freeform 59"/>
              <p:cNvSpPr>
                <a:spLocks noEditPoints="1"/>
              </p:cNvSpPr>
              <p:nvPr/>
            </p:nvSpPr>
            <p:spPr bwMode="auto">
              <a:xfrm>
                <a:off x="3149600" y="3587750"/>
                <a:ext cx="406400" cy="406400"/>
              </a:xfrm>
              <a:custGeom>
                <a:avLst/>
                <a:gdLst/>
                <a:ahLst/>
                <a:cxnLst>
                  <a:cxn ang="0">
                    <a:pos x="200" y="24"/>
                  </a:cxn>
                  <a:cxn ang="0">
                    <a:pos x="200" y="8"/>
                  </a:cxn>
                  <a:cxn ang="0">
                    <a:pos x="198" y="2"/>
                  </a:cxn>
                  <a:cxn ang="0">
                    <a:pos x="192" y="0"/>
                  </a:cxn>
                  <a:cxn ang="0">
                    <a:pos x="188" y="0"/>
                  </a:cxn>
                  <a:cxn ang="0">
                    <a:pos x="184" y="4"/>
                  </a:cxn>
                  <a:cxn ang="0">
                    <a:pos x="184" y="24"/>
                  </a:cxn>
                  <a:cxn ang="0">
                    <a:pos x="136" y="8"/>
                  </a:cxn>
                  <a:cxn ang="0">
                    <a:pos x="136" y="4"/>
                  </a:cxn>
                  <a:cxn ang="0">
                    <a:pos x="132" y="0"/>
                  </a:cxn>
                  <a:cxn ang="0">
                    <a:pos x="128" y="0"/>
                  </a:cxn>
                  <a:cxn ang="0">
                    <a:pos x="122" y="2"/>
                  </a:cxn>
                  <a:cxn ang="0">
                    <a:pos x="120" y="8"/>
                  </a:cxn>
                  <a:cxn ang="0">
                    <a:pos x="72" y="24"/>
                  </a:cxn>
                  <a:cxn ang="0">
                    <a:pos x="72" y="8"/>
                  </a:cxn>
                  <a:cxn ang="0">
                    <a:pos x="70" y="2"/>
                  </a:cxn>
                  <a:cxn ang="0">
                    <a:pos x="64" y="0"/>
                  </a:cxn>
                  <a:cxn ang="0">
                    <a:pos x="60" y="0"/>
                  </a:cxn>
                  <a:cxn ang="0">
                    <a:pos x="56" y="4"/>
                  </a:cxn>
                  <a:cxn ang="0">
                    <a:pos x="56" y="24"/>
                  </a:cxn>
                  <a:cxn ang="0">
                    <a:pos x="22" y="24"/>
                  </a:cxn>
                  <a:cxn ang="0">
                    <a:pos x="6" y="30"/>
                  </a:cxn>
                  <a:cxn ang="0">
                    <a:pos x="0" y="46"/>
                  </a:cxn>
                  <a:cxn ang="0">
                    <a:pos x="0" y="234"/>
                  </a:cxn>
                  <a:cxn ang="0">
                    <a:pos x="6" y="250"/>
                  </a:cxn>
                  <a:cxn ang="0">
                    <a:pos x="22" y="256"/>
                  </a:cxn>
                  <a:cxn ang="0">
                    <a:pos x="234" y="256"/>
                  </a:cxn>
                  <a:cxn ang="0">
                    <a:pos x="250" y="250"/>
                  </a:cxn>
                  <a:cxn ang="0">
                    <a:pos x="256" y="234"/>
                  </a:cxn>
                  <a:cxn ang="0">
                    <a:pos x="256" y="46"/>
                  </a:cxn>
                  <a:cxn ang="0">
                    <a:pos x="250" y="30"/>
                  </a:cxn>
                  <a:cxn ang="0">
                    <a:pos x="234" y="24"/>
                  </a:cxn>
                  <a:cxn ang="0">
                    <a:pos x="240" y="234"/>
                  </a:cxn>
                  <a:cxn ang="0">
                    <a:pos x="234" y="240"/>
                  </a:cxn>
                  <a:cxn ang="0">
                    <a:pos x="22" y="240"/>
                  </a:cxn>
                  <a:cxn ang="0">
                    <a:pos x="16" y="234"/>
                  </a:cxn>
                  <a:cxn ang="0">
                    <a:pos x="16" y="46"/>
                  </a:cxn>
                  <a:cxn ang="0">
                    <a:pos x="22" y="40"/>
                  </a:cxn>
                  <a:cxn ang="0">
                    <a:pos x="56" y="56"/>
                  </a:cxn>
                  <a:cxn ang="0">
                    <a:pos x="56" y="60"/>
                  </a:cxn>
                  <a:cxn ang="0">
                    <a:pos x="60" y="64"/>
                  </a:cxn>
                  <a:cxn ang="0">
                    <a:pos x="64" y="64"/>
                  </a:cxn>
                  <a:cxn ang="0">
                    <a:pos x="70" y="62"/>
                  </a:cxn>
                  <a:cxn ang="0">
                    <a:pos x="72" y="56"/>
                  </a:cxn>
                  <a:cxn ang="0">
                    <a:pos x="120" y="40"/>
                  </a:cxn>
                  <a:cxn ang="0">
                    <a:pos x="120" y="56"/>
                  </a:cxn>
                  <a:cxn ang="0">
                    <a:pos x="122" y="62"/>
                  </a:cxn>
                  <a:cxn ang="0">
                    <a:pos x="128" y="64"/>
                  </a:cxn>
                  <a:cxn ang="0">
                    <a:pos x="132" y="64"/>
                  </a:cxn>
                  <a:cxn ang="0">
                    <a:pos x="136" y="60"/>
                  </a:cxn>
                  <a:cxn ang="0">
                    <a:pos x="136" y="40"/>
                  </a:cxn>
                  <a:cxn ang="0">
                    <a:pos x="184" y="56"/>
                  </a:cxn>
                  <a:cxn ang="0">
                    <a:pos x="184" y="60"/>
                  </a:cxn>
                  <a:cxn ang="0">
                    <a:pos x="188" y="64"/>
                  </a:cxn>
                  <a:cxn ang="0">
                    <a:pos x="192" y="64"/>
                  </a:cxn>
                  <a:cxn ang="0">
                    <a:pos x="198" y="62"/>
                  </a:cxn>
                  <a:cxn ang="0">
                    <a:pos x="200" y="56"/>
                  </a:cxn>
                  <a:cxn ang="0">
                    <a:pos x="234" y="40"/>
                  </a:cxn>
                  <a:cxn ang="0">
                    <a:pos x="238" y="42"/>
                  </a:cxn>
                  <a:cxn ang="0">
                    <a:pos x="240" y="234"/>
                  </a:cxn>
                </a:cxnLst>
                <a:rect l="0" t="0" r="r" b="b"/>
                <a:pathLst>
                  <a:path w="256" h="256">
                    <a:moveTo>
                      <a:pt x="234" y="24"/>
                    </a:moveTo>
                    <a:lnTo>
                      <a:pt x="200" y="24"/>
                    </a:lnTo>
                    <a:lnTo>
                      <a:pt x="200" y="8"/>
                    </a:lnTo>
                    <a:lnTo>
                      <a:pt x="200" y="8"/>
                    </a:lnTo>
                    <a:lnTo>
                      <a:pt x="200" y="4"/>
                    </a:lnTo>
                    <a:lnTo>
                      <a:pt x="198" y="2"/>
                    </a:lnTo>
                    <a:lnTo>
                      <a:pt x="196" y="0"/>
                    </a:lnTo>
                    <a:lnTo>
                      <a:pt x="192" y="0"/>
                    </a:lnTo>
                    <a:lnTo>
                      <a:pt x="192" y="0"/>
                    </a:lnTo>
                    <a:lnTo>
                      <a:pt x="188" y="0"/>
                    </a:lnTo>
                    <a:lnTo>
                      <a:pt x="186" y="2"/>
                    </a:lnTo>
                    <a:lnTo>
                      <a:pt x="184" y="4"/>
                    </a:lnTo>
                    <a:lnTo>
                      <a:pt x="184" y="8"/>
                    </a:lnTo>
                    <a:lnTo>
                      <a:pt x="184" y="24"/>
                    </a:lnTo>
                    <a:lnTo>
                      <a:pt x="136" y="24"/>
                    </a:lnTo>
                    <a:lnTo>
                      <a:pt x="136" y="8"/>
                    </a:lnTo>
                    <a:lnTo>
                      <a:pt x="136" y="8"/>
                    </a:lnTo>
                    <a:lnTo>
                      <a:pt x="136" y="4"/>
                    </a:lnTo>
                    <a:lnTo>
                      <a:pt x="134" y="2"/>
                    </a:lnTo>
                    <a:lnTo>
                      <a:pt x="132" y="0"/>
                    </a:lnTo>
                    <a:lnTo>
                      <a:pt x="128" y="0"/>
                    </a:lnTo>
                    <a:lnTo>
                      <a:pt x="128" y="0"/>
                    </a:lnTo>
                    <a:lnTo>
                      <a:pt x="124" y="0"/>
                    </a:lnTo>
                    <a:lnTo>
                      <a:pt x="122" y="2"/>
                    </a:lnTo>
                    <a:lnTo>
                      <a:pt x="120" y="4"/>
                    </a:lnTo>
                    <a:lnTo>
                      <a:pt x="120" y="8"/>
                    </a:lnTo>
                    <a:lnTo>
                      <a:pt x="120" y="24"/>
                    </a:lnTo>
                    <a:lnTo>
                      <a:pt x="72" y="24"/>
                    </a:lnTo>
                    <a:lnTo>
                      <a:pt x="72" y="8"/>
                    </a:lnTo>
                    <a:lnTo>
                      <a:pt x="72" y="8"/>
                    </a:lnTo>
                    <a:lnTo>
                      <a:pt x="72" y="4"/>
                    </a:lnTo>
                    <a:lnTo>
                      <a:pt x="70" y="2"/>
                    </a:lnTo>
                    <a:lnTo>
                      <a:pt x="68" y="0"/>
                    </a:lnTo>
                    <a:lnTo>
                      <a:pt x="64" y="0"/>
                    </a:lnTo>
                    <a:lnTo>
                      <a:pt x="64" y="0"/>
                    </a:lnTo>
                    <a:lnTo>
                      <a:pt x="60" y="0"/>
                    </a:lnTo>
                    <a:lnTo>
                      <a:pt x="58" y="2"/>
                    </a:lnTo>
                    <a:lnTo>
                      <a:pt x="56" y="4"/>
                    </a:lnTo>
                    <a:lnTo>
                      <a:pt x="56" y="8"/>
                    </a:lnTo>
                    <a:lnTo>
                      <a:pt x="56" y="24"/>
                    </a:lnTo>
                    <a:lnTo>
                      <a:pt x="22" y="24"/>
                    </a:lnTo>
                    <a:lnTo>
                      <a:pt x="22" y="24"/>
                    </a:lnTo>
                    <a:lnTo>
                      <a:pt x="14" y="26"/>
                    </a:lnTo>
                    <a:lnTo>
                      <a:pt x="6" y="30"/>
                    </a:lnTo>
                    <a:lnTo>
                      <a:pt x="2" y="38"/>
                    </a:lnTo>
                    <a:lnTo>
                      <a:pt x="0" y="46"/>
                    </a:lnTo>
                    <a:lnTo>
                      <a:pt x="0" y="234"/>
                    </a:lnTo>
                    <a:lnTo>
                      <a:pt x="0" y="234"/>
                    </a:lnTo>
                    <a:lnTo>
                      <a:pt x="2" y="242"/>
                    </a:lnTo>
                    <a:lnTo>
                      <a:pt x="6" y="250"/>
                    </a:lnTo>
                    <a:lnTo>
                      <a:pt x="14" y="254"/>
                    </a:lnTo>
                    <a:lnTo>
                      <a:pt x="22" y="256"/>
                    </a:lnTo>
                    <a:lnTo>
                      <a:pt x="234" y="256"/>
                    </a:lnTo>
                    <a:lnTo>
                      <a:pt x="234" y="256"/>
                    </a:lnTo>
                    <a:lnTo>
                      <a:pt x="242" y="254"/>
                    </a:lnTo>
                    <a:lnTo>
                      <a:pt x="250" y="250"/>
                    </a:lnTo>
                    <a:lnTo>
                      <a:pt x="254" y="242"/>
                    </a:lnTo>
                    <a:lnTo>
                      <a:pt x="256" y="234"/>
                    </a:lnTo>
                    <a:lnTo>
                      <a:pt x="256" y="46"/>
                    </a:lnTo>
                    <a:lnTo>
                      <a:pt x="256" y="46"/>
                    </a:lnTo>
                    <a:lnTo>
                      <a:pt x="254" y="38"/>
                    </a:lnTo>
                    <a:lnTo>
                      <a:pt x="250" y="30"/>
                    </a:lnTo>
                    <a:lnTo>
                      <a:pt x="242" y="26"/>
                    </a:lnTo>
                    <a:lnTo>
                      <a:pt x="234" y="24"/>
                    </a:lnTo>
                    <a:close/>
                    <a:moveTo>
                      <a:pt x="240" y="234"/>
                    </a:moveTo>
                    <a:lnTo>
                      <a:pt x="240" y="234"/>
                    </a:lnTo>
                    <a:lnTo>
                      <a:pt x="238" y="238"/>
                    </a:lnTo>
                    <a:lnTo>
                      <a:pt x="234" y="240"/>
                    </a:lnTo>
                    <a:lnTo>
                      <a:pt x="22" y="240"/>
                    </a:lnTo>
                    <a:lnTo>
                      <a:pt x="22" y="240"/>
                    </a:lnTo>
                    <a:lnTo>
                      <a:pt x="18" y="238"/>
                    </a:lnTo>
                    <a:lnTo>
                      <a:pt x="16" y="234"/>
                    </a:lnTo>
                    <a:lnTo>
                      <a:pt x="16" y="46"/>
                    </a:lnTo>
                    <a:lnTo>
                      <a:pt x="16" y="46"/>
                    </a:lnTo>
                    <a:lnTo>
                      <a:pt x="18" y="42"/>
                    </a:lnTo>
                    <a:lnTo>
                      <a:pt x="22" y="40"/>
                    </a:lnTo>
                    <a:lnTo>
                      <a:pt x="56" y="40"/>
                    </a:lnTo>
                    <a:lnTo>
                      <a:pt x="56" y="56"/>
                    </a:lnTo>
                    <a:lnTo>
                      <a:pt x="56" y="56"/>
                    </a:lnTo>
                    <a:lnTo>
                      <a:pt x="56" y="60"/>
                    </a:lnTo>
                    <a:lnTo>
                      <a:pt x="58" y="62"/>
                    </a:lnTo>
                    <a:lnTo>
                      <a:pt x="60" y="64"/>
                    </a:lnTo>
                    <a:lnTo>
                      <a:pt x="64" y="64"/>
                    </a:lnTo>
                    <a:lnTo>
                      <a:pt x="64" y="64"/>
                    </a:lnTo>
                    <a:lnTo>
                      <a:pt x="68" y="64"/>
                    </a:lnTo>
                    <a:lnTo>
                      <a:pt x="70" y="62"/>
                    </a:lnTo>
                    <a:lnTo>
                      <a:pt x="72" y="60"/>
                    </a:lnTo>
                    <a:lnTo>
                      <a:pt x="72" y="56"/>
                    </a:lnTo>
                    <a:lnTo>
                      <a:pt x="72" y="40"/>
                    </a:lnTo>
                    <a:lnTo>
                      <a:pt x="120" y="40"/>
                    </a:lnTo>
                    <a:lnTo>
                      <a:pt x="120" y="56"/>
                    </a:lnTo>
                    <a:lnTo>
                      <a:pt x="120" y="56"/>
                    </a:lnTo>
                    <a:lnTo>
                      <a:pt x="120" y="60"/>
                    </a:lnTo>
                    <a:lnTo>
                      <a:pt x="122" y="62"/>
                    </a:lnTo>
                    <a:lnTo>
                      <a:pt x="124" y="64"/>
                    </a:lnTo>
                    <a:lnTo>
                      <a:pt x="128" y="64"/>
                    </a:lnTo>
                    <a:lnTo>
                      <a:pt x="128" y="64"/>
                    </a:lnTo>
                    <a:lnTo>
                      <a:pt x="132" y="64"/>
                    </a:lnTo>
                    <a:lnTo>
                      <a:pt x="134" y="62"/>
                    </a:lnTo>
                    <a:lnTo>
                      <a:pt x="136" y="60"/>
                    </a:lnTo>
                    <a:lnTo>
                      <a:pt x="136" y="56"/>
                    </a:lnTo>
                    <a:lnTo>
                      <a:pt x="136" y="40"/>
                    </a:lnTo>
                    <a:lnTo>
                      <a:pt x="184" y="40"/>
                    </a:lnTo>
                    <a:lnTo>
                      <a:pt x="184" y="56"/>
                    </a:lnTo>
                    <a:lnTo>
                      <a:pt x="184" y="56"/>
                    </a:lnTo>
                    <a:lnTo>
                      <a:pt x="184" y="60"/>
                    </a:lnTo>
                    <a:lnTo>
                      <a:pt x="186" y="62"/>
                    </a:lnTo>
                    <a:lnTo>
                      <a:pt x="188" y="64"/>
                    </a:lnTo>
                    <a:lnTo>
                      <a:pt x="192" y="64"/>
                    </a:lnTo>
                    <a:lnTo>
                      <a:pt x="192" y="64"/>
                    </a:lnTo>
                    <a:lnTo>
                      <a:pt x="196" y="64"/>
                    </a:lnTo>
                    <a:lnTo>
                      <a:pt x="198" y="62"/>
                    </a:lnTo>
                    <a:lnTo>
                      <a:pt x="200" y="60"/>
                    </a:lnTo>
                    <a:lnTo>
                      <a:pt x="200" y="56"/>
                    </a:lnTo>
                    <a:lnTo>
                      <a:pt x="200" y="40"/>
                    </a:lnTo>
                    <a:lnTo>
                      <a:pt x="234" y="40"/>
                    </a:lnTo>
                    <a:lnTo>
                      <a:pt x="234" y="40"/>
                    </a:lnTo>
                    <a:lnTo>
                      <a:pt x="238" y="42"/>
                    </a:lnTo>
                    <a:lnTo>
                      <a:pt x="240" y="46"/>
                    </a:lnTo>
                    <a:lnTo>
                      <a:pt x="240" y="23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0" name="Rectangle 62"/>
              <p:cNvSpPr>
                <a:spLocks noChangeArrowheads="1"/>
              </p:cNvSpPr>
              <p:nvPr/>
            </p:nvSpPr>
            <p:spPr bwMode="auto">
              <a:xfrm>
                <a:off x="3238500" y="3740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1" name="Rectangle 63"/>
              <p:cNvSpPr>
                <a:spLocks noChangeArrowheads="1"/>
              </p:cNvSpPr>
              <p:nvPr/>
            </p:nvSpPr>
            <p:spPr bwMode="auto">
              <a:xfrm>
                <a:off x="3238500" y="38036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2" name="Rectangle 64"/>
              <p:cNvSpPr>
                <a:spLocks noChangeArrowheads="1"/>
              </p:cNvSpPr>
              <p:nvPr/>
            </p:nvSpPr>
            <p:spPr bwMode="auto">
              <a:xfrm>
                <a:off x="3238500" y="3867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3" name="Rectangle 65"/>
              <p:cNvSpPr>
                <a:spLocks noChangeArrowheads="1"/>
              </p:cNvSpPr>
              <p:nvPr/>
            </p:nvSpPr>
            <p:spPr bwMode="auto">
              <a:xfrm>
                <a:off x="3327400" y="3867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4" name="Rectangle 66"/>
              <p:cNvSpPr>
                <a:spLocks noChangeArrowheads="1"/>
              </p:cNvSpPr>
              <p:nvPr/>
            </p:nvSpPr>
            <p:spPr bwMode="auto">
              <a:xfrm>
                <a:off x="3327400" y="38036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5" name="Rectangle 67"/>
              <p:cNvSpPr>
                <a:spLocks noChangeArrowheads="1"/>
              </p:cNvSpPr>
              <p:nvPr/>
            </p:nvSpPr>
            <p:spPr bwMode="auto">
              <a:xfrm>
                <a:off x="3327400" y="3740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6" name="Rectangle 68"/>
              <p:cNvSpPr>
                <a:spLocks noChangeArrowheads="1"/>
              </p:cNvSpPr>
              <p:nvPr/>
            </p:nvSpPr>
            <p:spPr bwMode="auto">
              <a:xfrm>
                <a:off x="3416300" y="3867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7" name="Rectangle 69"/>
              <p:cNvSpPr>
                <a:spLocks noChangeArrowheads="1"/>
              </p:cNvSpPr>
              <p:nvPr/>
            </p:nvSpPr>
            <p:spPr bwMode="auto">
              <a:xfrm>
                <a:off x="3416300" y="38036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98" name="Rectangle 70"/>
              <p:cNvSpPr>
                <a:spLocks noChangeArrowheads="1"/>
              </p:cNvSpPr>
              <p:nvPr/>
            </p:nvSpPr>
            <p:spPr bwMode="auto">
              <a:xfrm>
                <a:off x="3416300" y="3740150"/>
                <a:ext cx="50800" cy="38100"/>
              </a:xfrm>
              <a:prstGeom prst="rect">
                <a:avLst/>
              </a:prstGeom>
              <a:grpFill/>
              <a:ln w="9525">
                <a:noFill/>
                <a:miter lim="800000"/>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7" name="Freeform 71"/>
            <p:cNvSpPr>
              <a:spLocks noEditPoints="1"/>
            </p:cNvSpPr>
            <p:nvPr/>
          </p:nvSpPr>
          <p:spPr bwMode="auto">
            <a:xfrm>
              <a:off x="4723414" y="3699510"/>
              <a:ext cx="332599" cy="332599"/>
            </a:xfrm>
            <a:custGeom>
              <a:avLst/>
              <a:gdLst/>
              <a:ahLst/>
              <a:cxnLst>
                <a:cxn ang="0">
                  <a:pos x="228" y="58"/>
                </a:cxn>
                <a:cxn ang="0">
                  <a:pos x="224" y="16"/>
                </a:cxn>
                <a:cxn ang="0">
                  <a:pos x="214" y="2"/>
                </a:cxn>
                <a:cxn ang="0">
                  <a:pos x="48" y="0"/>
                </a:cxn>
                <a:cxn ang="0">
                  <a:pos x="34" y="10"/>
                </a:cxn>
                <a:cxn ang="0">
                  <a:pos x="32" y="54"/>
                </a:cxn>
                <a:cxn ang="0">
                  <a:pos x="4" y="90"/>
                </a:cxn>
                <a:cxn ang="0">
                  <a:pos x="0" y="112"/>
                </a:cxn>
                <a:cxn ang="0">
                  <a:pos x="8" y="128"/>
                </a:cxn>
                <a:cxn ang="0">
                  <a:pos x="24" y="240"/>
                </a:cxn>
                <a:cxn ang="0">
                  <a:pos x="28" y="252"/>
                </a:cxn>
                <a:cxn ang="0">
                  <a:pos x="216" y="256"/>
                </a:cxn>
                <a:cxn ang="0">
                  <a:pos x="228" y="252"/>
                </a:cxn>
                <a:cxn ang="0">
                  <a:pos x="232" y="136"/>
                </a:cxn>
                <a:cxn ang="0">
                  <a:pos x="248" y="128"/>
                </a:cxn>
                <a:cxn ang="0">
                  <a:pos x="256" y="104"/>
                </a:cxn>
                <a:cxn ang="0">
                  <a:pos x="252" y="90"/>
                </a:cxn>
                <a:cxn ang="0">
                  <a:pos x="48" y="48"/>
                </a:cxn>
                <a:cxn ang="0">
                  <a:pos x="82" y="120"/>
                </a:cxn>
                <a:cxn ang="0">
                  <a:pos x="98" y="64"/>
                </a:cxn>
                <a:cxn ang="0">
                  <a:pos x="124" y="64"/>
                </a:cxn>
                <a:cxn ang="0">
                  <a:pos x="106" y="64"/>
                </a:cxn>
                <a:cxn ang="0">
                  <a:pos x="166" y="120"/>
                </a:cxn>
                <a:cxn ang="0">
                  <a:pos x="158" y="64"/>
                </a:cxn>
                <a:cxn ang="0">
                  <a:pos x="174" y="120"/>
                </a:cxn>
                <a:cxn ang="0">
                  <a:pos x="16" y="104"/>
                </a:cxn>
                <a:cxn ang="0">
                  <a:pos x="42" y="68"/>
                </a:cxn>
                <a:cxn ang="0">
                  <a:pos x="48" y="64"/>
                </a:cxn>
                <a:cxn ang="0">
                  <a:pos x="24" y="120"/>
                </a:cxn>
                <a:cxn ang="0">
                  <a:pos x="18" y="118"/>
                </a:cxn>
                <a:cxn ang="0">
                  <a:pos x="160" y="240"/>
                </a:cxn>
                <a:cxn ang="0">
                  <a:pos x="160" y="160"/>
                </a:cxn>
                <a:cxn ang="0">
                  <a:pos x="168" y="240"/>
                </a:cxn>
                <a:cxn ang="0">
                  <a:pos x="168" y="156"/>
                </a:cxn>
                <a:cxn ang="0">
                  <a:pos x="160" y="152"/>
                </a:cxn>
                <a:cxn ang="0">
                  <a:pos x="96" y="152"/>
                </a:cxn>
                <a:cxn ang="0">
                  <a:pos x="92" y="160"/>
                </a:cxn>
                <a:cxn ang="0">
                  <a:pos x="40" y="136"/>
                </a:cxn>
                <a:cxn ang="0">
                  <a:pos x="240" y="112"/>
                </a:cxn>
                <a:cxn ang="0">
                  <a:pos x="238" y="118"/>
                </a:cxn>
                <a:cxn ang="0">
                  <a:pos x="218" y="120"/>
                </a:cxn>
                <a:cxn ang="0">
                  <a:pos x="208" y="64"/>
                </a:cxn>
                <a:cxn ang="0">
                  <a:pos x="238" y="100"/>
                </a:cxn>
                <a:cxn ang="0">
                  <a:pos x="240" y="112"/>
                </a:cxn>
              </a:cxnLst>
              <a:rect l="0" t="0" r="r" b="b"/>
              <a:pathLst>
                <a:path w="256" h="256">
                  <a:moveTo>
                    <a:pt x="252" y="90"/>
                  </a:moveTo>
                  <a:lnTo>
                    <a:pt x="228" y="58"/>
                  </a:lnTo>
                  <a:lnTo>
                    <a:pt x="228" y="58"/>
                  </a:lnTo>
                  <a:lnTo>
                    <a:pt x="224" y="54"/>
                  </a:lnTo>
                  <a:lnTo>
                    <a:pt x="224" y="16"/>
                  </a:lnTo>
                  <a:lnTo>
                    <a:pt x="224" y="16"/>
                  </a:lnTo>
                  <a:lnTo>
                    <a:pt x="222" y="10"/>
                  </a:lnTo>
                  <a:lnTo>
                    <a:pt x="220" y="4"/>
                  </a:lnTo>
                  <a:lnTo>
                    <a:pt x="214" y="2"/>
                  </a:lnTo>
                  <a:lnTo>
                    <a:pt x="208" y="0"/>
                  </a:lnTo>
                  <a:lnTo>
                    <a:pt x="48" y="0"/>
                  </a:lnTo>
                  <a:lnTo>
                    <a:pt x="48" y="0"/>
                  </a:lnTo>
                  <a:lnTo>
                    <a:pt x="42" y="2"/>
                  </a:lnTo>
                  <a:lnTo>
                    <a:pt x="36" y="4"/>
                  </a:lnTo>
                  <a:lnTo>
                    <a:pt x="34" y="10"/>
                  </a:lnTo>
                  <a:lnTo>
                    <a:pt x="32" y="16"/>
                  </a:lnTo>
                  <a:lnTo>
                    <a:pt x="32" y="54"/>
                  </a:lnTo>
                  <a:lnTo>
                    <a:pt x="32" y="54"/>
                  </a:lnTo>
                  <a:lnTo>
                    <a:pt x="28" y="58"/>
                  </a:lnTo>
                  <a:lnTo>
                    <a:pt x="4" y="90"/>
                  </a:lnTo>
                  <a:lnTo>
                    <a:pt x="4" y="90"/>
                  </a:lnTo>
                  <a:lnTo>
                    <a:pt x="2" y="96"/>
                  </a:lnTo>
                  <a:lnTo>
                    <a:pt x="0" y="104"/>
                  </a:lnTo>
                  <a:lnTo>
                    <a:pt x="0" y="112"/>
                  </a:lnTo>
                  <a:lnTo>
                    <a:pt x="0" y="112"/>
                  </a:lnTo>
                  <a:lnTo>
                    <a:pt x="2" y="122"/>
                  </a:lnTo>
                  <a:lnTo>
                    <a:pt x="8" y="128"/>
                  </a:lnTo>
                  <a:lnTo>
                    <a:pt x="14" y="134"/>
                  </a:lnTo>
                  <a:lnTo>
                    <a:pt x="24" y="136"/>
                  </a:lnTo>
                  <a:lnTo>
                    <a:pt x="24" y="240"/>
                  </a:lnTo>
                  <a:lnTo>
                    <a:pt x="24" y="240"/>
                  </a:lnTo>
                  <a:lnTo>
                    <a:pt x="26" y="246"/>
                  </a:lnTo>
                  <a:lnTo>
                    <a:pt x="28" y="252"/>
                  </a:lnTo>
                  <a:lnTo>
                    <a:pt x="34" y="254"/>
                  </a:lnTo>
                  <a:lnTo>
                    <a:pt x="40" y="256"/>
                  </a:lnTo>
                  <a:lnTo>
                    <a:pt x="216" y="256"/>
                  </a:lnTo>
                  <a:lnTo>
                    <a:pt x="216" y="256"/>
                  </a:lnTo>
                  <a:lnTo>
                    <a:pt x="222" y="254"/>
                  </a:lnTo>
                  <a:lnTo>
                    <a:pt x="228" y="252"/>
                  </a:lnTo>
                  <a:lnTo>
                    <a:pt x="230" y="246"/>
                  </a:lnTo>
                  <a:lnTo>
                    <a:pt x="232" y="240"/>
                  </a:lnTo>
                  <a:lnTo>
                    <a:pt x="232" y="136"/>
                  </a:lnTo>
                  <a:lnTo>
                    <a:pt x="232" y="136"/>
                  </a:lnTo>
                  <a:lnTo>
                    <a:pt x="242" y="134"/>
                  </a:lnTo>
                  <a:lnTo>
                    <a:pt x="248" y="128"/>
                  </a:lnTo>
                  <a:lnTo>
                    <a:pt x="254" y="122"/>
                  </a:lnTo>
                  <a:lnTo>
                    <a:pt x="256" y="112"/>
                  </a:lnTo>
                  <a:lnTo>
                    <a:pt x="256" y="104"/>
                  </a:lnTo>
                  <a:lnTo>
                    <a:pt x="256" y="104"/>
                  </a:lnTo>
                  <a:lnTo>
                    <a:pt x="254" y="96"/>
                  </a:lnTo>
                  <a:lnTo>
                    <a:pt x="252" y="90"/>
                  </a:lnTo>
                  <a:close/>
                  <a:moveTo>
                    <a:pt x="208" y="16"/>
                  </a:moveTo>
                  <a:lnTo>
                    <a:pt x="208" y="48"/>
                  </a:lnTo>
                  <a:lnTo>
                    <a:pt x="48" y="48"/>
                  </a:lnTo>
                  <a:lnTo>
                    <a:pt x="48" y="16"/>
                  </a:lnTo>
                  <a:lnTo>
                    <a:pt x="208" y="16"/>
                  </a:lnTo>
                  <a:close/>
                  <a:moveTo>
                    <a:pt x="82" y="120"/>
                  </a:moveTo>
                  <a:lnTo>
                    <a:pt x="48" y="120"/>
                  </a:lnTo>
                  <a:lnTo>
                    <a:pt x="80" y="64"/>
                  </a:lnTo>
                  <a:lnTo>
                    <a:pt x="98" y="64"/>
                  </a:lnTo>
                  <a:lnTo>
                    <a:pt x="82" y="120"/>
                  </a:lnTo>
                  <a:close/>
                  <a:moveTo>
                    <a:pt x="106" y="64"/>
                  </a:moveTo>
                  <a:lnTo>
                    <a:pt x="124" y="64"/>
                  </a:lnTo>
                  <a:lnTo>
                    <a:pt x="124" y="120"/>
                  </a:lnTo>
                  <a:lnTo>
                    <a:pt x="90" y="120"/>
                  </a:lnTo>
                  <a:lnTo>
                    <a:pt x="106" y="64"/>
                  </a:lnTo>
                  <a:close/>
                  <a:moveTo>
                    <a:pt x="132" y="64"/>
                  </a:moveTo>
                  <a:lnTo>
                    <a:pt x="150" y="64"/>
                  </a:lnTo>
                  <a:lnTo>
                    <a:pt x="166" y="120"/>
                  </a:lnTo>
                  <a:lnTo>
                    <a:pt x="132" y="120"/>
                  </a:lnTo>
                  <a:lnTo>
                    <a:pt x="132" y="64"/>
                  </a:lnTo>
                  <a:close/>
                  <a:moveTo>
                    <a:pt x="158" y="64"/>
                  </a:moveTo>
                  <a:lnTo>
                    <a:pt x="176" y="64"/>
                  </a:lnTo>
                  <a:lnTo>
                    <a:pt x="208" y="120"/>
                  </a:lnTo>
                  <a:lnTo>
                    <a:pt x="174" y="120"/>
                  </a:lnTo>
                  <a:lnTo>
                    <a:pt x="158" y="64"/>
                  </a:lnTo>
                  <a:close/>
                  <a:moveTo>
                    <a:pt x="16" y="112"/>
                  </a:moveTo>
                  <a:lnTo>
                    <a:pt x="16" y="104"/>
                  </a:lnTo>
                  <a:lnTo>
                    <a:pt x="16" y="104"/>
                  </a:lnTo>
                  <a:lnTo>
                    <a:pt x="18" y="100"/>
                  </a:lnTo>
                  <a:lnTo>
                    <a:pt x="42" y="68"/>
                  </a:lnTo>
                  <a:lnTo>
                    <a:pt x="42" y="68"/>
                  </a:lnTo>
                  <a:lnTo>
                    <a:pt x="44" y="64"/>
                  </a:lnTo>
                  <a:lnTo>
                    <a:pt x="48" y="64"/>
                  </a:lnTo>
                  <a:lnTo>
                    <a:pt x="70" y="64"/>
                  </a:lnTo>
                  <a:lnTo>
                    <a:pt x="38" y="120"/>
                  </a:lnTo>
                  <a:lnTo>
                    <a:pt x="24" y="120"/>
                  </a:lnTo>
                  <a:lnTo>
                    <a:pt x="24" y="120"/>
                  </a:lnTo>
                  <a:lnTo>
                    <a:pt x="20" y="120"/>
                  </a:lnTo>
                  <a:lnTo>
                    <a:pt x="18" y="118"/>
                  </a:lnTo>
                  <a:lnTo>
                    <a:pt x="16" y="116"/>
                  </a:lnTo>
                  <a:lnTo>
                    <a:pt x="16" y="112"/>
                  </a:lnTo>
                  <a:close/>
                  <a:moveTo>
                    <a:pt x="160" y="240"/>
                  </a:moveTo>
                  <a:lnTo>
                    <a:pt x="100" y="240"/>
                  </a:lnTo>
                  <a:lnTo>
                    <a:pt x="100" y="160"/>
                  </a:lnTo>
                  <a:lnTo>
                    <a:pt x="160" y="160"/>
                  </a:lnTo>
                  <a:lnTo>
                    <a:pt x="160" y="240"/>
                  </a:lnTo>
                  <a:close/>
                  <a:moveTo>
                    <a:pt x="216" y="240"/>
                  </a:moveTo>
                  <a:lnTo>
                    <a:pt x="168" y="240"/>
                  </a:lnTo>
                  <a:lnTo>
                    <a:pt x="168" y="160"/>
                  </a:lnTo>
                  <a:lnTo>
                    <a:pt x="168" y="160"/>
                  </a:lnTo>
                  <a:lnTo>
                    <a:pt x="168" y="156"/>
                  </a:lnTo>
                  <a:lnTo>
                    <a:pt x="166" y="154"/>
                  </a:lnTo>
                  <a:lnTo>
                    <a:pt x="164" y="152"/>
                  </a:lnTo>
                  <a:lnTo>
                    <a:pt x="160" y="152"/>
                  </a:lnTo>
                  <a:lnTo>
                    <a:pt x="100" y="152"/>
                  </a:lnTo>
                  <a:lnTo>
                    <a:pt x="100" y="152"/>
                  </a:lnTo>
                  <a:lnTo>
                    <a:pt x="96" y="152"/>
                  </a:lnTo>
                  <a:lnTo>
                    <a:pt x="94" y="154"/>
                  </a:lnTo>
                  <a:lnTo>
                    <a:pt x="92" y="156"/>
                  </a:lnTo>
                  <a:lnTo>
                    <a:pt x="92" y="160"/>
                  </a:lnTo>
                  <a:lnTo>
                    <a:pt x="92" y="240"/>
                  </a:lnTo>
                  <a:lnTo>
                    <a:pt x="40" y="240"/>
                  </a:lnTo>
                  <a:lnTo>
                    <a:pt x="40" y="136"/>
                  </a:lnTo>
                  <a:lnTo>
                    <a:pt x="216" y="136"/>
                  </a:lnTo>
                  <a:lnTo>
                    <a:pt x="216" y="240"/>
                  </a:lnTo>
                  <a:close/>
                  <a:moveTo>
                    <a:pt x="240" y="112"/>
                  </a:moveTo>
                  <a:lnTo>
                    <a:pt x="240" y="112"/>
                  </a:lnTo>
                  <a:lnTo>
                    <a:pt x="240" y="116"/>
                  </a:lnTo>
                  <a:lnTo>
                    <a:pt x="238" y="118"/>
                  </a:lnTo>
                  <a:lnTo>
                    <a:pt x="236" y="120"/>
                  </a:lnTo>
                  <a:lnTo>
                    <a:pt x="232" y="120"/>
                  </a:lnTo>
                  <a:lnTo>
                    <a:pt x="218" y="120"/>
                  </a:lnTo>
                  <a:lnTo>
                    <a:pt x="186" y="64"/>
                  </a:lnTo>
                  <a:lnTo>
                    <a:pt x="208" y="64"/>
                  </a:lnTo>
                  <a:lnTo>
                    <a:pt x="208" y="64"/>
                  </a:lnTo>
                  <a:lnTo>
                    <a:pt x="212" y="64"/>
                  </a:lnTo>
                  <a:lnTo>
                    <a:pt x="214" y="68"/>
                  </a:lnTo>
                  <a:lnTo>
                    <a:pt x="238" y="100"/>
                  </a:lnTo>
                  <a:lnTo>
                    <a:pt x="238" y="100"/>
                  </a:lnTo>
                  <a:lnTo>
                    <a:pt x="240" y="104"/>
                  </a:lnTo>
                  <a:lnTo>
                    <a:pt x="240" y="11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 name="Freeform 82"/>
            <p:cNvSpPr>
              <a:spLocks/>
            </p:cNvSpPr>
            <p:nvPr/>
          </p:nvSpPr>
          <p:spPr bwMode="auto">
            <a:xfrm>
              <a:off x="8049401" y="3044707"/>
              <a:ext cx="332599" cy="301418"/>
            </a:xfrm>
            <a:custGeom>
              <a:avLst/>
              <a:gdLst/>
              <a:ahLst/>
              <a:cxnLst>
                <a:cxn ang="0">
                  <a:pos x="224" y="12"/>
                </a:cxn>
                <a:cxn ang="0">
                  <a:pos x="184" y="0"/>
                </a:cxn>
                <a:cxn ang="0">
                  <a:pos x="144" y="12"/>
                </a:cxn>
                <a:cxn ang="0">
                  <a:pos x="16" y="136"/>
                </a:cxn>
                <a:cxn ang="0">
                  <a:pos x="2" y="166"/>
                </a:cxn>
                <a:cxn ang="0">
                  <a:pos x="4" y="198"/>
                </a:cxn>
                <a:cxn ang="0">
                  <a:pos x="16" y="216"/>
                </a:cxn>
                <a:cxn ang="0">
                  <a:pos x="46" y="230"/>
                </a:cxn>
                <a:cxn ang="0">
                  <a:pos x="78" y="228"/>
                </a:cxn>
                <a:cxn ang="0">
                  <a:pos x="212" y="100"/>
                </a:cxn>
                <a:cxn ang="0">
                  <a:pos x="222" y="88"/>
                </a:cxn>
                <a:cxn ang="0">
                  <a:pos x="224" y="64"/>
                </a:cxn>
                <a:cxn ang="0">
                  <a:pos x="212" y="44"/>
                </a:cxn>
                <a:cxn ang="0">
                  <a:pos x="200" y="34"/>
                </a:cxn>
                <a:cxn ang="0">
                  <a:pos x="176" y="32"/>
                </a:cxn>
                <a:cxn ang="0">
                  <a:pos x="156" y="44"/>
                </a:cxn>
                <a:cxn ang="0">
                  <a:pos x="66" y="134"/>
                </a:cxn>
                <a:cxn ang="0">
                  <a:pos x="68" y="142"/>
                </a:cxn>
                <a:cxn ang="0">
                  <a:pos x="74" y="146"/>
                </a:cxn>
                <a:cxn ang="0">
                  <a:pos x="168" y="56"/>
                </a:cxn>
                <a:cxn ang="0">
                  <a:pos x="184" y="48"/>
                </a:cxn>
                <a:cxn ang="0">
                  <a:pos x="200" y="56"/>
                </a:cxn>
                <a:cxn ang="0">
                  <a:pos x="206" y="82"/>
                </a:cxn>
                <a:cxn ang="0">
                  <a:pos x="84" y="204"/>
                </a:cxn>
                <a:cxn ang="0">
                  <a:pos x="64" y="216"/>
                </a:cxn>
                <a:cxn ang="0">
                  <a:pos x="40" y="214"/>
                </a:cxn>
                <a:cxn ang="0">
                  <a:pos x="28" y="204"/>
                </a:cxn>
                <a:cxn ang="0">
                  <a:pos x="16" y="184"/>
                </a:cxn>
                <a:cxn ang="0">
                  <a:pos x="18" y="160"/>
                </a:cxn>
                <a:cxn ang="0">
                  <a:pos x="144" y="34"/>
                </a:cxn>
                <a:cxn ang="0">
                  <a:pos x="162" y="22"/>
                </a:cxn>
                <a:cxn ang="0">
                  <a:pos x="194" y="18"/>
                </a:cxn>
                <a:cxn ang="0">
                  <a:pos x="222" y="34"/>
                </a:cxn>
                <a:cxn ang="0">
                  <a:pos x="234" y="52"/>
                </a:cxn>
                <a:cxn ang="0">
                  <a:pos x="238" y="84"/>
                </a:cxn>
                <a:cxn ang="0">
                  <a:pos x="222" y="112"/>
                </a:cxn>
                <a:cxn ang="0">
                  <a:pos x="134" y="202"/>
                </a:cxn>
                <a:cxn ang="0">
                  <a:pos x="136" y="210"/>
                </a:cxn>
                <a:cxn ang="0">
                  <a:pos x="142" y="214"/>
                </a:cxn>
                <a:cxn ang="0">
                  <a:pos x="234" y="122"/>
                </a:cxn>
                <a:cxn ang="0">
                  <a:pos x="250" y="100"/>
                </a:cxn>
                <a:cxn ang="0">
                  <a:pos x="254" y="58"/>
                </a:cxn>
                <a:cxn ang="0">
                  <a:pos x="234" y="22"/>
                </a:cxn>
              </a:cxnLst>
              <a:rect l="0" t="0" r="r" b="b"/>
              <a:pathLst>
                <a:path w="256" h="232">
                  <a:moveTo>
                    <a:pt x="234" y="22"/>
                  </a:moveTo>
                  <a:lnTo>
                    <a:pt x="234" y="22"/>
                  </a:lnTo>
                  <a:lnTo>
                    <a:pt x="224" y="12"/>
                  </a:lnTo>
                  <a:lnTo>
                    <a:pt x="212" y="6"/>
                  </a:lnTo>
                  <a:lnTo>
                    <a:pt x="198" y="2"/>
                  </a:lnTo>
                  <a:lnTo>
                    <a:pt x="184" y="0"/>
                  </a:lnTo>
                  <a:lnTo>
                    <a:pt x="170" y="2"/>
                  </a:lnTo>
                  <a:lnTo>
                    <a:pt x="156" y="6"/>
                  </a:lnTo>
                  <a:lnTo>
                    <a:pt x="144" y="12"/>
                  </a:lnTo>
                  <a:lnTo>
                    <a:pt x="134" y="22"/>
                  </a:lnTo>
                  <a:lnTo>
                    <a:pt x="16" y="136"/>
                  </a:lnTo>
                  <a:lnTo>
                    <a:pt x="16" y="136"/>
                  </a:lnTo>
                  <a:lnTo>
                    <a:pt x="10" y="146"/>
                  </a:lnTo>
                  <a:lnTo>
                    <a:pt x="4" y="154"/>
                  </a:lnTo>
                  <a:lnTo>
                    <a:pt x="2" y="166"/>
                  </a:lnTo>
                  <a:lnTo>
                    <a:pt x="0" y="176"/>
                  </a:lnTo>
                  <a:lnTo>
                    <a:pt x="2" y="186"/>
                  </a:lnTo>
                  <a:lnTo>
                    <a:pt x="4" y="198"/>
                  </a:lnTo>
                  <a:lnTo>
                    <a:pt x="10" y="206"/>
                  </a:lnTo>
                  <a:lnTo>
                    <a:pt x="16" y="216"/>
                  </a:lnTo>
                  <a:lnTo>
                    <a:pt x="16" y="216"/>
                  </a:lnTo>
                  <a:lnTo>
                    <a:pt x="26" y="222"/>
                  </a:lnTo>
                  <a:lnTo>
                    <a:pt x="34" y="228"/>
                  </a:lnTo>
                  <a:lnTo>
                    <a:pt x="46" y="230"/>
                  </a:lnTo>
                  <a:lnTo>
                    <a:pt x="56" y="232"/>
                  </a:lnTo>
                  <a:lnTo>
                    <a:pt x="66" y="230"/>
                  </a:lnTo>
                  <a:lnTo>
                    <a:pt x="78" y="228"/>
                  </a:lnTo>
                  <a:lnTo>
                    <a:pt x="86" y="222"/>
                  </a:lnTo>
                  <a:lnTo>
                    <a:pt x="96" y="216"/>
                  </a:lnTo>
                  <a:lnTo>
                    <a:pt x="212" y="100"/>
                  </a:lnTo>
                  <a:lnTo>
                    <a:pt x="212" y="100"/>
                  </a:lnTo>
                  <a:lnTo>
                    <a:pt x="218" y="94"/>
                  </a:lnTo>
                  <a:lnTo>
                    <a:pt x="222" y="88"/>
                  </a:lnTo>
                  <a:lnTo>
                    <a:pt x="224" y="80"/>
                  </a:lnTo>
                  <a:lnTo>
                    <a:pt x="224" y="72"/>
                  </a:lnTo>
                  <a:lnTo>
                    <a:pt x="224" y="64"/>
                  </a:lnTo>
                  <a:lnTo>
                    <a:pt x="222" y="56"/>
                  </a:lnTo>
                  <a:lnTo>
                    <a:pt x="218" y="50"/>
                  </a:lnTo>
                  <a:lnTo>
                    <a:pt x="212" y="44"/>
                  </a:lnTo>
                  <a:lnTo>
                    <a:pt x="212" y="44"/>
                  </a:lnTo>
                  <a:lnTo>
                    <a:pt x="206" y="38"/>
                  </a:lnTo>
                  <a:lnTo>
                    <a:pt x="200" y="34"/>
                  </a:lnTo>
                  <a:lnTo>
                    <a:pt x="192" y="32"/>
                  </a:lnTo>
                  <a:lnTo>
                    <a:pt x="184" y="32"/>
                  </a:lnTo>
                  <a:lnTo>
                    <a:pt x="176" y="32"/>
                  </a:lnTo>
                  <a:lnTo>
                    <a:pt x="168" y="34"/>
                  </a:lnTo>
                  <a:lnTo>
                    <a:pt x="162" y="38"/>
                  </a:lnTo>
                  <a:lnTo>
                    <a:pt x="156" y="44"/>
                  </a:lnTo>
                  <a:lnTo>
                    <a:pt x="68" y="132"/>
                  </a:lnTo>
                  <a:lnTo>
                    <a:pt x="68" y="132"/>
                  </a:lnTo>
                  <a:lnTo>
                    <a:pt x="66" y="134"/>
                  </a:lnTo>
                  <a:lnTo>
                    <a:pt x="66" y="138"/>
                  </a:lnTo>
                  <a:lnTo>
                    <a:pt x="66" y="140"/>
                  </a:lnTo>
                  <a:lnTo>
                    <a:pt x="68" y="142"/>
                  </a:lnTo>
                  <a:lnTo>
                    <a:pt x="68" y="142"/>
                  </a:lnTo>
                  <a:lnTo>
                    <a:pt x="70" y="144"/>
                  </a:lnTo>
                  <a:lnTo>
                    <a:pt x="74" y="146"/>
                  </a:lnTo>
                  <a:lnTo>
                    <a:pt x="76" y="144"/>
                  </a:lnTo>
                  <a:lnTo>
                    <a:pt x="80" y="142"/>
                  </a:lnTo>
                  <a:lnTo>
                    <a:pt x="168" y="56"/>
                  </a:lnTo>
                  <a:lnTo>
                    <a:pt x="168" y="56"/>
                  </a:lnTo>
                  <a:lnTo>
                    <a:pt x="174" y="50"/>
                  </a:lnTo>
                  <a:lnTo>
                    <a:pt x="184" y="48"/>
                  </a:lnTo>
                  <a:lnTo>
                    <a:pt x="194" y="50"/>
                  </a:lnTo>
                  <a:lnTo>
                    <a:pt x="200" y="56"/>
                  </a:lnTo>
                  <a:lnTo>
                    <a:pt x="200" y="56"/>
                  </a:lnTo>
                  <a:lnTo>
                    <a:pt x="206" y="62"/>
                  </a:lnTo>
                  <a:lnTo>
                    <a:pt x="208" y="72"/>
                  </a:lnTo>
                  <a:lnTo>
                    <a:pt x="206" y="82"/>
                  </a:lnTo>
                  <a:lnTo>
                    <a:pt x="200" y="88"/>
                  </a:lnTo>
                  <a:lnTo>
                    <a:pt x="84" y="204"/>
                  </a:lnTo>
                  <a:lnTo>
                    <a:pt x="84" y="204"/>
                  </a:lnTo>
                  <a:lnTo>
                    <a:pt x="78" y="210"/>
                  </a:lnTo>
                  <a:lnTo>
                    <a:pt x="72" y="214"/>
                  </a:lnTo>
                  <a:lnTo>
                    <a:pt x="64" y="216"/>
                  </a:lnTo>
                  <a:lnTo>
                    <a:pt x="56" y="216"/>
                  </a:lnTo>
                  <a:lnTo>
                    <a:pt x="48" y="216"/>
                  </a:lnTo>
                  <a:lnTo>
                    <a:pt x="40" y="214"/>
                  </a:lnTo>
                  <a:lnTo>
                    <a:pt x="34" y="210"/>
                  </a:lnTo>
                  <a:lnTo>
                    <a:pt x="28" y="204"/>
                  </a:lnTo>
                  <a:lnTo>
                    <a:pt x="28" y="204"/>
                  </a:lnTo>
                  <a:lnTo>
                    <a:pt x="22" y="198"/>
                  </a:lnTo>
                  <a:lnTo>
                    <a:pt x="18" y="192"/>
                  </a:lnTo>
                  <a:lnTo>
                    <a:pt x="16" y="184"/>
                  </a:lnTo>
                  <a:lnTo>
                    <a:pt x="16" y="176"/>
                  </a:lnTo>
                  <a:lnTo>
                    <a:pt x="16" y="168"/>
                  </a:lnTo>
                  <a:lnTo>
                    <a:pt x="18" y="160"/>
                  </a:lnTo>
                  <a:lnTo>
                    <a:pt x="22" y="154"/>
                  </a:lnTo>
                  <a:lnTo>
                    <a:pt x="28" y="148"/>
                  </a:lnTo>
                  <a:lnTo>
                    <a:pt x="144" y="34"/>
                  </a:lnTo>
                  <a:lnTo>
                    <a:pt x="144" y="34"/>
                  </a:lnTo>
                  <a:lnTo>
                    <a:pt x="152" y="26"/>
                  </a:lnTo>
                  <a:lnTo>
                    <a:pt x="162" y="22"/>
                  </a:lnTo>
                  <a:lnTo>
                    <a:pt x="172" y="18"/>
                  </a:lnTo>
                  <a:lnTo>
                    <a:pt x="182" y="18"/>
                  </a:lnTo>
                  <a:lnTo>
                    <a:pt x="194" y="18"/>
                  </a:lnTo>
                  <a:lnTo>
                    <a:pt x="204" y="22"/>
                  </a:lnTo>
                  <a:lnTo>
                    <a:pt x="214" y="26"/>
                  </a:lnTo>
                  <a:lnTo>
                    <a:pt x="222" y="34"/>
                  </a:lnTo>
                  <a:lnTo>
                    <a:pt x="222" y="34"/>
                  </a:lnTo>
                  <a:lnTo>
                    <a:pt x="230" y="42"/>
                  </a:lnTo>
                  <a:lnTo>
                    <a:pt x="234" y="52"/>
                  </a:lnTo>
                  <a:lnTo>
                    <a:pt x="238" y="62"/>
                  </a:lnTo>
                  <a:lnTo>
                    <a:pt x="238" y="74"/>
                  </a:lnTo>
                  <a:lnTo>
                    <a:pt x="238" y="84"/>
                  </a:lnTo>
                  <a:lnTo>
                    <a:pt x="234" y="94"/>
                  </a:lnTo>
                  <a:lnTo>
                    <a:pt x="230" y="104"/>
                  </a:lnTo>
                  <a:lnTo>
                    <a:pt x="222" y="112"/>
                  </a:lnTo>
                  <a:lnTo>
                    <a:pt x="136" y="200"/>
                  </a:lnTo>
                  <a:lnTo>
                    <a:pt x="136" y="200"/>
                  </a:lnTo>
                  <a:lnTo>
                    <a:pt x="134" y="202"/>
                  </a:lnTo>
                  <a:lnTo>
                    <a:pt x="134" y="206"/>
                  </a:lnTo>
                  <a:lnTo>
                    <a:pt x="134" y="208"/>
                  </a:lnTo>
                  <a:lnTo>
                    <a:pt x="136" y="210"/>
                  </a:lnTo>
                  <a:lnTo>
                    <a:pt x="136" y="210"/>
                  </a:lnTo>
                  <a:lnTo>
                    <a:pt x="138" y="212"/>
                  </a:lnTo>
                  <a:lnTo>
                    <a:pt x="142" y="214"/>
                  </a:lnTo>
                  <a:lnTo>
                    <a:pt x="144" y="212"/>
                  </a:lnTo>
                  <a:lnTo>
                    <a:pt x="148" y="210"/>
                  </a:lnTo>
                  <a:lnTo>
                    <a:pt x="234" y="122"/>
                  </a:lnTo>
                  <a:lnTo>
                    <a:pt x="234" y="122"/>
                  </a:lnTo>
                  <a:lnTo>
                    <a:pt x="244" y="112"/>
                  </a:lnTo>
                  <a:lnTo>
                    <a:pt x="250" y="100"/>
                  </a:lnTo>
                  <a:lnTo>
                    <a:pt x="254" y="86"/>
                  </a:lnTo>
                  <a:lnTo>
                    <a:pt x="256" y="72"/>
                  </a:lnTo>
                  <a:lnTo>
                    <a:pt x="254" y="58"/>
                  </a:lnTo>
                  <a:lnTo>
                    <a:pt x="250" y="44"/>
                  </a:lnTo>
                  <a:lnTo>
                    <a:pt x="244" y="32"/>
                  </a:lnTo>
                  <a:lnTo>
                    <a:pt x="234" y="2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 name="Freeform 83"/>
            <p:cNvSpPr>
              <a:spLocks/>
            </p:cNvSpPr>
            <p:nvPr/>
          </p:nvSpPr>
          <p:spPr bwMode="auto">
            <a:xfrm>
              <a:off x="8049401" y="3044707"/>
              <a:ext cx="332599" cy="301418"/>
            </a:xfrm>
            <a:custGeom>
              <a:avLst/>
              <a:gdLst/>
              <a:ahLst/>
              <a:cxnLst>
                <a:cxn ang="0">
                  <a:pos x="224" y="12"/>
                </a:cxn>
                <a:cxn ang="0">
                  <a:pos x="184" y="0"/>
                </a:cxn>
                <a:cxn ang="0">
                  <a:pos x="144" y="12"/>
                </a:cxn>
                <a:cxn ang="0">
                  <a:pos x="16" y="136"/>
                </a:cxn>
                <a:cxn ang="0">
                  <a:pos x="2" y="166"/>
                </a:cxn>
                <a:cxn ang="0">
                  <a:pos x="4" y="198"/>
                </a:cxn>
                <a:cxn ang="0">
                  <a:pos x="16" y="216"/>
                </a:cxn>
                <a:cxn ang="0">
                  <a:pos x="46" y="230"/>
                </a:cxn>
                <a:cxn ang="0">
                  <a:pos x="78" y="228"/>
                </a:cxn>
                <a:cxn ang="0">
                  <a:pos x="212" y="100"/>
                </a:cxn>
                <a:cxn ang="0">
                  <a:pos x="222" y="88"/>
                </a:cxn>
                <a:cxn ang="0">
                  <a:pos x="224" y="64"/>
                </a:cxn>
                <a:cxn ang="0">
                  <a:pos x="212" y="44"/>
                </a:cxn>
                <a:cxn ang="0">
                  <a:pos x="200" y="34"/>
                </a:cxn>
                <a:cxn ang="0">
                  <a:pos x="176" y="32"/>
                </a:cxn>
                <a:cxn ang="0">
                  <a:pos x="156" y="44"/>
                </a:cxn>
                <a:cxn ang="0">
                  <a:pos x="66" y="134"/>
                </a:cxn>
                <a:cxn ang="0">
                  <a:pos x="68" y="142"/>
                </a:cxn>
                <a:cxn ang="0">
                  <a:pos x="74" y="146"/>
                </a:cxn>
                <a:cxn ang="0">
                  <a:pos x="168" y="56"/>
                </a:cxn>
                <a:cxn ang="0">
                  <a:pos x="184" y="48"/>
                </a:cxn>
                <a:cxn ang="0">
                  <a:pos x="200" y="56"/>
                </a:cxn>
                <a:cxn ang="0">
                  <a:pos x="206" y="82"/>
                </a:cxn>
                <a:cxn ang="0">
                  <a:pos x="84" y="204"/>
                </a:cxn>
                <a:cxn ang="0">
                  <a:pos x="64" y="216"/>
                </a:cxn>
                <a:cxn ang="0">
                  <a:pos x="40" y="214"/>
                </a:cxn>
                <a:cxn ang="0">
                  <a:pos x="28" y="204"/>
                </a:cxn>
                <a:cxn ang="0">
                  <a:pos x="16" y="184"/>
                </a:cxn>
                <a:cxn ang="0">
                  <a:pos x="18" y="160"/>
                </a:cxn>
                <a:cxn ang="0">
                  <a:pos x="144" y="34"/>
                </a:cxn>
                <a:cxn ang="0">
                  <a:pos x="162" y="22"/>
                </a:cxn>
                <a:cxn ang="0">
                  <a:pos x="194" y="18"/>
                </a:cxn>
                <a:cxn ang="0">
                  <a:pos x="222" y="34"/>
                </a:cxn>
                <a:cxn ang="0">
                  <a:pos x="234" y="52"/>
                </a:cxn>
                <a:cxn ang="0">
                  <a:pos x="238" y="84"/>
                </a:cxn>
                <a:cxn ang="0">
                  <a:pos x="222" y="112"/>
                </a:cxn>
                <a:cxn ang="0">
                  <a:pos x="134" y="202"/>
                </a:cxn>
                <a:cxn ang="0">
                  <a:pos x="136" y="210"/>
                </a:cxn>
                <a:cxn ang="0">
                  <a:pos x="142" y="214"/>
                </a:cxn>
                <a:cxn ang="0">
                  <a:pos x="234" y="122"/>
                </a:cxn>
                <a:cxn ang="0">
                  <a:pos x="250" y="100"/>
                </a:cxn>
                <a:cxn ang="0">
                  <a:pos x="254" y="58"/>
                </a:cxn>
                <a:cxn ang="0">
                  <a:pos x="234" y="22"/>
                </a:cxn>
              </a:cxnLst>
              <a:rect l="0" t="0" r="r" b="b"/>
              <a:pathLst>
                <a:path w="256" h="232">
                  <a:moveTo>
                    <a:pt x="234" y="22"/>
                  </a:moveTo>
                  <a:lnTo>
                    <a:pt x="234" y="22"/>
                  </a:lnTo>
                  <a:lnTo>
                    <a:pt x="224" y="12"/>
                  </a:lnTo>
                  <a:lnTo>
                    <a:pt x="212" y="6"/>
                  </a:lnTo>
                  <a:lnTo>
                    <a:pt x="198" y="2"/>
                  </a:lnTo>
                  <a:lnTo>
                    <a:pt x="184" y="0"/>
                  </a:lnTo>
                  <a:lnTo>
                    <a:pt x="170" y="2"/>
                  </a:lnTo>
                  <a:lnTo>
                    <a:pt x="156" y="6"/>
                  </a:lnTo>
                  <a:lnTo>
                    <a:pt x="144" y="12"/>
                  </a:lnTo>
                  <a:lnTo>
                    <a:pt x="134" y="22"/>
                  </a:lnTo>
                  <a:lnTo>
                    <a:pt x="16" y="136"/>
                  </a:lnTo>
                  <a:lnTo>
                    <a:pt x="16" y="136"/>
                  </a:lnTo>
                  <a:lnTo>
                    <a:pt x="10" y="146"/>
                  </a:lnTo>
                  <a:lnTo>
                    <a:pt x="4" y="154"/>
                  </a:lnTo>
                  <a:lnTo>
                    <a:pt x="2" y="166"/>
                  </a:lnTo>
                  <a:lnTo>
                    <a:pt x="0" y="176"/>
                  </a:lnTo>
                  <a:lnTo>
                    <a:pt x="2" y="186"/>
                  </a:lnTo>
                  <a:lnTo>
                    <a:pt x="4" y="198"/>
                  </a:lnTo>
                  <a:lnTo>
                    <a:pt x="10" y="206"/>
                  </a:lnTo>
                  <a:lnTo>
                    <a:pt x="16" y="216"/>
                  </a:lnTo>
                  <a:lnTo>
                    <a:pt x="16" y="216"/>
                  </a:lnTo>
                  <a:lnTo>
                    <a:pt x="26" y="222"/>
                  </a:lnTo>
                  <a:lnTo>
                    <a:pt x="34" y="228"/>
                  </a:lnTo>
                  <a:lnTo>
                    <a:pt x="46" y="230"/>
                  </a:lnTo>
                  <a:lnTo>
                    <a:pt x="56" y="232"/>
                  </a:lnTo>
                  <a:lnTo>
                    <a:pt x="66" y="230"/>
                  </a:lnTo>
                  <a:lnTo>
                    <a:pt x="78" y="228"/>
                  </a:lnTo>
                  <a:lnTo>
                    <a:pt x="86" y="222"/>
                  </a:lnTo>
                  <a:lnTo>
                    <a:pt x="96" y="216"/>
                  </a:lnTo>
                  <a:lnTo>
                    <a:pt x="212" y="100"/>
                  </a:lnTo>
                  <a:lnTo>
                    <a:pt x="212" y="100"/>
                  </a:lnTo>
                  <a:lnTo>
                    <a:pt x="218" y="94"/>
                  </a:lnTo>
                  <a:lnTo>
                    <a:pt x="222" y="88"/>
                  </a:lnTo>
                  <a:lnTo>
                    <a:pt x="224" y="80"/>
                  </a:lnTo>
                  <a:lnTo>
                    <a:pt x="224" y="72"/>
                  </a:lnTo>
                  <a:lnTo>
                    <a:pt x="224" y="64"/>
                  </a:lnTo>
                  <a:lnTo>
                    <a:pt x="222" y="56"/>
                  </a:lnTo>
                  <a:lnTo>
                    <a:pt x="218" y="50"/>
                  </a:lnTo>
                  <a:lnTo>
                    <a:pt x="212" y="44"/>
                  </a:lnTo>
                  <a:lnTo>
                    <a:pt x="212" y="44"/>
                  </a:lnTo>
                  <a:lnTo>
                    <a:pt x="206" y="38"/>
                  </a:lnTo>
                  <a:lnTo>
                    <a:pt x="200" y="34"/>
                  </a:lnTo>
                  <a:lnTo>
                    <a:pt x="192" y="32"/>
                  </a:lnTo>
                  <a:lnTo>
                    <a:pt x="184" y="32"/>
                  </a:lnTo>
                  <a:lnTo>
                    <a:pt x="176" y="32"/>
                  </a:lnTo>
                  <a:lnTo>
                    <a:pt x="168" y="34"/>
                  </a:lnTo>
                  <a:lnTo>
                    <a:pt x="162" y="38"/>
                  </a:lnTo>
                  <a:lnTo>
                    <a:pt x="156" y="44"/>
                  </a:lnTo>
                  <a:lnTo>
                    <a:pt x="68" y="132"/>
                  </a:lnTo>
                  <a:lnTo>
                    <a:pt x="68" y="132"/>
                  </a:lnTo>
                  <a:lnTo>
                    <a:pt x="66" y="134"/>
                  </a:lnTo>
                  <a:lnTo>
                    <a:pt x="66" y="138"/>
                  </a:lnTo>
                  <a:lnTo>
                    <a:pt x="66" y="140"/>
                  </a:lnTo>
                  <a:lnTo>
                    <a:pt x="68" y="142"/>
                  </a:lnTo>
                  <a:lnTo>
                    <a:pt x="68" y="142"/>
                  </a:lnTo>
                  <a:lnTo>
                    <a:pt x="70" y="144"/>
                  </a:lnTo>
                  <a:lnTo>
                    <a:pt x="74" y="146"/>
                  </a:lnTo>
                  <a:lnTo>
                    <a:pt x="76" y="144"/>
                  </a:lnTo>
                  <a:lnTo>
                    <a:pt x="80" y="142"/>
                  </a:lnTo>
                  <a:lnTo>
                    <a:pt x="168" y="56"/>
                  </a:lnTo>
                  <a:lnTo>
                    <a:pt x="168" y="56"/>
                  </a:lnTo>
                  <a:lnTo>
                    <a:pt x="174" y="50"/>
                  </a:lnTo>
                  <a:lnTo>
                    <a:pt x="184" y="48"/>
                  </a:lnTo>
                  <a:lnTo>
                    <a:pt x="194" y="50"/>
                  </a:lnTo>
                  <a:lnTo>
                    <a:pt x="200" y="56"/>
                  </a:lnTo>
                  <a:lnTo>
                    <a:pt x="200" y="56"/>
                  </a:lnTo>
                  <a:lnTo>
                    <a:pt x="206" y="62"/>
                  </a:lnTo>
                  <a:lnTo>
                    <a:pt x="208" y="72"/>
                  </a:lnTo>
                  <a:lnTo>
                    <a:pt x="206" y="82"/>
                  </a:lnTo>
                  <a:lnTo>
                    <a:pt x="200" y="88"/>
                  </a:lnTo>
                  <a:lnTo>
                    <a:pt x="84" y="204"/>
                  </a:lnTo>
                  <a:lnTo>
                    <a:pt x="84" y="204"/>
                  </a:lnTo>
                  <a:lnTo>
                    <a:pt x="78" y="210"/>
                  </a:lnTo>
                  <a:lnTo>
                    <a:pt x="72" y="214"/>
                  </a:lnTo>
                  <a:lnTo>
                    <a:pt x="64" y="216"/>
                  </a:lnTo>
                  <a:lnTo>
                    <a:pt x="56" y="216"/>
                  </a:lnTo>
                  <a:lnTo>
                    <a:pt x="48" y="216"/>
                  </a:lnTo>
                  <a:lnTo>
                    <a:pt x="40" y="214"/>
                  </a:lnTo>
                  <a:lnTo>
                    <a:pt x="34" y="210"/>
                  </a:lnTo>
                  <a:lnTo>
                    <a:pt x="28" y="204"/>
                  </a:lnTo>
                  <a:lnTo>
                    <a:pt x="28" y="204"/>
                  </a:lnTo>
                  <a:lnTo>
                    <a:pt x="22" y="198"/>
                  </a:lnTo>
                  <a:lnTo>
                    <a:pt x="18" y="192"/>
                  </a:lnTo>
                  <a:lnTo>
                    <a:pt x="16" y="184"/>
                  </a:lnTo>
                  <a:lnTo>
                    <a:pt x="16" y="176"/>
                  </a:lnTo>
                  <a:lnTo>
                    <a:pt x="16" y="168"/>
                  </a:lnTo>
                  <a:lnTo>
                    <a:pt x="18" y="160"/>
                  </a:lnTo>
                  <a:lnTo>
                    <a:pt x="22" y="154"/>
                  </a:lnTo>
                  <a:lnTo>
                    <a:pt x="28" y="148"/>
                  </a:lnTo>
                  <a:lnTo>
                    <a:pt x="144" y="34"/>
                  </a:lnTo>
                  <a:lnTo>
                    <a:pt x="144" y="34"/>
                  </a:lnTo>
                  <a:lnTo>
                    <a:pt x="152" y="26"/>
                  </a:lnTo>
                  <a:lnTo>
                    <a:pt x="162" y="22"/>
                  </a:lnTo>
                  <a:lnTo>
                    <a:pt x="172" y="18"/>
                  </a:lnTo>
                  <a:lnTo>
                    <a:pt x="182" y="18"/>
                  </a:lnTo>
                  <a:lnTo>
                    <a:pt x="194" y="18"/>
                  </a:lnTo>
                  <a:lnTo>
                    <a:pt x="204" y="22"/>
                  </a:lnTo>
                  <a:lnTo>
                    <a:pt x="214" y="26"/>
                  </a:lnTo>
                  <a:lnTo>
                    <a:pt x="222" y="34"/>
                  </a:lnTo>
                  <a:lnTo>
                    <a:pt x="222" y="34"/>
                  </a:lnTo>
                  <a:lnTo>
                    <a:pt x="230" y="42"/>
                  </a:lnTo>
                  <a:lnTo>
                    <a:pt x="234" y="52"/>
                  </a:lnTo>
                  <a:lnTo>
                    <a:pt x="238" y="62"/>
                  </a:lnTo>
                  <a:lnTo>
                    <a:pt x="238" y="74"/>
                  </a:lnTo>
                  <a:lnTo>
                    <a:pt x="238" y="84"/>
                  </a:lnTo>
                  <a:lnTo>
                    <a:pt x="234" y="94"/>
                  </a:lnTo>
                  <a:lnTo>
                    <a:pt x="230" y="104"/>
                  </a:lnTo>
                  <a:lnTo>
                    <a:pt x="222" y="112"/>
                  </a:lnTo>
                  <a:lnTo>
                    <a:pt x="136" y="200"/>
                  </a:lnTo>
                  <a:lnTo>
                    <a:pt x="136" y="200"/>
                  </a:lnTo>
                  <a:lnTo>
                    <a:pt x="134" y="202"/>
                  </a:lnTo>
                  <a:lnTo>
                    <a:pt x="134" y="206"/>
                  </a:lnTo>
                  <a:lnTo>
                    <a:pt x="134" y="208"/>
                  </a:lnTo>
                  <a:lnTo>
                    <a:pt x="136" y="210"/>
                  </a:lnTo>
                  <a:lnTo>
                    <a:pt x="136" y="210"/>
                  </a:lnTo>
                  <a:lnTo>
                    <a:pt x="138" y="212"/>
                  </a:lnTo>
                  <a:lnTo>
                    <a:pt x="142" y="214"/>
                  </a:lnTo>
                  <a:lnTo>
                    <a:pt x="144" y="212"/>
                  </a:lnTo>
                  <a:lnTo>
                    <a:pt x="148" y="210"/>
                  </a:lnTo>
                  <a:lnTo>
                    <a:pt x="234" y="122"/>
                  </a:lnTo>
                  <a:lnTo>
                    <a:pt x="234" y="122"/>
                  </a:lnTo>
                  <a:lnTo>
                    <a:pt x="244" y="112"/>
                  </a:lnTo>
                  <a:lnTo>
                    <a:pt x="250" y="100"/>
                  </a:lnTo>
                  <a:lnTo>
                    <a:pt x="254" y="86"/>
                  </a:lnTo>
                  <a:lnTo>
                    <a:pt x="256" y="72"/>
                  </a:lnTo>
                  <a:lnTo>
                    <a:pt x="254" y="58"/>
                  </a:lnTo>
                  <a:lnTo>
                    <a:pt x="250" y="44"/>
                  </a:lnTo>
                  <a:lnTo>
                    <a:pt x="244" y="32"/>
                  </a:lnTo>
                  <a:lnTo>
                    <a:pt x="234" y="2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10" name="Group 9"/>
            <p:cNvGrpSpPr/>
            <p:nvPr/>
          </p:nvGrpSpPr>
          <p:grpSpPr>
            <a:xfrm>
              <a:off x="7436172" y="3034313"/>
              <a:ext cx="228662" cy="332599"/>
              <a:chOff x="5651500" y="2774950"/>
              <a:chExt cx="279400" cy="406400"/>
            </a:xfrm>
            <a:grpFill/>
          </p:grpSpPr>
          <p:sp>
            <p:nvSpPr>
              <p:cNvPr id="187" name="Freeform 84"/>
              <p:cNvSpPr>
                <a:spLocks noEditPoints="1"/>
              </p:cNvSpPr>
              <p:nvPr/>
            </p:nvSpPr>
            <p:spPr bwMode="auto">
              <a:xfrm>
                <a:off x="5651500" y="2774950"/>
                <a:ext cx="279400" cy="406400"/>
              </a:xfrm>
              <a:custGeom>
                <a:avLst/>
                <a:gdLst/>
                <a:ahLst/>
                <a:cxnLst>
                  <a:cxn ang="0">
                    <a:pos x="136" y="72"/>
                  </a:cxn>
                  <a:cxn ang="0">
                    <a:pos x="134" y="88"/>
                  </a:cxn>
                  <a:cxn ang="0">
                    <a:pos x="120" y="112"/>
                  </a:cxn>
                  <a:cxn ang="0">
                    <a:pos x="118" y="96"/>
                  </a:cxn>
                  <a:cxn ang="0">
                    <a:pos x="110" y="72"/>
                  </a:cxn>
                  <a:cxn ang="0">
                    <a:pos x="92" y="46"/>
                  </a:cxn>
                  <a:cxn ang="0">
                    <a:pos x="88" y="40"/>
                  </a:cxn>
                  <a:cxn ang="0">
                    <a:pos x="80" y="70"/>
                  </a:cxn>
                  <a:cxn ang="0">
                    <a:pos x="72" y="88"/>
                  </a:cxn>
                  <a:cxn ang="0">
                    <a:pos x="54" y="50"/>
                  </a:cxn>
                  <a:cxn ang="0">
                    <a:pos x="34" y="22"/>
                  </a:cxn>
                  <a:cxn ang="0">
                    <a:pos x="8" y="0"/>
                  </a:cxn>
                  <a:cxn ang="0">
                    <a:pos x="14" y="30"/>
                  </a:cxn>
                  <a:cxn ang="0">
                    <a:pos x="16" y="80"/>
                  </a:cxn>
                  <a:cxn ang="0">
                    <a:pos x="4" y="140"/>
                  </a:cxn>
                  <a:cxn ang="0">
                    <a:pos x="0" y="184"/>
                  </a:cxn>
                  <a:cxn ang="0">
                    <a:pos x="2" y="196"/>
                  </a:cxn>
                  <a:cxn ang="0">
                    <a:pos x="12" y="222"/>
                  </a:cxn>
                  <a:cxn ang="0">
                    <a:pos x="34" y="242"/>
                  </a:cxn>
                  <a:cxn ang="0">
                    <a:pos x="62" y="254"/>
                  </a:cxn>
                  <a:cxn ang="0">
                    <a:pos x="80" y="256"/>
                  </a:cxn>
                  <a:cxn ang="0">
                    <a:pos x="124" y="252"/>
                  </a:cxn>
                  <a:cxn ang="0">
                    <a:pos x="150" y="240"/>
                  </a:cxn>
                  <a:cxn ang="0">
                    <a:pos x="166" y="222"/>
                  </a:cxn>
                  <a:cxn ang="0">
                    <a:pos x="172" y="200"/>
                  </a:cxn>
                  <a:cxn ang="0">
                    <a:pos x="176" y="184"/>
                  </a:cxn>
                  <a:cxn ang="0">
                    <a:pos x="174" y="152"/>
                  </a:cxn>
                  <a:cxn ang="0">
                    <a:pos x="164" y="120"/>
                  </a:cxn>
                  <a:cxn ang="0">
                    <a:pos x="148" y="88"/>
                  </a:cxn>
                  <a:cxn ang="0">
                    <a:pos x="158" y="196"/>
                  </a:cxn>
                  <a:cxn ang="0">
                    <a:pos x="152" y="212"/>
                  </a:cxn>
                  <a:cxn ang="0">
                    <a:pos x="142" y="226"/>
                  </a:cxn>
                  <a:cxn ang="0">
                    <a:pos x="120" y="236"/>
                  </a:cxn>
                  <a:cxn ang="0">
                    <a:pos x="80" y="240"/>
                  </a:cxn>
                  <a:cxn ang="0">
                    <a:pos x="66" y="238"/>
                  </a:cxn>
                  <a:cxn ang="0">
                    <a:pos x="42" y="230"/>
                  </a:cxn>
                  <a:cxn ang="0">
                    <a:pos x="26" y="214"/>
                  </a:cxn>
                  <a:cxn ang="0">
                    <a:pos x="18" y="194"/>
                  </a:cxn>
                  <a:cxn ang="0">
                    <a:pos x="16" y="184"/>
                  </a:cxn>
                  <a:cxn ang="0">
                    <a:pos x="18" y="154"/>
                  </a:cxn>
                  <a:cxn ang="0">
                    <a:pos x="24" y="126"/>
                  </a:cxn>
                  <a:cxn ang="0">
                    <a:pos x="32" y="68"/>
                  </a:cxn>
                  <a:cxn ang="0">
                    <a:pos x="32" y="46"/>
                  </a:cxn>
                  <a:cxn ang="0">
                    <a:pos x="48" y="72"/>
                  </a:cxn>
                  <a:cxn ang="0">
                    <a:pos x="64" y="118"/>
                  </a:cxn>
                  <a:cxn ang="0">
                    <a:pos x="66" y="126"/>
                  </a:cxn>
                  <a:cxn ang="0">
                    <a:pos x="88" y="92"/>
                  </a:cxn>
                  <a:cxn ang="0">
                    <a:pos x="94" y="78"/>
                  </a:cxn>
                  <a:cxn ang="0">
                    <a:pos x="102" y="106"/>
                  </a:cxn>
                  <a:cxn ang="0">
                    <a:pos x="104" y="152"/>
                  </a:cxn>
                  <a:cxn ang="0">
                    <a:pos x="116" y="140"/>
                  </a:cxn>
                  <a:cxn ang="0">
                    <a:pos x="142" y="108"/>
                  </a:cxn>
                  <a:cxn ang="0">
                    <a:pos x="152" y="130"/>
                  </a:cxn>
                  <a:cxn ang="0">
                    <a:pos x="160" y="176"/>
                  </a:cxn>
                  <a:cxn ang="0">
                    <a:pos x="158" y="196"/>
                  </a:cxn>
                </a:cxnLst>
                <a:rect l="0" t="0" r="r" b="b"/>
                <a:pathLst>
                  <a:path w="176" h="256">
                    <a:moveTo>
                      <a:pt x="136" y="72"/>
                    </a:moveTo>
                    <a:lnTo>
                      <a:pt x="136" y="72"/>
                    </a:lnTo>
                    <a:lnTo>
                      <a:pt x="136" y="80"/>
                    </a:lnTo>
                    <a:lnTo>
                      <a:pt x="134" y="88"/>
                    </a:lnTo>
                    <a:lnTo>
                      <a:pt x="128" y="100"/>
                    </a:lnTo>
                    <a:lnTo>
                      <a:pt x="120" y="112"/>
                    </a:lnTo>
                    <a:lnTo>
                      <a:pt x="120" y="112"/>
                    </a:lnTo>
                    <a:lnTo>
                      <a:pt x="118" y="96"/>
                    </a:lnTo>
                    <a:lnTo>
                      <a:pt x="114" y="84"/>
                    </a:lnTo>
                    <a:lnTo>
                      <a:pt x="110" y="72"/>
                    </a:lnTo>
                    <a:lnTo>
                      <a:pt x="104" y="60"/>
                    </a:lnTo>
                    <a:lnTo>
                      <a:pt x="92" y="46"/>
                    </a:lnTo>
                    <a:lnTo>
                      <a:pt x="88" y="40"/>
                    </a:lnTo>
                    <a:lnTo>
                      <a:pt x="88" y="40"/>
                    </a:lnTo>
                    <a:lnTo>
                      <a:pt x="86" y="54"/>
                    </a:lnTo>
                    <a:lnTo>
                      <a:pt x="80" y="70"/>
                    </a:lnTo>
                    <a:lnTo>
                      <a:pt x="72" y="88"/>
                    </a:lnTo>
                    <a:lnTo>
                      <a:pt x="72" y="88"/>
                    </a:lnTo>
                    <a:lnTo>
                      <a:pt x="64" y="68"/>
                    </a:lnTo>
                    <a:lnTo>
                      <a:pt x="54" y="50"/>
                    </a:lnTo>
                    <a:lnTo>
                      <a:pt x="44" y="36"/>
                    </a:lnTo>
                    <a:lnTo>
                      <a:pt x="34" y="22"/>
                    </a:lnTo>
                    <a:lnTo>
                      <a:pt x="16" y="6"/>
                    </a:lnTo>
                    <a:lnTo>
                      <a:pt x="8" y="0"/>
                    </a:lnTo>
                    <a:lnTo>
                      <a:pt x="8" y="0"/>
                    </a:lnTo>
                    <a:lnTo>
                      <a:pt x="14" y="30"/>
                    </a:lnTo>
                    <a:lnTo>
                      <a:pt x="16" y="56"/>
                    </a:lnTo>
                    <a:lnTo>
                      <a:pt x="16" y="80"/>
                    </a:lnTo>
                    <a:lnTo>
                      <a:pt x="12" y="100"/>
                    </a:lnTo>
                    <a:lnTo>
                      <a:pt x="4" y="140"/>
                    </a:lnTo>
                    <a:lnTo>
                      <a:pt x="2" y="160"/>
                    </a:lnTo>
                    <a:lnTo>
                      <a:pt x="0" y="184"/>
                    </a:lnTo>
                    <a:lnTo>
                      <a:pt x="0" y="184"/>
                    </a:lnTo>
                    <a:lnTo>
                      <a:pt x="2" y="196"/>
                    </a:lnTo>
                    <a:lnTo>
                      <a:pt x="6" y="210"/>
                    </a:lnTo>
                    <a:lnTo>
                      <a:pt x="12" y="222"/>
                    </a:lnTo>
                    <a:lnTo>
                      <a:pt x="22" y="234"/>
                    </a:lnTo>
                    <a:lnTo>
                      <a:pt x="34" y="242"/>
                    </a:lnTo>
                    <a:lnTo>
                      <a:pt x="48" y="250"/>
                    </a:lnTo>
                    <a:lnTo>
                      <a:pt x="62" y="254"/>
                    </a:lnTo>
                    <a:lnTo>
                      <a:pt x="80" y="256"/>
                    </a:lnTo>
                    <a:lnTo>
                      <a:pt x="80" y="256"/>
                    </a:lnTo>
                    <a:lnTo>
                      <a:pt x="104" y="254"/>
                    </a:lnTo>
                    <a:lnTo>
                      <a:pt x="124" y="252"/>
                    </a:lnTo>
                    <a:lnTo>
                      <a:pt x="138" y="246"/>
                    </a:lnTo>
                    <a:lnTo>
                      <a:pt x="150" y="240"/>
                    </a:lnTo>
                    <a:lnTo>
                      <a:pt x="160" y="230"/>
                    </a:lnTo>
                    <a:lnTo>
                      <a:pt x="166" y="222"/>
                    </a:lnTo>
                    <a:lnTo>
                      <a:pt x="170" y="210"/>
                    </a:lnTo>
                    <a:lnTo>
                      <a:pt x="172" y="200"/>
                    </a:lnTo>
                    <a:lnTo>
                      <a:pt x="172" y="200"/>
                    </a:lnTo>
                    <a:lnTo>
                      <a:pt x="176" y="184"/>
                    </a:lnTo>
                    <a:lnTo>
                      <a:pt x="176" y="168"/>
                    </a:lnTo>
                    <a:lnTo>
                      <a:pt x="174" y="152"/>
                    </a:lnTo>
                    <a:lnTo>
                      <a:pt x="170" y="136"/>
                    </a:lnTo>
                    <a:lnTo>
                      <a:pt x="164" y="120"/>
                    </a:lnTo>
                    <a:lnTo>
                      <a:pt x="156" y="104"/>
                    </a:lnTo>
                    <a:lnTo>
                      <a:pt x="148" y="88"/>
                    </a:lnTo>
                    <a:lnTo>
                      <a:pt x="136" y="72"/>
                    </a:lnTo>
                    <a:close/>
                    <a:moveTo>
                      <a:pt x="158" y="196"/>
                    </a:moveTo>
                    <a:lnTo>
                      <a:pt x="158" y="196"/>
                    </a:lnTo>
                    <a:lnTo>
                      <a:pt x="152" y="212"/>
                    </a:lnTo>
                    <a:lnTo>
                      <a:pt x="148" y="220"/>
                    </a:lnTo>
                    <a:lnTo>
                      <a:pt x="142" y="226"/>
                    </a:lnTo>
                    <a:lnTo>
                      <a:pt x="132" y="232"/>
                    </a:lnTo>
                    <a:lnTo>
                      <a:pt x="120" y="236"/>
                    </a:lnTo>
                    <a:lnTo>
                      <a:pt x="102" y="238"/>
                    </a:lnTo>
                    <a:lnTo>
                      <a:pt x="80" y="240"/>
                    </a:lnTo>
                    <a:lnTo>
                      <a:pt x="80" y="240"/>
                    </a:lnTo>
                    <a:lnTo>
                      <a:pt x="66" y="238"/>
                    </a:lnTo>
                    <a:lnTo>
                      <a:pt x="54" y="236"/>
                    </a:lnTo>
                    <a:lnTo>
                      <a:pt x="42" y="230"/>
                    </a:lnTo>
                    <a:lnTo>
                      <a:pt x="32" y="222"/>
                    </a:lnTo>
                    <a:lnTo>
                      <a:pt x="26" y="214"/>
                    </a:lnTo>
                    <a:lnTo>
                      <a:pt x="20" y="204"/>
                    </a:lnTo>
                    <a:lnTo>
                      <a:pt x="18" y="194"/>
                    </a:lnTo>
                    <a:lnTo>
                      <a:pt x="16" y="184"/>
                    </a:lnTo>
                    <a:lnTo>
                      <a:pt x="16" y="184"/>
                    </a:lnTo>
                    <a:lnTo>
                      <a:pt x="16" y="168"/>
                    </a:lnTo>
                    <a:lnTo>
                      <a:pt x="18" y="154"/>
                    </a:lnTo>
                    <a:lnTo>
                      <a:pt x="24" y="126"/>
                    </a:lnTo>
                    <a:lnTo>
                      <a:pt x="24" y="126"/>
                    </a:lnTo>
                    <a:lnTo>
                      <a:pt x="32" y="88"/>
                    </a:lnTo>
                    <a:lnTo>
                      <a:pt x="32" y="68"/>
                    </a:lnTo>
                    <a:lnTo>
                      <a:pt x="32" y="46"/>
                    </a:lnTo>
                    <a:lnTo>
                      <a:pt x="32" y="46"/>
                    </a:lnTo>
                    <a:lnTo>
                      <a:pt x="40" y="60"/>
                    </a:lnTo>
                    <a:lnTo>
                      <a:pt x="48" y="72"/>
                    </a:lnTo>
                    <a:lnTo>
                      <a:pt x="58" y="98"/>
                    </a:lnTo>
                    <a:lnTo>
                      <a:pt x="64" y="118"/>
                    </a:lnTo>
                    <a:lnTo>
                      <a:pt x="66" y="126"/>
                    </a:lnTo>
                    <a:lnTo>
                      <a:pt x="66" y="126"/>
                    </a:lnTo>
                    <a:lnTo>
                      <a:pt x="78" y="108"/>
                    </a:lnTo>
                    <a:lnTo>
                      <a:pt x="88" y="92"/>
                    </a:lnTo>
                    <a:lnTo>
                      <a:pt x="94" y="78"/>
                    </a:lnTo>
                    <a:lnTo>
                      <a:pt x="94" y="78"/>
                    </a:lnTo>
                    <a:lnTo>
                      <a:pt x="98" y="90"/>
                    </a:lnTo>
                    <a:lnTo>
                      <a:pt x="102" y="106"/>
                    </a:lnTo>
                    <a:lnTo>
                      <a:pt x="104" y="128"/>
                    </a:lnTo>
                    <a:lnTo>
                      <a:pt x="104" y="152"/>
                    </a:lnTo>
                    <a:lnTo>
                      <a:pt x="104" y="152"/>
                    </a:lnTo>
                    <a:lnTo>
                      <a:pt x="116" y="140"/>
                    </a:lnTo>
                    <a:lnTo>
                      <a:pt x="128" y="126"/>
                    </a:lnTo>
                    <a:lnTo>
                      <a:pt x="142" y="108"/>
                    </a:lnTo>
                    <a:lnTo>
                      <a:pt x="142" y="108"/>
                    </a:lnTo>
                    <a:lnTo>
                      <a:pt x="152" y="130"/>
                    </a:lnTo>
                    <a:lnTo>
                      <a:pt x="158" y="154"/>
                    </a:lnTo>
                    <a:lnTo>
                      <a:pt x="160" y="176"/>
                    </a:lnTo>
                    <a:lnTo>
                      <a:pt x="160" y="186"/>
                    </a:lnTo>
                    <a:lnTo>
                      <a:pt x="158" y="19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8" name="Freeform 87"/>
              <p:cNvSpPr>
                <a:spLocks/>
              </p:cNvSpPr>
              <p:nvPr/>
            </p:nvSpPr>
            <p:spPr bwMode="auto">
              <a:xfrm>
                <a:off x="5699125" y="2949575"/>
                <a:ext cx="177800" cy="142875"/>
              </a:xfrm>
              <a:custGeom>
                <a:avLst/>
                <a:gdLst/>
                <a:ahLst/>
                <a:cxnLst>
                  <a:cxn ang="0">
                    <a:pos x="102" y="32"/>
                  </a:cxn>
                  <a:cxn ang="0">
                    <a:pos x="88" y="46"/>
                  </a:cxn>
                  <a:cxn ang="0">
                    <a:pos x="64" y="62"/>
                  </a:cxn>
                  <a:cxn ang="0">
                    <a:pos x="60" y="48"/>
                  </a:cxn>
                  <a:cxn ang="0">
                    <a:pos x="60" y="14"/>
                  </a:cxn>
                  <a:cxn ang="0">
                    <a:pos x="48" y="32"/>
                  </a:cxn>
                  <a:cxn ang="0">
                    <a:pos x="34" y="52"/>
                  </a:cxn>
                  <a:cxn ang="0">
                    <a:pos x="14" y="0"/>
                  </a:cxn>
                  <a:cxn ang="0">
                    <a:pos x="10" y="12"/>
                  </a:cxn>
                  <a:cxn ang="0">
                    <a:pos x="2" y="36"/>
                  </a:cxn>
                  <a:cxn ang="0">
                    <a:pos x="0" y="78"/>
                  </a:cxn>
                  <a:cxn ang="0">
                    <a:pos x="0" y="82"/>
                  </a:cxn>
                  <a:cxn ang="0">
                    <a:pos x="4" y="82"/>
                  </a:cxn>
                  <a:cxn ang="0">
                    <a:pos x="8" y="78"/>
                  </a:cxn>
                  <a:cxn ang="0">
                    <a:pos x="8" y="60"/>
                  </a:cxn>
                  <a:cxn ang="0">
                    <a:pos x="14" y="24"/>
                  </a:cxn>
                  <a:cxn ang="0">
                    <a:pos x="30" y="62"/>
                  </a:cxn>
                  <a:cxn ang="0">
                    <a:pos x="36" y="62"/>
                  </a:cxn>
                  <a:cxn ang="0">
                    <a:pos x="52" y="40"/>
                  </a:cxn>
                  <a:cxn ang="0">
                    <a:pos x="54" y="56"/>
                  </a:cxn>
                  <a:cxn ang="0">
                    <a:pos x="60" y="74"/>
                  </a:cxn>
                  <a:cxn ang="0">
                    <a:pos x="64" y="72"/>
                  </a:cxn>
                  <a:cxn ang="0">
                    <a:pos x="90" y="56"/>
                  </a:cxn>
                  <a:cxn ang="0">
                    <a:pos x="104" y="42"/>
                  </a:cxn>
                  <a:cxn ang="0">
                    <a:pos x="102" y="76"/>
                  </a:cxn>
                  <a:cxn ang="0">
                    <a:pos x="98" y="86"/>
                  </a:cxn>
                  <a:cxn ang="0">
                    <a:pos x="102" y="90"/>
                  </a:cxn>
                  <a:cxn ang="0">
                    <a:pos x="102" y="90"/>
                  </a:cxn>
                  <a:cxn ang="0">
                    <a:pos x="104" y="90"/>
                  </a:cxn>
                  <a:cxn ang="0">
                    <a:pos x="106" y="88"/>
                  </a:cxn>
                  <a:cxn ang="0">
                    <a:pos x="112" y="62"/>
                  </a:cxn>
                  <a:cxn ang="0">
                    <a:pos x="110" y="32"/>
                  </a:cxn>
                </a:cxnLst>
                <a:rect l="0" t="0" r="r" b="b"/>
                <a:pathLst>
                  <a:path w="112" h="90">
                    <a:moveTo>
                      <a:pt x="110" y="24"/>
                    </a:moveTo>
                    <a:lnTo>
                      <a:pt x="102" y="32"/>
                    </a:lnTo>
                    <a:lnTo>
                      <a:pt x="102" y="32"/>
                    </a:lnTo>
                    <a:lnTo>
                      <a:pt x="88" y="46"/>
                    </a:lnTo>
                    <a:lnTo>
                      <a:pt x="78" y="54"/>
                    </a:lnTo>
                    <a:lnTo>
                      <a:pt x="64" y="62"/>
                    </a:lnTo>
                    <a:lnTo>
                      <a:pt x="64" y="62"/>
                    </a:lnTo>
                    <a:lnTo>
                      <a:pt x="60" y="48"/>
                    </a:lnTo>
                    <a:lnTo>
                      <a:pt x="60" y="28"/>
                    </a:lnTo>
                    <a:lnTo>
                      <a:pt x="60" y="14"/>
                    </a:lnTo>
                    <a:lnTo>
                      <a:pt x="48" y="32"/>
                    </a:lnTo>
                    <a:lnTo>
                      <a:pt x="48" y="32"/>
                    </a:lnTo>
                    <a:lnTo>
                      <a:pt x="34" y="52"/>
                    </a:lnTo>
                    <a:lnTo>
                      <a:pt x="34" y="52"/>
                    </a:lnTo>
                    <a:lnTo>
                      <a:pt x="18" y="10"/>
                    </a:lnTo>
                    <a:lnTo>
                      <a:pt x="14" y="0"/>
                    </a:lnTo>
                    <a:lnTo>
                      <a:pt x="10" y="12"/>
                    </a:lnTo>
                    <a:lnTo>
                      <a:pt x="10" y="12"/>
                    </a:lnTo>
                    <a:lnTo>
                      <a:pt x="6" y="24"/>
                    </a:lnTo>
                    <a:lnTo>
                      <a:pt x="2" y="36"/>
                    </a:lnTo>
                    <a:lnTo>
                      <a:pt x="0" y="54"/>
                    </a:lnTo>
                    <a:lnTo>
                      <a:pt x="0" y="78"/>
                    </a:lnTo>
                    <a:lnTo>
                      <a:pt x="0" y="78"/>
                    </a:lnTo>
                    <a:lnTo>
                      <a:pt x="0" y="82"/>
                    </a:lnTo>
                    <a:lnTo>
                      <a:pt x="4" y="82"/>
                    </a:lnTo>
                    <a:lnTo>
                      <a:pt x="4" y="82"/>
                    </a:lnTo>
                    <a:lnTo>
                      <a:pt x="6" y="82"/>
                    </a:lnTo>
                    <a:lnTo>
                      <a:pt x="8" y="78"/>
                    </a:lnTo>
                    <a:lnTo>
                      <a:pt x="8" y="78"/>
                    </a:lnTo>
                    <a:lnTo>
                      <a:pt x="8" y="60"/>
                    </a:lnTo>
                    <a:lnTo>
                      <a:pt x="8" y="46"/>
                    </a:lnTo>
                    <a:lnTo>
                      <a:pt x="14" y="24"/>
                    </a:lnTo>
                    <a:lnTo>
                      <a:pt x="14" y="24"/>
                    </a:lnTo>
                    <a:lnTo>
                      <a:pt x="30" y="62"/>
                    </a:lnTo>
                    <a:lnTo>
                      <a:pt x="32" y="68"/>
                    </a:lnTo>
                    <a:lnTo>
                      <a:pt x="36" y="62"/>
                    </a:lnTo>
                    <a:lnTo>
                      <a:pt x="36" y="62"/>
                    </a:lnTo>
                    <a:lnTo>
                      <a:pt x="52" y="40"/>
                    </a:lnTo>
                    <a:lnTo>
                      <a:pt x="52" y="40"/>
                    </a:lnTo>
                    <a:lnTo>
                      <a:pt x="54" y="56"/>
                    </a:lnTo>
                    <a:lnTo>
                      <a:pt x="58" y="68"/>
                    </a:lnTo>
                    <a:lnTo>
                      <a:pt x="60" y="74"/>
                    </a:lnTo>
                    <a:lnTo>
                      <a:pt x="64" y="72"/>
                    </a:lnTo>
                    <a:lnTo>
                      <a:pt x="64" y="72"/>
                    </a:lnTo>
                    <a:lnTo>
                      <a:pt x="78" y="64"/>
                    </a:lnTo>
                    <a:lnTo>
                      <a:pt x="90" y="56"/>
                    </a:lnTo>
                    <a:lnTo>
                      <a:pt x="104" y="42"/>
                    </a:lnTo>
                    <a:lnTo>
                      <a:pt x="104" y="42"/>
                    </a:lnTo>
                    <a:lnTo>
                      <a:pt x="104" y="66"/>
                    </a:lnTo>
                    <a:lnTo>
                      <a:pt x="102" y="76"/>
                    </a:lnTo>
                    <a:lnTo>
                      <a:pt x="98" y="86"/>
                    </a:lnTo>
                    <a:lnTo>
                      <a:pt x="98" y="86"/>
                    </a:lnTo>
                    <a:lnTo>
                      <a:pt x="98" y="88"/>
                    </a:lnTo>
                    <a:lnTo>
                      <a:pt x="102" y="90"/>
                    </a:lnTo>
                    <a:lnTo>
                      <a:pt x="102" y="90"/>
                    </a:lnTo>
                    <a:lnTo>
                      <a:pt x="102" y="90"/>
                    </a:lnTo>
                    <a:lnTo>
                      <a:pt x="102" y="90"/>
                    </a:lnTo>
                    <a:lnTo>
                      <a:pt x="104" y="90"/>
                    </a:lnTo>
                    <a:lnTo>
                      <a:pt x="106" y="88"/>
                    </a:lnTo>
                    <a:lnTo>
                      <a:pt x="106" y="88"/>
                    </a:lnTo>
                    <a:lnTo>
                      <a:pt x="110" y="76"/>
                    </a:lnTo>
                    <a:lnTo>
                      <a:pt x="112" y="62"/>
                    </a:lnTo>
                    <a:lnTo>
                      <a:pt x="112" y="48"/>
                    </a:lnTo>
                    <a:lnTo>
                      <a:pt x="110" y="32"/>
                    </a:lnTo>
                    <a:lnTo>
                      <a:pt x="110" y="2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11" name="Freeform 131"/>
            <p:cNvSpPr>
              <a:spLocks noEditPoints="1"/>
            </p:cNvSpPr>
            <p:nvPr/>
          </p:nvSpPr>
          <p:spPr bwMode="auto">
            <a:xfrm>
              <a:off x="8049401" y="2369115"/>
              <a:ext cx="332599" cy="332599"/>
            </a:xfrm>
            <a:custGeom>
              <a:avLst/>
              <a:gdLst/>
              <a:ahLst/>
              <a:cxnLst>
                <a:cxn ang="0">
                  <a:pos x="178" y="8"/>
                </a:cxn>
                <a:cxn ang="0">
                  <a:pos x="162" y="28"/>
                </a:cxn>
                <a:cxn ang="0">
                  <a:pos x="122" y="68"/>
                </a:cxn>
                <a:cxn ang="0">
                  <a:pos x="66" y="72"/>
                </a:cxn>
                <a:cxn ang="0">
                  <a:pos x="20" y="76"/>
                </a:cxn>
                <a:cxn ang="0">
                  <a:pos x="2" y="96"/>
                </a:cxn>
                <a:cxn ang="0">
                  <a:pos x="0" y="120"/>
                </a:cxn>
                <a:cxn ang="0">
                  <a:pos x="14" y="146"/>
                </a:cxn>
                <a:cxn ang="0">
                  <a:pos x="32" y="152"/>
                </a:cxn>
                <a:cxn ang="0">
                  <a:pos x="48" y="168"/>
                </a:cxn>
                <a:cxn ang="0">
                  <a:pos x="52" y="252"/>
                </a:cxn>
                <a:cxn ang="0">
                  <a:pos x="96" y="256"/>
                </a:cxn>
                <a:cxn ang="0">
                  <a:pos x="112" y="240"/>
                </a:cxn>
                <a:cxn ang="0">
                  <a:pos x="108" y="222"/>
                </a:cxn>
                <a:cxn ang="0">
                  <a:pos x="104" y="160"/>
                </a:cxn>
                <a:cxn ang="0">
                  <a:pos x="106" y="156"/>
                </a:cxn>
                <a:cxn ang="0">
                  <a:pos x="108" y="154"/>
                </a:cxn>
                <a:cxn ang="0">
                  <a:pos x="108" y="154"/>
                </a:cxn>
                <a:cxn ang="0">
                  <a:pos x="124" y="156"/>
                </a:cxn>
                <a:cxn ang="0">
                  <a:pos x="162" y="196"/>
                </a:cxn>
                <a:cxn ang="0">
                  <a:pos x="188" y="222"/>
                </a:cxn>
                <a:cxn ang="0">
                  <a:pos x="212" y="222"/>
                </a:cxn>
                <a:cxn ang="0">
                  <a:pos x="248" y="172"/>
                </a:cxn>
                <a:cxn ang="0">
                  <a:pos x="256" y="112"/>
                </a:cxn>
                <a:cxn ang="0">
                  <a:pos x="242" y="36"/>
                </a:cxn>
                <a:cxn ang="0">
                  <a:pos x="206" y="0"/>
                </a:cxn>
                <a:cxn ang="0">
                  <a:pos x="162" y="88"/>
                </a:cxn>
                <a:cxn ang="0">
                  <a:pos x="196" y="96"/>
                </a:cxn>
                <a:cxn ang="0">
                  <a:pos x="198" y="122"/>
                </a:cxn>
                <a:cxn ang="0">
                  <a:pos x="162" y="136"/>
                </a:cxn>
                <a:cxn ang="0">
                  <a:pos x="16" y="112"/>
                </a:cxn>
                <a:cxn ang="0">
                  <a:pos x="32" y="88"/>
                </a:cxn>
                <a:cxn ang="0">
                  <a:pos x="80" y="112"/>
                </a:cxn>
                <a:cxn ang="0">
                  <a:pos x="32" y="136"/>
                </a:cxn>
                <a:cxn ang="0">
                  <a:pos x="18" y="122"/>
                </a:cxn>
                <a:cxn ang="0">
                  <a:pos x="64" y="168"/>
                </a:cxn>
                <a:cxn ang="0">
                  <a:pos x="66" y="152"/>
                </a:cxn>
                <a:cxn ang="0">
                  <a:pos x="88" y="160"/>
                </a:cxn>
                <a:cxn ang="0">
                  <a:pos x="90" y="226"/>
                </a:cxn>
                <a:cxn ang="0">
                  <a:pos x="96" y="240"/>
                </a:cxn>
                <a:cxn ang="0">
                  <a:pos x="104" y="136"/>
                </a:cxn>
                <a:cxn ang="0">
                  <a:pos x="88" y="112"/>
                </a:cxn>
                <a:cxn ang="0">
                  <a:pos x="98" y="90"/>
                </a:cxn>
                <a:cxn ang="0">
                  <a:pos x="116" y="86"/>
                </a:cxn>
                <a:cxn ang="0">
                  <a:pos x="148" y="72"/>
                </a:cxn>
                <a:cxn ang="0">
                  <a:pos x="144" y="132"/>
                </a:cxn>
                <a:cxn ang="0">
                  <a:pos x="128" y="140"/>
                </a:cxn>
                <a:cxn ang="0">
                  <a:pos x="200" y="208"/>
                </a:cxn>
                <a:cxn ang="0">
                  <a:pos x="178" y="192"/>
                </a:cxn>
                <a:cxn ang="0">
                  <a:pos x="184" y="152"/>
                </a:cxn>
                <a:cxn ang="0">
                  <a:pos x="206" y="140"/>
                </a:cxn>
                <a:cxn ang="0">
                  <a:pos x="216" y="112"/>
                </a:cxn>
                <a:cxn ang="0">
                  <a:pos x="210" y="90"/>
                </a:cxn>
                <a:cxn ang="0">
                  <a:pos x="190" y="72"/>
                </a:cxn>
                <a:cxn ang="0">
                  <a:pos x="170" y="50"/>
                </a:cxn>
                <a:cxn ang="0">
                  <a:pos x="194" y="18"/>
                </a:cxn>
                <a:cxn ang="0">
                  <a:pos x="216" y="24"/>
                </a:cxn>
                <a:cxn ang="0">
                  <a:pos x="236" y="74"/>
                </a:cxn>
                <a:cxn ang="0">
                  <a:pos x="240" y="132"/>
                </a:cxn>
                <a:cxn ang="0">
                  <a:pos x="222" y="192"/>
                </a:cxn>
              </a:cxnLst>
              <a:rect l="0" t="0" r="r" b="b"/>
              <a:pathLst>
                <a:path w="256" h="256">
                  <a:moveTo>
                    <a:pt x="200" y="0"/>
                  </a:moveTo>
                  <a:lnTo>
                    <a:pt x="200" y="0"/>
                  </a:lnTo>
                  <a:lnTo>
                    <a:pt x="188" y="2"/>
                  </a:lnTo>
                  <a:lnTo>
                    <a:pt x="178" y="8"/>
                  </a:lnTo>
                  <a:lnTo>
                    <a:pt x="170" y="16"/>
                  </a:lnTo>
                  <a:lnTo>
                    <a:pt x="162" y="28"/>
                  </a:lnTo>
                  <a:lnTo>
                    <a:pt x="162" y="28"/>
                  </a:lnTo>
                  <a:lnTo>
                    <a:pt x="162" y="28"/>
                  </a:lnTo>
                  <a:lnTo>
                    <a:pt x="150" y="46"/>
                  </a:lnTo>
                  <a:lnTo>
                    <a:pt x="136" y="60"/>
                  </a:lnTo>
                  <a:lnTo>
                    <a:pt x="130" y="66"/>
                  </a:lnTo>
                  <a:lnTo>
                    <a:pt x="122" y="68"/>
                  </a:lnTo>
                  <a:lnTo>
                    <a:pt x="114" y="72"/>
                  </a:lnTo>
                  <a:lnTo>
                    <a:pt x="106" y="72"/>
                  </a:lnTo>
                  <a:lnTo>
                    <a:pt x="100" y="72"/>
                  </a:lnTo>
                  <a:lnTo>
                    <a:pt x="66" y="72"/>
                  </a:lnTo>
                  <a:lnTo>
                    <a:pt x="32" y="72"/>
                  </a:lnTo>
                  <a:lnTo>
                    <a:pt x="32" y="72"/>
                  </a:lnTo>
                  <a:lnTo>
                    <a:pt x="26" y="72"/>
                  </a:lnTo>
                  <a:lnTo>
                    <a:pt x="20" y="76"/>
                  </a:lnTo>
                  <a:lnTo>
                    <a:pt x="14" y="78"/>
                  </a:lnTo>
                  <a:lnTo>
                    <a:pt x="10" y="84"/>
                  </a:lnTo>
                  <a:lnTo>
                    <a:pt x="6" y="90"/>
                  </a:lnTo>
                  <a:lnTo>
                    <a:pt x="2" y="96"/>
                  </a:lnTo>
                  <a:lnTo>
                    <a:pt x="0" y="104"/>
                  </a:lnTo>
                  <a:lnTo>
                    <a:pt x="0" y="112"/>
                  </a:lnTo>
                  <a:lnTo>
                    <a:pt x="0" y="112"/>
                  </a:lnTo>
                  <a:lnTo>
                    <a:pt x="0" y="120"/>
                  </a:lnTo>
                  <a:lnTo>
                    <a:pt x="2" y="128"/>
                  </a:lnTo>
                  <a:lnTo>
                    <a:pt x="6" y="134"/>
                  </a:lnTo>
                  <a:lnTo>
                    <a:pt x="10" y="140"/>
                  </a:lnTo>
                  <a:lnTo>
                    <a:pt x="14" y="146"/>
                  </a:lnTo>
                  <a:lnTo>
                    <a:pt x="20" y="148"/>
                  </a:lnTo>
                  <a:lnTo>
                    <a:pt x="26" y="152"/>
                  </a:lnTo>
                  <a:lnTo>
                    <a:pt x="32" y="152"/>
                  </a:lnTo>
                  <a:lnTo>
                    <a:pt x="32" y="152"/>
                  </a:lnTo>
                  <a:lnTo>
                    <a:pt x="38" y="154"/>
                  </a:lnTo>
                  <a:lnTo>
                    <a:pt x="44" y="156"/>
                  </a:lnTo>
                  <a:lnTo>
                    <a:pt x="46" y="162"/>
                  </a:lnTo>
                  <a:lnTo>
                    <a:pt x="48" y="168"/>
                  </a:lnTo>
                  <a:lnTo>
                    <a:pt x="48" y="240"/>
                  </a:lnTo>
                  <a:lnTo>
                    <a:pt x="48" y="240"/>
                  </a:lnTo>
                  <a:lnTo>
                    <a:pt x="50" y="246"/>
                  </a:lnTo>
                  <a:lnTo>
                    <a:pt x="52" y="252"/>
                  </a:lnTo>
                  <a:lnTo>
                    <a:pt x="58" y="254"/>
                  </a:lnTo>
                  <a:lnTo>
                    <a:pt x="64" y="256"/>
                  </a:lnTo>
                  <a:lnTo>
                    <a:pt x="96" y="256"/>
                  </a:lnTo>
                  <a:lnTo>
                    <a:pt x="96" y="256"/>
                  </a:lnTo>
                  <a:lnTo>
                    <a:pt x="102" y="254"/>
                  </a:lnTo>
                  <a:lnTo>
                    <a:pt x="108" y="252"/>
                  </a:lnTo>
                  <a:lnTo>
                    <a:pt x="110" y="246"/>
                  </a:lnTo>
                  <a:lnTo>
                    <a:pt x="112" y="240"/>
                  </a:lnTo>
                  <a:lnTo>
                    <a:pt x="112" y="232"/>
                  </a:lnTo>
                  <a:lnTo>
                    <a:pt x="112" y="232"/>
                  </a:lnTo>
                  <a:lnTo>
                    <a:pt x="110" y="226"/>
                  </a:lnTo>
                  <a:lnTo>
                    <a:pt x="108" y="222"/>
                  </a:lnTo>
                  <a:lnTo>
                    <a:pt x="106" y="220"/>
                  </a:lnTo>
                  <a:lnTo>
                    <a:pt x="104" y="216"/>
                  </a:lnTo>
                  <a:lnTo>
                    <a:pt x="104" y="160"/>
                  </a:lnTo>
                  <a:lnTo>
                    <a:pt x="104" y="160"/>
                  </a:lnTo>
                  <a:lnTo>
                    <a:pt x="104" y="160"/>
                  </a:lnTo>
                  <a:lnTo>
                    <a:pt x="104" y="160"/>
                  </a:lnTo>
                  <a:lnTo>
                    <a:pt x="106" y="156"/>
                  </a:lnTo>
                  <a:lnTo>
                    <a:pt x="106" y="156"/>
                  </a:lnTo>
                  <a:lnTo>
                    <a:pt x="106" y="156"/>
                  </a:lnTo>
                  <a:lnTo>
                    <a:pt x="106" y="156"/>
                  </a:lnTo>
                  <a:lnTo>
                    <a:pt x="108" y="154"/>
                  </a:lnTo>
                  <a:lnTo>
                    <a:pt x="108" y="154"/>
                  </a:lnTo>
                  <a:lnTo>
                    <a:pt x="108" y="154"/>
                  </a:lnTo>
                  <a:lnTo>
                    <a:pt x="108" y="154"/>
                  </a:lnTo>
                  <a:lnTo>
                    <a:pt x="108" y="154"/>
                  </a:lnTo>
                  <a:lnTo>
                    <a:pt x="108" y="154"/>
                  </a:lnTo>
                  <a:lnTo>
                    <a:pt x="110" y="152"/>
                  </a:lnTo>
                  <a:lnTo>
                    <a:pt x="110" y="152"/>
                  </a:lnTo>
                  <a:lnTo>
                    <a:pt x="118" y="154"/>
                  </a:lnTo>
                  <a:lnTo>
                    <a:pt x="124" y="156"/>
                  </a:lnTo>
                  <a:lnTo>
                    <a:pt x="138" y="166"/>
                  </a:lnTo>
                  <a:lnTo>
                    <a:pt x="150" y="178"/>
                  </a:lnTo>
                  <a:lnTo>
                    <a:pt x="162" y="196"/>
                  </a:lnTo>
                  <a:lnTo>
                    <a:pt x="162" y="196"/>
                  </a:lnTo>
                  <a:lnTo>
                    <a:pt x="162" y="196"/>
                  </a:lnTo>
                  <a:lnTo>
                    <a:pt x="170" y="208"/>
                  </a:lnTo>
                  <a:lnTo>
                    <a:pt x="178" y="216"/>
                  </a:lnTo>
                  <a:lnTo>
                    <a:pt x="188" y="222"/>
                  </a:lnTo>
                  <a:lnTo>
                    <a:pt x="200" y="224"/>
                  </a:lnTo>
                  <a:lnTo>
                    <a:pt x="200" y="224"/>
                  </a:lnTo>
                  <a:lnTo>
                    <a:pt x="206" y="224"/>
                  </a:lnTo>
                  <a:lnTo>
                    <a:pt x="212" y="222"/>
                  </a:lnTo>
                  <a:lnTo>
                    <a:pt x="224" y="214"/>
                  </a:lnTo>
                  <a:lnTo>
                    <a:pt x="234" y="204"/>
                  </a:lnTo>
                  <a:lnTo>
                    <a:pt x="242" y="188"/>
                  </a:lnTo>
                  <a:lnTo>
                    <a:pt x="248" y="172"/>
                  </a:lnTo>
                  <a:lnTo>
                    <a:pt x="252" y="152"/>
                  </a:lnTo>
                  <a:lnTo>
                    <a:pt x="256" y="132"/>
                  </a:lnTo>
                  <a:lnTo>
                    <a:pt x="256" y="112"/>
                  </a:lnTo>
                  <a:lnTo>
                    <a:pt x="256" y="112"/>
                  </a:lnTo>
                  <a:lnTo>
                    <a:pt x="256" y="92"/>
                  </a:lnTo>
                  <a:lnTo>
                    <a:pt x="252" y="72"/>
                  </a:lnTo>
                  <a:lnTo>
                    <a:pt x="248" y="52"/>
                  </a:lnTo>
                  <a:lnTo>
                    <a:pt x="242" y="36"/>
                  </a:lnTo>
                  <a:lnTo>
                    <a:pt x="234" y="20"/>
                  </a:lnTo>
                  <a:lnTo>
                    <a:pt x="224" y="10"/>
                  </a:lnTo>
                  <a:lnTo>
                    <a:pt x="212" y="2"/>
                  </a:lnTo>
                  <a:lnTo>
                    <a:pt x="206" y="0"/>
                  </a:lnTo>
                  <a:lnTo>
                    <a:pt x="200" y="0"/>
                  </a:lnTo>
                  <a:close/>
                  <a:moveTo>
                    <a:pt x="160" y="112"/>
                  </a:moveTo>
                  <a:lnTo>
                    <a:pt x="160" y="112"/>
                  </a:lnTo>
                  <a:lnTo>
                    <a:pt x="162" y="88"/>
                  </a:lnTo>
                  <a:lnTo>
                    <a:pt x="184" y="88"/>
                  </a:lnTo>
                  <a:lnTo>
                    <a:pt x="184" y="88"/>
                  </a:lnTo>
                  <a:lnTo>
                    <a:pt x="190" y="90"/>
                  </a:lnTo>
                  <a:lnTo>
                    <a:pt x="196" y="96"/>
                  </a:lnTo>
                  <a:lnTo>
                    <a:pt x="198" y="102"/>
                  </a:lnTo>
                  <a:lnTo>
                    <a:pt x="200" y="112"/>
                  </a:lnTo>
                  <a:lnTo>
                    <a:pt x="200" y="112"/>
                  </a:lnTo>
                  <a:lnTo>
                    <a:pt x="198" y="122"/>
                  </a:lnTo>
                  <a:lnTo>
                    <a:pt x="196" y="128"/>
                  </a:lnTo>
                  <a:lnTo>
                    <a:pt x="190" y="134"/>
                  </a:lnTo>
                  <a:lnTo>
                    <a:pt x="184" y="136"/>
                  </a:lnTo>
                  <a:lnTo>
                    <a:pt x="162" y="136"/>
                  </a:lnTo>
                  <a:lnTo>
                    <a:pt x="162" y="136"/>
                  </a:lnTo>
                  <a:lnTo>
                    <a:pt x="160" y="112"/>
                  </a:lnTo>
                  <a:close/>
                  <a:moveTo>
                    <a:pt x="16" y="112"/>
                  </a:moveTo>
                  <a:lnTo>
                    <a:pt x="16" y="112"/>
                  </a:lnTo>
                  <a:lnTo>
                    <a:pt x="18" y="102"/>
                  </a:lnTo>
                  <a:lnTo>
                    <a:pt x="20" y="96"/>
                  </a:lnTo>
                  <a:lnTo>
                    <a:pt x="26" y="90"/>
                  </a:lnTo>
                  <a:lnTo>
                    <a:pt x="32" y="88"/>
                  </a:lnTo>
                  <a:lnTo>
                    <a:pt x="88" y="88"/>
                  </a:lnTo>
                  <a:lnTo>
                    <a:pt x="88" y="88"/>
                  </a:lnTo>
                  <a:lnTo>
                    <a:pt x="82" y="98"/>
                  </a:lnTo>
                  <a:lnTo>
                    <a:pt x="80" y="112"/>
                  </a:lnTo>
                  <a:lnTo>
                    <a:pt x="80" y="112"/>
                  </a:lnTo>
                  <a:lnTo>
                    <a:pt x="82" y="126"/>
                  </a:lnTo>
                  <a:lnTo>
                    <a:pt x="88" y="136"/>
                  </a:lnTo>
                  <a:lnTo>
                    <a:pt x="32" y="136"/>
                  </a:lnTo>
                  <a:lnTo>
                    <a:pt x="32" y="136"/>
                  </a:lnTo>
                  <a:lnTo>
                    <a:pt x="26" y="134"/>
                  </a:lnTo>
                  <a:lnTo>
                    <a:pt x="20" y="128"/>
                  </a:lnTo>
                  <a:lnTo>
                    <a:pt x="18" y="122"/>
                  </a:lnTo>
                  <a:lnTo>
                    <a:pt x="16" y="112"/>
                  </a:lnTo>
                  <a:close/>
                  <a:moveTo>
                    <a:pt x="96" y="240"/>
                  </a:moveTo>
                  <a:lnTo>
                    <a:pt x="64" y="240"/>
                  </a:lnTo>
                  <a:lnTo>
                    <a:pt x="64" y="168"/>
                  </a:lnTo>
                  <a:lnTo>
                    <a:pt x="64" y="168"/>
                  </a:lnTo>
                  <a:lnTo>
                    <a:pt x="62" y="160"/>
                  </a:lnTo>
                  <a:lnTo>
                    <a:pt x="60" y="152"/>
                  </a:lnTo>
                  <a:lnTo>
                    <a:pt x="66" y="152"/>
                  </a:lnTo>
                  <a:lnTo>
                    <a:pt x="66" y="152"/>
                  </a:lnTo>
                  <a:lnTo>
                    <a:pt x="90" y="152"/>
                  </a:lnTo>
                  <a:lnTo>
                    <a:pt x="90" y="152"/>
                  </a:lnTo>
                  <a:lnTo>
                    <a:pt x="88" y="160"/>
                  </a:lnTo>
                  <a:lnTo>
                    <a:pt x="88" y="216"/>
                  </a:lnTo>
                  <a:lnTo>
                    <a:pt x="88" y="216"/>
                  </a:lnTo>
                  <a:lnTo>
                    <a:pt x="88" y="222"/>
                  </a:lnTo>
                  <a:lnTo>
                    <a:pt x="90" y="226"/>
                  </a:lnTo>
                  <a:lnTo>
                    <a:pt x="94" y="232"/>
                  </a:lnTo>
                  <a:lnTo>
                    <a:pt x="94" y="232"/>
                  </a:lnTo>
                  <a:lnTo>
                    <a:pt x="96" y="234"/>
                  </a:lnTo>
                  <a:lnTo>
                    <a:pt x="96" y="240"/>
                  </a:lnTo>
                  <a:close/>
                  <a:moveTo>
                    <a:pt x="106" y="136"/>
                  </a:moveTo>
                  <a:lnTo>
                    <a:pt x="104" y="136"/>
                  </a:lnTo>
                  <a:lnTo>
                    <a:pt x="104" y="136"/>
                  </a:lnTo>
                  <a:lnTo>
                    <a:pt x="104" y="136"/>
                  </a:lnTo>
                  <a:lnTo>
                    <a:pt x="98" y="134"/>
                  </a:lnTo>
                  <a:lnTo>
                    <a:pt x="92" y="128"/>
                  </a:lnTo>
                  <a:lnTo>
                    <a:pt x="90" y="122"/>
                  </a:lnTo>
                  <a:lnTo>
                    <a:pt x="88" y="112"/>
                  </a:lnTo>
                  <a:lnTo>
                    <a:pt x="88" y="112"/>
                  </a:lnTo>
                  <a:lnTo>
                    <a:pt x="90" y="102"/>
                  </a:lnTo>
                  <a:lnTo>
                    <a:pt x="92" y="96"/>
                  </a:lnTo>
                  <a:lnTo>
                    <a:pt x="98" y="90"/>
                  </a:lnTo>
                  <a:lnTo>
                    <a:pt x="104" y="88"/>
                  </a:lnTo>
                  <a:lnTo>
                    <a:pt x="106" y="88"/>
                  </a:lnTo>
                  <a:lnTo>
                    <a:pt x="106" y="88"/>
                  </a:lnTo>
                  <a:lnTo>
                    <a:pt x="116" y="86"/>
                  </a:lnTo>
                  <a:lnTo>
                    <a:pt x="128" y="84"/>
                  </a:lnTo>
                  <a:lnTo>
                    <a:pt x="138" y="78"/>
                  </a:lnTo>
                  <a:lnTo>
                    <a:pt x="148" y="72"/>
                  </a:lnTo>
                  <a:lnTo>
                    <a:pt x="148" y="72"/>
                  </a:lnTo>
                  <a:lnTo>
                    <a:pt x="144" y="92"/>
                  </a:lnTo>
                  <a:lnTo>
                    <a:pt x="144" y="112"/>
                  </a:lnTo>
                  <a:lnTo>
                    <a:pt x="144" y="112"/>
                  </a:lnTo>
                  <a:lnTo>
                    <a:pt x="144" y="132"/>
                  </a:lnTo>
                  <a:lnTo>
                    <a:pt x="148" y="152"/>
                  </a:lnTo>
                  <a:lnTo>
                    <a:pt x="148" y="152"/>
                  </a:lnTo>
                  <a:lnTo>
                    <a:pt x="138" y="146"/>
                  </a:lnTo>
                  <a:lnTo>
                    <a:pt x="128" y="140"/>
                  </a:lnTo>
                  <a:lnTo>
                    <a:pt x="116" y="138"/>
                  </a:lnTo>
                  <a:lnTo>
                    <a:pt x="106" y="136"/>
                  </a:lnTo>
                  <a:close/>
                  <a:moveTo>
                    <a:pt x="200" y="208"/>
                  </a:moveTo>
                  <a:lnTo>
                    <a:pt x="200" y="208"/>
                  </a:lnTo>
                  <a:lnTo>
                    <a:pt x="194" y="206"/>
                  </a:lnTo>
                  <a:lnTo>
                    <a:pt x="188" y="204"/>
                  </a:lnTo>
                  <a:lnTo>
                    <a:pt x="184" y="198"/>
                  </a:lnTo>
                  <a:lnTo>
                    <a:pt x="178" y="192"/>
                  </a:lnTo>
                  <a:lnTo>
                    <a:pt x="170" y="174"/>
                  </a:lnTo>
                  <a:lnTo>
                    <a:pt x="164" y="152"/>
                  </a:lnTo>
                  <a:lnTo>
                    <a:pt x="184" y="152"/>
                  </a:lnTo>
                  <a:lnTo>
                    <a:pt x="184" y="152"/>
                  </a:lnTo>
                  <a:lnTo>
                    <a:pt x="190" y="152"/>
                  </a:lnTo>
                  <a:lnTo>
                    <a:pt x="196" y="148"/>
                  </a:lnTo>
                  <a:lnTo>
                    <a:pt x="202" y="146"/>
                  </a:lnTo>
                  <a:lnTo>
                    <a:pt x="206" y="140"/>
                  </a:lnTo>
                  <a:lnTo>
                    <a:pt x="210" y="134"/>
                  </a:lnTo>
                  <a:lnTo>
                    <a:pt x="214" y="128"/>
                  </a:lnTo>
                  <a:lnTo>
                    <a:pt x="216" y="120"/>
                  </a:lnTo>
                  <a:lnTo>
                    <a:pt x="216" y="112"/>
                  </a:lnTo>
                  <a:lnTo>
                    <a:pt x="216" y="112"/>
                  </a:lnTo>
                  <a:lnTo>
                    <a:pt x="216" y="104"/>
                  </a:lnTo>
                  <a:lnTo>
                    <a:pt x="214" y="96"/>
                  </a:lnTo>
                  <a:lnTo>
                    <a:pt x="210" y="90"/>
                  </a:lnTo>
                  <a:lnTo>
                    <a:pt x="206" y="84"/>
                  </a:lnTo>
                  <a:lnTo>
                    <a:pt x="202" y="78"/>
                  </a:lnTo>
                  <a:lnTo>
                    <a:pt x="196" y="76"/>
                  </a:lnTo>
                  <a:lnTo>
                    <a:pt x="190" y="72"/>
                  </a:lnTo>
                  <a:lnTo>
                    <a:pt x="184" y="72"/>
                  </a:lnTo>
                  <a:lnTo>
                    <a:pt x="164" y="72"/>
                  </a:lnTo>
                  <a:lnTo>
                    <a:pt x="164" y="72"/>
                  </a:lnTo>
                  <a:lnTo>
                    <a:pt x="170" y="50"/>
                  </a:lnTo>
                  <a:lnTo>
                    <a:pt x="178" y="32"/>
                  </a:lnTo>
                  <a:lnTo>
                    <a:pt x="184" y="26"/>
                  </a:lnTo>
                  <a:lnTo>
                    <a:pt x="188" y="20"/>
                  </a:lnTo>
                  <a:lnTo>
                    <a:pt x="194" y="18"/>
                  </a:lnTo>
                  <a:lnTo>
                    <a:pt x="200" y="16"/>
                  </a:lnTo>
                  <a:lnTo>
                    <a:pt x="200" y="16"/>
                  </a:lnTo>
                  <a:lnTo>
                    <a:pt x="208" y="18"/>
                  </a:lnTo>
                  <a:lnTo>
                    <a:pt x="216" y="24"/>
                  </a:lnTo>
                  <a:lnTo>
                    <a:pt x="222" y="32"/>
                  </a:lnTo>
                  <a:lnTo>
                    <a:pt x="228" y="44"/>
                  </a:lnTo>
                  <a:lnTo>
                    <a:pt x="234" y="58"/>
                  </a:lnTo>
                  <a:lnTo>
                    <a:pt x="236" y="74"/>
                  </a:lnTo>
                  <a:lnTo>
                    <a:pt x="240" y="92"/>
                  </a:lnTo>
                  <a:lnTo>
                    <a:pt x="240" y="112"/>
                  </a:lnTo>
                  <a:lnTo>
                    <a:pt x="240" y="112"/>
                  </a:lnTo>
                  <a:lnTo>
                    <a:pt x="240" y="132"/>
                  </a:lnTo>
                  <a:lnTo>
                    <a:pt x="236" y="150"/>
                  </a:lnTo>
                  <a:lnTo>
                    <a:pt x="234" y="166"/>
                  </a:lnTo>
                  <a:lnTo>
                    <a:pt x="228" y="180"/>
                  </a:lnTo>
                  <a:lnTo>
                    <a:pt x="222" y="192"/>
                  </a:lnTo>
                  <a:lnTo>
                    <a:pt x="216" y="200"/>
                  </a:lnTo>
                  <a:lnTo>
                    <a:pt x="208" y="206"/>
                  </a:lnTo>
                  <a:lnTo>
                    <a:pt x="200" y="20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12" name="Group 11"/>
            <p:cNvGrpSpPr/>
            <p:nvPr/>
          </p:nvGrpSpPr>
          <p:grpSpPr>
            <a:xfrm>
              <a:off x="6053809" y="2369115"/>
              <a:ext cx="332599" cy="332599"/>
              <a:chOff x="3962400" y="1962150"/>
              <a:chExt cx="406400" cy="406400"/>
            </a:xfrm>
            <a:grpFill/>
          </p:grpSpPr>
          <p:sp>
            <p:nvSpPr>
              <p:cNvPr id="178" name="Freeform 155"/>
              <p:cNvSpPr>
                <a:spLocks noEditPoints="1"/>
              </p:cNvSpPr>
              <p:nvPr/>
            </p:nvSpPr>
            <p:spPr bwMode="auto">
              <a:xfrm>
                <a:off x="3962400" y="1962150"/>
                <a:ext cx="406400" cy="406400"/>
              </a:xfrm>
              <a:custGeom>
                <a:avLst/>
                <a:gdLst/>
                <a:ahLst/>
                <a:cxnLst>
                  <a:cxn ang="0">
                    <a:pos x="172" y="4"/>
                  </a:cxn>
                  <a:cxn ang="0">
                    <a:pos x="164" y="0"/>
                  </a:cxn>
                  <a:cxn ang="0">
                    <a:pos x="156" y="0"/>
                  </a:cxn>
                  <a:cxn ang="0">
                    <a:pos x="148" y="4"/>
                  </a:cxn>
                  <a:cxn ang="0">
                    <a:pos x="144" y="12"/>
                  </a:cxn>
                  <a:cxn ang="0">
                    <a:pos x="138" y="28"/>
                  </a:cxn>
                  <a:cxn ang="0">
                    <a:pos x="126" y="42"/>
                  </a:cxn>
                  <a:cxn ang="0">
                    <a:pos x="104" y="60"/>
                  </a:cxn>
                  <a:cxn ang="0">
                    <a:pos x="80" y="74"/>
                  </a:cxn>
                  <a:cxn ang="0">
                    <a:pos x="40" y="100"/>
                  </a:cxn>
                  <a:cxn ang="0">
                    <a:pos x="28" y="110"/>
                  </a:cxn>
                  <a:cxn ang="0">
                    <a:pos x="12" y="132"/>
                  </a:cxn>
                  <a:cxn ang="0">
                    <a:pos x="0" y="156"/>
                  </a:cxn>
                  <a:cxn ang="0">
                    <a:pos x="0" y="164"/>
                  </a:cxn>
                  <a:cxn ang="0">
                    <a:pos x="84" y="252"/>
                  </a:cxn>
                  <a:cxn ang="0">
                    <a:pos x="92" y="256"/>
                  </a:cxn>
                  <a:cxn ang="0">
                    <a:pos x="100" y="256"/>
                  </a:cxn>
                  <a:cxn ang="0">
                    <a:pos x="108" y="252"/>
                  </a:cxn>
                  <a:cxn ang="0">
                    <a:pos x="112" y="244"/>
                  </a:cxn>
                  <a:cxn ang="0">
                    <a:pos x="130" y="214"/>
                  </a:cxn>
                  <a:cxn ang="0">
                    <a:pos x="140" y="204"/>
                  </a:cxn>
                  <a:cxn ang="0">
                    <a:pos x="176" y="182"/>
                  </a:cxn>
                  <a:cxn ang="0">
                    <a:pos x="204" y="166"/>
                  </a:cxn>
                  <a:cxn ang="0">
                    <a:pos x="228" y="146"/>
                  </a:cxn>
                  <a:cxn ang="0">
                    <a:pos x="238" y="136"/>
                  </a:cxn>
                  <a:cxn ang="0">
                    <a:pos x="250" y="112"/>
                  </a:cxn>
                  <a:cxn ang="0">
                    <a:pos x="256" y="100"/>
                  </a:cxn>
                  <a:cxn ang="0">
                    <a:pos x="252" y="84"/>
                  </a:cxn>
                  <a:cxn ang="0">
                    <a:pos x="96" y="240"/>
                  </a:cxn>
                  <a:cxn ang="0">
                    <a:pos x="16" y="160"/>
                  </a:cxn>
                  <a:cxn ang="0">
                    <a:pos x="28" y="136"/>
                  </a:cxn>
                  <a:cxn ang="0">
                    <a:pos x="44" y="116"/>
                  </a:cxn>
                  <a:cxn ang="0">
                    <a:pos x="88" y="88"/>
                  </a:cxn>
                  <a:cxn ang="0">
                    <a:pos x="132" y="60"/>
                  </a:cxn>
                  <a:cxn ang="0">
                    <a:pos x="148" y="40"/>
                  </a:cxn>
                  <a:cxn ang="0">
                    <a:pos x="160" y="16"/>
                  </a:cxn>
                  <a:cxn ang="0">
                    <a:pos x="240" y="96"/>
                  </a:cxn>
                  <a:cxn ang="0">
                    <a:pos x="234" y="108"/>
                  </a:cxn>
                  <a:cxn ang="0">
                    <a:pos x="220" y="130"/>
                  </a:cxn>
                  <a:cxn ang="0">
                    <a:pos x="190" y="154"/>
                  </a:cxn>
                  <a:cxn ang="0">
                    <a:pos x="146" y="182"/>
                  </a:cxn>
                  <a:cxn ang="0">
                    <a:pos x="116" y="206"/>
                  </a:cxn>
                  <a:cxn ang="0">
                    <a:pos x="102" y="228"/>
                  </a:cxn>
                </a:cxnLst>
                <a:rect l="0" t="0" r="r" b="b"/>
                <a:pathLst>
                  <a:path w="256" h="256">
                    <a:moveTo>
                      <a:pt x="252" y="84"/>
                    </a:moveTo>
                    <a:lnTo>
                      <a:pt x="172" y="4"/>
                    </a:lnTo>
                    <a:lnTo>
                      <a:pt x="172" y="4"/>
                    </a:lnTo>
                    <a:lnTo>
                      <a:pt x="164" y="0"/>
                    </a:lnTo>
                    <a:lnTo>
                      <a:pt x="156" y="0"/>
                    </a:lnTo>
                    <a:lnTo>
                      <a:pt x="156" y="0"/>
                    </a:lnTo>
                    <a:lnTo>
                      <a:pt x="152" y="2"/>
                    </a:lnTo>
                    <a:lnTo>
                      <a:pt x="148" y="4"/>
                    </a:lnTo>
                    <a:lnTo>
                      <a:pt x="148" y="4"/>
                    </a:lnTo>
                    <a:lnTo>
                      <a:pt x="144" y="12"/>
                    </a:lnTo>
                    <a:lnTo>
                      <a:pt x="144" y="12"/>
                    </a:lnTo>
                    <a:lnTo>
                      <a:pt x="138" y="28"/>
                    </a:lnTo>
                    <a:lnTo>
                      <a:pt x="126" y="42"/>
                    </a:lnTo>
                    <a:lnTo>
                      <a:pt x="126" y="42"/>
                    </a:lnTo>
                    <a:lnTo>
                      <a:pt x="116" y="52"/>
                    </a:lnTo>
                    <a:lnTo>
                      <a:pt x="104" y="60"/>
                    </a:lnTo>
                    <a:lnTo>
                      <a:pt x="80" y="74"/>
                    </a:lnTo>
                    <a:lnTo>
                      <a:pt x="80" y="74"/>
                    </a:lnTo>
                    <a:lnTo>
                      <a:pt x="52" y="90"/>
                    </a:lnTo>
                    <a:lnTo>
                      <a:pt x="40" y="100"/>
                    </a:lnTo>
                    <a:lnTo>
                      <a:pt x="28" y="110"/>
                    </a:lnTo>
                    <a:lnTo>
                      <a:pt x="28" y="110"/>
                    </a:lnTo>
                    <a:lnTo>
                      <a:pt x="18" y="120"/>
                    </a:lnTo>
                    <a:lnTo>
                      <a:pt x="12" y="132"/>
                    </a:lnTo>
                    <a:lnTo>
                      <a:pt x="6" y="144"/>
                    </a:lnTo>
                    <a:lnTo>
                      <a:pt x="0" y="156"/>
                    </a:lnTo>
                    <a:lnTo>
                      <a:pt x="0" y="156"/>
                    </a:lnTo>
                    <a:lnTo>
                      <a:pt x="0" y="164"/>
                    </a:lnTo>
                    <a:lnTo>
                      <a:pt x="4" y="172"/>
                    </a:lnTo>
                    <a:lnTo>
                      <a:pt x="84" y="252"/>
                    </a:lnTo>
                    <a:lnTo>
                      <a:pt x="84" y="252"/>
                    </a:lnTo>
                    <a:lnTo>
                      <a:pt x="92" y="256"/>
                    </a:lnTo>
                    <a:lnTo>
                      <a:pt x="100" y="256"/>
                    </a:lnTo>
                    <a:lnTo>
                      <a:pt x="100" y="256"/>
                    </a:lnTo>
                    <a:lnTo>
                      <a:pt x="108" y="252"/>
                    </a:lnTo>
                    <a:lnTo>
                      <a:pt x="108" y="252"/>
                    </a:lnTo>
                    <a:lnTo>
                      <a:pt x="112" y="244"/>
                    </a:lnTo>
                    <a:lnTo>
                      <a:pt x="112" y="244"/>
                    </a:lnTo>
                    <a:lnTo>
                      <a:pt x="118" y="228"/>
                    </a:lnTo>
                    <a:lnTo>
                      <a:pt x="130" y="214"/>
                    </a:lnTo>
                    <a:lnTo>
                      <a:pt x="130" y="214"/>
                    </a:lnTo>
                    <a:lnTo>
                      <a:pt x="140" y="204"/>
                    </a:lnTo>
                    <a:lnTo>
                      <a:pt x="152" y="196"/>
                    </a:lnTo>
                    <a:lnTo>
                      <a:pt x="176" y="182"/>
                    </a:lnTo>
                    <a:lnTo>
                      <a:pt x="176" y="182"/>
                    </a:lnTo>
                    <a:lnTo>
                      <a:pt x="204" y="166"/>
                    </a:lnTo>
                    <a:lnTo>
                      <a:pt x="216" y="156"/>
                    </a:lnTo>
                    <a:lnTo>
                      <a:pt x="228" y="146"/>
                    </a:lnTo>
                    <a:lnTo>
                      <a:pt x="228" y="146"/>
                    </a:lnTo>
                    <a:lnTo>
                      <a:pt x="238" y="136"/>
                    </a:lnTo>
                    <a:lnTo>
                      <a:pt x="244" y="124"/>
                    </a:lnTo>
                    <a:lnTo>
                      <a:pt x="250" y="112"/>
                    </a:lnTo>
                    <a:lnTo>
                      <a:pt x="256" y="100"/>
                    </a:lnTo>
                    <a:lnTo>
                      <a:pt x="256" y="100"/>
                    </a:lnTo>
                    <a:lnTo>
                      <a:pt x="256" y="92"/>
                    </a:lnTo>
                    <a:lnTo>
                      <a:pt x="252" y="84"/>
                    </a:lnTo>
                    <a:close/>
                    <a:moveTo>
                      <a:pt x="96" y="240"/>
                    </a:moveTo>
                    <a:lnTo>
                      <a:pt x="96" y="240"/>
                    </a:lnTo>
                    <a:lnTo>
                      <a:pt x="16" y="160"/>
                    </a:lnTo>
                    <a:lnTo>
                      <a:pt x="16" y="160"/>
                    </a:lnTo>
                    <a:lnTo>
                      <a:pt x="22" y="148"/>
                    </a:lnTo>
                    <a:lnTo>
                      <a:pt x="28" y="136"/>
                    </a:lnTo>
                    <a:lnTo>
                      <a:pt x="36" y="126"/>
                    </a:lnTo>
                    <a:lnTo>
                      <a:pt x="44" y="116"/>
                    </a:lnTo>
                    <a:lnTo>
                      <a:pt x="66" y="102"/>
                    </a:lnTo>
                    <a:lnTo>
                      <a:pt x="88" y="88"/>
                    </a:lnTo>
                    <a:lnTo>
                      <a:pt x="110" y="74"/>
                    </a:lnTo>
                    <a:lnTo>
                      <a:pt x="132" y="60"/>
                    </a:lnTo>
                    <a:lnTo>
                      <a:pt x="140" y="50"/>
                    </a:lnTo>
                    <a:lnTo>
                      <a:pt x="148" y="40"/>
                    </a:lnTo>
                    <a:lnTo>
                      <a:pt x="154" y="28"/>
                    </a:lnTo>
                    <a:lnTo>
                      <a:pt x="160" y="16"/>
                    </a:lnTo>
                    <a:lnTo>
                      <a:pt x="160" y="16"/>
                    </a:lnTo>
                    <a:lnTo>
                      <a:pt x="240" y="96"/>
                    </a:lnTo>
                    <a:lnTo>
                      <a:pt x="240" y="96"/>
                    </a:lnTo>
                    <a:lnTo>
                      <a:pt x="234" y="108"/>
                    </a:lnTo>
                    <a:lnTo>
                      <a:pt x="228" y="120"/>
                    </a:lnTo>
                    <a:lnTo>
                      <a:pt x="220" y="130"/>
                    </a:lnTo>
                    <a:lnTo>
                      <a:pt x="212" y="140"/>
                    </a:lnTo>
                    <a:lnTo>
                      <a:pt x="190" y="154"/>
                    </a:lnTo>
                    <a:lnTo>
                      <a:pt x="168" y="168"/>
                    </a:lnTo>
                    <a:lnTo>
                      <a:pt x="146" y="182"/>
                    </a:lnTo>
                    <a:lnTo>
                      <a:pt x="124" y="196"/>
                    </a:lnTo>
                    <a:lnTo>
                      <a:pt x="116" y="206"/>
                    </a:lnTo>
                    <a:lnTo>
                      <a:pt x="108" y="216"/>
                    </a:lnTo>
                    <a:lnTo>
                      <a:pt x="102" y="228"/>
                    </a:lnTo>
                    <a:lnTo>
                      <a:pt x="96" y="2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9" name="Freeform 158"/>
              <p:cNvSpPr>
                <a:spLocks noEditPoints="1"/>
              </p:cNvSpPr>
              <p:nvPr/>
            </p:nvSpPr>
            <p:spPr bwMode="auto">
              <a:xfrm>
                <a:off x="4111625" y="2105025"/>
                <a:ext cx="107950" cy="114300"/>
              </a:xfrm>
              <a:custGeom>
                <a:avLst/>
                <a:gdLst/>
                <a:ahLst/>
                <a:cxnLst>
                  <a:cxn ang="0">
                    <a:pos x="54" y="24"/>
                  </a:cxn>
                  <a:cxn ang="0">
                    <a:pos x="46" y="24"/>
                  </a:cxn>
                  <a:cxn ang="0">
                    <a:pos x="30" y="30"/>
                  </a:cxn>
                  <a:cxn ang="0">
                    <a:pos x="18" y="14"/>
                  </a:cxn>
                  <a:cxn ang="0">
                    <a:pos x="28" y="12"/>
                  </a:cxn>
                  <a:cxn ang="0">
                    <a:pos x="34" y="14"/>
                  </a:cxn>
                  <a:cxn ang="0">
                    <a:pos x="38" y="10"/>
                  </a:cxn>
                  <a:cxn ang="0">
                    <a:pos x="38" y="4"/>
                  </a:cxn>
                  <a:cxn ang="0">
                    <a:pos x="30" y="0"/>
                  </a:cxn>
                  <a:cxn ang="0">
                    <a:pos x="16" y="4"/>
                  </a:cxn>
                  <a:cxn ang="0">
                    <a:pos x="10" y="8"/>
                  </a:cxn>
                  <a:cxn ang="0">
                    <a:pos x="8" y="6"/>
                  </a:cxn>
                  <a:cxn ang="0">
                    <a:pos x="4" y="6"/>
                  </a:cxn>
                  <a:cxn ang="0">
                    <a:pos x="6" y="12"/>
                  </a:cxn>
                  <a:cxn ang="0">
                    <a:pos x="6" y="12"/>
                  </a:cxn>
                  <a:cxn ang="0">
                    <a:pos x="0" y="28"/>
                  </a:cxn>
                  <a:cxn ang="0">
                    <a:pos x="0" y="36"/>
                  </a:cxn>
                  <a:cxn ang="0">
                    <a:pos x="10" y="46"/>
                  </a:cxn>
                  <a:cxn ang="0">
                    <a:pos x="26" y="46"/>
                  </a:cxn>
                  <a:cxn ang="0">
                    <a:pos x="48" y="58"/>
                  </a:cxn>
                  <a:cxn ang="0">
                    <a:pos x="44" y="62"/>
                  </a:cxn>
                  <a:cxn ang="0">
                    <a:pos x="36" y="60"/>
                  </a:cxn>
                  <a:cxn ang="0">
                    <a:pos x="32" y="58"/>
                  </a:cxn>
                  <a:cxn ang="0">
                    <a:pos x="26" y="58"/>
                  </a:cxn>
                  <a:cxn ang="0">
                    <a:pos x="24" y="62"/>
                  </a:cxn>
                  <a:cxn ang="0">
                    <a:pos x="32" y="70"/>
                  </a:cxn>
                  <a:cxn ang="0">
                    <a:pos x="38" y="72"/>
                  </a:cxn>
                  <a:cxn ang="0">
                    <a:pos x="56" y="66"/>
                  </a:cxn>
                  <a:cxn ang="0">
                    <a:pos x="60" y="70"/>
                  </a:cxn>
                  <a:cxn ang="0">
                    <a:pos x="64" y="68"/>
                  </a:cxn>
                  <a:cxn ang="0">
                    <a:pos x="66" y="66"/>
                  </a:cxn>
                  <a:cxn ang="0">
                    <a:pos x="60" y="60"/>
                  </a:cxn>
                  <a:cxn ang="0">
                    <a:pos x="66" y="52"/>
                  </a:cxn>
                  <a:cxn ang="0">
                    <a:pos x="68" y="36"/>
                  </a:cxn>
                  <a:cxn ang="0">
                    <a:pos x="18" y="34"/>
                  </a:cxn>
                  <a:cxn ang="0">
                    <a:pos x="12" y="32"/>
                  </a:cxn>
                  <a:cxn ang="0">
                    <a:pos x="10" y="30"/>
                  </a:cxn>
                  <a:cxn ang="0">
                    <a:pos x="12" y="22"/>
                  </a:cxn>
                  <a:cxn ang="0">
                    <a:pos x="14" y="18"/>
                  </a:cxn>
                  <a:cxn ang="0">
                    <a:pos x="18" y="34"/>
                  </a:cxn>
                  <a:cxn ang="0">
                    <a:pos x="52" y="54"/>
                  </a:cxn>
                  <a:cxn ang="0">
                    <a:pos x="40" y="40"/>
                  </a:cxn>
                  <a:cxn ang="0">
                    <a:pos x="48" y="36"/>
                  </a:cxn>
                  <a:cxn ang="0">
                    <a:pos x="52" y="38"/>
                  </a:cxn>
                  <a:cxn ang="0">
                    <a:pos x="56" y="42"/>
                  </a:cxn>
                  <a:cxn ang="0">
                    <a:pos x="56" y="46"/>
                  </a:cxn>
                </a:cxnLst>
                <a:rect l="0" t="0" r="r" b="b"/>
                <a:pathLst>
                  <a:path w="68" h="72">
                    <a:moveTo>
                      <a:pt x="62" y="30"/>
                    </a:moveTo>
                    <a:lnTo>
                      <a:pt x="62" y="30"/>
                    </a:lnTo>
                    <a:lnTo>
                      <a:pt x="54" y="24"/>
                    </a:lnTo>
                    <a:lnTo>
                      <a:pt x="54" y="24"/>
                    </a:lnTo>
                    <a:lnTo>
                      <a:pt x="46" y="24"/>
                    </a:lnTo>
                    <a:lnTo>
                      <a:pt x="46" y="24"/>
                    </a:lnTo>
                    <a:lnTo>
                      <a:pt x="38" y="26"/>
                    </a:lnTo>
                    <a:lnTo>
                      <a:pt x="38" y="26"/>
                    </a:lnTo>
                    <a:lnTo>
                      <a:pt x="30" y="30"/>
                    </a:lnTo>
                    <a:lnTo>
                      <a:pt x="30" y="30"/>
                    </a:lnTo>
                    <a:lnTo>
                      <a:pt x="18" y="14"/>
                    </a:lnTo>
                    <a:lnTo>
                      <a:pt x="18" y="14"/>
                    </a:lnTo>
                    <a:lnTo>
                      <a:pt x="24" y="12"/>
                    </a:lnTo>
                    <a:lnTo>
                      <a:pt x="24" y="12"/>
                    </a:lnTo>
                    <a:lnTo>
                      <a:pt x="28" y="12"/>
                    </a:lnTo>
                    <a:lnTo>
                      <a:pt x="28" y="12"/>
                    </a:lnTo>
                    <a:lnTo>
                      <a:pt x="34" y="14"/>
                    </a:lnTo>
                    <a:lnTo>
                      <a:pt x="34" y="14"/>
                    </a:lnTo>
                    <a:lnTo>
                      <a:pt x="36" y="12"/>
                    </a:lnTo>
                    <a:lnTo>
                      <a:pt x="36" y="12"/>
                    </a:lnTo>
                    <a:lnTo>
                      <a:pt x="38" y="10"/>
                    </a:lnTo>
                    <a:lnTo>
                      <a:pt x="38" y="10"/>
                    </a:lnTo>
                    <a:lnTo>
                      <a:pt x="38" y="4"/>
                    </a:lnTo>
                    <a:lnTo>
                      <a:pt x="38" y="4"/>
                    </a:lnTo>
                    <a:lnTo>
                      <a:pt x="34" y="2"/>
                    </a:lnTo>
                    <a:lnTo>
                      <a:pt x="30" y="0"/>
                    </a:lnTo>
                    <a:lnTo>
                      <a:pt x="30" y="0"/>
                    </a:lnTo>
                    <a:lnTo>
                      <a:pt x="24" y="2"/>
                    </a:lnTo>
                    <a:lnTo>
                      <a:pt x="24" y="2"/>
                    </a:lnTo>
                    <a:lnTo>
                      <a:pt x="16" y="4"/>
                    </a:lnTo>
                    <a:lnTo>
                      <a:pt x="16" y="4"/>
                    </a:lnTo>
                    <a:lnTo>
                      <a:pt x="10" y="8"/>
                    </a:lnTo>
                    <a:lnTo>
                      <a:pt x="10" y="8"/>
                    </a:lnTo>
                    <a:lnTo>
                      <a:pt x="10" y="6"/>
                    </a:lnTo>
                    <a:lnTo>
                      <a:pt x="10" y="6"/>
                    </a:lnTo>
                    <a:lnTo>
                      <a:pt x="8" y="6"/>
                    </a:lnTo>
                    <a:lnTo>
                      <a:pt x="8" y="6"/>
                    </a:lnTo>
                    <a:lnTo>
                      <a:pt x="4" y="6"/>
                    </a:lnTo>
                    <a:lnTo>
                      <a:pt x="4" y="6"/>
                    </a:lnTo>
                    <a:lnTo>
                      <a:pt x="4" y="10"/>
                    </a:lnTo>
                    <a:lnTo>
                      <a:pt x="4" y="10"/>
                    </a:lnTo>
                    <a:lnTo>
                      <a:pt x="6" y="12"/>
                    </a:lnTo>
                    <a:lnTo>
                      <a:pt x="6" y="12"/>
                    </a:lnTo>
                    <a:lnTo>
                      <a:pt x="6" y="12"/>
                    </a:lnTo>
                    <a:lnTo>
                      <a:pt x="6" y="12"/>
                    </a:lnTo>
                    <a:lnTo>
                      <a:pt x="2" y="20"/>
                    </a:lnTo>
                    <a:lnTo>
                      <a:pt x="2" y="20"/>
                    </a:lnTo>
                    <a:lnTo>
                      <a:pt x="0" y="28"/>
                    </a:lnTo>
                    <a:lnTo>
                      <a:pt x="0" y="28"/>
                    </a:lnTo>
                    <a:lnTo>
                      <a:pt x="0" y="36"/>
                    </a:lnTo>
                    <a:lnTo>
                      <a:pt x="0" y="36"/>
                    </a:lnTo>
                    <a:lnTo>
                      <a:pt x="4" y="44"/>
                    </a:lnTo>
                    <a:lnTo>
                      <a:pt x="4" y="44"/>
                    </a:lnTo>
                    <a:lnTo>
                      <a:pt x="10" y="46"/>
                    </a:lnTo>
                    <a:lnTo>
                      <a:pt x="18" y="48"/>
                    </a:lnTo>
                    <a:lnTo>
                      <a:pt x="18" y="48"/>
                    </a:lnTo>
                    <a:lnTo>
                      <a:pt x="26" y="46"/>
                    </a:lnTo>
                    <a:lnTo>
                      <a:pt x="34" y="42"/>
                    </a:lnTo>
                    <a:lnTo>
                      <a:pt x="34" y="42"/>
                    </a:lnTo>
                    <a:lnTo>
                      <a:pt x="48" y="58"/>
                    </a:lnTo>
                    <a:lnTo>
                      <a:pt x="48" y="58"/>
                    </a:lnTo>
                    <a:lnTo>
                      <a:pt x="44" y="62"/>
                    </a:lnTo>
                    <a:lnTo>
                      <a:pt x="44" y="62"/>
                    </a:lnTo>
                    <a:lnTo>
                      <a:pt x="40" y="60"/>
                    </a:lnTo>
                    <a:lnTo>
                      <a:pt x="40" y="60"/>
                    </a:lnTo>
                    <a:lnTo>
                      <a:pt x="36" y="60"/>
                    </a:lnTo>
                    <a:lnTo>
                      <a:pt x="36" y="60"/>
                    </a:lnTo>
                    <a:lnTo>
                      <a:pt x="32" y="58"/>
                    </a:lnTo>
                    <a:lnTo>
                      <a:pt x="32" y="58"/>
                    </a:lnTo>
                    <a:lnTo>
                      <a:pt x="30" y="56"/>
                    </a:lnTo>
                    <a:lnTo>
                      <a:pt x="30" y="56"/>
                    </a:lnTo>
                    <a:lnTo>
                      <a:pt x="26" y="58"/>
                    </a:lnTo>
                    <a:lnTo>
                      <a:pt x="26" y="58"/>
                    </a:lnTo>
                    <a:lnTo>
                      <a:pt x="24" y="62"/>
                    </a:lnTo>
                    <a:lnTo>
                      <a:pt x="24" y="62"/>
                    </a:lnTo>
                    <a:lnTo>
                      <a:pt x="26" y="66"/>
                    </a:lnTo>
                    <a:lnTo>
                      <a:pt x="26" y="66"/>
                    </a:lnTo>
                    <a:lnTo>
                      <a:pt x="32" y="70"/>
                    </a:lnTo>
                    <a:lnTo>
                      <a:pt x="32" y="70"/>
                    </a:lnTo>
                    <a:lnTo>
                      <a:pt x="38" y="72"/>
                    </a:lnTo>
                    <a:lnTo>
                      <a:pt x="38" y="72"/>
                    </a:lnTo>
                    <a:lnTo>
                      <a:pt x="48" y="72"/>
                    </a:lnTo>
                    <a:lnTo>
                      <a:pt x="48" y="72"/>
                    </a:lnTo>
                    <a:lnTo>
                      <a:pt x="56" y="66"/>
                    </a:lnTo>
                    <a:lnTo>
                      <a:pt x="56" y="66"/>
                    </a:lnTo>
                    <a:lnTo>
                      <a:pt x="60" y="70"/>
                    </a:lnTo>
                    <a:lnTo>
                      <a:pt x="60" y="70"/>
                    </a:lnTo>
                    <a:lnTo>
                      <a:pt x="62" y="70"/>
                    </a:lnTo>
                    <a:lnTo>
                      <a:pt x="62" y="70"/>
                    </a:lnTo>
                    <a:lnTo>
                      <a:pt x="64" y="68"/>
                    </a:lnTo>
                    <a:lnTo>
                      <a:pt x="64" y="68"/>
                    </a:lnTo>
                    <a:lnTo>
                      <a:pt x="66" y="66"/>
                    </a:lnTo>
                    <a:lnTo>
                      <a:pt x="66" y="66"/>
                    </a:lnTo>
                    <a:lnTo>
                      <a:pt x="64" y="64"/>
                    </a:lnTo>
                    <a:lnTo>
                      <a:pt x="64" y="64"/>
                    </a:lnTo>
                    <a:lnTo>
                      <a:pt x="60" y="60"/>
                    </a:lnTo>
                    <a:lnTo>
                      <a:pt x="60" y="60"/>
                    </a:lnTo>
                    <a:lnTo>
                      <a:pt x="66" y="52"/>
                    </a:lnTo>
                    <a:lnTo>
                      <a:pt x="66" y="52"/>
                    </a:lnTo>
                    <a:lnTo>
                      <a:pt x="68" y="42"/>
                    </a:lnTo>
                    <a:lnTo>
                      <a:pt x="68" y="42"/>
                    </a:lnTo>
                    <a:lnTo>
                      <a:pt x="68" y="36"/>
                    </a:lnTo>
                    <a:lnTo>
                      <a:pt x="68" y="36"/>
                    </a:lnTo>
                    <a:lnTo>
                      <a:pt x="62" y="30"/>
                    </a:lnTo>
                    <a:close/>
                    <a:moveTo>
                      <a:pt x="18" y="34"/>
                    </a:moveTo>
                    <a:lnTo>
                      <a:pt x="18" y="34"/>
                    </a:lnTo>
                    <a:lnTo>
                      <a:pt x="14" y="34"/>
                    </a:lnTo>
                    <a:lnTo>
                      <a:pt x="12" y="32"/>
                    </a:lnTo>
                    <a:lnTo>
                      <a:pt x="12" y="32"/>
                    </a:lnTo>
                    <a:lnTo>
                      <a:pt x="10" y="30"/>
                    </a:lnTo>
                    <a:lnTo>
                      <a:pt x="10" y="30"/>
                    </a:lnTo>
                    <a:lnTo>
                      <a:pt x="10" y="26"/>
                    </a:lnTo>
                    <a:lnTo>
                      <a:pt x="10" y="26"/>
                    </a:lnTo>
                    <a:lnTo>
                      <a:pt x="12" y="22"/>
                    </a:lnTo>
                    <a:lnTo>
                      <a:pt x="12" y="22"/>
                    </a:lnTo>
                    <a:lnTo>
                      <a:pt x="14" y="18"/>
                    </a:lnTo>
                    <a:lnTo>
                      <a:pt x="14" y="18"/>
                    </a:lnTo>
                    <a:lnTo>
                      <a:pt x="26" y="32"/>
                    </a:lnTo>
                    <a:lnTo>
                      <a:pt x="26" y="32"/>
                    </a:lnTo>
                    <a:lnTo>
                      <a:pt x="18" y="34"/>
                    </a:lnTo>
                    <a:close/>
                    <a:moveTo>
                      <a:pt x="56" y="50"/>
                    </a:moveTo>
                    <a:lnTo>
                      <a:pt x="56" y="50"/>
                    </a:lnTo>
                    <a:lnTo>
                      <a:pt x="52" y="54"/>
                    </a:lnTo>
                    <a:lnTo>
                      <a:pt x="52" y="54"/>
                    </a:lnTo>
                    <a:lnTo>
                      <a:pt x="40" y="40"/>
                    </a:lnTo>
                    <a:lnTo>
                      <a:pt x="40" y="40"/>
                    </a:lnTo>
                    <a:lnTo>
                      <a:pt x="44" y="38"/>
                    </a:lnTo>
                    <a:lnTo>
                      <a:pt x="44" y="38"/>
                    </a:lnTo>
                    <a:lnTo>
                      <a:pt x="48" y="36"/>
                    </a:lnTo>
                    <a:lnTo>
                      <a:pt x="48" y="36"/>
                    </a:lnTo>
                    <a:lnTo>
                      <a:pt x="52" y="38"/>
                    </a:lnTo>
                    <a:lnTo>
                      <a:pt x="52" y="38"/>
                    </a:lnTo>
                    <a:lnTo>
                      <a:pt x="54" y="40"/>
                    </a:lnTo>
                    <a:lnTo>
                      <a:pt x="54" y="40"/>
                    </a:lnTo>
                    <a:lnTo>
                      <a:pt x="56" y="42"/>
                    </a:lnTo>
                    <a:lnTo>
                      <a:pt x="56" y="42"/>
                    </a:lnTo>
                    <a:lnTo>
                      <a:pt x="56" y="46"/>
                    </a:lnTo>
                    <a:lnTo>
                      <a:pt x="56" y="46"/>
                    </a:lnTo>
                    <a:lnTo>
                      <a:pt x="56" y="5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0" name="Freeform 159"/>
              <p:cNvSpPr>
                <a:spLocks/>
              </p:cNvSpPr>
              <p:nvPr/>
            </p:nvSpPr>
            <p:spPr bwMode="auto">
              <a:xfrm>
                <a:off x="4111625" y="2105025"/>
                <a:ext cx="107950" cy="114300"/>
              </a:xfrm>
              <a:custGeom>
                <a:avLst/>
                <a:gdLst/>
                <a:ahLst/>
                <a:cxnLst>
                  <a:cxn ang="0">
                    <a:pos x="62" y="30"/>
                  </a:cxn>
                  <a:cxn ang="0">
                    <a:pos x="54" y="24"/>
                  </a:cxn>
                  <a:cxn ang="0">
                    <a:pos x="46" y="24"/>
                  </a:cxn>
                  <a:cxn ang="0">
                    <a:pos x="38" y="26"/>
                  </a:cxn>
                  <a:cxn ang="0">
                    <a:pos x="30" y="30"/>
                  </a:cxn>
                  <a:cxn ang="0">
                    <a:pos x="18" y="14"/>
                  </a:cxn>
                  <a:cxn ang="0">
                    <a:pos x="24" y="12"/>
                  </a:cxn>
                  <a:cxn ang="0">
                    <a:pos x="28" y="12"/>
                  </a:cxn>
                  <a:cxn ang="0">
                    <a:pos x="34" y="14"/>
                  </a:cxn>
                  <a:cxn ang="0">
                    <a:pos x="36" y="12"/>
                  </a:cxn>
                  <a:cxn ang="0">
                    <a:pos x="38" y="10"/>
                  </a:cxn>
                  <a:cxn ang="0">
                    <a:pos x="38" y="4"/>
                  </a:cxn>
                  <a:cxn ang="0">
                    <a:pos x="30" y="0"/>
                  </a:cxn>
                  <a:cxn ang="0">
                    <a:pos x="24" y="2"/>
                  </a:cxn>
                  <a:cxn ang="0">
                    <a:pos x="16" y="4"/>
                  </a:cxn>
                  <a:cxn ang="0">
                    <a:pos x="10" y="8"/>
                  </a:cxn>
                  <a:cxn ang="0">
                    <a:pos x="10" y="6"/>
                  </a:cxn>
                  <a:cxn ang="0">
                    <a:pos x="8" y="6"/>
                  </a:cxn>
                  <a:cxn ang="0">
                    <a:pos x="4" y="6"/>
                  </a:cxn>
                  <a:cxn ang="0">
                    <a:pos x="4" y="10"/>
                  </a:cxn>
                  <a:cxn ang="0">
                    <a:pos x="6" y="12"/>
                  </a:cxn>
                  <a:cxn ang="0">
                    <a:pos x="6" y="12"/>
                  </a:cxn>
                  <a:cxn ang="0">
                    <a:pos x="2" y="20"/>
                  </a:cxn>
                  <a:cxn ang="0">
                    <a:pos x="0" y="28"/>
                  </a:cxn>
                  <a:cxn ang="0">
                    <a:pos x="0" y="36"/>
                  </a:cxn>
                  <a:cxn ang="0">
                    <a:pos x="4" y="44"/>
                  </a:cxn>
                  <a:cxn ang="0">
                    <a:pos x="10" y="46"/>
                  </a:cxn>
                  <a:cxn ang="0">
                    <a:pos x="18" y="48"/>
                  </a:cxn>
                  <a:cxn ang="0">
                    <a:pos x="34" y="42"/>
                  </a:cxn>
                  <a:cxn ang="0">
                    <a:pos x="48" y="58"/>
                  </a:cxn>
                  <a:cxn ang="0">
                    <a:pos x="44" y="62"/>
                  </a:cxn>
                  <a:cxn ang="0">
                    <a:pos x="40" y="60"/>
                  </a:cxn>
                  <a:cxn ang="0">
                    <a:pos x="36" y="60"/>
                  </a:cxn>
                  <a:cxn ang="0">
                    <a:pos x="32" y="58"/>
                  </a:cxn>
                  <a:cxn ang="0">
                    <a:pos x="30" y="56"/>
                  </a:cxn>
                  <a:cxn ang="0">
                    <a:pos x="26" y="58"/>
                  </a:cxn>
                  <a:cxn ang="0">
                    <a:pos x="24" y="62"/>
                  </a:cxn>
                  <a:cxn ang="0">
                    <a:pos x="26" y="66"/>
                  </a:cxn>
                  <a:cxn ang="0">
                    <a:pos x="32" y="70"/>
                  </a:cxn>
                  <a:cxn ang="0">
                    <a:pos x="38" y="72"/>
                  </a:cxn>
                  <a:cxn ang="0">
                    <a:pos x="48" y="72"/>
                  </a:cxn>
                  <a:cxn ang="0">
                    <a:pos x="56" y="66"/>
                  </a:cxn>
                  <a:cxn ang="0">
                    <a:pos x="60" y="70"/>
                  </a:cxn>
                  <a:cxn ang="0">
                    <a:pos x="62" y="70"/>
                  </a:cxn>
                  <a:cxn ang="0">
                    <a:pos x="64" y="68"/>
                  </a:cxn>
                  <a:cxn ang="0">
                    <a:pos x="66" y="66"/>
                  </a:cxn>
                  <a:cxn ang="0">
                    <a:pos x="64" y="64"/>
                  </a:cxn>
                  <a:cxn ang="0">
                    <a:pos x="60" y="60"/>
                  </a:cxn>
                  <a:cxn ang="0">
                    <a:pos x="66" y="52"/>
                  </a:cxn>
                  <a:cxn ang="0">
                    <a:pos x="68" y="42"/>
                  </a:cxn>
                  <a:cxn ang="0">
                    <a:pos x="68" y="36"/>
                  </a:cxn>
                  <a:cxn ang="0">
                    <a:pos x="62" y="30"/>
                  </a:cxn>
                </a:cxnLst>
                <a:rect l="0" t="0" r="r" b="b"/>
                <a:pathLst>
                  <a:path w="68" h="72">
                    <a:moveTo>
                      <a:pt x="62" y="30"/>
                    </a:moveTo>
                    <a:lnTo>
                      <a:pt x="62" y="30"/>
                    </a:lnTo>
                    <a:lnTo>
                      <a:pt x="54" y="24"/>
                    </a:lnTo>
                    <a:lnTo>
                      <a:pt x="54" y="24"/>
                    </a:lnTo>
                    <a:lnTo>
                      <a:pt x="46" y="24"/>
                    </a:lnTo>
                    <a:lnTo>
                      <a:pt x="46" y="24"/>
                    </a:lnTo>
                    <a:lnTo>
                      <a:pt x="38" y="26"/>
                    </a:lnTo>
                    <a:lnTo>
                      <a:pt x="38" y="26"/>
                    </a:lnTo>
                    <a:lnTo>
                      <a:pt x="30" y="30"/>
                    </a:lnTo>
                    <a:lnTo>
                      <a:pt x="30" y="30"/>
                    </a:lnTo>
                    <a:lnTo>
                      <a:pt x="18" y="14"/>
                    </a:lnTo>
                    <a:lnTo>
                      <a:pt x="18" y="14"/>
                    </a:lnTo>
                    <a:lnTo>
                      <a:pt x="24" y="12"/>
                    </a:lnTo>
                    <a:lnTo>
                      <a:pt x="24" y="12"/>
                    </a:lnTo>
                    <a:lnTo>
                      <a:pt x="28" y="12"/>
                    </a:lnTo>
                    <a:lnTo>
                      <a:pt x="28" y="12"/>
                    </a:lnTo>
                    <a:lnTo>
                      <a:pt x="34" y="14"/>
                    </a:lnTo>
                    <a:lnTo>
                      <a:pt x="34" y="14"/>
                    </a:lnTo>
                    <a:lnTo>
                      <a:pt x="36" y="12"/>
                    </a:lnTo>
                    <a:lnTo>
                      <a:pt x="36" y="12"/>
                    </a:lnTo>
                    <a:lnTo>
                      <a:pt x="38" y="10"/>
                    </a:lnTo>
                    <a:lnTo>
                      <a:pt x="38" y="10"/>
                    </a:lnTo>
                    <a:lnTo>
                      <a:pt x="38" y="4"/>
                    </a:lnTo>
                    <a:lnTo>
                      <a:pt x="38" y="4"/>
                    </a:lnTo>
                    <a:lnTo>
                      <a:pt x="34" y="2"/>
                    </a:lnTo>
                    <a:lnTo>
                      <a:pt x="30" y="0"/>
                    </a:lnTo>
                    <a:lnTo>
                      <a:pt x="30" y="0"/>
                    </a:lnTo>
                    <a:lnTo>
                      <a:pt x="24" y="2"/>
                    </a:lnTo>
                    <a:lnTo>
                      <a:pt x="24" y="2"/>
                    </a:lnTo>
                    <a:lnTo>
                      <a:pt x="16" y="4"/>
                    </a:lnTo>
                    <a:lnTo>
                      <a:pt x="16" y="4"/>
                    </a:lnTo>
                    <a:lnTo>
                      <a:pt x="10" y="8"/>
                    </a:lnTo>
                    <a:lnTo>
                      <a:pt x="10" y="8"/>
                    </a:lnTo>
                    <a:lnTo>
                      <a:pt x="10" y="6"/>
                    </a:lnTo>
                    <a:lnTo>
                      <a:pt x="10" y="6"/>
                    </a:lnTo>
                    <a:lnTo>
                      <a:pt x="8" y="6"/>
                    </a:lnTo>
                    <a:lnTo>
                      <a:pt x="8" y="6"/>
                    </a:lnTo>
                    <a:lnTo>
                      <a:pt x="4" y="6"/>
                    </a:lnTo>
                    <a:lnTo>
                      <a:pt x="4" y="6"/>
                    </a:lnTo>
                    <a:lnTo>
                      <a:pt x="4" y="10"/>
                    </a:lnTo>
                    <a:lnTo>
                      <a:pt x="4" y="10"/>
                    </a:lnTo>
                    <a:lnTo>
                      <a:pt x="6" y="12"/>
                    </a:lnTo>
                    <a:lnTo>
                      <a:pt x="6" y="12"/>
                    </a:lnTo>
                    <a:lnTo>
                      <a:pt x="6" y="12"/>
                    </a:lnTo>
                    <a:lnTo>
                      <a:pt x="6" y="12"/>
                    </a:lnTo>
                    <a:lnTo>
                      <a:pt x="2" y="20"/>
                    </a:lnTo>
                    <a:lnTo>
                      <a:pt x="2" y="20"/>
                    </a:lnTo>
                    <a:lnTo>
                      <a:pt x="0" y="28"/>
                    </a:lnTo>
                    <a:lnTo>
                      <a:pt x="0" y="28"/>
                    </a:lnTo>
                    <a:lnTo>
                      <a:pt x="0" y="36"/>
                    </a:lnTo>
                    <a:lnTo>
                      <a:pt x="0" y="36"/>
                    </a:lnTo>
                    <a:lnTo>
                      <a:pt x="4" y="44"/>
                    </a:lnTo>
                    <a:lnTo>
                      <a:pt x="4" y="44"/>
                    </a:lnTo>
                    <a:lnTo>
                      <a:pt x="10" y="46"/>
                    </a:lnTo>
                    <a:lnTo>
                      <a:pt x="18" y="48"/>
                    </a:lnTo>
                    <a:lnTo>
                      <a:pt x="18" y="48"/>
                    </a:lnTo>
                    <a:lnTo>
                      <a:pt x="26" y="46"/>
                    </a:lnTo>
                    <a:lnTo>
                      <a:pt x="34" y="42"/>
                    </a:lnTo>
                    <a:lnTo>
                      <a:pt x="34" y="42"/>
                    </a:lnTo>
                    <a:lnTo>
                      <a:pt x="48" y="58"/>
                    </a:lnTo>
                    <a:lnTo>
                      <a:pt x="48" y="58"/>
                    </a:lnTo>
                    <a:lnTo>
                      <a:pt x="44" y="62"/>
                    </a:lnTo>
                    <a:lnTo>
                      <a:pt x="44" y="62"/>
                    </a:lnTo>
                    <a:lnTo>
                      <a:pt x="40" y="60"/>
                    </a:lnTo>
                    <a:lnTo>
                      <a:pt x="40" y="60"/>
                    </a:lnTo>
                    <a:lnTo>
                      <a:pt x="36" y="60"/>
                    </a:lnTo>
                    <a:lnTo>
                      <a:pt x="36" y="60"/>
                    </a:lnTo>
                    <a:lnTo>
                      <a:pt x="32" y="58"/>
                    </a:lnTo>
                    <a:lnTo>
                      <a:pt x="32" y="58"/>
                    </a:lnTo>
                    <a:lnTo>
                      <a:pt x="30" y="56"/>
                    </a:lnTo>
                    <a:lnTo>
                      <a:pt x="30" y="56"/>
                    </a:lnTo>
                    <a:lnTo>
                      <a:pt x="26" y="58"/>
                    </a:lnTo>
                    <a:lnTo>
                      <a:pt x="26" y="58"/>
                    </a:lnTo>
                    <a:lnTo>
                      <a:pt x="24" y="62"/>
                    </a:lnTo>
                    <a:lnTo>
                      <a:pt x="24" y="62"/>
                    </a:lnTo>
                    <a:lnTo>
                      <a:pt x="26" y="66"/>
                    </a:lnTo>
                    <a:lnTo>
                      <a:pt x="26" y="66"/>
                    </a:lnTo>
                    <a:lnTo>
                      <a:pt x="32" y="70"/>
                    </a:lnTo>
                    <a:lnTo>
                      <a:pt x="32" y="70"/>
                    </a:lnTo>
                    <a:lnTo>
                      <a:pt x="38" y="72"/>
                    </a:lnTo>
                    <a:lnTo>
                      <a:pt x="38" y="72"/>
                    </a:lnTo>
                    <a:lnTo>
                      <a:pt x="48" y="72"/>
                    </a:lnTo>
                    <a:lnTo>
                      <a:pt x="48" y="72"/>
                    </a:lnTo>
                    <a:lnTo>
                      <a:pt x="56" y="66"/>
                    </a:lnTo>
                    <a:lnTo>
                      <a:pt x="56" y="66"/>
                    </a:lnTo>
                    <a:lnTo>
                      <a:pt x="60" y="70"/>
                    </a:lnTo>
                    <a:lnTo>
                      <a:pt x="60" y="70"/>
                    </a:lnTo>
                    <a:lnTo>
                      <a:pt x="62" y="70"/>
                    </a:lnTo>
                    <a:lnTo>
                      <a:pt x="62" y="70"/>
                    </a:lnTo>
                    <a:lnTo>
                      <a:pt x="64" y="68"/>
                    </a:lnTo>
                    <a:lnTo>
                      <a:pt x="64" y="68"/>
                    </a:lnTo>
                    <a:lnTo>
                      <a:pt x="66" y="66"/>
                    </a:lnTo>
                    <a:lnTo>
                      <a:pt x="66" y="66"/>
                    </a:lnTo>
                    <a:lnTo>
                      <a:pt x="64" y="64"/>
                    </a:lnTo>
                    <a:lnTo>
                      <a:pt x="64" y="64"/>
                    </a:lnTo>
                    <a:lnTo>
                      <a:pt x="60" y="60"/>
                    </a:lnTo>
                    <a:lnTo>
                      <a:pt x="60" y="60"/>
                    </a:lnTo>
                    <a:lnTo>
                      <a:pt x="66" y="52"/>
                    </a:lnTo>
                    <a:lnTo>
                      <a:pt x="66" y="52"/>
                    </a:lnTo>
                    <a:lnTo>
                      <a:pt x="68" y="42"/>
                    </a:lnTo>
                    <a:lnTo>
                      <a:pt x="68" y="42"/>
                    </a:lnTo>
                    <a:lnTo>
                      <a:pt x="68" y="36"/>
                    </a:lnTo>
                    <a:lnTo>
                      <a:pt x="68" y="36"/>
                    </a:lnTo>
                    <a:lnTo>
                      <a:pt x="62" y="3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1" name="Freeform 160"/>
              <p:cNvSpPr>
                <a:spLocks/>
              </p:cNvSpPr>
              <p:nvPr/>
            </p:nvSpPr>
            <p:spPr bwMode="auto">
              <a:xfrm>
                <a:off x="4127500" y="2133600"/>
                <a:ext cx="25400" cy="25400"/>
              </a:xfrm>
              <a:custGeom>
                <a:avLst/>
                <a:gdLst/>
                <a:ahLst/>
                <a:cxnLst>
                  <a:cxn ang="0">
                    <a:pos x="8" y="16"/>
                  </a:cxn>
                  <a:cxn ang="0">
                    <a:pos x="8" y="16"/>
                  </a:cxn>
                  <a:cxn ang="0">
                    <a:pos x="4" y="16"/>
                  </a:cxn>
                  <a:cxn ang="0">
                    <a:pos x="2" y="14"/>
                  </a:cxn>
                  <a:cxn ang="0">
                    <a:pos x="2" y="14"/>
                  </a:cxn>
                  <a:cxn ang="0">
                    <a:pos x="0" y="12"/>
                  </a:cxn>
                  <a:cxn ang="0">
                    <a:pos x="0" y="12"/>
                  </a:cxn>
                  <a:cxn ang="0">
                    <a:pos x="0" y="8"/>
                  </a:cxn>
                  <a:cxn ang="0">
                    <a:pos x="0" y="8"/>
                  </a:cxn>
                  <a:cxn ang="0">
                    <a:pos x="2" y="4"/>
                  </a:cxn>
                  <a:cxn ang="0">
                    <a:pos x="2" y="4"/>
                  </a:cxn>
                  <a:cxn ang="0">
                    <a:pos x="4" y="0"/>
                  </a:cxn>
                  <a:cxn ang="0">
                    <a:pos x="4" y="0"/>
                  </a:cxn>
                  <a:cxn ang="0">
                    <a:pos x="16" y="14"/>
                  </a:cxn>
                  <a:cxn ang="0">
                    <a:pos x="16" y="14"/>
                  </a:cxn>
                  <a:cxn ang="0">
                    <a:pos x="8" y="16"/>
                  </a:cxn>
                </a:cxnLst>
                <a:rect l="0" t="0" r="r" b="b"/>
                <a:pathLst>
                  <a:path w="16" h="16">
                    <a:moveTo>
                      <a:pt x="8" y="16"/>
                    </a:moveTo>
                    <a:lnTo>
                      <a:pt x="8" y="16"/>
                    </a:lnTo>
                    <a:lnTo>
                      <a:pt x="4" y="16"/>
                    </a:lnTo>
                    <a:lnTo>
                      <a:pt x="2" y="14"/>
                    </a:lnTo>
                    <a:lnTo>
                      <a:pt x="2" y="14"/>
                    </a:lnTo>
                    <a:lnTo>
                      <a:pt x="0" y="12"/>
                    </a:lnTo>
                    <a:lnTo>
                      <a:pt x="0" y="12"/>
                    </a:lnTo>
                    <a:lnTo>
                      <a:pt x="0" y="8"/>
                    </a:lnTo>
                    <a:lnTo>
                      <a:pt x="0" y="8"/>
                    </a:lnTo>
                    <a:lnTo>
                      <a:pt x="2" y="4"/>
                    </a:lnTo>
                    <a:lnTo>
                      <a:pt x="2" y="4"/>
                    </a:lnTo>
                    <a:lnTo>
                      <a:pt x="4" y="0"/>
                    </a:lnTo>
                    <a:lnTo>
                      <a:pt x="4" y="0"/>
                    </a:lnTo>
                    <a:lnTo>
                      <a:pt x="16" y="14"/>
                    </a:lnTo>
                    <a:lnTo>
                      <a:pt x="16" y="14"/>
                    </a:lnTo>
                    <a:lnTo>
                      <a:pt x="8" y="16"/>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2" name="Freeform 161"/>
              <p:cNvSpPr>
                <a:spLocks/>
              </p:cNvSpPr>
              <p:nvPr/>
            </p:nvSpPr>
            <p:spPr bwMode="auto">
              <a:xfrm>
                <a:off x="4175125" y="2162175"/>
                <a:ext cx="25400" cy="28575"/>
              </a:xfrm>
              <a:custGeom>
                <a:avLst/>
                <a:gdLst/>
                <a:ahLst/>
                <a:cxnLst>
                  <a:cxn ang="0">
                    <a:pos x="16" y="14"/>
                  </a:cxn>
                  <a:cxn ang="0">
                    <a:pos x="16" y="14"/>
                  </a:cxn>
                  <a:cxn ang="0">
                    <a:pos x="12" y="18"/>
                  </a:cxn>
                  <a:cxn ang="0">
                    <a:pos x="12" y="18"/>
                  </a:cxn>
                  <a:cxn ang="0">
                    <a:pos x="0" y="4"/>
                  </a:cxn>
                  <a:cxn ang="0">
                    <a:pos x="0" y="4"/>
                  </a:cxn>
                  <a:cxn ang="0">
                    <a:pos x="4" y="2"/>
                  </a:cxn>
                  <a:cxn ang="0">
                    <a:pos x="4" y="2"/>
                  </a:cxn>
                  <a:cxn ang="0">
                    <a:pos x="8" y="0"/>
                  </a:cxn>
                  <a:cxn ang="0">
                    <a:pos x="8" y="0"/>
                  </a:cxn>
                  <a:cxn ang="0">
                    <a:pos x="12" y="2"/>
                  </a:cxn>
                  <a:cxn ang="0">
                    <a:pos x="12" y="2"/>
                  </a:cxn>
                  <a:cxn ang="0">
                    <a:pos x="14" y="4"/>
                  </a:cxn>
                  <a:cxn ang="0">
                    <a:pos x="14" y="4"/>
                  </a:cxn>
                  <a:cxn ang="0">
                    <a:pos x="16" y="6"/>
                  </a:cxn>
                  <a:cxn ang="0">
                    <a:pos x="16" y="6"/>
                  </a:cxn>
                  <a:cxn ang="0">
                    <a:pos x="16" y="10"/>
                  </a:cxn>
                  <a:cxn ang="0">
                    <a:pos x="16" y="10"/>
                  </a:cxn>
                  <a:cxn ang="0">
                    <a:pos x="16" y="14"/>
                  </a:cxn>
                </a:cxnLst>
                <a:rect l="0" t="0" r="r" b="b"/>
                <a:pathLst>
                  <a:path w="16" h="18">
                    <a:moveTo>
                      <a:pt x="16" y="14"/>
                    </a:moveTo>
                    <a:lnTo>
                      <a:pt x="16" y="14"/>
                    </a:lnTo>
                    <a:lnTo>
                      <a:pt x="12" y="18"/>
                    </a:lnTo>
                    <a:lnTo>
                      <a:pt x="12" y="18"/>
                    </a:lnTo>
                    <a:lnTo>
                      <a:pt x="0" y="4"/>
                    </a:lnTo>
                    <a:lnTo>
                      <a:pt x="0" y="4"/>
                    </a:lnTo>
                    <a:lnTo>
                      <a:pt x="4" y="2"/>
                    </a:lnTo>
                    <a:lnTo>
                      <a:pt x="4" y="2"/>
                    </a:lnTo>
                    <a:lnTo>
                      <a:pt x="8" y="0"/>
                    </a:lnTo>
                    <a:lnTo>
                      <a:pt x="8" y="0"/>
                    </a:lnTo>
                    <a:lnTo>
                      <a:pt x="12" y="2"/>
                    </a:lnTo>
                    <a:lnTo>
                      <a:pt x="12" y="2"/>
                    </a:lnTo>
                    <a:lnTo>
                      <a:pt x="14" y="4"/>
                    </a:lnTo>
                    <a:lnTo>
                      <a:pt x="14" y="4"/>
                    </a:lnTo>
                    <a:lnTo>
                      <a:pt x="16" y="6"/>
                    </a:lnTo>
                    <a:lnTo>
                      <a:pt x="16" y="6"/>
                    </a:lnTo>
                    <a:lnTo>
                      <a:pt x="16" y="10"/>
                    </a:lnTo>
                    <a:lnTo>
                      <a:pt x="16" y="10"/>
                    </a:lnTo>
                    <a:lnTo>
                      <a:pt x="16" y="14"/>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3" name="Freeform 162"/>
              <p:cNvSpPr>
                <a:spLocks/>
              </p:cNvSpPr>
              <p:nvPr/>
            </p:nvSpPr>
            <p:spPr bwMode="auto">
              <a:xfrm>
                <a:off x="4098925" y="2241550"/>
                <a:ext cx="60325" cy="66675"/>
              </a:xfrm>
              <a:custGeom>
                <a:avLst/>
                <a:gdLst/>
                <a:ahLst/>
                <a:cxnLst>
                  <a:cxn ang="0">
                    <a:pos x="32" y="2"/>
                  </a:cxn>
                  <a:cxn ang="0">
                    <a:pos x="32" y="2"/>
                  </a:cxn>
                  <a:cxn ang="0">
                    <a:pos x="32" y="2"/>
                  </a:cxn>
                  <a:cxn ang="0">
                    <a:pos x="18" y="14"/>
                  </a:cxn>
                  <a:cxn ang="0">
                    <a:pos x="18" y="14"/>
                  </a:cxn>
                  <a:cxn ang="0">
                    <a:pos x="6" y="28"/>
                  </a:cxn>
                  <a:cxn ang="0">
                    <a:pos x="0" y="34"/>
                  </a:cxn>
                  <a:cxn ang="0">
                    <a:pos x="0" y="34"/>
                  </a:cxn>
                  <a:cxn ang="0">
                    <a:pos x="0" y="34"/>
                  </a:cxn>
                  <a:cxn ang="0">
                    <a:pos x="0" y="38"/>
                  </a:cxn>
                  <a:cxn ang="0">
                    <a:pos x="0" y="40"/>
                  </a:cxn>
                  <a:cxn ang="0">
                    <a:pos x="0" y="40"/>
                  </a:cxn>
                  <a:cxn ang="0">
                    <a:pos x="4" y="42"/>
                  </a:cxn>
                  <a:cxn ang="0">
                    <a:pos x="6" y="40"/>
                  </a:cxn>
                  <a:cxn ang="0">
                    <a:pos x="6" y="40"/>
                  </a:cxn>
                  <a:cxn ang="0">
                    <a:pos x="6" y="40"/>
                  </a:cxn>
                  <a:cxn ang="0">
                    <a:pos x="12" y="32"/>
                  </a:cxn>
                  <a:cxn ang="0">
                    <a:pos x="12" y="32"/>
                  </a:cxn>
                  <a:cxn ang="0">
                    <a:pos x="22" y="20"/>
                  </a:cxn>
                  <a:cxn ang="0">
                    <a:pos x="22" y="20"/>
                  </a:cxn>
                  <a:cxn ang="0">
                    <a:pos x="36" y="8"/>
                  </a:cxn>
                  <a:cxn ang="0">
                    <a:pos x="36" y="8"/>
                  </a:cxn>
                  <a:cxn ang="0">
                    <a:pos x="36" y="8"/>
                  </a:cxn>
                  <a:cxn ang="0">
                    <a:pos x="38" y="8"/>
                  </a:cxn>
                  <a:cxn ang="0">
                    <a:pos x="38" y="8"/>
                  </a:cxn>
                  <a:cxn ang="0">
                    <a:pos x="38" y="4"/>
                  </a:cxn>
                  <a:cxn ang="0">
                    <a:pos x="38" y="2"/>
                  </a:cxn>
                  <a:cxn ang="0">
                    <a:pos x="38" y="2"/>
                  </a:cxn>
                  <a:cxn ang="0">
                    <a:pos x="34" y="0"/>
                  </a:cxn>
                  <a:cxn ang="0">
                    <a:pos x="32" y="2"/>
                  </a:cxn>
                </a:cxnLst>
                <a:rect l="0" t="0" r="r" b="b"/>
                <a:pathLst>
                  <a:path w="38" h="42">
                    <a:moveTo>
                      <a:pt x="32" y="2"/>
                    </a:moveTo>
                    <a:lnTo>
                      <a:pt x="32" y="2"/>
                    </a:lnTo>
                    <a:lnTo>
                      <a:pt x="32" y="2"/>
                    </a:lnTo>
                    <a:lnTo>
                      <a:pt x="18" y="14"/>
                    </a:lnTo>
                    <a:lnTo>
                      <a:pt x="18" y="14"/>
                    </a:lnTo>
                    <a:lnTo>
                      <a:pt x="6" y="28"/>
                    </a:lnTo>
                    <a:lnTo>
                      <a:pt x="0" y="34"/>
                    </a:lnTo>
                    <a:lnTo>
                      <a:pt x="0" y="34"/>
                    </a:lnTo>
                    <a:lnTo>
                      <a:pt x="0" y="34"/>
                    </a:lnTo>
                    <a:lnTo>
                      <a:pt x="0" y="38"/>
                    </a:lnTo>
                    <a:lnTo>
                      <a:pt x="0" y="40"/>
                    </a:lnTo>
                    <a:lnTo>
                      <a:pt x="0" y="40"/>
                    </a:lnTo>
                    <a:lnTo>
                      <a:pt x="4" y="42"/>
                    </a:lnTo>
                    <a:lnTo>
                      <a:pt x="6" y="40"/>
                    </a:lnTo>
                    <a:lnTo>
                      <a:pt x="6" y="40"/>
                    </a:lnTo>
                    <a:lnTo>
                      <a:pt x="6" y="40"/>
                    </a:lnTo>
                    <a:lnTo>
                      <a:pt x="12" y="32"/>
                    </a:lnTo>
                    <a:lnTo>
                      <a:pt x="12" y="32"/>
                    </a:lnTo>
                    <a:lnTo>
                      <a:pt x="22" y="20"/>
                    </a:lnTo>
                    <a:lnTo>
                      <a:pt x="22" y="20"/>
                    </a:lnTo>
                    <a:lnTo>
                      <a:pt x="36" y="8"/>
                    </a:lnTo>
                    <a:lnTo>
                      <a:pt x="36" y="8"/>
                    </a:lnTo>
                    <a:lnTo>
                      <a:pt x="36" y="8"/>
                    </a:lnTo>
                    <a:lnTo>
                      <a:pt x="38" y="8"/>
                    </a:lnTo>
                    <a:lnTo>
                      <a:pt x="38" y="8"/>
                    </a:lnTo>
                    <a:lnTo>
                      <a:pt x="38" y="4"/>
                    </a:lnTo>
                    <a:lnTo>
                      <a:pt x="38" y="2"/>
                    </a:lnTo>
                    <a:lnTo>
                      <a:pt x="38" y="2"/>
                    </a:lnTo>
                    <a:lnTo>
                      <a:pt x="34" y="0"/>
                    </a:lnTo>
                    <a:lnTo>
                      <a:pt x="32"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4" name="Freeform 163"/>
              <p:cNvSpPr>
                <a:spLocks/>
              </p:cNvSpPr>
              <p:nvPr/>
            </p:nvSpPr>
            <p:spPr bwMode="auto">
              <a:xfrm>
                <a:off x="4098925" y="2241550"/>
                <a:ext cx="60325" cy="66675"/>
              </a:xfrm>
              <a:custGeom>
                <a:avLst/>
                <a:gdLst/>
                <a:ahLst/>
                <a:cxnLst>
                  <a:cxn ang="0">
                    <a:pos x="32" y="2"/>
                  </a:cxn>
                  <a:cxn ang="0">
                    <a:pos x="32" y="2"/>
                  </a:cxn>
                  <a:cxn ang="0">
                    <a:pos x="32" y="2"/>
                  </a:cxn>
                  <a:cxn ang="0">
                    <a:pos x="18" y="14"/>
                  </a:cxn>
                  <a:cxn ang="0">
                    <a:pos x="18" y="14"/>
                  </a:cxn>
                  <a:cxn ang="0">
                    <a:pos x="6" y="28"/>
                  </a:cxn>
                  <a:cxn ang="0">
                    <a:pos x="0" y="34"/>
                  </a:cxn>
                  <a:cxn ang="0">
                    <a:pos x="0" y="34"/>
                  </a:cxn>
                  <a:cxn ang="0">
                    <a:pos x="0" y="34"/>
                  </a:cxn>
                  <a:cxn ang="0">
                    <a:pos x="0" y="38"/>
                  </a:cxn>
                  <a:cxn ang="0">
                    <a:pos x="0" y="40"/>
                  </a:cxn>
                  <a:cxn ang="0">
                    <a:pos x="0" y="40"/>
                  </a:cxn>
                  <a:cxn ang="0">
                    <a:pos x="4" y="42"/>
                  </a:cxn>
                  <a:cxn ang="0">
                    <a:pos x="6" y="40"/>
                  </a:cxn>
                  <a:cxn ang="0">
                    <a:pos x="6" y="40"/>
                  </a:cxn>
                  <a:cxn ang="0">
                    <a:pos x="6" y="40"/>
                  </a:cxn>
                  <a:cxn ang="0">
                    <a:pos x="12" y="32"/>
                  </a:cxn>
                  <a:cxn ang="0">
                    <a:pos x="12" y="32"/>
                  </a:cxn>
                  <a:cxn ang="0">
                    <a:pos x="22" y="20"/>
                  </a:cxn>
                  <a:cxn ang="0">
                    <a:pos x="22" y="20"/>
                  </a:cxn>
                  <a:cxn ang="0">
                    <a:pos x="36" y="8"/>
                  </a:cxn>
                  <a:cxn ang="0">
                    <a:pos x="36" y="8"/>
                  </a:cxn>
                  <a:cxn ang="0">
                    <a:pos x="36" y="8"/>
                  </a:cxn>
                  <a:cxn ang="0">
                    <a:pos x="38" y="8"/>
                  </a:cxn>
                  <a:cxn ang="0">
                    <a:pos x="38" y="8"/>
                  </a:cxn>
                  <a:cxn ang="0">
                    <a:pos x="38" y="4"/>
                  </a:cxn>
                  <a:cxn ang="0">
                    <a:pos x="38" y="2"/>
                  </a:cxn>
                  <a:cxn ang="0">
                    <a:pos x="38" y="2"/>
                  </a:cxn>
                  <a:cxn ang="0">
                    <a:pos x="34" y="0"/>
                  </a:cxn>
                  <a:cxn ang="0">
                    <a:pos x="32" y="2"/>
                  </a:cxn>
                </a:cxnLst>
                <a:rect l="0" t="0" r="r" b="b"/>
                <a:pathLst>
                  <a:path w="38" h="42">
                    <a:moveTo>
                      <a:pt x="32" y="2"/>
                    </a:moveTo>
                    <a:lnTo>
                      <a:pt x="32" y="2"/>
                    </a:lnTo>
                    <a:lnTo>
                      <a:pt x="32" y="2"/>
                    </a:lnTo>
                    <a:lnTo>
                      <a:pt x="18" y="14"/>
                    </a:lnTo>
                    <a:lnTo>
                      <a:pt x="18" y="14"/>
                    </a:lnTo>
                    <a:lnTo>
                      <a:pt x="6" y="28"/>
                    </a:lnTo>
                    <a:lnTo>
                      <a:pt x="0" y="34"/>
                    </a:lnTo>
                    <a:lnTo>
                      <a:pt x="0" y="34"/>
                    </a:lnTo>
                    <a:lnTo>
                      <a:pt x="0" y="34"/>
                    </a:lnTo>
                    <a:lnTo>
                      <a:pt x="0" y="38"/>
                    </a:lnTo>
                    <a:lnTo>
                      <a:pt x="0" y="40"/>
                    </a:lnTo>
                    <a:lnTo>
                      <a:pt x="0" y="40"/>
                    </a:lnTo>
                    <a:lnTo>
                      <a:pt x="4" y="42"/>
                    </a:lnTo>
                    <a:lnTo>
                      <a:pt x="6" y="40"/>
                    </a:lnTo>
                    <a:lnTo>
                      <a:pt x="6" y="40"/>
                    </a:lnTo>
                    <a:lnTo>
                      <a:pt x="6" y="40"/>
                    </a:lnTo>
                    <a:lnTo>
                      <a:pt x="12" y="32"/>
                    </a:lnTo>
                    <a:lnTo>
                      <a:pt x="12" y="32"/>
                    </a:lnTo>
                    <a:lnTo>
                      <a:pt x="22" y="20"/>
                    </a:lnTo>
                    <a:lnTo>
                      <a:pt x="22" y="20"/>
                    </a:lnTo>
                    <a:lnTo>
                      <a:pt x="36" y="8"/>
                    </a:lnTo>
                    <a:lnTo>
                      <a:pt x="36" y="8"/>
                    </a:lnTo>
                    <a:lnTo>
                      <a:pt x="36" y="8"/>
                    </a:lnTo>
                    <a:lnTo>
                      <a:pt x="38" y="8"/>
                    </a:lnTo>
                    <a:lnTo>
                      <a:pt x="38" y="8"/>
                    </a:lnTo>
                    <a:lnTo>
                      <a:pt x="38" y="4"/>
                    </a:lnTo>
                    <a:lnTo>
                      <a:pt x="38" y="2"/>
                    </a:lnTo>
                    <a:lnTo>
                      <a:pt x="38" y="2"/>
                    </a:lnTo>
                    <a:lnTo>
                      <a:pt x="34" y="0"/>
                    </a:lnTo>
                    <a:lnTo>
                      <a:pt x="32" y="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5" name="Freeform 164"/>
              <p:cNvSpPr>
                <a:spLocks/>
              </p:cNvSpPr>
              <p:nvPr/>
            </p:nvSpPr>
            <p:spPr bwMode="auto">
              <a:xfrm>
                <a:off x="4171950" y="2025650"/>
                <a:ext cx="60325" cy="63500"/>
              </a:xfrm>
              <a:custGeom>
                <a:avLst/>
                <a:gdLst/>
                <a:ahLst/>
                <a:cxnLst>
                  <a:cxn ang="0">
                    <a:pos x="16" y="22"/>
                  </a:cxn>
                  <a:cxn ang="0">
                    <a:pos x="16" y="22"/>
                  </a:cxn>
                  <a:cxn ang="0">
                    <a:pos x="2" y="34"/>
                  </a:cxn>
                  <a:cxn ang="0">
                    <a:pos x="2" y="34"/>
                  </a:cxn>
                  <a:cxn ang="0">
                    <a:pos x="0" y="34"/>
                  </a:cxn>
                  <a:cxn ang="0">
                    <a:pos x="0" y="34"/>
                  </a:cxn>
                  <a:cxn ang="0">
                    <a:pos x="0" y="36"/>
                  </a:cxn>
                  <a:cxn ang="0">
                    <a:pos x="0" y="40"/>
                  </a:cxn>
                  <a:cxn ang="0">
                    <a:pos x="0" y="40"/>
                  </a:cxn>
                  <a:cxn ang="0">
                    <a:pos x="4" y="40"/>
                  </a:cxn>
                  <a:cxn ang="0">
                    <a:pos x="6" y="40"/>
                  </a:cxn>
                  <a:cxn ang="0">
                    <a:pos x="6" y="40"/>
                  </a:cxn>
                  <a:cxn ang="0">
                    <a:pos x="6" y="40"/>
                  </a:cxn>
                  <a:cxn ang="0">
                    <a:pos x="20" y="28"/>
                  </a:cxn>
                  <a:cxn ang="0">
                    <a:pos x="20" y="28"/>
                  </a:cxn>
                  <a:cxn ang="0">
                    <a:pos x="32" y="14"/>
                  </a:cxn>
                  <a:cxn ang="0">
                    <a:pos x="38" y="6"/>
                  </a:cxn>
                  <a:cxn ang="0">
                    <a:pos x="38" y="6"/>
                  </a:cxn>
                  <a:cxn ang="0">
                    <a:pos x="38" y="6"/>
                  </a:cxn>
                  <a:cxn ang="0">
                    <a:pos x="38" y="4"/>
                  </a:cxn>
                  <a:cxn ang="0">
                    <a:pos x="38" y="0"/>
                  </a:cxn>
                  <a:cxn ang="0">
                    <a:pos x="38" y="0"/>
                  </a:cxn>
                  <a:cxn ang="0">
                    <a:pos x="34" y="0"/>
                  </a:cxn>
                  <a:cxn ang="0">
                    <a:pos x="32" y="0"/>
                  </a:cxn>
                  <a:cxn ang="0">
                    <a:pos x="32" y="0"/>
                  </a:cxn>
                  <a:cxn ang="0">
                    <a:pos x="32" y="2"/>
                  </a:cxn>
                  <a:cxn ang="0">
                    <a:pos x="26" y="10"/>
                  </a:cxn>
                  <a:cxn ang="0">
                    <a:pos x="26" y="10"/>
                  </a:cxn>
                  <a:cxn ang="0">
                    <a:pos x="16" y="22"/>
                  </a:cxn>
                </a:cxnLst>
                <a:rect l="0" t="0" r="r" b="b"/>
                <a:pathLst>
                  <a:path w="38" h="40">
                    <a:moveTo>
                      <a:pt x="16" y="22"/>
                    </a:moveTo>
                    <a:lnTo>
                      <a:pt x="16" y="22"/>
                    </a:lnTo>
                    <a:lnTo>
                      <a:pt x="2" y="34"/>
                    </a:lnTo>
                    <a:lnTo>
                      <a:pt x="2" y="34"/>
                    </a:lnTo>
                    <a:lnTo>
                      <a:pt x="0" y="34"/>
                    </a:lnTo>
                    <a:lnTo>
                      <a:pt x="0" y="34"/>
                    </a:lnTo>
                    <a:lnTo>
                      <a:pt x="0" y="36"/>
                    </a:lnTo>
                    <a:lnTo>
                      <a:pt x="0" y="40"/>
                    </a:lnTo>
                    <a:lnTo>
                      <a:pt x="0" y="40"/>
                    </a:lnTo>
                    <a:lnTo>
                      <a:pt x="4" y="40"/>
                    </a:lnTo>
                    <a:lnTo>
                      <a:pt x="6" y="40"/>
                    </a:lnTo>
                    <a:lnTo>
                      <a:pt x="6" y="40"/>
                    </a:lnTo>
                    <a:lnTo>
                      <a:pt x="6" y="40"/>
                    </a:lnTo>
                    <a:lnTo>
                      <a:pt x="20" y="28"/>
                    </a:lnTo>
                    <a:lnTo>
                      <a:pt x="20" y="28"/>
                    </a:lnTo>
                    <a:lnTo>
                      <a:pt x="32" y="14"/>
                    </a:lnTo>
                    <a:lnTo>
                      <a:pt x="38" y="6"/>
                    </a:lnTo>
                    <a:lnTo>
                      <a:pt x="38" y="6"/>
                    </a:lnTo>
                    <a:lnTo>
                      <a:pt x="38" y="6"/>
                    </a:lnTo>
                    <a:lnTo>
                      <a:pt x="38" y="4"/>
                    </a:lnTo>
                    <a:lnTo>
                      <a:pt x="38" y="0"/>
                    </a:lnTo>
                    <a:lnTo>
                      <a:pt x="38" y="0"/>
                    </a:lnTo>
                    <a:lnTo>
                      <a:pt x="34" y="0"/>
                    </a:lnTo>
                    <a:lnTo>
                      <a:pt x="32" y="0"/>
                    </a:lnTo>
                    <a:lnTo>
                      <a:pt x="32" y="0"/>
                    </a:lnTo>
                    <a:lnTo>
                      <a:pt x="32" y="2"/>
                    </a:lnTo>
                    <a:lnTo>
                      <a:pt x="26" y="10"/>
                    </a:lnTo>
                    <a:lnTo>
                      <a:pt x="26" y="10"/>
                    </a:lnTo>
                    <a:lnTo>
                      <a:pt x="16" y="2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86" name="Freeform 165"/>
              <p:cNvSpPr>
                <a:spLocks/>
              </p:cNvSpPr>
              <p:nvPr/>
            </p:nvSpPr>
            <p:spPr bwMode="auto">
              <a:xfrm>
                <a:off x="4171950" y="2025650"/>
                <a:ext cx="60325" cy="63500"/>
              </a:xfrm>
              <a:custGeom>
                <a:avLst/>
                <a:gdLst/>
                <a:ahLst/>
                <a:cxnLst>
                  <a:cxn ang="0">
                    <a:pos x="16" y="22"/>
                  </a:cxn>
                  <a:cxn ang="0">
                    <a:pos x="16" y="22"/>
                  </a:cxn>
                  <a:cxn ang="0">
                    <a:pos x="2" y="34"/>
                  </a:cxn>
                  <a:cxn ang="0">
                    <a:pos x="2" y="34"/>
                  </a:cxn>
                  <a:cxn ang="0">
                    <a:pos x="0" y="34"/>
                  </a:cxn>
                  <a:cxn ang="0">
                    <a:pos x="0" y="34"/>
                  </a:cxn>
                  <a:cxn ang="0">
                    <a:pos x="0" y="36"/>
                  </a:cxn>
                  <a:cxn ang="0">
                    <a:pos x="0" y="40"/>
                  </a:cxn>
                  <a:cxn ang="0">
                    <a:pos x="0" y="40"/>
                  </a:cxn>
                  <a:cxn ang="0">
                    <a:pos x="4" y="40"/>
                  </a:cxn>
                  <a:cxn ang="0">
                    <a:pos x="6" y="40"/>
                  </a:cxn>
                  <a:cxn ang="0">
                    <a:pos x="6" y="40"/>
                  </a:cxn>
                  <a:cxn ang="0">
                    <a:pos x="6" y="40"/>
                  </a:cxn>
                  <a:cxn ang="0">
                    <a:pos x="20" y="28"/>
                  </a:cxn>
                  <a:cxn ang="0">
                    <a:pos x="20" y="28"/>
                  </a:cxn>
                  <a:cxn ang="0">
                    <a:pos x="32" y="14"/>
                  </a:cxn>
                  <a:cxn ang="0">
                    <a:pos x="38" y="6"/>
                  </a:cxn>
                  <a:cxn ang="0">
                    <a:pos x="38" y="6"/>
                  </a:cxn>
                  <a:cxn ang="0">
                    <a:pos x="38" y="6"/>
                  </a:cxn>
                  <a:cxn ang="0">
                    <a:pos x="38" y="4"/>
                  </a:cxn>
                  <a:cxn ang="0">
                    <a:pos x="38" y="0"/>
                  </a:cxn>
                  <a:cxn ang="0">
                    <a:pos x="38" y="0"/>
                  </a:cxn>
                  <a:cxn ang="0">
                    <a:pos x="34" y="0"/>
                  </a:cxn>
                  <a:cxn ang="0">
                    <a:pos x="32" y="0"/>
                  </a:cxn>
                  <a:cxn ang="0">
                    <a:pos x="32" y="0"/>
                  </a:cxn>
                  <a:cxn ang="0">
                    <a:pos x="32" y="2"/>
                  </a:cxn>
                  <a:cxn ang="0">
                    <a:pos x="26" y="10"/>
                  </a:cxn>
                  <a:cxn ang="0">
                    <a:pos x="26" y="10"/>
                  </a:cxn>
                  <a:cxn ang="0">
                    <a:pos x="16" y="22"/>
                  </a:cxn>
                </a:cxnLst>
                <a:rect l="0" t="0" r="r" b="b"/>
                <a:pathLst>
                  <a:path w="38" h="40">
                    <a:moveTo>
                      <a:pt x="16" y="22"/>
                    </a:moveTo>
                    <a:lnTo>
                      <a:pt x="16" y="22"/>
                    </a:lnTo>
                    <a:lnTo>
                      <a:pt x="2" y="34"/>
                    </a:lnTo>
                    <a:lnTo>
                      <a:pt x="2" y="34"/>
                    </a:lnTo>
                    <a:lnTo>
                      <a:pt x="0" y="34"/>
                    </a:lnTo>
                    <a:lnTo>
                      <a:pt x="0" y="34"/>
                    </a:lnTo>
                    <a:lnTo>
                      <a:pt x="0" y="36"/>
                    </a:lnTo>
                    <a:lnTo>
                      <a:pt x="0" y="40"/>
                    </a:lnTo>
                    <a:lnTo>
                      <a:pt x="0" y="40"/>
                    </a:lnTo>
                    <a:lnTo>
                      <a:pt x="4" y="40"/>
                    </a:lnTo>
                    <a:lnTo>
                      <a:pt x="6" y="40"/>
                    </a:lnTo>
                    <a:lnTo>
                      <a:pt x="6" y="40"/>
                    </a:lnTo>
                    <a:lnTo>
                      <a:pt x="6" y="40"/>
                    </a:lnTo>
                    <a:lnTo>
                      <a:pt x="20" y="28"/>
                    </a:lnTo>
                    <a:lnTo>
                      <a:pt x="20" y="28"/>
                    </a:lnTo>
                    <a:lnTo>
                      <a:pt x="32" y="14"/>
                    </a:lnTo>
                    <a:lnTo>
                      <a:pt x="38" y="6"/>
                    </a:lnTo>
                    <a:lnTo>
                      <a:pt x="38" y="6"/>
                    </a:lnTo>
                    <a:lnTo>
                      <a:pt x="38" y="6"/>
                    </a:lnTo>
                    <a:lnTo>
                      <a:pt x="38" y="4"/>
                    </a:lnTo>
                    <a:lnTo>
                      <a:pt x="38" y="0"/>
                    </a:lnTo>
                    <a:lnTo>
                      <a:pt x="38" y="0"/>
                    </a:lnTo>
                    <a:lnTo>
                      <a:pt x="34" y="0"/>
                    </a:lnTo>
                    <a:lnTo>
                      <a:pt x="32" y="0"/>
                    </a:lnTo>
                    <a:lnTo>
                      <a:pt x="32" y="0"/>
                    </a:lnTo>
                    <a:lnTo>
                      <a:pt x="32" y="2"/>
                    </a:lnTo>
                    <a:lnTo>
                      <a:pt x="26" y="10"/>
                    </a:lnTo>
                    <a:lnTo>
                      <a:pt x="26" y="10"/>
                    </a:lnTo>
                    <a:lnTo>
                      <a:pt x="16" y="22"/>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13" name="Freeform 181"/>
            <p:cNvSpPr>
              <a:spLocks noEditPoints="1"/>
            </p:cNvSpPr>
            <p:nvPr/>
          </p:nvSpPr>
          <p:spPr bwMode="auto">
            <a:xfrm>
              <a:off x="4723414" y="2369115"/>
              <a:ext cx="332599" cy="332599"/>
            </a:xfrm>
            <a:custGeom>
              <a:avLst/>
              <a:gdLst/>
              <a:ahLst/>
              <a:cxnLst>
                <a:cxn ang="0">
                  <a:pos x="252" y="2"/>
                </a:cxn>
                <a:cxn ang="0">
                  <a:pos x="252" y="2"/>
                </a:cxn>
                <a:cxn ang="0">
                  <a:pos x="248" y="0"/>
                </a:cxn>
                <a:cxn ang="0">
                  <a:pos x="248" y="0"/>
                </a:cxn>
                <a:cxn ang="0">
                  <a:pos x="244" y="2"/>
                </a:cxn>
                <a:cxn ang="0">
                  <a:pos x="4" y="162"/>
                </a:cxn>
                <a:cxn ang="0">
                  <a:pos x="4" y="162"/>
                </a:cxn>
                <a:cxn ang="0">
                  <a:pos x="0" y="164"/>
                </a:cxn>
                <a:cxn ang="0">
                  <a:pos x="0" y="168"/>
                </a:cxn>
                <a:cxn ang="0">
                  <a:pos x="0" y="168"/>
                </a:cxn>
                <a:cxn ang="0">
                  <a:pos x="2" y="172"/>
                </a:cxn>
                <a:cxn ang="0">
                  <a:pos x="6" y="176"/>
                </a:cxn>
                <a:cxn ang="0">
                  <a:pos x="68" y="200"/>
                </a:cxn>
                <a:cxn ang="0">
                  <a:pos x="98" y="252"/>
                </a:cxn>
                <a:cxn ang="0">
                  <a:pos x="98" y="252"/>
                </a:cxn>
                <a:cxn ang="0">
                  <a:pos x="100" y="254"/>
                </a:cxn>
                <a:cxn ang="0">
                  <a:pos x="104" y="256"/>
                </a:cxn>
                <a:cxn ang="0">
                  <a:pos x="104" y="256"/>
                </a:cxn>
                <a:cxn ang="0">
                  <a:pos x="104" y="256"/>
                </a:cxn>
                <a:cxn ang="0">
                  <a:pos x="108" y="254"/>
                </a:cxn>
                <a:cxn ang="0">
                  <a:pos x="110" y="252"/>
                </a:cxn>
                <a:cxn ang="0">
                  <a:pos x="128" y="224"/>
                </a:cxn>
                <a:cxn ang="0">
                  <a:pos x="206" y="256"/>
                </a:cxn>
                <a:cxn ang="0">
                  <a:pos x="206" y="256"/>
                </a:cxn>
                <a:cxn ang="0">
                  <a:pos x="208" y="256"/>
                </a:cxn>
                <a:cxn ang="0">
                  <a:pos x="208" y="256"/>
                </a:cxn>
                <a:cxn ang="0">
                  <a:pos x="212" y="254"/>
                </a:cxn>
                <a:cxn ang="0">
                  <a:pos x="212" y="254"/>
                </a:cxn>
                <a:cxn ang="0">
                  <a:pos x="214" y="252"/>
                </a:cxn>
                <a:cxn ang="0">
                  <a:pos x="216" y="250"/>
                </a:cxn>
                <a:cxn ang="0">
                  <a:pos x="256" y="10"/>
                </a:cxn>
                <a:cxn ang="0">
                  <a:pos x="256" y="10"/>
                </a:cxn>
                <a:cxn ang="0">
                  <a:pos x="256" y="4"/>
                </a:cxn>
                <a:cxn ang="0">
                  <a:pos x="252" y="2"/>
                </a:cxn>
                <a:cxn ang="0">
                  <a:pos x="26" y="166"/>
                </a:cxn>
                <a:cxn ang="0">
                  <a:pos x="210" y="42"/>
                </a:cxn>
                <a:cxn ang="0">
                  <a:pos x="76" y="186"/>
                </a:cxn>
                <a:cxn ang="0">
                  <a:pos x="76" y="186"/>
                </a:cxn>
                <a:cxn ang="0">
                  <a:pos x="74" y="186"/>
                </a:cxn>
                <a:cxn ang="0">
                  <a:pos x="26" y="166"/>
                </a:cxn>
                <a:cxn ang="0">
                  <a:pos x="82" y="192"/>
                </a:cxn>
                <a:cxn ang="0">
                  <a:pos x="82" y="192"/>
                </a:cxn>
                <a:cxn ang="0">
                  <a:pos x="82" y="192"/>
                </a:cxn>
                <a:cxn ang="0">
                  <a:pos x="234" y="30"/>
                </a:cxn>
                <a:cxn ang="0">
                  <a:pos x="104" y="232"/>
                </a:cxn>
                <a:cxn ang="0">
                  <a:pos x="82" y="192"/>
                </a:cxn>
                <a:cxn ang="0">
                  <a:pos x="202" y="236"/>
                </a:cxn>
                <a:cxn ang="0">
                  <a:pos x="134" y="210"/>
                </a:cxn>
                <a:cxn ang="0">
                  <a:pos x="134" y="210"/>
                </a:cxn>
                <a:cxn ang="0">
                  <a:pos x="128" y="208"/>
                </a:cxn>
                <a:cxn ang="0">
                  <a:pos x="234" y="46"/>
                </a:cxn>
                <a:cxn ang="0">
                  <a:pos x="202" y="236"/>
                </a:cxn>
              </a:cxnLst>
              <a:rect l="0" t="0" r="r" b="b"/>
              <a:pathLst>
                <a:path w="256" h="256">
                  <a:moveTo>
                    <a:pt x="252" y="2"/>
                  </a:moveTo>
                  <a:lnTo>
                    <a:pt x="252" y="2"/>
                  </a:lnTo>
                  <a:lnTo>
                    <a:pt x="248" y="0"/>
                  </a:lnTo>
                  <a:lnTo>
                    <a:pt x="248" y="0"/>
                  </a:lnTo>
                  <a:lnTo>
                    <a:pt x="244" y="2"/>
                  </a:lnTo>
                  <a:lnTo>
                    <a:pt x="4" y="162"/>
                  </a:lnTo>
                  <a:lnTo>
                    <a:pt x="4" y="162"/>
                  </a:lnTo>
                  <a:lnTo>
                    <a:pt x="0" y="164"/>
                  </a:lnTo>
                  <a:lnTo>
                    <a:pt x="0" y="168"/>
                  </a:lnTo>
                  <a:lnTo>
                    <a:pt x="0" y="168"/>
                  </a:lnTo>
                  <a:lnTo>
                    <a:pt x="2" y="172"/>
                  </a:lnTo>
                  <a:lnTo>
                    <a:pt x="6" y="176"/>
                  </a:lnTo>
                  <a:lnTo>
                    <a:pt x="68" y="200"/>
                  </a:lnTo>
                  <a:lnTo>
                    <a:pt x="98" y="252"/>
                  </a:lnTo>
                  <a:lnTo>
                    <a:pt x="98" y="252"/>
                  </a:lnTo>
                  <a:lnTo>
                    <a:pt x="100" y="254"/>
                  </a:lnTo>
                  <a:lnTo>
                    <a:pt x="104" y="256"/>
                  </a:lnTo>
                  <a:lnTo>
                    <a:pt x="104" y="256"/>
                  </a:lnTo>
                  <a:lnTo>
                    <a:pt x="104" y="256"/>
                  </a:lnTo>
                  <a:lnTo>
                    <a:pt x="108" y="254"/>
                  </a:lnTo>
                  <a:lnTo>
                    <a:pt x="110" y="252"/>
                  </a:lnTo>
                  <a:lnTo>
                    <a:pt x="128" y="224"/>
                  </a:lnTo>
                  <a:lnTo>
                    <a:pt x="206" y="256"/>
                  </a:lnTo>
                  <a:lnTo>
                    <a:pt x="206" y="256"/>
                  </a:lnTo>
                  <a:lnTo>
                    <a:pt x="208" y="256"/>
                  </a:lnTo>
                  <a:lnTo>
                    <a:pt x="208" y="256"/>
                  </a:lnTo>
                  <a:lnTo>
                    <a:pt x="212" y="254"/>
                  </a:lnTo>
                  <a:lnTo>
                    <a:pt x="212" y="254"/>
                  </a:lnTo>
                  <a:lnTo>
                    <a:pt x="214" y="252"/>
                  </a:lnTo>
                  <a:lnTo>
                    <a:pt x="216" y="250"/>
                  </a:lnTo>
                  <a:lnTo>
                    <a:pt x="256" y="10"/>
                  </a:lnTo>
                  <a:lnTo>
                    <a:pt x="256" y="10"/>
                  </a:lnTo>
                  <a:lnTo>
                    <a:pt x="256" y="4"/>
                  </a:lnTo>
                  <a:lnTo>
                    <a:pt x="252" y="2"/>
                  </a:lnTo>
                  <a:close/>
                  <a:moveTo>
                    <a:pt x="26" y="166"/>
                  </a:moveTo>
                  <a:lnTo>
                    <a:pt x="210" y="42"/>
                  </a:lnTo>
                  <a:lnTo>
                    <a:pt x="76" y="186"/>
                  </a:lnTo>
                  <a:lnTo>
                    <a:pt x="76" y="186"/>
                  </a:lnTo>
                  <a:lnTo>
                    <a:pt x="74" y="186"/>
                  </a:lnTo>
                  <a:lnTo>
                    <a:pt x="26" y="166"/>
                  </a:lnTo>
                  <a:close/>
                  <a:moveTo>
                    <a:pt x="82" y="192"/>
                  </a:moveTo>
                  <a:lnTo>
                    <a:pt x="82" y="192"/>
                  </a:lnTo>
                  <a:lnTo>
                    <a:pt x="82" y="192"/>
                  </a:lnTo>
                  <a:lnTo>
                    <a:pt x="234" y="30"/>
                  </a:lnTo>
                  <a:lnTo>
                    <a:pt x="104" y="232"/>
                  </a:lnTo>
                  <a:lnTo>
                    <a:pt x="82" y="192"/>
                  </a:lnTo>
                  <a:close/>
                  <a:moveTo>
                    <a:pt x="202" y="236"/>
                  </a:moveTo>
                  <a:lnTo>
                    <a:pt x="134" y="210"/>
                  </a:lnTo>
                  <a:lnTo>
                    <a:pt x="134" y="210"/>
                  </a:lnTo>
                  <a:lnTo>
                    <a:pt x="128" y="208"/>
                  </a:lnTo>
                  <a:lnTo>
                    <a:pt x="234" y="46"/>
                  </a:lnTo>
                  <a:lnTo>
                    <a:pt x="202" y="23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14" name="Group 13"/>
            <p:cNvGrpSpPr/>
            <p:nvPr/>
          </p:nvGrpSpPr>
          <p:grpSpPr>
            <a:xfrm>
              <a:off x="7384204" y="1703918"/>
              <a:ext cx="332599" cy="311811"/>
              <a:chOff x="5588000" y="1149350"/>
              <a:chExt cx="406400" cy="381000"/>
            </a:xfrm>
            <a:grpFill/>
          </p:grpSpPr>
          <p:sp>
            <p:nvSpPr>
              <p:cNvPr id="162" name="Freeform 208"/>
              <p:cNvSpPr>
                <a:spLocks noEditPoints="1"/>
              </p:cNvSpPr>
              <p:nvPr/>
            </p:nvSpPr>
            <p:spPr bwMode="auto">
              <a:xfrm>
                <a:off x="5588000" y="1149350"/>
                <a:ext cx="406400" cy="381000"/>
              </a:xfrm>
              <a:custGeom>
                <a:avLst/>
                <a:gdLst/>
                <a:ahLst/>
                <a:cxnLst>
                  <a:cxn ang="0">
                    <a:pos x="204" y="4"/>
                  </a:cxn>
                  <a:cxn ang="0">
                    <a:pos x="198" y="2"/>
                  </a:cxn>
                  <a:cxn ang="0">
                    <a:pos x="24" y="0"/>
                  </a:cxn>
                  <a:cxn ang="0">
                    <a:pos x="14" y="2"/>
                  </a:cxn>
                  <a:cxn ang="0">
                    <a:pos x="2" y="14"/>
                  </a:cxn>
                  <a:cxn ang="0">
                    <a:pos x="0" y="216"/>
                  </a:cxn>
                  <a:cxn ang="0">
                    <a:pos x="2" y="226"/>
                  </a:cxn>
                  <a:cxn ang="0">
                    <a:pos x="14" y="238"/>
                  </a:cxn>
                  <a:cxn ang="0">
                    <a:pos x="232" y="240"/>
                  </a:cxn>
                  <a:cxn ang="0">
                    <a:pos x="242" y="238"/>
                  </a:cxn>
                  <a:cxn ang="0">
                    <a:pos x="254" y="226"/>
                  </a:cxn>
                  <a:cxn ang="0">
                    <a:pos x="256" y="64"/>
                  </a:cxn>
                  <a:cxn ang="0">
                    <a:pos x="254" y="58"/>
                  </a:cxn>
                  <a:cxn ang="0">
                    <a:pos x="240" y="216"/>
                  </a:cxn>
                  <a:cxn ang="0">
                    <a:pos x="240" y="220"/>
                  </a:cxn>
                  <a:cxn ang="0">
                    <a:pos x="236" y="224"/>
                  </a:cxn>
                  <a:cxn ang="0">
                    <a:pos x="24" y="224"/>
                  </a:cxn>
                  <a:cxn ang="0">
                    <a:pos x="20" y="224"/>
                  </a:cxn>
                  <a:cxn ang="0">
                    <a:pos x="16" y="220"/>
                  </a:cxn>
                  <a:cxn ang="0">
                    <a:pos x="16" y="24"/>
                  </a:cxn>
                  <a:cxn ang="0">
                    <a:pos x="16" y="20"/>
                  </a:cxn>
                  <a:cxn ang="0">
                    <a:pos x="20" y="16"/>
                  </a:cxn>
                  <a:cxn ang="0">
                    <a:pos x="184" y="16"/>
                  </a:cxn>
                  <a:cxn ang="0">
                    <a:pos x="184" y="48"/>
                  </a:cxn>
                  <a:cxn ang="0">
                    <a:pos x="186" y="58"/>
                  </a:cxn>
                  <a:cxn ang="0">
                    <a:pos x="198" y="70"/>
                  </a:cxn>
                  <a:cxn ang="0">
                    <a:pos x="216" y="72"/>
                  </a:cxn>
                  <a:cxn ang="0">
                    <a:pos x="240" y="216"/>
                  </a:cxn>
                  <a:cxn ang="0">
                    <a:pos x="208" y="64"/>
                  </a:cxn>
                  <a:cxn ang="0">
                    <a:pos x="202" y="62"/>
                  </a:cxn>
                  <a:cxn ang="0">
                    <a:pos x="194" y="54"/>
                  </a:cxn>
                  <a:cxn ang="0">
                    <a:pos x="192" y="48"/>
                  </a:cxn>
                  <a:cxn ang="0">
                    <a:pos x="240" y="64"/>
                  </a:cxn>
                </a:cxnLst>
                <a:rect l="0" t="0" r="r" b="b"/>
                <a:pathLst>
                  <a:path w="256" h="240">
                    <a:moveTo>
                      <a:pt x="252" y="52"/>
                    </a:moveTo>
                    <a:lnTo>
                      <a:pt x="204" y="4"/>
                    </a:lnTo>
                    <a:lnTo>
                      <a:pt x="204" y="4"/>
                    </a:lnTo>
                    <a:lnTo>
                      <a:pt x="198" y="2"/>
                    </a:lnTo>
                    <a:lnTo>
                      <a:pt x="192" y="0"/>
                    </a:lnTo>
                    <a:lnTo>
                      <a:pt x="24" y="0"/>
                    </a:lnTo>
                    <a:lnTo>
                      <a:pt x="24" y="0"/>
                    </a:lnTo>
                    <a:lnTo>
                      <a:pt x="14" y="2"/>
                    </a:lnTo>
                    <a:lnTo>
                      <a:pt x="8" y="8"/>
                    </a:lnTo>
                    <a:lnTo>
                      <a:pt x="2" y="14"/>
                    </a:lnTo>
                    <a:lnTo>
                      <a:pt x="0" y="24"/>
                    </a:lnTo>
                    <a:lnTo>
                      <a:pt x="0" y="216"/>
                    </a:lnTo>
                    <a:lnTo>
                      <a:pt x="0" y="216"/>
                    </a:lnTo>
                    <a:lnTo>
                      <a:pt x="2" y="226"/>
                    </a:lnTo>
                    <a:lnTo>
                      <a:pt x="8" y="232"/>
                    </a:lnTo>
                    <a:lnTo>
                      <a:pt x="14" y="238"/>
                    </a:lnTo>
                    <a:lnTo>
                      <a:pt x="24" y="240"/>
                    </a:lnTo>
                    <a:lnTo>
                      <a:pt x="232" y="240"/>
                    </a:lnTo>
                    <a:lnTo>
                      <a:pt x="232" y="240"/>
                    </a:lnTo>
                    <a:lnTo>
                      <a:pt x="242" y="238"/>
                    </a:lnTo>
                    <a:lnTo>
                      <a:pt x="248" y="232"/>
                    </a:lnTo>
                    <a:lnTo>
                      <a:pt x="254" y="226"/>
                    </a:lnTo>
                    <a:lnTo>
                      <a:pt x="256" y="216"/>
                    </a:lnTo>
                    <a:lnTo>
                      <a:pt x="256" y="64"/>
                    </a:lnTo>
                    <a:lnTo>
                      <a:pt x="256" y="64"/>
                    </a:lnTo>
                    <a:lnTo>
                      <a:pt x="254" y="58"/>
                    </a:lnTo>
                    <a:lnTo>
                      <a:pt x="252" y="52"/>
                    </a:lnTo>
                    <a:close/>
                    <a:moveTo>
                      <a:pt x="240" y="216"/>
                    </a:moveTo>
                    <a:lnTo>
                      <a:pt x="240" y="216"/>
                    </a:lnTo>
                    <a:lnTo>
                      <a:pt x="240" y="220"/>
                    </a:lnTo>
                    <a:lnTo>
                      <a:pt x="238" y="222"/>
                    </a:lnTo>
                    <a:lnTo>
                      <a:pt x="236" y="224"/>
                    </a:lnTo>
                    <a:lnTo>
                      <a:pt x="232" y="224"/>
                    </a:lnTo>
                    <a:lnTo>
                      <a:pt x="24" y="224"/>
                    </a:lnTo>
                    <a:lnTo>
                      <a:pt x="24" y="224"/>
                    </a:lnTo>
                    <a:lnTo>
                      <a:pt x="20" y="224"/>
                    </a:lnTo>
                    <a:lnTo>
                      <a:pt x="18" y="222"/>
                    </a:lnTo>
                    <a:lnTo>
                      <a:pt x="16" y="220"/>
                    </a:lnTo>
                    <a:lnTo>
                      <a:pt x="16" y="216"/>
                    </a:lnTo>
                    <a:lnTo>
                      <a:pt x="16" y="24"/>
                    </a:lnTo>
                    <a:lnTo>
                      <a:pt x="16" y="24"/>
                    </a:lnTo>
                    <a:lnTo>
                      <a:pt x="16" y="20"/>
                    </a:lnTo>
                    <a:lnTo>
                      <a:pt x="18" y="18"/>
                    </a:lnTo>
                    <a:lnTo>
                      <a:pt x="20" y="16"/>
                    </a:lnTo>
                    <a:lnTo>
                      <a:pt x="24" y="16"/>
                    </a:lnTo>
                    <a:lnTo>
                      <a:pt x="184" y="16"/>
                    </a:lnTo>
                    <a:lnTo>
                      <a:pt x="184" y="48"/>
                    </a:lnTo>
                    <a:lnTo>
                      <a:pt x="184" y="48"/>
                    </a:lnTo>
                    <a:lnTo>
                      <a:pt x="184" y="48"/>
                    </a:lnTo>
                    <a:lnTo>
                      <a:pt x="186" y="58"/>
                    </a:lnTo>
                    <a:lnTo>
                      <a:pt x="192" y="64"/>
                    </a:lnTo>
                    <a:lnTo>
                      <a:pt x="198" y="70"/>
                    </a:lnTo>
                    <a:lnTo>
                      <a:pt x="208" y="72"/>
                    </a:lnTo>
                    <a:lnTo>
                      <a:pt x="216" y="72"/>
                    </a:lnTo>
                    <a:lnTo>
                      <a:pt x="240" y="72"/>
                    </a:lnTo>
                    <a:lnTo>
                      <a:pt x="240" y="216"/>
                    </a:lnTo>
                    <a:close/>
                    <a:moveTo>
                      <a:pt x="216" y="64"/>
                    </a:moveTo>
                    <a:lnTo>
                      <a:pt x="208" y="64"/>
                    </a:lnTo>
                    <a:lnTo>
                      <a:pt x="208" y="64"/>
                    </a:lnTo>
                    <a:lnTo>
                      <a:pt x="202" y="62"/>
                    </a:lnTo>
                    <a:lnTo>
                      <a:pt x="196" y="60"/>
                    </a:lnTo>
                    <a:lnTo>
                      <a:pt x="194" y="54"/>
                    </a:lnTo>
                    <a:lnTo>
                      <a:pt x="192" y="48"/>
                    </a:lnTo>
                    <a:lnTo>
                      <a:pt x="192" y="48"/>
                    </a:lnTo>
                    <a:lnTo>
                      <a:pt x="192" y="16"/>
                    </a:lnTo>
                    <a:lnTo>
                      <a:pt x="240" y="64"/>
                    </a:lnTo>
                    <a:lnTo>
                      <a:pt x="216" y="6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3" name="Freeform 212"/>
              <p:cNvSpPr>
                <a:spLocks/>
              </p:cNvSpPr>
              <p:nvPr/>
            </p:nvSpPr>
            <p:spPr bwMode="auto">
              <a:xfrm>
                <a:off x="5778500" y="1225550"/>
                <a:ext cx="76200" cy="12700"/>
              </a:xfrm>
              <a:custGeom>
                <a:avLst/>
                <a:gdLst/>
                <a:ahLst/>
                <a:cxnLst>
                  <a:cxn ang="0">
                    <a:pos x="4" y="8"/>
                  </a:cxn>
                  <a:cxn ang="0">
                    <a:pos x="44" y="8"/>
                  </a:cxn>
                  <a:cxn ang="0">
                    <a:pos x="44" y="8"/>
                  </a:cxn>
                  <a:cxn ang="0">
                    <a:pos x="46" y="6"/>
                  </a:cxn>
                  <a:cxn ang="0">
                    <a:pos x="48" y="4"/>
                  </a:cxn>
                  <a:cxn ang="0">
                    <a:pos x="48" y="4"/>
                  </a:cxn>
                  <a:cxn ang="0">
                    <a:pos x="46" y="2"/>
                  </a:cxn>
                  <a:cxn ang="0">
                    <a:pos x="44" y="0"/>
                  </a:cxn>
                  <a:cxn ang="0">
                    <a:pos x="4" y="0"/>
                  </a:cxn>
                  <a:cxn ang="0">
                    <a:pos x="4" y="0"/>
                  </a:cxn>
                  <a:cxn ang="0">
                    <a:pos x="2" y="2"/>
                  </a:cxn>
                  <a:cxn ang="0">
                    <a:pos x="0" y="4"/>
                  </a:cxn>
                  <a:cxn ang="0">
                    <a:pos x="0" y="4"/>
                  </a:cxn>
                  <a:cxn ang="0">
                    <a:pos x="2" y="6"/>
                  </a:cxn>
                  <a:cxn ang="0">
                    <a:pos x="4" y="8"/>
                  </a:cxn>
                </a:cxnLst>
                <a:rect l="0" t="0" r="r" b="b"/>
                <a:pathLst>
                  <a:path w="48" h="8">
                    <a:moveTo>
                      <a:pt x="4" y="8"/>
                    </a:moveTo>
                    <a:lnTo>
                      <a:pt x="44" y="8"/>
                    </a:lnTo>
                    <a:lnTo>
                      <a:pt x="44" y="8"/>
                    </a:lnTo>
                    <a:lnTo>
                      <a:pt x="46" y="6"/>
                    </a:lnTo>
                    <a:lnTo>
                      <a:pt x="48" y="4"/>
                    </a:lnTo>
                    <a:lnTo>
                      <a:pt x="48" y="4"/>
                    </a:lnTo>
                    <a:lnTo>
                      <a:pt x="46" y="2"/>
                    </a:lnTo>
                    <a:lnTo>
                      <a:pt x="44" y="0"/>
                    </a:lnTo>
                    <a:lnTo>
                      <a:pt x="4" y="0"/>
                    </a:lnTo>
                    <a:lnTo>
                      <a:pt x="4" y="0"/>
                    </a:lnTo>
                    <a:lnTo>
                      <a:pt x="2" y="2"/>
                    </a:lnTo>
                    <a:lnTo>
                      <a:pt x="0" y="4"/>
                    </a:lnTo>
                    <a:lnTo>
                      <a:pt x="0" y="4"/>
                    </a:lnTo>
                    <a:lnTo>
                      <a:pt x="2" y="6"/>
                    </a:lnTo>
                    <a:lnTo>
                      <a:pt x="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4" name="Freeform 213"/>
              <p:cNvSpPr>
                <a:spLocks/>
              </p:cNvSpPr>
              <p:nvPr/>
            </p:nvSpPr>
            <p:spPr bwMode="auto">
              <a:xfrm>
                <a:off x="5778500" y="1225550"/>
                <a:ext cx="76200" cy="12700"/>
              </a:xfrm>
              <a:custGeom>
                <a:avLst/>
                <a:gdLst/>
                <a:ahLst/>
                <a:cxnLst>
                  <a:cxn ang="0">
                    <a:pos x="4" y="8"/>
                  </a:cxn>
                  <a:cxn ang="0">
                    <a:pos x="44" y="8"/>
                  </a:cxn>
                  <a:cxn ang="0">
                    <a:pos x="44" y="8"/>
                  </a:cxn>
                  <a:cxn ang="0">
                    <a:pos x="46" y="6"/>
                  </a:cxn>
                  <a:cxn ang="0">
                    <a:pos x="48" y="4"/>
                  </a:cxn>
                  <a:cxn ang="0">
                    <a:pos x="48" y="4"/>
                  </a:cxn>
                  <a:cxn ang="0">
                    <a:pos x="46" y="2"/>
                  </a:cxn>
                  <a:cxn ang="0">
                    <a:pos x="44" y="0"/>
                  </a:cxn>
                  <a:cxn ang="0">
                    <a:pos x="4" y="0"/>
                  </a:cxn>
                  <a:cxn ang="0">
                    <a:pos x="4" y="0"/>
                  </a:cxn>
                  <a:cxn ang="0">
                    <a:pos x="2" y="2"/>
                  </a:cxn>
                  <a:cxn ang="0">
                    <a:pos x="0" y="4"/>
                  </a:cxn>
                  <a:cxn ang="0">
                    <a:pos x="0" y="4"/>
                  </a:cxn>
                  <a:cxn ang="0">
                    <a:pos x="2" y="6"/>
                  </a:cxn>
                  <a:cxn ang="0">
                    <a:pos x="4" y="8"/>
                  </a:cxn>
                </a:cxnLst>
                <a:rect l="0" t="0" r="r" b="b"/>
                <a:pathLst>
                  <a:path w="48" h="8">
                    <a:moveTo>
                      <a:pt x="4" y="8"/>
                    </a:moveTo>
                    <a:lnTo>
                      <a:pt x="44" y="8"/>
                    </a:lnTo>
                    <a:lnTo>
                      <a:pt x="44" y="8"/>
                    </a:lnTo>
                    <a:lnTo>
                      <a:pt x="46" y="6"/>
                    </a:lnTo>
                    <a:lnTo>
                      <a:pt x="48" y="4"/>
                    </a:lnTo>
                    <a:lnTo>
                      <a:pt x="48" y="4"/>
                    </a:lnTo>
                    <a:lnTo>
                      <a:pt x="46" y="2"/>
                    </a:lnTo>
                    <a:lnTo>
                      <a:pt x="44" y="0"/>
                    </a:lnTo>
                    <a:lnTo>
                      <a:pt x="4" y="0"/>
                    </a:lnTo>
                    <a:lnTo>
                      <a:pt x="4" y="0"/>
                    </a:lnTo>
                    <a:lnTo>
                      <a:pt x="2" y="2"/>
                    </a:lnTo>
                    <a:lnTo>
                      <a:pt x="0" y="4"/>
                    </a:lnTo>
                    <a:lnTo>
                      <a:pt x="0" y="4"/>
                    </a:lnTo>
                    <a:lnTo>
                      <a:pt x="2" y="6"/>
                    </a:lnTo>
                    <a:lnTo>
                      <a:pt x="4" y="8"/>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5" name="Freeform 214"/>
              <p:cNvSpPr>
                <a:spLocks/>
              </p:cNvSpPr>
              <p:nvPr/>
            </p:nvSpPr>
            <p:spPr bwMode="auto">
              <a:xfrm>
                <a:off x="5778500" y="1263650"/>
                <a:ext cx="76200" cy="12700"/>
              </a:xfrm>
              <a:custGeom>
                <a:avLst/>
                <a:gdLst/>
                <a:ahLst/>
                <a:cxnLst>
                  <a:cxn ang="0">
                    <a:pos x="4" y="8"/>
                  </a:cxn>
                  <a:cxn ang="0">
                    <a:pos x="44" y="8"/>
                  </a:cxn>
                  <a:cxn ang="0">
                    <a:pos x="44" y="8"/>
                  </a:cxn>
                  <a:cxn ang="0">
                    <a:pos x="46" y="6"/>
                  </a:cxn>
                  <a:cxn ang="0">
                    <a:pos x="48" y="4"/>
                  </a:cxn>
                  <a:cxn ang="0">
                    <a:pos x="48" y="4"/>
                  </a:cxn>
                  <a:cxn ang="0">
                    <a:pos x="46" y="2"/>
                  </a:cxn>
                  <a:cxn ang="0">
                    <a:pos x="44" y="0"/>
                  </a:cxn>
                  <a:cxn ang="0">
                    <a:pos x="4" y="0"/>
                  </a:cxn>
                  <a:cxn ang="0">
                    <a:pos x="4" y="0"/>
                  </a:cxn>
                  <a:cxn ang="0">
                    <a:pos x="2" y="2"/>
                  </a:cxn>
                  <a:cxn ang="0">
                    <a:pos x="0" y="4"/>
                  </a:cxn>
                  <a:cxn ang="0">
                    <a:pos x="0" y="4"/>
                  </a:cxn>
                  <a:cxn ang="0">
                    <a:pos x="2" y="6"/>
                  </a:cxn>
                  <a:cxn ang="0">
                    <a:pos x="4" y="8"/>
                  </a:cxn>
                </a:cxnLst>
                <a:rect l="0" t="0" r="r" b="b"/>
                <a:pathLst>
                  <a:path w="48" h="8">
                    <a:moveTo>
                      <a:pt x="4" y="8"/>
                    </a:moveTo>
                    <a:lnTo>
                      <a:pt x="44" y="8"/>
                    </a:lnTo>
                    <a:lnTo>
                      <a:pt x="44" y="8"/>
                    </a:lnTo>
                    <a:lnTo>
                      <a:pt x="46" y="6"/>
                    </a:lnTo>
                    <a:lnTo>
                      <a:pt x="48" y="4"/>
                    </a:lnTo>
                    <a:lnTo>
                      <a:pt x="48" y="4"/>
                    </a:lnTo>
                    <a:lnTo>
                      <a:pt x="46" y="2"/>
                    </a:lnTo>
                    <a:lnTo>
                      <a:pt x="44" y="0"/>
                    </a:lnTo>
                    <a:lnTo>
                      <a:pt x="4" y="0"/>
                    </a:lnTo>
                    <a:lnTo>
                      <a:pt x="4" y="0"/>
                    </a:lnTo>
                    <a:lnTo>
                      <a:pt x="2" y="2"/>
                    </a:lnTo>
                    <a:lnTo>
                      <a:pt x="0" y="4"/>
                    </a:lnTo>
                    <a:lnTo>
                      <a:pt x="0" y="4"/>
                    </a:lnTo>
                    <a:lnTo>
                      <a:pt x="2" y="6"/>
                    </a:lnTo>
                    <a:lnTo>
                      <a:pt x="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6" name="Freeform 215"/>
              <p:cNvSpPr>
                <a:spLocks/>
              </p:cNvSpPr>
              <p:nvPr/>
            </p:nvSpPr>
            <p:spPr bwMode="auto">
              <a:xfrm>
                <a:off x="5778500" y="1263650"/>
                <a:ext cx="76200" cy="12700"/>
              </a:xfrm>
              <a:custGeom>
                <a:avLst/>
                <a:gdLst/>
                <a:ahLst/>
                <a:cxnLst>
                  <a:cxn ang="0">
                    <a:pos x="4" y="8"/>
                  </a:cxn>
                  <a:cxn ang="0">
                    <a:pos x="44" y="8"/>
                  </a:cxn>
                  <a:cxn ang="0">
                    <a:pos x="44" y="8"/>
                  </a:cxn>
                  <a:cxn ang="0">
                    <a:pos x="46" y="6"/>
                  </a:cxn>
                  <a:cxn ang="0">
                    <a:pos x="48" y="4"/>
                  </a:cxn>
                  <a:cxn ang="0">
                    <a:pos x="48" y="4"/>
                  </a:cxn>
                  <a:cxn ang="0">
                    <a:pos x="46" y="2"/>
                  </a:cxn>
                  <a:cxn ang="0">
                    <a:pos x="44" y="0"/>
                  </a:cxn>
                  <a:cxn ang="0">
                    <a:pos x="4" y="0"/>
                  </a:cxn>
                  <a:cxn ang="0">
                    <a:pos x="4" y="0"/>
                  </a:cxn>
                  <a:cxn ang="0">
                    <a:pos x="2" y="2"/>
                  </a:cxn>
                  <a:cxn ang="0">
                    <a:pos x="0" y="4"/>
                  </a:cxn>
                  <a:cxn ang="0">
                    <a:pos x="0" y="4"/>
                  </a:cxn>
                  <a:cxn ang="0">
                    <a:pos x="2" y="6"/>
                  </a:cxn>
                  <a:cxn ang="0">
                    <a:pos x="4" y="8"/>
                  </a:cxn>
                </a:cxnLst>
                <a:rect l="0" t="0" r="r" b="b"/>
                <a:pathLst>
                  <a:path w="48" h="8">
                    <a:moveTo>
                      <a:pt x="4" y="8"/>
                    </a:moveTo>
                    <a:lnTo>
                      <a:pt x="44" y="8"/>
                    </a:lnTo>
                    <a:lnTo>
                      <a:pt x="44" y="8"/>
                    </a:lnTo>
                    <a:lnTo>
                      <a:pt x="46" y="6"/>
                    </a:lnTo>
                    <a:lnTo>
                      <a:pt x="48" y="4"/>
                    </a:lnTo>
                    <a:lnTo>
                      <a:pt x="48" y="4"/>
                    </a:lnTo>
                    <a:lnTo>
                      <a:pt x="46" y="2"/>
                    </a:lnTo>
                    <a:lnTo>
                      <a:pt x="44" y="0"/>
                    </a:lnTo>
                    <a:lnTo>
                      <a:pt x="4" y="0"/>
                    </a:lnTo>
                    <a:lnTo>
                      <a:pt x="4" y="0"/>
                    </a:lnTo>
                    <a:lnTo>
                      <a:pt x="2" y="2"/>
                    </a:lnTo>
                    <a:lnTo>
                      <a:pt x="0" y="4"/>
                    </a:lnTo>
                    <a:lnTo>
                      <a:pt x="0" y="4"/>
                    </a:lnTo>
                    <a:lnTo>
                      <a:pt x="2" y="6"/>
                    </a:lnTo>
                    <a:lnTo>
                      <a:pt x="4" y="8"/>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7" name="Freeform 216"/>
              <p:cNvSpPr>
                <a:spLocks/>
              </p:cNvSpPr>
              <p:nvPr/>
            </p:nvSpPr>
            <p:spPr bwMode="auto">
              <a:xfrm>
                <a:off x="5778500" y="1301750"/>
                <a:ext cx="165100" cy="12700"/>
              </a:xfrm>
              <a:custGeom>
                <a:avLst/>
                <a:gdLst/>
                <a:ahLst/>
                <a:cxnLst>
                  <a:cxn ang="0">
                    <a:pos x="0" y="4"/>
                  </a:cxn>
                  <a:cxn ang="0">
                    <a:pos x="0" y="4"/>
                  </a:cxn>
                  <a:cxn ang="0">
                    <a:pos x="2" y="6"/>
                  </a:cxn>
                  <a:cxn ang="0">
                    <a:pos x="4" y="8"/>
                  </a:cxn>
                  <a:cxn ang="0">
                    <a:pos x="100" y="8"/>
                  </a:cxn>
                  <a:cxn ang="0">
                    <a:pos x="100" y="8"/>
                  </a:cxn>
                  <a:cxn ang="0">
                    <a:pos x="102" y="6"/>
                  </a:cxn>
                  <a:cxn ang="0">
                    <a:pos x="104" y="4"/>
                  </a:cxn>
                  <a:cxn ang="0">
                    <a:pos x="104" y="4"/>
                  </a:cxn>
                  <a:cxn ang="0">
                    <a:pos x="102" y="2"/>
                  </a:cxn>
                  <a:cxn ang="0">
                    <a:pos x="100" y="0"/>
                  </a:cxn>
                  <a:cxn ang="0">
                    <a:pos x="4" y="0"/>
                  </a:cxn>
                  <a:cxn ang="0">
                    <a:pos x="4" y="0"/>
                  </a:cxn>
                  <a:cxn ang="0">
                    <a:pos x="2" y="2"/>
                  </a:cxn>
                  <a:cxn ang="0">
                    <a:pos x="0" y="4"/>
                  </a:cxn>
                </a:cxnLst>
                <a:rect l="0" t="0" r="r" b="b"/>
                <a:pathLst>
                  <a:path w="104" h="8">
                    <a:moveTo>
                      <a:pt x="0" y="4"/>
                    </a:moveTo>
                    <a:lnTo>
                      <a:pt x="0" y="4"/>
                    </a:lnTo>
                    <a:lnTo>
                      <a:pt x="2" y="6"/>
                    </a:lnTo>
                    <a:lnTo>
                      <a:pt x="4" y="8"/>
                    </a:lnTo>
                    <a:lnTo>
                      <a:pt x="100" y="8"/>
                    </a:lnTo>
                    <a:lnTo>
                      <a:pt x="100" y="8"/>
                    </a:lnTo>
                    <a:lnTo>
                      <a:pt x="102" y="6"/>
                    </a:lnTo>
                    <a:lnTo>
                      <a:pt x="104" y="4"/>
                    </a:lnTo>
                    <a:lnTo>
                      <a:pt x="104" y="4"/>
                    </a:lnTo>
                    <a:lnTo>
                      <a:pt x="102" y="2"/>
                    </a:lnTo>
                    <a:lnTo>
                      <a:pt x="100" y="0"/>
                    </a:lnTo>
                    <a:lnTo>
                      <a:pt x="4" y="0"/>
                    </a:lnTo>
                    <a:lnTo>
                      <a:pt x="4" y="0"/>
                    </a:lnTo>
                    <a:lnTo>
                      <a:pt x="2" y="2"/>
                    </a:lnTo>
                    <a:lnTo>
                      <a:pt x="0" y="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8" name="Freeform 217"/>
              <p:cNvSpPr>
                <a:spLocks/>
              </p:cNvSpPr>
              <p:nvPr/>
            </p:nvSpPr>
            <p:spPr bwMode="auto">
              <a:xfrm>
                <a:off x="5778500" y="1301750"/>
                <a:ext cx="165100" cy="12700"/>
              </a:xfrm>
              <a:custGeom>
                <a:avLst/>
                <a:gdLst/>
                <a:ahLst/>
                <a:cxnLst>
                  <a:cxn ang="0">
                    <a:pos x="0" y="4"/>
                  </a:cxn>
                  <a:cxn ang="0">
                    <a:pos x="0" y="4"/>
                  </a:cxn>
                  <a:cxn ang="0">
                    <a:pos x="2" y="6"/>
                  </a:cxn>
                  <a:cxn ang="0">
                    <a:pos x="4" y="8"/>
                  </a:cxn>
                  <a:cxn ang="0">
                    <a:pos x="100" y="8"/>
                  </a:cxn>
                  <a:cxn ang="0">
                    <a:pos x="100" y="8"/>
                  </a:cxn>
                  <a:cxn ang="0">
                    <a:pos x="102" y="6"/>
                  </a:cxn>
                  <a:cxn ang="0">
                    <a:pos x="104" y="4"/>
                  </a:cxn>
                  <a:cxn ang="0">
                    <a:pos x="104" y="4"/>
                  </a:cxn>
                  <a:cxn ang="0">
                    <a:pos x="102" y="2"/>
                  </a:cxn>
                  <a:cxn ang="0">
                    <a:pos x="100" y="0"/>
                  </a:cxn>
                  <a:cxn ang="0">
                    <a:pos x="4" y="0"/>
                  </a:cxn>
                  <a:cxn ang="0">
                    <a:pos x="4" y="0"/>
                  </a:cxn>
                  <a:cxn ang="0">
                    <a:pos x="2" y="2"/>
                  </a:cxn>
                  <a:cxn ang="0">
                    <a:pos x="0" y="4"/>
                  </a:cxn>
                </a:cxnLst>
                <a:rect l="0" t="0" r="r" b="b"/>
                <a:pathLst>
                  <a:path w="104" h="8">
                    <a:moveTo>
                      <a:pt x="0" y="4"/>
                    </a:moveTo>
                    <a:lnTo>
                      <a:pt x="0" y="4"/>
                    </a:lnTo>
                    <a:lnTo>
                      <a:pt x="2" y="6"/>
                    </a:lnTo>
                    <a:lnTo>
                      <a:pt x="4" y="8"/>
                    </a:lnTo>
                    <a:lnTo>
                      <a:pt x="100" y="8"/>
                    </a:lnTo>
                    <a:lnTo>
                      <a:pt x="100" y="8"/>
                    </a:lnTo>
                    <a:lnTo>
                      <a:pt x="102" y="6"/>
                    </a:lnTo>
                    <a:lnTo>
                      <a:pt x="104" y="4"/>
                    </a:lnTo>
                    <a:lnTo>
                      <a:pt x="104" y="4"/>
                    </a:lnTo>
                    <a:lnTo>
                      <a:pt x="102" y="2"/>
                    </a:lnTo>
                    <a:lnTo>
                      <a:pt x="100" y="0"/>
                    </a:lnTo>
                    <a:lnTo>
                      <a:pt x="4" y="0"/>
                    </a:lnTo>
                    <a:lnTo>
                      <a:pt x="4" y="0"/>
                    </a:lnTo>
                    <a:lnTo>
                      <a:pt x="2" y="2"/>
                    </a:lnTo>
                    <a:lnTo>
                      <a:pt x="0" y="4"/>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9" name="Freeform 218"/>
              <p:cNvSpPr>
                <a:spLocks/>
              </p:cNvSpPr>
              <p:nvPr/>
            </p:nvSpPr>
            <p:spPr bwMode="auto">
              <a:xfrm>
                <a:off x="5638800" y="13779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0" name="Freeform 219"/>
              <p:cNvSpPr>
                <a:spLocks/>
              </p:cNvSpPr>
              <p:nvPr/>
            </p:nvSpPr>
            <p:spPr bwMode="auto">
              <a:xfrm>
                <a:off x="5638800" y="13779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1" name="Freeform 220"/>
              <p:cNvSpPr>
                <a:spLocks/>
              </p:cNvSpPr>
              <p:nvPr/>
            </p:nvSpPr>
            <p:spPr bwMode="auto">
              <a:xfrm>
                <a:off x="5638800" y="14160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2" name="Freeform 221"/>
              <p:cNvSpPr>
                <a:spLocks/>
              </p:cNvSpPr>
              <p:nvPr/>
            </p:nvSpPr>
            <p:spPr bwMode="auto">
              <a:xfrm>
                <a:off x="5638800" y="14160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3" name="Freeform 222"/>
              <p:cNvSpPr>
                <a:spLocks/>
              </p:cNvSpPr>
              <p:nvPr/>
            </p:nvSpPr>
            <p:spPr bwMode="auto">
              <a:xfrm>
                <a:off x="5638800" y="14541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4" name="Freeform 223"/>
              <p:cNvSpPr>
                <a:spLocks/>
              </p:cNvSpPr>
              <p:nvPr/>
            </p:nvSpPr>
            <p:spPr bwMode="auto">
              <a:xfrm>
                <a:off x="5638800" y="14541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5" name="Freeform 224"/>
              <p:cNvSpPr>
                <a:spLocks/>
              </p:cNvSpPr>
              <p:nvPr/>
            </p:nvSpPr>
            <p:spPr bwMode="auto">
              <a:xfrm>
                <a:off x="5638800" y="13398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6" name="Freeform 225"/>
              <p:cNvSpPr>
                <a:spLocks/>
              </p:cNvSpPr>
              <p:nvPr/>
            </p:nvSpPr>
            <p:spPr bwMode="auto">
              <a:xfrm>
                <a:off x="5638800" y="1339850"/>
                <a:ext cx="304800" cy="12700"/>
              </a:xfrm>
              <a:custGeom>
                <a:avLst/>
                <a:gdLst/>
                <a:ahLst/>
                <a:cxnLst>
                  <a:cxn ang="0">
                    <a:pos x="188" y="0"/>
                  </a:cxn>
                  <a:cxn ang="0">
                    <a:pos x="4" y="0"/>
                  </a:cxn>
                  <a:cxn ang="0">
                    <a:pos x="4" y="0"/>
                  </a:cxn>
                  <a:cxn ang="0">
                    <a:pos x="2" y="2"/>
                  </a:cxn>
                  <a:cxn ang="0">
                    <a:pos x="0" y="4"/>
                  </a:cxn>
                  <a:cxn ang="0">
                    <a:pos x="0" y="4"/>
                  </a:cxn>
                  <a:cxn ang="0">
                    <a:pos x="2" y="6"/>
                  </a:cxn>
                  <a:cxn ang="0">
                    <a:pos x="4" y="8"/>
                  </a:cxn>
                  <a:cxn ang="0">
                    <a:pos x="188" y="8"/>
                  </a:cxn>
                  <a:cxn ang="0">
                    <a:pos x="188" y="8"/>
                  </a:cxn>
                  <a:cxn ang="0">
                    <a:pos x="190" y="6"/>
                  </a:cxn>
                  <a:cxn ang="0">
                    <a:pos x="192" y="4"/>
                  </a:cxn>
                  <a:cxn ang="0">
                    <a:pos x="192" y="4"/>
                  </a:cxn>
                  <a:cxn ang="0">
                    <a:pos x="190" y="2"/>
                  </a:cxn>
                  <a:cxn ang="0">
                    <a:pos x="188" y="0"/>
                  </a:cxn>
                </a:cxnLst>
                <a:rect l="0" t="0" r="r" b="b"/>
                <a:pathLst>
                  <a:path w="192" h="8">
                    <a:moveTo>
                      <a:pt x="188" y="0"/>
                    </a:moveTo>
                    <a:lnTo>
                      <a:pt x="4" y="0"/>
                    </a:lnTo>
                    <a:lnTo>
                      <a:pt x="4" y="0"/>
                    </a:lnTo>
                    <a:lnTo>
                      <a:pt x="2" y="2"/>
                    </a:lnTo>
                    <a:lnTo>
                      <a:pt x="0" y="4"/>
                    </a:lnTo>
                    <a:lnTo>
                      <a:pt x="0" y="4"/>
                    </a:lnTo>
                    <a:lnTo>
                      <a:pt x="2" y="6"/>
                    </a:lnTo>
                    <a:lnTo>
                      <a:pt x="4" y="8"/>
                    </a:lnTo>
                    <a:lnTo>
                      <a:pt x="188" y="8"/>
                    </a:lnTo>
                    <a:lnTo>
                      <a:pt x="188" y="8"/>
                    </a:lnTo>
                    <a:lnTo>
                      <a:pt x="190" y="6"/>
                    </a:lnTo>
                    <a:lnTo>
                      <a:pt x="192" y="4"/>
                    </a:lnTo>
                    <a:lnTo>
                      <a:pt x="192" y="4"/>
                    </a:lnTo>
                    <a:lnTo>
                      <a:pt x="190" y="2"/>
                    </a:lnTo>
                    <a:lnTo>
                      <a:pt x="18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77" name="Freeform 226"/>
              <p:cNvSpPr>
                <a:spLocks noEditPoints="1"/>
              </p:cNvSpPr>
              <p:nvPr/>
            </p:nvSpPr>
            <p:spPr bwMode="auto">
              <a:xfrm>
                <a:off x="5638800" y="1212850"/>
                <a:ext cx="114300" cy="101600"/>
              </a:xfrm>
              <a:custGeom>
                <a:avLst/>
                <a:gdLst/>
                <a:ahLst/>
                <a:cxnLst>
                  <a:cxn ang="0">
                    <a:pos x="8" y="64"/>
                  </a:cxn>
                  <a:cxn ang="0">
                    <a:pos x="64" y="64"/>
                  </a:cxn>
                  <a:cxn ang="0">
                    <a:pos x="64" y="64"/>
                  </a:cxn>
                  <a:cxn ang="0">
                    <a:pos x="68" y="64"/>
                  </a:cxn>
                  <a:cxn ang="0">
                    <a:pos x="70" y="62"/>
                  </a:cxn>
                  <a:cxn ang="0">
                    <a:pos x="72" y="60"/>
                  </a:cxn>
                  <a:cxn ang="0">
                    <a:pos x="72" y="56"/>
                  </a:cxn>
                  <a:cxn ang="0">
                    <a:pos x="72" y="8"/>
                  </a:cxn>
                  <a:cxn ang="0">
                    <a:pos x="72" y="8"/>
                  </a:cxn>
                  <a:cxn ang="0">
                    <a:pos x="72" y="4"/>
                  </a:cxn>
                  <a:cxn ang="0">
                    <a:pos x="70" y="2"/>
                  </a:cxn>
                  <a:cxn ang="0">
                    <a:pos x="68" y="0"/>
                  </a:cxn>
                  <a:cxn ang="0">
                    <a:pos x="64" y="0"/>
                  </a:cxn>
                  <a:cxn ang="0">
                    <a:pos x="8" y="0"/>
                  </a:cxn>
                  <a:cxn ang="0">
                    <a:pos x="8" y="0"/>
                  </a:cxn>
                  <a:cxn ang="0">
                    <a:pos x="4" y="0"/>
                  </a:cxn>
                  <a:cxn ang="0">
                    <a:pos x="2" y="2"/>
                  </a:cxn>
                  <a:cxn ang="0">
                    <a:pos x="0" y="4"/>
                  </a:cxn>
                  <a:cxn ang="0">
                    <a:pos x="0" y="8"/>
                  </a:cxn>
                  <a:cxn ang="0">
                    <a:pos x="0" y="56"/>
                  </a:cxn>
                  <a:cxn ang="0">
                    <a:pos x="0" y="56"/>
                  </a:cxn>
                  <a:cxn ang="0">
                    <a:pos x="0" y="60"/>
                  </a:cxn>
                  <a:cxn ang="0">
                    <a:pos x="2" y="62"/>
                  </a:cxn>
                  <a:cxn ang="0">
                    <a:pos x="4" y="64"/>
                  </a:cxn>
                  <a:cxn ang="0">
                    <a:pos x="8" y="64"/>
                  </a:cxn>
                  <a:cxn ang="0">
                    <a:pos x="16" y="16"/>
                  </a:cxn>
                  <a:cxn ang="0">
                    <a:pos x="56" y="16"/>
                  </a:cxn>
                  <a:cxn ang="0">
                    <a:pos x="56" y="48"/>
                  </a:cxn>
                  <a:cxn ang="0">
                    <a:pos x="16" y="48"/>
                  </a:cxn>
                  <a:cxn ang="0">
                    <a:pos x="16" y="16"/>
                  </a:cxn>
                </a:cxnLst>
                <a:rect l="0" t="0" r="r" b="b"/>
                <a:pathLst>
                  <a:path w="72" h="64">
                    <a:moveTo>
                      <a:pt x="8" y="64"/>
                    </a:moveTo>
                    <a:lnTo>
                      <a:pt x="64" y="64"/>
                    </a:lnTo>
                    <a:lnTo>
                      <a:pt x="64" y="64"/>
                    </a:lnTo>
                    <a:lnTo>
                      <a:pt x="68" y="64"/>
                    </a:lnTo>
                    <a:lnTo>
                      <a:pt x="70" y="62"/>
                    </a:lnTo>
                    <a:lnTo>
                      <a:pt x="72" y="60"/>
                    </a:lnTo>
                    <a:lnTo>
                      <a:pt x="72" y="56"/>
                    </a:lnTo>
                    <a:lnTo>
                      <a:pt x="72" y="8"/>
                    </a:lnTo>
                    <a:lnTo>
                      <a:pt x="72" y="8"/>
                    </a:lnTo>
                    <a:lnTo>
                      <a:pt x="72" y="4"/>
                    </a:lnTo>
                    <a:lnTo>
                      <a:pt x="70" y="2"/>
                    </a:lnTo>
                    <a:lnTo>
                      <a:pt x="68" y="0"/>
                    </a:lnTo>
                    <a:lnTo>
                      <a:pt x="64" y="0"/>
                    </a:lnTo>
                    <a:lnTo>
                      <a:pt x="8" y="0"/>
                    </a:lnTo>
                    <a:lnTo>
                      <a:pt x="8" y="0"/>
                    </a:lnTo>
                    <a:lnTo>
                      <a:pt x="4" y="0"/>
                    </a:lnTo>
                    <a:lnTo>
                      <a:pt x="2" y="2"/>
                    </a:lnTo>
                    <a:lnTo>
                      <a:pt x="0" y="4"/>
                    </a:lnTo>
                    <a:lnTo>
                      <a:pt x="0" y="8"/>
                    </a:lnTo>
                    <a:lnTo>
                      <a:pt x="0" y="56"/>
                    </a:lnTo>
                    <a:lnTo>
                      <a:pt x="0" y="56"/>
                    </a:lnTo>
                    <a:lnTo>
                      <a:pt x="0" y="60"/>
                    </a:lnTo>
                    <a:lnTo>
                      <a:pt x="2" y="62"/>
                    </a:lnTo>
                    <a:lnTo>
                      <a:pt x="4" y="64"/>
                    </a:lnTo>
                    <a:lnTo>
                      <a:pt x="8" y="64"/>
                    </a:lnTo>
                    <a:close/>
                    <a:moveTo>
                      <a:pt x="16" y="16"/>
                    </a:moveTo>
                    <a:lnTo>
                      <a:pt x="56" y="16"/>
                    </a:lnTo>
                    <a:lnTo>
                      <a:pt x="56" y="48"/>
                    </a:lnTo>
                    <a:lnTo>
                      <a:pt x="16" y="48"/>
                    </a:lnTo>
                    <a:lnTo>
                      <a:pt x="16"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15" name="Group 14"/>
            <p:cNvGrpSpPr/>
            <p:nvPr/>
          </p:nvGrpSpPr>
          <p:grpSpPr>
            <a:xfrm>
              <a:off x="6729400" y="1703918"/>
              <a:ext cx="311811" cy="332599"/>
              <a:chOff x="4787900" y="1149350"/>
              <a:chExt cx="381000" cy="406400"/>
            </a:xfrm>
            <a:grpFill/>
          </p:grpSpPr>
          <p:sp>
            <p:nvSpPr>
              <p:cNvPr id="159" name="Freeform 229"/>
              <p:cNvSpPr>
                <a:spLocks noEditPoints="1"/>
              </p:cNvSpPr>
              <p:nvPr/>
            </p:nvSpPr>
            <p:spPr bwMode="auto">
              <a:xfrm>
                <a:off x="4787900" y="1149350"/>
                <a:ext cx="381000" cy="406400"/>
              </a:xfrm>
              <a:custGeom>
                <a:avLst/>
                <a:gdLst/>
                <a:ahLst/>
                <a:cxnLst>
                  <a:cxn ang="0">
                    <a:pos x="208" y="0"/>
                  </a:cxn>
                  <a:cxn ang="0">
                    <a:pos x="32" y="0"/>
                  </a:cxn>
                  <a:cxn ang="0">
                    <a:pos x="32" y="0"/>
                  </a:cxn>
                  <a:cxn ang="0">
                    <a:pos x="26" y="0"/>
                  </a:cxn>
                  <a:cxn ang="0">
                    <a:pos x="20" y="2"/>
                  </a:cxn>
                  <a:cxn ang="0">
                    <a:pos x="10" y="10"/>
                  </a:cxn>
                  <a:cxn ang="0">
                    <a:pos x="2" y="20"/>
                  </a:cxn>
                  <a:cxn ang="0">
                    <a:pos x="0" y="26"/>
                  </a:cxn>
                  <a:cxn ang="0">
                    <a:pos x="0" y="32"/>
                  </a:cxn>
                  <a:cxn ang="0">
                    <a:pos x="0" y="224"/>
                  </a:cxn>
                  <a:cxn ang="0">
                    <a:pos x="0" y="224"/>
                  </a:cxn>
                  <a:cxn ang="0">
                    <a:pos x="0" y="230"/>
                  </a:cxn>
                  <a:cxn ang="0">
                    <a:pos x="2" y="236"/>
                  </a:cxn>
                  <a:cxn ang="0">
                    <a:pos x="10" y="246"/>
                  </a:cxn>
                  <a:cxn ang="0">
                    <a:pos x="20" y="254"/>
                  </a:cxn>
                  <a:cxn ang="0">
                    <a:pos x="26" y="256"/>
                  </a:cxn>
                  <a:cxn ang="0">
                    <a:pos x="32" y="256"/>
                  </a:cxn>
                  <a:cxn ang="0">
                    <a:pos x="208" y="256"/>
                  </a:cxn>
                  <a:cxn ang="0">
                    <a:pos x="208" y="256"/>
                  </a:cxn>
                  <a:cxn ang="0">
                    <a:pos x="214" y="256"/>
                  </a:cxn>
                  <a:cxn ang="0">
                    <a:pos x="220" y="254"/>
                  </a:cxn>
                  <a:cxn ang="0">
                    <a:pos x="230" y="246"/>
                  </a:cxn>
                  <a:cxn ang="0">
                    <a:pos x="238" y="236"/>
                  </a:cxn>
                  <a:cxn ang="0">
                    <a:pos x="240" y="230"/>
                  </a:cxn>
                  <a:cxn ang="0">
                    <a:pos x="240" y="224"/>
                  </a:cxn>
                  <a:cxn ang="0">
                    <a:pos x="240" y="32"/>
                  </a:cxn>
                  <a:cxn ang="0">
                    <a:pos x="240" y="32"/>
                  </a:cxn>
                  <a:cxn ang="0">
                    <a:pos x="240" y="26"/>
                  </a:cxn>
                  <a:cxn ang="0">
                    <a:pos x="238" y="20"/>
                  </a:cxn>
                  <a:cxn ang="0">
                    <a:pos x="230" y="10"/>
                  </a:cxn>
                  <a:cxn ang="0">
                    <a:pos x="220" y="2"/>
                  </a:cxn>
                  <a:cxn ang="0">
                    <a:pos x="214" y="0"/>
                  </a:cxn>
                  <a:cxn ang="0">
                    <a:pos x="208" y="0"/>
                  </a:cxn>
                  <a:cxn ang="0">
                    <a:pos x="224" y="224"/>
                  </a:cxn>
                  <a:cxn ang="0">
                    <a:pos x="224" y="224"/>
                  </a:cxn>
                  <a:cxn ang="0">
                    <a:pos x="222" y="230"/>
                  </a:cxn>
                  <a:cxn ang="0">
                    <a:pos x="220" y="236"/>
                  </a:cxn>
                  <a:cxn ang="0">
                    <a:pos x="214" y="238"/>
                  </a:cxn>
                  <a:cxn ang="0">
                    <a:pos x="208" y="240"/>
                  </a:cxn>
                  <a:cxn ang="0">
                    <a:pos x="32" y="240"/>
                  </a:cxn>
                  <a:cxn ang="0">
                    <a:pos x="32" y="240"/>
                  </a:cxn>
                  <a:cxn ang="0">
                    <a:pos x="26" y="238"/>
                  </a:cxn>
                  <a:cxn ang="0">
                    <a:pos x="20" y="236"/>
                  </a:cxn>
                  <a:cxn ang="0">
                    <a:pos x="18" y="230"/>
                  </a:cxn>
                  <a:cxn ang="0">
                    <a:pos x="16" y="224"/>
                  </a:cxn>
                  <a:cxn ang="0">
                    <a:pos x="16" y="32"/>
                  </a:cxn>
                  <a:cxn ang="0">
                    <a:pos x="16" y="32"/>
                  </a:cxn>
                  <a:cxn ang="0">
                    <a:pos x="18" y="26"/>
                  </a:cxn>
                  <a:cxn ang="0">
                    <a:pos x="20" y="20"/>
                  </a:cxn>
                  <a:cxn ang="0">
                    <a:pos x="26" y="18"/>
                  </a:cxn>
                  <a:cxn ang="0">
                    <a:pos x="32" y="16"/>
                  </a:cxn>
                  <a:cxn ang="0">
                    <a:pos x="208" y="16"/>
                  </a:cxn>
                  <a:cxn ang="0">
                    <a:pos x="208" y="16"/>
                  </a:cxn>
                  <a:cxn ang="0">
                    <a:pos x="214" y="18"/>
                  </a:cxn>
                  <a:cxn ang="0">
                    <a:pos x="220" y="20"/>
                  </a:cxn>
                  <a:cxn ang="0">
                    <a:pos x="222" y="26"/>
                  </a:cxn>
                  <a:cxn ang="0">
                    <a:pos x="224" y="32"/>
                  </a:cxn>
                  <a:cxn ang="0">
                    <a:pos x="224" y="224"/>
                  </a:cxn>
                </a:cxnLst>
                <a:rect l="0" t="0" r="r" b="b"/>
                <a:pathLst>
                  <a:path w="240" h="256">
                    <a:moveTo>
                      <a:pt x="208" y="0"/>
                    </a:moveTo>
                    <a:lnTo>
                      <a:pt x="32" y="0"/>
                    </a:lnTo>
                    <a:lnTo>
                      <a:pt x="32" y="0"/>
                    </a:lnTo>
                    <a:lnTo>
                      <a:pt x="26" y="0"/>
                    </a:lnTo>
                    <a:lnTo>
                      <a:pt x="20" y="2"/>
                    </a:lnTo>
                    <a:lnTo>
                      <a:pt x="10" y="10"/>
                    </a:lnTo>
                    <a:lnTo>
                      <a:pt x="2" y="20"/>
                    </a:lnTo>
                    <a:lnTo>
                      <a:pt x="0" y="26"/>
                    </a:lnTo>
                    <a:lnTo>
                      <a:pt x="0" y="32"/>
                    </a:lnTo>
                    <a:lnTo>
                      <a:pt x="0" y="224"/>
                    </a:lnTo>
                    <a:lnTo>
                      <a:pt x="0" y="224"/>
                    </a:lnTo>
                    <a:lnTo>
                      <a:pt x="0" y="230"/>
                    </a:lnTo>
                    <a:lnTo>
                      <a:pt x="2" y="236"/>
                    </a:lnTo>
                    <a:lnTo>
                      <a:pt x="10" y="246"/>
                    </a:lnTo>
                    <a:lnTo>
                      <a:pt x="20" y="254"/>
                    </a:lnTo>
                    <a:lnTo>
                      <a:pt x="26" y="256"/>
                    </a:lnTo>
                    <a:lnTo>
                      <a:pt x="32" y="256"/>
                    </a:lnTo>
                    <a:lnTo>
                      <a:pt x="208" y="256"/>
                    </a:lnTo>
                    <a:lnTo>
                      <a:pt x="208" y="256"/>
                    </a:lnTo>
                    <a:lnTo>
                      <a:pt x="214" y="256"/>
                    </a:lnTo>
                    <a:lnTo>
                      <a:pt x="220" y="254"/>
                    </a:lnTo>
                    <a:lnTo>
                      <a:pt x="230" y="246"/>
                    </a:lnTo>
                    <a:lnTo>
                      <a:pt x="238" y="236"/>
                    </a:lnTo>
                    <a:lnTo>
                      <a:pt x="240" y="230"/>
                    </a:lnTo>
                    <a:lnTo>
                      <a:pt x="240" y="224"/>
                    </a:lnTo>
                    <a:lnTo>
                      <a:pt x="240" y="32"/>
                    </a:lnTo>
                    <a:lnTo>
                      <a:pt x="240" y="32"/>
                    </a:lnTo>
                    <a:lnTo>
                      <a:pt x="240" y="26"/>
                    </a:lnTo>
                    <a:lnTo>
                      <a:pt x="238" y="20"/>
                    </a:lnTo>
                    <a:lnTo>
                      <a:pt x="230" y="10"/>
                    </a:lnTo>
                    <a:lnTo>
                      <a:pt x="220" y="2"/>
                    </a:lnTo>
                    <a:lnTo>
                      <a:pt x="214" y="0"/>
                    </a:lnTo>
                    <a:lnTo>
                      <a:pt x="208" y="0"/>
                    </a:lnTo>
                    <a:close/>
                    <a:moveTo>
                      <a:pt x="224" y="224"/>
                    </a:moveTo>
                    <a:lnTo>
                      <a:pt x="224" y="224"/>
                    </a:lnTo>
                    <a:lnTo>
                      <a:pt x="222" y="230"/>
                    </a:lnTo>
                    <a:lnTo>
                      <a:pt x="220" y="236"/>
                    </a:lnTo>
                    <a:lnTo>
                      <a:pt x="214" y="238"/>
                    </a:lnTo>
                    <a:lnTo>
                      <a:pt x="208" y="240"/>
                    </a:lnTo>
                    <a:lnTo>
                      <a:pt x="32" y="240"/>
                    </a:lnTo>
                    <a:lnTo>
                      <a:pt x="32" y="240"/>
                    </a:lnTo>
                    <a:lnTo>
                      <a:pt x="26" y="238"/>
                    </a:lnTo>
                    <a:lnTo>
                      <a:pt x="20" y="236"/>
                    </a:lnTo>
                    <a:lnTo>
                      <a:pt x="18" y="230"/>
                    </a:lnTo>
                    <a:lnTo>
                      <a:pt x="16" y="224"/>
                    </a:lnTo>
                    <a:lnTo>
                      <a:pt x="16" y="32"/>
                    </a:lnTo>
                    <a:lnTo>
                      <a:pt x="16" y="32"/>
                    </a:lnTo>
                    <a:lnTo>
                      <a:pt x="18" y="26"/>
                    </a:lnTo>
                    <a:lnTo>
                      <a:pt x="20" y="20"/>
                    </a:lnTo>
                    <a:lnTo>
                      <a:pt x="26" y="18"/>
                    </a:lnTo>
                    <a:lnTo>
                      <a:pt x="32" y="16"/>
                    </a:lnTo>
                    <a:lnTo>
                      <a:pt x="208" y="16"/>
                    </a:lnTo>
                    <a:lnTo>
                      <a:pt x="208" y="16"/>
                    </a:lnTo>
                    <a:lnTo>
                      <a:pt x="214" y="18"/>
                    </a:lnTo>
                    <a:lnTo>
                      <a:pt x="220" y="20"/>
                    </a:lnTo>
                    <a:lnTo>
                      <a:pt x="222" y="26"/>
                    </a:lnTo>
                    <a:lnTo>
                      <a:pt x="224" y="32"/>
                    </a:lnTo>
                    <a:lnTo>
                      <a:pt x="224" y="22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0" name="Freeform 232"/>
              <p:cNvSpPr>
                <a:spLocks noEditPoints="1"/>
              </p:cNvSpPr>
              <p:nvPr/>
            </p:nvSpPr>
            <p:spPr bwMode="auto">
              <a:xfrm>
                <a:off x="4838700" y="1200150"/>
                <a:ext cx="279400" cy="254000"/>
              </a:xfrm>
              <a:custGeom>
                <a:avLst/>
                <a:gdLst/>
                <a:ahLst/>
                <a:cxnLst>
                  <a:cxn ang="0">
                    <a:pos x="168" y="0"/>
                  </a:cxn>
                  <a:cxn ang="0">
                    <a:pos x="8" y="0"/>
                  </a:cxn>
                  <a:cxn ang="0">
                    <a:pos x="8" y="0"/>
                  </a:cxn>
                  <a:cxn ang="0">
                    <a:pos x="4" y="0"/>
                  </a:cxn>
                  <a:cxn ang="0">
                    <a:pos x="2" y="2"/>
                  </a:cxn>
                  <a:cxn ang="0">
                    <a:pos x="0" y="4"/>
                  </a:cxn>
                  <a:cxn ang="0">
                    <a:pos x="0" y="8"/>
                  </a:cxn>
                  <a:cxn ang="0">
                    <a:pos x="0" y="152"/>
                  </a:cxn>
                  <a:cxn ang="0">
                    <a:pos x="0" y="152"/>
                  </a:cxn>
                  <a:cxn ang="0">
                    <a:pos x="0" y="156"/>
                  </a:cxn>
                  <a:cxn ang="0">
                    <a:pos x="2" y="158"/>
                  </a:cxn>
                  <a:cxn ang="0">
                    <a:pos x="4" y="160"/>
                  </a:cxn>
                  <a:cxn ang="0">
                    <a:pos x="8" y="160"/>
                  </a:cxn>
                  <a:cxn ang="0">
                    <a:pos x="168" y="160"/>
                  </a:cxn>
                  <a:cxn ang="0">
                    <a:pos x="168" y="160"/>
                  </a:cxn>
                  <a:cxn ang="0">
                    <a:pos x="172" y="160"/>
                  </a:cxn>
                  <a:cxn ang="0">
                    <a:pos x="174" y="158"/>
                  </a:cxn>
                  <a:cxn ang="0">
                    <a:pos x="176" y="156"/>
                  </a:cxn>
                  <a:cxn ang="0">
                    <a:pos x="176" y="152"/>
                  </a:cxn>
                  <a:cxn ang="0">
                    <a:pos x="176" y="8"/>
                  </a:cxn>
                  <a:cxn ang="0">
                    <a:pos x="176" y="8"/>
                  </a:cxn>
                  <a:cxn ang="0">
                    <a:pos x="176" y="4"/>
                  </a:cxn>
                  <a:cxn ang="0">
                    <a:pos x="174" y="2"/>
                  </a:cxn>
                  <a:cxn ang="0">
                    <a:pos x="172" y="0"/>
                  </a:cxn>
                  <a:cxn ang="0">
                    <a:pos x="168" y="0"/>
                  </a:cxn>
                  <a:cxn ang="0">
                    <a:pos x="168" y="8"/>
                  </a:cxn>
                  <a:cxn ang="0">
                    <a:pos x="168" y="118"/>
                  </a:cxn>
                  <a:cxn ang="0">
                    <a:pos x="142" y="90"/>
                  </a:cxn>
                  <a:cxn ang="0">
                    <a:pos x="142" y="90"/>
                  </a:cxn>
                  <a:cxn ang="0">
                    <a:pos x="140" y="88"/>
                  </a:cxn>
                  <a:cxn ang="0">
                    <a:pos x="136" y="88"/>
                  </a:cxn>
                  <a:cxn ang="0">
                    <a:pos x="136" y="88"/>
                  </a:cxn>
                  <a:cxn ang="0">
                    <a:pos x="132" y="88"/>
                  </a:cxn>
                  <a:cxn ang="0">
                    <a:pos x="130" y="90"/>
                  </a:cxn>
                  <a:cxn ang="0">
                    <a:pos x="110" y="114"/>
                  </a:cxn>
                  <a:cxn ang="0">
                    <a:pos x="46" y="42"/>
                  </a:cxn>
                  <a:cxn ang="0">
                    <a:pos x="46" y="42"/>
                  </a:cxn>
                  <a:cxn ang="0">
                    <a:pos x="44" y="40"/>
                  </a:cxn>
                  <a:cxn ang="0">
                    <a:pos x="40" y="40"/>
                  </a:cxn>
                  <a:cxn ang="0">
                    <a:pos x="40" y="40"/>
                  </a:cxn>
                  <a:cxn ang="0">
                    <a:pos x="36" y="40"/>
                  </a:cxn>
                  <a:cxn ang="0">
                    <a:pos x="34" y="42"/>
                  </a:cxn>
                  <a:cxn ang="0">
                    <a:pos x="8" y="72"/>
                  </a:cxn>
                  <a:cxn ang="0">
                    <a:pos x="8" y="8"/>
                  </a:cxn>
                  <a:cxn ang="0">
                    <a:pos x="168" y="8"/>
                  </a:cxn>
                  <a:cxn ang="0">
                    <a:pos x="8" y="84"/>
                  </a:cxn>
                  <a:cxn ang="0">
                    <a:pos x="40" y="48"/>
                  </a:cxn>
                  <a:cxn ang="0">
                    <a:pos x="104" y="122"/>
                  </a:cxn>
                  <a:cxn ang="0">
                    <a:pos x="110" y="126"/>
                  </a:cxn>
                  <a:cxn ang="0">
                    <a:pos x="132" y="152"/>
                  </a:cxn>
                  <a:cxn ang="0">
                    <a:pos x="8" y="152"/>
                  </a:cxn>
                  <a:cxn ang="0">
                    <a:pos x="8" y="84"/>
                  </a:cxn>
                  <a:cxn ang="0">
                    <a:pos x="142" y="152"/>
                  </a:cxn>
                  <a:cxn ang="0">
                    <a:pos x="114" y="120"/>
                  </a:cxn>
                  <a:cxn ang="0">
                    <a:pos x="136" y="96"/>
                  </a:cxn>
                  <a:cxn ang="0">
                    <a:pos x="168" y="132"/>
                  </a:cxn>
                  <a:cxn ang="0">
                    <a:pos x="168" y="152"/>
                  </a:cxn>
                  <a:cxn ang="0">
                    <a:pos x="142" y="152"/>
                  </a:cxn>
                </a:cxnLst>
                <a:rect l="0" t="0" r="r" b="b"/>
                <a:pathLst>
                  <a:path w="176" h="160">
                    <a:moveTo>
                      <a:pt x="168" y="0"/>
                    </a:moveTo>
                    <a:lnTo>
                      <a:pt x="8" y="0"/>
                    </a:lnTo>
                    <a:lnTo>
                      <a:pt x="8" y="0"/>
                    </a:lnTo>
                    <a:lnTo>
                      <a:pt x="4" y="0"/>
                    </a:lnTo>
                    <a:lnTo>
                      <a:pt x="2" y="2"/>
                    </a:lnTo>
                    <a:lnTo>
                      <a:pt x="0" y="4"/>
                    </a:lnTo>
                    <a:lnTo>
                      <a:pt x="0" y="8"/>
                    </a:lnTo>
                    <a:lnTo>
                      <a:pt x="0" y="152"/>
                    </a:lnTo>
                    <a:lnTo>
                      <a:pt x="0" y="152"/>
                    </a:lnTo>
                    <a:lnTo>
                      <a:pt x="0" y="156"/>
                    </a:lnTo>
                    <a:lnTo>
                      <a:pt x="2" y="158"/>
                    </a:lnTo>
                    <a:lnTo>
                      <a:pt x="4" y="160"/>
                    </a:lnTo>
                    <a:lnTo>
                      <a:pt x="8" y="160"/>
                    </a:lnTo>
                    <a:lnTo>
                      <a:pt x="168" y="160"/>
                    </a:lnTo>
                    <a:lnTo>
                      <a:pt x="168" y="160"/>
                    </a:lnTo>
                    <a:lnTo>
                      <a:pt x="172" y="160"/>
                    </a:lnTo>
                    <a:lnTo>
                      <a:pt x="174" y="158"/>
                    </a:lnTo>
                    <a:lnTo>
                      <a:pt x="176" y="156"/>
                    </a:lnTo>
                    <a:lnTo>
                      <a:pt x="176" y="152"/>
                    </a:lnTo>
                    <a:lnTo>
                      <a:pt x="176" y="8"/>
                    </a:lnTo>
                    <a:lnTo>
                      <a:pt x="176" y="8"/>
                    </a:lnTo>
                    <a:lnTo>
                      <a:pt x="176" y="4"/>
                    </a:lnTo>
                    <a:lnTo>
                      <a:pt x="174" y="2"/>
                    </a:lnTo>
                    <a:lnTo>
                      <a:pt x="172" y="0"/>
                    </a:lnTo>
                    <a:lnTo>
                      <a:pt x="168" y="0"/>
                    </a:lnTo>
                    <a:close/>
                    <a:moveTo>
                      <a:pt x="168" y="8"/>
                    </a:moveTo>
                    <a:lnTo>
                      <a:pt x="168" y="118"/>
                    </a:lnTo>
                    <a:lnTo>
                      <a:pt x="142" y="90"/>
                    </a:lnTo>
                    <a:lnTo>
                      <a:pt x="142" y="90"/>
                    </a:lnTo>
                    <a:lnTo>
                      <a:pt x="140" y="88"/>
                    </a:lnTo>
                    <a:lnTo>
                      <a:pt x="136" y="88"/>
                    </a:lnTo>
                    <a:lnTo>
                      <a:pt x="136" y="88"/>
                    </a:lnTo>
                    <a:lnTo>
                      <a:pt x="132" y="88"/>
                    </a:lnTo>
                    <a:lnTo>
                      <a:pt x="130" y="90"/>
                    </a:lnTo>
                    <a:lnTo>
                      <a:pt x="110" y="114"/>
                    </a:lnTo>
                    <a:lnTo>
                      <a:pt x="46" y="42"/>
                    </a:lnTo>
                    <a:lnTo>
                      <a:pt x="46" y="42"/>
                    </a:lnTo>
                    <a:lnTo>
                      <a:pt x="44" y="40"/>
                    </a:lnTo>
                    <a:lnTo>
                      <a:pt x="40" y="40"/>
                    </a:lnTo>
                    <a:lnTo>
                      <a:pt x="40" y="40"/>
                    </a:lnTo>
                    <a:lnTo>
                      <a:pt x="36" y="40"/>
                    </a:lnTo>
                    <a:lnTo>
                      <a:pt x="34" y="42"/>
                    </a:lnTo>
                    <a:lnTo>
                      <a:pt x="8" y="72"/>
                    </a:lnTo>
                    <a:lnTo>
                      <a:pt x="8" y="8"/>
                    </a:lnTo>
                    <a:lnTo>
                      <a:pt x="168" y="8"/>
                    </a:lnTo>
                    <a:close/>
                    <a:moveTo>
                      <a:pt x="8" y="84"/>
                    </a:moveTo>
                    <a:lnTo>
                      <a:pt x="40" y="48"/>
                    </a:lnTo>
                    <a:lnTo>
                      <a:pt x="104" y="122"/>
                    </a:lnTo>
                    <a:lnTo>
                      <a:pt x="110" y="126"/>
                    </a:lnTo>
                    <a:lnTo>
                      <a:pt x="132" y="152"/>
                    </a:lnTo>
                    <a:lnTo>
                      <a:pt x="8" y="152"/>
                    </a:lnTo>
                    <a:lnTo>
                      <a:pt x="8" y="84"/>
                    </a:lnTo>
                    <a:close/>
                    <a:moveTo>
                      <a:pt x="142" y="152"/>
                    </a:moveTo>
                    <a:lnTo>
                      <a:pt x="114" y="120"/>
                    </a:lnTo>
                    <a:lnTo>
                      <a:pt x="136" y="96"/>
                    </a:lnTo>
                    <a:lnTo>
                      <a:pt x="168" y="132"/>
                    </a:lnTo>
                    <a:lnTo>
                      <a:pt x="168" y="152"/>
                    </a:lnTo>
                    <a:lnTo>
                      <a:pt x="142" y="15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61" name="Freeform 237"/>
              <p:cNvSpPr>
                <a:spLocks noEditPoints="1"/>
              </p:cNvSpPr>
              <p:nvPr/>
            </p:nvSpPr>
            <p:spPr bwMode="auto">
              <a:xfrm>
                <a:off x="4991100" y="1238250"/>
                <a:ext cx="76200" cy="76200"/>
              </a:xfrm>
              <a:custGeom>
                <a:avLst/>
                <a:gdLst/>
                <a:ahLst/>
                <a:cxnLst>
                  <a:cxn ang="0">
                    <a:pos x="24" y="48"/>
                  </a:cxn>
                  <a:cxn ang="0">
                    <a:pos x="24" y="48"/>
                  </a:cxn>
                  <a:cxn ang="0">
                    <a:pos x="34" y="46"/>
                  </a:cxn>
                  <a:cxn ang="0">
                    <a:pos x="40" y="40"/>
                  </a:cxn>
                  <a:cxn ang="0">
                    <a:pos x="46" y="34"/>
                  </a:cxn>
                  <a:cxn ang="0">
                    <a:pos x="48" y="24"/>
                  </a:cxn>
                  <a:cxn ang="0">
                    <a:pos x="48" y="24"/>
                  </a:cxn>
                  <a:cxn ang="0">
                    <a:pos x="46" y="14"/>
                  </a:cxn>
                  <a:cxn ang="0">
                    <a:pos x="40" y="8"/>
                  </a:cxn>
                  <a:cxn ang="0">
                    <a:pos x="34" y="2"/>
                  </a:cxn>
                  <a:cxn ang="0">
                    <a:pos x="24" y="0"/>
                  </a:cxn>
                  <a:cxn ang="0">
                    <a:pos x="24" y="0"/>
                  </a:cxn>
                  <a:cxn ang="0">
                    <a:pos x="14" y="2"/>
                  </a:cxn>
                  <a:cxn ang="0">
                    <a:pos x="8" y="8"/>
                  </a:cxn>
                  <a:cxn ang="0">
                    <a:pos x="2" y="14"/>
                  </a:cxn>
                  <a:cxn ang="0">
                    <a:pos x="0" y="24"/>
                  </a:cxn>
                  <a:cxn ang="0">
                    <a:pos x="0" y="24"/>
                  </a:cxn>
                  <a:cxn ang="0">
                    <a:pos x="2" y="34"/>
                  </a:cxn>
                  <a:cxn ang="0">
                    <a:pos x="8" y="40"/>
                  </a:cxn>
                  <a:cxn ang="0">
                    <a:pos x="14" y="46"/>
                  </a:cxn>
                  <a:cxn ang="0">
                    <a:pos x="24" y="48"/>
                  </a:cxn>
                  <a:cxn ang="0">
                    <a:pos x="24" y="8"/>
                  </a:cxn>
                  <a:cxn ang="0">
                    <a:pos x="24" y="8"/>
                  </a:cxn>
                  <a:cxn ang="0">
                    <a:pos x="30" y="10"/>
                  </a:cxn>
                  <a:cxn ang="0">
                    <a:pos x="36" y="12"/>
                  </a:cxn>
                  <a:cxn ang="0">
                    <a:pos x="38" y="18"/>
                  </a:cxn>
                  <a:cxn ang="0">
                    <a:pos x="40" y="24"/>
                  </a:cxn>
                  <a:cxn ang="0">
                    <a:pos x="40" y="24"/>
                  </a:cxn>
                  <a:cxn ang="0">
                    <a:pos x="38" y="30"/>
                  </a:cxn>
                  <a:cxn ang="0">
                    <a:pos x="36" y="36"/>
                  </a:cxn>
                  <a:cxn ang="0">
                    <a:pos x="30" y="38"/>
                  </a:cxn>
                  <a:cxn ang="0">
                    <a:pos x="24" y="40"/>
                  </a:cxn>
                  <a:cxn ang="0">
                    <a:pos x="24" y="40"/>
                  </a:cxn>
                  <a:cxn ang="0">
                    <a:pos x="18" y="38"/>
                  </a:cxn>
                  <a:cxn ang="0">
                    <a:pos x="12" y="36"/>
                  </a:cxn>
                  <a:cxn ang="0">
                    <a:pos x="10" y="30"/>
                  </a:cxn>
                  <a:cxn ang="0">
                    <a:pos x="8" y="24"/>
                  </a:cxn>
                  <a:cxn ang="0">
                    <a:pos x="8" y="24"/>
                  </a:cxn>
                  <a:cxn ang="0">
                    <a:pos x="10" y="18"/>
                  </a:cxn>
                  <a:cxn ang="0">
                    <a:pos x="12" y="12"/>
                  </a:cxn>
                  <a:cxn ang="0">
                    <a:pos x="18" y="10"/>
                  </a:cxn>
                  <a:cxn ang="0">
                    <a:pos x="24" y="8"/>
                  </a:cxn>
                </a:cxnLst>
                <a:rect l="0" t="0" r="r" b="b"/>
                <a:pathLst>
                  <a:path w="48" h="48">
                    <a:moveTo>
                      <a:pt x="24" y="48"/>
                    </a:moveTo>
                    <a:lnTo>
                      <a:pt x="24" y="48"/>
                    </a:lnTo>
                    <a:lnTo>
                      <a:pt x="34" y="46"/>
                    </a:lnTo>
                    <a:lnTo>
                      <a:pt x="40" y="40"/>
                    </a:lnTo>
                    <a:lnTo>
                      <a:pt x="46" y="34"/>
                    </a:lnTo>
                    <a:lnTo>
                      <a:pt x="48" y="24"/>
                    </a:lnTo>
                    <a:lnTo>
                      <a:pt x="48" y="24"/>
                    </a:lnTo>
                    <a:lnTo>
                      <a:pt x="46" y="14"/>
                    </a:lnTo>
                    <a:lnTo>
                      <a:pt x="40" y="8"/>
                    </a:lnTo>
                    <a:lnTo>
                      <a:pt x="34" y="2"/>
                    </a:lnTo>
                    <a:lnTo>
                      <a:pt x="24" y="0"/>
                    </a:lnTo>
                    <a:lnTo>
                      <a:pt x="24" y="0"/>
                    </a:lnTo>
                    <a:lnTo>
                      <a:pt x="14" y="2"/>
                    </a:lnTo>
                    <a:lnTo>
                      <a:pt x="8" y="8"/>
                    </a:lnTo>
                    <a:lnTo>
                      <a:pt x="2" y="14"/>
                    </a:lnTo>
                    <a:lnTo>
                      <a:pt x="0" y="24"/>
                    </a:lnTo>
                    <a:lnTo>
                      <a:pt x="0" y="24"/>
                    </a:lnTo>
                    <a:lnTo>
                      <a:pt x="2" y="34"/>
                    </a:lnTo>
                    <a:lnTo>
                      <a:pt x="8" y="40"/>
                    </a:lnTo>
                    <a:lnTo>
                      <a:pt x="14" y="46"/>
                    </a:lnTo>
                    <a:lnTo>
                      <a:pt x="24" y="48"/>
                    </a:lnTo>
                    <a:close/>
                    <a:moveTo>
                      <a:pt x="24" y="8"/>
                    </a:moveTo>
                    <a:lnTo>
                      <a:pt x="24" y="8"/>
                    </a:lnTo>
                    <a:lnTo>
                      <a:pt x="30" y="10"/>
                    </a:lnTo>
                    <a:lnTo>
                      <a:pt x="36" y="12"/>
                    </a:lnTo>
                    <a:lnTo>
                      <a:pt x="38" y="18"/>
                    </a:lnTo>
                    <a:lnTo>
                      <a:pt x="40" y="24"/>
                    </a:lnTo>
                    <a:lnTo>
                      <a:pt x="40" y="24"/>
                    </a:lnTo>
                    <a:lnTo>
                      <a:pt x="38" y="30"/>
                    </a:lnTo>
                    <a:lnTo>
                      <a:pt x="36" y="36"/>
                    </a:lnTo>
                    <a:lnTo>
                      <a:pt x="30" y="38"/>
                    </a:lnTo>
                    <a:lnTo>
                      <a:pt x="24" y="40"/>
                    </a:lnTo>
                    <a:lnTo>
                      <a:pt x="24" y="40"/>
                    </a:lnTo>
                    <a:lnTo>
                      <a:pt x="18" y="38"/>
                    </a:lnTo>
                    <a:lnTo>
                      <a:pt x="12" y="36"/>
                    </a:lnTo>
                    <a:lnTo>
                      <a:pt x="10" y="30"/>
                    </a:lnTo>
                    <a:lnTo>
                      <a:pt x="8" y="24"/>
                    </a:lnTo>
                    <a:lnTo>
                      <a:pt x="8" y="24"/>
                    </a:lnTo>
                    <a:lnTo>
                      <a:pt x="10" y="18"/>
                    </a:lnTo>
                    <a:lnTo>
                      <a:pt x="12" y="12"/>
                    </a:lnTo>
                    <a:lnTo>
                      <a:pt x="18" y="10"/>
                    </a:lnTo>
                    <a:lnTo>
                      <a:pt x="2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16" name="Group 15"/>
            <p:cNvGrpSpPr/>
            <p:nvPr/>
          </p:nvGrpSpPr>
          <p:grpSpPr>
            <a:xfrm>
              <a:off x="6053809" y="1703918"/>
              <a:ext cx="332599" cy="332599"/>
              <a:chOff x="3962400" y="1149350"/>
              <a:chExt cx="406400" cy="406400"/>
            </a:xfrm>
            <a:grpFill/>
          </p:grpSpPr>
          <p:sp>
            <p:nvSpPr>
              <p:cNvPr id="155" name="Freeform 240"/>
              <p:cNvSpPr>
                <a:spLocks noEditPoints="1"/>
              </p:cNvSpPr>
              <p:nvPr/>
            </p:nvSpPr>
            <p:spPr bwMode="auto">
              <a:xfrm>
                <a:off x="3962400" y="1149350"/>
                <a:ext cx="406400" cy="406400"/>
              </a:xfrm>
              <a:custGeom>
                <a:avLst/>
                <a:gdLst/>
                <a:ahLst/>
                <a:cxnLst>
                  <a:cxn ang="0">
                    <a:pos x="208" y="82"/>
                  </a:cxn>
                  <a:cxn ang="0">
                    <a:pos x="168" y="54"/>
                  </a:cxn>
                  <a:cxn ang="0">
                    <a:pos x="160" y="24"/>
                  </a:cxn>
                  <a:cxn ang="0">
                    <a:pos x="136" y="2"/>
                  </a:cxn>
                  <a:cxn ang="0">
                    <a:pos x="112" y="6"/>
                  </a:cxn>
                  <a:cxn ang="0">
                    <a:pos x="102" y="38"/>
                  </a:cxn>
                  <a:cxn ang="0">
                    <a:pos x="82" y="76"/>
                  </a:cxn>
                  <a:cxn ang="0">
                    <a:pos x="64" y="86"/>
                  </a:cxn>
                  <a:cxn ang="0">
                    <a:pos x="24" y="80"/>
                  </a:cxn>
                  <a:cxn ang="0">
                    <a:pos x="2" y="94"/>
                  </a:cxn>
                  <a:cxn ang="0">
                    <a:pos x="2" y="242"/>
                  </a:cxn>
                  <a:cxn ang="0">
                    <a:pos x="48" y="256"/>
                  </a:cxn>
                  <a:cxn ang="0">
                    <a:pos x="66" y="248"/>
                  </a:cxn>
                  <a:cxn ang="0">
                    <a:pos x="70" y="242"/>
                  </a:cxn>
                  <a:cxn ang="0">
                    <a:pos x="72" y="242"/>
                  </a:cxn>
                  <a:cxn ang="0">
                    <a:pos x="136" y="256"/>
                  </a:cxn>
                  <a:cxn ang="0">
                    <a:pos x="206" y="256"/>
                  </a:cxn>
                  <a:cxn ang="0">
                    <a:pos x="224" y="240"/>
                  </a:cxn>
                  <a:cxn ang="0">
                    <a:pos x="228" y="218"/>
                  </a:cxn>
                  <a:cxn ang="0">
                    <a:pos x="242" y="198"/>
                  </a:cxn>
                  <a:cxn ang="0">
                    <a:pos x="242" y="176"/>
                  </a:cxn>
                  <a:cxn ang="0">
                    <a:pos x="252" y="144"/>
                  </a:cxn>
                  <a:cxn ang="0">
                    <a:pos x="256" y="116"/>
                  </a:cxn>
                  <a:cxn ang="0">
                    <a:pos x="256" y="112"/>
                  </a:cxn>
                  <a:cxn ang="0">
                    <a:pos x="234" y="84"/>
                  </a:cxn>
                  <a:cxn ang="0">
                    <a:pos x="54" y="238"/>
                  </a:cxn>
                  <a:cxn ang="0">
                    <a:pos x="24" y="240"/>
                  </a:cxn>
                  <a:cxn ang="0">
                    <a:pos x="16" y="232"/>
                  </a:cxn>
                  <a:cxn ang="0">
                    <a:pos x="18" y="98"/>
                  </a:cxn>
                  <a:cxn ang="0">
                    <a:pos x="48" y="96"/>
                  </a:cxn>
                  <a:cxn ang="0">
                    <a:pos x="56" y="104"/>
                  </a:cxn>
                  <a:cxn ang="0">
                    <a:pos x="240" y="120"/>
                  </a:cxn>
                  <a:cxn ang="0">
                    <a:pos x="208" y="128"/>
                  </a:cxn>
                  <a:cxn ang="0">
                    <a:pos x="204" y="132"/>
                  </a:cxn>
                  <a:cxn ang="0">
                    <a:pos x="224" y="136"/>
                  </a:cxn>
                  <a:cxn ang="0">
                    <a:pos x="236" y="150"/>
                  </a:cxn>
                  <a:cxn ang="0">
                    <a:pos x="228" y="166"/>
                  </a:cxn>
                  <a:cxn ang="0">
                    <a:pos x="198" y="170"/>
                  </a:cxn>
                  <a:cxn ang="0">
                    <a:pos x="200" y="176"/>
                  </a:cxn>
                  <a:cxn ang="0">
                    <a:pos x="226" y="182"/>
                  </a:cxn>
                  <a:cxn ang="0">
                    <a:pos x="224" y="198"/>
                  </a:cxn>
                  <a:cxn ang="0">
                    <a:pos x="192" y="208"/>
                  </a:cxn>
                  <a:cxn ang="0">
                    <a:pos x="188" y="212"/>
                  </a:cxn>
                  <a:cxn ang="0">
                    <a:pos x="204" y="216"/>
                  </a:cxn>
                  <a:cxn ang="0">
                    <a:pos x="212" y="228"/>
                  </a:cxn>
                  <a:cxn ang="0">
                    <a:pos x="206" y="238"/>
                  </a:cxn>
                  <a:cxn ang="0">
                    <a:pos x="136" y="240"/>
                  </a:cxn>
                  <a:cxn ang="0">
                    <a:pos x="70" y="226"/>
                  </a:cxn>
                  <a:cxn ang="0">
                    <a:pos x="64" y="218"/>
                  </a:cxn>
                  <a:cxn ang="0">
                    <a:pos x="70" y="100"/>
                  </a:cxn>
                  <a:cxn ang="0">
                    <a:pos x="84" y="94"/>
                  </a:cxn>
                  <a:cxn ang="0">
                    <a:pos x="114" y="56"/>
                  </a:cxn>
                  <a:cxn ang="0">
                    <a:pos x="120" y="24"/>
                  </a:cxn>
                  <a:cxn ang="0">
                    <a:pos x="128" y="16"/>
                  </a:cxn>
                  <a:cxn ang="0">
                    <a:pos x="148" y="40"/>
                  </a:cxn>
                  <a:cxn ang="0">
                    <a:pos x="150" y="74"/>
                  </a:cxn>
                  <a:cxn ang="0">
                    <a:pos x="226" y="98"/>
                  </a:cxn>
                  <a:cxn ang="0">
                    <a:pos x="238" y="106"/>
                  </a:cxn>
                </a:cxnLst>
                <a:rect l="0" t="0" r="r" b="b"/>
                <a:pathLst>
                  <a:path w="256" h="256">
                    <a:moveTo>
                      <a:pt x="234" y="84"/>
                    </a:moveTo>
                    <a:lnTo>
                      <a:pt x="234" y="84"/>
                    </a:lnTo>
                    <a:lnTo>
                      <a:pt x="224" y="82"/>
                    </a:lnTo>
                    <a:lnTo>
                      <a:pt x="208" y="82"/>
                    </a:lnTo>
                    <a:lnTo>
                      <a:pt x="166" y="80"/>
                    </a:lnTo>
                    <a:lnTo>
                      <a:pt x="166" y="80"/>
                    </a:lnTo>
                    <a:lnTo>
                      <a:pt x="168" y="68"/>
                    </a:lnTo>
                    <a:lnTo>
                      <a:pt x="168" y="54"/>
                    </a:lnTo>
                    <a:lnTo>
                      <a:pt x="168" y="54"/>
                    </a:lnTo>
                    <a:lnTo>
                      <a:pt x="166" y="44"/>
                    </a:lnTo>
                    <a:lnTo>
                      <a:pt x="164" y="34"/>
                    </a:lnTo>
                    <a:lnTo>
                      <a:pt x="160" y="24"/>
                    </a:lnTo>
                    <a:lnTo>
                      <a:pt x="154" y="16"/>
                    </a:lnTo>
                    <a:lnTo>
                      <a:pt x="148" y="10"/>
                    </a:lnTo>
                    <a:lnTo>
                      <a:pt x="142" y="4"/>
                    </a:lnTo>
                    <a:lnTo>
                      <a:pt x="136" y="2"/>
                    </a:lnTo>
                    <a:lnTo>
                      <a:pt x="128" y="0"/>
                    </a:lnTo>
                    <a:lnTo>
                      <a:pt x="128" y="0"/>
                    </a:lnTo>
                    <a:lnTo>
                      <a:pt x="118" y="2"/>
                    </a:lnTo>
                    <a:lnTo>
                      <a:pt x="112" y="6"/>
                    </a:lnTo>
                    <a:lnTo>
                      <a:pt x="106" y="14"/>
                    </a:lnTo>
                    <a:lnTo>
                      <a:pt x="104" y="24"/>
                    </a:lnTo>
                    <a:lnTo>
                      <a:pt x="104" y="24"/>
                    </a:lnTo>
                    <a:lnTo>
                      <a:pt x="102" y="38"/>
                    </a:lnTo>
                    <a:lnTo>
                      <a:pt x="98" y="54"/>
                    </a:lnTo>
                    <a:lnTo>
                      <a:pt x="94" y="62"/>
                    </a:lnTo>
                    <a:lnTo>
                      <a:pt x="88" y="70"/>
                    </a:lnTo>
                    <a:lnTo>
                      <a:pt x="82" y="76"/>
                    </a:lnTo>
                    <a:lnTo>
                      <a:pt x="72" y="82"/>
                    </a:lnTo>
                    <a:lnTo>
                      <a:pt x="72" y="82"/>
                    </a:lnTo>
                    <a:lnTo>
                      <a:pt x="64" y="86"/>
                    </a:lnTo>
                    <a:lnTo>
                      <a:pt x="64" y="86"/>
                    </a:lnTo>
                    <a:lnTo>
                      <a:pt x="64" y="86"/>
                    </a:lnTo>
                    <a:lnTo>
                      <a:pt x="56" y="82"/>
                    </a:lnTo>
                    <a:lnTo>
                      <a:pt x="48" y="80"/>
                    </a:lnTo>
                    <a:lnTo>
                      <a:pt x="24" y="80"/>
                    </a:lnTo>
                    <a:lnTo>
                      <a:pt x="24" y="80"/>
                    </a:lnTo>
                    <a:lnTo>
                      <a:pt x="14" y="82"/>
                    </a:lnTo>
                    <a:lnTo>
                      <a:pt x="8" y="88"/>
                    </a:lnTo>
                    <a:lnTo>
                      <a:pt x="2" y="94"/>
                    </a:lnTo>
                    <a:lnTo>
                      <a:pt x="0" y="104"/>
                    </a:lnTo>
                    <a:lnTo>
                      <a:pt x="0" y="232"/>
                    </a:lnTo>
                    <a:lnTo>
                      <a:pt x="0" y="232"/>
                    </a:lnTo>
                    <a:lnTo>
                      <a:pt x="2" y="242"/>
                    </a:lnTo>
                    <a:lnTo>
                      <a:pt x="8" y="248"/>
                    </a:lnTo>
                    <a:lnTo>
                      <a:pt x="14" y="254"/>
                    </a:lnTo>
                    <a:lnTo>
                      <a:pt x="24" y="256"/>
                    </a:lnTo>
                    <a:lnTo>
                      <a:pt x="48" y="256"/>
                    </a:lnTo>
                    <a:lnTo>
                      <a:pt x="48" y="256"/>
                    </a:lnTo>
                    <a:lnTo>
                      <a:pt x="54" y="254"/>
                    </a:lnTo>
                    <a:lnTo>
                      <a:pt x="60" y="252"/>
                    </a:lnTo>
                    <a:lnTo>
                      <a:pt x="66" y="248"/>
                    </a:lnTo>
                    <a:lnTo>
                      <a:pt x="70" y="242"/>
                    </a:lnTo>
                    <a:lnTo>
                      <a:pt x="70" y="242"/>
                    </a:lnTo>
                    <a:lnTo>
                      <a:pt x="70" y="242"/>
                    </a:lnTo>
                    <a:lnTo>
                      <a:pt x="70" y="242"/>
                    </a:lnTo>
                    <a:lnTo>
                      <a:pt x="72" y="242"/>
                    </a:lnTo>
                    <a:lnTo>
                      <a:pt x="72" y="242"/>
                    </a:lnTo>
                    <a:lnTo>
                      <a:pt x="72" y="242"/>
                    </a:lnTo>
                    <a:lnTo>
                      <a:pt x="72" y="242"/>
                    </a:lnTo>
                    <a:lnTo>
                      <a:pt x="104" y="250"/>
                    </a:lnTo>
                    <a:lnTo>
                      <a:pt x="104" y="250"/>
                    </a:lnTo>
                    <a:lnTo>
                      <a:pt x="122" y="254"/>
                    </a:lnTo>
                    <a:lnTo>
                      <a:pt x="136" y="256"/>
                    </a:lnTo>
                    <a:lnTo>
                      <a:pt x="152" y="256"/>
                    </a:lnTo>
                    <a:lnTo>
                      <a:pt x="196" y="256"/>
                    </a:lnTo>
                    <a:lnTo>
                      <a:pt x="196" y="256"/>
                    </a:lnTo>
                    <a:lnTo>
                      <a:pt x="206" y="256"/>
                    </a:lnTo>
                    <a:lnTo>
                      <a:pt x="214" y="252"/>
                    </a:lnTo>
                    <a:lnTo>
                      <a:pt x="220" y="248"/>
                    </a:lnTo>
                    <a:lnTo>
                      <a:pt x="224" y="240"/>
                    </a:lnTo>
                    <a:lnTo>
                      <a:pt x="224" y="240"/>
                    </a:lnTo>
                    <a:lnTo>
                      <a:pt x="228" y="232"/>
                    </a:lnTo>
                    <a:lnTo>
                      <a:pt x="228" y="232"/>
                    </a:lnTo>
                    <a:lnTo>
                      <a:pt x="230" y="226"/>
                    </a:lnTo>
                    <a:lnTo>
                      <a:pt x="228" y="218"/>
                    </a:lnTo>
                    <a:lnTo>
                      <a:pt x="228" y="218"/>
                    </a:lnTo>
                    <a:lnTo>
                      <a:pt x="234" y="212"/>
                    </a:lnTo>
                    <a:lnTo>
                      <a:pt x="238" y="208"/>
                    </a:lnTo>
                    <a:lnTo>
                      <a:pt x="242" y="198"/>
                    </a:lnTo>
                    <a:lnTo>
                      <a:pt x="242" y="198"/>
                    </a:lnTo>
                    <a:lnTo>
                      <a:pt x="244" y="184"/>
                    </a:lnTo>
                    <a:lnTo>
                      <a:pt x="242" y="176"/>
                    </a:lnTo>
                    <a:lnTo>
                      <a:pt x="242" y="176"/>
                    </a:lnTo>
                    <a:lnTo>
                      <a:pt x="248" y="166"/>
                    </a:lnTo>
                    <a:lnTo>
                      <a:pt x="252" y="154"/>
                    </a:lnTo>
                    <a:lnTo>
                      <a:pt x="252" y="154"/>
                    </a:lnTo>
                    <a:lnTo>
                      <a:pt x="252" y="144"/>
                    </a:lnTo>
                    <a:lnTo>
                      <a:pt x="248" y="134"/>
                    </a:lnTo>
                    <a:lnTo>
                      <a:pt x="248" y="134"/>
                    </a:lnTo>
                    <a:lnTo>
                      <a:pt x="254" y="126"/>
                    </a:lnTo>
                    <a:lnTo>
                      <a:pt x="256" y="116"/>
                    </a:lnTo>
                    <a:lnTo>
                      <a:pt x="256" y="116"/>
                    </a:lnTo>
                    <a:lnTo>
                      <a:pt x="256" y="116"/>
                    </a:lnTo>
                    <a:lnTo>
                      <a:pt x="256" y="112"/>
                    </a:lnTo>
                    <a:lnTo>
                      <a:pt x="256" y="112"/>
                    </a:lnTo>
                    <a:lnTo>
                      <a:pt x="254" y="104"/>
                    </a:lnTo>
                    <a:lnTo>
                      <a:pt x="250" y="96"/>
                    </a:lnTo>
                    <a:lnTo>
                      <a:pt x="244" y="88"/>
                    </a:lnTo>
                    <a:lnTo>
                      <a:pt x="234" y="84"/>
                    </a:lnTo>
                    <a:close/>
                    <a:moveTo>
                      <a:pt x="56" y="232"/>
                    </a:moveTo>
                    <a:lnTo>
                      <a:pt x="56" y="232"/>
                    </a:lnTo>
                    <a:lnTo>
                      <a:pt x="56" y="236"/>
                    </a:lnTo>
                    <a:lnTo>
                      <a:pt x="54" y="238"/>
                    </a:lnTo>
                    <a:lnTo>
                      <a:pt x="52" y="240"/>
                    </a:lnTo>
                    <a:lnTo>
                      <a:pt x="48" y="240"/>
                    </a:lnTo>
                    <a:lnTo>
                      <a:pt x="24" y="240"/>
                    </a:lnTo>
                    <a:lnTo>
                      <a:pt x="24" y="240"/>
                    </a:lnTo>
                    <a:lnTo>
                      <a:pt x="20" y="240"/>
                    </a:lnTo>
                    <a:lnTo>
                      <a:pt x="18" y="238"/>
                    </a:lnTo>
                    <a:lnTo>
                      <a:pt x="16" y="236"/>
                    </a:lnTo>
                    <a:lnTo>
                      <a:pt x="16" y="232"/>
                    </a:lnTo>
                    <a:lnTo>
                      <a:pt x="16" y="104"/>
                    </a:lnTo>
                    <a:lnTo>
                      <a:pt x="16" y="104"/>
                    </a:lnTo>
                    <a:lnTo>
                      <a:pt x="16" y="100"/>
                    </a:lnTo>
                    <a:lnTo>
                      <a:pt x="18" y="98"/>
                    </a:lnTo>
                    <a:lnTo>
                      <a:pt x="20" y="96"/>
                    </a:lnTo>
                    <a:lnTo>
                      <a:pt x="24" y="96"/>
                    </a:lnTo>
                    <a:lnTo>
                      <a:pt x="48" y="96"/>
                    </a:lnTo>
                    <a:lnTo>
                      <a:pt x="48" y="96"/>
                    </a:lnTo>
                    <a:lnTo>
                      <a:pt x="52" y="96"/>
                    </a:lnTo>
                    <a:lnTo>
                      <a:pt x="54" y="98"/>
                    </a:lnTo>
                    <a:lnTo>
                      <a:pt x="56" y="100"/>
                    </a:lnTo>
                    <a:lnTo>
                      <a:pt x="56" y="104"/>
                    </a:lnTo>
                    <a:lnTo>
                      <a:pt x="56" y="232"/>
                    </a:lnTo>
                    <a:close/>
                    <a:moveTo>
                      <a:pt x="240" y="116"/>
                    </a:moveTo>
                    <a:lnTo>
                      <a:pt x="240" y="116"/>
                    </a:lnTo>
                    <a:lnTo>
                      <a:pt x="240" y="120"/>
                    </a:lnTo>
                    <a:lnTo>
                      <a:pt x="238" y="124"/>
                    </a:lnTo>
                    <a:lnTo>
                      <a:pt x="232" y="126"/>
                    </a:lnTo>
                    <a:lnTo>
                      <a:pt x="224" y="128"/>
                    </a:lnTo>
                    <a:lnTo>
                      <a:pt x="208" y="128"/>
                    </a:lnTo>
                    <a:lnTo>
                      <a:pt x="208" y="128"/>
                    </a:lnTo>
                    <a:lnTo>
                      <a:pt x="206" y="130"/>
                    </a:lnTo>
                    <a:lnTo>
                      <a:pt x="204" y="132"/>
                    </a:lnTo>
                    <a:lnTo>
                      <a:pt x="204" y="132"/>
                    </a:lnTo>
                    <a:lnTo>
                      <a:pt x="206" y="134"/>
                    </a:lnTo>
                    <a:lnTo>
                      <a:pt x="208" y="136"/>
                    </a:lnTo>
                    <a:lnTo>
                      <a:pt x="224" y="136"/>
                    </a:lnTo>
                    <a:lnTo>
                      <a:pt x="224" y="136"/>
                    </a:lnTo>
                    <a:lnTo>
                      <a:pt x="230" y="138"/>
                    </a:lnTo>
                    <a:lnTo>
                      <a:pt x="234" y="142"/>
                    </a:lnTo>
                    <a:lnTo>
                      <a:pt x="236" y="146"/>
                    </a:lnTo>
                    <a:lnTo>
                      <a:pt x="236" y="150"/>
                    </a:lnTo>
                    <a:lnTo>
                      <a:pt x="236" y="150"/>
                    </a:lnTo>
                    <a:lnTo>
                      <a:pt x="236" y="156"/>
                    </a:lnTo>
                    <a:lnTo>
                      <a:pt x="232" y="162"/>
                    </a:lnTo>
                    <a:lnTo>
                      <a:pt x="228" y="166"/>
                    </a:lnTo>
                    <a:lnTo>
                      <a:pt x="220" y="168"/>
                    </a:lnTo>
                    <a:lnTo>
                      <a:pt x="200" y="168"/>
                    </a:lnTo>
                    <a:lnTo>
                      <a:pt x="200" y="168"/>
                    </a:lnTo>
                    <a:lnTo>
                      <a:pt x="198" y="170"/>
                    </a:lnTo>
                    <a:lnTo>
                      <a:pt x="196" y="172"/>
                    </a:lnTo>
                    <a:lnTo>
                      <a:pt x="196" y="172"/>
                    </a:lnTo>
                    <a:lnTo>
                      <a:pt x="198" y="174"/>
                    </a:lnTo>
                    <a:lnTo>
                      <a:pt x="200" y="176"/>
                    </a:lnTo>
                    <a:lnTo>
                      <a:pt x="216" y="176"/>
                    </a:lnTo>
                    <a:lnTo>
                      <a:pt x="216" y="176"/>
                    </a:lnTo>
                    <a:lnTo>
                      <a:pt x="224" y="178"/>
                    </a:lnTo>
                    <a:lnTo>
                      <a:pt x="226" y="182"/>
                    </a:lnTo>
                    <a:lnTo>
                      <a:pt x="228" y="188"/>
                    </a:lnTo>
                    <a:lnTo>
                      <a:pt x="226" y="192"/>
                    </a:lnTo>
                    <a:lnTo>
                      <a:pt x="226" y="192"/>
                    </a:lnTo>
                    <a:lnTo>
                      <a:pt x="224" y="198"/>
                    </a:lnTo>
                    <a:lnTo>
                      <a:pt x="220" y="204"/>
                    </a:lnTo>
                    <a:lnTo>
                      <a:pt x="216" y="206"/>
                    </a:lnTo>
                    <a:lnTo>
                      <a:pt x="206" y="208"/>
                    </a:lnTo>
                    <a:lnTo>
                      <a:pt x="192" y="208"/>
                    </a:lnTo>
                    <a:lnTo>
                      <a:pt x="192" y="208"/>
                    </a:lnTo>
                    <a:lnTo>
                      <a:pt x="190" y="210"/>
                    </a:lnTo>
                    <a:lnTo>
                      <a:pt x="188" y="212"/>
                    </a:lnTo>
                    <a:lnTo>
                      <a:pt x="188" y="212"/>
                    </a:lnTo>
                    <a:lnTo>
                      <a:pt x="190" y="214"/>
                    </a:lnTo>
                    <a:lnTo>
                      <a:pt x="192" y="216"/>
                    </a:lnTo>
                    <a:lnTo>
                      <a:pt x="204" y="216"/>
                    </a:lnTo>
                    <a:lnTo>
                      <a:pt x="204" y="216"/>
                    </a:lnTo>
                    <a:lnTo>
                      <a:pt x="210" y="218"/>
                    </a:lnTo>
                    <a:lnTo>
                      <a:pt x="212" y="220"/>
                    </a:lnTo>
                    <a:lnTo>
                      <a:pt x="214" y="224"/>
                    </a:lnTo>
                    <a:lnTo>
                      <a:pt x="212" y="228"/>
                    </a:lnTo>
                    <a:lnTo>
                      <a:pt x="212" y="228"/>
                    </a:lnTo>
                    <a:lnTo>
                      <a:pt x="210" y="234"/>
                    </a:lnTo>
                    <a:lnTo>
                      <a:pt x="210" y="234"/>
                    </a:lnTo>
                    <a:lnTo>
                      <a:pt x="206" y="238"/>
                    </a:lnTo>
                    <a:lnTo>
                      <a:pt x="196" y="240"/>
                    </a:lnTo>
                    <a:lnTo>
                      <a:pt x="152" y="240"/>
                    </a:lnTo>
                    <a:lnTo>
                      <a:pt x="152" y="240"/>
                    </a:lnTo>
                    <a:lnTo>
                      <a:pt x="136" y="240"/>
                    </a:lnTo>
                    <a:lnTo>
                      <a:pt x="122" y="238"/>
                    </a:lnTo>
                    <a:lnTo>
                      <a:pt x="108" y="234"/>
                    </a:lnTo>
                    <a:lnTo>
                      <a:pt x="108" y="234"/>
                    </a:lnTo>
                    <a:lnTo>
                      <a:pt x="70" y="226"/>
                    </a:lnTo>
                    <a:lnTo>
                      <a:pt x="70" y="226"/>
                    </a:lnTo>
                    <a:lnTo>
                      <a:pt x="68" y="224"/>
                    </a:lnTo>
                    <a:lnTo>
                      <a:pt x="66" y="222"/>
                    </a:lnTo>
                    <a:lnTo>
                      <a:pt x="64" y="218"/>
                    </a:lnTo>
                    <a:lnTo>
                      <a:pt x="64" y="108"/>
                    </a:lnTo>
                    <a:lnTo>
                      <a:pt x="64" y="108"/>
                    </a:lnTo>
                    <a:lnTo>
                      <a:pt x="66" y="104"/>
                    </a:lnTo>
                    <a:lnTo>
                      <a:pt x="70" y="100"/>
                    </a:lnTo>
                    <a:lnTo>
                      <a:pt x="70" y="100"/>
                    </a:lnTo>
                    <a:lnTo>
                      <a:pt x="72" y="100"/>
                    </a:lnTo>
                    <a:lnTo>
                      <a:pt x="72" y="100"/>
                    </a:lnTo>
                    <a:lnTo>
                      <a:pt x="84" y="94"/>
                    </a:lnTo>
                    <a:lnTo>
                      <a:pt x="94" y="86"/>
                    </a:lnTo>
                    <a:lnTo>
                      <a:pt x="104" y="76"/>
                    </a:lnTo>
                    <a:lnTo>
                      <a:pt x="110" y="66"/>
                    </a:lnTo>
                    <a:lnTo>
                      <a:pt x="114" y="56"/>
                    </a:lnTo>
                    <a:lnTo>
                      <a:pt x="118" y="46"/>
                    </a:lnTo>
                    <a:lnTo>
                      <a:pt x="120" y="34"/>
                    </a:lnTo>
                    <a:lnTo>
                      <a:pt x="120" y="24"/>
                    </a:lnTo>
                    <a:lnTo>
                      <a:pt x="120" y="24"/>
                    </a:lnTo>
                    <a:lnTo>
                      <a:pt x="122" y="18"/>
                    </a:lnTo>
                    <a:lnTo>
                      <a:pt x="124" y="16"/>
                    </a:lnTo>
                    <a:lnTo>
                      <a:pt x="128" y="16"/>
                    </a:lnTo>
                    <a:lnTo>
                      <a:pt x="128" y="16"/>
                    </a:lnTo>
                    <a:lnTo>
                      <a:pt x="132" y="16"/>
                    </a:lnTo>
                    <a:lnTo>
                      <a:pt x="136" y="18"/>
                    </a:lnTo>
                    <a:lnTo>
                      <a:pt x="142" y="28"/>
                    </a:lnTo>
                    <a:lnTo>
                      <a:pt x="148" y="40"/>
                    </a:lnTo>
                    <a:lnTo>
                      <a:pt x="150" y="46"/>
                    </a:lnTo>
                    <a:lnTo>
                      <a:pt x="152" y="54"/>
                    </a:lnTo>
                    <a:lnTo>
                      <a:pt x="152" y="54"/>
                    </a:lnTo>
                    <a:lnTo>
                      <a:pt x="150" y="74"/>
                    </a:lnTo>
                    <a:lnTo>
                      <a:pt x="144" y="96"/>
                    </a:lnTo>
                    <a:lnTo>
                      <a:pt x="144" y="96"/>
                    </a:lnTo>
                    <a:lnTo>
                      <a:pt x="214" y="96"/>
                    </a:lnTo>
                    <a:lnTo>
                      <a:pt x="226" y="98"/>
                    </a:lnTo>
                    <a:lnTo>
                      <a:pt x="230" y="98"/>
                    </a:lnTo>
                    <a:lnTo>
                      <a:pt x="230" y="98"/>
                    </a:lnTo>
                    <a:lnTo>
                      <a:pt x="236" y="102"/>
                    </a:lnTo>
                    <a:lnTo>
                      <a:pt x="238" y="106"/>
                    </a:lnTo>
                    <a:lnTo>
                      <a:pt x="240" y="112"/>
                    </a:lnTo>
                    <a:lnTo>
                      <a:pt x="240" y="112"/>
                    </a:lnTo>
                    <a:lnTo>
                      <a:pt x="240" y="1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6" name="Freeform 244"/>
              <p:cNvSpPr>
                <a:spLocks noEditPoints="1"/>
              </p:cNvSpPr>
              <p:nvPr/>
            </p:nvSpPr>
            <p:spPr bwMode="auto">
              <a:xfrm>
                <a:off x="4000500" y="1479550"/>
                <a:ext cx="38100" cy="38100"/>
              </a:xfrm>
              <a:custGeom>
                <a:avLst/>
                <a:gdLst/>
                <a:ahLst/>
                <a:cxnLst>
                  <a:cxn ang="0">
                    <a:pos x="12" y="0"/>
                  </a:cxn>
                  <a:cxn ang="0">
                    <a:pos x="12" y="0"/>
                  </a:cxn>
                  <a:cxn ang="0">
                    <a:pos x="8" y="0"/>
                  </a:cxn>
                  <a:cxn ang="0">
                    <a:pos x="4" y="4"/>
                  </a:cxn>
                  <a:cxn ang="0">
                    <a:pos x="0" y="8"/>
                  </a:cxn>
                  <a:cxn ang="0">
                    <a:pos x="0" y="12"/>
                  </a:cxn>
                  <a:cxn ang="0">
                    <a:pos x="0" y="12"/>
                  </a:cxn>
                  <a:cxn ang="0">
                    <a:pos x="0" y="16"/>
                  </a:cxn>
                  <a:cxn ang="0">
                    <a:pos x="4" y="20"/>
                  </a:cxn>
                  <a:cxn ang="0">
                    <a:pos x="8" y="24"/>
                  </a:cxn>
                  <a:cxn ang="0">
                    <a:pos x="12" y="24"/>
                  </a:cxn>
                  <a:cxn ang="0">
                    <a:pos x="12" y="24"/>
                  </a:cxn>
                  <a:cxn ang="0">
                    <a:pos x="16" y="24"/>
                  </a:cxn>
                  <a:cxn ang="0">
                    <a:pos x="20" y="20"/>
                  </a:cxn>
                  <a:cxn ang="0">
                    <a:pos x="24" y="16"/>
                  </a:cxn>
                  <a:cxn ang="0">
                    <a:pos x="24" y="12"/>
                  </a:cxn>
                  <a:cxn ang="0">
                    <a:pos x="24" y="12"/>
                  </a:cxn>
                  <a:cxn ang="0">
                    <a:pos x="24" y="8"/>
                  </a:cxn>
                  <a:cxn ang="0">
                    <a:pos x="20" y="4"/>
                  </a:cxn>
                  <a:cxn ang="0">
                    <a:pos x="16" y="0"/>
                  </a:cxn>
                  <a:cxn ang="0">
                    <a:pos x="12" y="0"/>
                  </a:cxn>
                  <a:cxn ang="0">
                    <a:pos x="12" y="16"/>
                  </a:cxn>
                  <a:cxn ang="0">
                    <a:pos x="12" y="16"/>
                  </a:cxn>
                  <a:cxn ang="0">
                    <a:pos x="10" y="14"/>
                  </a:cxn>
                  <a:cxn ang="0">
                    <a:pos x="8" y="12"/>
                  </a:cxn>
                  <a:cxn ang="0">
                    <a:pos x="8" y="12"/>
                  </a:cxn>
                  <a:cxn ang="0">
                    <a:pos x="10" y="10"/>
                  </a:cxn>
                  <a:cxn ang="0">
                    <a:pos x="12" y="8"/>
                  </a:cxn>
                  <a:cxn ang="0">
                    <a:pos x="12" y="8"/>
                  </a:cxn>
                  <a:cxn ang="0">
                    <a:pos x="14" y="10"/>
                  </a:cxn>
                  <a:cxn ang="0">
                    <a:pos x="16" y="12"/>
                  </a:cxn>
                  <a:cxn ang="0">
                    <a:pos x="16" y="12"/>
                  </a:cxn>
                  <a:cxn ang="0">
                    <a:pos x="14" y="14"/>
                  </a:cxn>
                  <a:cxn ang="0">
                    <a:pos x="12" y="16"/>
                  </a:cxn>
                </a:cxnLst>
                <a:rect l="0" t="0" r="r" b="b"/>
                <a:pathLst>
                  <a:path w="24" h="24">
                    <a:moveTo>
                      <a:pt x="12" y="0"/>
                    </a:moveTo>
                    <a:lnTo>
                      <a:pt x="12" y="0"/>
                    </a:lnTo>
                    <a:lnTo>
                      <a:pt x="8" y="0"/>
                    </a:lnTo>
                    <a:lnTo>
                      <a:pt x="4" y="4"/>
                    </a:lnTo>
                    <a:lnTo>
                      <a:pt x="0" y="8"/>
                    </a:lnTo>
                    <a:lnTo>
                      <a:pt x="0" y="12"/>
                    </a:lnTo>
                    <a:lnTo>
                      <a:pt x="0" y="12"/>
                    </a:lnTo>
                    <a:lnTo>
                      <a:pt x="0" y="16"/>
                    </a:lnTo>
                    <a:lnTo>
                      <a:pt x="4" y="20"/>
                    </a:lnTo>
                    <a:lnTo>
                      <a:pt x="8" y="24"/>
                    </a:lnTo>
                    <a:lnTo>
                      <a:pt x="12" y="24"/>
                    </a:lnTo>
                    <a:lnTo>
                      <a:pt x="12" y="24"/>
                    </a:lnTo>
                    <a:lnTo>
                      <a:pt x="16" y="24"/>
                    </a:lnTo>
                    <a:lnTo>
                      <a:pt x="20" y="20"/>
                    </a:lnTo>
                    <a:lnTo>
                      <a:pt x="24" y="16"/>
                    </a:lnTo>
                    <a:lnTo>
                      <a:pt x="24" y="12"/>
                    </a:lnTo>
                    <a:lnTo>
                      <a:pt x="24" y="12"/>
                    </a:lnTo>
                    <a:lnTo>
                      <a:pt x="24" y="8"/>
                    </a:lnTo>
                    <a:lnTo>
                      <a:pt x="20" y="4"/>
                    </a:lnTo>
                    <a:lnTo>
                      <a:pt x="16" y="0"/>
                    </a:lnTo>
                    <a:lnTo>
                      <a:pt x="12" y="0"/>
                    </a:lnTo>
                    <a:close/>
                    <a:moveTo>
                      <a:pt x="12" y="16"/>
                    </a:moveTo>
                    <a:lnTo>
                      <a:pt x="12" y="16"/>
                    </a:lnTo>
                    <a:lnTo>
                      <a:pt x="10" y="14"/>
                    </a:lnTo>
                    <a:lnTo>
                      <a:pt x="8" y="12"/>
                    </a:lnTo>
                    <a:lnTo>
                      <a:pt x="8" y="12"/>
                    </a:lnTo>
                    <a:lnTo>
                      <a:pt x="10" y="10"/>
                    </a:lnTo>
                    <a:lnTo>
                      <a:pt x="12" y="8"/>
                    </a:lnTo>
                    <a:lnTo>
                      <a:pt x="12" y="8"/>
                    </a:lnTo>
                    <a:lnTo>
                      <a:pt x="14" y="10"/>
                    </a:lnTo>
                    <a:lnTo>
                      <a:pt x="16" y="12"/>
                    </a:lnTo>
                    <a:lnTo>
                      <a:pt x="16" y="12"/>
                    </a:lnTo>
                    <a:lnTo>
                      <a:pt x="14" y="14"/>
                    </a:lnTo>
                    <a:lnTo>
                      <a:pt x="12"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7" name="Freeform 245"/>
              <p:cNvSpPr>
                <a:spLocks/>
              </p:cNvSpPr>
              <p:nvPr/>
            </p:nvSpPr>
            <p:spPr bwMode="auto">
              <a:xfrm>
                <a:off x="4000500" y="1479550"/>
                <a:ext cx="38100" cy="38100"/>
              </a:xfrm>
              <a:custGeom>
                <a:avLst/>
                <a:gdLst/>
                <a:ahLst/>
                <a:cxnLst>
                  <a:cxn ang="0">
                    <a:pos x="12" y="0"/>
                  </a:cxn>
                  <a:cxn ang="0">
                    <a:pos x="12" y="0"/>
                  </a:cxn>
                  <a:cxn ang="0">
                    <a:pos x="8" y="0"/>
                  </a:cxn>
                  <a:cxn ang="0">
                    <a:pos x="4" y="4"/>
                  </a:cxn>
                  <a:cxn ang="0">
                    <a:pos x="0" y="8"/>
                  </a:cxn>
                  <a:cxn ang="0">
                    <a:pos x="0" y="12"/>
                  </a:cxn>
                  <a:cxn ang="0">
                    <a:pos x="0" y="12"/>
                  </a:cxn>
                  <a:cxn ang="0">
                    <a:pos x="0" y="16"/>
                  </a:cxn>
                  <a:cxn ang="0">
                    <a:pos x="4" y="20"/>
                  </a:cxn>
                  <a:cxn ang="0">
                    <a:pos x="8" y="24"/>
                  </a:cxn>
                  <a:cxn ang="0">
                    <a:pos x="12" y="24"/>
                  </a:cxn>
                  <a:cxn ang="0">
                    <a:pos x="12" y="24"/>
                  </a:cxn>
                  <a:cxn ang="0">
                    <a:pos x="16" y="24"/>
                  </a:cxn>
                  <a:cxn ang="0">
                    <a:pos x="20" y="20"/>
                  </a:cxn>
                  <a:cxn ang="0">
                    <a:pos x="24" y="16"/>
                  </a:cxn>
                  <a:cxn ang="0">
                    <a:pos x="24" y="12"/>
                  </a:cxn>
                  <a:cxn ang="0">
                    <a:pos x="24" y="12"/>
                  </a:cxn>
                  <a:cxn ang="0">
                    <a:pos x="24" y="8"/>
                  </a:cxn>
                  <a:cxn ang="0">
                    <a:pos x="20" y="4"/>
                  </a:cxn>
                  <a:cxn ang="0">
                    <a:pos x="16" y="0"/>
                  </a:cxn>
                  <a:cxn ang="0">
                    <a:pos x="12" y="0"/>
                  </a:cxn>
                </a:cxnLst>
                <a:rect l="0" t="0" r="r" b="b"/>
                <a:pathLst>
                  <a:path w="24" h="24">
                    <a:moveTo>
                      <a:pt x="12" y="0"/>
                    </a:moveTo>
                    <a:lnTo>
                      <a:pt x="12" y="0"/>
                    </a:lnTo>
                    <a:lnTo>
                      <a:pt x="8" y="0"/>
                    </a:lnTo>
                    <a:lnTo>
                      <a:pt x="4" y="4"/>
                    </a:lnTo>
                    <a:lnTo>
                      <a:pt x="0" y="8"/>
                    </a:lnTo>
                    <a:lnTo>
                      <a:pt x="0" y="12"/>
                    </a:lnTo>
                    <a:lnTo>
                      <a:pt x="0" y="12"/>
                    </a:lnTo>
                    <a:lnTo>
                      <a:pt x="0" y="16"/>
                    </a:lnTo>
                    <a:lnTo>
                      <a:pt x="4" y="20"/>
                    </a:lnTo>
                    <a:lnTo>
                      <a:pt x="8" y="24"/>
                    </a:lnTo>
                    <a:lnTo>
                      <a:pt x="12" y="24"/>
                    </a:lnTo>
                    <a:lnTo>
                      <a:pt x="12" y="24"/>
                    </a:lnTo>
                    <a:lnTo>
                      <a:pt x="16" y="24"/>
                    </a:lnTo>
                    <a:lnTo>
                      <a:pt x="20" y="20"/>
                    </a:lnTo>
                    <a:lnTo>
                      <a:pt x="24" y="16"/>
                    </a:lnTo>
                    <a:lnTo>
                      <a:pt x="24" y="12"/>
                    </a:lnTo>
                    <a:lnTo>
                      <a:pt x="24" y="12"/>
                    </a:lnTo>
                    <a:lnTo>
                      <a:pt x="24" y="8"/>
                    </a:lnTo>
                    <a:lnTo>
                      <a:pt x="20" y="4"/>
                    </a:lnTo>
                    <a:lnTo>
                      <a:pt x="16" y="0"/>
                    </a:lnTo>
                    <a:lnTo>
                      <a:pt x="12"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8" name="Freeform 246"/>
              <p:cNvSpPr>
                <a:spLocks/>
              </p:cNvSpPr>
              <p:nvPr/>
            </p:nvSpPr>
            <p:spPr bwMode="auto">
              <a:xfrm>
                <a:off x="4013200" y="1492250"/>
                <a:ext cx="12700" cy="12700"/>
              </a:xfrm>
              <a:custGeom>
                <a:avLst/>
                <a:gdLst/>
                <a:ahLst/>
                <a:cxnLst>
                  <a:cxn ang="0">
                    <a:pos x="4" y="8"/>
                  </a:cxn>
                  <a:cxn ang="0">
                    <a:pos x="4" y="8"/>
                  </a:cxn>
                  <a:cxn ang="0">
                    <a:pos x="2" y="6"/>
                  </a:cxn>
                  <a:cxn ang="0">
                    <a:pos x="0" y="4"/>
                  </a:cxn>
                  <a:cxn ang="0">
                    <a:pos x="0" y="4"/>
                  </a:cxn>
                  <a:cxn ang="0">
                    <a:pos x="2" y="2"/>
                  </a:cxn>
                  <a:cxn ang="0">
                    <a:pos x="4" y="0"/>
                  </a:cxn>
                  <a:cxn ang="0">
                    <a:pos x="4" y="0"/>
                  </a:cxn>
                  <a:cxn ang="0">
                    <a:pos x="6" y="2"/>
                  </a:cxn>
                  <a:cxn ang="0">
                    <a:pos x="8" y="4"/>
                  </a:cxn>
                  <a:cxn ang="0">
                    <a:pos x="8" y="4"/>
                  </a:cxn>
                  <a:cxn ang="0">
                    <a:pos x="6" y="6"/>
                  </a:cxn>
                  <a:cxn ang="0">
                    <a:pos x="4" y="8"/>
                  </a:cxn>
                </a:cxnLst>
                <a:rect l="0" t="0" r="r" b="b"/>
                <a:pathLst>
                  <a:path w="8" h="8">
                    <a:moveTo>
                      <a:pt x="4" y="8"/>
                    </a:moveTo>
                    <a:lnTo>
                      <a:pt x="4" y="8"/>
                    </a:lnTo>
                    <a:lnTo>
                      <a:pt x="2" y="6"/>
                    </a:lnTo>
                    <a:lnTo>
                      <a:pt x="0" y="4"/>
                    </a:lnTo>
                    <a:lnTo>
                      <a:pt x="0" y="4"/>
                    </a:lnTo>
                    <a:lnTo>
                      <a:pt x="2" y="2"/>
                    </a:lnTo>
                    <a:lnTo>
                      <a:pt x="4" y="0"/>
                    </a:lnTo>
                    <a:lnTo>
                      <a:pt x="4" y="0"/>
                    </a:lnTo>
                    <a:lnTo>
                      <a:pt x="6" y="2"/>
                    </a:lnTo>
                    <a:lnTo>
                      <a:pt x="8" y="4"/>
                    </a:lnTo>
                    <a:lnTo>
                      <a:pt x="8" y="4"/>
                    </a:lnTo>
                    <a:lnTo>
                      <a:pt x="6" y="6"/>
                    </a:lnTo>
                    <a:lnTo>
                      <a:pt x="4" y="8"/>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17" name="Group 16"/>
            <p:cNvGrpSpPr/>
            <p:nvPr/>
          </p:nvGrpSpPr>
          <p:grpSpPr>
            <a:xfrm>
              <a:off x="6739794" y="2369115"/>
              <a:ext cx="291024" cy="332599"/>
              <a:chOff x="4800600" y="1962150"/>
              <a:chExt cx="355600" cy="406400"/>
            </a:xfrm>
            <a:grpFill/>
          </p:grpSpPr>
          <p:sp>
            <p:nvSpPr>
              <p:cNvPr id="148" name="Freeform 147"/>
              <p:cNvSpPr>
                <a:spLocks/>
              </p:cNvSpPr>
              <p:nvPr/>
            </p:nvSpPr>
            <p:spPr bwMode="auto">
              <a:xfrm>
                <a:off x="5080000" y="22796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9" name="Freeform 148"/>
              <p:cNvSpPr>
                <a:spLocks/>
              </p:cNvSpPr>
              <p:nvPr/>
            </p:nvSpPr>
            <p:spPr bwMode="auto">
              <a:xfrm>
                <a:off x="5080000" y="22796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0" name="Freeform 149"/>
              <p:cNvSpPr>
                <a:spLocks/>
              </p:cNvSpPr>
              <p:nvPr/>
            </p:nvSpPr>
            <p:spPr bwMode="auto">
              <a:xfrm>
                <a:off x="5080000" y="22034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1" name="Freeform 150"/>
              <p:cNvSpPr>
                <a:spLocks/>
              </p:cNvSpPr>
              <p:nvPr/>
            </p:nvSpPr>
            <p:spPr bwMode="auto">
              <a:xfrm>
                <a:off x="5080000" y="22034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2" name="Freeform 151"/>
              <p:cNvSpPr>
                <a:spLocks/>
              </p:cNvSpPr>
              <p:nvPr/>
            </p:nvSpPr>
            <p:spPr bwMode="auto">
              <a:xfrm>
                <a:off x="5080000" y="21272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3" name="Freeform 152"/>
              <p:cNvSpPr>
                <a:spLocks/>
              </p:cNvSpPr>
              <p:nvPr/>
            </p:nvSpPr>
            <p:spPr bwMode="auto">
              <a:xfrm>
                <a:off x="5080000" y="21272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54" name="Freeform 143"/>
              <p:cNvSpPr>
                <a:spLocks noEditPoints="1"/>
              </p:cNvSpPr>
              <p:nvPr/>
            </p:nvSpPr>
            <p:spPr bwMode="auto">
              <a:xfrm>
                <a:off x="4800600" y="1962150"/>
                <a:ext cx="355600" cy="406400"/>
              </a:xfrm>
              <a:custGeom>
                <a:avLst/>
                <a:gdLst/>
                <a:ahLst/>
                <a:cxnLst>
                  <a:cxn ang="0">
                    <a:pos x="72" y="4"/>
                  </a:cxn>
                  <a:cxn ang="0">
                    <a:pos x="10" y="28"/>
                  </a:cxn>
                  <a:cxn ang="0">
                    <a:pos x="0" y="204"/>
                  </a:cxn>
                  <a:cxn ang="0">
                    <a:pos x="10" y="228"/>
                  </a:cxn>
                  <a:cxn ang="0">
                    <a:pos x="72" y="252"/>
                  </a:cxn>
                  <a:cxn ang="0">
                    <a:pos x="132" y="256"/>
                  </a:cxn>
                  <a:cxn ang="0">
                    <a:pos x="202" y="236"/>
                  </a:cxn>
                  <a:cxn ang="0">
                    <a:pos x="224" y="204"/>
                  </a:cxn>
                  <a:cxn ang="0">
                    <a:pos x="222" y="40"/>
                  </a:cxn>
                  <a:cxn ang="0">
                    <a:pos x="172" y="8"/>
                  </a:cxn>
                  <a:cxn ang="0">
                    <a:pos x="208" y="204"/>
                  </a:cxn>
                  <a:cxn ang="0">
                    <a:pos x="192" y="224"/>
                  </a:cxn>
                  <a:cxn ang="0">
                    <a:pos x="132" y="240"/>
                  </a:cxn>
                  <a:cxn ang="0">
                    <a:pos x="74" y="238"/>
                  </a:cxn>
                  <a:cxn ang="0">
                    <a:pos x="24" y="218"/>
                  </a:cxn>
                  <a:cxn ang="0">
                    <a:pos x="16" y="174"/>
                  </a:cxn>
                  <a:cxn ang="0">
                    <a:pos x="56" y="194"/>
                  </a:cxn>
                  <a:cxn ang="0">
                    <a:pos x="142" y="198"/>
                  </a:cxn>
                  <a:cxn ang="0">
                    <a:pos x="200" y="180"/>
                  </a:cxn>
                  <a:cxn ang="0">
                    <a:pos x="208" y="156"/>
                  </a:cxn>
                  <a:cxn ang="0">
                    <a:pos x="206" y="164"/>
                  </a:cxn>
                  <a:cxn ang="0">
                    <a:pos x="166" y="186"/>
                  </a:cxn>
                  <a:cxn ang="0">
                    <a:pos x="112" y="192"/>
                  </a:cxn>
                  <a:cxn ang="0">
                    <a:pos x="44" y="182"/>
                  </a:cxn>
                  <a:cxn ang="0">
                    <a:pos x="16" y="156"/>
                  </a:cxn>
                  <a:cxn ang="0">
                    <a:pos x="16" y="126"/>
                  </a:cxn>
                  <a:cxn ang="0">
                    <a:pos x="44" y="142"/>
                  </a:cxn>
                  <a:cxn ang="0">
                    <a:pos x="112" y="152"/>
                  </a:cxn>
                  <a:cxn ang="0">
                    <a:pos x="192" y="138"/>
                  </a:cxn>
                  <a:cxn ang="0">
                    <a:pos x="208" y="108"/>
                  </a:cxn>
                  <a:cxn ang="0">
                    <a:pos x="208" y="108"/>
                  </a:cxn>
                  <a:cxn ang="0">
                    <a:pos x="180" y="134"/>
                  </a:cxn>
                  <a:cxn ang="0">
                    <a:pos x="112" y="144"/>
                  </a:cxn>
                  <a:cxn ang="0">
                    <a:pos x="58" y="138"/>
                  </a:cxn>
                  <a:cxn ang="0">
                    <a:pos x="18" y="116"/>
                  </a:cxn>
                  <a:cxn ang="0">
                    <a:pos x="16" y="108"/>
                  </a:cxn>
                  <a:cxn ang="0">
                    <a:pos x="34" y="90"/>
                  </a:cxn>
                  <a:cxn ang="0">
                    <a:pos x="112" y="104"/>
                  </a:cxn>
                  <a:cxn ang="0">
                    <a:pos x="200" y="86"/>
                  </a:cxn>
                  <a:cxn ang="0">
                    <a:pos x="112" y="88"/>
                  </a:cxn>
                  <a:cxn ang="0">
                    <a:pos x="44" y="78"/>
                  </a:cxn>
                  <a:cxn ang="0">
                    <a:pos x="16" y="52"/>
                  </a:cxn>
                  <a:cxn ang="0">
                    <a:pos x="32" y="32"/>
                  </a:cxn>
                  <a:cxn ang="0">
                    <a:pos x="92" y="16"/>
                  </a:cxn>
                  <a:cxn ang="0">
                    <a:pos x="150" y="18"/>
                  </a:cxn>
                  <a:cxn ang="0">
                    <a:pos x="200" y="38"/>
                  </a:cxn>
                  <a:cxn ang="0">
                    <a:pos x="206" y="60"/>
                  </a:cxn>
                  <a:cxn ang="0">
                    <a:pos x="166" y="82"/>
                  </a:cxn>
                </a:cxnLst>
                <a:rect l="0" t="0" r="r" b="b"/>
                <a:pathLst>
                  <a:path w="224" h="256">
                    <a:moveTo>
                      <a:pt x="112" y="0"/>
                    </a:moveTo>
                    <a:lnTo>
                      <a:pt x="112" y="0"/>
                    </a:lnTo>
                    <a:lnTo>
                      <a:pt x="92" y="0"/>
                    </a:lnTo>
                    <a:lnTo>
                      <a:pt x="72" y="4"/>
                    </a:lnTo>
                    <a:lnTo>
                      <a:pt x="52" y="8"/>
                    </a:lnTo>
                    <a:lnTo>
                      <a:pt x="36" y="12"/>
                    </a:lnTo>
                    <a:lnTo>
                      <a:pt x="22" y="20"/>
                    </a:lnTo>
                    <a:lnTo>
                      <a:pt x="10" y="28"/>
                    </a:lnTo>
                    <a:lnTo>
                      <a:pt x="2" y="40"/>
                    </a:lnTo>
                    <a:lnTo>
                      <a:pt x="0" y="46"/>
                    </a:lnTo>
                    <a:lnTo>
                      <a:pt x="0" y="52"/>
                    </a:lnTo>
                    <a:lnTo>
                      <a:pt x="0" y="204"/>
                    </a:lnTo>
                    <a:lnTo>
                      <a:pt x="0" y="204"/>
                    </a:lnTo>
                    <a:lnTo>
                      <a:pt x="0" y="210"/>
                    </a:lnTo>
                    <a:lnTo>
                      <a:pt x="2" y="216"/>
                    </a:lnTo>
                    <a:lnTo>
                      <a:pt x="10" y="228"/>
                    </a:lnTo>
                    <a:lnTo>
                      <a:pt x="22" y="236"/>
                    </a:lnTo>
                    <a:lnTo>
                      <a:pt x="36" y="244"/>
                    </a:lnTo>
                    <a:lnTo>
                      <a:pt x="52" y="248"/>
                    </a:lnTo>
                    <a:lnTo>
                      <a:pt x="72" y="252"/>
                    </a:lnTo>
                    <a:lnTo>
                      <a:pt x="92" y="256"/>
                    </a:lnTo>
                    <a:lnTo>
                      <a:pt x="112" y="256"/>
                    </a:lnTo>
                    <a:lnTo>
                      <a:pt x="112" y="256"/>
                    </a:lnTo>
                    <a:lnTo>
                      <a:pt x="132" y="256"/>
                    </a:lnTo>
                    <a:lnTo>
                      <a:pt x="152" y="252"/>
                    </a:lnTo>
                    <a:lnTo>
                      <a:pt x="172" y="248"/>
                    </a:lnTo>
                    <a:lnTo>
                      <a:pt x="188" y="244"/>
                    </a:lnTo>
                    <a:lnTo>
                      <a:pt x="202" y="236"/>
                    </a:lnTo>
                    <a:lnTo>
                      <a:pt x="214" y="228"/>
                    </a:lnTo>
                    <a:lnTo>
                      <a:pt x="222" y="216"/>
                    </a:lnTo>
                    <a:lnTo>
                      <a:pt x="224" y="210"/>
                    </a:lnTo>
                    <a:lnTo>
                      <a:pt x="224" y="204"/>
                    </a:lnTo>
                    <a:lnTo>
                      <a:pt x="224" y="52"/>
                    </a:lnTo>
                    <a:lnTo>
                      <a:pt x="224" y="52"/>
                    </a:lnTo>
                    <a:lnTo>
                      <a:pt x="224" y="46"/>
                    </a:lnTo>
                    <a:lnTo>
                      <a:pt x="222" y="40"/>
                    </a:lnTo>
                    <a:lnTo>
                      <a:pt x="214" y="28"/>
                    </a:lnTo>
                    <a:lnTo>
                      <a:pt x="202" y="20"/>
                    </a:lnTo>
                    <a:lnTo>
                      <a:pt x="188" y="12"/>
                    </a:lnTo>
                    <a:lnTo>
                      <a:pt x="172" y="8"/>
                    </a:lnTo>
                    <a:lnTo>
                      <a:pt x="152" y="4"/>
                    </a:lnTo>
                    <a:lnTo>
                      <a:pt x="132" y="0"/>
                    </a:lnTo>
                    <a:lnTo>
                      <a:pt x="112" y="0"/>
                    </a:lnTo>
                    <a:close/>
                    <a:moveTo>
                      <a:pt x="208" y="204"/>
                    </a:moveTo>
                    <a:lnTo>
                      <a:pt x="208" y="204"/>
                    </a:lnTo>
                    <a:lnTo>
                      <a:pt x="206" y="212"/>
                    </a:lnTo>
                    <a:lnTo>
                      <a:pt x="200" y="218"/>
                    </a:lnTo>
                    <a:lnTo>
                      <a:pt x="192" y="224"/>
                    </a:lnTo>
                    <a:lnTo>
                      <a:pt x="180" y="230"/>
                    </a:lnTo>
                    <a:lnTo>
                      <a:pt x="166" y="234"/>
                    </a:lnTo>
                    <a:lnTo>
                      <a:pt x="150" y="238"/>
                    </a:lnTo>
                    <a:lnTo>
                      <a:pt x="132" y="240"/>
                    </a:lnTo>
                    <a:lnTo>
                      <a:pt x="112" y="240"/>
                    </a:lnTo>
                    <a:lnTo>
                      <a:pt x="112" y="240"/>
                    </a:lnTo>
                    <a:lnTo>
                      <a:pt x="92" y="240"/>
                    </a:lnTo>
                    <a:lnTo>
                      <a:pt x="74" y="238"/>
                    </a:lnTo>
                    <a:lnTo>
                      <a:pt x="58" y="234"/>
                    </a:lnTo>
                    <a:lnTo>
                      <a:pt x="44" y="230"/>
                    </a:lnTo>
                    <a:lnTo>
                      <a:pt x="32" y="224"/>
                    </a:lnTo>
                    <a:lnTo>
                      <a:pt x="24" y="218"/>
                    </a:lnTo>
                    <a:lnTo>
                      <a:pt x="18" y="212"/>
                    </a:lnTo>
                    <a:lnTo>
                      <a:pt x="16" y="204"/>
                    </a:lnTo>
                    <a:lnTo>
                      <a:pt x="16" y="174"/>
                    </a:lnTo>
                    <a:lnTo>
                      <a:pt x="16" y="174"/>
                    </a:lnTo>
                    <a:lnTo>
                      <a:pt x="24" y="180"/>
                    </a:lnTo>
                    <a:lnTo>
                      <a:pt x="32" y="186"/>
                    </a:lnTo>
                    <a:lnTo>
                      <a:pt x="44" y="190"/>
                    </a:lnTo>
                    <a:lnTo>
                      <a:pt x="56" y="194"/>
                    </a:lnTo>
                    <a:lnTo>
                      <a:pt x="82" y="198"/>
                    </a:lnTo>
                    <a:lnTo>
                      <a:pt x="112" y="200"/>
                    </a:lnTo>
                    <a:lnTo>
                      <a:pt x="112" y="200"/>
                    </a:lnTo>
                    <a:lnTo>
                      <a:pt x="142" y="198"/>
                    </a:lnTo>
                    <a:lnTo>
                      <a:pt x="168" y="194"/>
                    </a:lnTo>
                    <a:lnTo>
                      <a:pt x="180" y="190"/>
                    </a:lnTo>
                    <a:lnTo>
                      <a:pt x="192" y="186"/>
                    </a:lnTo>
                    <a:lnTo>
                      <a:pt x="200" y="180"/>
                    </a:lnTo>
                    <a:lnTo>
                      <a:pt x="208" y="174"/>
                    </a:lnTo>
                    <a:lnTo>
                      <a:pt x="208" y="204"/>
                    </a:lnTo>
                    <a:close/>
                    <a:moveTo>
                      <a:pt x="208" y="156"/>
                    </a:moveTo>
                    <a:lnTo>
                      <a:pt x="208" y="156"/>
                    </a:lnTo>
                    <a:lnTo>
                      <a:pt x="208" y="156"/>
                    </a:lnTo>
                    <a:lnTo>
                      <a:pt x="208" y="156"/>
                    </a:lnTo>
                    <a:lnTo>
                      <a:pt x="208" y="156"/>
                    </a:lnTo>
                    <a:lnTo>
                      <a:pt x="206" y="164"/>
                    </a:lnTo>
                    <a:lnTo>
                      <a:pt x="200" y="170"/>
                    </a:lnTo>
                    <a:lnTo>
                      <a:pt x="192" y="176"/>
                    </a:lnTo>
                    <a:lnTo>
                      <a:pt x="180" y="182"/>
                    </a:lnTo>
                    <a:lnTo>
                      <a:pt x="166" y="186"/>
                    </a:lnTo>
                    <a:lnTo>
                      <a:pt x="150" y="190"/>
                    </a:lnTo>
                    <a:lnTo>
                      <a:pt x="132" y="192"/>
                    </a:lnTo>
                    <a:lnTo>
                      <a:pt x="112" y="192"/>
                    </a:lnTo>
                    <a:lnTo>
                      <a:pt x="112" y="192"/>
                    </a:lnTo>
                    <a:lnTo>
                      <a:pt x="92" y="192"/>
                    </a:lnTo>
                    <a:lnTo>
                      <a:pt x="74" y="190"/>
                    </a:lnTo>
                    <a:lnTo>
                      <a:pt x="58" y="186"/>
                    </a:lnTo>
                    <a:lnTo>
                      <a:pt x="44" y="182"/>
                    </a:lnTo>
                    <a:lnTo>
                      <a:pt x="32" y="176"/>
                    </a:lnTo>
                    <a:lnTo>
                      <a:pt x="24" y="170"/>
                    </a:lnTo>
                    <a:lnTo>
                      <a:pt x="18" y="164"/>
                    </a:lnTo>
                    <a:lnTo>
                      <a:pt x="16" y="156"/>
                    </a:lnTo>
                    <a:lnTo>
                      <a:pt x="16" y="156"/>
                    </a:lnTo>
                    <a:lnTo>
                      <a:pt x="16" y="156"/>
                    </a:lnTo>
                    <a:lnTo>
                      <a:pt x="16" y="156"/>
                    </a:lnTo>
                    <a:lnTo>
                      <a:pt x="16" y="126"/>
                    </a:lnTo>
                    <a:lnTo>
                      <a:pt x="16" y="126"/>
                    </a:lnTo>
                    <a:lnTo>
                      <a:pt x="24" y="132"/>
                    </a:lnTo>
                    <a:lnTo>
                      <a:pt x="32" y="138"/>
                    </a:lnTo>
                    <a:lnTo>
                      <a:pt x="44" y="142"/>
                    </a:lnTo>
                    <a:lnTo>
                      <a:pt x="56" y="146"/>
                    </a:lnTo>
                    <a:lnTo>
                      <a:pt x="82" y="150"/>
                    </a:lnTo>
                    <a:lnTo>
                      <a:pt x="112" y="152"/>
                    </a:lnTo>
                    <a:lnTo>
                      <a:pt x="112" y="152"/>
                    </a:lnTo>
                    <a:lnTo>
                      <a:pt x="142" y="150"/>
                    </a:lnTo>
                    <a:lnTo>
                      <a:pt x="168" y="146"/>
                    </a:lnTo>
                    <a:lnTo>
                      <a:pt x="180" y="142"/>
                    </a:lnTo>
                    <a:lnTo>
                      <a:pt x="192" y="138"/>
                    </a:lnTo>
                    <a:lnTo>
                      <a:pt x="200" y="132"/>
                    </a:lnTo>
                    <a:lnTo>
                      <a:pt x="208" y="126"/>
                    </a:lnTo>
                    <a:lnTo>
                      <a:pt x="208" y="156"/>
                    </a:lnTo>
                    <a:close/>
                    <a:moveTo>
                      <a:pt x="208" y="108"/>
                    </a:moveTo>
                    <a:lnTo>
                      <a:pt x="208" y="108"/>
                    </a:lnTo>
                    <a:lnTo>
                      <a:pt x="208" y="108"/>
                    </a:lnTo>
                    <a:lnTo>
                      <a:pt x="208" y="108"/>
                    </a:lnTo>
                    <a:lnTo>
                      <a:pt x="208" y="108"/>
                    </a:lnTo>
                    <a:lnTo>
                      <a:pt x="206" y="116"/>
                    </a:lnTo>
                    <a:lnTo>
                      <a:pt x="200" y="122"/>
                    </a:lnTo>
                    <a:lnTo>
                      <a:pt x="192" y="128"/>
                    </a:lnTo>
                    <a:lnTo>
                      <a:pt x="180" y="134"/>
                    </a:lnTo>
                    <a:lnTo>
                      <a:pt x="166" y="138"/>
                    </a:lnTo>
                    <a:lnTo>
                      <a:pt x="150" y="142"/>
                    </a:lnTo>
                    <a:lnTo>
                      <a:pt x="132" y="144"/>
                    </a:lnTo>
                    <a:lnTo>
                      <a:pt x="112" y="144"/>
                    </a:lnTo>
                    <a:lnTo>
                      <a:pt x="112" y="144"/>
                    </a:lnTo>
                    <a:lnTo>
                      <a:pt x="92" y="144"/>
                    </a:lnTo>
                    <a:lnTo>
                      <a:pt x="74" y="142"/>
                    </a:lnTo>
                    <a:lnTo>
                      <a:pt x="58" y="138"/>
                    </a:lnTo>
                    <a:lnTo>
                      <a:pt x="44" y="134"/>
                    </a:lnTo>
                    <a:lnTo>
                      <a:pt x="32" y="128"/>
                    </a:lnTo>
                    <a:lnTo>
                      <a:pt x="24" y="122"/>
                    </a:lnTo>
                    <a:lnTo>
                      <a:pt x="18" y="116"/>
                    </a:lnTo>
                    <a:lnTo>
                      <a:pt x="16" y="108"/>
                    </a:lnTo>
                    <a:lnTo>
                      <a:pt x="16" y="108"/>
                    </a:lnTo>
                    <a:lnTo>
                      <a:pt x="16" y="108"/>
                    </a:lnTo>
                    <a:lnTo>
                      <a:pt x="16" y="108"/>
                    </a:lnTo>
                    <a:lnTo>
                      <a:pt x="16" y="80"/>
                    </a:lnTo>
                    <a:lnTo>
                      <a:pt x="16" y="80"/>
                    </a:lnTo>
                    <a:lnTo>
                      <a:pt x="24" y="86"/>
                    </a:lnTo>
                    <a:lnTo>
                      <a:pt x="34" y="90"/>
                    </a:lnTo>
                    <a:lnTo>
                      <a:pt x="58" y="98"/>
                    </a:lnTo>
                    <a:lnTo>
                      <a:pt x="84" y="102"/>
                    </a:lnTo>
                    <a:lnTo>
                      <a:pt x="112" y="104"/>
                    </a:lnTo>
                    <a:lnTo>
                      <a:pt x="112" y="104"/>
                    </a:lnTo>
                    <a:lnTo>
                      <a:pt x="140" y="102"/>
                    </a:lnTo>
                    <a:lnTo>
                      <a:pt x="166" y="98"/>
                    </a:lnTo>
                    <a:lnTo>
                      <a:pt x="190" y="90"/>
                    </a:lnTo>
                    <a:lnTo>
                      <a:pt x="200" y="86"/>
                    </a:lnTo>
                    <a:lnTo>
                      <a:pt x="208" y="80"/>
                    </a:lnTo>
                    <a:lnTo>
                      <a:pt x="208" y="108"/>
                    </a:lnTo>
                    <a:close/>
                    <a:moveTo>
                      <a:pt x="112" y="88"/>
                    </a:moveTo>
                    <a:lnTo>
                      <a:pt x="112" y="88"/>
                    </a:lnTo>
                    <a:lnTo>
                      <a:pt x="92" y="88"/>
                    </a:lnTo>
                    <a:lnTo>
                      <a:pt x="74" y="86"/>
                    </a:lnTo>
                    <a:lnTo>
                      <a:pt x="58" y="82"/>
                    </a:lnTo>
                    <a:lnTo>
                      <a:pt x="44" y="78"/>
                    </a:lnTo>
                    <a:lnTo>
                      <a:pt x="32" y="72"/>
                    </a:lnTo>
                    <a:lnTo>
                      <a:pt x="24" y="66"/>
                    </a:lnTo>
                    <a:lnTo>
                      <a:pt x="18" y="60"/>
                    </a:lnTo>
                    <a:lnTo>
                      <a:pt x="16" y="52"/>
                    </a:lnTo>
                    <a:lnTo>
                      <a:pt x="16" y="52"/>
                    </a:lnTo>
                    <a:lnTo>
                      <a:pt x="18" y="44"/>
                    </a:lnTo>
                    <a:lnTo>
                      <a:pt x="24" y="38"/>
                    </a:lnTo>
                    <a:lnTo>
                      <a:pt x="32" y="32"/>
                    </a:lnTo>
                    <a:lnTo>
                      <a:pt x="44" y="26"/>
                    </a:lnTo>
                    <a:lnTo>
                      <a:pt x="58" y="22"/>
                    </a:lnTo>
                    <a:lnTo>
                      <a:pt x="74" y="18"/>
                    </a:lnTo>
                    <a:lnTo>
                      <a:pt x="92" y="16"/>
                    </a:lnTo>
                    <a:lnTo>
                      <a:pt x="112" y="16"/>
                    </a:lnTo>
                    <a:lnTo>
                      <a:pt x="112" y="16"/>
                    </a:lnTo>
                    <a:lnTo>
                      <a:pt x="132" y="16"/>
                    </a:lnTo>
                    <a:lnTo>
                      <a:pt x="150" y="18"/>
                    </a:lnTo>
                    <a:lnTo>
                      <a:pt x="166" y="22"/>
                    </a:lnTo>
                    <a:lnTo>
                      <a:pt x="180" y="26"/>
                    </a:lnTo>
                    <a:lnTo>
                      <a:pt x="192" y="32"/>
                    </a:lnTo>
                    <a:lnTo>
                      <a:pt x="200" y="38"/>
                    </a:lnTo>
                    <a:lnTo>
                      <a:pt x="206" y="44"/>
                    </a:lnTo>
                    <a:lnTo>
                      <a:pt x="208" y="52"/>
                    </a:lnTo>
                    <a:lnTo>
                      <a:pt x="208" y="52"/>
                    </a:lnTo>
                    <a:lnTo>
                      <a:pt x="206" y="60"/>
                    </a:lnTo>
                    <a:lnTo>
                      <a:pt x="200" y="66"/>
                    </a:lnTo>
                    <a:lnTo>
                      <a:pt x="192" y="72"/>
                    </a:lnTo>
                    <a:lnTo>
                      <a:pt x="180" y="78"/>
                    </a:lnTo>
                    <a:lnTo>
                      <a:pt x="166" y="82"/>
                    </a:lnTo>
                    <a:lnTo>
                      <a:pt x="150" y="86"/>
                    </a:lnTo>
                    <a:lnTo>
                      <a:pt x="132" y="88"/>
                    </a:lnTo>
                    <a:lnTo>
                      <a:pt x="112" y="8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18" name="Group 17"/>
            <p:cNvGrpSpPr/>
            <p:nvPr/>
          </p:nvGrpSpPr>
          <p:grpSpPr>
            <a:xfrm>
              <a:off x="5388611" y="3034313"/>
              <a:ext cx="332599" cy="332599"/>
              <a:chOff x="3149600" y="2774950"/>
              <a:chExt cx="406400" cy="406400"/>
            </a:xfrm>
            <a:grpFill/>
          </p:grpSpPr>
          <p:sp>
            <p:nvSpPr>
              <p:cNvPr id="142" name="Freeform 110"/>
              <p:cNvSpPr>
                <a:spLocks noEditPoints="1"/>
              </p:cNvSpPr>
              <p:nvPr/>
            </p:nvSpPr>
            <p:spPr bwMode="auto">
              <a:xfrm>
                <a:off x="3327400" y="2978150"/>
                <a:ext cx="63500" cy="63500"/>
              </a:xfrm>
              <a:custGeom>
                <a:avLst/>
                <a:gdLst/>
                <a:ahLst/>
                <a:cxnLst>
                  <a:cxn ang="0">
                    <a:pos x="20" y="40"/>
                  </a:cxn>
                  <a:cxn ang="0">
                    <a:pos x="20" y="40"/>
                  </a:cxn>
                  <a:cxn ang="0">
                    <a:pos x="28" y="38"/>
                  </a:cxn>
                  <a:cxn ang="0">
                    <a:pos x="34" y="34"/>
                  </a:cxn>
                  <a:cxn ang="0">
                    <a:pos x="38" y="28"/>
                  </a:cxn>
                  <a:cxn ang="0">
                    <a:pos x="40" y="20"/>
                  </a:cxn>
                  <a:cxn ang="0">
                    <a:pos x="40" y="20"/>
                  </a:cxn>
                  <a:cxn ang="0">
                    <a:pos x="38" y="12"/>
                  </a:cxn>
                  <a:cxn ang="0">
                    <a:pos x="34" y="6"/>
                  </a:cxn>
                  <a:cxn ang="0">
                    <a:pos x="28" y="2"/>
                  </a:cxn>
                  <a:cxn ang="0">
                    <a:pos x="20" y="0"/>
                  </a:cxn>
                  <a:cxn ang="0">
                    <a:pos x="20" y="0"/>
                  </a:cxn>
                  <a:cxn ang="0">
                    <a:pos x="12" y="2"/>
                  </a:cxn>
                  <a:cxn ang="0">
                    <a:pos x="6" y="6"/>
                  </a:cxn>
                  <a:cxn ang="0">
                    <a:pos x="2" y="12"/>
                  </a:cxn>
                  <a:cxn ang="0">
                    <a:pos x="0" y="20"/>
                  </a:cxn>
                  <a:cxn ang="0">
                    <a:pos x="0" y="20"/>
                  </a:cxn>
                  <a:cxn ang="0">
                    <a:pos x="2" y="28"/>
                  </a:cxn>
                  <a:cxn ang="0">
                    <a:pos x="6" y="34"/>
                  </a:cxn>
                  <a:cxn ang="0">
                    <a:pos x="12" y="38"/>
                  </a:cxn>
                  <a:cxn ang="0">
                    <a:pos x="20" y="40"/>
                  </a:cxn>
                  <a:cxn ang="0">
                    <a:pos x="20" y="8"/>
                  </a:cxn>
                  <a:cxn ang="0">
                    <a:pos x="20" y="8"/>
                  </a:cxn>
                  <a:cxn ang="0">
                    <a:pos x="24" y="8"/>
                  </a:cxn>
                  <a:cxn ang="0">
                    <a:pos x="28" y="12"/>
                  </a:cxn>
                  <a:cxn ang="0">
                    <a:pos x="32" y="16"/>
                  </a:cxn>
                  <a:cxn ang="0">
                    <a:pos x="32" y="20"/>
                  </a:cxn>
                  <a:cxn ang="0">
                    <a:pos x="32" y="20"/>
                  </a:cxn>
                  <a:cxn ang="0">
                    <a:pos x="32" y="24"/>
                  </a:cxn>
                  <a:cxn ang="0">
                    <a:pos x="28" y="28"/>
                  </a:cxn>
                  <a:cxn ang="0">
                    <a:pos x="24" y="32"/>
                  </a:cxn>
                  <a:cxn ang="0">
                    <a:pos x="20" y="32"/>
                  </a:cxn>
                  <a:cxn ang="0">
                    <a:pos x="20" y="32"/>
                  </a:cxn>
                  <a:cxn ang="0">
                    <a:pos x="16" y="32"/>
                  </a:cxn>
                  <a:cxn ang="0">
                    <a:pos x="12" y="28"/>
                  </a:cxn>
                  <a:cxn ang="0">
                    <a:pos x="8" y="24"/>
                  </a:cxn>
                  <a:cxn ang="0">
                    <a:pos x="8" y="20"/>
                  </a:cxn>
                  <a:cxn ang="0">
                    <a:pos x="8" y="20"/>
                  </a:cxn>
                  <a:cxn ang="0">
                    <a:pos x="8" y="16"/>
                  </a:cxn>
                  <a:cxn ang="0">
                    <a:pos x="12" y="12"/>
                  </a:cxn>
                  <a:cxn ang="0">
                    <a:pos x="16" y="8"/>
                  </a:cxn>
                  <a:cxn ang="0">
                    <a:pos x="20" y="8"/>
                  </a:cxn>
                </a:cxnLst>
                <a:rect l="0" t="0" r="r" b="b"/>
                <a:pathLst>
                  <a:path w="40" h="40">
                    <a:moveTo>
                      <a:pt x="20" y="40"/>
                    </a:moveTo>
                    <a:lnTo>
                      <a:pt x="20" y="40"/>
                    </a:lnTo>
                    <a:lnTo>
                      <a:pt x="28" y="38"/>
                    </a:lnTo>
                    <a:lnTo>
                      <a:pt x="34" y="34"/>
                    </a:lnTo>
                    <a:lnTo>
                      <a:pt x="38" y="28"/>
                    </a:lnTo>
                    <a:lnTo>
                      <a:pt x="40" y="20"/>
                    </a:lnTo>
                    <a:lnTo>
                      <a:pt x="40" y="20"/>
                    </a:lnTo>
                    <a:lnTo>
                      <a:pt x="38" y="12"/>
                    </a:lnTo>
                    <a:lnTo>
                      <a:pt x="34" y="6"/>
                    </a:lnTo>
                    <a:lnTo>
                      <a:pt x="28" y="2"/>
                    </a:lnTo>
                    <a:lnTo>
                      <a:pt x="20" y="0"/>
                    </a:lnTo>
                    <a:lnTo>
                      <a:pt x="20" y="0"/>
                    </a:lnTo>
                    <a:lnTo>
                      <a:pt x="12" y="2"/>
                    </a:lnTo>
                    <a:lnTo>
                      <a:pt x="6" y="6"/>
                    </a:lnTo>
                    <a:lnTo>
                      <a:pt x="2" y="12"/>
                    </a:lnTo>
                    <a:lnTo>
                      <a:pt x="0" y="20"/>
                    </a:lnTo>
                    <a:lnTo>
                      <a:pt x="0" y="20"/>
                    </a:lnTo>
                    <a:lnTo>
                      <a:pt x="2" y="28"/>
                    </a:lnTo>
                    <a:lnTo>
                      <a:pt x="6" y="34"/>
                    </a:lnTo>
                    <a:lnTo>
                      <a:pt x="12" y="38"/>
                    </a:lnTo>
                    <a:lnTo>
                      <a:pt x="20" y="40"/>
                    </a:lnTo>
                    <a:close/>
                    <a:moveTo>
                      <a:pt x="20" y="8"/>
                    </a:moveTo>
                    <a:lnTo>
                      <a:pt x="20" y="8"/>
                    </a:lnTo>
                    <a:lnTo>
                      <a:pt x="24" y="8"/>
                    </a:lnTo>
                    <a:lnTo>
                      <a:pt x="28" y="12"/>
                    </a:lnTo>
                    <a:lnTo>
                      <a:pt x="32" y="16"/>
                    </a:lnTo>
                    <a:lnTo>
                      <a:pt x="32" y="20"/>
                    </a:lnTo>
                    <a:lnTo>
                      <a:pt x="32" y="20"/>
                    </a:lnTo>
                    <a:lnTo>
                      <a:pt x="32" y="24"/>
                    </a:lnTo>
                    <a:lnTo>
                      <a:pt x="28" y="28"/>
                    </a:lnTo>
                    <a:lnTo>
                      <a:pt x="24" y="32"/>
                    </a:lnTo>
                    <a:lnTo>
                      <a:pt x="20" y="32"/>
                    </a:lnTo>
                    <a:lnTo>
                      <a:pt x="20" y="32"/>
                    </a:lnTo>
                    <a:lnTo>
                      <a:pt x="16" y="32"/>
                    </a:lnTo>
                    <a:lnTo>
                      <a:pt x="12" y="28"/>
                    </a:lnTo>
                    <a:lnTo>
                      <a:pt x="8" y="24"/>
                    </a:lnTo>
                    <a:lnTo>
                      <a:pt x="8" y="20"/>
                    </a:lnTo>
                    <a:lnTo>
                      <a:pt x="8" y="20"/>
                    </a:lnTo>
                    <a:lnTo>
                      <a:pt x="8" y="16"/>
                    </a:lnTo>
                    <a:lnTo>
                      <a:pt x="12" y="12"/>
                    </a:lnTo>
                    <a:lnTo>
                      <a:pt x="16" y="8"/>
                    </a:lnTo>
                    <a:lnTo>
                      <a:pt x="20"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3" name="Freeform 113"/>
              <p:cNvSpPr>
                <a:spLocks noEditPoints="1"/>
              </p:cNvSpPr>
              <p:nvPr/>
            </p:nvSpPr>
            <p:spPr bwMode="auto">
              <a:xfrm>
                <a:off x="3492500" y="2774950"/>
                <a:ext cx="63500" cy="63500"/>
              </a:xfrm>
              <a:custGeom>
                <a:avLst/>
                <a:gdLst/>
                <a:ahLst/>
                <a:cxnLst>
                  <a:cxn ang="0">
                    <a:pos x="20" y="0"/>
                  </a:cxn>
                  <a:cxn ang="0">
                    <a:pos x="20" y="0"/>
                  </a:cxn>
                  <a:cxn ang="0">
                    <a:pos x="12" y="2"/>
                  </a:cxn>
                  <a:cxn ang="0">
                    <a:pos x="6" y="6"/>
                  </a:cxn>
                  <a:cxn ang="0">
                    <a:pos x="2" y="12"/>
                  </a:cxn>
                  <a:cxn ang="0">
                    <a:pos x="0" y="20"/>
                  </a:cxn>
                  <a:cxn ang="0">
                    <a:pos x="0" y="20"/>
                  </a:cxn>
                  <a:cxn ang="0">
                    <a:pos x="2" y="28"/>
                  </a:cxn>
                  <a:cxn ang="0">
                    <a:pos x="6" y="34"/>
                  </a:cxn>
                  <a:cxn ang="0">
                    <a:pos x="12" y="38"/>
                  </a:cxn>
                  <a:cxn ang="0">
                    <a:pos x="20" y="40"/>
                  </a:cxn>
                  <a:cxn ang="0">
                    <a:pos x="20" y="40"/>
                  </a:cxn>
                  <a:cxn ang="0">
                    <a:pos x="28" y="38"/>
                  </a:cxn>
                  <a:cxn ang="0">
                    <a:pos x="34" y="34"/>
                  </a:cxn>
                  <a:cxn ang="0">
                    <a:pos x="38" y="28"/>
                  </a:cxn>
                  <a:cxn ang="0">
                    <a:pos x="40" y="20"/>
                  </a:cxn>
                  <a:cxn ang="0">
                    <a:pos x="40" y="20"/>
                  </a:cxn>
                  <a:cxn ang="0">
                    <a:pos x="38" y="12"/>
                  </a:cxn>
                  <a:cxn ang="0">
                    <a:pos x="34" y="6"/>
                  </a:cxn>
                  <a:cxn ang="0">
                    <a:pos x="28" y="2"/>
                  </a:cxn>
                  <a:cxn ang="0">
                    <a:pos x="20" y="0"/>
                  </a:cxn>
                  <a:cxn ang="0">
                    <a:pos x="20" y="32"/>
                  </a:cxn>
                  <a:cxn ang="0">
                    <a:pos x="20" y="32"/>
                  </a:cxn>
                  <a:cxn ang="0">
                    <a:pos x="16" y="32"/>
                  </a:cxn>
                  <a:cxn ang="0">
                    <a:pos x="12" y="28"/>
                  </a:cxn>
                  <a:cxn ang="0">
                    <a:pos x="8" y="24"/>
                  </a:cxn>
                  <a:cxn ang="0">
                    <a:pos x="8" y="20"/>
                  </a:cxn>
                  <a:cxn ang="0">
                    <a:pos x="8" y="20"/>
                  </a:cxn>
                  <a:cxn ang="0">
                    <a:pos x="8" y="16"/>
                  </a:cxn>
                  <a:cxn ang="0">
                    <a:pos x="12" y="12"/>
                  </a:cxn>
                  <a:cxn ang="0">
                    <a:pos x="16" y="8"/>
                  </a:cxn>
                  <a:cxn ang="0">
                    <a:pos x="20" y="8"/>
                  </a:cxn>
                  <a:cxn ang="0">
                    <a:pos x="20" y="8"/>
                  </a:cxn>
                  <a:cxn ang="0">
                    <a:pos x="24" y="8"/>
                  </a:cxn>
                  <a:cxn ang="0">
                    <a:pos x="28" y="12"/>
                  </a:cxn>
                  <a:cxn ang="0">
                    <a:pos x="32" y="16"/>
                  </a:cxn>
                  <a:cxn ang="0">
                    <a:pos x="32" y="20"/>
                  </a:cxn>
                  <a:cxn ang="0">
                    <a:pos x="32" y="20"/>
                  </a:cxn>
                  <a:cxn ang="0">
                    <a:pos x="32" y="24"/>
                  </a:cxn>
                  <a:cxn ang="0">
                    <a:pos x="28" y="28"/>
                  </a:cxn>
                  <a:cxn ang="0">
                    <a:pos x="24" y="32"/>
                  </a:cxn>
                  <a:cxn ang="0">
                    <a:pos x="20" y="32"/>
                  </a:cxn>
                </a:cxnLst>
                <a:rect l="0" t="0" r="r" b="b"/>
                <a:pathLst>
                  <a:path w="40" h="40">
                    <a:moveTo>
                      <a:pt x="20" y="0"/>
                    </a:moveTo>
                    <a:lnTo>
                      <a:pt x="20" y="0"/>
                    </a:lnTo>
                    <a:lnTo>
                      <a:pt x="12" y="2"/>
                    </a:lnTo>
                    <a:lnTo>
                      <a:pt x="6" y="6"/>
                    </a:lnTo>
                    <a:lnTo>
                      <a:pt x="2" y="12"/>
                    </a:lnTo>
                    <a:lnTo>
                      <a:pt x="0" y="20"/>
                    </a:ln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2"/>
                    </a:lnTo>
                    <a:lnTo>
                      <a:pt x="20" y="0"/>
                    </a:lnTo>
                    <a:close/>
                    <a:moveTo>
                      <a:pt x="20" y="32"/>
                    </a:moveTo>
                    <a:lnTo>
                      <a:pt x="20" y="32"/>
                    </a:lnTo>
                    <a:lnTo>
                      <a:pt x="16" y="32"/>
                    </a:lnTo>
                    <a:lnTo>
                      <a:pt x="12" y="28"/>
                    </a:lnTo>
                    <a:lnTo>
                      <a:pt x="8" y="24"/>
                    </a:lnTo>
                    <a:lnTo>
                      <a:pt x="8" y="20"/>
                    </a:lnTo>
                    <a:lnTo>
                      <a:pt x="8" y="20"/>
                    </a:lnTo>
                    <a:lnTo>
                      <a:pt x="8" y="16"/>
                    </a:lnTo>
                    <a:lnTo>
                      <a:pt x="12" y="12"/>
                    </a:lnTo>
                    <a:lnTo>
                      <a:pt x="16" y="8"/>
                    </a:lnTo>
                    <a:lnTo>
                      <a:pt x="20" y="8"/>
                    </a:lnTo>
                    <a:lnTo>
                      <a:pt x="20" y="8"/>
                    </a:lnTo>
                    <a:lnTo>
                      <a:pt x="24" y="8"/>
                    </a:lnTo>
                    <a:lnTo>
                      <a:pt x="28" y="12"/>
                    </a:lnTo>
                    <a:lnTo>
                      <a:pt x="32" y="16"/>
                    </a:lnTo>
                    <a:lnTo>
                      <a:pt x="32" y="20"/>
                    </a:lnTo>
                    <a:lnTo>
                      <a:pt x="32" y="20"/>
                    </a:lnTo>
                    <a:lnTo>
                      <a:pt x="32" y="24"/>
                    </a:lnTo>
                    <a:lnTo>
                      <a:pt x="28" y="28"/>
                    </a:lnTo>
                    <a:lnTo>
                      <a:pt x="24" y="32"/>
                    </a:lnTo>
                    <a:lnTo>
                      <a:pt x="20" y="3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4" name="Freeform 116"/>
              <p:cNvSpPr>
                <a:spLocks noEditPoints="1"/>
              </p:cNvSpPr>
              <p:nvPr/>
            </p:nvSpPr>
            <p:spPr bwMode="auto">
              <a:xfrm>
                <a:off x="3251200" y="2965450"/>
                <a:ext cx="50800" cy="50800"/>
              </a:xfrm>
              <a:custGeom>
                <a:avLst/>
                <a:gdLst/>
                <a:ahLst/>
                <a:cxnLst>
                  <a:cxn ang="0">
                    <a:pos x="0" y="16"/>
                  </a:cxn>
                  <a:cxn ang="0">
                    <a:pos x="0" y="16"/>
                  </a:cxn>
                  <a:cxn ang="0">
                    <a:pos x="2" y="22"/>
                  </a:cxn>
                  <a:cxn ang="0">
                    <a:pos x="4" y="28"/>
                  </a:cxn>
                  <a:cxn ang="0">
                    <a:pos x="10" y="30"/>
                  </a:cxn>
                  <a:cxn ang="0">
                    <a:pos x="16" y="32"/>
                  </a:cxn>
                  <a:cxn ang="0">
                    <a:pos x="16" y="32"/>
                  </a:cxn>
                  <a:cxn ang="0">
                    <a:pos x="22" y="30"/>
                  </a:cxn>
                  <a:cxn ang="0">
                    <a:pos x="28" y="28"/>
                  </a:cxn>
                  <a:cxn ang="0">
                    <a:pos x="30" y="22"/>
                  </a:cxn>
                  <a:cxn ang="0">
                    <a:pos x="32" y="16"/>
                  </a:cxn>
                  <a:cxn ang="0">
                    <a:pos x="32" y="16"/>
                  </a:cxn>
                  <a:cxn ang="0">
                    <a:pos x="30" y="10"/>
                  </a:cxn>
                  <a:cxn ang="0">
                    <a:pos x="28" y="4"/>
                  </a:cxn>
                  <a:cxn ang="0">
                    <a:pos x="22" y="2"/>
                  </a:cxn>
                  <a:cxn ang="0">
                    <a:pos x="16" y="0"/>
                  </a:cxn>
                  <a:cxn ang="0">
                    <a:pos x="16" y="0"/>
                  </a:cxn>
                  <a:cxn ang="0">
                    <a:pos x="10" y="2"/>
                  </a:cxn>
                  <a:cxn ang="0">
                    <a:pos x="4" y="4"/>
                  </a:cxn>
                  <a:cxn ang="0">
                    <a:pos x="2" y="10"/>
                  </a:cxn>
                  <a:cxn ang="0">
                    <a:pos x="0" y="16"/>
                  </a:cxn>
                  <a:cxn ang="0">
                    <a:pos x="16" y="8"/>
                  </a:cxn>
                  <a:cxn ang="0">
                    <a:pos x="16" y="8"/>
                  </a:cxn>
                  <a:cxn ang="0">
                    <a:pos x="20" y="8"/>
                  </a:cxn>
                  <a:cxn ang="0">
                    <a:pos x="22" y="10"/>
                  </a:cxn>
                  <a:cxn ang="0">
                    <a:pos x="24" y="12"/>
                  </a:cxn>
                  <a:cxn ang="0">
                    <a:pos x="24" y="16"/>
                  </a:cxn>
                  <a:cxn ang="0">
                    <a:pos x="24" y="16"/>
                  </a:cxn>
                  <a:cxn ang="0">
                    <a:pos x="24" y="20"/>
                  </a:cxn>
                  <a:cxn ang="0">
                    <a:pos x="22" y="22"/>
                  </a:cxn>
                  <a:cxn ang="0">
                    <a:pos x="20" y="24"/>
                  </a:cxn>
                  <a:cxn ang="0">
                    <a:pos x="16" y="24"/>
                  </a:cxn>
                  <a:cxn ang="0">
                    <a:pos x="16" y="24"/>
                  </a:cxn>
                  <a:cxn ang="0">
                    <a:pos x="12" y="24"/>
                  </a:cxn>
                  <a:cxn ang="0">
                    <a:pos x="10" y="22"/>
                  </a:cxn>
                  <a:cxn ang="0">
                    <a:pos x="8" y="20"/>
                  </a:cxn>
                  <a:cxn ang="0">
                    <a:pos x="8" y="16"/>
                  </a:cxn>
                  <a:cxn ang="0">
                    <a:pos x="8" y="16"/>
                  </a:cxn>
                  <a:cxn ang="0">
                    <a:pos x="8" y="12"/>
                  </a:cxn>
                  <a:cxn ang="0">
                    <a:pos x="10" y="10"/>
                  </a:cxn>
                  <a:cxn ang="0">
                    <a:pos x="12" y="8"/>
                  </a:cxn>
                  <a:cxn ang="0">
                    <a:pos x="16" y="8"/>
                  </a:cxn>
                </a:cxnLst>
                <a:rect l="0" t="0" r="r" b="b"/>
                <a:pathLst>
                  <a:path w="32" h="32">
                    <a:moveTo>
                      <a:pt x="0" y="16"/>
                    </a:moveTo>
                    <a:lnTo>
                      <a:pt x="0" y="16"/>
                    </a:lnTo>
                    <a:lnTo>
                      <a:pt x="2" y="22"/>
                    </a:lnTo>
                    <a:lnTo>
                      <a:pt x="4" y="28"/>
                    </a:lnTo>
                    <a:lnTo>
                      <a:pt x="10" y="30"/>
                    </a:lnTo>
                    <a:lnTo>
                      <a:pt x="16" y="32"/>
                    </a:lnTo>
                    <a:lnTo>
                      <a:pt x="16" y="32"/>
                    </a:lnTo>
                    <a:lnTo>
                      <a:pt x="22" y="30"/>
                    </a:lnTo>
                    <a:lnTo>
                      <a:pt x="28" y="28"/>
                    </a:lnTo>
                    <a:lnTo>
                      <a:pt x="30" y="22"/>
                    </a:lnTo>
                    <a:lnTo>
                      <a:pt x="32" y="16"/>
                    </a:lnTo>
                    <a:lnTo>
                      <a:pt x="32" y="16"/>
                    </a:lnTo>
                    <a:lnTo>
                      <a:pt x="30" y="10"/>
                    </a:lnTo>
                    <a:lnTo>
                      <a:pt x="28" y="4"/>
                    </a:lnTo>
                    <a:lnTo>
                      <a:pt x="22" y="2"/>
                    </a:lnTo>
                    <a:lnTo>
                      <a:pt x="16" y="0"/>
                    </a:lnTo>
                    <a:lnTo>
                      <a:pt x="16" y="0"/>
                    </a:lnTo>
                    <a:lnTo>
                      <a:pt x="10" y="2"/>
                    </a:lnTo>
                    <a:lnTo>
                      <a:pt x="4" y="4"/>
                    </a:lnTo>
                    <a:lnTo>
                      <a:pt x="2" y="10"/>
                    </a:lnTo>
                    <a:lnTo>
                      <a:pt x="0" y="16"/>
                    </a:lnTo>
                    <a:close/>
                    <a:moveTo>
                      <a:pt x="16" y="8"/>
                    </a:moveTo>
                    <a:lnTo>
                      <a:pt x="16" y="8"/>
                    </a:lnTo>
                    <a:lnTo>
                      <a:pt x="20" y="8"/>
                    </a:lnTo>
                    <a:lnTo>
                      <a:pt x="22" y="10"/>
                    </a:lnTo>
                    <a:lnTo>
                      <a:pt x="24" y="12"/>
                    </a:lnTo>
                    <a:lnTo>
                      <a:pt x="24" y="16"/>
                    </a:lnTo>
                    <a:lnTo>
                      <a:pt x="24" y="16"/>
                    </a:lnTo>
                    <a:lnTo>
                      <a:pt x="24" y="20"/>
                    </a:lnTo>
                    <a:lnTo>
                      <a:pt x="22" y="22"/>
                    </a:lnTo>
                    <a:lnTo>
                      <a:pt x="20" y="24"/>
                    </a:lnTo>
                    <a:lnTo>
                      <a:pt x="16" y="24"/>
                    </a:lnTo>
                    <a:lnTo>
                      <a:pt x="16" y="24"/>
                    </a:lnTo>
                    <a:lnTo>
                      <a:pt x="12" y="24"/>
                    </a:lnTo>
                    <a:lnTo>
                      <a:pt x="10" y="22"/>
                    </a:lnTo>
                    <a:lnTo>
                      <a:pt x="8" y="20"/>
                    </a:lnTo>
                    <a:lnTo>
                      <a:pt x="8" y="16"/>
                    </a:lnTo>
                    <a:lnTo>
                      <a:pt x="8" y="16"/>
                    </a:lnTo>
                    <a:lnTo>
                      <a:pt x="8" y="12"/>
                    </a:lnTo>
                    <a:lnTo>
                      <a:pt x="10" y="10"/>
                    </a:lnTo>
                    <a:lnTo>
                      <a:pt x="12" y="8"/>
                    </a:lnTo>
                    <a:lnTo>
                      <a:pt x="16"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5" name="Freeform 119"/>
              <p:cNvSpPr>
                <a:spLocks/>
              </p:cNvSpPr>
              <p:nvPr/>
            </p:nvSpPr>
            <p:spPr bwMode="auto">
              <a:xfrm>
                <a:off x="3302000" y="30543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6" name="Freeform 121"/>
              <p:cNvSpPr>
                <a:spLocks/>
              </p:cNvSpPr>
              <p:nvPr/>
            </p:nvSpPr>
            <p:spPr bwMode="auto">
              <a:xfrm>
                <a:off x="3505200" y="28638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7" name="Freeform 106"/>
              <p:cNvSpPr>
                <a:spLocks noEditPoints="1"/>
              </p:cNvSpPr>
              <p:nvPr/>
            </p:nvSpPr>
            <p:spPr bwMode="auto">
              <a:xfrm>
                <a:off x="3149600" y="2813050"/>
                <a:ext cx="371475" cy="368300"/>
              </a:xfrm>
              <a:custGeom>
                <a:avLst/>
                <a:gdLst/>
                <a:ahLst/>
                <a:cxnLst>
                  <a:cxn ang="0">
                    <a:pos x="166" y="6"/>
                  </a:cxn>
                  <a:cxn ang="0">
                    <a:pos x="152" y="0"/>
                  </a:cxn>
                  <a:cxn ang="0">
                    <a:pos x="144" y="2"/>
                  </a:cxn>
                  <a:cxn ang="0">
                    <a:pos x="126" y="18"/>
                  </a:cxn>
                  <a:cxn ang="0">
                    <a:pos x="122" y="24"/>
                  </a:cxn>
                  <a:cxn ang="0">
                    <a:pos x="120" y="32"/>
                  </a:cxn>
                  <a:cxn ang="0">
                    <a:pos x="122" y="42"/>
                  </a:cxn>
                  <a:cxn ang="0">
                    <a:pos x="14" y="86"/>
                  </a:cxn>
                  <a:cxn ang="0">
                    <a:pos x="6" y="92"/>
                  </a:cxn>
                  <a:cxn ang="0">
                    <a:pos x="0" y="102"/>
                  </a:cxn>
                  <a:cxn ang="0">
                    <a:pos x="0" y="108"/>
                  </a:cxn>
                  <a:cxn ang="0">
                    <a:pos x="4" y="120"/>
                  </a:cxn>
                  <a:cxn ang="0">
                    <a:pos x="108" y="224"/>
                  </a:cxn>
                  <a:cxn ang="0">
                    <a:pos x="116" y="230"/>
                  </a:cxn>
                  <a:cxn ang="0">
                    <a:pos x="126" y="232"/>
                  </a:cxn>
                  <a:cxn ang="0">
                    <a:pos x="126" y="232"/>
                  </a:cxn>
                  <a:cxn ang="0">
                    <a:pos x="130" y="232"/>
                  </a:cxn>
                  <a:cxn ang="0">
                    <a:pos x="142" y="226"/>
                  </a:cxn>
                  <a:cxn ang="0">
                    <a:pos x="148" y="216"/>
                  </a:cxn>
                  <a:cxn ang="0">
                    <a:pos x="190" y="110"/>
                  </a:cxn>
                  <a:cxn ang="0">
                    <a:pos x="202" y="114"/>
                  </a:cxn>
                  <a:cxn ang="0">
                    <a:pos x="210" y="112"/>
                  </a:cxn>
                  <a:cxn ang="0">
                    <a:pos x="228" y="96"/>
                  </a:cxn>
                  <a:cxn ang="0">
                    <a:pos x="232" y="90"/>
                  </a:cxn>
                  <a:cxn ang="0">
                    <a:pos x="234" y="82"/>
                  </a:cxn>
                  <a:cxn ang="0">
                    <a:pos x="228" y="68"/>
                  </a:cxn>
                  <a:cxn ang="0">
                    <a:pos x="134" y="210"/>
                  </a:cxn>
                  <a:cxn ang="0">
                    <a:pos x="130" y="214"/>
                  </a:cxn>
                  <a:cxn ang="0">
                    <a:pos x="128" y="216"/>
                  </a:cxn>
                  <a:cxn ang="0">
                    <a:pos x="126" y="216"/>
                  </a:cxn>
                  <a:cxn ang="0">
                    <a:pos x="18" y="112"/>
                  </a:cxn>
                  <a:cxn ang="0">
                    <a:pos x="16" y="110"/>
                  </a:cxn>
                  <a:cxn ang="0">
                    <a:pos x="16" y="106"/>
                  </a:cxn>
                  <a:cxn ang="0">
                    <a:pos x="20" y="100"/>
                  </a:cxn>
                  <a:cxn ang="0">
                    <a:pos x="70" y="80"/>
                  </a:cxn>
                  <a:cxn ang="0">
                    <a:pos x="96" y="86"/>
                  </a:cxn>
                  <a:cxn ang="0">
                    <a:pos x="134" y="92"/>
                  </a:cxn>
                  <a:cxn ang="0">
                    <a:pos x="158" y="104"/>
                  </a:cxn>
                  <a:cxn ang="0">
                    <a:pos x="134" y="210"/>
                  </a:cxn>
                  <a:cxn ang="0">
                    <a:pos x="204" y="96"/>
                  </a:cxn>
                  <a:cxn ang="0">
                    <a:pos x="202" y="98"/>
                  </a:cxn>
                  <a:cxn ang="0">
                    <a:pos x="184" y="82"/>
                  </a:cxn>
                  <a:cxn ang="0">
                    <a:pos x="174" y="108"/>
                  </a:cxn>
                  <a:cxn ang="0">
                    <a:pos x="166" y="100"/>
                  </a:cxn>
                  <a:cxn ang="0">
                    <a:pos x="138" y="86"/>
                  </a:cxn>
                  <a:cxn ang="0">
                    <a:pos x="104" y="78"/>
                  </a:cxn>
                  <a:cxn ang="0">
                    <a:pos x="82" y="76"/>
                  </a:cxn>
                  <a:cxn ang="0">
                    <a:pos x="138" y="34"/>
                  </a:cxn>
                  <a:cxn ang="0">
                    <a:pos x="136" y="32"/>
                  </a:cxn>
                  <a:cxn ang="0">
                    <a:pos x="148" y="18"/>
                  </a:cxn>
                  <a:cxn ang="0">
                    <a:pos x="152" y="16"/>
                  </a:cxn>
                  <a:cxn ang="0">
                    <a:pos x="216" y="78"/>
                  </a:cxn>
                  <a:cxn ang="0">
                    <a:pos x="218" y="82"/>
                  </a:cxn>
                </a:cxnLst>
                <a:rect l="0" t="0" r="r" b="b"/>
                <a:pathLst>
                  <a:path w="234" h="232">
                    <a:moveTo>
                      <a:pt x="166" y="6"/>
                    </a:moveTo>
                    <a:lnTo>
                      <a:pt x="166" y="6"/>
                    </a:lnTo>
                    <a:lnTo>
                      <a:pt x="158" y="2"/>
                    </a:lnTo>
                    <a:lnTo>
                      <a:pt x="152" y="0"/>
                    </a:lnTo>
                    <a:lnTo>
                      <a:pt x="152" y="0"/>
                    </a:lnTo>
                    <a:lnTo>
                      <a:pt x="144" y="2"/>
                    </a:lnTo>
                    <a:lnTo>
                      <a:pt x="138" y="6"/>
                    </a:lnTo>
                    <a:lnTo>
                      <a:pt x="126" y="18"/>
                    </a:lnTo>
                    <a:lnTo>
                      <a:pt x="126" y="18"/>
                    </a:lnTo>
                    <a:lnTo>
                      <a:pt x="122" y="24"/>
                    </a:lnTo>
                    <a:lnTo>
                      <a:pt x="120" y="32"/>
                    </a:lnTo>
                    <a:lnTo>
                      <a:pt x="120" y="32"/>
                    </a:lnTo>
                    <a:lnTo>
                      <a:pt x="120" y="36"/>
                    </a:lnTo>
                    <a:lnTo>
                      <a:pt x="122" y="42"/>
                    </a:lnTo>
                    <a:lnTo>
                      <a:pt x="14" y="86"/>
                    </a:lnTo>
                    <a:lnTo>
                      <a:pt x="14" y="86"/>
                    </a:lnTo>
                    <a:lnTo>
                      <a:pt x="10" y="88"/>
                    </a:lnTo>
                    <a:lnTo>
                      <a:pt x="6" y="92"/>
                    </a:lnTo>
                    <a:lnTo>
                      <a:pt x="2" y="98"/>
                    </a:lnTo>
                    <a:lnTo>
                      <a:pt x="0" y="102"/>
                    </a:lnTo>
                    <a:lnTo>
                      <a:pt x="0" y="102"/>
                    </a:lnTo>
                    <a:lnTo>
                      <a:pt x="0" y="108"/>
                    </a:lnTo>
                    <a:lnTo>
                      <a:pt x="2" y="114"/>
                    </a:lnTo>
                    <a:lnTo>
                      <a:pt x="4" y="120"/>
                    </a:lnTo>
                    <a:lnTo>
                      <a:pt x="8" y="124"/>
                    </a:lnTo>
                    <a:lnTo>
                      <a:pt x="108" y="224"/>
                    </a:lnTo>
                    <a:lnTo>
                      <a:pt x="108" y="224"/>
                    </a:lnTo>
                    <a:lnTo>
                      <a:pt x="116" y="230"/>
                    </a:lnTo>
                    <a:lnTo>
                      <a:pt x="126" y="232"/>
                    </a:lnTo>
                    <a:lnTo>
                      <a:pt x="126" y="232"/>
                    </a:lnTo>
                    <a:lnTo>
                      <a:pt x="126" y="232"/>
                    </a:lnTo>
                    <a:lnTo>
                      <a:pt x="126" y="232"/>
                    </a:lnTo>
                    <a:lnTo>
                      <a:pt x="130" y="232"/>
                    </a:lnTo>
                    <a:lnTo>
                      <a:pt x="130" y="232"/>
                    </a:lnTo>
                    <a:lnTo>
                      <a:pt x="136" y="230"/>
                    </a:lnTo>
                    <a:lnTo>
                      <a:pt x="142" y="226"/>
                    </a:lnTo>
                    <a:lnTo>
                      <a:pt x="146" y="222"/>
                    </a:lnTo>
                    <a:lnTo>
                      <a:pt x="148" y="216"/>
                    </a:lnTo>
                    <a:lnTo>
                      <a:pt x="190" y="110"/>
                    </a:lnTo>
                    <a:lnTo>
                      <a:pt x="190" y="110"/>
                    </a:lnTo>
                    <a:lnTo>
                      <a:pt x="196" y="112"/>
                    </a:lnTo>
                    <a:lnTo>
                      <a:pt x="202" y="114"/>
                    </a:lnTo>
                    <a:lnTo>
                      <a:pt x="202" y="114"/>
                    </a:lnTo>
                    <a:lnTo>
                      <a:pt x="210" y="112"/>
                    </a:lnTo>
                    <a:lnTo>
                      <a:pt x="216" y="108"/>
                    </a:lnTo>
                    <a:lnTo>
                      <a:pt x="228" y="96"/>
                    </a:lnTo>
                    <a:lnTo>
                      <a:pt x="228" y="96"/>
                    </a:lnTo>
                    <a:lnTo>
                      <a:pt x="232" y="90"/>
                    </a:lnTo>
                    <a:lnTo>
                      <a:pt x="234" y="82"/>
                    </a:lnTo>
                    <a:lnTo>
                      <a:pt x="234" y="82"/>
                    </a:lnTo>
                    <a:lnTo>
                      <a:pt x="232" y="74"/>
                    </a:lnTo>
                    <a:lnTo>
                      <a:pt x="228" y="68"/>
                    </a:lnTo>
                    <a:lnTo>
                      <a:pt x="166" y="6"/>
                    </a:lnTo>
                    <a:close/>
                    <a:moveTo>
                      <a:pt x="134" y="210"/>
                    </a:moveTo>
                    <a:lnTo>
                      <a:pt x="134" y="210"/>
                    </a:lnTo>
                    <a:lnTo>
                      <a:pt x="130" y="214"/>
                    </a:lnTo>
                    <a:lnTo>
                      <a:pt x="128" y="216"/>
                    </a:lnTo>
                    <a:lnTo>
                      <a:pt x="128" y="216"/>
                    </a:lnTo>
                    <a:lnTo>
                      <a:pt x="126" y="216"/>
                    </a:lnTo>
                    <a:lnTo>
                      <a:pt x="126" y="216"/>
                    </a:lnTo>
                    <a:lnTo>
                      <a:pt x="120" y="214"/>
                    </a:lnTo>
                    <a:lnTo>
                      <a:pt x="18" y="112"/>
                    </a:lnTo>
                    <a:lnTo>
                      <a:pt x="18" y="112"/>
                    </a:lnTo>
                    <a:lnTo>
                      <a:pt x="16" y="110"/>
                    </a:lnTo>
                    <a:lnTo>
                      <a:pt x="16" y="106"/>
                    </a:lnTo>
                    <a:lnTo>
                      <a:pt x="16" y="106"/>
                    </a:lnTo>
                    <a:lnTo>
                      <a:pt x="18" y="102"/>
                    </a:lnTo>
                    <a:lnTo>
                      <a:pt x="20" y="100"/>
                    </a:lnTo>
                    <a:lnTo>
                      <a:pt x="70" y="80"/>
                    </a:lnTo>
                    <a:lnTo>
                      <a:pt x="70" y="80"/>
                    </a:lnTo>
                    <a:lnTo>
                      <a:pt x="84" y="84"/>
                    </a:lnTo>
                    <a:lnTo>
                      <a:pt x="96" y="86"/>
                    </a:lnTo>
                    <a:lnTo>
                      <a:pt x="120" y="88"/>
                    </a:lnTo>
                    <a:lnTo>
                      <a:pt x="134" y="92"/>
                    </a:lnTo>
                    <a:lnTo>
                      <a:pt x="146" y="98"/>
                    </a:lnTo>
                    <a:lnTo>
                      <a:pt x="158" y="104"/>
                    </a:lnTo>
                    <a:lnTo>
                      <a:pt x="172" y="116"/>
                    </a:lnTo>
                    <a:lnTo>
                      <a:pt x="134" y="210"/>
                    </a:lnTo>
                    <a:close/>
                    <a:moveTo>
                      <a:pt x="216" y="84"/>
                    </a:moveTo>
                    <a:lnTo>
                      <a:pt x="204" y="96"/>
                    </a:lnTo>
                    <a:lnTo>
                      <a:pt x="204" y="96"/>
                    </a:lnTo>
                    <a:lnTo>
                      <a:pt x="202" y="98"/>
                    </a:lnTo>
                    <a:lnTo>
                      <a:pt x="198" y="96"/>
                    </a:lnTo>
                    <a:lnTo>
                      <a:pt x="184" y="82"/>
                    </a:lnTo>
                    <a:lnTo>
                      <a:pt x="174" y="110"/>
                    </a:lnTo>
                    <a:lnTo>
                      <a:pt x="174" y="108"/>
                    </a:lnTo>
                    <a:lnTo>
                      <a:pt x="174" y="108"/>
                    </a:lnTo>
                    <a:lnTo>
                      <a:pt x="166" y="100"/>
                    </a:lnTo>
                    <a:lnTo>
                      <a:pt x="156" y="94"/>
                    </a:lnTo>
                    <a:lnTo>
                      <a:pt x="138" y="86"/>
                    </a:lnTo>
                    <a:lnTo>
                      <a:pt x="120" y="80"/>
                    </a:lnTo>
                    <a:lnTo>
                      <a:pt x="104" y="78"/>
                    </a:lnTo>
                    <a:lnTo>
                      <a:pt x="104" y="78"/>
                    </a:lnTo>
                    <a:lnTo>
                      <a:pt x="82" y="76"/>
                    </a:lnTo>
                    <a:lnTo>
                      <a:pt x="150" y="48"/>
                    </a:lnTo>
                    <a:lnTo>
                      <a:pt x="138" y="34"/>
                    </a:lnTo>
                    <a:lnTo>
                      <a:pt x="138" y="34"/>
                    </a:lnTo>
                    <a:lnTo>
                      <a:pt x="136" y="32"/>
                    </a:lnTo>
                    <a:lnTo>
                      <a:pt x="138" y="28"/>
                    </a:lnTo>
                    <a:lnTo>
                      <a:pt x="148" y="18"/>
                    </a:lnTo>
                    <a:lnTo>
                      <a:pt x="148" y="18"/>
                    </a:lnTo>
                    <a:lnTo>
                      <a:pt x="152" y="16"/>
                    </a:lnTo>
                    <a:lnTo>
                      <a:pt x="154" y="18"/>
                    </a:lnTo>
                    <a:lnTo>
                      <a:pt x="216" y="78"/>
                    </a:lnTo>
                    <a:lnTo>
                      <a:pt x="216" y="78"/>
                    </a:lnTo>
                    <a:lnTo>
                      <a:pt x="218" y="82"/>
                    </a:lnTo>
                    <a:lnTo>
                      <a:pt x="216" y="8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19" name="Freeform 5"/>
            <p:cNvSpPr>
              <a:spLocks noEditPoints="1"/>
            </p:cNvSpPr>
            <p:nvPr/>
          </p:nvSpPr>
          <p:spPr bwMode="auto">
            <a:xfrm>
              <a:off x="8059795" y="3709904"/>
              <a:ext cx="322205" cy="322205"/>
            </a:xfrm>
            <a:custGeom>
              <a:avLst/>
              <a:gdLst/>
              <a:ahLst/>
              <a:cxnLst>
                <a:cxn ang="0">
                  <a:pos x="100" y="2"/>
                </a:cxn>
                <a:cxn ang="0">
                  <a:pos x="36" y="36"/>
                </a:cxn>
                <a:cxn ang="0">
                  <a:pos x="2" y="100"/>
                </a:cxn>
                <a:cxn ang="0">
                  <a:pos x="0" y="136"/>
                </a:cxn>
                <a:cxn ang="0">
                  <a:pos x="22" y="194"/>
                </a:cxn>
                <a:cxn ang="0">
                  <a:pos x="88" y="242"/>
                </a:cxn>
                <a:cxn ang="0">
                  <a:pos x="124" y="248"/>
                </a:cxn>
                <a:cxn ang="0">
                  <a:pos x="172" y="238"/>
                </a:cxn>
                <a:cxn ang="0">
                  <a:pos x="238" y="172"/>
                </a:cxn>
                <a:cxn ang="0">
                  <a:pos x="248" y="124"/>
                </a:cxn>
                <a:cxn ang="0">
                  <a:pos x="242" y="88"/>
                </a:cxn>
                <a:cxn ang="0">
                  <a:pos x="194" y="22"/>
                </a:cxn>
                <a:cxn ang="0">
                  <a:pos x="136" y="0"/>
                </a:cxn>
                <a:cxn ang="0">
                  <a:pos x="184" y="120"/>
                </a:cxn>
                <a:cxn ang="0">
                  <a:pos x="190" y="62"/>
                </a:cxn>
                <a:cxn ang="0">
                  <a:pos x="224" y="84"/>
                </a:cxn>
                <a:cxn ang="0">
                  <a:pos x="120" y="232"/>
                </a:cxn>
                <a:cxn ang="0">
                  <a:pos x="86" y="190"/>
                </a:cxn>
                <a:cxn ang="0">
                  <a:pos x="120" y="232"/>
                </a:cxn>
                <a:cxn ang="0">
                  <a:pos x="140" y="26"/>
                </a:cxn>
                <a:cxn ang="0">
                  <a:pos x="164" y="66"/>
                </a:cxn>
                <a:cxn ang="0">
                  <a:pos x="128" y="16"/>
                </a:cxn>
                <a:cxn ang="0">
                  <a:pos x="158" y="22"/>
                </a:cxn>
                <a:cxn ang="0">
                  <a:pos x="200" y="46"/>
                </a:cxn>
                <a:cxn ang="0">
                  <a:pos x="166" y="50"/>
                </a:cxn>
                <a:cxn ang="0">
                  <a:pos x="120" y="16"/>
                </a:cxn>
                <a:cxn ang="0">
                  <a:pos x="84" y="66"/>
                </a:cxn>
                <a:cxn ang="0">
                  <a:pos x="108" y="26"/>
                </a:cxn>
                <a:cxn ang="0">
                  <a:pos x="76" y="62"/>
                </a:cxn>
                <a:cxn ang="0">
                  <a:pos x="48" y="46"/>
                </a:cxn>
                <a:cxn ang="0">
                  <a:pos x="106" y="18"/>
                </a:cxn>
                <a:cxn ang="0">
                  <a:pos x="82" y="50"/>
                </a:cxn>
                <a:cxn ang="0">
                  <a:pos x="100" y="78"/>
                </a:cxn>
                <a:cxn ang="0">
                  <a:pos x="72" y="120"/>
                </a:cxn>
                <a:cxn ang="0">
                  <a:pos x="120" y="176"/>
                </a:cxn>
                <a:cxn ang="0">
                  <a:pos x="84" y="182"/>
                </a:cxn>
                <a:cxn ang="0">
                  <a:pos x="72" y="128"/>
                </a:cxn>
                <a:cxn ang="0">
                  <a:pos x="92" y="226"/>
                </a:cxn>
                <a:cxn ang="0">
                  <a:pos x="54" y="206"/>
                </a:cxn>
                <a:cxn ang="0">
                  <a:pos x="92" y="212"/>
                </a:cxn>
                <a:cxn ang="0">
                  <a:pos x="128" y="184"/>
                </a:cxn>
                <a:cxn ang="0">
                  <a:pos x="154" y="202"/>
                </a:cxn>
                <a:cxn ang="0">
                  <a:pos x="128" y="232"/>
                </a:cxn>
                <a:cxn ang="0">
                  <a:pos x="194" y="206"/>
                </a:cxn>
                <a:cxn ang="0">
                  <a:pos x="156" y="226"/>
                </a:cxn>
                <a:cxn ang="0">
                  <a:pos x="168" y="192"/>
                </a:cxn>
                <a:cxn ang="0">
                  <a:pos x="128" y="176"/>
                </a:cxn>
                <a:cxn ang="0">
                  <a:pos x="174" y="142"/>
                </a:cxn>
                <a:cxn ang="0">
                  <a:pos x="128" y="120"/>
                </a:cxn>
                <a:cxn ang="0">
                  <a:pos x="168" y="72"/>
                </a:cxn>
                <a:cxn ang="0">
                  <a:pos x="128" y="120"/>
                </a:cxn>
                <a:cxn ang="0">
                  <a:pos x="74" y="70"/>
                </a:cxn>
                <a:cxn ang="0">
                  <a:pos x="16" y="120"/>
                </a:cxn>
                <a:cxn ang="0">
                  <a:pos x="32" y="66"/>
                </a:cxn>
                <a:cxn ang="0">
                  <a:pos x="64" y="128"/>
                </a:cxn>
                <a:cxn ang="0">
                  <a:pos x="76" y="186"/>
                </a:cxn>
                <a:cxn ang="0">
                  <a:pos x="48" y="200"/>
                </a:cxn>
                <a:cxn ang="0">
                  <a:pos x="16" y="128"/>
                </a:cxn>
                <a:cxn ang="0">
                  <a:pos x="172" y="186"/>
                </a:cxn>
                <a:cxn ang="0">
                  <a:pos x="182" y="144"/>
                </a:cxn>
                <a:cxn ang="0">
                  <a:pos x="230" y="148"/>
                </a:cxn>
              </a:cxnLst>
              <a:rect l="0" t="0" r="r" b="b"/>
              <a:pathLst>
                <a:path w="248" h="248">
                  <a:moveTo>
                    <a:pt x="124" y="0"/>
                  </a:moveTo>
                  <a:lnTo>
                    <a:pt x="124" y="0"/>
                  </a:lnTo>
                  <a:lnTo>
                    <a:pt x="112" y="0"/>
                  </a:lnTo>
                  <a:lnTo>
                    <a:pt x="100" y="2"/>
                  </a:lnTo>
                  <a:lnTo>
                    <a:pt x="88" y="6"/>
                  </a:lnTo>
                  <a:lnTo>
                    <a:pt x="76" y="10"/>
                  </a:lnTo>
                  <a:lnTo>
                    <a:pt x="54" y="22"/>
                  </a:lnTo>
                  <a:lnTo>
                    <a:pt x="36" y="36"/>
                  </a:lnTo>
                  <a:lnTo>
                    <a:pt x="22" y="54"/>
                  </a:lnTo>
                  <a:lnTo>
                    <a:pt x="10" y="76"/>
                  </a:lnTo>
                  <a:lnTo>
                    <a:pt x="6" y="88"/>
                  </a:lnTo>
                  <a:lnTo>
                    <a:pt x="2" y="100"/>
                  </a:lnTo>
                  <a:lnTo>
                    <a:pt x="0" y="112"/>
                  </a:lnTo>
                  <a:lnTo>
                    <a:pt x="0" y="124"/>
                  </a:lnTo>
                  <a:lnTo>
                    <a:pt x="0" y="124"/>
                  </a:lnTo>
                  <a:lnTo>
                    <a:pt x="0" y="136"/>
                  </a:lnTo>
                  <a:lnTo>
                    <a:pt x="2" y="148"/>
                  </a:lnTo>
                  <a:lnTo>
                    <a:pt x="6" y="160"/>
                  </a:lnTo>
                  <a:lnTo>
                    <a:pt x="10" y="172"/>
                  </a:lnTo>
                  <a:lnTo>
                    <a:pt x="22" y="194"/>
                  </a:lnTo>
                  <a:lnTo>
                    <a:pt x="36" y="212"/>
                  </a:lnTo>
                  <a:lnTo>
                    <a:pt x="54" y="226"/>
                  </a:lnTo>
                  <a:lnTo>
                    <a:pt x="76" y="238"/>
                  </a:lnTo>
                  <a:lnTo>
                    <a:pt x="88" y="242"/>
                  </a:lnTo>
                  <a:lnTo>
                    <a:pt x="100" y="246"/>
                  </a:lnTo>
                  <a:lnTo>
                    <a:pt x="112" y="248"/>
                  </a:lnTo>
                  <a:lnTo>
                    <a:pt x="124" y="248"/>
                  </a:lnTo>
                  <a:lnTo>
                    <a:pt x="124" y="248"/>
                  </a:lnTo>
                  <a:lnTo>
                    <a:pt x="136" y="248"/>
                  </a:lnTo>
                  <a:lnTo>
                    <a:pt x="148" y="246"/>
                  </a:lnTo>
                  <a:lnTo>
                    <a:pt x="160" y="242"/>
                  </a:lnTo>
                  <a:lnTo>
                    <a:pt x="172" y="238"/>
                  </a:lnTo>
                  <a:lnTo>
                    <a:pt x="194" y="226"/>
                  </a:lnTo>
                  <a:lnTo>
                    <a:pt x="212" y="212"/>
                  </a:lnTo>
                  <a:lnTo>
                    <a:pt x="226" y="194"/>
                  </a:lnTo>
                  <a:lnTo>
                    <a:pt x="238" y="172"/>
                  </a:lnTo>
                  <a:lnTo>
                    <a:pt x="242" y="160"/>
                  </a:lnTo>
                  <a:lnTo>
                    <a:pt x="246" y="148"/>
                  </a:lnTo>
                  <a:lnTo>
                    <a:pt x="248" y="136"/>
                  </a:lnTo>
                  <a:lnTo>
                    <a:pt x="248" y="124"/>
                  </a:lnTo>
                  <a:lnTo>
                    <a:pt x="248" y="124"/>
                  </a:lnTo>
                  <a:lnTo>
                    <a:pt x="248" y="112"/>
                  </a:lnTo>
                  <a:lnTo>
                    <a:pt x="246" y="100"/>
                  </a:lnTo>
                  <a:lnTo>
                    <a:pt x="242" y="88"/>
                  </a:lnTo>
                  <a:lnTo>
                    <a:pt x="238" y="76"/>
                  </a:lnTo>
                  <a:lnTo>
                    <a:pt x="226" y="54"/>
                  </a:lnTo>
                  <a:lnTo>
                    <a:pt x="212" y="36"/>
                  </a:lnTo>
                  <a:lnTo>
                    <a:pt x="194" y="22"/>
                  </a:lnTo>
                  <a:lnTo>
                    <a:pt x="172" y="10"/>
                  </a:lnTo>
                  <a:lnTo>
                    <a:pt x="160" y="6"/>
                  </a:lnTo>
                  <a:lnTo>
                    <a:pt x="148" y="2"/>
                  </a:lnTo>
                  <a:lnTo>
                    <a:pt x="136" y="0"/>
                  </a:lnTo>
                  <a:lnTo>
                    <a:pt x="124" y="0"/>
                  </a:lnTo>
                  <a:close/>
                  <a:moveTo>
                    <a:pt x="232" y="120"/>
                  </a:moveTo>
                  <a:lnTo>
                    <a:pt x="184" y="120"/>
                  </a:lnTo>
                  <a:lnTo>
                    <a:pt x="184" y="120"/>
                  </a:lnTo>
                  <a:lnTo>
                    <a:pt x="182" y="94"/>
                  </a:lnTo>
                  <a:lnTo>
                    <a:pt x="174" y="70"/>
                  </a:lnTo>
                  <a:lnTo>
                    <a:pt x="174" y="70"/>
                  </a:lnTo>
                  <a:lnTo>
                    <a:pt x="190" y="62"/>
                  </a:lnTo>
                  <a:lnTo>
                    <a:pt x="204" y="52"/>
                  </a:lnTo>
                  <a:lnTo>
                    <a:pt x="204" y="52"/>
                  </a:lnTo>
                  <a:lnTo>
                    <a:pt x="216" y="66"/>
                  </a:lnTo>
                  <a:lnTo>
                    <a:pt x="224" y="84"/>
                  </a:lnTo>
                  <a:lnTo>
                    <a:pt x="230" y="102"/>
                  </a:lnTo>
                  <a:lnTo>
                    <a:pt x="232" y="120"/>
                  </a:lnTo>
                  <a:close/>
                  <a:moveTo>
                    <a:pt x="120" y="232"/>
                  </a:moveTo>
                  <a:lnTo>
                    <a:pt x="120" y="232"/>
                  </a:lnTo>
                  <a:lnTo>
                    <a:pt x="110" y="222"/>
                  </a:lnTo>
                  <a:lnTo>
                    <a:pt x="102" y="212"/>
                  </a:lnTo>
                  <a:lnTo>
                    <a:pt x="94" y="202"/>
                  </a:lnTo>
                  <a:lnTo>
                    <a:pt x="86" y="190"/>
                  </a:lnTo>
                  <a:lnTo>
                    <a:pt x="86" y="190"/>
                  </a:lnTo>
                  <a:lnTo>
                    <a:pt x="104" y="186"/>
                  </a:lnTo>
                  <a:lnTo>
                    <a:pt x="120" y="184"/>
                  </a:lnTo>
                  <a:lnTo>
                    <a:pt x="120" y="232"/>
                  </a:lnTo>
                  <a:lnTo>
                    <a:pt x="120" y="232"/>
                  </a:lnTo>
                  <a:close/>
                  <a:moveTo>
                    <a:pt x="128" y="16"/>
                  </a:moveTo>
                  <a:lnTo>
                    <a:pt x="128" y="16"/>
                  </a:lnTo>
                  <a:lnTo>
                    <a:pt x="140" y="26"/>
                  </a:lnTo>
                  <a:lnTo>
                    <a:pt x="148" y="38"/>
                  </a:lnTo>
                  <a:lnTo>
                    <a:pt x="158" y="52"/>
                  </a:lnTo>
                  <a:lnTo>
                    <a:pt x="164" y="66"/>
                  </a:lnTo>
                  <a:lnTo>
                    <a:pt x="164" y="66"/>
                  </a:lnTo>
                  <a:lnTo>
                    <a:pt x="146" y="70"/>
                  </a:lnTo>
                  <a:lnTo>
                    <a:pt x="128" y="72"/>
                  </a:lnTo>
                  <a:lnTo>
                    <a:pt x="128" y="16"/>
                  </a:lnTo>
                  <a:lnTo>
                    <a:pt x="128" y="16"/>
                  </a:lnTo>
                  <a:lnTo>
                    <a:pt x="128" y="16"/>
                  </a:lnTo>
                  <a:close/>
                  <a:moveTo>
                    <a:pt x="142" y="18"/>
                  </a:moveTo>
                  <a:lnTo>
                    <a:pt x="142" y="18"/>
                  </a:lnTo>
                  <a:lnTo>
                    <a:pt x="158" y="22"/>
                  </a:lnTo>
                  <a:lnTo>
                    <a:pt x="172" y="28"/>
                  </a:lnTo>
                  <a:lnTo>
                    <a:pt x="186" y="36"/>
                  </a:lnTo>
                  <a:lnTo>
                    <a:pt x="200" y="46"/>
                  </a:lnTo>
                  <a:lnTo>
                    <a:pt x="200" y="46"/>
                  </a:lnTo>
                  <a:lnTo>
                    <a:pt x="186" y="56"/>
                  </a:lnTo>
                  <a:lnTo>
                    <a:pt x="172" y="62"/>
                  </a:lnTo>
                  <a:lnTo>
                    <a:pt x="172" y="62"/>
                  </a:lnTo>
                  <a:lnTo>
                    <a:pt x="166" y="50"/>
                  </a:lnTo>
                  <a:lnTo>
                    <a:pt x="158" y="38"/>
                  </a:lnTo>
                  <a:lnTo>
                    <a:pt x="150" y="28"/>
                  </a:lnTo>
                  <a:lnTo>
                    <a:pt x="142" y="18"/>
                  </a:lnTo>
                  <a:close/>
                  <a:moveTo>
                    <a:pt x="120" y="16"/>
                  </a:moveTo>
                  <a:lnTo>
                    <a:pt x="120" y="72"/>
                  </a:lnTo>
                  <a:lnTo>
                    <a:pt x="120" y="72"/>
                  </a:lnTo>
                  <a:lnTo>
                    <a:pt x="102" y="70"/>
                  </a:lnTo>
                  <a:lnTo>
                    <a:pt x="84" y="66"/>
                  </a:lnTo>
                  <a:lnTo>
                    <a:pt x="84" y="66"/>
                  </a:lnTo>
                  <a:lnTo>
                    <a:pt x="90" y="52"/>
                  </a:lnTo>
                  <a:lnTo>
                    <a:pt x="100" y="38"/>
                  </a:lnTo>
                  <a:lnTo>
                    <a:pt x="108" y="26"/>
                  </a:lnTo>
                  <a:lnTo>
                    <a:pt x="120" y="16"/>
                  </a:lnTo>
                  <a:lnTo>
                    <a:pt x="120" y="16"/>
                  </a:lnTo>
                  <a:lnTo>
                    <a:pt x="120" y="16"/>
                  </a:lnTo>
                  <a:close/>
                  <a:moveTo>
                    <a:pt x="76" y="62"/>
                  </a:moveTo>
                  <a:lnTo>
                    <a:pt x="76" y="62"/>
                  </a:lnTo>
                  <a:lnTo>
                    <a:pt x="62" y="56"/>
                  </a:lnTo>
                  <a:lnTo>
                    <a:pt x="48" y="46"/>
                  </a:lnTo>
                  <a:lnTo>
                    <a:pt x="48" y="46"/>
                  </a:lnTo>
                  <a:lnTo>
                    <a:pt x="62" y="36"/>
                  </a:lnTo>
                  <a:lnTo>
                    <a:pt x="76" y="28"/>
                  </a:lnTo>
                  <a:lnTo>
                    <a:pt x="90" y="22"/>
                  </a:lnTo>
                  <a:lnTo>
                    <a:pt x="106" y="18"/>
                  </a:lnTo>
                  <a:lnTo>
                    <a:pt x="106" y="18"/>
                  </a:lnTo>
                  <a:lnTo>
                    <a:pt x="98" y="28"/>
                  </a:lnTo>
                  <a:lnTo>
                    <a:pt x="90" y="38"/>
                  </a:lnTo>
                  <a:lnTo>
                    <a:pt x="82" y="50"/>
                  </a:lnTo>
                  <a:lnTo>
                    <a:pt x="76" y="62"/>
                  </a:lnTo>
                  <a:close/>
                  <a:moveTo>
                    <a:pt x="80" y="72"/>
                  </a:moveTo>
                  <a:lnTo>
                    <a:pt x="80" y="72"/>
                  </a:lnTo>
                  <a:lnTo>
                    <a:pt x="100" y="78"/>
                  </a:lnTo>
                  <a:lnTo>
                    <a:pt x="120" y="80"/>
                  </a:lnTo>
                  <a:lnTo>
                    <a:pt x="120" y="120"/>
                  </a:lnTo>
                  <a:lnTo>
                    <a:pt x="72" y="120"/>
                  </a:lnTo>
                  <a:lnTo>
                    <a:pt x="72" y="120"/>
                  </a:lnTo>
                  <a:lnTo>
                    <a:pt x="74" y="96"/>
                  </a:lnTo>
                  <a:lnTo>
                    <a:pt x="80" y="72"/>
                  </a:lnTo>
                  <a:close/>
                  <a:moveTo>
                    <a:pt x="120" y="128"/>
                  </a:moveTo>
                  <a:lnTo>
                    <a:pt x="120" y="176"/>
                  </a:lnTo>
                  <a:lnTo>
                    <a:pt x="120" y="176"/>
                  </a:lnTo>
                  <a:lnTo>
                    <a:pt x="102" y="178"/>
                  </a:lnTo>
                  <a:lnTo>
                    <a:pt x="84" y="182"/>
                  </a:lnTo>
                  <a:lnTo>
                    <a:pt x="84" y="182"/>
                  </a:lnTo>
                  <a:lnTo>
                    <a:pt x="80" y="170"/>
                  </a:lnTo>
                  <a:lnTo>
                    <a:pt x="76" y="156"/>
                  </a:lnTo>
                  <a:lnTo>
                    <a:pt x="74" y="142"/>
                  </a:lnTo>
                  <a:lnTo>
                    <a:pt x="72" y="128"/>
                  </a:lnTo>
                  <a:lnTo>
                    <a:pt x="120" y="128"/>
                  </a:lnTo>
                  <a:close/>
                  <a:moveTo>
                    <a:pt x="106" y="230"/>
                  </a:moveTo>
                  <a:lnTo>
                    <a:pt x="106" y="230"/>
                  </a:lnTo>
                  <a:lnTo>
                    <a:pt x="92" y="226"/>
                  </a:lnTo>
                  <a:lnTo>
                    <a:pt x="78" y="222"/>
                  </a:lnTo>
                  <a:lnTo>
                    <a:pt x="66" y="214"/>
                  </a:lnTo>
                  <a:lnTo>
                    <a:pt x="54" y="206"/>
                  </a:lnTo>
                  <a:lnTo>
                    <a:pt x="54" y="206"/>
                  </a:lnTo>
                  <a:lnTo>
                    <a:pt x="66" y="198"/>
                  </a:lnTo>
                  <a:lnTo>
                    <a:pt x="80" y="192"/>
                  </a:lnTo>
                  <a:lnTo>
                    <a:pt x="80" y="192"/>
                  </a:lnTo>
                  <a:lnTo>
                    <a:pt x="92" y="212"/>
                  </a:lnTo>
                  <a:lnTo>
                    <a:pt x="106" y="230"/>
                  </a:lnTo>
                  <a:close/>
                  <a:moveTo>
                    <a:pt x="128" y="232"/>
                  </a:moveTo>
                  <a:lnTo>
                    <a:pt x="128" y="184"/>
                  </a:lnTo>
                  <a:lnTo>
                    <a:pt x="128" y="184"/>
                  </a:lnTo>
                  <a:lnTo>
                    <a:pt x="144" y="186"/>
                  </a:lnTo>
                  <a:lnTo>
                    <a:pt x="162" y="190"/>
                  </a:lnTo>
                  <a:lnTo>
                    <a:pt x="162" y="190"/>
                  </a:lnTo>
                  <a:lnTo>
                    <a:pt x="154" y="202"/>
                  </a:lnTo>
                  <a:lnTo>
                    <a:pt x="146" y="212"/>
                  </a:lnTo>
                  <a:lnTo>
                    <a:pt x="138" y="222"/>
                  </a:lnTo>
                  <a:lnTo>
                    <a:pt x="128" y="232"/>
                  </a:lnTo>
                  <a:lnTo>
                    <a:pt x="128" y="232"/>
                  </a:lnTo>
                  <a:close/>
                  <a:moveTo>
                    <a:pt x="168" y="192"/>
                  </a:moveTo>
                  <a:lnTo>
                    <a:pt x="168" y="192"/>
                  </a:lnTo>
                  <a:lnTo>
                    <a:pt x="182" y="198"/>
                  </a:lnTo>
                  <a:lnTo>
                    <a:pt x="194" y="206"/>
                  </a:lnTo>
                  <a:lnTo>
                    <a:pt x="194" y="206"/>
                  </a:lnTo>
                  <a:lnTo>
                    <a:pt x="182" y="214"/>
                  </a:lnTo>
                  <a:lnTo>
                    <a:pt x="170" y="222"/>
                  </a:lnTo>
                  <a:lnTo>
                    <a:pt x="156" y="226"/>
                  </a:lnTo>
                  <a:lnTo>
                    <a:pt x="142" y="230"/>
                  </a:lnTo>
                  <a:lnTo>
                    <a:pt x="142" y="230"/>
                  </a:lnTo>
                  <a:lnTo>
                    <a:pt x="156" y="212"/>
                  </a:lnTo>
                  <a:lnTo>
                    <a:pt x="168" y="192"/>
                  </a:lnTo>
                  <a:close/>
                  <a:moveTo>
                    <a:pt x="164" y="182"/>
                  </a:moveTo>
                  <a:lnTo>
                    <a:pt x="164" y="182"/>
                  </a:lnTo>
                  <a:lnTo>
                    <a:pt x="146" y="178"/>
                  </a:lnTo>
                  <a:lnTo>
                    <a:pt x="128" y="176"/>
                  </a:lnTo>
                  <a:lnTo>
                    <a:pt x="128" y="128"/>
                  </a:lnTo>
                  <a:lnTo>
                    <a:pt x="176" y="128"/>
                  </a:lnTo>
                  <a:lnTo>
                    <a:pt x="176" y="128"/>
                  </a:lnTo>
                  <a:lnTo>
                    <a:pt x="174" y="142"/>
                  </a:lnTo>
                  <a:lnTo>
                    <a:pt x="172" y="156"/>
                  </a:lnTo>
                  <a:lnTo>
                    <a:pt x="168" y="170"/>
                  </a:lnTo>
                  <a:lnTo>
                    <a:pt x="164" y="182"/>
                  </a:lnTo>
                  <a:close/>
                  <a:moveTo>
                    <a:pt x="128" y="120"/>
                  </a:moveTo>
                  <a:lnTo>
                    <a:pt x="128" y="80"/>
                  </a:lnTo>
                  <a:lnTo>
                    <a:pt x="128" y="80"/>
                  </a:lnTo>
                  <a:lnTo>
                    <a:pt x="148" y="78"/>
                  </a:lnTo>
                  <a:lnTo>
                    <a:pt x="168" y="72"/>
                  </a:lnTo>
                  <a:lnTo>
                    <a:pt x="168" y="72"/>
                  </a:lnTo>
                  <a:lnTo>
                    <a:pt x="174" y="96"/>
                  </a:lnTo>
                  <a:lnTo>
                    <a:pt x="176" y="120"/>
                  </a:lnTo>
                  <a:lnTo>
                    <a:pt x="128" y="120"/>
                  </a:lnTo>
                  <a:close/>
                  <a:moveTo>
                    <a:pt x="44" y="52"/>
                  </a:moveTo>
                  <a:lnTo>
                    <a:pt x="44" y="52"/>
                  </a:lnTo>
                  <a:lnTo>
                    <a:pt x="58" y="62"/>
                  </a:lnTo>
                  <a:lnTo>
                    <a:pt x="74" y="70"/>
                  </a:lnTo>
                  <a:lnTo>
                    <a:pt x="74" y="70"/>
                  </a:lnTo>
                  <a:lnTo>
                    <a:pt x="66" y="94"/>
                  </a:lnTo>
                  <a:lnTo>
                    <a:pt x="64" y="120"/>
                  </a:lnTo>
                  <a:lnTo>
                    <a:pt x="16" y="120"/>
                  </a:lnTo>
                  <a:lnTo>
                    <a:pt x="16" y="120"/>
                  </a:lnTo>
                  <a:lnTo>
                    <a:pt x="18" y="102"/>
                  </a:lnTo>
                  <a:lnTo>
                    <a:pt x="24" y="84"/>
                  </a:lnTo>
                  <a:lnTo>
                    <a:pt x="32" y="66"/>
                  </a:lnTo>
                  <a:lnTo>
                    <a:pt x="44" y="52"/>
                  </a:lnTo>
                  <a:close/>
                  <a:moveTo>
                    <a:pt x="16" y="128"/>
                  </a:moveTo>
                  <a:lnTo>
                    <a:pt x="64" y="128"/>
                  </a:lnTo>
                  <a:lnTo>
                    <a:pt x="64" y="128"/>
                  </a:lnTo>
                  <a:lnTo>
                    <a:pt x="66" y="144"/>
                  </a:lnTo>
                  <a:lnTo>
                    <a:pt x="68" y="158"/>
                  </a:lnTo>
                  <a:lnTo>
                    <a:pt x="72" y="172"/>
                  </a:lnTo>
                  <a:lnTo>
                    <a:pt x="76" y="186"/>
                  </a:lnTo>
                  <a:lnTo>
                    <a:pt x="76" y="186"/>
                  </a:lnTo>
                  <a:lnTo>
                    <a:pt x="62" y="192"/>
                  </a:lnTo>
                  <a:lnTo>
                    <a:pt x="48" y="200"/>
                  </a:lnTo>
                  <a:lnTo>
                    <a:pt x="48" y="200"/>
                  </a:lnTo>
                  <a:lnTo>
                    <a:pt x="36" y="186"/>
                  </a:lnTo>
                  <a:lnTo>
                    <a:pt x="26" y="168"/>
                  </a:lnTo>
                  <a:lnTo>
                    <a:pt x="18" y="148"/>
                  </a:lnTo>
                  <a:lnTo>
                    <a:pt x="16" y="128"/>
                  </a:lnTo>
                  <a:close/>
                  <a:moveTo>
                    <a:pt x="200" y="200"/>
                  </a:moveTo>
                  <a:lnTo>
                    <a:pt x="200" y="200"/>
                  </a:lnTo>
                  <a:lnTo>
                    <a:pt x="186" y="192"/>
                  </a:lnTo>
                  <a:lnTo>
                    <a:pt x="172" y="186"/>
                  </a:lnTo>
                  <a:lnTo>
                    <a:pt x="172" y="186"/>
                  </a:lnTo>
                  <a:lnTo>
                    <a:pt x="176" y="172"/>
                  </a:lnTo>
                  <a:lnTo>
                    <a:pt x="180" y="158"/>
                  </a:lnTo>
                  <a:lnTo>
                    <a:pt x="182" y="144"/>
                  </a:lnTo>
                  <a:lnTo>
                    <a:pt x="184" y="128"/>
                  </a:lnTo>
                  <a:lnTo>
                    <a:pt x="232" y="128"/>
                  </a:lnTo>
                  <a:lnTo>
                    <a:pt x="232" y="128"/>
                  </a:lnTo>
                  <a:lnTo>
                    <a:pt x="230" y="148"/>
                  </a:lnTo>
                  <a:lnTo>
                    <a:pt x="222" y="168"/>
                  </a:lnTo>
                  <a:lnTo>
                    <a:pt x="212" y="186"/>
                  </a:lnTo>
                  <a:lnTo>
                    <a:pt x="200" y="20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20" name="Group 19"/>
            <p:cNvGrpSpPr/>
            <p:nvPr/>
          </p:nvGrpSpPr>
          <p:grpSpPr>
            <a:xfrm>
              <a:off x="7384204" y="3730691"/>
              <a:ext cx="332599" cy="270236"/>
              <a:chOff x="5588000" y="3625850"/>
              <a:chExt cx="406400" cy="330200"/>
            </a:xfrm>
            <a:grpFill/>
          </p:grpSpPr>
          <p:sp>
            <p:nvSpPr>
              <p:cNvPr id="140" name="Freeform 23"/>
              <p:cNvSpPr>
                <a:spLocks noEditPoints="1"/>
              </p:cNvSpPr>
              <p:nvPr/>
            </p:nvSpPr>
            <p:spPr bwMode="auto">
              <a:xfrm>
                <a:off x="5867400" y="3727450"/>
                <a:ext cx="76200" cy="101600"/>
              </a:xfrm>
              <a:custGeom>
                <a:avLst/>
                <a:gdLst/>
                <a:ahLst/>
                <a:cxnLst>
                  <a:cxn ang="0">
                    <a:pos x="22" y="4"/>
                  </a:cxn>
                  <a:cxn ang="0">
                    <a:pos x="22" y="4"/>
                  </a:cxn>
                  <a:cxn ang="0">
                    <a:pos x="20" y="0"/>
                  </a:cxn>
                  <a:cxn ang="0">
                    <a:pos x="16" y="0"/>
                  </a:cxn>
                  <a:cxn ang="0">
                    <a:pos x="8" y="0"/>
                  </a:cxn>
                  <a:cxn ang="0">
                    <a:pos x="8" y="0"/>
                  </a:cxn>
                  <a:cxn ang="0">
                    <a:pos x="4" y="0"/>
                  </a:cxn>
                  <a:cxn ang="0">
                    <a:pos x="2" y="2"/>
                  </a:cxn>
                  <a:cxn ang="0">
                    <a:pos x="0" y="4"/>
                  </a:cxn>
                  <a:cxn ang="0">
                    <a:pos x="0" y="8"/>
                  </a:cxn>
                  <a:cxn ang="0">
                    <a:pos x="0" y="56"/>
                  </a:cxn>
                  <a:cxn ang="0">
                    <a:pos x="0" y="56"/>
                  </a:cxn>
                  <a:cxn ang="0">
                    <a:pos x="0" y="60"/>
                  </a:cxn>
                  <a:cxn ang="0">
                    <a:pos x="2" y="62"/>
                  </a:cxn>
                  <a:cxn ang="0">
                    <a:pos x="4" y="64"/>
                  </a:cxn>
                  <a:cxn ang="0">
                    <a:pos x="8" y="64"/>
                  </a:cxn>
                  <a:cxn ang="0">
                    <a:pos x="40" y="64"/>
                  </a:cxn>
                  <a:cxn ang="0">
                    <a:pos x="40" y="64"/>
                  </a:cxn>
                  <a:cxn ang="0">
                    <a:pos x="44" y="64"/>
                  </a:cxn>
                  <a:cxn ang="0">
                    <a:pos x="46" y="62"/>
                  </a:cxn>
                  <a:cxn ang="0">
                    <a:pos x="48" y="60"/>
                  </a:cxn>
                  <a:cxn ang="0">
                    <a:pos x="48" y="56"/>
                  </a:cxn>
                  <a:cxn ang="0">
                    <a:pos x="48" y="44"/>
                  </a:cxn>
                  <a:cxn ang="0">
                    <a:pos x="48" y="44"/>
                  </a:cxn>
                  <a:cxn ang="0">
                    <a:pos x="46" y="40"/>
                  </a:cxn>
                  <a:cxn ang="0">
                    <a:pos x="22" y="4"/>
                  </a:cxn>
                  <a:cxn ang="0">
                    <a:pos x="40" y="56"/>
                  </a:cxn>
                  <a:cxn ang="0">
                    <a:pos x="8" y="56"/>
                  </a:cxn>
                  <a:cxn ang="0">
                    <a:pos x="8" y="8"/>
                  </a:cxn>
                  <a:cxn ang="0">
                    <a:pos x="16" y="8"/>
                  </a:cxn>
                  <a:cxn ang="0">
                    <a:pos x="40" y="44"/>
                  </a:cxn>
                  <a:cxn ang="0">
                    <a:pos x="40" y="56"/>
                  </a:cxn>
                </a:cxnLst>
                <a:rect l="0" t="0" r="r" b="b"/>
                <a:pathLst>
                  <a:path w="48" h="64">
                    <a:moveTo>
                      <a:pt x="22" y="4"/>
                    </a:moveTo>
                    <a:lnTo>
                      <a:pt x="22" y="4"/>
                    </a:lnTo>
                    <a:lnTo>
                      <a:pt x="20" y="0"/>
                    </a:lnTo>
                    <a:lnTo>
                      <a:pt x="16" y="0"/>
                    </a:lnTo>
                    <a:lnTo>
                      <a:pt x="8" y="0"/>
                    </a:lnTo>
                    <a:lnTo>
                      <a:pt x="8" y="0"/>
                    </a:lnTo>
                    <a:lnTo>
                      <a:pt x="4" y="0"/>
                    </a:lnTo>
                    <a:lnTo>
                      <a:pt x="2" y="2"/>
                    </a:lnTo>
                    <a:lnTo>
                      <a:pt x="0" y="4"/>
                    </a:lnTo>
                    <a:lnTo>
                      <a:pt x="0" y="8"/>
                    </a:lnTo>
                    <a:lnTo>
                      <a:pt x="0" y="56"/>
                    </a:lnTo>
                    <a:lnTo>
                      <a:pt x="0" y="56"/>
                    </a:lnTo>
                    <a:lnTo>
                      <a:pt x="0" y="60"/>
                    </a:lnTo>
                    <a:lnTo>
                      <a:pt x="2" y="62"/>
                    </a:lnTo>
                    <a:lnTo>
                      <a:pt x="4" y="64"/>
                    </a:lnTo>
                    <a:lnTo>
                      <a:pt x="8" y="64"/>
                    </a:lnTo>
                    <a:lnTo>
                      <a:pt x="40" y="64"/>
                    </a:lnTo>
                    <a:lnTo>
                      <a:pt x="40" y="64"/>
                    </a:lnTo>
                    <a:lnTo>
                      <a:pt x="44" y="64"/>
                    </a:lnTo>
                    <a:lnTo>
                      <a:pt x="46" y="62"/>
                    </a:lnTo>
                    <a:lnTo>
                      <a:pt x="48" y="60"/>
                    </a:lnTo>
                    <a:lnTo>
                      <a:pt x="48" y="56"/>
                    </a:lnTo>
                    <a:lnTo>
                      <a:pt x="48" y="44"/>
                    </a:lnTo>
                    <a:lnTo>
                      <a:pt x="48" y="44"/>
                    </a:lnTo>
                    <a:lnTo>
                      <a:pt x="46" y="40"/>
                    </a:lnTo>
                    <a:lnTo>
                      <a:pt x="22" y="4"/>
                    </a:lnTo>
                    <a:close/>
                    <a:moveTo>
                      <a:pt x="40" y="56"/>
                    </a:moveTo>
                    <a:lnTo>
                      <a:pt x="8" y="56"/>
                    </a:lnTo>
                    <a:lnTo>
                      <a:pt x="8" y="8"/>
                    </a:lnTo>
                    <a:lnTo>
                      <a:pt x="16" y="8"/>
                    </a:lnTo>
                    <a:lnTo>
                      <a:pt x="40" y="44"/>
                    </a:lnTo>
                    <a:lnTo>
                      <a:pt x="40" y="5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41" name="Freeform 24"/>
              <p:cNvSpPr>
                <a:spLocks noEditPoints="1"/>
              </p:cNvSpPr>
              <p:nvPr/>
            </p:nvSpPr>
            <p:spPr bwMode="auto">
              <a:xfrm>
                <a:off x="5588000" y="3625850"/>
                <a:ext cx="406400" cy="330200"/>
              </a:xfrm>
              <a:custGeom>
                <a:avLst/>
                <a:gdLst/>
                <a:ahLst/>
                <a:cxnLst>
                  <a:cxn ang="0">
                    <a:pos x="220" y="50"/>
                  </a:cxn>
                  <a:cxn ang="0">
                    <a:pos x="206" y="40"/>
                  </a:cxn>
                  <a:cxn ang="0">
                    <a:pos x="168" y="24"/>
                  </a:cxn>
                  <a:cxn ang="0">
                    <a:pos x="160" y="8"/>
                  </a:cxn>
                  <a:cxn ang="0">
                    <a:pos x="24" y="0"/>
                  </a:cxn>
                  <a:cxn ang="0">
                    <a:pos x="8" y="8"/>
                  </a:cxn>
                  <a:cxn ang="0">
                    <a:pos x="0" y="112"/>
                  </a:cxn>
                  <a:cxn ang="0">
                    <a:pos x="8" y="128"/>
                  </a:cxn>
                  <a:cxn ang="0">
                    <a:pos x="24" y="136"/>
                  </a:cxn>
                  <a:cxn ang="0">
                    <a:pos x="26" y="170"/>
                  </a:cxn>
                  <a:cxn ang="0">
                    <a:pos x="48" y="184"/>
                  </a:cxn>
                  <a:cxn ang="0">
                    <a:pos x="62" y="194"/>
                  </a:cxn>
                  <a:cxn ang="0">
                    <a:pos x="88" y="208"/>
                  </a:cxn>
                  <a:cxn ang="0">
                    <a:pos x="108" y="202"/>
                  </a:cxn>
                  <a:cxn ang="0">
                    <a:pos x="162" y="184"/>
                  </a:cxn>
                  <a:cxn ang="0">
                    <a:pos x="172" y="202"/>
                  </a:cxn>
                  <a:cxn ang="0">
                    <a:pos x="192" y="208"/>
                  </a:cxn>
                  <a:cxn ang="0">
                    <a:pos x="218" y="194"/>
                  </a:cxn>
                  <a:cxn ang="0">
                    <a:pos x="232" y="184"/>
                  </a:cxn>
                  <a:cxn ang="0">
                    <a:pos x="254" y="170"/>
                  </a:cxn>
                  <a:cxn ang="0">
                    <a:pos x="256" y="112"/>
                  </a:cxn>
                  <a:cxn ang="0">
                    <a:pos x="24" y="120"/>
                  </a:cxn>
                  <a:cxn ang="0">
                    <a:pos x="18" y="118"/>
                  </a:cxn>
                  <a:cxn ang="0">
                    <a:pos x="16" y="24"/>
                  </a:cxn>
                  <a:cxn ang="0">
                    <a:pos x="18" y="18"/>
                  </a:cxn>
                  <a:cxn ang="0">
                    <a:pos x="144" y="16"/>
                  </a:cxn>
                  <a:cxn ang="0">
                    <a:pos x="150" y="18"/>
                  </a:cxn>
                  <a:cxn ang="0">
                    <a:pos x="152" y="40"/>
                  </a:cxn>
                  <a:cxn ang="0">
                    <a:pos x="152" y="112"/>
                  </a:cxn>
                  <a:cxn ang="0">
                    <a:pos x="148" y="120"/>
                  </a:cxn>
                  <a:cxn ang="0">
                    <a:pos x="88" y="192"/>
                  </a:cxn>
                  <a:cxn ang="0">
                    <a:pos x="76" y="188"/>
                  </a:cxn>
                  <a:cxn ang="0">
                    <a:pos x="72" y="176"/>
                  </a:cxn>
                  <a:cxn ang="0">
                    <a:pos x="82" y="162"/>
                  </a:cxn>
                  <a:cxn ang="0">
                    <a:pos x="94" y="162"/>
                  </a:cxn>
                  <a:cxn ang="0">
                    <a:pos x="104" y="176"/>
                  </a:cxn>
                  <a:cxn ang="0">
                    <a:pos x="100" y="188"/>
                  </a:cxn>
                  <a:cxn ang="0">
                    <a:pos x="192" y="192"/>
                  </a:cxn>
                  <a:cxn ang="0">
                    <a:pos x="180" y="188"/>
                  </a:cxn>
                  <a:cxn ang="0">
                    <a:pos x="176" y="176"/>
                  </a:cxn>
                  <a:cxn ang="0">
                    <a:pos x="186" y="162"/>
                  </a:cxn>
                  <a:cxn ang="0">
                    <a:pos x="198" y="162"/>
                  </a:cxn>
                  <a:cxn ang="0">
                    <a:pos x="208" y="176"/>
                  </a:cxn>
                  <a:cxn ang="0">
                    <a:pos x="204" y="188"/>
                  </a:cxn>
                  <a:cxn ang="0">
                    <a:pos x="240" y="160"/>
                  </a:cxn>
                  <a:cxn ang="0">
                    <a:pos x="238" y="166"/>
                  </a:cxn>
                  <a:cxn ang="0">
                    <a:pos x="222" y="168"/>
                  </a:cxn>
                  <a:cxn ang="0">
                    <a:pos x="212" y="150"/>
                  </a:cxn>
                  <a:cxn ang="0">
                    <a:pos x="192" y="144"/>
                  </a:cxn>
                  <a:cxn ang="0">
                    <a:pos x="166" y="158"/>
                  </a:cxn>
                  <a:cxn ang="0">
                    <a:pos x="118" y="168"/>
                  </a:cxn>
                  <a:cxn ang="0">
                    <a:pos x="98" y="146"/>
                  </a:cxn>
                  <a:cxn ang="0">
                    <a:pos x="78" y="146"/>
                  </a:cxn>
                  <a:cxn ang="0">
                    <a:pos x="58" y="168"/>
                  </a:cxn>
                  <a:cxn ang="0">
                    <a:pos x="44" y="168"/>
                  </a:cxn>
                  <a:cxn ang="0">
                    <a:pos x="40" y="160"/>
                  </a:cxn>
                  <a:cxn ang="0">
                    <a:pos x="144" y="136"/>
                  </a:cxn>
                  <a:cxn ang="0">
                    <a:pos x="166" y="122"/>
                  </a:cxn>
                  <a:cxn ang="0">
                    <a:pos x="200" y="56"/>
                  </a:cxn>
                  <a:cxn ang="0">
                    <a:pos x="206" y="60"/>
                  </a:cxn>
                  <a:cxn ang="0">
                    <a:pos x="240" y="112"/>
                  </a:cxn>
                </a:cxnLst>
                <a:rect l="0" t="0" r="r" b="b"/>
                <a:pathLst>
                  <a:path w="256" h="208">
                    <a:moveTo>
                      <a:pt x="252" y="98"/>
                    </a:moveTo>
                    <a:lnTo>
                      <a:pt x="220" y="50"/>
                    </a:lnTo>
                    <a:lnTo>
                      <a:pt x="220" y="50"/>
                    </a:lnTo>
                    <a:lnTo>
                      <a:pt x="216" y="46"/>
                    </a:lnTo>
                    <a:lnTo>
                      <a:pt x="212" y="42"/>
                    </a:lnTo>
                    <a:lnTo>
                      <a:pt x="206" y="40"/>
                    </a:lnTo>
                    <a:lnTo>
                      <a:pt x="200" y="40"/>
                    </a:lnTo>
                    <a:lnTo>
                      <a:pt x="168" y="40"/>
                    </a:lnTo>
                    <a:lnTo>
                      <a:pt x="168" y="24"/>
                    </a:lnTo>
                    <a:lnTo>
                      <a:pt x="168" y="24"/>
                    </a:lnTo>
                    <a:lnTo>
                      <a:pt x="166" y="14"/>
                    </a:lnTo>
                    <a:lnTo>
                      <a:pt x="160" y="8"/>
                    </a:lnTo>
                    <a:lnTo>
                      <a:pt x="154" y="2"/>
                    </a:lnTo>
                    <a:lnTo>
                      <a:pt x="144" y="0"/>
                    </a:lnTo>
                    <a:lnTo>
                      <a:pt x="24" y="0"/>
                    </a:lnTo>
                    <a:lnTo>
                      <a:pt x="24" y="0"/>
                    </a:lnTo>
                    <a:lnTo>
                      <a:pt x="14" y="2"/>
                    </a:lnTo>
                    <a:lnTo>
                      <a:pt x="8" y="8"/>
                    </a:lnTo>
                    <a:lnTo>
                      <a:pt x="2" y="14"/>
                    </a:lnTo>
                    <a:lnTo>
                      <a:pt x="0" y="24"/>
                    </a:lnTo>
                    <a:lnTo>
                      <a:pt x="0" y="112"/>
                    </a:lnTo>
                    <a:lnTo>
                      <a:pt x="0" y="112"/>
                    </a:lnTo>
                    <a:lnTo>
                      <a:pt x="2" y="122"/>
                    </a:lnTo>
                    <a:lnTo>
                      <a:pt x="8" y="128"/>
                    </a:lnTo>
                    <a:lnTo>
                      <a:pt x="14" y="134"/>
                    </a:lnTo>
                    <a:lnTo>
                      <a:pt x="24" y="136"/>
                    </a:lnTo>
                    <a:lnTo>
                      <a:pt x="24" y="136"/>
                    </a:lnTo>
                    <a:lnTo>
                      <a:pt x="24" y="160"/>
                    </a:lnTo>
                    <a:lnTo>
                      <a:pt x="24" y="160"/>
                    </a:lnTo>
                    <a:lnTo>
                      <a:pt x="26" y="170"/>
                    </a:lnTo>
                    <a:lnTo>
                      <a:pt x="32" y="176"/>
                    </a:lnTo>
                    <a:lnTo>
                      <a:pt x="38" y="182"/>
                    </a:lnTo>
                    <a:lnTo>
                      <a:pt x="48" y="184"/>
                    </a:lnTo>
                    <a:lnTo>
                      <a:pt x="58" y="184"/>
                    </a:lnTo>
                    <a:lnTo>
                      <a:pt x="58" y="184"/>
                    </a:lnTo>
                    <a:lnTo>
                      <a:pt x="62" y="194"/>
                    </a:lnTo>
                    <a:lnTo>
                      <a:pt x="68" y="202"/>
                    </a:lnTo>
                    <a:lnTo>
                      <a:pt x="78" y="206"/>
                    </a:lnTo>
                    <a:lnTo>
                      <a:pt x="88" y="208"/>
                    </a:lnTo>
                    <a:lnTo>
                      <a:pt x="88" y="208"/>
                    </a:lnTo>
                    <a:lnTo>
                      <a:pt x="98" y="206"/>
                    </a:lnTo>
                    <a:lnTo>
                      <a:pt x="108" y="202"/>
                    </a:lnTo>
                    <a:lnTo>
                      <a:pt x="114" y="194"/>
                    </a:lnTo>
                    <a:lnTo>
                      <a:pt x="118" y="184"/>
                    </a:lnTo>
                    <a:lnTo>
                      <a:pt x="162" y="184"/>
                    </a:lnTo>
                    <a:lnTo>
                      <a:pt x="162" y="184"/>
                    </a:lnTo>
                    <a:lnTo>
                      <a:pt x="166" y="194"/>
                    </a:lnTo>
                    <a:lnTo>
                      <a:pt x="172" y="202"/>
                    </a:lnTo>
                    <a:lnTo>
                      <a:pt x="182" y="206"/>
                    </a:lnTo>
                    <a:lnTo>
                      <a:pt x="192" y="208"/>
                    </a:lnTo>
                    <a:lnTo>
                      <a:pt x="192" y="208"/>
                    </a:lnTo>
                    <a:lnTo>
                      <a:pt x="202" y="206"/>
                    </a:lnTo>
                    <a:lnTo>
                      <a:pt x="212" y="202"/>
                    </a:lnTo>
                    <a:lnTo>
                      <a:pt x="218" y="194"/>
                    </a:lnTo>
                    <a:lnTo>
                      <a:pt x="222" y="184"/>
                    </a:lnTo>
                    <a:lnTo>
                      <a:pt x="232" y="184"/>
                    </a:lnTo>
                    <a:lnTo>
                      <a:pt x="232" y="184"/>
                    </a:lnTo>
                    <a:lnTo>
                      <a:pt x="242" y="182"/>
                    </a:lnTo>
                    <a:lnTo>
                      <a:pt x="248" y="176"/>
                    </a:lnTo>
                    <a:lnTo>
                      <a:pt x="254" y="170"/>
                    </a:lnTo>
                    <a:lnTo>
                      <a:pt x="256" y="160"/>
                    </a:lnTo>
                    <a:lnTo>
                      <a:pt x="256" y="112"/>
                    </a:lnTo>
                    <a:lnTo>
                      <a:pt x="256" y="112"/>
                    </a:lnTo>
                    <a:lnTo>
                      <a:pt x="254" y="106"/>
                    </a:lnTo>
                    <a:lnTo>
                      <a:pt x="252" y="98"/>
                    </a:lnTo>
                    <a:close/>
                    <a:moveTo>
                      <a:pt x="24" y="120"/>
                    </a:moveTo>
                    <a:lnTo>
                      <a:pt x="24" y="120"/>
                    </a:lnTo>
                    <a:lnTo>
                      <a:pt x="20" y="120"/>
                    </a:lnTo>
                    <a:lnTo>
                      <a:pt x="18" y="118"/>
                    </a:lnTo>
                    <a:lnTo>
                      <a:pt x="16" y="116"/>
                    </a:lnTo>
                    <a:lnTo>
                      <a:pt x="16" y="112"/>
                    </a:lnTo>
                    <a:lnTo>
                      <a:pt x="16" y="24"/>
                    </a:lnTo>
                    <a:lnTo>
                      <a:pt x="16" y="24"/>
                    </a:lnTo>
                    <a:lnTo>
                      <a:pt x="16" y="20"/>
                    </a:lnTo>
                    <a:lnTo>
                      <a:pt x="18" y="18"/>
                    </a:lnTo>
                    <a:lnTo>
                      <a:pt x="20" y="16"/>
                    </a:lnTo>
                    <a:lnTo>
                      <a:pt x="24" y="16"/>
                    </a:lnTo>
                    <a:lnTo>
                      <a:pt x="144" y="16"/>
                    </a:lnTo>
                    <a:lnTo>
                      <a:pt x="144" y="16"/>
                    </a:lnTo>
                    <a:lnTo>
                      <a:pt x="148" y="16"/>
                    </a:lnTo>
                    <a:lnTo>
                      <a:pt x="150" y="18"/>
                    </a:lnTo>
                    <a:lnTo>
                      <a:pt x="152" y="20"/>
                    </a:lnTo>
                    <a:lnTo>
                      <a:pt x="152" y="24"/>
                    </a:lnTo>
                    <a:lnTo>
                      <a:pt x="152" y="40"/>
                    </a:lnTo>
                    <a:lnTo>
                      <a:pt x="152" y="56"/>
                    </a:lnTo>
                    <a:lnTo>
                      <a:pt x="152" y="112"/>
                    </a:lnTo>
                    <a:lnTo>
                      <a:pt x="152" y="112"/>
                    </a:lnTo>
                    <a:lnTo>
                      <a:pt x="152" y="116"/>
                    </a:lnTo>
                    <a:lnTo>
                      <a:pt x="150" y="118"/>
                    </a:lnTo>
                    <a:lnTo>
                      <a:pt x="148" y="120"/>
                    </a:lnTo>
                    <a:lnTo>
                      <a:pt x="144" y="120"/>
                    </a:lnTo>
                    <a:lnTo>
                      <a:pt x="24" y="120"/>
                    </a:lnTo>
                    <a:close/>
                    <a:moveTo>
                      <a:pt x="88" y="192"/>
                    </a:moveTo>
                    <a:lnTo>
                      <a:pt x="88" y="192"/>
                    </a:lnTo>
                    <a:lnTo>
                      <a:pt x="82" y="190"/>
                    </a:lnTo>
                    <a:lnTo>
                      <a:pt x="76" y="188"/>
                    </a:lnTo>
                    <a:lnTo>
                      <a:pt x="74" y="182"/>
                    </a:lnTo>
                    <a:lnTo>
                      <a:pt x="72" y="176"/>
                    </a:lnTo>
                    <a:lnTo>
                      <a:pt x="72" y="176"/>
                    </a:lnTo>
                    <a:lnTo>
                      <a:pt x="74" y="170"/>
                    </a:lnTo>
                    <a:lnTo>
                      <a:pt x="76" y="164"/>
                    </a:lnTo>
                    <a:lnTo>
                      <a:pt x="82" y="162"/>
                    </a:lnTo>
                    <a:lnTo>
                      <a:pt x="88" y="160"/>
                    </a:lnTo>
                    <a:lnTo>
                      <a:pt x="88" y="160"/>
                    </a:lnTo>
                    <a:lnTo>
                      <a:pt x="94" y="162"/>
                    </a:lnTo>
                    <a:lnTo>
                      <a:pt x="100" y="164"/>
                    </a:lnTo>
                    <a:lnTo>
                      <a:pt x="102" y="170"/>
                    </a:lnTo>
                    <a:lnTo>
                      <a:pt x="104" y="176"/>
                    </a:lnTo>
                    <a:lnTo>
                      <a:pt x="104" y="176"/>
                    </a:lnTo>
                    <a:lnTo>
                      <a:pt x="102" y="182"/>
                    </a:lnTo>
                    <a:lnTo>
                      <a:pt x="100" y="188"/>
                    </a:lnTo>
                    <a:lnTo>
                      <a:pt x="94" y="190"/>
                    </a:lnTo>
                    <a:lnTo>
                      <a:pt x="88" y="192"/>
                    </a:lnTo>
                    <a:close/>
                    <a:moveTo>
                      <a:pt x="192" y="192"/>
                    </a:moveTo>
                    <a:lnTo>
                      <a:pt x="192" y="192"/>
                    </a:lnTo>
                    <a:lnTo>
                      <a:pt x="186" y="190"/>
                    </a:lnTo>
                    <a:lnTo>
                      <a:pt x="180" y="188"/>
                    </a:lnTo>
                    <a:lnTo>
                      <a:pt x="178" y="182"/>
                    </a:lnTo>
                    <a:lnTo>
                      <a:pt x="176" y="176"/>
                    </a:lnTo>
                    <a:lnTo>
                      <a:pt x="176" y="176"/>
                    </a:lnTo>
                    <a:lnTo>
                      <a:pt x="178" y="170"/>
                    </a:lnTo>
                    <a:lnTo>
                      <a:pt x="180" y="164"/>
                    </a:lnTo>
                    <a:lnTo>
                      <a:pt x="186" y="162"/>
                    </a:lnTo>
                    <a:lnTo>
                      <a:pt x="192" y="160"/>
                    </a:lnTo>
                    <a:lnTo>
                      <a:pt x="192" y="160"/>
                    </a:lnTo>
                    <a:lnTo>
                      <a:pt x="198" y="162"/>
                    </a:lnTo>
                    <a:lnTo>
                      <a:pt x="204" y="164"/>
                    </a:lnTo>
                    <a:lnTo>
                      <a:pt x="206" y="170"/>
                    </a:lnTo>
                    <a:lnTo>
                      <a:pt x="208" y="176"/>
                    </a:lnTo>
                    <a:lnTo>
                      <a:pt x="208" y="176"/>
                    </a:lnTo>
                    <a:lnTo>
                      <a:pt x="206" y="182"/>
                    </a:lnTo>
                    <a:lnTo>
                      <a:pt x="204" y="188"/>
                    </a:lnTo>
                    <a:lnTo>
                      <a:pt x="198" y="190"/>
                    </a:lnTo>
                    <a:lnTo>
                      <a:pt x="192" y="192"/>
                    </a:lnTo>
                    <a:close/>
                    <a:moveTo>
                      <a:pt x="240" y="160"/>
                    </a:moveTo>
                    <a:lnTo>
                      <a:pt x="240" y="160"/>
                    </a:lnTo>
                    <a:lnTo>
                      <a:pt x="240" y="164"/>
                    </a:lnTo>
                    <a:lnTo>
                      <a:pt x="238" y="166"/>
                    </a:lnTo>
                    <a:lnTo>
                      <a:pt x="236" y="168"/>
                    </a:lnTo>
                    <a:lnTo>
                      <a:pt x="232" y="168"/>
                    </a:lnTo>
                    <a:lnTo>
                      <a:pt x="222" y="168"/>
                    </a:lnTo>
                    <a:lnTo>
                      <a:pt x="222" y="168"/>
                    </a:lnTo>
                    <a:lnTo>
                      <a:pt x="218" y="158"/>
                    </a:lnTo>
                    <a:lnTo>
                      <a:pt x="212" y="150"/>
                    </a:lnTo>
                    <a:lnTo>
                      <a:pt x="202" y="146"/>
                    </a:lnTo>
                    <a:lnTo>
                      <a:pt x="192" y="144"/>
                    </a:lnTo>
                    <a:lnTo>
                      <a:pt x="192" y="144"/>
                    </a:lnTo>
                    <a:lnTo>
                      <a:pt x="182" y="146"/>
                    </a:lnTo>
                    <a:lnTo>
                      <a:pt x="172" y="150"/>
                    </a:lnTo>
                    <a:lnTo>
                      <a:pt x="166" y="158"/>
                    </a:lnTo>
                    <a:lnTo>
                      <a:pt x="162" y="168"/>
                    </a:lnTo>
                    <a:lnTo>
                      <a:pt x="118" y="168"/>
                    </a:lnTo>
                    <a:lnTo>
                      <a:pt x="118" y="168"/>
                    </a:lnTo>
                    <a:lnTo>
                      <a:pt x="114" y="158"/>
                    </a:lnTo>
                    <a:lnTo>
                      <a:pt x="108" y="150"/>
                    </a:lnTo>
                    <a:lnTo>
                      <a:pt x="98" y="146"/>
                    </a:lnTo>
                    <a:lnTo>
                      <a:pt x="88" y="144"/>
                    </a:lnTo>
                    <a:lnTo>
                      <a:pt x="88" y="144"/>
                    </a:lnTo>
                    <a:lnTo>
                      <a:pt x="78" y="146"/>
                    </a:lnTo>
                    <a:lnTo>
                      <a:pt x="68" y="150"/>
                    </a:lnTo>
                    <a:lnTo>
                      <a:pt x="62" y="158"/>
                    </a:lnTo>
                    <a:lnTo>
                      <a:pt x="58" y="168"/>
                    </a:lnTo>
                    <a:lnTo>
                      <a:pt x="48" y="168"/>
                    </a:lnTo>
                    <a:lnTo>
                      <a:pt x="48" y="168"/>
                    </a:lnTo>
                    <a:lnTo>
                      <a:pt x="44" y="168"/>
                    </a:lnTo>
                    <a:lnTo>
                      <a:pt x="42" y="166"/>
                    </a:lnTo>
                    <a:lnTo>
                      <a:pt x="40" y="164"/>
                    </a:lnTo>
                    <a:lnTo>
                      <a:pt x="40" y="160"/>
                    </a:lnTo>
                    <a:lnTo>
                      <a:pt x="40" y="136"/>
                    </a:lnTo>
                    <a:lnTo>
                      <a:pt x="144" y="136"/>
                    </a:lnTo>
                    <a:lnTo>
                      <a:pt x="144" y="136"/>
                    </a:lnTo>
                    <a:lnTo>
                      <a:pt x="154" y="134"/>
                    </a:lnTo>
                    <a:lnTo>
                      <a:pt x="160" y="128"/>
                    </a:lnTo>
                    <a:lnTo>
                      <a:pt x="166" y="122"/>
                    </a:lnTo>
                    <a:lnTo>
                      <a:pt x="168" y="112"/>
                    </a:lnTo>
                    <a:lnTo>
                      <a:pt x="168" y="56"/>
                    </a:lnTo>
                    <a:lnTo>
                      <a:pt x="200" y="56"/>
                    </a:lnTo>
                    <a:lnTo>
                      <a:pt x="200" y="56"/>
                    </a:lnTo>
                    <a:lnTo>
                      <a:pt x="204" y="56"/>
                    </a:lnTo>
                    <a:lnTo>
                      <a:pt x="206" y="60"/>
                    </a:lnTo>
                    <a:lnTo>
                      <a:pt x="238" y="108"/>
                    </a:lnTo>
                    <a:lnTo>
                      <a:pt x="238" y="108"/>
                    </a:lnTo>
                    <a:lnTo>
                      <a:pt x="240" y="112"/>
                    </a:lnTo>
                    <a:lnTo>
                      <a:pt x="240" y="16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21" name="Group 20"/>
            <p:cNvGrpSpPr/>
            <p:nvPr/>
          </p:nvGrpSpPr>
          <p:grpSpPr>
            <a:xfrm>
              <a:off x="4723414" y="3055100"/>
              <a:ext cx="332599" cy="291024"/>
              <a:chOff x="2336800" y="2800350"/>
              <a:chExt cx="406400" cy="355600"/>
            </a:xfrm>
            <a:grpFill/>
          </p:grpSpPr>
          <p:sp>
            <p:nvSpPr>
              <p:cNvPr id="137" name="Freeform 123"/>
              <p:cNvSpPr>
                <a:spLocks noEditPoints="1"/>
              </p:cNvSpPr>
              <p:nvPr/>
            </p:nvSpPr>
            <p:spPr bwMode="auto">
              <a:xfrm>
                <a:off x="2336800" y="2800350"/>
                <a:ext cx="406400" cy="292100"/>
              </a:xfrm>
              <a:custGeom>
                <a:avLst/>
                <a:gdLst/>
                <a:ahLst/>
                <a:cxnLst>
                  <a:cxn ang="0">
                    <a:pos x="256" y="48"/>
                  </a:cxn>
                  <a:cxn ang="0">
                    <a:pos x="250" y="34"/>
                  </a:cxn>
                  <a:cxn ang="0">
                    <a:pos x="238" y="24"/>
                  </a:cxn>
                  <a:cxn ang="0">
                    <a:pos x="134" y="0"/>
                  </a:cxn>
                  <a:cxn ang="0">
                    <a:pos x="128" y="0"/>
                  </a:cxn>
                  <a:cxn ang="0">
                    <a:pos x="18" y="24"/>
                  </a:cxn>
                  <a:cxn ang="0">
                    <a:pos x="12" y="28"/>
                  </a:cxn>
                  <a:cxn ang="0">
                    <a:pos x="2" y="40"/>
                  </a:cxn>
                  <a:cxn ang="0">
                    <a:pos x="0" y="48"/>
                  </a:cxn>
                  <a:cxn ang="0">
                    <a:pos x="6" y="62"/>
                  </a:cxn>
                  <a:cxn ang="0">
                    <a:pos x="18" y="72"/>
                  </a:cxn>
                  <a:cxn ang="0">
                    <a:pos x="40" y="144"/>
                  </a:cxn>
                  <a:cxn ang="0">
                    <a:pos x="42" y="152"/>
                  </a:cxn>
                  <a:cxn ang="0">
                    <a:pos x="52" y="166"/>
                  </a:cxn>
                  <a:cxn ang="0">
                    <a:pos x="72" y="176"/>
                  </a:cxn>
                  <a:cxn ang="0">
                    <a:pos x="106" y="184"/>
                  </a:cxn>
                  <a:cxn ang="0">
                    <a:pos x="128" y="184"/>
                  </a:cxn>
                  <a:cxn ang="0">
                    <a:pos x="168" y="180"/>
                  </a:cxn>
                  <a:cxn ang="0">
                    <a:pos x="196" y="172"/>
                  </a:cxn>
                  <a:cxn ang="0">
                    <a:pos x="212" y="160"/>
                  </a:cxn>
                  <a:cxn ang="0">
                    <a:pos x="216" y="144"/>
                  </a:cxn>
                  <a:cxn ang="0">
                    <a:pos x="238" y="72"/>
                  </a:cxn>
                  <a:cxn ang="0">
                    <a:pos x="244" y="68"/>
                  </a:cxn>
                  <a:cxn ang="0">
                    <a:pos x="254" y="56"/>
                  </a:cxn>
                  <a:cxn ang="0">
                    <a:pos x="200" y="144"/>
                  </a:cxn>
                  <a:cxn ang="0">
                    <a:pos x="198" y="148"/>
                  </a:cxn>
                  <a:cxn ang="0">
                    <a:pos x="190" y="156"/>
                  </a:cxn>
                  <a:cxn ang="0">
                    <a:pos x="172" y="162"/>
                  </a:cxn>
                  <a:cxn ang="0">
                    <a:pos x="144" y="168"/>
                  </a:cxn>
                  <a:cxn ang="0">
                    <a:pos x="128" y="168"/>
                  </a:cxn>
                  <a:cxn ang="0">
                    <a:pos x="96" y="166"/>
                  </a:cxn>
                  <a:cxn ang="0">
                    <a:pos x="74" y="160"/>
                  </a:cxn>
                  <a:cxn ang="0">
                    <a:pos x="60" y="152"/>
                  </a:cxn>
                  <a:cxn ang="0">
                    <a:pos x="56" y="144"/>
                  </a:cxn>
                  <a:cxn ang="0">
                    <a:pos x="122" y="96"/>
                  </a:cxn>
                  <a:cxn ang="0">
                    <a:pos x="128" y="96"/>
                  </a:cxn>
                  <a:cxn ang="0">
                    <a:pos x="134" y="96"/>
                  </a:cxn>
                  <a:cxn ang="0">
                    <a:pos x="200" y="144"/>
                  </a:cxn>
                  <a:cxn ang="0">
                    <a:pos x="130" y="80"/>
                  </a:cxn>
                  <a:cxn ang="0">
                    <a:pos x="128" y="80"/>
                  </a:cxn>
                  <a:cxn ang="0">
                    <a:pos x="22" y="56"/>
                  </a:cxn>
                  <a:cxn ang="0">
                    <a:pos x="18" y="52"/>
                  </a:cxn>
                  <a:cxn ang="0">
                    <a:pos x="16" y="48"/>
                  </a:cxn>
                  <a:cxn ang="0">
                    <a:pos x="22" y="40"/>
                  </a:cxn>
                  <a:cxn ang="0">
                    <a:pos x="126" y="16"/>
                  </a:cxn>
                  <a:cxn ang="0">
                    <a:pos x="128" y="16"/>
                  </a:cxn>
                  <a:cxn ang="0">
                    <a:pos x="234" y="40"/>
                  </a:cxn>
                  <a:cxn ang="0">
                    <a:pos x="238" y="44"/>
                  </a:cxn>
                  <a:cxn ang="0">
                    <a:pos x="240" y="48"/>
                  </a:cxn>
                  <a:cxn ang="0">
                    <a:pos x="234" y="56"/>
                  </a:cxn>
                </a:cxnLst>
                <a:rect l="0" t="0" r="r" b="b"/>
                <a:pathLst>
                  <a:path w="256" h="184">
                    <a:moveTo>
                      <a:pt x="256" y="48"/>
                    </a:moveTo>
                    <a:lnTo>
                      <a:pt x="256" y="48"/>
                    </a:lnTo>
                    <a:lnTo>
                      <a:pt x="254" y="40"/>
                    </a:lnTo>
                    <a:lnTo>
                      <a:pt x="250" y="34"/>
                    </a:lnTo>
                    <a:lnTo>
                      <a:pt x="244" y="28"/>
                    </a:lnTo>
                    <a:lnTo>
                      <a:pt x="238" y="24"/>
                    </a:lnTo>
                    <a:lnTo>
                      <a:pt x="134" y="0"/>
                    </a:lnTo>
                    <a:lnTo>
                      <a:pt x="134" y="0"/>
                    </a:lnTo>
                    <a:lnTo>
                      <a:pt x="128" y="0"/>
                    </a:lnTo>
                    <a:lnTo>
                      <a:pt x="128" y="0"/>
                    </a:lnTo>
                    <a:lnTo>
                      <a:pt x="122" y="0"/>
                    </a:lnTo>
                    <a:lnTo>
                      <a:pt x="18" y="24"/>
                    </a:lnTo>
                    <a:lnTo>
                      <a:pt x="18" y="24"/>
                    </a:lnTo>
                    <a:lnTo>
                      <a:pt x="12" y="28"/>
                    </a:lnTo>
                    <a:lnTo>
                      <a:pt x="6" y="34"/>
                    </a:lnTo>
                    <a:lnTo>
                      <a:pt x="2" y="40"/>
                    </a:lnTo>
                    <a:lnTo>
                      <a:pt x="0" y="48"/>
                    </a:lnTo>
                    <a:lnTo>
                      <a:pt x="0" y="48"/>
                    </a:lnTo>
                    <a:lnTo>
                      <a:pt x="2" y="56"/>
                    </a:lnTo>
                    <a:lnTo>
                      <a:pt x="6" y="62"/>
                    </a:lnTo>
                    <a:lnTo>
                      <a:pt x="12" y="68"/>
                    </a:lnTo>
                    <a:lnTo>
                      <a:pt x="18" y="72"/>
                    </a:lnTo>
                    <a:lnTo>
                      <a:pt x="40" y="76"/>
                    </a:lnTo>
                    <a:lnTo>
                      <a:pt x="40" y="144"/>
                    </a:lnTo>
                    <a:lnTo>
                      <a:pt x="40" y="144"/>
                    </a:lnTo>
                    <a:lnTo>
                      <a:pt x="42" y="152"/>
                    </a:lnTo>
                    <a:lnTo>
                      <a:pt x="44" y="160"/>
                    </a:lnTo>
                    <a:lnTo>
                      <a:pt x="52" y="166"/>
                    </a:lnTo>
                    <a:lnTo>
                      <a:pt x="60" y="172"/>
                    </a:lnTo>
                    <a:lnTo>
                      <a:pt x="72" y="176"/>
                    </a:lnTo>
                    <a:lnTo>
                      <a:pt x="88" y="180"/>
                    </a:lnTo>
                    <a:lnTo>
                      <a:pt x="106" y="184"/>
                    </a:lnTo>
                    <a:lnTo>
                      <a:pt x="128" y="184"/>
                    </a:lnTo>
                    <a:lnTo>
                      <a:pt x="128" y="184"/>
                    </a:lnTo>
                    <a:lnTo>
                      <a:pt x="150" y="184"/>
                    </a:lnTo>
                    <a:lnTo>
                      <a:pt x="168" y="180"/>
                    </a:lnTo>
                    <a:lnTo>
                      <a:pt x="184" y="176"/>
                    </a:lnTo>
                    <a:lnTo>
                      <a:pt x="196" y="172"/>
                    </a:lnTo>
                    <a:lnTo>
                      <a:pt x="204" y="166"/>
                    </a:lnTo>
                    <a:lnTo>
                      <a:pt x="212" y="160"/>
                    </a:lnTo>
                    <a:lnTo>
                      <a:pt x="214" y="152"/>
                    </a:lnTo>
                    <a:lnTo>
                      <a:pt x="216" y="144"/>
                    </a:lnTo>
                    <a:lnTo>
                      <a:pt x="216" y="76"/>
                    </a:lnTo>
                    <a:lnTo>
                      <a:pt x="238" y="72"/>
                    </a:lnTo>
                    <a:lnTo>
                      <a:pt x="238" y="72"/>
                    </a:lnTo>
                    <a:lnTo>
                      <a:pt x="244" y="68"/>
                    </a:lnTo>
                    <a:lnTo>
                      <a:pt x="250" y="62"/>
                    </a:lnTo>
                    <a:lnTo>
                      <a:pt x="254" y="56"/>
                    </a:lnTo>
                    <a:lnTo>
                      <a:pt x="256" y="48"/>
                    </a:lnTo>
                    <a:close/>
                    <a:moveTo>
                      <a:pt x="200" y="144"/>
                    </a:moveTo>
                    <a:lnTo>
                      <a:pt x="200" y="144"/>
                    </a:lnTo>
                    <a:lnTo>
                      <a:pt x="198" y="148"/>
                    </a:lnTo>
                    <a:lnTo>
                      <a:pt x="196" y="152"/>
                    </a:lnTo>
                    <a:lnTo>
                      <a:pt x="190" y="156"/>
                    </a:lnTo>
                    <a:lnTo>
                      <a:pt x="182" y="160"/>
                    </a:lnTo>
                    <a:lnTo>
                      <a:pt x="172" y="162"/>
                    </a:lnTo>
                    <a:lnTo>
                      <a:pt x="160" y="166"/>
                    </a:lnTo>
                    <a:lnTo>
                      <a:pt x="144" y="168"/>
                    </a:lnTo>
                    <a:lnTo>
                      <a:pt x="128" y="168"/>
                    </a:lnTo>
                    <a:lnTo>
                      <a:pt x="128" y="168"/>
                    </a:lnTo>
                    <a:lnTo>
                      <a:pt x="112" y="168"/>
                    </a:lnTo>
                    <a:lnTo>
                      <a:pt x="96" y="166"/>
                    </a:lnTo>
                    <a:lnTo>
                      <a:pt x="84" y="162"/>
                    </a:lnTo>
                    <a:lnTo>
                      <a:pt x="74" y="160"/>
                    </a:lnTo>
                    <a:lnTo>
                      <a:pt x="66" y="156"/>
                    </a:lnTo>
                    <a:lnTo>
                      <a:pt x="60" y="152"/>
                    </a:lnTo>
                    <a:lnTo>
                      <a:pt x="58" y="148"/>
                    </a:lnTo>
                    <a:lnTo>
                      <a:pt x="56" y="144"/>
                    </a:lnTo>
                    <a:lnTo>
                      <a:pt x="56" y="80"/>
                    </a:lnTo>
                    <a:lnTo>
                      <a:pt x="122" y="96"/>
                    </a:lnTo>
                    <a:lnTo>
                      <a:pt x="122" y="96"/>
                    </a:lnTo>
                    <a:lnTo>
                      <a:pt x="128" y="96"/>
                    </a:lnTo>
                    <a:lnTo>
                      <a:pt x="128" y="96"/>
                    </a:lnTo>
                    <a:lnTo>
                      <a:pt x="134" y="96"/>
                    </a:lnTo>
                    <a:lnTo>
                      <a:pt x="200" y="80"/>
                    </a:lnTo>
                    <a:lnTo>
                      <a:pt x="200" y="144"/>
                    </a:lnTo>
                    <a:close/>
                    <a:moveTo>
                      <a:pt x="130" y="80"/>
                    </a:moveTo>
                    <a:lnTo>
                      <a:pt x="130" y="80"/>
                    </a:lnTo>
                    <a:lnTo>
                      <a:pt x="128" y="80"/>
                    </a:lnTo>
                    <a:lnTo>
                      <a:pt x="128" y="80"/>
                    </a:lnTo>
                    <a:lnTo>
                      <a:pt x="126" y="80"/>
                    </a:lnTo>
                    <a:lnTo>
                      <a:pt x="22" y="56"/>
                    </a:lnTo>
                    <a:lnTo>
                      <a:pt x="22" y="56"/>
                    </a:lnTo>
                    <a:lnTo>
                      <a:pt x="18" y="52"/>
                    </a:lnTo>
                    <a:lnTo>
                      <a:pt x="16" y="48"/>
                    </a:lnTo>
                    <a:lnTo>
                      <a:pt x="16" y="48"/>
                    </a:lnTo>
                    <a:lnTo>
                      <a:pt x="18" y="44"/>
                    </a:lnTo>
                    <a:lnTo>
                      <a:pt x="22" y="40"/>
                    </a:lnTo>
                    <a:lnTo>
                      <a:pt x="126" y="16"/>
                    </a:lnTo>
                    <a:lnTo>
                      <a:pt x="126" y="16"/>
                    </a:lnTo>
                    <a:lnTo>
                      <a:pt x="128" y="16"/>
                    </a:lnTo>
                    <a:lnTo>
                      <a:pt x="128" y="16"/>
                    </a:lnTo>
                    <a:lnTo>
                      <a:pt x="130" y="16"/>
                    </a:lnTo>
                    <a:lnTo>
                      <a:pt x="234" y="40"/>
                    </a:lnTo>
                    <a:lnTo>
                      <a:pt x="234" y="40"/>
                    </a:lnTo>
                    <a:lnTo>
                      <a:pt x="238" y="44"/>
                    </a:lnTo>
                    <a:lnTo>
                      <a:pt x="240" y="48"/>
                    </a:lnTo>
                    <a:lnTo>
                      <a:pt x="240" y="48"/>
                    </a:lnTo>
                    <a:lnTo>
                      <a:pt x="238" y="52"/>
                    </a:lnTo>
                    <a:lnTo>
                      <a:pt x="234" y="56"/>
                    </a:lnTo>
                    <a:lnTo>
                      <a:pt x="130" y="8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8" name="Freeform 127"/>
              <p:cNvSpPr>
                <a:spLocks/>
              </p:cNvSpPr>
              <p:nvPr/>
            </p:nvSpPr>
            <p:spPr bwMode="auto">
              <a:xfrm>
                <a:off x="2705100" y="2927350"/>
                <a:ext cx="25400" cy="139700"/>
              </a:xfrm>
              <a:custGeom>
                <a:avLst/>
                <a:gdLst/>
                <a:ahLst/>
                <a:cxnLst>
                  <a:cxn ang="0">
                    <a:pos x="0" y="8"/>
                  </a:cxn>
                  <a:cxn ang="0">
                    <a:pos x="0" y="80"/>
                  </a:cxn>
                  <a:cxn ang="0">
                    <a:pos x="0" y="80"/>
                  </a:cxn>
                  <a:cxn ang="0">
                    <a:pos x="0" y="84"/>
                  </a:cxn>
                  <a:cxn ang="0">
                    <a:pos x="2" y="86"/>
                  </a:cxn>
                  <a:cxn ang="0">
                    <a:pos x="4" y="88"/>
                  </a:cxn>
                  <a:cxn ang="0">
                    <a:pos x="8" y="88"/>
                  </a:cxn>
                  <a:cxn ang="0">
                    <a:pos x="8" y="88"/>
                  </a:cxn>
                  <a:cxn ang="0">
                    <a:pos x="12" y="88"/>
                  </a:cxn>
                  <a:cxn ang="0">
                    <a:pos x="14" y="86"/>
                  </a:cxn>
                  <a:cxn ang="0">
                    <a:pos x="16" y="84"/>
                  </a:cxn>
                  <a:cxn ang="0">
                    <a:pos x="16" y="80"/>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Lst>
                <a:rect l="0" t="0" r="r" b="b"/>
                <a:pathLst>
                  <a:path w="16" h="88">
                    <a:moveTo>
                      <a:pt x="0" y="8"/>
                    </a:moveTo>
                    <a:lnTo>
                      <a:pt x="0" y="80"/>
                    </a:lnTo>
                    <a:lnTo>
                      <a:pt x="0" y="80"/>
                    </a:lnTo>
                    <a:lnTo>
                      <a:pt x="0" y="84"/>
                    </a:lnTo>
                    <a:lnTo>
                      <a:pt x="2" y="86"/>
                    </a:lnTo>
                    <a:lnTo>
                      <a:pt x="4" y="88"/>
                    </a:lnTo>
                    <a:lnTo>
                      <a:pt x="8" y="88"/>
                    </a:lnTo>
                    <a:lnTo>
                      <a:pt x="8" y="88"/>
                    </a:lnTo>
                    <a:lnTo>
                      <a:pt x="12" y="88"/>
                    </a:lnTo>
                    <a:lnTo>
                      <a:pt x="14" y="86"/>
                    </a:lnTo>
                    <a:lnTo>
                      <a:pt x="16" y="84"/>
                    </a:lnTo>
                    <a:lnTo>
                      <a:pt x="16" y="80"/>
                    </a:lnTo>
                    <a:lnTo>
                      <a:pt x="16" y="8"/>
                    </a:lnTo>
                    <a:lnTo>
                      <a:pt x="16" y="8"/>
                    </a:lnTo>
                    <a:lnTo>
                      <a:pt x="16" y="4"/>
                    </a:lnTo>
                    <a:lnTo>
                      <a:pt x="14" y="2"/>
                    </a:lnTo>
                    <a:lnTo>
                      <a:pt x="12" y="0"/>
                    </a:lnTo>
                    <a:lnTo>
                      <a:pt x="8" y="0"/>
                    </a:lnTo>
                    <a:lnTo>
                      <a:pt x="8" y="0"/>
                    </a:lnTo>
                    <a:lnTo>
                      <a:pt x="4" y="0"/>
                    </a:lnTo>
                    <a:lnTo>
                      <a:pt x="2" y="2"/>
                    </a:lnTo>
                    <a:lnTo>
                      <a:pt x="0" y="4"/>
                    </a:lnTo>
                    <a:lnTo>
                      <a:pt x="0"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9" name="Freeform 129"/>
              <p:cNvSpPr>
                <a:spLocks/>
              </p:cNvSpPr>
              <p:nvPr/>
            </p:nvSpPr>
            <p:spPr bwMode="auto">
              <a:xfrm>
                <a:off x="2692400" y="3079750"/>
                <a:ext cx="50800" cy="76200"/>
              </a:xfrm>
              <a:custGeom>
                <a:avLst/>
                <a:gdLst/>
                <a:ahLst/>
                <a:cxnLst>
                  <a:cxn ang="0">
                    <a:pos x="16" y="0"/>
                  </a:cxn>
                  <a:cxn ang="0">
                    <a:pos x="16" y="0"/>
                  </a:cxn>
                  <a:cxn ang="0">
                    <a:pos x="12" y="2"/>
                  </a:cxn>
                  <a:cxn ang="0">
                    <a:pos x="10" y="4"/>
                  </a:cxn>
                  <a:cxn ang="0">
                    <a:pos x="4" y="12"/>
                  </a:cxn>
                  <a:cxn ang="0">
                    <a:pos x="2" y="24"/>
                  </a:cxn>
                  <a:cxn ang="0">
                    <a:pos x="0" y="32"/>
                  </a:cxn>
                  <a:cxn ang="0">
                    <a:pos x="0" y="32"/>
                  </a:cxn>
                  <a:cxn ang="0">
                    <a:pos x="2" y="38"/>
                  </a:cxn>
                  <a:cxn ang="0">
                    <a:pos x="4" y="44"/>
                  </a:cxn>
                  <a:cxn ang="0">
                    <a:pos x="10" y="46"/>
                  </a:cxn>
                  <a:cxn ang="0">
                    <a:pos x="16" y="48"/>
                  </a:cxn>
                  <a:cxn ang="0">
                    <a:pos x="16" y="48"/>
                  </a:cxn>
                  <a:cxn ang="0">
                    <a:pos x="22" y="46"/>
                  </a:cxn>
                  <a:cxn ang="0">
                    <a:pos x="28" y="44"/>
                  </a:cxn>
                  <a:cxn ang="0">
                    <a:pos x="30" y="38"/>
                  </a:cxn>
                  <a:cxn ang="0">
                    <a:pos x="32" y="32"/>
                  </a:cxn>
                  <a:cxn ang="0">
                    <a:pos x="32" y="32"/>
                  </a:cxn>
                  <a:cxn ang="0">
                    <a:pos x="30" y="24"/>
                  </a:cxn>
                  <a:cxn ang="0">
                    <a:pos x="28" y="12"/>
                  </a:cxn>
                  <a:cxn ang="0">
                    <a:pos x="22" y="4"/>
                  </a:cxn>
                  <a:cxn ang="0">
                    <a:pos x="20" y="2"/>
                  </a:cxn>
                  <a:cxn ang="0">
                    <a:pos x="16" y="0"/>
                  </a:cxn>
                </a:cxnLst>
                <a:rect l="0" t="0" r="r" b="b"/>
                <a:pathLst>
                  <a:path w="32" h="48">
                    <a:moveTo>
                      <a:pt x="16" y="0"/>
                    </a:moveTo>
                    <a:lnTo>
                      <a:pt x="16" y="0"/>
                    </a:lnTo>
                    <a:lnTo>
                      <a:pt x="12" y="2"/>
                    </a:lnTo>
                    <a:lnTo>
                      <a:pt x="10" y="4"/>
                    </a:lnTo>
                    <a:lnTo>
                      <a:pt x="4" y="12"/>
                    </a:lnTo>
                    <a:lnTo>
                      <a:pt x="2" y="24"/>
                    </a:lnTo>
                    <a:lnTo>
                      <a:pt x="0" y="32"/>
                    </a:lnTo>
                    <a:lnTo>
                      <a:pt x="0" y="32"/>
                    </a:lnTo>
                    <a:lnTo>
                      <a:pt x="2" y="38"/>
                    </a:lnTo>
                    <a:lnTo>
                      <a:pt x="4" y="44"/>
                    </a:lnTo>
                    <a:lnTo>
                      <a:pt x="10" y="46"/>
                    </a:lnTo>
                    <a:lnTo>
                      <a:pt x="16" y="48"/>
                    </a:lnTo>
                    <a:lnTo>
                      <a:pt x="16" y="48"/>
                    </a:lnTo>
                    <a:lnTo>
                      <a:pt x="22" y="46"/>
                    </a:lnTo>
                    <a:lnTo>
                      <a:pt x="28" y="44"/>
                    </a:lnTo>
                    <a:lnTo>
                      <a:pt x="30" y="38"/>
                    </a:lnTo>
                    <a:lnTo>
                      <a:pt x="32" y="32"/>
                    </a:lnTo>
                    <a:lnTo>
                      <a:pt x="32" y="32"/>
                    </a:lnTo>
                    <a:lnTo>
                      <a:pt x="30" y="24"/>
                    </a:lnTo>
                    <a:lnTo>
                      <a:pt x="28" y="12"/>
                    </a:lnTo>
                    <a:lnTo>
                      <a:pt x="22" y="4"/>
                    </a:lnTo>
                    <a:lnTo>
                      <a:pt x="20" y="2"/>
                    </a:lnTo>
                    <a:lnTo>
                      <a:pt x="1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22" name="Group 21"/>
            <p:cNvGrpSpPr/>
            <p:nvPr/>
          </p:nvGrpSpPr>
          <p:grpSpPr>
            <a:xfrm>
              <a:off x="4723414" y="1703918"/>
              <a:ext cx="332599" cy="332599"/>
              <a:chOff x="2336800" y="1149350"/>
              <a:chExt cx="406400" cy="406400"/>
            </a:xfrm>
            <a:grpFill/>
          </p:grpSpPr>
          <p:sp>
            <p:nvSpPr>
              <p:cNvPr id="124" name="Freeform 253"/>
              <p:cNvSpPr>
                <a:spLocks noEditPoints="1"/>
              </p:cNvSpPr>
              <p:nvPr/>
            </p:nvSpPr>
            <p:spPr bwMode="auto">
              <a:xfrm>
                <a:off x="2336800" y="1149350"/>
                <a:ext cx="406400" cy="406400"/>
              </a:xfrm>
              <a:custGeom>
                <a:avLst/>
                <a:gdLst/>
                <a:ahLst/>
                <a:cxnLst>
                  <a:cxn ang="0">
                    <a:pos x="56" y="0"/>
                  </a:cxn>
                  <a:cxn ang="0">
                    <a:pos x="46" y="2"/>
                  </a:cxn>
                  <a:cxn ang="0">
                    <a:pos x="34" y="14"/>
                  </a:cxn>
                  <a:cxn ang="0">
                    <a:pos x="32" y="40"/>
                  </a:cxn>
                  <a:cxn ang="0">
                    <a:pos x="24" y="40"/>
                  </a:cxn>
                  <a:cxn ang="0">
                    <a:pos x="8" y="48"/>
                  </a:cxn>
                  <a:cxn ang="0">
                    <a:pos x="0" y="64"/>
                  </a:cxn>
                  <a:cxn ang="0">
                    <a:pos x="0" y="224"/>
                  </a:cxn>
                  <a:cxn ang="0">
                    <a:pos x="2" y="236"/>
                  </a:cxn>
                  <a:cxn ang="0">
                    <a:pos x="20" y="254"/>
                  </a:cxn>
                  <a:cxn ang="0">
                    <a:pos x="32" y="256"/>
                  </a:cxn>
                  <a:cxn ang="0">
                    <a:pos x="224" y="256"/>
                  </a:cxn>
                  <a:cxn ang="0">
                    <a:pos x="236" y="254"/>
                  </a:cxn>
                  <a:cxn ang="0">
                    <a:pos x="254" y="236"/>
                  </a:cxn>
                  <a:cxn ang="0">
                    <a:pos x="256" y="224"/>
                  </a:cxn>
                  <a:cxn ang="0">
                    <a:pos x="256" y="24"/>
                  </a:cxn>
                  <a:cxn ang="0">
                    <a:pos x="248" y="8"/>
                  </a:cxn>
                  <a:cxn ang="0">
                    <a:pos x="232" y="0"/>
                  </a:cxn>
                  <a:cxn ang="0">
                    <a:pos x="240" y="224"/>
                  </a:cxn>
                  <a:cxn ang="0">
                    <a:pos x="236" y="236"/>
                  </a:cxn>
                  <a:cxn ang="0">
                    <a:pos x="224" y="240"/>
                  </a:cxn>
                  <a:cxn ang="0">
                    <a:pos x="32" y="240"/>
                  </a:cxn>
                  <a:cxn ang="0">
                    <a:pos x="20" y="236"/>
                  </a:cxn>
                  <a:cxn ang="0">
                    <a:pos x="16" y="224"/>
                  </a:cxn>
                  <a:cxn ang="0">
                    <a:pos x="16" y="64"/>
                  </a:cxn>
                  <a:cxn ang="0">
                    <a:pos x="18" y="58"/>
                  </a:cxn>
                  <a:cxn ang="0">
                    <a:pos x="24" y="56"/>
                  </a:cxn>
                  <a:cxn ang="0">
                    <a:pos x="32" y="216"/>
                  </a:cxn>
                  <a:cxn ang="0">
                    <a:pos x="32" y="220"/>
                  </a:cxn>
                  <a:cxn ang="0">
                    <a:pos x="36" y="224"/>
                  </a:cxn>
                  <a:cxn ang="0">
                    <a:pos x="40" y="224"/>
                  </a:cxn>
                  <a:cxn ang="0">
                    <a:pos x="46" y="222"/>
                  </a:cxn>
                  <a:cxn ang="0">
                    <a:pos x="48" y="216"/>
                  </a:cxn>
                  <a:cxn ang="0">
                    <a:pos x="48" y="24"/>
                  </a:cxn>
                  <a:cxn ang="0">
                    <a:pos x="50" y="18"/>
                  </a:cxn>
                  <a:cxn ang="0">
                    <a:pos x="56" y="16"/>
                  </a:cxn>
                  <a:cxn ang="0">
                    <a:pos x="232" y="16"/>
                  </a:cxn>
                  <a:cxn ang="0">
                    <a:pos x="238" y="18"/>
                  </a:cxn>
                  <a:cxn ang="0">
                    <a:pos x="240" y="24"/>
                  </a:cxn>
                </a:cxnLst>
                <a:rect l="0" t="0" r="r" b="b"/>
                <a:pathLst>
                  <a:path w="256" h="256">
                    <a:moveTo>
                      <a:pt x="232" y="0"/>
                    </a:moveTo>
                    <a:lnTo>
                      <a:pt x="56" y="0"/>
                    </a:lnTo>
                    <a:lnTo>
                      <a:pt x="56" y="0"/>
                    </a:lnTo>
                    <a:lnTo>
                      <a:pt x="46" y="2"/>
                    </a:lnTo>
                    <a:lnTo>
                      <a:pt x="40" y="8"/>
                    </a:lnTo>
                    <a:lnTo>
                      <a:pt x="34" y="14"/>
                    </a:lnTo>
                    <a:lnTo>
                      <a:pt x="32" y="24"/>
                    </a:lnTo>
                    <a:lnTo>
                      <a:pt x="32" y="40"/>
                    </a:lnTo>
                    <a:lnTo>
                      <a:pt x="24" y="40"/>
                    </a:lnTo>
                    <a:lnTo>
                      <a:pt x="24" y="40"/>
                    </a:lnTo>
                    <a:lnTo>
                      <a:pt x="14" y="42"/>
                    </a:lnTo>
                    <a:lnTo>
                      <a:pt x="8" y="48"/>
                    </a:lnTo>
                    <a:lnTo>
                      <a:pt x="2" y="54"/>
                    </a:lnTo>
                    <a:lnTo>
                      <a:pt x="0" y="64"/>
                    </a:lnTo>
                    <a:lnTo>
                      <a:pt x="0" y="224"/>
                    </a:lnTo>
                    <a:lnTo>
                      <a:pt x="0" y="224"/>
                    </a:lnTo>
                    <a:lnTo>
                      <a:pt x="0" y="230"/>
                    </a:lnTo>
                    <a:lnTo>
                      <a:pt x="2" y="236"/>
                    </a:lnTo>
                    <a:lnTo>
                      <a:pt x="10" y="246"/>
                    </a:lnTo>
                    <a:lnTo>
                      <a:pt x="20" y="254"/>
                    </a:lnTo>
                    <a:lnTo>
                      <a:pt x="26" y="256"/>
                    </a:lnTo>
                    <a:lnTo>
                      <a:pt x="32" y="256"/>
                    </a:lnTo>
                    <a:lnTo>
                      <a:pt x="224" y="256"/>
                    </a:lnTo>
                    <a:lnTo>
                      <a:pt x="224" y="256"/>
                    </a:lnTo>
                    <a:lnTo>
                      <a:pt x="230" y="256"/>
                    </a:lnTo>
                    <a:lnTo>
                      <a:pt x="236" y="254"/>
                    </a:lnTo>
                    <a:lnTo>
                      <a:pt x="246" y="246"/>
                    </a:lnTo>
                    <a:lnTo>
                      <a:pt x="254" y="236"/>
                    </a:lnTo>
                    <a:lnTo>
                      <a:pt x="256" y="230"/>
                    </a:lnTo>
                    <a:lnTo>
                      <a:pt x="256" y="224"/>
                    </a:lnTo>
                    <a:lnTo>
                      <a:pt x="256" y="24"/>
                    </a:lnTo>
                    <a:lnTo>
                      <a:pt x="256" y="24"/>
                    </a:lnTo>
                    <a:lnTo>
                      <a:pt x="254" y="14"/>
                    </a:lnTo>
                    <a:lnTo>
                      <a:pt x="248" y="8"/>
                    </a:lnTo>
                    <a:lnTo>
                      <a:pt x="242" y="2"/>
                    </a:lnTo>
                    <a:lnTo>
                      <a:pt x="232" y="0"/>
                    </a:lnTo>
                    <a:close/>
                    <a:moveTo>
                      <a:pt x="240" y="224"/>
                    </a:moveTo>
                    <a:lnTo>
                      <a:pt x="240" y="224"/>
                    </a:lnTo>
                    <a:lnTo>
                      <a:pt x="238" y="230"/>
                    </a:lnTo>
                    <a:lnTo>
                      <a:pt x="236" y="236"/>
                    </a:lnTo>
                    <a:lnTo>
                      <a:pt x="230" y="238"/>
                    </a:lnTo>
                    <a:lnTo>
                      <a:pt x="224" y="240"/>
                    </a:lnTo>
                    <a:lnTo>
                      <a:pt x="32" y="240"/>
                    </a:lnTo>
                    <a:lnTo>
                      <a:pt x="32" y="240"/>
                    </a:lnTo>
                    <a:lnTo>
                      <a:pt x="26" y="238"/>
                    </a:lnTo>
                    <a:lnTo>
                      <a:pt x="20" y="236"/>
                    </a:lnTo>
                    <a:lnTo>
                      <a:pt x="18" y="230"/>
                    </a:lnTo>
                    <a:lnTo>
                      <a:pt x="16" y="224"/>
                    </a:lnTo>
                    <a:lnTo>
                      <a:pt x="16" y="64"/>
                    </a:lnTo>
                    <a:lnTo>
                      <a:pt x="16" y="64"/>
                    </a:lnTo>
                    <a:lnTo>
                      <a:pt x="16" y="60"/>
                    </a:lnTo>
                    <a:lnTo>
                      <a:pt x="18" y="58"/>
                    </a:lnTo>
                    <a:lnTo>
                      <a:pt x="20" y="56"/>
                    </a:lnTo>
                    <a:lnTo>
                      <a:pt x="24" y="56"/>
                    </a:lnTo>
                    <a:lnTo>
                      <a:pt x="32" y="56"/>
                    </a:lnTo>
                    <a:lnTo>
                      <a:pt x="32" y="216"/>
                    </a:lnTo>
                    <a:lnTo>
                      <a:pt x="32" y="216"/>
                    </a:lnTo>
                    <a:lnTo>
                      <a:pt x="32" y="220"/>
                    </a:lnTo>
                    <a:lnTo>
                      <a:pt x="34" y="222"/>
                    </a:lnTo>
                    <a:lnTo>
                      <a:pt x="36" y="224"/>
                    </a:lnTo>
                    <a:lnTo>
                      <a:pt x="40" y="224"/>
                    </a:lnTo>
                    <a:lnTo>
                      <a:pt x="40" y="224"/>
                    </a:lnTo>
                    <a:lnTo>
                      <a:pt x="44" y="224"/>
                    </a:lnTo>
                    <a:lnTo>
                      <a:pt x="46" y="222"/>
                    </a:lnTo>
                    <a:lnTo>
                      <a:pt x="48" y="220"/>
                    </a:lnTo>
                    <a:lnTo>
                      <a:pt x="48" y="216"/>
                    </a:lnTo>
                    <a:lnTo>
                      <a:pt x="48" y="24"/>
                    </a:lnTo>
                    <a:lnTo>
                      <a:pt x="48" y="24"/>
                    </a:lnTo>
                    <a:lnTo>
                      <a:pt x="48" y="20"/>
                    </a:lnTo>
                    <a:lnTo>
                      <a:pt x="50" y="18"/>
                    </a:lnTo>
                    <a:lnTo>
                      <a:pt x="52" y="16"/>
                    </a:lnTo>
                    <a:lnTo>
                      <a:pt x="56" y="16"/>
                    </a:lnTo>
                    <a:lnTo>
                      <a:pt x="232" y="16"/>
                    </a:lnTo>
                    <a:lnTo>
                      <a:pt x="232" y="16"/>
                    </a:lnTo>
                    <a:lnTo>
                      <a:pt x="236" y="16"/>
                    </a:lnTo>
                    <a:lnTo>
                      <a:pt x="238" y="18"/>
                    </a:lnTo>
                    <a:lnTo>
                      <a:pt x="240" y="20"/>
                    </a:lnTo>
                    <a:lnTo>
                      <a:pt x="240" y="24"/>
                    </a:lnTo>
                    <a:lnTo>
                      <a:pt x="240" y="22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5" name="Freeform 256"/>
              <p:cNvSpPr>
                <a:spLocks/>
              </p:cNvSpPr>
              <p:nvPr/>
            </p:nvSpPr>
            <p:spPr bwMode="auto">
              <a:xfrm>
                <a:off x="2578100" y="1301750"/>
                <a:ext cx="114300" cy="12700"/>
              </a:xfrm>
              <a:custGeom>
                <a:avLst/>
                <a:gdLst/>
                <a:ahLst/>
                <a:cxnLst>
                  <a:cxn ang="0">
                    <a:pos x="4" y="8"/>
                  </a:cxn>
                  <a:cxn ang="0">
                    <a:pos x="68" y="8"/>
                  </a:cxn>
                  <a:cxn ang="0">
                    <a:pos x="68" y="8"/>
                  </a:cxn>
                  <a:cxn ang="0">
                    <a:pos x="70" y="6"/>
                  </a:cxn>
                  <a:cxn ang="0">
                    <a:pos x="72" y="4"/>
                  </a:cxn>
                  <a:cxn ang="0">
                    <a:pos x="72" y="4"/>
                  </a:cxn>
                  <a:cxn ang="0">
                    <a:pos x="70" y="2"/>
                  </a:cxn>
                  <a:cxn ang="0">
                    <a:pos x="68" y="0"/>
                  </a:cxn>
                  <a:cxn ang="0">
                    <a:pos x="4" y="0"/>
                  </a:cxn>
                  <a:cxn ang="0">
                    <a:pos x="4" y="0"/>
                  </a:cxn>
                  <a:cxn ang="0">
                    <a:pos x="2" y="2"/>
                  </a:cxn>
                  <a:cxn ang="0">
                    <a:pos x="0" y="4"/>
                  </a:cxn>
                  <a:cxn ang="0">
                    <a:pos x="0" y="4"/>
                  </a:cxn>
                  <a:cxn ang="0">
                    <a:pos x="2" y="6"/>
                  </a:cxn>
                  <a:cxn ang="0">
                    <a:pos x="4" y="8"/>
                  </a:cxn>
                </a:cxnLst>
                <a:rect l="0" t="0" r="r" b="b"/>
                <a:pathLst>
                  <a:path w="72" h="8">
                    <a:moveTo>
                      <a:pt x="4" y="8"/>
                    </a:moveTo>
                    <a:lnTo>
                      <a:pt x="68" y="8"/>
                    </a:lnTo>
                    <a:lnTo>
                      <a:pt x="68" y="8"/>
                    </a:lnTo>
                    <a:lnTo>
                      <a:pt x="70" y="6"/>
                    </a:lnTo>
                    <a:lnTo>
                      <a:pt x="72" y="4"/>
                    </a:lnTo>
                    <a:lnTo>
                      <a:pt x="72" y="4"/>
                    </a:lnTo>
                    <a:lnTo>
                      <a:pt x="70" y="2"/>
                    </a:lnTo>
                    <a:lnTo>
                      <a:pt x="68" y="0"/>
                    </a:lnTo>
                    <a:lnTo>
                      <a:pt x="4" y="0"/>
                    </a:lnTo>
                    <a:lnTo>
                      <a:pt x="4" y="0"/>
                    </a:lnTo>
                    <a:lnTo>
                      <a:pt x="2" y="2"/>
                    </a:lnTo>
                    <a:lnTo>
                      <a:pt x="0" y="4"/>
                    </a:lnTo>
                    <a:lnTo>
                      <a:pt x="0" y="4"/>
                    </a:lnTo>
                    <a:lnTo>
                      <a:pt x="2" y="6"/>
                    </a:lnTo>
                    <a:lnTo>
                      <a:pt x="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6" name="Freeform 258"/>
              <p:cNvSpPr>
                <a:spLocks/>
              </p:cNvSpPr>
              <p:nvPr/>
            </p:nvSpPr>
            <p:spPr bwMode="auto">
              <a:xfrm>
                <a:off x="2578100" y="1263650"/>
                <a:ext cx="114300" cy="12700"/>
              </a:xfrm>
              <a:custGeom>
                <a:avLst/>
                <a:gdLst/>
                <a:ahLst/>
                <a:cxnLst>
                  <a:cxn ang="0">
                    <a:pos x="4" y="8"/>
                  </a:cxn>
                  <a:cxn ang="0">
                    <a:pos x="68" y="8"/>
                  </a:cxn>
                  <a:cxn ang="0">
                    <a:pos x="68" y="8"/>
                  </a:cxn>
                  <a:cxn ang="0">
                    <a:pos x="70" y="6"/>
                  </a:cxn>
                  <a:cxn ang="0">
                    <a:pos x="72" y="4"/>
                  </a:cxn>
                  <a:cxn ang="0">
                    <a:pos x="72" y="4"/>
                  </a:cxn>
                  <a:cxn ang="0">
                    <a:pos x="70" y="2"/>
                  </a:cxn>
                  <a:cxn ang="0">
                    <a:pos x="68" y="0"/>
                  </a:cxn>
                  <a:cxn ang="0">
                    <a:pos x="4" y="0"/>
                  </a:cxn>
                  <a:cxn ang="0">
                    <a:pos x="4" y="0"/>
                  </a:cxn>
                  <a:cxn ang="0">
                    <a:pos x="2" y="2"/>
                  </a:cxn>
                  <a:cxn ang="0">
                    <a:pos x="0" y="4"/>
                  </a:cxn>
                  <a:cxn ang="0">
                    <a:pos x="0" y="4"/>
                  </a:cxn>
                  <a:cxn ang="0">
                    <a:pos x="2" y="6"/>
                  </a:cxn>
                  <a:cxn ang="0">
                    <a:pos x="4" y="8"/>
                  </a:cxn>
                </a:cxnLst>
                <a:rect l="0" t="0" r="r" b="b"/>
                <a:pathLst>
                  <a:path w="72" h="8">
                    <a:moveTo>
                      <a:pt x="4" y="8"/>
                    </a:moveTo>
                    <a:lnTo>
                      <a:pt x="68" y="8"/>
                    </a:lnTo>
                    <a:lnTo>
                      <a:pt x="68" y="8"/>
                    </a:lnTo>
                    <a:lnTo>
                      <a:pt x="70" y="6"/>
                    </a:lnTo>
                    <a:lnTo>
                      <a:pt x="72" y="4"/>
                    </a:lnTo>
                    <a:lnTo>
                      <a:pt x="72" y="4"/>
                    </a:lnTo>
                    <a:lnTo>
                      <a:pt x="70" y="2"/>
                    </a:lnTo>
                    <a:lnTo>
                      <a:pt x="68" y="0"/>
                    </a:lnTo>
                    <a:lnTo>
                      <a:pt x="4" y="0"/>
                    </a:lnTo>
                    <a:lnTo>
                      <a:pt x="4" y="0"/>
                    </a:lnTo>
                    <a:lnTo>
                      <a:pt x="2" y="2"/>
                    </a:lnTo>
                    <a:lnTo>
                      <a:pt x="0" y="4"/>
                    </a:lnTo>
                    <a:lnTo>
                      <a:pt x="0" y="4"/>
                    </a:lnTo>
                    <a:lnTo>
                      <a:pt x="2" y="6"/>
                    </a:lnTo>
                    <a:lnTo>
                      <a:pt x="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7" name="Freeform 260"/>
              <p:cNvSpPr>
                <a:spLocks/>
              </p:cNvSpPr>
              <p:nvPr/>
            </p:nvSpPr>
            <p:spPr bwMode="auto">
              <a:xfrm>
                <a:off x="2578100" y="1225550"/>
                <a:ext cx="114300" cy="12700"/>
              </a:xfrm>
              <a:custGeom>
                <a:avLst/>
                <a:gdLst/>
                <a:ahLst/>
                <a:cxnLst>
                  <a:cxn ang="0">
                    <a:pos x="4" y="8"/>
                  </a:cxn>
                  <a:cxn ang="0">
                    <a:pos x="68" y="8"/>
                  </a:cxn>
                  <a:cxn ang="0">
                    <a:pos x="68" y="8"/>
                  </a:cxn>
                  <a:cxn ang="0">
                    <a:pos x="70" y="6"/>
                  </a:cxn>
                  <a:cxn ang="0">
                    <a:pos x="72" y="4"/>
                  </a:cxn>
                  <a:cxn ang="0">
                    <a:pos x="72" y="4"/>
                  </a:cxn>
                  <a:cxn ang="0">
                    <a:pos x="70" y="2"/>
                  </a:cxn>
                  <a:cxn ang="0">
                    <a:pos x="68" y="0"/>
                  </a:cxn>
                  <a:cxn ang="0">
                    <a:pos x="4" y="0"/>
                  </a:cxn>
                  <a:cxn ang="0">
                    <a:pos x="4" y="0"/>
                  </a:cxn>
                  <a:cxn ang="0">
                    <a:pos x="2" y="2"/>
                  </a:cxn>
                  <a:cxn ang="0">
                    <a:pos x="0" y="4"/>
                  </a:cxn>
                  <a:cxn ang="0">
                    <a:pos x="0" y="4"/>
                  </a:cxn>
                  <a:cxn ang="0">
                    <a:pos x="2" y="6"/>
                  </a:cxn>
                  <a:cxn ang="0">
                    <a:pos x="4" y="8"/>
                  </a:cxn>
                </a:cxnLst>
                <a:rect l="0" t="0" r="r" b="b"/>
                <a:pathLst>
                  <a:path w="72" h="8">
                    <a:moveTo>
                      <a:pt x="4" y="8"/>
                    </a:moveTo>
                    <a:lnTo>
                      <a:pt x="68" y="8"/>
                    </a:lnTo>
                    <a:lnTo>
                      <a:pt x="68" y="8"/>
                    </a:lnTo>
                    <a:lnTo>
                      <a:pt x="70" y="6"/>
                    </a:lnTo>
                    <a:lnTo>
                      <a:pt x="72" y="4"/>
                    </a:lnTo>
                    <a:lnTo>
                      <a:pt x="72" y="4"/>
                    </a:lnTo>
                    <a:lnTo>
                      <a:pt x="70" y="2"/>
                    </a:lnTo>
                    <a:lnTo>
                      <a:pt x="68" y="0"/>
                    </a:lnTo>
                    <a:lnTo>
                      <a:pt x="4" y="0"/>
                    </a:lnTo>
                    <a:lnTo>
                      <a:pt x="4" y="0"/>
                    </a:lnTo>
                    <a:lnTo>
                      <a:pt x="2" y="2"/>
                    </a:lnTo>
                    <a:lnTo>
                      <a:pt x="0" y="4"/>
                    </a:lnTo>
                    <a:lnTo>
                      <a:pt x="0" y="4"/>
                    </a:lnTo>
                    <a:lnTo>
                      <a:pt x="2" y="6"/>
                    </a:lnTo>
                    <a:lnTo>
                      <a:pt x="4"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8" name="Freeform 262"/>
              <p:cNvSpPr>
                <a:spLocks/>
              </p:cNvSpPr>
              <p:nvPr/>
            </p:nvSpPr>
            <p:spPr bwMode="auto">
              <a:xfrm>
                <a:off x="2438400" y="14922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9" name="Freeform 264"/>
              <p:cNvSpPr>
                <a:spLocks/>
              </p:cNvSpPr>
              <p:nvPr/>
            </p:nvSpPr>
            <p:spPr bwMode="auto">
              <a:xfrm>
                <a:off x="2438400" y="14541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0" name="Freeform 266"/>
              <p:cNvSpPr>
                <a:spLocks/>
              </p:cNvSpPr>
              <p:nvPr/>
            </p:nvSpPr>
            <p:spPr bwMode="auto">
              <a:xfrm>
                <a:off x="2438400" y="14160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1" name="Freeform 268"/>
              <p:cNvSpPr>
                <a:spLocks/>
              </p:cNvSpPr>
              <p:nvPr/>
            </p:nvSpPr>
            <p:spPr bwMode="auto">
              <a:xfrm>
                <a:off x="2578100" y="14922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2" name="Freeform 270"/>
              <p:cNvSpPr>
                <a:spLocks/>
              </p:cNvSpPr>
              <p:nvPr/>
            </p:nvSpPr>
            <p:spPr bwMode="auto">
              <a:xfrm>
                <a:off x="2578100" y="14541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3" name="Freeform 272"/>
              <p:cNvSpPr>
                <a:spLocks/>
              </p:cNvSpPr>
              <p:nvPr/>
            </p:nvSpPr>
            <p:spPr bwMode="auto">
              <a:xfrm>
                <a:off x="2578100" y="1416050"/>
                <a:ext cx="114300" cy="12700"/>
              </a:xfrm>
              <a:custGeom>
                <a:avLst/>
                <a:gdLst/>
                <a:ahLst/>
                <a:cxnLst>
                  <a:cxn ang="0">
                    <a:pos x="68" y="0"/>
                  </a:cxn>
                  <a:cxn ang="0">
                    <a:pos x="4" y="0"/>
                  </a:cxn>
                  <a:cxn ang="0">
                    <a:pos x="4" y="0"/>
                  </a:cxn>
                  <a:cxn ang="0">
                    <a:pos x="2" y="2"/>
                  </a:cxn>
                  <a:cxn ang="0">
                    <a:pos x="0" y="4"/>
                  </a:cxn>
                  <a:cxn ang="0">
                    <a:pos x="0" y="4"/>
                  </a:cxn>
                  <a:cxn ang="0">
                    <a:pos x="2" y="6"/>
                  </a:cxn>
                  <a:cxn ang="0">
                    <a:pos x="4" y="8"/>
                  </a:cxn>
                  <a:cxn ang="0">
                    <a:pos x="68" y="8"/>
                  </a:cxn>
                  <a:cxn ang="0">
                    <a:pos x="68" y="8"/>
                  </a:cxn>
                  <a:cxn ang="0">
                    <a:pos x="70" y="6"/>
                  </a:cxn>
                  <a:cxn ang="0">
                    <a:pos x="72" y="4"/>
                  </a:cxn>
                  <a:cxn ang="0">
                    <a:pos x="72" y="4"/>
                  </a:cxn>
                  <a:cxn ang="0">
                    <a:pos x="70" y="2"/>
                  </a:cxn>
                  <a:cxn ang="0">
                    <a:pos x="68" y="0"/>
                  </a:cxn>
                </a:cxnLst>
                <a:rect l="0" t="0" r="r" b="b"/>
                <a:pathLst>
                  <a:path w="72" h="8">
                    <a:moveTo>
                      <a:pt x="68" y="0"/>
                    </a:moveTo>
                    <a:lnTo>
                      <a:pt x="4" y="0"/>
                    </a:lnTo>
                    <a:lnTo>
                      <a:pt x="4" y="0"/>
                    </a:lnTo>
                    <a:lnTo>
                      <a:pt x="2" y="2"/>
                    </a:lnTo>
                    <a:lnTo>
                      <a:pt x="0" y="4"/>
                    </a:lnTo>
                    <a:lnTo>
                      <a:pt x="0" y="4"/>
                    </a:lnTo>
                    <a:lnTo>
                      <a:pt x="2" y="6"/>
                    </a:lnTo>
                    <a:lnTo>
                      <a:pt x="4" y="8"/>
                    </a:lnTo>
                    <a:lnTo>
                      <a:pt x="68" y="8"/>
                    </a:lnTo>
                    <a:lnTo>
                      <a:pt x="68" y="8"/>
                    </a:lnTo>
                    <a:lnTo>
                      <a:pt x="70" y="6"/>
                    </a:lnTo>
                    <a:lnTo>
                      <a:pt x="72" y="4"/>
                    </a:lnTo>
                    <a:lnTo>
                      <a:pt x="72" y="4"/>
                    </a:lnTo>
                    <a:lnTo>
                      <a:pt x="70" y="2"/>
                    </a:lnTo>
                    <a:lnTo>
                      <a:pt x="6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4" name="Freeform 274"/>
              <p:cNvSpPr>
                <a:spLocks/>
              </p:cNvSpPr>
              <p:nvPr/>
            </p:nvSpPr>
            <p:spPr bwMode="auto">
              <a:xfrm>
                <a:off x="2438400" y="1339850"/>
                <a:ext cx="254000" cy="12700"/>
              </a:xfrm>
              <a:custGeom>
                <a:avLst/>
                <a:gdLst/>
                <a:ahLst/>
                <a:cxnLst>
                  <a:cxn ang="0">
                    <a:pos x="156" y="0"/>
                  </a:cxn>
                  <a:cxn ang="0">
                    <a:pos x="4" y="0"/>
                  </a:cxn>
                  <a:cxn ang="0">
                    <a:pos x="4" y="0"/>
                  </a:cxn>
                  <a:cxn ang="0">
                    <a:pos x="2" y="2"/>
                  </a:cxn>
                  <a:cxn ang="0">
                    <a:pos x="0" y="4"/>
                  </a:cxn>
                  <a:cxn ang="0">
                    <a:pos x="0" y="4"/>
                  </a:cxn>
                  <a:cxn ang="0">
                    <a:pos x="2" y="6"/>
                  </a:cxn>
                  <a:cxn ang="0">
                    <a:pos x="4" y="8"/>
                  </a:cxn>
                  <a:cxn ang="0">
                    <a:pos x="156" y="8"/>
                  </a:cxn>
                  <a:cxn ang="0">
                    <a:pos x="156" y="8"/>
                  </a:cxn>
                  <a:cxn ang="0">
                    <a:pos x="158" y="6"/>
                  </a:cxn>
                  <a:cxn ang="0">
                    <a:pos x="160" y="4"/>
                  </a:cxn>
                  <a:cxn ang="0">
                    <a:pos x="160" y="4"/>
                  </a:cxn>
                  <a:cxn ang="0">
                    <a:pos x="158" y="2"/>
                  </a:cxn>
                  <a:cxn ang="0">
                    <a:pos x="156" y="0"/>
                  </a:cxn>
                </a:cxnLst>
                <a:rect l="0" t="0" r="r" b="b"/>
                <a:pathLst>
                  <a:path w="160" h="8">
                    <a:moveTo>
                      <a:pt x="156" y="0"/>
                    </a:moveTo>
                    <a:lnTo>
                      <a:pt x="4" y="0"/>
                    </a:lnTo>
                    <a:lnTo>
                      <a:pt x="4" y="0"/>
                    </a:lnTo>
                    <a:lnTo>
                      <a:pt x="2" y="2"/>
                    </a:lnTo>
                    <a:lnTo>
                      <a:pt x="0" y="4"/>
                    </a:lnTo>
                    <a:lnTo>
                      <a:pt x="0" y="4"/>
                    </a:lnTo>
                    <a:lnTo>
                      <a:pt x="2" y="6"/>
                    </a:lnTo>
                    <a:lnTo>
                      <a:pt x="4" y="8"/>
                    </a:lnTo>
                    <a:lnTo>
                      <a:pt x="156" y="8"/>
                    </a:lnTo>
                    <a:lnTo>
                      <a:pt x="156" y="8"/>
                    </a:lnTo>
                    <a:lnTo>
                      <a:pt x="158" y="6"/>
                    </a:lnTo>
                    <a:lnTo>
                      <a:pt x="160" y="4"/>
                    </a:lnTo>
                    <a:lnTo>
                      <a:pt x="160" y="4"/>
                    </a:lnTo>
                    <a:lnTo>
                      <a:pt x="158" y="2"/>
                    </a:lnTo>
                    <a:lnTo>
                      <a:pt x="15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5" name="Freeform 276"/>
              <p:cNvSpPr>
                <a:spLocks/>
              </p:cNvSpPr>
              <p:nvPr/>
            </p:nvSpPr>
            <p:spPr bwMode="auto">
              <a:xfrm>
                <a:off x="2438400" y="1377950"/>
                <a:ext cx="254000" cy="12700"/>
              </a:xfrm>
              <a:custGeom>
                <a:avLst/>
                <a:gdLst/>
                <a:ahLst/>
                <a:cxnLst>
                  <a:cxn ang="0">
                    <a:pos x="156" y="0"/>
                  </a:cxn>
                  <a:cxn ang="0">
                    <a:pos x="4" y="0"/>
                  </a:cxn>
                  <a:cxn ang="0">
                    <a:pos x="4" y="0"/>
                  </a:cxn>
                  <a:cxn ang="0">
                    <a:pos x="2" y="2"/>
                  </a:cxn>
                  <a:cxn ang="0">
                    <a:pos x="0" y="4"/>
                  </a:cxn>
                  <a:cxn ang="0">
                    <a:pos x="0" y="4"/>
                  </a:cxn>
                  <a:cxn ang="0">
                    <a:pos x="2" y="6"/>
                  </a:cxn>
                  <a:cxn ang="0">
                    <a:pos x="4" y="8"/>
                  </a:cxn>
                  <a:cxn ang="0">
                    <a:pos x="156" y="8"/>
                  </a:cxn>
                  <a:cxn ang="0">
                    <a:pos x="156" y="8"/>
                  </a:cxn>
                  <a:cxn ang="0">
                    <a:pos x="158" y="6"/>
                  </a:cxn>
                  <a:cxn ang="0">
                    <a:pos x="160" y="4"/>
                  </a:cxn>
                  <a:cxn ang="0">
                    <a:pos x="160" y="4"/>
                  </a:cxn>
                  <a:cxn ang="0">
                    <a:pos x="158" y="2"/>
                  </a:cxn>
                  <a:cxn ang="0">
                    <a:pos x="156" y="0"/>
                  </a:cxn>
                </a:cxnLst>
                <a:rect l="0" t="0" r="r" b="b"/>
                <a:pathLst>
                  <a:path w="160" h="8">
                    <a:moveTo>
                      <a:pt x="156" y="0"/>
                    </a:moveTo>
                    <a:lnTo>
                      <a:pt x="4" y="0"/>
                    </a:lnTo>
                    <a:lnTo>
                      <a:pt x="4" y="0"/>
                    </a:lnTo>
                    <a:lnTo>
                      <a:pt x="2" y="2"/>
                    </a:lnTo>
                    <a:lnTo>
                      <a:pt x="0" y="4"/>
                    </a:lnTo>
                    <a:lnTo>
                      <a:pt x="0" y="4"/>
                    </a:lnTo>
                    <a:lnTo>
                      <a:pt x="2" y="6"/>
                    </a:lnTo>
                    <a:lnTo>
                      <a:pt x="4" y="8"/>
                    </a:lnTo>
                    <a:lnTo>
                      <a:pt x="156" y="8"/>
                    </a:lnTo>
                    <a:lnTo>
                      <a:pt x="156" y="8"/>
                    </a:lnTo>
                    <a:lnTo>
                      <a:pt x="158" y="6"/>
                    </a:lnTo>
                    <a:lnTo>
                      <a:pt x="160" y="4"/>
                    </a:lnTo>
                    <a:lnTo>
                      <a:pt x="160" y="4"/>
                    </a:lnTo>
                    <a:lnTo>
                      <a:pt x="158" y="2"/>
                    </a:lnTo>
                    <a:lnTo>
                      <a:pt x="15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36" name="Freeform 278"/>
              <p:cNvSpPr>
                <a:spLocks noEditPoints="1"/>
              </p:cNvSpPr>
              <p:nvPr/>
            </p:nvSpPr>
            <p:spPr bwMode="auto">
              <a:xfrm>
                <a:off x="2438400" y="1200150"/>
                <a:ext cx="114300" cy="114300"/>
              </a:xfrm>
              <a:custGeom>
                <a:avLst/>
                <a:gdLst/>
                <a:ahLst/>
                <a:cxnLst>
                  <a:cxn ang="0">
                    <a:pos x="8" y="72"/>
                  </a:cxn>
                  <a:cxn ang="0">
                    <a:pos x="64" y="72"/>
                  </a:cxn>
                  <a:cxn ang="0">
                    <a:pos x="64" y="72"/>
                  </a:cxn>
                  <a:cxn ang="0">
                    <a:pos x="68" y="72"/>
                  </a:cxn>
                  <a:cxn ang="0">
                    <a:pos x="70" y="70"/>
                  </a:cxn>
                  <a:cxn ang="0">
                    <a:pos x="72" y="68"/>
                  </a:cxn>
                  <a:cxn ang="0">
                    <a:pos x="72" y="64"/>
                  </a:cxn>
                  <a:cxn ang="0">
                    <a:pos x="72" y="8"/>
                  </a:cxn>
                  <a:cxn ang="0">
                    <a:pos x="72" y="8"/>
                  </a:cxn>
                  <a:cxn ang="0">
                    <a:pos x="72" y="4"/>
                  </a:cxn>
                  <a:cxn ang="0">
                    <a:pos x="70" y="2"/>
                  </a:cxn>
                  <a:cxn ang="0">
                    <a:pos x="68" y="0"/>
                  </a:cxn>
                  <a:cxn ang="0">
                    <a:pos x="64" y="0"/>
                  </a:cxn>
                  <a:cxn ang="0">
                    <a:pos x="8" y="0"/>
                  </a:cxn>
                  <a:cxn ang="0">
                    <a:pos x="8" y="0"/>
                  </a:cxn>
                  <a:cxn ang="0">
                    <a:pos x="4" y="0"/>
                  </a:cxn>
                  <a:cxn ang="0">
                    <a:pos x="2" y="2"/>
                  </a:cxn>
                  <a:cxn ang="0">
                    <a:pos x="0" y="4"/>
                  </a:cxn>
                  <a:cxn ang="0">
                    <a:pos x="0" y="8"/>
                  </a:cxn>
                  <a:cxn ang="0">
                    <a:pos x="0" y="64"/>
                  </a:cxn>
                  <a:cxn ang="0">
                    <a:pos x="0" y="64"/>
                  </a:cxn>
                  <a:cxn ang="0">
                    <a:pos x="0" y="68"/>
                  </a:cxn>
                  <a:cxn ang="0">
                    <a:pos x="2" y="70"/>
                  </a:cxn>
                  <a:cxn ang="0">
                    <a:pos x="4" y="72"/>
                  </a:cxn>
                  <a:cxn ang="0">
                    <a:pos x="8" y="72"/>
                  </a:cxn>
                  <a:cxn ang="0">
                    <a:pos x="16" y="16"/>
                  </a:cxn>
                  <a:cxn ang="0">
                    <a:pos x="56" y="16"/>
                  </a:cxn>
                  <a:cxn ang="0">
                    <a:pos x="56" y="56"/>
                  </a:cxn>
                  <a:cxn ang="0">
                    <a:pos x="16" y="56"/>
                  </a:cxn>
                  <a:cxn ang="0">
                    <a:pos x="16" y="16"/>
                  </a:cxn>
                </a:cxnLst>
                <a:rect l="0" t="0" r="r" b="b"/>
                <a:pathLst>
                  <a:path w="72" h="72">
                    <a:moveTo>
                      <a:pt x="8" y="72"/>
                    </a:moveTo>
                    <a:lnTo>
                      <a:pt x="64" y="72"/>
                    </a:lnTo>
                    <a:lnTo>
                      <a:pt x="64" y="72"/>
                    </a:lnTo>
                    <a:lnTo>
                      <a:pt x="68" y="72"/>
                    </a:lnTo>
                    <a:lnTo>
                      <a:pt x="70" y="70"/>
                    </a:lnTo>
                    <a:lnTo>
                      <a:pt x="72" y="68"/>
                    </a:lnTo>
                    <a:lnTo>
                      <a:pt x="72" y="64"/>
                    </a:lnTo>
                    <a:lnTo>
                      <a:pt x="72" y="8"/>
                    </a:lnTo>
                    <a:lnTo>
                      <a:pt x="72" y="8"/>
                    </a:lnTo>
                    <a:lnTo>
                      <a:pt x="72" y="4"/>
                    </a:lnTo>
                    <a:lnTo>
                      <a:pt x="70" y="2"/>
                    </a:lnTo>
                    <a:lnTo>
                      <a:pt x="68" y="0"/>
                    </a:lnTo>
                    <a:lnTo>
                      <a:pt x="64" y="0"/>
                    </a:lnTo>
                    <a:lnTo>
                      <a:pt x="8" y="0"/>
                    </a:lnTo>
                    <a:lnTo>
                      <a:pt x="8" y="0"/>
                    </a:lnTo>
                    <a:lnTo>
                      <a:pt x="4" y="0"/>
                    </a:lnTo>
                    <a:lnTo>
                      <a:pt x="2" y="2"/>
                    </a:lnTo>
                    <a:lnTo>
                      <a:pt x="0" y="4"/>
                    </a:lnTo>
                    <a:lnTo>
                      <a:pt x="0" y="8"/>
                    </a:lnTo>
                    <a:lnTo>
                      <a:pt x="0" y="64"/>
                    </a:lnTo>
                    <a:lnTo>
                      <a:pt x="0" y="64"/>
                    </a:lnTo>
                    <a:lnTo>
                      <a:pt x="0" y="68"/>
                    </a:lnTo>
                    <a:lnTo>
                      <a:pt x="2" y="70"/>
                    </a:lnTo>
                    <a:lnTo>
                      <a:pt x="4" y="72"/>
                    </a:lnTo>
                    <a:lnTo>
                      <a:pt x="8" y="72"/>
                    </a:lnTo>
                    <a:close/>
                    <a:moveTo>
                      <a:pt x="16" y="16"/>
                    </a:moveTo>
                    <a:lnTo>
                      <a:pt x="56" y="16"/>
                    </a:lnTo>
                    <a:lnTo>
                      <a:pt x="56" y="56"/>
                    </a:lnTo>
                    <a:lnTo>
                      <a:pt x="16" y="56"/>
                    </a:lnTo>
                    <a:lnTo>
                      <a:pt x="16"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23" name="Freeform 247"/>
            <p:cNvSpPr>
              <a:spLocks noEditPoints="1"/>
            </p:cNvSpPr>
            <p:nvPr/>
          </p:nvSpPr>
          <p:spPr bwMode="auto">
            <a:xfrm>
              <a:off x="5388611" y="1755887"/>
              <a:ext cx="332599" cy="218268"/>
            </a:xfrm>
            <a:custGeom>
              <a:avLst/>
              <a:gdLst/>
              <a:ahLst/>
              <a:cxnLst>
                <a:cxn ang="0">
                  <a:pos x="32" y="0"/>
                </a:cxn>
                <a:cxn ang="0">
                  <a:pos x="26" y="0"/>
                </a:cxn>
                <a:cxn ang="0">
                  <a:pos x="10" y="10"/>
                </a:cxn>
                <a:cxn ang="0">
                  <a:pos x="0" y="26"/>
                </a:cxn>
                <a:cxn ang="0">
                  <a:pos x="0" y="136"/>
                </a:cxn>
                <a:cxn ang="0">
                  <a:pos x="0" y="142"/>
                </a:cxn>
                <a:cxn ang="0">
                  <a:pos x="10" y="158"/>
                </a:cxn>
                <a:cxn ang="0">
                  <a:pos x="26" y="168"/>
                </a:cxn>
                <a:cxn ang="0">
                  <a:pos x="224" y="168"/>
                </a:cxn>
                <a:cxn ang="0">
                  <a:pos x="230" y="168"/>
                </a:cxn>
                <a:cxn ang="0">
                  <a:pos x="246" y="158"/>
                </a:cxn>
                <a:cxn ang="0">
                  <a:pos x="256" y="142"/>
                </a:cxn>
                <a:cxn ang="0">
                  <a:pos x="256" y="32"/>
                </a:cxn>
                <a:cxn ang="0">
                  <a:pos x="256" y="26"/>
                </a:cxn>
                <a:cxn ang="0">
                  <a:pos x="246" y="10"/>
                </a:cxn>
                <a:cxn ang="0">
                  <a:pos x="230" y="0"/>
                </a:cxn>
                <a:cxn ang="0">
                  <a:pos x="16" y="42"/>
                </a:cxn>
                <a:cxn ang="0">
                  <a:pos x="16" y="126"/>
                </a:cxn>
                <a:cxn ang="0">
                  <a:pos x="240" y="136"/>
                </a:cxn>
                <a:cxn ang="0">
                  <a:pos x="238" y="142"/>
                </a:cxn>
                <a:cxn ang="0">
                  <a:pos x="230" y="150"/>
                </a:cxn>
                <a:cxn ang="0">
                  <a:pos x="32" y="152"/>
                </a:cxn>
                <a:cxn ang="0">
                  <a:pos x="26" y="150"/>
                </a:cxn>
                <a:cxn ang="0">
                  <a:pos x="18" y="142"/>
                </a:cxn>
                <a:cxn ang="0">
                  <a:pos x="78" y="88"/>
                </a:cxn>
                <a:cxn ang="0">
                  <a:pos x="114" y="116"/>
                </a:cxn>
                <a:cxn ang="0">
                  <a:pos x="128" y="120"/>
                </a:cxn>
                <a:cxn ang="0">
                  <a:pos x="136" y="118"/>
                </a:cxn>
                <a:cxn ang="0">
                  <a:pos x="178" y="88"/>
                </a:cxn>
                <a:cxn ang="0">
                  <a:pos x="240" y="126"/>
                </a:cxn>
                <a:cxn ang="0">
                  <a:pos x="240" y="42"/>
                </a:cxn>
                <a:cxn ang="0">
                  <a:pos x="138" y="108"/>
                </a:cxn>
                <a:cxn ang="0">
                  <a:pos x="134" y="112"/>
                </a:cxn>
                <a:cxn ang="0">
                  <a:pos x="128" y="112"/>
                </a:cxn>
                <a:cxn ang="0">
                  <a:pos x="118" y="108"/>
                </a:cxn>
                <a:cxn ang="0">
                  <a:pos x="78" y="78"/>
                </a:cxn>
                <a:cxn ang="0">
                  <a:pos x="16" y="32"/>
                </a:cxn>
                <a:cxn ang="0">
                  <a:pos x="18" y="26"/>
                </a:cxn>
                <a:cxn ang="0">
                  <a:pos x="26" y="18"/>
                </a:cxn>
                <a:cxn ang="0">
                  <a:pos x="224" y="16"/>
                </a:cxn>
                <a:cxn ang="0">
                  <a:pos x="230" y="18"/>
                </a:cxn>
                <a:cxn ang="0">
                  <a:pos x="238" y="26"/>
                </a:cxn>
                <a:cxn ang="0">
                  <a:pos x="138" y="108"/>
                </a:cxn>
              </a:cxnLst>
              <a:rect l="0" t="0" r="r" b="b"/>
              <a:pathLst>
                <a:path w="256" h="168">
                  <a:moveTo>
                    <a:pt x="224" y="0"/>
                  </a:moveTo>
                  <a:lnTo>
                    <a:pt x="32" y="0"/>
                  </a:lnTo>
                  <a:lnTo>
                    <a:pt x="32" y="0"/>
                  </a:lnTo>
                  <a:lnTo>
                    <a:pt x="26" y="0"/>
                  </a:lnTo>
                  <a:lnTo>
                    <a:pt x="20" y="2"/>
                  </a:lnTo>
                  <a:lnTo>
                    <a:pt x="10" y="10"/>
                  </a:lnTo>
                  <a:lnTo>
                    <a:pt x="2" y="20"/>
                  </a:lnTo>
                  <a:lnTo>
                    <a:pt x="0" y="26"/>
                  </a:lnTo>
                  <a:lnTo>
                    <a:pt x="0" y="32"/>
                  </a:lnTo>
                  <a:lnTo>
                    <a:pt x="0" y="136"/>
                  </a:lnTo>
                  <a:lnTo>
                    <a:pt x="0" y="136"/>
                  </a:lnTo>
                  <a:lnTo>
                    <a:pt x="0" y="142"/>
                  </a:lnTo>
                  <a:lnTo>
                    <a:pt x="2" y="148"/>
                  </a:lnTo>
                  <a:lnTo>
                    <a:pt x="10" y="158"/>
                  </a:lnTo>
                  <a:lnTo>
                    <a:pt x="20" y="166"/>
                  </a:lnTo>
                  <a:lnTo>
                    <a:pt x="26" y="168"/>
                  </a:lnTo>
                  <a:lnTo>
                    <a:pt x="32" y="168"/>
                  </a:lnTo>
                  <a:lnTo>
                    <a:pt x="224" y="168"/>
                  </a:lnTo>
                  <a:lnTo>
                    <a:pt x="224" y="168"/>
                  </a:lnTo>
                  <a:lnTo>
                    <a:pt x="230" y="168"/>
                  </a:lnTo>
                  <a:lnTo>
                    <a:pt x="236" y="166"/>
                  </a:lnTo>
                  <a:lnTo>
                    <a:pt x="246" y="158"/>
                  </a:lnTo>
                  <a:lnTo>
                    <a:pt x="254" y="148"/>
                  </a:lnTo>
                  <a:lnTo>
                    <a:pt x="256" y="142"/>
                  </a:lnTo>
                  <a:lnTo>
                    <a:pt x="256" y="136"/>
                  </a:lnTo>
                  <a:lnTo>
                    <a:pt x="256" y="32"/>
                  </a:lnTo>
                  <a:lnTo>
                    <a:pt x="256" y="32"/>
                  </a:lnTo>
                  <a:lnTo>
                    <a:pt x="256" y="26"/>
                  </a:lnTo>
                  <a:lnTo>
                    <a:pt x="254" y="20"/>
                  </a:lnTo>
                  <a:lnTo>
                    <a:pt x="246" y="10"/>
                  </a:lnTo>
                  <a:lnTo>
                    <a:pt x="236" y="2"/>
                  </a:lnTo>
                  <a:lnTo>
                    <a:pt x="230" y="0"/>
                  </a:lnTo>
                  <a:lnTo>
                    <a:pt x="224" y="0"/>
                  </a:lnTo>
                  <a:close/>
                  <a:moveTo>
                    <a:pt x="16" y="42"/>
                  </a:moveTo>
                  <a:lnTo>
                    <a:pt x="72" y="84"/>
                  </a:lnTo>
                  <a:lnTo>
                    <a:pt x="16" y="126"/>
                  </a:lnTo>
                  <a:lnTo>
                    <a:pt x="16" y="42"/>
                  </a:lnTo>
                  <a:close/>
                  <a:moveTo>
                    <a:pt x="240" y="136"/>
                  </a:moveTo>
                  <a:lnTo>
                    <a:pt x="240" y="136"/>
                  </a:lnTo>
                  <a:lnTo>
                    <a:pt x="238" y="142"/>
                  </a:lnTo>
                  <a:lnTo>
                    <a:pt x="236" y="148"/>
                  </a:lnTo>
                  <a:lnTo>
                    <a:pt x="230" y="150"/>
                  </a:lnTo>
                  <a:lnTo>
                    <a:pt x="224" y="152"/>
                  </a:lnTo>
                  <a:lnTo>
                    <a:pt x="32" y="152"/>
                  </a:lnTo>
                  <a:lnTo>
                    <a:pt x="32" y="152"/>
                  </a:lnTo>
                  <a:lnTo>
                    <a:pt x="26" y="150"/>
                  </a:lnTo>
                  <a:lnTo>
                    <a:pt x="20" y="148"/>
                  </a:lnTo>
                  <a:lnTo>
                    <a:pt x="18" y="142"/>
                  </a:lnTo>
                  <a:lnTo>
                    <a:pt x="16" y="136"/>
                  </a:lnTo>
                  <a:lnTo>
                    <a:pt x="78" y="88"/>
                  </a:lnTo>
                  <a:lnTo>
                    <a:pt x="114" y="116"/>
                  </a:lnTo>
                  <a:lnTo>
                    <a:pt x="114" y="116"/>
                  </a:lnTo>
                  <a:lnTo>
                    <a:pt x="120" y="118"/>
                  </a:lnTo>
                  <a:lnTo>
                    <a:pt x="128" y="120"/>
                  </a:lnTo>
                  <a:lnTo>
                    <a:pt x="128" y="120"/>
                  </a:lnTo>
                  <a:lnTo>
                    <a:pt x="136" y="118"/>
                  </a:lnTo>
                  <a:lnTo>
                    <a:pt x="142" y="116"/>
                  </a:lnTo>
                  <a:lnTo>
                    <a:pt x="178" y="88"/>
                  </a:lnTo>
                  <a:lnTo>
                    <a:pt x="240" y="136"/>
                  </a:lnTo>
                  <a:close/>
                  <a:moveTo>
                    <a:pt x="240" y="126"/>
                  </a:moveTo>
                  <a:lnTo>
                    <a:pt x="184" y="84"/>
                  </a:lnTo>
                  <a:lnTo>
                    <a:pt x="240" y="42"/>
                  </a:lnTo>
                  <a:lnTo>
                    <a:pt x="240" y="126"/>
                  </a:lnTo>
                  <a:close/>
                  <a:moveTo>
                    <a:pt x="138" y="108"/>
                  </a:moveTo>
                  <a:lnTo>
                    <a:pt x="138" y="108"/>
                  </a:lnTo>
                  <a:lnTo>
                    <a:pt x="134" y="112"/>
                  </a:lnTo>
                  <a:lnTo>
                    <a:pt x="128" y="112"/>
                  </a:lnTo>
                  <a:lnTo>
                    <a:pt x="128" y="112"/>
                  </a:lnTo>
                  <a:lnTo>
                    <a:pt x="122" y="112"/>
                  </a:lnTo>
                  <a:lnTo>
                    <a:pt x="118" y="108"/>
                  </a:lnTo>
                  <a:lnTo>
                    <a:pt x="86" y="84"/>
                  </a:lnTo>
                  <a:lnTo>
                    <a:pt x="78" y="78"/>
                  </a:lnTo>
                  <a:lnTo>
                    <a:pt x="16" y="32"/>
                  </a:lnTo>
                  <a:lnTo>
                    <a:pt x="16" y="32"/>
                  </a:lnTo>
                  <a:lnTo>
                    <a:pt x="16" y="32"/>
                  </a:lnTo>
                  <a:lnTo>
                    <a:pt x="18" y="26"/>
                  </a:lnTo>
                  <a:lnTo>
                    <a:pt x="20" y="20"/>
                  </a:lnTo>
                  <a:lnTo>
                    <a:pt x="26" y="18"/>
                  </a:lnTo>
                  <a:lnTo>
                    <a:pt x="32" y="16"/>
                  </a:lnTo>
                  <a:lnTo>
                    <a:pt x="224" y="16"/>
                  </a:lnTo>
                  <a:lnTo>
                    <a:pt x="224" y="16"/>
                  </a:lnTo>
                  <a:lnTo>
                    <a:pt x="230" y="18"/>
                  </a:lnTo>
                  <a:lnTo>
                    <a:pt x="236" y="20"/>
                  </a:lnTo>
                  <a:lnTo>
                    <a:pt x="238" y="26"/>
                  </a:lnTo>
                  <a:lnTo>
                    <a:pt x="240" y="32"/>
                  </a:lnTo>
                  <a:lnTo>
                    <a:pt x="138" y="10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4" name="Freeform 138"/>
            <p:cNvSpPr>
              <a:spLocks noEditPoints="1"/>
            </p:cNvSpPr>
            <p:nvPr/>
          </p:nvSpPr>
          <p:spPr bwMode="auto">
            <a:xfrm>
              <a:off x="7384204" y="2369115"/>
              <a:ext cx="332599" cy="332599"/>
            </a:xfrm>
            <a:custGeom>
              <a:avLst/>
              <a:gdLst/>
              <a:ahLst/>
              <a:cxnLst>
                <a:cxn ang="0">
                  <a:pos x="246" y="0"/>
                </a:cxn>
                <a:cxn ang="0">
                  <a:pos x="238" y="0"/>
                </a:cxn>
                <a:cxn ang="0">
                  <a:pos x="96" y="26"/>
                </a:cxn>
                <a:cxn ang="0">
                  <a:pos x="88" y="40"/>
                </a:cxn>
                <a:cxn ang="0">
                  <a:pos x="88" y="178"/>
                </a:cxn>
                <a:cxn ang="0">
                  <a:pos x="74" y="170"/>
                </a:cxn>
                <a:cxn ang="0">
                  <a:pos x="58" y="168"/>
                </a:cxn>
                <a:cxn ang="0">
                  <a:pos x="38" y="172"/>
                </a:cxn>
                <a:cxn ang="0">
                  <a:pos x="10" y="190"/>
                </a:cxn>
                <a:cxn ang="0">
                  <a:pos x="2" y="206"/>
                </a:cxn>
                <a:cxn ang="0">
                  <a:pos x="2" y="230"/>
                </a:cxn>
                <a:cxn ang="0">
                  <a:pos x="18" y="248"/>
                </a:cxn>
                <a:cxn ang="0">
                  <a:pos x="46" y="256"/>
                </a:cxn>
                <a:cxn ang="0">
                  <a:pos x="66" y="252"/>
                </a:cxn>
                <a:cxn ang="0">
                  <a:pos x="94" y="234"/>
                </a:cxn>
                <a:cxn ang="0">
                  <a:pos x="102" y="216"/>
                </a:cxn>
                <a:cxn ang="0">
                  <a:pos x="104" y="80"/>
                </a:cxn>
                <a:cxn ang="0">
                  <a:pos x="240" y="56"/>
                </a:cxn>
                <a:cxn ang="0">
                  <a:pos x="234" y="150"/>
                </a:cxn>
                <a:cxn ang="0">
                  <a:pos x="210" y="144"/>
                </a:cxn>
                <a:cxn ang="0">
                  <a:pos x="190" y="148"/>
                </a:cxn>
                <a:cxn ang="0">
                  <a:pos x="170" y="158"/>
                </a:cxn>
                <a:cxn ang="0">
                  <a:pos x="156" y="176"/>
                </a:cxn>
                <a:cxn ang="0">
                  <a:pos x="152" y="198"/>
                </a:cxn>
                <a:cxn ang="0">
                  <a:pos x="160" y="216"/>
                </a:cxn>
                <a:cxn ang="0">
                  <a:pos x="198" y="232"/>
                </a:cxn>
                <a:cxn ang="0">
                  <a:pos x="218" y="228"/>
                </a:cxn>
                <a:cxn ang="0">
                  <a:pos x="238" y="218"/>
                </a:cxn>
                <a:cxn ang="0">
                  <a:pos x="252" y="200"/>
                </a:cxn>
                <a:cxn ang="0">
                  <a:pos x="256" y="184"/>
                </a:cxn>
                <a:cxn ang="0">
                  <a:pos x="256" y="16"/>
                </a:cxn>
                <a:cxn ang="0">
                  <a:pos x="250" y="4"/>
                </a:cxn>
                <a:cxn ang="0">
                  <a:pos x="48" y="240"/>
                </a:cxn>
                <a:cxn ang="0">
                  <a:pos x="20" y="228"/>
                </a:cxn>
                <a:cxn ang="0">
                  <a:pos x="16" y="218"/>
                </a:cxn>
                <a:cxn ang="0">
                  <a:pos x="20" y="202"/>
                </a:cxn>
                <a:cxn ang="0">
                  <a:pos x="42" y="186"/>
                </a:cxn>
                <a:cxn ang="0">
                  <a:pos x="76" y="188"/>
                </a:cxn>
                <a:cxn ang="0">
                  <a:pos x="86" y="200"/>
                </a:cxn>
                <a:cxn ang="0">
                  <a:pos x="88" y="212"/>
                </a:cxn>
                <a:cxn ang="0">
                  <a:pos x="74" y="230"/>
                </a:cxn>
                <a:cxn ang="0">
                  <a:pos x="214" y="214"/>
                </a:cxn>
                <a:cxn ang="0">
                  <a:pos x="176" y="208"/>
                </a:cxn>
                <a:cxn ang="0">
                  <a:pos x="168" y="200"/>
                </a:cxn>
                <a:cxn ang="0">
                  <a:pos x="170" y="184"/>
                </a:cxn>
                <a:cxn ang="0">
                  <a:pos x="194" y="162"/>
                </a:cxn>
                <a:cxn ang="0">
                  <a:pos x="222" y="162"/>
                </a:cxn>
                <a:cxn ang="0">
                  <a:pos x="236" y="172"/>
                </a:cxn>
                <a:cxn ang="0">
                  <a:pos x="240" y="182"/>
                </a:cxn>
                <a:cxn ang="0">
                  <a:pos x="234" y="198"/>
                </a:cxn>
                <a:cxn ang="0">
                  <a:pos x="240" y="40"/>
                </a:cxn>
                <a:cxn ang="0">
                  <a:pos x="104" y="40"/>
                </a:cxn>
                <a:cxn ang="0">
                  <a:pos x="240" y="40"/>
                </a:cxn>
              </a:cxnLst>
              <a:rect l="0" t="0" r="r" b="b"/>
              <a:pathLst>
                <a:path w="256" h="256">
                  <a:moveTo>
                    <a:pt x="250" y="4"/>
                  </a:moveTo>
                  <a:lnTo>
                    <a:pt x="250" y="4"/>
                  </a:lnTo>
                  <a:lnTo>
                    <a:pt x="246" y="0"/>
                  </a:lnTo>
                  <a:lnTo>
                    <a:pt x="240" y="0"/>
                  </a:lnTo>
                  <a:lnTo>
                    <a:pt x="240" y="0"/>
                  </a:lnTo>
                  <a:lnTo>
                    <a:pt x="238" y="0"/>
                  </a:lnTo>
                  <a:lnTo>
                    <a:pt x="102" y="24"/>
                  </a:lnTo>
                  <a:lnTo>
                    <a:pt x="102" y="24"/>
                  </a:lnTo>
                  <a:lnTo>
                    <a:pt x="96" y="26"/>
                  </a:lnTo>
                  <a:lnTo>
                    <a:pt x="92" y="30"/>
                  </a:lnTo>
                  <a:lnTo>
                    <a:pt x="88" y="34"/>
                  </a:lnTo>
                  <a:lnTo>
                    <a:pt x="88" y="40"/>
                  </a:lnTo>
                  <a:lnTo>
                    <a:pt x="88" y="56"/>
                  </a:lnTo>
                  <a:lnTo>
                    <a:pt x="88" y="64"/>
                  </a:lnTo>
                  <a:lnTo>
                    <a:pt x="88" y="178"/>
                  </a:lnTo>
                  <a:lnTo>
                    <a:pt x="88" y="178"/>
                  </a:lnTo>
                  <a:lnTo>
                    <a:pt x="82" y="174"/>
                  </a:lnTo>
                  <a:lnTo>
                    <a:pt x="74" y="170"/>
                  </a:lnTo>
                  <a:lnTo>
                    <a:pt x="66" y="168"/>
                  </a:lnTo>
                  <a:lnTo>
                    <a:pt x="58" y="168"/>
                  </a:lnTo>
                  <a:lnTo>
                    <a:pt x="58" y="168"/>
                  </a:lnTo>
                  <a:lnTo>
                    <a:pt x="48" y="168"/>
                  </a:lnTo>
                  <a:lnTo>
                    <a:pt x="38" y="172"/>
                  </a:lnTo>
                  <a:lnTo>
                    <a:pt x="38" y="172"/>
                  </a:lnTo>
                  <a:lnTo>
                    <a:pt x="26" y="176"/>
                  </a:lnTo>
                  <a:lnTo>
                    <a:pt x="18" y="182"/>
                  </a:lnTo>
                  <a:lnTo>
                    <a:pt x="10" y="190"/>
                  </a:lnTo>
                  <a:lnTo>
                    <a:pt x="4" y="200"/>
                  </a:lnTo>
                  <a:lnTo>
                    <a:pt x="4" y="200"/>
                  </a:lnTo>
                  <a:lnTo>
                    <a:pt x="2" y="206"/>
                  </a:lnTo>
                  <a:lnTo>
                    <a:pt x="0" y="214"/>
                  </a:lnTo>
                  <a:lnTo>
                    <a:pt x="0" y="222"/>
                  </a:lnTo>
                  <a:lnTo>
                    <a:pt x="2" y="230"/>
                  </a:lnTo>
                  <a:lnTo>
                    <a:pt x="2" y="230"/>
                  </a:lnTo>
                  <a:lnTo>
                    <a:pt x="8" y="240"/>
                  </a:lnTo>
                  <a:lnTo>
                    <a:pt x="18" y="248"/>
                  </a:lnTo>
                  <a:lnTo>
                    <a:pt x="32" y="254"/>
                  </a:lnTo>
                  <a:lnTo>
                    <a:pt x="46" y="256"/>
                  </a:lnTo>
                  <a:lnTo>
                    <a:pt x="46" y="256"/>
                  </a:lnTo>
                  <a:lnTo>
                    <a:pt x="56" y="256"/>
                  </a:lnTo>
                  <a:lnTo>
                    <a:pt x="66" y="252"/>
                  </a:lnTo>
                  <a:lnTo>
                    <a:pt x="66" y="252"/>
                  </a:lnTo>
                  <a:lnTo>
                    <a:pt x="78" y="248"/>
                  </a:lnTo>
                  <a:lnTo>
                    <a:pt x="86" y="242"/>
                  </a:lnTo>
                  <a:lnTo>
                    <a:pt x="94" y="234"/>
                  </a:lnTo>
                  <a:lnTo>
                    <a:pt x="100" y="224"/>
                  </a:lnTo>
                  <a:lnTo>
                    <a:pt x="100" y="224"/>
                  </a:lnTo>
                  <a:lnTo>
                    <a:pt x="102" y="216"/>
                  </a:lnTo>
                  <a:lnTo>
                    <a:pt x="104" y="208"/>
                  </a:lnTo>
                  <a:lnTo>
                    <a:pt x="104" y="208"/>
                  </a:lnTo>
                  <a:lnTo>
                    <a:pt x="104" y="80"/>
                  </a:lnTo>
                  <a:lnTo>
                    <a:pt x="104" y="80"/>
                  </a:lnTo>
                  <a:lnTo>
                    <a:pt x="106" y="80"/>
                  </a:lnTo>
                  <a:lnTo>
                    <a:pt x="240" y="56"/>
                  </a:lnTo>
                  <a:lnTo>
                    <a:pt x="240" y="154"/>
                  </a:lnTo>
                  <a:lnTo>
                    <a:pt x="240" y="154"/>
                  </a:lnTo>
                  <a:lnTo>
                    <a:pt x="234" y="150"/>
                  </a:lnTo>
                  <a:lnTo>
                    <a:pt x="226" y="146"/>
                  </a:lnTo>
                  <a:lnTo>
                    <a:pt x="218" y="144"/>
                  </a:lnTo>
                  <a:lnTo>
                    <a:pt x="210" y="144"/>
                  </a:lnTo>
                  <a:lnTo>
                    <a:pt x="210" y="144"/>
                  </a:lnTo>
                  <a:lnTo>
                    <a:pt x="200" y="144"/>
                  </a:lnTo>
                  <a:lnTo>
                    <a:pt x="190" y="148"/>
                  </a:lnTo>
                  <a:lnTo>
                    <a:pt x="190" y="148"/>
                  </a:lnTo>
                  <a:lnTo>
                    <a:pt x="178" y="152"/>
                  </a:lnTo>
                  <a:lnTo>
                    <a:pt x="170" y="158"/>
                  </a:lnTo>
                  <a:lnTo>
                    <a:pt x="162" y="166"/>
                  </a:lnTo>
                  <a:lnTo>
                    <a:pt x="156" y="176"/>
                  </a:lnTo>
                  <a:lnTo>
                    <a:pt x="156" y="176"/>
                  </a:lnTo>
                  <a:lnTo>
                    <a:pt x="154" y="182"/>
                  </a:lnTo>
                  <a:lnTo>
                    <a:pt x="152" y="190"/>
                  </a:lnTo>
                  <a:lnTo>
                    <a:pt x="152" y="198"/>
                  </a:lnTo>
                  <a:lnTo>
                    <a:pt x="154" y="206"/>
                  </a:lnTo>
                  <a:lnTo>
                    <a:pt x="154" y="206"/>
                  </a:lnTo>
                  <a:lnTo>
                    <a:pt x="160" y="216"/>
                  </a:lnTo>
                  <a:lnTo>
                    <a:pt x="170" y="224"/>
                  </a:lnTo>
                  <a:lnTo>
                    <a:pt x="184" y="230"/>
                  </a:lnTo>
                  <a:lnTo>
                    <a:pt x="198" y="232"/>
                  </a:lnTo>
                  <a:lnTo>
                    <a:pt x="198" y="232"/>
                  </a:lnTo>
                  <a:lnTo>
                    <a:pt x="208" y="232"/>
                  </a:lnTo>
                  <a:lnTo>
                    <a:pt x="218" y="228"/>
                  </a:lnTo>
                  <a:lnTo>
                    <a:pt x="218" y="228"/>
                  </a:lnTo>
                  <a:lnTo>
                    <a:pt x="230" y="224"/>
                  </a:lnTo>
                  <a:lnTo>
                    <a:pt x="238" y="218"/>
                  </a:lnTo>
                  <a:lnTo>
                    <a:pt x="246" y="210"/>
                  </a:lnTo>
                  <a:lnTo>
                    <a:pt x="252" y="200"/>
                  </a:lnTo>
                  <a:lnTo>
                    <a:pt x="252" y="200"/>
                  </a:lnTo>
                  <a:lnTo>
                    <a:pt x="254" y="192"/>
                  </a:lnTo>
                  <a:lnTo>
                    <a:pt x="256" y="184"/>
                  </a:lnTo>
                  <a:lnTo>
                    <a:pt x="256" y="184"/>
                  </a:lnTo>
                  <a:lnTo>
                    <a:pt x="256" y="40"/>
                  </a:lnTo>
                  <a:lnTo>
                    <a:pt x="256" y="32"/>
                  </a:lnTo>
                  <a:lnTo>
                    <a:pt x="256" y="16"/>
                  </a:lnTo>
                  <a:lnTo>
                    <a:pt x="256" y="16"/>
                  </a:lnTo>
                  <a:lnTo>
                    <a:pt x="254" y="10"/>
                  </a:lnTo>
                  <a:lnTo>
                    <a:pt x="250" y="4"/>
                  </a:lnTo>
                  <a:close/>
                  <a:moveTo>
                    <a:pt x="62" y="238"/>
                  </a:moveTo>
                  <a:lnTo>
                    <a:pt x="62" y="238"/>
                  </a:lnTo>
                  <a:lnTo>
                    <a:pt x="48" y="240"/>
                  </a:lnTo>
                  <a:lnTo>
                    <a:pt x="34" y="238"/>
                  </a:lnTo>
                  <a:lnTo>
                    <a:pt x="24" y="232"/>
                  </a:lnTo>
                  <a:lnTo>
                    <a:pt x="20" y="228"/>
                  </a:lnTo>
                  <a:lnTo>
                    <a:pt x="18" y="224"/>
                  </a:lnTo>
                  <a:lnTo>
                    <a:pt x="18" y="224"/>
                  </a:lnTo>
                  <a:lnTo>
                    <a:pt x="16" y="218"/>
                  </a:lnTo>
                  <a:lnTo>
                    <a:pt x="16" y="212"/>
                  </a:lnTo>
                  <a:lnTo>
                    <a:pt x="18" y="208"/>
                  </a:lnTo>
                  <a:lnTo>
                    <a:pt x="20" y="202"/>
                  </a:lnTo>
                  <a:lnTo>
                    <a:pt x="30" y="194"/>
                  </a:lnTo>
                  <a:lnTo>
                    <a:pt x="42" y="186"/>
                  </a:lnTo>
                  <a:lnTo>
                    <a:pt x="42" y="186"/>
                  </a:lnTo>
                  <a:lnTo>
                    <a:pt x="56" y="184"/>
                  </a:lnTo>
                  <a:lnTo>
                    <a:pt x="70" y="186"/>
                  </a:lnTo>
                  <a:lnTo>
                    <a:pt x="76" y="188"/>
                  </a:lnTo>
                  <a:lnTo>
                    <a:pt x="80" y="192"/>
                  </a:lnTo>
                  <a:lnTo>
                    <a:pt x="84" y="196"/>
                  </a:lnTo>
                  <a:lnTo>
                    <a:pt x="86" y="200"/>
                  </a:lnTo>
                  <a:lnTo>
                    <a:pt x="86" y="200"/>
                  </a:lnTo>
                  <a:lnTo>
                    <a:pt x="88" y="206"/>
                  </a:lnTo>
                  <a:lnTo>
                    <a:pt x="88" y="212"/>
                  </a:lnTo>
                  <a:lnTo>
                    <a:pt x="86" y="216"/>
                  </a:lnTo>
                  <a:lnTo>
                    <a:pt x="84" y="222"/>
                  </a:lnTo>
                  <a:lnTo>
                    <a:pt x="74" y="230"/>
                  </a:lnTo>
                  <a:lnTo>
                    <a:pt x="62" y="238"/>
                  </a:lnTo>
                  <a:close/>
                  <a:moveTo>
                    <a:pt x="214" y="214"/>
                  </a:moveTo>
                  <a:lnTo>
                    <a:pt x="214" y="214"/>
                  </a:lnTo>
                  <a:lnTo>
                    <a:pt x="198" y="216"/>
                  </a:lnTo>
                  <a:lnTo>
                    <a:pt x="186" y="214"/>
                  </a:lnTo>
                  <a:lnTo>
                    <a:pt x="176" y="208"/>
                  </a:lnTo>
                  <a:lnTo>
                    <a:pt x="172" y="204"/>
                  </a:lnTo>
                  <a:lnTo>
                    <a:pt x="168" y="200"/>
                  </a:lnTo>
                  <a:lnTo>
                    <a:pt x="168" y="200"/>
                  </a:lnTo>
                  <a:lnTo>
                    <a:pt x="168" y="194"/>
                  </a:lnTo>
                  <a:lnTo>
                    <a:pt x="168" y="188"/>
                  </a:lnTo>
                  <a:lnTo>
                    <a:pt x="170" y="184"/>
                  </a:lnTo>
                  <a:lnTo>
                    <a:pt x="172" y="178"/>
                  </a:lnTo>
                  <a:lnTo>
                    <a:pt x="182" y="170"/>
                  </a:lnTo>
                  <a:lnTo>
                    <a:pt x="194" y="162"/>
                  </a:lnTo>
                  <a:lnTo>
                    <a:pt x="194" y="162"/>
                  </a:lnTo>
                  <a:lnTo>
                    <a:pt x="208" y="160"/>
                  </a:lnTo>
                  <a:lnTo>
                    <a:pt x="222" y="162"/>
                  </a:lnTo>
                  <a:lnTo>
                    <a:pt x="228" y="164"/>
                  </a:lnTo>
                  <a:lnTo>
                    <a:pt x="232" y="168"/>
                  </a:lnTo>
                  <a:lnTo>
                    <a:pt x="236" y="172"/>
                  </a:lnTo>
                  <a:lnTo>
                    <a:pt x="238" y="176"/>
                  </a:lnTo>
                  <a:lnTo>
                    <a:pt x="238" y="176"/>
                  </a:lnTo>
                  <a:lnTo>
                    <a:pt x="240" y="182"/>
                  </a:lnTo>
                  <a:lnTo>
                    <a:pt x="240" y="188"/>
                  </a:lnTo>
                  <a:lnTo>
                    <a:pt x="238" y="192"/>
                  </a:lnTo>
                  <a:lnTo>
                    <a:pt x="234" y="198"/>
                  </a:lnTo>
                  <a:lnTo>
                    <a:pt x="226" y="206"/>
                  </a:lnTo>
                  <a:lnTo>
                    <a:pt x="214" y="214"/>
                  </a:lnTo>
                  <a:close/>
                  <a:moveTo>
                    <a:pt x="240" y="40"/>
                  </a:moveTo>
                  <a:lnTo>
                    <a:pt x="104" y="64"/>
                  </a:lnTo>
                  <a:lnTo>
                    <a:pt x="104" y="56"/>
                  </a:lnTo>
                  <a:lnTo>
                    <a:pt x="104" y="40"/>
                  </a:lnTo>
                  <a:lnTo>
                    <a:pt x="240" y="16"/>
                  </a:lnTo>
                  <a:lnTo>
                    <a:pt x="240" y="32"/>
                  </a:lnTo>
                  <a:lnTo>
                    <a:pt x="240" y="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25" name="Freeform 88"/>
            <p:cNvSpPr>
              <a:spLocks noEditPoints="1"/>
            </p:cNvSpPr>
            <p:nvPr/>
          </p:nvSpPr>
          <p:spPr bwMode="auto">
            <a:xfrm>
              <a:off x="6719006" y="3055100"/>
              <a:ext cx="332599" cy="291024"/>
            </a:xfrm>
            <a:custGeom>
              <a:avLst/>
              <a:gdLst/>
              <a:ahLst/>
              <a:cxnLst>
                <a:cxn ang="0">
                  <a:pos x="210" y="4"/>
                </a:cxn>
                <a:cxn ang="0">
                  <a:pos x="206" y="0"/>
                </a:cxn>
                <a:cxn ang="0">
                  <a:pos x="56" y="0"/>
                </a:cxn>
                <a:cxn ang="0">
                  <a:pos x="50" y="0"/>
                </a:cxn>
                <a:cxn ang="0">
                  <a:pos x="6" y="36"/>
                </a:cxn>
                <a:cxn ang="0">
                  <a:pos x="2" y="40"/>
                </a:cxn>
                <a:cxn ang="0">
                  <a:pos x="0" y="48"/>
                </a:cxn>
                <a:cxn ang="0">
                  <a:pos x="16" y="102"/>
                </a:cxn>
                <a:cxn ang="0">
                  <a:pos x="20" y="108"/>
                </a:cxn>
                <a:cxn ang="0">
                  <a:pos x="26" y="112"/>
                </a:cxn>
                <a:cxn ang="0">
                  <a:pos x="32" y="112"/>
                </a:cxn>
                <a:cxn ang="0">
                  <a:pos x="40" y="208"/>
                </a:cxn>
                <a:cxn ang="0">
                  <a:pos x="42" y="214"/>
                </a:cxn>
                <a:cxn ang="0">
                  <a:pos x="50" y="222"/>
                </a:cxn>
                <a:cxn ang="0">
                  <a:pos x="200" y="224"/>
                </a:cxn>
                <a:cxn ang="0">
                  <a:pos x="206" y="222"/>
                </a:cxn>
                <a:cxn ang="0">
                  <a:pos x="214" y="214"/>
                </a:cxn>
                <a:cxn ang="0">
                  <a:pos x="216" y="110"/>
                </a:cxn>
                <a:cxn ang="0">
                  <a:pos x="224" y="112"/>
                </a:cxn>
                <a:cxn ang="0">
                  <a:pos x="230" y="112"/>
                </a:cxn>
                <a:cxn ang="0">
                  <a:pos x="236" y="108"/>
                </a:cxn>
                <a:cxn ang="0">
                  <a:pos x="256" y="54"/>
                </a:cxn>
                <a:cxn ang="0">
                  <a:pos x="256" y="48"/>
                </a:cxn>
                <a:cxn ang="0">
                  <a:pos x="254" y="40"/>
                </a:cxn>
                <a:cxn ang="0">
                  <a:pos x="158" y="16"/>
                </a:cxn>
                <a:cxn ang="0">
                  <a:pos x="154" y="22"/>
                </a:cxn>
                <a:cxn ang="0">
                  <a:pos x="138" y="30"/>
                </a:cxn>
                <a:cxn ang="0">
                  <a:pos x="128" y="32"/>
                </a:cxn>
                <a:cxn ang="0">
                  <a:pos x="110" y="28"/>
                </a:cxn>
                <a:cxn ang="0">
                  <a:pos x="98" y="16"/>
                </a:cxn>
                <a:cxn ang="0">
                  <a:pos x="224" y="96"/>
                </a:cxn>
                <a:cxn ang="0">
                  <a:pos x="200" y="208"/>
                </a:cxn>
                <a:cxn ang="0">
                  <a:pos x="56" y="80"/>
                </a:cxn>
                <a:cxn ang="0">
                  <a:pos x="16" y="48"/>
                </a:cxn>
                <a:cxn ang="0">
                  <a:pos x="90" y="16"/>
                </a:cxn>
                <a:cxn ang="0">
                  <a:pos x="94" y="26"/>
                </a:cxn>
                <a:cxn ang="0">
                  <a:pos x="114" y="38"/>
                </a:cxn>
                <a:cxn ang="0">
                  <a:pos x="128" y="40"/>
                </a:cxn>
                <a:cxn ang="0">
                  <a:pos x="152" y="34"/>
                </a:cxn>
                <a:cxn ang="0">
                  <a:pos x="166" y="16"/>
                </a:cxn>
                <a:cxn ang="0">
                  <a:pos x="240" y="48"/>
                </a:cxn>
              </a:cxnLst>
              <a:rect l="0" t="0" r="r" b="b"/>
              <a:pathLst>
                <a:path w="256" h="224">
                  <a:moveTo>
                    <a:pt x="250" y="36"/>
                  </a:moveTo>
                  <a:lnTo>
                    <a:pt x="210" y="4"/>
                  </a:lnTo>
                  <a:lnTo>
                    <a:pt x="210" y="4"/>
                  </a:lnTo>
                  <a:lnTo>
                    <a:pt x="206" y="0"/>
                  </a:lnTo>
                  <a:lnTo>
                    <a:pt x="200" y="0"/>
                  </a:lnTo>
                  <a:lnTo>
                    <a:pt x="56" y="0"/>
                  </a:lnTo>
                  <a:lnTo>
                    <a:pt x="56" y="0"/>
                  </a:lnTo>
                  <a:lnTo>
                    <a:pt x="50" y="0"/>
                  </a:lnTo>
                  <a:lnTo>
                    <a:pt x="46" y="4"/>
                  </a:lnTo>
                  <a:lnTo>
                    <a:pt x="6" y="36"/>
                  </a:lnTo>
                  <a:lnTo>
                    <a:pt x="6" y="36"/>
                  </a:lnTo>
                  <a:lnTo>
                    <a:pt x="2" y="40"/>
                  </a:lnTo>
                  <a:lnTo>
                    <a:pt x="0" y="44"/>
                  </a:lnTo>
                  <a:lnTo>
                    <a:pt x="0" y="48"/>
                  </a:lnTo>
                  <a:lnTo>
                    <a:pt x="0" y="54"/>
                  </a:lnTo>
                  <a:lnTo>
                    <a:pt x="16" y="102"/>
                  </a:lnTo>
                  <a:lnTo>
                    <a:pt x="16" y="102"/>
                  </a:lnTo>
                  <a:lnTo>
                    <a:pt x="20" y="108"/>
                  </a:lnTo>
                  <a:lnTo>
                    <a:pt x="26" y="112"/>
                  </a:lnTo>
                  <a:lnTo>
                    <a:pt x="26" y="112"/>
                  </a:lnTo>
                  <a:lnTo>
                    <a:pt x="32" y="112"/>
                  </a:lnTo>
                  <a:lnTo>
                    <a:pt x="32" y="112"/>
                  </a:lnTo>
                  <a:lnTo>
                    <a:pt x="40" y="110"/>
                  </a:lnTo>
                  <a:lnTo>
                    <a:pt x="40" y="208"/>
                  </a:lnTo>
                  <a:lnTo>
                    <a:pt x="40" y="208"/>
                  </a:lnTo>
                  <a:lnTo>
                    <a:pt x="42" y="214"/>
                  </a:lnTo>
                  <a:lnTo>
                    <a:pt x="44" y="220"/>
                  </a:lnTo>
                  <a:lnTo>
                    <a:pt x="50" y="222"/>
                  </a:lnTo>
                  <a:lnTo>
                    <a:pt x="56" y="224"/>
                  </a:lnTo>
                  <a:lnTo>
                    <a:pt x="200" y="224"/>
                  </a:lnTo>
                  <a:lnTo>
                    <a:pt x="200" y="224"/>
                  </a:lnTo>
                  <a:lnTo>
                    <a:pt x="206" y="222"/>
                  </a:lnTo>
                  <a:lnTo>
                    <a:pt x="212" y="220"/>
                  </a:lnTo>
                  <a:lnTo>
                    <a:pt x="214" y="214"/>
                  </a:lnTo>
                  <a:lnTo>
                    <a:pt x="216" y="208"/>
                  </a:lnTo>
                  <a:lnTo>
                    <a:pt x="216" y="110"/>
                  </a:lnTo>
                  <a:lnTo>
                    <a:pt x="216" y="110"/>
                  </a:lnTo>
                  <a:lnTo>
                    <a:pt x="224" y="112"/>
                  </a:lnTo>
                  <a:lnTo>
                    <a:pt x="224" y="112"/>
                  </a:lnTo>
                  <a:lnTo>
                    <a:pt x="230" y="112"/>
                  </a:lnTo>
                  <a:lnTo>
                    <a:pt x="230" y="112"/>
                  </a:lnTo>
                  <a:lnTo>
                    <a:pt x="236" y="108"/>
                  </a:lnTo>
                  <a:lnTo>
                    <a:pt x="240" y="102"/>
                  </a:lnTo>
                  <a:lnTo>
                    <a:pt x="256" y="54"/>
                  </a:lnTo>
                  <a:lnTo>
                    <a:pt x="256" y="54"/>
                  </a:lnTo>
                  <a:lnTo>
                    <a:pt x="256" y="48"/>
                  </a:lnTo>
                  <a:lnTo>
                    <a:pt x="256" y="44"/>
                  </a:lnTo>
                  <a:lnTo>
                    <a:pt x="254" y="40"/>
                  </a:lnTo>
                  <a:lnTo>
                    <a:pt x="250" y="36"/>
                  </a:lnTo>
                  <a:close/>
                  <a:moveTo>
                    <a:pt x="158" y="16"/>
                  </a:moveTo>
                  <a:lnTo>
                    <a:pt x="158" y="16"/>
                  </a:lnTo>
                  <a:lnTo>
                    <a:pt x="154" y="22"/>
                  </a:lnTo>
                  <a:lnTo>
                    <a:pt x="146" y="28"/>
                  </a:lnTo>
                  <a:lnTo>
                    <a:pt x="138" y="30"/>
                  </a:lnTo>
                  <a:lnTo>
                    <a:pt x="128" y="32"/>
                  </a:lnTo>
                  <a:lnTo>
                    <a:pt x="128" y="32"/>
                  </a:lnTo>
                  <a:lnTo>
                    <a:pt x="118" y="30"/>
                  </a:lnTo>
                  <a:lnTo>
                    <a:pt x="110" y="28"/>
                  </a:lnTo>
                  <a:lnTo>
                    <a:pt x="102" y="22"/>
                  </a:lnTo>
                  <a:lnTo>
                    <a:pt x="98" y="16"/>
                  </a:lnTo>
                  <a:lnTo>
                    <a:pt x="158" y="16"/>
                  </a:lnTo>
                  <a:close/>
                  <a:moveTo>
                    <a:pt x="224" y="96"/>
                  </a:moveTo>
                  <a:lnTo>
                    <a:pt x="200" y="80"/>
                  </a:lnTo>
                  <a:lnTo>
                    <a:pt x="200" y="208"/>
                  </a:lnTo>
                  <a:lnTo>
                    <a:pt x="56" y="208"/>
                  </a:lnTo>
                  <a:lnTo>
                    <a:pt x="56" y="80"/>
                  </a:lnTo>
                  <a:lnTo>
                    <a:pt x="32" y="96"/>
                  </a:lnTo>
                  <a:lnTo>
                    <a:pt x="16" y="48"/>
                  </a:lnTo>
                  <a:lnTo>
                    <a:pt x="56" y="16"/>
                  </a:lnTo>
                  <a:lnTo>
                    <a:pt x="90" y="16"/>
                  </a:lnTo>
                  <a:lnTo>
                    <a:pt x="90" y="16"/>
                  </a:lnTo>
                  <a:lnTo>
                    <a:pt x="94" y="26"/>
                  </a:lnTo>
                  <a:lnTo>
                    <a:pt x="104" y="34"/>
                  </a:lnTo>
                  <a:lnTo>
                    <a:pt x="114" y="38"/>
                  </a:lnTo>
                  <a:lnTo>
                    <a:pt x="128" y="40"/>
                  </a:lnTo>
                  <a:lnTo>
                    <a:pt x="128" y="40"/>
                  </a:lnTo>
                  <a:lnTo>
                    <a:pt x="142" y="38"/>
                  </a:lnTo>
                  <a:lnTo>
                    <a:pt x="152" y="34"/>
                  </a:lnTo>
                  <a:lnTo>
                    <a:pt x="162" y="26"/>
                  </a:lnTo>
                  <a:lnTo>
                    <a:pt x="166" y="16"/>
                  </a:lnTo>
                  <a:lnTo>
                    <a:pt x="200" y="16"/>
                  </a:lnTo>
                  <a:lnTo>
                    <a:pt x="240" y="48"/>
                  </a:lnTo>
                  <a:lnTo>
                    <a:pt x="224" y="9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26" name="Group 25"/>
            <p:cNvGrpSpPr/>
            <p:nvPr/>
          </p:nvGrpSpPr>
          <p:grpSpPr>
            <a:xfrm>
              <a:off x="6053809" y="3034313"/>
              <a:ext cx="332599" cy="332599"/>
              <a:chOff x="3962400" y="2774950"/>
              <a:chExt cx="406400" cy="406400"/>
            </a:xfrm>
            <a:grpFill/>
          </p:grpSpPr>
          <p:sp>
            <p:nvSpPr>
              <p:cNvPr id="120" name="Freeform 92"/>
              <p:cNvSpPr>
                <a:spLocks noEditPoints="1"/>
              </p:cNvSpPr>
              <p:nvPr/>
            </p:nvSpPr>
            <p:spPr bwMode="auto">
              <a:xfrm>
                <a:off x="3962400" y="2927350"/>
                <a:ext cx="406400" cy="254000"/>
              </a:xfrm>
              <a:custGeom>
                <a:avLst/>
                <a:gdLst/>
                <a:ahLst/>
                <a:cxnLst>
                  <a:cxn ang="0">
                    <a:pos x="214" y="66"/>
                  </a:cxn>
                  <a:cxn ang="0">
                    <a:pos x="256" y="42"/>
                  </a:cxn>
                  <a:cxn ang="0">
                    <a:pos x="254" y="34"/>
                  </a:cxn>
                  <a:cxn ang="0">
                    <a:pos x="208" y="52"/>
                  </a:cxn>
                  <a:cxn ang="0">
                    <a:pos x="186" y="22"/>
                  </a:cxn>
                  <a:cxn ang="0">
                    <a:pos x="142" y="0"/>
                  </a:cxn>
                  <a:cxn ang="0">
                    <a:pos x="98" y="6"/>
                  </a:cxn>
                  <a:cxn ang="0">
                    <a:pos x="52" y="44"/>
                  </a:cxn>
                  <a:cxn ang="0">
                    <a:pos x="20" y="72"/>
                  </a:cxn>
                  <a:cxn ang="0">
                    <a:pos x="0" y="92"/>
                  </a:cxn>
                  <a:cxn ang="0">
                    <a:pos x="32" y="134"/>
                  </a:cxn>
                  <a:cxn ang="0">
                    <a:pos x="38" y="154"/>
                  </a:cxn>
                  <a:cxn ang="0">
                    <a:pos x="204" y="160"/>
                  </a:cxn>
                  <a:cxn ang="0">
                    <a:pos x="224" y="140"/>
                  </a:cxn>
                  <a:cxn ang="0">
                    <a:pos x="254" y="98"/>
                  </a:cxn>
                  <a:cxn ang="0">
                    <a:pos x="250" y="78"/>
                  </a:cxn>
                  <a:cxn ang="0">
                    <a:pos x="202" y="72"/>
                  </a:cxn>
                  <a:cxn ang="0">
                    <a:pos x="128" y="8"/>
                  </a:cxn>
                  <a:cxn ang="0">
                    <a:pos x="162" y="16"/>
                  </a:cxn>
                  <a:cxn ang="0">
                    <a:pos x="196" y="44"/>
                  </a:cxn>
                  <a:cxn ang="0">
                    <a:pos x="188" y="50"/>
                  </a:cxn>
                  <a:cxn ang="0">
                    <a:pos x="158" y="22"/>
                  </a:cxn>
                  <a:cxn ang="0">
                    <a:pos x="128" y="16"/>
                  </a:cxn>
                  <a:cxn ang="0">
                    <a:pos x="82" y="32"/>
                  </a:cxn>
                  <a:cxn ang="0">
                    <a:pos x="58" y="72"/>
                  </a:cxn>
                  <a:cxn ang="0">
                    <a:pos x="60" y="46"/>
                  </a:cxn>
                  <a:cxn ang="0">
                    <a:pos x="100" y="12"/>
                  </a:cxn>
                  <a:cxn ang="0">
                    <a:pos x="164" y="72"/>
                  </a:cxn>
                  <a:cxn ang="0">
                    <a:pos x="128" y="48"/>
                  </a:cxn>
                  <a:cxn ang="0">
                    <a:pos x="98" y="62"/>
                  </a:cxn>
                  <a:cxn ang="0">
                    <a:pos x="90" y="60"/>
                  </a:cxn>
                  <a:cxn ang="0">
                    <a:pos x="128" y="40"/>
                  </a:cxn>
                  <a:cxn ang="0">
                    <a:pos x="164" y="58"/>
                  </a:cxn>
                  <a:cxn ang="0">
                    <a:pos x="128" y="64"/>
                  </a:cxn>
                  <a:cxn ang="0">
                    <a:pos x="100" y="72"/>
                  </a:cxn>
                  <a:cxn ang="0">
                    <a:pos x="120" y="58"/>
                  </a:cxn>
                  <a:cxn ang="0">
                    <a:pos x="144" y="60"/>
                  </a:cxn>
                  <a:cxn ang="0">
                    <a:pos x="146" y="72"/>
                  </a:cxn>
                  <a:cxn ang="0">
                    <a:pos x="128" y="32"/>
                  </a:cxn>
                  <a:cxn ang="0">
                    <a:pos x="94" y="44"/>
                  </a:cxn>
                  <a:cxn ang="0">
                    <a:pos x="74" y="72"/>
                  </a:cxn>
                  <a:cxn ang="0">
                    <a:pos x="74" y="52"/>
                  </a:cxn>
                  <a:cxn ang="0">
                    <a:pos x="106" y="28"/>
                  </a:cxn>
                  <a:cxn ang="0">
                    <a:pos x="138" y="24"/>
                  </a:cxn>
                  <a:cxn ang="0">
                    <a:pos x="170" y="40"/>
                  </a:cxn>
                  <a:cxn ang="0">
                    <a:pos x="180" y="66"/>
                  </a:cxn>
                  <a:cxn ang="0">
                    <a:pos x="144" y="34"/>
                  </a:cxn>
                  <a:cxn ang="0">
                    <a:pos x="208" y="140"/>
                  </a:cxn>
                  <a:cxn ang="0">
                    <a:pos x="52" y="144"/>
                  </a:cxn>
                  <a:cxn ang="0">
                    <a:pos x="48" y="128"/>
                  </a:cxn>
                  <a:cxn ang="0">
                    <a:pos x="20" y="88"/>
                  </a:cxn>
                  <a:cxn ang="0">
                    <a:pos x="64" y="88"/>
                  </a:cxn>
                  <a:cxn ang="0">
                    <a:pos x="96" y="88"/>
                  </a:cxn>
                  <a:cxn ang="0">
                    <a:pos x="168" y="88"/>
                  </a:cxn>
                  <a:cxn ang="0">
                    <a:pos x="200" y="88"/>
                  </a:cxn>
                  <a:cxn ang="0">
                    <a:pos x="236" y="88"/>
                  </a:cxn>
                </a:cxnLst>
                <a:rect l="0" t="0" r="r" b="b"/>
                <a:pathLst>
                  <a:path w="256" h="160">
                    <a:moveTo>
                      <a:pt x="236" y="72"/>
                    </a:moveTo>
                    <a:lnTo>
                      <a:pt x="214" y="72"/>
                    </a:lnTo>
                    <a:lnTo>
                      <a:pt x="214" y="72"/>
                    </a:lnTo>
                    <a:lnTo>
                      <a:pt x="214" y="66"/>
                    </a:lnTo>
                    <a:lnTo>
                      <a:pt x="252" y="48"/>
                    </a:lnTo>
                    <a:lnTo>
                      <a:pt x="252" y="48"/>
                    </a:lnTo>
                    <a:lnTo>
                      <a:pt x="254" y="46"/>
                    </a:lnTo>
                    <a:lnTo>
                      <a:pt x="256" y="42"/>
                    </a:lnTo>
                    <a:lnTo>
                      <a:pt x="256" y="40"/>
                    </a:lnTo>
                    <a:lnTo>
                      <a:pt x="256" y="36"/>
                    </a:lnTo>
                    <a:lnTo>
                      <a:pt x="256" y="36"/>
                    </a:lnTo>
                    <a:lnTo>
                      <a:pt x="254" y="34"/>
                    </a:lnTo>
                    <a:lnTo>
                      <a:pt x="250" y="32"/>
                    </a:lnTo>
                    <a:lnTo>
                      <a:pt x="248" y="32"/>
                    </a:lnTo>
                    <a:lnTo>
                      <a:pt x="244" y="32"/>
                    </a:lnTo>
                    <a:lnTo>
                      <a:pt x="208" y="52"/>
                    </a:lnTo>
                    <a:lnTo>
                      <a:pt x="208" y="52"/>
                    </a:lnTo>
                    <a:lnTo>
                      <a:pt x="202" y="40"/>
                    </a:lnTo>
                    <a:lnTo>
                      <a:pt x="194" y="30"/>
                    </a:lnTo>
                    <a:lnTo>
                      <a:pt x="186" y="22"/>
                    </a:lnTo>
                    <a:lnTo>
                      <a:pt x="176" y="14"/>
                    </a:lnTo>
                    <a:lnTo>
                      <a:pt x="166" y="8"/>
                    </a:lnTo>
                    <a:lnTo>
                      <a:pt x="154" y="4"/>
                    </a:lnTo>
                    <a:lnTo>
                      <a:pt x="142" y="0"/>
                    </a:lnTo>
                    <a:lnTo>
                      <a:pt x="128" y="0"/>
                    </a:lnTo>
                    <a:lnTo>
                      <a:pt x="128" y="0"/>
                    </a:lnTo>
                    <a:lnTo>
                      <a:pt x="112" y="2"/>
                    </a:lnTo>
                    <a:lnTo>
                      <a:pt x="98" y="6"/>
                    </a:lnTo>
                    <a:lnTo>
                      <a:pt x="84" y="12"/>
                    </a:lnTo>
                    <a:lnTo>
                      <a:pt x="72" y="20"/>
                    </a:lnTo>
                    <a:lnTo>
                      <a:pt x="60" y="32"/>
                    </a:lnTo>
                    <a:lnTo>
                      <a:pt x="52" y="44"/>
                    </a:lnTo>
                    <a:lnTo>
                      <a:pt x="46" y="58"/>
                    </a:lnTo>
                    <a:lnTo>
                      <a:pt x="42" y="72"/>
                    </a:lnTo>
                    <a:lnTo>
                      <a:pt x="20" y="72"/>
                    </a:lnTo>
                    <a:lnTo>
                      <a:pt x="20" y="72"/>
                    </a:lnTo>
                    <a:lnTo>
                      <a:pt x="12" y="74"/>
                    </a:lnTo>
                    <a:lnTo>
                      <a:pt x="6" y="78"/>
                    </a:lnTo>
                    <a:lnTo>
                      <a:pt x="2" y="84"/>
                    </a:lnTo>
                    <a:lnTo>
                      <a:pt x="0" y="92"/>
                    </a:lnTo>
                    <a:lnTo>
                      <a:pt x="0" y="92"/>
                    </a:lnTo>
                    <a:lnTo>
                      <a:pt x="2" y="98"/>
                    </a:lnTo>
                    <a:lnTo>
                      <a:pt x="4" y="102"/>
                    </a:lnTo>
                    <a:lnTo>
                      <a:pt x="32" y="134"/>
                    </a:lnTo>
                    <a:lnTo>
                      <a:pt x="32" y="140"/>
                    </a:lnTo>
                    <a:lnTo>
                      <a:pt x="32" y="140"/>
                    </a:lnTo>
                    <a:lnTo>
                      <a:pt x="34" y="148"/>
                    </a:lnTo>
                    <a:lnTo>
                      <a:pt x="38" y="154"/>
                    </a:lnTo>
                    <a:lnTo>
                      <a:pt x="44" y="158"/>
                    </a:lnTo>
                    <a:lnTo>
                      <a:pt x="52" y="160"/>
                    </a:lnTo>
                    <a:lnTo>
                      <a:pt x="204" y="160"/>
                    </a:lnTo>
                    <a:lnTo>
                      <a:pt x="204" y="160"/>
                    </a:lnTo>
                    <a:lnTo>
                      <a:pt x="212" y="158"/>
                    </a:lnTo>
                    <a:lnTo>
                      <a:pt x="218" y="154"/>
                    </a:lnTo>
                    <a:lnTo>
                      <a:pt x="222" y="148"/>
                    </a:lnTo>
                    <a:lnTo>
                      <a:pt x="224" y="140"/>
                    </a:lnTo>
                    <a:lnTo>
                      <a:pt x="224" y="134"/>
                    </a:lnTo>
                    <a:lnTo>
                      <a:pt x="252" y="102"/>
                    </a:lnTo>
                    <a:lnTo>
                      <a:pt x="252" y="102"/>
                    </a:lnTo>
                    <a:lnTo>
                      <a:pt x="254" y="98"/>
                    </a:lnTo>
                    <a:lnTo>
                      <a:pt x="256" y="92"/>
                    </a:lnTo>
                    <a:lnTo>
                      <a:pt x="256" y="92"/>
                    </a:lnTo>
                    <a:lnTo>
                      <a:pt x="254" y="84"/>
                    </a:lnTo>
                    <a:lnTo>
                      <a:pt x="250" y="78"/>
                    </a:lnTo>
                    <a:lnTo>
                      <a:pt x="244" y="74"/>
                    </a:lnTo>
                    <a:lnTo>
                      <a:pt x="236" y="72"/>
                    </a:lnTo>
                    <a:close/>
                    <a:moveTo>
                      <a:pt x="206" y="72"/>
                    </a:moveTo>
                    <a:lnTo>
                      <a:pt x="202" y="72"/>
                    </a:lnTo>
                    <a:lnTo>
                      <a:pt x="206" y="70"/>
                    </a:lnTo>
                    <a:lnTo>
                      <a:pt x="206" y="70"/>
                    </a:lnTo>
                    <a:lnTo>
                      <a:pt x="206" y="72"/>
                    </a:lnTo>
                    <a:close/>
                    <a:moveTo>
                      <a:pt x="128" y="8"/>
                    </a:moveTo>
                    <a:lnTo>
                      <a:pt x="128" y="8"/>
                    </a:lnTo>
                    <a:lnTo>
                      <a:pt x="140" y="8"/>
                    </a:lnTo>
                    <a:lnTo>
                      <a:pt x="152" y="12"/>
                    </a:lnTo>
                    <a:lnTo>
                      <a:pt x="162" y="16"/>
                    </a:lnTo>
                    <a:lnTo>
                      <a:pt x="172" y="22"/>
                    </a:lnTo>
                    <a:lnTo>
                      <a:pt x="180" y="28"/>
                    </a:lnTo>
                    <a:lnTo>
                      <a:pt x="188" y="36"/>
                    </a:lnTo>
                    <a:lnTo>
                      <a:pt x="196" y="44"/>
                    </a:lnTo>
                    <a:lnTo>
                      <a:pt x="200" y="54"/>
                    </a:lnTo>
                    <a:lnTo>
                      <a:pt x="194" y="58"/>
                    </a:lnTo>
                    <a:lnTo>
                      <a:pt x="194" y="58"/>
                    </a:lnTo>
                    <a:lnTo>
                      <a:pt x="188" y="50"/>
                    </a:lnTo>
                    <a:lnTo>
                      <a:pt x="182" y="42"/>
                    </a:lnTo>
                    <a:lnTo>
                      <a:pt x="176" y="34"/>
                    </a:lnTo>
                    <a:lnTo>
                      <a:pt x="168" y="28"/>
                    </a:lnTo>
                    <a:lnTo>
                      <a:pt x="158" y="22"/>
                    </a:lnTo>
                    <a:lnTo>
                      <a:pt x="148" y="20"/>
                    </a:lnTo>
                    <a:lnTo>
                      <a:pt x="138" y="16"/>
                    </a:lnTo>
                    <a:lnTo>
                      <a:pt x="128" y="16"/>
                    </a:lnTo>
                    <a:lnTo>
                      <a:pt x="128" y="16"/>
                    </a:lnTo>
                    <a:lnTo>
                      <a:pt x="116" y="18"/>
                    </a:lnTo>
                    <a:lnTo>
                      <a:pt x="104" y="20"/>
                    </a:lnTo>
                    <a:lnTo>
                      <a:pt x="92" y="26"/>
                    </a:lnTo>
                    <a:lnTo>
                      <a:pt x="82" y="32"/>
                    </a:lnTo>
                    <a:lnTo>
                      <a:pt x="74" y="40"/>
                    </a:lnTo>
                    <a:lnTo>
                      <a:pt x="68" y="50"/>
                    </a:lnTo>
                    <a:lnTo>
                      <a:pt x="62" y="60"/>
                    </a:lnTo>
                    <a:lnTo>
                      <a:pt x="58" y="72"/>
                    </a:lnTo>
                    <a:lnTo>
                      <a:pt x="50" y="72"/>
                    </a:lnTo>
                    <a:lnTo>
                      <a:pt x="50" y="72"/>
                    </a:lnTo>
                    <a:lnTo>
                      <a:pt x="54" y="58"/>
                    </a:lnTo>
                    <a:lnTo>
                      <a:pt x="60" y="46"/>
                    </a:lnTo>
                    <a:lnTo>
                      <a:pt x="68" y="36"/>
                    </a:lnTo>
                    <a:lnTo>
                      <a:pt x="78" y="26"/>
                    </a:lnTo>
                    <a:lnTo>
                      <a:pt x="88" y="18"/>
                    </a:lnTo>
                    <a:lnTo>
                      <a:pt x="100" y="12"/>
                    </a:lnTo>
                    <a:lnTo>
                      <a:pt x="114" y="10"/>
                    </a:lnTo>
                    <a:lnTo>
                      <a:pt x="128" y="8"/>
                    </a:lnTo>
                    <a:close/>
                    <a:moveTo>
                      <a:pt x="164" y="72"/>
                    </a:moveTo>
                    <a:lnTo>
                      <a:pt x="164" y="72"/>
                    </a:lnTo>
                    <a:lnTo>
                      <a:pt x="158" y="62"/>
                    </a:lnTo>
                    <a:lnTo>
                      <a:pt x="150" y="54"/>
                    </a:lnTo>
                    <a:lnTo>
                      <a:pt x="140" y="50"/>
                    </a:lnTo>
                    <a:lnTo>
                      <a:pt x="128" y="48"/>
                    </a:lnTo>
                    <a:lnTo>
                      <a:pt x="128" y="48"/>
                    </a:lnTo>
                    <a:lnTo>
                      <a:pt x="116" y="50"/>
                    </a:lnTo>
                    <a:lnTo>
                      <a:pt x="106" y="54"/>
                    </a:lnTo>
                    <a:lnTo>
                      <a:pt x="98" y="62"/>
                    </a:lnTo>
                    <a:lnTo>
                      <a:pt x="92" y="72"/>
                    </a:lnTo>
                    <a:lnTo>
                      <a:pt x="82" y="72"/>
                    </a:lnTo>
                    <a:lnTo>
                      <a:pt x="82" y="72"/>
                    </a:lnTo>
                    <a:lnTo>
                      <a:pt x="90" y="60"/>
                    </a:lnTo>
                    <a:lnTo>
                      <a:pt x="100" y="50"/>
                    </a:lnTo>
                    <a:lnTo>
                      <a:pt x="114" y="42"/>
                    </a:lnTo>
                    <a:lnTo>
                      <a:pt x="120" y="40"/>
                    </a:lnTo>
                    <a:lnTo>
                      <a:pt x="128" y="40"/>
                    </a:lnTo>
                    <a:lnTo>
                      <a:pt x="128" y="40"/>
                    </a:lnTo>
                    <a:lnTo>
                      <a:pt x="142" y="42"/>
                    </a:lnTo>
                    <a:lnTo>
                      <a:pt x="154" y="48"/>
                    </a:lnTo>
                    <a:lnTo>
                      <a:pt x="164" y="58"/>
                    </a:lnTo>
                    <a:lnTo>
                      <a:pt x="172" y="70"/>
                    </a:lnTo>
                    <a:lnTo>
                      <a:pt x="166" y="72"/>
                    </a:lnTo>
                    <a:lnTo>
                      <a:pt x="164" y="72"/>
                    </a:lnTo>
                    <a:close/>
                    <a:moveTo>
                      <a:pt x="128" y="64"/>
                    </a:moveTo>
                    <a:lnTo>
                      <a:pt x="128" y="64"/>
                    </a:lnTo>
                    <a:lnTo>
                      <a:pt x="118" y="66"/>
                    </a:lnTo>
                    <a:lnTo>
                      <a:pt x="110" y="72"/>
                    </a:lnTo>
                    <a:lnTo>
                      <a:pt x="100" y="72"/>
                    </a:lnTo>
                    <a:lnTo>
                      <a:pt x="100" y="72"/>
                    </a:lnTo>
                    <a:lnTo>
                      <a:pt x="106" y="66"/>
                    </a:lnTo>
                    <a:lnTo>
                      <a:pt x="112" y="60"/>
                    </a:lnTo>
                    <a:lnTo>
                      <a:pt x="120" y="58"/>
                    </a:lnTo>
                    <a:lnTo>
                      <a:pt x="128" y="56"/>
                    </a:lnTo>
                    <a:lnTo>
                      <a:pt x="128" y="56"/>
                    </a:lnTo>
                    <a:lnTo>
                      <a:pt x="136" y="58"/>
                    </a:lnTo>
                    <a:lnTo>
                      <a:pt x="144" y="60"/>
                    </a:lnTo>
                    <a:lnTo>
                      <a:pt x="150" y="66"/>
                    </a:lnTo>
                    <a:lnTo>
                      <a:pt x="156" y="72"/>
                    </a:lnTo>
                    <a:lnTo>
                      <a:pt x="146" y="72"/>
                    </a:lnTo>
                    <a:lnTo>
                      <a:pt x="146" y="72"/>
                    </a:lnTo>
                    <a:lnTo>
                      <a:pt x="138" y="66"/>
                    </a:lnTo>
                    <a:lnTo>
                      <a:pt x="128" y="64"/>
                    </a:lnTo>
                    <a:close/>
                    <a:moveTo>
                      <a:pt x="128" y="32"/>
                    </a:moveTo>
                    <a:lnTo>
                      <a:pt x="128" y="32"/>
                    </a:lnTo>
                    <a:lnTo>
                      <a:pt x="118" y="32"/>
                    </a:lnTo>
                    <a:lnTo>
                      <a:pt x="110" y="36"/>
                    </a:lnTo>
                    <a:lnTo>
                      <a:pt x="102" y="38"/>
                    </a:lnTo>
                    <a:lnTo>
                      <a:pt x="94" y="44"/>
                    </a:lnTo>
                    <a:lnTo>
                      <a:pt x="88" y="50"/>
                    </a:lnTo>
                    <a:lnTo>
                      <a:pt x="82" y="56"/>
                    </a:lnTo>
                    <a:lnTo>
                      <a:pt x="78" y="64"/>
                    </a:lnTo>
                    <a:lnTo>
                      <a:pt x="74" y="72"/>
                    </a:lnTo>
                    <a:lnTo>
                      <a:pt x="66" y="72"/>
                    </a:lnTo>
                    <a:lnTo>
                      <a:pt x="66" y="72"/>
                    </a:lnTo>
                    <a:lnTo>
                      <a:pt x="70" y="62"/>
                    </a:lnTo>
                    <a:lnTo>
                      <a:pt x="74" y="52"/>
                    </a:lnTo>
                    <a:lnTo>
                      <a:pt x="80" y="44"/>
                    </a:lnTo>
                    <a:lnTo>
                      <a:pt x="88" y="38"/>
                    </a:lnTo>
                    <a:lnTo>
                      <a:pt x="98" y="32"/>
                    </a:lnTo>
                    <a:lnTo>
                      <a:pt x="106" y="28"/>
                    </a:lnTo>
                    <a:lnTo>
                      <a:pt x="118" y="24"/>
                    </a:lnTo>
                    <a:lnTo>
                      <a:pt x="128" y="24"/>
                    </a:lnTo>
                    <a:lnTo>
                      <a:pt x="128" y="24"/>
                    </a:lnTo>
                    <a:lnTo>
                      <a:pt x="138" y="24"/>
                    </a:lnTo>
                    <a:lnTo>
                      <a:pt x="146" y="26"/>
                    </a:lnTo>
                    <a:lnTo>
                      <a:pt x="156" y="30"/>
                    </a:lnTo>
                    <a:lnTo>
                      <a:pt x="164" y="34"/>
                    </a:lnTo>
                    <a:lnTo>
                      <a:pt x="170" y="40"/>
                    </a:lnTo>
                    <a:lnTo>
                      <a:pt x="176" y="46"/>
                    </a:lnTo>
                    <a:lnTo>
                      <a:pt x="182" y="54"/>
                    </a:lnTo>
                    <a:lnTo>
                      <a:pt x="186" y="62"/>
                    </a:lnTo>
                    <a:lnTo>
                      <a:pt x="180" y="66"/>
                    </a:lnTo>
                    <a:lnTo>
                      <a:pt x="180" y="66"/>
                    </a:lnTo>
                    <a:lnTo>
                      <a:pt x="170" y="52"/>
                    </a:lnTo>
                    <a:lnTo>
                      <a:pt x="158" y="42"/>
                    </a:lnTo>
                    <a:lnTo>
                      <a:pt x="144" y="34"/>
                    </a:lnTo>
                    <a:lnTo>
                      <a:pt x="136" y="32"/>
                    </a:lnTo>
                    <a:lnTo>
                      <a:pt x="128" y="32"/>
                    </a:lnTo>
                    <a:close/>
                    <a:moveTo>
                      <a:pt x="208" y="128"/>
                    </a:moveTo>
                    <a:lnTo>
                      <a:pt x="208" y="140"/>
                    </a:lnTo>
                    <a:lnTo>
                      <a:pt x="208" y="140"/>
                    </a:lnTo>
                    <a:lnTo>
                      <a:pt x="206" y="142"/>
                    </a:lnTo>
                    <a:lnTo>
                      <a:pt x="204" y="144"/>
                    </a:lnTo>
                    <a:lnTo>
                      <a:pt x="52" y="144"/>
                    </a:lnTo>
                    <a:lnTo>
                      <a:pt x="52" y="144"/>
                    </a:lnTo>
                    <a:lnTo>
                      <a:pt x="50" y="142"/>
                    </a:lnTo>
                    <a:lnTo>
                      <a:pt x="48" y="140"/>
                    </a:lnTo>
                    <a:lnTo>
                      <a:pt x="48" y="128"/>
                    </a:lnTo>
                    <a:lnTo>
                      <a:pt x="16" y="92"/>
                    </a:lnTo>
                    <a:lnTo>
                      <a:pt x="16" y="92"/>
                    </a:lnTo>
                    <a:lnTo>
                      <a:pt x="18" y="90"/>
                    </a:lnTo>
                    <a:lnTo>
                      <a:pt x="20" y="88"/>
                    </a:lnTo>
                    <a:lnTo>
                      <a:pt x="40" y="88"/>
                    </a:lnTo>
                    <a:lnTo>
                      <a:pt x="48" y="88"/>
                    </a:lnTo>
                    <a:lnTo>
                      <a:pt x="56" y="88"/>
                    </a:lnTo>
                    <a:lnTo>
                      <a:pt x="64" y="88"/>
                    </a:lnTo>
                    <a:lnTo>
                      <a:pt x="72" y="88"/>
                    </a:lnTo>
                    <a:lnTo>
                      <a:pt x="80" y="88"/>
                    </a:lnTo>
                    <a:lnTo>
                      <a:pt x="88" y="88"/>
                    </a:lnTo>
                    <a:lnTo>
                      <a:pt x="96" y="88"/>
                    </a:lnTo>
                    <a:lnTo>
                      <a:pt x="104" y="88"/>
                    </a:lnTo>
                    <a:lnTo>
                      <a:pt x="152" y="88"/>
                    </a:lnTo>
                    <a:lnTo>
                      <a:pt x="160" y="88"/>
                    </a:lnTo>
                    <a:lnTo>
                      <a:pt x="168" y="88"/>
                    </a:lnTo>
                    <a:lnTo>
                      <a:pt x="176" y="88"/>
                    </a:lnTo>
                    <a:lnTo>
                      <a:pt x="184" y="88"/>
                    </a:lnTo>
                    <a:lnTo>
                      <a:pt x="192" y="88"/>
                    </a:lnTo>
                    <a:lnTo>
                      <a:pt x="200" y="88"/>
                    </a:lnTo>
                    <a:lnTo>
                      <a:pt x="208" y="88"/>
                    </a:lnTo>
                    <a:lnTo>
                      <a:pt x="216" y="88"/>
                    </a:lnTo>
                    <a:lnTo>
                      <a:pt x="236" y="88"/>
                    </a:lnTo>
                    <a:lnTo>
                      <a:pt x="236" y="88"/>
                    </a:lnTo>
                    <a:lnTo>
                      <a:pt x="238" y="90"/>
                    </a:lnTo>
                    <a:lnTo>
                      <a:pt x="240" y="92"/>
                    </a:lnTo>
                    <a:lnTo>
                      <a:pt x="208" y="12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1" name="Freeform 100"/>
              <p:cNvSpPr>
                <a:spLocks/>
              </p:cNvSpPr>
              <p:nvPr/>
            </p:nvSpPr>
            <p:spPr bwMode="auto">
              <a:xfrm>
                <a:off x="4060825" y="2832100"/>
                <a:ext cx="28575" cy="95250"/>
              </a:xfrm>
              <a:custGeom>
                <a:avLst/>
                <a:gdLst/>
                <a:ahLst/>
                <a:cxnLst>
                  <a:cxn ang="0">
                    <a:pos x="2" y="58"/>
                  </a:cxn>
                  <a:cxn ang="0">
                    <a:pos x="2" y="58"/>
                  </a:cxn>
                  <a:cxn ang="0">
                    <a:pos x="2" y="58"/>
                  </a:cxn>
                  <a:cxn ang="0">
                    <a:pos x="2" y="58"/>
                  </a:cxn>
                  <a:cxn ang="0">
                    <a:pos x="2" y="58"/>
                  </a:cxn>
                  <a:cxn ang="0">
                    <a:pos x="4" y="60"/>
                  </a:cxn>
                  <a:cxn ang="0">
                    <a:pos x="6" y="60"/>
                  </a:cxn>
                  <a:cxn ang="0">
                    <a:pos x="6" y="60"/>
                  </a:cxn>
                  <a:cxn ang="0">
                    <a:pos x="8" y="58"/>
                  </a:cxn>
                  <a:cxn ang="0">
                    <a:pos x="10" y="56"/>
                  </a:cxn>
                  <a:cxn ang="0">
                    <a:pos x="10" y="56"/>
                  </a:cxn>
                  <a:cxn ang="0">
                    <a:pos x="10" y="54"/>
                  </a:cxn>
                  <a:cxn ang="0">
                    <a:pos x="10" y="54"/>
                  </a:cxn>
                  <a:cxn ang="0">
                    <a:pos x="10" y="54"/>
                  </a:cxn>
                  <a:cxn ang="0">
                    <a:pos x="10" y="54"/>
                  </a:cxn>
                  <a:cxn ang="0">
                    <a:pos x="8" y="50"/>
                  </a:cxn>
                  <a:cxn ang="0">
                    <a:pos x="8" y="44"/>
                  </a:cxn>
                  <a:cxn ang="0">
                    <a:pos x="12" y="32"/>
                  </a:cxn>
                  <a:cxn ang="0">
                    <a:pos x="12" y="32"/>
                  </a:cxn>
                  <a:cxn ang="0">
                    <a:pos x="18" y="18"/>
                  </a:cxn>
                  <a:cxn ang="0">
                    <a:pos x="18" y="10"/>
                  </a:cxn>
                  <a:cxn ang="0">
                    <a:pos x="16" y="2"/>
                  </a:cxn>
                  <a:cxn ang="0">
                    <a:pos x="16" y="2"/>
                  </a:cxn>
                  <a:cxn ang="0">
                    <a:pos x="14" y="0"/>
                  </a:cxn>
                  <a:cxn ang="0">
                    <a:pos x="12" y="0"/>
                  </a:cxn>
                  <a:cxn ang="0">
                    <a:pos x="12" y="0"/>
                  </a:cxn>
                  <a:cxn ang="0">
                    <a:pos x="10" y="2"/>
                  </a:cxn>
                  <a:cxn ang="0">
                    <a:pos x="8" y="4"/>
                  </a:cxn>
                  <a:cxn ang="0">
                    <a:pos x="8" y="4"/>
                  </a:cxn>
                  <a:cxn ang="0">
                    <a:pos x="8" y="6"/>
                  </a:cxn>
                  <a:cxn ang="0">
                    <a:pos x="8" y="6"/>
                  </a:cxn>
                  <a:cxn ang="0">
                    <a:pos x="8" y="6"/>
                  </a:cxn>
                  <a:cxn ang="0">
                    <a:pos x="8" y="6"/>
                  </a:cxn>
                  <a:cxn ang="0">
                    <a:pos x="8" y="6"/>
                  </a:cxn>
                  <a:cxn ang="0">
                    <a:pos x="8" y="6"/>
                  </a:cxn>
                  <a:cxn ang="0">
                    <a:pos x="8" y="6"/>
                  </a:cxn>
                  <a:cxn ang="0">
                    <a:pos x="10" y="10"/>
                  </a:cxn>
                  <a:cxn ang="0">
                    <a:pos x="10" y="16"/>
                  </a:cxn>
                  <a:cxn ang="0">
                    <a:pos x="6" y="28"/>
                  </a:cxn>
                  <a:cxn ang="0">
                    <a:pos x="6" y="28"/>
                  </a:cxn>
                  <a:cxn ang="0">
                    <a:pos x="0" y="42"/>
                  </a:cxn>
                  <a:cxn ang="0">
                    <a:pos x="0" y="50"/>
                  </a:cxn>
                  <a:cxn ang="0">
                    <a:pos x="2" y="58"/>
                  </a:cxn>
                  <a:cxn ang="0">
                    <a:pos x="2" y="58"/>
                  </a:cxn>
                  <a:cxn ang="0">
                    <a:pos x="2" y="58"/>
                  </a:cxn>
                </a:cxnLst>
                <a:rect l="0" t="0" r="r" b="b"/>
                <a:pathLst>
                  <a:path w="18" h="60">
                    <a:moveTo>
                      <a:pt x="2" y="58"/>
                    </a:moveTo>
                    <a:lnTo>
                      <a:pt x="2" y="58"/>
                    </a:lnTo>
                    <a:lnTo>
                      <a:pt x="2" y="58"/>
                    </a:lnTo>
                    <a:lnTo>
                      <a:pt x="2" y="58"/>
                    </a:lnTo>
                    <a:lnTo>
                      <a:pt x="2" y="58"/>
                    </a:lnTo>
                    <a:lnTo>
                      <a:pt x="4" y="60"/>
                    </a:lnTo>
                    <a:lnTo>
                      <a:pt x="6" y="60"/>
                    </a:lnTo>
                    <a:lnTo>
                      <a:pt x="6" y="60"/>
                    </a:lnTo>
                    <a:lnTo>
                      <a:pt x="8" y="58"/>
                    </a:lnTo>
                    <a:lnTo>
                      <a:pt x="10" y="56"/>
                    </a:lnTo>
                    <a:lnTo>
                      <a:pt x="10" y="56"/>
                    </a:lnTo>
                    <a:lnTo>
                      <a:pt x="10" y="54"/>
                    </a:lnTo>
                    <a:lnTo>
                      <a:pt x="10" y="54"/>
                    </a:lnTo>
                    <a:lnTo>
                      <a:pt x="10" y="54"/>
                    </a:lnTo>
                    <a:lnTo>
                      <a:pt x="10" y="54"/>
                    </a:lnTo>
                    <a:lnTo>
                      <a:pt x="8" y="50"/>
                    </a:lnTo>
                    <a:lnTo>
                      <a:pt x="8" y="44"/>
                    </a:lnTo>
                    <a:lnTo>
                      <a:pt x="12" y="32"/>
                    </a:lnTo>
                    <a:lnTo>
                      <a:pt x="12" y="32"/>
                    </a:lnTo>
                    <a:lnTo>
                      <a:pt x="18" y="18"/>
                    </a:lnTo>
                    <a:lnTo>
                      <a:pt x="18" y="10"/>
                    </a:lnTo>
                    <a:lnTo>
                      <a:pt x="16" y="2"/>
                    </a:lnTo>
                    <a:lnTo>
                      <a:pt x="16" y="2"/>
                    </a:lnTo>
                    <a:lnTo>
                      <a:pt x="14" y="0"/>
                    </a:lnTo>
                    <a:lnTo>
                      <a:pt x="12" y="0"/>
                    </a:lnTo>
                    <a:lnTo>
                      <a:pt x="12" y="0"/>
                    </a:lnTo>
                    <a:lnTo>
                      <a:pt x="10" y="2"/>
                    </a:lnTo>
                    <a:lnTo>
                      <a:pt x="8" y="4"/>
                    </a:lnTo>
                    <a:lnTo>
                      <a:pt x="8" y="4"/>
                    </a:lnTo>
                    <a:lnTo>
                      <a:pt x="8" y="6"/>
                    </a:lnTo>
                    <a:lnTo>
                      <a:pt x="8" y="6"/>
                    </a:lnTo>
                    <a:lnTo>
                      <a:pt x="8" y="6"/>
                    </a:lnTo>
                    <a:lnTo>
                      <a:pt x="8" y="6"/>
                    </a:lnTo>
                    <a:lnTo>
                      <a:pt x="8" y="6"/>
                    </a:lnTo>
                    <a:lnTo>
                      <a:pt x="8" y="6"/>
                    </a:lnTo>
                    <a:lnTo>
                      <a:pt x="8" y="6"/>
                    </a:lnTo>
                    <a:lnTo>
                      <a:pt x="10" y="10"/>
                    </a:lnTo>
                    <a:lnTo>
                      <a:pt x="10" y="16"/>
                    </a:lnTo>
                    <a:lnTo>
                      <a:pt x="6" y="28"/>
                    </a:lnTo>
                    <a:lnTo>
                      <a:pt x="6" y="28"/>
                    </a:lnTo>
                    <a:lnTo>
                      <a:pt x="0" y="42"/>
                    </a:lnTo>
                    <a:lnTo>
                      <a:pt x="0" y="50"/>
                    </a:lnTo>
                    <a:lnTo>
                      <a:pt x="2" y="58"/>
                    </a:lnTo>
                    <a:lnTo>
                      <a:pt x="2" y="58"/>
                    </a:lnTo>
                    <a:lnTo>
                      <a:pt x="2" y="5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2" name="Freeform 102"/>
              <p:cNvSpPr>
                <a:spLocks/>
              </p:cNvSpPr>
              <p:nvPr/>
            </p:nvSpPr>
            <p:spPr bwMode="auto">
              <a:xfrm>
                <a:off x="4216400" y="2828925"/>
                <a:ext cx="28575" cy="95250"/>
              </a:xfrm>
              <a:custGeom>
                <a:avLst/>
                <a:gdLst/>
                <a:ahLst/>
                <a:cxnLst>
                  <a:cxn ang="0">
                    <a:pos x="2" y="58"/>
                  </a:cxn>
                  <a:cxn ang="0">
                    <a:pos x="2" y="58"/>
                  </a:cxn>
                  <a:cxn ang="0">
                    <a:pos x="2" y="58"/>
                  </a:cxn>
                  <a:cxn ang="0">
                    <a:pos x="2" y="58"/>
                  </a:cxn>
                  <a:cxn ang="0">
                    <a:pos x="2" y="58"/>
                  </a:cxn>
                  <a:cxn ang="0">
                    <a:pos x="2" y="60"/>
                  </a:cxn>
                  <a:cxn ang="0">
                    <a:pos x="4" y="60"/>
                  </a:cxn>
                  <a:cxn ang="0">
                    <a:pos x="4" y="60"/>
                  </a:cxn>
                  <a:cxn ang="0">
                    <a:pos x="8" y="60"/>
                  </a:cxn>
                  <a:cxn ang="0">
                    <a:pos x="8" y="56"/>
                  </a:cxn>
                  <a:cxn ang="0">
                    <a:pos x="8" y="56"/>
                  </a:cxn>
                  <a:cxn ang="0">
                    <a:pos x="8" y="56"/>
                  </a:cxn>
                  <a:cxn ang="0">
                    <a:pos x="8" y="56"/>
                  </a:cxn>
                  <a:cxn ang="0">
                    <a:pos x="8" y="56"/>
                  </a:cxn>
                  <a:cxn ang="0">
                    <a:pos x="8" y="56"/>
                  </a:cxn>
                  <a:cxn ang="0">
                    <a:pos x="8" y="50"/>
                  </a:cxn>
                  <a:cxn ang="0">
                    <a:pos x="8" y="44"/>
                  </a:cxn>
                  <a:cxn ang="0">
                    <a:pos x="12" y="32"/>
                  </a:cxn>
                  <a:cxn ang="0">
                    <a:pos x="12" y="32"/>
                  </a:cxn>
                  <a:cxn ang="0">
                    <a:pos x="16" y="18"/>
                  </a:cxn>
                  <a:cxn ang="0">
                    <a:pos x="18" y="10"/>
                  </a:cxn>
                  <a:cxn ang="0">
                    <a:pos x="16" y="4"/>
                  </a:cxn>
                  <a:cxn ang="0">
                    <a:pos x="16" y="4"/>
                  </a:cxn>
                  <a:cxn ang="0">
                    <a:pos x="14" y="2"/>
                  </a:cxn>
                  <a:cxn ang="0">
                    <a:pos x="12" y="0"/>
                  </a:cxn>
                  <a:cxn ang="0">
                    <a:pos x="12" y="0"/>
                  </a:cxn>
                  <a:cxn ang="0">
                    <a:pos x="10" y="2"/>
                  </a:cxn>
                  <a:cxn ang="0">
                    <a:pos x="8" y="4"/>
                  </a:cxn>
                  <a:cxn ang="0">
                    <a:pos x="8" y="4"/>
                  </a:cxn>
                  <a:cxn ang="0">
                    <a:pos x="8" y="6"/>
                  </a:cxn>
                  <a:cxn ang="0">
                    <a:pos x="8" y="6"/>
                  </a:cxn>
                  <a:cxn ang="0">
                    <a:pos x="8" y="6"/>
                  </a:cxn>
                  <a:cxn ang="0">
                    <a:pos x="8" y="6"/>
                  </a:cxn>
                  <a:cxn ang="0">
                    <a:pos x="8" y="6"/>
                  </a:cxn>
                  <a:cxn ang="0">
                    <a:pos x="8" y="6"/>
                  </a:cxn>
                  <a:cxn ang="0">
                    <a:pos x="8" y="6"/>
                  </a:cxn>
                  <a:cxn ang="0">
                    <a:pos x="10" y="12"/>
                  </a:cxn>
                  <a:cxn ang="0">
                    <a:pos x="10" y="18"/>
                  </a:cxn>
                  <a:cxn ang="0">
                    <a:pos x="4" y="30"/>
                  </a:cxn>
                  <a:cxn ang="0">
                    <a:pos x="4" y="30"/>
                  </a:cxn>
                  <a:cxn ang="0">
                    <a:pos x="0" y="44"/>
                  </a:cxn>
                  <a:cxn ang="0">
                    <a:pos x="0" y="50"/>
                  </a:cxn>
                  <a:cxn ang="0">
                    <a:pos x="2" y="58"/>
                  </a:cxn>
                  <a:cxn ang="0">
                    <a:pos x="2" y="58"/>
                  </a:cxn>
                  <a:cxn ang="0">
                    <a:pos x="2" y="58"/>
                  </a:cxn>
                </a:cxnLst>
                <a:rect l="0" t="0" r="r" b="b"/>
                <a:pathLst>
                  <a:path w="18" h="60">
                    <a:moveTo>
                      <a:pt x="2" y="58"/>
                    </a:moveTo>
                    <a:lnTo>
                      <a:pt x="2" y="58"/>
                    </a:lnTo>
                    <a:lnTo>
                      <a:pt x="2" y="58"/>
                    </a:lnTo>
                    <a:lnTo>
                      <a:pt x="2" y="58"/>
                    </a:lnTo>
                    <a:lnTo>
                      <a:pt x="2" y="58"/>
                    </a:lnTo>
                    <a:lnTo>
                      <a:pt x="2" y="60"/>
                    </a:lnTo>
                    <a:lnTo>
                      <a:pt x="4" y="60"/>
                    </a:lnTo>
                    <a:lnTo>
                      <a:pt x="4" y="60"/>
                    </a:lnTo>
                    <a:lnTo>
                      <a:pt x="8" y="60"/>
                    </a:lnTo>
                    <a:lnTo>
                      <a:pt x="8" y="56"/>
                    </a:lnTo>
                    <a:lnTo>
                      <a:pt x="8" y="56"/>
                    </a:lnTo>
                    <a:lnTo>
                      <a:pt x="8" y="56"/>
                    </a:lnTo>
                    <a:lnTo>
                      <a:pt x="8" y="56"/>
                    </a:lnTo>
                    <a:lnTo>
                      <a:pt x="8" y="56"/>
                    </a:lnTo>
                    <a:lnTo>
                      <a:pt x="8" y="56"/>
                    </a:lnTo>
                    <a:lnTo>
                      <a:pt x="8" y="50"/>
                    </a:lnTo>
                    <a:lnTo>
                      <a:pt x="8" y="44"/>
                    </a:lnTo>
                    <a:lnTo>
                      <a:pt x="12" y="32"/>
                    </a:lnTo>
                    <a:lnTo>
                      <a:pt x="12" y="32"/>
                    </a:lnTo>
                    <a:lnTo>
                      <a:pt x="16" y="18"/>
                    </a:lnTo>
                    <a:lnTo>
                      <a:pt x="18" y="10"/>
                    </a:lnTo>
                    <a:lnTo>
                      <a:pt x="16" y="4"/>
                    </a:lnTo>
                    <a:lnTo>
                      <a:pt x="16" y="4"/>
                    </a:lnTo>
                    <a:lnTo>
                      <a:pt x="14" y="2"/>
                    </a:lnTo>
                    <a:lnTo>
                      <a:pt x="12" y="0"/>
                    </a:lnTo>
                    <a:lnTo>
                      <a:pt x="12" y="0"/>
                    </a:lnTo>
                    <a:lnTo>
                      <a:pt x="10" y="2"/>
                    </a:lnTo>
                    <a:lnTo>
                      <a:pt x="8" y="4"/>
                    </a:lnTo>
                    <a:lnTo>
                      <a:pt x="8" y="4"/>
                    </a:lnTo>
                    <a:lnTo>
                      <a:pt x="8" y="6"/>
                    </a:lnTo>
                    <a:lnTo>
                      <a:pt x="8" y="6"/>
                    </a:lnTo>
                    <a:lnTo>
                      <a:pt x="8" y="6"/>
                    </a:lnTo>
                    <a:lnTo>
                      <a:pt x="8" y="6"/>
                    </a:lnTo>
                    <a:lnTo>
                      <a:pt x="8" y="6"/>
                    </a:lnTo>
                    <a:lnTo>
                      <a:pt x="8" y="6"/>
                    </a:lnTo>
                    <a:lnTo>
                      <a:pt x="8" y="6"/>
                    </a:lnTo>
                    <a:lnTo>
                      <a:pt x="10" y="12"/>
                    </a:lnTo>
                    <a:lnTo>
                      <a:pt x="10" y="18"/>
                    </a:lnTo>
                    <a:lnTo>
                      <a:pt x="4" y="30"/>
                    </a:lnTo>
                    <a:lnTo>
                      <a:pt x="4" y="30"/>
                    </a:lnTo>
                    <a:lnTo>
                      <a:pt x="0" y="44"/>
                    </a:lnTo>
                    <a:lnTo>
                      <a:pt x="0" y="50"/>
                    </a:lnTo>
                    <a:lnTo>
                      <a:pt x="2" y="58"/>
                    </a:lnTo>
                    <a:lnTo>
                      <a:pt x="2" y="58"/>
                    </a:lnTo>
                    <a:lnTo>
                      <a:pt x="2" y="5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23" name="Freeform 104"/>
              <p:cNvSpPr>
                <a:spLocks/>
              </p:cNvSpPr>
              <p:nvPr/>
            </p:nvSpPr>
            <p:spPr bwMode="auto">
              <a:xfrm>
                <a:off x="4149725" y="2774950"/>
                <a:ext cx="28575" cy="95250"/>
              </a:xfrm>
              <a:custGeom>
                <a:avLst/>
                <a:gdLst/>
                <a:ahLst/>
                <a:cxnLst>
                  <a:cxn ang="0">
                    <a:pos x="2" y="58"/>
                  </a:cxn>
                  <a:cxn ang="0">
                    <a:pos x="2" y="58"/>
                  </a:cxn>
                  <a:cxn ang="0">
                    <a:pos x="2" y="58"/>
                  </a:cxn>
                  <a:cxn ang="0">
                    <a:pos x="2" y="58"/>
                  </a:cxn>
                  <a:cxn ang="0">
                    <a:pos x="2" y="58"/>
                  </a:cxn>
                  <a:cxn ang="0">
                    <a:pos x="4" y="60"/>
                  </a:cxn>
                  <a:cxn ang="0">
                    <a:pos x="6" y="60"/>
                  </a:cxn>
                  <a:cxn ang="0">
                    <a:pos x="6" y="60"/>
                  </a:cxn>
                  <a:cxn ang="0">
                    <a:pos x="8" y="60"/>
                  </a:cxn>
                  <a:cxn ang="0">
                    <a:pos x="10" y="56"/>
                  </a:cxn>
                  <a:cxn ang="0">
                    <a:pos x="10" y="56"/>
                  </a:cxn>
                  <a:cxn ang="0">
                    <a:pos x="10" y="56"/>
                  </a:cxn>
                  <a:cxn ang="0">
                    <a:pos x="10" y="56"/>
                  </a:cxn>
                  <a:cxn ang="0">
                    <a:pos x="10" y="56"/>
                  </a:cxn>
                  <a:cxn ang="0">
                    <a:pos x="10" y="56"/>
                  </a:cxn>
                  <a:cxn ang="0">
                    <a:pos x="8" y="50"/>
                  </a:cxn>
                  <a:cxn ang="0">
                    <a:pos x="8" y="44"/>
                  </a:cxn>
                  <a:cxn ang="0">
                    <a:pos x="12" y="32"/>
                  </a:cxn>
                  <a:cxn ang="0">
                    <a:pos x="12" y="32"/>
                  </a:cxn>
                  <a:cxn ang="0">
                    <a:pos x="18" y="18"/>
                  </a:cxn>
                  <a:cxn ang="0">
                    <a:pos x="18" y="10"/>
                  </a:cxn>
                  <a:cxn ang="0">
                    <a:pos x="16" y="2"/>
                  </a:cxn>
                  <a:cxn ang="0">
                    <a:pos x="16" y="2"/>
                  </a:cxn>
                  <a:cxn ang="0">
                    <a:pos x="14" y="2"/>
                  </a:cxn>
                  <a:cxn ang="0">
                    <a:pos x="12" y="0"/>
                  </a:cxn>
                  <a:cxn ang="0">
                    <a:pos x="12" y="0"/>
                  </a:cxn>
                  <a:cxn ang="0">
                    <a:pos x="10" y="2"/>
                  </a:cxn>
                  <a:cxn ang="0">
                    <a:pos x="8" y="4"/>
                  </a:cxn>
                  <a:cxn ang="0">
                    <a:pos x="8" y="4"/>
                  </a:cxn>
                  <a:cxn ang="0">
                    <a:pos x="10" y="6"/>
                  </a:cxn>
                  <a:cxn ang="0">
                    <a:pos x="10" y="6"/>
                  </a:cxn>
                  <a:cxn ang="0">
                    <a:pos x="10" y="6"/>
                  </a:cxn>
                  <a:cxn ang="0">
                    <a:pos x="10" y="6"/>
                  </a:cxn>
                  <a:cxn ang="0">
                    <a:pos x="10" y="6"/>
                  </a:cxn>
                  <a:cxn ang="0">
                    <a:pos x="10" y="6"/>
                  </a:cxn>
                  <a:cxn ang="0">
                    <a:pos x="10" y="6"/>
                  </a:cxn>
                  <a:cxn ang="0">
                    <a:pos x="10" y="12"/>
                  </a:cxn>
                  <a:cxn ang="0">
                    <a:pos x="10" y="16"/>
                  </a:cxn>
                  <a:cxn ang="0">
                    <a:pos x="6" y="28"/>
                  </a:cxn>
                  <a:cxn ang="0">
                    <a:pos x="6" y="28"/>
                  </a:cxn>
                  <a:cxn ang="0">
                    <a:pos x="0" y="42"/>
                  </a:cxn>
                  <a:cxn ang="0">
                    <a:pos x="0" y="50"/>
                  </a:cxn>
                  <a:cxn ang="0">
                    <a:pos x="2" y="58"/>
                  </a:cxn>
                  <a:cxn ang="0">
                    <a:pos x="2" y="58"/>
                  </a:cxn>
                  <a:cxn ang="0">
                    <a:pos x="2" y="58"/>
                  </a:cxn>
                </a:cxnLst>
                <a:rect l="0" t="0" r="r" b="b"/>
                <a:pathLst>
                  <a:path w="18" h="60">
                    <a:moveTo>
                      <a:pt x="2" y="58"/>
                    </a:moveTo>
                    <a:lnTo>
                      <a:pt x="2" y="58"/>
                    </a:lnTo>
                    <a:lnTo>
                      <a:pt x="2" y="58"/>
                    </a:lnTo>
                    <a:lnTo>
                      <a:pt x="2" y="58"/>
                    </a:lnTo>
                    <a:lnTo>
                      <a:pt x="2" y="58"/>
                    </a:lnTo>
                    <a:lnTo>
                      <a:pt x="4" y="60"/>
                    </a:lnTo>
                    <a:lnTo>
                      <a:pt x="6" y="60"/>
                    </a:lnTo>
                    <a:lnTo>
                      <a:pt x="6" y="60"/>
                    </a:lnTo>
                    <a:lnTo>
                      <a:pt x="8" y="60"/>
                    </a:lnTo>
                    <a:lnTo>
                      <a:pt x="10" y="56"/>
                    </a:lnTo>
                    <a:lnTo>
                      <a:pt x="10" y="56"/>
                    </a:lnTo>
                    <a:lnTo>
                      <a:pt x="10" y="56"/>
                    </a:lnTo>
                    <a:lnTo>
                      <a:pt x="10" y="56"/>
                    </a:lnTo>
                    <a:lnTo>
                      <a:pt x="10" y="56"/>
                    </a:lnTo>
                    <a:lnTo>
                      <a:pt x="10" y="56"/>
                    </a:lnTo>
                    <a:lnTo>
                      <a:pt x="8" y="50"/>
                    </a:lnTo>
                    <a:lnTo>
                      <a:pt x="8" y="44"/>
                    </a:lnTo>
                    <a:lnTo>
                      <a:pt x="12" y="32"/>
                    </a:lnTo>
                    <a:lnTo>
                      <a:pt x="12" y="32"/>
                    </a:lnTo>
                    <a:lnTo>
                      <a:pt x="18" y="18"/>
                    </a:lnTo>
                    <a:lnTo>
                      <a:pt x="18" y="10"/>
                    </a:lnTo>
                    <a:lnTo>
                      <a:pt x="16" y="2"/>
                    </a:lnTo>
                    <a:lnTo>
                      <a:pt x="16" y="2"/>
                    </a:lnTo>
                    <a:lnTo>
                      <a:pt x="14" y="2"/>
                    </a:lnTo>
                    <a:lnTo>
                      <a:pt x="12" y="0"/>
                    </a:lnTo>
                    <a:lnTo>
                      <a:pt x="12" y="0"/>
                    </a:lnTo>
                    <a:lnTo>
                      <a:pt x="10" y="2"/>
                    </a:lnTo>
                    <a:lnTo>
                      <a:pt x="8" y="4"/>
                    </a:lnTo>
                    <a:lnTo>
                      <a:pt x="8" y="4"/>
                    </a:lnTo>
                    <a:lnTo>
                      <a:pt x="10" y="6"/>
                    </a:lnTo>
                    <a:lnTo>
                      <a:pt x="10" y="6"/>
                    </a:lnTo>
                    <a:lnTo>
                      <a:pt x="10" y="6"/>
                    </a:lnTo>
                    <a:lnTo>
                      <a:pt x="10" y="6"/>
                    </a:lnTo>
                    <a:lnTo>
                      <a:pt x="10" y="6"/>
                    </a:lnTo>
                    <a:lnTo>
                      <a:pt x="10" y="6"/>
                    </a:lnTo>
                    <a:lnTo>
                      <a:pt x="10" y="6"/>
                    </a:lnTo>
                    <a:lnTo>
                      <a:pt x="10" y="12"/>
                    </a:lnTo>
                    <a:lnTo>
                      <a:pt x="10" y="16"/>
                    </a:lnTo>
                    <a:lnTo>
                      <a:pt x="6" y="28"/>
                    </a:lnTo>
                    <a:lnTo>
                      <a:pt x="6" y="28"/>
                    </a:lnTo>
                    <a:lnTo>
                      <a:pt x="0" y="42"/>
                    </a:lnTo>
                    <a:lnTo>
                      <a:pt x="0" y="50"/>
                    </a:lnTo>
                    <a:lnTo>
                      <a:pt x="2" y="58"/>
                    </a:lnTo>
                    <a:lnTo>
                      <a:pt x="2" y="58"/>
                    </a:lnTo>
                    <a:lnTo>
                      <a:pt x="2" y="5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27" name="Group 26"/>
            <p:cNvGrpSpPr/>
            <p:nvPr/>
          </p:nvGrpSpPr>
          <p:grpSpPr>
            <a:xfrm>
              <a:off x="6053809" y="3709904"/>
              <a:ext cx="332599" cy="322205"/>
              <a:chOff x="3962400" y="3600450"/>
              <a:chExt cx="406400" cy="393700"/>
            </a:xfrm>
            <a:grpFill/>
          </p:grpSpPr>
          <p:sp>
            <p:nvSpPr>
              <p:cNvPr id="118" name="Freeform 49"/>
              <p:cNvSpPr>
                <a:spLocks/>
              </p:cNvSpPr>
              <p:nvPr/>
            </p:nvSpPr>
            <p:spPr bwMode="auto">
              <a:xfrm>
                <a:off x="4165600" y="3816350"/>
                <a:ext cx="50800" cy="50800"/>
              </a:xfrm>
              <a:custGeom>
                <a:avLst/>
                <a:gdLst/>
                <a:ahLst/>
                <a:cxnLst>
                  <a:cxn ang="0">
                    <a:pos x="16" y="0"/>
                  </a:cxn>
                  <a:cxn ang="0">
                    <a:pos x="16" y="0"/>
                  </a:cxn>
                  <a:cxn ang="0">
                    <a:pos x="10" y="2"/>
                  </a:cxn>
                  <a:cxn ang="0">
                    <a:pos x="4" y="4"/>
                  </a:cxn>
                  <a:cxn ang="0">
                    <a:pos x="2" y="10"/>
                  </a:cxn>
                  <a:cxn ang="0">
                    <a:pos x="0" y="16"/>
                  </a:cxn>
                  <a:cxn ang="0">
                    <a:pos x="0" y="16"/>
                  </a:cxn>
                  <a:cxn ang="0">
                    <a:pos x="2" y="22"/>
                  </a:cxn>
                  <a:cxn ang="0">
                    <a:pos x="4" y="28"/>
                  </a:cxn>
                  <a:cxn ang="0">
                    <a:pos x="10" y="30"/>
                  </a:cxn>
                  <a:cxn ang="0">
                    <a:pos x="16" y="32"/>
                  </a:cxn>
                  <a:cxn ang="0">
                    <a:pos x="16" y="32"/>
                  </a:cxn>
                  <a:cxn ang="0">
                    <a:pos x="22" y="30"/>
                  </a:cxn>
                  <a:cxn ang="0">
                    <a:pos x="28" y="28"/>
                  </a:cxn>
                  <a:cxn ang="0">
                    <a:pos x="30" y="22"/>
                  </a:cxn>
                  <a:cxn ang="0">
                    <a:pos x="32" y="16"/>
                  </a:cxn>
                  <a:cxn ang="0">
                    <a:pos x="32" y="16"/>
                  </a:cxn>
                  <a:cxn ang="0">
                    <a:pos x="30" y="10"/>
                  </a:cxn>
                  <a:cxn ang="0">
                    <a:pos x="28" y="4"/>
                  </a:cxn>
                  <a:cxn ang="0">
                    <a:pos x="22" y="2"/>
                  </a:cxn>
                  <a:cxn ang="0">
                    <a:pos x="16" y="0"/>
                  </a:cxn>
                </a:cxnLst>
                <a:rect l="0" t="0" r="r" b="b"/>
                <a:pathLst>
                  <a:path w="32" h="32">
                    <a:moveTo>
                      <a:pt x="16" y="0"/>
                    </a:moveTo>
                    <a:lnTo>
                      <a:pt x="16" y="0"/>
                    </a:lnTo>
                    <a:lnTo>
                      <a:pt x="10" y="2"/>
                    </a:lnTo>
                    <a:lnTo>
                      <a:pt x="4" y="4"/>
                    </a:lnTo>
                    <a:lnTo>
                      <a:pt x="2" y="10"/>
                    </a:lnTo>
                    <a:lnTo>
                      <a:pt x="0" y="16"/>
                    </a:lnTo>
                    <a:lnTo>
                      <a:pt x="0" y="16"/>
                    </a:lnTo>
                    <a:lnTo>
                      <a:pt x="2" y="22"/>
                    </a:lnTo>
                    <a:lnTo>
                      <a:pt x="4" y="28"/>
                    </a:lnTo>
                    <a:lnTo>
                      <a:pt x="10" y="30"/>
                    </a:lnTo>
                    <a:lnTo>
                      <a:pt x="16" y="32"/>
                    </a:lnTo>
                    <a:lnTo>
                      <a:pt x="16" y="32"/>
                    </a:lnTo>
                    <a:lnTo>
                      <a:pt x="22" y="30"/>
                    </a:lnTo>
                    <a:lnTo>
                      <a:pt x="28" y="28"/>
                    </a:lnTo>
                    <a:lnTo>
                      <a:pt x="30" y="22"/>
                    </a:lnTo>
                    <a:lnTo>
                      <a:pt x="32" y="16"/>
                    </a:lnTo>
                    <a:lnTo>
                      <a:pt x="32" y="16"/>
                    </a:lnTo>
                    <a:lnTo>
                      <a:pt x="30" y="10"/>
                    </a:lnTo>
                    <a:lnTo>
                      <a:pt x="28" y="4"/>
                    </a:lnTo>
                    <a:lnTo>
                      <a:pt x="22" y="2"/>
                    </a:lnTo>
                    <a:lnTo>
                      <a:pt x="1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9" name="Freeform 51"/>
              <p:cNvSpPr>
                <a:spLocks noEditPoints="1"/>
              </p:cNvSpPr>
              <p:nvPr/>
            </p:nvSpPr>
            <p:spPr bwMode="auto">
              <a:xfrm>
                <a:off x="3962400" y="3600450"/>
                <a:ext cx="406400" cy="393700"/>
              </a:xfrm>
              <a:custGeom>
                <a:avLst/>
                <a:gdLst/>
                <a:ahLst/>
                <a:cxnLst>
                  <a:cxn ang="0">
                    <a:pos x="232" y="48"/>
                  </a:cxn>
                  <a:cxn ang="0">
                    <a:pos x="232" y="24"/>
                  </a:cxn>
                  <a:cxn ang="0">
                    <a:pos x="218" y="2"/>
                  </a:cxn>
                  <a:cxn ang="0">
                    <a:pos x="44" y="0"/>
                  </a:cxn>
                  <a:cxn ang="0">
                    <a:pos x="26" y="4"/>
                  </a:cxn>
                  <a:cxn ang="0">
                    <a:pos x="8" y="20"/>
                  </a:cxn>
                  <a:cxn ang="0">
                    <a:pos x="0" y="44"/>
                  </a:cxn>
                  <a:cxn ang="0">
                    <a:pos x="0" y="212"/>
                  </a:cxn>
                  <a:cxn ang="0">
                    <a:pos x="12" y="236"/>
                  </a:cxn>
                  <a:cxn ang="0">
                    <a:pos x="36" y="248"/>
                  </a:cxn>
                  <a:cxn ang="0">
                    <a:pos x="188" y="248"/>
                  </a:cxn>
                  <a:cxn ang="0">
                    <a:pos x="212" y="240"/>
                  </a:cxn>
                  <a:cxn ang="0">
                    <a:pos x="228" y="222"/>
                  </a:cxn>
                  <a:cxn ang="0">
                    <a:pos x="232" y="192"/>
                  </a:cxn>
                  <a:cxn ang="0">
                    <a:pos x="242" y="182"/>
                  </a:cxn>
                  <a:cxn ang="0">
                    <a:pos x="256" y="144"/>
                  </a:cxn>
                  <a:cxn ang="0">
                    <a:pos x="242" y="106"/>
                  </a:cxn>
                  <a:cxn ang="0">
                    <a:pos x="176" y="16"/>
                  </a:cxn>
                  <a:cxn ang="0">
                    <a:pos x="212" y="16"/>
                  </a:cxn>
                  <a:cxn ang="0">
                    <a:pos x="216" y="24"/>
                  </a:cxn>
                  <a:cxn ang="0">
                    <a:pos x="216" y="74"/>
                  </a:cxn>
                  <a:cxn ang="0">
                    <a:pos x="208" y="72"/>
                  </a:cxn>
                  <a:cxn ang="0">
                    <a:pos x="208" y="32"/>
                  </a:cxn>
                  <a:cxn ang="0">
                    <a:pos x="206" y="26"/>
                  </a:cxn>
                  <a:cxn ang="0">
                    <a:pos x="32" y="24"/>
                  </a:cxn>
                  <a:cxn ang="0">
                    <a:pos x="26" y="26"/>
                  </a:cxn>
                  <a:cxn ang="0">
                    <a:pos x="24" y="48"/>
                  </a:cxn>
                  <a:cxn ang="0">
                    <a:pos x="18" y="54"/>
                  </a:cxn>
                  <a:cxn ang="0">
                    <a:pos x="18" y="34"/>
                  </a:cxn>
                  <a:cxn ang="0">
                    <a:pos x="44" y="16"/>
                  </a:cxn>
                  <a:cxn ang="0">
                    <a:pos x="32" y="32"/>
                  </a:cxn>
                  <a:cxn ang="0">
                    <a:pos x="200" y="56"/>
                  </a:cxn>
                  <a:cxn ang="0">
                    <a:pos x="200" y="48"/>
                  </a:cxn>
                  <a:cxn ang="0">
                    <a:pos x="200" y="72"/>
                  </a:cxn>
                  <a:cxn ang="0">
                    <a:pos x="44" y="72"/>
                  </a:cxn>
                  <a:cxn ang="0">
                    <a:pos x="32" y="64"/>
                  </a:cxn>
                  <a:cxn ang="0">
                    <a:pos x="216" y="204"/>
                  </a:cxn>
                  <a:cxn ang="0">
                    <a:pos x="198" y="230"/>
                  </a:cxn>
                  <a:cxn ang="0">
                    <a:pos x="44" y="232"/>
                  </a:cxn>
                  <a:cxn ang="0">
                    <a:pos x="18" y="214"/>
                  </a:cxn>
                  <a:cxn ang="0">
                    <a:pos x="16" y="78"/>
                  </a:cxn>
                  <a:cxn ang="0">
                    <a:pos x="36" y="88"/>
                  </a:cxn>
                  <a:cxn ang="0">
                    <a:pos x="208" y="88"/>
                  </a:cxn>
                  <a:cxn ang="0">
                    <a:pos x="214" y="90"/>
                  </a:cxn>
                  <a:cxn ang="0">
                    <a:pos x="216" y="112"/>
                  </a:cxn>
                  <a:cxn ang="0">
                    <a:pos x="136" y="112"/>
                  </a:cxn>
                  <a:cxn ang="0">
                    <a:pos x="116" y="124"/>
                  </a:cxn>
                  <a:cxn ang="0">
                    <a:pos x="104" y="144"/>
                  </a:cxn>
                  <a:cxn ang="0">
                    <a:pos x="104" y="160"/>
                  </a:cxn>
                  <a:cxn ang="0">
                    <a:pos x="116" y="180"/>
                  </a:cxn>
                  <a:cxn ang="0">
                    <a:pos x="136" y="192"/>
                  </a:cxn>
                  <a:cxn ang="0">
                    <a:pos x="216" y="204"/>
                  </a:cxn>
                  <a:cxn ang="0">
                    <a:pos x="144" y="176"/>
                  </a:cxn>
                  <a:cxn ang="0">
                    <a:pos x="122" y="162"/>
                  </a:cxn>
                  <a:cxn ang="0">
                    <a:pos x="122" y="142"/>
                  </a:cxn>
                  <a:cxn ang="0">
                    <a:pos x="144" y="128"/>
                  </a:cxn>
                  <a:cxn ang="0">
                    <a:pos x="224" y="126"/>
                  </a:cxn>
                  <a:cxn ang="0">
                    <a:pos x="230" y="118"/>
                  </a:cxn>
                  <a:cxn ang="0">
                    <a:pos x="232" y="118"/>
                  </a:cxn>
                  <a:cxn ang="0">
                    <a:pos x="240" y="144"/>
                  </a:cxn>
                  <a:cxn ang="0">
                    <a:pos x="232" y="170"/>
                  </a:cxn>
                </a:cxnLst>
                <a:rect l="0" t="0" r="r" b="b"/>
                <a:pathLst>
                  <a:path w="256" h="248">
                    <a:moveTo>
                      <a:pt x="232" y="96"/>
                    </a:moveTo>
                    <a:lnTo>
                      <a:pt x="232" y="96"/>
                    </a:lnTo>
                    <a:lnTo>
                      <a:pt x="232" y="48"/>
                    </a:lnTo>
                    <a:lnTo>
                      <a:pt x="232" y="44"/>
                    </a:lnTo>
                    <a:lnTo>
                      <a:pt x="232" y="24"/>
                    </a:lnTo>
                    <a:lnTo>
                      <a:pt x="232" y="24"/>
                    </a:lnTo>
                    <a:lnTo>
                      <a:pt x="230" y="14"/>
                    </a:lnTo>
                    <a:lnTo>
                      <a:pt x="224" y="8"/>
                    </a:lnTo>
                    <a:lnTo>
                      <a:pt x="218" y="2"/>
                    </a:lnTo>
                    <a:lnTo>
                      <a:pt x="208" y="0"/>
                    </a:lnTo>
                    <a:lnTo>
                      <a:pt x="176" y="0"/>
                    </a:lnTo>
                    <a:lnTo>
                      <a:pt x="44" y="0"/>
                    </a:lnTo>
                    <a:lnTo>
                      <a:pt x="44" y="0"/>
                    </a:lnTo>
                    <a:lnTo>
                      <a:pt x="36" y="0"/>
                    </a:lnTo>
                    <a:lnTo>
                      <a:pt x="26" y="4"/>
                    </a:lnTo>
                    <a:lnTo>
                      <a:pt x="20" y="8"/>
                    </a:lnTo>
                    <a:lnTo>
                      <a:pt x="12" y="12"/>
                    </a:lnTo>
                    <a:lnTo>
                      <a:pt x="8" y="20"/>
                    </a:lnTo>
                    <a:lnTo>
                      <a:pt x="4" y="26"/>
                    </a:lnTo>
                    <a:lnTo>
                      <a:pt x="0" y="36"/>
                    </a:lnTo>
                    <a:lnTo>
                      <a:pt x="0" y="44"/>
                    </a:lnTo>
                    <a:lnTo>
                      <a:pt x="0" y="204"/>
                    </a:lnTo>
                    <a:lnTo>
                      <a:pt x="0" y="204"/>
                    </a:lnTo>
                    <a:lnTo>
                      <a:pt x="0" y="212"/>
                    </a:lnTo>
                    <a:lnTo>
                      <a:pt x="4" y="222"/>
                    </a:lnTo>
                    <a:lnTo>
                      <a:pt x="8" y="228"/>
                    </a:lnTo>
                    <a:lnTo>
                      <a:pt x="12" y="236"/>
                    </a:lnTo>
                    <a:lnTo>
                      <a:pt x="20" y="240"/>
                    </a:lnTo>
                    <a:lnTo>
                      <a:pt x="26" y="244"/>
                    </a:lnTo>
                    <a:lnTo>
                      <a:pt x="36" y="248"/>
                    </a:lnTo>
                    <a:lnTo>
                      <a:pt x="44" y="248"/>
                    </a:lnTo>
                    <a:lnTo>
                      <a:pt x="188" y="248"/>
                    </a:lnTo>
                    <a:lnTo>
                      <a:pt x="188" y="248"/>
                    </a:lnTo>
                    <a:lnTo>
                      <a:pt x="196" y="248"/>
                    </a:lnTo>
                    <a:lnTo>
                      <a:pt x="206" y="244"/>
                    </a:lnTo>
                    <a:lnTo>
                      <a:pt x="212" y="240"/>
                    </a:lnTo>
                    <a:lnTo>
                      <a:pt x="220" y="236"/>
                    </a:lnTo>
                    <a:lnTo>
                      <a:pt x="224" y="228"/>
                    </a:lnTo>
                    <a:lnTo>
                      <a:pt x="228" y="222"/>
                    </a:lnTo>
                    <a:lnTo>
                      <a:pt x="232" y="212"/>
                    </a:lnTo>
                    <a:lnTo>
                      <a:pt x="232" y="204"/>
                    </a:lnTo>
                    <a:lnTo>
                      <a:pt x="232" y="192"/>
                    </a:lnTo>
                    <a:lnTo>
                      <a:pt x="232" y="192"/>
                    </a:lnTo>
                    <a:lnTo>
                      <a:pt x="232" y="192"/>
                    </a:lnTo>
                    <a:lnTo>
                      <a:pt x="242" y="182"/>
                    </a:lnTo>
                    <a:lnTo>
                      <a:pt x="250" y="170"/>
                    </a:lnTo>
                    <a:lnTo>
                      <a:pt x="254" y="158"/>
                    </a:lnTo>
                    <a:lnTo>
                      <a:pt x="256" y="144"/>
                    </a:lnTo>
                    <a:lnTo>
                      <a:pt x="254" y="130"/>
                    </a:lnTo>
                    <a:lnTo>
                      <a:pt x="250" y="118"/>
                    </a:lnTo>
                    <a:lnTo>
                      <a:pt x="242" y="106"/>
                    </a:lnTo>
                    <a:lnTo>
                      <a:pt x="232" y="96"/>
                    </a:lnTo>
                    <a:close/>
                    <a:moveTo>
                      <a:pt x="44" y="16"/>
                    </a:moveTo>
                    <a:lnTo>
                      <a:pt x="176" y="16"/>
                    </a:lnTo>
                    <a:lnTo>
                      <a:pt x="208" y="16"/>
                    </a:lnTo>
                    <a:lnTo>
                      <a:pt x="208" y="16"/>
                    </a:lnTo>
                    <a:lnTo>
                      <a:pt x="212" y="16"/>
                    </a:lnTo>
                    <a:lnTo>
                      <a:pt x="214" y="18"/>
                    </a:lnTo>
                    <a:lnTo>
                      <a:pt x="216" y="20"/>
                    </a:lnTo>
                    <a:lnTo>
                      <a:pt x="216" y="24"/>
                    </a:lnTo>
                    <a:lnTo>
                      <a:pt x="216" y="44"/>
                    </a:lnTo>
                    <a:lnTo>
                      <a:pt x="216" y="48"/>
                    </a:lnTo>
                    <a:lnTo>
                      <a:pt x="216" y="74"/>
                    </a:lnTo>
                    <a:lnTo>
                      <a:pt x="216" y="74"/>
                    </a:lnTo>
                    <a:lnTo>
                      <a:pt x="208" y="72"/>
                    </a:lnTo>
                    <a:lnTo>
                      <a:pt x="208" y="72"/>
                    </a:lnTo>
                    <a:lnTo>
                      <a:pt x="208" y="64"/>
                    </a:lnTo>
                    <a:lnTo>
                      <a:pt x="208" y="48"/>
                    </a:lnTo>
                    <a:lnTo>
                      <a:pt x="208" y="32"/>
                    </a:lnTo>
                    <a:lnTo>
                      <a:pt x="208" y="32"/>
                    </a:lnTo>
                    <a:lnTo>
                      <a:pt x="208" y="28"/>
                    </a:lnTo>
                    <a:lnTo>
                      <a:pt x="206" y="26"/>
                    </a:lnTo>
                    <a:lnTo>
                      <a:pt x="204" y="24"/>
                    </a:lnTo>
                    <a:lnTo>
                      <a:pt x="200" y="24"/>
                    </a:lnTo>
                    <a:lnTo>
                      <a:pt x="32" y="24"/>
                    </a:lnTo>
                    <a:lnTo>
                      <a:pt x="32" y="24"/>
                    </a:lnTo>
                    <a:lnTo>
                      <a:pt x="28" y="24"/>
                    </a:lnTo>
                    <a:lnTo>
                      <a:pt x="26" y="26"/>
                    </a:lnTo>
                    <a:lnTo>
                      <a:pt x="24" y="28"/>
                    </a:lnTo>
                    <a:lnTo>
                      <a:pt x="24" y="32"/>
                    </a:lnTo>
                    <a:lnTo>
                      <a:pt x="24" y="48"/>
                    </a:lnTo>
                    <a:lnTo>
                      <a:pt x="24" y="64"/>
                    </a:lnTo>
                    <a:lnTo>
                      <a:pt x="24" y="64"/>
                    </a:lnTo>
                    <a:lnTo>
                      <a:pt x="18" y="54"/>
                    </a:lnTo>
                    <a:lnTo>
                      <a:pt x="16" y="44"/>
                    </a:lnTo>
                    <a:lnTo>
                      <a:pt x="16" y="44"/>
                    </a:lnTo>
                    <a:lnTo>
                      <a:pt x="18" y="34"/>
                    </a:lnTo>
                    <a:lnTo>
                      <a:pt x="24" y="24"/>
                    </a:lnTo>
                    <a:lnTo>
                      <a:pt x="34" y="18"/>
                    </a:lnTo>
                    <a:lnTo>
                      <a:pt x="44" y="16"/>
                    </a:lnTo>
                    <a:close/>
                    <a:moveTo>
                      <a:pt x="200" y="40"/>
                    </a:moveTo>
                    <a:lnTo>
                      <a:pt x="32" y="40"/>
                    </a:lnTo>
                    <a:lnTo>
                      <a:pt x="32" y="32"/>
                    </a:lnTo>
                    <a:lnTo>
                      <a:pt x="200" y="32"/>
                    </a:lnTo>
                    <a:lnTo>
                      <a:pt x="200" y="40"/>
                    </a:lnTo>
                    <a:close/>
                    <a:moveTo>
                      <a:pt x="200" y="56"/>
                    </a:moveTo>
                    <a:lnTo>
                      <a:pt x="32" y="56"/>
                    </a:lnTo>
                    <a:lnTo>
                      <a:pt x="32" y="48"/>
                    </a:lnTo>
                    <a:lnTo>
                      <a:pt x="200" y="48"/>
                    </a:lnTo>
                    <a:lnTo>
                      <a:pt x="200" y="56"/>
                    </a:lnTo>
                    <a:close/>
                    <a:moveTo>
                      <a:pt x="200" y="64"/>
                    </a:moveTo>
                    <a:lnTo>
                      <a:pt x="200" y="72"/>
                    </a:lnTo>
                    <a:lnTo>
                      <a:pt x="176" y="72"/>
                    </a:lnTo>
                    <a:lnTo>
                      <a:pt x="44" y="72"/>
                    </a:lnTo>
                    <a:lnTo>
                      <a:pt x="44" y="72"/>
                    </a:lnTo>
                    <a:lnTo>
                      <a:pt x="38" y="72"/>
                    </a:lnTo>
                    <a:lnTo>
                      <a:pt x="32" y="70"/>
                    </a:lnTo>
                    <a:lnTo>
                      <a:pt x="32" y="64"/>
                    </a:lnTo>
                    <a:lnTo>
                      <a:pt x="200" y="64"/>
                    </a:lnTo>
                    <a:close/>
                    <a:moveTo>
                      <a:pt x="216" y="204"/>
                    </a:moveTo>
                    <a:lnTo>
                      <a:pt x="216" y="204"/>
                    </a:lnTo>
                    <a:lnTo>
                      <a:pt x="214" y="214"/>
                    </a:lnTo>
                    <a:lnTo>
                      <a:pt x="208" y="224"/>
                    </a:lnTo>
                    <a:lnTo>
                      <a:pt x="198" y="230"/>
                    </a:lnTo>
                    <a:lnTo>
                      <a:pt x="188" y="232"/>
                    </a:lnTo>
                    <a:lnTo>
                      <a:pt x="44" y="232"/>
                    </a:lnTo>
                    <a:lnTo>
                      <a:pt x="44" y="232"/>
                    </a:lnTo>
                    <a:lnTo>
                      <a:pt x="34" y="230"/>
                    </a:lnTo>
                    <a:lnTo>
                      <a:pt x="24" y="224"/>
                    </a:lnTo>
                    <a:lnTo>
                      <a:pt x="18" y="214"/>
                    </a:lnTo>
                    <a:lnTo>
                      <a:pt x="16" y="204"/>
                    </a:lnTo>
                    <a:lnTo>
                      <a:pt x="16" y="78"/>
                    </a:lnTo>
                    <a:lnTo>
                      <a:pt x="16" y="78"/>
                    </a:lnTo>
                    <a:lnTo>
                      <a:pt x="22" y="82"/>
                    </a:lnTo>
                    <a:lnTo>
                      <a:pt x="28" y="86"/>
                    </a:lnTo>
                    <a:lnTo>
                      <a:pt x="36" y="88"/>
                    </a:lnTo>
                    <a:lnTo>
                      <a:pt x="44" y="88"/>
                    </a:lnTo>
                    <a:lnTo>
                      <a:pt x="176" y="88"/>
                    </a:lnTo>
                    <a:lnTo>
                      <a:pt x="208" y="88"/>
                    </a:lnTo>
                    <a:lnTo>
                      <a:pt x="208" y="88"/>
                    </a:lnTo>
                    <a:lnTo>
                      <a:pt x="212" y="88"/>
                    </a:lnTo>
                    <a:lnTo>
                      <a:pt x="214" y="90"/>
                    </a:lnTo>
                    <a:lnTo>
                      <a:pt x="216" y="92"/>
                    </a:lnTo>
                    <a:lnTo>
                      <a:pt x="216" y="96"/>
                    </a:lnTo>
                    <a:lnTo>
                      <a:pt x="216" y="112"/>
                    </a:lnTo>
                    <a:lnTo>
                      <a:pt x="144" y="112"/>
                    </a:lnTo>
                    <a:lnTo>
                      <a:pt x="144" y="112"/>
                    </a:lnTo>
                    <a:lnTo>
                      <a:pt x="136" y="112"/>
                    </a:lnTo>
                    <a:lnTo>
                      <a:pt x="128" y="116"/>
                    </a:lnTo>
                    <a:lnTo>
                      <a:pt x="122" y="118"/>
                    </a:lnTo>
                    <a:lnTo>
                      <a:pt x="116" y="124"/>
                    </a:lnTo>
                    <a:lnTo>
                      <a:pt x="110" y="130"/>
                    </a:lnTo>
                    <a:lnTo>
                      <a:pt x="108" y="136"/>
                    </a:lnTo>
                    <a:lnTo>
                      <a:pt x="104" y="144"/>
                    </a:lnTo>
                    <a:lnTo>
                      <a:pt x="104" y="152"/>
                    </a:lnTo>
                    <a:lnTo>
                      <a:pt x="104" y="152"/>
                    </a:lnTo>
                    <a:lnTo>
                      <a:pt x="104" y="160"/>
                    </a:lnTo>
                    <a:lnTo>
                      <a:pt x="108" y="168"/>
                    </a:lnTo>
                    <a:lnTo>
                      <a:pt x="110" y="174"/>
                    </a:lnTo>
                    <a:lnTo>
                      <a:pt x="116" y="180"/>
                    </a:lnTo>
                    <a:lnTo>
                      <a:pt x="122" y="186"/>
                    </a:lnTo>
                    <a:lnTo>
                      <a:pt x="128" y="188"/>
                    </a:lnTo>
                    <a:lnTo>
                      <a:pt x="136" y="192"/>
                    </a:lnTo>
                    <a:lnTo>
                      <a:pt x="144" y="192"/>
                    </a:lnTo>
                    <a:lnTo>
                      <a:pt x="216" y="192"/>
                    </a:lnTo>
                    <a:lnTo>
                      <a:pt x="216" y="204"/>
                    </a:lnTo>
                    <a:close/>
                    <a:moveTo>
                      <a:pt x="226" y="176"/>
                    </a:moveTo>
                    <a:lnTo>
                      <a:pt x="144" y="176"/>
                    </a:lnTo>
                    <a:lnTo>
                      <a:pt x="144" y="176"/>
                    </a:lnTo>
                    <a:lnTo>
                      <a:pt x="134" y="174"/>
                    </a:lnTo>
                    <a:lnTo>
                      <a:pt x="128" y="168"/>
                    </a:lnTo>
                    <a:lnTo>
                      <a:pt x="122" y="162"/>
                    </a:lnTo>
                    <a:lnTo>
                      <a:pt x="120" y="152"/>
                    </a:lnTo>
                    <a:lnTo>
                      <a:pt x="120" y="152"/>
                    </a:lnTo>
                    <a:lnTo>
                      <a:pt x="122" y="142"/>
                    </a:lnTo>
                    <a:lnTo>
                      <a:pt x="128" y="136"/>
                    </a:lnTo>
                    <a:lnTo>
                      <a:pt x="134" y="130"/>
                    </a:lnTo>
                    <a:lnTo>
                      <a:pt x="144" y="128"/>
                    </a:lnTo>
                    <a:lnTo>
                      <a:pt x="216" y="128"/>
                    </a:lnTo>
                    <a:lnTo>
                      <a:pt x="216" y="128"/>
                    </a:lnTo>
                    <a:lnTo>
                      <a:pt x="224" y="126"/>
                    </a:lnTo>
                    <a:lnTo>
                      <a:pt x="228" y="122"/>
                    </a:lnTo>
                    <a:lnTo>
                      <a:pt x="228" y="122"/>
                    </a:lnTo>
                    <a:lnTo>
                      <a:pt x="230" y="118"/>
                    </a:lnTo>
                    <a:lnTo>
                      <a:pt x="230" y="118"/>
                    </a:lnTo>
                    <a:lnTo>
                      <a:pt x="232" y="118"/>
                    </a:lnTo>
                    <a:lnTo>
                      <a:pt x="232" y="118"/>
                    </a:lnTo>
                    <a:lnTo>
                      <a:pt x="238" y="130"/>
                    </a:lnTo>
                    <a:lnTo>
                      <a:pt x="240" y="144"/>
                    </a:lnTo>
                    <a:lnTo>
                      <a:pt x="240" y="144"/>
                    </a:lnTo>
                    <a:lnTo>
                      <a:pt x="240" y="154"/>
                    </a:lnTo>
                    <a:lnTo>
                      <a:pt x="236" y="162"/>
                    </a:lnTo>
                    <a:lnTo>
                      <a:pt x="232" y="170"/>
                    </a:lnTo>
                    <a:lnTo>
                      <a:pt x="226" y="17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28" name="Group 27"/>
            <p:cNvGrpSpPr/>
            <p:nvPr/>
          </p:nvGrpSpPr>
          <p:grpSpPr>
            <a:xfrm>
              <a:off x="8111764" y="1703918"/>
              <a:ext cx="228662" cy="332599"/>
              <a:chOff x="6477000" y="1149350"/>
              <a:chExt cx="279400" cy="406400"/>
            </a:xfrm>
            <a:grpFill/>
          </p:grpSpPr>
          <p:sp>
            <p:nvSpPr>
              <p:cNvPr id="109" name="Freeform 186"/>
              <p:cNvSpPr>
                <a:spLocks/>
              </p:cNvSpPr>
              <p:nvPr/>
            </p:nvSpPr>
            <p:spPr bwMode="auto">
              <a:xfrm>
                <a:off x="6591300" y="1263650"/>
                <a:ext cx="25400" cy="25400"/>
              </a:xfrm>
              <a:custGeom>
                <a:avLst/>
                <a:gdLst/>
                <a:ahLst/>
                <a:cxnLst>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6" h="16">
                    <a:moveTo>
                      <a:pt x="8" y="16"/>
                    </a:move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0" name="Freeform 188"/>
              <p:cNvSpPr>
                <a:spLocks/>
              </p:cNvSpPr>
              <p:nvPr/>
            </p:nvSpPr>
            <p:spPr bwMode="auto">
              <a:xfrm>
                <a:off x="6591300" y="14160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1" name="Freeform 190"/>
              <p:cNvSpPr>
                <a:spLocks/>
              </p:cNvSpPr>
              <p:nvPr/>
            </p:nvSpPr>
            <p:spPr bwMode="auto">
              <a:xfrm>
                <a:off x="6515100" y="1339850"/>
                <a:ext cx="25400" cy="25400"/>
              </a:xfrm>
              <a:custGeom>
                <a:avLst/>
                <a:gdLst/>
                <a:ahLst/>
                <a:cxnLst>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Lst>
                <a:rect l="0" t="0" r="r" b="b"/>
                <a:pathLst>
                  <a:path w="16" h="16">
                    <a:moveTo>
                      <a:pt x="8" y="0"/>
                    </a:moveTo>
                    <a:lnTo>
                      <a:pt x="8" y="0"/>
                    </a:lnTo>
                    <a:lnTo>
                      <a:pt x="4" y="0"/>
                    </a:lnTo>
                    <a:lnTo>
                      <a:pt x="2" y="2"/>
                    </a:lnTo>
                    <a:lnTo>
                      <a:pt x="0" y="4"/>
                    </a:lnTo>
                    <a:lnTo>
                      <a:pt x="0" y="8"/>
                    </a:ln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2" name="Freeform 192"/>
              <p:cNvSpPr>
                <a:spLocks/>
              </p:cNvSpPr>
              <p:nvPr/>
            </p:nvSpPr>
            <p:spPr bwMode="auto">
              <a:xfrm>
                <a:off x="6667500" y="1339850"/>
                <a:ext cx="25400" cy="25400"/>
              </a:xfrm>
              <a:custGeom>
                <a:avLst/>
                <a:gdLst/>
                <a:ahLst/>
                <a:cxnLst>
                  <a:cxn ang="0">
                    <a:pos x="0" y="8"/>
                  </a:cxn>
                  <a:cxn ang="0">
                    <a:pos x="0" y="8"/>
                  </a:cxn>
                  <a:cxn ang="0">
                    <a:pos x="0" y="12"/>
                  </a:cxn>
                  <a:cxn ang="0">
                    <a:pos x="2" y="14"/>
                  </a:cxn>
                  <a:cxn ang="0">
                    <a:pos x="4" y="16"/>
                  </a:cxn>
                  <a:cxn ang="0">
                    <a:pos x="8" y="16"/>
                  </a:cxn>
                  <a:cxn ang="0">
                    <a:pos x="8" y="16"/>
                  </a:cxn>
                  <a:cxn ang="0">
                    <a:pos x="12" y="16"/>
                  </a:cxn>
                  <a:cxn ang="0">
                    <a:pos x="14" y="14"/>
                  </a:cxn>
                  <a:cxn ang="0">
                    <a:pos x="16" y="12"/>
                  </a:cxn>
                  <a:cxn ang="0">
                    <a:pos x="16" y="8"/>
                  </a:cxn>
                  <a:cxn ang="0">
                    <a:pos x="16" y="8"/>
                  </a:cxn>
                  <a:cxn ang="0">
                    <a:pos x="16" y="4"/>
                  </a:cxn>
                  <a:cxn ang="0">
                    <a:pos x="14" y="2"/>
                  </a:cxn>
                  <a:cxn ang="0">
                    <a:pos x="12" y="0"/>
                  </a:cxn>
                  <a:cxn ang="0">
                    <a:pos x="8" y="0"/>
                  </a:cxn>
                  <a:cxn ang="0">
                    <a:pos x="8" y="0"/>
                  </a:cxn>
                  <a:cxn ang="0">
                    <a:pos x="4" y="0"/>
                  </a:cxn>
                  <a:cxn ang="0">
                    <a:pos x="2" y="2"/>
                  </a:cxn>
                  <a:cxn ang="0">
                    <a:pos x="0" y="4"/>
                  </a:cxn>
                  <a:cxn ang="0">
                    <a:pos x="0" y="8"/>
                  </a:cxn>
                </a:cxnLst>
                <a:rect l="0" t="0" r="r" b="b"/>
                <a:pathLst>
                  <a:path w="16" h="16">
                    <a:moveTo>
                      <a:pt x="0" y="8"/>
                    </a:moveTo>
                    <a:lnTo>
                      <a:pt x="0" y="8"/>
                    </a:lnTo>
                    <a:lnTo>
                      <a:pt x="0" y="12"/>
                    </a:lnTo>
                    <a:lnTo>
                      <a:pt x="2" y="14"/>
                    </a:lnTo>
                    <a:lnTo>
                      <a:pt x="4" y="16"/>
                    </a:lnTo>
                    <a:lnTo>
                      <a:pt x="8" y="16"/>
                    </a:lnTo>
                    <a:lnTo>
                      <a:pt x="8" y="16"/>
                    </a:lnTo>
                    <a:lnTo>
                      <a:pt x="12" y="16"/>
                    </a:lnTo>
                    <a:lnTo>
                      <a:pt x="14" y="14"/>
                    </a:lnTo>
                    <a:lnTo>
                      <a:pt x="16" y="12"/>
                    </a:lnTo>
                    <a:lnTo>
                      <a:pt x="16" y="8"/>
                    </a:lnTo>
                    <a:lnTo>
                      <a:pt x="16" y="8"/>
                    </a:lnTo>
                    <a:lnTo>
                      <a:pt x="16" y="4"/>
                    </a:lnTo>
                    <a:lnTo>
                      <a:pt x="14" y="2"/>
                    </a:lnTo>
                    <a:lnTo>
                      <a:pt x="12" y="0"/>
                    </a:lnTo>
                    <a:lnTo>
                      <a:pt x="8" y="0"/>
                    </a:lnTo>
                    <a:lnTo>
                      <a:pt x="8" y="0"/>
                    </a:lnTo>
                    <a:lnTo>
                      <a:pt x="4" y="0"/>
                    </a:lnTo>
                    <a:lnTo>
                      <a:pt x="2" y="2"/>
                    </a:lnTo>
                    <a:lnTo>
                      <a:pt x="0" y="4"/>
                    </a:lnTo>
                    <a:lnTo>
                      <a:pt x="0"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3" name="Freeform 194"/>
              <p:cNvSpPr>
                <a:spLocks/>
              </p:cNvSpPr>
              <p:nvPr/>
            </p:nvSpPr>
            <p:spPr bwMode="auto">
              <a:xfrm>
                <a:off x="6537325" y="1393825"/>
                <a:ext cx="25400" cy="25400"/>
              </a:xfrm>
              <a:custGeom>
                <a:avLst/>
                <a:gdLst/>
                <a:ahLst/>
                <a:cxnLst>
                  <a:cxn ang="0">
                    <a:pos x="2" y="2"/>
                  </a:cxn>
                  <a:cxn ang="0">
                    <a:pos x="2" y="2"/>
                  </a:cxn>
                  <a:cxn ang="0">
                    <a:pos x="0" y="4"/>
                  </a:cxn>
                  <a:cxn ang="0">
                    <a:pos x="0" y="8"/>
                  </a:cxn>
                  <a:cxn ang="0">
                    <a:pos x="0" y="10"/>
                  </a:cxn>
                  <a:cxn ang="0">
                    <a:pos x="2" y="14"/>
                  </a:cxn>
                  <a:cxn ang="0">
                    <a:pos x="2" y="14"/>
                  </a:cxn>
                  <a:cxn ang="0">
                    <a:pos x="6" y="16"/>
                  </a:cxn>
                  <a:cxn ang="0">
                    <a:pos x="8" y="16"/>
                  </a:cxn>
                  <a:cxn ang="0">
                    <a:pos x="12" y="16"/>
                  </a:cxn>
                  <a:cxn ang="0">
                    <a:pos x="14" y="14"/>
                  </a:cxn>
                  <a:cxn ang="0">
                    <a:pos x="14" y="14"/>
                  </a:cxn>
                  <a:cxn ang="0">
                    <a:pos x="16" y="10"/>
                  </a:cxn>
                  <a:cxn ang="0">
                    <a:pos x="16" y="8"/>
                  </a:cxn>
                  <a:cxn ang="0">
                    <a:pos x="16" y="4"/>
                  </a:cxn>
                  <a:cxn ang="0">
                    <a:pos x="14" y="2"/>
                  </a:cxn>
                  <a:cxn ang="0">
                    <a:pos x="14" y="2"/>
                  </a:cxn>
                  <a:cxn ang="0">
                    <a:pos x="12" y="0"/>
                  </a:cxn>
                  <a:cxn ang="0">
                    <a:pos x="8" y="0"/>
                  </a:cxn>
                  <a:cxn ang="0">
                    <a:pos x="6" y="0"/>
                  </a:cxn>
                  <a:cxn ang="0">
                    <a:pos x="2" y="2"/>
                  </a:cxn>
                </a:cxnLst>
                <a:rect l="0" t="0" r="r" b="b"/>
                <a:pathLst>
                  <a:path w="16" h="16">
                    <a:moveTo>
                      <a:pt x="2" y="2"/>
                    </a:moveTo>
                    <a:lnTo>
                      <a:pt x="2" y="2"/>
                    </a:lnTo>
                    <a:lnTo>
                      <a:pt x="0" y="4"/>
                    </a:lnTo>
                    <a:lnTo>
                      <a:pt x="0" y="8"/>
                    </a:lnTo>
                    <a:lnTo>
                      <a:pt x="0" y="10"/>
                    </a:lnTo>
                    <a:lnTo>
                      <a:pt x="2" y="14"/>
                    </a:lnTo>
                    <a:lnTo>
                      <a:pt x="2" y="14"/>
                    </a:lnTo>
                    <a:lnTo>
                      <a:pt x="6" y="16"/>
                    </a:lnTo>
                    <a:lnTo>
                      <a:pt x="8" y="16"/>
                    </a:lnTo>
                    <a:lnTo>
                      <a:pt x="12" y="16"/>
                    </a:lnTo>
                    <a:lnTo>
                      <a:pt x="14" y="14"/>
                    </a:lnTo>
                    <a:lnTo>
                      <a:pt x="14" y="14"/>
                    </a:lnTo>
                    <a:lnTo>
                      <a:pt x="16" y="10"/>
                    </a:lnTo>
                    <a:lnTo>
                      <a:pt x="16" y="8"/>
                    </a:lnTo>
                    <a:lnTo>
                      <a:pt x="16" y="4"/>
                    </a:lnTo>
                    <a:lnTo>
                      <a:pt x="14" y="2"/>
                    </a:lnTo>
                    <a:lnTo>
                      <a:pt x="14" y="2"/>
                    </a:lnTo>
                    <a:lnTo>
                      <a:pt x="12" y="0"/>
                    </a:lnTo>
                    <a:lnTo>
                      <a:pt x="8" y="0"/>
                    </a:lnTo>
                    <a:lnTo>
                      <a:pt x="6" y="0"/>
                    </a:lnTo>
                    <a:lnTo>
                      <a:pt x="2"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4" name="Freeform 196"/>
              <p:cNvSpPr>
                <a:spLocks/>
              </p:cNvSpPr>
              <p:nvPr/>
            </p:nvSpPr>
            <p:spPr bwMode="auto">
              <a:xfrm>
                <a:off x="6537325" y="1285875"/>
                <a:ext cx="25400" cy="25400"/>
              </a:xfrm>
              <a:custGeom>
                <a:avLst/>
                <a:gdLst/>
                <a:ahLst/>
                <a:cxnLst>
                  <a:cxn ang="0">
                    <a:pos x="2" y="2"/>
                  </a:cxn>
                  <a:cxn ang="0">
                    <a:pos x="2" y="2"/>
                  </a:cxn>
                  <a:cxn ang="0">
                    <a:pos x="0" y="6"/>
                  </a:cxn>
                  <a:cxn ang="0">
                    <a:pos x="0" y="8"/>
                  </a:cxn>
                  <a:cxn ang="0">
                    <a:pos x="0" y="12"/>
                  </a:cxn>
                  <a:cxn ang="0">
                    <a:pos x="2" y="14"/>
                  </a:cxn>
                  <a:cxn ang="0">
                    <a:pos x="2" y="14"/>
                  </a:cxn>
                  <a:cxn ang="0">
                    <a:pos x="6" y="16"/>
                  </a:cxn>
                  <a:cxn ang="0">
                    <a:pos x="8" y="16"/>
                  </a:cxn>
                  <a:cxn ang="0">
                    <a:pos x="12" y="16"/>
                  </a:cxn>
                  <a:cxn ang="0">
                    <a:pos x="14" y="14"/>
                  </a:cxn>
                  <a:cxn ang="0">
                    <a:pos x="14" y="14"/>
                  </a:cxn>
                  <a:cxn ang="0">
                    <a:pos x="16" y="12"/>
                  </a:cxn>
                  <a:cxn ang="0">
                    <a:pos x="16" y="8"/>
                  </a:cxn>
                  <a:cxn ang="0">
                    <a:pos x="16" y="6"/>
                  </a:cxn>
                  <a:cxn ang="0">
                    <a:pos x="14" y="2"/>
                  </a:cxn>
                  <a:cxn ang="0">
                    <a:pos x="14" y="2"/>
                  </a:cxn>
                  <a:cxn ang="0">
                    <a:pos x="12" y="0"/>
                  </a:cxn>
                  <a:cxn ang="0">
                    <a:pos x="8" y="0"/>
                  </a:cxn>
                  <a:cxn ang="0">
                    <a:pos x="6" y="0"/>
                  </a:cxn>
                  <a:cxn ang="0">
                    <a:pos x="2" y="2"/>
                  </a:cxn>
                </a:cxnLst>
                <a:rect l="0" t="0" r="r" b="b"/>
                <a:pathLst>
                  <a:path w="16" h="16">
                    <a:moveTo>
                      <a:pt x="2" y="2"/>
                    </a:moveTo>
                    <a:lnTo>
                      <a:pt x="2" y="2"/>
                    </a:lnTo>
                    <a:lnTo>
                      <a:pt x="0" y="6"/>
                    </a:lnTo>
                    <a:lnTo>
                      <a:pt x="0" y="8"/>
                    </a:lnTo>
                    <a:lnTo>
                      <a:pt x="0" y="12"/>
                    </a:lnTo>
                    <a:lnTo>
                      <a:pt x="2" y="14"/>
                    </a:lnTo>
                    <a:lnTo>
                      <a:pt x="2" y="14"/>
                    </a:lnTo>
                    <a:lnTo>
                      <a:pt x="6" y="16"/>
                    </a:lnTo>
                    <a:lnTo>
                      <a:pt x="8" y="16"/>
                    </a:lnTo>
                    <a:lnTo>
                      <a:pt x="12" y="16"/>
                    </a:lnTo>
                    <a:lnTo>
                      <a:pt x="14" y="14"/>
                    </a:lnTo>
                    <a:lnTo>
                      <a:pt x="14" y="14"/>
                    </a:lnTo>
                    <a:lnTo>
                      <a:pt x="16" y="12"/>
                    </a:lnTo>
                    <a:lnTo>
                      <a:pt x="16" y="8"/>
                    </a:lnTo>
                    <a:lnTo>
                      <a:pt x="16" y="6"/>
                    </a:lnTo>
                    <a:lnTo>
                      <a:pt x="14" y="2"/>
                    </a:lnTo>
                    <a:lnTo>
                      <a:pt x="14" y="2"/>
                    </a:lnTo>
                    <a:lnTo>
                      <a:pt x="12" y="0"/>
                    </a:lnTo>
                    <a:lnTo>
                      <a:pt x="8" y="0"/>
                    </a:lnTo>
                    <a:lnTo>
                      <a:pt x="6" y="0"/>
                    </a:lnTo>
                    <a:lnTo>
                      <a:pt x="2"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5" name="Freeform 198"/>
              <p:cNvSpPr>
                <a:spLocks/>
              </p:cNvSpPr>
              <p:nvPr/>
            </p:nvSpPr>
            <p:spPr bwMode="auto">
              <a:xfrm>
                <a:off x="6645275" y="1393825"/>
                <a:ext cx="25400" cy="25400"/>
              </a:xfrm>
              <a:custGeom>
                <a:avLst/>
                <a:gdLst/>
                <a:ahLst/>
                <a:cxnLst>
                  <a:cxn ang="0">
                    <a:pos x="2" y="2"/>
                  </a:cxn>
                  <a:cxn ang="0">
                    <a:pos x="2" y="2"/>
                  </a:cxn>
                  <a:cxn ang="0">
                    <a:pos x="0" y="4"/>
                  </a:cxn>
                  <a:cxn ang="0">
                    <a:pos x="0" y="8"/>
                  </a:cxn>
                  <a:cxn ang="0">
                    <a:pos x="0" y="10"/>
                  </a:cxn>
                  <a:cxn ang="0">
                    <a:pos x="2" y="14"/>
                  </a:cxn>
                  <a:cxn ang="0">
                    <a:pos x="2" y="14"/>
                  </a:cxn>
                  <a:cxn ang="0">
                    <a:pos x="4" y="16"/>
                  </a:cxn>
                  <a:cxn ang="0">
                    <a:pos x="8" y="16"/>
                  </a:cxn>
                  <a:cxn ang="0">
                    <a:pos x="10" y="16"/>
                  </a:cxn>
                  <a:cxn ang="0">
                    <a:pos x="14" y="14"/>
                  </a:cxn>
                  <a:cxn ang="0">
                    <a:pos x="14" y="14"/>
                  </a:cxn>
                  <a:cxn ang="0">
                    <a:pos x="16" y="10"/>
                  </a:cxn>
                  <a:cxn ang="0">
                    <a:pos x="16" y="8"/>
                  </a:cxn>
                  <a:cxn ang="0">
                    <a:pos x="16" y="4"/>
                  </a:cxn>
                  <a:cxn ang="0">
                    <a:pos x="14" y="2"/>
                  </a:cxn>
                  <a:cxn ang="0">
                    <a:pos x="14" y="2"/>
                  </a:cxn>
                  <a:cxn ang="0">
                    <a:pos x="10" y="0"/>
                  </a:cxn>
                  <a:cxn ang="0">
                    <a:pos x="8" y="0"/>
                  </a:cxn>
                  <a:cxn ang="0">
                    <a:pos x="4" y="0"/>
                  </a:cxn>
                  <a:cxn ang="0">
                    <a:pos x="2" y="2"/>
                  </a:cxn>
                </a:cxnLst>
                <a:rect l="0" t="0" r="r" b="b"/>
                <a:pathLst>
                  <a:path w="16" h="16">
                    <a:moveTo>
                      <a:pt x="2" y="2"/>
                    </a:moveTo>
                    <a:lnTo>
                      <a:pt x="2" y="2"/>
                    </a:lnTo>
                    <a:lnTo>
                      <a:pt x="0" y="4"/>
                    </a:lnTo>
                    <a:lnTo>
                      <a:pt x="0" y="8"/>
                    </a:lnTo>
                    <a:lnTo>
                      <a:pt x="0" y="10"/>
                    </a:lnTo>
                    <a:lnTo>
                      <a:pt x="2" y="14"/>
                    </a:lnTo>
                    <a:lnTo>
                      <a:pt x="2" y="14"/>
                    </a:lnTo>
                    <a:lnTo>
                      <a:pt x="4" y="16"/>
                    </a:lnTo>
                    <a:lnTo>
                      <a:pt x="8" y="16"/>
                    </a:lnTo>
                    <a:lnTo>
                      <a:pt x="10" y="16"/>
                    </a:lnTo>
                    <a:lnTo>
                      <a:pt x="14" y="14"/>
                    </a:lnTo>
                    <a:lnTo>
                      <a:pt x="14" y="14"/>
                    </a:lnTo>
                    <a:lnTo>
                      <a:pt x="16" y="10"/>
                    </a:lnTo>
                    <a:lnTo>
                      <a:pt x="16" y="8"/>
                    </a:lnTo>
                    <a:lnTo>
                      <a:pt x="16" y="4"/>
                    </a:lnTo>
                    <a:lnTo>
                      <a:pt x="14" y="2"/>
                    </a:lnTo>
                    <a:lnTo>
                      <a:pt x="14" y="2"/>
                    </a:lnTo>
                    <a:lnTo>
                      <a:pt x="10" y="0"/>
                    </a:lnTo>
                    <a:lnTo>
                      <a:pt x="8" y="0"/>
                    </a:lnTo>
                    <a:lnTo>
                      <a:pt x="4" y="0"/>
                    </a:lnTo>
                    <a:lnTo>
                      <a:pt x="2" y="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6" name="Freeform 200"/>
              <p:cNvSpPr>
                <a:spLocks noEditPoints="1"/>
              </p:cNvSpPr>
              <p:nvPr/>
            </p:nvSpPr>
            <p:spPr bwMode="auto">
              <a:xfrm>
                <a:off x="6477000" y="1149350"/>
                <a:ext cx="279400" cy="406400"/>
              </a:xfrm>
              <a:custGeom>
                <a:avLst/>
                <a:gdLst/>
                <a:ahLst/>
                <a:cxnLst>
                  <a:cxn ang="0">
                    <a:pos x="160" y="112"/>
                  </a:cxn>
                  <a:cxn ang="0">
                    <a:pos x="158" y="112"/>
                  </a:cxn>
                  <a:cxn ang="0">
                    <a:pos x="152" y="92"/>
                  </a:cxn>
                  <a:cxn ang="0">
                    <a:pos x="140" y="76"/>
                  </a:cxn>
                  <a:cxn ang="0">
                    <a:pos x="128" y="14"/>
                  </a:cxn>
                  <a:cxn ang="0">
                    <a:pos x="124" y="4"/>
                  </a:cxn>
                  <a:cxn ang="0">
                    <a:pos x="112" y="0"/>
                  </a:cxn>
                  <a:cxn ang="0">
                    <a:pos x="48" y="0"/>
                  </a:cxn>
                  <a:cxn ang="0">
                    <a:pos x="38" y="4"/>
                  </a:cxn>
                  <a:cxn ang="0">
                    <a:pos x="34" y="14"/>
                  </a:cxn>
                  <a:cxn ang="0">
                    <a:pos x="22" y="74"/>
                  </a:cxn>
                  <a:cxn ang="0">
                    <a:pos x="6" y="98"/>
                  </a:cxn>
                  <a:cxn ang="0">
                    <a:pos x="0" y="128"/>
                  </a:cxn>
                  <a:cxn ang="0">
                    <a:pos x="2" y="144"/>
                  </a:cxn>
                  <a:cxn ang="0">
                    <a:pos x="12" y="170"/>
                  </a:cxn>
                  <a:cxn ang="0">
                    <a:pos x="32" y="242"/>
                  </a:cxn>
                  <a:cxn ang="0">
                    <a:pos x="34" y="248"/>
                  </a:cxn>
                  <a:cxn ang="0">
                    <a:pos x="42" y="256"/>
                  </a:cxn>
                  <a:cxn ang="0">
                    <a:pos x="112" y="256"/>
                  </a:cxn>
                  <a:cxn ang="0">
                    <a:pos x="118" y="256"/>
                  </a:cxn>
                  <a:cxn ang="0">
                    <a:pos x="126" y="248"/>
                  </a:cxn>
                  <a:cxn ang="0">
                    <a:pos x="140" y="182"/>
                  </a:cxn>
                  <a:cxn ang="0">
                    <a:pos x="146" y="174"/>
                  </a:cxn>
                  <a:cxn ang="0">
                    <a:pos x="156" y="154"/>
                  </a:cxn>
                  <a:cxn ang="0">
                    <a:pos x="158" y="144"/>
                  </a:cxn>
                  <a:cxn ang="0">
                    <a:pos x="160" y="144"/>
                  </a:cxn>
                  <a:cxn ang="0">
                    <a:pos x="172" y="140"/>
                  </a:cxn>
                  <a:cxn ang="0">
                    <a:pos x="176" y="128"/>
                  </a:cxn>
                  <a:cxn ang="0">
                    <a:pos x="174" y="122"/>
                  </a:cxn>
                  <a:cxn ang="0">
                    <a:pos x="166" y="114"/>
                  </a:cxn>
                  <a:cxn ang="0">
                    <a:pos x="48" y="16"/>
                  </a:cxn>
                  <a:cxn ang="0">
                    <a:pos x="120" y="60"/>
                  </a:cxn>
                  <a:cxn ang="0">
                    <a:pos x="112" y="54"/>
                  </a:cxn>
                  <a:cxn ang="0">
                    <a:pos x="92" y="48"/>
                  </a:cxn>
                  <a:cxn ang="0">
                    <a:pos x="80" y="48"/>
                  </a:cxn>
                  <a:cxn ang="0">
                    <a:pos x="60" y="50"/>
                  </a:cxn>
                  <a:cxn ang="0">
                    <a:pos x="40" y="60"/>
                  </a:cxn>
                  <a:cxn ang="0">
                    <a:pos x="112" y="240"/>
                  </a:cxn>
                  <a:cxn ang="0">
                    <a:pos x="40" y="196"/>
                  </a:cxn>
                  <a:cxn ang="0">
                    <a:pos x="50" y="202"/>
                  </a:cxn>
                  <a:cxn ang="0">
                    <a:pos x="70" y="208"/>
                  </a:cxn>
                  <a:cxn ang="0">
                    <a:pos x="80" y="208"/>
                  </a:cxn>
                  <a:cxn ang="0">
                    <a:pos x="102" y="206"/>
                  </a:cxn>
                  <a:cxn ang="0">
                    <a:pos x="120" y="196"/>
                  </a:cxn>
                  <a:cxn ang="0">
                    <a:pos x="80" y="192"/>
                  </a:cxn>
                  <a:cxn ang="0">
                    <a:pos x="68" y="190"/>
                  </a:cxn>
                  <a:cxn ang="0">
                    <a:pos x="44" y="182"/>
                  </a:cxn>
                  <a:cxn ang="0">
                    <a:pos x="26" y="164"/>
                  </a:cxn>
                  <a:cxn ang="0">
                    <a:pos x="18" y="140"/>
                  </a:cxn>
                  <a:cxn ang="0">
                    <a:pos x="16" y="128"/>
                  </a:cxn>
                  <a:cxn ang="0">
                    <a:pos x="22" y="104"/>
                  </a:cxn>
                  <a:cxn ang="0">
                    <a:pos x="34" y="82"/>
                  </a:cxn>
                  <a:cxn ang="0">
                    <a:pos x="56" y="70"/>
                  </a:cxn>
                  <a:cxn ang="0">
                    <a:pos x="80" y="64"/>
                  </a:cxn>
                  <a:cxn ang="0">
                    <a:pos x="92" y="66"/>
                  </a:cxn>
                  <a:cxn ang="0">
                    <a:pos x="116" y="74"/>
                  </a:cxn>
                  <a:cxn ang="0">
                    <a:pos x="134" y="92"/>
                  </a:cxn>
                  <a:cxn ang="0">
                    <a:pos x="142" y="116"/>
                  </a:cxn>
                  <a:cxn ang="0">
                    <a:pos x="144" y="128"/>
                  </a:cxn>
                  <a:cxn ang="0">
                    <a:pos x="138" y="152"/>
                  </a:cxn>
                  <a:cxn ang="0">
                    <a:pos x="126" y="174"/>
                  </a:cxn>
                  <a:cxn ang="0">
                    <a:pos x="104" y="186"/>
                  </a:cxn>
                  <a:cxn ang="0">
                    <a:pos x="80" y="192"/>
                  </a:cxn>
                </a:cxnLst>
                <a:rect l="0" t="0" r="r" b="b"/>
                <a:pathLst>
                  <a:path w="176" h="256">
                    <a:moveTo>
                      <a:pt x="160" y="112"/>
                    </a:moveTo>
                    <a:lnTo>
                      <a:pt x="160" y="112"/>
                    </a:lnTo>
                    <a:lnTo>
                      <a:pt x="158" y="112"/>
                    </a:lnTo>
                    <a:lnTo>
                      <a:pt x="158" y="112"/>
                    </a:lnTo>
                    <a:lnTo>
                      <a:pt x="156" y="102"/>
                    </a:lnTo>
                    <a:lnTo>
                      <a:pt x="152" y="92"/>
                    </a:lnTo>
                    <a:lnTo>
                      <a:pt x="146" y="84"/>
                    </a:lnTo>
                    <a:lnTo>
                      <a:pt x="140" y="76"/>
                    </a:lnTo>
                    <a:lnTo>
                      <a:pt x="128" y="14"/>
                    </a:lnTo>
                    <a:lnTo>
                      <a:pt x="128" y="14"/>
                    </a:lnTo>
                    <a:lnTo>
                      <a:pt x="126" y="8"/>
                    </a:lnTo>
                    <a:lnTo>
                      <a:pt x="124" y="4"/>
                    </a:lnTo>
                    <a:lnTo>
                      <a:pt x="118" y="0"/>
                    </a:lnTo>
                    <a:lnTo>
                      <a:pt x="112" y="0"/>
                    </a:lnTo>
                    <a:lnTo>
                      <a:pt x="48" y="0"/>
                    </a:lnTo>
                    <a:lnTo>
                      <a:pt x="48" y="0"/>
                    </a:lnTo>
                    <a:lnTo>
                      <a:pt x="44" y="0"/>
                    </a:lnTo>
                    <a:lnTo>
                      <a:pt x="38" y="4"/>
                    </a:lnTo>
                    <a:lnTo>
                      <a:pt x="36" y="8"/>
                    </a:lnTo>
                    <a:lnTo>
                      <a:pt x="34" y="14"/>
                    </a:lnTo>
                    <a:lnTo>
                      <a:pt x="22" y="74"/>
                    </a:lnTo>
                    <a:lnTo>
                      <a:pt x="22" y="74"/>
                    </a:lnTo>
                    <a:lnTo>
                      <a:pt x="12" y="86"/>
                    </a:lnTo>
                    <a:lnTo>
                      <a:pt x="6" y="98"/>
                    </a:lnTo>
                    <a:lnTo>
                      <a:pt x="2" y="112"/>
                    </a:lnTo>
                    <a:lnTo>
                      <a:pt x="0" y="128"/>
                    </a:lnTo>
                    <a:lnTo>
                      <a:pt x="0" y="128"/>
                    </a:lnTo>
                    <a:lnTo>
                      <a:pt x="2" y="144"/>
                    </a:lnTo>
                    <a:lnTo>
                      <a:pt x="6" y="158"/>
                    </a:lnTo>
                    <a:lnTo>
                      <a:pt x="12" y="170"/>
                    </a:lnTo>
                    <a:lnTo>
                      <a:pt x="20" y="182"/>
                    </a:lnTo>
                    <a:lnTo>
                      <a:pt x="32" y="242"/>
                    </a:lnTo>
                    <a:lnTo>
                      <a:pt x="32" y="242"/>
                    </a:lnTo>
                    <a:lnTo>
                      <a:pt x="34" y="248"/>
                    </a:lnTo>
                    <a:lnTo>
                      <a:pt x="38" y="252"/>
                    </a:lnTo>
                    <a:lnTo>
                      <a:pt x="42" y="256"/>
                    </a:lnTo>
                    <a:lnTo>
                      <a:pt x="48" y="256"/>
                    </a:lnTo>
                    <a:lnTo>
                      <a:pt x="112" y="256"/>
                    </a:lnTo>
                    <a:lnTo>
                      <a:pt x="112" y="256"/>
                    </a:lnTo>
                    <a:lnTo>
                      <a:pt x="118" y="256"/>
                    </a:lnTo>
                    <a:lnTo>
                      <a:pt x="122" y="252"/>
                    </a:lnTo>
                    <a:lnTo>
                      <a:pt x="126" y="248"/>
                    </a:lnTo>
                    <a:lnTo>
                      <a:pt x="128" y="242"/>
                    </a:lnTo>
                    <a:lnTo>
                      <a:pt x="140" y="182"/>
                    </a:lnTo>
                    <a:lnTo>
                      <a:pt x="140" y="182"/>
                    </a:lnTo>
                    <a:lnTo>
                      <a:pt x="146" y="174"/>
                    </a:lnTo>
                    <a:lnTo>
                      <a:pt x="152" y="164"/>
                    </a:lnTo>
                    <a:lnTo>
                      <a:pt x="156" y="154"/>
                    </a:lnTo>
                    <a:lnTo>
                      <a:pt x="158" y="144"/>
                    </a:lnTo>
                    <a:lnTo>
                      <a:pt x="158" y="144"/>
                    </a:lnTo>
                    <a:lnTo>
                      <a:pt x="160" y="144"/>
                    </a:lnTo>
                    <a:lnTo>
                      <a:pt x="160" y="144"/>
                    </a:lnTo>
                    <a:lnTo>
                      <a:pt x="166" y="142"/>
                    </a:lnTo>
                    <a:lnTo>
                      <a:pt x="172" y="140"/>
                    </a:lnTo>
                    <a:lnTo>
                      <a:pt x="174" y="134"/>
                    </a:lnTo>
                    <a:lnTo>
                      <a:pt x="176" y="128"/>
                    </a:lnTo>
                    <a:lnTo>
                      <a:pt x="176" y="128"/>
                    </a:lnTo>
                    <a:lnTo>
                      <a:pt x="174" y="122"/>
                    </a:lnTo>
                    <a:lnTo>
                      <a:pt x="172" y="116"/>
                    </a:lnTo>
                    <a:lnTo>
                      <a:pt x="166" y="114"/>
                    </a:lnTo>
                    <a:lnTo>
                      <a:pt x="160" y="112"/>
                    </a:lnTo>
                    <a:close/>
                    <a:moveTo>
                      <a:pt x="48" y="16"/>
                    </a:moveTo>
                    <a:lnTo>
                      <a:pt x="112" y="16"/>
                    </a:lnTo>
                    <a:lnTo>
                      <a:pt x="120" y="60"/>
                    </a:lnTo>
                    <a:lnTo>
                      <a:pt x="120" y="60"/>
                    </a:lnTo>
                    <a:lnTo>
                      <a:pt x="112" y="54"/>
                    </a:lnTo>
                    <a:lnTo>
                      <a:pt x="102" y="50"/>
                    </a:lnTo>
                    <a:lnTo>
                      <a:pt x="92" y="48"/>
                    </a:lnTo>
                    <a:lnTo>
                      <a:pt x="80" y="48"/>
                    </a:lnTo>
                    <a:lnTo>
                      <a:pt x="80" y="48"/>
                    </a:lnTo>
                    <a:lnTo>
                      <a:pt x="70" y="48"/>
                    </a:lnTo>
                    <a:lnTo>
                      <a:pt x="60" y="50"/>
                    </a:lnTo>
                    <a:lnTo>
                      <a:pt x="50" y="54"/>
                    </a:lnTo>
                    <a:lnTo>
                      <a:pt x="40" y="60"/>
                    </a:lnTo>
                    <a:lnTo>
                      <a:pt x="48" y="16"/>
                    </a:lnTo>
                    <a:close/>
                    <a:moveTo>
                      <a:pt x="112" y="240"/>
                    </a:moveTo>
                    <a:lnTo>
                      <a:pt x="48" y="240"/>
                    </a:lnTo>
                    <a:lnTo>
                      <a:pt x="40" y="196"/>
                    </a:lnTo>
                    <a:lnTo>
                      <a:pt x="40" y="196"/>
                    </a:lnTo>
                    <a:lnTo>
                      <a:pt x="50" y="202"/>
                    </a:lnTo>
                    <a:lnTo>
                      <a:pt x="58" y="206"/>
                    </a:lnTo>
                    <a:lnTo>
                      <a:pt x="70" y="208"/>
                    </a:lnTo>
                    <a:lnTo>
                      <a:pt x="80" y="208"/>
                    </a:lnTo>
                    <a:lnTo>
                      <a:pt x="80" y="208"/>
                    </a:lnTo>
                    <a:lnTo>
                      <a:pt x="90" y="208"/>
                    </a:lnTo>
                    <a:lnTo>
                      <a:pt x="102" y="206"/>
                    </a:lnTo>
                    <a:lnTo>
                      <a:pt x="110" y="202"/>
                    </a:lnTo>
                    <a:lnTo>
                      <a:pt x="120" y="196"/>
                    </a:lnTo>
                    <a:lnTo>
                      <a:pt x="112" y="240"/>
                    </a:lnTo>
                    <a:close/>
                    <a:moveTo>
                      <a:pt x="80" y="192"/>
                    </a:moveTo>
                    <a:lnTo>
                      <a:pt x="80" y="192"/>
                    </a:lnTo>
                    <a:lnTo>
                      <a:pt x="68" y="190"/>
                    </a:lnTo>
                    <a:lnTo>
                      <a:pt x="56" y="186"/>
                    </a:lnTo>
                    <a:lnTo>
                      <a:pt x="44" y="182"/>
                    </a:lnTo>
                    <a:lnTo>
                      <a:pt x="34" y="174"/>
                    </a:lnTo>
                    <a:lnTo>
                      <a:pt x="26" y="164"/>
                    </a:lnTo>
                    <a:lnTo>
                      <a:pt x="22" y="152"/>
                    </a:lnTo>
                    <a:lnTo>
                      <a:pt x="18" y="140"/>
                    </a:lnTo>
                    <a:lnTo>
                      <a:pt x="16" y="128"/>
                    </a:lnTo>
                    <a:lnTo>
                      <a:pt x="16" y="128"/>
                    </a:lnTo>
                    <a:lnTo>
                      <a:pt x="18" y="116"/>
                    </a:lnTo>
                    <a:lnTo>
                      <a:pt x="22" y="104"/>
                    </a:lnTo>
                    <a:lnTo>
                      <a:pt x="26" y="92"/>
                    </a:lnTo>
                    <a:lnTo>
                      <a:pt x="34" y="82"/>
                    </a:lnTo>
                    <a:lnTo>
                      <a:pt x="44" y="74"/>
                    </a:lnTo>
                    <a:lnTo>
                      <a:pt x="56" y="70"/>
                    </a:lnTo>
                    <a:lnTo>
                      <a:pt x="68" y="66"/>
                    </a:lnTo>
                    <a:lnTo>
                      <a:pt x="80" y="64"/>
                    </a:lnTo>
                    <a:lnTo>
                      <a:pt x="80" y="64"/>
                    </a:lnTo>
                    <a:lnTo>
                      <a:pt x="92" y="66"/>
                    </a:lnTo>
                    <a:lnTo>
                      <a:pt x="104" y="70"/>
                    </a:lnTo>
                    <a:lnTo>
                      <a:pt x="116" y="74"/>
                    </a:lnTo>
                    <a:lnTo>
                      <a:pt x="126" y="82"/>
                    </a:lnTo>
                    <a:lnTo>
                      <a:pt x="134" y="92"/>
                    </a:lnTo>
                    <a:lnTo>
                      <a:pt x="138" y="104"/>
                    </a:lnTo>
                    <a:lnTo>
                      <a:pt x="142" y="116"/>
                    </a:lnTo>
                    <a:lnTo>
                      <a:pt x="144" y="128"/>
                    </a:lnTo>
                    <a:lnTo>
                      <a:pt x="144" y="128"/>
                    </a:lnTo>
                    <a:lnTo>
                      <a:pt x="142" y="140"/>
                    </a:lnTo>
                    <a:lnTo>
                      <a:pt x="138" y="152"/>
                    </a:lnTo>
                    <a:lnTo>
                      <a:pt x="134" y="164"/>
                    </a:lnTo>
                    <a:lnTo>
                      <a:pt x="126" y="174"/>
                    </a:lnTo>
                    <a:lnTo>
                      <a:pt x="116" y="182"/>
                    </a:lnTo>
                    <a:lnTo>
                      <a:pt x="104" y="186"/>
                    </a:lnTo>
                    <a:lnTo>
                      <a:pt x="92" y="190"/>
                    </a:lnTo>
                    <a:lnTo>
                      <a:pt x="80" y="19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17" name="Freeform 206"/>
              <p:cNvSpPr>
                <a:spLocks/>
              </p:cNvSpPr>
              <p:nvPr/>
            </p:nvSpPr>
            <p:spPr bwMode="auto">
              <a:xfrm>
                <a:off x="6591300" y="1289050"/>
                <a:ext cx="76200" cy="76200"/>
              </a:xfrm>
              <a:custGeom>
                <a:avLst/>
                <a:gdLst/>
                <a:ahLst/>
                <a:cxnLst>
                  <a:cxn ang="0">
                    <a:pos x="48" y="0"/>
                  </a:cxn>
                  <a:cxn ang="0">
                    <a:pos x="48" y="0"/>
                  </a:cxn>
                  <a:cxn ang="0">
                    <a:pos x="46" y="0"/>
                  </a:cxn>
                  <a:cxn ang="0">
                    <a:pos x="44" y="0"/>
                  </a:cxn>
                  <a:cxn ang="0">
                    <a:pos x="2" y="34"/>
                  </a:cxn>
                  <a:cxn ang="0">
                    <a:pos x="2" y="34"/>
                  </a:cxn>
                  <a:cxn ang="0">
                    <a:pos x="0" y="36"/>
                  </a:cxn>
                  <a:cxn ang="0">
                    <a:pos x="0" y="40"/>
                  </a:cxn>
                  <a:cxn ang="0">
                    <a:pos x="0" y="40"/>
                  </a:cxn>
                  <a:cxn ang="0">
                    <a:pos x="0" y="44"/>
                  </a:cxn>
                  <a:cxn ang="0">
                    <a:pos x="2" y="46"/>
                  </a:cxn>
                  <a:cxn ang="0">
                    <a:pos x="2" y="46"/>
                  </a:cxn>
                  <a:cxn ang="0">
                    <a:pos x="4" y="48"/>
                  </a:cxn>
                  <a:cxn ang="0">
                    <a:pos x="8" y="48"/>
                  </a:cxn>
                  <a:cxn ang="0">
                    <a:pos x="8" y="48"/>
                  </a:cxn>
                  <a:cxn ang="0">
                    <a:pos x="10" y="48"/>
                  </a:cxn>
                  <a:cxn ang="0">
                    <a:pos x="14" y="46"/>
                  </a:cxn>
                  <a:cxn ang="0">
                    <a:pos x="28" y="28"/>
                  </a:cxn>
                  <a:cxn ang="0">
                    <a:pos x="48" y="4"/>
                  </a:cxn>
                  <a:cxn ang="0">
                    <a:pos x="48" y="4"/>
                  </a:cxn>
                  <a:cxn ang="0">
                    <a:pos x="48" y="2"/>
                  </a:cxn>
                  <a:cxn ang="0">
                    <a:pos x="48" y="0"/>
                  </a:cxn>
                </a:cxnLst>
                <a:rect l="0" t="0" r="r" b="b"/>
                <a:pathLst>
                  <a:path w="48" h="48">
                    <a:moveTo>
                      <a:pt x="48" y="0"/>
                    </a:moveTo>
                    <a:lnTo>
                      <a:pt x="48" y="0"/>
                    </a:lnTo>
                    <a:lnTo>
                      <a:pt x="46" y="0"/>
                    </a:lnTo>
                    <a:lnTo>
                      <a:pt x="44" y="0"/>
                    </a:lnTo>
                    <a:lnTo>
                      <a:pt x="2" y="34"/>
                    </a:lnTo>
                    <a:lnTo>
                      <a:pt x="2" y="34"/>
                    </a:lnTo>
                    <a:lnTo>
                      <a:pt x="0" y="36"/>
                    </a:lnTo>
                    <a:lnTo>
                      <a:pt x="0" y="40"/>
                    </a:lnTo>
                    <a:lnTo>
                      <a:pt x="0" y="40"/>
                    </a:lnTo>
                    <a:lnTo>
                      <a:pt x="0" y="44"/>
                    </a:lnTo>
                    <a:lnTo>
                      <a:pt x="2" y="46"/>
                    </a:lnTo>
                    <a:lnTo>
                      <a:pt x="2" y="46"/>
                    </a:lnTo>
                    <a:lnTo>
                      <a:pt x="4" y="48"/>
                    </a:lnTo>
                    <a:lnTo>
                      <a:pt x="8" y="48"/>
                    </a:lnTo>
                    <a:lnTo>
                      <a:pt x="8" y="48"/>
                    </a:lnTo>
                    <a:lnTo>
                      <a:pt x="10" y="48"/>
                    </a:lnTo>
                    <a:lnTo>
                      <a:pt x="14" y="46"/>
                    </a:lnTo>
                    <a:lnTo>
                      <a:pt x="28" y="28"/>
                    </a:lnTo>
                    <a:lnTo>
                      <a:pt x="48" y="4"/>
                    </a:lnTo>
                    <a:lnTo>
                      <a:pt x="48" y="4"/>
                    </a:lnTo>
                    <a:lnTo>
                      <a:pt x="48" y="2"/>
                    </a:lnTo>
                    <a:lnTo>
                      <a:pt x="4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29" name="Group 28"/>
            <p:cNvGrpSpPr/>
            <p:nvPr/>
          </p:nvGrpSpPr>
          <p:grpSpPr>
            <a:xfrm>
              <a:off x="5388611" y="2369115"/>
              <a:ext cx="332599" cy="332599"/>
              <a:chOff x="3149600" y="1962150"/>
              <a:chExt cx="406400" cy="406400"/>
            </a:xfrm>
            <a:grpFill/>
          </p:grpSpPr>
          <p:sp>
            <p:nvSpPr>
              <p:cNvPr id="106" name="Freeform 166"/>
              <p:cNvSpPr>
                <a:spLocks noEditPoints="1"/>
              </p:cNvSpPr>
              <p:nvPr/>
            </p:nvSpPr>
            <p:spPr bwMode="auto">
              <a:xfrm>
                <a:off x="3149600" y="1962150"/>
                <a:ext cx="127000" cy="406400"/>
              </a:xfrm>
              <a:custGeom>
                <a:avLst/>
                <a:gdLst/>
                <a:ahLst/>
                <a:cxnLst>
                  <a:cxn ang="0">
                    <a:pos x="64" y="24"/>
                  </a:cxn>
                  <a:cxn ang="0">
                    <a:pos x="50" y="2"/>
                  </a:cxn>
                  <a:cxn ang="0">
                    <a:pos x="30" y="2"/>
                  </a:cxn>
                  <a:cxn ang="0">
                    <a:pos x="16" y="24"/>
                  </a:cxn>
                  <a:cxn ang="0">
                    <a:pos x="10" y="54"/>
                  </a:cxn>
                  <a:cxn ang="0">
                    <a:pos x="0" y="80"/>
                  </a:cxn>
                  <a:cxn ang="0">
                    <a:pos x="4" y="98"/>
                  </a:cxn>
                  <a:cxn ang="0">
                    <a:pos x="16" y="232"/>
                  </a:cxn>
                  <a:cxn ang="0">
                    <a:pos x="24" y="248"/>
                  </a:cxn>
                  <a:cxn ang="0">
                    <a:pos x="40" y="256"/>
                  </a:cxn>
                  <a:cxn ang="0">
                    <a:pos x="62" y="242"/>
                  </a:cxn>
                  <a:cxn ang="0">
                    <a:pos x="64" y="112"/>
                  </a:cxn>
                  <a:cxn ang="0">
                    <a:pos x="78" y="90"/>
                  </a:cxn>
                  <a:cxn ang="0">
                    <a:pos x="78" y="70"/>
                  </a:cxn>
                  <a:cxn ang="0">
                    <a:pos x="64" y="48"/>
                  </a:cxn>
                  <a:cxn ang="0">
                    <a:pos x="32" y="20"/>
                  </a:cxn>
                  <a:cxn ang="0">
                    <a:pos x="40" y="16"/>
                  </a:cxn>
                  <a:cxn ang="0">
                    <a:pos x="46" y="18"/>
                  </a:cxn>
                  <a:cxn ang="0">
                    <a:pos x="48" y="40"/>
                  </a:cxn>
                  <a:cxn ang="0">
                    <a:pos x="40" y="40"/>
                  </a:cxn>
                  <a:cxn ang="0">
                    <a:pos x="48" y="232"/>
                  </a:cxn>
                  <a:cxn ang="0">
                    <a:pos x="46" y="238"/>
                  </a:cxn>
                  <a:cxn ang="0">
                    <a:pos x="40" y="240"/>
                  </a:cxn>
                  <a:cxn ang="0">
                    <a:pos x="32" y="236"/>
                  </a:cxn>
                  <a:cxn ang="0">
                    <a:pos x="32" y="120"/>
                  </a:cxn>
                  <a:cxn ang="0">
                    <a:pos x="48" y="120"/>
                  </a:cxn>
                  <a:cxn ang="0">
                    <a:pos x="62" y="86"/>
                  </a:cxn>
                  <a:cxn ang="0">
                    <a:pos x="60" y="94"/>
                  </a:cxn>
                  <a:cxn ang="0">
                    <a:pos x="60" y="94"/>
                  </a:cxn>
                  <a:cxn ang="0">
                    <a:pos x="54" y="100"/>
                  </a:cxn>
                  <a:cxn ang="0">
                    <a:pos x="48" y="102"/>
                  </a:cxn>
                  <a:cxn ang="0">
                    <a:pos x="32" y="102"/>
                  </a:cxn>
                  <a:cxn ang="0">
                    <a:pos x="26" y="100"/>
                  </a:cxn>
                  <a:cxn ang="0">
                    <a:pos x="20" y="94"/>
                  </a:cxn>
                  <a:cxn ang="0">
                    <a:pos x="20" y="94"/>
                  </a:cxn>
                  <a:cxn ang="0">
                    <a:pos x="18" y="86"/>
                  </a:cxn>
                  <a:cxn ang="0">
                    <a:pos x="16" y="80"/>
                  </a:cxn>
                  <a:cxn ang="0">
                    <a:pos x="18" y="72"/>
                  </a:cxn>
                  <a:cxn ang="0">
                    <a:pos x="20" y="66"/>
                  </a:cxn>
                  <a:cxn ang="0">
                    <a:pos x="26" y="60"/>
                  </a:cxn>
                  <a:cxn ang="0">
                    <a:pos x="26" y="60"/>
                  </a:cxn>
                  <a:cxn ang="0">
                    <a:pos x="40" y="56"/>
                  </a:cxn>
                  <a:cxn ang="0">
                    <a:pos x="48" y="58"/>
                  </a:cxn>
                  <a:cxn ang="0">
                    <a:pos x="54" y="60"/>
                  </a:cxn>
                  <a:cxn ang="0">
                    <a:pos x="60" y="66"/>
                  </a:cxn>
                  <a:cxn ang="0">
                    <a:pos x="62" y="72"/>
                  </a:cxn>
                  <a:cxn ang="0">
                    <a:pos x="62" y="74"/>
                  </a:cxn>
                  <a:cxn ang="0">
                    <a:pos x="62" y="86"/>
                  </a:cxn>
                </a:cxnLst>
                <a:rect l="0" t="0" r="r" b="b"/>
                <a:pathLst>
                  <a:path w="80" h="256">
                    <a:moveTo>
                      <a:pt x="64" y="48"/>
                    </a:moveTo>
                    <a:lnTo>
                      <a:pt x="64" y="24"/>
                    </a:lnTo>
                    <a:lnTo>
                      <a:pt x="64" y="24"/>
                    </a:lnTo>
                    <a:lnTo>
                      <a:pt x="62" y="14"/>
                    </a:lnTo>
                    <a:lnTo>
                      <a:pt x="56" y="8"/>
                    </a:lnTo>
                    <a:lnTo>
                      <a:pt x="50" y="2"/>
                    </a:lnTo>
                    <a:lnTo>
                      <a:pt x="40" y="0"/>
                    </a:lnTo>
                    <a:lnTo>
                      <a:pt x="40" y="0"/>
                    </a:lnTo>
                    <a:lnTo>
                      <a:pt x="30" y="2"/>
                    </a:lnTo>
                    <a:lnTo>
                      <a:pt x="24" y="8"/>
                    </a:lnTo>
                    <a:lnTo>
                      <a:pt x="18" y="14"/>
                    </a:lnTo>
                    <a:lnTo>
                      <a:pt x="16" y="24"/>
                    </a:lnTo>
                    <a:lnTo>
                      <a:pt x="16" y="48"/>
                    </a:lnTo>
                    <a:lnTo>
                      <a:pt x="16" y="48"/>
                    </a:lnTo>
                    <a:lnTo>
                      <a:pt x="10" y="54"/>
                    </a:lnTo>
                    <a:lnTo>
                      <a:pt x="4" y="62"/>
                    </a:lnTo>
                    <a:lnTo>
                      <a:pt x="2" y="70"/>
                    </a:lnTo>
                    <a:lnTo>
                      <a:pt x="0" y="80"/>
                    </a:lnTo>
                    <a:lnTo>
                      <a:pt x="0" y="80"/>
                    </a:lnTo>
                    <a:lnTo>
                      <a:pt x="2" y="90"/>
                    </a:lnTo>
                    <a:lnTo>
                      <a:pt x="4" y="98"/>
                    </a:lnTo>
                    <a:lnTo>
                      <a:pt x="10" y="106"/>
                    </a:lnTo>
                    <a:lnTo>
                      <a:pt x="16" y="112"/>
                    </a:lnTo>
                    <a:lnTo>
                      <a:pt x="16" y="232"/>
                    </a:lnTo>
                    <a:lnTo>
                      <a:pt x="16" y="232"/>
                    </a:lnTo>
                    <a:lnTo>
                      <a:pt x="18" y="242"/>
                    </a:lnTo>
                    <a:lnTo>
                      <a:pt x="24" y="248"/>
                    </a:lnTo>
                    <a:lnTo>
                      <a:pt x="30" y="254"/>
                    </a:lnTo>
                    <a:lnTo>
                      <a:pt x="40" y="256"/>
                    </a:lnTo>
                    <a:lnTo>
                      <a:pt x="40" y="256"/>
                    </a:lnTo>
                    <a:lnTo>
                      <a:pt x="50" y="254"/>
                    </a:lnTo>
                    <a:lnTo>
                      <a:pt x="56" y="248"/>
                    </a:lnTo>
                    <a:lnTo>
                      <a:pt x="62" y="242"/>
                    </a:lnTo>
                    <a:lnTo>
                      <a:pt x="64" y="232"/>
                    </a:lnTo>
                    <a:lnTo>
                      <a:pt x="64" y="112"/>
                    </a:lnTo>
                    <a:lnTo>
                      <a:pt x="64" y="112"/>
                    </a:lnTo>
                    <a:lnTo>
                      <a:pt x="70" y="106"/>
                    </a:lnTo>
                    <a:lnTo>
                      <a:pt x="76" y="98"/>
                    </a:lnTo>
                    <a:lnTo>
                      <a:pt x="78" y="90"/>
                    </a:lnTo>
                    <a:lnTo>
                      <a:pt x="80" y="80"/>
                    </a:lnTo>
                    <a:lnTo>
                      <a:pt x="80" y="80"/>
                    </a:lnTo>
                    <a:lnTo>
                      <a:pt x="78" y="70"/>
                    </a:lnTo>
                    <a:lnTo>
                      <a:pt x="76" y="62"/>
                    </a:lnTo>
                    <a:lnTo>
                      <a:pt x="70" y="54"/>
                    </a:lnTo>
                    <a:lnTo>
                      <a:pt x="64" y="48"/>
                    </a:lnTo>
                    <a:close/>
                    <a:moveTo>
                      <a:pt x="32" y="24"/>
                    </a:moveTo>
                    <a:lnTo>
                      <a:pt x="32" y="24"/>
                    </a:lnTo>
                    <a:lnTo>
                      <a:pt x="32" y="20"/>
                    </a:lnTo>
                    <a:lnTo>
                      <a:pt x="34" y="18"/>
                    </a:lnTo>
                    <a:lnTo>
                      <a:pt x="36" y="16"/>
                    </a:lnTo>
                    <a:lnTo>
                      <a:pt x="40" y="16"/>
                    </a:lnTo>
                    <a:lnTo>
                      <a:pt x="40" y="16"/>
                    </a:lnTo>
                    <a:lnTo>
                      <a:pt x="44" y="16"/>
                    </a:lnTo>
                    <a:lnTo>
                      <a:pt x="46" y="18"/>
                    </a:lnTo>
                    <a:lnTo>
                      <a:pt x="48" y="20"/>
                    </a:lnTo>
                    <a:lnTo>
                      <a:pt x="48" y="24"/>
                    </a:lnTo>
                    <a:lnTo>
                      <a:pt x="48" y="40"/>
                    </a:lnTo>
                    <a:lnTo>
                      <a:pt x="48" y="40"/>
                    </a:lnTo>
                    <a:lnTo>
                      <a:pt x="40" y="40"/>
                    </a:lnTo>
                    <a:lnTo>
                      <a:pt x="40" y="40"/>
                    </a:lnTo>
                    <a:lnTo>
                      <a:pt x="32" y="40"/>
                    </a:lnTo>
                    <a:lnTo>
                      <a:pt x="32" y="24"/>
                    </a:lnTo>
                    <a:close/>
                    <a:moveTo>
                      <a:pt x="48" y="232"/>
                    </a:moveTo>
                    <a:lnTo>
                      <a:pt x="48" y="232"/>
                    </a:lnTo>
                    <a:lnTo>
                      <a:pt x="48" y="236"/>
                    </a:lnTo>
                    <a:lnTo>
                      <a:pt x="46" y="238"/>
                    </a:lnTo>
                    <a:lnTo>
                      <a:pt x="44" y="240"/>
                    </a:lnTo>
                    <a:lnTo>
                      <a:pt x="40" y="240"/>
                    </a:lnTo>
                    <a:lnTo>
                      <a:pt x="40" y="240"/>
                    </a:lnTo>
                    <a:lnTo>
                      <a:pt x="36" y="240"/>
                    </a:lnTo>
                    <a:lnTo>
                      <a:pt x="34" y="238"/>
                    </a:lnTo>
                    <a:lnTo>
                      <a:pt x="32" y="236"/>
                    </a:lnTo>
                    <a:lnTo>
                      <a:pt x="32" y="232"/>
                    </a:lnTo>
                    <a:lnTo>
                      <a:pt x="32" y="120"/>
                    </a:lnTo>
                    <a:lnTo>
                      <a:pt x="32" y="120"/>
                    </a:lnTo>
                    <a:lnTo>
                      <a:pt x="40" y="120"/>
                    </a:lnTo>
                    <a:lnTo>
                      <a:pt x="40" y="120"/>
                    </a:lnTo>
                    <a:lnTo>
                      <a:pt x="48" y="120"/>
                    </a:lnTo>
                    <a:lnTo>
                      <a:pt x="48" y="232"/>
                    </a:lnTo>
                    <a:close/>
                    <a:moveTo>
                      <a:pt x="62" y="86"/>
                    </a:moveTo>
                    <a:lnTo>
                      <a:pt x="62" y="86"/>
                    </a:lnTo>
                    <a:lnTo>
                      <a:pt x="62" y="88"/>
                    </a:lnTo>
                    <a:lnTo>
                      <a:pt x="62" y="88"/>
                    </a:lnTo>
                    <a:lnTo>
                      <a:pt x="60" y="94"/>
                    </a:lnTo>
                    <a:lnTo>
                      <a:pt x="60" y="94"/>
                    </a:lnTo>
                    <a:lnTo>
                      <a:pt x="60" y="94"/>
                    </a:lnTo>
                    <a:lnTo>
                      <a:pt x="60" y="94"/>
                    </a:lnTo>
                    <a:lnTo>
                      <a:pt x="54" y="100"/>
                    </a:lnTo>
                    <a:lnTo>
                      <a:pt x="54" y="100"/>
                    </a:lnTo>
                    <a:lnTo>
                      <a:pt x="54" y="100"/>
                    </a:lnTo>
                    <a:lnTo>
                      <a:pt x="54" y="100"/>
                    </a:lnTo>
                    <a:lnTo>
                      <a:pt x="48" y="102"/>
                    </a:lnTo>
                    <a:lnTo>
                      <a:pt x="48" y="102"/>
                    </a:lnTo>
                    <a:lnTo>
                      <a:pt x="40" y="104"/>
                    </a:lnTo>
                    <a:lnTo>
                      <a:pt x="40" y="104"/>
                    </a:lnTo>
                    <a:lnTo>
                      <a:pt x="32" y="102"/>
                    </a:lnTo>
                    <a:lnTo>
                      <a:pt x="32" y="102"/>
                    </a:lnTo>
                    <a:lnTo>
                      <a:pt x="26" y="100"/>
                    </a:lnTo>
                    <a:lnTo>
                      <a:pt x="26" y="100"/>
                    </a:lnTo>
                    <a:lnTo>
                      <a:pt x="26" y="100"/>
                    </a:lnTo>
                    <a:lnTo>
                      <a:pt x="26" y="100"/>
                    </a:lnTo>
                    <a:lnTo>
                      <a:pt x="20" y="94"/>
                    </a:lnTo>
                    <a:lnTo>
                      <a:pt x="20" y="94"/>
                    </a:lnTo>
                    <a:lnTo>
                      <a:pt x="20" y="94"/>
                    </a:lnTo>
                    <a:lnTo>
                      <a:pt x="20" y="94"/>
                    </a:lnTo>
                    <a:lnTo>
                      <a:pt x="18" y="88"/>
                    </a:lnTo>
                    <a:lnTo>
                      <a:pt x="18" y="88"/>
                    </a:lnTo>
                    <a:lnTo>
                      <a:pt x="18" y="86"/>
                    </a:lnTo>
                    <a:lnTo>
                      <a:pt x="18" y="86"/>
                    </a:lnTo>
                    <a:lnTo>
                      <a:pt x="16" y="80"/>
                    </a:lnTo>
                    <a:lnTo>
                      <a:pt x="16" y="80"/>
                    </a:lnTo>
                    <a:lnTo>
                      <a:pt x="18" y="74"/>
                    </a:lnTo>
                    <a:lnTo>
                      <a:pt x="18" y="74"/>
                    </a:lnTo>
                    <a:lnTo>
                      <a:pt x="18" y="72"/>
                    </a:lnTo>
                    <a:lnTo>
                      <a:pt x="18" y="72"/>
                    </a:lnTo>
                    <a:lnTo>
                      <a:pt x="20" y="66"/>
                    </a:lnTo>
                    <a:lnTo>
                      <a:pt x="20" y="66"/>
                    </a:lnTo>
                    <a:lnTo>
                      <a:pt x="20" y="66"/>
                    </a:lnTo>
                    <a:lnTo>
                      <a:pt x="20" y="66"/>
                    </a:lnTo>
                    <a:lnTo>
                      <a:pt x="26" y="60"/>
                    </a:lnTo>
                    <a:lnTo>
                      <a:pt x="26" y="60"/>
                    </a:lnTo>
                    <a:lnTo>
                      <a:pt x="26" y="60"/>
                    </a:lnTo>
                    <a:lnTo>
                      <a:pt x="26" y="60"/>
                    </a:lnTo>
                    <a:lnTo>
                      <a:pt x="32" y="58"/>
                    </a:lnTo>
                    <a:lnTo>
                      <a:pt x="32" y="58"/>
                    </a:lnTo>
                    <a:lnTo>
                      <a:pt x="40" y="56"/>
                    </a:lnTo>
                    <a:lnTo>
                      <a:pt x="40" y="56"/>
                    </a:lnTo>
                    <a:lnTo>
                      <a:pt x="48" y="58"/>
                    </a:lnTo>
                    <a:lnTo>
                      <a:pt x="48" y="58"/>
                    </a:lnTo>
                    <a:lnTo>
                      <a:pt x="54" y="60"/>
                    </a:lnTo>
                    <a:lnTo>
                      <a:pt x="54" y="60"/>
                    </a:lnTo>
                    <a:lnTo>
                      <a:pt x="54" y="60"/>
                    </a:lnTo>
                    <a:lnTo>
                      <a:pt x="54" y="60"/>
                    </a:lnTo>
                    <a:lnTo>
                      <a:pt x="60" y="66"/>
                    </a:lnTo>
                    <a:lnTo>
                      <a:pt x="60" y="66"/>
                    </a:lnTo>
                    <a:lnTo>
                      <a:pt x="60" y="66"/>
                    </a:lnTo>
                    <a:lnTo>
                      <a:pt x="60" y="66"/>
                    </a:lnTo>
                    <a:lnTo>
                      <a:pt x="62" y="72"/>
                    </a:lnTo>
                    <a:lnTo>
                      <a:pt x="62" y="72"/>
                    </a:lnTo>
                    <a:lnTo>
                      <a:pt x="62" y="74"/>
                    </a:lnTo>
                    <a:lnTo>
                      <a:pt x="62" y="74"/>
                    </a:lnTo>
                    <a:lnTo>
                      <a:pt x="64" y="80"/>
                    </a:lnTo>
                    <a:lnTo>
                      <a:pt x="64" y="80"/>
                    </a:lnTo>
                    <a:lnTo>
                      <a:pt x="62" y="8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7" name="Freeform 171"/>
              <p:cNvSpPr>
                <a:spLocks noEditPoints="1"/>
              </p:cNvSpPr>
              <p:nvPr/>
            </p:nvSpPr>
            <p:spPr bwMode="auto">
              <a:xfrm>
                <a:off x="3429000" y="1962150"/>
                <a:ext cx="127000" cy="406400"/>
              </a:xfrm>
              <a:custGeom>
                <a:avLst/>
                <a:gdLst/>
                <a:ahLst/>
                <a:cxnLst>
                  <a:cxn ang="0">
                    <a:pos x="64" y="24"/>
                  </a:cxn>
                  <a:cxn ang="0">
                    <a:pos x="50" y="2"/>
                  </a:cxn>
                  <a:cxn ang="0">
                    <a:pos x="30" y="2"/>
                  </a:cxn>
                  <a:cxn ang="0">
                    <a:pos x="16" y="24"/>
                  </a:cxn>
                  <a:cxn ang="0">
                    <a:pos x="10" y="54"/>
                  </a:cxn>
                  <a:cxn ang="0">
                    <a:pos x="0" y="80"/>
                  </a:cxn>
                  <a:cxn ang="0">
                    <a:pos x="4" y="98"/>
                  </a:cxn>
                  <a:cxn ang="0">
                    <a:pos x="16" y="232"/>
                  </a:cxn>
                  <a:cxn ang="0">
                    <a:pos x="24" y="248"/>
                  </a:cxn>
                  <a:cxn ang="0">
                    <a:pos x="40" y="256"/>
                  </a:cxn>
                  <a:cxn ang="0">
                    <a:pos x="62" y="242"/>
                  </a:cxn>
                  <a:cxn ang="0">
                    <a:pos x="64" y="112"/>
                  </a:cxn>
                  <a:cxn ang="0">
                    <a:pos x="78" y="90"/>
                  </a:cxn>
                  <a:cxn ang="0">
                    <a:pos x="78" y="70"/>
                  </a:cxn>
                  <a:cxn ang="0">
                    <a:pos x="64" y="48"/>
                  </a:cxn>
                  <a:cxn ang="0">
                    <a:pos x="32" y="20"/>
                  </a:cxn>
                  <a:cxn ang="0">
                    <a:pos x="40" y="16"/>
                  </a:cxn>
                  <a:cxn ang="0">
                    <a:pos x="46" y="18"/>
                  </a:cxn>
                  <a:cxn ang="0">
                    <a:pos x="48" y="40"/>
                  </a:cxn>
                  <a:cxn ang="0">
                    <a:pos x="40" y="40"/>
                  </a:cxn>
                  <a:cxn ang="0">
                    <a:pos x="48" y="232"/>
                  </a:cxn>
                  <a:cxn ang="0">
                    <a:pos x="46" y="238"/>
                  </a:cxn>
                  <a:cxn ang="0">
                    <a:pos x="40" y="240"/>
                  </a:cxn>
                  <a:cxn ang="0">
                    <a:pos x="32" y="236"/>
                  </a:cxn>
                  <a:cxn ang="0">
                    <a:pos x="32" y="120"/>
                  </a:cxn>
                  <a:cxn ang="0">
                    <a:pos x="48" y="120"/>
                  </a:cxn>
                  <a:cxn ang="0">
                    <a:pos x="62" y="86"/>
                  </a:cxn>
                  <a:cxn ang="0">
                    <a:pos x="60" y="94"/>
                  </a:cxn>
                  <a:cxn ang="0">
                    <a:pos x="60" y="94"/>
                  </a:cxn>
                  <a:cxn ang="0">
                    <a:pos x="54" y="100"/>
                  </a:cxn>
                  <a:cxn ang="0">
                    <a:pos x="48" y="102"/>
                  </a:cxn>
                  <a:cxn ang="0">
                    <a:pos x="32" y="102"/>
                  </a:cxn>
                  <a:cxn ang="0">
                    <a:pos x="26" y="100"/>
                  </a:cxn>
                  <a:cxn ang="0">
                    <a:pos x="20" y="94"/>
                  </a:cxn>
                  <a:cxn ang="0">
                    <a:pos x="20" y="94"/>
                  </a:cxn>
                  <a:cxn ang="0">
                    <a:pos x="18" y="86"/>
                  </a:cxn>
                  <a:cxn ang="0">
                    <a:pos x="16" y="80"/>
                  </a:cxn>
                  <a:cxn ang="0">
                    <a:pos x="18" y="72"/>
                  </a:cxn>
                  <a:cxn ang="0">
                    <a:pos x="20" y="66"/>
                  </a:cxn>
                  <a:cxn ang="0">
                    <a:pos x="26" y="60"/>
                  </a:cxn>
                  <a:cxn ang="0">
                    <a:pos x="26" y="60"/>
                  </a:cxn>
                  <a:cxn ang="0">
                    <a:pos x="40" y="56"/>
                  </a:cxn>
                  <a:cxn ang="0">
                    <a:pos x="48" y="58"/>
                  </a:cxn>
                  <a:cxn ang="0">
                    <a:pos x="54" y="60"/>
                  </a:cxn>
                  <a:cxn ang="0">
                    <a:pos x="60" y="66"/>
                  </a:cxn>
                  <a:cxn ang="0">
                    <a:pos x="62" y="72"/>
                  </a:cxn>
                  <a:cxn ang="0">
                    <a:pos x="62" y="74"/>
                  </a:cxn>
                  <a:cxn ang="0">
                    <a:pos x="62" y="86"/>
                  </a:cxn>
                </a:cxnLst>
                <a:rect l="0" t="0" r="r" b="b"/>
                <a:pathLst>
                  <a:path w="80" h="256">
                    <a:moveTo>
                      <a:pt x="64" y="48"/>
                    </a:moveTo>
                    <a:lnTo>
                      <a:pt x="64" y="24"/>
                    </a:lnTo>
                    <a:lnTo>
                      <a:pt x="64" y="24"/>
                    </a:lnTo>
                    <a:lnTo>
                      <a:pt x="62" y="14"/>
                    </a:lnTo>
                    <a:lnTo>
                      <a:pt x="56" y="8"/>
                    </a:lnTo>
                    <a:lnTo>
                      <a:pt x="50" y="2"/>
                    </a:lnTo>
                    <a:lnTo>
                      <a:pt x="40" y="0"/>
                    </a:lnTo>
                    <a:lnTo>
                      <a:pt x="40" y="0"/>
                    </a:lnTo>
                    <a:lnTo>
                      <a:pt x="30" y="2"/>
                    </a:lnTo>
                    <a:lnTo>
                      <a:pt x="24" y="8"/>
                    </a:lnTo>
                    <a:lnTo>
                      <a:pt x="18" y="14"/>
                    </a:lnTo>
                    <a:lnTo>
                      <a:pt x="16" y="24"/>
                    </a:lnTo>
                    <a:lnTo>
                      <a:pt x="16" y="48"/>
                    </a:lnTo>
                    <a:lnTo>
                      <a:pt x="16" y="48"/>
                    </a:lnTo>
                    <a:lnTo>
                      <a:pt x="10" y="54"/>
                    </a:lnTo>
                    <a:lnTo>
                      <a:pt x="4" y="62"/>
                    </a:lnTo>
                    <a:lnTo>
                      <a:pt x="2" y="70"/>
                    </a:lnTo>
                    <a:lnTo>
                      <a:pt x="0" y="80"/>
                    </a:lnTo>
                    <a:lnTo>
                      <a:pt x="0" y="80"/>
                    </a:lnTo>
                    <a:lnTo>
                      <a:pt x="2" y="90"/>
                    </a:lnTo>
                    <a:lnTo>
                      <a:pt x="4" y="98"/>
                    </a:lnTo>
                    <a:lnTo>
                      <a:pt x="10" y="106"/>
                    </a:lnTo>
                    <a:lnTo>
                      <a:pt x="16" y="112"/>
                    </a:lnTo>
                    <a:lnTo>
                      <a:pt x="16" y="232"/>
                    </a:lnTo>
                    <a:lnTo>
                      <a:pt x="16" y="232"/>
                    </a:lnTo>
                    <a:lnTo>
                      <a:pt x="18" y="242"/>
                    </a:lnTo>
                    <a:lnTo>
                      <a:pt x="24" y="248"/>
                    </a:lnTo>
                    <a:lnTo>
                      <a:pt x="30" y="254"/>
                    </a:lnTo>
                    <a:lnTo>
                      <a:pt x="40" y="256"/>
                    </a:lnTo>
                    <a:lnTo>
                      <a:pt x="40" y="256"/>
                    </a:lnTo>
                    <a:lnTo>
                      <a:pt x="50" y="254"/>
                    </a:lnTo>
                    <a:lnTo>
                      <a:pt x="56" y="248"/>
                    </a:lnTo>
                    <a:lnTo>
                      <a:pt x="62" y="242"/>
                    </a:lnTo>
                    <a:lnTo>
                      <a:pt x="64" y="232"/>
                    </a:lnTo>
                    <a:lnTo>
                      <a:pt x="64" y="112"/>
                    </a:lnTo>
                    <a:lnTo>
                      <a:pt x="64" y="112"/>
                    </a:lnTo>
                    <a:lnTo>
                      <a:pt x="70" y="106"/>
                    </a:lnTo>
                    <a:lnTo>
                      <a:pt x="76" y="98"/>
                    </a:lnTo>
                    <a:lnTo>
                      <a:pt x="78" y="90"/>
                    </a:lnTo>
                    <a:lnTo>
                      <a:pt x="80" y="80"/>
                    </a:lnTo>
                    <a:lnTo>
                      <a:pt x="80" y="80"/>
                    </a:lnTo>
                    <a:lnTo>
                      <a:pt x="78" y="70"/>
                    </a:lnTo>
                    <a:lnTo>
                      <a:pt x="76" y="62"/>
                    </a:lnTo>
                    <a:lnTo>
                      <a:pt x="70" y="54"/>
                    </a:lnTo>
                    <a:lnTo>
                      <a:pt x="64" y="48"/>
                    </a:lnTo>
                    <a:close/>
                    <a:moveTo>
                      <a:pt x="32" y="24"/>
                    </a:moveTo>
                    <a:lnTo>
                      <a:pt x="32" y="24"/>
                    </a:lnTo>
                    <a:lnTo>
                      <a:pt x="32" y="20"/>
                    </a:lnTo>
                    <a:lnTo>
                      <a:pt x="34" y="18"/>
                    </a:lnTo>
                    <a:lnTo>
                      <a:pt x="36" y="16"/>
                    </a:lnTo>
                    <a:lnTo>
                      <a:pt x="40" y="16"/>
                    </a:lnTo>
                    <a:lnTo>
                      <a:pt x="40" y="16"/>
                    </a:lnTo>
                    <a:lnTo>
                      <a:pt x="44" y="16"/>
                    </a:lnTo>
                    <a:lnTo>
                      <a:pt x="46" y="18"/>
                    </a:lnTo>
                    <a:lnTo>
                      <a:pt x="48" y="20"/>
                    </a:lnTo>
                    <a:lnTo>
                      <a:pt x="48" y="24"/>
                    </a:lnTo>
                    <a:lnTo>
                      <a:pt x="48" y="40"/>
                    </a:lnTo>
                    <a:lnTo>
                      <a:pt x="48" y="40"/>
                    </a:lnTo>
                    <a:lnTo>
                      <a:pt x="40" y="40"/>
                    </a:lnTo>
                    <a:lnTo>
                      <a:pt x="40" y="40"/>
                    </a:lnTo>
                    <a:lnTo>
                      <a:pt x="32" y="40"/>
                    </a:lnTo>
                    <a:lnTo>
                      <a:pt x="32" y="24"/>
                    </a:lnTo>
                    <a:close/>
                    <a:moveTo>
                      <a:pt x="48" y="232"/>
                    </a:moveTo>
                    <a:lnTo>
                      <a:pt x="48" y="232"/>
                    </a:lnTo>
                    <a:lnTo>
                      <a:pt x="48" y="236"/>
                    </a:lnTo>
                    <a:lnTo>
                      <a:pt x="46" y="238"/>
                    </a:lnTo>
                    <a:lnTo>
                      <a:pt x="44" y="240"/>
                    </a:lnTo>
                    <a:lnTo>
                      <a:pt x="40" y="240"/>
                    </a:lnTo>
                    <a:lnTo>
                      <a:pt x="40" y="240"/>
                    </a:lnTo>
                    <a:lnTo>
                      <a:pt x="36" y="240"/>
                    </a:lnTo>
                    <a:lnTo>
                      <a:pt x="34" y="238"/>
                    </a:lnTo>
                    <a:lnTo>
                      <a:pt x="32" y="236"/>
                    </a:lnTo>
                    <a:lnTo>
                      <a:pt x="32" y="232"/>
                    </a:lnTo>
                    <a:lnTo>
                      <a:pt x="32" y="120"/>
                    </a:lnTo>
                    <a:lnTo>
                      <a:pt x="32" y="120"/>
                    </a:lnTo>
                    <a:lnTo>
                      <a:pt x="40" y="120"/>
                    </a:lnTo>
                    <a:lnTo>
                      <a:pt x="40" y="120"/>
                    </a:lnTo>
                    <a:lnTo>
                      <a:pt x="48" y="120"/>
                    </a:lnTo>
                    <a:lnTo>
                      <a:pt x="48" y="232"/>
                    </a:lnTo>
                    <a:close/>
                    <a:moveTo>
                      <a:pt x="62" y="86"/>
                    </a:moveTo>
                    <a:lnTo>
                      <a:pt x="62" y="86"/>
                    </a:lnTo>
                    <a:lnTo>
                      <a:pt x="62" y="88"/>
                    </a:lnTo>
                    <a:lnTo>
                      <a:pt x="62" y="88"/>
                    </a:lnTo>
                    <a:lnTo>
                      <a:pt x="60" y="94"/>
                    </a:lnTo>
                    <a:lnTo>
                      <a:pt x="60" y="94"/>
                    </a:lnTo>
                    <a:lnTo>
                      <a:pt x="60" y="94"/>
                    </a:lnTo>
                    <a:lnTo>
                      <a:pt x="60" y="94"/>
                    </a:lnTo>
                    <a:lnTo>
                      <a:pt x="54" y="100"/>
                    </a:lnTo>
                    <a:lnTo>
                      <a:pt x="54" y="100"/>
                    </a:lnTo>
                    <a:lnTo>
                      <a:pt x="54" y="100"/>
                    </a:lnTo>
                    <a:lnTo>
                      <a:pt x="54" y="100"/>
                    </a:lnTo>
                    <a:lnTo>
                      <a:pt x="48" y="102"/>
                    </a:lnTo>
                    <a:lnTo>
                      <a:pt x="48" y="102"/>
                    </a:lnTo>
                    <a:lnTo>
                      <a:pt x="40" y="104"/>
                    </a:lnTo>
                    <a:lnTo>
                      <a:pt x="40" y="104"/>
                    </a:lnTo>
                    <a:lnTo>
                      <a:pt x="32" y="102"/>
                    </a:lnTo>
                    <a:lnTo>
                      <a:pt x="32" y="102"/>
                    </a:lnTo>
                    <a:lnTo>
                      <a:pt x="26" y="100"/>
                    </a:lnTo>
                    <a:lnTo>
                      <a:pt x="26" y="100"/>
                    </a:lnTo>
                    <a:lnTo>
                      <a:pt x="26" y="100"/>
                    </a:lnTo>
                    <a:lnTo>
                      <a:pt x="26" y="100"/>
                    </a:lnTo>
                    <a:lnTo>
                      <a:pt x="20" y="94"/>
                    </a:lnTo>
                    <a:lnTo>
                      <a:pt x="20" y="94"/>
                    </a:lnTo>
                    <a:lnTo>
                      <a:pt x="20" y="94"/>
                    </a:lnTo>
                    <a:lnTo>
                      <a:pt x="20" y="94"/>
                    </a:lnTo>
                    <a:lnTo>
                      <a:pt x="18" y="88"/>
                    </a:lnTo>
                    <a:lnTo>
                      <a:pt x="18" y="88"/>
                    </a:lnTo>
                    <a:lnTo>
                      <a:pt x="18" y="86"/>
                    </a:lnTo>
                    <a:lnTo>
                      <a:pt x="18" y="86"/>
                    </a:lnTo>
                    <a:lnTo>
                      <a:pt x="16" y="80"/>
                    </a:lnTo>
                    <a:lnTo>
                      <a:pt x="16" y="80"/>
                    </a:lnTo>
                    <a:lnTo>
                      <a:pt x="18" y="74"/>
                    </a:lnTo>
                    <a:lnTo>
                      <a:pt x="18" y="74"/>
                    </a:lnTo>
                    <a:lnTo>
                      <a:pt x="18" y="72"/>
                    </a:lnTo>
                    <a:lnTo>
                      <a:pt x="18" y="72"/>
                    </a:lnTo>
                    <a:lnTo>
                      <a:pt x="20" y="66"/>
                    </a:lnTo>
                    <a:lnTo>
                      <a:pt x="20" y="66"/>
                    </a:lnTo>
                    <a:lnTo>
                      <a:pt x="20" y="66"/>
                    </a:lnTo>
                    <a:lnTo>
                      <a:pt x="20" y="66"/>
                    </a:lnTo>
                    <a:lnTo>
                      <a:pt x="26" y="60"/>
                    </a:lnTo>
                    <a:lnTo>
                      <a:pt x="26" y="60"/>
                    </a:lnTo>
                    <a:lnTo>
                      <a:pt x="26" y="60"/>
                    </a:lnTo>
                    <a:lnTo>
                      <a:pt x="26" y="60"/>
                    </a:lnTo>
                    <a:lnTo>
                      <a:pt x="32" y="58"/>
                    </a:lnTo>
                    <a:lnTo>
                      <a:pt x="32" y="58"/>
                    </a:lnTo>
                    <a:lnTo>
                      <a:pt x="40" y="56"/>
                    </a:lnTo>
                    <a:lnTo>
                      <a:pt x="40" y="56"/>
                    </a:lnTo>
                    <a:lnTo>
                      <a:pt x="48" y="58"/>
                    </a:lnTo>
                    <a:lnTo>
                      <a:pt x="48" y="58"/>
                    </a:lnTo>
                    <a:lnTo>
                      <a:pt x="54" y="60"/>
                    </a:lnTo>
                    <a:lnTo>
                      <a:pt x="54" y="60"/>
                    </a:lnTo>
                    <a:lnTo>
                      <a:pt x="54" y="60"/>
                    </a:lnTo>
                    <a:lnTo>
                      <a:pt x="54" y="60"/>
                    </a:lnTo>
                    <a:lnTo>
                      <a:pt x="60" y="66"/>
                    </a:lnTo>
                    <a:lnTo>
                      <a:pt x="60" y="66"/>
                    </a:lnTo>
                    <a:lnTo>
                      <a:pt x="60" y="66"/>
                    </a:lnTo>
                    <a:lnTo>
                      <a:pt x="60" y="66"/>
                    </a:lnTo>
                    <a:lnTo>
                      <a:pt x="62" y="72"/>
                    </a:lnTo>
                    <a:lnTo>
                      <a:pt x="62" y="72"/>
                    </a:lnTo>
                    <a:lnTo>
                      <a:pt x="62" y="74"/>
                    </a:lnTo>
                    <a:lnTo>
                      <a:pt x="62" y="74"/>
                    </a:lnTo>
                    <a:lnTo>
                      <a:pt x="64" y="80"/>
                    </a:lnTo>
                    <a:lnTo>
                      <a:pt x="64" y="80"/>
                    </a:lnTo>
                    <a:lnTo>
                      <a:pt x="62" y="8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8" name="Freeform 176"/>
              <p:cNvSpPr>
                <a:spLocks noEditPoints="1"/>
              </p:cNvSpPr>
              <p:nvPr/>
            </p:nvSpPr>
            <p:spPr bwMode="auto">
              <a:xfrm>
                <a:off x="3289300" y="1962150"/>
                <a:ext cx="127000" cy="406400"/>
              </a:xfrm>
              <a:custGeom>
                <a:avLst/>
                <a:gdLst/>
                <a:ahLst/>
                <a:cxnLst>
                  <a:cxn ang="0">
                    <a:pos x="64" y="24"/>
                  </a:cxn>
                  <a:cxn ang="0">
                    <a:pos x="50" y="2"/>
                  </a:cxn>
                  <a:cxn ang="0">
                    <a:pos x="30" y="2"/>
                  </a:cxn>
                  <a:cxn ang="0">
                    <a:pos x="16" y="24"/>
                  </a:cxn>
                  <a:cxn ang="0">
                    <a:pos x="10" y="150"/>
                  </a:cxn>
                  <a:cxn ang="0">
                    <a:pos x="0" y="176"/>
                  </a:cxn>
                  <a:cxn ang="0">
                    <a:pos x="4" y="194"/>
                  </a:cxn>
                  <a:cxn ang="0">
                    <a:pos x="16" y="232"/>
                  </a:cxn>
                  <a:cxn ang="0">
                    <a:pos x="24" y="248"/>
                  </a:cxn>
                  <a:cxn ang="0">
                    <a:pos x="40" y="256"/>
                  </a:cxn>
                  <a:cxn ang="0">
                    <a:pos x="62" y="242"/>
                  </a:cxn>
                  <a:cxn ang="0">
                    <a:pos x="64" y="208"/>
                  </a:cxn>
                  <a:cxn ang="0">
                    <a:pos x="78" y="186"/>
                  </a:cxn>
                  <a:cxn ang="0">
                    <a:pos x="78" y="166"/>
                  </a:cxn>
                  <a:cxn ang="0">
                    <a:pos x="64" y="144"/>
                  </a:cxn>
                  <a:cxn ang="0">
                    <a:pos x="32" y="20"/>
                  </a:cxn>
                  <a:cxn ang="0">
                    <a:pos x="40" y="16"/>
                  </a:cxn>
                  <a:cxn ang="0">
                    <a:pos x="46" y="18"/>
                  </a:cxn>
                  <a:cxn ang="0">
                    <a:pos x="48" y="136"/>
                  </a:cxn>
                  <a:cxn ang="0">
                    <a:pos x="40" y="136"/>
                  </a:cxn>
                  <a:cxn ang="0">
                    <a:pos x="48" y="232"/>
                  </a:cxn>
                  <a:cxn ang="0">
                    <a:pos x="46" y="238"/>
                  </a:cxn>
                  <a:cxn ang="0">
                    <a:pos x="40" y="240"/>
                  </a:cxn>
                  <a:cxn ang="0">
                    <a:pos x="32" y="236"/>
                  </a:cxn>
                  <a:cxn ang="0">
                    <a:pos x="32" y="216"/>
                  </a:cxn>
                  <a:cxn ang="0">
                    <a:pos x="48" y="216"/>
                  </a:cxn>
                  <a:cxn ang="0">
                    <a:pos x="62" y="182"/>
                  </a:cxn>
                  <a:cxn ang="0">
                    <a:pos x="60" y="190"/>
                  </a:cxn>
                  <a:cxn ang="0">
                    <a:pos x="60" y="190"/>
                  </a:cxn>
                  <a:cxn ang="0">
                    <a:pos x="54" y="196"/>
                  </a:cxn>
                  <a:cxn ang="0">
                    <a:pos x="48" y="198"/>
                  </a:cxn>
                  <a:cxn ang="0">
                    <a:pos x="32" y="198"/>
                  </a:cxn>
                  <a:cxn ang="0">
                    <a:pos x="26" y="196"/>
                  </a:cxn>
                  <a:cxn ang="0">
                    <a:pos x="20" y="190"/>
                  </a:cxn>
                  <a:cxn ang="0">
                    <a:pos x="20" y="190"/>
                  </a:cxn>
                  <a:cxn ang="0">
                    <a:pos x="18" y="182"/>
                  </a:cxn>
                  <a:cxn ang="0">
                    <a:pos x="16" y="176"/>
                  </a:cxn>
                  <a:cxn ang="0">
                    <a:pos x="18" y="168"/>
                  </a:cxn>
                  <a:cxn ang="0">
                    <a:pos x="20" y="162"/>
                  </a:cxn>
                  <a:cxn ang="0">
                    <a:pos x="26" y="156"/>
                  </a:cxn>
                  <a:cxn ang="0">
                    <a:pos x="26" y="156"/>
                  </a:cxn>
                  <a:cxn ang="0">
                    <a:pos x="40" y="152"/>
                  </a:cxn>
                  <a:cxn ang="0">
                    <a:pos x="48" y="154"/>
                  </a:cxn>
                  <a:cxn ang="0">
                    <a:pos x="54" y="156"/>
                  </a:cxn>
                  <a:cxn ang="0">
                    <a:pos x="60" y="162"/>
                  </a:cxn>
                  <a:cxn ang="0">
                    <a:pos x="62" y="168"/>
                  </a:cxn>
                  <a:cxn ang="0">
                    <a:pos x="62" y="170"/>
                  </a:cxn>
                  <a:cxn ang="0">
                    <a:pos x="62" y="182"/>
                  </a:cxn>
                </a:cxnLst>
                <a:rect l="0" t="0" r="r" b="b"/>
                <a:pathLst>
                  <a:path w="80" h="256">
                    <a:moveTo>
                      <a:pt x="64" y="144"/>
                    </a:moveTo>
                    <a:lnTo>
                      <a:pt x="64" y="24"/>
                    </a:lnTo>
                    <a:lnTo>
                      <a:pt x="64" y="24"/>
                    </a:lnTo>
                    <a:lnTo>
                      <a:pt x="62" y="14"/>
                    </a:lnTo>
                    <a:lnTo>
                      <a:pt x="56" y="8"/>
                    </a:lnTo>
                    <a:lnTo>
                      <a:pt x="50" y="2"/>
                    </a:lnTo>
                    <a:lnTo>
                      <a:pt x="40" y="0"/>
                    </a:lnTo>
                    <a:lnTo>
                      <a:pt x="40" y="0"/>
                    </a:lnTo>
                    <a:lnTo>
                      <a:pt x="30" y="2"/>
                    </a:lnTo>
                    <a:lnTo>
                      <a:pt x="24" y="8"/>
                    </a:lnTo>
                    <a:lnTo>
                      <a:pt x="18" y="14"/>
                    </a:lnTo>
                    <a:lnTo>
                      <a:pt x="16" y="24"/>
                    </a:lnTo>
                    <a:lnTo>
                      <a:pt x="16" y="144"/>
                    </a:lnTo>
                    <a:lnTo>
                      <a:pt x="16" y="144"/>
                    </a:lnTo>
                    <a:lnTo>
                      <a:pt x="10" y="150"/>
                    </a:lnTo>
                    <a:lnTo>
                      <a:pt x="4" y="158"/>
                    </a:lnTo>
                    <a:lnTo>
                      <a:pt x="2" y="166"/>
                    </a:lnTo>
                    <a:lnTo>
                      <a:pt x="0" y="176"/>
                    </a:lnTo>
                    <a:lnTo>
                      <a:pt x="0" y="176"/>
                    </a:lnTo>
                    <a:lnTo>
                      <a:pt x="2" y="186"/>
                    </a:lnTo>
                    <a:lnTo>
                      <a:pt x="4" y="194"/>
                    </a:lnTo>
                    <a:lnTo>
                      <a:pt x="10" y="202"/>
                    </a:lnTo>
                    <a:lnTo>
                      <a:pt x="16" y="208"/>
                    </a:lnTo>
                    <a:lnTo>
                      <a:pt x="16" y="232"/>
                    </a:lnTo>
                    <a:lnTo>
                      <a:pt x="16" y="232"/>
                    </a:lnTo>
                    <a:lnTo>
                      <a:pt x="18" y="242"/>
                    </a:lnTo>
                    <a:lnTo>
                      <a:pt x="24" y="248"/>
                    </a:lnTo>
                    <a:lnTo>
                      <a:pt x="30" y="254"/>
                    </a:lnTo>
                    <a:lnTo>
                      <a:pt x="40" y="256"/>
                    </a:lnTo>
                    <a:lnTo>
                      <a:pt x="40" y="256"/>
                    </a:lnTo>
                    <a:lnTo>
                      <a:pt x="50" y="254"/>
                    </a:lnTo>
                    <a:lnTo>
                      <a:pt x="56" y="248"/>
                    </a:lnTo>
                    <a:lnTo>
                      <a:pt x="62" y="242"/>
                    </a:lnTo>
                    <a:lnTo>
                      <a:pt x="64" y="232"/>
                    </a:lnTo>
                    <a:lnTo>
                      <a:pt x="64" y="208"/>
                    </a:lnTo>
                    <a:lnTo>
                      <a:pt x="64" y="208"/>
                    </a:lnTo>
                    <a:lnTo>
                      <a:pt x="70" y="202"/>
                    </a:lnTo>
                    <a:lnTo>
                      <a:pt x="76" y="194"/>
                    </a:lnTo>
                    <a:lnTo>
                      <a:pt x="78" y="186"/>
                    </a:lnTo>
                    <a:lnTo>
                      <a:pt x="80" y="176"/>
                    </a:lnTo>
                    <a:lnTo>
                      <a:pt x="80" y="176"/>
                    </a:lnTo>
                    <a:lnTo>
                      <a:pt x="78" y="166"/>
                    </a:lnTo>
                    <a:lnTo>
                      <a:pt x="76" y="158"/>
                    </a:lnTo>
                    <a:lnTo>
                      <a:pt x="70" y="150"/>
                    </a:lnTo>
                    <a:lnTo>
                      <a:pt x="64" y="144"/>
                    </a:lnTo>
                    <a:close/>
                    <a:moveTo>
                      <a:pt x="32" y="24"/>
                    </a:moveTo>
                    <a:lnTo>
                      <a:pt x="32" y="24"/>
                    </a:lnTo>
                    <a:lnTo>
                      <a:pt x="32" y="20"/>
                    </a:lnTo>
                    <a:lnTo>
                      <a:pt x="34" y="18"/>
                    </a:lnTo>
                    <a:lnTo>
                      <a:pt x="36" y="16"/>
                    </a:lnTo>
                    <a:lnTo>
                      <a:pt x="40" y="16"/>
                    </a:lnTo>
                    <a:lnTo>
                      <a:pt x="40" y="16"/>
                    </a:lnTo>
                    <a:lnTo>
                      <a:pt x="44" y="16"/>
                    </a:lnTo>
                    <a:lnTo>
                      <a:pt x="46" y="18"/>
                    </a:lnTo>
                    <a:lnTo>
                      <a:pt x="48" y="20"/>
                    </a:lnTo>
                    <a:lnTo>
                      <a:pt x="48" y="24"/>
                    </a:lnTo>
                    <a:lnTo>
                      <a:pt x="48" y="136"/>
                    </a:lnTo>
                    <a:lnTo>
                      <a:pt x="48" y="136"/>
                    </a:lnTo>
                    <a:lnTo>
                      <a:pt x="40" y="136"/>
                    </a:lnTo>
                    <a:lnTo>
                      <a:pt x="40" y="136"/>
                    </a:lnTo>
                    <a:lnTo>
                      <a:pt x="32" y="136"/>
                    </a:lnTo>
                    <a:lnTo>
                      <a:pt x="32" y="24"/>
                    </a:lnTo>
                    <a:close/>
                    <a:moveTo>
                      <a:pt x="48" y="232"/>
                    </a:moveTo>
                    <a:lnTo>
                      <a:pt x="48" y="232"/>
                    </a:lnTo>
                    <a:lnTo>
                      <a:pt x="48" y="236"/>
                    </a:lnTo>
                    <a:lnTo>
                      <a:pt x="46" y="238"/>
                    </a:lnTo>
                    <a:lnTo>
                      <a:pt x="44" y="240"/>
                    </a:lnTo>
                    <a:lnTo>
                      <a:pt x="40" y="240"/>
                    </a:lnTo>
                    <a:lnTo>
                      <a:pt x="40" y="240"/>
                    </a:lnTo>
                    <a:lnTo>
                      <a:pt x="36" y="240"/>
                    </a:lnTo>
                    <a:lnTo>
                      <a:pt x="34" y="238"/>
                    </a:lnTo>
                    <a:lnTo>
                      <a:pt x="32" y="236"/>
                    </a:lnTo>
                    <a:lnTo>
                      <a:pt x="32" y="232"/>
                    </a:lnTo>
                    <a:lnTo>
                      <a:pt x="32" y="216"/>
                    </a:lnTo>
                    <a:lnTo>
                      <a:pt x="32" y="216"/>
                    </a:lnTo>
                    <a:lnTo>
                      <a:pt x="40" y="216"/>
                    </a:lnTo>
                    <a:lnTo>
                      <a:pt x="40" y="216"/>
                    </a:lnTo>
                    <a:lnTo>
                      <a:pt x="48" y="216"/>
                    </a:lnTo>
                    <a:lnTo>
                      <a:pt x="48" y="232"/>
                    </a:lnTo>
                    <a:close/>
                    <a:moveTo>
                      <a:pt x="62" y="182"/>
                    </a:moveTo>
                    <a:lnTo>
                      <a:pt x="62" y="182"/>
                    </a:lnTo>
                    <a:lnTo>
                      <a:pt x="62" y="184"/>
                    </a:lnTo>
                    <a:lnTo>
                      <a:pt x="62" y="184"/>
                    </a:lnTo>
                    <a:lnTo>
                      <a:pt x="60" y="190"/>
                    </a:lnTo>
                    <a:lnTo>
                      <a:pt x="60" y="190"/>
                    </a:lnTo>
                    <a:lnTo>
                      <a:pt x="60" y="190"/>
                    </a:lnTo>
                    <a:lnTo>
                      <a:pt x="60" y="190"/>
                    </a:lnTo>
                    <a:lnTo>
                      <a:pt x="54" y="196"/>
                    </a:lnTo>
                    <a:lnTo>
                      <a:pt x="54" y="196"/>
                    </a:lnTo>
                    <a:lnTo>
                      <a:pt x="54" y="196"/>
                    </a:lnTo>
                    <a:lnTo>
                      <a:pt x="54" y="196"/>
                    </a:lnTo>
                    <a:lnTo>
                      <a:pt x="48" y="198"/>
                    </a:lnTo>
                    <a:lnTo>
                      <a:pt x="48" y="198"/>
                    </a:lnTo>
                    <a:lnTo>
                      <a:pt x="40" y="200"/>
                    </a:lnTo>
                    <a:lnTo>
                      <a:pt x="40" y="200"/>
                    </a:lnTo>
                    <a:lnTo>
                      <a:pt x="32" y="198"/>
                    </a:lnTo>
                    <a:lnTo>
                      <a:pt x="32" y="198"/>
                    </a:lnTo>
                    <a:lnTo>
                      <a:pt x="26" y="196"/>
                    </a:lnTo>
                    <a:lnTo>
                      <a:pt x="26" y="196"/>
                    </a:lnTo>
                    <a:lnTo>
                      <a:pt x="26" y="196"/>
                    </a:lnTo>
                    <a:lnTo>
                      <a:pt x="26" y="196"/>
                    </a:lnTo>
                    <a:lnTo>
                      <a:pt x="20" y="190"/>
                    </a:lnTo>
                    <a:lnTo>
                      <a:pt x="20" y="190"/>
                    </a:lnTo>
                    <a:lnTo>
                      <a:pt x="20" y="190"/>
                    </a:lnTo>
                    <a:lnTo>
                      <a:pt x="20" y="190"/>
                    </a:lnTo>
                    <a:lnTo>
                      <a:pt x="18" y="184"/>
                    </a:lnTo>
                    <a:lnTo>
                      <a:pt x="18" y="184"/>
                    </a:lnTo>
                    <a:lnTo>
                      <a:pt x="18" y="182"/>
                    </a:lnTo>
                    <a:lnTo>
                      <a:pt x="18" y="182"/>
                    </a:lnTo>
                    <a:lnTo>
                      <a:pt x="16" y="176"/>
                    </a:lnTo>
                    <a:lnTo>
                      <a:pt x="16" y="176"/>
                    </a:lnTo>
                    <a:lnTo>
                      <a:pt x="18" y="170"/>
                    </a:lnTo>
                    <a:lnTo>
                      <a:pt x="18" y="170"/>
                    </a:lnTo>
                    <a:lnTo>
                      <a:pt x="18" y="168"/>
                    </a:lnTo>
                    <a:lnTo>
                      <a:pt x="18" y="168"/>
                    </a:lnTo>
                    <a:lnTo>
                      <a:pt x="20" y="162"/>
                    </a:lnTo>
                    <a:lnTo>
                      <a:pt x="20" y="162"/>
                    </a:lnTo>
                    <a:lnTo>
                      <a:pt x="20" y="162"/>
                    </a:lnTo>
                    <a:lnTo>
                      <a:pt x="20" y="162"/>
                    </a:lnTo>
                    <a:lnTo>
                      <a:pt x="26" y="156"/>
                    </a:lnTo>
                    <a:lnTo>
                      <a:pt x="26" y="156"/>
                    </a:lnTo>
                    <a:lnTo>
                      <a:pt x="26" y="156"/>
                    </a:lnTo>
                    <a:lnTo>
                      <a:pt x="26" y="156"/>
                    </a:lnTo>
                    <a:lnTo>
                      <a:pt x="32" y="154"/>
                    </a:lnTo>
                    <a:lnTo>
                      <a:pt x="32" y="154"/>
                    </a:lnTo>
                    <a:lnTo>
                      <a:pt x="40" y="152"/>
                    </a:lnTo>
                    <a:lnTo>
                      <a:pt x="40" y="152"/>
                    </a:lnTo>
                    <a:lnTo>
                      <a:pt x="48" y="154"/>
                    </a:lnTo>
                    <a:lnTo>
                      <a:pt x="48" y="154"/>
                    </a:lnTo>
                    <a:lnTo>
                      <a:pt x="54" y="156"/>
                    </a:lnTo>
                    <a:lnTo>
                      <a:pt x="54" y="156"/>
                    </a:lnTo>
                    <a:lnTo>
                      <a:pt x="54" y="156"/>
                    </a:lnTo>
                    <a:lnTo>
                      <a:pt x="54" y="156"/>
                    </a:lnTo>
                    <a:lnTo>
                      <a:pt x="60" y="162"/>
                    </a:lnTo>
                    <a:lnTo>
                      <a:pt x="60" y="162"/>
                    </a:lnTo>
                    <a:lnTo>
                      <a:pt x="60" y="162"/>
                    </a:lnTo>
                    <a:lnTo>
                      <a:pt x="60" y="162"/>
                    </a:lnTo>
                    <a:lnTo>
                      <a:pt x="62" y="168"/>
                    </a:lnTo>
                    <a:lnTo>
                      <a:pt x="62" y="168"/>
                    </a:lnTo>
                    <a:lnTo>
                      <a:pt x="62" y="170"/>
                    </a:lnTo>
                    <a:lnTo>
                      <a:pt x="62" y="170"/>
                    </a:lnTo>
                    <a:lnTo>
                      <a:pt x="64" y="176"/>
                    </a:lnTo>
                    <a:lnTo>
                      <a:pt x="64" y="176"/>
                    </a:lnTo>
                    <a:lnTo>
                      <a:pt x="62" y="18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0" name="Group 29"/>
            <p:cNvGrpSpPr/>
            <p:nvPr/>
          </p:nvGrpSpPr>
          <p:grpSpPr>
            <a:xfrm>
              <a:off x="4176529" y="3699510"/>
              <a:ext cx="228662" cy="332599"/>
              <a:chOff x="6464300" y="3587750"/>
              <a:chExt cx="279400" cy="406400"/>
            </a:xfrm>
            <a:grpFill/>
          </p:grpSpPr>
          <p:sp>
            <p:nvSpPr>
              <p:cNvPr id="101" name="Freeform 5"/>
              <p:cNvSpPr>
                <a:spLocks noEditPoints="1"/>
              </p:cNvSpPr>
              <p:nvPr/>
            </p:nvSpPr>
            <p:spPr bwMode="auto">
              <a:xfrm>
                <a:off x="6464300" y="3587750"/>
                <a:ext cx="279400" cy="406400"/>
              </a:xfrm>
              <a:custGeom>
                <a:avLst/>
                <a:gdLst/>
                <a:ahLst/>
                <a:cxnLst>
                  <a:cxn ang="0">
                    <a:pos x="152" y="0"/>
                  </a:cxn>
                  <a:cxn ang="0">
                    <a:pos x="24" y="0"/>
                  </a:cxn>
                  <a:cxn ang="0">
                    <a:pos x="24" y="0"/>
                  </a:cxn>
                  <a:cxn ang="0">
                    <a:pos x="14" y="2"/>
                  </a:cxn>
                  <a:cxn ang="0">
                    <a:pos x="8" y="8"/>
                  </a:cxn>
                  <a:cxn ang="0">
                    <a:pos x="2" y="14"/>
                  </a:cxn>
                  <a:cxn ang="0">
                    <a:pos x="0" y="24"/>
                  </a:cxn>
                  <a:cxn ang="0">
                    <a:pos x="0" y="232"/>
                  </a:cxn>
                  <a:cxn ang="0">
                    <a:pos x="0" y="232"/>
                  </a:cxn>
                  <a:cxn ang="0">
                    <a:pos x="2" y="242"/>
                  </a:cxn>
                  <a:cxn ang="0">
                    <a:pos x="8" y="248"/>
                  </a:cxn>
                  <a:cxn ang="0">
                    <a:pos x="14" y="254"/>
                  </a:cxn>
                  <a:cxn ang="0">
                    <a:pos x="24" y="256"/>
                  </a:cxn>
                  <a:cxn ang="0">
                    <a:pos x="152" y="256"/>
                  </a:cxn>
                  <a:cxn ang="0">
                    <a:pos x="152" y="256"/>
                  </a:cxn>
                  <a:cxn ang="0">
                    <a:pos x="162" y="254"/>
                  </a:cxn>
                  <a:cxn ang="0">
                    <a:pos x="168" y="248"/>
                  </a:cxn>
                  <a:cxn ang="0">
                    <a:pos x="174" y="242"/>
                  </a:cxn>
                  <a:cxn ang="0">
                    <a:pos x="176" y="232"/>
                  </a:cxn>
                  <a:cxn ang="0">
                    <a:pos x="176" y="24"/>
                  </a:cxn>
                  <a:cxn ang="0">
                    <a:pos x="176" y="24"/>
                  </a:cxn>
                  <a:cxn ang="0">
                    <a:pos x="174" y="14"/>
                  </a:cxn>
                  <a:cxn ang="0">
                    <a:pos x="168" y="8"/>
                  </a:cxn>
                  <a:cxn ang="0">
                    <a:pos x="162" y="2"/>
                  </a:cxn>
                  <a:cxn ang="0">
                    <a:pos x="152" y="0"/>
                  </a:cxn>
                  <a:cxn ang="0">
                    <a:pos x="160" y="232"/>
                  </a:cxn>
                  <a:cxn ang="0">
                    <a:pos x="160" y="232"/>
                  </a:cxn>
                  <a:cxn ang="0">
                    <a:pos x="160" y="236"/>
                  </a:cxn>
                  <a:cxn ang="0">
                    <a:pos x="158" y="238"/>
                  </a:cxn>
                  <a:cxn ang="0">
                    <a:pos x="156" y="240"/>
                  </a:cxn>
                  <a:cxn ang="0">
                    <a:pos x="152" y="240"/>
                  </a:cxn>
                  <a:cxn ang="0">
                    <a:pos x="24" y="240"/>
                  </a:cxn>
                  <a:cxn ang="0">
                    <a:pos x="24" y="240"/>
                  </a:cxn>
                  <a:cxn ang="0">
                    <a:pos x="20" y="240"/>
                  </a:cxn>
                  <a:cxn ang="0">
                    <a:pos x="18" y="238"/>
                  </a:cxn>
                  <a:cxn ang="0">
                    <a:pos x="16" y="236"/>
                  </a:cxn>
                  <a:cxn ang="0">
                    <a:pos x="16" y="232"/>
                  </a:cxn>
                  <a:cxn ang="0">
                    <a:pos x="16" y="216"/>
                  </a:cxn>
                  <a:cxn ang="0">
                    <a:pos x="160" y="216"/>
                  </a:cxn>
                  <a:cxn ang="0">
                    <a:pos x="160" y="232"/>
                  </a:cxn>
                  <a:cxn ang="0">
                    <a:pos x="160" y="208"/>
                  </a:cxn>
                  <a:cxn ang="0">
                    <a:pos x="16" y="208"/>
                  </a:cxn>
                  <a:cxn ang="0">
                    <a:pos x="16" y="48"/>
                  </a:cxn>
                  <a:cxn ang="0">
                    <a:pos x="160" y="48"/>
                  </a:cxn>
                  <a:cxn ang="0">
                    <a:pos x="160" y="208"/>
                  </a:cxn>
                  <a:cxn ang="0">
                    <a:pos x="160" y="40"/>
                  </a:cxn>
                  <a:cxn ang="0">
                    <a:pos x="16" y="40"/>
                  </a:cxn>
                  <a:cxn ang="0">
                    <a:pos x="16" y="24"/>
                  </a:cxn>
                  <a:cxn ang="0">
                    <a:pos x="16" y="24"/>
                  </a:cxn>
                  <a:cxn ang="0">
                    <a:pos x="16" y="20"/>
                  </a:cxn>
                  <a:cxn ang="0">
                    <a:pos x="18" y="18"/>
                  </a:cxn>
                  <a:cxn ang="0">
                    <a:pos x="20" y="16"/>
                  </a:cxn>
                  <a:cxn ang="0">
                    <a:pos x="24" y="16"/>
                  </a:cxn>
                  <a:cxn ang="0">
                    <a:pos x="152" y="16"/>
                  </a:cxn>
                  <a:cxn ang="0">
                    <a:pos x="152" y="16"/>
                  </a:cxn>
                  <a:cxn ang="0">
                    <a:pos x="156" y="16"/>
                  </a:cxn>
                  <a:cxn ang="0">
                    <a:pos x="158" y="18"/>
                  </a:cxn>
                  <a:cxn ang="0">
                    <a:pos x="160" y="20"/>
                  </a:cxn>
                  <a:cxn ang="0">
                    <a:pos x="160" y="24"/>
                  </a:cxn>
                  <a:cxn ang="0">
                    <a:pos x="160" y="40"/>
                  </a:cxn>
                </a:cxnLst>
                <a:rect l="0" t="0" r="r" b="b"/>
                <a:pathLst>
                  <a:path w="176" h="256">
                    <a:moveTo>
                      <a:pt x="152" y="0"/>
                    </a:moveTo>
                    <a:lnTo>
                      <a:pt x="24" y="0"/>
                    </a:lnTo>
                    <a:lnTo>
                      <a:pt x="24" y="0"/>
                    </a:lnTo>
                    <a:lnTo>
                      <a:pt x="14" y="2"/>
                    </a:lnTo>
                    <a:lnTo>
                      <a:pt x="8" y="8"/>
                    </a:lnTo>
                    <a:lnTo>
                      <a:pt x="2" y="14"/>
                    </a:lnTo>
                    <a:lnTo>
                      <a:pt x="0" y="24"/>
                    </a:lnTo>
                    <a:lnTo>
                      <a:pt x="0" y="232"/>
                    </a:lnTo>
                    <a:lnTo>
                      <a:pt x="0" y="232"/>
                    </a:lnTo>
                    <a:lnTo>
                      <a:pt x="2" y="242"/>
                    </a:lnTo>
                    <a:lnTo>
                      <a:pt x="8" y="248"/>
                    </a:lnTo>
                    <a:lnTo>
                      <a:pt x="14" y="254"/>
                    </a:lnTo>
                    <a:lnTo>
                      <a:pt x="24" y="256"/>
                    </a:lnTo>
                    <a:lnTo>
                      <a:pt x="152" y="256"/>
                    </a:lnTo>
                    <a:lnTo>
                      <a:pt x="152" y="256"/>
                    </a:lnTo>
                    <a:lnTo>
                      <a:pt x="162" y="254"/>
                    </a:lnTo>
                    <a:lnTo>
                      <a:pt x="168" y="248"/>
                    </a:lnTo>
                    <a:lnTo>
                      <a:pt x="174" y="242"/>
                    </a:lnTo>
                    <a:lnTo>
                      <a:pt x="176" y="232"/>
                    </a:lnTo>
                    <a:lnTo>
                      <a:pt x="176" y="24"/>
                    </a:lnTo>
                    <a:lnTo>
                      <a:pt x="176" y="24"/>
                    </a:lnTo>
                    <a:lnTo>
                      <a:pt x="174" y="14"/>
                    </a:lnTo>
                    <a:lnTo>
                      <a:pt x="168" y="8"/>
                    </a:lnTo>
                    <a:lnTo>
                      <a:pt x="162" y="2"/>
                    </a:lnTo>
                    <a:lnTo>
                      <a:pt x="152" y="0"/>
                    </a:lnTo>
                    <a:close/>
                    <a:moveTo>
                      <a:pt x="160" y="232"/>
                    </a:moveTo>
                    <a:lnTo>
                      <a:pt x="160" y="232"/>
                    </a:lnTo>
                    <a:lnTo>
                      <a:pt x="160" y="236"/>
                    </a:lnTo>
                    <a:lnTo>
                      <a:pt x="158" y="238"/>
                    </a:lnTo>
                    <a:lnTo>
                      <a:pt x="156" y="240"/>
                    </a:lnTo>
                    <a:lnTo>
                      <a:pt x="152" y="240"/>
                    </a:lnTo>
                    <a:lnTo>
                      <a:pt x="24" y="240"/>
                    </a:lnTo>
                    <a:lnTo>
                      <a:pt x="24" y="240"/>
                    </a:lnTo>
                    <a:lnTo>
                      <a:pt x="20" y="240"/>
                    </a:lnTo>
                    <a:lnTo>
                      <a:pt x="18" y="238"/>
                    </a:lnTo>
                    <a:lnTo>
                      <a:pt x="16" y="236"/>
                    </a:lnTo>
                    <a:lnTo>
                      <a:pt x="16" y="232"/>
                    </a:lnTo>
                    <a:lnTo>
                      <a:pt x="16" y="216"/>
                    </a:lnTo>
                    <a:lnTo>
                      <a:pt x="160" y="216"/>
                    </a:lnTo>
                    <a:lnTo>
                      <a:pt x="160" y="232"/>
                    </a:lnTo>
                    <a:close/>
                    <a:moveTo>
                      <a:pt x="160" y="208"/>
                    </a:moveTo>
                    <a:lnTo>
                      <a:pt x="16" y="208"/>
                    </a:lnTo>
                    <a:lnTo>
                      <a:pt x="16" y="48"/>
                    </a:lnTo>
                    <a:lnTo>
                      <a:pt x="160" y="48"/>
                    </a:lnTo>
                    <a:lnTo>
                      <a:pt x="160" y="208"/>
                    </a:lnTo>
                    <a:close/>
                    <a:moveTo>
                      <a:pt x="160" y="40"/>
                    </a:moveTo>
                    <a:lnTo>
                      <a:pt x="16" y="40"/>
                    </a:lnTo>
                    <a:lnTo>
                      <a:pt x="16" y="24"/>
                    </a:lnTo>
                    <a:lnTo>
                      <a:pt x="16" y="24"/>
                    </a:lnTo>
                    <a:lnTo>
                      <a:pt x="16" y="20"/>
                    </a:lnTo>
                    <a:lnTo>
                      <a:pt x="18" y="18"/>
                    </a:lnTo>
                    <a:lnTo>
                      <a:pt x="20" y="16"/>
                    </a:lnTo>
                    <a:lnTo>
                      <a:pt x="24" y="16"/>
                    </a:lnTo>
                    <a:lnTo>
                      <a:pt x="152" y="16"/>
                    </a:lnTo>
                    <a:lnTo>
                      <a:pt x="152" y="16"/>
                    </a:lnTo>
                    <a:lnTo>
                      <a:pt x="156" y="16"/>
                    </a:lnTo>
                    <a:lnTo>
                      <a:pt x="158" y="18"/>
                    </a:lnTo>
                    <a:lnTo>
                      <a:pt x="160" y="20"/>
                    </a:lnTo>
                    <a:lnTo>
                      <a:pt x="160" y="24"/>
                    </a:lnTo>
                    <a:lnTo>
                      <a:pt x="160" y="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2" name="Freeform 10"/>
              <p:cNvSpPr>
                <a:spLocks/>
              </p:cNvSpPr>
              <p:nvPr/>
            </p:nvSpPr>
            <p:spPr bwMode="auto">
              <a:xfrm>
                <a:off x="6578600" y="3625850"/>
                <a:ext cx="50800" cy="12700"/>
              </a:xfrm>
              <a:custGeom>
                <a:avLst/>
                <a:gdLst/>
                <a:ahLst/>
                <a:cxnLst>
                  <a:cxn ang="0">
                    <a:pos x="32" y="4"/>
                  </a:cxn>
                  <a:cxn ang="0">
                    <a:pos x="32" y="4"/>
                  </a:cxn>
                  <a:cxn ang="0">
                    <a:pos x="30" y="6"/>
                  </a:cxn>
                  <a:cxn ang="0">
                    <a:pos x="28" y="8"/>
                  </a:cxn>
                  <a:cxn ang="0">
                    <a:pos x="4" y="8"/>
                  </a:cxn>
                  <a:cxn ang="0">
                    <a:pos x="4" y="8"/>
                  </a:cxn>
                  <a:cxn ang="0">
                    <a:pos x="2" y="6"/>
                  </a:cxn>
                  <a:cxn ang="0">
                    <a:pos x="0" y="4"/>
                  </a:cxn>
                  <a:cxn ang="0">
                    <a:pos x="0" y="4"/>
                  </a:cxn>
                  <a:cxn ang="0">
                    <a:pos x="2" y="2"/>
                  </a:cxn>
                  <a:cxn ang="0">
                    <a:pos x="4" y="0"/>
                  </a:cxn>
                  <a:cxn ang="0">
                    <a:pos x="28" y="0"/>
                  </a:cxn>
                  <a:cxn ang="0">
                    <a:pos x="28" y="0"/>
                  </a:cxn>
                  <a:cxn ang="0">
                    <a:pos x="30" y="2"/>
                  </a:cxn>
                  <a:cxn ang="0">
                    <a:pos x="32" y="4"/>
                  </a:cxn>
                </a:cxnLst>
                <a:rect l="0" t="0" r="r" b="b"/>
                <a:pathLst>
                  <a:path w="32" h="8">
                    <a:moveTo>
                      <a:pt x="32" y="4"/>
                    </a:moveTo>
                    <a:lnTo>
                      <a:pt x="32" y="4"/>
                    </a:lnTo>
                    <a:lnTo>
                      <a:pt x="30" y="6"/>
                    </a:lnTo>
                    <a:lnTo>
                      <a:pt x="28" y="8"/>
                    </a:lnTo>
                    <a:lnTo>
                      <a:pt x="4" y="8"/>
                    </a:lnTo>
                    <a:lnTo>
                      <a:pt x="4" y="8"/>
                    </a:lnTo>
                    <a:lnTo>
                      <a:pt x="2" y="6"/>
                    </a:lnTo>
                    <a:lnTo>
                      <a:pt x="0" y="4"/>
                    </a:lnTo>
                    <a:lnTo>
                      <a:pt x="0" y="4"/>
                    </a:lnTo>
                    <a:lnTo>
                      <a:pt x="2" y="2"/>
                    </a:lnTo>
                    <a:lnTo>
                      <a:pt x="4" y="0"/>
                    </a:lnTo>
                    <a:lnTo>
                      <a:pt x="28" y="0"/>
                    </a:lnTo>
                    <a:lnTo>
                      <a:pt x="28" y="0"/>
                    </a:lnTo>
                    <a:lnTo>
                      <a:pt x="30" y="2"/>
                    </a:lnTo>
                    <a:lnTo>
                      <a:pt x="32" y="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3" name="Freeform 11"/>
              <p:cNvSpPr>
                <a:spLocks/>
              </p:cNvSpPr>
              <p:nvPr/>
            </p:nvSpPr>
            <p:spPr bwMode="auto">
              <a:xfrm>
                <a:off x="6578600" y="3625850"/>
                <a:ext cx="50800" cy="12700"/>
              </a:xfrm>
              <a:custGeom>
                <a:avLst/>
                <a:gdLst/>
                <a:ahLst/>
                <a:cxnLst>
                  <a:cxn ang="0">
                    <a:pos x="32" y="4"/>
                  </a:cxn>
                  <a:cxn ang="0">
                    <a:pos x="32" y="4"/>
                  </a:cxn>
                  <a:cxn ang="0">
                    <a:pos x="30" y="6"/>
                  </a:cxn>
                  <a:cxn ang="0">
                    <a:pos x="28" y="8"/>
                  </a:cxn>
                  <a:cxn ang="0">
                    <a:pos x="4" y="8"/>
                  </a:cxn>
                  <a:cxn ang="0">
                    <a:pos x="4" y="8"/>
                  </a:cxn>
                  <a:cxn ang="0">
                    <a:pos x="2" y="6"/>
                  </a:cxn>
                  <a:cxn ang="0">
                    <a:pos x="0" y="4"/>
                  </a:cxn>
                  <a:cxn ang="0">
                    <a:pos x="0" y="4"/>
                  </a:cxn>
                  <a:cxn ang="0">
                    <a:pos x="2" y="2"/>
                  </a:cxn>
                  <a:cxn ang="0">
                    <a:pos x="4" y="0"/>
                  </a:cxn>
                  <a:cxn ang="0">
                    <a:pos x="28" y="0"/>
                  </a:cxn>
                  <a:cxn ang="0">
                    <a:pos x="28" y="0"/>
                  </a:cxn>
                  <a:cxn ang="0">
                    <a:pos x="30" y="2"/>
                  </a:cxn>
                  <a:cxn ang="0">
                    <a:pos x="32" y="4"/>
                  </a:cxn>
                </a:cxnLst>
                <a:rect l="0" t="0" r="r" b="b"/>
                <a:pathLst>
                  <a:path w="32" h="8">
                    <a:moveTo>
                      <a:pt x="32" y="4"/>
                    </a:moveTo>
                    <a:lnTo>
                      <a:pt x="32" y="4"/>
                    </a:lnTo>
                    <a:lnTo>
                      <a:pt x="30" y="6"/>
                    </a:lnTo>
                    <a:lnTo>
                      <a:pt x="28" y="8"/>
                    </a:lnTo>
                    <a:lnTo>
                      <a:pt x="4" y="8"/>
                    </a:lnTo>
                    <a:lnTo>
                      <a:pt x="4" y="8"/>
                    </a:lnTo>
                    <a:lnTo>
                      <a:pt x="2" y="6"/>
                    </a:lnTo>
                    <a:lnTo>
                      <a:pt x="0" y="4"/>
                    </a:lnTo>
                    <a:lnTo>
                      <a:pt x="0" y="4"/>
                    </a:lnTo>
                    <a:lnTo>
                      <a:pt x="2" y="2"/>
                    </a:lnTo>
                    <a:lnTo>
                      <a:pt x="4" y="0"/>
                    </a:lnTo>
                    <a:lnTo>
                      <a:pt x="28" y="0"/>
                    </a:lnTo>
                    <a:lnTo>
                      <a:pt x="28" y="0"/>
                    </a:lnTo>
                    <a:lnTo>
                      <a:pt x="30" y="2"/>
                    </a:lnTo>
                    <a:lnTo>
                      <a:pt x="32" y="4"/>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4" name="Freeform 12"/>
              <p:cNvSpPr>
                <a:spLocks/>
              </p:cNvSpPr>
              <p:nvPr/>
            </p:nvSpPr>
            <p:spPr bwMode="auto">
              <a:xfrm>
                <a:off x="6591300" y="3943350"/>
                <a:ext cx="25400" cy="12700"/>
              </a:xfrm>
              <a:custGeom>
                <a:avLst/>
                <a:gdLst/>
                <a:ahLst/>
                <a:cxnLst>
                  <a:cxn ang="0">
                    <a:pos x="16" y="4"/>
                  </a:cxn>
                  <a:cxn ang="0">
                    <a:pos x="16" y="4"/>
                  </a:cxn>
                  <a:cxn ang="0">
                    <a:pos x="14" y="6"/>
                  </a:cxn>
                  <a:cxn ang="0">
                    <a:pos x="12" y="8"/>
                  </a:cxn>
                  <a:cxn ang="0">
                    <a:pos x="4" y="8"/>
                  </a:cxn>
                  <a:cxn ang="0">
                    <a:pos x="4" y="8"/>
                  </a:cxn>
                  <a:cxn ang="0">
                    <a:pos x="2" y="6"/>
                  </a:cxn>
                  <a:cxn ang="0">
                    <a:pos x="0" y="4"/>
                  </a:cxn>
                  <a:cxn ang="0">
                    <a:pos x="0" y="4"/>
                  </a:cxn>
                  <a:cxn ang="0">
                    <a:pos x="2" y="2"/>
                  </a:cxn>
                  <a:cxn ang="0">
                    <a:pos x="4" y="0"/>
                  </a:cxn>
                  <a:cxn ang="0">
                    <a:pos x="12" y="0"/>
                  </a:cxn>
                  <a:cxn ang="0">
                    <a:pos x="12" y="0"/>
                  </a:cxn>
                  <a:cxn ang="0">
                    <a:pos x="14" y="2"/>
                  </a:cxn>
                  <a:cxn ang="0">
                    <a:pos x="16" y="4"/>
                  </a:cxn>
                </a:cxnLst>
                <a:rect l="0" t="0" r="r" b="b"/>
                <a:pathLst>
                  <a:path w="16" h="8">
                    <a:moveTo>
                      <a:pt x="16" y="4"/>
                    </a:moveTo>
                    <a:lnTo>
                      <a:pt x="16" y="4"/>
                    </a:lnTo>
                    <a:lnTo>
                      <a:pt x="14" y="6"/>
                    </a:lnTo>
                    <a:lnTo>
                      <a:pt x="12" y="8"/>
                    </a:lnTo>
                    <a:lnTo>
                      <a:pt x="4" y="8"/>
                    </a:lnTo>
                    <a:lnTo>
                      <a:pt x="4" y="8"/>
                    </a:lnTo>
                    <a:lnTo>
                      <a:pt x="2" y="6"/>
                    </a:lnTo>
                    <a:lnTo>
                      <a:pt x="0" y="4"/>
                    </a:lnTo>
                    <a:lnTo>
                      <a:pt x="0" y="4"/>
                    </a:lnTo>
                    <a:lnTo>
                      <a:pt x="2" y="2"/>
                    </a:lnTo>
                    <a:lnTo>
                      <a:pt x="4" y="0"/>
                    </a:lnTo>
                    <a:lnTo>
                      <a:pt x="12" y="0"/>
                    </a:lnTo>
                    <a:lnTo>
                      <a:pt x="12" y="0"/>
                    </a:lnTo>
                    <a:lnTo>
                      <a:pt x="14" y="2"/>
                    </a:lnTo>
                    <a:lnTo>
                      <a:pt x="16" y="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5" name="Freeform 13"/>
              <p:cNvSpPr>
                <a:spLocks/>
              </p:cNvSpPr>
              <p:nvPr/>
            </p:nvSpPr>
            <p:spPr bwMode="auto">
              <a:xfrm>
                <a:off x="6591300" y="3943350"/>
                <a:ext cx="25400" cy="12700"/>
              </a:xfrm>
              <a:custGeom>
                <a:avLst/>
                <a:gdLst/>
                <a:ahLst/>
                <a:cxnLst>
                  <a:cxn ang="0">
                    <a:pos x="16" y="4"/>
                  </a:cxn>
                  <a:cxn ang="0">
                    <a:pos x="16" y="4"/>
                  </a:cxn>
                  <a:cxn ang="0">
                    <a:pos x="14" y="6"/>
                  </a:cxn>
                  <a:cxn ang="0">
                    <a:pos x="12" y="8"/>
                  </a:cxn>
                  <a:cxn ang="0">
                    <a:pos x="4" y="8"/>
                  </a:cxn>
                  <a:cxn ang="0">
                    <a:pos x="4" y="8"/>
                  </a:cxn>
                  <a:cxn ang="0">
                    <a:pos x="2" y="6"/>
                  </a:cxn>
                  <a:cxn ang="0">
                    <a:pos x="0" y="4"/>
                  </a:cxn>
                  <a:cxn ang="0">
                    <a:pos x="0" y="4"/>
                  </a:cxn>
                  <a:cxn ang="0">
                    <a:pos x="2" y="2"/>
                  </a:cxn>
                  <a:cxn ang="0">
                    <a:pos x="4" y="0"/>
                  </a:cxn>
                  <a:cxn ang="0">
                    <a:pos x="12" y="0"/>
                  </a:cxn>
                  <a:cxn ang="0">
                    <a:pos x="12" y="0"/>
                  </a:cxn>
                  <a:cxn ang="0">
                    <a:pos x="14" y="2"/>
                  </a:cxn>
                  <a:cxn ang="0">
                    <a:pos x="16" y="4"/>
                  </a:cxn>
                </a:cxnLst>
                <a:rect l="0" t="0" r="r" b="b"/>
                <a:pathLst>
                  <a:path w="16" h="8">
                    <a:moveTo>
                      <a:pt x="16" y="4"/>
                    </a:moveTo>
                    <a:lnTo>
                      <a:pt x="16" y="4"/>
                    </a:lnTo>
                    <a:lnTo>
                      <a:pt x="14" y="6"/>
                    </a:lnTo>
                    <a:lnTo>
                      <a:pt x="12" y="8"/>
                    </a:lnTo>
                    <a:lnTo>
                      <a:pt x="4" y="8"/>
                    </a:lnTo>
                    <a:lnTo>
                      <a:pt x="4" y="8"/>
                    </a:lnTo>
                    <a:lnTo>
                      <a:pt x="2" y="6"/>
                    </a:lnTo>
                    <a:lnTo>
                      <a:pt x="0" y="4"/>
                    </a:lnTo>
                    <a:lnTo>
                      <a:pt x="0" y="4"/>
                    </a:lnTo>
                    <a:lnTo>
                      <a:pt x="2" y="2"/>
                    </a:lnTo>
                    <a:lnTo>
                      <a:pt x="4" y="0"/>
                    </a:lnTo>
                    <a:lnTo>
                      <a:pt x="12" y="0"/>
                    </a:lnTo>
                    <a:lnTo>
                      <a:pt x="12" y="0"/>
                    </a:lnTo>
                    <a:lnTo>
                      <a:pt x="14" y="2"/>
                    </a:lnTo>
                    <a:lnTo>
                      <a:pt x="16" y="4"/>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1" name="Group 30"/>
            <p:cNvGrpSpPr/>
            <p:nvPr/>
          </p:nvGrpSpPr>
          <p:grpSpPr>
            <a:xfrm>
              <a:off x="2128968" y="3720298"/>
              <a:ext cx="332599" cy="291024"/>
              <a:chOff x="3962400" y="3613150"/>
              <a:chExt cx="406400" cy="355600"/>
            </a:xfrm>
            <a:grpFill/>
          </p:grpSpPr>
          <p:sp>
            <p:nvSpPr>
              <p:cNvPr id="98" name="Freeform 27"/>
              <p:cNvSpPr>
                <a:spLocks/>
              </p:cNvSpPr>
              <p:nvPr/>
            </p:nvSpPr>
            <p:spPr bwMode="auto">
              <a:xfrm>
                <a:off x="4025900" y="3676650"/>
                <a:ext cx="146050" cy="95250"/>
              </a:xfrm>
              <a:custGeom>
                <a:avLst/>
                <a:gdLst/>
                <a:ahLst/>
                <a:cxnLst>
                  <a:cxn ang="0">
                    <a:pos x="88" y="0"/>
                  </a:cxn>
                  <a:cxn ang="0">
                    <a:pos x="88" y="0"/>
                  </a:cxn>
                  <a:cxn ang="0">
                    <a:pos x="70" y="2"/>
                  </a:cxn>
                  <a:cxn ang="0">
                    <a:pos x="54" y="4"/>
                  </a:cxn>
                  <a:cxn ang="0">
                    <a:pos x="40" y="10"/>
                  </a:cxn>
                  <a:cxn ang="0">
                    <a:pos x="26" y="16"/>
                  </a:cxn>
                  <a:cxn ang="0">
                    <a:pos x="16" y="24"/>
                  </a:cxn>
                  <a:cxn ang="0">
                    <a:pos x="8" y="34"/>
                  </a:cxn>
                  <a:cxn ang="0">
                    <a:pos x="2" y="44"/>
                  </a:cxn>
                  <a:cxn ang="0">
                    <a:pos x="0" y="56"/>
                  </a:cxn>
                  <a:cxn ang="0">
                    <a:pos x="0" y="56"/>
                  </a:cxn>
                  <a:cxn ang="0">
                    <a:pos x="2" y="58"/>
                  </a:cxn>
                  <a:cxn ang="0">
                    <a:pos x="4" y="60"/>
                  </a:cxn>
                  <a:cxn ang="0">
                    <a:pos x="4" y="60"/>
                  </a:cxn>
                  <a:cxn ang="0">
                    <a:pos x="6" y="58"/>
                  </a:cxn>
                  <a:cxn ang="0">
                    <a:pos x="8" y="56"/>
                  </a:cxn>
                  <a:cxn ang="0">
                    <a:pos x="8" y="56"/>
                  </a:cxn>
                  <a:cxn ang="0">
                    <a:pos x="10" y="46"/>
                  </a:cxn>
                  <a:cxn ang="0">
                    <a:pos x="14" y="38"/>
                  </a:cxn>
                  <a:cxn ang="0">
                    <a:pos x="22" y="30"/>
                  </a:cxn>
                  <a:cxn ang="0">
                    <a:pos x="32" y="22"/>
                  </a:cxn>
                  <a:cxn ang="0">
                    <a:pos x="44" y="16"/>
                  </a:cxn>
                  <a:cxn ang="0">
                    <a:pos x="58" y="12"/>
                  </a:cxn>
                  <a:cxn ang="0">
                    <a:pos x="72" y="10"/>
                  </a:cxn>
                  <a:cxn ang="0">
                    <a:pos x="88" y="8"/>
                  </a:cxn>
                  <a:cxn ang="0">
                    <a:pos x="88" y="8"/>
                  </a:cxn>
                  <a:cxn ang="0">
                    <a:pos x="90" y="6"/>
                  </a:cxn>
                  <a:cxn ang="0">
                    <a:pos x="92" y="4"/>
                  </a:cxn>
                  <a:cxn ang="0">
                    <a:pos x="92" y="4"/>
                  </a:cxn>
                  <a:cxn ang="0">
                    <a:pos x="90" y="2"/>
                  </a:cxn>
                  <a:cxn ang="0">
                    <a:pos x="88" y="0"/>
                  </a:cxn>
                </a:cxnLst>
                <a:rect l="0" t="0" r="r" b="b"/>
                <a:pathLst>
                  <a:path w="92" h="60">
                    <a:moveTo>
                      <a:pt x="88" y="0"/>
                    </a:moveTo>
                    <a:lnTo>
                      <a:pt x="88" y="0"/>
                    </a:lnTo>
                    <a:lnTo>
                      <a:pt x="70" y="2"/>
                    </a:lnTo>
                    <a:lnTo>
                      <a:pt x="54" y="4"/>
                    </a:lnTo>
                    <a:lnTo>
                      <a:pt x="40" y="10"/>
                    </a:lnTo>
                    <a:lnTo>
                      <a:pt x="26" y="16"/>
                    </a:lnTo>
                    <a:lnTo>
                      <a:pt x="16" y="24"/>
                    </a:lnTo>
                    <a:lnTo>
                      <a:pt x="8" y="34"/>
                    </a:lnTo>
                    <a:lnTo>
                      <a:pt x="2" y="44"/>
                    </a:lnTo>
                    <a:lnTo>
                      <a:pt x="0" y="56"/>
                    </a:lnTo>
                    <a:lnTo>
                      <a:pt x="0" y="56"/>
                    </a:lnTo>
                    <a:lnTo>
                      <a:pt x="2" y="58"/>
                    </a:lnTo>
                    <a:lnTo>
                      <a:pt x="4" y="60"/>
                    </a:lnTo>
                    <a:lnTo>
                      <a:pt x="4" y="60"/>
                    </a:lnTo>
                    <a:lnTo>
                      <a:pt x="6" y="58"/>
                    </a:lnTo>
                    <a:lnTo>
                      <a:pt x="8" y="56"/>
                    </a:lnTo>
                    <a:lnTo>
                      <a:pt x="8" y="56"/>
                    </a:lnTo>
                    <a:lnTo>
                      <a:pt x="10" y="46"/>
                    </a:lnTo>
                    <a:lnTo>
                      <a:pt x="14" y="38"/>
                    </a:lnTo>
                    <a:lnTo>
                      <a:pt x="22" y="30"/>
                    </a:lnTo>
                    <a:lnTo>
                      <a:pt x="32" y="22"/>
                    </a:lnTo>
                    <a:lnTo>
                      <a:pt x="44" y="16"/>
                    </a:lnTo>
                    <a:lnTo>
                      <a:pt x="58" y="12"/>
                    </a:lnTo>
                    <a:lnTo>
                      <a:pt x="72" y="10"/>
                    </a:lnTo>
                    <a:lnTo>
                      <a:pt x="88" y="8"/>
                    </a:lnTo>
                    <a:lnTo>
                      <a:pt x="88" y="8"/>
                    </a:lnTo>
                    <a:lnTo>
                      <a:pt x="90" y="6"/>
                    </a:lnTo>
                    <a:lnTo>
                      <a:pt x="92" y="4"/>
                    </a:lnTo>
                    <a:lnTo>
                      <a:pt x="92" y="4"/>
                    </a:lnTo>
                    <a:lnTo>
                      <a:pt x="90" y="2"/>
                    </a:lnTo>
                    <a:lnTo>
                      <a:pt x="8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9" name="Freeform 28"/>
              <p:cNvSpPr>
                <a:spLocks/>
              </p:cNvSpPr>
              <p:nvPr/>
            </p:nvSpPr>
            <p:spPr bwMode="auto">
              <a:xfrm>
                <a:off x="4025900" y="3676650"/>
                <a:ext cx="146050" cy="95250"/>
              </a:xfrm>
              <a:custGeom>
                <a:avLst/>
                <a:gdLst/>
                <a:ahLst/>
                <a:cxnLst>
                  <a:cxn ang="0">
                    <a:pos x="88" y="0"/>
                  </a:cxn>
                  <a:cxn ang="0">
                    <a:pos x="88" y="0"/>
                  </a:cxn>
                  <a:cxn ang="0">
                    <a:pos x="70" y="2"/>
                  </a:cxn>
                  <a:cxn ang="0">
                    <a:pos x="54" y="4"/>
                  </a:cxn>
                  <a:cxn ang="0">
                    <a:pos x="40" y="10"/>
                  </a:cxn>
                  <a:cxn ang="0">
                    <a:pos x="26" y="16"/>
                  </a:cxn>
                  <a:cxn ang="0">
                    <a:pos x="16" y="24"/>
                  </a:cxn>
                  <a:cxn ang="0">
                    <a:pos x="8" y="34"/>
                  </a:cxn>
                  <a:cxn ang="0">
                    <a:pos x="2" y="44"/>
                  </a:cxn>
                  <a:cxn ang="0">
                    <a:pos x="0" y="56"/>
                  </a:cxn>
                  <a:cxn ang="0">
                    <a:pos x="0" y="56"/>
                  </a:cxn>
                  <a:cxn ang="0">
                    <a:pos x="2" y="58"/>
                  </a:cxn>
                  <a:cxn ang="0">
                    <a:pos x="4" y="60"/>
                  </a:cxn>
                  <a:cxn ang="0">
                    <a:pos x="4" y="60"/>
                  </a:cxn>
                  <a:cxn ang="0">
                    <a:pos x="6" y="58"/>
                  </a:cxn>
                  <a:cxn ang="0">
                    <a:pos x="8" y="56"/>
                  </a:cxn>
                  <a:cxn ang="0">
                    <a:pos x="8" y="56"/>
                  </a:cxn>
                  <a:cxn ang="0">
                    <a:pos x="10" y="46"/>
                  </a:cxn>
                  <a:cxn ang="0">
                    <a:pos x="14" y="38"/>
                  </a:cxn>
                  <a:cxn ang="0">
                    <a:pos x="22" y="30"/>
                  </a:cxn>
                  <a:cxn ang="0">
                    <a:pos x="32" y="22"/>
                  </a:cxn>
                  <a:cxn ang="0">
                    <a:pos x="44" y="16"/>
                  </a:cxn>
                  <a:cxn ang="0">
                    <a:pos x="58" y="12"/>
                  </a:cxn>
                  <a:cxn ang="0">
                    <a:pos x="72" y="10"/>
                  </a:cxn>
                  <a:cxn ang="0">
                    <a:pos x="88" y="8"/>
                  </a:cxn>
                  <a:cxn ang="0">
                    <a:pos x="88" y="8"/>
                  </a:cxn>
                  <a:cxn ang="0">
                    <a:pos x="90" y="6"/>
                  </a:cxn>
                  <a:cxn ang="0">
                    <a:pos x="92" y="4"/>
                  </a:cxn>
                  <a:cxn ang="0">
                    <a:pos x="92" y="4"/>
                  </a:cxn>
                  <a:cxn ang="0">
                    <a:pos x="90" y="2"/>
                  </a:cxn>
                  <a:cxn ang="0">
                    <a:pos x="88" y="0"/>
                  </a:cxn>
                </a:cxnLst>
                <a:rect l="0" t="0" r="r" b="b"/>
                <a:pathLst>
                  <a:path w="92" h="60">
                    <a:moveTo>
                      <a:pt x="88" y="0"/>
                    </a:moveTo>
                    <a:lnTo>
                      <a:pt x="88" y="0"/>
                    </a:lnTo>
                    <a:lnTo>
                      <a:pt x="70" y="2"/>
                    </a:lnTo>
                    <a:lnTo>
                      <a:pt x="54" y="4"/>
                    </a:lnTo>
                    <a:lnTo>
                      <a:pt x="40" y="10"/>
                    </a:lnTo>
                    <a:lnTo>
                      <a:pt x="26" y="16"/>
                    </a:lnTo>
                    <a:lnTo>
                      <a:pt x="16" y="24"/>
                    </a:lnTo>
                    <a:lnTo>
                      <a:pt x="8" y="34"/>
                    </a:lnTo>
                    <a:lnTo>
                      <a:pt x="2" y="44"/>
                    </a:lnTo>
                    <a:lnTo>
                      <a:pt x="0" y="56"/>
                    </a:lnTo>
                    <a:lnTo>
                      <a:pt x="0" y="56"/>
                    </a:lnTo>
                    <a:lnTo>
                      <a:pt x="2" y="58"/>
                    </a:lnTo>
                    <a:lnTo>
                      <a:pt x="4" y="60"/>
                    </a:lnTo>
                    <a:lnTo>
                      <a:pt x="4" y="60"/>
                    </a:lnTo>
                    <a:lnTo>
                      <a:pt x="6" y="58"/>
                    </a:lnTo>
                    <a:lnTo>
                      <a:pt x="8" y="56"/>
                    </a:lnTo>
                    <a:lnTo>
                      <a:pt x="8" y="56"/>
                    </a:lnTo>
                    <a:lnTo>
                      <a:pt x="10" y="46"/>
                    </a:lnTo>
                    <a:lnTo>
                      <a:pt x="14" y="38"/>
                    </a:lnTo>
                    <a:lnTo>
                      <a:pt x="22" y="30"/>
                    </a:lnTo>
                    <a:lnTo>
                      <a:pt x="32" y="22"/>
                    </a:lnTo>
                    <a:lnTo>
                      <a:pt x="44" y="16"/>
                    </a:lnTo>
                    <a:lnTo>
                      <a:pt x="58" y="12"/>
                    </a:lnTo>
                    <a:lnTo>
                      <a:pt x="72" y="10"/>
                    </a:lnTo>
                    <a:lnTo>
                      <a:pt x="88" y="8"/>
                    </a:lnTo>
                    <a:lnTo>
                      <a:pt x="88" y="8"/>
                    </a:lnTo>
                    <a:lnTo>
                      <a:pt x="90" y="6"/>
                    </a:lnTo>
                    <a:lnTo>
                      <a:pt x="92" y="4"/>
                    </a:lnTo>
                    <a:lnTo>
                      <a:pt x="92" y="4"/>
                    </a:lnTo>
                    <a:lnTo>
                      <a:pt x="90" y="2"/>
                    </a:lnTo>
                    <a:lnTo>
                      <a:pt x="8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100" name="Freeform 29"/>
              <p:cNvSpPr>
                <a:spLocks noEditPoints="1"/>
              </p:cNvSpPr>
              <p:nvPr/>
            </p:nvSpPr>
            <p:spPr bwMode="auto">
              <a:xfrm>
                <a:off x="3962400" y="3613150"/>
                <a:ext cx="406400" cy="355600"/>
              </a:xfrm>
              <a:custGeom>
                <a:avLst/>
                <a:gdLst/>
                <a:ahLst/>
                <a:cxnLst>
                  <a:cxn ang="0">
                    <a:pos x="128" y="0"/>
                  </a:cxn>
                  <a:cxn ang="0">
                    <a:pos x="78" y="8"/>
                  </a:cxn>
                  <a:cxn ang="0">
                    <a:pos x="38" y="28"/>
                  </a:cxn>
                  <a:cxn ang="0">
                    <a:pos x="10" y="58"/>
                  </a:cxn>
                  <a:cxn ang="0">
                    <a:pos x="2" y="76"/>
                  </a:cxn>
                  <a:cxn ang="0">
                    <a:pos x="0" y="96"/>
                  </a:cxn>
                  <a:cxn ang="0">
                    <a:pos x="2" y="108"/>
                  </a:cxn>
                  <a:cxn ang="0">
                    <a:pos x="8" y="132"/>
                  </a:cxn>
                  <a:cxn ang="0">
                    <a:pos x="24" y="152"/>
                  </a:cxn>
                  <a:cxn ang="0">
                    <a:pos x="44" y="168"/>
                  </a:cxn>
                  <a:cxn ang="0">
                    <a:pos x="56" y="176"/>
                  </a:cxn>
                  <a:cxn ang="0">
                    <a:pos x="56" y="176"/>
                  </a:cxn>
                  <a:cxn ang="0">
                    <a:pos x="50" y="198"/>
                  </a:cxn>
                  <a:cxn ang="0">
                    <a:pos x="40" y="214"/>
                  </a:cxn>
                  <a:cxn ang="0">
                    <a:pos x="40" y="216"/>
                  </a:cxn>
                  <a:cxn ang="0">
                    <a:pos x="42" y="222"/>
                  </a:cxn>
                  <a:cxn ang="0">
                    <a:pos x="48" y="224"/>
                  </a:cxn>
                  <a:cxn ang="0">
                    <a:pos x="50" y="224"/>
                  </a:cxn>
                  <a:cxn ang="0">
                    <a:pos x="68" y="218"/>
                  </a:cxn>
                  <a:cxn ang="0">
                    <a:pos x="96" y="198"/>
                  </a:cxn>
                  <a:cxn ang="0">
                    <a:pos x="104" y="190"/>
                  </a:cxn>
                  <a:cxn ang="0">
                    <a:pos x="128" y="192"/>
                  </a:cxn>
                  <a:cxn ang="0">
                    <a:pos x="178" y="184"/>
                  </a:cxn>
                  <a:cxn ang="0">
                    <a:pos x="218" y="164"/>
                  </a:cxn>
                  <a:cxn ang="0">
                    <a:pos x="246" y="134"/>
                  </a:cxn>
                  <a:cxn ang="0">
                    <a:pos x="254" y="116"/>
                  </a:cxn>
                  <a:cxn ang="0">
                    <a:pos x="256" y="96"/>
                  </a:cxn>
                  <a:cxn ang="0">
                    <a:pos x="256" y="86"/>
                  </a:cxn>
                  <a:cxn ang="0">
                    <a:pos x="250" y="68"/>
                  </a:cxn>
                  <a:cxn ang="0">
                    <a:pos x="234" y="42"/>
                  </a:cxn>
                  <a:cxn ang="0">
                    <a:pos x="200" y="16"/>
                  </a:cxn>
                  <a:cxn ang="0">
                    <a:pos x="154" y="2"/>
                  </a:cxn>
                  <a:cxn ang="0">
                    <a:pos x="128" y="176"/>
                  </a:cxn>
                  <a:cxn ang="0">
                    <a:pos x="106" y="174"/>
                  </a:cxn>
                  <a:cxn ang="0">
                    <a:pos x="104" y="174"/>
                  </a:cxn>
                  <a:cxn ang="0">
                    <a:pos x="96" y="176"/>
                  </a:cxn>
                  <a:cxn ang="0">
                    <a:pos x="90" y="180"/>
                  </a:cxn>
                  <a:cxn ang="0">
                    <a:pos x="66" y="200"/>
                  </a:cxn>
                  <a:cxn ang="0">
                    <a:pos x="70" y="190"/>
                  </a:cxn>
                  <a:cxn ang="0">
                    <a:pos x="72" y="176"/>
                  </a:cxn>
                  <a:cxn ang="0">
                    <a:pos x="72" y="176"/>
                  </a:cxn>
                  <a:cxn ang="0">
                    <a:pos x="70" y="168"/>
                  </a:cxn>
                  <a:cxn ang="0">
                    <a:pos x="64" y="162"/>
                  </a:cxn>
                  <a:cxn ang="0">
                    <a:pos x="52" y="156"/>
                  </a:cxn>
                  <a:cxn ang="0">
                    <a:pos x="36" y="140"/>
                  </a:cxn>
                  <a:cxn ang="0">
                    <a:pos x="24" y="124"/>
                  </a:cxn>
                  <a:cxn ang="0">
                    <a:pos x="16" y="106"/>
                  </a:cxn>
                  <a:cxn ang="0">
                    <a:pos x="16" y="96"/>
                  </a:cxn>
                  <a:cxn ang="0">
                    <a:pos x="24" y="64"/>
                  </a:cxn>
                  <a:cxn ang="0">
                    <a:pos x="48" y="40"/>
                  </a:cxn>
                  <a:cxn ang="0">
                    <a:pos x="84" y="22"/>
                  </a:cxn>
                  <a:cxn ang="0">
                    <a:pos x="128" y="16"/>
                  </a:cxn>
                  <a:cxn ang="0">
                    <a:pos x="150" y="18"/>
                  </a:cxn>
                  <a:cxn ang="0">
                    <a:pos x="190" y="30"/>
                  </a:cxn>
                  <a:cxn ang="0">
                    <a:pos x="220" y="52"/>
                  </a:cxn>
                  <a:cxn ang="0">
                    <a:pos x="238" y="80"/>
                  </a:cxn>
                  <a:cxn ang="0">
                    <a:pos x="240" y="96"/>
                  </a:cxn>
                  <a:cxn ang="0">
                    <a:pos x="232" y="128"/>
                  </a:cxn>
                  <a:cxn ang="0">
                    <a:pos x="208" y="152"/>
                  </a:cxn>
                  <a:cxn ang="0">
                    <a:pos x="172" y="170"/>
                  </a:cxn>
                  <a:cxn ang="0">
                    <a:pos x="128" y="176"/>
                  </a:cxn>
                </a:cxnLst>
                <a:rect l="0" t="0" r="r" b="b"/>
                <a:pathLst>
                  <a:path w="256" h="224">
                    <a:moveTo>
                      <a:pt x="128" y="0"/>
                    </a:moveTo>
                    <a:lnTo>
                      <a:pt x="128" y="0"/>
                    </a:lnTo>
                    <a:lnTo>
                      <a:pt x="102" y="2"/>
                    </a:lnTo>
                    <a:lnTo>
                      <a:pt x="78" y="8"/>
                    </a:lnTo>
                    <a:lnTo>
                      <a:pt x="56" y="16"/>
                    </a:lnTo>
                    <a:lnTo>
                      <a:pt x="38" y="28"/>
                    </a:lnTo>
                    <a:lnTo>
                      <a:pt x="22" y="42"/>
                    </a:lnTo>
                    <a:lnTo>
                      <a:pt x="10" y="58"/>
                    </a:lnTo>
                    <a:lnTo>
                      <a:pt x="6" y="68"/>
                    </a:lnTo>
                    <a:lnTo>
                      <a:pt x="2" y="76"/>
                    </a:lnTo>
                    <a:lnTo>
                      <a:pt x="0" y="86"/>
                    </a:lnTo>
                    <a:lnTo>
                      <a:pt x="0" y="96"/>
                    </a:lnTo>
                    <a:lnTo>
                      <a:pt x="0" y="96"/>
                    </a:lnTo>
                    <a:lnTo>
                      <a:pt x="2" y="108"/>
                    </a:lnTo>
                    <a:lnTo>
                      <a:pt x="4" y="120"/>
                    </a:lnTo>
                    <a:lnTo>
                      <a:pt x="8" y="132"/>
                    </a:lnTo>
                    <a:lnTo>
                      <a:pt x="16" y="142"/>
                    </a:lnTo>
                    <a:lnTo>
                      <a:pt x="24" y="152"/>
                    </a:lnTo>
                    <a:lnTo>
                      <a:pt x="34" y="160"/>
                    </a:lnTo>
                    <a:lnTo>
                      <a:pt x="44" y="168"/>
                    </a:lnTo>
                    <a:lnTo>
                      <a:pt x="56" y="176"/>
                    </a:lnTo>
                    <a:lnTo>
                      <a:pt x="56" y="176"/>
                    </a:lnTo>
                    <a:lnTo>
                      <a:pt x="56" y="176"/>
                    </a:lnTo>
                    <a:lnTo>
                      <a:pt x="56" y="176"/>
                    </a:lnTo>
                    <a:lnTo>
                      <a:pt x="54" y="186"/>
                    </a:lnTo>
                    <a:lnTo>
                      <a:pt x="50" y="198"/>
                    </a:lnTo>
                    <a:lnTo>
                      <a:pt x="40" y="214"/>
                    </a:lnTo>
                    <a:lnTo>
                      <a:pt x="40" y="214"/>
                    </a:lnTo>
                    <a:lnTo>
                      <a:pt x="40" y="214"/>
                    </a:lnTo>
                    <a:lnTo>
                      <a:pt x="40" y="216"/>
                    </a:lnTo>
                    <a:lnTo>
                      <a:pt x="40" y="216"/>
                    </a:lnTo>
                    <a:lnTo>
                      <a:pt x="42" y="222"/>
                    </a:lnTo>
                    <a:lnTo>
                      <a:pt x="48" y="224"/>
                    </a:lnTo>
                    <a:lnTo>
                      <a:pt x="48" y="224"/>
                    </a:lnTo>
                    <a:lnTo>
                      <a:pt x="50" y="224"/>
                    </a:lnTo>
                    <a:lnTo>
                      <a:pt x="50" y="224"/>
                    </a:lnTo>
                    <a:lnTo>
                      <a:pt x="58" y="222"/>
                    </a:lnTo>
                    <a:lnTo>
                      <a:pt x="68" y="218"/>
                    </a:lnTo>
                    <a:lnTo>
                      <a:pt x="84" y="208"/>
                    </a:lnTo>
                    <a:lnTo>
                      <a:pt x="96" y="198"/>
                    </a:lnTo>
                    <a:lnTo>
                      <a:pt x="104" y="190"/>
                    </a:lnTo>
                    <a:lnTo>
                      <a:pt x="104" y="190"/>
                    </a:lnTo>
                    <a:lnTo>
                      <a:pt x="128" y="192"/>
                    </a:lnTo>
                    <a:lnTo>
                      <a:pt x="128" y="192"/>
                    </a:lnTo>
                    <a:lnTo>
                      <a:pt x="154" y="190"/>
                    </a:lnTo>
                    <a:lnTo>
                      <a:pt x="178" y="184"/>
                    </a:lnTo>
                    <a:lnTo>
                      <a:pt x="200" y="176"/>
                    </a:lnTo>
                    <a:lnTo>
                      <a:pt x="218" y="164"/>
                    </a:lnTo>
                    <a:lnTo>
                      <a:pt x="234" y="150"/>
                    </a:lnTo>
                    <a:lnTo>
                      <a:pt x="246" y="134"/>
                    </a:lnTo>
                    <a:lnTo>
                      <a:pt x="250" y="124"/>
                    </a:lnTo>
                    <a:lnTo>
                      <a:pt x="254" y="116"/>
                    </a:lnTo>
                    <a:lnTo>
                      <a:pt x="256" y="106"/>
                    </a:lnTo>
                    <a:lnTo>
                      <a:pt x="256" y="96"/>
                    </a:lnTo>
                    <a:lnTo>
                      <a:pt x="256" y="96"/>
                    </a:lnTo>
                    <a:lnTo>
                      <a:pt x="256" y="86"/>
                    </a:lnTo>
                    <a:lnTo>
                      <a:pt x="254" y="76"/>
                    </a:lnTo>
                    <a:lnTo>
                      <a:pt x="250" y="68"/>
                    </a:lnTo>
                    <a:lnTo>
                      <a:pt x="246" y="58"/>
                    </a:lnTo>
                    <a:lnTo>
                      <a:pt x="234" y="42"/>
                    </a:lnTo>
                    <a:lnTo>
                      <a:pt x="218" y="28"/>
                    </a:lnTo>
                    <a:lnTo>
                      <a:pt x="200" y="16"/>
                    </a:lnTo>
                    <a:lnTo>
                      <a:pt x="178" y="8"/>
                    </a:lnTo>
                    <a:lnTo>
                      <a:pt x="154" y="2"/>
                    </a:lnTo>
                    <a:lnTo>
                      <a:pt x="128" y="0"/>
                    </a:lnTo>
                    <a:close/>
                    <a:moveTo>
                      <a:pt x="128" y="176"/>
                    </a:moveTo>
                    <a:lnTo>
                      <a:pt x="128" y="176"/>
                    </a:lnTo>
                    <a:lnTo>
                      <a:pt x="106" y="174"/>
                    </a:lnTo>
                    <a:lnTo>
                      <a:pt x="106" y="174"/>
                    </a:lnTo>
                    <a:lnTo>
                      <a:pt x="104" y="174"/>
                    </a:lnTo>
                    <a:lnTo>
                      <a:pt x="104" y="174"/>
                    </a:lnTo>
                    <a:lnTo>
                      <a:pt x="96" y="176"/>
                    </a:lnTo>
                    <a:lnTo>
                      <a:pt x="90" y="180"/>
                    </a:lnTo>
                    <a:lnTo>
                      <a:pt x="90" y="180"/>
                    </a:lnTo>
                    <a:lnTo>
                      <a:pt x="82" y="190"/>
                    </a:lnTo>
                    <a:lnTo>
                      <a:pt x="66" y="200"/>
                    </a:lnTo>
                    <a:lnTo>
                      <a:pt x="66" y="200"/>
                    </a:lnTo>
                    <a:lnTo>
                      <a:pt x="70" y="190"/>
                    </a:lnTo>
                    <a:lnTo>
                      <a:pt x="72" y="176"/>
                    </a:lnTo>
                    <a:lnTo>
                      <a:pt x="72" y="176"/>
                    </a:lnTo>
                    <a:lnTo>
                      <a:pt x="72" y="176"/>
                    </a:lnTo>
                    <a:lnTo>
                      <a:pt x="72" y="176"/>
                    </a:lnTo>
                    <a:lnTo>
                      <a:pt x="72" y="172"/>
                    </a:lnTo>
                    <a:lnTo>
                      <a:pt x="70" y="168"/>
                    </a:lnTo>
                    <a:lnTo>
                      <a:pt x="66" y="164"/>
                    </a:lnTo>
                    <a:lnTo>
                      <a:pt x="64" y="162"/>
                    </a:lnTo>
                    <a:lnTo>
                      <a:pt x="64" y="162"/>
                    </a:lnTo>
                    <a:lnTo>
                      <a:pt x="52" y="156"/>
                    </a:lnTo>
                    <a:lnTo>
                      <a:pt x="44" y="148"/>
                    </a:lnTo>
                    <a:lnTo>
                      <a:pt x="36" y="140"/>
                    </a:lnTo>
                    <a:lnTo>
                      <a:pt x="28" y="132"/>
                    </a:lnTo>
                    <a:lnTo>
                      <a:pt x="24" y="124"/>
                    </a:lnTo>
                    <a:lnTo>
                      <a:pt x="20" y="114"/>
                    </a:lnTo>
                    <a:lnTo>
                      <a:pt x="16" y="106"/>
                    </a:lnTo>
                    <a:lnTo>
                      <a:pt x="16" y="96"/>
                    </a:lnTo>
                    <a:lnTo>
                      <a:pt x="16" y="96"/>
                    </a:lnTo>
                    <a:lnTo>
                      <a:pt x="18" y="80"/>
                    </a:lnTo>
                    <a:lnTo>
                      <a:pt x="24" y="64"/>
                    </a:lnTo>
                    <a:lnTo>
                      <a:pt x="36" y="52"/>
                    </a:lnTo>
                    <a:lnTo>
                      <a:pt x="48" y="40"/>
                    </a:lnTo>
                    <a:lnTo>
                      <a:pt x="66" y="30"/>
                    </a:lnTo>
                    <a:lnTo>
                      <a:pt x="84" y="22"/>
                    </a:lnTo>
                    <a:lnTo>
                      <a:pt x="106" y="18"/>
                    </a:lnTo>
                    <a:lnTo>
                      <a:pt x="128" y="16"/>
                    </a:lnTo>
                    <a:lnTo>
                      <a:pt x="128" y="16"/>
                    </a:lnTo>
                    <a:lnTo>
                      <a:pt x="150" y="18"/>
                    </a:lnTo>
                    <a:lnTo>
                      <a:pt x="172" y="22"/>
                    </a:lnTo>
                    <a:lnTo>
                      <a:pt x="190" y="30"/>
                    </a:lnTo>
                    <a:lnTo>
                      <a:pt x="208" y="40"/>
                    </a:lnTo>
                    <a:lnTo>
                      <a:pt x="220" y="52"/>
                    </a:lnTo>
                    <a:lnTo>
                      <a:pt x="232" y="64"/>
                    </a:lnTo>
                    <a:lnTo>
                      <a:pt x="238" y="80"/>
                    </a:lnTo>
                    <a:lnTo>
                      <a:pt x="240" y="96"/>
                    </a:lnTo>
                    <a:lnTo>
                      <a:pt x="240" y="96"/>
                    </a:lnTo>
                    <a:lnTo>
                      <a:pt x="238" y="112"/>
                    </a:lnTo>
                    <a:lnTo>
                      <a:pt x="232" y="128"/>
                    </a:lnTo>
                    <a:lnTo>
                      <a:pt x="220" y="140"/>
                    </a:lnTo>
                    <a:lnTo>
                      <a:pt x="208" y="152"/>
                    </a:lnTo>
                    <a:lnTo>
                      <a:pt x="190" y="162"/>
                    </a:lnTo>
                    <a:lnTo>
                      <a:pt x="172" y="170"/>
                    </a:lnTo>
                    <a:lnTo>
                      <a:pt x="150" y="174"/>
                    </a:lnTo>
                    <a:lnTo>
                      <a:pt x="128" y="17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2" name="Group 31"/>
            <p:cNvGrpSpPr/>
            <p:nvPr/>
          </p:nvGrpSpPr>
          <p:grpSpPr>
            <a:xfrm>
              <a:off x="1463770" y="3761873"/>
              <a:ext cx="332599" cy="207874"/>
              <a:chOff x="3149600" y="3663950"/>
              <a:chExt cx="406400" cy="254000"/>
            </a:xfrm>
            <a:grpFill/>
          </p:grpSpPr>
          <p:sp>
            <p:nvSpPr>
              <p:cNvPr id="95" name="Freeform 32"/>
              <p:cNvSpPr>
                <a:spLocks noEditPoints="1"/>
              </p:cNvSpPr>
              <p:nvPr/>
            </p:nvSpPr>
            <p:spPr bwMode="auto">
              <a:xfrm>
                <a:off x="3149600" y="3663950"/>
                <a:ext cx="406400" cy="254000"/>
              </a:xfrm>
              <a:custGeom>
                <a:avLst/>
                <a:gdLst/>
                <a:ahLst/>
                <a:cxnLst>
                  <a:cxn ang="0">
                    <a:pos x="256" y="78"/>
                  </a:cxn>
                  <a:cxn ang="0">
                    <a:pos x="256" y="78"/>
                  </a:cxn>
                  <a:cxn ang="0">
                    <a:pos x="254" y="76"/>
                  </a:cxn>
                  <a:cxn ang="0">
                    <a:pos x="254" y="76"/>
                  </a:cxn>
                  <a:cxn ang="0">
                    <a:pos x="232" y="46"/>
                  </a:cxn>
                  <a:cxn ang="0">
                    <a:pos x="202" y="22"/>
                  </a:cxn>
                  <a:cxn ang="0">
                    <a:pos x="166" y="6"/>
                  </a:cxn>
                  <a:cxn ang="0">
                    <a:pos x="128" y="0"/>
                  </a:cxn>
                  <a:cxn ang="0">
                    <a:pos x="108" y="2"/>
                  </a:cxn>
                  <a:cxn ang="0">
                    <a:pos x="70" y="12"/>
                  </a:cxn>
                  <a:cxn ang="0">
                    <a:pos x="38" y="32"/>
                  </a:cxn>
                  <a:cxn ang="0">
                    <a:pos x="10" y="60"/>
                  </a:cxn>
                  <a:cxn ang="0">
                    <a:pos x="0" y="76"/>
                  </a:cxn>
                  <a:cxn ang="0">
                    <a:pos x="0" y="76"/>
                  </a:cxn>
                  <a:cxn ang="0">
                    <a:pos x="0" y="78"/>
                  </a:cxn>
                  <a:cxn ang="0">
                    <a:pos x="0" y="78"/>
                  </a:cxn>
                  <a:cxn ang="0">
                    <a:pos x="0" y="80"/>
                  </a:cxn>
                  <a:cxn ang="0">
                    <a:pos x="0" y="82"/>
                  </a:cxn>
                  <a:cxn ang="0">
                    <a:pos x="0" y="82"/>
                  </a:cxn>
                  <a:cxn ang="0">
                    <a:pos x="0" y="84"/>
                  </a:cxn>
                  <a:cxn ang="0">
                    <a:pos x="0" y="84"/>
                  </a:cxn>
                  <a:cxn ang="0">
                    <a:pos x="22" y="114"/>
                  </a:cxn>
                  <a:cxn ang="0">
                    <a:pos x="54" y="138"/>
                  </a:cxn>
                  <a:cxn ang="0">
                    <a:pos x="88" y="154"/>
                  </a:cxn>
                  <a:cxn ang="0">
                    <a:pos x="128" y="160"/>
                  </a:cxn>
                  <a:cxn ang="0">
                    <a:pos x="148" y="158"/>
                  </a:cxn>
                  <a:cxn ang="0">
                    <a:pos x="186" y="148"/>
                  </a:cxn>
                  <a:cxn ang="0">
                    <a:pos x="218" y="128"/>
                  </a:cxn>
                  <a:cxn ang="0">
                    <a:pos x="244" y="100"/>
                  </a:cxn>
                  <a:cxn ang="0">
                    <a:pos x="254" y="84"/>
                  </a:cxn>
                  <a:cxn ang="0">
                    <a:pos x="254" y="84"/>
                  </a:cxn>
                  <a:cxn ang="0">
                    <a:pos x="256" y="82"/>
                  </a:cxn>
                  <a:cxn ang="0">
                    <a:pos x="256" y="82"/>
                  </a:cxn>
                  <a:cxn ang="0">
                    <a:pos x="256" y="80"/>
                  </a:cxn>
                  <a:cxn ang="0">
                    <a:pos x="128" y="144"/>
                  </a:cxn>
                  <a:cxn ang="0">
                    <a:pos x="112" y="142"/>
                  </a:cxn>
                  <a:cxn ang="0">
                    <a:pos x="78" y="134"/>
                  </a:cxn>
                  <a:cxn ang="0">
                    <a:pos x="50" y="118"/>
                  </a:cxn>
                  <a:cxn ang="0">
                    <a:pos x="26" y="94"/>
                  </a:cxn>
                  <a:cxn ang="0">
                    <a:pos x="18" y="80"/>
                  </a:cxn>
                  <a:cxn ang="0">
                    <a:pos x="38" y="54"/>
                  </a:cxn>
                  <a:cxn ang="0">
                    <a:pos x="64" y="34"/>
                  </a:cxn>
                  <a:cxn ang="0">
                    <a:pos x="94" y="20"/>
                  </a:cxn>
                  <a:cxn ang="0">
                    <a:pos x="128" y="16"/>
                  </a:cxn>
                  <a:cxn ang="0">
                    <a:pos x="144" y="18"/>
                  </a:cxn>
                  <a:cxn ang="0">
                    <a:pos x="176" y="26"/>
                  </a:cxn>
                  <a:cxn ang="0">
                    <a:pos x="206" y="42"/>
                  </a:cxn>
                  <a:cxn ang="0">
                    <a:pos x="230" y="66"/>
                  </a:cxn>
                  <a:cxn ang="0">
                    <a:pos x="238" y="80"/>
                  </a:cxn>
                  <a:cxn ang="0">
                    <a:pos x="218" y="106"/>
                  </a:cxn>
                  <a:cxn ang="0">
                    <a:pos x="192" y="126"/>
                  </a:cxn>
                  <a:cxn ang="0">
                    <a:pos x="160" y="140"/>
                  </a:cxn>
                  <a:cxn ang="0">
                    <a:pos x="128" y="144"/>
                  </a:cxn>
                </a:cxnLst>
                <a:rect l="0" t="0" r="r" b="b"/>
                <a:pathLst>
                  <a:path w="256" h="160">
                    <a:moveTo>
                      <a:pt x="256" y="78"/>
                    </a:moveTo>
                    <a:lnTo>
                      <a:pt x="256" y="78"/>
                    </a:lnTo>
                    <a:lnTo>
                      <a:pt x="256" y="78"/>
                    </a:lnTo>
                    <a:lnTo>
                      <a:pt x="256" y="78"/>
                    </a:lnTo>
                    <a:lnTo>
                      <a:pt x="254" y="76"/>
                    </a:lnTo>
                    <a:lnTo>
                      <a:pt x="254" y="76"/>
                    </a:lnTo>
                    <a:lnTo>
                      <a:pt x="254" y="76"/>
                    </a:lnTo>
                    <a:lnTo>
                      <a:pt x="254" y="76"/>
                    </a:lnTo>
                    <a:lnTo>
                      <a:pt x="244" y="60"/>
                    </a:lnTo>
                    <a:lnTo>
                      <a:pt x="232" y="46"/>
                    </a:lnTo>
                    <a:lnTo>
                      <a:pt x="218" y="32"/>
                    </a:lnTo>
                    <a:lnTo>
                      <a:pt x="202" y="22"/>
                    </a:lnTo>
                    <a:lnTo>
                      <a:pt x="186" y="12"/>
                    </a:lnTo>
                    <a:lnTo>
                      <a:pt x="166" y="6"/>
                    </a:lnTo>
                    <a:lnTo>
                      <a:pt x="148" y="2"/>
                    </a:lnTo>
                    <a:lnTo>
                      <a:pt x="128" y="0"/>
                    </a:lnTo>
                    <a:lnTo>
                      <a:pt x="128" y="0"/>
                    </a:lnTo>
                    <a:lnTo>
                      <a:pt x="108" y="2"/>
                    </a:lnTo>
                    <a:lnTo>
                      <a:pt x="88" y="6"/>
                    </a:lnTo>
                    <a:lnTo>
                      <a:pt x="70" y="12"/>
                    </a:lnTo>
                    <a:lnTo>
                      <a:pt x="54" y="22"/>
                    </a:lnTo>
                    <a:lnTo>
                      <a:pt x="38" y="32"/>
                    </a:lnTo>
                    <a:lnTo>
                      <a:pt x="22" y="46"/>
                    </a:lnTo>
                    <a:lnTo>
                      <a:pt x="10" y="60"/>
                    </a:lnTo>
                    <a:lnTo>
                      <a:pt x="0" y="76"/>
                    </a:lnTo>
                    <a:lnTo>
                      <a:pt x="0" y="76"/>
                    </a:lnTo>
                    <a:lnTo>
                      <a:pt x="0" y="76"/>
                    </a:lnTo>
                    <a:lnTo>
                      <a:pt x="0" y="76"/>
                    </a:lnTo>
                    <a:lnTo>
                      <a:pt x="0" y="78"/>
                    </a:lnTo>
                    <a:lnTo>
                      <a:pt x="0" y="78"/>
                    </a:lnTo>
                    <a:lnTo>
                      <a:pt x="0" y="78"/>
                    </a:lnTo>
                    <a:lnTo>
                      <a:pt x="0" y="78"/>
                    </a:lnTo>
                    <a:lnTo>
                      <a:pt x="0" y="80"/>
                    </a:lnTo>
                    <a:lnTo>
                      <a:pt x="0" y="80"/>
                    </a:lnTo>
                    <a:lnTo>
                      <a:pt x="0" y="82"/>
                    </a:lnTo>
                    <a:lnTo>
                      <a:pt x="0" y="82"/>
                    </a:lnTo>
                    <a:lnTo>
                      <a:pt x="0" y="82"/>
                    </a:lnTo>
                    <a:lnTo>
                      <a:pt x="0" y="82"/>
                    </a:lnTo>
                    <a:lnTo>
                      <a:pt x="0" y="84"/>
                    </a:lnTo>
                    <a:lnTo>
                      <a:pt x="0" y="84"/>
                    </a:lnTo>
                    <a:lnTo>
                      <a:pt x="0" y="84"/>
                    </a:lnTo>
                    <a:lnTo>
                      <a:pt x="0" y="84"/>
                    </a:lnTo>
                    <a:lnTo>
                      <a:pt x="10" y="100"/>
                    </a:lnTo>
                    <a:lnTo>
                      <a:pt x="22" y="114"/>
                    </a:lnTo>
                    <a:lnTo>
                      <a:pt x="38" y="128"/>
                    </a:lnTo>
                    <a:lnTo>
                      <a:pt x="54" y="138"/>
                    </a:lnTo>
                    <a:lnTo>
                      <a:pt x="70" y="148"/>
                    </a:lnTo>
                    <a:lnTo>
                      <a:pt x="88" y="154"/>
                    </a:lnTo>
                    <a:lnTo>
                      <a:pt x="108" y="158"/>
                    </a:lnTo>
                    <a:lnTo>
                      <a:pt x="128" y="160"/>
                    </a:lnTo>
                    <a:lnTo>
                      <a:pt x="128" y="160"/>
                    </a:lnTo>
                    <a:lnTo>
                      <a:pt x="148" y="158"/>
                    </a:lnTo>
                    <a:lnTo>
                      <a:pt x="166" y="154"/>
                    </a:lnTo>
                    <a:lnTo>
                      <a:pt x="186" y="148"/>
                    </a:lnTo>
                    <a:lnTo>
                      <a:pt x="202" y="138"/>
                    </a:lnTo>
                    <a:lnTo>
                      <a:pt x="218" y="128"/>
                    </a:lnTo>
                    <a:lnTo>
                      <a:pt x="232" y="114"/>
                    </a:lnTo>
                    <a:lnTo>
                      <a:pt x="244" y="100"/>
                    </a:lnTo>
                    <a:lnTo>
                      <a:pt x="254" y="84"/>
                    </a:lnTo>
                    <a:lnTo>
                      <a:pt x="254" y="84"/>
                    </a:lnTo>
                    <a:lnTo>
                      <a:pt x="254" y="84"/>
                    </a:lnTo>
                    <a:lnTo>
                      <a:pt x="254" y="84"/>
                    </a:lnTo>
                    <a:lnTo>
                      <a:pt x="256" y="82"/>
                    </a:lnTo>
                    <a:lnTo>
                      <a:pt x="256" y="82"/>
                    </a:lnTo>
                    <a:lnTo>
                      <a:pt x="256" y="82"/>
                    </a:lnTo>
                    <a:lnTo>
                      <a:pt x="256" y="82"/>
                    </a:lnTo>
                    <a:lnTo>
                      <a:pt x="256" y="80"/>
                    </a:lnTo>
                    <a:lnTo>
                      <a:pt x="256" y="80"/>
                    </a:lnTo>
                    <a:lnTo>
                      <a:pt x="256" y="78"/>
                    </a:lnTo>
                    <a:close/>
                    <a:moveTo>
                      <a:pt x="128" y="144"/>
                    </a:moveTo>
                    <a:lnTo>
                      <a:pt x="128" y="144"/>
                    </a:lnTo>
                    <a:lnTo>
                      <a:pt x="112" y="142"/>
                    </a:lnTo>
                    <a:lnTo>
                      <a:pt x="94" y="140"/>
                    </a:lnTo>
                    <a:lnTo>
                      <a:pt x="78" y="134"/>
                    </a:lnTo>
                    <a:lnTo>
                      <a:pt x="64" y="126"/>
                    </a:lnTo>
                    <a:lnTo>
                      <a:pt x="50" y="118"/>
                    </a:lnTo>
                    <a:lnTo>
                      <a:pt x="38" y="106"/>
                    </a:lnTo>
                    <a:lnTo>
                      <a:pt x="26" y="94"/>
                    </a:lnTo>
                    <a:lnTo>
                      <a:pt x="18" y="80"/>
                    </a:lnTo>
                    <a:lnTo>
                      <a:pt x="18" y="80"/>
                    </a:lnTo>
                    <a:lnTo>
                      <a:pt x="26" y="66"/>
                    </a:lnTo>
                    <a:lnTo>
                      <a:pt x="38" y="54"/>
                    </a:lnTo>
                    <a:lnTo>
                      <a:pt x="50" y="42"/>
                    </a:lnTo>
                    <a:lnTo>
                      <a:pt x="64" y="34"/>
                    </a:lnTo>
                    <a:lnTo>
                      <a:pt x="78" y="26"/>
                    </a:lnTo>
                    <a:lnTo>
                      <a:pt x="94" y="20"/>
                    </a:lnTo>
                    <a:lnTo>
                      <a:pt x="112" y="18"/>
                    </a:lnTo>
                    <a:lnTo>
                      <a:pt x="128" y="16"/>
                    </a:lnTo>
                    <a:lnTo>
                      <a:pt x="128" y="16"/>
                    </a:lnTo>
                    <a:lnTo>
                      <a:pt x="144" y="18"/>
                    </a:lnTo>
                    <a:lnTo>
                      <a:pt x="160" y="20"/>
                    </a:lnTo>
                    <a:lnTo>
                      <a:pt x="176" y="26"/>
                    </a:lnTo>
                    <a:lnTo>
                      <a:pt x="192" y="34"/>
                    </a:lnTo>
                    <a:lnTo>
                      <a:pt x="206" y="42"/>
                    </a:lnTo>
                    <a:lnTo>
                      <a:pt x="218" y="54"/>
                    </a:lnTo>
                    <a:lnTo>
                      <a:pt x="230" y="66"/>
                    </a:lnTo>
                    <a:lnTo>
                      <a:pt x="238" y="80"/>
                    </a:lnTo>
                    <a:lnTo>
                      <a:pt x="238" y="80"/>
                    </a:lnTo>
                    <a:lnTo>
                      <a:pt x="230" y="94"/>
                    </a:lnTo>
                    <a:lnTo>
                      <a:pt x="218" y="106"/>
                    </a:lnTo>
                    <a:lnTo>
                      <a:pt x="206" y="118"/>
                    </a:lnTo>
                    <a:lnTo>
                      <a:pt x="192" y="126"/>
                    </a:lnTo>
                    <a:lnTo>
                      <a:pt x="176" y="134"/>
                    </a:lnTo>
                    <a:lnTo>
                      <a:pt x="160" y="140"/>
                    </a:lnTo>
                    <a:lnTo>
                      <a:pt x="144" y="142"/>
                    </a:lnTo>
                    <a:lnTo>
                      <a:pt x="128" y="14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6" name="Freeform 35"/>
              <p:cNvSpPr>
                <a:spLocks/>
              </p:cNvSpPr>
              <p:nvPr/>
            </p:nvSpPr>
            <p:spPr bwMode="auto">
              <a:xfrm>
                <a:off x="3302000" y="3740150"/>
                <a:ext cx="57150" cy="57150"/>
              </a:xfrm>
              <a:custGeom>
                <a:avLst/>
                <a:gdLst/>
                <a:ahLst/>
                <a:cxnLst>
                  <a:cxn ang="0">
                    <a:pos x="32" y="0"/>
                  </a:cxn>
                  <a:cxn ang="0">
                    <a:pos x="32" y="0"/>
                  </a:cxn>
                  <a:cxn ang="0">
                    <a:pos x="32" y="0"/>
                  </a:cxn>
                  <a:cxn ang="0">
                    <a:pos x="32" y="0"/>
                  </a:cxn>
                  <a:cxn ang="0">
                    <a:pos x="26" y="0"/>
                  </a:cxn>
                  <a:cxn ang="0">
                    <a:pos x="20" y="2"/>
                  </a:cxn>
                  <a:cxn ang="0">
                    <a:pos x="10" y="10"/>
                  </a:cxn>
                  <a:cxn ang="0">
                    <a:pos x="2" y="20"/>
                  </a:cxn>
                  <a:cxn ang="0">
                    <a:pos x="0" y="26"/>
                  </a:cxn>
                  <a:cxn ang="0">
                    <a:pos x="0" y="32"/>
                  </a:cxn>
                  <a:cxn ang="0">
                    <a:pos x="0" y="32"/>
                  </a:cxn>
                  <a:cxn ang="0">
                    <a:pos x="2" y="34"/>
                  </a:cxn>
                  <a:cxn ang="0">
                    <a:pos x="4" y="36"/>
                  </a:cxn>
                  <a:cxn ang="0">
                    <a:pos x="4" y="36"/>
                  </a:cxn>
                  <a:cxn ang="0">
                    <a:pos x="6" y="34"/>
                  </a:cxn>
                  <a:cxn ang="0">
                    <a:pos x="8" y="32"/>
                  </a:cxn>
                  <a:cxn ang="0">
                    <a:pos x="8" y="32"/>
                  </a:cxn>
                  <a:cxn ang="0">
                    <a:pos x="10" y="22"/>
                  </a:cxn>
                  <a:cxn ang="0">
                    <a:pos x="14" y="14"/>
                  </a:cxn>
                  <a:cxn ang="0">
                    <a:pos x="22" y="10"/>
                  </a:cxn>
                  <a:cxn ang="0">
                    <a:pos x="32" y="8"/>
                  </a:cxn>
                  <a:cxn ang="0">
                    <a:pos x="32" y="8"/>
                  </a:cxn>
                  <a:cxn ang="0">
                    <a:pos x="32" y="8"/>
                  </a:cxn>
                  <a:cxn ang="0">
                    <a:pos x="34" y="6"/>
                  </a:cxn>
                  <a:cxn ang="0">
                    <a:pos x="36" y="4"/>
                  </a:cxn>
                  <a:cxn ang="0">
                    <a:pos x="36" y="4"/>
                  </a:cxn>
                  <a:cxn ang="0">
                    <a:pos x="34" y="2"/>
                  </a:cxn>
                  <a:cxn ang="0">
                    <a:pos x="32" y="0"/>
                  </a:cxn>
                </a:cxnLst>
                <a:rect l="0" t="0" r="r" b="b"/>
                <a:pathLst>
                  <a:path w="36" h="36">
                    <a:moveTo>
                      <a:pt x="32" y="0"/>
                    </a:moveTo>
                    <a:lnTo>
                      <a:pt x="32" y="0"/>
                    </a:lnTo>
                    <a:lnTo>
                      <a:pt x="32" y="0"/>
                    </a:lnTo>
                    <a:lnTo>
                      <a:pt x="32" y="0"/>
                    </a:lnTo>
                    <a:lnTo>
                      <a:pt x="26" y="0"/>
                    </a:lnTo>
                    <a:lnTo>
                      <a:pt x="20" y="2"/>
                    </a:lnTo>
                    <a:lnTo>
                      <a:pt x="10" y="10"/>
                    </a:lnTo>
                    <a:lnTo>
                      <a:pt x="2" y="20"/>
                    </a:lnTo>
                    <a:lnTo>
                      <a:pt x="0" y="26"/>
                    </a:lnTo>
                    <a:lnTo>
                      <a:pt x="0" y="32"/>
                    </a:lnTo>
                    <a:lnTo>
                      <a:pt x="0" y="32"/>
                    </a:lnTo>
                    <a:lnTo>
                      <a:pt x="2" y="34"/>
                    </a:lnTo>
                    <a:lnTo>
                      <a:pt x="4" y="36"/>
                    </a:lnTo>
                    <a:lnTo>
                      <a:pt x="4" y="36"/>
                    </a:lnTo>
                    <a:lnTo>
                      <a:pt x="6" y="34"/>
                    </a:lnTo>
                    <a:lnTo>
                      <a:pt x="8" y="32"/>
                    </a:lnTo>
                    <a:lnTo>
                      <a:pt x="8" y="32"/>
                    </a:lnTo>
                    <a:lnTo>
                      <a:pt x="10" y="22"/>
                    </a:lnTo>
                    <a:lnTo>
                      <a:pt x="14" y="14"/>
                    </a:lnTo>
                    <a:lnTo>
                      <a:pt x="22" y="10"/>
                    </a:lnTo>
                    <a:lnTo>
                      <a:pt x="32" y="8"/>
                    </a:lnTo>
                    <a:lnTo>
                      <a:pt x="32" y="8"/>
                    </a:lnTo>
                    <a:lnTo>
                      <a:pt x="32" y="8"/>
                    </a:lnTo>
                    <a:lnTo>
                      <a:pt x="34" y="6"/>
                    </a:lnTo>
                    <a:lnTo>
                      <a:pt x="36" y="4"/>
                    </a:lnTo>
                    <a:lnTo>
                      <a:pt x="36" y="4"/>
                    </a:lnTo>
                    <a:lnTo>
                      <a:pt x="34" y="2"/>
                    </a:lnTo>
                    <a:lnTo>
                      <a:pt x="32"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7" name="Freeform 37"/>
              <p:cNvSpPr>
                <a:spLocks noEditPoints="1"/>
              </p:cNvSpPr>
              <p:nvPr/>
            </p:nvSpPr>
            <p:spPr bwMode="auto">
              <a:xfrm>
                <a:off x="3263900" y="3702050"/>
                <a:ext cx="177800" cy="177800"/>
              </a:xfrm>
              <a:custGeom>
                <a:avLst/>
                <a:gdLst/>
                <a:ahLst/>
                <a:cxnLst>
                  <a:cxn ang="0">
                    <a:pos x="56" y="0"/>
                  </a:cxn>
                  <a:cxn ang="0">
                    <a:pos x="34" y="4"/>
                  </a:cxn>
                  <a:cxn ang="0">
                    <a:pos x="16" y="16"/>
                  </a:cxn>
                  <a:cxn ang="0">
                    <a:pos x="4" y="34"/>
                  </a:cxn>
                  <a:cxn ang="0">
                    <a:pos x="0" y="56"/>
                  </a:cxn>
                  <a:cxn ang="0">
                    <a:pos x="0" y="68"/>
                  </a:cxn>
                  <a:cxn ang="0">
                    <a:pos x="10" y="88"/>
                  </a:cxn>
                  <a:cxn ang="0">
                    <a:pos x="24" y="102"/>
                  </a:cxn>
                  <a:cxn ang="0">
                    <a:pos x="44" y="110"/>
                  </a:cxn>
                  <a:cxn ang="0">
                    <a:pos x="56" y="112"/>
                  </a:cxn>
                  <a:cxn ang="0">
                    <a:pos x="78" y="108"/>
                  </a:cxn>
                  <a:cxn ang="0">
                    <a:pos x="96" y="96"/>
                  </a:cxn>
                  <a:cxn ang="0">
                    <a:pos x="108" y="78"/>
                  </a:cxn>
                  <a:cxn ang="0">
                    <a:pos x="112" y="56"/>
                  </a:cxn>
                  <a:cxn ang="0">
                    <a:pos x="110" y="44"/>
                  </a:cxn>
                  <a:cxn ang="0">
                    <a:pos x="102" y="24"/>
                  </a:cxn>
                  <a:cxn ang="0">
                    <a:pos x="86" y="10"/>
                  </a:cxn>
                  <a:cxn ang="0">
                    <a:pos x="66" y="2"/>
                  </a:cxn>
                  <a:cxn ang="0">
                    <a:pos x="56" y="104"/>
                  </a:cxn>
                  <a:cxn ang="0">
                    <a:pos x="46" y="102"/>
                  </a:cxn>
                  <a:cxn ang="0">
                    <a:pos x="28" y="96"/>
                  </a:cxn>
                  <a:cxn ang="0">
                    <a:pos x="16" y="82"/>
                  </a:cxn>
                  <a:cxn ang="0">
                    <a:pos x="8" y="66"/>
                  </a:cxn>
                  <a:cxn ang="0">
                    <a:pos x="8" y="56"/>
                  </a:cxn>
                  <a:cxn ang="0">
                    <a:pos x="12" y="38"/>
                  </a:cxn>
                  <a:cxn ang="0">
                    <a:pos x="22" y="22"/>
                  </a:cxn>
                  <a:cxn ang="0">
                    <a:pos x="36" y="12"/>
                  </a:cxn>
                  <a:cxn ang="0">
                    <a:pos x="56" y="8"/>
                  </a:cxn>
                  <a:cxn ang="0">
                    <a:pos x="66" y="8"/>
                  </a:cxn>
                  <a:cxn ang="0">
                    <a:pos x="82" y="16"/>
                  </a:cxn>
                  <a:cxn ang="0">
                    <a:pos x="96" y="30"/>
                  </a:cxn>
                  <a:cxn ang="0">
                    <a:pos x="102" y="46"/>
                  </a:cxn>
                  <a:cxn ang="0">
                    <a:pos x="104" y="56"/>
                  </a:cxn>
                  <a:cxn ang="0">
                    <a:pos x="100" y="74"/>
                  </a:cxn>
                  <a:cxn ang="0">
                    <a:pos x="90" y="90"/>
                  </a:cxn>
                  <a:cxn ang="0">
                    <a:pos x="74" y="100"/>
                  </a:cxn>
                  <a:cxn ang="0">
                    <a:pos x="56" y="104"/>
                  </a:cxn>
                </a:cxnLst>
                <a:rect l="0" t="0" r="r" b="b"/>
                <a:pathLst>
                  <a:path w="112" h="112">
                    <a:moveTo>
                      <a:pt x="56" y="0"/>
                    </a:moveTo>
                    <a:lnTo>
                      <a:pt x="56" y="0"/>
                    </a:lnTo>
                    <a:lnTo>
                      <a:pt x="44" y="2"/>
                    </a:lnTo>
                    <a:lnTo>
                      <a:pt x="34" y="4"/>
                    </a:lnTo>
                    <a:lnTo>
                      <a:pt x="24" y="10"/>
                    </a:lnTo>
                    <a:lnTo>
                      <a:pt x="16" y="16"/>
                    </a:lnTo>
                    <a:lnTo>
                      <a:pt x="10" y="24"/>
                    </a:lnTo>
                    <a:lnTo>
                      <a:pt x="4" y="34"/>
                    </a:lnTo>
                    <a:lnTo>
                      <a:pt x="0" y="44"/>
                    </a:lnTo>
                    <a:lnTo>
                      <a:pt x="0" y="56"/>
                    </a:lnTo>
                    <a:lnTo>
                      <a:pt x="0" y="56"/>
                    </a:lnTo>
                    <a:lnTo>
                      <a:pt x="0" y="68"/>
                    </a:lnTo>
                    <a:lnTo>
                      <a:pt x="4" y="78"/>
                    </a:lnTo>
                    <a:lnTo>
                      <a:pt x="10" y="88"/>
                    </a:lnTo>
                    <a:lnTo>
                      <a:pt x="16" y="96"/>
                    </a:lnTo>
                    <a:lnTo>
                      <a:pt x="24" y="102"/>
                    </a:lnTo>
                    <a:lnTo>
                      <a:pt x="34" y="108"/>
                    </a:lnTo>
                    <a:lnTo>
                      <a:pt x="44" y="110"/>
                    </a:lnTo>
                    <a:lnTo>
                      <a:pt x="56" y="112"/>
                    </a:lnTo>
                    <a:lnTo>
                      <a:pt x="56" y="112"/>
                    </a:lnTo>
                    <a:lnTo>
                      <a:pt x="66" y="110"/>
                    </a:lnTo>
                    <a:lnTo>
                      <a:pt x="78" y="108"/>
                    </a:lnTo>
                    <a:lnTo>
                      <a:pt x="86" y="102"/>
                    </a:lnTo>
                    <a:lnTo>
                      <a:pt x="96" y="96"/>
                    </a:lnTo>
                    <a:lnTo>
                      <a:pt x="102" y="88"/>
                    </a:lnTo>
                    <a:lnTo>
                      <a:pt x="108" y="78"/>
                    </a:lnTo>
                    <a:lnTo>
                      <a:pt x="110" y="68"/>
                    </a:lnTo>
                    <a:lnTo>
                      <a:pt x="112" y="56"/>
                    </a:lnTo>
                    <a:lnTo>
                      <a:pt x="112" y="56"/>
                    </a:lnTo>
                    <a:lnTo>
                      <a:pt x="110" y="44"/>
                    </a:lnTo>
                    <a:lnTo>
                      <a:pt x="108" y="34"/>
                    </a:lnTo>
                    <a:lnTo>
                      <a:pt x="102" y="24"/>
                    </a:lnTo>
                    <a:lnTo>
                      <a:pt x="96" y="16"/>
                    </a:lnTo>
                    <a:lnTo>
                      <a:pt x="86" y="10"/>
                    </a:lnTo>
                    <a:lnTo>
                      <a:pt x="78" y="4"/>
                    </a:lnTo>
                    <a:lnTo>
                      <a:pt x="66" y="2"/>
                    </a:lnTo>
                    <a:lnTo>
                      <a:pt x="56" y="0"/>
                    </a:lnTo>
                    <a:close/>
                    <a:moveTo>
                      <a:pt x="56" y="104"/>
                    </a:moveTo>
                    <a:lnTo>
                      <a:pt x="56" y="104"/>
                    </a:lnTo>
                    <a:lnTo>
                      <a:pt x="46" y="102"/>
                    </a:lnTo>
                    <a:lnTo>
                      <a:pt x="36" y="100"/>
                    </a:lnTo>
                    <a:lnTo>
                      <a:pt x="28" y="96"/>
                    </a:lnTo>
                    <a:lnTo>
                      <a:pt x="22" y="90"/>
                    </a:lnTo>
                    <a:lnTo>
                      <a:pt x="16" y="82"/>
                    </a:lnTo>
                    <a:lnTo>
                      <a:pt x="12" y="74"/>
                    </a:lnTo>
                    <a:lnTo>
                      <a:pt x="8" y="66"/>
                    </a:lnTo>
                    <a:lnTo>
                      <a:pt x="8" y="56"/>
                    </a:lnTo>
                    <a:lnTo>
                      <a:pt x="8" y="56"/>
                    </a:lnTo>
                    <a:lnTo>
                      <a:pt x="8" y="46"/>
                    </a:lnTo>
                    <a:lnTo>
                      <a:pt x="12" y="38"/>
                    </a:lnTo>
                    <a:lnTo>
                      <a:pt x="16" y="30"/>
                    </a:lnTo>
                    <a:lnTo>
                      <a:pt x="22" y="22"/>
                    </a:lnTo>
                    <a:lnTo>
                      <a:pt x="28" y="16"/>
                    </a:lnTo>
                    <a:lnTo>
                      <a:pt x="36" y="12"/>
                    </a:lnTo>
                    <a:lnTo>
                      <a:pt x="46" y="8"/>
                    </a:lnTo>
                    <a:lnTo>
                      <a:pt x="56" y="8"/>
                    </a:lnTo>
                    <a:lnTo>
                      <a:pt x="56" y="8"/>
                    </a:lnTo>
                    <a:lnTo>
                      <a:pt x="66" y="8"/>
                    </a:lnTo>
                    <a:lnTo>
                      <a:pt x="74" y="12"/>
                    </a:lnTo>
                    <a:lnTo>
                      <a:pt x="82" y="16"/>
                    </a:lnTo>
                    <a:lnTo>
                      <a:pt x="90" y="22"/>
                    </a:lnTo>
                    <a:lnTo>
                      <a:pt x="96" y="30"/>
                    </a:lnTo>
                    <a:lnTo>
                      <a:pt x="100" y="38"/>
                    </a:lnTo>
                    <a:lnTo>
                      <a:pt x="102" y="46"/>
                    </a:lnTo>
                    <a:lnTo>
                      <a:pt x="104" y="56"/>
                    </a:lnTo>
                    <a:lnTo>
                      <a:pt x="104" y="56"/>
                    </a:lnTo>
                    <a:lnTo>
                      <a:pt x="102" y="66"/>
                    </a:lnTo>
                    <a:lnTo>
                      <a:pt x="100" y="74"/>
                    </a:lnTo>
                    <a:lnTo>
                      <a:pt x="96" y="82"/>
                    </a:lnTo>
                    <a:lnTo>
                      <a:pt x="90" y="90"/>
                    </a:lnTo>
                    <a:lnTo>
                      <a:pt x="82" y="96"/>
                    </a:lnTo>
                    <a:lnTo>
                      <a:pt x="74" y="100"/>
                    </a:lnTo>
                    <a:lnTo>
                      <a:pt x="66" y="102"/>
                    </a:lnTo>
                    <a:lnTo>
                      <a:pt x="56" y="10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3" name="Group 32"/>
            <p:cNvGrpSpPr/>
            <p:nvPr/>
          </p:nvGrpSpPr>
          <p:grpSpPr>
            <a:xfrm>
              <a:off x="840148" y="3699510"/>
              <a:ext cx="249449" cy="332599"/>
              <a:chOff x="2387600" y="3587750"/>
              <a:chExt cx="304800" cy="406400"/>
            </a:xfrm>
            <a:grpFill/>
          </p:grpSpPr>
          <p:sp>
            <p:nvSpPr>
              <p:cNvPr id="93" name="Freeform 40"/>
              <p:cNvSpPr>
                <a:spLocks noEditPoints="1"/>
              </p:cNvSpPr>
              <p:nvPr/>
            </p:nvSpPr>
            <p:spPr bwMode="auto">
              <a:xfrm>
                <a:off x="2463800" y="3660775"/>
                <a:ext cx="152400" cy="152400"/>
              </a:xfrm>
              <a:custGeom>
                <a:avLst/>
                <a:gdLst/>
                <a:ahLst/>
                <a:cxnLst>
                  <a:cxn ang="0">
                    <a:pos x="48" y="96"/>
                  </a:cxn>
                  <a:cxn ang="0">
                    <a:pos x="66" y="92"/>
                  </a:cxn>
                  <a:cxn ang="0">
                    <a:pos x="82" y="82"/>
                  </a:cxn>
                  <a:cxn ang="0">
                    <a:pos x="92" y="66"/>
                  </a:cxn>
                  <a:cxn ang="0">
                    <a:pos x="96" y="48"/>
                  </a:cxn>
                  <a:cxn ang="0">
                    <a:pos x="96" y="38"/>
                  </a:cxn>
                  <a:cxn ang="0">
                    <a:pos x="88" y="22"/>
                  </a:cxn>
                  <a:cxn ang="0">
                    <a:pos x="74" y="8"/>
                  </a:cxn>
                  <a:cxn ang="0">
                    <a:pos x="58" y="0"/>
                  </a:cxn>
                  <a:cxn ang="0">
                    <a:pos x="48" y="0"/>
                  </a:cxn>
                  <a:cxn ang="0">
                    <a:pos x="30" y="4"/>
                  </a:cxn>
                  <a:cxn ang="0">
                    <a:pos x="14" y="14"/>
                  </a:cxn>
                  <a:cxn ang="0">
                    <a:pos x="4" y="30"/>
                  </a:cxn>
                  <a:cxn ang="0">
                    <a:pos x="0" y="48"/>
                  </a:cxn>
                  <a:cxn ang="0">
                    <a:pos x="0" y="58"/>
                  </a:cxn>
                  <a:cxn ang="0">
                    <a:pos x="8" y="74"/>
                  </a:cxn>
                  <a:cxn ang="0">
                    <a:pos x="22" y="88"/>
                  </a:cxn>
                  <a:cxn ang="0">
                    <a:pos x="38" y="94"/>
                  </a:cxn>
                  <a:cxn ang="0">
                    <a:pos x="48" y="8"/>
                  </a:cxn>
                  <a:cxn ang="0">
                    <a:pos x="56" y="8"/>
                  </a:cxn>
                  <a:cxn ang="0">
                    <a:pos x="70" y="14"/>
                  </a:cxn>
                  <a:cxn ang="0">
                    <a:pos x="82" y="26"/>
                  </a:cxn>
                  <a:cxn ang="0">
                    <a:pos x="88" y="40"/>
                  </a:cxn>
                  <a:cxn ang="0">
                    <a:pos x="88" y="48"/>
                  </a:cxn>
                  <a:cxn ang="0">
                    <a:pos x="84" y="64"/>
                  </a:cxn>
                  <a:cxn ang="0">
                    <a:pos x="76" y="76"/>
                  </a:cxn>
                  <a:cxn ang="0">
                    <a:pos x="64" y="84"/>
                  </a:cxn>
                  <a:cxn ang="0">
                    <a:pos x="48" y="88"/>
                  </a:cxn>
                  <a:cxn ang="0">
                    <a:pos x="40" y="88"/>
                  </a:cxn>
                  <a:cxn ang="0">
                    <a:pos x="26" y="82"/>
                  </a:cxn>
                  <a:cxn ang="0">
                    <a:pos x="14" y="70"/>
                  </a:cxn>
                  <a:cxn ang="0">
                    <a:pos x="8" y="56"/>
                  </a:cxn>
                  <a:cxn ang="0">
                    <a:pos x="8" y="48"/>
                  </a:cxn>
                  <a:cxn ang="0">
                    <a:pos x="12" y="32"/>
                  </a:cxn>
                  <a:cxn ang="0">
                    <a:pos x="20" y="20"/>
                  </a:cxn>
                  <a:cxn ang="0">
                    <a:pos x="32" y="12"/>
                  </a:cxn>
                  <a:cxn ang="0">
                    <a:pos x="48" y="8"/>
                  </a:cxn>
                </a:cxnLst>
                <a:rect l="0" t="0" r="r" b="b"/>
                <a:pathLst>
                  <a:path w="96" h="96">
                    <a:moveTo>
                      <a:pt x="48" y="96"/>
                    </a:moveTo>
                    <a:lnTo>
                      <a:pt x="48" y="96"/>
                    </a:lnTo>
                    <a:lnTo>
                      <a:pt x="58" y="94"/>
                    </a:lnTo>
                    <a:lnTo>
                      <a:pt x="66" y="92"/>
                    </a:lnTo>
                    <a:lnTo>
                      <a:pt x="74" y="88"/>
                    </a:lnTo>
                    <a:lnTo>
                      <a:pt x="82" y="82"/>
                    </a:lnTo>
                    <a:lnTo>
                      <a:pt x="88" y="74"/>
                    </a:lnTo>
                    <a:lnTo>
                      <a:pt x="92" y="66"/>
                    </a:lnTo>
                    <a:lnTo>
                      <a:pt x="96" y="58"/>
                    </a:lnTo>
                    <a:lnTo>
                      <a:pt x="96" y="48"/>
                    </a:lnTo>
                    <a:lnTo>
                      <a:pt x="96" y="48"/>
                    </a:lnTo>
                    <a:lnTo>
                      <a:pt x="96" y="38"/>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0" y="38"/>
                    </a:lnTo>
                    <a:lnTo>
                      <a:pt x="0" y="48"/>
                    </a:lnTo>
                    <a:lnTo>
                      <a:pt x="0" y="48"/>
                    </a:lnTo>
                    <a:lnTo>
                      <a:pt x="0" y="58"/>
                    </a:lnTo>
                    <a:lnTo>
                      <a:pt x="4" y="66"/>
                    </a:lnTo>
                    <a:lnTo>
                      <a:pt x="8" y="74"/>
                    </a:lnTo>
                    <a:lnTo>
                      <a:pt x="14" y="82"/>
                    </a:lnTo>
                    <a:lnTo>
                      <a:pt x="22" y="88"/>
                    </a:lnTo>
                    <a:lnTo>
                      <a:pt x="30" y="92"/>
                    </a:lnTo>
                    <a:lnTo>
                      <a:pt x="38" y="94"/>
                    </a:lnTo>
                    <a:lnTo>
                      <a:pt x="48" y="96"/>
                    </a:lnTo>
                    <a:close/>
                    <a:moveTo>
                      <a:pt x="48" y="8"/>
                    </a:moveTo>
                    <a:lnTo>
                      <a:pt x="48" y="8"/>
                    </a:lnTo>
                    <a:lnTo>
                      <a:pt x="56" y="8"/>
                    </a:lnTo>
                    <a:lnTo>
                      <a:pt x="64" y="12"/>
                    </a:lnTo>
                    <a:lnTo>
                      <a:pt x="70" y="14"/>
                    </a:lnTo>
                    <a:lnTo>
                      <a:pt x="76" y="20"/>
                    </a:lnTo>
                    <a:lnTo>
                      <a:pt x="82" y="26"/>
                    </a:lnTo>
                    <a:lnTo>
                      <a:pt x="84" y="32"/>
                    </a:lnTo>
                    <a:lnTo>
                      <a:pt x="88" y="40"/>
                    </a:lnTo>
                    <a:lnTo>
                      <a:pt x="88" y="48"/>
                    </a:lnTo>
                    <a:lnTo>
                      <a:pt x="88" y="48"/>
                    </a:lnTo>
                    <a:lnTo>
                      <a:pt x="88" y="56"/>
                    </a:lnTo>
                    <a:lnTo>
                      <a:pt x="84" y="64"/>
                    </a:lnTo>
                    <a:lnTo>
                      <a:pt x="82" y="70"/>
                    </a:lnTo>
                    <a:lnTo>
                      <a:pt x="76" y="76"/>
                    </a:lnTo>
                    <a:lnTo>
                      <a:pt x="70" y="82"/>
                    </a:lnTo>
                    <a:lnTo>
                      <a:pt x="64" y="84"/>
                    </a:lnTo>
                    <a:lnTo>
                      <a:pt x="56" y="88"/>
                    </a:lnTo>
                    <a:lnTo>
                      <a:pt x="48" y="88"/>
                    </a:lnTo>
                    <a:lnTo>
                      <a:pt x="48" y="88"/>
                    </a:lnTo>
                    <a:lnTo>
                      <a:pt x="40" y="88"/>
                    </a:lnTo>
                    <a:lnTo>
                      <a:pt x="32" y="84"/>
                    </a:lnTo>
                    <a:lnTo>
                      <a:pt x="26" y="82"/>
                    </a:lnTo>
                    <a:lnTo>
                      <a:pt x="20" y="76"/>
                    </a:lnTo>
                    <a:lnTo>
                      <a:pt x="14" y="70"/>
                    </a:lnTo>
                    <a:lnTo>
                      <a:pt x="12" y="64"/>
                    </a:lnTo>
                    <a:lnTo>
                      <a:pt x="8" y="56"/>
                    </a:lnTo>
                    <a:lnTo>
                      <a:pt x="8" y="48"/>
                    </a:lnTo>
                    <a:lnTo>
                      <a:pt x="8" y="48"/>
                    </a:lnTo>
                    <a:lnTo>
                      <a:pt x="8" y="40"/>
                    </a:lnTo>
                    <a:lnTo>
                      <a:pt x="12" y="32"/>
                    </a:lnTo>
                    <a:lnTo>
                      <a:pt x="14" y="26"/>
                    </a:lnTo>
                    <a:lnTo>
                      <a:pt x="20" y="20"/>
                    </a:lnTo>
                    <a:lnTo>
                      <a:pt x="26" y="14"/>
                    </a:lnTo>
                    <a:lnTo>
                      <a:pt x="32" y="12"/>
                    </a:lnTo>
                    <a:lnTo>
                      <a:pt x="40" y="8"/>
                    </a:lnTo>
                    <a:lnTo>
                      <a:pt x="48"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4" name="Freeform 43"/>
              <p:cNvSpPr>
                <a:spLocks noEditPoints="1"/>
              </p:cNvSpPr>
              <p:nvPr/>
            </p:nvSpPr>
            <p:spPr bwMode="auto">
              <a:xfrm>
                <a:off x="2387600" y="3587750"/>
                <a:ext cx="304800" cy="406400"/>
              </a:xfrm>
              <a:custGeom>
                <a:avLst/>
                <a:gdLst/>
                <a:ahLst/>
                <a:cxnLst>
                  <a:cxn ang="0">
                    <a:pos x="96" y="0"/>
                  </a:cxn>
                  <a:cxn ang="0">
                    <a:pos x="58" y="8"/>
                  </a:cxn>
                  <a:cxn ang="0">
                    <a:pos x="28" y="28"/>
                  </a:cxn>
                  <a:cxn ang="0">
                    <a:pos x="8" y="58"/>
                  </a:cxn>
                  <a:cxn ang="0">
                    <a:pos x="0" y="96"/>
                  </a:cxn>
                  <a:cxn ang="0">
                    <a:pos x="2" y="118"/>
                  </a:cxn>
                  <a:cxn ang="0">
                    <a:pos x="18" y="158"/>
                  </a:cxn>
                  <a:cxn ang="0">
                    <a:pos x="42" y="198"/>
                  </a:cxn>
                  <a:cxn ang="0">
                    <a:pos x="82" y="250"/>
                  </a:cxn>
                  <a:cxn ang="0">
                    <a:pos x="86" y="252"/>
                  </a:cxn>
                  <a:cxn ang="0">
                    <a:pos x="96" y="256"/>
                  </a:cxn>
                  <a:cxn ang="0">
                    <a:pos x="96" y="256"/>
                  </a:cxn>
                  <a:cxn ang="0">
                    <a:pos x="106" y="252"/>
                  </a:cxn>
                  <a:cxn ang="0">
                    <a:pos x="108" y="250"/>
                  </a:cxn>
                  <a:cxn ang="0">
                    <a:pos x="150" y="198"/>
                  </a:cxn>
                  <a:cxn ang="0">
                    <a:pos x="174" y="158"/>
                  </a:cxn>
                  <a:cxn ang="0">
                    <a:pos x="190" y="118"/>
                  </a:cxn>
                  <a:cxn ang="0">
                    <a:pos x="192" y="96"/>
                  </a:cxn>
                  <a:cxn ang="0">
                    <a:pos x="184" y="58"/>
                  </a:cxn>
                  <a:cxn ang="0">
                    <a:pos x="164" y="28"/>
                  </a:cxn>
                  <a:cxn ang="0">
                    <a:pos x="134" y="8"/>
                  </a:cxn>
                  <a:cxn ang="0">
                    <a:pos x="96" y="0"/>
                  </a:cxn>
                  <a:cxn ang="0">
                    <a:pos x="96" y="240"/>
                  </a:cxn>
                  <a:cxn ang="0">
                    <a:pos x="96" y="240"/>
                  </a:cxn>
                  <a:cxn ang="0">
                    <a:pos x="94" y="238"/>
                  </a:cxn>
                  <a:cxn ang="0">
                    <a:pos x="56" y="192"/>
                  </a:cxn>
                  <a:cxn ang="0">
                    <a:pos x="34" y="156"/>
                  </a:cxn>
                  <a:cxn ang="0">
                    <a:pos x="18" y="116"/>
                  </a:cxn>
                  <a:cxn ang="0">
                    <a:pos x="16" y="96"/>
                  </a:cxn>
                  <a:cxn ang="0">
                    <a:pos x="22" y="64"/>
                  </a:cxn>
                  <a:cxn ang="0">
                    <a:pos x="40" y="40"/>
                  </a:cxn>
                  <a:cxn ang="0">
                    <a:pos x="64" y="22"/>
                  </a:cxn>
                  <a:cxn ang="0">
                    <a:pos x="96" y="16"/>
                  </a:cxn>
                  <a:cxn ang="0">
                    <a:pos x="112" y="18"/>
                  </a:cxn>
                  <a:cxn ang="0">
                    <a:pos x="140" y="30"/>
                  </a:cxn>
                  <a:cxn ang="0">
                    <a:pos x="162" y="52"/>
                  </a:cxn>
                  <a:cxn ang="0">
                    <a:pos x="174" y="80"/>
                  </a:cxn>
                  <a:cxn ang="0">
                    <a:pos x="176" y="96"/>
                  </a:cxn>
                  <a:cxn ang="0">
                    <a:pos x="168" y="136"/>
                  </a:cxn>
                  <a:cxn ang="0">
                    <a:pos x="148" y="174"/>
                  </a:cxn>
                  <a:cxn ang="0">
                    <a:pos x="122" y="210"/>
                  </a:cxn>
                </a:cxnLst>
                <a:rect l="0" t="0" r="r" b="b"/>
                <a:pathLst>
                  <a:path w="192" h="256">
                    <a:moveTo>
                      <a:pt x="96" y="0"/>
                    </a:moveTo>
                    <a:lnTo>
                      <a:pt x="96" y="0"/>
                    </a:lnTo>
                    <a:lnTo>
                      <a:pt x="76" y="2"/>
                    </a:lnTo>
                    <a:lnTo>
                      <a:pt x="58" y="8"/>
                    </a:lnTo>
                    <a:lnTo>
                      <a:pt x="42" y="16"/>
                    </a:lnTo>
                    <a:lnTo>
                      <a:pt x="28" y="28"/>
                    </a:lnTo>
                    <a:lnTo>
                      <a:pt x="16" y="42"/>
                    </a:lnTo>
                    <a:lnTo>
                      <a:pt x="8" y="58"/>
                    </a:lnTo>
                    <a:lnTo>
                      <a:pt x="2" y="76"/>
                    </a:lnTo>
                    <a:lnTo>
                      <a:pt x="0" y="96"/>
                    </a:lnTo>
                    <a:lnTo>
                      <a:pt x="0" y="96"/>
                    </a:lnTo>
                    <a:lnTo>
                      <a:pt x="2" y="118"/>
                    </a:lnTo>
                    <a:lnTo>
                      <a:pt x="8" y="138"/>
                    </a:lnTo>
                    <a:lnTo>
                      <a:pt x="18" y="158"/>
                    </a:lnTo>
                    <a:lnTo>
                      <a:pt x="28" y="178"/>
                    </a:lnTo>
                    <a:lnTo>
                      <a:pt x="42" y="198"/>
                    </a:lnTo>
                    <a:lnTo>
                      <a:pt x="56" y="216"/>
                    </a:lnTo>
                    <a:lnTo>
                      <a:pt x="82" y="250"/>
                    </a:lnTo>
                    <a:lnTo>
                      <a:pt x="82" y="250"/>
                    </a:lnTo>
                    <a:lnTo>
                      <a:pt x="86" y="252"/>
                    </a:lnTo>
                    <a:lnTo>
                      <a:pt x="90" y="256"/>
                    </a:lnTo>
                    <a:lnTo>
                      <a:pt x="96" y="256"/>
                    </a:lnTo>
                    <a:lnTo>
                      <a:pt x="96" y="256"/>
                    </a:lnTo>
                    <a:lnTo>
                      <a:pt x="96" y="256"/>
                    </a:lnTo>
                    <a:lnTo>
                      <a:pt x="102" y="256"/>
                    </a:lnTo>
                    <a:lnTo>
                      <a:pt x="106" y="252"/>
                    </a:lnTo>
                    <a:lnTo>
                      <a:pt x="108" y="250"/>
                    </a:lnTo>
                    <a:lnTo>
                      <a:pt x="108" y="250"/>
                    </a:lnTo>
                    <a:lnTo>
                      <a:pt x="136" y="216"/>
                    </a:lnTo>
                    <a:lnTo>
                      <a:pt x="150" y="198"/>
                    </a:lnTo>
                    <a:lnTo>
                      <a:pt x="164" y="178"/>
                    </a:lnTo>
                    <a:lnTo>
                      <a:pt x="174" y="158"/>
                    </a:lnTo>
                    <a:lnTo>
                      <a:pt x="184" y="138"/>
                    </a:lnTo>
                    <a:lnTo>
                      <a:pt x="190" y="118"/>
                    </a:lnTo>
                    <a:lnTo>
                      <a:pt x="192" y="96"/>
                    </a:lnTo>
                    <a:lnTo>
                      <a:pt x="192" y="96"/>
                    </a:lnTo>
                    <a:lnTo>
                      <a:pt x="190" y="76"/>
                    </a:lnTo>
                    <a:lnTo>
                      <a:pt x="184" y="58"/>
                    </a:lnTo>
                    <a:lnTo>
                      <a:pt x="176" y="42"/>
                    </a:lnTo>
                    <a:lnTo>
                      <a:pt x="164" y="28"/>
                    </a:lnTo>
                    <a:lnTo>
                      <a:pt x="150" y="16"/>
                    </a:lnTo>
                    <a:lnTo>
                      <a:pt x="134" y="8"/>
                    </a:lnTo>
                    <a:lnTo>
                      <a:pt x="116" y="2"/>
                    </a:lnTo>
                    <a:lnTo>
                      <a:pt x="96" y="0"/>
                    </a:lnTo>
                    <a:close/>
                    <a:moveTo>
                      <a:pt x="96" y="240"/>
                    </a:moveTo>
                    <a:lnTo>
                      <a:pt x="96" y="240"/>
                    </a:lnTo>
                    <a:lnTo>
                      <a:pt x="96" y="240"/>
                    </a:lnTo>
                    <a:lnTo>
                      <a:pt x="96" y="240"/>
                    </a:lnTo>
                    <a:lnTo>
                      <a:pt x="94" y="238"/>
                    </a:lnTo>
                    <a:lnTo>
                      <a:pt x="94" y="238"/>
                    </a:lnTo>
                    <a:lnTo>
                      <a:pt x="70" y="210"/>
                    </a:lnTo>
                    <a:lnTo>
                      <a:pt x="56" y="192"/>
                    </a:lnTo>
                    <a:lnTo>
                      <a:pt x="44" y="174"/>
                    </a:lnTo>
                    <a:lnTo>
                      <a:pt x="34" y="156"/>
                    </a:lnTo>
                    <a:lnTo>
                      <a:pt x="24" y="136"/>
                    </a:lnTo>
                    <a:lnTo>
                      <a:pt x="18" y="116"/>
                    </a:lnTo>
                    <a:lnTo>
                      <a:pt x="16" y="96"/>
                    </a:lnTo>
                    <a:lnTo>
                      <a:pt x="16" y="96"/>
                    </a:lnTo>
                    <a:lnTo>
                      <a:pt x="18" y="80"/>
                    </a:lnTo>
                    <a:lnTo>
                      <a:pt x="22" y="64"/>
                    </a:lnTo>
                    <a:lnTo>
                      <a:pt x="30" y="52"/>
                    </a:lnTo>
                    <a:lnTo>
                      <a:pt x="40" y="40"/>
                    </a:lnTo>
                    <a:lnTo>
                      <a:pt x="52" y="30"/>
                    </a:lnTo>
                    <a:lnTo>
                      <a:pt x="64" y="22"/>
                    </a:lnTo>
                    <a:lnTo>
                      <a:pt x="80" y="18"/>
                    </a:lnTo>
                    <a:lnTo>
                      <a:pt x="96" y="16"/>
                    </a:lnTo>
                    <a:lnTo>
                      <a:pt x="96" y="16"/>
                    </a:lnTo>
                    <a:lnTo>
                      <a:pt x="112" y="18"/>
                    </a:lnTo>
                    <a:lnTo>
                      <a:pt x="128" y="22"/>
                    </a:lnTo>
                    <a:lnTo>
                      <a:pt x="140" y="30"/>
                    </a:lnTo>
                    <a:lnTo>
                      <a:pt x="152" y="40"/>
                    </a:lnTo>
                    <a:lnTo>
                      <a:pt x="162" y="52"/>
                    </a:lnTo>
                    <a:lnTo>
                      <a:pt x="170" y="64"/>
                    </a:lnTo>
                    <a:lnTo>
                      <a:pt x="174" y="80"/>
                    </a:lnTo>
                    <a:lnTo>
                      <a:pt x="176" y="96"/>
                    </a:lnTo>
                    <a:lnTo>
                      <a:pt x="176" y="96"/>
                    </a:lnTo>
                    <a:lnTo>
                      <a:pt x="174" y="116"/>
                    </a:lnTo>
                    <a:lnTo>
                      <a:pt x="168" y="136"/>
                    </a:lnTo>
                    <a:lnTo>
                      <a:pt x="158" y="156"/>
                    </a:lnTo>
                    <a:lnTo>
                      <a:pt x="148" y="174"/>
                    </a:lnTo>
                    <a:lnTo>
                      <a:pt x="134" y="192"/>
                    </a:lnTo>
                    <a:lnTo>
                      <a:pt x="122" y="210"/>
                    </a:lnTo>
                    <a:lnTo>
                      <a:pt x="96" y="2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4" name="Group 33"/>
            <p:cNvGrpSpPr/>
            <p:nvPr/>
          </p:nvGrpSpPr>
          <p:grpSpPr>
            <a:xfrm>
              <a:off x="4124560" y="3055100"/>
              <a:ext cx="332599" cy="311811"/>
              <a:chOff x="6400800" y="2800350"/>
              <a:chExt cx="406400" cy="381000"/>
            </a:xfrm>
            <a:grpFill/>
          </p:grpSpPr>
          <p:sp>
            <p:nvSpPr>
              <p:cNvPr id="91" name="Freeform 46"/>
              <p:cNvSpPr>
                <a:spLocks noEditPoints="1"/>
              </p:cNvSpPr>
              <p:nvPr/>
            </p:nvSpPr>
            <p:spPr bwMode="auto">
              <a:xfrm>
                <a:off x="6451600" y="2851150"/>
                <a:ext cx="304800" cy="203200"/>
              </a:xfrm>
              <a:custGeom>
                <a:avLst/>
                <a:gdLst/>
                <a:ahLst/>
                <a:cxnLst>
                  <a:cxn ang="0">
                    <a:pos x="184" y="0"/>
                  </a:cxn>
                  <a:cxn ang="0">
                    <a:pos x="8" y="0"/>
                  </a:cxn>
                  <a:cxn ang="0">
                    <a:pos x="8" y="0"/>
                  </a:cxn>
                  <a:cxn ang="0">
                    <a:pos x="4" y="0"/>
                  </a:cxn>
                  <a:cxn ang="0">
                    <a:pos x="2" y="2"/>
                  </a:cxn>
                  <a:cxn ang="0">
                    <a:pos x="0" y="4"/>
                  </a:cxn>
                  <a:cxn ang="0">
                    <a:pos x="0" y="8"/>
                  </a:cxn>
                  <a:cxn ang="0">
                    <a:pos x="0" y="120"/>
                  </a:cxn>
                  <a:cxn ang="0">
                    <a:pos x="0" y="120"/>
                  </a:cxn>
                  <a:cxn ang="0">
                    <a:pos x="0" y="124"/>
                  </a:cxn>
                  <a:cxn ang="0">
                    <a:pos x="2" y="126"/>
                  </a:cxn>
                  <a:cxn ang="0">
                    <a:pos x="4" y="128"/>
                  </a:cxn>
                  <a:cxn ang="0">
                    <a:pos x="8" y="128"/>
                  </a:cxn>
                  <a:cxn ang="0">
                    <a:pos x="184" y="128"/>
                  </a:cxn>
                  <a:cxn ang="0">
                    <a:pos x="184" y="128"/>
                  </a:cxn>
                  <a:cxn ang="0">
                    <a:pos x="188" y="128"/>
                  </a:cxn>
                  <a:cxn ang="0">
                    <a:pos x="190" y="126"/>
                  </a:cxn>
                  <a:cxn ang="0">
                    <a:pos x="192" y="124"/>
                  </a:cxn>
                  <a:cxn ang="0">
                    <a:pos x="192" y="120"/>
                  </a:cxn>
                  <a:cxn ang="0">
                    <a:pos x="192" y="8"/>
                  </a:cxn>
                  <a:cxn ang="0">
                    <a:pos x="192" y="8"/>
                  </a:cxn>
                  <a:cxn ang="0">
                    <a:pos x="192" y="4"/>
                  </a:cxn>
                  <a:cxn ang="0">
                    <a:pos x="190" y="2"/>
                  </a:cxn>
                  <a:cxn ang="0">
                    <a:pos x="188" y="0"/>
                  </a:cxn>
                  <a:cxn ang="0">
                    <a:pos x="184" y="0"/>
                  </a:cxn>
                  <a:cxn ang="0">
                    <a:pos x="184" y="120"/>
                  </a:cxn>
                  <a:cxn ang="0">
                    <a:pos x="8" y="120"/>
                  </a:cxn>
                  <a:cxn ang="0">
                    <a:pos x="8" y="8"/>
                  </a:cxn>
                  <a:cxn ang="0">
                    <a:pos x="184" y="8"/>
                  </a:cxn>
                  <a:cxn ang="0">
                    <a:pos x="184" y="120"/>
                  </a:cxn>
                </a:cxnLst>
                <a:rect l="0" t="0" r="r" b="b"/>
                <a:pathLst>
                  <a:path w="192" h="128">
                    <a:moveTo>
                      <a:pt x="184" y="0"/>
                    </a:moveTo>
                    <a:lnTo>
                      <a:pt x="8" y="0"/>
                    </a:lnTo>
                    <a:lnTo>
                      <a:pt x="8" y="0"/>
                    </a:lnTo>
                    <a:lnTo>
                      <a:pt x="4" y="0"/>
                    </a:lnTo>
                    <a:lnTo>
                      <a:pt x="2" y="2"/>
                    </a:lnTo>
                    <a:lnTo>
                      <a:pt x="0" y="4"/>
                    </a:lnTo>
                    <a:lnTo>
                      <a:pt x="0" y="8"/>
                    </a:lnTo>
                    <a:lnTo>
                      <a:pt x="0" y="120"/>
                    </a:lnTo>
                    <a:lnTo>
                      <a:pt x="0" y="120"/>
                    </a:lnTo>
                    <a:lnTo>
                      <a:pt x="0" y="124"/>
                    </a:lnTo>
                    <a:lnTo>
                      <a:pt x="2" y="126"/>
                    </a:lnTo>
                    <a:lnTo>
                      <a:pt x="4" y="128"/>
                    </a:lnTo>
                    <a:lnTo>
                      <a:pt x="8" y="128"/>
                    </a:lnTo>
                    <a:lnTo>
                      <a:pt x="184" y="128"/>
                    </a:lnTo>
                    <a:lnTo>
                      <a:pt x="184" y="128"/>
                    </a:lnTo>
                    <a:lnTo>
                      <a:pt x="188" y="128"/>
                    </a:lnTo>
                    <a:lnTo>
                      <a:pt x="190" y="126"/>
                    </a:lnTo>
                    <a:lnTo>
                      <a:pt x="192" y="124"/>
                    </a:lnTo>
                    <a:lnTo>
                      <a:pt x="192" y="120"/>
                    </a:lnTo>
                    <a:lnTo>
                      <a:pt x="192" y="8"/>
                    </a:lnTo>
                    <a:lnTo>
                      <a:pt x="192" y="8"/>
                    </a:lnTo>
                    <a:lnTo>
                      <a:pt x="192" y="4"/>
                    </a:lnTo>
                    <a:lnTo>
                      <a:pt x="190" y="2"/>
                    </a:lnTo>
                    <a:lnTo>
                      <a:pt x="188" y="0"/>
                    </a:lnTo>
                    <a:lnTo>
                      <a:pt x="184" y="0"/>
                    </a:lnTo>
                    <a:close/>
                    <a:moveTo>
                      <a:pt x="184" y="120"/>
                    </a:moveTo>
                    <a:lnTo>
                      <a:pt x="8" y="120"/>
                    </a:lnTo>
                    <a:lnTo>
                      <a:pt x="8" y="8"/>
                    </a:lnTo>
                    <a:lnTo>
                      <a:pt x="184" y="8"/>
                    </a:lnTo>
                    <a:lnTo>
                      <a:pt x="184" y="12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2" name="Freeform 49"/>
              <p:cNvSpPr>
                <a:spLocks noEditPoints="1"/>
              </p:cNvSpPr>
              <p:nvPr/>
            </p:nvSpPr>
            <p:spPr bwMode="auto">
              <a:xfrm>
                <a:off x="6400800" y="2800350"/>
                <a:ext cx="406400" cy="381000"/>
              </a:xfrm>
              <a:custGeom>
                <a:avLst/>
                <a:gdLst/>
                <a:ahLst/>
                <a:cxnLst>
                  <a:cxn ang="0">
                    <a:pos x="24" y="0"/>
                  </a:cxn>
                  <a:cxn ang="0">
                    <a:pos x="14" y="2"/>
                  </a:cxn>
                  <a:cxn ang="0">
                    <a:pos x="2" y="14"/>
                  </a:cxn>
                  <a:cxn ang="0">
                    <a:pos x="0" y="184"/>
                  </a:cxn>
                  <a:cxn ang="0">
                    <a:pos x="2" y="194"/>
                  </a:cxn>
                  <a:cxn ang="0">
                    <a:pos x="14" y="206"/>
                  </a:cxn>
                  <a:cxn ang="0">
                    <a:pos x="104" y="208"/>
                  </a:cxn>
                  <a:cxn ang="0">
                    <a:pos x="54" y="224"/>
                  </a:cxn>
                  <a:cxn ang="0">
                    <a:pos x="50" y="228"/>
                  </a:cxn>
                  <a:cxn ang="0">
                    <a:pos x="48" y="232"/>
                  </a:cxn>
                  <a:cxn ang="0">
                    <a:pos x="50" y="238"/>
                  </a:cxn>
                  <a:cxn ang="0">
                    <a:pos x="56" y="240"/>
                  </a:cxn>
                  <a:cxn ang="0">
                    <a:pos x="200" y="240"/>
                  </a:cxn>
                  <a:cxn ang="0">
                    <a:pos x="206" y="238"/>
                  </a:cxn>
                  <a:cxn ang="0">
                    <a:pos x="208" y="232"/>
                  </a:cxn>
                  <a:cxn ang="0">
                    <a:pos x="206" y="228"/>
                  </a:cxn>
                  <a:cxn ang="0">
                    <a:pos x="152" y="218"/>
                  </a:cxn>
                  <a:cxn ang="0">
                    <a:pos x="232" y="208"/>
                  </a:cxn>
                  <a:cxn ang="0">
                    <a:pos x="242" y="206"/>
                  </a:cxn>
                  <a:cxn ang="0">
                    <a:pos x="254" y="194"/>
                  </a:cxn>
                  <a:cxn ang="0">
                    <a:pos x="256" y="24"/>
                  </a:cxn>
                  <a:cxn ang="0">
                    <a:pos x="254" y="14"/>
                  </a:cxn>
                  <a:cxn ang="0">
                    <a:pos x="242" y="2"/>
                  </a:cxn>
                  <a:cxn ang="0">
                    <a:pos x="240" y="184"/>
                  </a:cxn>
                  <a:cxn ang="0">
                    <a:pos x="240" y="188"/>
                  </a:cxn>
                  <a:cxn ang="0">
                    <a:pos x="236" y="192"/>
                  </a:cxn>
                  <a:cxn ang="0">
                    <a:pos x="160" y="192"/>
                  </a:cxn>
                  <a:cxn ang="0">
                    <a:pos x="24" y="192"/>
                  </a:cxn>
                  <a:cxn ang="0">
                    <a:pos x="20" y="192"/>
                  </a:cxn>
                  <a:cxn ang="0">
                    <a:pos x="16" y="188"/>
                  </a:cxn>
                  <a:cxn ang="0">
                    <a:pos x="16" y="24"/>
                  </a:cxn>
                  <a:cxn ang="0">
                    <a:pos x="16" y="20"/>
                  </a:cxn>
                  <a:cxn ang="0">
                    <a:pos x="20" y="16"/>
                  </a:cxn>
                  <a:cxn ang="0">
                    <a:pos x="232" y="16"/>
                  </a:cxn>
                  <a:cxn ang="0">
                    <a:pos x="236" y="16"/>
                  </a:cxn>
                  <a:cxn ang="0">
                    <a:pos x="240" y="20"/>
                  </a:cxn>
                  <a:cxn ang="0">
                    <a:pos x="240" y="184"/>
                  </a:cxn>
                </a:cxnLst>
                <a:rect l="0" t="0" r="r" b="b"/>
                <a:pathLst>
                  <a:path w="256" h="240">
                    <a:moveTo>
                      <a:pt x="232" y="0"/>
                    </a:moveTo>
                    <a:lnTo>
                      <a:pt x="24" y="0"/>
                    </a:lnTo>
                    <a:lnTo>
                      <a:pt x="24" y="0"/>
                    </a:lnTo>
                    <a:lnTo>
                      <a:pt x="14" y="2"/>
                    </a:lnTo>
                    <a:lnTo>
                      <a:pt x="8" y="8"/>
                    </a:lnTo>
                    <a:lnTo>
                      <a:pt x="2" y="14"/>
                    </a:lnTo>
                    <a:lnTo>
                      <a:pt x="0" y="24"/>
                    </a:lnTo>
                    <a:lnTo>
                      <a:pt x="0" y="184"/>
                    </a:lnTo>
                    <a:lnTo>
                      <a:pt x="0" y="184"/>
                    </a:lnTo>
                    <a:lnTo>
                      <a:pt x="2" y="194"/>
                    </a:lnTo>
                    <a:lnTo>
                      <a:pt x="8" y="200"/>
                    </a:lnTo>
                    <a:lnTo>
                      <a:pt x="14" y="206"/>
                    </a:lnTo>
                    <a:lnTo>
                      <a:pt x="24" y="208"/>
                    </a:lnTo>
                    <a:lnTo>
                      <a:pt x="104" y="208"/>
                    </a:lnTo>
                    <a:lnTo>
                      <a:pt x="104" y="218"/>
                    </a:lnTo>
                    <a:lnTo>
                      <a:pt x="54" y="224"/>
                    </a:lnTo>
                    <a:lnTo>
                      <a:pt x="54" y="224"/>
                    </a:lnTo>
                    <a:lnTo>
                      <a:pt x="50" y="228"/>
                    </a:lnTo>
                    <a:lnTo>
                      <a:pt x="48" y="232"/>
                    </a:lnTo>
                    <a:lnTo>
                      <a:pt x="48" y="232"/>
                    </a:lnTo>
                    <a:lnTo>
                      <a:pt x="48" y="236"/>
                    </a:lnTo>
                    <a:lnTo>
                      <a:pt x="50" y="238"/>
                    </a:lnTo>
                    <a:lnTo>
                      <a:pt x="52" y="240"/>
                    </a:lnTo>
                    <a:lnTo>
                      <a:pt x="56" y="240"/>
                    </a:lnTo>
                    <a:lnTo>
                      <a:pt x="200" y="240"/>
                    </a:lnTo>
                    <a:lnTo>
                      <a:pt x="200" y="240"/>
                    </a:lnTo>
                    <a:lnTo>
                      <a:pt x="204" y="240"/>
                    </a:lnTo>
                    <a:lnTo>
                      <a:pt x="206" y="238"/>
                    </a:lnTo>
                    <a:lnTo>
                      <a:pt x="208" y="236"/>
                    </a:lnTo>
                    <a:lnTo>
                      <a:pt x="208" y="232"/>
                    </a:lnTo>
                    <a:lnTo>
                      <a:pt x="208" y="232"/>
                    </a:lnTo>
                    <a:lnTo>
                      <a:pt x="206" y="228"/>
                    </a:lnTo>
                    <a:lnTo>
                      <a:pt x="202" y="224"/>
                    </a:lnTo>
                    <a:lnTo>
                      <a:pt x="152" y="218"/>
                    </a:lnTo>
                    <a:lnTo>
                      <a:pt x="152" y="208"/>
                    </a:lnTo>
                    <a:lnTo>
                      <a:pt x="232" y="208"/>
                    </a:lnTo>
                    <a:lnTo>
                      <a:pt x="232" y="208"/>
                    </a:lnTo>
                    <a:lnTo>
                      <a:pt x="242" y="206"/>
                    </a:lnTo>
                    <a:lnTo>
                      <a:pt x="248" y="200"/>
                    </a:lnTo>
                    <a:lnTo>
                      <a:pt x="254" y="194"/>
                    </a:lnTo>
                    <a:lnTo>
                      <a:pt x="256" y="184"/>
                    </a:lnTo>
                    <a:lnTo>
                      <a:pt x="256" y="24"/>
                    </a:lnTo>
                    <a:lnTo>
                      <a:pt x="256" y="24"/>
                    </a:lnTo>
                    <a:lnTo>
                      <a:pt x="254" y="14"/>
                    </a:lnTo>
                    <a:lnTo>
                      <a:pt x="248" y="8"/>
                    </a:lnTo>
                    <a:lnTo>
                      <a:pt x="242" y="2"/>
                    </a:lnTo>
                    <a:lnTo>
                      <a:pt x="232" y="0"/>
                    </a:lnTo>
                    <a:close/>
                    <a:moveTo>
                      <a:pt x="240" y="184"/>
                    </a:moveTo>
                    <a:lnTo>
                      <a:pt x="240" y="184"/>
                    </a:lnTo>
                    <a:lnTo>
                      <a:pt x="240" y="188"/>
                    </a:lnTo>
                    <a:lnTo>
                      <a:pt x="238" y="190"/>
                    </a:lnTo>
                    <a:lnTo>
                      <a:pt x="236" y="192"/>
                    </a:lnTo>
                    <a:lnTo>
                      <a:pt x="232" y="192"/>
                    </a:lnTo>
                    <a:lnTo>
                      <a:pt x="160" y="192"/>
                    </a:lnTo>
                    <a:lnTo>
                      <a:pt x="96" y="192"/>
                    </a:lnTo>
                    <a:lnTo>
                      <a:pt x="24" y="192"/>
                    </a:lnTo>
                    <a:lnTo>
                      <a:pt x="24" y="192"/>
                    </a:lnTo>
                    <a:lnTo>
                      <a:pt x="20" y="192"/>
                    </a:lnTo>
                    <a:lnTo>
                      <a:pt x="18" y="190"/>
                    </a:lnTo>
                    <a:lnTo>
                      <a:pt x="16" y="188"/>
                    </a:lnTo>
                    <a:lnTo>
                      <a:pt x="16" y="184"/>
                    </a:lnTo>
                    <a:lnTo>
                      <a:pt x="16" y="24"/>
                    </a:lnTo>
                    <a:lnTo>
                      <a:pt x="16" y="24"/>
                    </a:lnTo>
                    <a:lnTo>
                      <a:pt x="16" y="20"/>
                    </a:lnTo>
                    <a:lnTo>
                      <a:pt x="18" y="18"/>
                    </a:lnTo>
                    <a:lnTo>
                      <a:pt x="20" y="16"/>
                    </a:lnTo>
                    <a:lnTo>
                      <a:pt x="24" y="16"/>
                    </a:lnTo>
                    <a:lnTo>
                      <a:pt x="232" y="16"/>
                    </a:lnTo>
                    <a:lnTo>
                      <a:pt x="232" y="16"/>
                    </a:lnTo>
                    <a:lnTo>
                      <a:pt x="236" y="16"/>
                    </a:lnTo>
                    <a:lnTo>
                      <a:pt x="238" y="18"/>
                    </a:lnTo>
                    <a:lnTo>
                      <a:pt x="240" y="20"/>
                    </a:lnTo>
                    <a:lnTo>
                      <a:pt x="240" y="24"/>
                    </a:lnTo>
                    <a:lnTo>
                      <a:pt x="240" y="18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5" name="Group 34"/>
            <p:cNvGrpSpPr/>
            <p:nvPr/>
          </p:nvGrpSpPr>
          <p:grpSpPr>
            <a:xfrm>
              <a:off x="2846134" y="3034313"/>
              <a:ext cx="228662" cy="332599"/>
              <a:chOff x="4838700" y="2774950"/>
              <a:chExt cx="279400" cy="406400"/>
            </a:xfrm>
            <a:grpFill/>
          </p:grpSpPr>
          <p:sp>
            <p:nvSpPr>
              <p:cNvPr id="88" name="Freeform 60"/>
              <p:cNvSpPr>
                <a:spLocks noEditPoints="1"/>
              </p:cNvSpPr>
              <p:nvPr/>
            </p:nvSpPr>
            <p:spPr bwMode="auto">
              <a:xfrm>
                <a:off x="4838700" y="2774950"/>
                <a:ext cx="279400" cy="406400"/>
              </a:xfrm>
              <a:custGeom>
                <a:avLst/>
                <a:gdLst/>
                <a:ahLst/>
                <a:cxnLst>
                  <a:cxn ang="0">
                    <a:pos x="88" y="0"/>
                  </a:cxn>
                  <a:cxn ang="0">
                    <a:pos x="54" y="6"/>
                  </a:cxn>
                  <a:cxn ang="0">
                    <a:pos x="26" y="26"/>
                  </a:cxn>
                  <a:cxn ang="0">
                    <a:pos x="6" y="54"/>
                  </a:cxn>
                  <a:cxn ang="0">
                    <a:pos x="0" y="88"/>
                  </a:cxn>
                  <a:cxn ang="0">
                    <a:pos x="2" y="100"/>
                  </a:cxn>
                  <a:cxn ang="0">
                    <a:pos x="16" y="138"/>
                  </a:cxn>
                  <a:cxn ang="0">
                    <a:pos x="40" y="184"/>
                  </a:cxn>
                  <a:cxn ang="0">
                    <a:pos x="50" y="214"/>
                  </a:cxn>
                  <a:cxn ang="0">
                    <a:pos x="62" y="246"/>
                  </a:cxn>
                  <a:cxn ang="0">
                    <a:pos x="76" y="254"/>
                  </a:cxn>
                  <a:cxn ang="0">
                    <a:pos x="88" y="256"/>
                  </a:cxn>
                  <a:cxn ang="0">
                    <a:pos x="108" y="252"/>
                  </a:cxn>
                  <a:cxn ang="0">
                    <a:pos x="118" y="238"/>
                  </a:cxn>
                  <a:cxn ang="0">
                    <a:pos x="136" y="184"/>
                  </a:cxn>
                  <a:cxn ang="0">
                    <a:pos x="146" y="162"/>
                  </a:cxn>
                  <a:cxn ang="0">
                    <a:pos x="172" y="112"/>
                  </a:cxn>
                  <a:cxn ang="0">
                    <a:pos x="176" y="88"/>
                  </a:cxn>
                  <a:cxn ang="0">
                    <a:pos x="174" y="70"/>
                  </a:cxn>
                  <a:cxn ang="0">
                    <a:pos x="160" y="38"/>
                  </a:cxn>
                  <a:cxn ang="0">
                    <a:pos x="138" y="16"/>
                  </a:cxn>
                  <a:cxn ang="0">
                    <a:pos x="106" y="2"/>
                  </a:cxn>
                  <a:cxn ang="0">
                    <a:pos x="108" y="218"/>
                  </a:cxn>
                  <a:cxn ang="0">
                    <a:pos x="70" y="222"/>
                  </a:cxn>
                  <a:cxn ang="0">
                    <a:pos x="64" y="208"/>
                  </a:cxn>
                  <a:cxn ang="0">
                    <a:pos x="114" y="200"/>
                  </a:cxn>
                  <a:cxn ang="0">
                    <a:pos x="112" y="208"/>
                  </a:cxn>
                  <a:cxn ang="0">
                    <a:pos x="108" y="218"/>
                  </a:cxn>
                  <a:cxn ang="0">
                    <a:pos x="62" y="200"/>
                  </a:cxn>
                  <a:cxn ang="0">
                    <a:pos x="120" y="184"/>
                  </a:cxn>
                  <a:cxn ang="0">
                    <a:pos x="116" y="192"/>
                  </a:cxn>
                  <a:cxn ang="0">
                    <a:pos x="88" y="240"/>
                  </a:cxn>
                  <a:cxn ang="0">
                    <a:pos x="82" y="240"/>
                  </a:cxn>
                  <a:cxn ang="0">
                    <a:pos x="76" y="236"/>
                  </a:cxn>
                  <a:cxn ang="0">
                    <a:pos x="106" y="226"/>
                  </a:cxn>
                  <a:cxn ang="0">
                    <a:pos x="102" y="234"/>
                  </a:cxn>
                  <a:cxn ang="0">
                    <a:pos x="94" y="240"/>
                  </a:cxn>
                  <a:cxn ang="0">
                    <a:pos x="126" y="168"/>
                  </a:cxn>
                  <a:cxn ang="0">
                    <a:pos x="50" y="168"/>
                  </a:cxn>
                  <a:cxn ang="0">
                    <a:pos x="38" y="142"/>
                  </a:cxn>
                  <a:cxn ang="0">
                    <a:pos x="18" y="100"/>
                  </a:cxn>
                  <a:cxn ang="0">
                    <a:pos x="16" y="88"/>
                  </a:cxn>
                  <a:cxn ang="0">
                    <a:pos x="22" y="60"/>
                  </a:cxn>
                  <a:cxn ang="0">
                    <a:pos x="38" y="38"/>
                  </a:cxn>
                  <a:cxn ang="0">
                    <a:pos x="60" y="22"/>
                  </a:cxn>
                  <a:cxn ang="0">
                    <a:pos x="88" y="16"/>
                  </a:cxn>
                  <a:cxn ang="0">
                    <a:pos x="102" y="18"/>
                  </a:cxn>
                  <a:cxn ang="0">
                    <a:pos x="128" y="28"/>
                  </a:cxn>
                  <a:cxn ang="0">
                    <a:pos x="148" y="48"/>
                  </a:cxn>
                  <a:cxn ang="0">
                    <a:pos x="158" y="74"/>
                  </a:cxn>
                  <a:cxn ang="0">
                    <a:pos x="160" y="88"/>
                  </a:cxn>
                  <a:cxn ang="0">
                    <a:pos x="154" y="114"/>
                  </a:cxn>
                  <a:cxn ang="0">
                    <a:pos x="138" y="142"/>
                  </a:cxn>
                </a:cxnLst>
                <a:rect l="0" t="0" r="r" b="b"/>
                <a:pathLst>
                  <a:path w="176" h="256">
                    <a:moveTo>
                      <a:pt x="88" y="0"/>
                    </a:moveTo>
                    <a:lnTo>
                      <a:pt x="88" y="0"/>
                    </a:lnTo>
                    <a:lnTo>
                      <a:pt x="70" y="2"/>
                    </a:lnTo>
                    <a:lnTo>
                      <a:pt x="54" y="6"/>
                    </a:lnTo>
                    <a:lnTo>
                      <a:pt x="38" y="16"/>
                    </a:lnTo>
                    <a:lnTo>
                      <a:pt x="26" y="26"/>
                    </a:lnTo>
                    <a:lnTo>
                      <a:pt x="16" y="38"/>
                    </a:lnTo>
                    <a:lnTo>
                      <a:pt x="6" y="54"/>
                    </a:lnTo>
                    <a:lnTo>
                      <a:pt x="2" y="70"/>
                    </a:lnTo>
                    <a:lnTo>
                      <a:pt x="0" y="88"/>
                    </a:lnTo>
                    <a:lnTo>
                      <a:pt x="0" y="88"/>
                    </a:lnTo>
                    <a:lnTo>
                      <a:pt x="2" y="100"/>
                    </a:lnTo>
                    <a:lnTo>
                      <a:pt x="4" y="112"/>
                    </a:lnTo>
                    <a:lnTo>
                      <a:pt x="16" y="138"/>
                    </a:lnTo>
                    <a:lnTo>
                      <a:pt x="30" y="162"/>
                    </a:lnTo>
                    <a:lnTo>
                      <a:pt x="40" y="184"/>
                    </a:lnTo>
                    <a:lnTo>
                      <a:pt x="40" y="184"/>
                    </a:lnTo>
                    <a:lnTo>
                      <a:pt x="50" y="214"/>
                    </a:lnTo>
                    <a:lnTo>
                      <a:pt x="58" y="238"/>
                    </a:lnTo>
                    <a:lnTo>
                      <a:pt x="62" y="246"/>
                    </a:lnTo>
                    <a:lnTo>
                      <a:pt x="68" y="252"/>
                    </a:lnTo>
                    <a:lnTo>
                      <a:pt x="76" y="254"/>
                    </a:lnTo>
                    <a:lnTo>
                      <a:pt x="88" y="256"/>
                    </a:lnTo>
                    <a:lnTo>
                      <a:pt x="88" y="256"/>
                    </a:lnTo>
                    <a:lnTo>
                      <a:pt x="100" y="254"/>
                    </a:lnTo>
                    <a:lnTo>
                      <a:pt x="108" y="252"/>
                    </a:lnTo>
                    <a:lnTo>
                      <a:pt x="114" y="246"/>
                    </a:lnTo>
                    <a:lnTo>
                      <a:pt x="118" y="238"/>
                    </a:lnTo>
                    <a:lnTo>
                      <a:pt x="126" y="214"/>
                    </a:lnTo>
                    <a:lnTo>
                      <a:pt x="136" y="184"/>
                    </a:lnTo>
                    <a:lnTo>
                      <a:pt x="136" y="184"/>
                    </a:lnTo>
                    <a:lnTo>
                      <a:pt x="146" y="162"/>
                    </a:lnTo>
                    <a:lnTo>
                      <a:pt x="160" y="138"/>
                    </a:lnTo>
                    <a:lnTo>
                      <a:pt x="172" y="112"/>
                    </a:lnTo>
                    <a:lnTo>
                      <a:pt x="174" y="100"/>
                    </a:lnTo>
                    <a:lnTo>
                      <a:pt x="176" y="88"/>
                    </a:lnTo>
                    <a:lnTo>
                      <a:pt x="176" y="88"/>
                    </a:lnTo>
                    <a:lnTo>
                      <a:pt x="174" y="70"/>
                    </a:lnTo>
                    <a:lnTo>
                      <a:pt x="170" y="54"/>
                    </a:lnTo>
                    <a:lnTo>
                      <a:pt x="160" y="38"/>
                    </a:lnTo>
                    <a:lnTo>
                      <a:pt x="150" y="26"/>
                    </a:lnTo>
                    <a:lnTo>
                      <a:pt x="138" y="16"/>
                    </a:lnTo>
                    <a:lnTo>
                      <a:pt x="122" y="6"/>
                    </a:lnTo>
                    <a:lnTo>
                      <a:pt x="106" y="2"/>
                    </a:lnTo>
                    <a:lnTo>
                      <a:pt x="88" y="0"/>
                    </a:lnTo>
                    <a:close/>
                    <a:moveTo>
                      <a:pt x="108" y="218"/>
                    </a:moveTo>
                    <a:lnTo>
                      <a:pt x="70" y="222"/>
                    </a:lnTo>
                    <a:lnTo>
                      <a:pt x="70" y="222"/>
                    </a:lnTo>
                    <a:lnTo>
                      <a:pt x="64" y="208"/>
                    </a:lnTo>
                    <a:lnTo>
                      <a:pt x="64" y="208"/>
                    </a:lnTo>
                    <a:lnTo>
                      <a:pt x="64" y="206"/>
                    </a:lnTo>
                    <a:lnTo>
                      <a:pt x="114" y="200"/>
                    </a:lnTo>
                    <a:lnTo>
                      <a:pt x="114" y="200"/>
                    </a:lnTo>
                    <a:lnTo>
                      <a:pt x="112" y="208"/>
                    </a:lnTo>
                    <a:lnTo>
                      <a:pt x="112" y="208"/>
                    </a:lnTo>
                    <a:lnTo>
                      <a:pt x="108" y="218"/>
                    </a:lnTo>
                    <a:close/>
                    <a:moveTo>
                      <a:pt x="62" y="200"/>
                    </a:moveTo>
                    <a:lnTo>
                      <a:pt x="62" y="200"/>
                    </a:lnTo>
                    <a:lnTo>
                      <a:pt x="56" y="184"/>
                    </a:lnTo>
                    <a:lnTo>
                      <a:pt x="120" y="184"/>
                    </a:lnTo>
                    <a:lnTo>
                      <a:pt x="120" y="184"/>
                    </a:lnTo>
                    <a:lnTo>
                      <a:pt x="116" y="192"/>
                    </a:lnTo>
                    <a:lnTo>
                      <a:pt x="62" y="200"/>
                    </a:lnTo>
                    <a:close/>
                    <a:moveTo>
                      <a:pt x="88" y="240"/>
                    </a:moveTo>
                    <a:lnTo>
                      <a:pt x="88" y="240"/>
                    </a:lnTo>
                    <a:lnTo>
                      <a:pt x="82" y="240"/>
                    </a:lnTo>
                    <a:lnTo>
                      <a:pt x="78" y="238"/>
                    </a:lnTo>
                    <a:lnTo>
                      <a:pt x="76" y="236"/>
                    </a:lnTo>
                    <a:lnTo>
                      <a:pt x="72" y="230"/>
                    </a:lnTo>
                    <a:lnTo>
                      <a:pt x="106" y="226"/>
                    </a:lnTo>
                    <a:lnTo>
                      <a:pt x="106" y="226"/>
                    </a:lnTo>
                    <a:lnTo>
                      <a:pt x="102" y="234"/>
                    </a:lnTo>
                    <a:lnTo>
                      <a:pt x="98" y="238"/>
                    </a:lnTo>
                    <a:lnTo>
                      <a:pt x="94" y="240"/>
                    </a:lnTo>
                    <a:lnTo>
                      <a:pt x="88" y="240"/>
                    </a:lnTo>
                    <a:close/>
                    <a:moveTo>
                      <a:pt x="126" y="168"/>
                    </a:moveTo>
                    <a:lnTo>
                      <a:pt x="50" y="168"/>
                    </a:lnTo>
                    <a:lnTo>
                      <a:pt x="50" y="168"/>
                    </a:lnTo>
                    <a:lnTo>
                      <a:pt x="38" y="142"/>
                    </a:lnTo>
                    <a:lnTo>
                      <a:pt x="38" y="142"/>
                    </a:lnTo>
                    <a:lnTo>
                      <a:pt x="22" y="114"/>
                    </a:lnTo>
                    <a:lnTo>
                      <a:pt x="18" y="100"/>
                    </a:lnTo>
                    <a:lnTo>
                      <a:pt x="16" y="88"/>
                    </a:lnTo>
                    <a:lnTo>
                      <a:pt x="16" y="88"/>
                    </a:lnTo>
                    <a:lnTo>
                      <a:pt x="18" y="74"/>
                    </a:lnTo>
                    <a:lnTo>
                      <a:pt x="22" y="60"/>
                    </a:lnTo>
                    <a:lnTo>
                      <a:pt x="28" y="48"/>
                    </a:lnTo>
                    <a:lnTo>
                      <a:pt x="38" y="38"/>
                    </a:lnTo>
                    <a:lnTo>
                      <a:pt x="48" y="28"/>
                    </a:lnTo>
                    <a:lnTo>
                      <a:pt x="60" y="22"/>
                    </a:lnTo>
                    <a:lnTo>
                      <a:pt x="74" y="18"/>
                    </a:lnTo>
                    <a:lnTo>
                      <a:pt x="88" y="16"/>
                    </a:lnTo>
                    <a:lnTo>
                      <a:pt x="88" y="16"/>
                    </a:lnTo>
                    <a:lnTo>
                      <a:pt x="102" y="18"/>
                    </a:lnTo>
                    <a:lnTo>
                      <a:pt x="116" y="22"/>
                    </a:lnTo>
                    <a:lnTo>
                      <a:pt x="128" y="28"/>
                    </a:lnTo>
                    <a:lnTo>
                      <a:pt x="138" y="38"/>
                    </a:lnTo>
                    <a:lnTo>
                      <a:pt x="148" y="48"/>
                    </a:lnTo>
                    <a:lnTo>
                      <a:pt x="154" y="60"/>
                    </a:lnTo>
                    <a:lnTo>
                      <a:pt x="158" y="74"/>
                    </a:lnTo>
                    <a:lnTo>
                      <a:pt x="160" y="88"/>
                    </a:lnTo>
                    <a:lnTo>
                      <a:pt x="160" y="88"/>
                    </a:lnTo>
                    <a:lnTo>
                      <a:pt x="158" y="100"/>
                    </a:lnTo>
                    <a:lnTo>
                      <a:pt x="154" y="114"/>
                    </a:lnTo>
                    <a:lnTo>
                      <a:pt x="138" y="142"/>
                    </a:lnTo>
                    <a:lnTo>
                      <a:pt x="138" y="142"/>
                    </a:lnTo>
                    <a:lnTo>
                      <a:pt x="126" y="16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9" name="Freeform 66"/>
              <p:cNvSpPr>
                <a:spLocks/>
              </p:cNvSpPr>
              <p:nvPr/>
            </p:nvSpPr>
            <p:spPr bwMode="auto">
              <a:xfrm>
                <a:off x="4902200" y="2838450"/>
                <a:ext cx="82550" cy="82550"/>
              </a:xfrm>
              <a:custGeom>
                <a:avLst/>
                <a:gdLst/>
                <a:ahLst/>
                <a:cxnLst>
                  <a:cxn ang="0">
                    <a:pos x="48" y="0"/>
                  </a:cxn>
                  <a:cxn ang="0">
                    <a:pos x="48" y="0"/>
                  </a:cxn>
                  <a:cxn ang="0">
                    <a:pos x="38" y="0"/>
                  </a:cxn>
                  <a:cxn ang="0">
                    <a:pos x="30" y="4"/>
                  </a:cxn>
                  <a:cxn ang="0">
                    <a:pos x="22" y="8"/>
                  </a:cxn>
                  <a:cxn ang="0">
                    <a:pos x="14" y="14"/>
                  </a:cxn>
                  <a:cxn ang="0">
                    <a:pos x="8" y="22"/>
                  </a:cxn>
                  <a:cxn ang="0">
                    <a:pos x="4" y="30"/>
                  </a:cxn>
                  <a:cxn ang="0">
                    <a:pos x="0" y="38"/>
                  </a:cxn>
                  <a:cxn ang="0">
                    <a:pos x="0" y="48"/>
                  </a:cxn>
                  <a:cxn ang="0">
                    <a:pos x="0" y="48"/>
                  </a:cxn>
                  <a:cxn ang="0">
                    <a:pos x="2" y="50"/>
                  </a:cxn>
                  <a:cxn ang="0">
                    <a:pos x="4" y="52"/>
                  </a:cxn>
                  <a:cxn ang="0">
                    <a:pos x="4" y="52"/>
                  </a:cxn>
                  <a:cxn ang="0">
                    <a:pos x="6" y="50"/>
                  </a:cxn>
                  <a:cxn ang="0">
                    <a:pos x="8" y="48"/>
                  </a:cxn>
                  <a:cxn ang="0">
                    <a:pos x="8" y="48"/>
                  </a:cxn>
                  <a:cxn ang="0">
                    <a:pos x="8" y="40"/>
                  </a:cxn>
                  <a:cxn ang="0">
                    <a:pos x="12" y="32"/>
                  </a:cxn>
                  <a:cxn ang="0">
                    <a:pos x="14" y="26"/>
                  </a:cxn>
                  <a:cxn ang="0">
                    <a:pos x="20" y="20"/>
                  </a:cxn>
                  <a:cxn ang="0">
                    <a:pos x="26" y="14"/>
                  </a:cxn>
                  <a:cxn ang="0">
                    <a:pos x="32" y="12"/>
                  </a:cxn>
                  <a:cxn ang="0">
                    <a:pos x="40" y="8"/>
                  </a:cxn>
                  <a:cxn ang="0">
                    <a:pos x="48" y="8"/>
                  </a:cxn>
                  <a:cxn ang="0">
                    <a:pos x="48" y="8"/>
                  </a:cxn>
                  <a:cxn ang="0">
                    <a:pos x="50" y="6"/>
                  </a:cxn>
                  <a:cxn ang="0">
                    <a:pos x="52" y="4"/>
                  </a:cxn>
                  <a:cxn ang="0">
                    <a:pos x="52" y="4"/>
                  </a:cxn>
                  <a:cxn ang="0">
                    <a:pos x="50" y="2"/>
                  </a:cxn>
                  <a:cxn ang="0">
                    <a:pos x="48" y="0"/>
                  </a:cxn>
                </a:cxnLst>
                <a:rect l="0" t="0" r="r" b="b"/>
                <a:pathLst>
                  <a:path w="52" h="52">
                    <a:moveTo>
                      <a:pt x="48" y="0"/>
                    </a:moveTo>
                    <a:lnTo>
                      <a:pt x="48" y="0"/>
                    </a:lnTo>
                    <a:lnTo>
                      <a:pt x="38" y="0"/>
                    </a:lnTo>
                    <a:lnTo>
                      <a:pt x="30" y="4"/>
                    </a:lnTo>
                    <a:lnTo>
                      <a:pt x="22" y="8"/>
                    </a:lnTo>
                    <a:lnTo>
                      <a:pt x="14" y="14"/>
                    </a:lnTo>
                    <a:lnTo>
                      <a:pt x="8" y="22"/>
                    </a:lnTo>
                    <a:lnTo>
                      <a:pt x="4" y="30"/>
                    </a:lnTo>
                    <a:lnTo>
                      <a:pt x="0" y="38"/>
                    </a:lnTo>
                    <a:lnTo>
                      <a:pt x="0" y="48"/>
                    </a:lnTo>
                    <a:lnTo>
                      <a:pt x="0" y="48"/>
                    </a:lnTo>
                    <a:lnTo>
                      <a:pt x="2" y="50"/>
                    </a:lnTo>
                    <a:lnTo>
                      <a:pt x="4" y="52"/>
                    </a:lnTo>
                    <a:lnTo>
                      <a:pt x="4" y="52"/>
                    </a:lnTo>
                    <a:lnTo>
                      <a:pt x="6" y="50"/>
                    </a:lnTo>
                    <a:lnTo>
                      <a:pt x="8" y="48"/>
                    </a:lnTo>
                    <a:lnTo>
                      <a:pt x="8" y="48"/>
                    </a:lnTo>
                    <a:lnTo>
                      <a:pt x="8" y="40"/>
                    </a:lnTo>
                    <a:lnTo>
                      <a:pt x="12" y="32"/>
                    </a:lnTo>
                    <a:lnTo>
                      <a:pt x="14" y="26"/>
                    </a:lnTo>
                    <a:lnTo>
                      <a:pt x="20" y="20"/>
                    </a:lnTo>
                    <a:lnTo>
                      <a:pt x="26" y="14"/>
                    </a:lnTo>
                    <a:lnTo>
                      <a:pt x="32" y="12"/>
                    </a:lnTo>
                    <a:lnTo>
                      <a:pt x="40" y="8"/>
                    </a:lnTo>
                    <a:lnTo>
                      <a:pt x="48" y="8"/>
                    </a:lnTo>
                    <a:lnTo>
                      <a:pt x="48" y="8"/>
                    </a:lnTo>
                    <a:lnTo>
                      <a:pt x="50" y="6"/>
                    </a:lnTo>
                    <a:lnTo>
                      <a:pt x="52" y="4"/>
                    </a:lnTo>
                    <a:lnTo>
                      <a:pt x="52" y="4"/>
                    </a:lnTo>
                    <a:lnTo>
                      <a:pt x="50" y="2"/>
                    </a:lnTo>
                    <a:lnTo>
                      <a:pt x="4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90" name="Freeform 67"/>
              <p:cNvSpPr>
                <a:spLocks/>
              </p:cNvSpPr>
              <p:nvPr/>
            </p:nvSpPr>
            <p:spPr bwMode="auto">
              <a:xfrm>
                <a:off x="4902200" y="2838450"/>
                <a:ext cx="82550" cy="82550"/>
              </a:xfrm>
              <a:custGeom>
                <a:avLst/>
                <a:gdLst/>
                <a:ahLst/>
                <a:cxnLst>
                  <a:cxn ang="0">
                    <a:pos x="48" y="0"/>
                  </a:cxn>
                  <a:cxn ang="0">
                    <a:pos x="48" y="0"/>
                  </a:cxn>
                  <a:cxn ang="0">
                    <a:pos x="38" y="0"/>
                  </a:cxn>
                  <a:cxn ang="0">
                    <a:pos x="30" y="4"/>
                  </a:cxn>
                  <a:cxn ang="0">
                    <a:pos x="22" y="8"/>
                  </a:cxn>
                  <a:cxn ang="0">
                    <a:pos x="14" y="14"/>
                  </a:cxn>
                  <a:cxn ang="0">
                    <a:pos x="8" y="22"/>
                  </a:cxn>
                  <a:cxn ang="0">
                    <a:pos x="4" y="30"/>
                  </a:cxn>
                  <a:cxn ang="0">
                    <a:pos x="0" y="38"/>
                  </a:cxn>
                  <a:cxn ang="0">
                    <a:pos x="0" y="48"/>
                  </a:cxn>
                  <a:cxn ang="0">
                    <a:pos x="0" y="48"/>
                  </a:cxn>
                  <a:cxn ang="0">
                    <a:pos x="2" y="50"/>
                  </a:cxn>
                  <a:cxn ang="0">
                    <a:pos x="4" y="52"/>
                  </a:cxn>
                  <a:cxn ang="0">
                    <a:pos x="4" y="52"/>
                  </a:cxn>
                  <a:cxn ang="0">
                    <a:pos x="6" y="50"/>
                  </a:cxn>
                  <a:cxn ang="0">
                    <a:pos x="8" y="48"/>
                  </a:cxn>
                  <a:cxn ang="0">
                    <a:pos x="8" y="48"/>
                  </a:cxn>
                  <a:cxn ang="0">
                    <a:pos x="8" y="40"/>
                  </a:cxn>
                  <a:cxn ang="0">
                    <a:pos x="12" y="32"/>
                  </a:cxn>
                  <a:cxn ang="0">
                    <a:pos x="14" y="26"/>
                  </a:cxn>
                  <a:cxn ang="0">
                    <a:pos x="20" y="20"/>
                  </a:cxn>
                  <a:cxn ang="0">
                    <a:pos x="26" y="14"/>
                  </a:cxn>
                  <a:cxn ang="0">
                    <a:pos x="32" y="12"/>
                  </a:cxn>
                  <a:cxn ang="0">
                    <a:pos x="40" y="8"/>
                  </a:cxn>
                  <a:cxn ang="0">
                    <a:pos x="48" y="8"/>
                  </a:cxn>
                  <a:cxn ang="0">
                    <a:pos x="48" y="8"/>
                  </a:cxn>
                  <a:cxn ang="0">
                    <a:pos x="50" y="6"/>
                  </a:cxn>
                  <a:cxn ang="0">
                    <a:pos x="52" y="4"/>
                  </a:cxn>
                  <a:cxn ang="0">
                    <a:pos x="52" y="4"/>
                  </a:cxn>
                  <a:cxn ang="0">
                    <a:pos x="50" y="2"/>
                  </a:cxn>
                  <a:cxn ang="0">
                    <a:pos x="48" y="0"/>
                  </a:cxn>
                </a:cxnLst>
                <a:rect l="0" t="0" r="r" b="b"/>
                <a:pathLst>
                  <a:path w="52" h="52">
                    <a:moveTo>
                      <a:pt x="48" y="0"/>
                    </a:moveTo>
                    <a:lnTo>
                      <a:pt x="48" y="0"/>
                    </a:lnTo>
                    <a:lnTo>
                      <a:pt x="38" y="0"/>
                    </a:lnTo>
                    <a:lnTo>
                      <a:pt x="30" y="4"/>
                    </a:lnTo>
                    <a:lnTo>
                      <a:pt x="22" y="8"/>
                    </a:lnTo>
                    <a:lnTo>
                      <a:pt x="14" y="14"/>
                    </a:lnTo>
                    <a:lnTo>
                      <a:pt x="8" y="22"/>
                    </a:lnTo>
                    <a:lnTo>
                      <a:pt x="4" y="30"/>
                    </a:lnTo>
                    <a:lnTo>
                      <a:pt x="0" y="38"/>
                    </a:lnTo>
                    <a:lnTo>
                      <a:pt x="0" y="48"/>
                    </a:lnTo>
                    <a:lnTo>
                      <a:pt x="0" y="48"/>
                    </a:lnTo>
                    <a:lnTo>
                      <a:pt x="2" y="50"/>
                    </a:lnTo>
                    <a:lnTo>
                      <a:pt x="4" y="52"/>
                    </a:lnTo>
                    <a:lnTo>
                      <a:pt x="4" y="52"/>
                    </a:lnTo>
                    <a:lnTo>
                      <a:pt x="6" y="50"/>
                    </a:lnTo>
                    <a:lnTo>
                      <a:pt x="8" y="48"/>
                    </a:lnTo>
                    <a:lnTo>
                      <a:pt x="8" y="48"/>
                    </a:lnTo>
                    <a:lnTo>
                      <a:pt x="8" y="40"/>
                    </a:lnTo>
                    <a:lnTo>
                      <a:pt x="12" y="32"/>
                    </a:lnTo>
                    <a:lnTo>
                      <a:pt x="14" y="26"/>
                    </a:lnTo>
                    <a:lnTo>
                      <a:pt x="20" y="20"/>
                    </a:lnTo>
                    <a:lnTo>
                      <a:pt x="26" y="14"/>
                    </a:lnTo>
                    <a:lnTo>
                      <a:pt x="32" y="12"/>
                    </a:lnTo>
                    <a:lnTo>
                      <a:pt x="40" y="8"/>
                    </a:lnTo>
                    <a:lnTo>
                      <a:pt x="48" y="8"/>
                    </a:lnTo>
                    <a:lnTo>
                      <a:pt x="48" y="8"/>
                    </a:lnTo>
                    <a:lnTo>
                      <a:pt x="50" y="6"/>
                    </a:lnTo>
                    <a:lnTo>
                      <a:pt x="52" y="4"/>
                    </a:lnTo>
                    <a:lnTo>
                      <a:pt x="52" y="4"/>
                    </a:lnTo>
                    <a:lnTo>
                      <a:pt x="50" y="2"/>
                    </a:lnTo>
                    <a:lnTo>
                      <a:pt x="48"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6" name="Group 35"/>
            <p:cNvGrpSpPr/>
            <p:nvPr/>
          </p:nvGrpSpPr>
          <p:grpSpPr>
            <a:xfrm>
              <a:off x="798573" y="3075888"/>
              <a:ext cx="332599" cy="249449"/>
              <a:chOff x="2336800" y="2825750"/>
              <a:chExt cx="406400" cy="304800"/>
            </a:xfrm>
            <a:grpFill/>
          </p:grpSpPr>
          <p:sp>
            <p:nvSpPr>
              <p:cNvPr id="86" name="Freeform 92"/>
              <p:cNvSpPr>
                <a:spLocks noEditPoints="1"/>
              </p:cNvSpPr>
              <p:nvPr/>
            </p:nvSpPr>
            <p:spPr bwMode="auto">
              <a:xfrm>
                <a:off x="2336800" y="2825750"/>
                <a:ext cx="406400" cy="304800"/>
              </a:xfrm>
              <a:custGeom>
                <a:avLst/>
                <a:gdLst/>
                <a:ahLst/>
                <a:cxnLst>
                  <a:cxn ang="0">
                    <a:pos x="252" y="80"/>
                  </a:cxn>
                  <a:cxn ang="0">
                    <a:pos x="212" y="16"/>
                  </a:cxn>
                  <a:cxn ang="0">
                    <a:pos x="212" y="16"/>
                  </a:cxn>
                  <a:cxn ang="0">
                    <a:pos x="206" y="8"/>
                  </a:cxn>
                  <a:cxn ang="0">
                    <a:pos x="200" y="4"/>
                  </a:cxn>
                  <a:cxn ang="0">
                    <a:pos x="192" y="2"/>
                  </a:cxn>
                  <a:cxn ang="0">
                    <a:pos x="184" y="0"/>
                  </a:cxn>
                  <a:cxn ang="0">
                    <a:pos x="32" y="0"/>
                  </a:cxn>
                  <a:cxn ang="0">
                    <a:pos x="32" y="0"/>
                  </a:cxn>
                  <a:cxn ang="0">
                    <a:pos x="26" y="0"/>
                  </a:cxn>
                  <a:cxn ang="0">
                    <a:pos x="20" y="2"/>
                  </a:cxn>
                  <a:cxn ang="0">
                    <a:pos x="10" y="10"/>
                  </a:cxn>
                  <a:cxn ang="0">
                    <a:pos x="2" y="20"/>
                  </a:cxn>
                  <a:cxn ang="0">
                    <a:pos x="0" y="26"/>
                  </a:cxn>
                  <a:cxn ang="0">
                    <a:pos x="0" y="32"/>
                  </a:cxn>
                  <a:cxn ang="0">
                    <a:pos x="0" y="160"/>
                  </a:cxn>
                  <a:cxn ang="0">
                    <a:pos x="0" y="160"/>
                  </a:cxn>
                  <a:cxn ang="0">
                    <a:pos x="0" y="166"/>
                  </a:cxn>
                  <a:cxn ang="0">
                    <a:pos x="2" y="172"/>
                  </a:cxn>
                  <a:cxn ang="0">
                    <a:pos x="10" y="182"/>
                  </a:cxn>
                  <a:cxn ang="0">
                    <a:pos x="20" y="190"/>
                  </a:cxn>
                  <a:cxn ang="0">
                    <a:pos x="26" y="192"/>
                  </a:cxn>
                  <a:cxn ang="0">
                    <a:pos x="32" y="192"/>
                  </a:cxn>
                  <a:cxn ang="0">
                    <a:pos x="184" y="192"/>
                  </a:cxn>
                  <a:cxn ang="0">
                    <a:pos x="184" y="192"/>
                  </a:cxn>
                  <a:cxn ang="0">
                    <a:pos x="192" y="190"/>
                  </a:cxn>
                  <a:cxn ang="0">
                    <a:pos x="200" y="188"/>
                  </a:cxn>
                  <a:cxn ang="0">
                    <a:pos x="206" y="184"/>
                  </a:cxn>
                  <a:cxn ang="0">
                    <a:pos x="212" y="176"/>
                  </a:cxn>
                  <a:cxn ang="0">
                    <a:pos x="252" y="112"/>
                  </a:cxn>
                  <a:cxn ang="0">
                    <a:pos x="252" y="112"/>
                  </a:cxn>
                  <a:cxn ang="0">
                    <a:pos x="254" y="104"/>
                  </a:cxn>
                  <a:cxn ang="0">
                    <a:pos x="256" y="96"/>
                  </a:cxn>
                  <a:cxn ang="0">
                    <a:pos x="254" y="88"/>
                  </a:cxn>
                  <a:cxn ang="0">
                    <a:pos x="252" y="80"/>
                  </a:cxn>
                  <a:cxn ang="0">
                    <a:pos x="238" y="104"/>
                  </a:cxn>
                  <a:cxn ang="0">
                    <a:pos x="198" y="168"/>
                  </a:cxn>
                  <a:cxn ang="0">
                    <a:pos x="198" y="168"/>
                  </a:cxn>
                  <a:cxn ang="0">
                    <a:pos x="192" y="174"/>
                  </a:cxn>
                  <a:cxn ang="0">
                    <a:pos x="184" y="176"/>
                  </a:cxn>
                  <a:cxn ang="0">
                    <a:pos x="32" y="176"/>
                  </a:cxn>
                  <a:cxn ang="0">
                    <a:pos x="32" y="176"/>
                  </a:cxn>
                  <a:cxn ang="0">
                    <a:pos x="26" y="174"/>
                  </a:cxn>
                  <a:cxn ang="0">
                    <a:pos x="20" y="172"/>
                  </a:cxn>
                  <a:cxn ang="0">
                    <a:pos x="18" y="166"/>
                  </a:cxn>
                  <a:cxn ang="0">
                    <a:pos x="16" y="160"/>
                  </a:cxn>
                  <a:cxn ang="0">
                    <a:pos x="16" y="32"/>
                  </a:cxn>
                  <a:cxn ang="0">
                    <a:pos x="16" y="32"/>
                  </a:cxn>
                  <a:cxn ang="0">
                    <a:pos x="18" y="26"/>
                  </a:cxn>
                  <a:cxn ang="0">
                    <a:pos x="20" y="20"/>
                  </a:cxn>
                  <a:cxn ang="0">
                    <a:pos x="26" y="18"/>
                  </a:cxn>
                  <a:cxn ang="0">
                    <a:pos x="32" y="16"/>
                  </a:cxn>
                  <a:cxn ang="0">
                    <a:pos x="184" y="16"/>
                  </a:cxn>
                  <a:cxn ang="0">
                    <a:pos x="184" y="16"/>
                  </a:cxn>
                  <a:cxn ang="0">
                    <a:pos x="192" y="18"/>
                  </a:cxn>
                  <a:cxn ang="0">
                    <a:pos x="198" y="24"/>
                  </a:cxn>
                  <a:cxn ang="0">
                    <a:pos x="238" y="88"/>
                  </a:cxn>
                  <a:cxn ang="0">
                    <a:pos x="238" y="88"/>
                  </a:cxn>
                  <a:cxn ang="0">
                    <a:pos x="240" y="92"/>
                  </a:cxn>
                  <a:cxn ang="0">
                    <a:pos x="240" y="96"/>
                  </a:cxn>
                  <a:cxn ang="0">
                    <a:pos x="240" y="100"/>
                  </a:cxn>
                  <a:cxn ang="0">
                    <a:pos x="238" y="104"/>
                  </a:cxn>
                </a:cxnLst>
                <a:rect l="0" t="0" r="r" b="b"/>
                <a:pathLst>
                  <a:path w="256" h="192">
                    <a:moveTo>
                      <a:pt x="252" y="80"/>
                    </a:moveTo>
                    <a:lnTo>
                      <a:pt x="212" y="16"/>
                    </a:lnTo>
                    <a:lnTo>
                      <a:pt x="212" y="16"/>
                    </a:lnTo>
                    <a:lnTo>
                      <a:pt x="206" y="8"/>
                    </a:lnTo>
                    <a:lnTo>
                      <a:pt x="200" y="4"/>
                    </a:lnTo>
                    <a:lnTo>
                      <a:pt x="192" y="2"/>
                    </a:lnTo>
                    <a:lnTo>
                      <a:pt x="184" y="0"/>
                    </a:lnTo>
                    <a:lnTo>
                      <a:pt x="32" y="0"/>
                    </a:lnTo>
                    <a:lnTo>
                      <a:pt x="32" y="0"/>
                    </a:lnTo>
                    <a:lnTo>
                      <a:pt x="26" y="0"/>
                    </a:lnTo>
                    <a:lnTo>
                      <a:pt x="20" y="2"/>
                    </a:lnTo>
                    <a:lnTo>
                      <a:pt x="10" y="10"/>
                    </a:lnTo>
                    <a:lnTo>
                      <a:pt x="2" y="20"/>
                    </a:lnTo>
                    <a:lnTo>
                      <a:pt x="0" y="26"/>
                    </a:lnTo>
                    <a:lnTo>
                      <a:pt x="0" y="32"/>
                    </a:lnTo>
                    <a:lnTo>
                      <a:pt x="0" y="160"/>
                    </a:lnTo>
                    <a:lnTo>
                      <a:pt x="0" y="160"/>
                    </a:lnTo>
                    <a:lnTo>
                      <a:pt x="0" y="166"/>
                    </a:lnTo>
                    <a:lnTo>
                      <a:pt x="2" y="172"/>
                    </a:lnTo>
                    <a:lnTo>
                      <a:pt x="10" y="182"/>
                    </a:lnTo>
                    <a:lnTo>
                      <a:pt x="20" y="190"/>
                    </a:lnTo>
                    <a:lnTo>
                      <a:pt x="26" y="192"/>
                    </a:lnTo>
                    <a:lnTo>
                      <a:pt x="32" y="192"/>
                    </a:lnTo>
                    <a:lnTo>
                      <a:pt x="184" y="192"/>
                    </a:lnTo>
                    <a:lnTo>
                      <a:pt x="184" y="192"/>
                    </a:lnTo>
                    <a:lnTo>
                      <a:pt x="192" y="190"/>
                    </a:lnTo>
                    <a:lnTo>
                      <a:pt x="200" y="188"/>
                    </a:lnTo>
                    <a:lnTo>
                      <a:pt x="206" y="184"/>
                    </a:lnTo>
                    <a:lnTo>
                      <a:pt x="212" y="176"/>
                    </a:lnTo>
                    <a:lnTo>
                      <a:pt x="252" y="112"/>
                    </a:lnTo>
                    <a:lnTo>
                      <a:pt x="252" y="112"/>
                    </a:lnTo>
                    <a:lnTo>
                      <a:pt x="254" y="104"/>
                    </a:lnTo>
                    <a:lnTo>
                      <a:pt x="256" y="96"/>
                    </a:lnTo>
                    <a:lnTo>
                      <a:pt x="254" y="88"/>
                    </a:lnTo>
                    <a:lnTo>
                      <a:pt x="252" y="80"/>
                    </a:lnTo>
                    <a:close/>
                    <a:moveTo>
                      <a:pt x="238" y="104"/>
                    </a:moveTo>
                    <a:lnTo>
                      <a:pt x="198" y="168"/>
                    </a:lnTo>
                    <a:lnTo>
                      <a:pt x="198" y="168"/>
                    </a:lnTo>
                    <a:lnTo>
                      <a:pt x="192" y="174"/>
                    </a:lnTo>
                    <a:lnTo>
                      <a:pt x="184" y="176"/>
                    </a:lnTo>
                    <a:lnTo>
                      <a:pt x="32" y="176"/>
                    </a:lnTo>
                    <a:lnTo>
                      <a:pt x="32" y="176"/>
                    </a:lnTo>
                    <a:lnTo>
                      <a:pt x="26" y="174"/>
                    </a:lnTo>
                    <a:lnTo>
                      <a:pt x="20" y="172"/>
                    </a:lnTo>
                    <a:lnTo>
                      <a:pt x="18" y="166"/>
                    </a:lnTo>
                    <a:lnTo>
                      <a:pt x="16" y="160"/>
                    </a:lnTo>
                    <a:lnTo>
                      <a:pt x="16" y="32"/>
                    </a:lnTo>
                    <a:lnTo>
                      <a:pt x="16" y="32"/>
                    </a:lnTo>
                    <a:lnTo>
                      <a:pt x="18" y="26"/>
                    </a:lnTo>
                    <a:lnTo>
                      <a:pt x="20" y="20"/>
                    </a:lnTo>
                    <a:lnTo>
                      <a:pt x="26" y="18"/>
                    </a:lnTo>
                    <a:lnTo>
                      <a:pt x="32" y="16"/>
                    </a:lnTo>
                    <a:lnTo>
                      <a:pt x="184" y="16"/>
                    </a:lnTo>
                    <a:lnTo>
                      <a:pt x="184" y="16"/>
                    </a:lnTo>
                    <a:lnTo>
                      <a:pt x="192" y="18"/>
                    </a:lnTo>
                    <a:lnTo>
                      <a:pt x="198" y="24"/>
                    </a:lnTo>
                    <a:lnTo>
                      <a:pt x="238" y="88"/>
                    </a:lnTo>
                    <a:lnTo>
                      <a:pt x="238" y="88"/>
                    </a:lnTo>
                    <a:lnTo>
                      <a:pt x="240" y="92"/>
                    </a:lnTo>
                    <a:lnTo>
                      <a:pt x="240" y="96"/>
                    </a:lnTo>
                    <a:lnTo>
                      <a:pt x="240" y="100"/>
                    </a:lnTo>
                    <a:lnTo>
                      <a:pt x="238" y="10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7" name="Freeform 95"/>
              <p:cNvSpPr>
                <a:spLocks noEditPoints="1"/>
              </p:cNvSpPr>
              <p:nvPr/>
            </p:nvSpPr>
            <p:spPr bwMode="auto">
              <a:xfrm>
                <a:off x="2590800" y="2940050"/>
                <a:ext cx="76200" cy="76200"/>
              </a:xfrm>
              <a:custGeom>
                <a:avLst/>
                <a:gdLst/>
                <a:ahLst/>
                <a:cxnLst>
                  <a:cxn ang="0">
                    <a:pos x="24" y="0"/>
                  </a:cxn>
                  <a:cxn ang="0">
                    <a:pos x="24" y="0"/>
                  </a:cxn>
                  <a:cxn ang="0">
                    <a:pos x="14" y="2"/>
                  </a:cxn>
                  <a:cxn ang="0">
                    <a:pos x="8" y="8"/>
                  </a:cxn>
                  <a:cxn ang="0">
                    <a:pos x="2" y="14"/>
                  </a:cxn>
                  <a:cxn ang="0">
                    <a:pos x="0" y="24"/>
                  </a:cxn>
                  <a:cxn ang="0">
                    <a:pos x="0" y="24"/>
                  </a:cxn>
                  <a:cxn ang="0">
                    <a:pos x="2" y="34"/>
                  </a:cxn>
                  <a:cxn ang="0">
                    <a:pos x="8" y="40"/>
                  </a:cxn>
                  <a:cxn ang="0">
                    <a:pos x="14" y="46"/>
                  </a:cxn>
                  <a:cxn ang="0">
                    <a:pos x="24" y="48"/>
                  </a:cxn>
                  <a:cxn ang="0">
                    <a:pos x="24" y="48"/>
                  </a:cxn>
                  <a:cxn ang="0">
                    <a:pos x="34" y="46"/>
                  </a:cxn>
                  <a:cxn ang="0">
                    <a:pos x="40" y="40"/>
                  </a:cxn>
                  <a:cxn ang="0">
                    <a:pos x="46" y="34"/>
                  </a:cxn>
                  <a:cxn ang="0">
                    <a:pos x="48" y="24"/>
                  </a:cxn>
                  <a:cxn ang="0">
                    <a:pos x="48" y="24"/>
                  </a:cxn>
                  <a:cxn ang="0">
                    <a:pos x="46" y="14"/>
                  </a:cxn>
                  <a:cxn ang="0">
                    <a:pos x="40" y="8"/>
                  </a:cxn>
                  <a:cxn ang="0">
                    <a:pos x="34" y="2"/>
                  </a:cxn>
                  <a:cxn ang="0">
                    <a:pos x="24" y="0"/>
                  </a:cxn>
                  <a:cxn ang="0">
                    <a:pos x="24" y="40"/>
                  </a:cxn>
                  <a:cxn ang="0">
                    <a:pos x="24" y="40"/>
                  </a:cxn>
                  <a:cxn ang="0">
                    <a:pos x="18" y="38"/>
                  </a:cxn>
                  <a:cxn ang="0">
                    <a:pos x="12" y="36"/>
                  </a:cxn>
                  <a:cxn ang="0">
                    <a:pos x="10" y="30"/>
                  </a:cxn>
                  <a:cxn ang="0">
                    <a:pos x="8" y="24"/>
                  </a:cxn>
                  <a:cxn ang="0">
                    <a:pos x="8" y="24"/>
                  </a:cxn>
                  <a:cxn ang="0">
                    <a:pos x="10" y="18"/>
                  </a:cxn>
                  <a:cxn ang="0">
                    <a:pos x="12" y="12"/>
                  </a:cxn>
                  <a:cxn ang="0">
                    <a:pos x="18" y="10"/>
                  </a:cxn>
                  <a:cxn ang="0">
                    <a:pos x="24" y="8"/>
                  </a:cxn>
                  <a:cxn ang="0">
                    <a:pos x="24" y="8"/>
                  </a:cxn>
                  <a:cxn ang="0">
                    <a:pos x="30" y="10"/>
                  </a:cxn>
                  <a:cxn ang="0">
                    <a:pos x="36" y="12"/>
                  </a:cxn>
                  <a:cxn ang="0">
                    <a:pos x="38" y="18"/>
                  </a:cxn>
                  <a:cxn ang="0">
                    <a:pos x="40" y="24"/>
                  </a:cxn>
                  <a:cxn ang="0">
                    <a:pos x="40" y="24"/>
                  </a:cxn>
                  <a:cxn ang="0">
                    <a:pos x="38" y="30"/>
                  </a:cxn>
                  <a:cxn ang="0">
                    <a:pos x="36" y="36"/>
                  </a:cxn>
                  <a:cxn ang="0">
                    <a:pos x="30" y="38"/>
                  </a:cxn>
                  <a:cxn ang="0">
                    <a:pos x="24" y="40"/>
                  </a:cxn>
                </a:cxnLst>
                <a:rect l="0" t="0" r="r" b="b"/>
                <a:pathLst>
                  <a:path w="48" h="48">
                    <a:moveTo>
                      <a:pt x="24" y="0"/>
                    </a:moveTo>
                    <a:lnTo>
                      <a:pt x="24" y="0"/>
                    </a:lnTo>
                    <a:lnTo>
                      <a:pt x="14" y="2"/>
                    </a:lnTo>
                    <a:lnTo>
                      <a:pt x="8" y="8"/>
                    </a:lnTo>
                    <a:lnTo>
                      <a:pt x="2" y="14"/>
                    </a:lnTo>
                    <a:lnTo>
                      <a:pt x="0" y="24"/>
                    </a:lnTo>
                    <a:lnTo>
                      <a:pt x="0" y="24"/>
                    </a:lnTo>
                    <a:lnTo>
                      <a:pt x="2" y="34"/>
                    </a:lnTo>
                    <a:lnTo>
                      <a:pt x="8" y="40"/>
                    </a:lnTo>
                    <a:lnTo>
                      <a:pt x="14" y="46"/>
                    </a:lnTo>
                    <a:lnTo>
                      <a:pt x="24" y="48"/>
                    </a:lnTo>
                    <a:lnTo>
                      <a:pt x="24" y="48"/>
                    </a:lnTo>
                    <a:lnTo>
                      <a:pt x="34" y="46"/>
                    </a:lnTo>
                    <a:lnTo>
                      <a:pt x="40" y="40"/>
                    </a:lnTo>
                    <a:lnTo>
                      <a:pt x="46" y="34"/>
                    </a:lnTo>
                    <a:lnTo>
                      <a:pt x="48" y="24"/>
                    </a:lnTo>
                    <a:lnTo>
                      <a:pt x="48" y="24"/>
                    </a:lnTo>
                    <a:lnTo>
                      <a:pt x="46" y="14"/>
                    </a:lnTo>
                    <a:lnTo>
                      <a:pt x="40" y="8"/>
                    </a:lnTo>
                    <a:lnTo>
                      <a:pt x="34" y="2"/>
                    </a:lnTo>
                    <a:lnTo>
                      <a:pt x="24" y="0"/>
                    </a:lnTo>
                    <a:close/>
                    <a:moveTo>
                      <a:pt x="24" y="40"/>
                    </a:moveTo>
                    <a:lnTo>
                      <a:pt x="24" y="40"/>
                    </a:lnTo>
                    <a:lnTo>
                      <a:pt x="18" y="38"/>
                    </a:lnTo>
                    <a:lnTo>
                      <a:pt x="12" y="36"/>
                    </a:lnTo>
                    <a:lnTo>
                      <a:pt x="10" y="30"/>
                    </a:lnTo>
                    <a:lnTo>
                      <a:pt x="8" y="24"/>
                    </a:lnTo>
                    <a:lnTo>
                      <a:pt x="8" y="24"/>
                    </a:lnTo>
                    <a:lnTo>
                      <a:pt x="10" y="18"/>
                    </a:lnTo>
                    <a:lnTo>
                      <a:pt x="12" y="12"/>
                    </a:lnTo>
                    <a:lnTo>
                      <a:pt x="18" y="10"/>
                    </a:lnTo>
                    <a:lnTo>
                      <a:pt x="24" y="8"/>
                    </a:lnTo>
                    <a:lnTo>
                      <a:pt x="24" y="8"/>
                    </a:lnTo>
                    <a:lnTo>
                      <a:pt x="30" y="10"/>
                    </a:lnTo>
                    <a:lnTo>
                      <a:pt x="36" y="12"/>
                    </a:lnTo>
                    <a:lnTo>
                      <a:pt x="38" y="18"/>
                    </a:lnTo>
                    <a:lnTo>
                      <a:pt x="40" y="24"/>
                    </a:lnTo>
                    <a:lnTo>
                      <a:pt x="40" y="24"/>
                    </a:lnTo>
                    <a:lnTo>
                      <a:pt x="38" y="30"/>
                    </a:lnTo>
                    <a:lnTo>
                      <a:pt x="36" y="36"/>
                    </a:lnTo>
                    <a:lnTo>
                      <a:pt x="30" y="38"/>
                    </a:lnTo>
                    <a:lnTo>
                      <a:pt x="24" y="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7" name="Group 36"/>
            <p:cNvGrpSpPr/>
            <p:nvPr/>
          </p:nvGrpSpPr>
          <p:grpSpPr>
            <a:xfrm>
              <a:off x="3459363" y="2369115"/>
              <a:ext cx="332599" cy="332599"/>
              <a:chOff x="5588000" y="1962150"/>
              <a:chExt cx="406400" cy="406400"/>
            </a:xfrm>
            <a:grpFill/>
          </p:grpSpPr>
          <p:sp>
            <p:nvSpPr>
              <p:cNvPr id="83" name="Freeform 106"/>
              <p:cNvSpPr>
                <a:spLocks noEditPoints="1"/>
              </p:cNvSpPr>
              <p:nvPr/>
            </p:nvSpPr>
            <p:spPr bwMode="auto">
              <a:xfrm>
                <a:off x="5588000" y="1962150"/>
                <a:ext cx="406400" cy="406400"/>
              </a:xfrm>
              <a:custGeom>
                <a:avLst/>
                <a:gdLst/>
                <a:ahLst/>
                <a:cxnLst>
                  <a:cxn ang="0">
                    <a:pos x="214" y="86"/>
                  </a:cxn>
                  <a:cxn ang="0">
                    <a:pos x="230" y="54"/>
                  </a:cxn>
                  <a:cxn ang="0">
                    <a:pos x="210" y="30"/>
                  </a:cxn>
                  <a:cxn ang="0">
                    <a:pos x="194" y="26"/>
                  </a:cxn>
                  <a:cxn ang="0">
                    <a:pos x="160" y="38"/>
                  </a:cxn>
                  <a:cxn ang="0">
                    <a:pos x="150" y="4"/>
                  </a:cxn>
                  <a:cxn ang="0">
                    <a:pos x="118" y="0"/>
                  </a:cxn>
                  <a:cxn ang="0">
                    <a:pos x="102" y="12"/>
                  </a:cxn>
                  <a:cxn ang="0">
                    <a:pos x="66" y="28"/>
                  </a:cxn>
                  <a:cxn ang="0">
                    <a:pos x="56" y="26"/>
                  </a:cxn>
                  <a:cxn ang="0">
                    <a:pos x="30" y="46"/>
                  </a:cxn>
                  <a:cxn ang="0">
                    <a:pos x="28" y="66"/>
                  </a:cxn>
                  <a:cxn ang="0">
                    <a:pos x="12" y="102"/>
                  </a:cxn>
                  <a:cxn ang="0">
                    <a:pos x="0" y="112"/>
                  </a:cxn>
                  <a:cxn ang="0">
                    <a:pos x="0" y="144"/>
                  </a:cxn>
                  <a:cxn ang="0">
                    <a:pos x="38" y="160"/>
                  </a:cxn>
                  <a:cxn ang="0">
                    <a:pos x="28" y="190"/>
                  </a:cxn>
                  <a:cxn ang="0">
                    <a:pos x="30" y="210"/>
                  </a:cxn>
                  <a:cxn ang="0">
                    <a:pos x="56" y="230"/>
                  </a:cxn>
                  <a:cxn ang="0">
                    <a:pos x="86" y="214"/>
                  </a:cxn>
                  <a:cxn ang="0">
                    <a:pos x="102" y="244"/>
                  </a:cxn>
                  <a:cxn ang="0">
                    <a:pos x="118" y="256"/>
                  </a:cxn>
                  <a:cxn ang="0">
                    <a:pos x="150" y="252"/>
                  </a:cxn>
                  <a:cxn ang="0">
                    <a:pos x="160" y="218"/>
                  </a:cxn>
                  <a:cxn ang="0">
                    <a:pos x="194" y="230"/>
                  </a:cxn>
                  <a:cxn ang="0">
                    <a:pos x="210" y="226"/>
                  </a:cxn>
                  <a:cxn ang="0">
                    <a:pos x="230" y="202"/>
                  </a:cxn>
                  <a:cxn ang="0">
                    <a:pos x="214" y="170"/>
                  </a:cxn>
                  <a:cxn ang="0">
                    <a:pos x="248" y="152"/>
                  </a:cxn>
                  <a:cxn ang="0">
                    <a:pos x="256" y="118"/>
                  </a:cxn>
                  <a:cxn ang="0">
                    <a:pos x="248" y="104"/>
                  </a:cxn>
                  <a:cxn ang="0">
                    <a:pos x="208" y="148"/>
                  </a:cxn>
                  <a:cxn ang="0">
                    <a:pos x="200" y="162"/>
                  </a:cxn>
                  <a:cxn ang="0">
                    <a:pos x="200" y="214"/>
                  </a:cxn>
                  <a:cxn ang="0">
                    <a:pos x="170" y="198"/>
                  </a:cxn>
                  <a:cxn ang="0">
                    <a:pos x="154" y="204"/>
                  </a:cxn>
                  <a:cxn ang="0">
                    <a:pos x="138" y="240"/>
                  </a:cxn>
                  <a:cxn ang="0">
                    <a:pos x="108" y="208"/>
                  </a:cxn>
                  <a:cxn ang="0">
                    <a:pos x="94" y="200"/>
                  </a:cxn>
                  <a:cxn ang="0">
                    <a:pos x="78" y="202"/>
                  </a:cxn>
                  <a:cxn ang="0">
                    <a:pos x="54" y="178"/>
                  </a:cxn>
                  <a:cxn ang="0">
                    <a:pos x="52" y="154"/>
                  </a:cxn>
                  <a:cxn ang="0">
                    <a:pos x="16" y="138"/>
                  </a:cxn>
                  <a:cxn ang="0">
                    <a:pos x="48" y="108"/>
                  </a:cxn>
                  <a:cxn ang="0">
                    <a:pos x="56" y="94"/>
                  </a:cxn>
                  <a:cxn ang="0">
                    <a:pos x="56" y="42"/>
                  </a:cxn>
                  <a:cxn ang="0">
                    <a:pos x="86" y="58"/>
                  </a:cxn>
                  <a:cxn ang="0">
                    <a:pos x="102" y="52"/>
                  </a:cxn>
                  <a:cxn ang="0">
                    <a:pos x="118" y="16"/>
                  </a:cxn>
                  <a:cxn ang="0">
                    <a:pos x="148" y="48"/>
                  </a:cxn>
                  <a:cxn ang="0">
                    <a:pos x="162" y="56"/>
                  </a:cxn>
                  <a:cxn ang="0">
                    <a:pos x="178" y="54"/>
                  </a:cxn>
                  <a:cxn ang="0">
                    <a:pos x="202" y="78"/>
                  </a:cxn>
                  <a:cxn ang="0">
                    <a:pos x="204" y="102"/>
                  </a:cxn>
                  <a:cxn ang="0">
                    <a:pos x="240" y="118"/>
                  </a:cxn>
                </a:cxnLst>
                <a:rect l="0" t="0" r="r" b="b"/>
                <a:pathLst>
                  <a:path w="256" h="256">
                    <a:moveTo>
                      <a:pt x="244" y="102"/>
                    </a:moveTo>
                    <a:lnTo>
                      <a:pt x="218" y="96"/>
                    </a:lnTo>
                    <a:lnTo>
                      <a:pt x="218" y="96"/>
                    </a:lnTo>
                    <a:lnTo>
                      <a:pt x="214" y="86"/>
                    </a:lnTo>
                    <a:lnTo>
                      <a:pt x="228" y="66"/>
                    </a:lnTo>
                    <a:lnTo>
                      <a:pt x="228" y="66"/>
                    </a:lnTo>
                    <a:lnTo>
                      <a:pt x="230" y="60"/>
                    </a:lnTo>
                    <a:lnTo>
                      <a:pt x="230" y="54"/>
                    </a:lnTo>
                    <a:lnTo>
                      <a:pt x="230" y="50"/>
                    </a:lnTo>
                    <a:lnTo>
                      <a:pt x="226" y="46"/>
                    </a:lnTo>
                    <a:lnTo>
                      <a:pt x="210" y="30"/>
                    </a:lnTo>
                    <a:lnTo>
                      <a:pt x="210" y="30"/>
                    </a:lnTo>
                    <a:lnTo>
                      <a:pt x="206" y="26"/>
                    </a:lnTo>
                    <a:lnTo>
                      <a:pt x="200" y="26"/>
                    </a:lnTo>
                    <a:lnTo>
                      <a:pt x="200" y="26"/>
                    </a:lnTo>
                    <a:lnTo>
                      <a:pt x="194" y="26"/>
                    </a:lnTo>
                    <a:lnTo>
                      <a:pt x="190" y="28"/>
                    </a:lnTo>
                    <a:lnTo>
                      <a:pt x="170" y="42"/>
                    </a:lnTo>
                    <a:lnTo>
                      <a:pt x="170" y="42"/>
                    </a:lnTo>
                    <a:lnTo>
                      <a:pt x="160" y="38"/>
                    </a:lnTo>
                    <a:lnTo>
                      <a:pt x="154" y="12"/>
                    </a:lnTo>
                    <a:lnTo>
                      <a:pt x="154" y="12"/>
                    </a:lnTo>
                    <a:lnTo>
                      <a:pt x="152" y="8"/>
                    </a:lnTo>
                    <a:lnTo>
                      <a:pt x="150" y="4"/>
                    </a:lnTo>
                    <a:lnTo>
                      <a:pt x="144" y="0"/>
                    </a:lnTo>
                    <a:lnTo>
                      <a:pt x="138" y="0"/>
                    </a:lnTo>
                    <a:lnTo>
                      <a:pt x="118" y="0"/>
                    </a:lnTo>
                    <a:lnTo>
                      <a:pt x="118" y="0"/>
                    </a:lnTo>
                    <a:lnTo>
                      <a:pt x="112" y="0"/>
                    </a:lnTo>
                    <a:lnTo>
                      <a:pt x="106" y="4"/>
                    </a:lnTo>
                    <a:lnTo>
                      <a:pt x="104" y="8"/>
                    </a:lnTo>
                    <a:lnTo>
                      <a:pt x="102" y="12"/>
                    </a:lnTo>
                    <a:lnTo>
                      <a:pt x="96" y="38"/>
                    </a:lnTo>
                    <a:lnTo>
                      <a:pt x="96" y="38"/>
                    </a:lnTo>
                    <a:lnTo>
                      <a:pt x="86" y="42"/>
                    </a:lnTo>
                    <a:lnTo>
                      <a:pt x="66" y="28"/>
                    </a:lnTo>
                    <a:lnTo>
                      <a:pt x="66" y="28"/>
                    </a:lnTo>
                    <a:lnTo>
                      <a:pt x="62" y="26"/>
                    </a:lnTo>
                    <a:lnTo>
                      <a:pt x="56" y="26"/>
                    </a:lnTo>
                    <a:lnTo>
                      <a:pt x="56" y="26"/>
                    </a:lnTo>
                    <a:lnTo>
                      <a:pt x="50" y="26"/>
                    </a:lnTo>
                    <a:lnTo>
                      <a:pt x="46" y="30"/>
                    </a:lnTo>
                    <a:lnTo>
                      <a:pt x="30" y="46"/>
                    </a:lnTo>
                    <a:lnTo>
                      <a:pt x="30" y="46"/>
                    </a:lnTo>
                    <a:lnTo>
                      <a:pt x="26" y="50"/>
                    </a:lnTo>
                    <a:lnTo>
                      <a:pt x="26" y="54"/>
                    </a:lnTo>
                    <a:lnTo>
                      <a:pt x="26" y="60"/>
                    </a:lnTo>
                    <a:lnTo>
                      <a:pt x="28" y="66"/>
                    </a:lnTo>
                    <a:lnTo>
                      <a:pt x="42" y="86"/>
                    </a:lnTo>
                    <a:lnTo>
                      <a:pt x="42" y="86"/>
                    </a:lnTo>
                    <a:lnTo>
                      <a:pt x="38" y="96"/>
                    </a:lnTo>
                    <a:lnTo>
                      <a:pt x="12" y="102"/>
                    </a:lnTo>
                    <a:lnTo>
                      <a:pt x="12" y="102"/>
                    </a:lnTo>
                    <a:lnTo>
                      <a:pt x="8" y="104"/>
                    </a:lnTo>
                    <a:lnTo>
                      <a:pt x="4" y="106"/>
                    </a:lnTo>
                    <a:lnTo>
                      <a:pt x="0" y="112"/>
                    </a:lnTo>
                    <a:lnTo>
                      <a:pt x="0" y="118"/>
                    </a:lnTo>
                    <a:lnTo>
                      <a:pt x="0" y="138"/>
                    </a:lnTo>
                    <a:lnTo>
                      <a:pt x="0" y="138"/>
                    </a:lnTo>
                    <a:lnTo>
                      <a:pt x="0" y="144"/>
                    </a:lnTo>
                    <a:lnTo>
                      <a:pt x="4" y="150"/>
                    </a:lnTo>
                    <a:lnTo>
                      <a:pt x="8" y="152"/>
                    </a:lnTo>
                    <a:lnTo>
                      <a:pt x="12" y="154"/>
                    </a:lnTo>
                    <a:lnTo>
                      <a:pt x="38" y="160"/>
                    </a:lnTo>
                    <a:lnTo>
                      <a:pt x="38" y="160"/>
                    </a:lnTo>
                    <a:lnTo>
                      <a:pt x="42" y="170"/>
                    </a:lnTo>
                    <a:lnTo>
                      <a:pt x="28" y="190"/>
                    </a:lnTo>
                    <a:lnTo>
                      <a:pt x="28" y="190"/>
                    </a:lnTo>
                    <a:lnTo>
                      <a:pt x="26" y="196"/>
                    </a:lnTo>
                    <a:lnTo>
                      <a:pt x="26" y="202"/>
                    </a:lnTo>
                    <a:lnTo>
                      <a:pt x="26" y="206"/>
                    </a:lnTo>
                    <a:lnTo>
                      <a:pt x="30" y="210"/>
                    </a:lnTo>
                    <a:lnTo>
                      <a:pt x="46" y="226"/>
                    </a:lnTo>
                    <a:lnTo>
                      <a:pt x="46" y="226"/>
                    </a:lnTo>
                    <a:lnTo>
                      <a:pt x="50" y="230"/>
                    </a:lnTo>
                    <a:lnTo>
                      <a:pt x="56" y="230"/>
                    </a:lnTo>
                    <a:lnTo>
                      <a:pt x="56" y="230"/>
                    </a:lnTo>
                    <a:lnTo>
                      <a:pt x="62" y="230"/>
                    </a:lnTo>
                    <a:lnTo>
                      <a:pt x="66" y="228"/>
                    </a:lnTo>
                    <a:lnTo>
                      <a:pt x="86" y="214"/>
                    </a:lnTo>
                    <a:lnTo>
                      <a:pt x="86" y="214"/>
                    </a:lnTo>
                    <a:lnTo>
                      <a:pt x="96" y="218"/>
                    </a:lnTo>
                    <a:lnTo>
                      <a:pt x="102" y="244"/>
                    </a:lnTo>
                    <a:lnTo>
                      <a:pt x="102" y="244"/>
                    </a:lnTo>
                    <a:lnTo>
                      <a:pt x="104" y="248"/>
                    </a:lnTo>
                    <a:lnTo>
                      <a:pt x="106" y="252"/>
                    </a:lnTo>
                    <a:lnTo>
                      <a:pt x="112" y="256"/>
                    </a:lnTo>
                    <a:lnTo>
                      <a:pt x="118" y="256"/>
                    </a:lnTo>
                    <a:lnTo>
                      <a:pt x="138" y="256"/>
                    </a:lnTo>
                    <a:lnTo>
                      <a:pt x="138" y="256"/>
                    </a:lnTo>
                    <a:lnTo>
                      <a:pt x="144" y="256"/>
                    </a:lnTo>
                    <a:lnTo>
                      <a:pt x="150" y="252"/>
                    </a:lnTo>
                    <a:lnTo>
                      <a:pt x="152" y="248"/>
                    </a:lnTo>
                    <a:lnTo>
                      <a:pt x="154" y="244"/>
                    </a:lnTo>
                    <a:lnTo>
                      <a:pt x="160" y="218"/>
                    </a:lnTo>
                    <a:lnTo>
                      <a:pt x="160" y="218"/>
                    </a:lnTo>
                    <a:lnTo>
                      <a:pt x="170" y="214"/>
                    </a:lnTo>
                    <a:lnTo>
                      <a:pt x="190" y="228"/>
                    </a:lnTo>
                    <a:lnTo>
                      <a:pt x="190" y="228"/>
                    </a:lnTo>
                    <a:lnTo>
                      <a:pt x="194" y="230"/>
                    </a:lnTo>
                    <a:lnTo>
                      <a:pt x="200" y="230"/>
                    </a:lnTo>
                    <a:lnTo>
                      <a:pt x="200" y="230"/>
                    </a:lnTo>
                    <a:lnTo>
                      <a:pt x="206" y="230"/>
                    </a:lnTo>
                    <a:lnTo>
                      <a:pt x="210" y="226"/>
                    </a:lnTo>
                    <a:lnTo>
                      <a:pt x="226" y="210"/>
                    </a:lnTo>
                    <a:lnTo>
                      <a:pt x="226" y="210"/>
                    </a:lnTo>
                    <a:lnTo>
                      <a:pt x="230" y="206"/>
                    </a:lnTo>
                    <a:lnTo>
                      <a:pt x="230" y="202"/>
                    </a:lnTo>
                    <a:lnTo>
                      <a:pt x="230" y="196"/>
                    </a:lnTo>
                    <a:lnTo>
                      <a:pt x="228" y="190"/>
                    </a:lnTo>
                    <a:lnTo>
                      <a:pt x="214" y="170"/>
                    </a:lnTo>
                    <a:lnTo>
                      <a:pt x="214" y="170"/>
                    </a:lnTo>
                    <a:lnTo>
                      <a:pt x="218" y="160"/>
                    </a:lnTo>
                    <a:lnTo>
                      <a:pt x="244" y="154"/>
                    </a:lnTo>
                    <a:lnTo>
                      <a:pt x="244" y="154"/>
                    </a:lnTo>
                    <a:lnTo>
                      <a:pt x="248" y="152"/>
                    </a:lnTo>
                    <a:lnTo>
                      <a:pt x="252" y="150"/>
                    </a:lnTo>
                    <a:lnTo>
                      <a:pt x="256" y="144"/>
                    </a:lnTo>
                    <a:lnTo>
                      <a:pt x="256" y="138"/>
                    </a:lnTo>
                    <a:lnTo>
                      <a:pt x="256" y="118"/>
                    </a:lnTo>
                    <a:lnTo>
                      <a:pt x="256" y="118"/>
                    </a:lnTo>
                    <a:lnTo>
                      <a:pt x="256" y="112"/>
                    </a:lnTo>
                    <a:lnTo>
                      <a:pt x="252" y="106"/>
                    </a:lnTo>
                    <a:lnTo>
                      <a:pt x="248" y="104"/>
                    </a:lnTo>
                    <a:lnTo>
                      <a:pt x="244" y="102"/>
                    </a:lnTo>
                    <a:close/>
                    <a:moveTo>
                      <a:pt x="216" y="144"/>
                    </a:moveTo>
                    <a:lnTo>
                      <a:pt x="216" y="144"/>
                    </a:lnTo>
                    <a:lnTo>
                      <a:pt x="208" y="148"/>
                    </a:lnTo>
                    <a:lnTo>
                      <a:pt x="204" y="154"/>
                    </a:lnTo>
                    <a:lnTo>
                      <a:pt x="204" y="154"/>
                    </a:lnTo>
                    <a:lnTo>
                      <a:pt x="200" y="162"/>
                    </a:lnTo>
                    <a:lnTo>
                      <a:pt x="200" y="162"/>
                    </a:lnTo>
                    <a:lnTo>
                      <a:pt x="198" y="170"/>
                    </a:lnTo>
                    <a:lnTo>
                      <a:pt x="202" y="178"/>
                    </a:lnTo>
                    <a:lnTo>
                      <a:pt x="214" y="200"/>
                    </a:lnTo>
                    <a:lnTo>
                      <a:pt x="200" y="214"/>
                    </a:lnTo>
                    <a:lnTo>
                      <a:pt x="178" y="202"/>
                    </a:lnTo>
                    <a:lnTo>
                      <a:pt x="178" y="202"/>
                    </a:lnTo>
                    <a:lnTo>
                      <a:pt x="174" y="198"/>
                    </a:lnTo>
                    <a:lnTo>
                      <a:pt x="170" y="198"/>
                    </a:lnTo>
                    <a:lnTo>
                      <a:pt x="170" y="198"/>
                    </a:lnTo>
                    <a:lnTo>
                      <a:pt x="162" y="200"/>
                    </a:lnTo>
                    <a:lnTo>
                      <a:pt x="162" y="200"/>
                    </a:lnTo>
                    <a:lnTo>
                      <a:pt x="154" y="204"/>
                    </a:lnTo>
                    <a:lnTo>
                      <a:pt x="154" y="204"/>
                    </a:lnTo>
                    <a:lnTo>
                      <a:pt x="148" y="208"/>
                    </a:lnTo>
                    <a:lnTo>
                      <a:pt x="144" y="216"/>
                    </a:lnTo>
                    <a:lnTo>
                      <a:pt x="138" y="240"/>
                    </a:lnTo>
                    <a:lnTo>
                      <a:pt x="118" y="240"/>
                    </a:lnTo>
                    <a:lnTo>
                      <a:pt x="112" y="216"/>
                    </a:lnTo>
                    <a:lnTo>
                      <a:pt x="112" y="216"/>
                    </a:lnTo>
                    <a:lnTo>
                      <a:pt x="108" y="208"/>
                    </a:lnTo>
                    <a:lnTo>
                      <a:pt x="102" y="204"/>
                    </a:lnTo>
                    <a:lnTo>
                      <a:pt x="102" y="204"/>
                    </a:lnTo>
                    <a:lnTo>
                      <a:pt x="94" y="200"/>
                    </a:lnTo>
                    <a:lnTo>
                      <a:pt x="94" y="200"/>
                    </a:lnTo>
                    <a:lnTo>
                      <a:pt x="86" y="198"/>
                    </a:lnTo>
                    <a:lnTo>
                      <a:pt x="86" y="198"/>
                    </a:lnTo>
                    <a:lnTo>
                      <a:pt x="82" y="198"/>
                    </a:lnTo>
                    <a:lnTo>
                      <a:pt x="78" y="202"/>
                    </a:lnTo>
                    <a:lnTo>
                      <a:pt x="56" y="214"/>
                    </a:lnTo>
                    <a:lnTo>
                      <a:pt x="42" y="200"/>
                    </a:lnTo>
                    <a:lnTo>
                      <a:pt x="54" y="178"/>
                    </a:lnTo>
                    <a:lnTo>
                      <a:pt x="54" y="178"/>
                    </a:lnTo>
                    <a:lnTo>
                      <a:pt x="58" y="170"/>
                    </a:lnTo>
                    <a:lnTo>
                      <a:pt x="56" y="162"/>
                    </a:lnTo>
                    <a:lnTo>
                      <a:pt x="56" y="162"/>
                    </a:lnTo>
                    <a:lnTo>
                      <a:pt x="52" y="154"/>
                    </a:lnTo>
                    <a:lnTo>
                      <a:pt x="52" y="154"/>
                    </a:lnTo>
                    <a:lnTo>
                      <a:pt x="48" y="148"/>
                    </a:lnTo>
                    <a:lnTo>
                      <a:pt x="40" y="144"/>
                    </a:lnTo>
                    <a:lnTo>
                      <a:pt x="16" y="138"/>
                    </a:lnTo>
                    <a:lnTo>
                      <a:pt x="16" y="118"/>
                    </a:lnTo>
                    <a:lnTo>
                      <a:pt x="40" y="112"/>
                    </a:lnTo>
                    <a:lnTo>
                      <a:pt x="40" y="112"/>
                    </a:lnTo>
                    <a:lnTo>
                      <a:pt x="48" y="108"/>
                    </a:lnTo>
                    <a:lnTo>
                      <a:pt x="52" y="102"/>
                    </a:lnTo>
                    <a:lnTo>
                      <a:pt x="52" y="102"/>
                    </a:lnTo>
                    <a:lnTo>
                      <a:pt x="56" y="94"/>
                    </a:lnTo>
                    <a:lnTo>
                      <a:pt x="56" y="94"/>
                    </a:lnTo>
                    <a:lnTo>
                      <a:pt x="58" y="86"/>
                    </a:lnTo>
                    <a:lnTo>
                      <a:pt x="54" y="78"/>
                    </a:lnTo>
                    <a:lnTo>
                      <a:pt x="42" y="56"/>
                    </a:lnTo>
                    <a:lnTo>
                      <a:pt x="56" y="42"/>
                    </a:lnTo>
                    <a:lnTo>
                      <a:pt x="78" y="54"/>
                    </a:lnTo>
                    <a:lnTo>
                      <a:pt x="78" y="54"/>
                    </a:lnTo>
                    <a:lnTo>
                      <a:pt x="82" y="58"/>
                    </a:lnTo>
                    <a:lnTo>
                      <a:pt x="86" y="58"/>
                    </a:lnTo>
                    <a:lnTo>
                      <a:pt x="86" y="58"/>
                    </a:lnTo>
                    <a:lnTo>
                      <a:pt x="94" y="56"/>
                    </a:lnTo>
                    <a:lnTo>
                      <a:pt x="94" y="56"/>
                    </a:lnTo>
                    <a:lnTo>
                      <a:pt x="102" y="52"/>
                    </a:lnTo>
                    <a:lnTo>
                      <a:pt x="102" y="52"/>
                    </a:lnTo>
                    <a:lnTo>
                      <a:pt x="108" y="48"/>
                    </a:lnTo>
                    <a:lnTo>
                      <a:pt x="112" y="40"/>
                    </a:lnTo>
                    <a:lnTo>
                      <a:pt x="118" y="16"/>
                    </a:lnTo>
                    <a:lnTo>
                      <a:pt x="138" y="16"/>
                    </a:lnTo>
                    <a:lnTo>
                      <a:pt x="144" y="40"/>
                    </a:lnTo>
                    <a:lnTo>
                      <a:pt x="144" y="40"/>
                    </a:lnTo>
                    <a:lnTo>
                      <a:pt x="148" y="48"/>
                    </a:lnTo>
                    <a:lnTo>
                      <a:pt x="154" y="52"/>
                    </a:lnTo>
                    <a:lnTo>
                      <a:pt x="154" y="52"/>
                    </a:lnTo>
                    <a:lnTo>
                      <a:pt x="162" y="56"/>
                    </a:lnTo>
                    <a:lnTo>
                      <a:pt x="162" y="56"/>
                    </a:lnTo>
                    <a:lnTo>
                      <a:pt x="170" y="58"/>
                    </a:lnTo>
                    <a:lnTo>
                      <a:pt x="170" y="58"/>
                    </a:lnTo>
                    <a:lnTo>
                      <a:pt x="174" y="58"/>
                    </a:lnTo>
                    <a:lnTo>
                      <a:pt x="178" y="54"/>
                    </a:lnTo>
                    <a:lnTo>
                      <a:pt x="200" y="42"/>
                    </a:lnTo>
                    <a:lnTo>
                      <a:pt x="214" y="56"/>
                    </a:lnTo>
                    <a:lnTo>
                      <a:pt x="202" y="78"/>
                    </a:lnTo>
                    <a:lnTo>
                      <a:pt x="202" y="78"/>
                    </a:lnTo>
                    <a:lnTo>
                      <a:pt x="198" y="86"/>
                    </a:lnTo>
                    <a:lnTo>
                      <a:pt x="200" y="94"/>
                    </a:lnTo>
                    <a:lnTo>
                      <a:pt x="200" y="94"/>
                    </a:lnTo>
                    <a:lnTo>
                      <a:pt x="204" y="102"/>
                    </a:lnTo>
                    <a:lnTo>
                      <a:pt x="204" y="102"/>
                    </a:lnTo>
                    <a:lnTo>
                      <a:pt x="208" y="108"/>
                    </a:lnTo>
                    <a:lnTo>
                      <a:pt x="216" y="112"/>
                    </a:lnTo>
                    <a:lnTo>
                      <a:pt x="240" y="118"/>
                    </a:lnTo>
                    <a:lnTo>
                      <a:pt x="240" y="138"/>
                    </a:lnTo>
                    <a:lnTo>
                      <a:pt x="216" y="14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4" name="Freeform 109"/>
              <p:cNvSpPr>
                <a:spLocks noEditPoints="1"/>
              </p:cNvSpPr>
              <p:nvPr/>
            </p:nvSpPr>
            <p:spPr bwMode="auto">
              <a:xfrm>
                <a:off x="5702300" y="2076450"/>
                <a:ext cx="177800" cy="177800"/>
              </a:xfrm>
              <a:custGeom>
                <a:avLst/>
                <a:gdLst/>
                <a:ahLst/>
                <a:cxnLst>
                  <a:cxn ang="0">
                    <a:pos x="56" y="0"/>
                  </a:cxn>
                  <a:cxn ang="0">
                    <a:pos x="34" y="4"/>
                  </a:cxn>
                  <a:cxn ang="0">
                    <a:pos x="16" y="16"/>
                  </a:cxn>
                  <a:cxn ang="0">
                    <a:pos x="4" y="34"/>
                  </a:cxn>
                  <a:cxn ang="0">
                    <a:pos x="0" y="56"/>
                  </a:cxn>
                  <a:cxn ang="0">
                    <a:pos x="2" y="68"/>
                  </a:cxn>
                  <a:cxn ang="0">
                    <a:pos x="10" y="88"/>
                  </a:cxn>
                  <a:cxn ang="0">
                    <a:pos x="24" y="102"/>
                  </a:cxn>
                  <a:cxn ang="0">
                    <a:pos x="44" y="110"/>
                  </a:cxn>
                  <a:cxn ang="0">
                    <a:pos x="56" y="112"/>
                  </a:cxn>
                  <a:cxn ang="0">
                    <a:pos x="78" y="108"/>
                  </a:cxn>
                  <a:cxn ang="0">
                    <a:pos x="96" y="96"/>
                  </a:cxn>
                  <a:cxn ang="0">
                    <a:pos x="108" y="78"/>
                  </a:cxn>
                  <a:cxn ang="0">
                    <a:pos x="112" y="56"/>
                  </a:cxn>
                  <a:cxn ang="0">
                    <a:pos x="110" y="44"/>
                  </a:cxn>
                  <a:cxn ang="0">
                    <a:pos x="102" y="24"/>
                  </a:cxn>
                  <a:cxn ang="0">
                    <a:pos x="88" y="10"/>
                  </a:cxn>
                  <a:cxn ang="0">
                    <a:pos x="68" y="2"/>
                  </a:cxn>
                  <a:cxn ang="0">
                    <a:pos x="56" y="104"/>
                  </a:cxn>
                  <a:cxn ang="0">
                    <a:pos x="46" y="104"/>
                  </a:cxn>
                  <a:cxn ang="0">
                    <a:pos x="28" y="96"/>
                  </a:cxn>
                  <a:cxn ang="0">
                    <a:pos x="16" y="84"/>
                  </a:cxn>
                  <a:cxn ang="0">
                    <a:pos x="8" y="66"/>
                  </a:cxn>
                  <a:cxn ang="0">
                    <a:pos x="8" y="56"/>
                  </a:cxn>
                  <a:cxn ang="0">
                    <a:pos x="10" y="36"/>
                  </a:cxn>
                  <a:cxn ang="0">
                    <a:pos x="22" y="22"/>
                  </a:cxn>
                  <a:cxn ang="0">
                    <a:pos x="36" y="10"/>
                  </a:cxn>
                  <a:cxn ang="0">
                    <a:pos x="56" y="6"/>
                  </a:cxn>
                  <a:cxn ang="0">
                    <a:pos x="66" y="8"/>
                  </a:cxn>
                  <a:cxn ang="0">
                    <a:pos x="84" y="16"/>
                  </a:cxn>
                  <a:cxn ang="0">
                    <a:pos x="96" y="28"/>
                  </a:cxn>
                  <a:cxn ang="0">
                    <a:pos x="104" y="46"/>
                  </a:cxn>
                  <a:cxn ang="0">
                    <a:pos x="106" y="56"/>
                  </a:cxn>
                  <a:cxn ang="0">
                    <a:pos x="102" y="76"/>
                  </a:cxn>
                  <a:cxn ang="0">
                    <a:pos x="90" y="90"/>
                  </a:cxn>
                  <a:cxn ang="0">
                    <a:pos x="76" y="102"/>
                  </a:cxn>
                  <a:cxn ang="0">
                    <a:pos x="56" y="104"/>
                  </a:cxn>
                </a:cxnLst>
                <a:rect l="0" t="0" r="r" b="b"/>
                <a:pathLst>
                  <a:path w="112" h="112">
                    <a:moveTo>
                      <a:pt x="56" y="0"/>
                    </a:moveTo>
                    <a:lnTo>
                      <a:pt x="56" y="0"/>
                    </a:lnTo>
                    <a:lnTo>
                      <a:pt x="44" y="2"/>
                    </a:lnTo>
                    <a:lnTo>
                      <a:pt x="34" y="4"/>
                    </a:lnTo>
                    <a:lnTo>
                      <a:pt x="24" y="10"/>
                    </a:lnTo>
                    <a:lnTo>
                      <a:pt x="16" y="16"/>
                    </a:lnTo>
                    <a:lnTo>
                      <a:pt x="10" y="24"/>
                    </a:lnTo>
                    <a:lnTo>
                      <a:pt x="4" y="34"/>
                    </a:lnTo>
                    <a:lnTo>
                      <a:pt x="2" y="44"/>
                    </a:lnTo>
                    <a:lnTo>
                      <a:pt x="0" y="56"/>
                    </a:lnTo>
                    <a:lnTo>
                      <a:pt x="0" y="56"/>
                    </a:lnTo>
                    <a:lnTo>
                      <a:pt x="2" y="68"/>
                    </a:lnTo>
                    <a:lnTo>
                      <a:pt x="4" y="78"/>
                    </a:lnTo>
                    <a:lnTo>
                      <a:pt x="10" y="88"/>
                    </a:lnTo>
                    <a:lnTo>
                      <a:pt x="16" y="96"/>
                    </a:lnTo>
                    <a:lnTo>
                      <a:pt x="24" y="102"/>
                    </a:lnTo>
                    <a:lnTo>
                      <a:pt x="34" y="108"/>
                    </a:lnTo>
                    <a:lnTo>
                      <a:pt x="44" y="110"/>
                    </a:lnTo>
                    <a:lnTo>
                      <a:pt x="56" y="112"/>
                    </a:lnTo>
                    <a:lnTo>
                      <a:pt x="56" y="112"/>
                    </a:lnTo>
                    <a:lnTo>
                      <a:pt x="68" y="110"/>
                    </a:lnTo>
                    <a:lnTo>
                      <a:pt x="78" y="108"/>
                    </a:lnTo>
                    <a:lnTo>
                      <a:pt x="88" y="102"/>
                    </a:lnTo>
                    <a:lnTo>
                      <a:pt x="96" y="96"/>
                    </a:lnTo>
                    <a:lnTo>
                      <a:pt x="102" y="88"/>
                    </a:lnTo>
                    <a:lnTo>
                      <a:pt x="108" y="78"/>
                    </a:lnTo>
                    <a:lnTo>
                      <a:pt x="110" y="68"/>
                    </a:lnTo>
                    <a:lnTo>
                      <a:pt x="112" y="56"/>
                    </a:lnTo>
                    <a:lnTo>
                      <a:pt x="112" y="56"/>
                    </a:lnTo>
                    <a:lnTo>
                      <a:pt x="110" y="44"/>
                    </a:lnTo>
                    <a:lnTo>
                      <a:pt x="108" y="34"/>
                    </a:lnTo>
                    <a:lnTo>
                      <a:pt x="102" y="24"/>
                    </a:lnTo>
                    <a:lnTo>
                      <a:pt x="96" y="16"/>
                    </a:lnTo>
                    <a:lnTo>
                      <a:pt x="88" y="10"/>
                    </a:lnTo>
                    <a:lnTo>
                      <a:pt x="78" y="4"/>
                    </a:lnTo>
                    <a:lnTo>
                      <a:pt x="68" y="2"/>
                    </a:lnTo>
                    <a:lnTo>
                      <a:pt x="56" y="0"/>
                    </a:lnTo>
                    <a:close/>
                    <a:moveTo>
                      <a:pt x="56" y="104"/>
                    </a:moveTo>
                    <a:lnTo>
                      <a:pt x="56" y="104"/>
                    </a:lnTo>
                    <a:lnTo>
                      <a:pt x="46" y="104"/>
                    </a:lnTo>
                    <a:lnTo>
                      <a:pt x="36" y="102"/>
                    </a:lnTo>
                    <a:lnTo>
                      <a:pt x="28" y="96"/>
                    </a:lnTo>
                    <a:lnTo>
                      <a:pt x="22" y="90"/>
                    </a:lnTo>
                    <a:lnTo>
                      <a:pt x="16" y="84"/>
                    </a:lnTo>
                    <a:lnTo>
                      <a:pt x="10" y="76"/>
                    </a:lnTo>
                    <a:lnTo>
                      <a:pt x="8" y="66"/>
                    </a:lnTo>
                    <a:lnTo>
                      <a:pt x="8" y="56"/>
                    </a:lnTo>
                    <a:lnTo>
                      <a:pt x="8" y="56"/>
                    </a:lnTo>
                    <a:lnTo>
                      <a:pt x="8" y="46"/>
                    </a:lnTo>
                    <a:lnTo>
                      <a:pt x="10" y="36"/>
                    </a:lnTo>
                    <a:lnTo>
                      <a:pt x="16" y="28"/>
                    </a:lnTo>
                    <a:lnTo>
                      <a:pt x="22" y="22"/>
                    </a:lnTo>
                    <a:lnTo>
                      <a:pt x="28" y="16"/>
                    </a:lnTo>
                    <a:lnTo>
                      <a:pt x="36" y="10"/>
                    </a:lnTo>
                    <a:lnTo>
                      <a:pt x="46" y="8"/>
                    </a:lnTo>
                    <a:lnTo>
                      <a:pt x="56" y="6"/>
                    </a:lnTo>
                    <a:lnTo>
                      <a:pt x="56" y="6"/>
                    </a:lnTo>
                    <a:lnTo>
                      <a:pt x="66" y="8"/>
                    </a:lnTo>
                    <a:lnTo>
                      <a:pt x="76" y="10"/>
                    </a:lnTo>
                    <a:lnTo>
                      <a:pt x="84" y="16"/>
                    </a:lnTo>
                    <a:lnTo>
                      <a:pt x="90" y="22"/>
                    </a:lnTo>
                    <a:lnTo>
                      <a:pt x="96" y="28"/>
                    </a:lnTo>
                    <a:lnTo>
                      <a:pt x="102" y="36"/>
                    </a:lnTo>
                    <a:lnTo>
                      <a:pt x="104" y="46"/>
                    </a:lnTo>
                    <a:lnTo>
                      <a:pt x="106" y="56"/>
                    </a:lnTo>
                    <a:lnTo>
                      <a:pt x="106" y="56"/>
                    </a:lnTo>
                    <a:lnTo>
                      <a:pt x="104" y="66"/>
                    </a:lnTo>
                    <a:lnTo>
                      <a:pt x="102" y="76"/>
                    </a:lnTo>
                    <a:lnTo>
                      <a:pt x="96" y="84"/>
                    </a:lnTo>
                    <a:lnTo>
                      <a:pt x="90" y="90"/>
                    </a:lnTo>
                    <a:lnTo>
                      <a:pt x="84" y="96"/>
                    </a:lnTo>
                    <a:lnTo>
                      <a:pt x="76" y="102"/>
                    </a:lnTo>
                    <a:lnTo>
                      <a:pt x="66" y="104"/>
                    </a:lnTo>
                    <a:lnTo>
                      <a:pt x="56" y="10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5" name="Freeform 112"/>
              <p:cNvSpPr>
                <a:spLocks noEditPoints="1"/>
              </p:cNvSpPr>
              <p:nvPr/>
            </p:nvSpPr>
            <p:spPr bwMode="auto">
              <a:xfrm>
                <a:off x="5740400" y="2114550"/>
                <a:ext cx="101600" cy="101600"/>
              </a:xfrm>
              <a:custGeom>
                <a:avLst/>
                <a:gdLst/>
                <a:ahLst/>
                <a:cxnLst>
                  <a:cxn ang="0">
                    <a:pos x="32" y="0"/>
                  </a:cxn>
                  <a:cxn ang="0">
                    <a:pos x="32" y="0"/>
                  </a:cxn>
                  <a:cxn ang="0">
                    <a:pos x="26" y="0"/>
                  </a:cxn>
                  <a:cxn ang="0">
                    <a:pos x="20" y="2"/>
                  </a:cxn>
                  <a:cxn ang="0">
                    <a:pos x="10" y="10"/>
                  </a:cxn>
                  <a:cxn ang="0">
                    <a:pos x="2" y="20"/>
                  </a:cxn>
                  <a:cxn ang="0">
                    <a:pos x="0" y="26"/>
                  </a:cxn>
                  <a:cxn ang="0">
                    <a:pos x="0" y="32"/>
                  </a:cxn>
                  <a:cxn ang="0">
                    <a:pos x="0" y="32"/>
                  </a:cxn>
                  <a:cxn ang="0">
                    <a:pos x="0" y="38"/>
                  </a:cxn>
                  <a:cxn ang="0">
                    <a:pos x="2" y="44"/>
                  </a:cxn>
                  <a:cxn ang="0">
                    <a:pos x="10" y="54"/>
                  </a:cxn>
                  <a:cxn ang="0">
                    <a:pos x="20" y="62"/>
                  </a:cxn>
                  <a:cxn ang="0">
                    <a:pos x="26" y="64"/>
                  </a:cxn>
                  <a:cxn ang="0">
                    <a:pos x="32" y="64"/>
                  </a:cxn>
                  <a:cxn ang="0">
                    <a:pos x="32" y="64"/>
                  </a:cxn>
                  <a:cxn ang="0">
                    <a:pos x="38" y="64"/>
                  </a:cxn>
                  <a:cxn ang="0">
                    <a:pos x="44" y="62"/>
                  </a:cxn>
                  <a:cxn ang="0">
                    <a:pos x="54" y="54"/>
                  </a:cxn>
                  <a:cxn ang="0">
                    <a:pos x="62" y="44"/>
                  </a:cxn>
                  <a:cxn ang="0">
                    <a:pos x="64" y="38"/>
                  </a:cxn>
                  <a:cxn ang="0">
                    <a:pos x="64" y="32"/>
                  </a:cxn>
                  <a:cxn ang="0">
                    <a:pos x="64" y="32"/>
                  </a:cxn>
                  <a:cxn ang="0">
                    <a:pos x="64" y="26"/>
                  </a:cxn>
                  <a:cxn ang="0">
                    <a:pos x="62" y="20"/>
                  </a:cxn>
                  <a:cxn ang="0">
                    <a:pos x="54" y="10"/>
                  </a:cxn>
                  <a:cxn ang="0">
                    <a:pos x="44" y="2"/>
                  </a:cxn>
                  <a:cxn ang="0">
                    <a:pos x="38" y="0"/>
                  </a:cxn>
                  <a:cxn ang="0">
                    <a:pos x="32" y="0"/>
                  </a:cxn>
                  <a:cxn ang="0">
                    <a:pos x="32" y="56"/>
                  </a:cxn>
                  <a:cxn ang="0">
                    <a:pos x="32" y="56"/>
                  </a:cxn>
                  <a:cxn ang="0">
                    <a:pos x="22" y="54"/>
                  </a:cxn>
                  <a:cxn ang="0">
                    <a:pos x="16" y="48"/>
                  </a:cxn>
                  <a:cxn ang="0">
                    <a:pos x="10" y="42"/>
                  </a:cxn>
                  <a:cxn ang="0">
                    <a:pos x="8" y="32"/>
                  </a:cxn>
                  <a:cxn ang="0">
                    <a:pos x="8" y="32"/>
                  </a:cxn>
                  <a:cxn ang="0">
                    <a:pos x="10" y="22"/>
                  </a:cxn>
                  <a:cxn ang="0">
                    <a:pos x="16" y="16"/>
                  </a:cxn>
                  <a:cxn ang="0">
                    <a:pos x="22" y="10"/>
                  </a:cxn>
                  <a:cxn ang="0">
                    <a:pos x="32" y="8"/>
                  </a:cxn>
                  <a:cxn ang="0">
                    <a:pos x="32" y="8"/>
                  </a:cxn>
                  <a:cxn ang="0">
                    <a:pos x="42" y="10"/>
                  </a:cxn>
                  <a:cxn ang="0">
                    <a:pos x="48" y="16"/>
                  </a:cxn>
                  <a:cxn ang="0">
                    <a:pos x="54" y="22"/>
                  </a:cxn>
                  <a:cxn ang="0">
                    <a:pos x="56" y="32"/>
                  </a:cxn>
                  <a:cxn ang="0">
                    <a:pos x="56" y="32"/>
                  </a:cxn>
                  <a:cxn ang="0">
                    <a:pos x="54" y="42"/>
                  </a:cxn>
                  <a:cxn ang="0">
                    <a:pos x="48" y="48"/>
                  </a:cxn>
                  <a:cxn ang="0">
                    <a:pos x="42" y="54"/>
                  </a:cxn>
                  <a:cxn ang="0">
                    <a:pos x="32" y="56"/>
                  </a:cxn>
                </a:cxnLst>
                <a:rect l="0" t="0" r="r" b="b"/>
                <a:pathLst>
                  <a:path w="64" h="64">
                    <a:moveTo>
                      <a:pt x="32" y="0"/>
                    </a:moveTo>
                    <a:lnTo>
                      <a:pt x="32" y="0"/>
                    </a:lnTo>
                    <a:lnTo>
                      <a:pt x="26" y="0"/>
                    </a:lnTo>
                    <a:lnTo>
                      <a:pt x="20" y="2"/>
                    </a:lnTo>
                    <a:lnTo>
                      <a:pt x="10" y="10"/>
                    </a:lnTo>
                    <a:lnTo>
                      <a:pt x="2" y="20"/>
                    </a:lnTo>
                    <a:lnTo>
                      <a:pt x="0" y="26"/>
                    </a:lnTo>
                    <a:lnTo>
                      <a:pt x="0" y="32"/>
                    </a:lnTo>
                    <a:lnTo>
                      <a:pt x="0" y="32"/>
                    </a:lnTo>
                    <a:lnTo>
                      <a:pt x="0" y="38"/>
                    </a:lnTo>
                    <a:lnTo>
                      <a:pt x="2" y="44"/>
                    </a:lnTo>
                    <a:lnTo>
                      <a:pt x="10" y="54"/>
                    </a:lnTo>
                    <a:lnTo>
                      <a:pt x="20" y="62"/>
                    </a:lnTo>
                    <a:lnTo>
                      <a:pt x="26" y="64"/>
                    </a:lnTo>
                    <a:lnTo>
                      <a:pt x="32" y="64"/>
                    </a:lnTo>
                    <a:lnTo>
                      <a:pt x="32" y="64"/>
                    </a:lnTo>
                    <a:lnTo>
                      <a:pt x="38" y="64"/>
                    </a:lnTo>
                    <a:lnTo>
                      <a:pt x="44" y="62"/>
                    </a:lnTo>
                    <a:lnTo>
                      <a:pt x="54" y="54"/>
                    </a:lnTo>
                    <a:lnTo>
                      <a:pt x="62" y="44"/>
                    </a:lnTo>
                    <a:lnTo>
                      <a:pt x="64" y="38"/>
                    </a:lnTo>
                    <a:lnTo>
                      <a:pt x="64" y="32"/>
                    </a:lnTo>
                    <a:lnTo>
                      <a:pt x="64" y="32"/>
                    </a:lnTo>
                    <a:lnTo>
                      <a:pt x="64" y="26"/>
                    </a:lnTo>
                    <a:lnTo>
                      <a:pt x="62" y="20"/>
                    </a:lnTo>
                    <a:lnTo>
                      <a:pt x="54" y="10"/>
                    </a:lnTo>
                    <a:lnTo>
                      <a:pt x="44" y="2"/>
                    </a:lnTo>
                    <a:lnTo>
                      <a:pt x="38" y="0"/>
                    </a:lnTo>
                    <a:lnTo>
                      <a:pt x="32" y="0"/>
                    </a:lnTo>
                    <a:close/>
                    <a:moveTo>
                      <a:pt x="32" y="56"/>
                    </a:moveTo>
                    <a:lnTo>
                      <a:pt x="32" y="56"/>
                    </a:lnTo>
                    <a:lnTo>
                      <a:pt x="22" y="54"/>
                    </a:lnTo>
                    <a:lnTo>
                      <a:pt x="16" y="48"/>
                    </a:lnTo>
                    <a:lnTo>
                      <a:pt x="10" y="42"/>
                    </a:lnTo>
                    <a:lnTo>
                      <a:pt x="8" y="32"/>
                    </a:lnTo>
                    <a:lnTo>
                      <a:pt x="8" y="32"/>
                    </a:lnTo>
                    <a:lnTo>
                      <a:pt x="10" y="22"/>
                    </a:lnTo>
                    <a:lnTo>
                      <a:pt x="16" y="16"/>
                    </a:lnTo>
                    <a:lnTo>
                      <a:pt x="22" y="10"/>
                    </a:lnTo>
                    <a:lnTo>
                      <a:pt x="32" y="8"/>
                    </a:lnTo>
                    <a:lnTo>
                      <a:pt x="32" y="8"/>
                    </a:lnTo>
                    <a:lnTo>
                      <a:pt x="42" y="10"/>
                    </a:lnTo>
                    <a:lnTo>
                      <a:pt x="48" y="16"/>
                    </a:lnTo>
                    <a:lnTo>
                      <a:pt x="54" y="22"/>
                    </a:lnTo>
                    <a:lnTo>
                      <a:pt x="56" y="32"/>
                    </a:lnTo>
                    <a:lnTo>
                      <a:pt x="56" y="32"/>
                    </a:lnTo>
                    <a:lnTo>
                      <a:pt x="54" y="42"/>
                    </a:lnTo>
                    <a:lnTo>
                      <a:pt x="48" y="48"/>
                    </a:lnTo>
                    <a:lnTo>
                      <a:pt x="42" y="54"/>
                    </a:lnTo>
                    <a:lnTo>
                      <a:pt x="32" y="5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38" name="Group 37"/>
            <p:cNvGrpSpPr/>
            <p:nvPr/>
          </p:nvGrpSpPr>
          <p:grpSpPr>
            <a:xfrm>
              <a:off x="2794165" y="2369115"/>
              <a:ext cx="332599" cy="332599"/>
              <a:chOff x="4775200" y="1962150"/>
              <a:chExt cx="406400" cy="406400"/>
            </a:xfrm>
            <a:grpFill/>
          </p:grpSpPr>
          <p:sp>
            <p:nvSpPr>
              <p:cNvPr id="80" name="Freeform 115"/>
              <p:cNvSpPr>
                <a:spLocks noEditPoints="1"/>
              </p:cNvSpPr>
              <p:nvPr/>
            </p:nvSpPr>
            <p:spPr bwMode="auto">
              <a:xfrm>
                <a:off x="4775200" y="1962150"/>
                <a:ext cx="406400" cy="406400"/>
              </a:xfrm>
              <a:custGeom>
                <a:avLst/>
                <a:gdLst/>
                <a:ahLst/>
                <a:cxnLst>
                  <a:cxn ang="0">
                    <a:pos x="160" y="0"/>
                  </a:cxn>
                  <a:cxn ang="0">
                    <a:pos x="122" y="8"/>
                  </a:cxn>
                  <a:cxn ang="0">
                    <a:pos x="92" y="28"/>
                  </a:cxn>
                  <a:cxn ang="0">
                    <a:pos x="72" y="58"/>
                  </a:cxn>
                  <a:cxn ang="0">
                    <a:pos x="64" y="96"/>
                  </a:cxn>
                  <a:cxn ang="0">
                    <a:pos x="64" y="108"/>
                  </a:cxn>
                  <a:cxn ang="0">
                    <a:pos x="70" y="130"/>
                  </a:cxn>
                  <a:cxn ang="0">
                    <a:pos x="8" y="208"/>
                  </a:cxn>
                  <a:cxn ang="0">
                    <a:pos x="8" y="208"/>
                  </a:cxn>
                  <a:cxn ang="0">
                    <a:pos x="0" y="228"/>
                  </a:cxn>
                  <a:cxn ang="0">
                    <a:pos x="2" y="238"/>
                  </a:cxn>
                  <a:cxn ang="0">
                    <a:pos x="18" y="254"/>
                  </a:cxn>
                  <a:cxn ang="0">
                    <a:pos x="28" y="256"/>
                  </a:cxn>
                  <a:cxn ang="0">
                    <a:pos x="48" y="248"/>
                  </a:cxn>
                  <a:cxn ang="0">
                    <a:pos x="116" y="180"/>
                  </a:cxn>
                  <a:cxn ang="0">
                    <a:pos x="126" y="186"/>
                  </a:cxn>
                  <a:cxn ang="0">
                    <a:pos x="148" y="192"/>
                  </a:cxn>
                  <a:cxn ang="0">
                    <a:pos x="160" y="192"/>
                  </a:cxn>
                  <a:cxn ang="0">
                    <a:pos x="198" y="184"/>
                  </a:cxn>
                  <a:cxn ang="0">
                    <a:pos x="228" y="164"/>
                  </a:cxn>
                  <a:cxn ang="0">
                    <a:pos x="248" y="134"/>
                  </a:cxn>
                  <a:cxn ang="0">
                    <a:pos x="256" y="96"/>
                  </a:cxn>
                  <a:cxn ang="0">
                    <a:pos x="254" y="76"/>
                  </a:cxn>
                  <a:cxn ang="0">
                    <a:pos x="240" y="42"/>
                  </a:cxn>
                  <a:cxn ang="0">
                    <a:pos x="214" y="16"/>
                  </a:cxn>
                  <a:cxn ang="0">
                    <a:pos x="180" y="2"/>
                  </a:cxn>
                  <a:cxn ang="0">
                    <a:pos x="38" y="238"/>
                  </a:cxn>
                  <a:cxn ang="0">
                    <a:pos x="34" y="240"/>
                  </a:cxn>
                  <a:cxn ang="0">
                    <a:pos x="28" y="242"/>
                  </a:cxn>
                  <a:cxn ang="0">
                    <a:pos x="18" y="238"/>
                  </a:cxn>
                  <a:cxn ang="0">
                    <a:pos x="14" y="228"/>
                  </a:cxn>
                  <a:cxn ang="0">
                    <a:pos x="16" y="222"/>
                  </a:cxn>
                  <a:cxn ang="0">
                    <a:pos x="18" y="218"/>
                  </a:cxn>
                  <a:cxn ang="0">
                    <a:pos x="82" y="154"/>
                  </a:cxn>
                  <a:cxn ang="0">
                    <a:pos x="102" y="174"/>
                  </a:cxn>
                  <a:cxn ang="0">
                    <a:pos x="160" y="176"/>
                  </a:cxn>
                  <a:cxn ang="0">
                    <a:pos x="144" y="174"/>
                  </a:cxn>
                  <a:cxn ang="0">
                    <a:pos x="116" y="162"/>
                  </a:cxn>
                  <a:cxn ang="0">
                    <a:pos x="94" y="140"/>
                  </a:cxn>
                  <a:cxn ang="0">
                    <a:pos x="82" y="112"/>
                  </a:cxn>
                  <a:cxn ang="0">
                    <a:pos x="80" y="96"/>
                  </a:cxn>
                  <a:cxn ang="0">
                    <a:pos x="86" y="64"/>
                  </a:cxn>
                  <a:cxn ang="0">
                    <a:pos x="104" y="40"/>
                  </a:cxn>
                  <a:cxn ang="0">
                    <a:pos x="128" y="22"/>
                  </a:cxn>
                  <a:cxn ang="0">
                    <a:pos x="160" y="16"/>
                  </a:cxn>
                  <a:cxn ang="0">
                    <a:pos x="176" y="18"/>
                  </a:cxn>
                  <a:cxn ang="0">
                    <a:pos x="204" y="30"/>
                  </a:cxn>
                  <a:cxn ang="0">
                    <a:pos x="226" y="52"/>
                  </a:cxn>
                  <a:cxn ang="0">
                    <a:pos x="238" y="80"/>
                  </a:cxn>
                  <a:cxn ang="0">
                    <a:pos x="240" y="96"/>
                  </a:cxn>
                  <a:cxn ang="0">
                    <a:pos x="234" y="128"/>
                  </a:cxn>
                  <a:cxn ang="0">
                    <a:pos x="216" y="152"/>
                  </a:cxn>
                  <a:cxn ang="0">
                    <a:pos x="192" y="170"/>
                  </a:cxn>
                  <a:cxn ang="0">
                    <a:pos x="160" y="176"/>
                  </a:cxn>
                </a:cxnLst>
                <a:rect l="0" t="0" r="r" b="b"/>
                <a:pathLst>
                  <a:path w="256" h="256">
                    <a:moveTo>
                      <a:pt x="160" y="0"/>
                    </a:moveTo>
                    <a:lnTo>
                      <a:pt x="160" y="0"/>
                    </a:lnTo>
                    <a:lnTo>
                      <a:pt x="140" y="2"/>
                    </a:lnTo>
                    <a:lnTo>
                      <a:pt x="122" y="8"/>
                    </a:lnTo>
                    <a:lnTo>
                      <a:pt x="106" y="16"/>
                    </a:lnTo>
                    <a:lnTo>
                      <a:pt x="92" y="28"/>
                    </a:lnTo>
                    <a:lnTo>
                      <a:pt x="80" y="42"/>
                    </a:lnTo>
                    <a:lnTo>
                      <a:pt x="72" y="58"/>
                    </a:lnTo>
                    <a:lnTo>
                      <a:pt x="66" y="76"/>
                    </a:lnTo>
                    <a:lnTo>
                      <a:pt x="64" y="96"/>
                    </a:lnTo>
                    <a:lnTo>
                      <a:pt x="64" y="96"/>
                    </a:lnTo>
                    <a:lnTo>
                      <a:pt x="64" y="108"/>
                    </a:lnTo>
                    <a:lnTo>
                      <a:pt x="66" y="120"/>
                    </a:lnTo>
                    <a:lnTo>
                      <a:pt x="70" y="130"/>
                    </a:lnTo>
                    <a:lnTo>
                      <a:pt x="76" y="140"/>
                    </a:lnTo>
                    <a:lnTo>
                      <a:pt x="8" y="208"/>
                    </a:lnTo>
                    <a:lnTo>
                      <a:pt x="8" y="208"/>
                    </a:lnTo>
                    <a:lnTo>
                      <a:pt x="8" y="208"/>
                    </a:lnTo>
                    <a:lnTo>
                      <a:pt x="2" y="216"/>
                    </a:lnTo>
                    <a:lnTo>
                      <a:pt x="0" y="228"/>
                    </a:lnTo>
                    <a:lnTo>
                      <a:pt x="0" y="228"/>
                    </a:lnTo>
                    <a:lnTo>
                      <a:pt x="2" y="238"/>
                    </a:lnTo>
                    <a:lnTo>
                      <a:pt x="8" y="248"/>
                    </a:lnTo>
                    <a:lnTo>
                      <a:pt x="18" y="254"/>
                    </a:lnTo>
                    <a:lnTo>
                      <a:pt x="28" y="256"/>
                    </a:lnTo>
                    <a:lnTo>
                      <a:pt x="28" y="256"/>
                    </a:lnTo>
                    <a:lnTo>
                      <a:pt x="40" y="254"/>
                    </a:lnTo>
                    <a:lnTo>
                      <a:pt x="48" y="248"/>
                    </a:lnTo>
                    <a:lnTo>
                      <a:pt x="48" y="248"/>
                    </a:lnTo>
                    <a:lnTo>
                      <a:pt x="116" y="180"/>
                    </a:lnTo>
                    <a:lnTo>
                      <a:pt x="116" y="180"/>
                    </a:lnTo>
                    <a:lnTo>
                      <a:pt x="126" y="186"/>
                    </a:lnTo>
                    <a:lnTo>
                      <a:pt x="136" y="190"/>
                    </a:lnTo>
                    <a:lnTo>
                      <a:pt x="148" y="192"/>
                    </a:lnTo>
                    <a:lnTo>
                      <a:pt x="160" y="192"/>
                    </a:lnTo>
                    <a:lnTo>
                      <a:pt x="160" y="192"/>
                    </a:lnTo>
                    <a:lnTo>
                      <a:pt x="180" y="190"/>
                    </a:lnTo>
                    <a:lnTo>
                      <a:pt x="198" y="184"/>
                    </a:lnTo>
                    <a:lnTo>
                      <a:pt x="214" y="176"/>
                    </a:lnTo>
                    <a:lnTo>
                      <a:pt x="228" y="164"/>
                    </a:lnTo>
                    <a:lnTo>
                      <a:pt x="240" y="150"/>
                    </a:lnTo>
                    <a:lnTo>
                      <a:pt x="248" y="134"/>
                    </a:lnTo>
                    <a:lnTo>
                      <a:pt x="254" y="116"/>
                    </a:lnTo>
                    <a:lnTo>
                      <a:pt x="256" y="96"/>
                    </a:lnTo>
                    <a:lnTo>
                      <a:pt x="256" y="96"/>
                    </a:lnTo>
                    <a:lnTo>
                      <a:pt x="254" y="76"/>
                    </a:lnTo>
                    <a:lnTo>
                      <a:pt x="248" y="58"/>
                    </a:lnTo>
                    <a:lnTo>
                      <a:pt x="240" y="42"/>
                    </a:lnTo>
                    <a:lnTo>
                      <a:pt x="228" y="28"/>
                    </a:lnTo>
                    <a:lnTo>
                      <a:pt x="214" y="16"/>
                    </a:lnTo>
                    <a:lnTo>
                      <a:pt x="198" y="8"/>
                    </a:lnTo>
                    <a:lnTo>
                      <a:pt x="180" y="2"/>
                    </a:lnTo>
                    <a:lnTo>
                      <a:pt x="160" y="0"/>
                    </a:lnTo>
                    <a:close/>
                    <a:moveTo>
                      <a:pt x="38" y="238"/>
                    </a:moveTo>
                    <a:lnTo>
                      <a:pt x="38" y="238"/>
                    </a:lnTo>
                    <a:lnTo>
                      <a:pt x="34" y="240"/>
                    </a:lnTo>
                    <a:lnTo>
                      <a:pt x="28" y="242"/>
                    </a:lnTo>
                    <a:lnTo>
                      <a:pt x="28" y="242"/>
                    </a:lnTo>
                    <a:lnTo>
                      <a:pt x="22" y="240"/>
                    </a:lnTo>
                    <a:lnTo>
                      <a:pt x="18" y="238"/>
                    </a:lnTo>
                    <a:lnTo>
                      <a:pt x="16" y="234"/>
                    </a:lnTo>
                    <a:lnTo>
                      <a:pt x="14" y="228"/>
                    </a:lnTo>
                    <a:lnTo>
                      <a:pt x="14" y="228"/>
                    </a:lnTo>
                    <a:lnTo>
                      <a:pt x="16" y="222"/>
                    </a:lnTo>
                    <a:lnTo>
                      <a:pt x="18" y="218"/>
                    </a:lnTo>
                    <a:lnTo>
                      <a:pt x="18" y="218"/>
                    </a:lnTo>
                    <a:lnTo>
                      <a:pt x="82" y="154"/>
                    </a:lnTo>
                    <a:lnTo>
                      <a:pt x="82" y="154"/>
                    </a:lnTo>
                    <a:lnTo>
                      <a:pt x="92" y="164"/>
                    </a:lnTo>
                    <a:lnTo>
                      <a:pt x="102" y="174"/>
                    </a:lnTo>
                    <a:lnTo>
                      <a:pt x="38" y="238"/>
                    </a:lnTo>
                    <a:close/>
                    <a:moveTo>
                      <a:pt x="160" y="176"/>
                    </a:moveTo>
                    <a:lnTo>
                      <a:pt x="160" y="176"/>
                    </a:lnTo>
                    <a:lnTo>
                      <a:pt x="144" y="174"/>
                    </a:lnTo>
                    <a:lnTo>
                      <a:pt x="128" y="170"/>
                    </a:lnTo>
                    <a:lnTo>
                      <a:pt x="116" y="162"/>
                    </a:lnTo>
                    <a:lnTo>
                      <a:pt x="104" y="152"/>
                    </a:lnTo>
                    <a:lnTo>
                      <a:pt x="94" y="140"/>
                    </a:lnTo>
                    <a:lnTo>
                      <a:pt x="86" y="128"/>
                    </a:lnTo>
                    <a:lnTo>
                      <a:pt x="82" y="112"/>
                    </a:lnTo>
                    <a:lnTo>
                      <a:pt x="80" y="96"/>
                    </a:lnTo>
                    <a:lnTo>
                      <a:pt x="80" y="96"/>
                    </a:lnTo>
                    <a:lnTo>
                      <a:pt x="82" y="80"/>
                    </a:lnTo>
                    <a:lnTo>
                      <a:pt x="86" y="64"/>
                    </a:lnTo>
                    <a:lnTo>
                      <a:pt x="94" y="52"/>
                    </a:lnTo>
                    <a:lnTo>
                      <a:pt x="104" y="40"/>
                    </a:lnTo>
                    <a:lnTo>
                      <a:pt x="116" y="30"/>
                    </a:lnTo>
                    <a:lnTo>
                      <a:pt x="128" y="22"/>
                    </a:lnTo>
                    <a:lnTo>
                      <a:pt x="144" y="18"/>
                    </a:lnTo>
                    <a:lnTo>
                      <a:pt x="160" y="16"/>
                    </a:lnTo>
                    <a:lnTo>
                      <a:pt x="160" y="16"/>
                    </a:lnTo>
                    <a:lnTo>
                      <a:pt x="176" y="18"/>
                    </a:lnTo>
                    <a:lnTo>
                      <a:pt x="192" y="22"/>
                    </a:lnTo>
                    <a:lnTo>
                      <a:pt x="204" y="30"/>
                    </a:lnTo>
                    <a:lnTo>
                      <a:pt x="216" y="40"/>
                    </a:lnTo>
                    <a:lnTo>
                      <a:pt x="226" y="52"/>
                    </a:lnTo>
                    <a:lnTo>
                      <a:pt x="234" y="64"/>
                    </a:lnTo>
                    <a:lnTo>
                      <a:pt x="238" y="80"/>
                    </a:lnTo>
                    <a:lnTo>
                      <a:pt x="240" y="96"/>
                    </a:lnTo>
                    <a:lnTo>
                      <a:pt x="240" y="96"/>
                    </a:lnTo>
                    <a:lnTo>
                      <a:pt x="238" y="112"/>
                    </a:lnTo>
                    <a:lnTo>
                      <a:pt x="234" y="128"/>
                    </a:lnTo>
                    <a:lnTo>
                      <a:pt x="226" y="140"/>
                    </a:lnTo>
                    <a:lnTo>
                      <a:pt x="216" y="152"/>
                    </a:lnTo>
                    <a:lnTo>
                      <a:pt x="204" y="162"/>
                    </a:lnTo>
                    <a:lnTo>
                      <a:pt x="192" y="170"/>
                    </a:lnTo>
                    <a:lnTo>
                      <a:pt x="176" y="174"/>
                    </a:lnTo>
                    <a:lnTo>
                      <a:pt x="160" y="17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1" name="Freeform 119"/>
              <p:cNvSpPr>
                <a:spLocks/>
              </p:cNvSpPr>
              <p:nvPr/>
            </p:nvSpPr>
            <p:spPr bwMode="auto">
              <a:xfrm>
                <a:off x="4940300" y="2025650"/>
                <a:ext cx="95250" cy="95250"/>
              </a:xfrm>
              <a:custGeom>
                <a:avLst/>
                <a:gdLst/>
                <a:ahLst/>
                <a:cxnLst>
                  <a:cxn ang="0">
                    <a:pos x="56" y="0"/>
                  </a:cxn>
                  <a:cxn ang="0">
                    <a:pos x="56" y="0"/>
                  </a:cxn>
                  <a:cxn ang="0">
                    <a:pos x="44" y="2"/>
                  </a:cxn>
                  <a:cxn ang="0">
                    <a:pos x="34" y="4"/>
                  </a:cxn>
                  <a:cxn ang="0">
                    <a:pos x="24" y="10"/>
                  </a:cxn>
                  <a:cxn ang="0">
                    <a:pos x="16" y="16"/>
                  </a:cxn>
                  <a:cxn ang="0">
                    <a:pos x="10" y="24"/>
                  </a:cxn>
                  <a:cxn ang="0">
                    <a:pos x="4" y="34"/>
                  </a:cxn>
                  <a:cxn ang="0">
                    <a:pos x="2" y="44"/>
                  </a:cxn>
                  <a:cxn ang="0">
                    <a:pos x="0" y="56"/>
                  </a:cxn>
                  <a:cxn ang="0">
                    <a:pos x="0" y="56"/>
                  </a:cxn>
                  <a:cxn ang="0">
                    <a:pos x="2" y="58"/>
                  </a:cxn>
                  <a:cxn ang="0">
                    <a:pos x="4" y="60"/>
                  </a:cxn>
                  <a:cxn ang="0">
                    <a:pos x="4" y="60"/>
                  </a:cxn>
                  <a:cxn ang="0">
                    <a:pos x="6" y="58"/>
                  </a:cxn>
                  <a:cxn ang="0">
                    <a:pos x="8" y="56"/>
                  </a:cxn>
                  <a:cxn ang="0">
                    <a:pos x="8" y="56"/>
                  </a:cxn>
                  <a:cxn ang="0">
                    <a:pos x="8" y="46"/>
                  </a:cxn>
                  <a:cxn ang="0">
                    <a:pos x="12" y="38"/>
                  </a:cxn>
                  <a:cxn ang="0">
                    <a:pos x="16" y="30"/>
                  </a:cxn>
                  <a:cxn ang="0">
                    <a:pos x="22" y="22"/>
                  </a:cxn>
                  <a:cxn ang="0">
                    <a:pos x="30" y="16"/>
                  </a:cxn>
                  <a:cxn ang="0">
                    <a:pos x="38" y="12"/>
                  </a:cxn>
                  <a:cxn ang="0">
                    <a:pos x="46" y="8"/>
                  </a:cxn>
                  <a:cxn ang="0">
                    <a:pos x="56" y="8"/>
                  </a:cxn>
                  <a:cxn ang="0">
                    <a:pos x="56" y="8"/>
                  </a:cxn>
                  <a:cxn ang="0">
                    <a:pos x="58" y="6"/>
                  </a:cxn>
                  <a:cxn ang="0">
                    <a:pos x="60" y="4"/>
                  </a:cxn>
                  <a:cxn ang="0">
                    <a:pos x="60" y="4"/>
                  </a:cxn>
                  <a:cxn ang="0">
                    <a:pos x="58" y="2"/>
                  </a:cxn>
                  <a:cxn ang="0">
                    <a:pos x="56" y="0"/>
                  </a:cxn>
                </a:cxnLst>
                <a:rect l="0" t="0" r="r" b="b"/>
                <a:pathLst>
                  <a:path w="60" h="60">
                    <a:moveTo>
                      <a:pt x="56" y="0"/>
                    </a:moveTo>
                    <a:lnTo>
                      <a:pt x="56" y="0"/>
                    </a:lnTo>
                    <a:lnTo>
                      <a:pt x="44" y="2"/>
                    </a:lnTo>
                    <a:lnTo>
                      <a:pt x="34" y="4"/>
                    </a:lnTo>
                    <a:lnTo>
                      <a:pt x="24" y="10"/>
                    </a:lnTo>
                    <a:lnTo>
                      <a:pt x="16" y="16"/>
                    </a:lnTo>
                    <a:lnTo>
                      <a:pt x="10" y="24"/>
                    </a:lnTo>
                    <a:lnTo>
                      <a:pt x="4" y="34"/>
                    </a:lnTo>
                    <a:lnTo>
                      <a:pt x="2" y="44"/>
                    </a:lnTo>
                    <a:lnTo>
                      <a:pt x="0" y="56"/>
                    </a:lnTo>
                    <a:lnTo>
                      <a:pt x="0" y="56"/>
                    </a:lnTo>
                    <a:lnTo>
                      <a:pt x="2" y="58"/>
                    </a:lnTo>
                    <a:lnTo>
                      <a:pt x="4" y="60"/>
                    </a:lnTo>
                    <a:lnTo>
                      <a:pt x="4" y="60"/>
                    </a:lnTo>
                    <a:lnTo>
                      <a:pt x="6" y="58"/>
                    </a:lnTo>
                    <a:lnTo>
                      <a:pt x="8" y="56"/>
                    </a:lnTo>
                    <a:lnTo>
                      <a:pt x="8" y="56"/>
                    </a:lnTo>
                    <a:lnTo>
                      <a:pt x="8" y="46"/>
                    </a:lnTo>
                    <a:lnTo>
                      <a:pt x="12" y="38"/>
                    </a:lnTo>
                    <a:lnTo>
                      <a:pt x="16" y="30"/>
                    </a:lnTo>
                    <a:lnTo>
                      <a:pt x="22" y="22"/>
                    </a:lnTo>
                    <a:lnTo>
                      <a:pt x="30" y="16"/>
                    </a:lnTo>
                    <a:lnTo>
                      <a:pt x="38" y="12"/>
                    </a:lnTo>
                    <a:lnTo>
                      <a:pt x="46" y="8"/>
                    </a:lnTo>
                    <a:lnTo>
                      <a:pt x="56" y="8"/>
                    </a:lnTo>
                    <a:lnTo>
                      <a:pt x="56" y="8"/>
                    </a:lnTo>
                    <a:lnTo>
                      <a:pt x="58" y="6"/>
                    </a:lnTo>
                    <a:lnTo>
                      <a:pt x="60" y="4"/>
                    </a:lnTo>
                    <a:lnTo>
                      <a:pt x="60" y="4"/>
                    </a:lnTo>
                    <a:lnTo>
                      <a:pt x="58" y="2"/>
                    </a:lnTo>
                    <a:lnTo>
                      <a:pt x="5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82" name="Freeform 120"/>
              <p:cNvSpPr>
                <a:spLocks/>
              </p:cNvSpPr>
              <p:nvPr/>
            </p:nvSpPr>
            <p:spPr bwMode="auto">
              <a:xfrm>
                <a:off x="4940300" y="2025650"/>
                <a:ext cx="95250" cy="95250"/>
              </a:xfrm>
              <a:custGeom>
                <a:avLst/>
                <a:gdLst/>
                <a:ahLst/>
                <a:cxnLst>
                  <a:cxn ang="0">
                    <a:pos x="56" y="0"/>
                  </a:cxn>
                  <a:cxn ang="0">
                    <a:pos x="56" y="0"/>
                  </a:cxn>
                  <a:cxn ang="0">
                    <a:pos x="44" y="2"/>
                  </a:cxn>
                  <a:cxn ang="0">
                    <a:pos x="34" y="4"/>
                  </a:cxn>
                  <a:cxn ang="0">
                    <a:pos x="24" y="10"/>
                  </a:cxn>
                  <a:cxn ang="0">
                    <a:pos x="16" y="16"/>
                  </a:cxn>
                  <a:cxn ang="0">
                    <a:pos x="10" y="24"/>
                  </a:cxn>
                  <a:cxn ang="0">
                    <a:pos x="4" y="34"/>
                  </a:cxn>
                  <a:cxn ang="0">
                    <a:pos x="2" y="44"/>
                  </a:cxn>
                  <a:cxn ang="0">
                    <a:pos x="0" y="56"/>
                  </a:cxn>
                  <a:cxn ang="0">
                    <a:pos x="0" y="56"/>
                  </a:cxn>
                  <a:cxn ang="0">
                    <a:pos x="2" y="58"/>
                  </a:cxn>
                  <a:cxn ang="0">
                    <a:pos x="4" y="60"/>
                  </a:cxn>
                  <a:cxn ang="0">
                    <a:pos x="4" y="60"/>
                  </a:cxn>
                  <a:cxn ang="0">
                    <a:pos x="6" y="58"/>
                  </a:cxn>
                  <a:cxn ang="0">
                    <a:pos x="8" y="56"/>
                  </a:cxn>
                  <a:cxn ang="0">
                    <a:pos x="8" y="56"/>
                  </a:cxn>
                  <a:cxn ang="0">
                    <a:pos x="8" y="46"/>
                  </a:cxn>
                  <a:cxn ang="0">
                    <a:pos x="12" y="38"/>
                  </a:cxn>
                  <a:cxn ang="0">
                    <a:pos x="16" y="30"/>
                  </a:cxn>
                  <a:cxn ang="0">
                    <a:pos x="22" y="22"/>
                  </a:cxn>
                  <a:cxn ang="0">
                    <a:pos x="30" y="16"/>
                  </a:cxn>
                  <a:cxn ang="0">
                    <a:pos x="38" y="12"/>
                  </a:cxn>
                  <a:cxn ang="0">
                    <a:pos x="46" y="8"/>
                  </a:cxn>
                  <a:cxn ang="0">
                    <a:pos x="56" y="8"/>
                  </a:cxn>
                  <a:cxn ang="0">
                    <a:pos x="56" y="8"/>
                  </a:cxn>
                  <a:cxn ang="0">
                    <a:pos x="58" y="6"/>
                  </a:cxn>
                  <a:cxn ang="0">
                    <a:pos x="60" y="4"/>
                  </a:cxn>
                  <a:cxn ang="0">
                    <a:pos x="60" y="4"/>
                  </a:cxn>
                  <a:cxn ang="0">
                    <a:pos x="58" y="2"/>
                  </a:cxn>
                  <a:cxn ang="0">
                    <a:pos x="56" y="0"/>
                  </a:cxn>
                </a:cxnLst>
                <a:rect l="0" t="0" r="r" b="b"/>
                <a:pathLst>
                  <a:path w="60" h="60">
                    <a:moveTo>
                      <a:pt x="56" y="0"/>
                    </a:moveTo>
                    <a:lnTo>
                      <a:pt x="56" y="0"/>
                    </a:lnTo>
                    <a:lnTo>
                      <a:pt x="44" y="2"/>
                    </a:lnTo>
                    <a:lnTo>
                      <a:pt x="34" y="4"/>
                    </a:lnTo>
                    <a:lnTo>
                      <a:pt x="24" y="10"/>
                    </a:lnTo>
                    <a:lnTo>
                      <a:pt x="16" y="16"/>
                    </a:lnTo>
                    <a:lnTo>
                      <a:pt x="10" y="24"/>
                    </a:lnTo>
                    <a:lnTo>
                      <a:pt x="4" y="34"/>
                    </a:lnTo>
                    <a:lnTo>
                      <a:pt x="2" y="44"/>
                    </a:lnTo>
                    <a:lnTo>
                      <a:pt x="0" y="56"/>
                    </a:lnTo>
                    <a:lnTo>
                      <a:pt x="0" y="56"/>
                    </a:lnTo>
                    <a:lnTo>
                      <a:pt x="2" y="58"/>
                    </a:lnTo>
                    <a:lnTo>
                      <a:pt x="4" y="60"/>
                    </a:lnTo>
                    <a:lnTo>
                      <a:pt x="4" y="60"/>
                    </a:lnTo>
                    <a:lnTo>
                      <a:pt x="6" y="58"/>
                    </a:lnTo>
                    <a:lnTo>
                      <a:pt x="8" y="56"/>
                    </a:lnTo>
                    <a:lnTo>
                      <a:pt x="8" y="56"/>
                    </a:lnTo>
                    <a:lnTo>
                      <a:pt x="8" y="46"/>
                    </a:lnTo>
                    <a:lnTo>
                      <a:pt x="12" y="38"/>
                    </a:lnTo>
                    <a:lnTo>
                      <a:pt x="16" y="30"/>
                    </a:lnTo>
                    <a:lnTo>
                      <a:pt x="22" y="22"/>
                    </a:lnTo>
                    <a:lnTo>
                      <a:pt x="30" y="16"/>
                    </a:lnTo>
                    <a:lnTo>
                      <a:pt x="38" y="12"/>
                    </a:lnTo>
                    <a:lnTo>
                      <a:pt x="46" y="8"/>
                    </a:lnTo>
                    <a:lnTo>
                      <a:pt x="56" y="8"/>
                    </a:lnTo>
                    <a:lnTo>
                      <a:pt x="56" y="8"/>
                    </a:lnTo>
                    <a:lnTo>
                      <a:pt x="58" y="6"/>
                    </a:lnTo>
                    <a:lnTo>
                      <a:pt x="60" y="4"/>
                    </a:lnTo>
                    <a:lnTo>
                      <a:pt x="60" y="4"/>
                    </a:lnTo>
                    <a:lnTo>
                      <a:pt x="58" y="2"/>
                    </a:lnTo>
                    <a:lnTo>
                      <a:pt x="56"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39" name="Freeform 141"/>
            <p:cNvSpPr>
              <a:spLocks noEditPoints="1"/>
            </p:cNvSpPr>
            <p:nvPr/>
          </p:nvSpPr>
          <p:spPr bwMode="auto">
            <a:xfrm>
              <a:off x="4124560" y="1755887"/>
              <a:ext cx="332599" cy="228662"/>
            </a:xfrm>
            <a:custGeom>
              <a:avLst/>
              <a:gdLst/>
              <a:ahLst/>
              <a:cxnLst>
                <a:cxn ang="0">
                  <a:pos x="232" y="8"/>
                </a:cxn>
                <a:cxn ang="0">
                  <a:pos x="226" y="10"/>
                </a:cxn>
                <a:cxn ang="0">
                  <a:pos x="200" y="34"/>
                </a:cxn>
                <a:cxn ang="0">
                  <a:pos x="200" y="24"/>
                </a:cxn>
                <a:cxn ang="0">
                  <a:pos x="192" y="8"/>
                </a:cxn>
                <a:cxn ang="0">
                  <a:pos x="176" y="0"/>
                </a:cxn>
                <a:cxn ang="0">
                  <a:pos x="24" y="0"/>
                </a:cxn>
                <a:cxn ang="0">
                  <a:pos x="8" y="8"/>
                </a:cxn>
                <a:cxn ang="0">
                  <a:pos x="0" y="24"/>
                </a:cxn>
                <a:cxn ang="0">
                  <a:pos x="0" y="152"/>
                </a:cxn>
                <a:cxn ang="0">
                  <a:pos x="2" y="162"/>
                </a:cxn>
                <a:cxn ang="0">
                  <a:pos x="14" y="174"/>
                </a:cxn>
                <a:cxn ang="0">
                  <a:pos x="176" y="176"/>
                </a:cxn>
                <a:cxn ang="0">
                  <a:pos x="186" y="174"/>
                </a:cxn>
                <a:cxn ang="0">
                  <a:pos x="198" y="162"/>
                </a:cxn>
                <a:cxn ang="0">
                  <a:pos x="200" y="142"/>
                </a:cxn>
                <a:cxn ang="0">
                  <a:pos x="222" y="164"/>
                </a:cxn>
                <a:cxn ang="0">
                  <a:pos x="232" y="168"/>
                </a:cxn>
                <a:cxn ang="0">
                  <a:pos x="240" y="168"/>
                </a:cxn>
                <a:cxn ang="0">
                  <a:pos x="252" y="164"/>
                </a:cxn>
                <a:cxn ang="0">
                  <a:pos x="256" y="152"/>
                </a:cxn>
                <a:cxn ang="0">
                  <a:pos x="256" y="24"/>
                </a:cxn>
                <a:cxn ang="0">
                  <a:pos x="252" y="12"/>
                </a:cxn>
                <a:cxn ang="0">
                  <a:pos x="240" y="8"/>
                </a:cxn>
                <a:cxn ang="0">
                  <a:pos x="24" y="160"/>
                </a:cxn>
                <a:cxn ang="0">
                  <a:pos x="18" y="158"/>
                </a:cxn>
                <a:cxn ang="0">
                  <a:pos x="16" y="152"/>
                </a:cxn>
                <a:cxn ang="0">
                  <a:pos x="16" y="24"/>
                </a:cxn>
                <a:cxn ang="0">
                  <a:pos x="18" y="18"/>
                </a:cxn>
                <a:cxn ang="0">
                  <a:pos x="24" y="16"/>
                </a:cxn>
                <a:cxn ang="0">
                  <a:pos x="176" y="16"/>
                </a:cxn>
                <a:cxn ang="0">
                  <a:pos x="182" y="18"/>
                </a:cxn>
                <a:cxn ang="0">
                  <a:pos x="184" y="24"/>
                </a:cxn>
                <a:cxn ang="0">
                  <a:pos x="184" y="152"/>
                </a:cxn>
                <a:cxn ang="0">
                  <a:pos x="182" y="158"/>
                </a:cxn>
                <a:cxn ang="0">
                  <a:pos x="176" y="160"/>
                </a:cxn>
                <a:cxn ang="0">
                  <a:pos x="240" y="152"/>
                </a:cxn>
                <a:cxn ang="0">
                  <a:pos x="232" y="152"/>
                </a:cxn>
                <a:cxn ang="0">
                  <a:pos x="200" y="120"/>
                </a:cxn>
                <a:cxn ang="0">
                  <a:pos x="192" y="64"/>
                </a:cxn>
                <a:cxn ang="0">
                  <a:pos x="232" y="24"/>
                </a:cxn>
                <a:cxn ang="0">
                  <a:pos x="240" y="152"/>
                </a:cxn>
              </a:cxnLst>
              <a:rect l="0" t="0" r="r" b="b"/>
              <a:pathLst>
                <a:path w="256" h="176">
                  <a:moveTo>
                    <a:pt x="240" y="8"/>
                  </a:moveTo>
                  <a:lnTo>
                    <a:pt x="232" y="8"/>
                  </a:lnTo>
                  <a:lnTo>
                    <a:pt x="232" y="8"/>
                  </a:lnTo>
                  <a:lnTo>
                    <a:pt x="226" y="10"/>
                  </a:lnTo>
                  <a:lnTo>
                    <a:pt x="222" y="12"/>
                  </a:lnTo>
                  <a:lnTo>
                    <a:pt x="200" y="34"/>
                  </a:lnTo>
                  <a:lnTo>
                    <a:pt x="200" y="24"/>
                  </a:lnTo>
                  <a:lnTo>
                    <a:pt x="200" y="24"/>
                  </a:lnTo>
                  <a:lnTo>
                    <a:pt x="198" y="14"/>
                  </a:lnTo>
                  <a:lnTo>
                    <a:pt x="192" y="8"/>
                  </a:lnTo>
                  <a:lnTo>
                    <a:pt x="186" y="2"/>
                  </a:lnTo>
                  <a:lnTo>
                    <a:pt x="176" y="0"/>
                  </a:lnTo>
                  <a:lnTo>
                    <a:pt x="24" y="0"/>
                  </a:lnTo>
                  <a:lnTo>
                    <a:pt x="24" y="0"/>
                  </a:lnTo>
                  <a:lnTo>
                    <a:pt x="14" y="2"/>
                  </a:lnTo>
                  <a:lnTo>
                    <a:pt x="8" y="8"/>
                  </a:lnTo>
                  <a:lnTo>
                    <a:pt x="2" y="14"/>
                  </a:lnTo>
                  <a:lnTo>
                    <a:pt x="0" y="24"/>
                  </a:lnTo>
                  <a:lnTo>
                    <a:pt x="0" y="80"/>
                  </a:lnTo>
                  <a:lnTo>
                    <a:pt x="0" y="152"/>
                  </a:lnTo>
                  <a:lnTo>
                    <a:pt x="0" y="152"/>
                  </a:lnTo>
                  <a:lnTo>
                    <a:pt x="2" y="162"/>
                  </a:lnTo>
                  <a:lnTo>
                    <a:pt x="8" y="168"/>
                  </a:lnTo>
                  <a:lnTo>
                    <a:pt x="14" y="174"/>
                  </a:lnTo>
                  <a:lnTo>
                    <a:pt x="24" y="176"/>
                  </a:lnTo>
                  <a:lnTo>
                    <a:pt x="176" y="176"/>
                  </a:lnTo>
                  <a:lnTo>
                    <a:pt x="176" y="176"/>
                  </a:lnTo>
                  <a:lnTo>
                    <a:pt x="186" y="174"/>
                  </a:lnTo>
                  <a:lnTo>
                    <a:pt x="192" y="168"/>
                  </a:lnTo>
                  <a:lnTo>
                    <a:pt x="198" y="162"/>
                  </a:lnTo>
                  <a:lnTo>
                    <a:pt x="200" y="152"/>
                  </a:lnTo>
                  <a:lnTo>
                    <a:pt x="200" y="142"/>
                  </a:lnTo>
                  <a:lnTo>
                    <a:pt x="222" y="164"/>
                  </a:lnTo>
                  <a:lnTo>
                    <a:pt x="222" y="164"/>
                  </a:lnTo>
                  <a:lnTo>
                    <a:pt x="226" y="168"/>
                  </a:lnTo>
                  <a:lnTo>
                    <a:pt x="232" y="168"/>
                  </a:lnTo>
                  <a:lnTo>
                    <a:pt x="240" y="168"/>
                  </a:lnTo>
                  <a:lnTo>
                    <a:pt x="240" y="168"/>
                  </a:lnTo>
                  <a:lnTo>
                    <a:pt x="246" y="166"/>
                  </a:lnTo>
                  <a:lnTo>
                    <a:pt x="252" y="164"/>
                  </a:lnTo>
                  <a:lnTo>
                    <a:pt x="254" y="158"/>
                  </a:lnTo>
                  <a:lnTo>
                    <a:pt x="256" y="152"/>
                  </a:lnTo>
                  <a:lnTo>
                    <a:pt x="256" y="24"/>
                  </a:lnTo>
                  <a:lnTo>
                    <a:pt x="256" y="24"/>
                  </a:lnTo>
                  <a:lnTo>
                    <a:pt x="254" y="18"/>
                  </a:lnTo>
                  <a:lnTo>
                    <a:pt x="252" y="12"/>
                  </a:lnTo>
                  <a:lnTo>
                    <a:pt x="246" y="10"/>
                  </a:lnTo>
                  <a:lnTo>
                    <a:pt x="240" y="8"/>
                  </a:lnTo>
                  <a:close/>
                  <a:moveTo>
                    <a:pt x="24" y="160"/>
                  </a:moveTo>
                  <a:lnTo>
                    <a:pt x="24" y="160"/>
                  </a:lnTo>
                  <a:lnTo>
                    <a:pt x="20" y="160"/>
                  </a:lnTo>
                  <a:lnTo>
                    <a:pt x="18" y="158"/>
                  </a:lnTo>
                  <a:lnTo>
                    <a:pt x="16" y="156"/>
                  </a:lnTo>
                  <a:lnTo>
                    <a:pt x="16" y="152"/>
                  </a:lnTo>
                  <a:lnTo>
                    <a:pt x="16" y="24"/>
                  </a:lnTo>
                  <a:lnTo>
                    <a:pt x="16" y="24"/>
                  </a:lnTo>
                  <a:lnTo>
                    <a:pt x="16" y="20"/>
                  </a:lnTo>
                  <a:lnTo>
                    <a:pt x="18" y="18"/>
                  </a:lnTo>
                  <a:lnTo>
                    <a:pt x="20" y="16"/>
                  </a:lnTo>
                  <a:lnTo>
                    <a:pt x="24" y="16"/>
                  </a:lnTo>
                  <a:lnTo>
                    <a:pt x="176" y="16"/>
                  </a:lnTo>
                  <a:lnTo>
                    <a:pt x="176" y="16"/>
                  </a:lnTo>
                  <a:lnTo>
                    <a:pt x="180" y="16"/>
                  </a:lnTo>
                  <a:lnTo>
                    <a:pt x="182" y="18"/>
                  </a:lnTo>
                  <a:lnTo>
                    <a:pt x="184" y="20"/>
                  </a:lnTo>
                  <a:lnTo>
                    <a:pt x="184" y="24"/>
                  </a:lnTo>
                  <a:lnTo>
                    <a:pt x="184" y="152"/>
                  </a:lnTo>
                  <a:lnTo>
                    <a:pt x="184" y="152"/>
                  </a:lnTo>
                  <a:lnTo>
                    <a:pt x="184" y="156"/>
                  </a:lnTo>
                  <a:lnTo>
                    <a:pt x="182" y="158"/>
                  </a:lnTo>
                  <a:lnTo>
                    <a:pt x="180" y="160"/>
                  </a:lnTo>
                  <a:lnTo>
                    <a:pt x="176" y="160"/>
                  </a:lnTo>
                  <a:lnTo>
                    <a:pt x="24" y="160"/>
                  </a:lnTo>
                  <a:close/>
                  <a:moveTo>
                    <a:pt x="240" y="152"/>
                  </a:moveTo>
                  <a:lnTo>
                    <a:pt x="232" y="152"/>
                  </a:lnTo>
                  <a:lnTo>
                    <a:pt x="232" y="152"/>
                  </a:lnTo>
                  <a:lnTo>
                    <a:pt x="200" y="120"/>
                  </a:lnTo>
                  <a:lnTo>
                    <a:pt x="200" y="120"/>
                  </a:lnTo>
                  <a:lnTo>
                    <a:pt x="192" y="112"/>
                  </a:lnTo>
                  <a:lnTo>
                    <a:pt x="192" y="64"/>
                  </a:lnTo>
                  <a:lnTo>
                    <a:pt x="232" y="24"/>
                  </a:lnTo>
                  <a:lnTo>
                    <a:pt x="232" y="24"/>
                  </a:lnTo>
                  <a:lnTo>
                    <a:pt x="240" y="24"/>
                  </a:lnTo>
                  <a:lnTo>
                    <a:pt x="240" y="15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40" name="Group 39"/>
            <p:cNvGrpSpPr/>
            <p:nvPr/>
          </p:nvGrpSpPr>
          <p:grpSpPr>
            <a:xfrm>
              <a:off x="2128968" y="1745493"/>
              <a:ext cx="332599" cy="259843"/>
              <a:chOff x="3962400" y="1200150"/>
              <a:chExt cx="406400" cy="317500"/>
            </a:xfrm>
            <a:grpFill/>
          </p:grpSpPr>
          <p:sp>
            <p:nvSpPr>
              <p:cNvPr id="73" name="Freeform 157"/>
              <p:cNvSpPr>
                <a:spLocks noEditPoints="1"/>
              </p:cNvSpPr>
              <p:nvPr/>
            </p:nvSpPr>
            <p:spPr bwMode="auto">
              <a:xfrm>
                <a:off x="4013200" y="1247775"/>
                <a:ext cx="254000" cy="206375"/>
              </a:xfrm>
              <a:custGeom>
                <a:avLst/>
                <a:gdLst/>
                <a:ahLst/>
                <a:cxnLst>
                  <a:cxn ang="0">
                    <a:pos x="146" y="6"/>
                  </a:cxn>
                  <a:cxn ang="0">
                    <a:pos x="146" y="6"/>
                  </a:cxn>
                  <a:cxn ang="0">
                    <a:pos x="112" y="2"/>
                  </a:cxn>
                  <a:cxn ang="0">
                    <a:pos x="80" y="0"/>
                  </a:cxn>
                  <a:cxn ang="0">
                    <a:pos x="80" y="0"/>
                  </a:cxn>
                  <a:cxn ang="0">
                    <a:pos x="48" y="2"/>
                  </a:cxn>
                  <a:cxn ang="0">
                    <a:pos x="14" y="6"/>
                  </a:cxn>
                  <a:cxn ang="0">
                    <a:pos x="14" y="6"/>
                  </a:cxn>
                  <a:cxn ang="0">
                    <a:pos x="10" y="8"/>
                  </a:cxn>
                  <a:cxn ang="0">
                    <a:pos x="8" y="12"/>
                  </a:cxn>
                  <a:cxn ang="0">
                    <a:pos x="8" y="12"/>
                  </a:cxn>
                  <a:cxn ang="0">
                    <a:pos x="2" y="38"/>
                  </a:cxn>
                  <a:cxn ang="0">
                    <a:pos x="0" y="66"/>
                  </a:cxn>
                  <a:cxn ang="0">
                    <a:pos x="2" y="92"/>
                  </a:cxn>
                  <a:cxn ang="0">
                    <a:pos x="8" y="118"/>
                  </a:cxn>
                  <a:cxn ang="0">
                    <a:pos x="8" y="118"/>
                  </a:cxn>
                  <a:cxn ang="0">
                    <a:pos x="10" y="122"/>
                  </a:cxn>
                  <a:cxn ang="0">
                    <a:pos x="14" y="124"/>
                  </a:cxn>
                  <a:cxn ang="0">
                    <a:pos x="14" y="124"/>
                  </a:cxn>
                  <a:cxn ang="0">
                    <a:pos x="48" y="128"/>
                  </a:cxn>
                  <a:cxn ang="0">
                    <a:pos x="80" y="130"/>
                  </a:cxn>
                  <a:cxn ang="0">
                    <a:pos x="80" y="130"/>
                  </a:cxn>
                  <a:cxn ang="0">
                    <a:pos x="112" y="128"/>
                  </a:cxn>
                  <a:cxn ang="0">
                    <a:pos x="146" y="124"/>
                  </a:cxn>
                  <a:cxn ang="0">
                    <a:pos x="146" y="124"/>
                  </a:cxn>
                  <a:cxn ang="0">
                    <a:pos x="148" y="122"/>
                  </a:cxn>
                  <a:cxn ang="0">
                    <a:pos x="152" y="118"/>
                  </a:cxn>
                  <a:cxn ang="0">
                    <a:pos x="152" y="118"/>
                  </a:cxn>
                  <a:cxn ang="0">
                    <a:pos x="158" y="92"/>
                  </a:cxn>
                  <a:cxn ang="0">
                    <a:pos x="160" y="66"/>
                  </a:cxn>
                  <a:cxn ang="0">
                    <a:pos x="158" y="38"/>
                  </a:cxn>
                  <a:cxn ang="0">
                    <a:pos x="152" y="12"/>
                  </a:cxn>
                  <a:cxn ang="0">
                    <a:pos x="152" y="12"/>
                  </a:cxn>
                  <a:cxn ang="0">
                    <a:pos x="148" y="8"/>
                  </a:cxn>
                  <a:cxn ang="0">
                    <a:pos x="146" y="6"/>
                  </a:cxn>
                  <a:cxn ang="0">
                    <a:pos x="144" y="116"/>
                  </a:cxn>
                  <a:cxn ang="0">
                    <a:pos x="144" y="116"/>
                  </a:cxn>
                  <a:cxn ang="0">
                    <a:pos x="112" y="120"/>
                  </a:cxn>
                  <a:cxn ang="0">
                    <a:pos x="80" y="122"/>
                  </a:cxn>
                  <a:cxn ang="0">
                    <a:pos x="48" y="120"/>
                  </a:cxn>
                  <a:cxn ang="0">
                    <a:pos x="16" y="116"/>
                  </a:cxn>
                  <a:cxn ang="0">
                    <a:pos x="16" y="116"/>
                  </a:cxn>
                  <a:cxn ang="0">
                    <a:pos x="10" y="90"/>
                  </a:cxn>
                  <a:cxn ang="0">
                    <a:pos x="8" y="66"/>
                  </a:cxn>
                  <a:cxn ang="0">
                    <a:pos x="10" y="40"/>
                  </a:cxn>
                  <a:cxn ang="0">
                    <a:pos x="16" y="14"/>
                  </a:cxn>
                  <a:cxn ang="0">
                    <a:pos x="16" y="14"/>
                  </a:cxn>
                  <a:cxn ang="0">
                    <a:pos x="48" y="10"/>
                  </a:cxn>
                  <a:cxn ang="0">
                    <a:pos x="80" y="8"/>
                  </a:cxn>
                  <a:cxn ang="0">
                    <a:pos x="112" y="10"/>
                  </a:cxn>
                  <a:cxn ang="0">
                    <a:pos x="144" y="14"/>
                  </a:cxn>
                  <a:cxn ang="0">
                    <a:pos x="144" y="14"/>
                  </a:cxn>
                  <a:cxn ang="0">
                    <a:pos x="150" y="40"/>
                  </a:cxn>
                  <a:cxn ang="0">
                    <a:pos x="152" y="66"/>
                  </a:cxn>
                  <a:cxn ang="0">
                    <a:pos x="150" y="90"/>
                  </a:cxn>
                  <a:cxn ang="0">
                    <a:pos x="144" y="116"/>
                  </a:cxn>
                </a:cxnLst>
                <a:rect l="0" t="0" r="r" b="b"/>
                <a:pathLst>
                  <a:path w="160" h="130">
                    <a:moveTo>
                      <a:pt x="146" y="6"/>
                    </a:moveTo>
                    <a:lnTo>
                      <a:pt x="146" y="6"/>
                    </a:lnTo>
                    <a:lnTo>
                      <a:pt x="112" y="2"/>
                    </a:lnTo>
                    <a:lnTo>
                      <a:pt x="80" y="0"/>
                    </a:lnTo>
                    <a:lnTo>
                      <a:pt x="80" y="0"/>
                    </a:lnTo>
                    <a:lnTo>
                      <a:pt x="48" y="2"/>
                    </a:lnTo>
                    <a:lnTo>
                      <a:pt x="14" y="6"/>
                    </a:lnTo>
                    <a:lnTo>
                      <a:pt x="14" y="6"/>
                    </a:lnTo>
                    <a:lnTo>
                      <a:pt x="10" y="8"/>
                    </a:lnTo>
                    <a:lnTo>
                      <a:pt x="8" y="12"/>
                    </a:lnTo>
                    <a:lnTo>
                      <a:pt x="8" y="12"/>
                    </a:lnTo>
                    <a:lnTo>
                      <a:pt x="2" y="38"/>
                    </a:lnTo>
                    <a:lnTo>
                      <a:pt x="0" y="66"/>
                    </a:lnTo>
                    <a:lnTo>
                      <a:pt x="2" y="92"/>
                    </a:lnTo>
                    <a:lnTo>
                      <a:pt x="8" y="118"/>
                    </a:lnTo>
                    <a:lnTo>
                      <a:pt x="8" y="118"/>
                    </a:lnTo>
                    <a:lnTo>
                      <a:pt x="10" y="122"/>
                    </a:lnTo>
                    <a:lnTo>
                      <a:pt x="14" y="124"/>
                    </a:lnTo>
                    <a:lnTo>
                      <a:pt x="14" y="124"/>
                    </a:lnTo>
                    <a:lnTo>
                      <a:pt x="48" y="128"/>
                    </a:lnTo>
                    <a:lnTo>
                      <a:pt x="80" y="130"/>
                    </a:lnTo>
                    <a:lnTo>
                      <a:pt x="80" y="130"/>
                    </a:lnTo>
                    <a:lnTo>
                      <a:pt x="112" y="128"/>
                    </a:lnTo>
                    <a:lnTo>
                      <a:pt x="146" y="124"/>
                    </a:lnTo>
                    <a:lnTo>
                      <a:pt x="146" y="124"/>
                    </a:lnTo>
                    <a:lnTo>
                      <a:pt x="148" y="122"/>
                    </a:lnTo>
                    <a:lnTo>
                      <a:pt x="152" y="118"/>
                    </a:lnTo>
                    <a:lnTo>
                      <a:pt x="152" y="118"/>
                    </a:lnTo>
                    <a:lnTo>
                      <a:pt x="158" y="92"/>
                    </a:lnTo>
                    <a:lnTo>
                      <a:pt x="160" y="66"/>
                    </a:lnTo>
                    <a:lnTo>
                      <a:pt x="158" y="38"/>
                    </a:lnTo>
                    <a:lnTo>
                      <a:pt x="152" y="12"/>
                    </a:lnTo>
                    <a:lnTo>
                      <a:pt x="152" y="12"/>
                    </a:lnTo>
                    <a:lnTo>
                      <a:pt x="148" y="8"/>
                    </a:lnTo>
                    <a:lnTo>
                      <a:pt x="146" y="6"/>
                    </a:lnTo>
                    <a:close/>
                    <a:moveTo>
                      <a:pt x="144" y="116"/>
                    </a:moveTo>
                    <a:lnTo>
                      <a:pt x="144" y="116"/>
                    </a:lnTo>
                    <a:lnTo>
                      <a:pt x="112" y="120"/>
                    </a:lnTo>
                    <a:lnTo>
                      <a:pt x="80" y="122"/>
                    </a:lnTo>
                    <a:lnTo>
                      <a:pt x="48" y="120"/>
                    </a:lnTo>
                    <a:lnTo>
                      <a:pt x="16" y="116"/>
                    </a:lnTo>
                    <a:lnTo>
                      <a:pt x="16" y="116"/>
                    </a:lnTo>
                    <a:lnTo>
                      <a:pt x="10" y="90"/>
                    </a:lnTo>
                    <a:lnTo>
                      <a:pt x="8" y="66"/>
                    </a:lnTo>
                    <a:lnTo>
                      <a:pt x="10" y="40"/>
                    </a:lnTo>
                    <a:lnTo>
                      <a:pt x="16" y="14"/>
                    </a:lnTo>
                    <a:lnTo>
                      <a:pt x="16" y="14"/>
                    </a:lnTo>
                    <a:lnTo>
                      <a:pt x="48" y="10"/>
                    </a:lnTo>
                    <a:lnTo>
                      <a:pt x="80" y="8"/>
                    </a:lnTo>
                    <a:lnTo>
                      <a:pt x="112" y="10"/>
                    </a:lnTo>
                    <a:lnTo>
                      <a:pt x="144" y="14"/>
                    </a:lnTo>
                    <a:lnTo>
                      <a:pt x="144" y="14"/>
                    </a:lnTo>
                    <a:lnTo>
                      <a:pt x="150" y="40"/>
                    </a:lnTo>
                    <a:lnTo>
                      <a:pt x="152" y="66"/>
                    </a:lnTo>
                    <a:lnTo>
                      <a:pt x="150" y="90"/>
                    </a:lnTo>
                    <a:lnTo>
                      <a:pt x="144" y="1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4" name="Freeform 160"/>
              <p:cNvSpPr>
                <a:spLocks noEditPoints="1"/>
              </p:cNvSpPr>
              <p:nvPr/>
            </p:nvSpPr>
            <p:spPr bwMode="auto">
              <a:xfrm>
                <a:off x="3962400" y="1200150"/>
                <a:ext cx="406400" cy="317500"/>
              </a:xfrm>
              <a:custGeom>
                <a:avLst/>
                <a:gdLst/>
                <a:ahLst/>
                <a:cxnLst>
                  <a:cxn ang="0">
                    <a:pos x="246" y="18"/>
                  </a:cxn>
                  <a:cxn ang="0">
                    <a:pos x="242" y="10"/>
                  </a:cxn>
                  <a:cxn ang="0">
                    <a:pos x="234" y="6"/>
                  </a:cxn>
                  <a:cxn ang="0">
                    <a:pos x="180" y="2"/>
                  </a:cxn>
                  <a:cxn ang="0">
                    <a:pos x="128" y="0"/>
                  </a:cxn>
                  <a:cxn ang="0">
                    <a:pos x="22" y="6"/>
                  </a:cxn>
                  <a:cxn ang="0">
                    <a:pos x="18" y="8"/>
                  </a:cxn>
                  <a:cxn ang="0">
                    <a:pos x="12" y="14"/>
                  </a:cxn>
                  <a:cxn ang="0">
                    <a:pos x="10" y="18"/>
                  </a:cxn>
                  <a:cxn ang="0">
                    <a:pos x="0" y="96"/>
                  </a:cxn>
                  <a:cxn ang="0">
                    <a:pos x="10" y="174"/>
                  </a:cxn>
                  <a:cxn ang="0">
                    <a:pos x="12" y="178"/>
                  </a:cxn>
                  <a:cxn ang="0">
                    <a:pos x="18" y="184"/>
                  </a:cxn>
                  <a:cxn ang="0">
                    <a:pos x="22" y="186"/>
                  </a:cxn>
                  <a:cxn ang="0">
                    <a:pos x="74" y="190"/>
                  </a:cxn>
                  <a:cxn ang="0">
                    <a:pos x="72" y="192"/>
                  </a:cxn>
                  <a:cxn ang="0">
                    <a:pos x="76" y="196"/>
                  </a:cxn>
                  <a:cxn ang="0">
                    <a:pos x="106" y="200"/>
                  </a:cxn>
                  <a:cxn ang="0">
                    <a:pos x="128" y="200"/>
                  </a:cxn>
                  <a:cxn ang="0">
                    <a:pos x="168" y="198"/>
                  </a:cxn>
                  <a:cxn ang="0">
                    <a:pos x="182" y="194"/>
                  </a:cxn>
                  <a:cxn ang="0">
                    <a:pos x="184" y="192"/>
                  </a:cxn>
                  <a:cxn ang="0">
                    <a:pos x="182" y="190"/>
                  </a:cxn>
                  <a:cxn ang="0">
                    <a:pos x="234" y="186"/>
                  </a:cxn>
                  <a:cxn ang="0">
                    <a:pos x="242" y="182"/>
                  </a:cxn>
                  <a:cxn ang="0">
                    <a:pos x="246" y="174"/>
                  </a:cxn>
                  <a:cxn ang="0">
                    <a:pos x="254" y="134"/>
                  </a:cxn>
                  <a:cxn ang="0">
                    <a:pos x="254" y="58"/>
                  </a:cxn>
                  <a:cxn ang="0">
                    <a:pos x="232" y="170"/>
                  </a:cxn>
                  <a:cxn ang="0">
                    <a:pos x="180" y="174"/>
                  </a:cxn>
                  <a:cxn ang="0">
                    <a:pos x="76" y="174"/>
                  </a:cxn>
                  <a:cxn ang="0">
                    <a:pos x="24" y="170"/>
                  </a:cxn>
                  <a:cxn ang="0">
                    <a:pos x="16" y="96"/>
                  </a:cxn>
                  <a:cxn ang="0">
                    <a:pos x="24" y="22"/>
                  </a:cxn>
                  <a:cxn ang="0">
                    <a:pos x="76" y="18"/>
                  </a:cxn>
                  <a:cxn ang="0">
                    <a:pos x="180" y="18"/>
                  </a:cxn>
                  <a:cxn ang="0">
                    <a:pos x="232" y="22"/>
                  </a:cxn>
                  <a:cxn ang="0">
                    <a:pos x="240" y="96"/>
                  </a:cxn>
                  <a:cxn ang="0">
                    <a:pos x="232" y="170"/>
                  </a:cxn>
                </a:cxnLst>
                <a:rect l="0" t="0" r="r" b="b"/>
                <a:pathLst>
                  <a:path w="256" h="200">
                    <a:moveTo>
                      <a:pt x="246" y="18"/>
                    </a:moveTo>
                    <a:lnTo>
                      <a:pt x="246" y="18"/>
                    </a:lnTo>
                    <a:lnTo>
                      <a:pt x="244" y="14"/>
                    </a:lnTo>
                    <a:lnTo>
                      <a:pt x="242" y="10"/>
                    </a:lnTo>
                    <a:lnTo>
                      <a:pt x="238" y="8"/>
                    </a:lnTo>
                    <a:lnTo>
                      <a:pt x="234" y="6"/>
                    </a:lnTo>
                    <a:lnTo>
                      <a:pt x="234" y="6"/>
                    </a:lnTo>
                    <a:lnTo>
                      <a:pt x="180" y="2"/>
                    </a:lnTo>
                    <a:lnTo>
                      <a:pt x="128" y="0"/>
                    </a:lnTo>
                    <a:lnTo>
                      <a:pt x="128" y="0"/>
                    </a:lnTo>
                    <a:lnTo>
                      <a:pt x="76" y="2"/>
                    </a:lnTo>
                    <a:lnTo>
                      <a:pt x="22" y="6"/>
                    </a:lnTo>
                    <a:lnTo>
                      <a:pt x="22" y="6"/>
                    </a:lnTo>
                    <a:lnTo>
                      <a:pt x="18" y="8"/>
                    </a:lnTo>
                    <a:lnTo>
                      <a:pt x="14" y="10"/>
                    </a:lnTo>
                    <a:lnTo>
                      <a:pt x="12" y="14"/>
                    </a:lnTo>
                    <a:lnTo>
                      <a:pt x="10" y="18"/>
                    </a:lnTo>
                    <a:lnTo>
                      <a:pt x="10" y="18"/>
                    </a:lnTo>
                    <a:lnTo>
                      <a:pt x="2" y="58"/>
                    </a:lnTo>
                    <a:lnTo>
                      <a:pt x="0" y="96"/>
                    </a:lnTo>
                    <a:lnTo>
                      <a:pt x="2" y="134"/>
                    </a:lnTo>
                    <a:lnTo>
                      <a:pt x="10" y="174"/>
                    </a:lnTo>
                    <a:lnTo>
                      <a:pt x="10" y="174"/>
                    </a:lnTo>
                    <a:lnTo>
                      <a:pt x="12" y="178"/>
                    </a:lnTo>
                    <a:lnTo>
                      <a:pt x="14" y="182"/>
                    </a:lnTo>
                    <a:lnTo>
                      <a:pt x="18" y="184"/>
                    </a:lnTo>
                    <a:lnTo>
                      <a:pt x="22" y="186"/>
                    </a:lnTo>
                    <a:lnTo>
                      <a:pt x="22" y="186"/>
                    </a:lnTo>
                    <a:lnTo>
                      <a:pt x="74" y="190"/>
                    </a:lnTo>
                    <a:lnTo>
                      <a:pt x="74" y="190"/>
                    </a:lnTo>
                    <a:lnTo>
                      <a:pt x="72" y="192"/>
                    </a:lnTo>
                    <a:lnTo>
                      <a:pt x="72" y="192"/>
                    </a:lnTo>
                    <a:lnTo>
                      <a:pt x="74" y="194"/>
                    </a:lnTo>
                    <a:lnTo>
                      <a:pt x="76" y="196"/>
                    </a:lnTo>
                    <a:lnTo>
                      <a:pt x="88" y="198"/>
                    </a:lnTo>
                    <a:lnTo>
                      <a:pt x="106" y="200"/>
                    </a:lnTo>
                    <a:lnTo>
                      <a:pt x="128" y="200"/>
                    </a:lnTo>
                    <a:lnTo>
                      <a:pt x="128" y="200"/>
                    </a:lnTo>
                    <a:lnTo>
                      <a:pt x="150" y="200"/>
                    </a:lnTo>
                    <a:lnTo>
                      <a:pt x="168" y="198"/>
                    </a:lnTo>
                    <a:lnTo>
                      <a:pt x="180" y="196"/>
                    </a:lnTo>
                    <a:lnTo>
                      <a:pt x="182" y="194"/>
                    </a:lnTo>
                    <a:lnTo>
                      <a:pt x="184" y="192"/>
                    </a:lnTo>
                    <a:lnTo>
                      <a:pt x="184" y="192"/>
                    </a:lnTo>
                    <a:lnTo>
                      <a:pt x="182" y="190"/>
                    </a:lnTo>
                    <a:lnTo>
                      <a:pt x="182" y="190"/>
                    </a:lnTo>
                    <a:lnTo>
                      <a:pt x="234" y="186"/>
                    </a:lnTo>
                    <a:lnTo>
                      <a:pt x="234" y="186"/>
                    </a:lnTo>
                    <a:lnTo>
                      <a:pt x="238" y="184"/>
                    </a:lnTo>
                    <a:lnTo>
                      <a:pt x="242" y="182"/>
                    </a:lnTo>
                    <a:lnTo>
                      <a:pt x="244" y="178"/>
                    </a:lnTo>
                    <a:lnTo>
                      <a:pt x="246" y="174"/>
                    </a:lnTo>
                    <a:lnTo>
                      <a:pt x="246" y="174"/>
                    </a:lnTo>
                    <a:lnTo>
                      <a:pt x="254" y="134"/>
                    </a:lnTo>
                    <a:lnTo>
                      <a:pt x="256" y="96"/>
                    </a:lnTo>
                    <a:lnTo>
                      <a:pt x="254" y="58"/>
                    </a:lnTo>
                    <a:lnTo>
                      <a:pt x="246" y="18"/>
                    </a:lnTo>
                    <a:close/>
                    <a:moveTo>
                      <a:pt x="232" y="170"/>
                    </a:moveTo>
                    <a:lnTo>
                      <a:pt x="232" y="170"/>
                    </a:lnTo>
                    <a:lnTo>
                      <a:pt x="180" y="174"/>
                    </a:lnTo>
                    <a:lnTo>
                      <a:pt x="128" y="176"/>
                    </a:lnTo>
                    <a:lnTo>
                      <a:pt x="76" y="174"/>
                    </a:lnTo>
                    <a:lnTo>
                      <a:pt x="24" y="170"/>
                    </a:lnTo>
                    <a:lnTo>
                      <a:pt x="24" y="170"/>
                    </a:lnTo>
                    <a:lnTo>
                      <a:pt x="18" y="132"/>
                    </a:lnTo>
                    <a:lnTo>
                      <a:pt x="16" y="96"/>
                    </a:lnTo>
                    <a:lnTo>
                      <a:pt x="18" y="60"/>
                    </a:lnTo>
                    <a:lnTo>
                      <a:pt x="24" y="22"/>
                    </a:lnTo>
                    <a:lnTo>
                      <a:pt x="24" y="22"/>
                    </a:lnTo>
                    <a:lnTo>
                      <a:pt x="76" y="18"/>
                    </a:lnTo>
                    <a:lnTo>
                      <a:pt x="128" y="16"/>
                    </a:lnTo>
                    <a:lnTo>
                      <a:pt x="180" y="18"/>
                    </a:lnTo>
                    <a:lnTo>
                      <a:pt x="232" y="22"/>
                    </a:lnTo>
                    <a:lnTo>
                      <a:pt x="232" y="22"/>
                    </a:lnTo>
                    <a:lnTo>
                      <a:pt x="238" y="60"/>
                    </a:lnTo>
                    <a:lnTo>
                      <a:pt x="240" y="96"/>
                    </a:lnTo>
                    <a:lnTo>
                      <a:pt x="238" y="132"/>
                    </a:lnTo>
                    <a:lnTo>
                      <a:pt x="232" y="17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5" name="Freeform 163"/>
              <p:cNvSpPr>
                <a:spLocks noEditPoints="1"/>
              </p:cNvSpPr>
              <p:nvPr/>
            </p:nvSpPr>
            <p:spPr bwMode="auto">
              <a:xfrm>
                <a:off x="4279900" y="1263650"/>
                <a:ext cx="38100" cy="38100"/>
              </a:xfrm>
              <a:custGeom>
                <a:avLst/>
                <a:gdLst/>
                <a:ahLst/>
                <a:cxnLst>
                  <a:cxn ang="0">
                    <a:pos x="12" y="24"/>
                  </a:cxn>
                  <a:cxn ang="0">
                    <a:pos x="12" y="24"/>
                  </a:cxn>
                  <a:cxn ang="0">
                    <a:pos x="16" y="24"/>
                  </a:cxn>
                  <a:cxn ang="0">
                    <a:pos x="20" y="20"/>
                  </a:cxn>
                  <a:cxn ang="0">
                    <a:pos x="24" y="16"/>
                  </a:cxn>
                  <a:cxn ang="0">
                    <a:pos x="24" y="12"/>
                  </a:cxn>
                  <a:cxn ang="0">
                    <a:pos x="24" y="12"/>
                  </a:cxn>
                  <a:cxn ang="0">
                    <a:pos x="24" y="8"/>
                  </a:cxn>
                  <a:cxn ang="0">
                    <a:pos x="20" y="4"/>
                  </a:cxn>
                  <a:cxn ang="0">
                    <a:pos x="16" y="0"/>
                  </a:cxn>
                  <a:cxn ang="0">
                    <a:pos x="12" y="0"/>
                  </a:cxn>
                  <a:cxn ang="0">
                    <a:pos x="12" y="0"/>
                  </a:cxn>
                  <a:cxn ang="0">
                    <a:pos x="8" y="0"/>
                  </a:cxn>
                  <a:cxn ang="0">
                    <a:pos x="4" y="4"/>
                  </a:cxn>
                  <a:cxn ang="0">
                    <a:pos x="0" y="8"/>
                  </a:cxn>
                  <a:cxn ang="0">
                    <a:pos x="0" y="12"/>
                  </a:cxn>
                  <a:cxn ang="0">
                    <a:pos x="0" y="12"/>
                  </a:cxn>
                  <a:cxn ang="0">
                    <a:pos x="0" y="16"/>
                  </a:cxn>
                  <a:cxn ang="0">
                    <a:pos x="4" y="20"/>
                  </a:cxn>
                  <a:cxn ang="0">
                    <a:pos x="8" y="24"/>
                  </a:cxn>
                  <a:cxn ang="0">
                    <a:pos x="12" y="24"/>
                  </a:cxn>
                  <a:cxn ang="0">
                    <a:pos x="12" y="8"/>
                  </a:cxn>
                  <a:cxn ang="0">
                    <a:pos x="12" y="8"/>
                  </a:cxn>
                  <a:cxn ang="0">
                    <a:pos x="14" y="10"/>
                  </a:cxn>
                  <a:cxn ang="0">
                    <a:pos x="16" y="12"/>
                  </a:cxn>
                  <a:cxn ang="0">
                    <a:pos x="16" y="12"/>
                  </a:cxn>
                  <a:cxn ang="0">
                    <a:pos x="14" y="14"/>
                  </a:cxn>
                  <a:cxn ang="0">
                    <a:pos x="12" y="16"/>
                  </a:cxn>
                  <a:cxn ang="0">
                    <a:pos x="12" y="16"/>
                  </a:cxn>
                  <a:cxn ang="0">
                    <a:pos x="10" y="14"/>
                  </a:cxn>
                  <a:cxn ang="0">
                    <a:pos x="8" y="12"/>
                  </a:cxn>
                  <a:cxn ang="0">
                    <a:pos x="8" y="12"/>
                  </a:cxn>
                  <a:cxn ang="0">
                    <a:pos x="10" y="10"/>
                  </a:cxn>
                  <a:cxn ang="0">
                    <a:pos x="12" y="8"/>
                  </a:cxn>
                </a:cxnLst>
                <a:rect l="0" t="0" r="r" b="b"/>
                <a:pathLst>
                  <a:path w="24" h="24">
                    <a:moveTo>
                      <a:pt x="12" y="24"/>
                    </a:moveTo>
                    <a:lnTo>
                      <a:pt x="12" y="24"/>
                    </a:lnTo>
                    <a:lnTo>
                      <a:pt x="16" y="24"/>
                    </a:lnTo>
                    <a:lnTo>
                      <a:pt x="20" y="20"/>
                    </a:lnTo>
                    <a:lnTo>
                      <a:pt x="24" y="16"/>
                    </a:lnTo>
                    <a:lnTo>
                      <a:pt x="24" y="12"/>
                    </a:lnTo>
                    <a:lnTo>
                      <a:pt x="24" y="12"/>
                    </a:lnTo>
                    <a:lnTo>
                      <a:pt x="24" y="8"/>
                    </a:lnTo>
                    <a:lnTo>
                      <a:pt x="20" y="4"/>
                    </a:lnTo>
                    <a:lnTo>
                      <a:pt x="16" y="0"/>
                    </a:lnTo>
                    <a:lnTo>
                      <a:pt x="12" y="0"/>
                    </a:lnTo>
                    <a:lnTo>
                      <a:pt x="12" y="0"/>
                    </a:lnTo>
                    <a:lnTo>
                      <a:pt x="8" y="0"/>
                    </a:lnTo>
                    <a:lnTo>
                      <a:pt x="4" y="4"/>
                    </a:lnTo>
                    <a:lnTo>
                      <a:pt x="0" y="8"/>
                    </a:lnTo>
                    <a:lnTo>
                      <a:pt x="0" y="12"/>
                    </a:lnTo>
                    <a:lnTo>
                      <a:pt x="0" y="12"/>
                    </a:lnTo>
                    <a:lnTo>
                      <a:pt x="0" y="16"/>
                    </a:lnTo>
                    <a:lnTo>
                      <a:pt x="4" y="20"/>
                    </a:lnTo>
                    <a:lnTo>
                      <a:pt x="8" y="24"/>
                    </a:lnTo>
                    <a:lnTo>
                      <a:pt x="12" y="24"/>
                    </a:lnTo>
                    <a:close/>
                    <a:moveTo>
                      <a:pt x="12" y="8"/>
                    </a:moveTo>
                    <a:lnTo>
                      <a:pt x="12" y="8"/>
                    </a:lnTo>
                    <a:lnTo>
                      <a:pt x="14" y="10"/>
                    </a:lnTo>
                    <a:lnTo>
                      <a:pt x="16" y="12"/>
                    </a:lnTo>
                    <a:lnTo>
                      <a:pt x="16" y="12"/>
                    </a:lnTo>
                    <a:lnTo>
                      <a:pt x="14" y="14"/>
                    </a:lnTo>
                    <a:lnTo>
                      <a:pt x="12" y="16"/>
                    </a:lnTo>
                    <a:lnTo>
                      <a:pt x="12" y="16"/>
                    </a:lnTo>
                    <a:lnTo>
                      <a:pt x="10" y="14"/>
                    </a:lnTo>
                    <a:lnTo>
                      <a:pt x="8" y="12"/>
                    </a:lnTo>
                    <a:lnTo>
                      <a:pt x="8" y="12"/>
                    </a:lnTo>
                    <a:lnTo>
                      <a:pt x="10" y="10"/>
                    </a:lnTo>
                    <a:lnTo>
                      <a:pt x="12"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6" name="Freeform 166"/>
              <p:cNvSpPr>
                <a:spLocks/>
              </p:cNvSpPr>
              <p:nvPr/>
            </p:nvSpPr>
            <p:spPr bwMode="auto">
              <a:xfrm>
                <a:off x="4267200" y="1428750"/>
                <a:ext cx="50800" cy="18000"/>
              </a:xfrm>
              <a:custGeom>
                <a:avLst/>
                <a:gdLst/>
                <a:ahLst/>
                <a:cxnLst>
                  <a:cxn ang="0">
                    <a:pos x="28" y="0"/>
                  </a:cxn>
                  <a:cxn ang="0">
                    <a:pos x="4" y="0"/>
                  </a:cxn>
                  <a:cxn ang="0">
                    <a:pos x="4" y="0"/>
                  </a:cxn>
                  <a:cxn ang="0">
                    <a:pos x="2" y="2"/>
                  </a:cxn>
                  <a:cxn ang="0">
                    <a:pos x="0" y="4"/>
                  </a:cxn>
                  <a:cxn ang="0">
                    <a:pos x="0" y="4"/>
                  </a:cxn>
                  <a:cxn ang="0">
                    <a:pos x="2" y="6"/>
                  </a:cxn>
                  <a:cxn ang="0">
                    <a:pos x="4" y="8"/>
                  </a:cxn>
                  <a:cxn ang="0">
                    <a:pos x="28" y="8"/>
                  </a:cxn>
                  <a:cxn ang="0">
                    <a:pos x="28" y="8"/>
                  </a:cxn>
                  <a:cxn ang="0">
                    <a:pos x="30" y="6"/>
                  </a:cxn>
                  <a:cxn ang="0">
                    <a:pos x="32" y="4"/>
                  </a:cxn>
                  <a:cxn ang="0">
                    <a:pos x="32" y="4"/>
                  </a:cxn>
                  <a:cxn ang="0">
                    <a:pos x="30" y="2"/>
                  </a:cxn>
                  <a:cxn ang="0">
                    <a:pos x="28" y="0"/>
                  </a:cxn>
                </a:cxnLst>
                <a:rect l="0" t="0" r="r" b="b"/>
                <a:pathLst>
                  <a:path w="32" h="8">
                    <a:moveTo>
                      <a:pt x="28" y="0"/>
                    </a:moveTo>
                    <a:lnTo>
                      <a:pt x="4" y="0"/>
                    </a:lnTo>
                    <a:lnTo>
                      <a:pt x="4" y="0"/>
                    </a:lnTo>
                    <a:lnTo>
                      <a:pt x="2" y="2"/>
                    </a:lnTo>
                    <a:lnTo>
                      <a:pt x="0" y="4"/>
                    </a:lnTo>
                    <a:lnTo>
                      <a:pt x="0" y="4"/>
                    </a:lnTo>
                    <a:lnTo>
                      <a:pt x="2" y="6"/>
                    </a:lnTo>
                    <a:lnTo>
                      <a:pt x="4" y="8"/>
                    </a:lnTo>
                    <a:lnTo>
                      <a:pt x="28" y="8"/>
                    </a:lnTo>
                    <a:lnTo>
                      <a:pt x="28" y="8"/>
                    </a:lnTo>
                    <a:lnTo>
                      <a:pt x="30" y="6"/>
                    </a:lnTo>
                    <a:lnTo>
                      <a:pt x="32" y="4"/>
                    </a:lnTo>
                    <a:lnTo>
                      <a:pt x="32" y="4"/>
                    </a:lnTo>
                    <a:lnTo>
                      <a:pt x="30" y="2"/>
                    </a:lnTo>
                    <a:lnTo>
                      <a:pt x="2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7" name="Freeform 168"/>
              <p:cNvSpPr>
                <a:spLocks/>
              </p:cNvSpPr>
              <p:nvPr/>
            </p:nvSpPr>
            <p:spPr bwMode="auto">
              <a:xfrm>
                <a:off x="4279900" y="1390650"/>
                <a:ext cx="50800" cy="18000"/>
              </a:xfrm>
              <a:custGeom>
                <a:avLst/>
                <a:gdLst/>
                <a:ahLst/>
                <a:cxnLst>
                  <a:cxn ang="0">
                    <a:pos x="28" y="0"/>
                  </a:cxn>
                  <a:cxn ang="0">
                    <a:pos x="4" y="0"/>
                  </a:cxn>
                  <a:cxn ang="0">
                    <a:pos x="4" y="0"/>
                  </a:cxn>
                  <a:cxn ang="0">
                    <a:pos x="2" y="2"/>
                  </a:cxn>
                  <a:cxn ang="0">
                    <a:pos x="0" y="4"/>
                  </a:cxn>
                  <a:cxn ang="0">
                    <a:pos x="0" y="4"/>
                  </a:cxn>
                  <a:cxn ang="0">
                    <a:pos x="2" y="6"/>
                  </a:cxn>
                  <a:cxn ang="0">
                    <a:pos x="4" y="8"/>
                  </a:cxn>
                  <a:cxn ang="0">
                    <a:pos x="28" y="8"/>
                  </a:cxn>
                  <a:cxn ang="0">
                    <a:pos x="28" y="8"/>
                  </a:cxn>
                  <a:cxn ang="0">
                    <a:pos x="30" y="6"/>
                  </a:cxn>
                  <a:cxn ang="0">
                    <a:pos x="32" y="4"/>
                  </a:cxn>
                  <a:cxn ang="0">
                    <a:pos x="32" y="4"/>
                  </a:cxn>
                  <a:cxn ang="0">
                    <a:pos x="30" y="2"/>
                  </a:cxn>
                  <a:cxn ang="0">
                    <a:pos x="28" y="0"/>
                  </a:cxn>
                </a:cxnLst>
                <a:rect l="0" t="0" r="r" b="b"/>
                <a:pathLst>
                  <a:path w="32" h="8">
                    <a:moveTo>
                      <a:pt x="28" y="0"/>
                    </a:moveTo>
                    <a:lnTo>
                      <a:pt x="4" y="0"/>
                    </a:lnTo>
                    <a:lnTo>
                      <a:pt x="4" y="0"/>
                    </a:lnTo>
                    <a:lnTo>
                      <a:pt x="2" y="2"/>
                    </a:lnTo>
                    <a:lnTo>
                      <a:pt x="0" y="4"/>
                    </a:lnTo>
                    <a:lnTo>
                      <a:pt x="0" y="4"/>
                    </a:lnTo>
                    <a:lnTo>
                      <a:pt x="2" y="6"/>
                    </a:lnTo>
                    <a:lnTo>
                      <a:pt x="4" y="8"/>
                    </a:lnTo>
                    <a:lnTo>
                      <a:pt x="28" y="8"/>
                    </a:lnTo>
                    <a:lnTo>
                      <a:pt x="28" y="8"/>
                    </a:lnTo>
                    <a:lnTo>
                      <a:pt x="30" y="6"/>
                    </a:lnTo>
                    <a:lnTo>
                      <a:pt x="32" y="4"/>
                    </a:lnTo>
                    <a:lnTo>
                      <a:pt x="32" y="4"/>
                    </a:lnTo>
                    <a:lnTo>
                      <a:pt x="30" y="2"/>
                    </a:lnTo>
                    <a:lnTo>
                      <a:pt x="2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8" name="Freeform 170"/>
              <p:cNvSpPr>
                <a:spLocks/>
              </p:cNvSpPr>
              <p:nvPr/>
            </p:nvSpPr>
            <p:spPr bwMode="auto">
              <a:xfrm>
                <a:off x="4279900" y="1352550"/>
                <a:ext cx="50800" cy="21600"/>
              </a:xfrm>
              <a:custGeom>
                <a:avLst/>
                <a:gdLst/>
                <a:ahLst/>
                <a:cxnLst>
                  <a:cxn ang="0">
                    <a:pos x="28" y="0"/>
                  </a:cxn>
                  <a:cxn ang="0">
                    <a:pos x="4" y="0"/>
                  </a:cxn>
                  <a:cxn ang="0">
                    <a:pos x="4" y="0"/>
                  </a:cxn>
                  <a:cxn ang="0">
                    <a:pos x="2" y="2"/>
                  </a:cxn>
                  <a:cxn ang="0">
                    <a:pos x="0" y="4"/>
                  </a:cxn>
                  <a:cxn ang="0">
                    <a:pos x="0" y="4"/>
                  </a:cxn>
                  <a:cxn ang="0">
                    <a:pos x="2" y="6"/>
                  </a:cxn>
                  <a:cxn ang="0">
                    <a:pos x="4" y="8"/>
                  </a:cxn>
                  <a:cxn ang="0">
                    <a:pos x="28" y="8"/>
                  </a:cxn>
                  <a:cxn ang="0">
                    <a:pos x="28" y="8"/>
                  </a:cxn>
                  <a:cxn ang="0">
                    <a:pos x="30" y="6"/>
                  </a:cxn>
                  <a:cxn ang="0">
                    <a:pos x="32" y="4"/>
                  </a:cxn>
                  <a:cxn ang="0">
                    <a:pos x="32" y="4"/>
                  </a:cxn>
                  <a:cxn ang="0">
                    <a:pos x="30" y="2"/>
                  </a:cxn>
                  <a:cxn ang="0">
                    <a:pos x="28" y="0"/>
                  </a:cxn>
                </a:cxnLst>
                <a:rect l="0" t="0" r="r" b="b"/>
                <a:pathLst>
                  <a:path w="32" h="8">
                    <a:moveTo>
                      <a:pt x="28" y="0"/>
                    </a:moveTo>
                    <a:lnTo>
                      <a:pt x="4" y="0"/>
                    </a:lnTo>
                    <a:lnTo>
                      <a:pt x="4" y="0"/>
                    </a:lnTo>
                    <a:lnTo>
                      <a:pt x="2" y="2"/>
                    </a:lnTo>
                    <a:lnTo>
                      <a:pt x="0" y="4"/>
                    </a:lnTo>
                    <a:lnTo>
                      <a:pt x="0" y="4"/>
                    </a:lnTo>
                    <a:lnTo>
                      <a:pt x="2" y="6"/>
                    </a:lnTo>
                    <a:lnTo>
                      <a:pt x="4" y="8"/>
                    </a:lnTo>
                    <a:lnTo>
                      <a:pt x="28" y="8"/>
                    </a:lnTo>
                    <a:lnTo>
                      <a:pt x="28" y="8"/>
                    </a:lnTo>
                    <a:lnTo>
                      <a:pt x="30" y="6"/>
                    </a:lnTo>
                    <a:lnTo>
                      <a:pt x="32" y="4"/>
                    </a:lnTo>
                    <a:lnTo>
                      <a:pt x="32" y="4"/>
                    </a:lnTo>
                    <a:lnTo>
                      <a:pt x="30" y="2"/>
                    </a:lnTo>
                    <a:lnTo>
                      <a:pt x="28"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9" name="Freeform 172"/>
              <p:cNvSpPr>
                <a:spLocks/>
              </p:cNvSpPr>
              <p:nvPr/>
            </p:nvSpPr>
            <p:spPr bwMode="auto">
              <a:xfrm>
                <a:off x="4064000" y="1298575"/>
                <a:ext cx="76200" cy="53975"/>
              </a:xfrm>
              <a:custGeom>
                <a:avLst/>
                <a:gdLst/>
                <a:ahLst/>
                <a:cxnLst>
                  <a:cxn ang="0">
                    <a:pos x="44" y="0"/>
                  </a:cxn>
                  <a:cxn ang="0">
                    <a:pos x="8" y="4"/>
                  </a:cxn>
                  <a:cxn ang="0">
                    <a:pos x="8" y="4"/>
                  </a:cxn>
                  <a:cxn ang="0">
                    <a:pos x="4" y="4"/>
                  </a:cxn>
                  <a:cxn ang="0">
                    <a:pos x="2" y="8"/>
                  </a:cxn>
                  <a:cxn ang="0">
                    <a:pos x="0" y="30"/>
                  </a:cxn>
                  <a:cxn ang="0">
                    <a:pos x="0" y="30"/>
                  </a:cxn>
                  <a:cxn ang="0">
                    <a:pos x="2" y="32"/>
                  </a:cxn>
                  <a:cxn ang="0">
                    <a:pos x="4" y="34"/>
                  </a:cxn>
                  <a:cxn ang="0">
                    <a:pos x="4" y="34"/>
                  </a:cxn>
                  <a:cxn ang="0">
                    <a:pos x="6" y="32"/>
                  </a:cxn>
                  <a:cxn ang="0">
                    <a:pos x="8" y="30"/>
                  </a:cxn>
                  <a:cxn ang="0">
                    <a:pos x="10" y="14"/>
                  </a:cxn>
                  <a:cxn ang="0">
                    <a:pos x="10" y="14"/>
                  </a:cxn>
                  <a:cxn ang="0">
                    <a:pos x="12" y="12"/>
                  </a:cxn>
                  <a:cxn ang="0">
                    <a:pos x="14" y="10"/>
                  </a:cxn>
                  <a:cxn ang="0">
                    <a:pos x="44" y="8"/>
                  </a:cxn>
                  <a:cxn ang="0">
                    <a:pos x="44" y="8"/>
                  </a:cxn>
                  <a:cxn ang="0">
                    <a:pos x="46" y="8"/>
                  </a:cxn>
                  <a:cxn ang="0">
                    <a:pos x="48" y="4"/>
                  </a:cxn>
                  <a:cxn ang="0">
                    <a:pos x="48" y="4"/>
                  </a:cxn>
                  <a:cxn ang="0">
                    <a:pos x="46" y="2"/>
                  </a:cxn>
                  <a:cxn ang="0">
                    <a:pos x="44" y="0"/>
                  </a:cxn>
                </a:cxnLst>
                <a:rect l="0" t="0" r="r" b="b"/>
                <a:pathLst>
                  <a:path w="48" h="34">
                    <a:moveTo>
                      <a:pt x="44" y="0"/>
                    </a:moveTo>
                    <a:lnTo>
                      <a:pt x="8" y="4"/>
                    </a:lnTo>
                    <a:lnTo>
                      <a:pt x="8" y="4"/>
                    </a:lnTo>
                    <a:lnTo>
                      <a:pt x="4" y="4"/>
                    </a:lnTo>
                    <a:lnTo>
                      <a:pt x="2" y="8"/>
                    </a:lnTo>
                    <a:lnTo>
                      <a:pt x="0" y="30"/>
                    </a:lnTo>
                    <a:lnTo>
                      <a:pt x="0" y="30"/>
                    </a:lnTo>
                    <a:lnTo>
                      <a:pt x="2" y="32"/>
                    </a:lnTo>
                    <a:lnTo>
                      <a:pt x="4" y="34"/>
                    </a:lnTo>
                    <a:lnTo>
                      <a:pt x="4" y="34"/>
                    </a:lnTo>
                    <a:lnTo>
                      <a:pt x="6" y="32"/>
                    </a:lnTo>
                    <a:lnTo>
                      <a:pt x="8" y="30"/>
                    </a:lnTo>
                    <a:lnTo>
                      <a:pt x="10" y="14"/>
                    </a:lnTo>
                    <a:lnTo>
                      <a:pt x="10" y="14"/>
                    </a:lnTo>
                    <a:lnTo>
                      <a:pt x="12" y="12"/>
                    </a:lnTo>
                    <a:lnTo>
                      <a:pt x="14" y="10"/>
                    </a:lnTo>
                    <a:lnTo>
                      <a:pt x="44" y="8"/>
                    </a:lnTo>
                    <a:lnTo>
                      <a:pt x="44" y="8"/>
                    </a:lnTo>
                    <a:lnTo>
                      <a:pt x="46" y="8"/>
                    </a:lnTo>
                    <a:lnTo>
                      <a:pt x="48" y="4"/>
                    </a:lnTo>
                    <a:lnTo>
                      <a:pt x="48" y="4"/>
                    </a:lnTo>
                    <a:lnTo>
                      <a:pt x="46" y="2"/>
                    </a:lnTo>
                    <a:lnTo>
                      <a:pt x="44"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41" name="Group 40"/>
            <p:cNvGrpSpPr/>
            <p:nvPr/>
          </p:nvGrpSpPr>
          <p:grpSpPr>
            <a:xfrm>
              <a:off x="1463770" y="1724705"/>
              <a:ext cx="332599" cy="291024"/>
              <a:chOff x="3149600" y="1174750"/>
              <a:chExt cx="406400" cy="355600"/>
            </a:xfrm>
            <a:grpFill/>
          </p:grpSpPr>
          <p:sp>
            <p:nvSpPr>
              <p:cNvPr id="70" name="Freeform 174"/>
              <p:cNvSpPr>
                <a:spLocks noEditPoints="1"/>
              </p:cNvSpPr>
              <p:nvPr/>
            </p:nvSpPr>
            <p:spPr bwMode="auto">
              <a:xfrm>
                <a:off x="3149600" y="1174750"/>
                <a:ext cx="406400" cy="355600"/>
              </a:xfrm>
              <a:custGeom>
                <a:avLst/>
                <a:gdLst/>
                <a:ahLst/>
                <a:cxnLst>
                  <a:cxn ang="0">
                    <a:pos x="234" y="22"/>
                  </a:cxn>
                  <a:cxn ang="0">
                    <a:pos x="210" y="6"/>
                  </a:cxn>
                  <a:cxn ang="0">
                    <a:pos x="182" y="0"/>
                  </a:cxn>
                  <a:cxn ang="0">
                    <a:pos x="154" y="4"/>
                  </a:cxn>
                  <a:cxn ang="0">
                    <a:pos x="128" y="20"/>
                  </a:cxn>
                  <a:cxn ang="0">
                    <a:pos x="116" y="10"/>
                  </a:cxn>
                  <a:cxn ang="0">
                    <a:pos x="90" y="2"/>
                  </a:cxn>
                  <a:cxn ang="0">
                    <a:pos x="60" y="2"/>
                  </a:cxn>
                  <a:cxn ang="0">
                    <a:pos x="34" y="12"/>
                  </a:cxn>
                  <a:cxn ang="0">
                    <a:pos x="22" y="22"/>
                  </a:cxn>
                  <a:cxn ang="0">
                    <a:pos x="6" y="48"/>
                  </a:cxn>
                  <a:cxn ang="0">
                    <a:pos x="0" y="76"/>
                  </a:cxn>
                  <a:cxn ang="0">
                    <a:pos x="6" y="104"/>
                  </a:cxn>
                  <a:cxn ang="0">
                    <a:pos x="22" y="130"/>
                  </a:cxn>
                  <a:cxn ang="0">
                    <a:pos x="110" y="216"/>
                  </a:cxn>
                  <a:cxn ang="0">
                    <a:pos x="118" y="222"/>
                  </a:cxn>
                  <a:cxn ang="0">
                    <a:pos x="138" y="222"/>
                  </a:cxn>
                  <a:cxn ang="0">
                    <a:pos x="146" y="216"/>
                  </a:cxn>
                  <a:cxn ang="0">
                    <a:pos x="234" y="130"/>
                  </a:cxn>
                  <a:cxn ang="0">
                    <a:pos x="250" y="104"/>
                  </a:cxn>
                  <a:cxn ang="0">
                    <a:pos x="256" y="76"/>
                  </a:cxn>
                  <a:cxn ang="0">
                    <a:pos x="250" y="48"/>
                  </a:cxn>
                  <a:cxn ang="0">
                    <a:pos x="234" y="22"/>
                  </a:cxn>
                  <a:cxn ang="0">
                    <a:pos x="134" y="206"/>
                  </a:cxn>
                  <a:cxn ang="0">
                    <a:pos x="132" y="208"/>
                  </a:cxn>
                  <a:cxn ang="0">
                    <a:pos x="124" y="208"/>
                  </a:cxn>
                  <a:cxn ang="0">
                    <a:pos x="34" y="118"/>
                  </a:cxn>
                  <a:cxn ang="0">
                    <a:pos x="26" y="108"/>
                  </a:cxn>
                  <a:cxn ang="0">
                    <a:pos x="18" y="88"/>
                  </a:cxn>
                  <a:cxn ang="0">
                    <a:pos x="18" y="64"/>
                  </a:cxn>
                  <a:cxn ang="0">
                    <a:pos x="26" y="42"/>
                  </a:cxn>
                  <a:cxn ang="0">
                    <a:pos x="34" y="34"/>
                  </a:cxn>
                  <a:cxn ang="0">
                    <a:pos x="54" y="20"/>
                  </a:cxn>
                  <a:cxn ang="0">
                    <a:pos x="76" y="16"/>
                  </a:cxn>
                  <a:cxn ang="0">
                    <a:pos x="98" y="20"/>
                  </a:cxn>
                  <a:cxn ang="0">
                    <a:pos x="118" y="32"/>
                  </a:cxn>
                  <a:cxn ang="0">
                    <a:pos x="138" y="32"/>
                  </a:cxn>
                  <a:cxn ang="0">
                    <a:pos x="148" y="24"/>
                  </a:cxn>
                  <a:cxn ang="0">
                    <a:pos x="170" y="16"/>
                  </a:cxn>
                  <a:cxn ang="0">
                    <a:pos x="192" y="18"/>
                  </a:cxn>
                  <a:cxn ang="0">
                    <a:pos x="212" y="26"/>
                  </a:cxn>
                  <a:cxn ang="0">
                    <a:pos x="222" y="34"/>
                  </a:cxn>
                  <a:cxn ang="0">
                    <a:pos x="236" y="54"/>
                  </a:cxn>
                  <a:cxn ang="0">
                    <a:pos x="240" y="76"/>
                  </a:cxn>
                  <a:cxn ang="0">
                    <a:pos x="236" y="98"/>
                  </a:cxn>
                  <a:cxn ang="0">
                    <a:pos x="222" y="118"/>
                  </a:cxn>
                </a:cxnLst>
                <a:rect l="0" t="0" r="r" b="b"/>
                <a:pathLst>
                  <a:path w="256" h="224">
                    <a:moveTo>
                      <a:pt x="234" y="22"/>
                    </a:moveTo>
                    <a:lnTo>
                      <a:pt x="234" y="22"/>
                    </a:lnTo>
                    <a:lnTo>
                      <a:pt x="222" y="12"/>
                    </a:lnTo>
                    <a:lnTo>
                      <a:pt x="210" y="6"/>
                    </a:lnTo>
                    <a:lnTo>
                      <a:pt x="196" y="2"/>
                    </a:lnTo>
                    <a:lnTo>
                      <a:pt x="182" y="0"/>
                    </a:lnTo>
                    <a:lnTo>
                      <a:pt x="166" y="2"/>
                    </a:lnTo>
                    <a:lnTo>
                      <a:pt x="154" y="4"/>
                    </a:lnTo>
                    <a:lnTo>
                      <a:pt x="140" y="10"/>
                    </a:lnTo>
                    <a:lnTo>
                      <a:pt x="128" y="20"/>
                    </a:lnTo>
                    <a:lnTo>
                      <a:pt x="128" y="20"/>
                    </a:lnTo>
                    <a:lnTo>
                      <a:pt x="116" y="10"/>
                    </a:lnTo>
                    <a:lnTo>
                      <a:pt x="102" y="4"/>
                    </a:lnTo>
                    <a:lnTo>
                      <a:pt x="90" y="2"/>
                    </a:lnTo>
                    <a:lnTo>
                      <a:pt x="74" y="0"/>
                    </a:lnTo>
                    <a:lnTo>
                      <a:pt x="60" y="2"/>
                    </a:lnTo>
                    <a:lnTo>
                      <a:pt x="46" y="6"/>
                    </a:lnTo>
                    <a:lnTo>
                      <a:pt x="34" y="12"/>
                    </a:lnTo>
                    <a:lnTo>
                      <a:pt x="22" y="22"/>
                    </a:lnTo>
                    <a:lnTo>
                      <a:pt x="22" y="22"/>
                    </a:lnTo>
                    <a:lnTo>
                      <a:pt x="12" y="34"/>
                    </a:lnTo>
                    <a:lnTo>
                      <a:pt x="6" y="48"/>
                    </a:lnTo>
                    <a:lnTo>
                      <a:pt x="2" y="62"/>
                    </a:lnTo>
                    <a:lnTo>
                      <a:pt x="0" y="76"/>
                    </a:lnTo>
                    <a:lnTo>
                      <a:pt x="2" y="90"/>
                    </a:lnTo>
                    <a:lnTo>
                      <a:pt x="6" y="104"/>
                    </a:lnTo>
                    <a:lnTo>
                      <a:pt x="12" y="118"/>
                    </a:lnTo>
                    <a:lnTo>
                      <a:pt x="22" y="130"/>
                    </a:lnTo>
                    <a:lnTo>
                      <a:pt x="22" y="130"/>
                    </a:lnTo>
                    <a:lnTo>
                      <a:pt x="110" y="216"/>
                    </a:lnTo>
                    <a:lnTo>
                      <a:pt x="110" y="216"/>
                    </a:lnTo>
                    <a:lnTo>
                      <a:pt x="118" y="222"/>
                    </a:lnTo>
                    <a:lnTo>
                      <a:pt x="128" y="224"/>
                    </a:lnTo>
                    <a:lnTo>
                      <a:pt x="138" y="222"/>
                    </a:lnTo>
                    <a:lnTo>
                      <a:pt x="146" y="216"/>
                    </a:lnTo>
                    <a:lnTo>
                      <a:pt x="146" y="216"/>
                    </a:lnTo>
                    <a:lnTo>
                      <a:pt x="234" y="130"/>
                    </a:lnTo>
                    <a:lnTo>
                      <a:pt x="234" y="130"/>
                    </a:lnTo>
                    <a:lnTo>
                      <a:pt x="244" y="118"/>
                    </a:lnTo>
                    <a:lnTo>
                      <a:pt x="250" y="104"/>
                    </a:lnTo>
                    <a:lnTo>
                      <a:pt x="254" y="90"/>
                    </a:lnTo>
                    <a:lnTo>
                      <a:pt x="256" y="76"/>
                    </a:lnTo>
                    <a:lnTo>
                      <a:pt x="254" y="62"/>
                    </a:lnTo>
                    <a:lnTo>
                      <a:pt x="250" y="48"/>
                    </a:lnTo>
                    <a:lnTo>
                      <a:pt x="244" y="34"/>
                    </a:lnTo>
                    <a:lnTo>
                      <a:pt x="234" y="22"/>
                    </a:lnTo>
                    <a:close/>
                    <a:moveTo>
                      <a:pt x="222" y="118"/>
                    </a:moveTo>
                    <a:lnTo>
                      <a:pt x="134" y="206"/>
                    </a:lnTo>
                    <a:lnTo>
                      <a:pt x="134" y="206"/>
                    </a:lnTo>
                    <a:lnTo>
                      <a:pt x="132" y="208"/>
                    </a:lnTo>
                    <a:lnTo>
                      <a:pt x="128" y="208"/>
                    </a:lnTo>
                    <a:lnTo>
                      <a:pt x="124" y="208"/>
                    </a:lnTo>
                    <a:lnTo>
                      <a:pt x="122" y="206"/>
                    </a:lnTo>
                    <a:lnTo>
                      <a:pt x="34" y="118"/>
                    </a:lnTo>
                    <a:lnTo>
                      <a:pt x="34" y="118"/>
                    </a:lnTo>
                    <a:lnTo>
                      <a:pt x="26" y="108"/>
                    </a:lnTo>
                    <a:lnTo>
                      <a:pt x="20" y="98"/>
                    </a:lnTo>
                    <a:lnTo>
                      <a:pt x="18" y="88"/>
                    </a:lnTo>
                    <a:lnTo>
                      <a:pt x="16" y="76"/>
                    </a:lnTo>
                    <a:lnTo>
                      <a:pt x="18" y="64"/>
                    </a:lnTo>
                    <a:lnTo>
                      <a:pt x="20" y="54"/>
                    </a:lnTo>
                    <a:lnTo>
                      <a:pt x="26" y="42"/>
                    </a:lnTo>
                    <a:lnTo>
                      <a:pt x="34" y="34"/>
                    </a:lnTo>
                    <a:lnTo>
                      <a:pt x="34" y="34"/>
                    </a:lnTo>
                    <a:lnTo>
                      <a:pt x="42" y="26"/>
                    </a:lnTo>
                    <a:lnTo>
                      <a:pt x="54" y="20"/>
                    </a:lnTo>
                    <a:lnTo>
                      <a:pt x="64" y="18"/>
                    </a:lnTo>
                    <a:lnTo>
                      <a:pt x="76" y="16"/>
                    </a:lnTo>
                    <a:lnTo>
                      <a:pt x="86" y="16"/>
                    </a:lnTo>
                    <a:lnTo>
                      <a:pt x="98" y="20"/>
                    </a:lnTo>
                    <a:lnTo>
                      <a:pt x="108" y="24"/>
                    </a:lnTo>
                    <a:lnTo>
                      <a:pt x="118" y="32"/>
                    </a:lnTo>
                    <a:lnTo>
                      <a:pt x="128" y="42"/>
                    </a:lnTo>
                    <a:lnTo>
                      <a:pt x="138" y="32"/>
                    </a:lnTo>
                    <a:lnTo>
                      <a:pt x="138" y="32"/>
                    </a:lnTo>
                    <a:lnTo>
                      <a:pt x="148" y="24"/>
                    </a:lnTo>
                    <a:lnTo>
                      <a:pt x="158" y="20"/>
                    </a:lnTo>
                    <a:lnTo>
                      <a:pt x="170" y="16"/>
                    </a:lnTo>
                    <a:lnTo>
                      <a:pt x="180" y="16"/>
                    </a:lnTo>
                    <a:lnTo>
                      <a:pt x="192" y="18"/>
                    </a:lnTo>
                    <a:lnTo>
                      <a:pt x="202" y="20"/>
                    </a:lnTo>
                    <a:lnTo>
                      <a:pt x="212" y="26"/>
                    </a:lnTo>
                    <a:lnTo>
                      <a:pt x="222" y="34"/>
                    </a:lnTo>
                    <a:lnTo>
                      <a:pt x="222" y="34"/>
                    </a:lnTo>
                    <a:lnTo>
                      <a:pt x="230" y="42"/>
                    </a:lnTo>
                    <a:lnTo>
                      <a:pt x="236" y="54"/>
                    </a:lnTo>
                    <a:lnTo>
                      <a:pt x="238" y="64"/>
                    </a:lnTo>
                    <a:lnTo>
                      <a:pt x="240" y="76"/>
                    </a:lnTo>
                    <a:lnTo>
                      <a:pt x="238" y="88"/>
                    </a:lnTo>
                    <a:lnTo>
                      <a:pt x="236" y="98"/>
                    </a:lnTo>
                    <a:lnTo>
                      <a:pt x="230" y="108"/>
                    </a:lnTo>
                    <a:lnTo>
                      <a:pt x="222" y="11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1" name="Freeform 177"/>
              <p:cNvSpPr>
                <a:spLocks/>
              </p:cNvSpPr>
              <p:nvPr/>
            </p:nvSpPr>
            <p:spPr bwMode="auto">
              <a:xfrm>
                <a:off x="3213100" y="1238250"/>
                <a:ext cx="60325" cy="60325"/>
              </a:xfrm>
              <a:custGeom>
                <a:avLst/>
                <a:gdLst/>
                <a:ahLst/>
                <a:cxnLst>
                  <a:cxn ang="0">
                    <a:pos x="34" y="0"/>
                  </a:cxn>
                  <a:cxn ang="0">
                    <a:pos x="34" y="0"/>
                  </a:cxn>
                  <a:cxn ang="0">
                    <a:pos x="34" y="0"/>
                  </a:cxn>
                  <a:cxn ang="0">
                    <a:pos x="34" y="0"/>
                  </a:cxn>
                  <a:cxn ang="0">
                    <a:pos x="28" y="0"/>
                  </a:cxn>
                  <a:cxn ang="0">
                    <a:pos x="20" y="2"/>
                  </a:cxn>
                  <a:cxn ang="0">
                    <a:pos x="14" y="6"/>
                  </a:cxn>
                  <a:cxn ang="0">
                    <a:pos x="10" y="10"/>
                  </a:cxn>
                  <a:cxn ang="0">
                    <a:pos x="6" y="14"/>
                  </a:cxn>
                  <a:cxn ang="0">
                    <a:pos x="2" y="20"/>
                  </a:cxn>
                  <a:cxn ang="0">
                    <a:pos x="0" y="28"/>
                  </a:cxn>
                  <a:cxn ang="0">
                    <a:pos x="0" y="34"/>
                  </a:cxn>
                  <a:cxn ang="0">
                    <a:pos x="0" y="34"/>
                  </a:cxn>
                  <a:cxn ang="0">
                    <a:pos x="2" y="36"/>
                  </a:cxn>
                  <a:cxn ang="0">
                    <a:pos x="4" y="38"/>
                  </a:cxn>
                  <a:cxn ang="0">
                    <a:pos x="4" y="38"/>
                  </a:cxn>
                  <a:cxn ang="0">
                    <a:pos x="6" y="36"/>
                  </a:cxn>
                  <a:cxn ang="0">
                    <a:pos x="8" y="34"/>
                  </a:cxn>
                  <a:cxn ang="0">
                    <a:pos x="8" y="34"/>
                  </a:cxn>
                  <a:cxn ang="0">
                    <a:pos x="8" y="34"/>
                  </a:cxn>
                  <a:cxn ang="0">
                    <a:pos x="10" y="24"/>
                  </a:cxn>
                  <a:cxn ang="0">
                    <a:pos x="16" y="16"/>
                  </a:cxn>
                  <a:cxn ang="0">
                    <a:pos x="24" y="10"/>
                  </a:cxn>
                  <a:cxn ang="0">
                    <a:pos x="34" y="8"/>
                  </a:cxn>
                  <a:cxn ang="0">
                    <a:pos x="34" y="8"/>
                  </a:cxn>
                  <a:cxn ang="0">
                    <a:pos x="34" y="8"/>
                  </a:cxn>
                  <a:cxn ang="0">
                    <a:pos x="36" y="6"/>
                  </a:cxn>
                  <a:cxn ang="0">
                    <a:pos x="38" y="4"/>
                  </a:cxn>
                  <a:cxn ang="0">
                    <a:pos x="38" y="4"/>
                  </a:cxn>
                  <a:cxn ang="0">
                    <a:pos x="36" y="2"/>
                  </a:cxn>
                  <a:cxn ang="0">
                    <a:pos x="34" y="0"/>
                  </a:cxn>
                </a:cxnLst>
                <a:rect l="0" t="0" r="r" b="b"/>
                <a:pathLst>
                  <a:path w="38" h="38">
                    <a:moveTo>
                      <a:pt x="34" y="0"/>
                    </a:moveTo>
                    <a:lnTo>
                      <a:pt x="34" y="0"/>
                    </a:lnTo>
                    <a:lnTo>
                      <a:pt x="34" y="0"/>
                    </a:lnTo>
                    <a:lnTo>
                      <a:pt x="34" y="0"/>
                    </a:lnTo>
                    <a:lnTo>
                      <a:pt x="28" y="0"/>
                    </a:lnTo>
                    <a:lnTo>
                      <a:pt x="20" y="2"/>
                    </a:lnTo>
                    <a:lnTo>
                      <a:pt x="14" y="6"/>
                    </a:lnTo>
                    <a:lnTo>
                      <a:pt x="10" y="10"/>
                    </a:lnTo>
                    <a:lnTo>
                      <a:pt x="6" y="14"/>
                    </a:lnTo>
                    <a:lnTo>
                      <a:pt x="2" y="20"/>
                    </a:lnTo>
                    <a:lnTo>
                      <a:pt x="0" y="28"/>
                    </a:lnTo>
                    <a:lnTo>
                      <a:pt x="0" y="34"/>
                    </a:lnTo>
                    <a:lnTo>
                      <a:pt x="0" y="34"/>
                    </a:lnTo>
                    <a:lnTo>
                      <a:pt x="2" y="36"/>
                    </a:lnTo>
                    <a:lnTo>
                      <a:pt x="4" y="38"/>
                    </a:lnTo>
                    <a:lnTo>
                      <a:pt x="4" y="38"/>
                    </a:lnTo>
                    <a:lnTo>
                      <a:pt x="6" y="36"/>
                    </a:lnTo>
                    <a:lnTo>
                      <a:pt x="8" y="34"/>
                    </a:lnTo>
                    <a:lnTo>
                      <a:pt x="8" y="34"/>
                    </a:lnTo>
                    <a:lnTo>
                      <a:pt x="8" y="34"/>
                    </a:lnTo>
                    <a:lnTo>
                      <a:pt x="10" y="24"/>
                    </a:lnTo>
                    <a:lnTo>
                      <a:pt x="16" y="16"/>
                    </a:lnTo>
                    <a:lnTo>
                      <a:pt x="24" y="10"/>
                    </a:lnTo>
                    <a:lnTo>
                      <a:pt x="34" y="8"/>
                    </a:lnTo>
                    <a:lnTo>
                      <a:pt x="34" y="8"/>
                    </a:lnTo>
                    <a:lnTo>
                      <a:pt x="34" y="8"/>
                    </a:lnTo>
                    <a:lnTo>
                      <a:pt x="36" y="6"/>
                    </a:lnTo>
                    <a:lnTo>
                      <a:pt x="38" y="4"/>
                    </a:lnTo>
                    <a:lnTo>
                      <a:pt x="38" y="4"/>
                    </a:lnTo>
                    <a:lnTo>
                      <a:pt x="36" y="2"/>
                    </a:lnTo>
                    <a:lnTo>
                      <a:pt x="34"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72" name="Freeform 178"/>
              <p:cNvSpPr>
                <a:spLocks/>
              </p:cNvSpPr>
              <p:nvPr/>
            </p:nvSpPr>
            <p:spPr bwMode="auto">
              <a:xfrm>
                <a:off x="3213100" y="1238250"/>
                <a:ext cx="60325" cy="60325"/>
              </a:xfrm>
              <a:custGeom>
                <a:avLst/>
                <a:gdLst/>
                <a:ahLst/>
                <a:cxnLst>
                  <a:cxn ang="0">
                    <a:pos x="34" y="0"/>
                  </a:cxn>
                  <a:cxn ang="0">
                    <a:pos x="34" y="0"/>
                  </a:cxn>
                  <a:cxn ang="0">
                    <a:pos x="34" y="0"/>
                  </a:cxn>
                  <a:cxn ang="0">
                    <a:pos x="34" y="0"/>
                  </a:cxn>
                  <a:cxn ang="0">
                    <a:pos x="28" y="0"/>
                  </a:cxn>
                  <a:cxn ang="0">
                    <a:pos x="20" y="2"/>
                  </a:cxn>
                  <a:cxn ang="0">
                    <a:pos x="14" y="6"/>
                  </a:cxn>
                  <a:cxn ang="0">
                    <a:pos x="10" y="10"/>
                  </a:cxn>
                  <a:cxn ang="0">
                    <a:pos x="6" y="14"/>
                  </a:cxn>
                  <a:cxn ang="0">
                    <a:pos x="2" y="20"/>
                  </a:cxn>
                  <a:cxn ang="0">
                    <a:pos x="0" y="28"/>
                  </a:cxn>
                  <a:cxn ang="0">
                    <a:pos x="0" y="34"/>
                  </a:cxn>
                  <a:cxn ang="0">
                    <a:pos x="0" y="34"/>
                  </a:cxn>
                  <a:cxn ang="0">
                    <a:pos x="2" y="36"/>
                  </a:cxn>
                  <a:cxn ang="0">
                    <a:pos x="4" y="38"/>
                  </a:cxn>
                  <a:cxn ang="0">
                    <a:pos x="4" y="38"/>
                  </a:cxn>
                  <a:cxn ang="0">
                    <a:pos x="6" y="36"/>
                  </a:cxn>
                  <a:cxn ang="0">
                    <a:pos x="8" y="34"/>
                  </a:cxn>
                  <a:cxn ang="0">
                    <a:pos x="8" y="34"/>
                  </a:cxn>
                  <a:cxn ang="0">
                    <a:pos x="8" y="34"/>
                  </a:cxn>
                  <a:cxn ang="0">
                    <a:pos x="10" y="24"/>
                  </a:cxn>
                  <a:cxn ang="0">
                    <a:pos x="16" y="16"/>
                  </a:cxn>
                  <a:cxn ang="0">
                    <a:pos x="24" y="10"/>
                  </a:cxn>
                  <a:cxn ang="0">
                    <a:pos x="34" y="8"/>
                  </a:cxn>
                  <a:cxn ang="0">
                    <a:pos x="34" y="8"/>
                  </a:cxn>
                  <a:cxn ang="0">
                    <a:pos x="34" y="8"/>
                  </a:cxn>
                  <a:cxn ang="0">
                    <a:pos x="36" y="6"/>
                  </a:cxn>
                  <a:cxn ang="0">
                    <a:pos x="38" y="4"/>
                  </a:cxn>
                  <a:cxn ang="0">
                    <a:pos x="38" y="4"/>
                  </a:cxn>
                  <a:cxn ang="0">
                    <a:pos x="36" y="2"/>
                  </a:cxn>
                  <a:cxn ang="0">
                    <a:pos x="34" y="0"/>
                  </a:cxn>
                </a:cxnLst>
                <a:rect l="0" t="0" r="r" b="b"/>
                <a:pathLst>
                  <a:path w="38" h="38">
                    <a:moveTo>
                      <a:pt x="34" y="0"/>
                    </a:moveTo>
                    <a:lnTo>
                      <a:pt x="34" y="0"/>
                    </a:lnTo>
                    <a:lnTo>
                      <a:pt x="34" y="0"/>
                    </a:lnTo>
                    <a:lnTo>
                      <a:pt x="34" y="0"/>
                    </a:lnTo>
                    <a:lnTo>
                      <a:pt x="28" y="0"/>
                    </a:lnTo>
                    <a:lnTo>
                      <a:pt x="20" y="2"/>
                    </a:lnTo>
                    <a:lnTo>
                      <a:pt x="14" y="6"/>
                    </a:lnTo>
                    <a:lnTo>
                      <a:pt x="10" y="10"/>
                    </a:lnTo>
                    <a:lnTo>
                      <a:pt x="6" y="14"/>
                    </a:lnTo>
                    <a:lnTo>
                      <a:pt x="2" y="20"/>
                    </a:lnTo>
                    <a:lnTo>
                      <a:pt x="0" y="28"/>
                    </a:lnTo>
                    <a:lnTo>
                      <a:pt x="0" y="34"/>
                    </a:lnTo>
                    <a:lnTo>
                      <a:pt x="0" y="34"/>
                    </a:lnTo>
                    <a:lnTo>
                      <a:pt x="2" y="36"/>
                    </a:lnTo>
                    <a:lnTo>
                      <a:pt x="4" y="38"/>
                    </a:lnTo>
                    <a:lnTo>
                      <a:pt x="4" y="38"/>
                    </a:lnTo>
                    <a:lnTo>
                      <a:pt x="6" y="36"/>
                    </a:lnTo>
                    <a:lnTo>
                      <a:pt x="8" y="34"/>
                    </a:lnTo>
                    <a:lnTo>
                      <a:pt x="8" y="34"/>
                    </a:lnTo>
                    <a:lnTo>
                      <a:pt x="8" y="34"/>
                    </a:lnTo>
                    <a:lnTo>
                      <a:pt x="10" y="24"/>
                    </a:lnTo>
                    <a:lnTo>
                      <a:pt x="16" y="16"/>
                    </a:lnTo>
                    <a:lnTo>
                      <a:pt x="24" y="10"/>
                    </a:lnTo>
                    <a:lnTo>
                      <a:pt x="34" y="8"/>
                    </a:lnTo>
                    <a:lnTo>
                      <a:pt x="34" y="8"/>
                    </a:lnTo>
                    <a:lnTo>
                      <a:pt x="34" y="8"/>
                    </a:lnTo>
                    <a:lnTo>
                      <a:pt x="36" y="6"/>
                    </a:lnTo>
                    <a:lnTo>
                      <a:pt x="38" y="4"/>
                    </a:lnTo>
                    <a:lnTo>
                      <a:pt x="38" y="4"/>
                    </a:lnTo>
                    <a:lnTo>
                      <a:pt x="36" y="2"/>
                    </a:lnTo>
                    <a:lnTo>
                      <a:pt x="34" y="0"/>
                    </a:lnTo>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42" name="Freeform 127"/>
            <p:cNvSpPr>
              <a:spLocks noEditPoints="1"/>
            </p:cNvSpPr>
            <p:nvPr/>
          </p:nvSpPr>
          <p:spPr bwMode="auto">
            <a:xfrm>
              <a:off x="1463770" y="2369115"/>
              <a:ext cx="332599" cy="332599"/>
            </a:xfrm>
            <a:custGeom>
              <a:avLst/>
              <a:gdLst/>
              <a:ahLst/>
              <a:cxnLst>
                <a:cxn ang="0">
                  <a:pos x="242" y="222"/>
                </a:cxn>
                <a:cxn ang="0">
                  <a:pos x="174" y="198"/>
                </a:cxn>
                <a:cxn ang="0">
                  <a:pos x="194" y="164"/>
                </a:cxn>
                <a:cxn ang="0">
                  <a:pos x="206" y="132"/>
                </a:cxn>
                <a:cxn ang="0">
                  <a:pos x="206" y="82"/>
                </a:cxn>
                <a:cxn ang="0">
                  <a:pos x="192" y="40"/>
                </a:cxn>
                <a:cxn ang="0">
                  <a:pos x="174" y="16"/>
                </a:cxn>
                <a:cxn ang="0">
                  <a:pos x="128" y="0"/>
                </a:cxn>
                <a:cxn ang="0">
                  <a:pos x="96" y="6"/>
                </a:cxn>
                <a:cxn ang="0">
                  <a:pos x="72" y="28"/>
                </a:cxn>
                <a:cxn ang="0">
                  <a:pos x="52" y="68"/>
                </a:cxn>
                <a:cxn ang="0">
                  <a:pos x="48" y="110"/>
                </a:cxn>
                <a:cxn ang="0">
                  <a:pos x="56" y="146"/>
                </a:cxn>
                <a:cxn ang="0">
                  <a:pos x="82" y="198"/>
                </a:cxn>
                <a:cxn ang="0">
                  <a:pos x="28" y="216"/>
                </a:cxn>
                <a:cxn ang="0">
                  <a:pos x="8" y="226"/>
                </a:cxn>
                <a:cxn ang="0">
                  <a:pos x="0" y="240"/>
                </a:cxn>
                <a:cxn ang="0">
                  <a:pos x="2" y="250"/>
                </a:cxn>
                <a:cxn ang="0">
                  <a:pos x="16" y="256"/>
                </a:cxn>
                <a:cxn ang="0">
                  <a:pos x="246" y="256"/>
                </a:cxn>
                <a:cxn ang="0">
                  <a:pos x="256" y="244"/>
                </a:cxn>
                <a:cxn ang="0">
                  <a:pos x="256" y="234"/>
                </a:cxn>
                <a:cxn ang="0">
                  <a:pos x="162" y="188"/>
                </a:cxn>
                <a:cxn ang="0">
                  <a:pos x="152" y="198"/>
                </a:cxn>
                <a:cxn ang="0">
                  <a:pos x="128" y="206"/>
                </a:cxn>
                <a:cxn ang="0">
                  <a:pos x="104" y="198"/>
                </a:cxn>
                <a:cxn ang="0">
                  <a:pos x="94" y="188"/>
                </a:cxn>
                <a:cxn ang="0">
                  <a:pos x="74" y="152"/>
                </a:cxn>
                <a:cxn ang="0">
                  <a:pos x="64" y="112"/>
                </a:cxn>
                <a:cxn ang="0">
                  <a:pos x="66" y="86"/>
                </a:cxn>
                <a:cxn ang="0">
                  <a:pos x="76" y="48"/>
                </a:cxn>
                <a:cxn ang="0">
                  <a:pos x="102" y="22"/>
                </a:cxn>
                <a:cxn ang="0">
                  <a:pos x="128" y="16"/>
                </a:cxn>
                <a:cxn ang="0">
                  <a:pos x="164" y="30"/>
                </a:cxn>
                <a:cxn ang="0">
                  <a:pos x="184" y="60"/>
                </a:cxn>
                <a:cxn ang="0">
                  <a:pos x="190" y="86"/>
                </a:cxn>
                <a:cxn ang="0">
                  <a:pos x="190" y="126"/>
                </a:cxn>
                <a:cxn ang="0">
                  <a:pos x="176" y="164"/>
                </a:cxn>
                <a:cxn ang="0">
                  <a:pos x="16" y="240"/>
                </a:cxn>
                <a:cxn ang="0">
                  <a:pos x="58" y="220"/>
                </a:cxn>
                <a:cxn ang="0">
                  <a:pos x="104" y="208"/>
                </a:cxn>
                <a:cxn ang="0">
                  <a:pos x="128" y="216"/>
                </a:cxn>
                <a:cxn ang="0">
                  <a:pos x="172" y="212"/>
                </a:cxn>
                <a:cxn ang="0">
                  <a:pos x="220" y="230"/>
                </a:cxn>
              </a:cxnLst>
              <a:rect l="0" t="0" r="r" b="b"/>
              <a:pathLst>
                <a:path w="256" h="256">
                  <a:moveTo>
                    <a:pt x="248" y="226"/>
                  </a:moveTo>
                  <a:lnTo>
                    <a:pt x="248" y="226"/>
                  </a:lnTo>
                  <a:lnTo>
                    <a:pt x="242" y="222"/>
                  </a:lnTo>
                  <a:lnTo>
                    <a:pt x="228" y="216"/>
                  </a:lnTo>
                  <a:lnTo>
                    <a:pt x="204" y="206"/>
                  </a:lnTo>
                  <a:lnTo>
                    <a:pt x="174" y="198"/>
                  </a:lnTo>
                  <a:lnTo>
                    <a:pt x="174" y="198"/>
                  </a:lnTo>
                  <a:lnTo>
                    <a:pt x="186" y="180"/>
                  </a:lnTo>
                  <a:lnTo>
                    <a:pt x="194" y="164"/>
                  </a:lnTo>
                  <a:lnTo>
                    <a:pt x="200" y="146"/>
                  </a:lnTo>
                  <a:lnTo>
                    <a:pt x="206" y="132"/>
                  </a:lnTo>
                  <a:lnTo>
                    <a:pt x="206" y="132"/>
                  </a:lnTo>
                  <a:lnTo>
                    <a:pt x="208" y="110"/>
                  </a:lnTo>
                  <a:lnTo>
                    <a:pt x="208" y="96"/>
                  </a:lnTo>
                  <a:lnTo>
                    <a:pt x="206" y="82"/>
                  </a:lnTo>
                  <a:lnTo>
                    <a:pt x="204" y="68"/>
                  </a:lnTo>
                  <a:lnTo>
                    <a:pt x="198" y="52"/>
                  </a:lnTo>
                  <a:lnTo>
                    <a:pt x="192" y="40"/>
                  </a:lnTo>
                  <a:lnTo>
                    <a:pt x="184" y="28"/>
                  </a:lnTo>
                  <a:lnTo>
                    <a:pt x="184" y="28"/>
                  </a:lnTo>
                  <a:lnTo>
                    <a:pt x="174" y="16"/>
                  </a:lnTo>
                  <a:lnTo>
                    <a:pt x="160" y="6"/>
                  </a:lnTo>
                  <a:lnTo>
                    <a:pt x="144" y="2"/>
                  </a:lnTo>
                  <a:lnTo>
                    <a:pt x="128" y="0"/>
                  </a:lnTo>
                  <a:lnTo>
                    <a:pt x="128" y="0"/>
                  </a:lnTo>
                  <a:lnTo>
                    <a:pt x="112" y="2"/>
                  </a:lnTo>
                  <a:lnTo>
                    <a:pt x="96" y="6"/>
                  </a:lnTo>
                  <a:lnTo>
                    <a:pt x="82" y="16"/>
                  </a:lnTo>
                  <a:lnTo>
                    <a:pt x="72" y="28"/>
                  </a:lnTo>
                  <a:lnTo>
                    <a:pt x="72" y="28"/>
                  </a:lnTo>
                  <a:lnTo>
                    <a:pt x="64" y="40"/>
                  </a:lnTo>
                  <a:lnTo>
                    <a:pt x="58" y="52"/>
                  </a:lnTo>
                  <a:lnTo>
                    <a:pt x="52" y="68"/>
                  </a:lnTo>
                  <a:lnTo>
                    <a:pt x="50" y="82"/>
                  </a:lnTo>
                  <a:lnTo>
                    <a:pt x="48" y="96"/>
                  </a:lnTo>
                  <a:lnTo>
                    <a:pt x="48" y="110"/>
                  </a:lnTo>
                  <a:lnTo>
                    <a:pt x="50" y="132"/>
                  </a:lnTo>
                  <a:lnTo>
                    <a:pt x="50" y="132"/>
                  </a:lnTo>
                  <a:lnTo>
                    <a:pt x="56" y="146"/>
                  </a:lnTo>
                  <a:lnTo>
                    <a:pt x="62" y="164"/>
                  </a:lnTo>
                  <a:lnTo>
                    <a:pt x="70" y="180"/>
                  </a:lnTo>
                  <a:lnTo>
                    <a:pt x="82" y="198"/>
                  </a:lnTo>
                  <a:lnTo>
                    <a:pt x="82" y="198"/>
                  </a:lnTo>
                  <a:lnTo>
                    <a:pt x="52" y="206"/>
                  </a:lnTo>
                  <a:lnTo>
                    <a:pt x="28" y="216"/>
                  </a:lnTo>
                  <a:lnTo>
                    <a:pt x="14" y="222"/>
                  </a:lnTo>
                  <a:lnTo>
                    <a:pt x="8" y="226"/>
                  </a:lnTo>
                  <a:lnTo>
                    <a:pt x="8" y="226"/>
                  </a:lnTo>
                  <a:lnTo>
                    <a:pt x="4" y="230"/>
                  </a:lnTo>
                  <a:lnTo>
                    <a:pt x="0" y="234"/>
                  </a:lnTo>
                  <a:lnTo>
                    <a:pt x="0" y="240"/>
                  </a:lnTo>
                  <a:lnTo>
                    <a:pt x="0" y="244"/>
                  </a:lnTo>
                  <a:lnTo>
                    <a:pt x="0" y="244"/>
                  </a:lnTo>
                  <a:lnTo>
                    <a:pt x="2" y="250"/>
                  </a:lnTo>
                  <a:lnTo>
                    <a:pt x="6" y="252"/>
                  </a:lnTo>
                  <a:lnTo>
                    <a:pt x="10" y="256"/>
                  </a:lnTo>
                  <a:lnTo>
                    <a:pt x="16" y="256"/>
                  </a:lnTo>
                  <a:lnTo>
                    <a:pt x="240" y="256"/>
                  </a:lnTo>
                  <a:lnTo>
                    <a:pt x="240" y="256"/>
                  </a:lnTo>
                  <a:lnTo>
                    <a:pt x="246" y="256"/>
                  </a:lnTo>
                  <a:lnTo>
                    <a:pt x="250" y="252"/>
                  </a:lnTo>
                  <a:lnTo>
                    <a:pt x="254" y="250"/>
                  </a:lnTo>
                  <a:lnTo>
                    <a:pt x="256" y="244"/>
                  </a:lnTo>
                  <a:lnTo>
                    <a:pt x="256" y="244"/>
                  </a:lnTo>
                  <a:lnTo>
                    <a:pt x="256" y="240"/>
                  </a:lnTo>
                  <a:lnTo>
                    <a:pt x="256" y="234"/>
                  </a:lnTo>
                  <a:lnTo>
                    <a:pt x="252" y="230"/>
                  </a:lnTo>
                  <a:lnTo>
                    <a:pt x="248" y="226"/>
                  </a:lnTo>
                  <a:close/>
                  <a:moveTo>
                    <a:pt x="162" y="188"/>
                  </a:moveTo>
                  <a:lnTo>
                    <a:pt x="160" y="190"/>
                  </a:lnTo>
                  <a:lnTo>
                    <a:pt x="160" y="190"/>
                  </a:lnTo>
                  <a:lnTo>
                    <a:pt x="152" y="198"/>
                  </a:lnTo>
                  <a:lnTo>
                    <a:pt x="144" y="202"/>
                  </a:lnTo>
                  <a:lnTo>
                    <a:pt x="136" y="206"/>
                  </a:lnTo>
                  <a:lnTo>
                    <a:pt x="128" y="206"/>
                  </a:lnTo>
                  <a:lnTo>
                    <a:pt x="120" y="206"/>
                  </a:lnTo>
                  <a:lnTo>
                    <a:pt x="112" y="202"/>
                  </a:lnTo>
                  <a:lnTo>
                    <a:pt x="104" y="198"/>
                  </a:lnTo>
                  <a:lnTo>
                    <a:pt x="96" y="190"/>
                  </a:lnTo>
                  <a:lnTo>
                    <a:pt x="94" y="188"/>
                  </a:lnTo>
                  <a:lnTo>
                    <a:pt x="94" y="188"/>
                  </a:lnTo>
                  <a:lnTo>
                    <a:pt x="86" y="176"/>
                  </a:lnTo>
                  <a:lnTo>
                    <a:pt x="80" y="164"/>
                  </a:lnTo>
                  <a:lnTo>
                    <a:pt x="74" y="152"/>
                  </a:lnTo>
                  <a:lnTo>
                    <a:pt x="70" y="140"/>
                  </a:lnTo>
                  <a:lnTo>
                    <a:pt x="66" y="126"/>
                  </a:lnTo>
                  <a:lnTo>
                    <a:pt x="64" y="112"/>
                  </a:lnTo>
                  <a:lnTo>
                    <a:pt x="64" y="100"/>
                  </a:lnTo>
                  <a:lnTo>
                    <a:pt x="66" y="86"/>
                  </a:lnTo>
                  <a:lnTo>
                    <a:pt x="66" y="86"/>
                  </a:lnTo>
                  <a:lnTo>
                    <a:pt x="68" y="74"/>
                  </a:lnTo>
                  <a:lnTo>
                    <a:pt x="72" y="60"/>
                  </a:lnTo>
                  <a:lnTo>
                    <a:pt x="76" y="48"/>
                  </a:lnTo>
                  <a:lnTo>
                    <a:pt x="84" y="38"/>
                  </a:lnTo>
                  <a:lnTo>
                    <a:pt x="92" y="30"/>
                  </a:lnTo>
                  <a:lnTo>
                    <a:pt x="102" y="22"/>
                  </a:lnTo>
                  <a:lnTo>
                    <a:pt x="114" y="18"/>
                  </a:lnTo>
                  <a:lnTo>
                    <a:pt x="128" y="16"/>
                  </a:lnTo>
                  <a:lnTo>
                    <a:pt x="128" y="16"/>
                  </a:lnTo>
                  <a:lnTo>
                    <a:pt x="142" y="18"/>
                  </a:lnTo>
                  <a:lnTo>
                    <a:pt x="154" y="22"/>
                  </a:lnTo>
                  <a:lnTo>
                    <a:pt x="164" y="30"/>
                  </a:lnTo>
                  <a:lnTo>
                    <a:pt x="172" y="38"/>
                  </a:lnTo>
                  <a:lnTo>
                    <a:pt x="180" y="48"/>
                  </a:lnTo>
                  <a:lnTo>
                    <a:pt x="184" y="60"/>
                  </a:lnTo>
                  <a:lnTo>
                    <a:pt x="188" y="74"/>
                  </a:lnTo>
                  <a:lnTo>
                    <a:pt x="190" y="86"/>
                  </a:lnTo>
                  <a:lnTo>
                    <a:pt x="190" y="86"/>
                  </a:lnTo>
                  <a:lnTo>
                    <a:pt x="192" y="100"/>
                  </a:lnTo>
                  <a:lnTo>
                    <a:pt x="192" y="112"/>
                  </a:lnTo>
                  <a:lnTo>
                    <a:pt x="190" y="126"/>
                  </a:lnTo>
                  <a:lnTo>
                    <a:pt x="186" y="140"/>
                  </a:lnTo>
                  <a:lnTo>
                    <a:pt x="182" y="152"/>
                  </a:lnTo>
                  <a:lnTo>
                    <a:pt x="176" y="164"/>
                  </a:lnTo>
                  <a:lnTo>
                    <a:pt x="170" y="176"/>
                  </a:lnTo>
                  <a:lnTo>
                    <a:pt x="162" y="188"/>
                  </a:lnTo>
                  <a:close/>
                  <a:moveTo>
                    <a:pt x="16" y="240"/>
                  </a:moveTo>
                  <a:lnTo>
                    <a:pt x="16" y="240"/>
                  </a:lnTo>
                  <a:lnTo>
                    <a:pt x="36" y="230"/>
                  </a:lnTo>
                  <a:lnTo>
                    <a:pt x="58" y="220"/>
                  </a:lnTo>
                  <a:lnTo>
                    <a:pt x="84" y="212"/>
                  </a:lnTo>
                  <a:lnTo>
                    <a:pt x="104" y="208"/>
                  </a:lnTo>
                  <a:lnTo>
                    <a:pt x="104" y="208"/>
                  </a:lnTo>
                  <a:lnTo>
                    <a:pt x="116" y="214"/>
                  </a:lnTo>
                  <a:lnTo>
                    <a:pt x="128" y="216"/>
                  </a:lnTo>
                  <a:lnTo>
                    <a:pt x="128" y="216"/>
                  </a:lnTo>
                  <a:lnTo>
                    <a:pt x="140" y="214"/>
                  </a:lnTo>
                  <a:lnTo>
                    <a:pt x="152" y="208"/>
                  </a:lnTo>
                  <a:lnTo>
                    <a:pt x="172" y="212"/>
                  </a:lnTo>
                  <a:lnTo>
                    <a:pt x="172" y="212"/>
                  </a:lnTo>
                  <a:lnTo>
                    <a:pt x="198" y="220"/>
                  </a:lnTo>
                  <a:lnTo>
                    <a:pt x="220" y="230"/>
                  </a:lnTo>
                  <a:lnTo>
                    <a:pt x="240" y="240"/>
                  </a:lnTo>
                  <a:lnTo>
                    <a:pt x="16" y="24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43" name="Group 42"/>
            <p:cNvGrpSpPr/>
            <p:nvPr/>
          </p:nvGrpSpPr>
          <p:grpSpPr>
            <a:xfrm>
              <a:off x="4124560" y="2400297"/>
              <a:ext cx="332599" cy="280630"/>
              <a:chOff x="6400800" y="2000250"/>
              <a:chExt cx="406400" cy="342900"/>
            </a:xfrm>
            <a:grpFill/>
          </p:grpSpPr>
          <p:sp>
            <p:nvSpPr>
              <p:cNvPr id="67" name="Freeform 98"/>
              <p:cNvSpPr>
                <a:spLocks noEditPoints="1"/>
              </p:cNvSpPr>
              <p:nvPr/>
            </p:nvSpPr>
            <p:spPr bwMode="auto">
              <a:xfrm>
                <a:off x="6502400" y="2089150"/>
                <a:ext cx="203200" cy="203200"/>
              </a:xfrm>
              <a:custGeom>
                <a:avLst/>
                <a:gdLst/>
                <a:ahLst/>
                <a:cxnLst>
                  <a:cxn ang="0">
                    <a:pos x="64" y="0"/>
                  </a:cxn>
                  <a:cxn ang="0">
                    <a:pos x="40" y="6"/>
                  </a:cxn>
                  <a:cxn ang="0">
                    <a:pos x="18" y="18"/>
                  </a:cxn>
                  <a:cxn ang="0">
                    <a:pos x="6" y="40"/>
                  </a:cxn>
                  <a:cxn ang="0">
                    <a:pos x="0" y="64"/>
                  </a:cxn>
                  <a:cxn ang="0">
                    <a:pos x="2" y="76"/>
                  </a:cxn>
                  <a:cxn ang="0">
                    <a:pos x="10" y="100"/>
                  </a:cxn>
                  <a:cxn ang="0">
                    <a:pos x="28" y="118"/>
                  </a:cxn>
                  <a:cxn ang="0">
                    <a:pos x="52" y="126"/>
                  </a:cxn>
                  <a:cxn ang="0">
                    <a:pos x="64" y="128"/>
                  </a:cxn>
                  <a:cxn ang="0">
                    <a:pos x="88" y="122"/>
                  </a:cxn>
                  <a:cxn ang="0">
                    <a:pos x="110" y="110"/>
                  </a:cxn>
                  <a:cxn ang="0">
                    <a:pos x="122" y="88"/>
                  </a:cxn>
                  <a:cxn ang="0">
                    <a:pos x="128" y="64"/>
                  </a:cxn>
                  <a:cxn ang="0">
                    <a:pos x="126" y="52"/>
                  </a:cxn>
                  <a:cxn ang="0">
                    <a:pos x="118" y="28"/>
                  </a:cxn>
                  <a:cxn ang="0">
                    <a:pos x="100" y="10"/>
                  </a:cxn>
                  <a:cxn ang="0">
                    <a:pos x="76" y="2"/>
                  </a:cxn>
                  <a:cxn ang="0">
                    <a:pos x="100" y="96"/>
                  </a:cxn>
                  <a:cxn ang="0">
                    <a:pos x="94" y="102"/>
                  </a:cxn>
                  <a:cxn ang="0">
                    <a:pos x="76" y="110"/>
                  </a:cxn>
                  <a:cxn ang="0">
                    <a:pos x="58" y="112"/>
                  </a:cxn>
                  <a:cxn ang="0">
                    <a:pos x="40" y="106"/>
                  </a:cxn>
                  <a:cxn ang="0">
                    <a:pos x="32" y="100"/>
                  </a:cxn>
                  <a:cxn ang="0">
                    <a:pos x="22" y="86"/>
                  </a:cxn>
                  <a:cxn ang="0">
                    <a:pos x="16" y="68"/>
                  </a:cxn>
                  <a:cxn ang="0">
                    <a:pos x="18" y="50"/>
                  </a:cxn>
                  <a:cxn ang="0">
                    <a:pos x="28" y="32"/>
                  </a:cxn>
                  <a:cxn ang="0">
                    <a:pos x="34" y="26"/>
                  </a:cxn>
                  <a:cxn ang="0">
                    <a:pos x="52" y="18"/>
                  </a:cxn>
                  <a:cxn ang="0">
                    <a:pos x="70" y="16"/>
                  </a:cxn>
                  <a:cxn ang="0">
                    <a:pos x="88" y="22"/>
                  </a:cxn>
                  <a:cxn ang="0">
                    <a:pos x="96" y="28"/>
                  </a:cxn>
                  <a:cxn ang="0">
                    <a:pos x="106" y="42"/>
                  </a:cxn>
                  <a:cxn ang="0">
                    <a:pos x="112" y="60"/>
                  </a:cxn>
                  <a:cxn ang="0">
                    <a:pos x="110" y="78"/>
                  </a:cxn>
                  <a:cxn ang="0">
                    <a:pos x="100" y="96"/>
                  </a:cxn>
                </a:cxnLst>
                <a:rect l="0" t="0" r="r" b="b"/>
                <a:pathLst>
                  <a:path w="128" h="128">
                    <a:moveTo>
                      <a:pt x="64" y="0"/>
                    </a:moveTo>
                    <a:lnTo>
                      <a:pt x="64" y="0"/>
                    </a:lnTo>
                    <a:lnTo>
                      <a:pt x="52" y="2"/>
                    </a:lnTo>
                    <a:lnTo>
                      <a:pt x="40" y="6"/>
                    </a:lnTo>
                    <a:lnTo>
                      <a:pt x="28" y="10"/>
                    </a:lnTo>
                    <a:lnTo>
                      <a:pt x="18" y="18"/>
                    </a:lnTo>
                    <a:lnTo>
                      <a:pt x="10" y="28"/>
                    </a:lnTo>
                    <a:lnTo>
                      <a:pt x="6" y="40"/>
                    </a:lnTo>
                    <a:lnTo>
                      <a:pt x="2" y="52"/>
                    </a:lnTo>
                    <a:lnTo>
                      <a:pt x="0" y="64"/>
                    </a:lnTo>
                    <a:lnTo>
                      <a:pt x="0" y="64"/>
                    </a:lnTo>
                    <a:lnTo>
                      <a:pt x="2" y="76"/>
                    </a:lnTo>
                    <a:lnTo>
                      <a:pt x="6" y="88"/>
                    </a:lnTo>
                    <a:lnTo>
                      <a:pt x="10" y="100"/>
                    </a:lnTo>
                    <a:lnTo>
                      <a:pt x="18" y="110"/>
                    </a:lnTo>
                    <a:lnTo>
                      <a:pt x="28" y="118"/>
                    </a:lnTo>
                    <a:lnTo>
                      <a:pt x="40" y="122"/>
                    </a:lnTo>
                    <a:lnTo>
                      <a:pt x="52" y="126"/>
                    </a:lnTo>
                    <a:lnTo>
                      <a:pt x="64" y="128"/>
                    </a:lnTo>
                    <a:lnTo>
                      <a:pt x="64" y="128"/>
                    </a:lnTo>
                    <a:lnTo>
                      <a:pt x="76" y="126"/>
                    </a:lnTo>
                    <a:lnTo>
                      <a:pt x="88" y="122"/>
                    </a:lnTo>
                    <a:lnTo>
                      <a:pt x="100" y="118"/>
                    </a:lnTo>
                    <a:lnTo>
                      <a:pt x="110" y="110"/>
                    </a:lnTo>
                    <a:lnTo>
                      <a:pt x="118" y="100"/>
                    </a:lnTo>
                    <a:lnTo>
                      <a:pt x="122" y="88"/>
                    </a:lnTo>
                    <a:lnTo>
                      <a:pt x="126" y="76"/>
                    </a:lnTo>
                    <a:lnTo>
                      <a:pt x="128" y="64"/>
                    </a:lnTo>
                    <a:lnTo>
                      <a:pt x="128" y="64"/>
                    </a:lnTo>
                    <a:lnTo>
                      <a:pt x="126" y="52"/>
                    </a:lnTo>
                    <a:lnTo>
                      <a:pt x="122" y="40"/>
                    </a:lnTo>
                    <a:lnTo>
                      <a:pt x="118" y="28"/>
                    </a:lnTo>
                    <a:lnTo>
                      <a:pt x="110" y="18"/>
                    </a:lnTo>
                    <a:lnTo>
                      <a:pt x="100" y="10"/>
                    </a:lnTo>
                    <a:lnTo>
                      <a:pt x="88" y="6"/>
                    </a:lnTo>
                    <a:lnTo>
                      <a:pt x="76" y="2"/>
                    </a:lnTo>
                    <a:lnTo>
                      <a:pt x="64" y="0"/>
                    </a:lnTo>
                    <a:close/>
                    <a:moveTo>
                      <a:pt x="100" y="96"/>
                    </a:moveTo>
                    <a:lnTo>
                      <a:pt x="100" y="96"/>
                    </a:lnTo>
                    <a:lnTo>
                      <a:pt x="94" y="102"/>
                    </a:lnTo>
                    <a:lnTo>
                      <a:pt x="86" y="106"/>
                    </a:lnTo>
                    <a:lnTo>
                      <a:pt x="76" y="110"/>
                    </a:lnTo>
                    <a:lnTo>
                      <a:pt x="68" y="112"/>
                    </a:lnTo>
                    <a:lnTo>
                      <a:pt x="58" y="112"/>
                    </a:lnTo>
                    <a:lnTo>
                      <a:pt x="50" y="110"/>
                    </a:lnTo>
                    <a:lnTo>
                      <a:pt x="40" y="106"/>
                    </a:lnTo>
                    <a:lnTo>
                      <a:pt x="32" y="100"/>
                    </a:lnTo>
                    <a:lnTo>
                      <a:pt x="32" y="100"/>
                    </a:lnTo>
                    <a:lnTo>
                      <a:pt x="26" y="94"/>
                    </a:lnTo>
                    <a:lnTo>
                      <a:pt x="22" y="86"/>
                    </a:lnTo>
                    <a:lnTo>
                      <a:pt x="18" y="76"/>
                    </a:lnTo>
                    <a:lnTo>
                      <a:pt x="16" y="68"/>
                    </a:lnTo>
                    <a:lnTo>
                      <a:pt x="16" y="58"/>
                    </a:lnTo>
                    <a:lnTo>
                      <a:pt x="18" y="50"/>
                    </a:lnTo>
                    <a:lnTo>
                      <a:pt x="22" y="40"/>
                    </a:lnTo>
                    <a:lnTo>
                      <a:pt x="28" y="32"/>
                    </a:lnTo>
                    <a:lnTo>
                      <a:pt x="28" y="32"/>
                    </a:lnTo>
                    <a:lnTo>
                      <a:pt x="34" y="26"/>
                    </a:lnTo>
                    <a:lnTo>
                      <a:pt x="42" y="22"/>
                    </a:lnTo>
                    <a:lnTo>
                      <a:pt x="52" y="18"/>
                    </a:lnTo>
                    <a:lnTo>
                      <a:pt x="60" y="16"/>
                    </a:lnTo>
                    <a:lnTo>
                      <a:pt x="70" y="16"/>
                    </a:lnTo>
                    <a:lnTo>
                      <a:pt x="78" y="18"/>
                    </a:lnTo>
                    <a:lnTo>
                      <a:pt x="88" y="22"/>
                    </a:lnTo>
                    <a:lnTo>
                      <a:pt x="96" y="28"/>
                    </a:lnTo>
                    <a:lnTo>
                      <a:pt x="96" y="28"/>
                    </a:lnTo>
                    <a:lnTo>
                      <a:pt x="102" y="34"/>
                    </a:lnTo>
                    <a:lnTo>
                      <a:pt x="106" y="42"/>
                    </a:lnTo>
                    <a:lnTo>
                      <a:pt x="110" y="52"/>
                    </a:lnTo>
                    <a:lnTo>
                      <a:pt x="112" y="60"/>
                    </a:lnTo>
                    <a:lnTo>
                      <a:pt x="112" y="70"/>
                    </a:lnTo>
                    <a:lnTo>
                      <a:pt x="110" y="78"/>
                    </a:lnTo>
                    <a:lnTo>
                      <a:pt x="106" y="88"/>
                    </a:lnTo>
                    <a:lnTo>
                      <a:pt x="100" y="9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8" name="Freeform 101"/>
              <p:cNvSpPr>
                <a:spLocks/>
              </p:cNvSpPr>
              <p:nvPr/>
            </p:nvSpPr>
            <p:spPr bwMode="auto">
              <a:xfrm>
                <a:off x="6553200" y="2139950"/>
                <a:ext cx="57150" cy="57150"/>
              </a:xfrm>
              <a:custGeom>
                <a:avLst/>
                <a:gdLst/>
                <a:ahLst/>
                <a:cxnLst>
                  <a:cxn ang="0">
                    <a:pos x="32" y="0"/>
                  </a:cxn>
                  <a:cxn ang="0">
                    <a:pos x="32" y="0"/>
                  </a:cxn>
                  <a:cxn ang="0">
                    <a:pos x="26" y="0"/>
                  </a:cxn>
                  <a:cxn ang="0">
                    <a:pos x="20" y="2"/>
                  </a:cxn>
                  <a:cxn ang="0">
                    <a:pos x="10" y="10"/>
                  </a:cxn>
                  <a:cxn ang="0">
                    <a:pos x="2" y="20"/>
                  </a:cxn>
                  <a:cxn ang="0">
                    <a:pos x="0" y="26"/>
                  </a:cxn>
                  <a:cxn ang="0">
                    <a:pos x="0" y="32"/>
                  </a:cxn>
                  <a:cxn ang="0">
                    <a:pos x="0" y="32"/>
                  </a:cxn>
                  <a:cxn ang="0">
                    <a:pos x="0" y="32"/>
                  </a:cxn>
                  <a:cxn ang="0">
                    <a:pos x="2" y="34"/>
                  </a:cxn>
                  <a:cxn ang="0">
                    <a:pos x="4" y="36"/>
                  </a:cxn>
                  <a:cxn ang="0">
                    <a:pos x="4" y="36"/>
                  </a:cxn>
                  <a:cxn ang="0">
                    <a:pos x="6" y="34"/>
                  </a:cxn>
                  <a:cxn ang="0">
                    <a:pos x="8" y="32"/>
                  </a:cxn>
                  <a:cxn ang="0">
                    <a:pos x="8" y="32"/>
                  </a:cxn>
                  <a:cxn ang="0">
                    <a:pos x="8" y="32"/>
                  </a:cxn>
                  <a:cxn ang="0">
                    <a:pos x="10" y="22"/>
                  </a:cxn>
                  <a:cxn ang="0">
                    <a:pos x="16" y="16"/>
                  </a:cxn>
                  <a:cxn ang="0">
                    <a:pos x="22" y="10"/>
                  </a:cxn>
                  <a:cxn ang="0">
                    <a:pos x="32" y="8"/>
                  </a:cxn>
                  <a:cxn ang="0">
                    <a:pos x="32" y="8"/>
                  </a:cxn>
                  <a:cxn ang="0">
                    <a:pos x="34" y="6"/>
                  </a:cxn>
                  <a:cxn ang="0">
                    <a:pos x="36" y="4"/>
                  </a:cxn>
                  <a:cxn ang="0">
                    <a:pos x="36" y="4"/>
                  </a:cxn>
                  <a:cxn ang="0">
                    <a:pos x="34" y="2"/>
                  </a:cxn>
                  <a:cxn ang="0">
                    <a:pos x="32" y="0"/>
                  </a:cxn>
                </a:cxnLst>
                <a:rect l="0" t="0" r="r" b="b"/>
                <a:pathLst>
                  <a:path w="36" h="36">
                    <a:moveTo>
                      <a:pt x="32" y="0"/>
                    </a:moveTo>
                    <a:lnTo>
                      <a:pt x="32" y="0"/>
                    </a:lnTo>
                    <a:lnTo>
                      <a:pt x="26" y="0"/>
                    </a:lnTo>
                    <a:lnTo>
                      <a:pt x="20" y="2"/>
                    </a:lnTo>
                    <a:lnTo>
                      <a:pt x="10" y="10"/>
                    </a:lnTo>
                    <a:lnTo>
                      <a:pt x="2" y="20"/>
                    </a:lnTo>
                    <a:lnTo>
                      <a:pt x="0" y="26"/>
                    </a:lnTo>
                    <a:lnTo>
                      <a:pt x="0" y="32"/>
                    </a:lnTo>
                    <a:lnTo>
                      <a:pt x="0" y="32"/>
                    </a:lnTo>
                    <a:lnTo>
                      <a:pt x="0" y="32"/>
                    </a:lnTo>
                    <a:lnTo>
                      <a:pt x="2" y="34"/>
                    </a:lnTo>
                    <a:lnTo>
                      <a:pt x="4" y="36"/>
                    </a:lnTo>
                    <a:lnTo>
                      <a:pt x="4" y="36"/>
                    </a:lnTo>
                    <a:lnTo>
                      <a:pt x="6" y="34"/>
                    </a:lnTo>
                    <a:lnTo>
                      <a:pt x="8" y="32"/>
                    </a:lnTo>
                    <a:lnTo>
                      <a:pt x="8" y="32"/>
                    </a:lnTo>
                    <a:lnTo>
                      <a:pt x="8" y="32"/>
                    </a:lnTo>
                    <a:lnTo>
                      <a:pt x="10" y="22"/>
                    </a:lnTo>
                    <a:lnTo>
                      <a:pt x="16" y="16"/>
                    </a:lnTo>
                    <a:lnTo>
                      <a:pt x="22" y="10"/>
                    </a:lnTo>
                    <a:lnTo>
                      <a:pt x="32" y="8"/>
                    </a:lnTo>
                    <a:lnTo>
                      <a:pt x="32" y="8"/>
                    </a:lnTo>
                    <a:lnTo>
                      <a:pt x="34" y="6"/>
                    </a:lnTo>
                    <a:lnTo>
                      <a:pt x="36" y="4"/>
                    </a:lnTo>
                    <a:lnTo>
                      <a:pt x="36" y="4"/>
                    </a:lnTo>
                    <a:lnTo>
                      <a:pt x="34" y="2"/>
                    </a:lnTo>
                    <a:lnTo>
                      <a:pt x="32"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9" name="Freeform 103"/>
              <p:cNvSpPr>
                <a:spLocks noEditPoints="1"/>
              </p:cNvSpPr>
              <p:nvPr/>
            </p:nvSpPr>
            <p:spPr bwMode="auto">
              <a:xfrm>
                <a:off x="6400800" y="2000250"/>
                <a:ext cx="406400" cy="342900"/>
              </a:xfrm>
              <a:custGeom>
                <a:avLst/>
                <a:gdLst/>
                <a:ahLst/>
                <a:cxnLst>
                  <a:cxn ang="0">
                    <a:pos x="202" y="42"/>
                  </a:cxn>
                  <a:cxn ang="0">
                    <a:pos x="190" y="16"/>
                  </a:cxn>
                  <a:cxn ang="0">
                    <a:pos x="182" y="4"/>
                  </a:cxn>
                  <a:cxn ang="0">
                    <a:pos x="168" y="0"/>
                  </a:cxn>
                  <a:cxn ang="0">
                    <a:pos x="88" y="0"/>
                  </a:cxn>
                  <a:cxn ang="0">
                    <a:pos x="74" y="4"/>
                  </a:cxn>
                  <a:cxn ang="0">
                    <a:pos x="66" y="16"/>
                  </a:cxn>
                  <a:cxn ang="0">
                    <a:pos x="20" y="48"/>
                  </a:cxn>
                  <a:cxn ang="0">
                    <a:pos x="12" y="52"/>
                  </a:cxn>
                  <a:cxn ang="0">
                    <a:pos x="2" y="64"/>
                  </a:cxn>
                  <a:cxn ang="0">
                    <a:pos x="0" y="192"/>
                  </a:cxn>
                  <a:cxn ang="0">
                    <a:pos x="2" y="202"/>
                  </a:cxn>
                  <a:cxn ang="0">
                    <a:pos x="14" y="214"/>
                  </a:cxn>
                  <a:cxn ang="0">
                    <a:pos x="232" y="216"/>
                  </a:cxn>
                  <a:cxn ang="0">
                    <a:pos x="242" y="214"/>
                  </a:cxn>
                  <a:cxn ang="0">
                    <a:pos x="254" y="202"/>
                  </a:cxn>
                  <a:cxn ang="0">
                    <a:pos x="256" y="72"/>
                  </a:cxn>
                  <a:cxn ang="0">
                    <a:pos x="254" y="64"/>
                  </a:cxn>
                  <a:cxn ang="0">
                    <a:pos x="244" y="52"/>
                  </a:cxn>
                  <a:cxn ang="0">
                    <a:pos x="240" y="192"/>
                  </a:cxn>
                  <a:cxn ang="0">
                    <a:pos x="240" y="196"/>
                  </a:cxn>
                  <a:cxn ang="0">
                    <a:pos x="236" y="200"/>
                  </a:cxn>
                  <a:cxn ang="0">
                    <a:pos x="24" y="200"/>
                  </a:cxn>
                  <a:cxn ang="0">
                    <a:pos x="20" y="200"/>
                  </a:cxn>
                  <a:cxn ang="0">
                    <a:pos x="16" y="196"/>
                  </a:cxn>
                  <a:cxn ang="0">
                    <a:pos x="16" y="72"/>
                  </a:cxn>
                  <a:cxn ang="0">
                    <a:pos x="18" y="66"/>
                  </a:cxn>
                  <a:cxn ang="0">
                    <a:pos x="66" y="56"/>
                  </a:cxn>
                  <a:cxn ang="0">
                    <a:pos x="80" y="22"/>
                  </a:cxn>
                  <a:cxn ang="0">
                    <a:pos x="88" y="16"/>
                  </a:cxn>
                  <a:cxn ang="0">
                    <a:pos x="168" y="16"/>
                  </a:cxn>
                  <a:cxn ang="0">
                    <a:pos x="176" y="22"/>
                  </a:cxn>
                  <a:cxn ang="0">
                    <a:pos x="234" y="64"/>
                  </a:cxn>
                  <a:cxn ang="0">
                    <a:pos x="238" y="66"/>
                  </a:cxn>
                  <a:cxn ang="0">
                    <a:pos x="240" y="192"/>
                  </a:cxn>
                </a:cxnLst>
                <a:rect l="0" t="0" r="r" b="b"/>
                <a:pathLst>
                  <a:path w="256" h="216">
                    <a:moveTo>
                      <a:pt x="236" y="48"/>
                    </a:moveTo>
                    <a:lnTo>
                      <a:pt x="202" y="42"/>
                    </a:lnTo>
                    <a:lnTo>
                      <a:pt x="190" y="16"/>
                    </a:lnTo>
                    <a:lnTo>
                      <a:pt x="190" y="16"/>
                    </a:lnTo>
                    <a:lnTo>
                      <a:pt x="186" y="8"/>
                    </a:lnTo>
                    <a:lnTo>
                      <a:pt x="182" y="4"/>
                    </a:lnTo>
                    <a:lnTo>
                      <a:pt x="176" y="2"/>
                    </a:lnTo>
                    <a:lnTo>
                      <a:pt x="168" y="0"/>
                    </a:lnTo>
                    <a:lnTo>
                      <a:pt x="88" y="0"/>
                    </a:lnTo>
                    <a:lnTo>
                      <a:pt x="88" y="0"/>
                    </a:lnTo>
                    <a:lnTo>
                      <a:pt x="80" y="2"/>
                    </a:lnTo>
                    <a:lnTo>
                      <a:pt x="74" y="4"/>
                    </a:lnTo>
                    <a:lnTo>
                      <a:pt x="70" y="8"/>
                    </a:lnTo>
                    <a:lnTo>
                      <a:pt x="66" y="16"/>
                    </a:lnTo>
                    <a:lnTo>
                      <a:pt x="54" y="42"/>
                    </a:lnTo>
                    <a:lnTo>
                      <a:pt x="20" y="48"/>
                    </a:lnTo>
                    <a:lnTo>
                      <a:pt x="20" y="48"/>
                    </a:lnTo>
                    <a:lnTo>
                      <a:pt x="12" y="52"/>
                    </a:lnTo>
                    <a:lnTo>
                      <a:pt x="6" y="56"/>
                    </a:lnTo>
                    <a:lnTo>
                      <a:pt x="2" y="64"/>
                    </a:lnTo>
                    <a:lnTo>
                      <a:pt x="0" y="72"/>
                    </a:lnTo>
                    <a:lnTo>
                      <a:pt x="0" y="192"/>
                    </a:lnTo>
                    <a:lnTo>
                      <a:pt x="0" y="192"/>
                    </a:lnTo>
                    <a:lnTo>
                      <a:pt x="2" y="202"/>
                    </a:lnTo>
                    <a:lnTo>
                      <a:pt x="8" y="208"/>
                    </a:lnTo>
                    <a:lnTo>
                      <a:pt x="14" y="214"/>
                    </a:lnTo>
                    <a:lnTo>
                      <a:pt x="24" y="216"/>
                    </a:lnTo>
                    <a:lnTo>
                      <a:pt x="232" y="216"/>
                    </a:lnTo>
                    <a:lnTo>
                      <a:pt x="232" y="216"/>
                    </a:lnTo>
                    <a:lnTo>
                      <a:pt x="242" y="214"/>
                    </a:lnTo>
                    <a:lnTo>
                      <a:pt x="248" y="208"/>
                    </a:lnTo>
                    <a:lnTo>
                      <a:pt x="254" y="202"/>
                    </a:lnTo>
                    <a:lnTo>
                      <a:pt x="256" y="192"/>
                    </a:lnTo>
                    <a:lnTo>
                      <a:pt x="256" y="72"/>
                    </a:lnTo>
                    <a:lnTo>
                      <a:pt x="256" y="72"/>
                    </a:lnTo>
                    <a:lnTo>
                      <a:pt x="254" y="64"/>
                    </a:lnTo>
                    <a:lnTo>
                      <a:pt x="250" y="56"/>
                    </a:lnTo>
                    <a:lnTo>
                      <a:pt x="244" y="52"/>
                    </a:lnTo>
                    <a:lnTo>
                      <a:pt x="236" y="48"/>
                    </a:lnTo>
                    <a:close/>
                    <a:moveTo>
                      <a:pt x="240" y="192"/>
                    </a:moveTo>
                    <a:lnTo>
                      <a:pt x="240" y="192"/>
                    </a:lnTo>
                    <a:lnTo>
                      <a:pt x="240" y="196"/>
                    </a:lnTo>
                    <a:lnTo>
                      <a:pt x="238" y="198"/>
                    </a:lnTo>
                    <a:lnTo>
                      <a:pt x="236" y="200"/>
                    </a:lnTo>
                    <a:lnTo>
                      <a:pt x="232" y="200"/>
                    </a:lnTo>
                    <a:lnTo>
                      <a:pt x="24" y="200"/>
                    </a:lnTo>
                    <a:lnTo>
                      <a:pt x="24" y="200"/>
                    </a:lnTo>
                    <a:lnTo>
                      <a:pt x="20" y="200"/>
                    </a:lnTo>
                    <a:lnTo>
                      <a:pt x="18" y="198"/>
                    </a:lnTo>
                    <a:lnTo>
                      <a:pt x="16" y="196"/>
                    </a:lnTo>
                    <a:lnTo>
                      <a:pt x="16" y="192"/>
                    </a:lnTo>
                    <a:lnTo>
                      <a:pt x="16" y="72"/>
                    </a:lnTo>
                    <a:lnTo>
                      <a:pt x="16" y="72"/>
                    </a:lnTo>
                    <a:lnTo>
                      <a:pt x="18" y="66"/>
                    </a:lnTo>
                    <a:lnTo>
                      <a:pt x="22" y="64"/>
                    </a:lnTo>
                    <a:lnTo>
                      <a:pt x="66" y="56"/>
                    </a:lnTo>
                    <a:lnTo>
                      <a:pt x="80" y="22"/>
                    </a:lnTo>
                    <a:lnTo>
                      <a:pt x="80" y="22"/>
                    </a:lnTo>
                    <a:lnTo>
                      <a:pt x="84" y="18"/>
                    </a:lnTo>
                    <a:lnTo>
                      <a:pt x="88" y="16"/>
                    </a:lnTo>
                    <a:lnTo>
                      <a:pt x="168" y="16"/>
                    </a:lnTo>
                    <a:lnTo>
                      <a:pt x="168" y="16"/>
                    </a:lnTo>
                    <a:lnTo>
                      <a:pt x="172" y="18"/>
                    </a:lnTo>
                    <a:lnTo>
                      <a:pt x="176" y="22"/>
                    </a:lnTo>
                    <a:lnTo>
                      <a:pt x="190" y="56"/>
                    </a:lnTo>
                    <a:lnTo>
                      <a:pt x="234" y="64"/>
                    </a:lnTo>
                    <a:lnTo>
                      <a:pt x="234" y="64"/>
                    </a:lnTo>
                    <a:lnTo>
                      <a:pt x="238" y="66"/>
                    </a:lnTo>
                    <a:lnTo>
                      <a:pt x="240" y="72"/>
                    </a:lnTo>
                    <a:lnTo>
                      <a:pt x="240" y="19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44" name="Group 43"/>
            <p:cNvGrpSpPr/>
            <p:nvPr/>
          </p:nvGrpSpPr>
          <p:grpSpPr>
            <a:xfrm>
              <a:off x="3459363" y="1703918"/>
              <a:ext cx="332599" cy="332599"/>
              <a:chOff x="5588000" y="1149350"/>
              <a:chExt cx="406400" cy="406400"/>
            </a:xfrm>
            <a:grpFill/>
          </p:grpSpPr>
          <p:sp>
            <p:nvSpPr>
              <p:cNvPr id="64" name="Freeform 145"/>
              <p:cNvSpPr>
                <a:spLocks/>
              </p:cNvSpPr>
              <p:nvPr/>
            </p:nvSpPr>
            <p:spPr bwMode="auto">
              <a:xfrm>
                <a:off x="5810250" y="1200150"/>
                <a:ext cx="133350" cy="133350"/>
              </a:xfrm>
              <a:custGeom>
                <a:avLst/>
                <a:gdLst/>
                <a:ahLst/>
                <a:cxnLst>
                  <a:cxn ang="0">
                    <a:pos x="76" y="80"/>
                  </a:cxn>
                  <a:cxn ang="0">
                    <a:pos x="76" y="80"/>
                  </a:cxn>
                  <a:cxn ang="0">
                    <a:pos x="76" y="80"/>
                  </a:cxn>
                  <a:cxn ang="0">
                    <a:pos x="78" y="82"/>
                  </a:cxn>
                  <a:cxn ang="0">
                    <a:pos x="80" y="84"/>
                  </a:cxn>
                  <a:cxn ang="0">
                    <a:pos x="80" y="84"/>
                  </a:cxn>
                  <a:cxn ang="0">
                    <a:pos x="82" y="82"/>
                  </a:cxn>
                  <a:cxn ang="0">
                    <a:pos x="84" y="80"/>
                  </a:cxn>
                  <a:cxn ang="0">
                    <a:pos x="84" y="80"/>
                  </a:cxn>
                  <a:cxn ang="0">
                    <a:pos x="84" y="80"/>
                  </a:cxn>
                  <a:cxn ang="0">
                    <a:pos x="84" y="80"/>
                  </a:cxn>
                  <a:cxn ang="0">
                    <a:pos x="82" y="64"/>
                  </a:cxn>
                  <a:cxn ang="0">
                    <a:pos x="78" y="48"/>
                  </a:cxn>
                  <a:cxn ang="0">
                    <a:pos x="70" y="36"/>
                  </a:cxn>
                  <a:cxn ang="0">
                    <a:pos x="60" y="24"/>
                  </a:cxn>
                  <a:cxn ang="0">
                    <a:pos x="48" y="14"/>
                  </a:cxn>
                  <a:cxn ang="0">
                    <a:pos x="36" y="6"/>
                  </a:cxn>
                  <a:cxn ang="0">
                    <a:pos x="20" y="2"/>
                  </a:cxn>
                  <a:cxn ang="0">
                    <a:pos x="4" y="0"/>
                  </a:cxn>
                  <a:cxn ang="0">
                    <a:pos x="4" y="0"/>
                  </a:cxn>
                  <a:cxn ang="0">
                    <a:pos x="4" y="0"/>
                  </a:cxn>
                  <a:cxn ang="0">
                    <a:pos x="4" y="0"/>
                  </a:cxn>
                  <a:cxn ang="0">
                    <a:pos x="2" y="2"/>
                  </a:cxn>
                  <a:cxn ang="0">
                    <a:pos x="0" y="4"/>
                  </a:cxn>
                  <a:cxn ang="0">
                    <a:pos x="0" y="4"/>
                  </a:cxn>
                  <a:cxn ang="0">
                    <a:pos x="2" y="6"/>
                  </a:cxn>
                  <a:cxn ang="0">
                    <a:pos x="4" y="8"/>
                  </a:cxn>
                  <a:cxn ang="0">
                    <a:pos x="4" y="8"/>
                  </a:cxn>
                  <a:cxn ang="0">
                    <a:pos x="4" y="8"/>
                  </a:cxn>
                  <a:cxn ang="0">
                    <a:pos x="18" y="10"/>
                  </a:cxn>
                  <a:cxn ang="0">
                    <a:pos x="32" y="14"/>
                  </a:cxn>
                  <a:cxn ang="0">
                    <a:pos x="44" y="20"/>
                  </a:cxn>
                  <a:cxn ang="0">
                    <a:pos x="54" y="30"/>
                  </a:cxn>
                  <a:cxn ang="0">
                    <a:pos x="64" y="40"/>
                  </a:cxn>
                  <a:cxn ang="0">
                    <a:pos x="70" y="52"/>
                  </a:cxn>
                  <a:cxn ang="0">
                    <a:pos x="74" y="66"/>
                  </a:cxn>
                  <a:cxn ang="0">
                    <a:pos x="76" y="80"/>
                  </a:cxn>
                </a:cxnLst>
                <a:rect l="0" t="0" r="r" b="b"/>
                <a:pathLst>
                  <a:path w="84" h="84">
                    <a:moveTo>
                      <a:pt x="76" y="80"/>
                    </a:moveTo>
                    <a:lnTo>
                      <a:pt x="76" y="80"/>
                    </a:lnTo>
                    <a:lnTo>
                      <a:pt x="76" y="80"/>
                    </a:lnTo>
                    <a:lnTo>
                      <a:pt x="78" y="82"/>
                    </a:lnTo>
                    <a:lnTo>
                      <a:pt x="80" y="84"/>
                    </a:lnTo>
                    <a:lnTo>
                      <a:pt x="80" y="84"/>
                    </a:lnTo>
                    <a:lnTo>
                      <a:pt x="82" y="82"/>
                    </a:lnTo>
                    <a:lnTo>
                      <a:pt x="84" y="80"/>
                    </a:lnTo>
                    <a:lnTo>
                      <a:pt x="84" y="80"/>
                    </a:lnTo>
                    <a:lnTo>
                      <a:pt x="84" y="80"/>
                    </a:lnTo>
                    <a:lnTo>
                      <a:pt x="84" y="80"/>
                    </a:lnTo>
                    <a:lnTo>
                      <a:pt x="82" y="64"/>
                    </a:lnTo>
                    <a:lnTo>
                      <a:pt x="78" y="48"/>
                    </a:lnTo>
                    <a:lnTo>
                      <a:pt x="70" y="36"/>
                    </a:lnTo>
                    <a:lnTo>
                      <a:pt x="60" y="24"/>
                    </a:lnTo>
                    <a:lnTo>
                      <a:pt x="48" y="14"/>
                    </a:lnTo>
                    <a:lnTo>
                      <a:pt x="36" y="6"/>
                    </a:lnTo>
                    <a:lnTo>
                      <a:pt x="20" y="2"/>
                    </a:lnTo>
                    <a:lnTo>
                      <a:pt x="4" y="0"/>
                    </a:lnTo>
                    <a:lnTo>
                      <a:pt x="4" y="0"/>
                    </a:lnTo>
                    <a:lnTo>
                      <a:pt x="4" y="0"/>
                    </a:lnTo>
                    <a:lnTo>
                      <a:pt x="4" y="0"/>
                    </a:lnTo>
                    <a:lnTo>
                      <a:pt x="2" y="2"/>
                    </a:lnTo>
                    <a:lnTo>
                      <a:pt x="0" y="4"/>
                    </a:lnTo>
                    <a:lnTo>
                      <a:pt x="0" y="4"/>
                    </a:lnTo>
                    <a:lnTo>
                      <a:pt x="2" y="6"/>
                    </a:lnTo>
                    <a:lnTo>
                      <a:pt x="4" y="8"/>
                    </a:lnTo>
                    <a:lnTo>
                      <a:pt x="4" y="8"/>
                    </a:lnTo>
                    <a:lnTo>
                      <a:pt x="4" y="8"/>
                    </a:lnTo>
                    <a:lnTo>
                      <a:pt x="18" y="10"/>
                    </a:lnTo>
                    <a:lnTo>
                      <a:pt x="32" y="14"/>
                    </a:lnTo>
                    <a:lnTo>
                      <a:pt x="44" y="20"/>
                    </a:lnTo>
                    <a:lnTo>
                      <a:pt x="54" y="30"/>
                    </a:lnTo>
                    <a:lnTo>
                      <a:pt x="64" y="40"/>
                    </a:lnTo>
                    <a:lnTo>
                      <a:pt x="70" y="52"/>
                    </a:lnTo>
                    <a:lnTo>
                      <a:pt x="74" y="66"/>
                    </a:lnTo>
                    <a:lnTo>
                      <a:pt x="76" y="8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5" name="Freeform 147"/>
              <p:cNvSpPr>
                <a:spLocks noEditPoints="1"/>
              </p:cNvSpPr>
              <p:nvPr/>
            </p:nvSpPr>
            <p:spPr bwMode="auto">
              <a:xfrm>
                <a:off x="5588000" y="1149350"/>
                <a:ext cx="406400" cy="406400"/>
              </a:xfrm>
              <a:custGeom>
                <a:avLst/>
                <a:gdLst/>
                <a:ahLst/>
                <a:cxnLst>
                  <a:cxn ang="0">
                    <a:pos x="72" y="8"/>
                  </a:cxn>
                  <a:cxn ang="0">
                    <a:pos x="56" y="0"/>
                  </a:cxn>
                  <a:cxn ang="0">
                    <a:pos x="46" y="2"/>
                  </a:cxn>
                  <a:cxn ang="0">
                    <a:pos x="40" y="6"/>
                  </a:cxn>
                  <a:cxn ang="0">
                    <a:pos x="34" y="16"/>
                  </a:cxn>
                  <a:cxn ang="0">
                    <a:pos x="32" y="134"/>
                  </a:cxn>
                  <a:cxn ang="0">
                    <a:pos x="8" y="160"/>
                  </a:cxn>
                  <a:cxn ang="0">
                    <a:pos x="0" y="176"/>
                  </a:cxn>
                  <a:cxn ang="0">
                    <a:pos x="8" y="192"/>
                  </a:cxn>
                  <a:cxn ang="0">
                    <a:pos x="64" y="248"/>
                  </a:cxn>
                  <a:cxn ang="0">
                    <a:pos x="80" y="256"/>
                  </a:cxn>
                  <a:cxn ang="0">
                    <a:pos x="90" y="254"/>
                  </a:cxn>
                  <a:cxn ang="0">
                    <a:pos x="122" y="224"/>
                  </a:cxn>
                  <a:cxn ang="0">
                    <a:pos x="232" y="224"/>
                  </a:cxn>
                  <a:cxn ang="0">
                    <a:pos x="246" y="220"/>
                  </a:cxn>
                  <a:cxn ang="0">
                    <a:pos x="254" y="210"/>
                  </a:cxn>
                  <a:cxn ang="0">
                    <a:pos x="256" y="202"/>
                  </a:cxn>
                  <a:cxn ang="0">
                    <a:pos x="254" y="188"/>
                  </a:cxn>
                  <a:cxn ang="0">
                    <a:pos x="72" y="8"/>
                  </a:cxn>
                  <a:cxn ang="0">
                    <a:pos x="86" y="238"/>
                  </a:cxn>
                  <a:cxn ang="0">
                    <a:pos x="82" y="240"/>
                  </a:cxn>
                  <a:cxn ang="0">
                    <a:pos x="80" y="240"/>
                  </a:cxn>
                  <a:cxn ang="0">
                    <a:pos x="74" y="238"/>
                  </a:cxn>
                  <a:cxn ang="0">
                    <a:pos x="18" y="182"/>
                  </a:cxn>
                  <a:cxn ang="0">
                    <a:pos x="16" y="176"/>
                  </a:cxn>
                  <a:cxn ang="0">
                    <a:pos x="16" y="174"/>
                  </a:cxn>
                  <a:cxn ang="0">
                    <a:pos x="44" y="146"/>
                  </a:cxn>
                  <a:cxn ang="0">
                    <a:pos x="44" y="146"/>
                  </a:cxn>
                  <a:cxn ang="0">
                    <a:pos x="110" y="212"/>
                  </a:cxn>
                  <a:cxn ang="0">
                    <a:pos x="122" y="208"/>
                  </a:cxn>
                  <a:cxn ang="0">
                    <a:pos x="118" y="208"/>
                  </a:cxn>
                  <a:cxn ang="0">
                    <a:pos x="48" y="138"/>
                  </a:cxn>
                  <a:cxn ang="0">
                    <a:pos x="48" y="38"/>
                  </a:cxn>
                  <a:cxn ang="0">
                    <a:pos x="122" y="208"/>
                  </a:cxn>
                  <a:cxn ang="0">
                    <a:pos x="240" y="204"/>
                  </a:cxn>
                  <a:cxn ang="0">
                    <a:pos x="232" y="208"/>
                  </a:cxn>
                  <a:cxn ang="0">
                    <a:pos x="48" y="26"/>
                  </a:cxn>
                  <a:cxn ang="0">
                    <a:pos x="48" y="24"/>
                  </a:cxn>
                  <a:cxn ang="0">
                    <a:pos x="52" y="16"/>
                  </a:cxn>
                  <a:cxn ang="0">
                    <a:pos x="56" y="16"/>
                  </a:cxn>
                  <a:cxn ang="0">
                    <a:pos x="60" y="16"/>
                  </a:cxn>
                  <a:cxn ang="0">
                    <a:pos x="238" y="194"/>
                  </a:cxn>
                  <a:cxn ang="0">
                    <a:pos x="240" y="198"/>
                  </a:cxn>
                </a:cxnLst>
                <a:rect l="0" t="0" r="r" b="b"/>
                <a:pathLst>
                  <a:path w="256" h="256">
                    <a:moveTo>
                      <a:pt x="72" y="8"/>
                    </a:moveTo>
                    <a:lnTo>
                      <a:pt x="72" y="8"/>
                    </a:lnTo>
                    <a:lnTo>
                      <a:pt x="66" y="2"/>
                    </a:lnTo>
                    <a:lnTo>
                      <a:pt x="56" y="0"/>
                    </a:lnTo>
                    <a:lnTo>
                      <a:pt x="56" y="0"/>
                    </a:lnTo>
                    <a:lnTo>
                      <a:pt x="46" y="2"/>
                    </a:lnTo>
                    <a:lnTo>
                      <a:pt x="46" y="2"/>
                    </a:lnTo>
                    <a:lnTo>
                      <a:pt x="40" y="6"/>
                    </a:lnTo>
                    <a:lnTo>
                      <a:pt x="36" y="10"/>
                    </a:lnTo>
                    <a:lnTo>
                      <a:pt x="34" y="16"/>
                    </a:lnTo>
                    <a:lnTo>
                      <a:pt x="32" y="24"/>
                    </a:lnTo>
                    <a:lnTo>
                      <a:pt x="32" y="134"/>
                    </a:lnTo>
                    <a:lnTo>
                      <a:pt x="8" y="160"/>
                    </a:lnTo>
                    <a:lnTo>
                      <a:pt x="8" y="160"/>
                    </a:lnTo>
                    <a:lnTo>
                      <a:pt x="2" y="166"/>
                    </a:lnTo>
                    <a:lnTo>
                      <a:pt x="0" y="176"/>
                    </a:lnTo>
                    <a:lnTo>
                      <a:pt x="2" y="186"/>
                    </a:lnTo>
                    <a:lnTo>
                      <a:pt x="8" y="192"/>
                    </a:lnTo>
                    <a:lnTo>
                      <a:pt x="64" y="248"/>
                    </a:lnTo>
                    <a:lnTo>
                      <a:pt x="64" y="248"/>
                    </a:lnTo>
                    <a:lnTo>
                      <a:pt x="70" y="254"/>
                    </a:lnTo>
                    <a:lnTo>
                      <a:pt x="80" y="256"/>
                    </a:lnTo>
                    <a:lnTo>
                      <a:pt x="80" y="256"/>
                    </a:lnTo>
                    <a:lnTo>
                      <a:pt x="90" y="254"/>
                    </a:lnTo>
                    <a:lnTo>
                      <a:pt x="96" y="248"/>
                    </a:lnTo>
                    <a:lnTo>
                      <a:pt x="122" y="224"/>
                    </a:lnTo>
                    <a:lnTo>
                      <a:pt x="232" y="224"/>
                    </a:lnTo>
                    <a:lnTo>
                      <a:pt x="232" y="224"/>
                    </a:lnTo>
                    <a:lnTo>
                      <a:pt x="240" y="222"/>
                    </a:lnTo>
                    <a:lnTo>
                      <a:pt x="246" y="220"/>
                    </a:lnTo>
                    <a:lnTo>
                      <a:pt x="250" y="216"/>
                    </a:lnTo>
                    <a:lnTo>
                      <a:pt x="254" y="210"/>
                    </a:lnTo>
                    <a:lnTo>
                      <a:pt x="254" y="210"/>
                    </a:lnTo>
                    <a:lnTo>
                      <a:pt x="256" y="202"/>
                    </a:lnTo>
                    <a:lnTo>
                      <a:pt x="256" y="196"/>
                    </a:lnTo>
                    <a:lnTo>
                      <a:pt x="254" y="188"/>
                    </a:lnTo>
                    <a:lnTo>
                      <a:pt x="248" y="184"/>
                    </a:lnTo>
                    <a:lnTo>
                      <a:pt x="72" y="8"/>
                    </a:lnTo>
                    <a:close/>
                    <a:moveTo>
                      <a:pt x="110" y="212"/>
                    </a:moveTo>
                    <a:lnTo>
                      <a:pt x="86" y="238"/>
                    </a:lnTo>
                    <a:lnTo>
                      <a:pt x="86" y="238"/>
                    </a:lnTo>
                    <a:lnTo>
                      <a:pt x="82" y="240"/>
                    </a:lnTo>
                    <a:lnTo>
                      <a:pt x="80" y="240"/>
                    </a:lnTo>
                    <a:lnTo>
                      <a:pt x="80" y="240"/>
                    </a:lnTo>
                    <a:lnTo>
                      <a:pt x="78" y="240"/>
                    </a:lnTo>
                    <a:lnTo>
                      <a:pt x="74" y="238"/>
                    </a:lnTo>
                    <a:lnTo>
                      <a:pt x="18" y="182"/>
                    </a:lnTo>
                    <a:lnTo>
                      <a:pt x="18" y="182"/>
                    </a:lnTo>
                    <a:lnTo>
                      <a:pt x="16" y="178"/>
                    </a:lnTo>
                    <a:lnTo>
                      <a:pt x="16" y="176"/>
                    </a:lnTo>
                    <a:lnTo>
                      <a:pt x="16" y="176"/>
                    </a:lnTo>
                    <a:lnTo>
                      <a:pt x="16" y="174"/>
                    </a:lnTo>
                    <a:lnTo>
                      <a:pt x="18" y="170"/>
                    </a:lnTo>
                    <a:lnTo>
                      <a:pt x="44" y="146"/>
                    </a:lnTo>
                    <a:lnTo>
                      <a:pt x="44" y="146"/>
                    </a:lnTo>
                    <a:lnTo>
                      <a:pt x="44" y="146"/>
                    </a:lnTo>
                    <a:lnTo>
                      <a:pt x="110" y="212"/>
                    </a:lnTo>
                    <a:lnTo>
                      <a:pt x="110" y="212"/>
                    </a:lnTo>
                    <a:lnTo>
                      <a:pt x="110" y="212"/>
                    </a:lnTo>
                    <a:close/>
                    <a:moveTo>
                      <a:pt x="122" y="208"/>
                    </a:moveTo>
                    <a:lnTo>
                      <a:pt x="122" y="208"/>
                    </a:lnTo>
                    <a:lnTo>
                      <a:pt x="118" y="208"/>
                    </a:lnTo>
                    <a:lnTo>
                      <a:pt x="48" y="138"/>
                    </a:lnTo>
                    <a:lnTo>
                      <a:pt x="48" y="138"/>
                    </a:lnTo>
                    <a:lnTo>
                      <a:pt x="48" y="134"/>
                    </a:lnTo>
                    <a:lnTo>
                      <a:pt x="48" y="38"/>
                    </a:lnTo>
                    <a:lnTo>
                      <a:pt x="218" y="208"/>
                    </a:lnTo>
                    <a:lnTo>
                      <a:pt x="122" y="208"/>
                    </a:lnTo>
                    <a:close/>
                    <a:moveTo>
                      <a:pt x="240" y="204"/>
                    </a:moveTo>
                    <a:lnTo>
                      <a:pt x="240" y="204"/>
                    </a:lnTo>
                    <a:lnTo>
                      <a:pt x="236" y="206"/>
                    </a:lnTo>
                    <a:lnTo>
                      <a:pt x="232" y="208"/>
                    </a:lnTo>
                    <a:lnTo>
                      <a:pt x="230" y="208"/>
                    </a:lnTo>
                    <a:lnTo>
                      <a:pt x="48" y="26"/>
                    </a:lnTo>
                    <a:lnTo>
                      <a:pt x="48" y="24"/>
                    </a:lnTo>
                    <a:lnTo>
                      <a:pt x="48" y="24"/>
                    </a:lnTo>
                    <a:lnTo>
                      <a:pt x="50" y="20"/>
                    </a:lnTo>
                    <a:lnTo>
                      <a:pt x="52" y="16"/>
                    </a:lnTo>
                    <a:lnTo>
                      <a:pt x="52" y="16"/>
                    </a:lnTo>
                    <a:lnTo>
                      <a:pt x="56" y="16"/>
                    </a:lnTo>
                    <a:lnTo>
                      <a:pt x="56" y="16"/>
                    </a:lnTo>
                    <a:lnTo>
                      <a:pt x="60" y="16"/>
                    </a:lnTo>
                    <a:lnTo>
                      <a:pt x="62" y="18"/>
                    </a:lnTo>
                    <a:lnTo>
                      <a:pt x="238" y="194"/>
                    </a:lnTo>
                    <a:lnTo>
                      <a:pt x="238" y="194"/>
                    </a:lnTo>
                    <a:lnTo>
                      <a:pt x="240" y="198"/>
                    </a:lnTo>
                    <a:lnTo>
                      <a:pt x="240" y="20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6" name="Freeform 152"/>
              <p:cNvSpPr>
                <a:spLocks/>
              </p:cNvSpPr>
              <p:nvPr/>
            </p:nvSpPr>
            <p:spPr bwMode="auto">
              <a:xfrm>
                <a:off x="5803900" y="1149350"/>
                <a:ext cx="190500" cy="190500"/>
              </a:xfrm>
              <a:custGeom>
                <a:avLst/>
                <a:gdLst/>
                <a:ahLst/>
                <a:cxnLst>
                  <a:cxn ang="0">
                    <a:pos x="8" y="16"/>
                  </a:cxn>
                  <a:cxn ang="0">
                    <a:pos x="8" y="16"/>
                  </a:cxn>
                  <a:cxn ang="0">
                    <a:pos x="8" y="16"/>
                  </a:cxn>
                  <a:cxn ang="0">
                    <a:pos x="28" y="18"/>
                  </a:cxn>
                  <a:cxn ang="0">
                    <a:pos x="46" y="24"/>
                  </a:cxn>
                  <a:cxn ang="0">
                    <a:pos x="62" y="32"/>
                  </a:cxn>
                  <a:cxn ang="0">
                    <a:pos x="76" y="44"/>
                  </a:cxn>
                  <a:cxn ang="0">
                    <a:pos x="88" y="58"/>
                  </a:cxn>
                  <a:cxn ang="0">
                    <a:pos x="96" y="74"/>
                  </a:cxn>
                  <a:cxn ang="0">
                    <a:pos x="102" y="92"/>
                  </a:cxn>
                  <a:cxn ang="0">
                    <a:pos x="104" y="112"/>
                  </a:cxn>
                  <a:cxn ang="0">
                    <a:pos x="104" y="112"/>
                  </a:cxn>
                  <a:cxn ang="0">
                    <a:pos x="104" y="112"/>
                  </a:cxn>
                  <a:cxn ang="0">
                    <a:pos x="104" y="116"/>
                  </a:cxn>
                  <a:cxn ang="0">
                    <a:pos x="106" y="118"/>
                  </a:cxn>
                  <a:cxn ang="0">
                    <a:pos x="108" y="120"/>
                  </a:cxn>
                  <a:cxn ang="0">
                    <a:pos x="112" y="120"/>
                  </a:cxn>
                  <a:cxn ang="0">
                    <a:pos x="112" y="120"/>
                  </a:cxn>
                  <a:cxn ang="0">
                    <a:pos x="116" y="120"/>
                  </a:cxn>
                  <a:cxn ang="0">
                    <a:pos x="118" y="118"/>
                  </a:cxn>
                  <a:cxn ang="0">
                    <a:pos x="120" y="116"/>
                  </a:cxn>
                  <a:cxn ang="0">
                    <a:pos x="120" y="112"/>
                  </a:cxn>
                  <a:cxn ang="0">
                    <a:pos x="120" y="112"/>
                  </a:cxn>
                  <a:cxn ang="0">
                    <a:pos x="120" y="112"/>
                  </a:cxn>
                  <a:cxn ang="0">
                    <a:pos x="120" y="112"/>
                  </a:cxn>
                  <a:cxn ang="0">
                    <a:pos x="118" y="90"/>
                  </a:cxn>
                  <a:cxn ang="0">
                    <a:pos x="112" y="68"/>
                  </a:cxn>
                  <a:cxn ang="0">
                    <a:pos x="100" y="50"/>
                  </a:cxn>
                  <a:cxn ang="0">
                    <a:pos x="88" y="32"/>
                  </a:cxn>
                  <a:cxn ang="0">
                    <a:pos x="70" y="20"/>
                  </a:cxn>
                  <a:cxn ang="0">
                    <a:pos x="52" y="8"/>
                  </a:cxn>
                  <a:cxn ang="0">
                    <a:pos x="30" y="2"/>
                  </a:cxn>
                  <a:cxn ang="0">
                    <a:pos x="8" y="0"/>
                  </a:cxn>
                  <a:cxn ang="0">
                    <a:pos x="8" y="0"/>
                  </a:cxn>
                  <a:cxn ang="0">
                    <a:pos x="8" y="0"/>
                  </a:cxn>
                  <a:cxn ang="0">
                    <a:pos x="8" y="0"/>
                  </a:cxn>
                  <a:cxn ang="0">
                    <a:pos x="4" y="0"/>
                  </a:cxn>
                  <a:cxn ang="0">
                    <a:pos x="2" y="2"/>
                  </a:cxn>
                  <a:cxn ang="0">
                    <a:pos x="0" y="4"/>
                  </a:cxn>
                  <a:cxn ang="0">
                    <a:pos x="0" y="8"/>
                  </a:cxn>
                  <a:cxn ang="0">
                    <a:pos x="0" y="8"/>
                  </a:cxn>
                  <a:cxn ang="0">
                    <a:pos x="0" y="12"/>
                  </a:cxn>
                  <a:cxn ang="0">
                    <a:pos x="2" y="14"/>
                  </a:cxn>
                  <a:cxn ang="0">
                    <a:pos x="4" y="16"/>
                  </a:cxn>
                  <a:cxn ang="0">
                    <a:pos x="8" y="16"/>
                  </a:cxn>
                </a:cxnLst>
                <a:rect l="0" t="0" r="r" b="b"/>
                <a:pathLst>
                  <a:path w="120" h="120">
                    <a:moveTo>
                      <a:pt x="8" y="16"/>
                    </a:moveTo>
                    <a:lnTo>
                      <a:pt x="8" y="16"/>
                    </a:lnTo>
                    <a:lnTo>
                      <a:pt x="8" y="16"/>
                    </a:lnTo>
                    <a:lnTo>
                      <a:pt x="28" y="18"/>
                    </a:lnTo>
                    <a:lnTo>
                      <a:pt x="46" y="24"/>
                    </a:lnTo>
                    <a:lnTo>
                      <a:pt x="62" y="32"/>
                    </a:lnTo>
                    <a:lnTo>
                      <a:pt x="76" y="44"/>
                    </a:lnTo>
                    <a:lnTo>
                      <a:pt x="88" y="58"/>
                    </a:lnTo>
                    <a:lnTo>
                      <a:pt x="96" y="74"/>
                    </a:lnTo>
                    <a:lnTo>
                      <a:pt x="102" y="92"/>
                    </a:lnTo>
                    <a:lnTo>
                      <a:pt x="104" y="112"/>
                    </a:lnTo>
                    <a:lnTo>
                      <a:pt x="104" y="112"/>
                    </a:lnTo>
                    <a:lnTo>
                      <a:pt x="104" y="112"/>
                    </a:lnTo>
                    <a:lnTo>
                      <a:pt x="104" y="116"/>
                    </a:lnTo>
                    <a:lnTo>
                      <a:pt x="106" y="118"/>
                    </a:lnTo>
                    <a:lnTo>
                      <a:pt x="108" y="120"/>
                    </a:lnTo>
                    <a:lnTo>
                      <a:pt x="112" y="120"/>
                    </a:lnTo>
                    <a:lnTo>
                      <a:pt x="112" y="120"/>
                    </a:lnTo>
                    <a:lnTo>
                      <a:pt x="116" y="120"/>
                    </a:lnTo>
                    <a:lnTo>
                      <a:pt x="118" y="118"/>
                    </a:lnTo>
                    <a:lnTo>
                      <a:pt x="120" y="116"/>
                    </a:lnTo>
                    <a:lnTo>
                      <a:pt x="120" y="112"/>
                    </a:lnTo>
                    <a:lnTo>
                      <a:pt x="120" y="112"/>
                    </a:lnTo>
                    <a:lnTo>
                      <a:pt x="120" y="112"/>
                    </a:lnTo>
                    <a:lnTo>
                      <a:pt x="120" y="112"/>
                    </a:lnTo>
                    <a:lnTo>
                      <a:pt x="118" y="90"/>
                    </a:lnTo>
                    <a:lnTo>
                      <a:pt x="112" y="68"/>
                    </a:lnTo>
                    <a:lnTo>
                      <a:pt x="100" y="50"/>
                    </a:lnTo>
                    <a:lnTo>
                      <a:pt x="88" y="32"/>
                    </a:lnTo>
                    <a:lnTo>
                      <a:pt x="70" y="20"/>
                    </a:lnTo>
                    <a:lnTo>
                      <a:pt x="52" y="8"/>
                    </a:lnTo>
                    <a:lnTo>
                      <a:pt x="30" y="2"/>
                    </a:lnTo>
                    <a:lnTo>
                      <a:pt x="8" y="0"/>
                    </a:lnTo>
                    <a:lnTo>
                      <a:pt x="8" y="0"/>
                    </a:lnTo>
                    <a:lnTo>
                      <a:pt x="8" y="0"/>
                    </a:lnTo>
                    <a:lnTo>
                      <a:pt x="8" y="0"/>
                    </a:lnTo>
                    <a:lnTo>
                      <a:pt x="4" y="0"/>
                    </a:lnTo>
                    <a:lnTo>
                      <a:pt x="2" y="2"/>
                    </a:lnTo>
                    <a:lnTo>
                      <a:pt x="0" y="4"/>
                    </a:lnTo>
                    <a:lnTo>
                      <a:pt x="0" y="8"/>
                    </a:lnTo>
                    <a:lnTo>
                      <a:pt x="0" y="8"/>
                    </a:lnTo>
                    <a:lnTo>
                      <a:pt x="0" y="12"/>
                    </a:lnTo>
                    <a:lnTo>
                      <a:pt x="2" y="14"/>
                    </a:lnTo>
                    <a:lnTo>
                      <a:pt x="4" y="16"/>
                    </a:lnTo>
                    <a:lnTo>
                      <a:pt x="8" y="1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45" name="Freeform 179"/>
            <p:cNvSpPr>
              <a:spLocks noEditPoints="1"/>
            </p:cNvSpPr>
            <p:nvPr/>
          </p:nvSpPr>
          <p:spPr bwMode="auto">
            <a:xfrm>
              <a:off x="798573" y="1745493"/>
              <a:ext cx="332599" cy="239055"/>
            </a:xfrm>
            <a:custGeom>
              <a:avLst/>
              <a:gdLst/>
              <a:ahLst/>
              <a:cxnLst>
                <a:cxn ang="0">
                  <a:pos x="204" y="52"/>
                </a:cxn>
                <a:cxn ang="0">
                  <a:pos x="184" y="18"/>
                </a:cxn>
                <a:cxn ang="0">
                  <a:pos x="150" y="2"/>
                </a:cxn>
                <a:cxn ang="0">
                  <a:pos x="126" y="0"/>
                </a:cxn>
                <a:cxn ang="0">
                  <a:pos x="96" y="12"/>
                </a:cxn>
                <a:cxn ang="0">
                  <a:pos x="76" y="32"/>
                </a:cxn>
                <a:cxn ang="0">
                  <a:pos x="60" y="40"/>
                </a:cxn>
                <a:cxn ang="0">
                  <a:pos x="46" y="42"/>
                </a:cxn>
                <a:cxn ang="0">
                  <a:pos x="30" y="56"/>
                </a:cxn>
                <a:cxn ang="0">
                  <a:pos x="24" y="76"/>
                </a:cxn>
                <a:cxn ang="0">
                  <a:pos x="26" y="88"/>
                </a:cxn>
                <a:cxn ang="0">
                  <a:pos x="2" y="118"/>
                </a:cxn>
                <a:cxn ang="0">
                  <a:pos x="2" y="142"/>
                </a:cxn>
                <a:cxn ang="0">
                  <a:pos x="16" y="168"/>
                </a:cxn>
                <a:cxn ang="0">
                  <a:pos x="42" y="182"/>
                </a:cxn>
                <a:cxn ang="0">
                  <a:pos x="196" y="184"/>
                </a:cxn>
                <a:cxn ang="0">
                  <a:pos x="208" y="182"/>
                </a:cxn>
                <a:cxn ang="0">
                  <a:pos x="238" y="166"/>
                </a:cxn>
                <a:cxn ang="0">
                  <a:pos x="254" y="136"/>
                </a:cxn>
                <a:cxn ang="0">
                  <a:pos x="256" y="114"/>
                </a:cxn>
                <a:cxn ang="0">
                  <a:pos x="242" y="86"/>
                </a:cxn>
                <a:cxn ang="0">
                  <a:pos x="218" y="68"/>
                </a:cxn>
                <a:cxn ang="0">
                  <a:pos x="196" y="168"/>
                </a:cxn>
                <a:cxn ang="0">
                  <a:pos x="44" y="168"/>
                </a:cxn>
                <a:cxn ang="0">
                  <a:pos x="26" y="158"/>
                </a:cxn>
                <a:cxn ang="0">
                  <a:pos x="16" y="140"/>
                </a:cxn>
                <a:cxn ang="0">
                  <a:pos x="18" y="122"/>
                </a:cxn>
                <a:cxn ang="0">
                  <a:pos x="34" y="102"/>
                </a:cxn>
                <a:cxn ang="0">
                  <a:pos x="44" y="94"/>
                </a:cxn>
                <a:cxn ang="0">
                  <a:pos x="42" y="82"/>
                </a:cxn>
                <a:cxn ang="0">
                  <a:pos x="42" y="68"/>
                </a:cxn>
                <a:cxn ang="0">
                  <a:pos x="60" y="56"/>
                </a:cxn>
                <a:cxn ang="0">
                  <a:pos x="70" y="58"/>
                </a:cxn>
                <a:cxn ang="0">
                  <a:pos x="80" y="58"/>
                </a:cxn>
                <a:cxn ang="0">
                  <a:pos x="86" y="48"/>
                </a:cxn>
                <a:cxn ang="0">
                  <a:pos x="120" y="18"/>
                </a:cxn>
                <a:cxn ang="0">
                  <a:pos x="146" y="16"/>
                </a:cxn>
                <a:cxn ang="0">
                  <a:pos x="174" y="30"/>
                </a:cxn>
                <a:cxn ang="0">
                  <a:pos x="190" y="56"/>
                </a:cxn>
                <a:cxn ang="0">
                  <a:pos x="192" y="74"/>
                </a:cxn>
                <a:cxn ang="0">
                  <a:pos x="204" y="80"/>
                </a:cxn>
                <a:cxn ang="0">
                  <a:pos x="218" y="86"/>
                </a:cxn>
                <a:cxn ang="0">
                  <a:pos x="234" y="102"/>
                </a:cxn>
                <a:cxn ang="0">
                  <a:pos x="240" y="124"/>
                </a:cxn>
                <a:cxn ang="0">
                  <a:pos x="236" y="142"/>
                </a:cxn>
                <a:cxn ang="0">
                  <a:pos x="220" y="160"/>
                </a:cxn>
                <a:cxn ang="0">
                  <a:pos x="196" y="168"/>
                </a:cxn>
              </a:cxnLst>
              <a:rect l="0" t="0" r="r" b="b"/>
              <a:pathLst>
                <a:path w="256" h="184">
                  <a:moveTo>
                    <a:pt x="208" y="66"/>
                  </a:moveTo>
                  <a:lnTo>
                    <a:pt x="208" y="66"/>
                  </a:lnTo>
                  <a:lnTo>
                    <a:pt x="204" y="52"/>
                  </a:lnTo>
                  <a:lnTo>
                    <a:pt x="200" y="40"/>
                  </a:lnTo>
                  <a:lnTo>
                    <a:pt x="194" y="28"/>
                  </a:lnTo>
                  <a:lnTo>
                    <a:pt x="184" y="18"/>
                  </a:lnTo>
                  <a:lnTo>
                    <a:pt x="174" y="10"/>
                  </a:lnTo>
                  <a:lnTo>
                    <a:pt x="162" y="6"/>
                  </a:lnTo>
                  <a:lnTo>
                    <a:pt x="150" y="2"/>
                  </a:lnTo>
                  <a:lnTo>
                    <a:pt x="136" y="0"/>
                  </a:lnTo>
                  <a:lnTo>
                    <a:pt x="136" y="0"/>
                  </a:lnTo>
                  <a:lnTo>
                    <a:pt x="126" y="0"/>
                  </a:lnTo>
                  <a:lnTo>
                    <a:pt x="116" y="4"/>
                  </a:lnTo>
                  <a:lnTo>
                    <a:pt x="106" y="6"/>
                  </a:lnTo>
                  <a:lnTo>
                    <a:pt x="96" y="12"/>
                  </a:lnTo>
                  <a:lnTo>
                    <a:pt x="88" y="18"/>
                  </a:lnTo>
                  <a:lnTo>
                    <a:pt x="82" y="24"/>
                  </a:lnTo>
                  <a:lnTo>
                    <a:pt x="76" y="32"/>
                  </a:lnTo>
                  <a:lnTo>
                    <a:pt x="70" y="42"/>
                  </a:lnTo>
                  <a:lnTo>
                    <a:pt x="70" y="42"/>
                  </a:lnTo>
                  <a:lnTo>
                    <a:pt x="60" y="40"/>
                  </a:lnTo>
                  <a:lnTo>
                    <a:pt x="60" y="40"/>
                  </a:lnTo>
                  <a:lnTo>
                    <a:pt x="52" y="40"/>
                  </a:lnTo>
                  <a:lnTo>
                    <a:pt x="46" y="42"/>
                  </a:lnTo>
                  <a:lnTo>
                    <a:pt x="40" y="46"/>
                  </a:lnTo>
                  <a:lnTo>
                    <a:pt x="34" y="50"/>
                  </a:lnTo>
                  <a:lnTo>
                    <a:pt x="30" y="56"/>
                  </a:lnTo>
                  <a:lnTo>
                    <a:pt x="26" y="62"/>
                  </a:lnTo>
                  <a:lnTo>
                    <a:pt x="24" y="68"/>
                  </a:lnTo>
                  <a:lnTo>
                    <a:pt x="24" y="76"/>
                  </a:lnTo>
                  <a:lnTo>
                    <a:pt x="24" y="76"/>
                  </a:lnTo>
                  <a:lnTo>
                    <a:pt x="26" y="88"/>
                  </a:lnTo>
                  <a:lnTo>
                    <a:pt x="26" y="88"/>
                  </a:lnTo>
                  <a:lnTo>
                    <a:pt x="16" y="96"/>
                  </a:lnTo>
                  <a:lnTo>
                    <a:pt x="8" y="106"/>
                  </a:lnTo>
                  <a:lnTo>
                    <a:pt x="2" y="118"/>
                  </a:lnTo>
                  <a:lnTo>
                    <a:pt x="0" y="132"/>
                  </a:lnTo>
                  <a:lnTo>
                    <a:pt x="0" y="132"/>
                  </a:lnTo>
                  <a:lnTo>
                    <a:pt x="2" y="142"/>
                  </a:lnTo>
                  <a:lnTo>
                    <a:pt x="4" y="152"/>
                  </a:lnTo>
                  <a:lnTo>
                    <a:pt x="8" y="162"/>
                  </a:lnTo>
                  <a:lnTo>
                    <a:pt x="16" y="168"/>
                  </a:lnTo>
                  <a:lnTo>
                    <a:pt x="22" y="176"/>
                  </a:lnTo>
                  <a:lnTo>
                    <a:pt x="32" y="180"/>
                  </a:lnTo>
                  <a:lnTo>
                    <a:pt x="42" y="182"/>
                  </a:lnTo>
                  <a:lnTo>
                    <a:pt x="52" y="184"/>
                  </a:lnTo>
                  <a:lnTo>
                    <a:pt x="52" y="184"/>
                  </a:lnTo>
                  <a:lnTo>
                    <a:pt x="196" y="184"/>
                  </a:lnTo>
                  <a:lnTo>
                    <a:pt x="196" y="184"/>
                  </a:lnTo>
                  <a:lnTo>
                    <a:pt x="196" y="184"/>
                  </a:lnTo>
                  <a:lnTo>
                    <a:pt x="208" y="182"/>
                  </a:lnTo>
                  <a:lnTo>
                    <a:pt x="220" y="180"/>
                  </a:lnTo>
                  <a:lnTo>
                    <a:pt x="230" y="174"/>
                  </a:lnTo>
                  <a:lnTo>
                    <a:pt x="238" y="166"/>
                  </a:lnTo>
                  <a:lnTo>
                    <a:pt x="246" y="158"/>
                  </a:lnTo>
                  <a:lnTo>
                    <a:pt x="252" y="148"/>
                  </a:lnTo>
                  <a:lnTo>
                    <a:pt x="254" y="136"/>
                  </a:lnTo>
                  <a:lnTo>
                    <a:pt x="256" y="124"/>
                  </a:lnTo>
                  <a:lnTo>
                    <a:pt x="256" y="124"/>
                  </a:lnTo>
                  <a:lnTo>
                    <a:pt x="256" y="114"/>
                  </a:lnTo>
                  <a:lnTo>
                    <a:pt x="252" y="104"/>
                  </a:lnTo>
                  <a:lnTo>
                    <a:pt x="248" y="94"/>
                  </a:lnTo>
                  <a:lnTo>
                    <a:pt x="242" y="86"/>
                  </a:lnTo>
                  <a:lnTo>
                    <a:pt x="234" y="78"/>
                  </a:lnTo>
                  <a:lnTo>
                    <a:pt x="226" y="72"/>
                  </a:lnTo>
                  <a:lnTo>
                    <a:pt x="218" y="68"/>
                  </a:lnTo>
                  <a:lnTo>
                    <a:pt x="208" y="66"/>
                  </a:lnTo>
                  <a:close/>
                  <a:moveTo>
                    <a:pt x="196" y="168"/>
                  </a:moveTo>
                  <a:lnTo>
                    <a:pt x="196" y="168"/>
                  </a:lnTo>
                  <a:lnTo>
                    <a:pt x="52" y="168"/>
                  </a:lnTo>
                  <a:lnTo>
                    <a:pt x="52" y="168"/>
                  </a:lnTo>
                  <a:lnTo>
                    <a:pt x="44" y="168"/>
                  </a:lnTo>
                  <a:lnTo>
                    <a:pt x="38" y="166"/>
                  </a:lnTo>
                  <a:lnTo>
                    <a:pt x="32" y="162"/>
                  </a:lnTo>
                  <a:lnTo>
                    <a:pt x="26" y="158"/>
                  </a:lnTo>
                  <a:lnTo>
                    <a:pt x="22" y="152"/>
                  </a:lnTo>
                  <a:lnTo>
                    <a:pt x="18" y="146"/>
                  </a:lnTo>
                  <a:lnTo>
                    <a:pt x="16" y="140"/>
                  </a:lnTo>
                  <a:lnTo>
                    <a:pt x="16" y="132"/>
                  </a:lnTo>
                  <a:lnTo>
                    <a:pt x="16" y="132"/>
                  </a:lnTo>
                  <a:lnTo>
                    <a:pt x="18" y="122"/>
                  </a:lnTo>
                  <a:lnTo>
                    <a:pt x="20" y="114"/>
                  </a:lnTo>
                  <a:lnTo>
                    <a:pt x="26" y="106"/>
                  </a:lnTo>
                  <a:lnTo>
                    <a:pt x="34" y="102"/>
                  </a:lnTo>
                  <a:lnTo>
                    <a:pt x="34" y="102"/>
                  </a:lnTo>
                  <a:lnTo>
                    <a:pt x="40" y="98"/>
                  </a:lnTo>
                  <a:lnTo>
                    <a:pt x="44" y="94"/>
                  </a:lnTo>
                  <a:lnTo>
                    <a:pt x="44" y="90"/>
                  </a:lnTo>
                  <a:lnTo>
                    <a:pt x="42" y="82"/>
                  </a:lnTo>
                  <a:lnTo>
                    <a:pt x="42" y="82"/>
                  </a:lnTo>
                  <a:lnTo>
                    <a:pt x="40" y="76"/>
                  </a:lnTo>
                  <a:lnTo>
                    <a:pt x="40" y="76"/>
                  </a:lnTo>
                  <a:lnTo>
                    <a:pt x="42" y="68"/>
                  </a:lnTo>
                  <a:lnTo>
                    <a:pt x="46" y="62"/>
                  </a:lnTo>
                  <a:lnTo>
                    <a:pt x="52" y="58"/>
                  </a:lnTo>
                  <a:lnTo>
                    <a:pt x="60" y="56"/>
                  </a:lnTo>
                  <a:lnTo>
                    <a:pt x="60" y="56"/>
                  </a:lnTo>
                  <a:lnTo>
                    <a:pt x="64" y="56"/>
                  </a:lnTo>
                  <a:lnTo>
                    <a:pt x="70" y="58"/>
                  </a:lnTo>
                  <a:lnTo>
                    <a:pt x="70" y="58"/>
                  </a:lnTo>
                  <a:lnTo>
                    <a:pt x="76" y="60"/>
                  </a:lnTo>
                  <a:lnTo>
                    <a:pt x="80" y="58"/>
                  </a:lnTo>
                  <a:lnTo>
                    <a:pt x="82" y="54"/>
                  </a:lnTo>
                  <a:lnTo>
                    <a:pt x="86" y="48"/>
                  </a:lnTo>
                  <a:lnTo>
                    <a:pt x="86" y="48"/>
                  </a:lnTo>
                  <a:lnTo>
                    <a:pt x="94" y="36"/>
                  </a:lnTo>
                  <a:lnTo>
                    <a:pt x="106" y="24"/>
                  </a:lnTo>
                  <a:lnTo>
                    <a:pt x="120" y="18"/>
                  </a:lnTo>
                  <a:lnTo>
                    <a:pt x="136" y="16"/>
                  </a:lnTo>
                  <a:lnTo>
                    <a:pt x="136" y="16"/>
                  </a:lnTo>
                  <a:lnTo>
                    <a:pt x="146" y="16"/>
                  </a:lnTo>
                  <a:lnTo>
                    <a:pt x="156" y="20"/>
                  </a:lnTo>
                  <a:lnTo>
                    <a:pt x="166" y="24"/>
                  </a:lnTo>
                  <a:lnTo>
                    <a:pt x="174" y="30"/>
                  </a:lnTo>
                  <a:lnTo>
                    <a:pt x="180" y="38"/>
                  </a:lnTo>
                  <a:lnTo>
                    <a:pt x="186" y="46"/>
                  </a:lnTo>
                  <a:lnTo>
                    <a:pt x="190" y="56"/>
                  </a:lnTo>
                  <a:lnTo>
                    <a:pt x="192" y="66"/>
                  </a:lnTo>
                  <a:lnTo>
                    <a:pt x="192" y="66"/>
                  </a:lnTo>
                  <a:lnTo>
                    <a:pt x="192" y="74"/>
                  </a:lnTo>
                  <a:lnTo>
                    <a:pt x="194" y="78"/>
                  </a:lnTo>
                  <a:lnTo>
                    <a:pt x="198" y="80"/>
                  </a:lnTo>
                  <a:lnTo>
                    <a:pt x="204" y="80"/>
                  </a:lnTo>
                  <a:lnTo>
                    <a:pt x="204" y="80"/>
                  </a:lnTo>
                  <a:lnTo>
                    <a:pt x="212" y="82"/>
                  </a:lnTo>
                  <a:lnTo>
                    <a:pt x="218" y="86"/>
                  </a:lnTo>
                  <a:lnTo>
                    <a:pt x="224" y="90"/>
                  </a:lnTo>
                  <a:lnTo>
                    <a:pt x="230" y="96"/>
                  </a:lnTo>
                  <a:lnTo>
                    <a:pt x="234" y="102"/>
                  </a:lnTo>
                  <a:lnTo>
                    <a:pt x="238" y="108"/>
                  </a:lnTo>
                  <a:lnTo>
                    <a:pt x="240" y="116"/>
                  </a:lnTo>
                  <a:lnTo>
                    <a:pt x="240" y="124"/>
                  </a:lnTo>
                  <a:lnTo>
                    <a:pt x="240" y="124"/>
                  </a:lnTo>
                  <a:lnTo>
                    <a:pt x="240" y="132"/>
                  </a:lnTo>
                  <a:lnTo>
                    <a:pt x="236" y="142"/>
                  </a:lnTo>
                  <a:lnTo>
                    <a:pt x="232" y="148"/>
                  </a:lnTo>
                  <a:lnTo>
                    <a:pt x="228" y="156"/>
                  </a:lnTo>
                  <a:lnTo>
                    <a:pt x="220" y="160"/>
                  </a:lnTo>
                  <a:lnTo>
                    <a:pt x="214" y="164"/>
                  </a:lnTo>
                  <a:lnTo>
                    <a:pt x="204" y="168"/>
                  </a:lnTo>
                  <a:lnTo>
                    <a:pt x="196" y="16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46" name="Group 45"/>
            <p:cNvGrpSpPr/>
            <p:nvPr/>
          </p:nvGrpSpPr>
          <p:grpSpPr>
            <a:xfrm>
              <a:off x="2128968" y="2369115"/>
              <a:ext cx="332599" cy="332599"/>
              <a:chOff x="3962400" y="1962150"/>
              <a:chExt cx="406400" cy="406400"/>
            </a:xfrm>
            <a:grpFill/>
          </p:grpSpPr>
          <p:sp>
            <p:nvSpPr>
              <p:cNvPr id="62" name="Freeform 121"/>
              <p:cNvSpPr>
                <a:spLocks noEditPoints="1"/>
              </p:cNvSpPr>
              <p:nvPr/>
            </p:nvSpPr>
            <p:spPr bwMode="auto">
              <a:xfrm>
                <a:off x="3962400" y="1962150"/>
                <a:ext cx="406400" cy="406400"/>
              </a:xfrm>
              <a:custGeom>
                <a:avLst/>
                <a:gdLst/>
                <a:ahLst/>
                <a:cxnLst>
                  <a:cxn ang="0">
                    <a:pos x="176" y="0"/>
                  </a:cxn>
                  <a:cxn ang="0">
                    <a:pos x="144" y="6"/>
                  </a:cxn>
                  <a:cxn ang="0">
                    <a:pos x="120" y="24"/>
                  </a:cxn>
                  <a:cxn ang="0">
                    <a:pos x="102" y="48"/>
                  </a:cxn>
                  <a:cxn ang="0">
                    <a:pos x="96" y="80"/>
                  </a:cxn>
                  <a:cxn ang="0">
                    <a:pos x="98" y="94"/>
                  </a:cxn>
                  <a:cxn ang="0">
                    <a:pos x="4" y="206"/>
                  </a:cxn>
                  <a:cxn ang="0">
                    <a:pos x="2" y="210"/>
                  </a:cxn>
                  <a:cxn ang="0">
                    <a:pos x="0" y="240"/>
                  </a:cxn>
                  <a:cxn ang="0">
                    <a:pos x="2" y="246"/>
                  </a:cxn>
                  <a:cxn ang="0">
                    <a:pos x="10" y="254"/>
                  </a:cxn>
                  <a:cxn ang="0">
                    <a:pos x="40" y="256"/>
                  </a:cxn>
                  <a:cxn ang="0">
                    <a:pos x="46" y="254"/>
                  </a:cxn>
                  <a:cxn ang="0">
                    <a:pos x="62" y="240"/>
                  </a:cxn>
                  <a:cxn ang="0">
                    <a:pos x="80" y="240"/>
                  </a:cxn>
                  <a:cxn ang="0">
                    <a:pos x="92" y="236"/>
                  </a:cxn>
                  <a:cxn ang="0">
                    <a:pos x="96" y="224"/>
                  </a:cxn>
                  <a:cxn ang="0">
                    <a:pos x="112" y="208"/>
                  </a:cxn>
                  <a:cxn ang="0">
                    <a:pos x="118" y="206"/>
                  </a:cxn>
                  <a:cxn ang="0">
                    <a:pos x="126" y="198"/>
                  </a:cxn>
                  <a:cxn ang="0">
                    <a:pos x="128" y="174"/>
                  </a:cxn>
                  <a:cxn ang="0">
                    <a:pos x="146" y="154"/>
                  </a:cxn>
                  <a:cxn ang="0">
                    <a:pos x="176" y="160"/>
                  </a:cxn>
                  <a:cxn ang="0">
                    <a:pos x="192" y="158"/>
                  </a:cxn>
                  <a:cxn ang="0">
                    <a:pos x="220" y="146"/>
                  </a:cxn>
                  <a:cxn ang="0">
                    <a:pos x="242" y="124"/>
                  </a:cxn>
                  <a:cxn ang="0">
                    <a:pos x="254" y="96"/>
                  </a:cxn>
                  <a:cxn ang="0">
                    <a:pos x="256" y="80"/>
                  </a:cxn>
                  <a:cxn ang="0">
                    <a:pos x="250" y="48"/>
                  </a:cxn>
                  <a:cxn ang="0">
                    <a:pos x="232" y="24"/>
                  </a:cxn>
                  <a:cxn ang="0">
                    <a:pos x="208" y="6"/>
                  </a:cxn>
                  <a:cxn ang="0">
                    <a:pos x="176" y="0"/>
                  </a:cxn>
                  <a:cxn ang="0">
                    <a:pos x="176" y="144"/>
                  </a:cxn>
                  <a:cxn ang="0">
                    <a:pos x="158" y="142"/>
                  </a:cxn>
                  <a:cxn ang="0">
                    <a:pos x="140" y="138"/>
                  </a:cxn>
                  <a:cxn ang="0">
                    <a:pos x="116" y="162"/>
                  </a:cxn>
                  <a:cxn ang="0">
                    <a:pos x="114" y="168"/>
                  </a:cxn>
                  <a:cxn ang="0">
                    <a:pos x="112" y="192"/>
                  </a:cxn>
                  <a:cxn ang="0">
                    <a:pos x="96" y="192"/>
                  </a:cxn>
                  <a:cxn ang="0">
                    <a:pos x="84" y="196"/>
                  </a:cxn>
                  <a:cxn ang="0">
                    <a:pos x="80" y="208"/>
                  </a:cxn>
                  <a:cxn ang="0">
                    <a:pos x="62" y="224"/>
                  </a:cxn>
                  <a:cxn ang="0">
                    <a:pos x="56" y="226"/>
                  </a:cxn>
                  <a:cxn ang="0">
                    <a:pos x="38" y="240"/>
                  </a:cxn>
                  <a:cxn ang="0">
                    <a:pos x="16" y="218"/>
                  </a:cxn>
                  <a:cxn ang="0">
                    <a:pos x="110" y="124"/>
                  </a:cxn>
                  <a:cxn ang="0">
                    <a:pos x="122" y="112"/>
                  </a:cxn>
                  <a:cxn ang="0">
                    <a:pos x="114" y="98"/>
                  </a:cxn>
                  <a:cxn ang="0">
                    <a:pos x="112" y="80"/>
                  </a:cxn>
                  <a:cxn ang="0">
                    <a:pos x="114" y="68"/>
                  </a:cxn>
                  <a:cxn ang="0">
                    <a:pos x="122" y="44"/>
                  </a:cxn>
                  <a:cxn ang="0">
                    <a:pos x="140" y="26"/>
                  </a:cxn>
                  <a:cxn ang="0">
                    <a:pos x="164" y="18"/>
                  </a:cxn>
                  <a:cxn ang="0">
                    <a:pos x="176" y="16"/>
                  </a:cxn>
                  <a:cxn ang="0">
                    <a:pos x="200" y="22"/>
                  </a:cxn>
                  <a:cxn ang="0">
                    <a:pos x="222" y="34"/>
                  </a:cxn>
                  <a:cxn ang="0">
                    <a:pos x="234" y="56"/>
                  </a:cxn>
                  <a:cxn ang="0">
                    <a:pos x="240" y="80"/>
                  </a:cxn>
                  <a:cxn ang="0">
                    <a:pos x="238" y="92"/>
                  </a:cxn>
                  <a:cxn ang="0">
                    <a:pos x="230" y="116"/>
                  </a:cxn>
                  <a:cxn ang="0">
                    <a:pos x="212" y="134"/>
                  </a:cxn>
                  <a:cxn ang="0">
                    <a:pos x="188" y="142"/>
                  </a:cxn>
                </a:cxnLst>
                <a:rect l="0" t="0" r="r" b="b"/>
                <a:pathLst>
                  <a:path w="256" h="256">
                    <a:moveTo>
                      <a:pt x="176" y="0"/>
                    </a:moveTo>
                    <a:lnTo>
                      <a:pt x="176" y="0"/>
                    </a:lnTo>
                    <a:lnTo>
                      <a:pt x="160" y="2"/>
                    </a:lnTo>
                    <a:lnTo>
                      <a:pt x="144" y="6"/>
                    </a:lnTo>
                    <a:lnTo>
                      <a:pt x="132" y="14"/>
                    </a:lnTo>
                    <a:lnTo>
                      <a:pt x="120" y="24"/>
                    </a:lnTo>
                    <a:lnTo>
                      <a:pt x="110" y="36"/>
                    </a:lnTo>
                    <a:lnTo>
                      <a:pt x="102" y="48"/>
                    </a:lnTo>
                    <a:lnTo>
                      <a:pt x="98" y="64"/>
                    </a:lnTo>
                    <a:lnTo>
                      <a:pt x="96" y="80"/>
                    </a:lnTo>
                    <a:lnTo>
                      <a:pt x="96" y="80"/>
                    </a:lnTo>
                    <a:lnTo>
                      <a:pt x="98" y="94"/>
                    </a:lnTo>
                    <a:lnTo>
                      <a:pt x="102" y="110"/>
                    </a:lnTo>
                    <a:lnTo>
                      <a:pt x="4" y="206"/>
                    </a:lnTo>
                    <a:lnTo>
                      <a:pt x="4" y="206"/>
                    </a:lnTo>
                    <a:lnTo>
                      <a:pt x="2" y="210"/>
                    </a:lnTo>
                    <a:lnTo>
                      <a:pt x="0" y="216"/>
                    </a:lnTo>
                    <a:lnTo>
                      <a:pt x="0" y="240"/>
                    </a:lnTo>
                    <a:lnTo>
                      <a:pt x="0" y="240"/>
                    </a:lnTo>
                    <a:lnTo>
                      <a:pt x="2" y="246"/>
                    </a:lnTo>
                    <a:lnTo>
                      <a:pt x="4" y="252"/>
                    </a:lnTo>
                    <a:lnTo>
                      <a:pt x="10" y="254"/>
                    </a:lnTo>
                    <a:lnTo>
                      <a:pt x="16" y="256"/>
                    </a:lnTo>
                    <a:lnTo>
                      <a:pt x="40" y="256"/>
                    </a:lnTo>
                    <a:lnTo>
                      <a:pt x="40" y="256"/>
                    </a:lnTo>
                    <a:lnTo>
                      <a:pt x="46" y="254"/>
                    </a:lnTo>
                    <a:lnTo>
                      <a:pt x="50" y="252"/>
                    </a:lnTo>
                    <a:lnTo>
                      <a:pt x="62" y="240"/>
                    </a:lnTo>
                    <a:lnTo>
                      <a:pt x="80" y="240"/>
                    </a:lnTo>
                    <a:lnTo>
                      <a:pt x="80" y="240"/>
                    </a:lnTo>
                    <a:lnTo>
                      <a:pt x="86" y="238"/>
                    </a:lnTo>
                    <a:lnTo>
                      <a:pt x="92" y="236"/>
                    </a:lnTo>
                    <a:lnTo>
                      <a:pt x="94" y="230"/>
                    </a:lnTo>
                    <a:lnTo>
                      <a:pt x="96" y="224"/>
                    </a:lnTo>
                    <a:lnTo>
                      <a:pt x="96" y="208"/>
                    </a:lnTo>
                    <a:lnTo>
                      <a:pt x="112" y="208"/>
                    </a:lnTo>
                    <a:lnTo>
                      <a:pt x="112" y="208"/>
                    </a:lnTo>
                    <a:lnTo>
                      <a:pt x="118" y="206"/>
                    </a:lnTo>
                    <a:lnTo>
                      <a:pt x="124" y="204"/>
                    </a:lnTo>
                    <a:lnTo>
                      <a:pt x="126" y="198"/>
                    </a:lnTo>
                    <a:lnTo>
                      <a:pt x="128" y="192"/>
                    </a:lnTo>
                    <a:lnTo>
                      <a:pt x="128" y="174"/>
                    </a:lnTo>
                    <a:lnTo>
                      <a:pt x="146" y="154"/>
                    </a:lnTo>
                    <a:lnTo>
                      <a:pt x="146" y="154"/>
                    </a:lnTo>
                    <a:lnTo>
                      <a:pt x="162" y="158"/>
                    </a:lnTo>
                    <a:lnTo>
                      <a:pt x="176" y="160"/>
                    </a:lnTo>
                    <a:lnTo>
                      <a:pt x="176" y="160"/>
                    </a:lnTo>
                    <a:lnTo>
                      <a:pt x="192" y="158"/>
                    </a:lnTo>
                    <a:lnTo>
                      <a:pt x="208" y="154"/>
                    </a:lnTo>
                    <a:lnTo>
                      <a:pt x="220" y="146"/>
                    </a:lnTo>
                    <a:lnTo>
                      <a:pt x="232" y="136"/>
                    </a:lnTo>
                    <a:lnTo>
                      <a:pt x="242" y="124"/>
                    </a:lnTo>
                    <a:lnTo>
                      <a:pt x="250" y="112"/>
                    </a:lnTo>
                    <a:lnTo>
                      <a:pt x="254" y="96"/>
                    </a:lnTo>
                    <a:lnTo>
                      <a:pt x="256" y="80"/>
                    </a:lnTo>
                    <a:lnTo>
                      <a:pt x="256" y="80"/>
                    </a:lnTo>
                    <a:lnTo>
                      <a:pt x="254" y="64"/>
                    </a:lnTo>
                    <a:lnTo>
                      <a:pt x="250" y="48"/>
                    </a:lnTo>
                    <a:lnTo>
                      <a:pt x="242" y="36"/>
                    </a:lnTo>
                    <a:lnTo>
                      <a:pt x="232" y="24"/>
                    </a:lnTo>
                    <a:lnTo>
                      <a:pt x="220" y="14"/>
                    </a:lnTo>
                    <a:lnTo>
                      <a:pt x="208" y="6"/>
                    </a:lnTo>
                    <a:lnTo>
                      <a:pt x="192" y="2"/>
                    </a:lnTo>
                    <a:lnTo>
                      <a:pt x="176" y="0"/>
                    </a:lnTo>
                    <a:close/>
                    <a:moveTo>
                      <a:pt x="176" y="144"/>
                    </a:moveTo>
                    <a:lnTo>
                      <a:pt x="176" y="144"/>
                    </a:lnTo>
                    <a:lnTo>
                      <a:pt x="168" y="144"/>
                    </a:lnTo>
                    <a:lnTo>
                      <a:pt x="158" y="142"/>
                    </a:lnTo>
                    <a:lnTo>
                      <a:pt x="144" y="134"/>
                    </a:lnTo>
                    <a:lnTo>
                      <a:pt x="140" y="138"/>
                    </a:lnTo>
                    <a:lnTo>
                      <a:pt x="132" y="146"/>
                    </a:lnTo>
                    <a:lnTo>
                      <a:pt x="116" y="162"/>
                    </a:lnTo>
                    <a:lnTo>
                      <a:pt x="116" y="162"/>
                    </a:lnTo>
                    <a:lnTo>
                      <a:pt x="114" y="168"/>
                    </a:lnTo>
                    <a:lnTo>
                      <a:pt x="112" y="174"/>
                    </a:lnTo>
                    <a:lnTo>
                      <a:pt x="112" y="192"/>
                    </a:lnTo>
                    <a:lnTo>
                      <a:pt x="96" y="192"/>
                    </a:lnTo>
                    <a:lnTo>
                      <a:pt x="96" y="192"/>
                    </a:lnTo>
                    <a:lnTo>
                      <a:pt x="90" y="194"/>
                    </a:lnTo>
                    <a:lnTo>
                      <a:pt x="84" y="196"/>
                    </a:lnTo>
                    <a:lnTo>
                      <a:pt x="82" y="202"/>
                    </a:lnTo>
                    <a:lnTo>
                      <a:pt x="80" y="208"/>
                    </a:lnTo>
                    <a:lnTo>
                      <a:pt x="80" y="224"/>
                    </a:lnTo>
                    <a:lnTo>
                      <a:pt x="62" y="224"/>
                    </a:lnTo>
                    <a:lnTo>
                      <a:pt x="62" y="224"/>
                    </a:lnTo>
                    <a:lnTo>
                      <a:pt x="56" y="226"/>
                    </a:lnTo>
                    <a:lnTo>
                      <a:pt x="50" y="228"/>
                    </a:lnTo>
                    <a:lnTo>
                      <a:pt x="38" y="240"/>
                    </a:lnTo>
                    <a:lnTo>
                      <a:pt x="16" y="240"/>
                    </a:lnTo>
                    <a:lnTo>
                      <a:pt x="16" y="218"/>
                    </a:lnTo>
                    <a:lnTo>
                      <a:pt x="110" y="124"/>
                    </a:lnTo>
                    <a:lnTo>
                      <a:pt x="110" y="124"/>
                    </a:lnTo>
                    <a:lnTo>
                      <a:pt x="110" y="124"/>
                    </a:lnTo>
                    <a:lnTo>
                      <a:pt x="122" y="112"/>
                    </a:lnTo>
                    <a:lnTo>
                      <a:pt x="122" y="112"/>
                    </a:lnTo>
                    <a:lnTo>
                      <a:pt x="114" y="98"/>
                    </a:lnTo>
                    <a:lnTo>
                      <a:pt x="112" y="88"/>
                    </a:lnTo>
                    <a:lnTo>
                      <a:pt x="112" y="80"/>
                    </a:lnTo>
                    <a:lnTo>
                      <a:pt x="112" y="80"/>
                    </a:lnTo>
                    <a:lnTo>
                      <a:pt x="114" y="68"/>
                    </a:lnTo>
                    <a:lnTo>
                      <a:pt x="118" y="56"/>
                    </a:lnTo>
                    <a:lnTo>
                      <a:pt x="122" y="44"/>
                    </a:lnTo>
                    <a:lnTo>
                      <a:pt x="130" y="34"/>
                    </a:lnTo>
                    <a:lnTo>
                      <a:pt x="140" y="26"/>
                    </a:lnTo>
                    <a:lnTo>
                      <a:pt x="152" y="22"/>
                    </a:lnTo>
                    <a:lnTo>
                      <a:pt x="164" y="18"/>
                    </a:lnTo>
                    <a:lnTo>
                      <a:pt x="176" y="16"/>
                    </a:lnTo>
                    <a:lnTo>
                      <a:pt x="176" y="16"/>
                    </a:lnTo>
                    <a:lnTo>
                      <a:pt x="188" y="18"/>
                    </a:lnTo>
                    <a:lnTo>
                      <a:pt x="200" y="22"/>
                    </a:lnTo>
                    <a:lnTo>
                      <a:pt x="212" y="26"/>
                    </a:lnTo>
                    <a:lnTo>
                      <a:pt x="222" y="34"/>
                    </a:lnTo>
                    <a:lnTo>
                      <a:pt x="230" y="44"/>
                    </a:lnTo>
                    <a:lnTo>
                      <a:pt x="234" y="56"/>
                    </a:lnTo>
                    <a:lnTo>
                      <a:pt x="238" y="68"/>
                    </a:lnTo>
                    <a:lnTo>
                      <a:pt x="240" y="80"/>
                    </a:lnTo>
                    <a:lnTo>
                      <a:pt x="240" y="80"/>
                    </a:lnTo>
                    <a:lnTo>
                      <a:pt x="238" y="92"/>
                    </a:lnTo>
                    <a:lnTo>
                      <a:pt x="234" y="104"/>
                    </a:lnTo>
                    <a:lnTo>
                      <a:pt x="230" y="116"/>
                    </a:lnTo>
                    <a:lnTo>
                      <a:pt x="222" y="126"/>
                    </a:lnTo>
                    <a:lnTo>
                      <a:pt x="212" y="134"/>
                    </a:lnTo>
                    <a:lnTo>
                      <a:pt x="200" y="138"/>
                    </a:lnTo>
                    <a:lnTo>
                      <a:pt x="188" y="142"/>
                    </a:lnTo>
                    <a:lnTo>
                      <a:pt x="176" y="14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3" name="Freeform 124"/>
              <p:cNvSpPr>
                <a:spLocks noEditPoints="1"/>
              </p:cNvSpPr>
              <p:nvPr/>
            </p:nvSpPr>
            <p:spPr bwMode="auto">
              <a:xfrm>
                <a:off x="4216400" y="2012950"/>
                <a:ext cx="101600" cy="101600"/>
              </a:xfrm>
              <a:custGeom>
                <a:avLst/>
                <a:gdLst/>
                <a:ahLst/>
                <a:cxnLst>
                  <a:cxn ang="0">
                    <a:pos x="62" y="34"/>
                  </a:cxn>
                  <a:cxn ang="0">
                    <a:pos x="62" y="34"/>
                  </a:cxn>
                  <a:cxn ang="0">
                    <a:pos x="48" y="16"/>
                  </a:cxn>
                  <a:cxn ang="0">
                    <a:pos x="30" y="2"/>
                  </a:cxn>
                  <a:cxn ang="0">
                    <a:pos x="30" y="2"/>
                  </a:cxn>
                  <a:cxn ang="0">
                    <a:pos x="26" y="0"/>
                  </a:cxn>
                  <a:cxn ang="0">
                    <a:pos x="24" y="0"/>
                  </a:cxn>
                  <a:cxn ang="0">
                    <a:pos x="24" y="0"/>
                  </a:cxn>
                  <a:cxn ang="0">
                    <a:pos x="16" y="4"/>
                  </a:cxn>
                  <a:cxn ang="0">
                    <a:pos x="10" y="10"/>
                  </a:cxn>
                  <a:cxn ang="0">
                    <a:pos x="4" y="16"/>
                  </a:cxn>
                  <a:cxn ang="0">
                    <a:pos x="0" y="24"/>
                  </a:cxn>
                  <a:cxn ang="0">
                    <a:pos x="0" y="24"/>
                  </a:cxn>
                  <a:cxn ang="0">
                    <a:pos x="0" y="26"/>
                  </a:cxn>
                  <a:cxn ang="0">
                    <a:pos x="0" y="26"/>
                  </a:cxn>
                  <a:cxn ang="0">
                    <a:pos x="2" y="30"/>
                  </a:cxn>
                  <a:cxn ang="0">
                    <a:pos x="2" y="30"/>
                  </a:cxn>
                  <a:cxn ang="0">
                    <a:pos x="16" y="48"/>
                  </a:cxn>
                  <a:cxn ang="0">
                    <a:pos x="34" y="62"/>
                  </a:cxn>
                  <a:cxn ang="0">
                    <a:pos x="34" y="62"/>
                  </a:cxn>
                  <a:cxn ang="0">
                    <a:pos x="38" y="64"/>
                  </a:cxn>
                  <a:cxn ang="0">
                    <a:pos x="40" y="64"/>
                  </a:cxn>
                  <a:cxn ang="0">
                    <a:pos x="40" y="64"/>
                  </a:cxn>
                  <a:cxn ang="0">
                    <a:pos x="48" y="60"/>
                  </a:cxn>
                  <a:cxn ang="0">
                    <a:pos x="54" y="56"/>
                  </a:cxn>
                  <a:cxn ang="0">
                    <a:pos x="60" y="48"/>
                  </a:cxn>
                  <a:cxn ang="0">
                    <a:pos x="64" y="40"/>
                  </a:cxn>
                  <a:cxn ang="0">
                    <a:pos x="64" y="40"/>
                  </a:cxn>
                  <a:cxn ang="0">
                    <a:pos x="64" y="38"/>
                  </a:cxn>
                  <a:cxn ang="0">
                    <a:pos x="64" y="38"/>
                  </a:cxn>
                  <a:cxn ang="0">
                    <a:pos x="62" y="34"/>
                  </a:cxn>
                  <a:cxn ang="0">
                    <a:pos x="38" y="56"/>
                  </a:cxn>
                  <a:cxn ang="0">
                    <a:pos x="38" y="56"/>
                  </a:cxn>
                  <a:cxn ang="0">
                    <a:pos x="22" y="42"/>
                  </a:cxn>
                  <a:cxn ang="0">
                    <a:pos x="8" y="26"/>
                  </a:cxn>
                  <a:cxn ang="0">
                    <a:pos x="8" y="26"/>
                  </a:cxn>
                  <a:cxn ang="0">
                    <a:pos x="10" y="20"/>
                  </a:cxn>
                  <a:cxn ang="0">
                    <a:pos x="14" y="14"/>
                  </a:cxn>
                  <a:cxn ang="0">
                    <a:pos x="20" y="10"/>
                  </a:cxn>
                  <a:cxn ang="0">
                    <a:pos x="26" y="8"/>
                  </a:cxn>
                  <a:cxn ang="0">
                    <a:pos x="26" y="8"/>
                  </a:cxn>
                  <a:cxn ang="0">
                    <a:pos x="42" y="22"/>
                  </a:cxn>
                  <a:cxn ang="0">
                    <a:pos x="56" y="38"/>
                  </a:cxn>
                  <a:cxn ang="0">
                    <a:pos x="56" y="38"/>
                  </a:cxn>
                  <a:cxn ang="0">
                    <a:pos x="54" y="44"/>
                  </a:cxn>
                  <a:cxn ang="0">
                    <a:pos x="50" y="50"/>
                  </a:cxn>
                  <a:cxn ang="0">
                    <a:pos x="44" y="54"/>
                  </a:cxn>
                  <a:cxn ang="0">
                    <a:pos x="38" y="56"/>
                  </a:cxn>
                </a:cxnLst>
                <a:rect l="0" t="0" r="r" b="b"/>
                <a:pathLst>
                  <a:path w="64" h="64">
                    <a:moveTo>
                      <a:pt x="62" y="34"/>
                    </a:moveTo>
                    <a:lnTo>
                      <a:pt x="62" y="34"/>
                    </a:lnTo>
                    <a:lnTo>
                      <a:pt x="48" y="16"/>
                    </a:lnTo>
                    <a:lnTo>
                      <a:pt x="30" y="2"/>
                    </a:lnTo>
                    <a:lnTo>
                      <a:pt x="30" y="2"/>
                    </a:lnTo>
                    <a:lnTo>
                      <a:pt x="26" y="0"/>
                    </a:lnTo>
                    <a:lnTo>
                      <a:pt x="24" y="0"/>
                    </a:lnTo>
                    <a:lnTo>
                      <a:pt x="24" y="0"/>
                    </a:lnTo>
                    <a:lnTo>
                      <a:pt x="16" y="4"/>
                    </a:lnTo>
                    <a:lnTo>
                      <a:pt x="10" y="10"/>
                    </a:lnTo>
                    <a:lnTo>
                      <a:pt x="4" y="16"/>
                    </a:lnTo>
                    <a:lnTo>
                      <a:pt x="0" y="24"/>
                    </a:lnTo>
                    <a:lnTo>
                      <a:pt x="0" y="24"/>
                    </a:lnTo>
                    <a:lnTo>
                      <a:pt x="0" y="26"/>
                    </a:lnTo>
                    <a:lnTo>
                      <a:pt x="0" y="26"/>
                    </a:lnTo>
                    <a:lnTo>
                      <a:pt x="2" y="30"/>
                    </a:lnTo>
                    <a:lnTo>
                      <a:pt x="2" y="30"/>
                    </a:lnTo>
                    <a:lnTo>
                      <a:pt x="16" y="48"/>
                    </a:lnTo>
                    <a:lnTo>
                      <a:pt x="34" y="62"/>
                    </a:lnTo>
                    <a:lnTo>
                      <a:pt x="34" y="62"/>
                    </a:lnTo>
                    <a:lnTo>
                      <a:pt x="38" y="64"/>
                    </a:lnTo>
                    <a:lnTo>
                      <a:pt x="40" y="64"/>
                    </a:lnTo>
                    <a:lnTo>
                      <a:pt x="40" y="64"/>
                    </a:lnTo>
                    <a:lnTo>
                      <a:pt x="48" y="60"/>
                    </a:lnTo>
                    <a:lnTo>
                      <a:pt x="54" y="56"/>
                    </a:lnTo>
                    <a:lnTo>
                      <a:pt x="60" y="48"/>
                    </a:lnTo>
                    <a:lnTo>
                      <a:pt x="64" y="40"/>
                    </a:lnTo>
                    <a:lnTo>
                      <a:pt x="64" y="40"/>
                    </a:lnTo>
                    <a:lnTo>
                      <a:pt x="64" y="38"/>
                    </a:lnTo>
                    <a:lnTo>
                      <a:pt x="64" y="38"/>
                    </a:lnTo>
                    <a:lnTo>
                      <a:pt x="62" y="34"/>
                    </a:lnTo>
                    <a:close/>
                    <a:moveTo>
                      <a:pt x="38" y="56"/>
                    </a:moveTo>
                    <a:lnTo>
                      <a:pt x="38" y="56"/>
                    </a:lnTo>
                    <a:lnTo>
                      <a:pt x="22" y="42"/>
                    </a:lnTo>
                    <a:lnTo>
                      <a:pt x="8" y="26"/>
                    </a:lnTo>
                    <a:lnTo>
                      <a:pt x="8" y="26"/>
                    </a:lnTo>
                    <a:lnTo>
                      <a:pt x="10" y="20"/>
                    </a:lnTo>
                    <a:lnTo>
                      <a:pt x="14" y="14"/>
                    </a:lnTo>
                    <a:lnTo>
                      <a:pt x="20" y="10"/>
                    </a:lnTo>
                    <a:lnTo>
                      <a:pt x="26" y="8"/>
                    </a:lnTo>
                    <a:lnTo>
                      <a:pt x="26" y="8"/>
                    </a:lnTo>
                    <a:lnTo>
                      <a:pt x="42" y="22"/>
                    </a:lnTo>
                    <a:lnTo>
                      <a:pt x="56" y="38"/>
                    </a:lnTo>
                    <a:lnTo>
                      <a:pt x="56" y="38"/>
                    </a:lnTo>
                    <a:lnTo>
                      <a:pt x="54" y="44"/>
                    </a:lnTo>
                    <a:lnTo>
                      <a:pt x="50" y="50"/>
                    </a:lnTo>
                    <a:lnTo>
                      <a:pt x="44" y="54"/>
                    </a:lnTo>
                    <a:lnTo>
                      <a:pt x="38" y="5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47" name="Freeform 52"/>
            <p:cNvSpPr>
              <a:spLocks noEditPoints="1"/>
            </p:cNvSpPr>
            <p:nvPr/>
          </p:nvSpPr>
          <p:spPr bwMode="auto">
            <a:xfrm>
              <a:off x="3459363" y="3034313"/>
              <a:ext cx="332599" cy="332599"/>
            </a:xfrm>
            <a:custGeom>
              <a:avLst/>
              <a:gdLst/>
              <a:ahLst/>
              <a:cxnLst>
                <a:cxn ang="0">
                  <a:pos x="224" y="12"/>
                </a:cxn>
                <a:cxn ang="0">
                  <a:pos x="188" y="0"/>
                </a:cxn>
                <a:cxn ang="0">
                  <a:pos x="168" y="4"/>
                </a:cxn>
                <a:cxn ang="0">
                  <a:pos x="112" y="54"/>
                </a:cxn>
                <a:cxn ang="0">
                  <a:pos x="110" y="54"/>
                </a:cxn>
                <a:cxn ang="0">
                  <a:pos x="28" y="138"/>
                </a:cxn>
                <a:cxn ang="0">
                  <a:pos x="20" y="152"/>
                </a:cxn>
                <a:cxn ang="0">
                  <a:pos x="0" y="228"/>
                </a:cxn>
                <a:cxn ang="0">
                  <a:pos x="8" y="248"/>
                </a:cxn>
                <a:cxn ang="0">
                  <a:pos x="28" y="256"/>
                </a:cxn>
                <a:cxn ang="0">
                  <a:pos x="106" y="236"/>
                </a:cxn>
                <a:cxn ang="0">
                  <a:pos x="240" y="106"/>
                </a:cxn>
                <a:cxn ang="0">
                  <a:pos x="252" y="86"/>
                </a:cxn>
                <a:cxn ang="0">
                  <a:pos x="254" y="52"/>
                </a:cxn>
                <a:cxn ang="0">
                  <a:pos x="236" y="20"/>
                </a:cxn>
                <a:cxn ang="0">
                  <a:pos x="126" y="180"/>
                </a:cxn>
                <a:cxn ang="0">
                  <a:pos x="198" y="94"/>
                </a:cxn>
                <a:cxn ang="0">
                  <a:pos x="196" y="126"/>
                </a:cxn>
                <a:cxn ang="0">
                  <a:pos x="190" y="134"/>
                </a:cxn>
                <a:cxn ang="0">
                  <a:pos x="128" y="196"/>
                </a:cxn>
                <a:cxn ang="0">
                  <a:pos x="118" y="162"/>
                </a:cxn>
                <a:cxn ang="0">
                  <a:pos x="100" y="142"/>
                </a:cxn>
                <a:cxn ang="0">
                  <a:pos x="168" y="60"/>
                </a:cxn>
                <a:cxn ang="0">
                  <a:pos x="184" y="72"/>
                </a:cxn>
                <a:cxn ang="0">
                  <a:pos x="118" y="162"/>
                </a:cxn>
                <a:cxn ang="0">
                  <a:pos x="72" y="130"/>
                </a:cxn>
                <a:cxn ang="0">
                  <a:pos x="122" y="66"/>
                </a:cxn>
                <a:cxn ang="0">
                  <a:pos x="150" y="56"/>
                </a:cxn>
                <a:cxn ang="0">
                  <a:pos x="34" y="238"/>
                </a:cxn>
                <a:cxn ang="0">
                  <a:pos x="28" y="240"/>
                </a:cxn>
                <a:cxn ang="0">
                  <a:pos x="16" y="232"/>
                </a:cxn>
                <a:cxn ang="0">
                  <a:pos x="16" y="224"/>
                </a:cxn>
                <a:cxn ang="0">
                  <a:pos x="32" y="194"/>
                </a:cxn>
                <a:cxn ang="0">
                  <a:pos x="52" y="204"/>
                </a:cxn>
                <a:cxn ang="0">
                  <a:pos x="60" y="218"/>
                </a:cxn>
                <a:cxn ang="0">
                  <a:pos x="34" y="238"/>
                </a:cxn>
                <a:cxn ang="0">
                  <a:pos x="70" y="222"/>
                </a:cxn>
                <a:cxn ang="0">
                  <a:pos x="58" y="198"/>
                </a:cxn>
                <a:cxn ang="0">
                  <a:pos x="44" y="188"/>
                </a:cxn>
                <a:cxn ang="0">
                  <a:pos x="36" y="156"/>
                </a:cxn>
                <a:cxn ang="0">
                  <a:pos x="38" y="150"/>
                </a:cxn>
                <a:cxn ang="0">
                  <a:pos x="60" y="144"/>
                </a:cxn>
                <a:cxn ang="0">
                  <a:pos x="82" y="150"/>
                </a:cxn>
                <a:cxn ang="0">
                  <a:pos x="96" y="160"/>
                </a:cxn>
                <a:cxn ang="0">
                  <a:pos x="110" y="182"/>
                </a:cxn>
                <a:cxn ang="0">
                  <a:pos x="110" y="206"/>
                </a:cxn>
                <a:cxn ang="0">
                  <a:pos x="104" y="220"/>
                </a:cxn>
                <a:cxn ang="0">
                  <a:pos x="230" y="94"/>
                </a:cxn>
                <a:cxn ang="0">
                  <a:pos x="216" y="102"/>
                </a:cxn>
                <a:cxn ang="0">
                  <a:pos x="210" y="80"/>
                </a:cxn>
                <a:cxn ang="0">
                  <a:pos x="196" y="60"/>
                </a:cxn>
                <a:cxn ang="0">
                  <a:pos x="162" y="42"/>
                </a:cxn>
                <a:cxn ang="0">
                  <a:pos x="162" y="26"/>
                </a:cxn>
                <a:cxn ang="0">
                  <a:pos x="180" y="16"/>
                </a:cxn>
                <a:cxn ang="0">
                  <a:pos x="198" y="18"/>
                </a:cxn>
                <a:cxn ang="0">
                  <a:pos x="224" y="32"/>
                </a:cxn>
                <a:cxn ang="0">
                  <a:pos x="236" y="48"/>
                </a:cxn>
                <a:cxn ang="0">
                  <a:pos x="240" y="66"/>
                </a:cxn>
                <a:cxn ang="0">
                  <a:pos x="234" y="88"/>
                </a:cxn>
              </a:cxnLst>
              <a:rect l="0" t="0" r="r" b="b"/>
              <a:pathLst>
                <a:path w="256" h="256">
                  <a:moveTo>
                    <a:pt x="236" y="20"/>
                  </a:moveTo>
                  <a:lnTo>
                    <a:pt x="236" y="20"/>
                  </a:lnTo>
                  <a:lnTo>
                    <a:pt x="224" y="12"/>
                  </a:lnTo>
                  <a:lnTo>
                    <a:pt x="212" y="6"/>
                  </a:lnTo>
                  <a:lnTo>
                    <a:pt x="200" y="2"/>
                  </a:lnTo>
                  <a:lnTo>
                    <a:pt x="188" y="0"/>
                  </a:lnTo>
                  <a:lnTo>
                    <a:pt x="188" y="0"/>
                  </a:lnTo>
                  <a:lnTo>
                    <a:pt x="178" y="0"/>
                  </a:lnTo>
                  <a:lnTo>
                    <a:pt x="168" y="4"/>
                  </a:lnTo>
                  <a:lnTo>
                    <a:pt x="158" y="8"/>
                  </a:lnTo>
                  <a:lnTo>
                    <a:pt x="150" y="16"/>
                  </a:lnTo>
                  <a:lnTo>
                    <a:pt x="112" y="54"/>
                  </a:lnTo>
                  <a:lnTo>
                    <a:pt x="112" y="54"/>
                  </a:lnTo>
                  <a:lnTo>
                    <a:pt x="110" y="54"/>
                  </a:lnTo>
                  <a:lnTo>
                    <a:pt x="110" y="54"/>
                  </a:lnTo>
                  <a:lnTo>
                    <a:pt x="110" y="54"/>
                  </a:lnTo>
                  <a:lnTo>
                    <a:pt x="110" y="54"/>
                  </a:lnTo>
                  <a:lnTo>
                    <a:pt x="28" y="138"/>
                  </a:lnTo>
                  <a:lnTo>
                    <a:pt x="28" y="138"/>
                  </a:lnTo>
                  <a:lnTo>
                    <a:pt x="24" y="144"/>
                  </a:lnTo>
                  <a:lnTo>
                    <a:pt x="20" y="152"/>
                  </a:lnTo>
                  <a:lnTo>
                    <a:pt x="2" y="220"/>
                  </a:lnTo>
                  <a:lnTo>
                    <a:pt x="2" y="220"/>
                  </a:lnTo>
                  <a:lnTo>
                    <a:pt x="0" y="228"/>
                  </a:lnTo>
                  <a:lnTo>
                    <a:pt x="0" y="228"/>
                  </a:lnTo>
                  <a:lnTo>
                    <a:pt x="2" y="238"/>
                  </a:lnTo>
                  <a:lnTo>
                    <a:pt x="8" y="248"/>
                  </a:lnTo>
                  <a:lnTo>
                    <a:pt x="18" y="254"/>
                  </a:lnTo>
                  <a:lnTo>
                    <a:pt x="28" y="256"/>
                  </a:lnTo>
                  <a:lnTo>
                    <a:pt x="28" y="256"/>
                  </a:lnTo>
                  <a:lnTo>
                    <a:pt x="38" y="254"/>
                  </a:lnTo>
                  <a:lnTo>
                    <a:pt x="106" y="236"/>
                  </a:lnTo>
                  <a:lnTo>
                    <a:pt x="106" y="236"/>
                  </a:lnTo>
                  <a:lnTo>
                    <a:pt x="112" y="234"/>
                  </a:lnTo>
                  <a:lnTo>
                    <a:pt x="118" y="228"/>
                  </a:lnTo>
                  <a:lnTo>
                    <a:pt x="240" y="106"/>
                  </a:lnTo>
                  <a:lnTo>
                    <a:pt x="240" y="106"/>
                  </a:lnTo>
                  <a:lnTo>
                    <a:pt x="248" y="96"/>
                  </a:lnTo>
                  <a:lnTo>
                    <a:pt x="252" y="86"/>
                  </a:lnTo>
                  <a:lnTo>
                    <a:pt x="256" y="76"/>
                  </a:lnTo>
                  <a:lnTo>
                    <a:pt x="256" y="64"/>
                  </a:lnTo>
                  <a:lnTo>
                    <a:pt x="254" y="52"/>
                  </a:lnTo>
                  <a:lnTo>
                    <a:pt x="250" y="42"/>
                  </a:lnTo>
                  <a:lnTo>
                    <a:pt x="244" y="30"/>
                  </a:lnTo>
                  <a:lnTo>
                    <a:pt x="236" y="20"/>
                  </a:lnTo>
                  <a:close/>
                  <a:moveTo>
                    <a:pt x="128" y="190"/>
                  </a:moveTo>
                  <a:lnTo>
                    <a:pt x="128" y="190"/>
                  </a:lnTo>
                  <a:lnTo>
                    <a:pt x="126" y="180"/>
                  </a:lnTo>
                  <a:lnTo>
                    <a:pt x="122" y="170"/>
                  </a:lnTo>
                  <a:lnTo>
                    <a:pt x="198" y="94"/>
                  </a:lnTo>
                  <a:lnTo>
                    <a:pt x="198" y="94"/>
                  </a:lnTo>
                  <a:lnTo>
                    <a:pt x="200" y="104"/>
                  </a:lnTo>
                  <a:lnTo>
                    <a:pt x="200" y="116"/>
                  </a:lnTo>
                  <a:lnTo>
                    <a:pt x="196" y="126"/>
                  </a:lnTo>
                  <a:lnTo>
                    <a:pt x="190" y="134"/>
                  </a:lnTo>
                  <a:lnTo>
                    <a:pt x="190" y="134"/>
                  </a:lnTo>
                  <a:lnTo>
                    <a:pt x="190" y="134"/>
                  </a:lnTo>
                  <a:lnTo>
                    <a:pt x="190" y="134"/>
                  </a:lnTo>
                  <a:lnTo>
                    <a:pt x="128" y="196"/>
                  </a:lnTo>
                  <a:lnTo>
                    <a:pt x="128" y="196"/>
                  </a:lnTo>
                  <a:lnTo>
                    <a:pt x="128" y="190"/>
                  </a:lnTo>
                  <a:close/>
                  <a:moveTo>
                    <a:pt x="118" y="162"/>
                  </a:moveTo>
                  <a:lnTo>
                    <a:pt x="118" y="162"/>
                  </a:lnTo>
                  <a:lnTo>
                    <a:pt x="108" y="148"/>
                  </a:lnTo>
                  <a:lnTo>
                    <a:pt x="108" y="148"/>
                  </a:lnTo>
                  <a:lnTo>
                    <a:pt x="100" y="142"/>
                  </a:lnTo>
                  <a:lnTo>
                    <a:pt x="92" y="136"/>
                  </a:lnTo>
                  <a:lnTo>
                    <a:pt x="168" y="60"/>
                  </a:lnTo>
                  <a:lnTo>
                    <a:pt x="168" y="60"/>
                  </a:lnTo>
                  <a:lnTo>
                    <a:pt x="176" y="64"/>
                  </a:lnTo>
                  <a:lnTo>
                    <a:pt x="184" y="72"/>
                  </a:lnTo>
                  <a:lnTo>
                    <a:pt x="184" y="72"/>
                  </a:lnTo>
                  <a:lnTo>
                    <a:pt x="190" y="78"/>
                  </a:lnTo>
                  <a:lnTo>
                    <a:pt x="194" y="86"/>
                  </a:lnTo>
                  <a:lnTo>
                    <a:pt x="118" y="162"/>
                  </a:lnTo>
                  <a:close/>
                  <a:moveTo>
                    <a:pt x="84" y="132"/>
                  </a:moveTo>
                  <a:lnTo>
                    <a:pt x="84" y="132"/>
                  </a:lnTo>
                  <a:lnTo>
                    <a:pt x="72" y="130"/>
                  </a:lnTo>
                  <a:lnTo>
                    <a:pt x="60" y="128"/>
                  </a:lnTo>
                  <a:lnTo>
                    <a:pt x="122" y="66"/>
                  </a:lnTo>
                  <a:lnTo>
                    <a:pt x="122" y="66"/>
                  </a:lnTo>
                  <a:lnTo>
                    <a:pt x="130" y="60"/>
                  </a:lnTo>
                  <a:lnTo>
                    <a:pt x="140" y="56"/>
                  </a:lnTo>
                  <a:lnTo>
                    <a:pt x="150" y="56"/>
                  </a:lnTo>
                  <a:lnTo>
                    <a:pt x="160" y="58"/>
                  </a:lnTo>
                  <a:lnTo>
                    <a:pt x="84" y="132"/>
                  </a:lnTo>
                  <a:close/>
                  <a:moveTo>
                    <a:pt x="34" y="238"/>
                  </a:moveTo>
                  <a:lnTo>
                    <a:pt x="34" y="238"/>
                  </a:lnTo>
                  <a:lnTo>
                    <a:pt x="28" y="240"/>
                  </a:lnTo>
                  <a:lnTo>
                    <a:pt x="28" y="240"/>
                  </a:lnTo>
                  <a:lnTo>
                    <a:pt x="24" y="240"/>
                  </a:lnTo>
                  <a:lnTo>
                    <a:pt x="20" y="236"/>
                  </a:lnTo>
                  <a:lnTo>
                    <a:pt x="16" y="232"/>
                  </a:lnTo>
                  <a:lnTo>
                    <a:pt x="16" y="228"/>
                  </a:lnTo>
                  <a:lnTo>
                    <a:pt x="16" y="228"/>
                  </a:lnTo>
                  <a:lnTo>
                    <a:pt x="16" y="224"/>
                  </a:lnTo>
                  <a:lnTo>
                    <a:pt x="26" y="192"/>
                  </a:lnTo>
                  <a:lnTo>
                    <a:pt x="26" y="192"/>
                  </a:lnTo>
                  <a:lnTo>
                    <a:pt x="32" y="194"/>
                  </a:lnTo>
                  <a:lnTo>
                    <a:pt x="40" y="196"/>
                  </a:lnTo>
                  <a:lnTo>
                    <a:pt x="46" y="200"/>
                  </a:lnTo>
                  <a:lnTo>
                    <a:pt x="52" y="204"/>
                  </a:lnTo>
                  <a:lnTo>
                    <a:pt x="52" y="204"/>
                  </a:lnTo>
                  <a:lnTo>
                    <a:pt x="58" y="210"/>
                  </a:lnTo>
                  <a:lnTo>
                    <a:pt x="60" y="218"/>
                  </a:lnTo>
                  <a:lnTo>
                    <a:pt x="62" y="224"/>
                  </a:lnTo>
                  <a:lnTo>
                    <a:pt x="64" y="232"/>
                  </a:lnTo>
                  <a:lnTo>
                    <a:pt x="34" y="238"/>
                  </a:lnTo>
                  <a:close/>
                  <a:moveTo>
                    <a:pt x="70" y="230"/>
                  </a:moveTo>
                  <a:lnTo>
                    <a:pt x="70" y="230"/>
                  </a:lnTo>
                  <a:lnTo>
                    <a:pt x="70" y="222"/>
                  </a:lnTo>
                  <a:lnTo>
                    <a:pt x="68" y="214"/>
                  </a:lnTo>
                  <a:lnTo>
                    <a:pt x="64" y="206"/>
                  </a:lnTo>
                  <a:lnTo>
                    <a:pt x="58" y="198"/>
                  </a:lnTo>
                  <a:lnTo>
                    <a:pt x="58" y="198"/>
                  </a:lnTo>
                  <a:lnTo>
                    <a:pt x="50" y="192"/>
                  </a:lnTo>
                  <a:lnTo>
                    <a:pt x="44" y="188"/>
                  </a:lnTo>
                  <a:lnTo>
                    <a:pt x="36" y="186"/>
                  </a:lnTo>
                  <a:lnTo>
                    <a:pt x="28" y="184"/>
                  </a:lnTo>
                  <a:lnTo>
                    <a:pt x="36" y="156"/>
                  </a:lnTo>
                  <a:lnTo>
                    <a:pt x="36" y="156"/>
                  </a:lnTo>
                  <a:lnTo>
                    <a:pt x="38" y="150"/>
                  </a:lnTo>
                  <a:lnTo>
                    <a:pt x="38" y="150"/>
                  </a:lnTo>
                  <a:lnTo>
                    <a:pt x="44" y="146"/>
                  </a:lnTo>
                  <a:lnTo>
                    <a:pt x="52" y="144"/>
                  </a:lnTo>
                  <a:lnTo>
                    <a:pt x="60" y="144"/>
                  </a:lnTo>
                  <a:lnTo>
                    <a:pt x="68" y="144"/>
                  </a:lnTo>
                  <a:lnTo>
                    <a:pt x="74" y="146"/>
                  </a:lnTo>
                  <a:lnTo>
                    <a:pt x="82" y="150"/>
                  </a:lnTo>
                  <a:lnTo>
                    <a:pt x="90" y="154"/>
                  </a:lnTo>
                  <a:lnTo>
                    <a:pt x="96" y="160"/>
                  </a:lnTo>
                  <a:lnTo>
                    <a:pt x="96" y="160"/>
                  </a:lnTo>
                  <a:lnTo>
                    <a:pt x="102" y="166"/>
                  </a:lnTo>
                  <a:lnTo>
                    <a:pt x="108" y="174"/>
                  </a:lnTo>
                  <a:lnTo>
                    <a:pt x="110" y="182"/>
                  </a:lnTo>
                  <a:lnTo>
                    <a:pt x="112" y="190"/>
                  </a:lnTo>
                  <a:lnTo>
                    <a:pt x="112" y="198"/>
                  </a:lnTo>
                  <a:lnTo>
                    <a:pt x="110" y="206"/>
                  </a:lnTo>
                  <a:lnTo>
                    <a:pt x="108" y="214"/>
                  </a:lnTo>
                  <a:lnTo>
                    <a:pt x="104" y="220"/>
                  </a:lnTo>
                  <a:lnTo>
                    <a:pt x="104" y="220"/>
                  </a:lnTo>
                  <a:lnTo>
                    <a:pt x="100" y="222"/>
                  </a:lnTo>
                  <a:lnTo>
                    <a:pt x="70" y="230"/>
                  </a:lnTo>
                  <a:close/>
                  <a:moveTo>
                    <a:pt x="230" y="94"/>
                  </a:moveTo>
                  <a:lnTo>
                    <a:pt x="216" y="108"/>
                  </a:lnTo>
                  <a:lnTo>
                    <a:pt x="216" y="108"/>
                  </a:lnTo>
                  <a:lnTo>
                    <a:pt x="216" y="102"/>
                  </a:lnTo>
                  <a:lnTo>
                    <a:pt x="216" y="102"/>
                  </a:lnTo>
                  <a:lnTo>
                    <a:pt x="214" y="90"/>
                  </a:lnTo>
                  <a:lnTo>
                    <a:pt x="210" y="80"/>
                  </a:lnTo>
                  <a:lnTo>
                    <a:pt x="204" y="70"/>
                  </a:lnTo>
                  <a:lnTo>
                    <a:pt x="196" y="60"/>
                  </a:lnTo>
                  <a:lnTo>
                    <a:pt x="196" y="60"/>
                  </a:lnTo>
                  <a:lnTo>
                    <a:pt x="186" y="52"/>
                  </a:lnTo>
                  <a:lnTo>
                    <a:pt x="174" y="46"/>
                  </a:lnTo>
                  <a:lnTo>
                    <a:pt x="162" y="42"/>
                  </a:lnTo>
                  <a:lnTo>
                    <a:pt x="148" y="40"/>
                  </a:lnTo>
                  <a:lnTo>
                    <a:pt x="162" y="26"/>
                  </a:lnTo>
                  <a:lnTo>
                    <a:pt x="162" y="26"/>
                  </a:lnTo>
                  <a:lnTo>
                    <a:pt x="168" y="22"/>
                  </a:lnTo>
                  <a:lnTo>
                    <a:pt x="174" y="18"/>
                  </a:lnTo>
                  <a:lnTo>
                    <a:pt x="180" y="16"/>
                  </a:lnTo>
                  <a:lnTo>
                    <a:pt x="188" y="16"/>
                  </a:lnTo>
                  <a:lnTo>
                    <a:pt x="188" y="16"/>
                  </a:lnTo>
                  <a:lnTo>
                    <a:pt x="198" y="18"/>
                  </a:lnTo>
                  <a:lnTo>
                    <a:pt x="206" y="20"/>
                  </a:lnTo>
                  <a:lnTo>
                    <a:pt x="216" y="26"/>
                  </a:lnTo>
                  <a:lnTo>
                    <a:pt x="224" y="32"/>
                  </a:lnTo>
                  <a:lnTo>
                    <a:pt x="224" y="32"/>
                  </a:lnTo>
                  <a:lnTo>
                    <a:pt x="230" y="40"/>
                  </a:lnTo>
                  <a:lnTo>
                    <a:pt x="236" y="48"/>
                  </a:lnTo>
                  <a:lnTo>
                    <a:pt x="238" y="56"/>
                  </a:lnTo>
                  <a:lnTo>
                    <a:pt x="240" y="66"/>
                  </a:lnTo>
                  <a:lnTo>
                    <a:pt x="240" y="66"/>
                  </a:lnTo>
                  <a:lnTo>
                    <a:pt x="240" y="74"/>
                  </a:lnTo>
                  <a:lnTo>
                    <a:pt x="238" y="82"/>
                  </a:lnTo>
                  <a:lnTo>
                    <a:pt x="234" y="88"/>
                  </a:lnTo>
                  <a:lnTo>
                    <a:pt x="230" y="9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48" name="Freeform 154"/>
            <p:cNvSpPr>
              <a:spLocks noEditPoints="1"/>
            </p:cNvSpPr>
            <p:nvPr/>
          </p:nvSpPr>
          <p:spPr bwMode="auto">
            <a:xfrm>
              <a:off x="2794165" y="1703918"/>
              <a:ext cx="332599" cy="322205"/>
            </a:xfrm>
            <a:custGeom>
              <a:avLst/>
              <a:gdLst/>
              <a:ahLst/>
              <a:cxnLst>
                <a:cxn ang="0">
                  <a:pos x="256" y="92"/>
                </a:cxn>
                <a:cxn ang="0">
                  <a:pos x="250" y="84"/>
                </a:cxn>
                <a:cxn ang="0">
                  <a:pos x="240" y="80"/>
                </a:cxn>
                <a:cxn ang="0">
                  <a:pos x="144" y="10"/>
                </a:cxn>
                <a:cxn ang="0">
                  <a:pos x="142" y="6"/>
                </a:cxn>
                <a:cxn ang="0">
                  <a:pos x="134" y="0"/>
                </a:cxn>
                <a:cxn ang="0">
                  <a:pos x="128" y="0"/>
                </a:cxn>
                <a:cxn ang="0">
                  <a:pos x="118" y="2"/>
                </a:cxn>
                <a:cxn ang="0">
                  <a:pos x="112" y="10"/>
                </a:cxn>
                <a:cxn ang="0">
                  <a:pos x="16" y="80"/>
                </a:cxn>
                <a:cxn ang="0">
                  <a:pos x="10" y="82"/>
                </a:cxn>
                <a:cxn ang="0">
                  <a:pos x="4" y="88"/>
                </a:cxn>
                <a:cxn ang="0">
                  <a:pos x="0" y="92"/>
                </a:cxn>
                <a:cxn ang="0">
                  <a:pos x="0" y="102"/>
                </a:cxn>
                <a:cxn ang="0">
                  <a:pos x="6" y="110"/>
                </a:cxn>
                <a:cxn ang="0">
                  <a:pos x="42" y="228"/>
                </a:cxn>
                <a:cxn ang="0">
                  <a:pos x="42" y="232"/>
                </a:cxn>
                <a:cxn ang="0">
                  <a:pos x="46" y="242"/>
                </a:cxn>
                <a:cxn ang="0">
                  <a:pos x="50" y="244"/>
                </a:cxn>
                <a:cxn ang="0">
                  <a:pos x="60" y="248"/>
                </a:cxn>
                <a:cxn ang="0">
                  <a:pos x="70" y="246"/>
                </a:cxn>
                <a:cxn ang="0">
                  <a:pos x="186" y="246"/>
                </a:cxn>
                <a:cxn ang="0">
                  <a:pos x="196" y="248"/>
                </a:cxn>
                <a:cxn ang="0">
                  <a:pos x="200" y="248"/>
                </a:cxn>
                <a:cxn ang="0">
                  <a:pos x="206" y="244"/>
                </a:cxn>
                <a:cxn ang="0">
                  <a:pos x="212" y="236"/>
                </a:cxn>
                <a:cxn ang="0">
                  <a:pos x="214" y="228"/>
                </a:cxn>
                <a:cxn ang="0">
                  <a:pos x="250" y="110"/>
                </a:cxn>
                <a:cxn ang="0">
                  <a:pos x="254" y="106"/>
                </a:cxn>
                <a:cxn ang="0">
                  <a:pos x="256" y="98"/>
                </a:cxn>
                <a:cxn ang="0">
                  <a:pos x="188" y="146"/>
                </a:cxn>
                <a:cxn ang="0">
                  <a:pos x="184" y="154"/>
                </a:cxn>
                <a:cxn ang="0">
                  <a:pos x="196" y="230"/>
                </a:cxn>
                <a:cxn ang="0">
                  <a:pos x="136" y="198"/>
                </a:cxn>
                <a:cxn ang="0">
                  <a:pos x="128" y="196"/>
                </a:cxn>
                <a:cxn ang="0">
                  <a:pos x="60" y="230"/>
                </a:cxn>
                <a:cxn ang="0">
                  <a:pos x="72" y="162"/>
                </a:cxn>
                <a:cxn ang="0">
                  <a:pos x="68" y="146"/>
                </a:cxn>
                <a:cxn ang="0">
                  <a:pos x="86" y="88"/>
                </a:cxn>
                <a:cxn ang="0">
                  <a:pos x="94" y="84"/>
                </a:cxn>
                <a:cxn ang="0">
                  <a:pos x="128" y="18"/>
                </a:cxn>
                <a:cxn ang="0">
                  <a:pos x="156" y="78"/>
                </a:cxn>
                <a:cxn ang="0">
                  <a:pos x="170" y="88"/>
                </a:cxn>
                <a:cxn ang="0">
                  <a:pos x="188" y="146"/>
                </a:cxn>
              </a:cxnLst>
              <a:rect l="0" t="0" r="r" b="b"/>
              <a:pathLst>
                <a:path w="256" h="248">
                  <a:moveTo>
                    <a:pt x="256" y="92"/>
                  </a:moveTo>
                  <a:lnTo>
                    <a:pt x="256" y="92"/>
                  </a:lnTo>
                  <a:lnTo>
                    <a:pt x="252" y="88"/>
                  </a:lnTo>
                  <a:lnTo>
                    <a:pt x="250" y="84"/>
                  </a:lnTo>
                  <a:lnTo>
                    <a:pt x="246" y="82"/>
                  </a:lnTo>
                  <a:lnTo>
                    <a:pt x="240" y="80"/>
                  </a:lnTo>
                  <a:lnTo>
                    <a:pt x="174" y="70"/>
                  </a:lnTo>
                  <a:lnTo>
                    <a:pt x="144" y="10"/>
                  </a:lnTo>
                  <a:lnTo>
                    <a:pt x="144" y="10"/>
                  </a:lnTo>
                  <a:lnTo>
                    <a:pt x="142" y="6"/>
                  </a:lnTo>
                  <a:lnTo>
                    <a:pt x="138" y="2"/>
                  </a:lnTo>
                  <a:lnTo>
                    <a:pt x="134" y="0"/>
                  </a:lnTo>
                  <a:lnTo>
                    <a:pt x="128" y="0"/>
                  </a:lnTo>
                  <a:lnTo>
                    <a:pt x="128" y="0"/>
                  </a:lnTo>
                  <a:lnTo>
                    <a:pt x="122" y="0"/>
                  </a:lnTo>
                  <a:lnTo>
                    <a:pt x="118" y="2"/>
                  </a:lnTo>
                  <a:lnTo>
                    <a:pt x="114" y="6"/>
                  </a:lnTo>
                  <a:lnTo>
                    <a:pt x="112" y="10"/>
                  </a:lnTo>
                  <a:lnTo>
                    <a:pt x="82" y="70"/>
                  </a:lnTo>
                  <a:lnTo>
                    <a:pt x="16" y="80"/>
                  </a:lnTo>
                  <a:lnTo>
                    <a:pt x="16" y="80"/>
                  </a:lnTo>
                  <a:lnTo>
                    <a:pt x="10" y="82"/>
                  </a:lnTo>
                  <a:lnTo>
                    <a:pt x="6" y="84"/>
                  </a:lnTo>
                  <a:lnTo>
                    <a:pt x="4" y="88"/>
                  </a:lnTo>
                  <a:lnTo>
                    <a:pt x="0" y="92"/>
                  </a:lnTo>
                  <a:lnTo>
                    <a:pt x="0" y="92"/>
                  </a:lnTo>
                  <a:lnTo>
                    <a:pt x="0" y="98"/>
                  </a:lnTo>
                  <a:lnTo>
                    <a:pt x="0" y="102"/>
                  </a:lnTo>
                  <a:lnTo>
                    <a:pt x="2" y="106"/>
                  </a:lnTo>
                  <a:lnTo>
                    <a:pt x="6" y="110"/>
                  </a:lnTo>
                  <a:lnTo>
                    <a:pt x="54" y="160"/>
                  </a:lnTo>
                  <a:lnTo>
                    <a:pt x="42" y="228"/>
                  </a:lnTo>
                  <a:lnTo>
                    <a:pt x="42" y="228"/>
                  </a:lnTo>
                  <a:lnTo>
                    <a:pt x="42" y="232"/>
                  </a:lnTo>
                  <a:lnTo>
                    <a:pt x="44" y="236"/>
                  </a:lnTo>
                  <a:lnTo>
                    <a:pt x="46" y="242"/>
                  </a:lnTo>
                  <a:lnTo>
                    <a:pt x="50" y="244"/>
                  </a:lnTo>
                  <a:lnTo>
                    <a:pt x="50" y="244"/>
                  </a:lnTo>
                  <a:lnTo>
                    <a:pt x="56" y="248"/>
                  </a:lnTo>
                  <a:lnTo>
                    <a:pt x="60" y="248"/>
                  </a:lnTo>
                  <a:lnTo>
                    <a:pt x="60" y="248"/>
                  </a:lnTo>
                  <a:lnTo>
                    <a:pt x="70" y="246"/>
                  </a:lnTo>
                  <a:lnTo>
                    <a:pt x="128" y="214"/>
                  </a:lnTo>
                  <a:lnTo>
                    <a:pt x="186" y="246"/>
                  </a:lnTo>
                  <a:lnTo>
                    <a:pt x="186" y="246"/>
                  </a:lnTo>
                  <a:lnTo>
                    <a:pt x="196" y="248"/>
                  </a:lnTo>
                  <a:lnTo>
                    <a:pt x="196" y="248"/>
                  </a:lnTo>
                  <a:lnTo>
                    <a:pt x="200" y="248"/>
                  </a:lnTo>
                  <a:lnTo>
                    <a:pt x="206" y="244"/>
                  </a:lnTo>
                  <a:lnTo>
                    <a:pt x="206" y="244"/>
                  </a:lnTo>
                  <a:lnTo>
                    <a:pt x="210" y="242"/>
                  </a:lnTo>
                  <a:lnTo>
                    <a:pt x="212" y="236"/>
                  </a:lnTo>
                  <a:lnTo>
                    <a:pt x="214" y="232"/>
                  </a:lnTo>
                  <a:lnTo>
                    <a:pt x="214" y="228"/>
                  </a:lnTo>
                  <a:lnTo>
                    <a:pt x="202" y="160"/>
                  </a:lnTo>
                  <a:lnTo>
                    <a:pt x="250" y="110"/>
                  </a:lnTo>
                  <a:lnTo>
                    <a:pt x="250" y="110"/>
                  </a:lnTo>
                  <a:lnTo>
                    <a:pt x="254" y="106"/>
                  </a:lnTo>
                  <a:lnTo>
                    <a:pt x="256" y="102"/>
                  </a:lnTo>
                  <a:lnTo>
                    <a:pt x="256" y="98"/>
                  </a:lnTo>
                  <a:lnTo>
                    <a:pt x="256" y="92"/>
                  </a:lnTo>
                  <a:close/>
                  <a:moveTo>
                    <a:pt x="188" y="146"/>
                  </a:moveTo>
                  <a:lnTo>
                    <a:pt x="188" y="146"/>
                  </a:lnTo>
                  <a:lnTo>
                    <a:pt x="184" y="154"/>
                  </a:lnTo>
                  <a:lnTo>
                    <a:pt x="184" y="162"/>
                  </a:lnTo>
                  <a:lnTo>
                    <a:pt x="196" y="230"/>
                  </a:lnTo>
                  <a:lnTo>
                    <a:pt x="136" y="198"/>
                  </a:lnTo>
                  <a:lnTo>
                    <a:pt x="136" y="198"/>
                  </a:lnTo>
                  <a:lnTo>
                    <a:pt x="128" y="196"/>
                  </a:lnTo>
                  <a:lnTo>
                    <a:pt x="128" y="196"/>
                  </a:lnTo>
                  <a:lnTo>
                    <a:pt x="120" y="198"/>
                  </a:lnTo>
                  <a:lnTo>
                    <a:pt x="60" y="230"/>
                  </a:lnTo>
                  <a:lnTo>
                    <a:pt x="72" y="162"/>
                  </a:lnTo>
                  <a:lnTo>
                    <a:pt x="72" y="162"/>
                  </a:lnTo>
                  <a:lnTo>
                    <a:pt x="72" y="154"/>
                  </a:lnTo>
                  <a:lnTo>
                    <a:pt x="68" y="146"/>
                  </a:lnTo>
                  <a:lnTo>
                    <a:pt x="18" y="98"/>
                  </a:lnTo>
                  <a:lnTo>
                    <a:pt x="86" y="88"/>
                  </a:lnTo>
                  <a:lnTo>
                    <a:pt x="86" y="88"/>
                  </a:lnTo>
                  <a:lnTo>
                    <a:pt x="94" y="84"/>
                  </a:lnTo>
                  <a:lnTo>
                    <a:pt x="100" y="78"/>
                  </a:lnTo>
                  <a:lnTo>
                    <a:pt x="128" y="18"/>
                  </a:lnTo>
                  <a:lnTo>
                    <a:pt x="156" y="78"/>
                  </a:lnTo>
                  <a:lnTo>
                    <a:pt x="156" y="78"/>
                  </a:lnTo>
                  <a:lnTo>
                    <a:pt x="162" y="84"/>
                  </a:lnTo>
                  <a:lnTo>
                    <a:pt x="170" y="88"/>
                  </a:lnTo>
                  <a:lnTo>
                    <a:pt x="238" y="98"/>
                  </a:lnTo>
                  <a:lnTo>
                    <a:pt x="188" y="14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nvGrpSpPr>
            <p:cNvPr id="49" name="Group 48"/>
            <p:cNvGrpSpPr/>
            <p:nvPr/>
          </p:nvGrpSpPr>
          <p:grpSpPr>
            <a:xfrm>
              <a:off x="819360" y="2369115"/>
              <a:ext cx="291024" cy="332599"/>
              <a:chOff x="2362200" y="1962150"/>
              <a:chExt cx="355600" cy="406400"/>
            </a:xfrm>
            <a:grpFill/>
          </p:grpSpPr>
          <p:sp>
            <p:nvSpPr>
              <p:cNvPr id="58" name="Freeform 131"/>
              <p:cNvSpPr>
                <a:spLocks noEditPoints="1"/>
              </p:cNvSpPr>
              <p:nvPr/>
            </p:nvSpPr>
            <p:spPr bwMode="auto">
              <a:xfrm>
                <a:off x="2362200" y="1962150"/>
                <a:ext cx="355600" cy="406400"/>
              </a:xfrm>
              <a:custGeom>
                <a:avLst/>
                <a:gdLst/>
                <a:ahLst/>
                <a:cxnLst>
                  <a:cxn ang="0">
                    <a:pos x="224" y="54"/>
                  </a:cxn>
                  <a:cxn ang="0">
                    <a:pos x="216" y="38"/>
                  </a:cxn>
                  <a:cxn ang="0">
                    <a:pos x="200" y="32"/>
                  </a:cxn>
                  <a:cxn ang="0">
                    <a:pos x="176" y="24"/>
                  </a:cxn>
                  <a:cxn ang="0">
                    <a:pos x="176" y="24"/>
                  </a:cxn>
                  <a:cxn ang="0">
                    <a:pos x="168" y="8"/>
                  </a:cxn>
                  <a:cxn ang="0">
                    <a:pos x="152" y="0"/>
                  </a:cxn>
                  <a:cxn ang="0">
                    <a:pos x="72" y="0"/>
                  </a:cxn>
                  <a:cxn ang="0">
                    <a:pos x="56" y="8"/>
                  </a:cxn>
                  <a:cxn ang="0">
                    <a:pos x="48" y="24"/>
                  </a:cxn>
                  <a:cxn ang="0">
                    <a:pos x="48" y="32"/>
                  </a:cxn>
                  <a:cxn ang="0">
                    <a:pos x="24" y="32"/>
                  </a:cxn>
                  <a:cxn ang="0">
                    <a:pos x="8" y="38"/>
                  </a:cxn>
                  <a:cxn ang="0">
                    <a:pos x="0" y="54"/>
                  </a:cxn>
                  <a:cxn ang="0">
                    <a:pos x="0" y="64"/>
                  </a:cxn>
                  <a:cxn ang="0">
                    <a:pos x="0" y="72"/>
                  </a:cxn>
                  <a:cxn ang="0">
                    <a:pos x="4" y="84"/>
                  </a:cxn>
                  <a:cxn ang="0">
                    <a:pos x="16" y="88"/>
                  </a:cxn>
                  <a:cxn ang="0">
                    <a:pos x="16" y="224"/>
                  </a:cxn>
                  <a:cxn ang="0">
                    <a:pos x="18" y="236"/>
                  </a:cxn>
                  <a:cxn ang="0">
                    <a:pos x="36" y="254"/>
                  </a:cxn>
                  <a:cxn ang="0">
                    <a:pos x="48" y="256"/>
                  </a:cxn>
                  <a:cxn ang="0">
                    <a:pos x="176" y="256"/>
                  </a:cxn>
                  <a:cxn ang="0">
                    <a:pos x="188" y="254"/>
                  </a:cxn>
                  <a:cxn ang="0">
                    <a:pos x="206" y="236"/>
                  </a:cxn>
                  <a:cxn ang="0">
                    <a:pos x="208" y="224"/>
                  </a:cxn>
                  <a:cxn ang="0">
                    <a:pos x="208" y="88"/>
                  </a:cxn>
                  <a:cxn ang="0">
                    <a:pos x="220" y="84"/>
                  </a:cxn>
                  <a:cxn ang="0">
                    <a:pos x="224" y="72"/>
                  </a:cxn>
                  <a:cxn ang="0">
                    <a:pos x="224" y="54"/>
                  </a:cxn>
                  <a:cxn ang="0">
                    <a:pos x="64" y="24"/>
                  </a:cxn>
                  <a:cxn ang="0">
                    <a:pos x="64" y="20"/>
                  </a:cxn>
                  <a:cxn ang="0">
                    <a:pos x="68" y="16"/>
                  </a:cxn>
                  <a:cxn ang="0">
                    <a:pos x="152" y="16"/>
                  </a:cxn>
                  <a:cxn ang="0">
                    <a:pos x="156" y="16"/>
                  </a:cxn>
                  <a:cxn ang="0">
                    <a:pos x="160" y="20"/>
                  </a:cxn>
                  <a:cxn ang="0">
                    <a:pos x="160" y="32"/>
                  </a:cxn>
                  <a:cxn ang="0">
                    <a:pos x="64" y="24"/>
                  </a:cxn>
                  <a:cxn ang="0">
                    <a:pos x="192" y="224"/>
                  </a:cxn>
                  <a:cxn ang="0">
                    <a:pos x="188" y="236"/>
                  </a:cxn>
                  <a:cxn ang="0">
                    <a:pos x="176" y="240"/>
                  </a:cxn>
                  <a:cxn ang="0">
                    <a:pos x="48" y="240"/>
                  </a:cxn>
                  <a:cxn ang="0">
                    <a:pos x="36" y="236"/>
                  </a:cxn>
                  <a:cxn ang="0">
                    <a:pos x="32" y="224"/>
                  </a:cxn>
                  <a:cxn ang="0">
                    <a:pos x="192" y="88"/>
                  </a:cxn>
                  <a:cxn ang="0">
                    <a:pos x="208" y="64"/>
                  </a:cxn>
                  <a:cxn ang="0">
                    <a:pos x="16" y="72"/>
                  </a:cxn>
                  <a:cxn ang="0">
                    <a:pos x="16" y="56"/>
                  </a:cxn>
                  <a:cxn ang="0">
                    <a:pos x="16" y="52"/>
                  </a:cxn>
                  <a:cxn ang="0">
                    <a:pos x="20" y="48"/>
                  </a:cxn>
                  <a:cxn ang="0">
                    <a:pos x="200" y="48"/>
                  </a:cxn>
                  <a:cxn ang="0">
                    <a:pos x="204" y="48"/>
                  </a:cxn>
                  <a:cxn ang="0">
                    <a:pos x="208" y="52"/>
                  </a:cxn>
                  <a:cxn ang="0">
                    <a:pos x="208" y="64"/>
                  </a:cxn>
                </a:cxnLst>
                <a:rect l="0" t="0" r="r" b="b"/>
                <a:pathLst>
                  <a:path w="224" h="256">
                    <a:moveTo>
                      <a:pt x="224" y="54"/>
                    </a:moveTo>
                    <a:lnTo>
                      <a:pt x="224" y="54"/>
                    </a:lnTo>
                    <a:lnTo>
                      <a:pt x="222" y="46"/>
                    </a:lnTo>
                    <a:lnTo>
                      <a:pt x="216" y="38"/>
                    </a:lnTo>
                    <a:lnTo>
                      <a:pt x="210" y="34"/>
                    </a:lnTo>
                    <a:lnTo>
                      <a:pt x="200" y="32"/>
                    </a:lnTo>
                    <a:lnTo>
                      <a:pt x="176" y="32"/>
                    </a:lnTo>
                    <a:lnTo>
                      <a:pt x="176" y="24"/>
                    </a:lnTo>
                    <a:lnTo>
                      <a:pt x="176" y="24"/>
                    </a:lnTo>
                    <a:lnTo>
                      <a:pt x="176" y="24"/>
                    </a:lnTo>
                    <a:lnTo>
                      <a:pt x="174" y="14"/>
                    </a:lnTo>
                    <a:lnTo>
                      <a:pt x="168" y="8"/>
                    </a:lnTo>
                    <a:lnTo>
                      <a:pt x="162" y="2"/>
                    </a:lnTo>
                    <a:lnTo>
                      <a:pt x="152" y="0"/>
                    </a:lnTo>
                    <a:lnTo>
                      <a:pt x="72" y="0"/>
                    </a:lnTo>
                    <a:lnTo>
                      <a:pt x="72" y="0"/>
                    </a:lnTo>
                    <a:lnTo>
                      <a:pt x="62" y="2"/>
                    </a:lnTo>
                    <a:lnTo>
                      <a:pt x="56" y="8"/>
                    </a:lnTo>
                    <a:lnTo>
                      <a:pt x="50" y="14"/>
                    </a:lnTo>
                    <a:lnTo>
                      <a:pt x="48" y="24"/>
                    </a:lnTo>
                    <a:lnTo>
                      <a:pt x="48" y="24"/>
                    </a:lnTo>
                    <a:lnTo>
                      <a:pt x="48" y="32"/>
                    </a:lnTo>
                    <a:lnTo>
                      <a:pt x="24" y="32"/>
                    </a:lnTo>
                    <a:lnTo>
                      <a:pt x="24" y="32"/>
                    </a:lnTo>
                    <a:lnTo>
                      <a:pt x="14" y="34"/>
                    </a:lnTo>
                    <a:lnTo>
                      <a:pt x="8" y="38"/>
                    </a:lnTo>
                    <a:lnTo>
                      <a:pt x="2" y="46"/>
                    </a:lnTo>
                    <a:lnTo>
                      <a:pt x="0" y="54"/>
                    </a:lnTo>
                    <a:lnTo>
                      <a:pt x="0" y="54"/>
                    </a:lnTo>
                    <a:lnTo>
                      <a:pt x="0" y="64"/>
                    </a:lnTo>
                    <a:lnTo>
                      <a:pt x="0" y="72"/>
                    </a:lnTo>
                    <a:lnTo>
                      <a:pt x="0" y="72"/>
                    </a:lnTo>
                    <a:lnTo>
                      <a:pt x="2" y="78"/>
                    </a:lnTo>
                    <a:lnTo>
                      <a:pt x="4" y="84"/>
                    </a:lnTo>
                    <a:lnTo>
                      <a:pt x="10" y="86"/>
                    </a:lnTo>
                    <a:lnTo>
                      <a:pt x="16" y="88"/>
                    </a:lnTo>
                    <a:lnTo>
                      <a:pt x="16" y="224"/>
                    </a:lnTo>
                    <a:lnTo>
                      <a:pt x="16" y="224"/>
                    </a:lnTo>
                    <a:lnTo>
                      <a:pt x="16" y="230"/>
                    </a:lnTo>
                    <a:lnTo>
                      <a:pt x="18" y="236"/>
                    </a:lnTo>
                    <a:lnTo>
                      <a:pt x="26" y="246"/>
                    </a:lnTo>
                    <a:lnTo>
                      <a:pt x="36" y="254"/>
                    </a:lnTo>
                    <a:lnTo>
                      <a:pt x="42" y="256"/>
                    </a:lnTo>
                    <a:lnTo>
                      <a:pt x="48" y="256"/>
                    </a:lnTo>
                    <a:lnTo>
                      <a:pt x="176" y="256"/>
                    </a:lnTo>
                    <a:lnTo>
                      <a:pt x="176" y="256"/>
                    </a:lnTo>
                    <a:lnTo>
                      <a:pt x="182" y="256"/>
                    </a:lnTo>
                    <a:lnTo>
                      <a:pt x="188" y="254"/>
                    </a:lnTo>
                    <a:lnTo>
                      <a:pt x="198" y="246"/>
                    </a:lnTo>
                    <a:lnTo>
                      <a:pt x="206" y="236"/>
                    </a:lnTo>
                    <a:lnTo>
                      <a:pt x="208" y="230"/>
                    </a:lnTo>
                    <a:lnTo>
                      <a:pt x="208" y="224"/>
                    </a:lnTo>
                    <a:lnTo>
                      <a:pt x="208" y="88"/>
                    </a:lnTo>
                    <a:lnTo>
                      <a:pt x="208" y="88"/>
                    </a:lnTo>
                    <a:lnTo>
                      <a:pt x="214" y="86"/>
                    </a:lnTo>
                    <a:lnTo>
                      <a:pt x="220" y="84"/>
                    </a:lnTo>
                    <a:lnTo>
                      <a:pt x="222" y="78"/>
                    </a:lnTo>
                    <a:lnTo>
                      <a:pt x="224" y="72"/>
                    </a:lnTo>
                    <a:lnTo>
                      <a:pt x="224" y="64"/>
                    </a:lnTo>
                    <a:lnTo>
                      <a:pt x="224" y="54"/>
                    </a:lnTo>
                    <a:lnTo>
                      <a:pt x="224" y="54"/>
                    </a:lnTo>
                    <a:close/>
                    <a:moveTo>
                      <a:pt x="64" y="24"/>
                    </a:moveTo>
                    <a:lnTo>
                      <a:pt x="64" y="24"/>
                    </a:lnTo>
                    <a:lnTo>
                      <a:pt x="64" y="20"/>
                    </a:lnTo>
                    <a:lnTo>
                      <a:pt x="66" y="18"/>
                    </a:lnTo>
                    <a:lnTo>
                      <a:pt x="68" y="16"/>
                    </a:lnTo>
                    <a:lnTo>
                      <a:pt x="72" y="16"/>
                    </a:lnTo>
                    <a:lnTo>
                      <a:pt x="152" y="16"/>
                    </a:lnTo>
                    <a:lnTo>
                      <a:pt x="152" y="16"/>
                    </a:lnTo>
                    <a:lnTo>
                      <a:pt x="156" y="16"/>
                    </a:lnTo>
                    <a:lnTo>
                      <a:pt x="158" y="18"/>
                    </a:lnTo>
                    <a:lnTo>
                      <a:pt x="160" y="20"/>
                    </a:lnTo>
                    <a:lnTo>
                      <a:pt x="160" y="24"/>
                    </a:lnTo>
                    <a:lnTo>
                      <a:pt x="160" y="32"/>
                    </a:lnTo>
                    <a:lnTo>
                      <a:pt x="64" y="32"/>
                    </a:lnTo>
                    <a:lnTo>
                      <a:pt x="64" y="24"/>
                    </a:lnTo>
                    <a:close/>
                    <a:moveTo>
                      <a:pt x="192" y="224"/>
                    </a:moveTo>
                    <a:lnTo>
                      <a:pt x="192" y="224"/>
                    </a:lnTo>
                    <a:lnTo>
                      <a:pt x="190" y="230"/>
                    </a:lnTo>
                    <a:lnTo>
                      <a:pt x="188" y="236"/>
                    </a:lnTo>
                    <a:lnTo>
                      <a:pt x="182" y="238"/>
                    </a:lnTo>
                    <a:lnTo>
                      <a:pt x="176" y="240"/>
                    </a:lnTo>
                    <a:lnTo>
                      <a:pt x="48" y="240"/>
                    </a:lnTo>
                    <a:lnTo>
                      <a:pt x="48" y="240"/>
                    </a:lnTo>
                    <a:lnTo>
                      <a:pt x="42" y="238"/>
                    </a:lnTo>
                    <a:lnTo>
                      <a:pt x="36" y="236"/>
                    </a:lnTo>
                    <a:lnTo>
                      <a:pt x="34" y="230"/>
                    </a:lnTo>
                    <a:lnTo>
                      <a:pt x="32" y="224"/>
                    </a:lnTo>
                    <a:lnTo>
                      <a:pt x="32" y="88"/>
                    </a:lnTo>
                    <a:lnTo>
                      <a:pt x="192" y="88"/>
                    </a:lnTo>
                    <a:lnTo>
                      <a:pt x="192" y="224"/>
                    </a:lnTo>
                    <a:close/>
                    <a:moveTo>
                      <a:pt x="208" y="64"/>
                    </a:moveTo>
                    <a:lnTo>
                      <a:pt x="208" y="72"/>
                    </a:lnTo>
                    <a:lnTo>
                      <a:pt x="16" y="72"/>
                    </a:lnTo>
                    <a:lnTo>
                      <a:pt x="16" y="64"/>
                    </a:lnTo>
                    <a:lnTo>
                      <a:pt x="16" y="56"/>
                    </a:lnTo>
                    <a:lnTo>
                      <a:pt x="16" y="56"/>
                    </a:lnTo>
                    <a:lnTo>
                      <a:pt x="16" y="52"/>
                    </a:lnTo>
                    <a:lnTo>
                      <a:pt x="18" y="50"/>
                    </a:lnTo>
                    <a:lnTo>
                      <a:pt x="20" y="48"/>
                    </a:lnTo>
                    <a:lnTo>
                      <a:pt x="24" y="48"/>
                    </a:lnTo>
                    <a:lnTo>
                      <a:pt x="200" y="48"/>
                    </a:lnTo>
                    <a:lnTo>
                      <a:pt x="200" y="48"/>
                    </a:lnTo>
                    <a:lnTo>
                      <a:pt x="204" y="48"/>
                    </a:lnTo>
                    <a:lnTo>
                      <a:pt x="206" y="50"/>
                    </a:lnTo>
                    <a:lnTo>
                      <a:pt x="208" y="52"/>
                    </a:lnTo>
                    <a:lnTo>
                      <a:pt x="208" y="56"/>
                    </a:lnTo>
                    <a:lnTo>
                      <a:pt x="208" y="64"/>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59" name="Freeform 132"/>
              <p:cNvSpPr>
                <a:spLocks noEditPoints="1"/>
              </p:cNvSpPr>
              <p:nvPr/>
            </p:nvSpPr>
            <p:spPr bwMode="auto">
              <a:xfrm>
                <a:off x="2438400" y="2127250"/>
                <a:ext cx="50800" cy="190500"/>
              </a:xfrm>
              <a:custGeom>
                <a:avLst/>
                <a:gdLst/>
                <a:ahLst/>
                <a:cxnLst>
                  <a:cxn ang="0">
                    <a:pos x="8" y="120"/>
                  </a:cxn>
                  <a:cxn ang="0">
                    <a:pos x="24" y="120"/>
                  </a:cxn>
                  <a:cxn ang="0">
                    <a:pos x="24" y="120"/>
                  </a:cxn>
                  <a:cxn ang="0">
                    <a:pos x="28" y="120"/>
                  </a:cxn>
                  <a:cxn ang="0">
                    <a:pos x="30" y="118"/>
                  </a:cxn>
                  <a:cxn ang="0">
                    <a:pos x="32" y="116"/>
                  </a:cxn>
                  <a:cxn ang="0">
                    <a:pos x="32" y="112"/>
                  </a:cxn>
                  <a:cxn ang="0">
                    <a:pos x="32" y="8"/>
                  </a:cxn>
                  <a:cxn ang="0">
                    <a:pos x="32" y="8"/>
                  </a:cxn>
                  <a:cxn ang="0">
                    <a:pos x="32" y="4"/>
                  </a:cxn>
                  <a:cxn ang="0">
                    <a:pos x="30" y="2"/>
                  </a:cxn>
                  <a:cxn ang="0">
                    <a:pos x="28" y="0"/>
                  </a:cxn>
                  <a:cxn ang="0">
                    <a:pos x="24" y="0"/>
                  </a:cxn>
                  <a:cxn ang="0">
                    <a:pos x="8" y="0"/>
                  </a:cxn>
                  <a:cxn ang="0">
                    <a:pos x="8" y="0"/>
                  </a:cxn>
                  <a:cxn ang="0">
                    <a:pos x="4" y="0"/>
                  </a:cxn>
                  <a:cxn ang="0">
                    <a:pos x="2" y="2"/>
                  </a:cxn>
                  <a:cxn ang="0">
                    <a:pos x="0" y="4"/>
                  </a:cxn>
                  <a:cxn ang="0">
                    <a:pos x="0" y="8"/>
                  </a:cxn>
                  <a:cxn ang="0">
                    <a:pos x="0" y="112"/>
                  </a:cxn>
                  <a:cxn ang="0">
                    <a:pos x="0" y="112"/>
                  </a:cxn>
                  <a:cxn ang="0">
                    <a:pos x="0" y="116"/>
                  </a:cxn>
                  <a:cxn ang="0">
                    <a:pos x="2" y="118"/>
                  </a:cxn>
                  <a:cxn ang="0">
                    <a:pos x="4" y="120"/>
                  </a:cxn>
                  <a:cxn ang="0">
                    <a:pos x="8" y="120"/>
                  </a:cxn>
                  <a:cxn ang="0">
                    <a:pos x="8" y="8"/>
                  </a:cxn>
                  <a:cxn ang="0">
                    <a:pos x="24" y="8"/>
                  </a:cxn>
                  <a:cxn ang="0">
                    <a:pos x="24" y="112"/>
                  </a:cxn>
                  <a:cxn ang="0">
                    <a:pos x="8" y="112"/>
                  </a:cxn>
                  <a:cxn ang="0">
                    <a:pos x="8" y="8"/>
                  </a:cxn>
                </a:cxnLst>
                <a:rect l="0" t="0" r="r" b="b"/>
                <a:pathLst>
                  <a:path w="32" h="120">
                    <a:moveTo>
                      <a:pt x="8" y="120"/>
                    </a:moveTo>
                    <a:lnTo>
                      <a:pt x="24" y="120"/>
                    </a:lnTo>
                    <a:lnTo>
                      <a:pt x="24" y="120"/>
                    </a:lnTo>
                    <a:lnTo>
                      <a:pt x="28" y="120"/>
                    </a:lnTo>
                    <a:lnTo>
                      <a:pt x="30" y="118"/>
                    </a:lnTo>
                    <a:lnTo>
                      <a:pt x="32" y="116"/>
                    </a:lnTo>
                    <a:lnTo>
                      <a:pt x="32" y="112"/>
                    </a:lnTo>
                    <a:lnTo>
                      <a:pt x="32" y="8"/>
                    </a:lnTo>
                    <a:lnTo>
                      <a:pt x="32" y="8"/>
                    </a:lnTo>
                    <a:lnTo>
                      <a:pt x="32" y="4"/>
                    </a:lnTo>
                    <a:lnTo>
                      <a:pt x="30" y="2"/>
                    </a:lnTo>
                    <a:lnTo>
                      <a:pt x="28" y="0"/>
                    </a:lnTo>
                    <a:lnTo>
                      <a:pt x="24" y="0"/>
                    </a:lnTo>
                    <a:lnTo>
                      <a:pt x="8" y="0"/>
                    </a:lnTo>
                    <a:lnTo>
                      <a:pt x="8" y="0"/>
                    </a:lnTo>
                    <a:lnTo>
                      <a:pt x="4" y="0"/>
                    </a:lnTo>
                    <a:lnTo>
                      <a:pt x="2" y="2"/>
                    </a:lnTo>
                    <a:lnTo>
                      <a:pt x="0" y="4"/>
                    </a:lnTo>
                    <a:lnTo>
                      <a:pt x="0" y="8"/>
                    </a:lnTo>
                    <a:lnTo>
                      <a:pt x="0" y="112"/>
                    </a:lnTo>
                    <a:lnTo>
                      <a:pt x="0" y="112"/>
                    </a:lnTo>
                    <a:lnTo>
                      <a:pt x="0" y="116"/>
                    </a:lnTo>
                    <a:lnTo>
                      <a:pt x="2" y="118"/>
                    </a:lnTo>
                    <a:lnTo>
                      <a:pt x="4" y="120"/>
                    </a:lnTo>
                    <a:lnTo>
                      <a:pt x="8" y="120"/>
                    </a:lnTo>
                    <a:close/>
                    <a:moveTo>
                      <a:pt x="8" y="8"/>
                    </a:moveTo>
                    <a:lnTo>
                      <a:pt x="24" y="8"/>
                    </a:lnTo>
                    <a:lnTo>
                      <a:pt x="24" y="112"/>
                    </a:lnTo>
                    <a:lnTo>
                      <a:pt x="8" y="112"/>
                    </a:lnTo>
                    <a:lnTo>
                      <a:pt x="8"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0" name="Freeform 135"/>
              <p:cNvSpPr>
                <a:spLocks noEditPoints="1"/>
              </p:cNvSpPr>
              <p:nvPr/>
            </p:nvSpPr>
            <p:spPr bwMode="auto">
              <a:xfrm>
                <a:off x="2514600" y="2127250"/>
                <a:ext cx="50800" cy="190500"/>
              </a:xfrm>
              <a:custGeom>
                <a:avLst/>
                <a:gdLst/>
                <a:ahLst/>
                <a:cxnLst>
                  <a:cxn ang="0">
                    <a:pos x="8" y="120"/>
                  </a:cxn>
                  <a:cxn ang="0">
                    <a:pos x="24" y="120"/>
                  </a:cxn>
                  <a:cxn ang="0">
                    <a:pos x="24" y="120"/>
                  </a:cxn>
                  <a:cxn ang="0">
                    <a:pos x="28" y="120"/>
                  </a:cxn>
                  <a:cxn ang="0">
                    <a:pos x="30" y="118"/>
                  </a:cxn>
                  <a:cxn ang="0">
                    <a:pos x="32" y="116"/>
                  </a:cxn>
                  <a:cxn ang="0">
                    <a:pos x="32" y="112"/>
                  </a:cxn>
                  <a:cxn ang="0">
                    <a:pos x="32" y="8"/>
                  </a:cxn>
                  <a:cxn ang="0">
                    <a:pos x="32" y="8"/>
                  </a:cxn>
                  <a:cxn ang="0">
                    <a:pos x="32" y="4"/>
                  </a:cxn>
                  <a:cxn ang="0">
                    <a:pos x="30" y="2"/>
                  </a:cxn>
                  <a:cxn ang="0">
                    <a:pos x="28" y="0"/>
                  </a:cxn>
                  <a:cxn ang="0">
                    <a:pos x="24" y="0"/>
                  </a:cxn>
                  <a:cxn ang="0">
                    <a:pos x="8" y="0"/>
                  </a:cxn>
                  <a:cxn ang="0">
                    <a:pos x="8" y="0"/>
                  </a:cxn>
                  <a:cxn ang="0">
                    <a:pos x="4" y="0"/>
                  </a:cxn>
                  <a:cxn ang="0">
                    <a:pos x="2" y="2"/>
                  </a:cxn>
                  <a:cxn ang="0">
                    <a:pos x="0" y="4"/>
                  </a:cxn>
                  <a:cxn ang="0">
                    <a:pos x="0" y="8"/>
                  </a:cxn>
                  <a:cxn ang="0">
                    <a:pos x="0" y="112"/>
                  </a:cxn>
                  <a:cxn ang="0">
                    <a:pos x="0" y="112"/>
                  </a:cxn>
                  <a:cxn ang="0">
                    <a:pos x="0" y="116"/>
                  </a:cxn>
                  <a:cxn ang="0">
                    <a:pos x="2" y="118"/>
                  </a:cxn>
                  <a:cxn ang="0">
                    <a:pos x="4" y="120"/>
                  </a:cxn>
                  <a:cxn ang="0">
                    <a:pos x="8" y="120"/>
                  </a:cxn>
                  <a:cxn ang="0">
                    <a:pos x="8" y="8"/>
                  </a:cxn>
                  <a:cxn ang="0">
                    <a:pos x="24" y="8"/>
                  </a:cxn>
                  <a:cxn ang="0">
                    <a:pos x="24" y="112"/>
                  </a:cxn>
                  <a:cxn ang="0">
                    <a:pos x="8" y="112"/>
                  </a:cxn>
                  <a:cxn ang="0">
                    <a:pos x="8" y="8"/>
                  </a:cxn>
                </a:cxnLst>
                <a:rect l="0" t="0" r="r" b="b"/>
                <a:pathLst>
                  <a:path w="32" h="120">
                    <a:moveTo>
                      <a:pt x="8" y="120"/>
                    </a:moveTo>
                    <a:lnTo>
                      <a:pt x="24" y="120"/>
                    </a:lnTo>
                    <a:lnTo>
                      <a:pt x="24" y="120"/>
                    </a:lnTo>
                    <a:lnTo>
                      <a:pt x="28" y="120"/>
                    </a:lnTo>
                    <a:lnTo>
                      <a:pt x="30" y="118"/>
                    </a:lnTo>
                    <a:lnTo>
                      <a:pt x="32" y="116"/>
                    </a:lnTo>
                    <a:lnTo>
                      <a:pt x="32" y="112"/>
                    </a:lnTo>
                    <a:lnTo>
                      <a:pt x="32" y="8"/>
                    </a:lnTo>
                    <a:lnTo>
                      <a:pt x="32" y="8"/>
                    </a:lnTo>
                    <a:lnTo>
                      <a:pt x="32" y="4"/>
                    </a:lnTo>
                    <a:lnTo>
                      <a:pt x="30" y="2"/>
                    </a:lnTo>
                    <a:lnTo>
                      <a:pt x="28" y="0"/>
                    </a:lnTo>
                    <a:lnTo>
                      <a:pt x="24" y="0"/>
                    </a:lnTo>
                    <a:lnTo>
                      <a:pt x="8" y="0"/>
                    </a:lnTo>
                    <a:lnTo>
                      <a:pt x="8" y="0"/>
                    </a:lnTo>
                    <a:lnTo>
                      <a:pt x="4" y="0"/>
                    </a:lnTo>
                    <a:lnTo>
                      <a:pt x="2" y="2"/>
                    </a:lnTo>
                    <a:lnTo>
                      <a:pt x="0" y="4"/>
                    </a:lnTo>
                    <a:lnTo>
                      <a:pt x="0" y="8"/>
                    </a:lnTo>
                    <a:lnTo>
                      <a:pt x="0" y="112"/>
                    </a:lnTo>
                    <a:lnTo>
                      <a:pt x="0" y="112"/>
                    </a:lnTo>
                    <a:lnTo>
                      <a:pt x="0" y="116"/>
                    </a:lnTo>
                    <a:lnTo>
                      <a:pt x="2" y="118"/>
                    </a:lnTo>
                    <a:lnTo>
                      <a:pt x="4" y="120"/>
                    </a:lnTo>
                    <a:lnTo>
                      <a:pt x="8" y="120"/>
                    </a:lnTo>
                    <a:close/>
                    <a:moveTo>
                      <a:pt x="8" y="8"/>
                    </a:moveTo>
                    <a:lnTo>
                      <a:pt x="24" y="8"/>
                    </a:lnTo>
                    <a:lnTo>
                      <a:pt x="24" y="112"/>
                    </a:lnTo>
                    <a:lnTo>
                      <a:pt x="8" y="112"/>
                    </a:lnTo>
                    <a:lnTo>
                      <a:pt x="8"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61" name="Freeform 138"/>
              <p:cNvSpPr>
                <a:spLocks noEditPoints="1"/>
              </p:cNvSpPr>
              <p:nvPr/>
            </p:nvSpPr>
            <p:spPr bwMode="auto">
              <a:xfrm>
                <a:off x="2590800" y="2127250"/>
                <a:ext cx="50800" cy="190500"/>
              </a:xfrm>
              <a:custGeom>
                <a:avLst/>
                <a:gdLst/>
                <a:ahLst/>
                <a:cxnLst>
                  <a:cxn ang="0">
                    <a:pos x="8" y="120"/>
                  </a:cxn>
                  <a:cxn ang="0">
                    <a:pos x="24" y="120"/>
                  </a:cxn>
                  <a:cxn ang="0">
                    <a:pos x="24" y="120"/>
                  </a:cxn>
                  <a:cxn ang="0">
                    <a:pos x="28" y="120"/>
                  </a:cxn>
                  <a:cxn ang="0">
                    <a:pos x="30" y="118"/>
                  </a:cxn>
                  <a:cxn ang="0">
                    <a:pos x="32" y="116"/>
                  </a:cxn>
                  <a:cxn ang="0">
                    <a:pos x="32" y="112"/>
                  </a:cxn>
                  <a:cxn ang="0">
                    <a:pos x="32" y="8"/>
                  </a:cxn>
                  <a:cxn ang="0">
                    <a:pos x="32" y="8"/>
                  </a:cxn>
                  <a:cxn ang="0">
                    <a:pos x="32" y="4"/>
                  </a:cxn>
                  <a:cxn ang="0">
                    <a:pos x="30" y="2"/>
                  </a:cxn>
                  <a:cxn ang="0">
                    <a:pos x="28" y="0"/>
                  </a:cxn>
                  <a:cxn ang="0">
                    <a:pos x="24" y="0"/>
                  </a:cxn>
                  <a:cxn ang="0">
                    <a:pos x="8" y="0"/>
                  </a:cxn>
                  <a:cxn ang="0">
                    <a:pos x="8" y="0"/>
                  </a:cxn>
                  <a:cxn ang="0">
                    <a:pos x="4" y="0"/>
                  </a:cxn>
                  <a:cxn ang="0">
                    <a:pos x="2" y="2"/>
                  </a:cxn>
                  <a:cxn ang="0">
                    <a:pos x="0" y="4"/>
                  </a:cxn>
                  <a:cxn ang="0">
                    <a:pos x="0" y="8"/>
                  </a:cxn>
                  <a:cxn ang="0">
                    <a:pos x="0" y="112"/>
                  </a:cxn>
                  <a:cxn ang="0">
                    <a:pos x="0" y="112"/>
                  </a:cxn>
                  <a:cxn ang="0">
                    <a:pos x="0" y="116"/>
                  </a:cxn>
                  <a:cxn ang="0">
                    <a:pos x="2" y="118"/>
                  </a:cxn>
                  <a:cxn ang="0">
                    <a:pos x="4" y="120"/>
                  </a:cxn>
                  <a:cxn ang="0">
                    <a:pos x="8" y="120"/>
                  </a:cxn>
                  <a:cxn ang="0">
                    <a:pos x="8" y="8"/>
                  </a:cxn>
                  <a:cxn ang="0">
                    <a:pos x="24" y="8"/>
                  </a:cxn>
                  <a:cxn ang="0">
                    <a:pos x="24" y="112"/>
                  </a:cxn>
                  <a:cxn ang="0">
                    <a:pos x="8" y="112"/>
                  </a:cxn>
                  <a:cxn ang="0">
                    <a:pos x="8" y="8"/>
                  </a:cxn>
                </a:cxnLst>
                <a:rect l="0" t="0" r="r" b="b"/>
                <a:pathLst>
                  <a:path w="32" h="120">
                    <a:moveTo>
                      <a:pt x="8" y="120"/>
                    </a:moveTo>
                    <a:lnTo>
                      <a:pt x="24" y="120"/>
                    </a:lnTo>
                    <a:lnTo>
                      <a:pt x="24" y="120"/>
                    </a:lnTo>
                    <a:lnTo>
                      <a:pt x="28" y="120"/>
                    </a:lnTo>
                    <a:lnTo>
                      <a:pt x="30" y="118"/>
                    </a:lnTo>
                    <a:lnTo>
                      <a:pt x="32" y="116"/>
                    </a:lnTo>
                    <a:lnTo>
                      <a:pt x="32" y="112"/>
                    </a:lnTo>
                    <a:lnTo>
                      <a:pt x="32" y="8"/>
                    </a:lnTo>
                    <a:lnTo>
                      <a:pt x="32" y="8"/>
                    </a:lnTo>
                    <a:lnTo>
                      <a:pt x="32" y="4"/>
                    </a:lnTo>
                    <a:lnTo>
                      <a:pt x="30" y="2"/>
                    </a:lnTo>
                    <a:lnTo>
                      <a:pt x="28" y="0"/>
                    </a:lnTo>
                    <a:lnTo>
                      <a:pt x="24" y="0"/>
                    </a:lnTo>
                    <a:lnTo>
                      <a:pt x="8" y="0"/>
                    </a:lnTo>
                    <a:lnTo>
                      <a:pt x="8" y="0"/>
                    </a:lnTo>
                    <a:lnTo>
                      <a:pt x="4" y="0"/>
                    </a:lnTo>
                    <a:lnTo>
                      <a:pt x="2" y="2"/>
                    </a:lnTo>
                    <a:lnTo>
                      <a:pt x="0" y="4"/>
                    </a:lnTo>
                    <a:lnTo>
                      <a:pt x="0" y="8"/>
                    </a:lnTo>
                    <a:lnTo>
                      <a:pt x="0" y="112"/>
                    </a:lnTo>
                    <a:lnTo>
                      <a:pt x="0" y="112"/>
                    </a:lnTo>
                    <a:lnTo>
                      <a:pt x="0" y="116"/>
                    </a:lnTo>
                    <a:lnTo>
                      <a:pt x="2" y="118"/>
                    </a:lnTo>
                    <a:lnTo>
                      <a:pt x="4" y="120"/>
                    </a:lnTo>
                    <a:lnTo>
                      <a:pt x="8" y="120"/>
                    </a:lnTo>
                    <a:close/>
                    <a:moveTo>
                      <a:pt x="8" y="8"/>
                    </a:moveTo>
                    <a:lnTo>
                      <a:pt x="24" y="8"/>
                    </a:lnTo>
                    <a:lnTo>
                      <a:pt x="24" y="112"/>
                    </a:lnTo>
                    <a:lnTo>
                      <a:pt x="8" y="112"/>
                    </a:lnTo>
                    <a:lnTo>
                      <a:pt x="8" y="8"/>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50" name="Group 49"/>
            <p:cNvGrpSpPr/>
            <p:nvPr/>
          </p:nvGrpSpPr>
          <p:grpSpPr>
            <a:xfrm>
              <a:off x="2794165" y="3720298"/>
              <a:ext cx="332599" cy="291024"/>
              <a:chOff x="4775200" y="3613150"/>
              <a:chExt cx="406400" cy="355600"/>
            </a:xfrm>
            <a:grpFill/>
          </p:grpSpPr>
          <p:sp>
            <p:nvSpPr>
              <p:cNvPr id="56" name="Freeform 21"/>
              <p:cNvSpPr>
                <a:spLocks noEditPoints="1"/>
              </p:cNvSpPr>
              <p:nvPr/>
            </p:nvSpPr>
            <p:spPr bwMode="auto">
              <a:xfrm>
                <a:off x="4775200" y="3613150"/>
                <a:ext cx="406400" cy="355600"/>
              </a:xfrm>
              <a:custGeom>
                <a:avLst/>
                <a:gdLst/>
                <a:ahLst/>
                <a:cxnLst>
                  <a:cxn ang="0">
                    <a:pos x="256" y="132"/>
                  </a:cxn>
                  <a:cxn ang="0">
                    <a:pos x="224" y="12"/>
                  </a:cxn>
                  <a:cxn ang="0">
                    <a:pos x="224" y="12"/>
                  </a:cxn>
                  <a:cxn ang="0">
                    <a:pos x="222" y="6"/>
                  </a:cxn>
                  <a:cxn ang="0">
                    <a:pos x="218" y="4"/>
                  </a:cxn>
                  <a:cxn ang="0">
                    <a:pos x="214" y="0"/>
                  </a:cxn>
                  <a:cxn ang="0">
                    <a:pos x="208" y="0"/>
                  </a:cxn>
                  <a:cxn ang="0">
                    <a:pos x="128" y="0"/>
                  </a:cxn>
                  <a:cxn ang="0">
                    <a:pos x="48" y="0"/>
                  </a:cxn>
                  <a:cxn ang="0">
                    <a:pos x="48" y="0"/>
                  </a:cxn>
                  <a:cxn ang="0">
                    <a:pos x="42" y="0"/>
                  </a:cxn>
                  <a:cxn ang="0">
                    <a:pos x="38" y="4"/>
                  </a:cxn>
                  <a:cxn ang="0">
                    <a:pos x="34" y="6"/>
                  </a:cxn>
                  <a:cxn ang="0">
                    <a:pos x="32" y="12"/>
                  </a:cxn>
                  <a:cxn ang="0">
                    <a:pos x="0" y="132"/>
                  </a:cxn>
                  <a:cxn ang="0">
                    <a:pos x="0" y="132"/>
                  </a:cxn>
                  <a:cxn ang="0">
                    <a:pos x="0" y="136"/>
                  </a:cxn>
                  <a:cxn ang="0">
                    <a:pos x="0" y="192"/>
                  </a:cxn>
                  <a:cxn ang="0">
                    <a:pos x="0" y="192"/>
                  </a:cxn>
                  <a:cxn ang="0">
                    <a:pos x="0" y="198"/>
                  </a:cxn>
                  <a:cxn ang="0">
                    <a:pos x="2" y="204"/>
                  </a:cxn>
                  <a:cxn ang="0">
                    <a:pos x="10" y="214"/>
                  </a:cxn>
                  <a:cxn ang="0">
                    <a:pos x="20" y="222"/>
                  </a:cxn>
                  <a:cxn ang="0">
                    <a:pos x="26" y="224"/>
                  </a:cxn>
                  <a:cxn ang="0">
                    <a:pos x="32" y="224"/>
                  </a:cxn>
                  <a:cxn ang="0">
                    <a:pos x="224" y="224"/>
                  </a:cxn>
                  <a:cxn ang="0">
                    <a:pos x="224" y="224"/>
                  </a:cxn>
                  <a:cxn ang="0">
                    <a:pos x="230" y="224"/>
                  </a:cxn>
                  <a:cxn ang="0">
                    <a:pos x="236" y="222"/>
                  </a:cxn>
                  <a:cxn ang="0">
                    <a:pos x="246" y="214"/>
                  </a:cxn>
                  <a:cxn ang="0">
                    <a:pos x="254" y="204"/>
                  </a:cxn>
                  <a:cxn ang="0">
                    <a:pos x="256" y="198"/>
                  </a:cxn>
                  <a:cxn ang="0">
                    <a:pos x="256" y="192"/>
                  </a:cxn>
                  <a:cxn ang="0">
                    <a:pos x="256" y="136"/>
                  </a:cxn>
                  <a:cxn ang="0">
                    <a:pos x="256" y="136"/>
                  </a:cxn>
                  <a:cxn ang="0">
                    <a:pos x="256" y="132"/>
                  </a:cxn>
                  <a:cxn ang="0">
                    <a:pos x="240" y="192"/>
                  </a:cxn>
                  <a:cxn ang="0">
                    <a:pos x="240" y="192"/>
                  </a:cxn>
                  <a:cxn ang="0">
                    <a:pos x="238" y="198"/>
                  </a:cxn>
                  <a:cxn ang="0">
                    <a:pos x="236" y="204"/>
                  </a:cxn>
                  <a:cxn ang="0">
                    <a:pos x="230" y="206"/>
                  </a:cxn>
                  <a:cxn ang="0">
                    <a:pos x="224" y="208"/>
                  </a:cxn>
                  <a:cxn ang="0">
                    <a:pos x="32" y="208"/>
                  </a:cxn>
                  <a:cxn ang="0">
                    <a:pos x="32" y="208"/>
                  </a:cxn>
                  <a:cxn ang="0">
                    <a:pos x="26" y="206"/>
                  </a:cxn>
                  <a:cxn ang="0">
                    <a:pos x="20" y="204"/>
                  </a:cxn>
                  <a:cxn ang="0">
                    <a:pos x="18" y="198"/>
                  </a:cxn>
                  <a:cxn ang="0">
                    <a:pos x="16" y="192"/>
                  </a:cxn>
                  <a:cxn ang="0">
                    <a:pos x="16" y="136"/>
                  </a:cxn>
                  <a:cxn ang="0">
                    <a:pos x="48" y="16"/>
                  </a:cxn>
                  <a:cxn ang="0">
                    <a:pos x="208" y="16"/>
                  </a:cxn>
                  <a:cxn ang="0">
                    <a:pos x="240" y="136"/>
                  </a:cxn>
                  <a:cxn ang="0">
                    <a:pos x="240" y="192"/>
                  </a:cxn>
                </a:cxnLst>
                <a:rect l="0" t="0" r="r" b="b"/>
                <a:pathLst>
                  <a:path w="256" h="224">
                    <a:moveTo>
                      <a:pt x="256" y="132"/>
                    </a:moveTo>
                    <a:lnTo>
                      <a:pt x="224" y="12"/>
                    </a:lnTo>
                    <a:lnTo>
                      <a:pt x="224" y="12"/>
                    </a:lnTo>
                    <a:lnTo>
                      <a:pt x="222" y="6"/>
                    </a:lnTo>
                    <a:lnTo>
                      <a:pt x="218" y="4"/>
                    </a:lnTo>
                    <a:lnTo>
                      <a:pt x="214" y="0"/>
                    </a:lnTo>
                    <a:lnTo>
                      <a:pt x="208" y="0"/>
                    </a:lnTo>
                    <a:lnTo>
                      <a:pt x="128" y="0"/>
                    </a:lnTo>
                    <a:lnTo>
                      <a:pt x="48" y="0"/>
                    </a:lnTo>
                    <a:lnTo>
                      <a:pt x="48" y="0"/>
                    </a:lnTo>
                    <a:lnTo>
                      <a:pt x="42" y="0"/>
                    </a:lnTo>
                    <a:lnTo>
                      <a:pt x="38" y="4"/>
                    </a:lnTo>
                    <a:lnTo>
                      <a:pt x="34" y="6"/>
                    </a:lnTo>
                    <a:lnTo>
                      <a:pt x="32" y="12"/>
                    </a:lnTo>
                    <a:lnTo>
                      <a:pt x="0" y="132"/>
                    </a:lnTo>
                    <a:lnTo>
                      <a:pt x="0" y="132"/>
                    </a:lnTo>
                    <a:lnTo>
                      <a:pt x="0" y="136"/>
                    </a:lnTo>
                    <a:lnTo>
                      <a:pt x="0" y="192"/>
                    </a:lnTo>
                    <a:lnTo>
                      <a:pt x="0" y="192"/>
                    </a:lnTo>
                    <a:lnTo>
                      <a:pt x="0" y="198"/>
                    </a:lnTo>
                    <a:lnTo>
                      <a:pt x="2" y="204"/>
                    </a:lnTo>
                    <a:lnTo>
                      <a:pt x="10" y="214"/>
                    </a:lnTo>
                    <a:lnTo>
                      <a:pt x="20" y="222"/>
                    </a:lnTo>
                    <a:lnTo>
                      <a:pt x="26" y="224"/>
                    </a:lnTo>
                    <a:lnTo>
                      <a:pt x="32" y="224"/>
                    </a:lnTo>
                    <a:lnTo>
                      <a:pt x="224" y="224"/>
                    </a:lnTo>
                    <a:lnTo>
                      <a:pt x="224" y="224"/>
                    </a:lnTo>
                    <a:lnTo>
                      <a:pt x="230" y="224"/>
                    </a:lnTo>
                    <a:lnTo>
                      <a:pt x="236" y="222"/>
                    </a:lnTo>
                    <a:lnTo>
                      <a:pt x="246" y="214"/>
                    </a:lnTo>
                    <a:lnTo>
                      <a:pt x="254" y="204"/>
                    </a:lnTo>
                    <a:lnTo>
                      <a:pt x="256" y="198"/>
                    </a:lnTo>
                    <a:lnTo>
                      <a:pt x="256" y="192"/>
                    </a:lnTo>
                    <a:lnTo>
                      <a:pt x="256" y="136"/>
                    </a:lnTo>
                    <a:lnTo>
                      <a:pt x="256" y="136"/>
                    </a:lnTo>
                    <a:lnTo>
                      <a:pt x="256" y="132"/>
                    </a:lnTo>
                    <a:close/>
                    <a:moveTo>
                      <a:pt x="240" y="192"/>
                    </a:moveTo>
                    <a:lnTo>
                      <a:pt x="240" y="192"/>
                    </a:lnTo>
                    <a:lnTo>
                      <a:pt x="238" y="198"/>
                    </a:lnTo>
                    <a:lnTo>
                      <a:pt x="236" y="204"/>
                    </a:lnTo>
                    <a:lnTo>
                      <a:pt x="230" y="206"/>
                    </a:lnTo>
                    <a:lnTo>
                      <a:pt x="224" y="208"/>
                    </a:lnTo>
                    <a:lnTo>
                      <a:pt x="32" y="208"/>
                    </a:lnTo>
                    <a:lnTo>
                      <a:pt x="32" y="208"/>
                    </a:lnTo>
                    <a:lnTo>
                      <a:pt x="26" y="206"/>
                    </a:lnTo>
                    <a:lnTo>
                      <a:pt x="20" y="204"/>
                    </a:lnTo>
                    <a:lnTo>
                      <a:pt x="18" y="198"/>
                    </a:lnTo>
                    <a:lnTo>
                      <a:pt x="16" y="192"/>
                    </a:lnTo>
                    <a:lnTo>
                      <a:pt x="16" y="136"/>
                    </a:lnTo>
                    <a:lnTo>
                      <a:pt x="48" y="16"/>
                    </a:lnTo>
                    <a:lnTo>
                      <a:pt x="208" y="16"/>
                    </a:lnTo>
                    <a:lnTo>
                      <a:pt x="240" y="136"/>
                    </a:lnTo>
                    <a:lnTo>
                      <a:pt x="240" y="19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57" name="Freeform 24"/>
              <p:cNvSpPr>
                <a:spLocks noEditPoints="1"/>
              </p:cNvSpPr>
              <p:nvPr/>
            </p:nvSpPr>
            <p:spPr bwMode="auto">
              <a:xfrm>
                <a:off x="4822825" y="3663950"/>
                <a:ext cx="311150" cy="228600"/>
              </a:xfrm>
              <a:custGeom>
                <a:avLst/>
                <a:gdLst/>
                <a:ahLst/>
                <a:cxnLst>
                  <a:cxn ang="0">
                    <a:pos x="160" y="0"/>
                  </a:cxn>
                  <a:cxn ang="0">
                    <a:pos x="36" y="0"/>
                  </a:cxn>
                  <a:cxn ang="0">
                    <a:pos x="36" y="0"/>
                  </a:cxn>
                  <a:cxn ang="0">
                    <a:pos x="32" y="2"/>
                  </a:cxn>
                  <a:cxn ang="0">
                    <a:pos x="28" y="6"/>
                  </a:cxn>
                  <a:cxn ang="0">
                    <a:pos x="0" y="102"/>
                  </a:cxn>
                  <a:cxn ang="0">
                    <a:pos x="0" y="102"/>
                  </a:cxn>
                  <a:cxn ang="0">
                    <a:pos x="0" y="106"/>
                  </a:cxn>
                  <a:cxn ang="0">
                    <a:pos x="2" y="108"/>
                  </a:cxn>
                  <a:cxn ang="0">
                    <a:pos x="2" y="108"/>
                  </a:cxn>
                  <a:cxn ang="0">
                    <a:pos x="4" y="112"/>
                  </a:cxn>
                  <a:cxn ang="0">
                    <a:pos x="8" y="112"/>
                  </a:cxn>
                  <a:cxn ang="0">
                    <a:pos x="32" y="112"/>
                  </a:cxn>
                  <a:cxn ang="0">
                    <a:pos x="40" y="112"/>
                  </a:cxn>
                  <a:cxn ang="0">
                    <a:pos x="46" y="112"/>
                  </a:cxn>
                  <a:cxn ang="0">
                    <a:pos x="56" y="136"/>
                  </a:cxn>
                  <a:cxn ang="0">
                    <a:pos x="56" y="136"/>
                  </a:cxn>
                  <a:cxn ang="0">
                    <a:pos x="60" y="138"/>
                  </a:cxn>
                  <a:cxn ang="0">
                    <a:pos x="62" y="142"/>
                  </a:cxn>
                  <a:cxn ang="0">
                    <a:pos x="66" y="144"/>
                  </a:cxn>
                  <a:cxn ang="0">
                    <a:pos x="70" y="144"/>
                  </a:cxn>
                  <a:cxn ang="0">
                    <a:pos x="126" y="144"/>
                  </a:cxn>
                  <a:cxn ang="0">
                    <a:pos x="126" y="144"/>
                  </a:cxn>
                  <a:cxn ang="0">
                    <a:pos x="130" y="144"/>
                  </a:cxn>
                  <a:cxn ang="0">
                    <a:pos x="134" y="142"/>
                  </a:cxn>
                  <a:cxn ang="0">
                    <a:pos x="136" y="138"/>
                  </a:cxn>
                  <a:cxn ang="0">
                    <a:pos x="140" y="136"/>
                  </a:cxn>
                  <a:cxn ang="0">
                    <a:pos x="150" y="112"/>
                  </a:cxn>
                  <a:cxn ang="0">
                    <a:pos x="156" y="112"/>
                  </a:cxn>
                  <a:cxn ang="0">
                    <a:pos x="164" y="112"/>
                  </a:cxn>
                  <a:cxn ang="0">
                    <a:pos x="188" y="112"/>
                  </a:cxn>
                  <a:cxn ang="0">
                    <a:pos x="188" y="112"/>
                  </a:cxn>
                  <a:cxn ang="0">
                    <a:pos x="192" y="112"/>
                  </a:cxn>
                  <a:cxn ang="0">
                    <a:pos x="194" y="108"/>
                  </a:cxn>
                  <a:cxn ang="0">
                    <a:pos x="194" y="108"/>
                  </a:cxn>
                  <a:cxn ang="0">
                    <a:pos x="196" y="106"/>
                  </a:cxn>
                  <a:cxn ang="0">
                    <a:pos x="196" y="102"/>
                  </a:cxn>
                  <a:cxn ang="0">
                    <a:pos x="168" y="6"/>
                  </a:cxn>
                  <a:cxn ang="0">
                    <a:pos x="168" y="6"/>
                  </a:cxn>
                  <a:cxn ang="0">
                    <a:pos x="164" y="2"/>
                  </a:cxn>
                  <a:cxn ang="0">
                    <a:pos x="160" y="0"/>
                  </a:cxn>
                  <a:cxn ang="0">
                    <a:pos x="164" y="96"/>
                  </a:cxn>
                  <a:cxn ang="0">
                    <a:pos x="150" y="96"/>
                  </a:cxn>
                  <a:cxn ang="0">
                    <a:pos x="150" y="96"/>
                  </a:cxn>
                  <a:cxn ang="0">
                    <a:pos x="146" y="96"/>
                  </a:cxn>
                  <a:cxn ang="0">
                    <a:pos x="142" y="98"/>
                  </a:cxn>
                  <a:cxn ang="0">
                    <a:pos x="140" y="102"/>
                  </a:cxn>
                  <a:cxn ang="0">
                    <a:pos x="136" y="104"/>
                  </a:cxn>
                  <a:cxn ang="0">
                    <a:pos x="126" y="128"/>
                  </a:cxn>
                  <a:cxn ang="0">
                    <a:pos x="70" y="128"/>
                  </a:cxn>
                  <a:cxn ang="0">
                    <a:pos x="60" y="104"/>
                  </a:cxn>
                  <a:cxn ang="0">
                    <a:pos x="60" y="104"/>
                  </a:cxn>
                  <a:cxn ang="0">
                    <a:pos x="56" y="102"/>
                  </a:cxn>
                  <a:cxn ang="0">
                    <a:pos x="54" y="98"/>
                  </a:cxn>
                  <a:cxn ang="0">
                    <a:pos x="50" y="96"/>
                  </a:cxn>
                  <a:cxn ang="0">
                    <a:pos x="46" y="96"/>
                  </a:cxn>
                  <a:cxn ang="0">
                    <a:pos x="32" y="96"/>
                  </a:cxn>
                  <a:cxn ang="0">
                    <a:pos x="12" y="96"/>
                  </a:cxn>
                  <a:cxn ang="0">
                    <a:pos x="36" y="8"/>
                  </a:cxn>
                  <a:cxn ang="0">
                    <a:pos x="160" y="8"/>
                  </a:cxn>
                  <a:cxn ang="0">
                    <a:pos x="184" y="96"/>
                  </a:cxn>
                  <a:cxn ang="0">
                    <a:pos x="164" y="96"/>
                  </a:cxn>
                </a:cxnLst>
                <a:rect l="0" t="0" r="r" b="b"/>
                <a:pathLst>
                  <a:path w="196" h="144">
                    <a:moveTo>
                      <a:pt x="160" y="0"/>
                    </a:moveTo>
                    <a:lnTo>
                      <a:pt x="36" y="0"/>
                    </a:lnTo>
                    <a:lnTo>
                      <a:pt x="36" y="0"/>
                    </a:lnTo>
                    <a:lnTo>
                      <a:pt x="32" y="2"/>
                    </a:lnTo>
                    <a:lnTo>
                      <a:pt x="28" y="6"/>
                    </a:lnTo>
                    <a:lnTo>
                      <a:pt x="0" y="102"/>
                    </a:lnTo>
                    <a:lnTo>
                      <a:pt x="0" y="102"/>
                    </a:lnTo>
                    <a:lnTo>
                      <a:pt x="0" y="106"/>
                    </a:lnTo>
                    <a:lnTo>
                      <a:pt x="2" y="108"/>
                    </a:lnTo>
                    <a:lnTo>
                      <a:pt x="2" y="108"/>
                    </a:lnTo>
                    <a:lnTo>
                      <a:pt x="4" y="112"/>
                    </a:lnTo>
                    <a:lnTo>
                      <a:pt x="8" y="112"/>
                    </a:lnTo>
                    <a:lnTo>
                      <a:pt x="32" y="112"/>
                    </a:lnTo>
                    <a:lnTo>
                      <a:pt x="40" y="112"/>
                    </a:lnTo>
                    <a:lnTo>
                      <a:pt x="46" y="112"/>
                    </a:lnTo>
                    <a:lnTo>
                      <a:pt x="56" y="136"/>
                    </a:lnTo>
                    <a:lnTo>
                      <a:pt x="56" y="136"/>
                    </a:lnTo>
                    <a:lnTo>
                      <a:pt x="60" y="138"/>
                    </a:lnTo>
                    <a:lnTo>
                      <a:pt x="62" y="142"/>
                    </a:lnTo>
                    <a:lnTo>
                      <a:pt x="66" y="144"/>
                    </a:lnTo>
                    <a:lnTo>
                      <a:pt x="70" y="144"/>
                    </a:lnTo>
                    <a:lnTo>
                      <a:pt x="126" y="144"/>
                    </a:lnTo>
                    <a:lnTo>
                      <a:pt x="126" y="144"/>
                    </a:lnTo>
                    <a:lnTo>
                      <a:pt x="130" y="144"/>
                    </a:lnTo>
                    <a:lnTo>
                      <a:pt x="134" y="142"/>
                    </a:lnTo>
                    <a:lnTo>
                      <a:pt x="136" y="138"/>
                    </a:lnTo>
                    <a:lnTo>
                      <a:pt x="140" y="136"/>
                    </a:lnTo>
                    <a:lnTo>
                      <a:pt x="150" y="112"/>
                    </a:lnTo>
                    <a:lnTo>
                      <a:pt x="156" y="112"/>
                    </a:lnTo>
                    <a:lnTo>
                      <a:pt x="164" y="112"/>
                    </a:lnTo>
                    <a:lnTo>
                      <a:pt x="188" y="112"/>
                    </a:lnTo>
                    <a:lnTo>
                      <a:pt x="188" y="112"/>
                    </a:lnTo>
                    <a:lnTo>
                      <a:pt x="192" y="112"/>
                    </a:lnTo>
                    <a:lnTo>
                      <a:pt x="194" y="108"/>
                    </a:lnTo>
                    <a:lnTo>
                      <a:pt x="194" y="108"/>
                    </a:lnTo>
                    <a:lnTo>
                      <a:pt x="196" y="106"/>
                    </a:lnTo>
                    <a:lnTo>
                      <a:pt x="196" y="102"/>
                    </a:lnTo>
                    <a:lnTo>
                      <a:pt x="168" y="6"/>
                    </a:lnTo>
                    <a:lnTo>
                      <a:pt x="168" y="6"/>
                    </a:lnTo>
                    <a:lnTo>
                      <a:pt x="164" y="2"/>
                    </a:lnTo>
                    <a:lnTo>
                      <a:pt x="160" y="0"/>
                    </a:lnTo>
                    <a:close/>
                    <a:moveTo>
                      <a:pt x="164" y="96"/>
                    </a:moveTo>
                    <a:lnTo>
                      <a:pt x="150" y="96"/>
                    </a:lnTo>
                    <a:lnTo>
                      <a:pt x="150" y="96"/>
                    </a:lnTo>
                    <a:lnTo>
                      <a:pt x="146" y="96"/>
                    </a:lnTo>
                    <a:lnTo>
                      <a:pt x="142" y="98"/>
                    </a:lnTo>
                    <a:lnTo>
                      <a:pt x="140" y="102"/>
                    </a:lnTo>
                    <a:lnTo>
                      <a:pt x="136" y="104"/>
                    </a:lnTo>
                    <a:lnTo>
                      <a:pt x="126" y="128"/>
                    </a:lnTo>
                    <a:lnTo>
                      <a:pt x="70" y="128"/>
                    </a:lnTo>
                    <a:lnTo>
                      <a:pt x="60" y="104"/>
                    </a:lnTo>
                    <a:lnTo>
                      <a:pt x="60" y="104"/>
                    </a:lnTo>
                    <a:lnTo>
                      <a:pt x="56" y="102"/>
                    </a:lnTo>
                    <a:lnTo>
                      <a:pt x="54" y="98"/>
                    </a:lnTo>
                    <a:lnTo>
                      <a:pt x="50" y="96"/>
                    </a:lnTo>
                    <a:lnTo>
                      <a:pt x="46" y="96"/>
                    </a:lnTo>
                    <a:lnTo>
                      <a:pt x="32" y="96"/>
                    </a:lnTo>
                    <a:lnTo>
                      <a:pt x="12" y="96"/>
                    </a:lnTo>
                    <a:lnTo>
                      <a:pt x="36" y="8"/>
                    </a:lnTo>
                    <a:lnTo>
                      <a:pt x="160" y="8"/>
                    </a:lnTo>
                    <a:lnTo>
                      <a:pt x="184" y="96"/>
                    </a:lnTo>
                    <a:lnTo>
                      <a:pt x="164" y="96"/>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grpSp>
          <p:nvGrpSpPr>
            <p:cNvPr id="51" name="Group 50"/>
            <p:cNvGrpSpPr/>
            <p:nvPr/>
          </p:nvGrpSpPr>
          <p:grpSpPr>
            <a:xfrm>
              <a:off x="2170543" y="3034313"/>
              <a:ext cx="249449" cy="332599"/>
              <a:chOff x="4013200" y="2774950"/>
              <a:chExt cx="304800" cy="406400"/>
            </a:xfrm>
            <a:grpFill/>
          </p:grpSpPr>
          <p:sp>
            <p:nvSpPr>
              <p:cNvPr id="54" name="Freeform 68"/>
              <p:cNvSpPr>
                <a:spLocks noEditPoints="1"/>
              </p:cNvSpPr>
              <p:nvPr/>
            </p:nvSpPr>
            <p:spPr bwMode="auto">
              <a:xfrm>
                <a:off x="4013200" y="2774950"/>
                <a:ext cx="304800" cy="406400"/>
              </a:xfrm>
              <a:custGeom>
                <a:avLst/>
                <a:gdLst/>
                <a:ahLst/>
                <a:cxnLst>
                  <a:cxn ang="0">
                    <a:pos x="168" y="72"/>
                  </a:cxn>
                  <a:cxn ang="0">
                    <a:pos x="156" y="32"/>
                  </a:cxn>
                  <a:cxn ang="0">
                    <a:pos x="124" y="6"/>
                  </a:cxn>
                  <a:cxn ang="0">
                    <a:pos x="96" y="0"/>
                  </a:cxn>
                  <a:cxn ang="0">
                    <a:pos x="56" y="12"/>
                  </a:cxn>
                  <a:cxn ang="0">
                    <a:pos x="30" y="44"/>
                  </a:cxn>
                  <a:cxn ang="0">
                    <a:pos x="24" y="104"/>
                  </a:cxn>
                  <a:cxn ang="0">
                    <a:pos x="8" y="112"/>
                  </a:cxn>
                  <a:cxn ang="0">
                    <a:pos x="0" y="152"/>
                  </a:cxn>
                  <a:cxn ang="0">
                    <a:pos x="0" y="184"/>
                  </a:cxn>
                  <a:cxn ang="0">
                    <a:pos x="6" y="212"/>
                  </a:cxn>
                  <a:cxn ang="0">
                    <a:pos x="32" y="244"/>
                  </a:cxn>
                  <a:cxn ang="0">
                    <a:pos x="72" y="256"/>
                  </a:cxn>
                  <a:cxn ang="0">
                    <a:pos x="134" y="254"/>
                  </a:cxn>
                  <a:cxn ang="0">
                    <a:pos x="170" y="234"/>
                  </a:cxn>
                  <a:cxn ang="0">
                    <a:pos x="190" y="198"/>
                  </a:cxn>
                  <a:cxn ang="0">
                    <a:pos x="192" y="160"/>
                  </a:cxn>
                  <a:cxn ang="0">
                    <a:pos x="192" y="128"/>
                  </a:cxn>
                  <a:cxn ang="0">
                    <a:pos x="178" y="106"/>
                  </a:cxn>
                  <a:cxn ang="0">
                    <a:pos x="40" y="72"/>
                  </a:cxn>
                  <a:cxn ang="0">
                    <a:pos x="50" y="40"/>
                  </a:cxn>
                  <a:cxn ang="0">
                    <a:pos x="74" y="20"/>
                  </a:cxn>
                  <a:cxn ang="0">
                    <a:pos x="96" y="16"/>
                  </a:cxn>
                  <a:cxn ang="0">
                    <a:pos x="128" y="26"/>
                  </a:cxn>
                  <a:cxn ang="0">
                    <a:pos x="148" y="50"/>
                  </a:cxn>
                  <a:cxn ang="0">
                    <a:pos x="152" y="104"/>
                  </a:cxn>
                  <a:cxn ang="0">
                    <a:pos x="136" y="72"/>
                  </a:cxn>
                  <a:cxn ang="0">
                    <a:pos x="130" y="50"/>
                  </a:cxn>
                  <a:cxn ang="0">
                    <a:pos x="112" y="36"/>
                  </a:cxn>
                  <a:cxn ang="0">
                    <a:pos x="96" y="32"/>
                  </a:cxn>
                  <a:cxn ang="0">
                    <a:pos x="74" y="38"/>
                  </a:cxn>
                  <a:cxn ang="0">
                    <a:pos x="60" y="56"/>
                  </a:cxn>
                  <a:cxn ang="0">
                    <a:pos x="56" y="104"/>
                  </a:cxn>
                  <a:cxn ang="0">
                    <a:pos x="128" y="72"/>
                  </a:cxn>
                  <a:cxn ang="0">
                    <a:pos x="64" y="104"/>
                  </a:cxn>
                  <a:cxn ang="0">
                    <a:pos x="64" y="72"/>
                  </a:cxn>
                  <a:cxn ang="0">
                    <a:pos x="74" y="50"/>
                  </a:cxn>
                  <a:cxn ang="0">
                    <a:pos x="96" y="40"/>
                  </a:cxn>
                  <a:cxn ang="0">
                    <a:pos x="108" y="42"/>
                  </a:cxn>
                  <a:cxn ang="0">
                    <a:pos x="128" y="66"/>
                  </a:cxn>
                  <a:cxn ang="0">
                    <a:pos x="176" y="160"/>
                  </a:cxn>
                  <a:cxn ang="0">
                    <a:pos x="176" y="184"/>
                  </a:cxn>
                  <a:cxn ang="0">
                    <a:pos x="166" y="216"/>
                  </a:cxn>
                  <a:cxn ang="0">
                    <a:pos x="142" y="236"/>
                  </a:cxn>
                  <a:cxn ang="0">
                    <a:pos x="72" y="240"/>
                  </a:cxn>
                  <a:cxn ang="0">
                    <a:pos x="50" y="236"/>
                  </a:cxn>
                  <a:cxn ang="0">
                    <a:pos x="26" y="216"/>
                  </a:cxn>
                  <a:cxn ang="0">
                    <a:pos x="16" y="184"/>
                  </a:cxn>
                  <a:cxn ang="0">
                    <a:pos x="16" y="152"/>
                  </a:cxn>
                  <a:cxn ang="0">
                    <a:pos x="16" y="124"/>
                  </a:cxn>
                  <a:cxn ang="0">
                    <a:pos x="24" y="120"/>
                  </a:cxn>
                  <a:cxn ang="0">
                    <a:pos x="168" y="120"/>
                  </a:cxn>
                  <a:cxn ang="0">
                    <a:pos x="174" y="122"/>
                  </a:cxn>
                  <a:cxn ang="0">
                    <a:pos x="176" y="152"/>
                  </a:cxn>
                </a:cxnLst>
                <a:rect l="0" t="0" r="r" b="b"/>
                <a:pathLst>
                  <a:path w="192" h="256">
                    <a:moveTo>
                      <a:pt x="168" y="104"/>
                    </a:moveTo>
                    <a:lnTo>
                      <a:pt x="168" y="72"/>
                    </a:lnTo>
                    <a:lnTo>
                      <a:pt x="168" y="72"/>
                    </a:lnTo>
                    <a:lnTo>
                      <a:pt x="166" y="58"/>
                    </a:lnTo>
                    <a:lnTo>
                      <a:pt x="162" y="44"/>
                    </a:lnTo>
                    <a:lnTo>
                      <a:pt x="156" y="32"/>
                    </a:lnTo>
                    <a:lnTo>
                      <a:pt x="146" y="22"/>
                    </a:lnTo>
                    <a:lnTo>
                      <a:pt x="136" y="12"/>
                    </a:lnTo>
                    <a:lnTo>
                      <a:pt x="124" y="6"/>
                    </a:lnTo>
                    <a:lnTo>
                      <a:pt x="110" y="2"/>
                    </a:lnTo>
                    <a:lnTo>
                      <a:pt x="96" y="0"/>
                    </a:lnTo>
                    <a:lnTo>
                      <a:pt x="96" y="0"/>
                    </a:lnTo>
                    <a:lnTo>
                      <a:pt x="82" y="2"/>
                    </a:lnTo>
                    <a:lnTo>
                      <a:pt x="68" y="6"/>
                    </a:lnTo>
                    <a:lnTo>
                      <a:pt x="56" y="12"/>
                    </a:lnTo>
                    <a:lnTo>
                      <a:pt x="46" y="22"/>
                    </a:lnTo>
                    <a:lnTo>
                      <a:pt x="36" y="32"/>
                    </a:lnTo>
                    <a:lnTo>
                      <a:pt x="30" y="44"/>
                    </a:lnTo>
                    <a:lnTo>
                      <a:pt x="26" y="58"/>
                    </a:lnTo>
                    <a:lnTo>
                      <a:pt x="24" y="72"/>
                    </a:lnTo>
                    <a:lnTo>
                      <a:pt x="24" y="104"/>
                    </a:lnTo>
                    <a:lnTo>
                      <a:pt x="24" y="104"/>
                    </a:lnTo>
                    <a:lnTo>
                      <a:pt x="14" y="106"/>
                    </a:lnTo>
                    <a:lnTo>
                      <a:pt x="8" y="112"/>
                    </a:lnTo>
                    <a:lnTo>
                      <a:pt x="2" y="118"/>
                    </a:lnTo>
                    <a:lnTo>
                      <a:pt x="0" y="128"/>
                    </a:lnTo>
                    <a:lnTo>
                      <a:pt x="0" y="152"/>
                    </a:lnTo>
                    <a:lnTo>
                      <a:pt x="0" y="160"/>
                    </a:lnTo>
                    <a:lnTo>
                      <a:pt x="0" y="176"/>
                    </a:lnTo>
                    <a:lnTo>
                      <a:pt x="0" y="184"/>
                    </a:lnTo>
                    <a:lnTo>
                      <a:pt x="0" y="184"/>
                    </a:lnTo>
                    <a:lnTo>
                      <a:pt x="2" y="198"/>
                    </a:lnTo>
                    <a:lnTo>
                      <a:pt x="6" y="212"/>
                    </a:lnTo>
                    <a:lnTo>
                      <a:pt x="12" y="224"/>
                    </a:lnTo>
                    <a:lnTo>
                      <a:pt x="22" y="234"/>
                    </a:lnTo>
                    <a:lnTo>
                      <a:pt x="32" y="244"/>
                    </a:lnTo>
                    <a:lnTo>
                      <a:pt x="44" y="250"/>
                    </a:lnTo>
                    <a:lnTo>
                      <a:pt x="58" y="254"/>
                    </a:lnTo>
                    <a:lnTo>
                      <a:pt x="72" y="256"/>
                    </a:lnTo>
                    <a:lnTo>
                      <a:pt x="120" y="256"/>
                    </a:lnTo>
                    <a:lnTo>
                      <a:pt x="120" y="256"/>
                    </a:lnTo>
                    <a:lnTo>
                      <a:pt x="134" y="254"/>
                    </a:lnTo>
                    <a:lnTo>
                      <a:pt x="148" y="250"/>
                    </a:lnTo>
                    <a:lnTo>
                      <a:pt x="160" y="244"/>
                    </a:lnTo>
                    <a:lnTo>
                      <a:pt x="170" y="234"/>
                    </a:lnTo>
                    <a:lnTo>
                      <a:pt x="180" y="224"/>
                    </a:lnTo>
                    <a:lnTo>
                      <a:pt x="186" y="212"/>
                    </a:lnTo>
                    <a:lnTo>
                      <a:pt x="190" y="198"/>
                    </a:lnTo>
                    <a:lnTo>
                      <a:pt x="192" y="184"/>
                    </a:lnTo>
                    <a:lnTo>
                      <a:pt x="192" y="176"/>
                    </a:lnTo>
                    <a:lnTo>
                      <a:pt x="192" y="160"/>
                    </a:lnTo>
                    <a:lnTo>
                      <a:pt x="192" y="152"/>
                    </a:lnTo>
                    <a:lnTo>
                      <a:pt x="192" y="128"/>
                    </a:lnTo>
                    <a:lnTo>
                      <a:pt x="192" y="128"/>
                    </a:lnTo>
                    <a:lnTo>
                      <a:pt x="190" y="118"/>
                    </a:lnTo>
                    <a:lnTo>
                      <a:pt x="184" y="112"/>
                    </a:lnTo>
                    <a:lnTo>
                      <a:pt x="178" y="106"/>
                    </a:lnTo>
                    <a:lnTo>
                      <a:pt x="168" y="104"/>
                    </a:lnTo>
                    <a:close/>
                    <a:moveTo>
                      <a:pt x="40" y="72"/>
                    </a:moveTo>
                    <a:lnTo>
                      <a:pt x="40" y="72"/>
                    </a:lnTo>
                    <a:lnTo>
                      <a:pt x="42" y="60"/>
                    </a:lnTo>
                    <a:lnTo>
                      <a:pt x="44" y="50"/>
                    </a:lnTo>
                    <a:lnTo>
                      <a:pt x="50" y="40"/>
                    </a:lnTo>
                    <a:lnTo>
                      <a:pt x="56" y="32"/>
                    </a:lnTo>
                    <a:lnTo>
                      <a:pt x="64" y="26"/>
                    </a:lnTo>
                    <a:lnTo>
                      <a:pt x="74" y="20"/>
                    </a:lnTo>
                    <a:lnTo>
                      <a:pt x="84" y="18"/>
                    </a:lnTo>
                    <a:lnTo>
                      <a:pt x="96" y="16"/>
                    </a:lnTo>
                    <a:lnTo>
                      <a:pt x="96" y="16"/>
                    </a:lnTo>
                    <a:lnTo>
                      <a:pt x="108" y="18"/>
                    </a:lnTo>
                    <a:lnTo>
                      <a:pt x="118" y="20"/>
                    </a:lnTo>
                    <a:lnTo>
                      <a:pt x="128" y="26"/>
                    </a:lnTo>
                    <a:lnTo>
                      <a:pt x="136" y="32"/>
                    </a:lnTo>
                    <a:lnTo>
                      <a:pt x="142" y="40"/>
                    </a:lnTo>
                    <a:lnTo>
                      <a:pt x="148" y="50"/>
                    </a:lnTo>
                    <a:lnTo>
                      <a:pt x="150" y="60"/>
                    </a:lnTo>
                    <a:lnTo>
                      <a:pt x="152" y="72"/>
                    </a:lnTo>
                    <a:lnTo>
                      <a:pt x="152" y="104"/>
                    </a:lnTo>
                    <a:lnTo>
                      <a:pt x="136" y="104"/>
                    </a:lnTo>
                    <a:lnTo>
                      <a:pt x="136" y="72"/>
                    </a:lnTo>
                    <a:lnTo>
                      <a:pt x="136" y="72"/>
                    </a:lnTo>
                    <a:lnTo>
                      <a:pt x="136" y="64"/>
                    </a:lnTo>
                    <a:lnTo>
                      <a:pt x="132" y="56"/>
                    </a:lnTo>
                    <a:lnTo>
                      <a:pt x="130" y="50"/>
                    </a:lnTo>
                    <a:lnTo>
                      <a:pt x="124" y="44"/>
                    </a:lnTo>
                    <a:lnTo>
                      <a:pt x="118" y="38"/>
                    </a:lnTo>
                    <a:lnTo>
                      <a:pt x="112" y="36"/>
                    </a:lnTo>
                    <a:lnTo>
                      <a:pt x="104" y="32"/>
                    </a:lnTo>
                    <a:lnTo>
                      <a:pt x="96" y="32"/>
                    </a:lnTo>
                    <a:lnTo>
                      <a:pt x="96" y="32"/>
                    </a:lnTo>
                    <a:lnTo>
                      <a:pt x="88" y="32"/>
                    </a:lnTo>
                    <a:lnTo>
                      <a:pt x="80" y="36"/>
                    </a:lnTo>
                    <a:lnTo>
                      <a:pt x="74" y="38"/>
                    </a:lnTo>
                    <a:lnTo>
                      <a:pt x="68" y="44"/>
                    </a:lnTo>
                    <a:lnTo>
                      <a:pt x="62" y="50"/>
                    </a:lnTo>
                    <a:lnTo>
                      <a:pt x="60" y="56"/>
                    </a:lnTo>
                    <a:lnTo>
                      <a:pt x="56" y="64"/>
                    </a:lnTo>
                    <a:lnTo>
                      <a:pt x="56" y="72"/>
                    </a:lnTo>
                    <a:lnTo>
                      <a:pt x="56" y="104"/>
                    </a:lnTo>
                    <a:lnTo>
                      <a:pt x="40" y="104"/>
                    </a:lnTo>
                    <a:lnTo>
                      <a:pt x="40" y="72"/>
                    </a:lnTo>
                    <a:close/>
                    <a:moveTo>
                      <a:pt x="128" y="72"/>
                    </a:moveTo>
                    <a:lnTo>
                      <a:pt x="128" y="72"/>
                    </a:lnTo>
                    <a:lnTo>
                      <a:pt x="128" y="104"/>
                    </a:lnTo>
                    <a:lnTo>
                      <a:pt x="64" y="104"/>
                    </a:lnTo>
                    <a:lnTo>
                      <a:pt x="64" y="72"/>
                    </a:lnTo>
                    <a:lnTo>
                      <a:pt x="64" y="72"/>
                    </a:lnTo>
                    <a:lnTo>
                      <a:pt x="64" y="72"/>
                    </a:lnTo>
                    <a:lnTo>
                      <a:pt x="64" y="66"/>
                    </a:lnTo>
                    <a:lnTo>
                      <a:pt x="66" y="60"/>
                    </a:lnTo>
                    <a:lnTo>
                      <a:pt x="74" y="50"/>
                    </a:lnTo>
                    <a:lnTo>
                      <a:pt x="84" y="42"/>
                    </a:lnTo>
                    <a:lnTo>
                      <a:pt x="90" y="40"/>
                    </a:lnTo>
                    <a:lnTo>
                      <a:pt x="96" y="40"/>
                    </a:lnTo>
                    <a:lnTo>
                      <a:pt x="96" y="40"/>
                    </a:lnTo>
                    <a:lnTo>
                      <a:pt x="102" y="40"/>
                    </a:lnTo>
                    <a:lnTo>
                      <a:pt x="108" y="42"/>
                    </a:lnTo>
                    <a:lnTo>
                      <a:pt x="118" y="50"/>
                    </a:lnTo>
                    <a:lnTo>
                      <a:pt x="126" y="60"/>
                    </a:lnTo>
                    <a:lnTo>
                      <a:pt x="128" y="66"/>
                    </a:lnTo>
                    <a:lnTo>
                      <a:pt x="128" y="72"/>
                    </a:lnTo>
                    <a:close/>
                    <a:moveTo>
                      <a:pt x="176" y="152"/>
                    </a:moveTo>
                    <a:lnTo>
                      <a:pt x="176" y="160"/>
                    </a:lnTo>
                    <a:lnTo>
                      <a:pt x="176" y="176"/>
                    </a:lnTo>
                    <a:lnTo>
                      <a:pt x="176" y="184"/>
                    </a:lnTo>
                    <a:lnTo>
                      <a:pt x="176" y="184"/>
                    </a:lnTo>
                    <a:lnTo>
                      <a:pt x="174" y="196"/>
                    </a:lnTo>
                    <a:lnTo>
                      <a:pt x="172" y="206"/>
                    </a:lnTo>
                    <a:lnTo>
                      <a:pt x="166" y="216"/>
                    </a:lnTo>
                    <a:lnTo>
                      <a:pt x="160" y="224"/>
                    </a:lnTo>
                    <a:lnTo>
                      <a:pt x="152" y="230"/>
                    </a:lnTo>
                    <a:lnTo>
                      <a:pt x="142" y="236"/>
                    </a:lnTo>
                    <a:lnTo>
                      <a:pt x="132" y="238"/>
                    </a:lnTo>
                    <a:lnTo>
                      <a:pt x="120" y="240"/>
                    </a:lnTo>
                    <a:lnTo>
                      <a:pt x="72" y="240"/>
                    </a:lnTo>
                    <a:lnTo>
                      <a:pt x="72" y="240"/>
                    </a:lnTo>
                    <a:lnTo>
                      <a:pt x="60" y="238"/>
                    </a:lnTo>
                    <a:lnTo>
                      <a:pt x="50" y="236"/>
                    </a:lnTo>
                    <a:lnTo>
                      <a:pt x="40" y="230"/>
                    </a:lnTo>
                    <a:lnTo>
                      <a:pt x="32" y="224"/>
                    </a:lnTo>
                    <a:lnTo>
                      <a:pt x="26" y="216"/>
                    </a:lnTo>
                    <a:lnTo>
                      <a:pt x="20" y="206"/>
                    </a:lnTo>
                    <a:lnTo>
                      <a:pt x="18" y="196"/>
                    </a:lnTo>
                    <a:lnTo>
                      <a:pt x="16" y="184"/>
                    </a:lnTo>
                    <a:lnTo>
                      <a:pt x="16" y="176"/>
                    </a:lnTo>
                    <a:lnTo>
                      <a:pt x="16" y="160"/>
                    </a:lnTo>
                    <a:lnTo>
                      <a:pt x="16" y="152"/>
                    </a:lnTo>
                    <a:lnTo>
                      <a:pt x="16" y="128"/>
                    </a:lnTo>
                    <a:lnTo>
                      <a:pt x="16" y="128"/>
                    </a:lnTo>
                    <a:lnTo>
                      <a:pt x="16" y="124"/>
                    </a:lnTo>
                    <a:lnTo>
                      <a:pt x="18" y="122"/>
                    </a:lnTo>
                    <a:lnTo>
                      <a:pt x="20" y="120"/>
                    </a:lnTo>
                    <a:lnTo>
                      <a:pt x="24" y="120"/>
                    </a:lnTo>
                    <a:lnTo>
                      <a:pt x="40" y="120"/>
                    </a:lnTo>
                    <a:lnTo>
                      <a:pt x="152" y="120"/>
                    </a:lnTo>
                    <a:lnTo>
                      <a:pt x="168" y="120"/>
                    </a:lnTo>
                    <a:lnTo>
                      <a:pt x="168" y="120"/>
                    </a:lnTo>
                    <a:lnTo>
                      <a:pt x="172" y="120"/>
                    </a:lnTo>
                    <a:lnTo>
                      <a:pt x="174" y="122"/>
                    </a:lnTo>
                    <a:lnTo>
                      <a:pt x="176" y="124"/>
                    </a:lnTo>
                    <a:lnTo>
                      <a:pt x="176" y="128"/>
                    </a:lnTo>
                    <a:lnTo>
                      <a:pt x="176" y="152"/>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55" name="Freeform 73"/>
              <p:cNvSpPr>
                <a:spLocks/>
              </p:cNvSpPr>
              <p:nvPr/>
            </p:nvSpPr>
            <p:spPr bwMode="auto">
              <a:xfrm>
                <a:off x="4140200" y="3016250"/>
                <a:ext cx="50800" cy="76200"/>
              </a:xfrm>
              <a:custGeom>
                <a:avLst/>
                <a:gdLst/>
                <a:ahLst/>
                <a:cxnLst>
                  <a:cxn ang="0">
                    <a:pos x="16" y="0"/>
                  </a:cxn>
                  <a:cxn ang="0">
                    <a:pos x="16" y="0"/>
                  </a:cxn>
                  <a:cxn ang="0">
                    <a:pos x="10" y="2"/>
                  </a:cxn>
                  <a:cxn ang="0">
                    <a:pos x="4" y="4"/>
                  </a:cxn>
                  <a:cxn ang="0">
                    <a:pos x="2" y="10"/>
                  </a:cxn>
                  <a:cxn ang="0">
                    <a:pos x="0" y="16"/>
                  </a:cxn>
                  <a:cxn ang="0">
                    <a:pos x="0" y="16"/>
                  </a:cxn>
                  <a:cxn ang="0">
                    <a:pos x="2" y="26"/>
                  </a:cxn>
                  <a:cxn ang="0">
                    <a:pos x="6" y="38"/>
                  </a:cxn>
                  <a:cxn ang="0">
                    <a:pos x="6" y="38"/>
                  </a:cxn>
                  <a:cxn ang="0">
                    <a:pos x="10" y="44"/>
                  </a:cxn>
                  <a:cxn ang="0">
                    <a:pos x="12" y="48"/>
                  </a:cxn>
                  <a:cxn ang="0">
                    <a:pos x="16" y="48"/>
                  </a:cxn>
                  <a:cxn ang="0">
                    <a:pos x="16" y="48"/>
                  </a:cxn>
                  <a:cxn ang="0">
                    <a:pos x="20" y="48"/>
                  </a:cxn>
                  <a:cxn ang="0">
                    <a:pos x="22" y="44"/>
                  </a:cxn>
                  <a:cxn ang="0">
                    <a:pos x="26" y="38"/>
                  </a:cxn>
                  <a:cxn ang="0">
                    <a:pos x="26" y="38"/>
                  </a:cxn>
                  <a:cxn ang="0">
                    <a:pos x="30" y="26"/>
                  </a:cxn>
                  <a:cxn ang="0">
                    <a:pos x="32" y="16"/>
                  </a:cxn>
                  <a:cxn ang="0">
                    <a:pos x="32" y="16"/>
                  </a:cxn>
                  <a:cxn ang="0">
                    <a:pos x="30" y="10"/>
                  </a:cxn>
                  <a:cxn ang="0">
                    <a:pos x="28" y="4"/>
                  </a:cxn>
                  <a:cxn ang="0">
                    <a:pos x="22" y="2"/>
                  </a:cxn>
                  <a:cxn ang="0">
                    <a:pos x="16" y="0"/>
                  </a:cxn>
                </a:cxnLst>
                <a:rect l="0" t="0" r="r" b="b"/>
                <a:pathLst>
                  <a:path w="32" h="48">
                    <a:moveTo>
                      <a:pt x="16" y="0"/>
                    </a:moveTo>
                    <a:lnTo>
                      <a:pt x="16" y="0"/>
                    </a:lnTo>
                    <a:lnTo>
                      <a:pt x="10" y="2"/>
                    </a:lnTo>
                    <a:lnTo>
                      <a:pt x="4" y="4"/>
                    </a:lnTo>
                    <a:lnTo>
                      <a:pt x="2" y="10"/>
                    </a:lnTo>
                    <a:lnTo>
                      <a:pt x="0" y="16"/>
                    </a:lnTo>
                    <a:lnTo>
                      <a:pt x="0" y="16"/>
                    </a:lnTo>
                    <a:lnTo>
                      <a:pt x="2" y="26"/>
                    </a:lnTo>
                    <a:lnTo>
                      <a:pt x="6" y="38"/>
                    </a:lnTo>
                    <a:lnTo>
                      <a:pt x="6" y="38"/>
                    </a:lnTo>
                    <a:lnTo>
                      <a:pt x="10" y="44"/>
                    </a:lnTo>
                    <a:lnTo>
                      <a:pt x="12" y="48"/>
                    </a:lnTo>
                    <a:lnTo>
                      <a:pt x="16" y="48"/>
                    </a:lnTo>
                    <a:lnTo>
                      <a:pt x="16" y="48"/>
                    </a:lnTo>
                    <a:lnTo>
                      <a:pt x="20" y="48"/>
                    </a:lnTo>
                    <a:lnTo>
                      <a:pt x="22" y="44"/>
                    </a:lnTo>
                    <a:lnTo>
                      <a:pt x="26" y="38"/>
                    </a:lnTo>
                    <a:lnTo>
                      <a:pt x="26" y="38"/>
                    </a:lnTo>
                    <a:lnTo>
                      <a:pt x="30" y="26"/>
                    </a:lnTo>
                    <a:lnTo>
                      <a:pt x="32" y="16"/>
                    </a:lnTo>
                    <a:lnTo>
                      <a:pt x="32" y="16"/>
                    </a:lnTo>
                    <a:lnTo>
                      <a:pt x="30" y="10"/>
                    </a:lnTo>
                    <a:lnTo>
                      <a:pt x="28" y="4"/>
                    </a:lnTo>
                    <a:lnTo>
                      <a:pt x="22" y="2"/>
                    </a:lnTo>
                    <a:lnTo>
                      <a:pt x="16" y="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52" name="Freeform 75"/>
            <p:cNvSpPr>
              <a:spLocks noEditPoints="1"/>
            </p:cNvSpPr>
            <p:nvPr/>
          </p:nvSpPr>
          <p:spPr bwMode="auto">
            <a:xfrm>
              <a:off x="1463770" y="3096675"/>
              <a:ext cx="332599" cy="249449"/>
            </a:xfrm>
            <a:custGeom>
              <a:avLst/>
              <a:gdLst/>
              <a:ahLst/>
              <a:cxnLst>
                <a:cxn ang="0">
                  <a:pos x="210" y="4"/>
                </a:cxn>
                <a:cxn ang="0">
                  <a:pos x="206" y="2"/>
                </a:cxn>
                <a:cxn ang="0">
                  <a:pos x="56" y="0"/>
                </a:cxn>
                <a:cxn ang="0">
                  <a:pos x="50" y="2"/>
                </a:cxn>
                <a:cxn ang="0">
                  <a:pos x="4" y="46"/>
                </a:cxn>
                <a:cxn ang="0">
                  <a:pos x="2" y="50"/>
                </a:cxn>
                <a:cxn ang="0">
                  <a:pos x="0" y="56"/>
                </a:cxn>
                <a:cxn ang="0">
                  <a:pos x="4" y="68"/>
                </a:cxn>
                <a:cxn ang="0">
                  <a:pos x="116" y="186"/>
                </a:cxn>
                <a:cxn ang="0">
                  <a:pos x="128" y="192"/>
                </a:cxn>
                <a:cxn ang="0">
                  <a:pos x="134" y="190"/>
                </a:cxn>
                <a:cxn ang="0">
                  <a:pos x="252" y="68"/>
                </a:cxn>
                <a:cxn ang="0">
                  <a:pos x="256" y="62"/>
                </a:cxn>
                <a:cxn ang="0">
                  <a:pos x="256" y="56"/>
                </a:cxn>
                <a:cxn ang="0">
                  <a:pos x="252" y="46"/>
                </a:cxn>
                <a:cxn ang="0">
                  <a:pos x="110" y="56"/>
                </a:cxn>
                <a:cxn ang="0">
                  <a:pos x="146" y="56"/>
                </a:cxn>
                <a:cxn ang="0">
                  <a:pos x="156" y="18"/>
                </a:cxn>
                <a:cxn ang="0">
                  <a:pos x="152" y="50"/>
                </a:cxn>
                <a:cxn ang="0">
                  <a:pos x="104" y="50"/>
                </a:cxn>
                <a:cxn ang="0">
                  <a:pos x="100" y="18"/>
                </a:cxn>
                <a:cxn ang="0">
                  <a:pos x="104" y="50"/>
                </a:cxn>
                <a:cxn ang="0">
                  <a:pos x="128" y="164"/>
                </a:cxn>
                <a:cxn ang="0">
                  <a:pos x="148" y="64"/>
                </a:cxn>
                <a:cxn ang="0">
                  <a:pos x="196" y="64"/>
                </a:cxn>
                <a:cxn ang="0">
                  <a:pos x="156" y="64"/>
                </a:cxn>
                <a:cxn ang="0">
                  <a:pos x="178" y="40"/>
                </a:cxn>
                <a:cxn ang="0">
                  <a:pos x="158" y="56"/>
                </a:cxn>
                <a:cxn ang="0">
                  <a:pos x="194" y="16"/>
                </a:cxn>
                <a:cxn ang="0">
                  <a:pos x="166" y="16"/>
                </a:cxn>
                <a:cxn ang="0">
                  <a:pos x="110" y="16"/>
                </a:cxn>
                <a:cxn ang="0">
                  <a:pos x="128" y="30"/>
                </a:cxn>
                <a:cxn ang="0">
                  <a:pos x="62" y="16"/>
                </a:cxn>
                <a:cxn ang="0">
                  <a:pos x="78" y="28"/>
                </a:cxn>
                <a:cxn ang="0">
                  <a:pos x="98" y="56"/>
                </a:cxn>
                <a:cxn ang="0">
                  <a:pos x="78" y="40"/>
                </a:cxn>
                <a:cxn ang="0">
                  <a:pos x="120" y="162"/>
                </a:cxn>
                <a:cxn ang="0">
                  <a:pos x="100" y="64"/>
                </a:cxn>
                <a:cxn ang="0">
                  <a:pos x="22" y="64"/>
                </a:cxn>
                <a:cxn ang="0">
                  <a:pos x="102" y="148"/>
                </a:cxn>
                <a:cxn ang="0">
                  <a:pos x="234" y="64"/>
                </a:cxn>
                <a:cxn ang="0">
                  <a:pos x="204" y="64"/>
                </a:cxn>
                <a:cxn ang="0">
                  <a:pos x="184" y="34"/>
                </a:cxn>
                <a:cxn ang="0">
                  <a:pos x="240" y="56"/>
                </a:cxn>
                <a:cxn ang="0">
                  <a:pos x="54" y="20"/>
                </a:cxn>
                <a:cxn ang="0">
                  <a:pos x="50" y="56"/>
                </a:cxn>
                <a:cxn ang="0">
                  <a:pos x="54" y="20"/>
                </a:cxn>
              </a:cxnLst>
              <a:rect l="0" t="0" r="r" b="b"/>
              <a:pathLst>
                <a:path w="256" h="192">
                  <a:moveTo>
                    <a:pt x="252" y="46"/>
                  </a:moveTo>
                  <a:lnTo>
                    <a:pt x="210" y="4"/>
                  </a:lnTo>
                  <a:lnTo>
                    <a:pt x="210" y="4"/>
                  </a:lnTo>
                  <a:lnTo>
                    <a:pt x="206" y="2"/>
                  </a:lnTo>
                  <a:lnTo>
                    <a:pt x="200" y="0"/>
                  </a:lnTo>
                  <a:lnTo>
                    <a:pt x="56" y="0"/>
                  </a:lnTo>
                  <a:lnTo>
                    <a:pt x="56" y="0"/>
                  </a:lnTo>
                  <a:lnTo>
                    <a:pt x="50" y="2"/>
                  </a:lnTo>
                  <a:lnTo>
                    <a:pt x="46" y="4"/>
                  </a:lnTo>
                  <a:lnTo>
                    <a:pt x="4" y="46"/>
                  </a:lnTo>
                  <a:lnTo>
                    <a:pt x="4" y="46"/>
                  </a:lnTo>
                  <a:lnTo>
                    <a:pt x="2" y="50"/>
                  </a:lnTo>
                  <a:lnTo>
                    <a:pt x="0" y="56"/>
                  </a:lnTo>
                  <a:lnTo>
                    <a:pt x="0" y="56"/>
                  </a:lnTo>
                  <a:lnTo>
                    <a:pt x="2" y="62"/>
                  </a:lnTo>
                  <a:lnTo>
                    <a:pt x="4" y="68"/>
                  </a:lnTo>
                  <a:lnTo>
                    <a:pt x="116" y="186"/>
                  </a:lnTo>
                  <a:lnTo>
                    <a:pt x="116" y="186"/>
                  </a:lnTo>
                  <a:lnTo>
                    <a:pt x="122" y="190"/>
                  </a:lnTo>
                  <a:lnTo>
                    <a:pt x="128" y="192"/>
                  </a:lnTo>
                  <a:lnTo>
                    <a:pt x="128" y="192"/>
                  </a:lnTo>
                  <a:lnTo>
                    <a:pt x="134" y="190"/>
                  </a:lnTo>
                  <a:lnTo>
                    <a:pt x="140" y="186"/>
                  </a:lnTo>
                  <a:lnTo>
                    <a:pt x="252" y="68"/>
                  </a:lnTo>
                  <a:lnTo>
                    <a:pt x="252" y="68"/>
                  </a:lnTo>
                  <a:lnTo>
                    <a:pt x="256" y="62"/>
                  </a:lnTo>
                  <a:lnTo>
                    <a:pt x="256" y="56"/>
                  </a:lnTo>
                  <a:lnTo>
                    <a:pt x="256" y="56"/>
                  </a:lnTo>
                  <a:lnTo>
                    <a:pt x="254" y="50"/>
                  </a:lnTo>
                  <a:lnTo>
                    <a:pt x="252" y="46"/>
                  </a:lnTo>
                  <a:close/>
                  <a:moveTo>
                    <a:pt x="146" y="56"/>
                  </a:moveTo>
                  <a:lnTo>
                    <a:pt x="110" y="56"/>
                  </a:lnTo>
                  <a:lnTo>
                    <a:pt x="128" y="42"/>
                  </a:lnTo>
                  <a:lnTo>
                    <a:pt x="146" y="56"/>
                  </a:lnTo>
                  <a:close/>
                  <a:moveTo>
                    <a:pt x="134" y="36"/>
                  </a:moveTo>
                  <a:lnTo>
                    <a:pt x="156" y="18"/>
                  </a:lnTo>
                  <a:lnTo>
                    <a:pt x="172" y="34"/>
                  </a:lnTo>
                  <a:lnTo>
                    <a:pt x="152" y="50"/>
                  </a:lnTo>
                  <a:lnTo>
                    <a:pt x="134" y="36"/>
                  </a:lnTo>
                  <a:close/>
                  <a:moveTo>
                    <a:pt x="104" y="50"/>
                  </a:moveTo>
                  <a:lnTo>
                    <a:pt x="84" y="34"/>
                  </a:lnTo>
                  <a:lnTo>
                    <a:pt x="100" y="18"/>
                  </a:lnTo>
                  <a:lnTo>
                    <a:pt x="122" y="36"/>
                  </a:lnTo>
                  <a:lnTo>
                    <a:pt x="104" y="50"/>
                  </a:lnTo>
                  <a:close/>
                  <a:moveTo>
                    <a:pt x="148" y="64"/>
                  </a:moveTo>
                  <a:lnTo>
                    <a:pt x="128" y="164"/>
                  </a:lnTo>
                  <a:lnTo>
                    <a:pt x="108" y="64"/>
                  </a:lnTo>
                  <a:lnTo>
                    <a:pt x="148" y="64"/>
                  </a:lnTo>
                  <a:close/>
                  <a:moveTo>
                    <a:pt x="156" y="64"/>
                  </a:moveTo>
                  <a:lnTo>
                    <a:pt x="196" y="64"/>
                  </a:lnTo>
                  <a:lnTo>
                    <a:pt x="136" y="162"/>
                  </a:lnTo>
                  <a:lnTo>
                    <a:pt x="156" y="64"/>
                  </a:lnTo>
                  <a:close/>
                  <a:moveTo>
                    <a:pt x="158" y="56"/>
                  </a:moveTo>
                  <a:lnTo>
                    <a:pt x="178" y="40"/>
                  </a:lnTo>
                  <a:lnTo>
                    <a:pt x="194" y="56"/>
                  </a:lnTo>
                  <a:lnTo>
                    <a:pt x="158" y="56"/>
                  </a:lnTo>
                  <a:close/>
                  <a:moveTo>
                    <a:pt x="166" y="16"/>
                  </a:moveTo>
                  <a:lnTo>
                    <a:pt x="194" y="16"/>
                  </a:lnTo>
                  <a:lnTo>
                    <a:pt x="178" y="28"/>
                  </a:lnTo>
                  <a:lnTo>
                    <a:pt x="166" y="16"/>
                  </a:lnTo>
                  <a:close/>
                  <a:moveTo>
                    <a:pt x="128" y="30"/>
                  </a:moveTo>
                  <a:lnTo>
                    <a:pt x="110" y="16"/>
                  </a:lnTo>
                  <a:lnTo>
                    <a:pt x="146" y="16"/>
                  </a:lnTo>
                  <a:lnTo>
                    <a:pt x="128" y="30"/>
                  </a:lnTo>
                  <a:close/>
                  <a:moveTo>
                    <a:pt x="78" y="28"/>
                  </a:moveTo>
                  <a:lnTo>
                    <a:pt x="62" y="16"/>
                  </a:lnTo>
                  <a:lnTo>
                    <a:pt x="90" y="16"/>
                  </a:lnTo>
                  <a:lnTo>
                    <a:pt x="78" y="28"/>
                  </a:lnTo>
                  <a:close/>
                  <a:moveTo>
                    <a:pt x="78" y="40"/>
                  </a:moveTo>
                  <a:lnTo>
                    <a:pt x="98" y="56"/>
                  </a:lnTo>
                  <a:lnTo>
                    <a:pt x="62" y="56"/>
                  </a:lnTo>
                  <a:lnTo>
                    <a:pt x="78" y="40"/>
                  </a:lnTo>
                  <a:close/>
                  <a:moveTo>
                    <a:pt x="100" y="64"/>
                  </a:moveTo>
                  <a:lnTo>
                    <a:pt x="120" y="162"/>
                  </a:lnTo>
                  <a:lnTo>
                    <a:pt x="60" y="64"/>
                  </a:lnTo>
                  <a:lnTo>
                    <a:pt x="100" y="64"/>
                  </a:lnTo>
                  <a:close/>
                  <a:moveTo>
                    <a:pt x="102" y="148"/>
                  </a:moveTo>
                  <a:lnTo>
                    <a:pt x="22" y="64"/>
                  </a:lnTo>
                  <a:lnTo>
                    <a:pt x="52" y="64"/>
                  </a:lnTo>
                  <a:lnTo>
                    <a:pt x="102" y="148"/>
                  </a:lnTo>
                  <a:close/>
                  <a:moveTo>
                    <a:pt x="204" y="64"/>
                  </a:moveTo>
                  <a:lnTo>
                    <a:pt x="234" y="64"/>
                  </a:lnTo>
                  <a:lnTo>
                    <a:pt x="154" y="148"/>
                  </a:lnTo>
                  <a:lnTo>
                    <a:pt x="204" y="64"/>
                  </a:lnTo>
                  <a:close/>
                  <a:moveTo>
                    <a:pt x="206" y="56"/>
                  </a:moveTo>
                  <a:lnTo>
                    <a:pt x="184" y="34"/>
                  </a:lnTo>
                  <a:lnTo>
                    <a:pt x="202" y="20"/>
                  </a:lnTo>
                  <a:lnTo>
                    <a:pt x="240" y="56"/>
                  </a:lnTo>
                  <a:lnTo>
                    <a:pt x="206" y="56"/>
                  </a:lnTo>
                  <a:close/>
                  <a:moveTo>
                    <a:pt x="54" y="20"/>
                  </a:moveTo>
                  <a:lnTo>
                    <a:pt x="72" y="34"/>
                  </a:lnTo>
                  <a:lnTo>
                    <a:pt x="50" y="56"/>
                  </a:lnTo>
                  <a:lnTo>
                    <a:pt x="16" y="56"/>
                  </a:lnTo>
                  <a:lnTo>
                    <a:pt x="54" y="2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sp>
          <p:nvSpPr>
            <p:cNvPr id="53" name="Freeform 14"/>
            <p:cNvSpPr>
              <a:spLocks noEditPoints="1"/>
            </p:cNvSpPr>
            <p:nvPr/>
          </p:nvSpPr>
          <p:spPr bwMode="auto">
            <a:xfrm>
              <a:off x="3480150" y="3699510"/>
              <a:ext cx="291024" cy="332599"/>
            </a:xfrm>
            <a:custGeom>
              <a:avLst/>
              <a:gdLst/>
              <a:ahLst/>
              <a:cxnLst>
                <a:cxn ang="0">
                  <a:pos x="200" y="10"/>
                </a:cxn>
                <a:cxn ang="0">
                  <a:pos x="196" y="6"/>
                </a:cxn>
                <a:cxn ang="0">
                  <a:pos x="188" y="0"/>
                </a:cxn>
                <a:cxn ang="0">
                  <a:pos x="40" y="0"/>
                </a:cxn>
                <a:cxn ang="0">
                  <a:pos x="36" y="0"/>
                </a:cxn>
                <a:cxn ang="0">
                  <a:pos x="28" y="6"/>
                </a:cxn>
                <a:cxn ang="0">
                  <a:pos x="16" y="40"/>
                </a:cxn>
                <a:cxn ang="0">
                  <a:pos x="10" y="42"/>
                </a:cxn>
                <a:cxn ang="0">
                  <a:pos x="2" y="50"/>
                </a:cxn>
                <a:cxn ang="0">
                  <a:pos x="0" y="80"/>
                </a:cxn>
                <a:cxn ang="0">
                  <a:pos x="2" y="86"/>
                </a:cxn>
                <a:cxn ang="0">
                  <a:pos x="10" y="94"/>
                </a:cxn>
                <a:cxn ang="0">
                  <a:pos x="24" y="96"/>
                </a:cxn>
                <a:cxn ang="0">
                  <a:pos x="24" y="98"/>
                </a:cxn>
                <a:cxn ang="0">
                  <a:pos x="40" y="242"/>
                </a:cxn>
                <a:cxn ang="0">
                  <a:pos x="46" y="252"/>
                </a:cxn>
                <a:cxn ang="0">
                  <a:pos x="56" y="256"/>
                </a:cxn>
                <a:cxn ang="0">
                  <a:pos x="168" y="256"/>
                </a:cxn>
                <a:cxn ang="0">
                  <a:pos x="178" y="252"/>
                </a:cxn>
                <a:cxn ang="0">
                  <a:pos x="184" y="242"/>
                </a:cxn>
                <a:cxn ang="0">
                  <a:pos x="200" y="98"/>
                </a:cxn>
                <a:cxn ang="0">
                  <a:pos x="208" y="96"/>
                </a:cxn>
                <a:cxn ang="0">
                  <a:pos x="214" y="94"/>
                </a:cxn>
                <a:cxn ang="0">
                  <a:pos x="222" y="86"/>
                </a:cxn>
                <a:cxn ang="0">
                  <a:pos x="224" y="56"/>
                </a:cxn>
                <a:cxn ang="0">
                  <a:pos x="222" y="50"/>
                </a:cxn>
                <a:cxn ang="0">
                  <a:pos x="214" y="42"/>
                </a:cxn>
                <a:cxn ang="0">
                  <a:pos x="40" y="16"/>
                </a:cxn>
                <a:cxn ang="0">
                  <a:pos x="192" y="40"/>
                </a:cxn>
                <a:cxn ang="0">
                  <a:pos x="40" y="16"/>
                </a:cxn>
                <a:cxn ang="0">
                  <a:pos x="54" y="216"/>
                </a:cxn>
                <a:cxn ang="0">
                  <a:pos x="168" y="240"/>
                </a:cxn>
                <a:cxn ang="0">
                  <a:pos x="172" y="208"/>
                </a:cxn>
                <a:cxn ang="0">
                  <a:pos x="44" y="128"/>
                </a:cxn>
                <a:cxn ang="0">
                  <a:pos x="172" y="208"/>
                </a:cxn>
                <a:cxn ang="0">
                  <a:pos x="42" y="120"/>
                </a:cxn>
                <a:cxn ang="0">
                  <a:pos x="184" y="96"/>
                </a:cxn>
                <a:cxn ang="0">
                  <a:pos x="208" y="80"/>
                </a:cxn>
                <a:cxn ang="0">
                  <a:pos x="16" y="56"/>
                </a:cxn>
                <a:cxn ang="0">
                  <a:pos x="208" y="80"/>
                </a:cxn>
              </a:cxnLst>
              <a:rect l="0" t="0" r="r" b="b"/>
              <a:pathLst>
                <a:path w="224" h="256">
                  <a:moveTo>
                    <a:pt x="208" y="40"/>
                  </a:moveTo>
                  <a:lnTo>
                    <a:pt x="200" y="10"/>
                  </a:lnTo>
                  <a:lnTo>
                    <a:pt x="200" y="10"/>
                  </a:lnTo>
                  <a:lnTo>
                    <a:pt x="196" y="6"/>
                  </a:lnTo>
                  <a:lnTo>
                    <a:pt x="194" y="4"/>
                  </a:lnTo>
                  <a:lnTo>
                    <a:pt x="188" y="0"/>
                  </a:lnTo>
                  <a:lnTo>
                    <a:pt x="184" y="0"/>
                  </a:lnTo>
                  <a:lnTo>
                    <a:pt x="40" y="0"/>
                  </a:lnTo>
                  <a:lnTo>
                    <a:pt x="40" y="0"/>
                  </a:lnTo>
                  <a:lnTo>
                    <a:pt x="36" y="0"/>
                  </a:lnTo>
                  <a:lnTo>
                    <a:pt x="30" y="4"/>
                  </a:lnTo>
                  <a:lnTo>
                    <a:pt x="28" y="6"/>
                  </a:lnTo>
                  <a:lnTo>
                    <a:pt x="24" y="10"/>
                  </a:lnTo>
                  <a:lnTo>
                    <a:pt x="16" y="40"/>
                  </a:lnTo>
                  <a:lnTo>
                    <a:pt x="16" y="40"/>
                  </a:lnTo>
                  <a:lnTo>
                    <a:pt x="10" y="42"/>
                  </a:lnTo>
                  <a:lnTo>
                    <a:pt x="4" y="46"/>
                  </a:lnTo>
                  <a:lnTo>
                    <a:pt x="2" y="50"/>
                  </a:lnTo>
                  <a:lnTo>
                    <a:pt x="0" y="56"/>
                  </a:lnTo>
                  <a:lnTo>
                    <a:pt x="0" y="80"/>
                  </a:lnTo>
                  <a:lnTo>
                    <a:pt x="0" y="80"/>
                  </a:lnTo>
                  <a:lnTo>
                    <a:pt x="2" y="86"/>
                  </a:lnTo>
                  <a:lnTo>
                    <a:pt x="4" y="92"/>
                  </a:lnTo>
                  <a:lnTo>
                    <a:pt x="10" y="94"/>
                  </a:lnTo>
                  <a:lnTo>
                    <a:pt x="16" y="96"/>
                  </a:lnTo>
                  <a:lnTo>
                    <a:pt x="24" y="96"/>
                  </a:lnTo>
                  <a:lnTo>
                    <a:pt x="24" y="96"/>
                  </a:lnTo>
                  <a:lnTo>
                    <a:pt x="24" y="98"/>
                  </a:lnTo>
                  <a:lnTo>
                    <a:pt x="40" y="242"/>
                  </a:lnTo>
                  <a:lnTo>
                    <a:pt x="40" y="242"/>
                  </a:lnTo>
                  <a:lnTo>
                    <a:pt x="42" y="248"/>
                  </a:lnTo>
                  <a:lnTo>
                    <a:pt x="46" y="252"/>
                  </a:lnTo>
                  <a:lnTo>
                    <a:pt x="50" y="254"/>
                  </a:lnTo>
                  <a:lnTo>
                    <a:pt x="56" y="256"/>
                  </a:lnTo>
                  <a:lnTo>
                    <a:pt x="168" y="256"/>
                  </a:lnTo>
                  <a:lnTo>
                    <a:pt x="168" y="256"/>
                  </a:lnTo>
                  <a:lnTo>
                    <a:pt x="174" y="254"/>
                  </a:lnTo>
                  <a:lnTo>
                    <a:pt x="178" y="252"/>
                  </a:lnTo>
                  <a:lnTo>
                    <a:pt x="182" y="248"/>
                  </a:lnTo>
                  <a:lnTo>
                    <a:pt x="184" y="242"/>
                  </a:lnTo>
                  <a:lnTo>
                    <a:pt x="200" y="98"/>
                  </a:lnTo>
                  <a:lnTo>
                    <a:pt x="200" y="98"/>
                  </a:lnTo>
                  <a:lnTo>
                    <a:pt x="200" y="96"/>
                  </a:lnTo>
                  <a:lnTo>
                    <a:pt x="208" y="96"/>
                  </a:lnTo>
                  <a:lnTo>
                    <a:pt x="208" y="96"/>
                  </a:lnTo>
                  <a:lnTo>
                    <a:pt x="214" y="94"/>
                  </a:lnTo>
                  <a:lnTo>
                    <a:pt x="220" y="92"/>
                  </a:lnTo>
                  <a:lnTo>
                    <a:pt x="222" y="86"/>
                  </a:lnTo>
                  <a:lnTo>
                    <a:pt x="224" y="80"/>
                  </a:lnTo>
                  <a:lnTo>
                    <a:pt x="224" y="56"/>
                  </a:lnTo>
                  <a:lnTo>
                    <a:pt x="224" y="56"/>
                  </a:lnTo>
                  <a:lnTo>
                    <a:pt x="222" y="50"/>
                  </a:lnTo>
                  <a:lnTo>
                    <a:pt x="220" y="46"/>
                  </a:lnTo>
                  <a:lnTo>
                    <a:pt x="214" y="42"/>
                  </a:lnTo>
                  <a:lnTo>
                    <a:pt x="208" y="40"/>
                  </a:lnTo>
                  <a:close/>
                  <a:moveTo>
                    <a:pt x="40" y="16"/>
                  </a:moveTo>
                  <a:lnTo>
                    <a:pt x="184" y="16"/>
                  </a:lnTo>
                  <a:lnTo>
                    <a:pt x="192" y="40"/>
                  </a:lnTo>
                  <a:lnTo>
                    <a:pt x="32" y="40"/>
                  </a:lnTo>
                  <a:lnTo>
                    <a:pt x="40" y="16"/>
                  </a:lnTo>
                  <a:close/>
                  <a:moveTo>
                    <a:pt x="56" y="240"/>
                  </a:moveTo>
                  <a:lnTo>
                    <a:pt x="54" y="216"/>
                  </a:lnTo>
                  <a:lnTo>
                    <a:pt x="170" y="216"/>
                  </a:lnTo>
                  <a:lnTo>
                    <a:pt x="168" y="240"/>
                  </a:lnTo>
                  <a:lnTo>
                    <a:pt x="56" y="240"/>
                  </a:lnTo>
                  <a:close/>
                  <a:moveTo>
                    <a:pt x="172" y="208"/>
                  </a:moveTo>
                  <a:lnTo>
                    <a:pt x="52" y="208"/>
                  </a:lnTo>
                  <a:lnTo>
                    <a:pt x="44" y="128"/>
                  </a:lnTo>
                  <a:lnTo>
                    <a:pt x="180" y="128"/>
                  </a:lnTo>
                  <a:lnTo>
                    <a:pt x="172" y="208"/>
                  </a:lnTo>
                  <a:close/>
                  <a:moveTo>
                    <a:pt x="182" y="120"/>
                  </a:moveTo>
                  <a:lnTo>
                    <a:pt x="42" y="120"/>
                  </a:lnTo>
                  <a:lnTo>
                    <a:pt x="40" y="96"/>
                  </a:lnTo>
                  <a:lnTo>
                    <a:pt x="184" y="96"/>
                  </a:lnTo>
                  <a:lnTo>
                    <a:pt x="182" y="120"/>
                  </a:lnTo>
                  <a:close/>
                  <a:moveTo>
                    <a:pt x="208" y="80"/>
                  </a:moveTo>
                  <a:lnTo>
                    <a:pt x="16" y="80"/>
                  </a:lnTo>
                  <a:lnTo>
                    <a:pt x="16" y="56"/>
                  </a:lnTo>
                  <a:lnTo>
                    <a:pt x="208" y="56"/>
                  </a:lnTo>
                  <a:lnTo>
                    <a:pt x="208" y="80"/>
                  </a:ln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endParaRPr lang="ar-SA" sz="3066"/>
            </a:p>
          </p:txBody>
        </p:sp>
      </p:grpSp>
      <p:sp>
        <p:nvSpPr>
          <p:cNvPr id="215" name="Text Placeholder 1"/>
          <p:cNvSpPr txBox="1">
            <a:spLocks/>
          </p:cNvSpPr>
          <p:nvPr/>
        </p:nvSpPr>
        <p:spPr>
          <a:xfrm>
            <a:off x="778733" y="767788"/>
            <a:ext cx="10601737" cy="511013"/>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3600" dirty="0" smtClean="0">
                <a:latin typeface="+mj-lt"/>
              </a:rPr>
              <a:t>Fully Editable Icons</a:t>
            </a:r>
            <a:endParaRPr lang="en-US" sz="3600" dirty="0">
              <a:latin typeface="+mj-lt"/>
            </a:endParaRPr>
          </a:p>
        </p:txBody>
      </p:sp>
      <p:sp>
        <p:nvSpPr>
          <p:cNvPr id="216" name="Text Placeholder 2"/>
          <p:cNvSpPr txBox="1">
            <a:spLocks/>
          </p:cNvSpPr>
          <p:nvPr/>
        </p:nvSpPr>
        <p:spPr>
          <a:xfrm>
            <a:off x="791427" y="1411741"/>
            <a:ext cx="10601737" cy="188459"/>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1400" smtClean="0">
                <a:latin typeface="Open Sans Light" panose="020B0306030504020204" pitchFamily="34" charset="0"/>
                <a:ea typeface="Open Sans Light" panose="020B0306030504020204" pitchFamily="34" charset="0"/>
                <a:cs typeface="Open Sans Light" panose="020B0306030504020204" pitchFamily="34" charset="0"/>
              </a:rPr>
              <a:t>Editable Vector Icons, which you can use only with simple copy and paste</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4291900169"/>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53428" y="2222816"/>
            <a:ext cx="10113712" cy="2421125"/>
            <a:chOff x="790277" y="1666876"/>
            <a:chExt cx="7587260" cy="1816317"/>
          </a:xfrm>
          <a:solidFill>
            <a:schemeClr val="tx1">
              <a:lumMod val="65000"/>
              <a:lumOff val="35000"/>
            </a:schemeClr>
          </a:solidFill>
        </p:grpSpPr>
        <p:sp>
          <p:nvSpPr>
            <p:cNvPr id="5" name="Freeform 5"/>
            <p:cNvSpPr>
              <a:spLocks noEditPoints="1"/>
            </p:cNvSpPr>
            <p:nvPr/>
          </p:nvSpPr>
          <p:spPr bwMode="auto">
            <a:xfrm>
              <a:off x="3288947" y="1685126"/>
              <a:ext cx="220516" cy="176413"/>
            </a:xfrm>
            <a:custGeom>
              <a:avLst/>
              <a:gdLst>
                <a:gd name="T0" fmla="*/ 266 w 266"/>
                <a:gd name="T1" fmla="*/ 48 h 213"/>
                <a:gd name="T2" fmla="*/ 266 w 266"/>
                <a:gd name="T3" fmla="*/ 204 h 213"/>
                <a:gd name="T4" fmla="*/ 261 w 266"/>
                <a:gd name="T5" fmla="*/ 212 h 213"/>
                <a:gd name="T6" fmla="*/ 257 w 266"/>
                <a:gd name="T7" fmla="*/ 213 h 213"/>
                <a:gd name="T8" fmla="*/ 253 w 266"/>
                <a:gd name="T9" fmla="*/ 212 h 213"/>
                <a:gd name="T10" fmla="*/ 195 w 266"/>
                <a:gd name="T11" fmla="*/ 176 h 213"/>
                <a:gd name="T12" fmla="*/ 138 w 266"/>
                <a:gd name="T13" fmla="*/ 212 h 213"/>
                <a:gd name="T14" fmla="*/ 129 w 266"/>
                <a:gd name="T15" fmla="*/ 212 h 213"/>
                <a:gd name="T16" fmla="*/ 71 w 266"/>
                <a:gd name="T17" fmla="*/ 176 h 213"/>
                <a:gd name="T18" fmla="*/ 13 w 266"/>
                <a:gd name="T19" fmla="*/ 212 h 213"/>
                <a:gd name="T20" fmla="*/ 5 w 266"/>
                <a:gd name="T21" fmla="*/ 212 h 213"/>
                <a:gd name="T22" fmla="*/ 0 w 266"/>
                <a:gd name="T23" fmla="*/ 204 h 213"/>
                <a:gd name="T24" fmla="*/ 0 w 266"/>
                <a:gd name="T25" fmla="*/ 48 h 213"/>
                <a:gd name="T26" fmla="*/ 4 w 266"/>
                <a:gd name="T27" fmla="*/ 41 h 213"/>
                <a:gd name="T28" fmla="*/ 66 w 266"/>
                <a:gd name="T29" fmla="*/ 1 h 213"/>
                <a:gd name="T30" fmla="*/ 75 w 266"/>
                <a:gd name="T31" fmla="*/ 1 h 213"/>
                <a:gd name="T32" fmla="*/ 133 w 266"/>
                <a:gd name="T33" fmla="*/ 38 h 213"/>
                <a:gd name="T34" fmla="*/ 191 w 266"/>
                <a:gd name="T35" fmla="*/ 1 h 213"/>
                <a:gd name="T36" fmla="*/ 200 w 266"/>
                <a:gd name="T37" fmla="*/ 1 h 213"/>
                <a:gd name="T38" fmla="*/ 262 w 266"/>
                <a:gd name="T39" fmla="*/ 41 h 213"/>
                <a:gd name="T40" fmla="*/ 266 w 266"/>
                <a:gd name="T41" fmla="*/ 48 h 213"/>
                <a:gd name="T42" fmla="*/ 62 w 266"/>
                <a:gd name="T43" fmla="*/ 25 h 213"/>
                <a:gd name="T44" fmla="*/ 18 w 266"/>
                <a:gd name="T45" fmla="*/ 53 h 213"/>
                <a:gd name="T46" fmla="*/ 18 w 266"/>
                <a:gd name="T47" fmla="*/ 188 h 213"/>
                <a:gd name="T48" fmla="*/ 62 w 266"/>
                <a:gd name="T49" fmla="*/ 160 h 213"/>
                <a:gd name="T50" fmla="*/ 62 w 266"/>
                <a:gd name="T51" fmla="*/ 25 h 213"/>
                <a:gd name="T52" fmla="*/ 124 w 266"/>
                <a:gd name="T53" fmla="*/ 53 h 213"/>
                <a:gd name="T54" fmla="*/ 80 w 266"/>
                <a:gd name="T55" fmla="*/ 25 h 213"/>
                <a:gd name="T56" fmla="*/ 80 w 266"/>
                <a:gd name="T57" fmla="*/ 160 h 213"/>
                <a:gd name="T58" fmla="*/ 124 w 266"/>
                <a:gd name="T59" fmla="*/ 188 h 213"/>
                <a:gd name="T60" fmla="*/ 124 w 266"/>
                <a:gd name="T61" fmla="*/ 53 h 213"/>
                <a:gd name="T62" fmla="*/ 186 w 266"/>
                <a:gd name="T63" fmla="*/ 25 h 213"/>
                <a:gd name="T64" fmla="*/ 142 w 266"/>
                <a:gd name="T65" fmla="*/ 53 h 213"/>
                <a:gd name="T66" fmla="*/ 142 w 266"/>
                <a:gd name="T67" fmla="*/ 188 h 213"/>
                <a:gd name="T68" fmla="*/ 186 w 266"/>
                <a:gd name="T69" fmla="*/ 160 h 213"/>
                <a:gd name="T70" fmla="*/ 186 w 266"/>
                <a:gd name="T71" fmla="*/ 25 h 213"/>
                <a:gd name="T72" fmla="*/ 249 w 266"/>
                <a:gd name="T73" fmla="*/ 53 h 213"/>
                <a:gd name="T74" fmla="*/ 204 w 266"/>
                <a:gd name="T75" fmla="*/ 25 h 213"/>
                <a:gd name="T76" fmla="*/ 204 w 266"/>
                <a:gd name="T77" fmla="*/ 160 h 213"/>
                <a:gd name="T78" fmla="*/ 249 w 266"/>
                <a:gd name="T79" fmla="*/ 188 h 213"/>
                <a:gd name="T80" fmla="*/ 249 w 266"/>
                <a:gd name="T81"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6" h="213">
                  <a:moveTo>
                    <a:pt x="266" y="48"/>
                  </a:moveTo>
                  <a:cubicBezTo>
                    <a:pt x="266" y="204"/>
                    <a:pt x="266" y="204"/>
                    <a:pt x="266" y="204"/>
                  </a:cubicBezTo>
                  <a:cubicBezTo>
                    <a:pt x="266" y="207"/>
                    <a:pt x="264" y="210"/>
                    <a:pt x="261" y="212"/>
                  </a:cubicBezTo>
                  <a:cubicBezTo>
                    <a:pt x="260" y="212"/>
                    <a:pt x="259" y="213"/>
                    <a:pt x="257" y="213"/>
                  </a:cubicBezTo>
                  <a:cubicBezTo>
                    <a:pt x="255" y="213"/>
                    <a:pt x="254" y="212"/>
                    <a:pt x="253" y="212"/>
                  </a:cubicBezTo>
                  <a:cubicBezTo>
                    <a:pt x="195" y="176"/>
                    <a:pt x="195" y="176"/>
                    <a:pt x="195" y="176"/>
                  </a:cubicBezTo>
                  <a:cubicBezTo>
                    <a:pt x="138" y="212"/>
                    <a:pt x="138" y="212"/>
                    <a:pt x="138" y="212"/>
                  </a:cubicBezTo>
                  <a:cubicBezTo>
                    <a:pt x="135" y="213"/>
                    <a:pt x="131" y="213"/>
                    <a:pt x="129" y="212"/>
                  </a:cubicBezTo>
                  <a:cubicBezTo>
                    <a:pt x="71" y="176"/>
                    <a:pt x="71" y="176"/>
                    <a:pt x="71" y="176"/>
                  </a:cubicBezTo>
                  <a:cubicBezTo>
                    <a:pt x="13" y="212"/>
                    <a:pt x="13" y="212"/>
                    <a:pt x="13" y="212"/>
                  </a:cubicBezTo>
                  <a:cubicBezTo>
                    <a:pt x="11" y="213"/>
                    <a:pt x="8" y="213"/>
                    <a:pt x="5" y="212"/>
                  </a:cubicBezTo>
                  <a:cubicBezTo>
                    <a:pt x="2" y="210"/>
                    <a:pt x="0" y="207"/>
                    <a:pt x="0" y="204"/>
                  </a:cubicBezTo>
                  <a:cubicBezTo>
                    <a:pt x="0" y="48"/>
                    <a:pt x="0" y="48"/>
                    <a:pt x="0" y="48"/>
                  </a:cubicBezTo>
                  <a:cubicBezTo>
                    <a:pt x="0" y="45"/>
                    <a:pt x="2" y="42"/>
                    <a:pt x="4" y="41"/>
                  </a:cubicBezTo>
                  <a:cubicBezTo>
                    <a:pt x="66" y="1"/>
                    <a:pt x="66" y="1"/>
                    <a:pt x="66" y="1"/>
                  </a:cubicBezTo>
                  <a:cubicBezTo>
                    <a:pt x="69" y="0"/>
                    <a:pt x="73" y="0"/>
                    <a:pt x="75" y="1"/>
                  </a:cubicBezTo>
                  <a:cubicBezTo>
                    <a:pt x="133" y="38"/>
                    <a:pt x="133" y="38"/>
                    <a:pt x="133" y="38"/>
                  </a:cubicBezTo>
                  <a:cubicBezTo>
                    <a:pt x="191" y="1"/>
                    <a:pt x="191" y="1"/>
                    <a:pt x="191" y="1"/>
                  </a:cubicBezTo>
                  <a:cubicBezTo>
                    <a:pt x="193" y="0"/>
                    <a:pt x="197" y="0"/>
                    <a:pt x="200" y="1"/>
                  </a:cubicBezTo>
                  <a:cubicBezTo>
                    <a:pt x="262" y="41"/>
                    <a:pt x="262" y="41"/>
                    <a:pt x="262" y="41"/>
                  </a:cubicBezTo>
                  <a:cubicBezTo>
                    <a:pt x="264" y="42"/>
                    <a:pt x="266" y="45"/>
                    <a:pt x="266" y="48"/>
                  </a:cubicBezTo>
                  <a:close/>
                  <a:moveTo>
                    <a:pt x="62" y="25"/>
                  </a:moveTo>
                  <a:cubicBezTo>
                    <a:pt x="18" y="53"/>
                    <a:pt x="18" y="53"/>
                    <a:pt x="18" y="53"/>
                  </a:cubicBezTo>
                  <a:cubicBezTo>
                    <a:pt x="18" y="188"/>
                    <a:pt x="18" y="188"/>
                    <a:pt x="18" y="188"/>
                  </a:cubicBezTo>
                  <a:cubicBezTo>
                    <a:pt x="62" y="160"/>
                    <a:pt x="62" y="160"/>
                    <a:pt x="62" y="160"/>
                  </a:cubicBezTo>
                  <a:lnTo>
                    <a:pt x="62" y="25"/>
                  </a:lnTo>
                  <a:close/>
                  <a:moveTo>
                    <a:pt x="124" y="53"/>
                  </a:moveTo>
                  <a:cubicBezTo>
                    <a:pt x="80" y="25"/>
                    <a:pt x="80" y="25"/>
                    <a:pt x="80" y="25"/>
                  </a:cubicBezTo>
                  <a:cubicBezTo>
                    <a:pt x="80" y="160"/>
                    <a:pt x="80" y="160"/>
                    <a:pt x="80" y="160"/>
                  </a:cubicBezTo>
                  <a:cubicBezTo>
                    <a:pt x="124" y="188"/>
                    <a:pt x="124" y="188"/>
                    <a:pt x="124" y="188"/>
                  </a:cubicBezTo>
                  <a:lnTo>
                    <a:pt x="124" y="53"/>
                  </a:lnTo>
                  <a:close/>
                  <a:moveTo>
                    <a:pt x="186" y="25"/>
                  </a:moveTo>
                  <a:cubicBezTo>
                    <a:pt x="142" y="53"/>
                    <a:pt x="142" y="53"/>
                    <a:pt x="142" y="53"/>
                  </a:cubicBezTo>
                  <a:cubicBezTo>
                    <a:pt x="142" y="188"/>
                    <a:pt x="142" y="188"/>
                    <a:pt x="142" y="188"/>
                  </a:cubicBezTo>
                  <a:cubicBezTo>
                    <a:pt x="186" y="160"/>
                    <a:pt x="186" y="160"/>
                    <a:pt x="186" y="160"/>
                  </a:cubicBezTo>
                  <a:lnTo>
                    <a:pt x="186" y="25"/>
                  </a:lnTo>
                  <a:close/>
                  <a:moveTo>
                    <a:pt x="249" y="53"/>
                  </a:moveTo>
                  <a:cubicBezTo>
                    <a:pt x="204" y="25"/>
                    <a:pt x="204" y="25"/>
                    <a:pt x="204" y="25"/>
                  </a:cubicBezTo>
                  <a:cubicBezTo>
                    <a:pt x="204" y="160"/>
                    <a:pt x="204" y="160"/>
                    <a:pt x="204" y="160"/>
                  </a:cubicBezTo>
                  <a:cubicBezTo>
                    <a:pt x="249" y="188"/>
                    <a:pt x="249" y="188"/>
                    <a:pt x="249" y="188"/>
                  </a:cubicBezTo>
                  <a:lnTo>
                    <a:pt x="249"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 name="Freeform 6"/>
            <p:cNvSpPr>
              <a:spLocks noEditPoints="1"/>
            </p:cNvSpPr>
            <p:nvPr/>
          </p:nvSpPr>
          <p:spPr bwMode="auto">
            <a:xfrm>
              <a:off x="3553566" y="1666876"/>
              <a:ext cx="212912" cy="212912"/>
            </a:xfrm>
            <a:custGeom>
              <a:avLst/>
              <a:gdLst>
                <a:gd name="T0" fmla="*/ 256 w 257"/>
                <a:gd name="T1" fmla="*/ 127 h 257"/>
                <a:gd name="T2" fmla="*/ 130 w 257"/>
                <a:gd name="T3" fmla="*/ 256 h 257"/>
                <a:gd name="T4" fmla="*/ 1 w 257"/>
                <a:gd name="T5" fmla="*/ 130 h 257"/>
                <a:gd name="T6" fmla="*/ 127 w 257"/>
                <a:gd name="T7" fmla="*/ 1 h 257"/>
                <a:gd name="T8" fmla="*/ 256 w 257"/>
                <a:gd name="T9" fmla="*/ 127 h 257"/>
                <a:gd name="T10" fmla="*/ 229 w 257"/>
                <a:gd name="T11" fmla="*/ 128 h 257"/>
                <a:gd name="T12" fmla="*/ 127 w 257"/>
                <a:gd name="T13" fmla="*/ 28 h 257"/>
                <a:gd name="T14" fmla="*/ 28 w 257"/>
                <a:gd name="T15" fmla="*/ 130 h 257"/>
                <a:gd name="T16" fmla="*/ 130 w 257"/>
                <a:gd name="T17" fmla="*/ 229 h 257"/>
                <a:gd name="T18" fmla="*/ 229 w 257"/>
                <a:gd name="T19" fmla="*/ 128 h 257"/>
                <a:gd name="T20" fmla="*/ 102 w 257"/>
                <a:gd name="T21" fmla="*/ 102 h 257"/>
                <a:gd name="T22" fmla="*/ 189 w 257"/>
                <a:gd name="T23" fmla="*/ 68 h 257"/>
                <a:gd name="T24" fmla="*/ 155 w 257"/>
                <a:gd name="T25" fmla="*/ 154 h 257"/>
                <a:gd name="T26" fmla="*/ 68 w 257"/>
                <a:gd name="T27" fmla="*/ 189 h 257"/>
                <a:gd name="T28" fmla="*/ 102 w 257"/>
                <a:gd name="T29" fmla="*/ 102 h 257"/>
                <a:gd name="T30" fmla="*/ 115 w 257"/>
                <a:gd name="T31" fmla="*/ 141 h 257"/>
                <a:gd name="T32" fmla="*/ 141 w 257"/>
                <a:gd name="T33" fmla="*/ 141 h 257"/>
                <a:gd name="T34" fmla="*/ 165 w 257"/>
                <a:gd name="T35" fmla="*/ 91 h 257"/>
                <a:gd name="T36" fmla="*/ 115 w 257"/>
                <a:gd name="T37" fmla="*/ 115 h 257"/>
                <a:gd name="T38" fmla="*/ 115 w 257"/>
                <a:gd name="T39" fmla="*/ 1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7" h="257">
                  <a:moveTo>
                    <a:pt x="256" y="127"/>
                  </a:moveTo>
                  <a:cubicBezTo>
                    <a:pt x="257" y="197"/>
                    <a:pt x="200" y="255"/>
                    <a:pt x="130" y="256"/>
                  </a:cubicBezTo>
                  <a:cubicBezTo>
                    <a:pt x="60" y="257"/>
                    <a:pt x="2" y="201"/>
                    <a:pt x="1" y="130"/>
                  </a:cubicBezTo>
                  <a:cubicBezTo>
                    <a:pt x="0" y="60"/>
                    <a:pt x="56" y="2"/>
                    <a:pt x="127" y="1"/>
                  </a:cubicBezTo>
                  <a:cubicBezTo>
                    <a:pt x="197" y="0"/>
                    <a:pt x="255" y="56"/>
                    <a:pt x="256" y="127"/>
                  </a:cubicBezTo>
                  <a:close/>
                  <a:moveTo>
                    <a:pt x="229" y="128"/>
                  </a:moveTo>
                  <a:cubicBezTo>
                    <a:pt x="229" y="72"/>
                    <a:pt x="183" y="27"/>
                    <a:pt x="127" y="28"/>
                  </a:cubicBezTo>
                  <a:cubicBezTo>
                    <a:pt x="71" y="29"/>
                    <a:pt x="27" y="74"/>
                    <a:pt x="28" y="130"/>
                  </a:cubicBezTo>
                  <a:cubicBezTo>
                    <a:pt x="29" y="185"/>
                    <a:pt x="74" y="230"/>
                    <a:pt x="130" y="229"/>
                  </a:cubicBezTo>
                  <a:cubicBezTo>
                    <a:pt x="186" y="228"/>
                    <a:pt x="230" y="183"/>
                    <a:pt x="229" y="128"/>
                  </a:cubicBezTo>
                  <a:close/>
                  <a:moveTo>
                    <a:pt x="102" y="102"/>
                  </a:moveTo>
                  <a:cubicBezTo>
                    <a:pt x="128" y="76"/>
                    <a:pt x="189" y="68"/>
                    <a:pt x="189" y="68"/>
                  </a:cubicBezTo>
                  <a:cubicBezTo>
                    <a:pt x="189" y="68"/>
                    <a:pt x="181" y="129"/>
                    <a:pt x="155" y="154"/>
                  </a:cubicBezTo>
                  <a:cubicBezTo>
                    <a:pt x="129" y="180"/>
                    <a:pt x="68" y="189"/>
                    <a:pt x="68" y="189"/>
                  </a:cubicBezTo>
                  <a:cubicBezTo>
                    <a:pt x="68" y="189"/>
                    <a:pt x="77" y="128"/>
                    <a:pt x="102" y="102"/>
                  </a:cubicBezTo>
                  <a:close/>
                  <a:moveTo>
                    <a:pt x="115" y="141"/>
                  </a:moveTo>
                  <a:cubicBezTo>
                    <a:pt x="123" y="148"/>
                    <a:pt x="135" y="148"/>
                    <a:pt x="141" y="141"/>
                  </a:cubicBezTo>
                  <a:cubicBezTo>
                    <a:pt x="153" y="130"/>
                    <a:pt x="160" y="109"/>
                    <a:pt x="165" y="91"/>
                  </a:cubicBezTo>
                  <a:cubicBezTo>
                    <a:pt x="147" y="96"/>
                    <a:pt x="126" y="104"/>
                    <a:pt x="115" y="115"/>
                  </a:cubicBezTo>
                  <a:cubicBezTo>
                    <a:pt x="108" y="122"/>
                    <a:pt x="108" y="134"/>
                    <a:pt x="115"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 name="Freeform 7"/>
            <p:cNvSpPr>
              <a:spLocks noEditPoints="1"/>
            </p:cNvSpPr>
            <p:nvPr/>
          </p:nvSpPr>
          <p:spPr bwMode="auto">
            <a:xfrm>
              <a:off x="3810581" y="1674480"/>
              <a:ext cx="193142" cy="194662"/>
            </a:xfrm>
            <a:custGeom>
              <a:avLst/>
              <a:gdLst>
                <a:gd name="T0" fmla="*/ 213 w 232"/>
                <a:gd name="T1" fmla="*/ 48 h 233"/>
                <a:gd name="T2" fmla="*/ 115 w 232"/>
                <a:gd name="T3" fmla="*/ 233 h 233"/>
                <a:gd name="T4" fmla="*/ 100 w 232"/>
                <a:gd name="T5" fmla="*/ 132 h 233"/>
                <a:gd name="T6" fmla="*/ 0 w 232"/>
                <a:gd name="T7" fmla="*/ 118 h 233"/>
                <a:gd name="T8" fmla="*/ 184 w 232"/>
                <a:gd name="T9" fmla="*/ 19 h 233"/>
                <a:gd name="T10" fmla="*/ 224 w 232"/>
                <a:gd name="T11" fmla="*/ 8 h 233"/>
                <a:gd name="T12" fmla="*/ 213 w 232"/>
                <a:gd name="T13" fmla="*/ 48 h 233"/>
                <a:gd name="T14" fmla="*/ 120 w 232"/>
                <a:gd name="T15" fmla="*/ 108 h 233"/>
                <a:gd name="T16" fmla="*/ 127 w 232"/>
                <a:gd name="T17" fmla="*/ 170 h 233"/>
                <a:gd name="T18" fmla="*/ 201 w 232"/>
                <a:gd name="T19" fmla="*/ 34 h 233"/>
                <a:gd name="T20" fmla="*/ 120 w 232"/>
                <a:gd name="T21" fmla="*/ 10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233">
                  <a:moveTo>
                    <a:pt x="213" y="48"/>
                  </a:moveTo>
                  <a:cubicBezTo>
                    <a:pt x="181" y="115"/>
                    <a:pt x="115" y="233"/>
                    <a:pt x="115" y="233"/>
                  </a:cubicBezTo>
                  <a:cubicBezTo>
                    <a:pt x="100" y="132"/>
                    <a:pt x="100" y="132"/>
                    <a:pt x="100" y="132"/>
                  </a:cubicBezTo>
                  <a:cubicBezTo>
                    <a:pt x="0" y="118"/>
                    <a:pt x="0" y="118"/>
                    <a:pt x="0" y="118"/>
                  </a:cubicBezTo>
                  <a:cubicBezTo>
                    <a:pt x="0" y="118"/>
                    <a:pt x="117" y="52"/>
                    <a:pt x="184" y="19"/>
                  </a:cubicBezTo>
                  <a:cubicBezTo>
                    <a:pt x="210" y="7"/>
                    <a:pt x="217" y="0"/>
                    <a:pt x="224" y="8"/>
                  </a:cubicBezTo>
                  <a:cubicBezTo>
                    <a:pt x="232" y="16"/>
                    <a:pt x="225" y="23"/>
                    <a:pt x="213" y="48"/>
                  </a:cubicBezTo>
                  <a:close/>
                  <a:moveTo>
                    <a:pt x="120" y="108"/>
                  </a:moveTo>
                  <a:cubicBezTo>
                    <a:pt x="127" y="170"/>
                    <a:pt x="127" y="170"/>
                    <a:pt x="127" y="170"/>
                  </a:cubicBezTo>
                  <a:cubicBezTo>
                    <a:pt x="201" y="34"/>
                    <a:pt x="201" y="34"/>
                    <a:pt x="201" y="34"/>
                  </a:cubicBezTo>
                  <a:lnTo>
                    <a:pt x="120"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 name="Freeform 8"/>
            <p:cNvSpPr>
              <a:spLocks noEditPoints="1"/>
            </p:cNvSpPr>
            <p:nvPr/>
          </p:nvSpPr>
          <p:spPr bwMode="auto">
            <a:xfrm>
              <a:off x="4044784" y="1679042"/>
              <a:ext cx="190100" cy="190100"/>
            </a:xfrm>
            <a:custGeom>
              <a:avLst/>
              <a:gdLst>
                <a:gd name="T0" fmla="*/ 229 w 229"/>
                <a:gd name="T1" fmla="*/ 115 h 229"/>
                <a:gd name="T2" fmla="*/ 114 w 229"/>
                <a:gd name="T3" fmla="*/ 229 h 229"/>
                <a:gd name="T4" fmla="*/ 0 w 229"/>
                <a:gd name="T5" fmla="*/ 115 h 229"/>
                <a:gd name="T6" fmla="*/ 114 w 229"/>
                <a:gd name="T7" fmla="*/ 0 h 229"/>
                <a:gd name="T8" fmla="*/ 229 w 229"/>
                <a:gd name="T9" fmla="*/ 115 h 229"/>
                <a:gd name="T10" fmla="*/ 207 w 229"/>
                <a:gd name="T11" fmla="*/ 124 h 229"/>
                <a:gd name="T12" fmla="*/ 155 w 229"/>
                <a:gd name="T13" fmla="*/ 124 h 229"/>
                <a:gd name="T14" fmla="*/ 155 w 229"/>
                <a:gd name="T15" fmla="*/ 106 h 229"/>
                <a:gd name="T16" fmla="*/ 207 w 229"/>
                <a:gd name="T17" fmla="*/ 106 h 229"/>
                <a:gd name="T18" fmla="*/ 123 w 229"/>
                <a:gd name="T19" fmla="*/ 22 h 229"/>
                <a:gd name="T20" fmla="*/ 123 w 229"/>
                <a:gd name="T21" fmla="*/ 74 h 229"/>
                <a:gd name="T22" fmla="*/ 105 w 229"/>
                <a:gd name="T23" fmla="*/ 74 h 229"/>
                <a:gd name="T24" fmla="*/ 105 w 229"/>
                <a:gd name="T25" fmla="*/ 22 h 229"/>
                <a:gd name="T26" fmla="*/ 22 w 229"/>
                <a:gd name="T27" fmla="*/ 106 h 229"/>
                <a:gd name="T28" fmla="*/ 73 w 229"/>
                <a:gd name="T29" fmla="*/ 106 h 229"/>
                <a:gd name="T30" fmla="*/ 73 w 229"/>
                <a:gd name="T31" fmla="*/ 124 h 229"/>
                <a:gd name="T32" fmla="*/ 22 w 229"/>
                <a:gd name="T33" fmla="*/ 124 h 229"/>
                <a:gd name="T34" fmla="*/ 105 w 229"/>
                <a:gd name="T35" fmla="*/ 207 h 229"/>
                <a:gd name="T36" fmla="*/ 105 w 229"/>
                <a:gd name="T37" fmla="*/ 156 h 229"/>
                <a:gd name="T38" fmla="*/ 123 w 229"/>
                <a:gd name="T39" fmla="*/ 156 h 229"/>
                <a:gd name="T40" fmla="*/ 123 w 229"/>
                <a:gd name="T41" fmla="*/ 207 h 229"/>
                <a:gd name="T42" fmla="*/ 207 w 229"/>
                <a:gd name="T43" fmla="*/ 12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9" h="229">
                  <a:moveTo>
                    <a:pt x="229" y="115"/>
                  </a:moveTo>
                  <a:cubicBezTo>
                    <a:pt x="229" y="178"/>
                    <a:pt x="177" y="229"/>
                    <a:pt x="114" y="229"/>
                  </a:cubicBezTo>
                  <a:cubicBezTo>
                    <a:pt x="51" y="229"/>
                    <a:pt x="0" y="178"/>
                    <a:pt x="0" y="115"/>
                  </a:cubicBezTo>
                  <a:cubicBezTo>
                    <a:pt x="0" y="51"/>
                    <a:pt x="51" y="0"/>
                    <a:pt x="114" y="0"/>
                  </a:cubicBezTo>
                  <a:cubicBezTo>
                    <a:pt x="177" y="0"/>
                    <a:pt x="229" y="51"/>
                    <a:pt x="229" y="115"/>
                  </a:cubicBezTo>
                  <a:close/>
                  <a:moveTo>
                    <a:pt x="207" y="124"/>
                  </a:moveTo>
                  <a:cubicBezTo>
                    <a:pt x="155" y="124"/>
                    <a:pt x="155" y="124"/>
                    <a:pt x="155" y="124"/>
                  </a:cubicBezTo>
                  <a:cubicBezTo>
                    <a:pt x="155" y="106"/>
                    <a:pt x="155" y="106"/>
                    <a:pt x="155" y="106"/>
                  </a:cubicBezTo>
                  <a:cubicBezTo>
                    <a:pt x="207" y="106"/>
                    <a:pt x="207" y="106"/>
                    <a:pt x="207" y="106"/>
                  </a:cubicBezTo>
                  <a:cubicBezTo>
                    <a:pt x="202" y="61"/>
                    <a:pt x="168" y="26"/>
                    <a:pt x="123" y="22"/>
                  </a:cubicBezTo>
                  <a:cubicBezTo>
                    <a:pt x="123" y="74"/>
                    <a:pt x="123" y="74"/>
                    <a:pt x="123" y="74"/>
                  </a:cubicBezTo>
                  <a:cubicBezTo>
                    <a:pt x="105" y="74"/>
                    <a:pt x="105" y="74"/>
                    <a:pt x="105" y="74"/>
                  </a:cubicBezTo>
                  <a:cubicBezTo>
                    <a:pt x="105" y="22"/>
                    <a:pt x="105" y="22"/>
                    <a:pt x="105" y="22"/>
                  </a:cubicBezTo>
                  <a:cubicBezTo>
                    <a:pt x="61" y="26"/>
                    <a:pt x="26" y="61"/>
                    <a:pt x="22" y="106"/>
                  </a:cubicBezTo>
                  <a:cubicBezTo>
                    <a:pt x="73" y="106"/>
                    <a:pt x="73" y="106"/>
                    <a:pt x="73" y="106"/>
                  </a:cubicBezTo>
                  <a:cubicBezTo>
                    <a:pt x="73" y="124"/>
                    <a:pt x="73" y="124"/>
                    <a:pt x="73" y="124"/>
                  </a:cubicBezTo>
                  <a:cubicBezTo>
                    <a:pt x="22" y="124"/>
                    <a:pt x="22" y="124"/>
                    <a:pt x="22" y="124"/>
                  </a:cubicBezTo>
                  <a:cubicBezTo>
                    <a:pt x="26" y="168"/>
                    <a:pt x="61" y="203"/>
                    <a:pt x="105" y="207"/>
                  </a:cubicBezTo>
                  <a:cubicBezTo>
                    <a:pt x="105" y="156"/>
                    <a:pt x="105" y="156"/>
                    <a:pt x="105" y="156"/>
                  </a:cubicBezTo>
                  <a:cubicBezTo>
                    <a:pt x="123" y="156"/>
                    <a:pt x="123" y="156"/>
                    <a:pt x="123" y="156"/>
                  </a:cubicBezTo>
                  <a:cubicBezTo>
                    <a:pt x="123" y="207"/>
                    <a:pt x="123" y="207"/>
                    <a:pt x="123" y="207"/>
                  </a:cubicBezTo>
                  <a:cubicBezTo>
                    <a:pt x="168" y="203"/>
                    <a:pt x="202" y="168"/>
                    <a:pt x="207"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 name="Freeform 9"/>
            <p:cNvSpPr>
              <a:spLocks/>
            </p:cNvSpPr>
            <p:nvPr/>
          </p:nvSpPr>
          <p:spPr bwMode="auto">
            <a:xfrm>
              <a:off x="4278987" y="1674480"/>
              <a:ext cx="176413" cy="199225"/>
            </a:xfrm>
            <a:custGeom>
              <a:avLst/>
              <a:gdLst>
                <a:gd name="T0" fmla="*/ 212 w 212"/>
                <a:gd name="T1" fmla="*/ 199 h 239"/>
                <a:gd name="T2" fmla="*/ 172 w 212"/>
                <a:gd name="T3" fmla="*/ 239 h 239"/>
                <a:gd name="T4" fmla="*/ 132 w 212"/>
                <a:gd name="T5" fmla="*/ 199 h 239"/>
                <a:gd name="T6" fmla="*/ 133 w 212"/>
                <a:gd name="T7" fmla="*/ 193 h 239"/>
                <a:gd name="T8" fmla="*/ 63 w 212"/>
                <a:gd name="T9" fmla="*/ 151 h 239"/>
                <a:gd name="T10" fmla="*/ 40 w 212"/>
                <a:gd name="T11" fmla="*/ 159 h 239"/>
                <a:gd name="T12" fmla="*/ 0 w 212"/>
                <a:gd name="T13" fmla="*/ 120 h 239"/>
                <a:gd name="T14" fmla="*/ 40 w 212"/>
                <a:gd name="T15" fmla="*/ 80 h 239"/>
                <a:gd name="T16" fmla="*/ 63 w 212"/>
                <a:gd name="T17" fmla="*/ 88 h 239"/>
                <a:gd name="T18" fmla="*/ 133 w 212"/>
                <a:gd name="T19" fmla="*/ 46 h 239"/>
                <a:gd name="T20" fmla="*/ 132 w 212"/>
                <a:gd name="T21" fmla="*/ 40 h 239"/>
                <a:gd name="T22" fmla="*/ 172 w 212"/>
                <a:gd name="T23" fmla="*/ 0 h 239"/>
                <a:gd name="T24" fmla="*/ 212 w 212"/>
                <a:gd name="T25" fmla="*/ 40 h 239"/>
                <a:gd name="T26" fmla="*/ 172 w 212"/>
                <a:gd name="T27" fmla="*/ 80 h 239"/>
                <a:gd name="T28" fmla="*/ 148 w 212"/>
                <a:gd name="T29" fmla="*/ 72 h 239"/>
                <a:gd name="T30" fmla="*/ 78 w 212"/>
                <a:gd name="T31" fmla="*/ 113 h 239"/>
                <a:gd name="T32" fmla="*/ 79 w 212"/>
                <a:gd name="T33" fmla="*/ 120 h 239"/>
                <a:gd name="T34" fmla="*/ 78 w 212"/>
                <a:gd name="T35" fmla="*/ 126 h 239"/>
                <a:gd name="T36" fmla="*/ 148 w 212"/>
                <a:gd name="T37" fmla="*/ 168 h 239"/>
                <a:gd name="T38" fmla="*/ 172 w 212"/>
                <a:gd name="T39" fmla="*/ 159 h 239"/>
                <a:gd name="T40" fmla="*/ 212 w 212"/>
                <a:gd name="T41" fmla="*/ 19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39">
                  <a:moveTo>
                    <a:pt x="212" y="199"/>
                  </a:moveTo>
                  <a:cubicBezTo>
                    <a:pt x="212" y="221"/>
                    <a:pt x="194" y="239"/>
                    <a:pt x="172" y="239"/>
                  </a:cubicBezTo>
                  <a:cubicBezTo>
                    <a:pt x="150" y="239"/>
                    <a:pt x="132" y="221"/>
                    <a:pt x="132" y="199"/>
                  </a:cubicBezTo>
                  <a:cubicBezTo>
                    <a:pt x="132" y="197"/>
                    <a:pt x="132" y="195"/>
                    <a:pt x="133" y="193"/>
                  </a:cubicBezTo>
                  <a:cubicBezTo>
                    <a:pt x="63" y="151"/>
                    <a:pt x="63" y="151"/>
                    <a:pt x="63" y="151"/>
                  </a:cubicBezTo>
                  <a:cubicBezTo>
                    <a:pt x="57" y="156"/>
                    <a:pt x="49" y="159"/>
                    <a:pt x="40" y="159"/>
                  </a:cubicBezTo>
                  <a:cubicBezTo>
                    <a:pt x="17" y="159"/>
                    <a:pt x="0" y="141"/>
                    <a:pt x="0" y="120"/>
                  </a:cubicBezTo>
                  <a:cubicBezTo>
                    <a:pt x="0" y="98"/>
                    <a:pt x="17" y="80"/>
                    <a:pt x="40" y="80"/>
                  </a:cubicBezTo>
                  <a:cubicBezTo>
                    <a:pt x="49" y="80"/>
                    <a:pt x="57" y="83"/>
                    <a:pt x="63" y="88"/>
                  </a:cubicBezTo>
                  <a:cubicBezTo>
                    <a:pt x="133" y="46"/>
                    <a:pt x="133" y="46"/>
                    <a:pt x="133" y="46"/>
                  </a:cubicBezTo>
                  <a:cubicBezTo>
                    <a:pt x="132" y="44"/>
                    <a:pt x="132" y="42"/>
                    <a:pt x="132" y="40"/>
                  </a:cubicBezTo>
                  <a:cubicBezTo>
                    <a:pt x="132" y="18"/>
                    <a:pt x="150" y="0"/>
                    <a:pt x="172" y="0"/>
                  </a:cubicBezTo>
                  <a:cubicBezTo>
                    <a:pt x="194" y="0"/>
                    <a:pt x="212" y="18"/>
                    <a:pt x="212" y="40"/>
                  </a:cubicBezTo>
                  <a:cubicBezTo>
                    <a:pt x="212" y="62"/>
                    <a:pt x="194" y="80"/>
                    <a:pt x="172" y="80"/>
                  </a:cubicBezTo>
                  <a:cubicBezTo>
                    <a:pt x="163" y="80"/>
                    <a:pt x="155" y="77"/>
                    <a:pt x="148" y="72"/>
                  </a:cubicBezTo>
                  <a:cubicBezTo>
                    <a:pt x="78" y="113"/>
                    <a:pt x="78" y="113"/>
                    <a:pt x="78" y="113"/>
                  </a:cubicBezTo>
                  <a:cubicBezTo>
                    <a:pt x="79" y="115"/>
                    <a:pt x="79" y="117"/>
                    <a:pt x="79" y="120"/>
                  </a:cubicBezTo>
                  <a:cubicBezTo>
                    <a:pt x="79" y="122"/>
                    <a:pt x="79" y="124"/>
                    <a:pt x="78" y="126"/>
                  </a:cubicBezTo>
                  <a:cubicBezTo>
                    <a:pt x="148" y="168"/>
                    <a:pt x="148" y="168"/>
                    <a:pt x="148" y="168"/>
                  </a:cubicBezTo>
                  <a:cubicBezTo>
                    <a:pt x="155" y="163"/>
                    <a:pt x="163" y="159"/>
                    <a:pt x="172" y="159"/>
                  </a:cubicBezTo>
                  <a:cubicBezTo>
                    <a:pt x="194" y="159"/>
                    <a:pt x="212" y="177"/>
                    <a:pt x="212" y="1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0" name="Freeform 10"/>
            <p:cNvSpPr>
              <a:spLocks/>
            </p:cNvSpPr>
            <p:nvPr/>
          </p:nvSpPr>
          <p:spPr bwMode="auto">
            <a:xfrm>
              <a:off x="4493419" y="1692729"/>
              <a:ext cx="200745" cy="158163"/>
            </a:xfrm>
            <a:custGeom>
              <a:avLst/>
              <a:gdLst>
                <a:gd name="T0" fmla="*/ 217 w 241"/>
                <a:gd name="T1" fmla="*/ 103 h 191"/>
                <a:gd name="T2" fmla="*/ 121 w 241"/>
                <a:gd name="T3" fmla="*/ 191 h 191"/>
                <a:gd name="T4" fmla="*/ 25 w 241"/>
                <a:gd name="T5" fmla="*/ 103 h 191"/>
                <a:gd name="T6" fmla="*/ 25 w 241"/>
                <a:gd name="T7" fmla="*/ 20 h 191"/>
                <a:gd name="T8" fmla="*/ 106 w 241"/>
                <a:gd name="T9" fmla="*/ 20 h 191"/>
                <a:gd name="T10" fmla="*/ 121 w 241"/>
                <a:gd name="T11" fmla="*/ 34 h 191"/>
                <a:gd name="T12" fmla="*/ 136 w 241"/>
                <a:gd name="T13" fmla="*/ 20 h 191"/>
                <a:gd name="T14" fmla="*/ 217 w 241"/>
                <a:gd name="T15" fmla="*/ 20 h 191"/>
                <a:gd name="T16" fmla="*/ 217 w 241"/>
                <a:gd name="T17" fmla="*/ 10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191">
                  <a:moveTo>
                    <a:pt x="217" y="103"/>
                  </a:moveTo>
                  <a:cubicBezTo>
                    <a:pt x="121" y="191"/>
                    <a:pt x="121" y="191"/>
                    <a:pt x="121" y="191"/>
                  </a:cubicBezTo>
                  <a:cubicBezTo>
                    <a:pt x="25" y="103"/>
                    <a:pt x="25" y="103"/>
                    <a:pt x="25" y="103"/>
                  </a:cubicBezTo>
                  <a:cubicBezTo>
                    <a:pt x="0" y="80"/>
                    <a:pt x="0" y="43"/>
                    <a:pt x="25" y="20"/>
                  </a:cubicBezTo>
                  <a:cubicBezTo>
                    <a:pt x="48" y="0"/>
                    <a:pt x="84" y="0"/>
                    <a:pt x="106" y="20"/>
                  </a:cubicBezTo>
                  <a:cubicBezTo>
                    <a:pt x="121" y="34"/>
                    <a:pt x="121" y="34"/>
                    <a:pt x="121" y="34"/>
                  </a:cubicBezTo>
                  <a:cubicBezTo>
                    <a:pt x="136" y="20"/>
                    <a:pt x="136" y="20"/>
                    <a:pt x="136" y="20"/>
                  </a:cubicBezTo>
                  <a:cubicBezTo>
                    <a:pt x="158" y="0"/>
                    <a:pt x="194" y="0"/>
                    <a:pt x="217" y="20"/>
                  </a:cubicBezTo>
                  <a:cubicBezTo>
                    <a:pt x="241" y="43"/>
                    <a:pt x="241" y="80"/>
                    <a:pt x="217"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1" name="Freeform 11"/>
            <p:cNvSpPr>
              <a:spLocks/>
            </p:cNvSpPr>
            <p:nvPr/>
          </p:nvSpPr>
          <p:spPr bwMode="auto">
            <a:xfrm>
              <a:off x="4733705" y="1676001"/>
              <a:ext cx="194662" cy="194662"/>
            </a:xfrm>
            <a:custGeom>
              <a:avLst/>
              <a:gdLst>
                <a:gd name="T0" fmla="*/ 81 w 128"/>
                <a:gd name="T1" fmla="*/ 49 h 128"/>
                <a:gd name="T2" fmla="*/ 128 w 128"/>
                <a:gd name="T3" fmla="*/ 49 h 128"/>
                <a:gd name="T4" fmla="*/ 90 w 128"/>
                <a:gd name="T5" fmla="*/ 78 h 128"/>
                <a:gd name="T6" fmla="*/ 103 w 128"/>
                <a:gd name="T7" fmla="*/ 128 h 128"/>
                <a:gd name="T8" fmla="*/ 64 w 128"/>
                <a:gd name="T9" fmla="*/ 98 h 128"/>
                <a:gd name="T10" fmla="*/ 24 w 128"/>
                <a:gd name="T11" fmla="*/ 128 h 128"/>
                <a:gd name="T12" fmla="*/ 38 w 128"/>
                <a:gd name="T13" fmla="*/ 78 h 128"/>
                <a:gd name="T14" fmla="*/ 0 w 128"/>
                <a:gd name="T15" fmla="*/ 49 h 128"/>
                <a:gd name="T16" fmla="*/ 47 w 128"/>
                <a:gd name="T17" fmla="*/ 49 h 128"/>
                <a:gd name="T18" fmla="*/ 64 w 128"/>
                <a:gd name="T19" fmla="*/ 0 h 128"/>
                <a:gd name="T20" fmla="*/ 81 w 128"/>
                <a:gd name="T21" fmla="*/ 4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28">
                  <a:moveTo>
                    <a:pt x="81" y="49"/>
                  </a:moveTo>
                  <a:lnTo>
                    <a:pt x="128" y="49"/>
                  </a:lnTo>
                  <a:lnTo>
                    <a:pt x="90" y="78"/>
                  </a:lnTo>
                  <a:lnTo>
                    <a:pt x="103" y="128"/>
                  </a:lnTo>
                  <a:lnTo>
                    <a:pt x="64" y="98"/>
                  </a:lnTo>
                  <a:lnTo>
                    <a:pt x="24" y="128"/>
                  </a:lnTo>
                  <a:lnTo>
                    <a:pt x="38" y="78"/>
                  </a:lnTo>
                  <a:lnTo>
                    <a:pt x="0" y="49"/>
                  </a:lnTo>
                  <a:lnTo>
                    <a:pt x="47" y="49"/>
                  </a:lnTo>
                  <a:lnTo>
                    <a:pt x="64" y="0"/>
                  </a:lnTo>
                  <a:lnTo>
                    <a:pt x="8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2" name="Freeform 12"/>
            <p:cNvSpPr>
              <a:spLocks noEditPoints="1"/>
            </p:cNvSpPr>
            <p:nvPr/>
          </p:nvSpPr>
          <p:spPr bwMode="auto">
            <a:xfrm>
              <a:off x="4972471" y="1680563"/>
              <a:ext cx="199225" cy="187059"/>
            </a:xfrm>
            <a:custGeom>
              <a:avLst/>
              <a:gdLst>
                <a:gd name="T0" fmla="*/ 11 w 239"/>
                <a:gd name="T1" fmla="*/ 93 h 226"/>
                <a:gd name="T2" fmla="*/ 53 w 239"/>
                <a:gd name="T3" fmla="*/ 93 h 226"/>
                <a:gd name="T4" fmla="*/ 53 w 239"/>
                <a:gd name="T5" fmla="*/ 199 h 226"/>
                <a:gd name="T6" fmla="*/ 11 w 239"/>
                <a:gd name="T7" fmla="*/ 199 h 226"/>
                <a:gd name="T8" fmla="*/ 0 w 239"/>
                <a:gd name="T9" fmla="*/ 186 h 226"/>
                <a:gd name="T10" fmla="*/ 0 w 239"/>
                <a:gd name="T11" fmla="*/ 105 h 226"/>
                <a:gd name="T12" fmla="*/ 11 w 239"/>
                <a:gd name="T13" fmla="*/ 93 h 226"/>
                <a:gd name="T14" fmla="*/ 239 w 239"/>
                <a:gd name="T15" fmla="*/ 116 h 226"/>
                <a:gd name="T16" fmla="*/ 239 w 239"/>
                <a:gd name="T17" fmla="*/ 180 h 226"/>
                <a:gd name="T18" fmla="*/ 180 w 239"/>
                <a:gd name="T19" fmla="*/ 226 h 226"/>
                <a:gd name="T20" fmla="*/ 124 w 239"/>
                <a:gd name="T21" fmla="*/ 226 h 226"/>
                <a:gd name="T22" fmla="*/ 66 w 239"/>
                <a:gd name="T23" fmla="*/ 199 h 226"/>
                <a:gd name="T24" fmla="*/ 66 w 239"/>
                <a:gd name="T25" fmla="*/ 93 h 226"/>
                <a:gd name="T26" fmla="*/ 70 w 239"/>
                <a:gd name="T27" fmla="*/ 93 h 226"/>
                <a:gd name="T28" fmla="*/ 127 w 239"/>
                <a:gd name="T29" fmla="*/ 39 h 226"/>
                <a:gd name="T30" fmla="*/ 142 w 239"/>
                <a:gd name="T31" fmla="*/ 0 h 226"/>
                <a:gd name="T32" fmla="*/ 162 w 239"/>
                <a:gd name="T33" fmla="*/ 37 h 226"/>
                <a:gd name="T34" fmla="*/ 159 w 239"/>
                <a:gd name="T35" fmla="*/ 78 h 226"/>
                <a:gd name="T36" fmla="*/ 208 w 239"/>
                <a:gd name="T37" fmla="*/ 77 h 226"/>
                <a:gd name="T38" fmla="*/ 239 w 239"/>
                <a:gd name="T39" fmla="*/ 1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226">
                  <a:moveTo>
                    <a:pt x="11" y="93"/>
                  </a:moveTo>
                  <a:cubicBezTo>
                    <a:pt x="53" y="93"/>
                    <a:pt x="53" y="93"/>
                    <a:pt x="53" y="93"/>
                  </a:cubicBezTo>
                  <a:cubicBezTo>
                    <a:pt x="53" y="199"/>
                    <a:pt x="53" y="199"/>
                    <a:pt x="53" y="199"/>
                  </a:cubicBezTo>
                  <a:cubicBezTo>
                    <a:pt x="38" y="199"/>
                    <a:pt x="11" y="199"/>
                    <a:pt x="11" y="199"/>
                  </a:cubicBezTo>
                  <a:cubicBezTo>
                    <a:pt x="3" y="199"/>
                    <a:pt x="0" y="194"/>
                    <a:pt x="0" y="186"/>
                  </a:cubicBezTo>
                  <a:cubicBezTo>
                    <a:pt x="0" y="105"/>
                    <a:pt x="0" y="105"/>
                    <a:pt x="0" y="105"/>
                  </a:cubicBezTo>
                  <a:cubicBezTo>
                    <a:pt x="0" y="99"/>
                    <a:pt x="2" y="93"/>
                    <a:pt x="11" y="93"/>
                  </a:cubicBezTo>
                  <a:close/>
                  <a:moveTo>
                    <a:pt x="239" y="116"/>
                  </a:moveTo>
                  <a:cubicBezTo>
                    <a:pt x="239" y="180"/>
                    <a:pt x="239" y="180"/>
                    <a:pt x="239" y="180"/>
                  </a:cubicBezTo>
                  <a:cubicBezTo>
                    <a:pt x="239" y="201"/>
                    <a:pt x="208" y="226"/>
                    <a:pt x="180" y="226"/>
                  </a:cubicBezTo>
                  <a:cubicBezTo>
                    <a:pt x="180" y="226"/>
                    <a:pt x="142" y="226"/>
                    <a:pt x="124" y="226"/>
                  </a:cubicBezTo>
                  <a:cubicBezTo>
                    <a:pt x="97" y="226"/>
                    <a:pt x="96" y="199"/>
                    <a:pt x="66" y="199"/>
                  </a:cubicBezTo>
                  <a:cubicBezTo>
                    <a:pt x="66" y="93"/>
                    <a:pt x="66" y="93"/>
                    <a:pt x="66" y="93"/>
                  </a:cubicBezTo>
                  <a:cubicBezTo>
                    <a:pt x="70" y="93"/>
                    <a:pt x="70" y="93"/>
                    <a:pt x="70" y="93"/>
                  </a:cubicBezTo>
                  <a:cubicBezTo>
                    <a:pt x="91" y="93"/>
                    <a:pt x="122" y="56"/>
                    <a:pt x="127" y="39"/>
                  </a:cubicBezTo>
                  <a:cubicBezTo>
                    <a:pt x="132" y="21"/>
                    <a:pt x="125" y="0"/>
                    <a:pt x="142" y="0"/>
                  </a:cubicBezTo>
                  <a:cubicBezTo>
                    <a:pt x="156" y="0"/>
                    <a:pt x="162" y="11"/>
                    <a:pt x="162" y="37"/>
                  </a:cubicBezTo>
                  <a:cubicBezTo>
                    <a:pt x="159" y="78"/>
                    <a:pt x="159" y="78"/>
                    <a:pt x="159" y="78"/>
                  </a:cubicBezTo>
                  <a:cubicBezTo>
                    <a:pt x="159" y="78"/>
                    <a:pt x="192" y="77"/>
                    <a:pt x="208" y="77"/>
                  </a:cubicBezTo>
                  <a:cubicBezTo>
                    <a:pt x="228" y="77"/>
                    <a:pt x="239" y="91"/>
                    <a:pt x="239"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3" name="Freeform 13"/>
            <p:cNvSpPr>
              <a:spLocks noEditPoints="1"/>
            </p:cNvSpPr>
            <p:nvPr/>
          </p:nvSpPr>
          <p:spPr bwMode="auto">
            <a:xfrm>
              <a:off x="5215798" y="1674480"/>
              <a:ext cx="218995" cy="199225"/>
            </a:xfrm>
            <a:custGeom>
              <a:avLst/>
              <a:gdLst>
                <a:gd name="T0" fmla="*/ 170 w 265"/>
                <a:gd name="T1" fmla="*/ 149 h 239"/>
                <a:gd name="T2" fmla="*/ 172 w 265"/>
                <a:gd name="T3" fmla="*/ 149 h 239"/>
                <a:gd name="T4" fmla="*/ 172 w 265"/>
                <a:gd name="T5" fmla="*/ 173 h 239"/>
                <a:gd name="T6" fmla="*/ 146 w 265"/>
                <a:gd name="T7" fmla="*/ 199 h 239"/>
                <a:gd name="T8" fmla="*/ 79 w 265"/>
                <a:gd name="T9" fmla="*/ 199 h 239"/>
                <a:gd name="T10" fmla="*/ 39 w 265"/>
                <a:gd name="T11" fmla="*/ 239 h 239"/>
                <a:gd name="T12" fmla="*/ 39 w 265"/>
                <a:gd name="T13" fmla="*/ 199 h 239"/>
                <a:gd name="T14" fmla="*/ 26 w 265"/>
                <a:gd name="T15" fmla="*/ 199 h 239"/>
                <a:gd name="T16" fmla="*/ 0 w 265"/>
                <a:gd name="T17" fmla="*/ 173 h 239"/>
                <a:gd name="T18" fmla="*/ 0 w 265"/>
                <a:gd name="T19" fmla="*/ 93 h 239"/>
                <a:gd name="T20" fmla="*/ 26 w 265"/>
                <a:gd name="T21" fmla="*/ 66 h 239"/>
                <a:gd name="T22" fmla="*/ 77 w 265"/>
                <a:gd name="T23" fmla="*/ 66 h 239"/>
                <a:gd name="T24" fmla="*/ 77 w 265"/>
                <a:gd name="T25" fmla="*/ 149 h 239"/>
                <a:gd name="T26" fmla="*/ 170 w 265"/>
                <a:gd name="T27" fmla="*/ 149 h 239"/>
                <a:gd name="T28" fmla="*/ 265 w 265"/>
                <a:gd name="T29" fmla="*/ 27 h 239"/>
                <a:gd name="T30" fmla="*/ 265 w 265"/>
                <a:gd name="T31" fmla="*/ 106 h 239"/>
                <a:gd name="T32" fmla="*/ 239 w 265"/>
                <a:gd name="T33" fmla="*/ 133 h 239"/>
                <a:gd name="T34" fmla="*/ 225 w 265"/>
                <a:gd name="T35" fmla="*/ 133 h 239"/>
                <a:gd name="T36" fmla="*/ 225 w 265"/>
                <a:gd name="T37" fmla="*/ 173 h 239"/>
                <a:gd name="T38" fmla="*/ 186 w 265"/>
                <a:gd name="T39" fmla="*/ 133 h 239"/>
                <a:gd name="T40" fmla="*/ 93 w 265"/>
                <a:gd name="T41" fmla="*/ 133 h 239"/>
                <a:gd name="T42" fmla="*/ 93 w 265"/>
                <a:gd name="T43" fmla="*/ 27 h 239"/>
                <a:gd name="T44" fmla="*/ 119 w 265"/>
                <a:gd name="T45" fmla="*/ 0 h 239"/>
                <a:gd name="T46" fmla="*/ 239 w 265"/>
                <a:gd name="T47" fmla="*/ 0 h 239"/>
                <a:gd name="T48" fmla="*/ 265 w 265"/>
                <a:gd name="T49" fmla="*/ 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5" h="239">
                  <a:moveTo>
                    <a:pt x="170" y="149"/>
                  </a:moveTo>
                  <a:cubicBezTo>
                    <a:pt x="171" y="149"/>
                    <a:pt x="172" y="149"/>
                    <a:pt x="172" y="149"/>
                  </a:cubicBezTo>
                  <a:cubicBezTo>
                    <a:pt x="172" y="173"/>
                    <a:pt x="172" y="173"/>
                    <a:pt x="172" y="173"/>
                  </a:cubicBezTo>
                  <a:cubicBezTo>
                    <a:pt x="172" y="188"/>
                    <a:pt x="161" y="199"/>
                    <a:pt x="146" y="199"/>
                  </a:cubicBezTo>
                  <a:cubicBezTo>
                    <a:pt x="79" y="199"/>
                    <a:pt x="79" y="199"/>
                    <a:pt x="79" y="199"/>
                  </a:cubicBezTo>
                  <a:cubicBezTo>
                    <a:pt x="39" y="239"/>
                    <a:pt x="39" y="239"/>
                    <a:pt x="39" y="239"/>
                  </a:cubicBezTo>
                  <a:cubicBezTo>
                    <a:pt x="39" y="199"/>
                    <a:pt x="39" y="199"/>
                    <a:pt x="39" y="199"/>
                  </a:cubicBezTo>
                  <a:cubicBezTo>
                    <a:pt x="26" y="199"/>
                    <a:pt x="26" y="199"/>
                    <a:pt x="26" y="199"/>
                  </a:cubicBezTo>
                  <a:cubicBezTo>
                    <a:pt x="12" y="199"/>
                    <a:pt x="0" y="188"/>
                    <a:pt x="0" y="173"/>
                  </a:cubicBezTo>
                  <a:cubicBezTo>
                    <a:pt x="0" y="93"/>
                    <a:pt x="0" y="93"/>
                    <a:pt x="0" y="93"/>
                  </a:cubicBezTo>
                  <a:cubicBezTo>
                    <a:pt x="0" y="79"/>
                    <a:pt x="12" y="66"/>
                    <a:pt x="26" y="66"/>
                  </a:cubicBezTo>
                  <a:cubicBezTo>
                    <a:pt x="77" y="66"/>
                    <a:pt x="77" y="66"/>
                    <a:pt x="77" y="66"/>
                  </a:cubicBezTo>
                  <a:cubicBezTo>
                    <a:pt x="77" y="149"/>
                    <a:pt x="77" y="149"/>
                    <a:pt x="77" y="149"/>
                  </a:cubicBezTo>
                  <a:lnTo>
                    <a:pt x="170" y="149"/>
                  </a:lnTo>
                  <a:close/>
                  <a:moveTo>
                    <a:pt x="265" y="27"/>
                  </a:moveTo>
                  <a:cubicBezTo>
                    <a:pt x="265" y="106"/>
                    <a:pt x="265" y="106"/>
                    <a:pt x="265" y="106"/>
                  </a:cubicBezTo>
                  <a:cubicBezTo>
                    <a:pt x="265" y="121"/>
                    <a:pt x="253" y="133"/>
                    <a:pt x="239" y="133"/>
                  </a:cubicBezTo>
                  <a:cubicBezTo>
                    <a:pt x="225" y="133"/>
                    <a:pt x="225" y="133"/>
                    <a:pt x="225" y="133"/>
                  </a:cubicBezTo>
                  <a:cubicBezTo>
                    <a:pt x="225" y="173"/>
                    <a:pt x="225" y="173"/>
                    <a:pt x="225" y="173"/>
                  </a:cubicBezTo>
                  <a:cubicBezTo>
                    <a:pt x="186" y="133"/>
                    <a:pt x="186" y="133"/>
                    <a:pt x="186" y="133"/>
                  </a:cubicBezTo>
                  <a:cubicBezTo>
                    <a:pt x="93" y="133"/>
                    <a:pt x="93" y="133"/>
                    <a:pt x="93" y="133"/>
                  </a:cubicBezTo>
                  <a:cubicBezTo>
                    <a:pt x="93" y="27"/>
                    <a:pt x="93" y="27"/>
                    <a:pt x="93" y="27"/>
                  </a:cubicBezTo>
                  <a:cubicBezTo>
                    <a:pt x="93" y="12"/>
                    <a:pt x="105" y="0"/>
                    <a:pt x="119" y="0"/>
                  </a:cubicBezTo>
                  <a:cubicBezTo>
                    <a:pt x="239" y="0"/>
                    <a:pt x="239" y="0"/>
                    <a:pt x="239" y="0"/>
                  </a:cubicBezTo>
                  <a:cubicBezTo>
                    <a:pt x="253" y="0"/>
                    <a:pt x="265" y="12"/>
                    <a:pt x="26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4" name="Freeform 14"/>
            <p:cNvSpPr>
              <a:spLocks noEditPoints="1"/>
            </p:cNvSpPr>
            <p:nvPr/>
          </p:nvSpPr>
          <p:spPr bwMode="auto">
            <a:xfrm>
              <a:off x="5478896" y="1685126"/>
              <a:ext cx="111019" cy="176413"/>
            </a:xfrm>
            <a:custGeom>
              <a:avLst/>
              <a:gdLst>
                <a:gd name="T0" fmla="*/ 133 w 133"/>
                <a:gd name="T1" fmla="*/ 67 h 213"/>
                <a:gd name="T2" fmla="*/ 67 w 133"/>
                <a:gd name="T3" fmla="*/ 213 h 213"/>
                <a:gd name="T4" fmla="*/ 0 w 133"/>
                <a:gd name="T5" fmla="*/ 67 h 213"/>
                <a:gd name="T6" fmla="*/ 67 w 133"/>
                <a:gd name="T7" fmla="*/ 0 h 213"/>
                <a:gd name="T8" fmla="*/ 133 w 133"/>
                <a:gd name="T9" fmla="*/ 67 h 213"/>
                <a:gd name="T10" fmla="*/ 102 w 133"/>
                <a:gd name="T11" fmla="*/ 68 h 213"/>
                <a:gd name="T12" fmla="*/ 67 w 133"/>
                <a:gd name="T13" fmla="*/ 32 h 213"/>
                <a:gd name="T14" fmla="*/ 31 w 133"/>
                <a:gd name="T15" fmla="*/ 68 h 213"/>
                <a:gd name="T16" fmla="*/ 67 w 133"/>
                <a:gd name="T17" fmla="*/ 103 h 213"/>
                <a:gd name="T18" fmla="*/ 102 w 133"/>
                <a:gd name="T19" fmla="*/ 6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213">
                  <a:moveTo>
                    <a:pt x="133" y="67"/>
                  </a:moveTo>
                  <a:cubicBezTo>
                    <a:pt x="133" y="130"/>
                    <a:pt x="67" y="213"/>
                    <a:pt x="67" y="213"/>
                  </a:cubicBezTo>
                  <a:cubicBezTo>
                    <a:pt x="67" y="213"/>
                    <a:pt x="0" y="130"/>
                    <a:pt x="0" y="67"/>
                  </a:cubicBezTo>
                  <a:cubicBezTo>
                    <a:pt x="0" y="30"/>
                    <a:pt x="30" y="0"/>
                    <a:pt x="67" y="0"/>
                  </a:cubicBezTo>
                  <a:cubicBezTo>
                    <a:pt x="103" y="0"/>
                    <a:pt x="133" y="30"/>
                    <a:pt x="133" y="67"/>
                  </a:cubicBezTo>
                  <a:close/>
                  <a:moveTo>
                    <a:pt x="102" y="68"/>
                  </a:moveTo>
                  <a:cubicBezTo>
                    <a:pt x="102" y="48"/>
                    <a:pt x="86" y="32"/>
                    <a:pt x="67" y="32"/>
                  </a:cubicBezTo>
                  <a:cubicBezTo>
                    <a:pt x="46" y="32"/>
                    <a:pt x="31" y="48"/>
                    <a:pt x="31" y="68"/>
                  </a:cubicBezTo>
                  <a:cubicBezTo>
                    <a:pt x="31" y="87"/>
                    <a:pt x="46" y="103"/>
                    <a:pt x="67" y="103"/>
                  </a:cubicBezTo>
                  <a:cubicBezTo>
                    <a:pt x="86" y="103"/>
                    <a:pt x="102" y="87"/>
                    <a:pt x="10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5" name="Freeform 15"/>
            <p:cNvSpPr>
              <a:spLocks noEditPoints="1"/>
            </p:cNvSpPr>
            <p:nvPr/>
          </p:nvSpPr>
          <p:spPr bwMode="auto">
            <a:xfrm>
              <a:off x="5634017" y="1674480"/>
              <a:ext cx="220516" cy="199225"/>
            </a:xfrm>
            <a:custGeom>
              <a:avLst/>
              <a:gdLst>
                <a:gd name="T0" fmla="*/ 213 w 266"/>
                <a:gd name="T1" fmla="*/ 211 h 239"/>
                <a:gd name="T2" fmla="*/ 213 w 266"/>
                <a:gd name="T3" fmla="*/ 239 h 239"/>
                <a:gd name="T4" fmla="*/ 0 w 266"/>
                <a:gd name="T5" fmla="*/ 239 h 239"/>
                <a:gd name="T6" fmla="*/ 0 w 266"/>
                <a:gd name="T7" fmla="*/ 186 h 239"/>
                <a:gd name="T8" fmla="*/ 21 w 266"/>
                <a:gd name="T9" fmla="*/ 179 h 239"/>
                <a:gd name="T10" fmla="*/ 65 w 266"/>
                <a:gd name="T11" fmla="*/ 135 h 239"/>
                <a:gd name="T12" fmla="*/ 51 w 266"/>
                <a:gd name="T13" fmla="*/ 103 h 239"/>
                <a:gd name="T14" fmla="*/ 38 w 266"/>
                <a:gd name="T15" fmla="*/ 80 h 239"/>
                <a:gd name="T16" fmla="*/ 43 w 266"/>
                <a:gd name="T17" fmla="*/ 69 h 239"/>
                <a:gd name="T18" fmla="*/ 39 w 266"/>
                <a:gd name="T19" fmla="*/ 46 h 239"/>
                <a:gd name="T20" fmla="*/ 93 w 266"/>
                <a:gd name="T21" fmla="*/ 0 h 239"/>
                <a:gd name="T22" fmla="*/ 146 w 266"/>
                <a:gd name="T23" fmla="*/ 46 h 239"/>
                <a:gd name="T24" fmla="*/ 142 w 266"/>
                <a:gd name="T25" fmla="*/ 69 h 239"/>
                <a:gd name="T26" fmla="*/ 148 w 266"/>
                <a:gd name="T27" fmla="*/ 80 h 239"/>
                <a:gd name="T28" fmla="*/ 135 w 266"/>
                <a:gd name="T29" fmla="*/ 103 h 239"/>
                <a:gd name="T30" fmla="*/ 121 w 266"/>
                <a:gd name="T31" fmla="*/ 135 h 239"/>
                <a:gd name="T32" fmla="*/ 164 w 266"/>
                <a:gd name="T33" fmla="*/ 179 h 239"/>
                <a:gd name="T34" fmla="*/ 213 w 266"/>
                <a:gd name="T35" fmla="*/ 211 h 239"/>
                <a:gd name="T36" fmla="*/ 266 w 266"/>
                <a:gd name="T37" fmla="*/ 106 h 239"/>
                <a:gd name="T38" fmla="*/ 266 w 266"/>
                <a:gd name="T39" fmla="*/ 133 h 239"/>
                <a:gd name="T40" fmla="*/ 226 w 266"/>
                <a:gd name="T41" fmla="*/ 133 h 239"/>
                <a:gd name="T42" fmla="*/ 226 w 266"/>
                <a:gd name="T43" fmla="*/ 173 h 239"/>
                <a:gd name="T44" fmla="*/ 199 w 266"/>
                <a:gd name="T45" fmla="*/ 173 h 239"/>
                <a:gd name="T46" fmla="*/ 199 w 266"/>
                <a:gd name="T47" fmla="*/ 133 h 239"/>
                <a:gd name="T48" fmla="*/ 159 w 266"/>
                <a:gd name="T49" fmla="*/ 133 h 239"/>
                <a:gd name="T50" fmla="*/ 159 w 266"/>
                <a:gd name="T51" fmla="*/ 106 h 239"/>
                <a:gd name="T52" fmla="*/ 199 w 266"/>
                <a:gd name="T53" fmla="*/ 106 h 239"/>
                <a:gd name="T54" fmla="*/ 199 w 266"/>
                <a:gd name="T55" fmla="*/ 66 h 239"/>
                <a:gd name="T56" fmla="*/ 226 w 266"/>
                <a:gd name="T57" fmla="*/ 66 h 239"/>
                <a:gd name="T58" fmla="*/ 226 w 266"/>
                <a:gd name="T59" fmla="*/ 106 h 239"/>
                <a:gd name="T60" fmla="*/ 266 w 266"/>
                <a:gd name="T61" fmla="*/ 10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239">
                  <a:moveTo>
                    <a:pt x="213" y="211"/>
                  </a:moveTo>
                  <a:cubicBezTo>
                    <a:pt x="213" y="219"/>
                    <a:pt x="213" y="239"/>
                    <a:pt x="213" y="239"/>
                  </a:cubicBezTo>
                  <a:cubicBezTo>
                    <a:pt x="0" y="239"/>
                    <a:pt x="0" y="239"/>
                    <a:pt x="0" y="239"/>
                  </a:cubicBezTo>
                  <a:cubicBezTo>
                    <a:pt x="0" y="186"/>
                    <a:pt x="0" y="186"/>
                    <a:pt x="0" y="186"/>
                  </a:cubicBezTo>
                  <a:cubicBezTo>
                    <a:pt x="8" y="182"/>
                    <a:pt x="18" y="180"/>
                    <a:pt x="21" y="179"/>
                  </a:cubicBezTo>
                  <a:cubicBezTo>
                    <a:pt x="54" y="167"/>
                    <a:pt x="65" y="157"/>
                    <a:pt x="65" y="135"/>
                  </a:cubicBezTo>
                  <a:cubicBezTo>
                    <a:pt x="65" y="122"/>
                    <a:pt x="55" y="126"/>
                    <a:pt x="51" y="103"/>
                  </a:cubicBezTo>
                  <a:cubicBezTo>
                    <a:pt x="48" y="93"/>
                    <a:pt x="40" y="103"/>
                    <a:pt x="38" y="80"/>
                  </a:cubicBezTo>
                  <a:cubicBezTo>
                    <a:pt x="38" y="71"/>
                    <a:pt x="43" y="69"/>
                    <a:pt x="43" y="69"/>
                  </a:cubicBezTo>
                  <a:cubicBezTo>
                    <a:pt x="43" y="69"/>
                    <a:pt x="41" y="56"/>
                    <a:pt x="39" y="46"/>
                  </a:cubicBezTo>
                  <a:cubicBezTo>
                    <a:pt x="38" y="33"/>
                    <a:pt x="47" y="0"/>
                    <a:pt x="93" y="0"/>
                  </a:cubicBezTo>
                  <a:cubicBezTo>
                    <a:pt x="139" y="0"/>
                    <a:pt x="147" y="33"/>
                    <a:pt x="146" y="46"/>
                  </a:cubicBezTo>
                  <a:cubicBezTo>
                    <a:pt x="145" y="56"/>
                    <a:pt x="142" y="69"/>
                    <a:pt x="142" y="69"/>
                  </a:cubicBezTo>
                  <a:cubicBezTo>
                    <a:pt x="142" y="69"/>
                    <a:pt x="148" y="71"/>
                    <a:pt x="148" y="80"/>
                  </a:cubicBezTo>
                  <a:cubicBezTo>
                    <a:pt x="146" y="103"/>
                    <a:pt x="137" y="93"/>
                    <a:pt x="135" y="103"/>
                  </a:cubicBezTo>
                  <a:cubicBezTo>
                    <a:pt x="131" y="126"/>
                    <a:pt x="121" y="122"/>
                    <a:pt x="121" y="135"/>
                  </a:cubicBezTo>
                  <a:cubicBezTo>
                    <a:pt x="121" y="157"/>
                    <a:pt x="131" y="167"/>
                    <a:pt x="164" y="179"/>
                  </a:cubicBezTo>
                  <a:cubicBezTo>
                    <a:pt x="197" y="191"/>
                    <a:pt x="213" y="203"/>
                    <a:pt x="213" y="211"/>
                  </a:cubicBezTo>
                  <a:close/>
                  <a:moveTo>
                    <a:pt x="266" y="106"/>
                  </a:moveTo>
                  <a:cubicBezTo>
                    <a:pt x="266" y="133"/>
                    <a:pt x="266" y="133"/>
                    <a:pt x="266" y="133"/>
                  </a:cubicBezTo>
                  <a:cubicBezTo>
                    <a:pt x="226" y="133"/>
                    <a:pt x="226" y="133"/>
                    <a:pt x="226" y="133"/>
                  </a:cubicBezTo>
                  <a:cubicBezTo>
                    <a:pt x="226" y="173"/>
                    <a:pt x="226" y="173"/>
                    <a:pt x="226" y="173"/>
                  </a:cubicBezTo>
                  <a:cubicBezTo>
                    <a:pt x="199" y="173"/>
                    <a:pt x="199" y="173"/>
                    <a:pt x="199" y="173"/>
                  </a:cubicBezTo>
                  <a:cubicBezTo>
                    <a:pt x="199" y="133"/>
                    <a:pt x="199" y="133"/>
                    <a:pt x="199" y="133"/>
                  </a:cubicBezTo>
                  <a:cubicBezTo>
                    <a:pt x="159" y="133"/>
                    <a:pt x="159" y="133"/>
                    <a:pt x="159" y="133"/>
                  </a:cubicBezTo>
                  <a:cubicBezTo>
                    <a:pt x="159" y="106"/>
                    <a:pt x="159" y="106"/>
                    <a:pt x="159" y="106"/>
                  </a:cubicBezTo>
                  <a:cubicBezTo>
                    <a:pt x="199" y="106"/>
                    <a:pt x="199" y="106"/>
                    <a:pt x="199" y="106"/>
                  </a:cubicBezTo>
                  <a:cubicBezTo>
                    <a:pt x="199" y="66"/>
                    <a:pt x="199" y="66"/>
                    <a:pt x="199" y="66"/>
                  </a:cubicBezTo>
                  <a:cubicBezTo>
                    <a:pt x="226" y="66"/>
                    <a:pt x="226" y="66"/>
                    <a:pt x="226" y="66"/>
                  </a:cubicBezTo>
                  <a:cubicBezTo>
                    <a:pt x="226" y="106"/>
                    <a:pt x="226" y="106"/>
                    <a:pt x="226" y="106"/>
                  </a:cubicBezTo>
                  <a:lnTo>
                    <a:pt x="266"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6" name="Freeform 16"/>
            <p:cNvSpPr>
              <a:spLocks noEditPoints="1"/>
            </p:cNvSpPr>
            <p:nvPr/>
          </p:nvSpPr>
          <p:spPr bwMode="auto">
            <a:xfrm>
              <a:off x="803964" y="2226530"/>
              <a:ext cx="215953" cy="155121"/>
            </a:xfrm>
            <a:custGeom>
              <a:avLst/>
              <a:gdLst>
                <a:gd name="T0" fmla="*/ 234 w 260"/>
                <a:gd name="T1" fmla="*/ 27 h 186"/>
                <a:gd name="T2" fmla="*/ 234 w 260"/>
                <a:gd name="T3" fmla="*/ 53 h 186"/>
                <a:gd name="T4" fmla="*/ 260 w 260"/>
                <a:gd name="T5" fmla="*/ 53 h 186"/>
                <a:gd name="T6" fmla="*/ 260 w 260"/>
                <a:gd name="T7" fmla="*/ 80 h 186"/>
                <a:gd name="T8" fmla="*/ 234 w 260"/>
                <a:gd name="T9" fmla="*/ 80 h 186"/>
                <a:gd name="T10" fmla="*/ 234 w 260"/>
                <a:gd name="T11" fmla="*/ 106 h 186"/>
                <a:gd name="T12" fmla="*/ 260 w 260"/>
                <a:gd name="T13" fmla="*/ 106 h 186"/>
                <a:gd name="T14" fmla="*/ 260 w 260"/>
                <a:gd name="T15" fmla="*/ 133 h 186"/>
                <a:gd name="T16" fmla="*/ 234 w 260"/>
                <a:gd name="T17" fmla="*/ 133 h 186"/>
                <a:gd name="T18" fmla="*/ 234 w 260"/>
                <a:gd name="T19" fmla="*/ 159 h 186"/>
                <a:gd name="T20" fmla="*/ 260 w 260"/>
                <a:gd name="T21" fmla="*/ 159 h 186"/>
                <a:gd name="T22" fmla="*/ 260 w 260"/>
                <a:gd name="T23" fmla="*/ 175 h 186"/>
                <a:gd name="T24" fmla="*/ 250 w 260"/>
                <a:gd name="T25" fmla="*/ 186 h 186"/>
                <a:gd name="T26" fmla="*/ 11 w 260"/>
                <a:gd name="T27" fmla="*/ 186 h 186"/>
                <a:gd name="T28" fmla="*/ 0 w 260"/>
                <a:gd name="T29" fmla="*/ 175 h 186"/>
                <a:gd name="T30" fmla="*/ 0 w 260"/>
                <a:gd name="T31" fmla="*/ 159 h 186"/>
                <a:gd name="T32" fmla="*/ 27 w 260"/>
                <a:gd name="T33" fmla="*/ 159 h 186"/>
                <a:gd name="T34" fmla="*/ 27 w 260"/>
                <a:gd name="T35" fmla="*/ 133 h 186"/>
                <a:gd name="T36" fmla="*/ 0 w 260"/>
                <a:gd name="T37" fmla="*/ 133 h 186"/>
                <a:gd name="T38" fmla="*/ 0 w 260"/>
                <a:gd name="T39" fmla="*/ 106 h 186"/>
                <a:gd name="T40" fmla="*/ 27 w 260"/>
                <a:gd name="T41" fmla="*/ 106 h 186"/>
                <a:gd name="T42" fmla="*/ 27 w 260"/>
                <a:gd name="T43" fmla="*/ 80 h 186"/>
                <a:gd name="T44" fmla="*/ 0 w 260"/>
                <a:gd name="T45" fmla="*/ 80 h 186"/>
                <a:gd name="T46" fmla="*/ 0 w 260"/>
                <a:gd name="T47" fmla="*/ 53 h 186"/>
                <a:gd name="T48" fmla="*/ 27 w 260"/>
                <a:gd name="T49" fmla="*/ 53 h 186"/>
                <a:gd name="T50" fmla="*/ 27 w 260"/>
                <a:gd name="T51" fmla="*/ 27 h 186"/>
                <a:gd name="T52" fmla="*/ 0 w 260"/>
                <a:gd name="T53" fmla="*/ 27 h 186"/>
                <a:gd name="T54" fmla="*/ 0 w 260"/>
                <a:gd name="T55" fmla="*/ 11 h 186"/>
                <a:gd name="T56" fmla="*/ 11 w 260"/>
                <a:gd name="T57" fmla="*/ 0 h 186"/>
                <a:gd name="T58" fmla="*/ 250 w 260"/>
                <a:gd name="T59" fmla="*/ 0 h 186"/>
                <a:gd name="T60" fmla="*/ 260 w 260"/>
                <a:gd name="T61" fmla="*/ 11 h 186"/>
                <a:gd name="T62" fmla="*/ 260 w 260"/>
                <a:gd name="T63" fmla="*/ 27 h 186"/>
                <a:gd name="T64" fmla="*/ 234 w 260"/>
                <a:gd name="T65" fmla="*/ 27 h 186"/>
                <a:gd name="T66" fmla="*/ 167 w 260"/>
                <a:gd name="T67" fmla="*/ 93 h 186"/>
                <a:gd name="T68" fmla="*/ 101 w 260"/>
                <a:gd name="T69" fmla="*/ 53 h 186"/>
                <a:gd name="T70" fmla="*/ 101 w 260"/>
                <a:gd name="T71" fmla="*/ 133 h 186"/>
                <a:gd name="T72" fmla="*/ 167 w 260"/>
                <a:gd name="T73"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186">
                  <a:moveTo>
                    <a:pt x="234" y="27"/>
                  </a:moveTo>
                  <a:cubicBezTo>
                    <a:pt x="234" y="53"/>
                    <a:pt x="234" y="53"/>
                    <a:pt x="234" y="53"/>
                  </a:cubicBezTo>
                  <a:cubicBezTo>
                    <a:pt x="260" y="53"/>
                    <a:pt x="260" y="53"/>
                    <a:pt x="260" y="53"/>
                  </a:cubicBezTo>
                  <a:cubicBezTo>
                    <a:pt x="260" y="80"/>
                    <a:pt x="260" y="80"/>
                    <a:pt x="260" y="80"/>
                  </a:cubicBezTo>
                  <a:cubicBezTo>
                    <a:pt x="234" y="80"/>
                    <a:pt x="234" y="80"/>
                    <a:pt x="234" y="80"/>
                  </a:cubicBezTo>
                  <a:cubicBezTo>
                    <a:pt x="234" y="106"/>
                    <a:pt x="234" y="106"/>
                    <a:pt x="234" y="106"/>
                  </a:cubicBezTo>
                  <a:cubicBezTo>
                    <a:pt x="260" y="106"/>
                    <a:pt x="260" y="106"/>
                    <a:pt x="260" y="106"/>
                  </a:cubicBezTo>
                  <a:cubicBezTo>
                    <a:pt x="260" y="133"/>
                    <a:pt x="260" y="133"/>
                    <a:pt x="260" y="133"/>
                  </a:cubicBezTo>
                  <a:cubicBezTo>
                    <a:pt x="234" y="133"/>
                    <a:pt x="234" y="133"/>
                    <a:pt x="234" y="133"/>
                  </a:cubicBezTo>
                  <a:cubicBezTo>
                    <a:pt x="234" y="159"/>
                    <a:pt x="234" y="159"/>
                    <a:pt x="234" y="159"/>
                  </a:cubicBezTo>
                  <a:cubicBezTo>
                    <a:pt x="260" y="159"/>
                    <a:pt x="260" y="159"/>
                    <a:pt x="260" y="159"/>
                  </a:cubicBezTo>
                  <a:cubicBezTo>
                    <a:pt x="260" y="175"/>
                    <a:pt x="260" y="175"/>
                    <a:pt x="260" y="175"/>
                  </a:cubicBezTo>
                  <a:cubicBezTo>
                    <a:pt x="260" y="181"/>
                    <a:pt x="256" y="186"/>
                    <a:pt x="250" y="186"/>
                  </a:cubicBezTo>
                  <a:cubicBezTo>
                    <a:pt x="11" y="186"/>
                    <a:pt x="11" y="186"/>
                    <a:pt x="11" y="186"/>
                  </a:cubicBezTo>
                  <a:cubicBezTo>
                    <a:pt x="5" y="186"/>
                    <a:pt x="0" y="181"/>
                    <a:pt x="0" y="175"/>
                  </a:cubicBezTo>
                  <a:cubicBezTo>
                    <a:pt x="0" y="159"/>
                    <a:pt x="0" y="159"/>
                    <a:pt x="0" y="159"/>
                  </a:cubicBezTo>
                  <a:cubicBezTo>
                    <a:pt x="27" y="159"/>
                    <a:pt x="27" y="159"/>
                    <a:pt x="27" y="159"/>
                  </a:cubicBezTo>
                  <a:cubicBezTo>
                    <a:pt x="27" y="133"/>
                    <a:pt x="27" y="133"/>
                    <a:pt x="27" y="133"/>
                  </a:cubicBezTo>
                  <a:cubicBezTo>
                    <a:pt x="0" y="133"/>
                    <a:pt x="0" y="133"/>
                    <a:pt x="0" y="133"/>
                  </a:cubicBezTo>
                  <a:cubicBezTo>
                    <a:pt x="0" y="106"/>
                    <a:pt x="0" y="106"/>
                    <a:pt x="0" y="106"/>
                  </a:cubicBezTo>
                  <a:cubicBezTo>
                    <a:pt x="27" y="106"/>
                    <a:pt x="27" y="106"/>
                    <a:pt x="27" y="106"/>
                  </a:cubicBezTo>
                  <a:cubicBezTo>
                    <a:pt x="27" y="80"/>
                    <a:pt x="27" y="80"/>
                    <a:pt x="27" y="80"/>
                  </a:cubicBezTo>
                  <a:cubicBezTo>
                    <a:pt x="0" y="80"/>
                    <a:pt x="0" y="80"/>
                    <a:pt x="0" y="80"/>
                  </a:cubicBezTo>
                  <a:cubicBezTo>
                    <a:pt x="0" y="53"/>
                    <a:pt x="0" y="53"/>
                    <a:pt x="0" y="53"/>
                  </a:cubicBezTo>
                  <a:cubicBezTo>
                    <a:pt x="27" y="53"/>
                    <a:pt x="27" y="53"/>
                    <a:pt x="27" y="53"/>
                  </a:cubicBezTo>
                  <a:cubicBezTo>
                    <a:pt x="27" y="27"/>
                    <a:pt x="27" y="27"/>
                    <a:pt x="27" y="27"/>
                  </a:cubicBezTo>
                  <a:cubicBezTo>
                    <a:pt x="0" y="27"/>
                    <a:pt x="0" y="27"/>
                    <a:pt x="0" y="27"/>
                  </a:cubicBezTo>
                  <a:cubicBezTo>
                    <a:pt x="0" y="11"/>
                    <a:pt x="0" y="11"/>
                    <a:pt x="0" y="11"/>
                  </a:cubicBezTo>
                  <a:cubicBezTo>
                    <a:pt x="0" y="5"/>
                    <a:pt x="5" y="0"/>
                    <a:pt x="11" y="0"/>
                  </a:cubicBezTo>
                  <a:cubicBezTo>
                    <a:pt x="250" y="0"/>
                    <a:pt x="250" y="0"/>
                    <a:pt x="250" y="0"/>
                  </a:cubicBezTo>
                  <a:cubicBezTo>
                    <a:pt x="256" y="0"/>
                    <a:pt x="260" y="5"/>
                    <a:pt x="260" y="11"/>
                  </a:cubicBezTo>
                  <a:cubicBezTo>
                    <a:pt x="260" y="27"/>
                    <a:pt x="260" y="27"/>
                    <a:pt x="260" y="27"/>
                  </a:cubicBezTo>
                  <a:lnTo>
                    <a:pt x="234" y="27"/>
                  </a:lnTo>
                  <a:close/>
                  <a:moveTo>
                    <a:pt x="167" y="93"/>
                  </a:moveTo>
                  <a:cubicBezTo>
                    <a:pt x="101" y="53"/>
                    <a:pt x="101" y="53"/>
                    <a:pt x="101" y="53"/>
                  </a:cubicBezTo>
                  <a:cubicBezTo>
                    <a:pt x="101" y="133"/>
                    <a:pt x="101" y="133"/>
                    <a:pt x="101" y="133"/>
                  </a:cubicBezTo>
                  <a:lnTo>
                    <a:pt x="167"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7" name="Freeform 17"/>
            <p:cNvSpPr>
              <a:spLocks noEditPoints="1"/>
            </p:cNvSpPr>
            <p:nvPr/>
          </p:nvSpPr>
          <p:spPr bwMode="auto">
            <a:xfrm>
              <a:off x="1200131" y="2209801"/>
              <a:ext cx="223558" cy="188579"/>
            </a:xfrm>
            <a:custGeom>
              <a:avLst/>
              <a:gdLst>
                <a:gd name="T0" fmla="*/ 267 w 269"/>
                <a:gd name="T1" fmla="*/ 172 h 226"/>
                <a:gd name="T2" fmla="*/ 259 w 269"/>
                <a:gd name="T3" fmla="*/ 213 h 226"/>
                <a:gd name="T4" fmla="*/ 243 w 269"/>
                <a:gd name="T5" fmla="*/ 226 h 226"/>
                <a:gd name="T6" fmla="*/ 26 w 269"/>
                <a:gd name="T7" fmla="*/ 226 h 226"/>
                <a:gd name="T8" fmla="*/ 9 w 269"/>
                <a:gd name="T9" fmla="*/ 213 h 226"/>
                <a:gd name="T10" fmla="*/ 2 w 269"/>
                <a:gd name="T11" fmla="*/ 172 h 226"/>
                <a:gd name="T12" fmla="*/ 10 w 269"/>
                <a:gd name="T13" fmla="*/ 153 h 226"/>
                <a:gd name="T14" fmla="*/ 53 w 269"/>
                <a:gd name="T15" fmla="*/ 125 h 226"/>
                <a:gd name="T16" fmla="*/ 79 w 269"/>
                <a:gd name="T17" fmla="*/ 125 h 226"/>
                <a:gd name="T18" fmla="*/ 34 w 269"/>
                <a:gd name="T19" fmla="*/ 160 h 226"/>
                <a:gd name="T20" fmla="*/ 81 w 269"/>
                <a:gd name="T21" fmla="*/ 160 h 226"/>
                <a:gd name="T22" fmla="*/ 84 w 269"/>
                <a:gd name="T23" fmla="*/ 161 h 226"/>
                <a:gd name="T24" fmla="*/ 95 w 269"/>
                <a:gd name="T25" fmla="*/ 191 h 226"/>
                <a:gd name="T26" fmla="*/ 174 w 269"/>
                <a:gd name="T27" fmla="*/ 191 h 226"/>
                <a:gd name="T28" fmla="*/ 185 w 269"/>
                <a:gd name="T29" fmla="*/ 161 h 226"/>
                <a:gd name="T30" fmla="*/ 188 w 269"/>
                <a:gd name="T31" fmla="*/ 160 h 226"/>
                <a:gd name="T32" fmla="*/ 235 w 269"/>
                <a:gd name="T33" fmla="*/ 160 h 226"/>
                <a:gd name="T34" fmla="*/ 190 w 269"/>
                <a:gd name="T35" fmla="*/ 125 h 226"/>
                <a:gd name="T36" fmla="*/ 216 w 269"/>
                <a:gd name="T37" fmla="*/ 125 h 226"/>
                <a:gd name="T38" fmla="*/ 258 w 269"/>
                <a:gd name="T39" fmla="*/ 153 h 226"/>
                <a:gd name="T40" fmla="*/ 267 w 269"/>
                <a:gd name="T41" fmla="*/ 172 h 226"/>
                <a:gd name="T42" fmla="*/ 135 w 269"/>
                <a:gd name="T43" fmla="*/ 133 h 226"/>
                <a:gd name="T44" fmla="*/ 63 w 269"/>
                <a:gd name="T45" fmla="*/ 66 h 226"/>
                <a:gd name="T46" fmla="*/ 103 w 269"/>
                <a:gd name="T47" fmla="*/ 66 h 226"/>
                <a:gd name="T48" fmla="*/ 103 w 269"/>
                <a:gd name="T49" fmla="*/ 0 h 226"/>
                <a:gd name="T50" fmla="*/ 167 w 269"/>
                <a:gd name="T51" fmla="*/ 0 h 226"/>
                <a:gd name="T52" fmla="*/ 167 w 269"/>
                <a:gd name="T53" fmla="*/ 66 h 226"/>
                <a:gd name="T54" fmla="*/ 206 w 269"/>
                <a:gd name="T55" fmla="*/ 66 h 226"/>
                <a:gd name="T56" fmla="*/ 135 w 269"/>
                <a:gd name="T57" fmla="*/ 1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9" h="226">
                  <a:moveTo>
                    <a:pt x="267" y="172"/>
                  </a:moveTo>
                  <a:cubicBezTo>
                    <a:pt x="259" y="213"/>
                    <a:pt x="259" y="213"/>
                    <a:pt x="259" y="213"/>
                  </a:cubicBezTo>
                  <a:cubicBezTo>
                    <a:pt x="258" y="220"/>
                    <a:pt x="250" y="226"/>
                    <a:pt x="243" y="226"/>
                  </a:cubicBezTo>
                  <a:cubicBezTo>
                    <a:pt x="26" y="226"/>
                    <a:pt x="26" y="226"/>
                    <a:pt x="26" y="226"/>
                  </a:cubicBezTo>
                  <a:cubicBezTo>
                    <a:pt x="19" y="226"/>
                    <a:pt x="12" y="220"/>
                    <a:pt x="9" y="213"/>
                  </a:cubicBezTo>
                  <a:cubicBezTo>
                    <a:pt x="2" y="172"/>
                    <a:pt x="2" y="172"/>
                    <a:pt x="2" y="172"/>
                  </a:cubicBezTo>
                  <a:cubicBezTo>
                    <a:pt x="0" y="165"/>
                    <a:pt x="4" y="157"/>
                    <a:pt x="10" y="153"/>
                  </a:cubicBezTo>
                  <a:cubicBezTo>
                    <a:pt x="53" y="125"/>
                    <a:pt x="53" y="125"/>
                    <a:pt x="53" y="125"/>
                  </a:cubicBezTo>
                  <a:cubicBezTo>
                    <a:pt x="79" y="125"/>
                    <a:pt x="79" y="125"/>
                    <a:pt x="79" y="125"/>
                  </a:cubicBezTo>
                  <a:cubicBezTo>
                    <a:pt x="34" y="160"/>
                    <a:pt x="34" y="160"/>
                    <a:pt x="34" y="160"/>
                  </a:cubicBezTo>
                  <a:cubicBezTo>
                    <a:pt x="81" y="160"/>
                    <a:pt x="81" y="160"/>
                    <a:pt x="81" y="160"/>
                  </a:cubicBezTo>
                  <a:cubicBezTo>
                    <a:pt x="82" y="160"/>
                    <a:pt x="83" y="160"/>
                    <a:pt x="84" y="161"/>
                  </a:cubicBezTo>
                  <a:cubicBezTo>
                    <a:pt x="95" y="191"/>
                    <a:pt x="95" y="191"/>
                    <a:pt x="95" y="191"/>
                  </a:cubicBezTo>
                  <a:cubicBezTo>
                    <a:pt x="174" y="191"/>
                    <a:pt x="174" y="191"/>
                    <a:pt x="174" y="191"/>
                  </a:cubicBezTo>
                  <a:cubicBezTo>
                    <a:pt x="185" y="161"/>
                    <a:pt x="185" y="161"/>
                    <a:pt x="185" y="161"/>
                  </a:cubicBezTo>
                  <a:cubicBezTo>
                    <a:pt x="186" y="160"/>
                    <a:pt x="187" y="160"/>
                    <a:pt x="188" y="160"/>
                  </a:cubicBezTo>
                  <a:cubicBezTo>
                    <a:pt x="235" y="160"/>
                    <a:pt x="235" y="160"/>
                    <a:pt x="235" y="160"/>
                  </a:cubicBezTo>
                  <a:cubicBezTo>
                    <a:pt x="190" y="125"/>
                    <a:pt x="190" y="125"/>
                    <a:pt x="190" y="125"/>
                  </a:cubicBezTo>
                  <a:cubicBezTo>
                    <a:pt x="216" y="125"/>
                    <a:pt x="216" y="125"/>
                    <a:pt x="216" y="125"/>
                  </a:cubicBezTo>
                  <a:cubicBezTo>
                    <a:pt x="258" y="153"/>
                    <a:pt x="258" y="153"/>
                    <a:pt x="258" y="153"/>
                  </a:cubicBezTo>
                  <a:cubicBezTo>
                    <a:pt x="265" y="157"/>
                    <a:pt x="269" y="165"/>
                    <a:pt x="267" y="172"/>
                  </a:cubicBezTo>
                  <a:close/>
                  <a:moveTo>
                    <a:pt x="135" y="133"/>
                  </a:moveTo>
                  <a:cubicBezTo>
                    <a:pt x="63" y="66"/>
                    <a:pt x="63" y="66"/>
                    <a:pt x="63" y="66"/>
                  </a:cubicBezTo>
                  <a:cubicBezTo>
                    <a:pt x="103" y="66"/>
                    <a:pt x="103" y="66"/>
                    <a:pt x="103" y="66"/>
                  </a:cubicBezTo>
                  <a:cubicBezTo>
                    <a:pt x="103" y="0"/>
                    <a:pt x="103" y="0"/>
                    <a:pt x="103" y="0"/>
                  </a:cubicBezTo>
                  <a:cubicBezTo>
                    <a:pt x="167" y="0"/>
                    <a:pt x="167" y="0"/>
                    <a:pt x="167" y="0"/>
                  </a:cubicBezTo>
                  <a:cubicBezTo>
                    <a:pt x="167" y="66"/>
                    <a:pt x="167" y="66"/>
                    <a:pt x="167" y="66"/>
                  </a:cubicBezTo>
                  <a:cubicBezTo>
                    <a:pt x="206" y="66"/>
                    <a:pt x="206" y="66"/>
                    <a:pt x="206" y="66"/>
                  </a:cubicBezTo>
                  <a:lnTo>
                    <a:pt x="135"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9" name="Freeform 19"/>
            <p:cNvSpPr>
              <a:spLocks/>
            </p:cNvSpPr>
            <p:nvPr/>
          </p:nvSpPr>
          <p:spPr bwMode="auto">
            <a:xfrm>
              <a:off x="1506572" y="2212842"/>
              <a:ext cx="206828" cy="180975"/>
            </a:xfrm>
            <a:custGeom>
              <a:avLst/>
              <a:gdLst>
                <a:gd name="T0" fmla="*/ 249 w 249"/>
                <a:gd name="T1" fmla="*/ 109 h 218"/>
                <a:gd name="T2" fmla="*/ 140 w 249"/>
                <a:gd name="T3" fmla="*/ 218 h 218"/>
                <a:gd name="T4" fmla="*/ 73 w 249"/>
                <a:gd name="T5" fmla="*/ 195 h 218"/>
                <a:gd name="T6" fmla="*/ 92 w 249"/>
                <a:gd name="T7" fmla="*/ 175 h 218"/>
                <a:gd name="T8" fmla="*/ 140 w 249"/>
                <a:gd name="T9" fmla="*/ 191 h 218"/>
                <a:gd name="T10" fmla="*/ 222 w 249"/>
                <a:gd name="T11" fmla="*/ 109 h 218"/>
                <a:gd name="T12" fmla="*/ 140 w 249"/>
                <a:gd name="T13" fmla="*/ 27 h 218"/>
                <a:gd name="T14" fmla="*/ 59 w 249"/>
                <a:gd name="T15" fmla="*/ 106 h 218"/>
                <a:gd name="T16" fmla="*/ 97 w 249"/>
                <a:gd name="T17" fmla="*/ 106 h 218"/>
                <a:gd name="T18" fmla="*/ 48 w 249"/>
                <a:gd name="T19" fmla="*/ 160 h 218"/>
                <a:gd name="T20" fmla="*/ 0 w 249"/>
                <a:gd name="T21" fmla="*/ 106 h 218"/>
                <a:gd name="T22" fmla="*/ 32 w 249"/>
                <a:gd name="T23" fmla="*/ 106 h 218"/>
                <a:gd name="T24" fmla="*/ 140 w 249"/>
                <a:gd name="T25" fmla="*/ 0 h 218"/>
                <a:gd name="T26" fmla="*/ 249 w 249"/>
                <a:gd name="T27" fmla="*/ 10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18">
                  <a:moveTo>
                    <a:pt x="249" y="109"/>
                  </a:moveTo>
                  <a:cubicBezTo>
                    <a:pt x="249" y="169"/>
                    <a:pt x="200" y="218"/>
                    <a:pt x="140" y="218"/>
                  </a:cubicBezTo>
                  <a:cubicBezTo>
                    <a:pt x="115" y="218"/>
                    <a:pt x="92" y="209"/>
                    <a:pt x="73" y="195"/>
                  </a:cubicBezTo>
                  <a:cubicBezTo>
                    <a:pt x="92" y="175"/>
                    <a:pt x="92" y="175"/>
                    <a:pt x="92" y="175"/>
                  </a:cubicBezTo>
                  <a:cubicBezTo>
                    <a:pt x="106" y="185"/>
                    <a:pt x="122" y="191"/>
                    <a:pt x="140" y="191"/>
                  </a:cubicBezTo>
                  <a:cubicBezTo>
                    <a:pt x="185" y="191"/>
                    <a:pt x="222" y="154"/>
                    <a:pt x="222" y="109"/>
                  </a:cubicBezTo>
                  <a:cubicBezTo>
                    <a:pt x="222" y="64"/>
                    <a:pt x="185" y="27"/>
                    <a:pt x="140" y="27"/>
                  </a:cubicBezTo>
                  <a:cubicBezTo>
                    <a:pt x="96" y="27"/>
                    <a:pt x="61" y="62"/>
                    <a:pt x="59" y="106"/>
                  </a:cubicBezTo>
                  <a:cubicBezTo>
                    <a:pt x="97" y="106"/>
                    <a:pt x="97" y="106"/>
                    <a:pt x="97" y="106"/>
                  </a:cubicBezTo>
                  <a:cubicBezTo>
                    <a:pt x="48" y="160"/>
                    <a:pt x="48" y="160"/>
                    <a:pt x="48" y="160"/>
                  </a:cubicBezTo>
                  <a:cubicBezTo>
                    <a:pt x="0" y="106"/>
                    <a:pt x="0" y="106"/>
                    <a:pt x="0" y="106"/>
                  </a:cubicBezTo>
                  <a:cubicBezTo>
                    <a:pt x="32" y="106"/>
                    <a:pt x="32" y="106"/>
                    <a:pt x="32" y="106"/>
                  </a:cubicBezTo>
                  <a:cubicBezTo>
                    <a:pt x="34" y="47"/>
                    <a:pt x="81" y="0"/>
                    <a:pt x="140" y="0"/>
                  </a:cubicBezTo>
                  <a:cubicBezTo>
                    <a:pt x="200" y="0"/>
                    <a:pt x="249" y="49"/>
                    <a:pt x="249"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0" name="Freeform 20"/>
            <p:cNvSpPr>
              <a:spLocks noEditPoints="1"/>
            </p:cNvSpPr>
            <p:nvPr/>
          </p:nvSpPr>
          <p:spPr bwMode="auto">
            <a:xfrm>
              <a:off x="1757504" y="2203717"/>
              <a:ext cx="155121" cy="199225"/>
            </a:xfrm>
            <a:custGeom>
              <a:avLst/>
              <a:gdLst>
                <a:gd name="T0" fmla="*/ 186 w 186"/>
                <a:gd name="T1" fmla="*/ 27 h 239"/>
                <a:gd name="T2" fmla="*/ 186 w 186"/>
                <a:gd name="T3" fmla="*/ 213 h 239"/>
                <a:gd name="T4" fmla="*/ 160 w 186"/>
                <a:gd name="T5" fmla="*/ 239 h 239"/>
                <a:gd name="T6" fmla="*/ 27 w 186"/>
                <a:gd name="T7" fmla="*/ 239 h 239"/>
                <a:gd name="T8" fmla="*/ 0 w 186"/>
                <a:gd name="T9" fmla="*/ 213 h 239"/>
                <a:gd name="T10" fmla="*/ 0 w 186"/>
                <a:gd name="T11" fmla="*/ 27 h 239"/>
                <a:gd name="T12" fmla="*/ 27 w 186"/>
                <a:gd name="T13" fmla="*/ 0 h 239"/>
                <a:gd name="T14" fmla="*/ 160 w 186"/>
                <a:gd name="T15" fmla="*/ 0 h 239"/>
                <a:gd name="T16" fmla="*/ 186 w 186"/>
                <a:gd name="T17" fmla="*/ 27 h 239"/>
                <a:gd name="T18" fmla="*/ 108 w 186"/>
                <a:gd name="T19" fmla="*/ 50 h 239"/>
                <a:gd name="T20" fmla="*/ 92 w 186"/>
                <a:gd name="T21" fmla="*/ 50 h 239"/>
                <a:gd name="T22" fmla="*/ 92 w 186"/>
                <a:gd name="T23" fmla="*/ 147 h 239"/>
                <a:gd name="T24" fmla="*/ 69 w 186"/>
                <a:gd name="T25" fmla="*/ 148 h 239"/>
                <a:gd name="T26" fmla="*/ 49 w 186"/>
                <a:gd name="T27" fmla="*/ 178 h 239"/>
                <a:gd name="T28" fmla="*/ 85 w 186"/>
                <a:gd name="T29" fmla="*/ 189 h 239"/>
                <a:gd name="T30" fmla="*/ 108 w 186"/>
                <a:gd name="T31" fmla="*/ 163 h 239"/>
                <a:gd name="T32" fmla="*/ 108 w 186"/>
                <a:gd name="T33" fmla="*/ 94 h 239"/>
                <a:gd name="T34" fmla="*/ 127 w 186"/>
                <a:gd name="T35" fmla="*/ 127 h 239"/>
                <a:gd name="T36" fmla="*/ 130 w 186"/>
                <a:gd name="T37" fmla="*/ 127 h 239"/>
                <a:gd name="T38" fmla="*/ 108 w 186"/>
                <a:gd name="T39" fmla="*/ 5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6" h="239">
                  <a:moveTo>
                    <a:pt x="186" y="27"/>
                  </a:moveTo>
                  <a:cubicBezTo>
                    <a:pt x="186" y="213"/>
                    <a:pt x="186" y="213"/>
                    <a:pt x="186" y="213"/>
                  </a:cubicBezTo>
                  <a:cubicBezTo>
                    <a:pt x="186" y="228"/>
                    <a:pt x="174" y="239"/>
                    <a:pt x="160" y="239"/>
                  </a:cubicBezTo>
                  <a:cubicBezTo>
                    <a:pt x="27" y="239"/>
                    <a:pt x="27" y="239"/>
                    <a:pt x="27" y="239"/>
                  </a:cubicBezTo>
                  <a:cubicBezTo>
                    <a:pt x="13" y="239"/>
                    <a:pt x="0" y="228"/>
                    <a:pt x="0" y="213"/>
                  </a:cubicBezTo>
                  <a:cubicBezTo>
                    <a:pt x="0" y="27"/>
                    <a:pt x="0" y="27"/>
                    <a:pt x="0" y="27"/>
                  </a:cubicBezTo>
                  <a:cubicBezTo>
                    <a:pt x="0" y="13"/>
                    <a:pt x="13" y="0"/>
                    <a:pt x="27" y="0"/>
                  </a:cubicBezTo>
                  <a:cubicBezTo>
                    <a:pt x="160" y="0"/>
                    <a:pt x="160" y="0"/>
                    <a:pt x="160" y="0"/>
                  </a:cubicBezTo>
                  <a:cubicBezTo>
                    <a:pt x="174" y="0"/>
                    <a:pt x="186" y="13"/>
                    <a:pt x="186" y="27"/>
                  </a:cubicBezTo>
                  <a:close/>
                  <a:moveTo>
                    <a:pt x="108" y="50"/>
                  </a:moveTo>
                  <a:cubicBezTo>
                    <a:pt x="92" y="50"/>
                    <a:pt x="92" y="50"/>
                    <a:pt x="92" y="50"/>
                  </a:cubicBezTo>
                  <a:cubicBezTo>
                    <a:pt x="92" y="147"/>
                    <a:pt x="92" y="147"/>
                    <a:pt x="92" y="147"/>
                  </a:cubicBezTo>
                  <a:cubicBezTo>
                    <a:pt x="86" y="145"/>
                    <a:pt x="77" y="145"/>
                    <a:pt x="69" y="148"/>
                  </a:cubicBezTo>
                  <a:cubicBezTo>
                    <a:pt x="53" y="153"/>
                    <a:pt x="44" y="167"/>
                    <a:pt x="49" y="178"/>
                  </a:cubicBezTo>
                  <a:cubicBezTo>
                    <a:pt x="52" y="189"/>
                    <a:pt x="70" y="194"/>
                    <a:pt x="85" y="189"/>
                  </a:cubicBezTo>
                  <a:cubicBezTo>
                    <a:pt x="101" y="184"/>
                    <a:pt x="108" y="176"/>
                    <a:pt x="108" y="163"/>
                  </a:cubicBezTo>
                  <a:cubicBezTo>
                    <a:pt x="108" y="94"/>
                    <a:pt x="108" y="94"/>
                    <a:pt x="108" y="94"/>
                  </a:cubicBezTo>
                  <a:cubicBezTo>
                    <a:pt x="129" y="97"/>
                    <a:pt x="129" y="119"/>
                    <a:pt x="127" y="127"/>
                  </a:cubicBezTo>
                  <a:cubicBezTo>
                    <a:pt x="126" y="129"/>
                    <a:pt x="127" y="132"/>
                    <a:pt x="130" y="127"/>
                  </a:cubicBezTo>
                  <a:cubicBezTo>
                    <a:pt x="153" y="92"/>
                    <a:pt x="108" y="66"/>
                    <a:pt x="10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1" name="Freeform 21"/>
            <p:cNvSpPr>
              <a:spLocks noEditPoints="1"/>
            </p:cNvSpPr>
            <p:nvPr/>
          </p:nvSpPr>
          <p:spPr bwMode="auto">
            <a:xfrm>
              <a:off x="1953687" y="2215884"/>
              <a:ext cx="220516" cy="176413"/>
            </a:xfrm>
            <a:custGeom>
              <a:avLst/>
              <a:gdLst>
                <a:gd name="T0" fmla="*/ 262 w 265"/>
                <a:gd name="T1" fmla="*/ 79 h 212"/>
                <a:gd name="T2" fmla="*/ 241 w 265"/>
                <a:gd name="T3" fmla="*/ 199 h 212"/>
                <a:gd name="T4" fmla="*/ 225 w 265"/>
                <a:gd name="T5" fmla="*/ 212 h 212"/>
                <a:gd name="T6" fmla="*/ 40 w 265"/>
                <a:gd name="T7" fmla="*/ 212 h 212"/>
                <a:gd name="T8" fmla="*/ 24 w 265"/>
                <a:gd name="T9" fmla="*/ 199 h 212"/>
                <a:gd name="T10" fmla="*/ 3 w 265"/>
                <a:gd name="T11" fmla="*/ 79 h 212"/>
                <a:gd name="T12" fmla="*/ 13 w 265"/>
                <a:gd name="T13" fmla="*/ 53 h 212"/>
                <a:gd name="T14" fmla="*/ 21 w 265"/>
                <a:gd name="T15" fmla="*/ 45 h 212"/>
                <a:gd name="T16" fmla="*/ 21 w 265"/>
                <a:gd name="T17" fmla="*/ 66 h 212"/>
                <a:gd name="T18" fmla="*/ 244 w 265"/>
                <a:gd name="T19" fmla="*/ 66 h 212"/>
                <a:gd name="T20" fmla="*/ 244 w 265"/>
                <a:gd name="T21" fmla="*/ 45 h 212"/>
                <a:gd name="T22" fmla="*/ 251 w 265"/>
                <a:gd name="T23" fmla="*/ 53 h 212"/>
                <a:gd name="T24" fmla="*/ 262 w 265"/>
                <a:gd name="T25" fmla="*/ 79 h 212"/>
                <a:gd name="T26" fmla="*/ 225 w 265"/>
                <a:gd name="T27" fmla="*/ 53 h 212"/>
                <a:gd name="T28" fmla="*/ 40 w 265"/>
                <a:gd name="T29" fmla="*/ 53 h 212"/>
                <a:gd name="T30" fmla="*/ 40 w 265"/>
                <a:gd name="T31" fmla="*/ 40 h 212"/>
                <a:gd name="T32" fmla="*/ 53 w 265"/>
                <a:gd name="T33" fmla="*/ 26 h 212"/>
                <a:gd name="T34" fmla="*/ 212 w 265"/>
                <a:gd name="T35" fmla="*/ 26 h 212"/>
                <a:gd name="T36" fmla="*/ 225 w 265"/>
                <a:gd name="T37" fmla="*/ 40 h 212"/>
                <a:gd name="T38" fmla="*/ 225 w 265"/>
                <a:gd name="T39" fmla="*/ 53 h 212"/>
                <a:gd name="T40" fmla="*/ 199 w 265"/>
                <a:gd name="T41" fmla="*/ 13 h 212"/>
                <a:gd name="T42" fmla="*/ 67 w 265"/>
                <a:gd name="T43" fmla="*/ 13 h 212"/>
                <a:gd name="T44" fmla="*/ 80 w 265"/>
                <a:gd name="T45" fmla="*/ 0 h 212"/>
                <a:gd name="T46" fmla="*/ 185 w 265"/>
                <a:gd name="T47" fmla="*/ 0 h 212"/>
                <a:gd name="T48" fmla="*/ 199 w 265"/>
                <a:gd name="T49" fmla="*/ 13 h 212"/>
                <a:gd name="T50" fmla="*/ 185 w 265"/>
                <a:gd name="T51" fmla="*/ 98 h 212"/>
                <a:gd name="T52" fmla="*/ 167 w 265"/>
                <a:gd name="T53" fmla="*/ 98 h 212"/>
                <a:gd name="T54" fmla="*/ 167 w 265"/>
                <a:gd name="T55" fmla="*/ 119 h 212"/>
                <a:gd name="T56" fmla="*/ 98 w 265"/>
                <a:gd name="T57" fmla="*/ 119 h 212"/>
                <a:gd name="T58" fmla="*/ 98 w 265"/>
                <a:gd name="T59" fmla="*/ 98 h 212"/>
                <a:gd name="T60" fmla="*/ 80 w 265"/>
                <a:gd name="T61" fmla="*/ 98 h 212"/>
                <a:gd name="T62" fmla="*/ 80 w 265"/>
                <a:gd name="T63" fmla="*/ 124 h 212"/>
                <a:gd name="T64" fmla="*/ 93 w 265"/>
                <a:gd name="T65" fmla="*/ 138 h 212"/>
                <a:gd name="T66" fmla="*/ 172 w 265"/>
                <a:gd name="T67" fmla="*/ 138 h 212"/>
                <a:gd name="T68" fmla="*/ 185 w 265"/>
                <a:gd name="T69" fmla="*/ 124 h 212"/>
                <a:gd name="T70" fmla="*/ 185 w 265"/>
                <a:gd name="T71" fmla="*/ 9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5" h="212">
                  <a:moveTo>
                    <a:pt x="262" y="79"/>
                  </a:moveTo>
                  <a:cubicBezTo>
                    <a:pt x="259" y="96"/>
                    <a:pt x="243" y="187"/>
                    <a:pt x="241" y="199"/>
                  </a:cubicBezTo>
                  <a:cubicBezTo>
                    <a:pt x="239" y="212"/>
                    <a:pt x="225" y="212"/>
                    <a:pt x="225" y="212"/>
                  </a:cubicBezTo>
                  <a:cubicBezTo>
                    <a:pt x="40" y="212"/>
                    <a:pt x="40" y="212"/>
                    <a:pt x="40" y="212"/>
                  </a:cubicBezTo>
                  <a:cubicBezTo>
                    <a:pt x="40" y="212"/>
                    <a:pt x="26" y="212"/>
                    <a:pt x="24" y="199"/>
                  </a:cubicBezTo>
                  <a:cubicBezTo>
                    <a:pt x="21" y="187"/>
                    <a:pt x="7" y="96"/>
                    <a:pt x="3" y="79"/>
                  </a:cubicBezTo>
                  <a:cubicBezTo>
                    <a:pt x="0" y="63"/>
                    <a:pt x="6" y="61"/>
                    <a:pt x="13" y="53"/>
                  </a:cubicBezTo>
                  <a:cubicBezTo>
                    <a:pt x="21" y="45"/>
                    <a:pt x="21" y="45"/>
                    <a:pt x="21" y="45"/>
                  </a:cubicBezTo>
                  <a:cubicBezTo>
                    <a:pt x="21" y="66"/>
                    <a:pt x="21" y="66"/>
                    <a:pt x="21" y="66"/>
                  </a:cubicBezTo>
                  <a:cubicBezTo>
                    <a:pt x="244" y="66"/>
                    <a:pt x="244" y="66"/>
                    <a:pt x="244" y="66"/>
                  </a:cubicBezTo>
                  <a:cubicBezTo>
                    <a:pt x="244" y="45"/>
                    <a:pt x="244" y="45"/>
                    <a:pt x="244" y="45"/>
                  </a:cubicBezTo>
                  <a:cubicBezTo>
                    <a:pt x="244" y="45"/>
                    <a:pt x="244" y="45"/>
                    <a:pt x="251" y="53"/>
                  </a:cubicBezTo>
                  <a:cubicBezTo>
                    <a:pt x="259" y="61"/>
                    <a:pt x="265" y="63"/>
                    <a:pt x="262" y="79"/>
                  </a:cubicBezTo>
                  <a:close/>
                  <a:moveTo>
                    <a:pt x="225" y="53"/>
                  </a:moveTo>
                  <a:cubicBezTo>
                    <a:pt x="40" y="53"/>
                    <a:pt x="40" y="53"/>
                    <a:pt x="40" y="53"/>
                  </a:cubicBezTo>
                  <a:cubicBezTo>
                    <a:pt x="40" y="40"/>
                    <a:pt x="40" y="40"/>
                    <a:pt x="40" y="40"/>
                  </a:cubicBezTo>
                  <a:cubicBezTo>
                    <a:pt x="40" y="26"/>
                    <a:pt x="53" y="26"/>
                    <a:pt x="53" y="26"/>
                  </a:cubicBezTo>
                  <a:cubicBezTo>
                    <a:pt x="212" y="26"/>
                    <a:pt x="212" y="26"/>
                    <a:pt x="212" y="26"/>
                  </a:cubicBezTo>
                  <a:cubicBezTo>
                    <a:pt x="212" y="26"/>
                    <a:pt x="225" y="26"/>
                    <a:pt x="225" y="40"/>
                  </a:cubicBezTo>
                  <a:lnTo>
                    <a:pt x="225" y="53"/>
                  </a:lnTo>
                  <a:close/>
                  <a:moveTo>
                    <a:pt x="199" y="13"/>
                  </a:moveTo>
                  <a:cubicBezTo>
                    <a:pt x="67" y="13"/>
                    <a:pt x="67" y="13"/>
                    <a:pt x="67" y="13"/>
                  </a:cubicBezTo>
                  <a:cubicBezTo>
                    <a:pt x="67" y="0"/>
                    <a:pt x="80" y="0"/>
                    <a:pt x="80" y="0"/>
                  </a:cubicBezTo>
                  <a:cubicBezTo>
                    <a:pt x="185" y="0"/>
                    <a:pt x="185" y="0"/>
                    <a:pt x="185" y="0"/>
                  </a:cubicBezTo>
                  <a:cubicBezTo>
                    <a:pt x="185" y="0"/>
                    <a:pt x="199" y="0"/>
                    <a:pt x="199" y="13"/>
                  </a:cubicBezTo>
                  <a:close/>
                  <a:moveTo>
                    <a:pt x="185" y="98"/>
                  </a:moveTo>
                  <a:cubicBezTo>
                    <a:pt x="167" y="98"/>
                    <a:pt x="167" y="98"/>
                    <a:pt x="167" y="98"/>
                  </a:cubicBezTo>
                  <a:cubicBezTo>
                    <a:pt x="167" y="119"/>
                    <a:pt x="167" y="119"/>
                    <a:pt x="167" y="119"/>
                  </a:cubicBezTo>
                  <a:cubicBezTo>
                    <a:pt x="98" y="119"/>
                    <a:pt x="98" y="119"/>
                    <a:pt x="98" y="119"/>
                  </a:cubicBezTo>
                  <a:cubicBezTo>
                    <a:pt x="98" y="98"/>
                    <a:pt x="98" y="98"/>
                    <a:pt x="98" y="98"/>
                  </a:cubicBezTo>
                  <a:cubicBezTo>
                    <a:pt x="80" y="98"/>
                    <a:pt x="80" y="98"/>
                    <a:pt x="80" y="98"/>
                  </a:cubicBezTo>
                  <a:cubicBezTo>
                    <a:pt x="80" y="124"/>
                    <a:pt x="80" y="124"/>
                    <a:pt x="80" y="124"/>
                  </a:cubicBezTo>
                  <a:cubicBezTo>
                    <a:pt x="80" y="124"/>
                    <a:pt x="80" y="138"/>
                    <a:pt x="93" y="138"/>
                  </a:cubicBezTo>
                  <a:cubicBezTo>
                    <a:pt x="172" y="138"/>
                    <a:pt x="172" y="138"/>
                    <a:pt x="172" y="138"/>
                  </a:cubicBezTo>
                  <a:cubicBezTo>
                    <a:pt x="185" y="138"/>
                    <a:pt x="185" y="124"/>
                    <a:pt x="185" y="124"/>
                  </a:cubicBezTo>
                  <a:lnTo>
                    <a:pt x="18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2" name="Freeform 22"/>
            <p:cNvSpPr>
              <a:spLocks/>
            </p:cNvSpPr>
            <p:nvPr/>
          </p:nvSpPr>
          <p:spPr bwMode="auto">
            <a:xfrm>
              <a:off x="2216785" y="2231092"/>
              <a:ext cx="220516" cy="144476"/>
            </a:xfrm>
            <a:custGeom>
              <a:avLst/>
              <a:gdLst>
                <a:gd name="T0" fmla="*/ 266 w 266"/>
                <a:gd name="T1" fmla="*/ 111 h 173"/>
                <a:gd name="T2" fmla="*/ 202 w 266"/>
                <a:gd name="T3" fmla="*/ 173 h 173"/>
                <a:gd name="T4" fmla="*/ 48 w 266"/>
                <a:gd name="T5" fmla="*/ 173 h 173"/>
                <a:gd name="T6" fmla="*/ 0 w 266"/>
                <a:gd name="T7" fmla="*/ 126 h 173"/>
                <a:gd name="T8" fmla="*/ 48 w 266"/>
                <a:gd name="T9" fmla="*/ 79 h 173"/>
                <a:gd name="T10" fmla="*/ 54 w 266"/>
                <a:gd name="T11" fmla="*/ 79 h 173"/>
                <a:gd name="T12" fmla="*/ 53 w 266"/>
                <a:gd name="T13" fmla="*/ 69 h 173"/>
                <a:gd name="T14" fmla="*/ 123 w 266"/>
                <a:gd name="T15" fmla="*/ 0 h 173"/>
                <a:gd name="T16" fmla="*/ 191 w 266"/>
                <a:gd name="T17" fmla="*/ 50 h 173"/>
                <a:gd name="T18" fmla="*/ 202 w 266"/>
                <a:gd name="T19" fmla="*/ 49 h 173"/>
                <a:gd name="T20" fmla="*/ 266 w 266"/>
                <a:gd name="T21" fmla="*/ 11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6" h="173">
                  <a:moveTo>
                    <a:pt x="266" y="111"/>
                  </a:moveTo>
                  <a:cubicBezTo>
                    <a:pt x="266" y="145"/>
                    <a:pt x="237" y="173"/>
                    <a:pt x="202" y="173"/>
                  </a:cubicBezTo>
                  <a:cubicBezTo>
                    <a:pt x="48" y="173"/>
                    <a:pt x="48" y="173"/>
                    <a:pt x="48" y="173"/>
                  </a:cubicBezTo>
                  <a:cubicBezTo>
                    <a:pt x="21" y="173"/>
                    <a:pt x="0" y="152"/>
                    <a:pt x="0" y="126"/>
                  </a:cubicBezTo>
                  <a:cubicBezTo>
                    <a:pt x="0" y="100"/>
                    <a:pt x="21" y="79"/>
                    <a:pt x="48" y="79"/>
                  </a:cubicBezTo>
                  <a:cubicBezTo>
                    <a:pt x="50" y="79"/>
                    <a:pt x="52" y="79"/>
                    <a:pt x="54" y="79"/>
                  </a:cubicBezTo>
                  <a:cubicBezTo>
                    <a:pt x="53" y="76"/>
                    <a:pt x="53" y="73"/>
                    <a:pt x="53" y="69"/>
                  </a:cubicBezTo>
                  <a:cubicBezTo>
                    <a:pt x="53" y="31"/>
                    <a:pt x="85" y="0"/>
                    <a:pt x="123" y="0"/>
                  </a:cubicBezTo>
                  <a:cubicBezTo>
                    <a:pt x="155" y="0"/>
                    <a:pt x="182" y="21"/>
                    <a:pt x="191" y="50"/>
                  </a:cubicBezTo>
                  <a:cubicBezTo>
                    <a:pt x="194" y="49"/>
                    <a:pt x="198" y="49"/>
                    <a:pt x="202" y="49"/>
                  </a:cubicBezTo>
                  <a:cubicBezTo>
                    <a:pt x="237" y="49"/>
                    <a:pt x="266" y="76"/>
                    <a:pt x="266"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3" name="Freeform 23"/>
            <p:cNvSpPr>
              <a:spLocks noEditPoints="1"/>
            </p:cNvSpPr>
            <p:nvPr/>
          </p:nvSpPr>
          <p:spPr bwMode="auto">
            <a:xfrm>
              <a:off x="2479883" y="2212842"/>
              <a:ext cx="153601" cy="180975"/>
            </a:xfrm>
            <a:custGeom>
              <a:avLst/>
              <a:gdLst>
                <a:gd name="T0" fmla="*/ 182 w 184"/>
                <a:gd name="T1" fmla="*/ 34 h 218"/>
                <a:gd name="T2" fmla="*/ 163 w 184"/>
                <a:gd name="T3" fmla="*/ 192 h 218"/>
                <a:gd name="T4" fmla="*/ 93 w 184"/>
                <a:gd name="T5" fmla="*/ 218 h 218"/>
                <a:gd name="T6" fmla="*/ 21 w 184"/>
                <a:gd name="T7" fmla="*/ 192 h 218"/>
                <a:gd name="T8" fmla="*/ 2 w 184"/>
                <a:gd name="T9" fmla="*/ 34 h 218"/>
                <a:gd name="T10" fmla="*/ 93 w 184"/>
                <a:gd name="T11" fmla="*/ 0 h 218"/>
                <a:gd name="T12" fmla="*/ 182 w 184"/>
                <a:gd name="T13" fmla="*/ 34 h 218"/>
                <a:gd name="T14" fmla="*/ 163 w 184"/>
                <a:gd name="T15" fmla="*/ 37 h 218"/>
                <a:gd name="T16" fmla="*/ 93 w 184"/>
                <a:gd name="T17" fmla="*/ 16 h 218"/>
                <a:gd name="T18" fmla="*/ 21 w 184"/>
                <a:gd name="T19" fmla="*/ 37 h 218"/>
                <a:gd name="T20" fmla="*/ 93 w 184"/>
                <a:gd name="T21" fmla="*/ 57 h 218"/>
                <a:gd name="T22" fmla="*/ 163 w 184"/>
                <a:gd name="T23" fmla="*/ 3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18">
                  <a:moveTo>
                    <a:pt x="182" y="34"/>
                  </a:moveTo>
                  <a:cubicBezTo>
                    <a:pt x="163" y="192"/>
                    <a:pt x="163" y="192"/>
                    <a:pt x="163" y="192"/>
                  </a:cubicBezTo>
                  <a:cubicBezTo>
                    <a:pt x="163" y="198"/>
                    <a:pt x="134" y="218"/>
                    <a:pt x="93" y="218"/>
                  </a:cubicBezTo>
                  <a:cubicBezTo>
                    <a:pt x="51" y="218"/>
                    <a:pt x="22" y="198"/>
                    <a:pt x="21" y="192"/>
                  </a:cubicBezTo>
                  <a:cubicBezTo>
                    <a:pt x="2" y="34"/>
                    <a:pt x="2" y="34"/>
                    <a:pt x="2" y="34"/>
                  </a:cubicBezTo>
                  <a:cubicBezTo>
                    <a:pt x="0" y="19"/>
                    <a:pt x="36" y="0"/>
                    <a:pt x="93" y="0"/>
                  </a:cubicBezTo>
                  <a:cubicBezTo>
                    <a:pt x="149" y="0"/>
                    <a:pt x="184" y="19"/>
                    <a:pt x="182" y="34"/>
                  </a:cubicBezTo>
                  <a:close/>
                  <a:moveTo>
                    <a:pt x="163" y="37"/>
                  </a:moveTo>
                  <a:cubicBezTo>
                    <a:pt x="163" y="31"/>
                    <a:pt x="134" y="16"/>
                    <a:pt x="93" y="16"/>
                  </a:cubicBezTo>
                  <a:cubicBezTo>
                    <a:pt x="51" y="16"/>
                    <a:pt x="21" y="31"/>
                    <a:pt x="21" y="37"/>
                  </a:cubicBezTo>
                  <a:cubicBezTo>
                    <a:pt x="21" y="42"/>
                    <a:pt x="51" y="57"/>
                    <a:pt x="93" y="57"/>
                  </a:cubicBezTo>
                  <a:cubicBezTo>
                    <a:pt x="134" y="57"/>
                    <a:pt x="163" y="42"/>
                    <a:pt x="16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4" name="Freeform 24"/>
            <p:cNvSpPr>
              <a:spLocks noEditPoints="1"/>
            </p:cNvSpPr>
            <p:nvPr/>
          </p:nvSpPr>
          <p:spPr bwMode="auto">
            <a:xfrm>
              <a:off x="2676066" y="2249341"/>
              <a:ext cx="155121" cy="109497"/>
            </a:xfrm>
            <a:custGeom>
              <a:avLst/>
              <a:gdLst>
                <a:gd name="T0" fmla="*/ 0 w 186"/>
                <a:gd name="T1" fmla="*/ 13 h 132"/>
                <a:gd name="T2" fmla="*/ 13 w 186"/>
                <a:gd name="T3" fmla="*/ 0 h 132"/>
                <a:gd name="T4" fmla="*/ 173 w 186"/>
                <a:gd name="T5" fmla="*/ 0 h 132"/>
                <a:gd name="T6" fmla="*/ 186 w 186"/>
                <a:gd name="T7" fmla="*/ 13 h 132"/>
                <a:gd name="T8" fmla="*/ 173 w 186"/>
                <a:gd name="T9" fmla="*/ 26 h 132"/>
                <a:gd name="T10" fmla="*/ 13 w 186"/>
                <a:gd name="T11" fmla="*/ 26 h 132"/>
                <a:gd name="T12" fmla="*/ 0 w 186"/>
                <a:gd name="T13" fmla="*/ 13 h 132"/>
                <a:gd name="T14" fmla="*/ 186 w 186"/>
                <a:gd name="T15" fmla="*/ 66 h 132"/>
                <a:gd name="T16" fmla="*/ 173 w 186"/>
                <a:gd name="T17" fmla="*/ 79 h 132"/>
                <a:gd name="T18" fmla="*/ 13 w 186"/>
                <a:gd name="T19" fmla="*/ 79 h 132"/>
                <a:gd name="T20" fmla="*/ 0 w 186"/>
                <a:gd name="T21" fmla="*/ 66 h 132"/>
                <a:gd name="T22" fmla="*/ 13 w 186"/>
                <a:gd name="T23" fmla="*/ 53 h 132"/>
                <a:gd name="T24" fmla="*/ 173 w 186"/>
                <a:gd name="T25" fmla="*/ 53 h 132"/>
                <a:gd name="T26" fmla="*/ 186 w 186"/>
                <a:gd name="T27" fmla="*/ 66 h 132"/>
                <a:gd name="T28" fmla="*/ 186 w 186"/>
                <a:gd name="T29" fmla="*/ 119 h 132"/>
                <a:gd name="T30" fmla="*/ 173 w 186"/>
                <a:gd name="T31" fmla="*/ 132 h 132"/>
                <a:gd name="T32" fmla="*/ 13 w 186"/>
                <a:gd name="T33" fmla="*/ 132 h 132"/>
                <a:gd name="T34" fmla="*/ 0 w 186"/>
                <a:gd name="T35" fmla="*/ 119 h 132"/>
                <a:gd name="T36" fmla="*/ 13 w 186"/>
                <a:gd name="T37" fmla="*/ 106 h 132"/>
                <a:gd name="T38" fmla="*/ 173 w 186"/>
                <a:gd name="T39" fmla="*/ 106 h 132"/>
                <a:gd name="T40" fmla="*/ 186 w 186"/>
                <a:gd name="T41" fmla="*/ 1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132">
                  <a:moveTo>
                    <a:pt x="0" y="13"/>
                  </a:moveTo>
                  <a:cubicBezTo>
                    <a:pt x="0" y="5"/>
                    <a:pt x="6" y="0"/>
                    <a:pt x="13" y="0"/>
                  </a:cubicBezTo>
                  <a:cubicBezTo>
                    <a:pt x="173" y="0"/>
                    <a:pt x="173" y="0"/>
                    <a:pt x="173" y="0"/>
                  </a:cubicBezTo>
                  <a:cubicBezTo>
                    <a:pt x="179" y="0"/>
                    <a:pt x="186" y="5"/>
                    <a:pt x="186" y="13"/>
                  </a:cubicBezTo>
                  <a:cubicBezTo>
                    <a:pt x="186" y="20"/>
                    <a:pt x="179" y="26"/>
                    <a:pt x="173" y="26"/>
                  </a:cubicBezTo>
                  <a:cubicBezTo>
                    <a:pt x="13" y="26"/>
                    <a:pt x="13" y="26"/>
                    <a:pt x="13" y="26"/>
                  </a:cubicBezTo>
                  <a:cubicBezTo>
                    <a:pt x="6" y="26"/>
                    <a:pt x="0" y="20"/>
                    <a:pt x="0" y="13"/>
                  </a:cubicBezTo>
                  <a:close/>
                  <a:moveTo>
                    <a:pt x="186" y="66"/>
                  </a:moveTo>
                  <a:cubicBezTo>
                    <a:pt x="186" y="73"/>
                    <a:pt x="179" y="79"/>
                    <a:pt x="173" y="79"/>
                  </a:cubicBezTo>
                  <a:cubicBezTo>
                    <a:pt x="13" y="79"/>
                    <a:pt x="13" y="79"/>
                    <a:pt x="13" y="79"/>
                  </a:cubicBezTo>
                  <a:cubicBezTo>
                    <a:pt x="6" y="79"/>
                    <a:pt x="0" y="73"/>
                    <a:pt x="0" y="66"/>
                  </a:cubicBezTo>
                  <a:cubicBezTo>
                    <a:pt x="0" y="58"/>
                    <a:pt x="6" y="53"/>
                    <a:pt x="13" y="53"/>
                  </a:cubicBezTo>
                  <a:cubicBezTo>
                    <a:pt x="173" y="53"/>
                    <a:pt x="173" y="53"/>
                    <a:pt x="173" y="53"/>
                  </a:cubicBezTo>
                  <a:cubicBezTo>
                    <a:pt x="179" y="53"/>
                    <a:pt x="186" y="58"/>
                    <a:pt x="186" y="66"/>
                  </a:cubicBezTo>
                  <a:close/>
                  <a:moveTo>
                    <a:pt x="186" y="119"/>
                  </a:moveTo>
                  <a:cubicBezTo>
                    <a:pt x="186" y="126"/>
                    <a:pt x="179" y="132"/>
                    <a:pt x="173" y="132"/>
                  </a:cubicBezTo>
                  <a:cubicBezTo>
                    <a:pt x="13" y="132"/>
                    <a:pt x="13" y="132"/>
                    <a:pt x="13" y="132"/>
                  </a:cubicBezTo>
                  <a:cubicBezTo>
                    <a:pt x="6" y="132"/>
                    <a:pt x="0" y="126"/>
                    <a:pt x="0" y="119"/>
                  </a:cubicBezTo>
                  <a:cubicBezTo>
                    <a:pt x="0" y="112"/>
                    <a:pt x="6" y="106"/>
                    <a:pt x="13" y="106"/>
                  </a:cubicBezTo>
                  <a:cubicBezTo>
                    <a:pt x="173" y="106"/>
                    <a:pt x="173" y="106"/>
                    <a:pt x="173" y="106"/>
                  </a:cubicBezTo>
                  <a:cubicBezTo>
                    <a:pt x="179" y="106"/>
                    <a:pt x="186" y="112"/>
                    <a:pt x="186"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5" name="Freeform 25"/>
            <p:cNvSpPr>
              <a:spLocks noEditPoints="1"/>
            </p:cNvSpPr>
            <p:nvPr/>
          </p:nvSpPr>
          <p:spPr bwMode="auto">
            <a:xfrm>
              <a:off x="2852479" y="2226530"/>
              <a:ext cx="220516" cy="155121"/>
            </a:xfrm>
            <a:custGeom>
              <a:avLst/>
              <a:gdLst>
                <a:gd name="T0" fmla="*/ 27 w 266"/>
                <a:gd name="T1" fmla="*/ 0 h 186"/>
                <a:gd name="T2" fmla="*/ 239 w 266"/>
                <a:gd name="T3" fmla="*/ 0 h 186"/>
                <a:gd name="T4" fmla="*/ 266 w 266"/>
                <a:gd name="T5" fmla="*/ 27 h 186"/>
                <a:gd name="T6" fmla="*/ 266 w 266"/>
                <a:gd name="T7" fmla="*/ 159 h 186"/>
                <a:gd name="T8" fmla="*/ 239 w 266"/>
                <a:gd name="T9" fmla="*/ 186 h 186"/>
                <a:gd name="T10" fmla="*/ 27 w 266"/>
                <a:gd name="T11" fmla="*/ 186 h 186"/>
                <a:gd name="T12" fmla="*/ 0 w 266"/>
                <a:gd name="T13" fmla="*/ 159 h 186"/>
                <a:gd name="T14" fmla="*/ 0 w 266"/>
                <a:gd name="T15" fmla="*/ 27 h 186"/>
                <a:gd name="T16" fmla="*/ 27 w 266"/>
                <a:gd name="T17" fmla="*/ 0 h 186"/>
                <a:gd name="T18" fmla="*/ 27 w 266"/>
                <a:gd name="T19" fmla="*/ 27 h 186"/>
                <a:gd name="T20" fmla="*/ 27 w 266"/>
                <a:gd name="T21" fmla="*/ 159 h 186"/>
                <a:gd name="T22" fmla="*/ 239 w 266"/>
                <a:gd name="T23" fmla="*/ 159 h 186"/>
                <a:gd name="T24" fmla="*/ 239 w 266"/>
                <a:gd name="T25" fmla="*/ 27 h 186"/>
                <a:gd name="T26" fmla="*/ 27 w 266"/>
                <a:gd name="T27" fmla="*/ 2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186">
                  <a:moveTo>
                    <a:pt x="27" y="0"/>
                  </a:moveTo>
                  <a:cubicBezTo>
                    <a:pt x="239" y="0"/>
                    <a:pt x="239" y="0"/>
                    <a:pt x="239" y="0"/>
                  </a:cubicBezTo>
                  <a:cubicBezTo>
                    <a:pt x="254" y="0"/>
                    <a:pt x="266" y="12"/>
                    <a:pt x="266" y="27"/>
                  </a:cubicBezTo>
                  <a:cubicBezTo>
                    <a:pt x="266" y="159"/>
                    <a:pt x="266" y="159"/>
                    <a:pt x="266" y="159"/>
                  </a:cubicBezTo>
                  <a:cubicBezTo>
                    <a:pt x="266" y="174"/>
                    <a:pt x="254" y="186"/>
                    <a:pt x="239" y="186"/>
                  </a:cubicBezTo>
                  <a:cubicBezTo>
                    <a:pt x="27" y="186"/>
                    <a:pt x="27" y="186"/>
                    <a:pt x="27" y="186"/>
                  </a:cubicBezTo>
                  <a:cubicBezTo>
                    <a:pt x="13" y="186"/>
                    <a:pt x="0" y="174"/>
                    <a:pt x="0" y="159"/>
                  </a:cubicBezTo>
                  <a:cubicBezTo>
                    <a:pt x="0" y="27"/>
                    <a:pt x="0" y="27"/>
                    <a:pt x="0" y="27"/>
                  </a:cubicBezTo>
                  <a:cubicBezTo>
                    <a:pt x="0" y="12"/>
                    <a:pt x="13" y="0"/>
                    <a:pt x="27" y="0"/>
                  </a:cubicBezTo>
                  <a:close/>
                  <a:moveTo>
                    <a:pt x="27" y="27"/>
                  </a:moveTo>
                  <a:cubicBezTo>
                    <a:pt x="27" y="159"/>
                    <a:pt x="27" y="159"/>
                    <a:pt x="27" y="159"/>
                  </a:cubicBezTo>
                  <a:cubicBezTo>
                    <a:pt x="239" y="159"/>
                    <a:pt x="239" y="159"/>
                    <a:pt x="239" y="159"/>
                  </a:cubicBezTo>
                  <a:cubicBezTo>
                    <a:pt x="239" y="27"/>
                    <a:pt x="239" y="27"/>
                    <a:pt x="239" y="27"/>
                  </a:cubicBezTo>
                  <a:lnTo>
                    <a:pt x="27"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6" name="Freeform 26"/>
            <p:cNvSpPr>
              <a:spLocks noEditPoints="1"/>
            </p:cNvSpPr>
            <p:nvPr/>
          </p:nvSpPr>
          <p:spPr bwMode="auto">
            <a:xfrm>
              <a:off x="3094285" y="2197634"/>
              <a:ext cx="222036" cy="211391"/>
            </a:xfrm>
            <a:custGeom>
              <a:avLst/>
              <a:gdLst>
                <a:gd name="T0" fmla="*/ 203 w 267"/>
                <a:gd name="T1" fmla="*/ 84 h 254"/>
                <a:gd name="T2" fmla="*/ 170 w 267"/>
                <a:gd name="T3" fmla="*/ 44 h 254"/>
                <a:gd name="T4" fmla="*/ 112 w 267"/>
                <a:gd name="T5" fmla="*/ 84 h 254"/>
                <a:gd name="T6" fmla="*/ 65 w 267"/>
                <a:gd name="T7" fmla="*/ 84 h 254"/>
                <a:gd name="T8" fmla="*/ 31 w 267"/>
                <a:gd name="T9" fmla="*/ 118 h 254"/>
                <a:gd name="T10" fmla="*/ 31 w 267"/>
                <a:gd name="T11" fmla="*/ 161 h 254"/>
                <a:gd name="T12" fmla="*/ 3 w 267"/>
                <a:gd name="T13" fmla="*/ 82 h 254"/>
                <a:gd name="T14" fmla="*/ 8 w 267"/>
                <a:gd name="T15" fmla="*/ 68 h 254"/>
                <a:gd name="T16" fmla="*/ 189 w 267"/>
                <a:gd name="T17" fmla="*/ 3 h 254"/>
                <a:gd name="T18" fmla="*/ 202 w 267"/>
                <a:gd name="T19" fmla="*/ 9 h 254"/>
                <a:gd name="T20" fmla="*/ 229 w 267"/>
                <a:gd name="T21" fmla="*/ 84 h 254"/>
                <a:gd name="T22" fmla="*/ 203 w 267"/>
                <a:gd name="T23" fmla="*/ 84 h 254"/>
                <a:gd name="T24" fmla="*/ 267 w 267"/>
                <a:gd name="T25" fmla="*/ 118 h 254"/>
                <a:gd name="T26" fmla="*/ 267 w 267"/>
                <a:gd name="T27" fmla="*/ 244 h 254"/>
                <a:gd name="T28" fmla="*/ 257 w 267"/>
                <a:gd name="T29" fmla="*/ 254 h 254"/>
                <a:gd name="T30" fmla="*/ 65 w 267"/>
                <a:gd name="T31" fmla="*/ 254 h 254"/>
                <a:gd name="T32" fmla="*/ 55 w 267"/>
                <a:gd name="T33" fmla="*/ 244 h 254"/>
                <a:gd name="T34" fmla="*/ 55 w 267"/>
                <a:gd name="T35" fmla="*/ 118 h 254"/>
                <a:gd name="T36" fmla="*/ 65 w 267"/>
                <a:gd name="T37" fmla="*/ 108 h 254"/>
                <a:gd name="T38" fmla="*/ 257 w 267"/>
                <a:gd name="T39" fmla="*/ 108 h 254"/>
                <a:gd name="T40" fmla="*/ 267 w 267"/>
                <a:gd name="T41" fmla="*/ 118 h 254"/>
                <a:gd name="T42" fmla="*/ 243 w 267"/>
                <a:gd name="T43" fmla="*/ 185 h 254"/>
                <a:gd name="T44" fmla="*/ 223 w 267"/>
                <a:gd name="T45" fmla="*/ 142 h 254"/>
                <a:gd name="T46" fmla="*/ 179 w 267"/>
                <a:gd name="T47" fmla="*/ 158 h 254"/>
                <a:gd name="T48" fmla="*/ 144 w 267"/>
                <a:gd name="T49" fmla="*/ 193 h 254"/>
                <a:gd name="T50" fmla="*/ 108 w 267"/>
                <a:gd name="T51" fmla="*/ 148 h 254"/>
                <a:gd name="T52" fmla="*/ 83 w 267"/>
                <a:gd name="T53" fmla="*/ 204 h 254"/>
                <a:gd name="T54" fmla="*/ 83 w 267"/>
                <a:gd name="T55" fmla="*/ 227 h 254"/>
                <a:gd name="T56" fmla="*/ 243 w 267"/>
                <a:gd name="T57" fmla="*/ 227 h 254"/>
                <a:gd name="T58" fmla="*/ 243 w 267"/>
                <a:gd name="T59" fmla="*/ 18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7" h="254">
                  <a:moveTo>
                    <a:pt x="203" y="84"/>
                  </a:moveTo>
                  <a:cubicBezTo>
                    <a:pt x="170" y="44"/>
                    <a:pt x="170" y="44"/>
                    <a:pt x="170" y="44"/>
                  </a:cubicBezTo>
                  <a:cubicBezTo>
                    <a:pt x="112" y="84"/>
                    <a:pt x="112" y="84"/>
                    <a:pt x="112" y="84"/>
                  </a:cubicBezTo>
                  <a:cubicBezTo>
                    <a:pt x="65" y="84"/>
                    <a:pt x="65" y="84"/>
                    <a:pt x="65" y="84"/>
                  </a:cubicBezTo>
                  <a:cubicBezTo>
                    <a:pt x="46" y="84"/>
                    <a:pt x="31" y="99"/>
                    <a:pt x="31" y="118"/>
                  </a:cubicBezTo>
                  <a:cubicBezTo>
                    <a:pt x="31" y="161"/>
                    <a:pt x="31" y="161"/>
                    <a:pt x="31" y="161"/>
                  </a:cubicBezTo>
                  <a:cubicBezTo>
                    <a:pt x="3" y="82"/>
                    <a:pt x="3" y="82"/>
                    <a:pt x="3" y="82"/>
                  </a:cubicBezTo>
                  <a:cubicBezTo>
                    <a:pt x="0" y="76"/>
                    <a:pt x="3" y="70"/>
                    <a:pt x="8" y="68"/>
                  </a:cubicBezTo>
                  <a:cubicBezTo>
                    <a:pt x="189" y="3"/>
                    <a:pt x="189" y="3"/>
                    <a:pt x="189" y="3"/>
                  </a:cubicBezTo>
                  <a:cubicBezTo>
                    <a:pt x="194" y="0"/>
                    <a:pt x="200" y="4"/>
                    <a:pt x="202" y="9"/>
                  </a:cubicBezTo>
                  <a:cubicBezTo>
                    <a:pt x="229" y="84"/>
                    <a:pt x="229" y="84"/>
                    <a:pt x="229" y="84"/>
                  </a:cubicBezTo>
                  <a:lnTo>
                    <a:pt x="203" y="84"/>
                  </a:lnTo>
                  <a:close/>
                  <a:moveTo>
                    <a:pt x="267" y="118"/>
                  </a:moveTo>
                  <a:cubicBezTo>
                    <a:pt x="267" y="244"/>
                    <a:pt x="267" y="244"/>
                    <a:pt x="267" y="244"/>
                  </a:cubicBezTo>
                  <a:cubicBezTo>
                    <a:pt x="267" y="249"/>
                    <a:pt x="263" y="254"/>
                    <a:pt x="257" y="254"/>
                  </a:cubicBezTo>
                  <a:cubicBezTo>
                    <a:pt x="65" y="254"/>
                    <a:pt x="65" y="254"/>
                    <a:pt x="65" y="254"/>
                  </a:cubicBezTo>
                  <a:cubicBezTo>
                    <a:pt x="59" y="254"/>
                    <a:pt x="55" y="249"/>
                    <a:pt x="55" y="244"/>
                  </a:cubicBezTo>
                  <a:cubicBezTo>
                    <a:pt x="55" y="118"/>
                    <a:pt x="55" y="118"/>
                    <a:pt x="55" y="118"/>
                  </a:cubicBezTo>
                  <a:cubicBezTo>
                    <a:pt x="55" y="112"/>
                    <a:pt x="59" y="108"/>
                    <a:pt x="65" y="108"/>
                  </a:cubicBezTo>
                  <a:cubicBezTo>
                    <a:pt x="257" y="108"/>
                    <a:pt x="257" y="108"/>
                    <a:pt x="257" y="108"/>
                  </a:cubicBezTo>
                  <a:cubicBezTo>
                    <a:pt x="263" y="108"/>
                    <a:pt x="267" y="112"/>
                    <a:pt x="267" y="118"/>
                  </a:cubicBezTo>
                  <a:close/>
                  <a:moveTo>
                    <a:pt x="243" y="185"/>
                  </a:moveTo>
                  <a:cubicBezTo>
                    <a:pt x="223" y="142"/>
                    <a:pt x="223" y="142"/>
                    <a:pt x="223" y="142"/>
                  </a:cubicBezTo>
                  <a:cubicBezTo>
                    <a:pt x="179" y="158"/>
                    <a:pt x="179" y="158"/>
                    <a:pt x="179" y="158"/>
                  </a:cubicBezTo>
                  <a:cubicBezTo>
                    <a:pt x="144" y="193"/>
                    <a:pt x="144" y="193"/>
                    <a:pt x="144" y="193"/>
                  </a:cubicBezTo>
                  <a:cubicBezTo>
                    <a:pt x="108" y="148"/>
                    <a:pt x="108" y="148"/>
                    <a:pt x="108" y="148"/>
                  </a:cubicBezTo>
                  <a:cubicBezTo>
                    <a:pt x="83" y="204"/>
                    <a:pt x="83" y="204"/>
                    <a:pt x="83" y="204"/>
                  </a:cubicBezTo>
                  <a:cubicBezTo>
                    <a:pt x="83" y="227"/>
                    <a:pt x="83" y="227"/>
                    <a:pt x="83" y="227"/>
                  </a:cubicBezTo>
                  <a:cubicBezTo>
                    <a:pt x="243" y="227"/>
                    <a:pt x="243" y="227"/>
                    <a:pt x="243" y="227"/>
                  </a:cubicBezTo>
                  <a:lnTo>
                    <a:pt x="243"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7" name="Freeform 27"/>
            <p:cNvSpPr>
              <a:spLocks noEditPoints="1"/>
            </p:cNvSpPr>
            <p:nvPr/>
          </p:nvSpPr>
          <p:spPr bwMode="auto">
            <a:xfrm>
              <a:off x="3360425" y="2211322"/>
              <a:ext cx="185537" cy="185537"/>
            </a:xfrm>
            <a:custGeom>
              <a:avLst/>
              <a:gdLst>
                <a:gd name="T0" fmla="*/ 223 w 223"/>
                <a:gd name="T1" fmla="*/ 112 h 223"/>
                <a:gd name="T2" fmla="*/ 112 w 223"/>
                <a:gd name="T3" fmla="*/ 223 h 223"/>
                <a:gd name="T4" fmla="*/ 0 w 223"/>
                <a:gd name="T5" fmla="*/ 112 h 223"/>
                <a:gd name="T6" fmla="*/ 112 w 223"/>
                <a:gd name="T7" fmla="*/ 0 h 223"/>
                <a:gd name="T8" fmla="*/ 223 w 223"/>
                <a:gd name="T9" fmla="*/ 112 h 223"/>
                <a:gd name="T10" fmla="*/ 175 w 223"/>
                <a:gd name="T11" fmla="*/ 72 h 223"/>
                <a:gd name="T12" fmla="*/ 152 w 223"/>
                <a:gd name="T13" fmla="*/ 48 h 223"/>
                <a:gd name="T14" fmla="*/ 112 w 223"/>
                <a:gd name="T15" fmla="*/ 89 h 223"/>
                <a:gd name="T16" fmla="*/ 71 w 223"/>
                <a:gd name="T17" fmla="*/ 48 h 223"/>
                <a:gd name="T18" fmla="*/ 48 w 223"/>
                <a:gd name="T19" fmla="*/ 72 h 223"/>
                <a:gd name="T20" fmla="*/ 88 w 223"/>
                <a:gd name="T21" fmla="*/ 112 h 223"/>
                <a:gd name="T22" fmla="*/ 48 w 223"/>
                <a:gd name="T23" fmla="*/ 153 h 223"/>
                <a:gd name="T24" fmla="*/ 71 w 223"/>
                <a:gd name="T25" fmla="*/ 176 h 223"/>
                <a:gd name="T26" fmla="*/ 112 w 223"/>
                <a:gd name="T27" fmla="*/ 135 h 223"/>
                <a:gd name="T28" fmla="*/ 152 w 223"/>
                <a:gd name="T29" fmla="*/ 176 h 223"/>
                <a:gd name="T30" fmla="*/ 175 w 223"/>
                <a:gd name="T31" fmla="*/ 153 h 223"/>
                <a:gd name="T32" fmla="*/ 134 w 223"/>
                <a:gd name="T33" fmla="*/ 112 h 223"/>
                <a:gd name="T34" fmla="*/ 175 w 223"/>
                <a:gd name="T35" fmla="*/ 7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223">
                  <a:moveTo>
                    <a:pt x="223" y="112"/>
                  </a:moveTo>
                  <a:cubicBezTo>
                    <a:pt x="223" y="173"/>
                    <a:pt x="173" y="223"/>
                    <a:pt x="112" y="223"/>
                  </a:cubicBezTo>
                  <a:cubicBezTo>
                    <a:pt x="50" y="223"/>
                    <a:pt x="0" y="173"/>
                    <a:pt x="0" y="112"/>
                  </a:cubicBezTo>
                  <a:cubicBezTo>
                    <a:pt x="0" y="50"/>
                    <a:pt x="50" y="0"/>
                    <a:pt x="112" y="0"/>
                  </a:cubicBezTo>
                  <a:cubicBezTo>
                    <a:pt x="173" y="0"/>
                    <a:pt x="223" y="50"/>
                    <a:pt x="223" y="112"/>
                  </a:cubicBezTo>
                  <a:close/>
                  <a:moveTo>
                    <a:pt x="175" y="72"/>
                  </a:moveTo>
                  <a:cubicBezTo>
                    <a:pt x="152" y="48"/>
                    <a:pt x="152" y="48"/>
                    <a:pt x="152" y="48"/>
                  </a:cubicBezTo>
                  <a:cubicBezTo>
                    <a:pt x="112" y="89"/>
                    <a:pt x="112" y="89"/>
                    <a:pt x="112" y="89"/>
                  </a:cubicBezTo>
                  <a:cubicBezTo>
                    <a:pt x="71" y="48"/>
                    <a:pt x="71" y="48"/>
                    <a:pt x="71" y="48"/>
                  </a:cubicBezTo>
                  <a:cubicBezTo>
                    <a:pt x="48" y="72"/>
                    <a:pt x="48" y="72"/>
                    <a:pt x="48" y="72"/>
                  </a:cubicBezTo>
                  <a:cubicBezTo>
                    <a:pt x="88" y="112"/>
                    <a:pt x="88" y="112"/>
                    <a:pt x="88" y="112"/>
                  </a:cubicBezTo>
                  <a:cubicBezTo>
                    <a:pt x="48" y="153"/>
                    <a:pt x="48" y="153"/>
                    <a:pt x="48" y="153"/>
                  </a:cubicBezTo>
                  <a:cubicBezTo>
                    <a:pt x="71" y="176"/>
                    <a:pt x="71" y="176"/>
                    <a:pt x="71" y="176"/>
                  </a:cubicBezTo>
                  <a:cubicBezTo>
                    <a:pt x="112" y="135"/>
                    <a:pt x="112" y="135"/>
                    <a:pt x="112" y="135"/>
                  </a:cubicBezTo>
                  <a:cubicBezTo>
                    <a:pt x="152" y="176"/>
                    <a:pt x="152" y="176"/>
                    <a:pt x="152" y="176"/>
                  </a:cubicBezTo>
                  <a:cubicBezTo>
                    <a:pt x="175" y="153"/>
                    <a:pt x="175" y="153"/>
                    <a:pt x="175" y="153"/>
                  </a:cubicBezTo>
                  <a:cubicBezTo>
                    <a:pt x="134" y="112"/>
                    <a:pt x="134" y="112"/>
                    <a:pt x="134" y="112"/>
                  </a:cubicBezTo>
                  <a:lnTo>
                    <a:pt x="175"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8" name="Freeform 28"/>
            <p:cNvSpPr>
              <a:spLocks/>
            </p:cNvSpPr>
            <p:nvPr/>
          </p:nvSpPr>
          <p:spPr bwMode="auto">
            <a:xfrm>
              <a:off x="3590065" y="2240216"/>
              <a:ext cx="127747" cy="127747"/>
            </a:xfrm>
            <a:custGeom>
              <a:avLst/>
              <a:gdLst>
                <a:gd name="T0" fmla="*/ 154 w 154"/>
                <a:gd name="T1" fmla="*/ 77 h 154"/>
                <a:gd name="T2" fmla="*/ 146 w 154"/>
                <a:gd name="T3" fmla="*/ 90 h 154"/>
                <a:gd name="T4" fmla="*/ 91 w 154"/>
                <a:gd name="T5" fmla="*/ 90 h 154"/>
                <a:gd name="T6" fmla="*/ 91 w 154"/>
                <a:gd name="T7" fmla="*/ 146 h 154"/>
                <a:gd name="T8" fmla="*/ 77 w 154"/>
                <a:gd name="T9" fmla="*/ 154 h 154"/>
                <a:gd name="T10" fmla="*/ 64 w 154"/>
                <a:gd name="T11" fmla="*/ 146 h 154"/>
                <a:gd name="T12" fmla="*/ 64 w 154"/>
                <a:gd name="T13" fmla="*/ 90 h 154"/>
                <a:gd name="T14" fmla="*/ 8 w 154"/>
                <a:gd name="T15" fmla="*/ 90 h 154"/>
                <a:gd name="T16" fmla="*/ 0 w 154"/>
                <a:gd name="T17" fmla="*/ 77 h 154"/>
                <a:gd name="T18" fmla="*/ 8 w 154"/>
                <a:gd name="T19" fmla="*/ 64 h 154"/>
                <a:gd name="T20" fmla="*/ 64 w 154"/>
                <a:gd name="T21" fmla="*/ 64 h 154"/>
                <a:gd name="T22" fmla="*/ 64 w 154"/>
                <a:gd name="T23" fmla="*/ 8 h 154"/>
                <a:gd name="T24" fmla="*/ 77 w 154"/>
                <a:gd name="T25" fmla="*/ 0 h 154"/>
                <a:gd name="T26" fmla="*/ 91 w 154"/>
                <a:gd name="T27" fmla="*/ 8 h 154"/>
                <a:gd name="T28" fmla="*/ 91 w 154"/>
                <a:gd name="T29" fmla="*/ 64 h 154"/>
                <a:gd name="T30" fmla="*/ 146 w 154"/>
                <a:gd name="T31" fmla="*/ 64 h 154"/>
                <a:gd name="T32" fmla="*/ 154 w 154"/>
                <a:gd name="T33"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54">
                  <a:moveTo>
                    <a:pt x="154" y="77"/>
                  </a:moveTo>
                  <a:cubicBezTo>
                    <a:pt x="154" y="84"/>
                    <a:pt x="153" y="90"/>
                    <a:pt x="146" y="90"/>
                  </a:cubicBezTo>
                  <a:cubicBezTo>
                    <a:pt x="91" y="90"/>
                    <a:pt x="91" y="90"/>
                    <a:pt x="91" y="90"/>
                  </a:cubicBezTo>
                  <a:cubicBezTo>
                    <a:pt x="91" y="146"/>
                    <a:pt x="91" y="146"/>
                    <a:pt x="91" y="146"/>
                  </a:cubicBezTo>
                  <a:cubicBezTo>
                    <a:pt x="91" y="153"/>
                    <a:pt x="84" y="154"/>
                    <a:pt x="77" y="154"/>
                  </a:cubicBezTo>
                  <a:cubicBezTo>
                    <a:pt x="70" y="154"/>
                    <a:pt x="64" y="153"/>
                    <a:pt x="64" y="146"/>
                  </a:cubicBezTo>
                  <a:cubicBezTo>
                    <a:pt x="64" y="90"/>
                    <a:pt x="64" y="90"/>
                    <a:pt x="64" y="90"/>
                  </a:cubicBezTo>
                  <a:cubicBezTo>
                    <a:pt x="8" y="90"/>
                    <a:pt x="8" y="90"/>
                    <a:pt x="8" y="90"/>
                  </a:cubicBezTo>
                  <a:cubicBezTo>
                    <a:pt x="1" y="90"/>
                    <a:pt x="0" y="84"/>
                    <a:pt x="0" y="77"/>
                  </a:cubicBezTo>
                  <a:cubicBezTo>
                    <a:pt x="0" y="69"/>
                    <a:pt x="1" y="64"/>
                    <a:pt x="8" y="64"/>
                  </a:cubicBezTo>
                  <a:cubicBezTo>
                    <a:pt x="64" y="64"/>
                    <a:pt x="64" y="64"/>
                    <a:pt x="64" y="64"/>
                  </a:cubicBezTo>
                  <a:cubicBezTo>
                    <a:pt x="64" y="8"/>
                    <a:pt x="64" y="8"/>
                    <a:pt x="64" y="8"/>
                  </a:cubicBezTo>
                  <a:cubicBezTo>
                    <a:pt x="64" y="0"/>
                    <a:pt x="70" y="0"/>
                    <a:pt x="77" y="0"/>
                  </a:cubicBezTo>
                  <a:cubicBezTo>
                    <a:pt x="84" y="0"/>
                    <a:pt x="91" y="0"/>
                    <a:pt x="91" y="8"/>
                  </a:cubicBezTo>
                  <a:cubicBezTo>
                    <a:pt x="91" y="64"/>
                    <a:pt x="91" y="64"/>
                    <a:pt x="91" y="64"/>
                  </a:cubicBezTo>
                  <a:cubicBezTo>
                    <a:pt x="146" y="64"/>
                    <a:pt x="146" y="64"/>
                    <a:pt x="146" y="64"/>
                  </a:cubicBezTo>
                  <a:cubicBezTo>
                    <a:pt x="153" y="64"/>
                    <a:pt x="154" y="69"/>
                    <a:pt x="15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9" name="Freeform 29"/>
            <p:cNvSpPr>
              <a:spLocks/>
            </p:cNvSpPr>
            <p:nvPr/>
          </p:nvSpPr>
          <p:spPr bwMode="auto">
            <a:xfrm>
              <a:off x="3761916" y="2293445"/>
              <a:ext cx="127747" cy="21291"/>
            </a:xfrm>
            <a:custGeom>
              <a:avLst/>
              <a:gdLst>
                <a:gd name="T0" fmla="*/ 154 w 154"/>
                <a:gd name="T1" fmla="*/ 13 h 26"/>
                <a:gd name="T2" fmla="*/ 146 w 154"/>
                <a:gd name="T3" fmla="*/ 26 h 26"/>
                <a:gd name="T4" fmla="*/ 8 w 154"/>
                <a:gd name="T5" fmla="*/ 26 h 26"/>
                <a:gd name="T6" fmla="*/ 0 w 154"/>
                <a:gd name="T7" fmla="*/ 13 h 26"/>
                <a:gd name="T8" fmla="*/ 8 w 154"/>
                <a:gd name="T9" fmla="*/ 0 h 26"/>
                <a:gd name="T10" fmla="*/ 146 w 154"/>
                <a:gd name="T11" fmla="*/ 0 h 26"/>
                <a:gd name="T12" fmla="*/ 154 w 15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54" h="26">
                  <a:moveTo>
                    <a:pt x="154" y="13"/>
                  </a:moveTo>
                  <a:cubicBezTo>
                    <a:pt x="154" y="20"/>
                    <a:pt x="153" y="26"/>
                    <a:pt x="146" y="26"/>
                  </a:cubicBezTo>
                  <a:cubicBezTo>
                    <a:pt x="8" y="26"/>
                    <a:pt x="8" y="26"/>
                    <a:pt x="8" y="26"/>
                  </a:cubicBezTo>
                  <a:cubicBezTo>
                    <a:pt x="1" y="26"/>
                    <a:pt x="0" y="20"/>
                    <a:pt x="0" y="13"/>
                  </a:cubicBezTo>
                  <a:cubicBezTo>
                    <a:pt x="0" y="5"/>
                    <a:pt x="1" y="0"/>
                    <a:pt x="8" y="0"/>
                  </a:cubicBezTo>
                  <a:cubicBezTo>
                    <a:pt x="146" y="0"/>
                    <a:pt x="146" y="0"/>
                    <a:pt x="146" y="0"/>
                  </a:cubicBezTo>
                  <a:cubicBezTo>
                    <a:pt x="153" y="0"/>
                    <a:pt x="154" y="5"/>
                    <a:pt x="15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0" name="Freeform 30"/>
            <p:cNvSpPr>
              <a:spLocks/>
            </p:cNvSpPr>
            <p:nvPr/>
          </p:nvSpPr>
          <p:spPr bwMode="auto">
            <a:xfrm>
              <a:off x="3926162" y="2193072"/>
              <a:ext cx="215953" cy="220516"/>
            </a:xfrm>
            <a:custGeom>
              <a:avLst/>
              <a:gdLst>
                <a:gd name="T0" fmla="*/ 29 w 259"/>
                <a:gd name="T1" fmla="*/ 244 h 264"/>
                <a:gd name="T2" fmla="*/ 32 w 259"/>
                <a:gd name="T3" fmla="*/ 149 h 264"/>
                <a:gd name="T4" fmla="*/ 164 w 259"/>
                <a:gd name="T5" fmla="*/ 18 h 264"/>
                <a:gd name="T6" fmla="*/ 210 w 259"/>
                <a:gd name="T7" fmla="*/ 4 h 264"/>
                <a:gd name="T8" fmla="*/ 243 w 259"/>
                <a:gd name="T9" fmla="*/ 37 h 264"/>
                <a:gd name="T10" fmla="*/ 229 w 259"/>
                <a:gd name="T11" fmla="*/ 84 h 264"/>
                <a:gd name="T12" fmla="*/ 103 w 259"/>
                <a:gd name="T13" fmla="*/ 209 h 264"/>
                <a:gd name="T14" fmla="*/ 80 w 259"/>
                <a:gd name="T15" fmla="*/ 222 h 264"/>
                <a:gd name="T16" fmla="*/ 59 w 259"/>
                <a:gd name="T17" fmla="*/ 215 h 264"/>
                <a:gd name="T18" fmla="*/ 64 w 259"/>
                <a:gd name="T19" fmla="*/ 170 h 264"/>
                <a:gd name="T20" fmla="*/ 152 w 259"/>
                <a:gd name="T21" fmla="*/ 82 h 264"/>
                <a:gd name="T22" fmla="*/ 165 w 259"/>
                <a:gd name="T23" fmla="*/ 82 h 264"/>
                <a:gd name="T24" fmla="*/ 165 w 259"/>
                <a:gd name="T25" fmla="*/ 95 h 264"/>
                <a:gd name="T26" fmla="*/ 77 w 259"/>
                <a:gd name="T27" fmla="*/ 183 h 264"/>
                <a:gd name="T28" fmla="*/ 72 w 259"/>
                <a:gd name="T29" fmla="*/ 201 h 264"/>
                <a:gd name="T30" fmla="*/ 78 w 259"/>
                <a:gd name="T31" fmla="*/ 203 h 264"/>
                <a:gd name="T32" fmla="*/ 90 w 259"/>
                <a:gd name="T33" fmla="*/ 197 h 264"/>
                <a:gd name="T34" fmla="*/ 216 w 259"/>
                <a:gd name="T35" fmla="*/ 71 h 264"/>
                <a:gd name="T36" fmla="*/ 225 w 259"/>
                <a:gd name="T37" fmla="*/ 42 h 264"/>
                <a:gd name="T38" fmla="*/ 205 w 259"/>
                <a:gd name="T39" fmla="*/ 22 h 264"/>
                <a:gd name="T40" fmla="*/ 177 w 259"/>
                <a:gd name="T41" fmla="*/ 31 h 264"/>
                <a:gd name="T42" fmla="*/ 45 w 259"/>
                <a:gd name="T43" fmla="*/ 163 h 264"/>
                <a:gd name="T44" fmla="*/ 42 w 259"/>
                <a:gd name="T45" fmla="*/ 231 h 264"/>
                <a:gd name="T46" fmla="*/ 111 w 259"/>
                <a:gd name="T47" fmla="*/ 228 h 264"/>
                <a:gd name="T48" fmla="*/ 242 w 259"/>
                <a:gd name="T49" fmla="*/ 97 h 264"/>
                <a:gd name="T50" fmla="*/ 255 w 259"/>
                <a:gd name="T51" fmla="*/ 97 h 264"/>
                <a:gd name="T52" fmla="*/ 255 w 259"/>
                <a:gd name="T53" fmla="*/ 110 h 264"/>
                <a:gd name="T54" fmla="*/ 124 w 259"/>
                <a:gd name="T55" fmla="*/ 242 h 264"/>
                <a:gd name="T56" fmla="*/ 75 w 259"/>
                <a:gd name="T57" fmla="*/ 264 h 264"/>
                <a:gd name="T58" fmla="*/ 29 w 259"/>
                <a:gd name="T59" fmla="*/ 24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 h="264">
                  <a:moveTo>
                    <a:pt x="29" y="244"/>
                  </a:moveTo>
                  <a:cubicBezTo>
                    <a:pt x="6" y="222"/>
                    <a:pt x="0" y="182"/>
                    <a:pt x="32" y="149"/>
                  </a:cubicBezTo>
                  <a:cubicBezTo>
                    <a:pt x="51" y="131"/>
                    <a:pt x="126" y="55"/>
                    <a:pt x="164" y="18"/>
                  </a:cubicBezTo>
                  <a:cubicBezTo>
                    <a:pt x="177" y="5"/>
                    <a:pt x="194" y="0"/>
                    <a:pt x="210" y="4"/>
                  </a:cubicBezTo>
                  <a:cubicBezTo>
                    <a:pt x="226" y="8"/>
                    <a:pt x="239" y="21"/>
                    <a:pt x="243" y="37"/>
                  </a:cubicBezTo>
                  <a:cubicBezTo>
                    <a:pt x="247" y="53"/>
                    <a:pt x="243" y="70"/>
                    <a:pt x="229" y="84"/>
                  </a:cubicBezTo>
                  <a:cubicBezTo>
                    <a:pt x="103" y="209"/>
                    <a:pt x="103" y="209"/>
                    <a:pt x="103" y="209"/>
                  </a:cubicBezTo>
                  <a:cubicBezTo>
                    <a:pt x="96" y="217"/>
                    <a:pt x="88" y="221"/>
                    <a:pt x="80" y="222"/>
                  </a:cubicBezTo>
                  <a:cubicBezTo>
                    <a:pt x="72" y="223"/>
                    <a:pt x="64" y="220"/>
                    <a:pt x="59" y="215"/>
                  </a:cubicBezTo>
                  <a:cubicBezTo>
                    <a:pt x="49" y="205"/>
                    <a:pt x="48" y="187"/>
                    <a:pt x="64" y="170"/>
                  </a:cubicBezTo>
                  <a:cubicBezTo>
                    <a:pt x="152" y="82"/>
                    <a:pt x="152" y="82"/>
                    <a:pt x="152" y="82"/>
                  </a:cubicBezTo>
                  <a:cubicBezTo>
                    <a:pt x="156" y="78"/>
                    <a:pt x="162" y="78"/>
                    <a:pt x="165" y="82"/>
                  </a:cubicBezTo>
                  <a:cubicBezTo>
                    <a:pt x="169" y="86"/>
                    <a:pt x="169" y="91"/>
                    <a:pt x="165" y="95"/>
                  </a:cubicBezTo>
                  <a:cubicBezTo>
                    <a:pt x="77" y="183"/>
                    <a:pt x="77" y="183"/>
                    <a:pt x="77" y="183"/>
                  </a:cubicBezTo>
                  <a:cubicBezTo>
                    <a:pt x="70" y="191"/>
                    <a:pt x="68" y="198"/>
                    <a:pt x="72" y="201"/>
                  </a:cubicBezTo>
                  <a:cubicBezTo>
                    <a:pt x="73" y="203"/>
                    <a:pt x="75" y="203"/>
                    <a:pt x="78" y="203"/>
                  </a:cubicBezTo>
                  <a:cubicBezTo>
                    <a:pt x="82" y="203"/>
                    <a:pt x="86" y="200"/>
                    <a:pt x="90" y="197"/>
                  </a:cubicBezTo>
                  <a:cubicBezTo>
                    <a:pt x="216" y="71"/>
                    <a:pt x="216" y="71"/>
                    <a:pt x="216" y="71"/>
                  </a:cubicBezTo>
                  <a:cubicBezTo>
                    <a:pt x="225" y="62"/>
                    <a:pt x="228" y="52"/>
                    <a:pt x="225" y="42"/>
                  </a:cubicBezTo>
                  <a:cubicBezTo>
                    <a:pt x="223" y="33"/>
                    <a:pt x="215" y="25"/>
                    <a:pt x="205" y="22"/>
                  </a:cubicBezTo>
                  <a:cubicBezTo>
                    <a:pt x="195" y="19"/>
                    <a:pt x="185" y="22"/>
                    <a:pt x="177" y="31"/>
                  </a:cubicBezTo>
                  <a:cubicBezTo>
                    <a:pt x="139" y="69"/>
                    <a:pt x="64" y="144"/>
                    <a:pt x="45" y="163"/>
                  </a:cubicBezTo>
                  <a:cubicBezTo>
                    <a:pt x="21" y="187"/>
                    <a:pt x="27" y="215"/>
                    <a:pt x="42" y="231"/>
                  </a:cubicBezTo>
                  <a:cubicBezTo>
                    <a:pt x="58" y="247"/>
                    <a:pt x="87" y="253"/>
                    <a:pt x="111" y="228"/>
                  </a:cubicBezTo>
                  <a:cubicBezTo>
                    <a:pt x="242" y="97"/>
                    <a:pt x="242" y="97"/>
                    <a:pt x="242" y="97"/>
                  </a:cubicBezTo>
                  <a:cubicBezTo>
                    <a:pt x="246" y="93"/>
                    <a:pt x="252" y="93"/>
                    <a:pt x="255" y="97"/>
                  </a:cubicBezTo>
                  <a:cubicBezTo>
                    <a:pt x="259" y="100"/>
                    <a:pt x="259" y="106"/>
                    <a:pt x="255" y="110"/>
                  </a:cubicBezTo>
                  <a:cubicBezTo>
                    <a:pt x="124" y="242"/>
                    <a:pt x="124" y="242"/>
                    <a:pt x="124" y="242"/>
                  </a:cubicBezTo>
                  <a:cubicBezTo>
                    <a:pt x="108" y="257"/>
                    <a:pt x="91" y="264"/>
                    <a:pt x="75" y="264"/>
                  </a:cubicBezTo>
                  <a:cubicBezTo>
                    <a:pt x="57" y="264"/>
                    <a:pt x="41" y="256"/>
                    <a:pt x="29"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1" name="Freeform 31"/>
            <p:cNvSpPr>
              <a:spLocks noEditPoints="1"/>
            </p:cNvSpPr>
            <p:nvPr/>
          </p:nvSpPr>
          <p:spPr bwMode="auto">
            <a:xfrm>
              <a:off x="4186218" y="2231092"/>
              <a:ext cx="197704" cy="144476"/>
            </a:xfrm>
            <a:custGeom>
              <a:avLst/>
              <a:gdLst>
                <a:gd name="T0" fmla="*/ 0 w 239"/>
                <a:gd name="T1" fmla="*/ 175 h 175"/>
                <a:gd name="T2" fmla="*/ 0 w 239"/>
                <a:gd name="T3" fmla="*/ 157 h 175"/>
                <a:gd name="T4" fmla="*/ 38 w 239"/>
                <a:gd name="T5" fmla="*/ 80 h 175"/>
                <a:gd name="T6" fmla="*/ 0 w 239"/>
                <a:gd name="T7" fmla="*/ 40 h 175"/>
                <a:gd name="T8" fmla="*/ 38 w 239"/>
                <a:gd name="T9" fmla="*/ 0 h 175"/>
                <a:gd name="T10" fmla="*/ 0 w 239"/>
                <a:gd name="T11" fmla="*/ 175 h 175"/>
                <a:gd name="T12" fmla="*/ 111 w 239"/>
                <a:gd name="T13" fmla="*/ 175 h 175"/>
                <a:gd name="T14" fmla="*/ 111 w 239"/>
                <a:gd name="T15" fmla="*/ 157 h 175"/>
                <a:gd name="T16" fmla="*/ 149 w 239"/>
                <a:gd name="T17" fmla="*/ 80 h 175"/>
                <a:gd name="T18" fmla="*/ 111 w 239"/>
                <a:gd name="T19" fmla="*/ 40 h 175"/>
                <a:gd name="T20" fmla="*/ 149 w 239"/>
                <a:gd name="T21" fmla="*/ 0 h 175"/>
                <a:gd name="T22" fmla="*/ 111 w 239"/>
                <a:gd name="T23"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 h="175">
                  <a:moveTo>
                    <a:pt x="0" y="175"/>
                  </a:moveTo>
                  <a:cubicBezTo>
                    <a:pt x="0" y="157"/>
                    <a:pt x="0" y="157"/>
                    <a:pt x="0" y="157"/>
                  </a:cubicBezTo>
                  <a:cubicBezTo>
                    <a:pt x="51" y="157"/>
                    <a:pt x="77" y="80"/>
                    <a:pt x="38" y="80"/>
                  </a:cubicBezTo>
                  <a:cubicBezTo>
                    <a:pt x="17" y="80"/>
                    <a:pt x="0" y="62"/>
                    <a:pt x="0" y="40"/>
                  </a:cubicBezTo>
                  <a:cubicBezTo>
                    <a:pt x="0" y="18"/>
                    <a:pt x="17" y="0"/>
                    <a:pt x="38" y="0"/>
                  </a:cubicBezTo>
                  <a:cubicBezTo>
                    <a:pt x="128" y="0"/>
                    <a:pt x="92" y="175"/>
                    <a:pt x="0" y="175"/>
                  </a:cubicBezTo>
                  <a:close/>
                  <a:moveTo>
                    <a:pt x="111" y="175"/>
                  </a:moveTo>
                  <a:cubicBezTo>
                    <a:pt x="111" y="157"/>
                    <a:pt x="111" y="157"/>
                    <a:pt x="111" y="157"/>
                  </a:cubicBezTo>
                  <a:cubicBezTo>
                    <a:pt x="163" y="157"/>
                    <a:pt x="188" y="80"/>
                    <a:pt x="149" y="80"/>
                  </a:cubicBezTo>
                  <a:cubicBezTo>
                    <a:pt x="128" y="80"/>
                    <a:pt x="111" y="62"/>
                    <a:pt x="111" y="40"/>
                  </a:cubicBezTo>
                  <a:cubicBezTo>
                    <a:pt x="111" y="18"/>
                    <a:pt x="128" y="0"/>
                    <a:pt x="149" y="0"/>
                  </a:cubicBezTo>
                  <a:cubicBezTo>
                    <a:pt x="239" y="0"/>
                    <a:pt x="203" y="175"/>
                    <a:pt x="111" y="1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2" name="Freeform 32"/>
            <p:cNvSpPr>
              <a:spLocks noEditPoints="1"/>
            </p:cNvSpPr>
            <p:nvPr/>
          </p:nvSpPr>
          <p:spPr bwMode="auto">
            <a:xfrm>
              <a:off x="4397609" y="2203717"/>
              <a:ext cx="153601" cy="199225"/>
            </a:xfrm>
            <a:custGeom>
              <a:avLst/>
              <a:gdLst>
                <a:gd name="T0" fmla="*/ 185 w 185"/>
                <a:gd name="T1" fmla="*/ 27 h 239"/>
                <a:gd name="T2" fmla="*/ 185 w 185"/>
                <a:gd name="T3" fmla="*/ 213 h 239"/>
                <a:gd name="T4" fmla="*/ 159 w 185"/>
                <a:gd name="T5" fmla="*/ 239 h 239"/>
                <a:gd name="T6" fmla="*/ 26 w 185"/>
                <a:gd name="T7" fmla="*/ 239 h 239"/>
                <a:gd name="T8" fmla="*/ 0 w 185"/>
                <a:gd name="T9" fmla="*/ 213 h 239"/>
                <a:gd name="T10" fmla="*/ 0 w 185"/>
                <a:gd name="T11" fmla="*/ 27 h 239"/>
                <a:gd name="T12" fmla="*/ 26 w 185"/>
                <a:gd name="T13" fmla="*/ 0 h 239"/>
                <a:gd name="T14" fmla="*/ 159 w 185"/>
                <a:gd name="T15" fmla="*/ 0 h 239"/>
                <a:gd name="T16" fmla="*/ 185 w 185"/>
                <a:gd name="T17" fmla="*/ 27 h 239"/>
                <a:gd name="T18" fmla="*/ 159 w 185"/>
                <a:gd name="T19" fmla="*/ 27 h 239"/>
                <a:gd name="T20" fmla="*/ 26 w 185"/>
                <a:gd name="T21" fmla="*/ 27 h 239"/>
                <a:gd name="T22" fmla="*/ 26 w 185"/>
                <a:gd name="T23" fmla="*/ 213 h 239"/>
                <a:gd name="T24" fmla="*/ 159 w 185"/>
                <a:gd name="T25" fmla="*/ 213 h 239"/>
                <a:gd name="T26" fmla="*/ 159 w 185"/>
                <a:gd name="T27" fmla="*/ 27 h 239"/>
                <a:gd name="T28" fmla="*/ 130 w 185"/>
                <a:gd name="T29" fmla="*/ 79 h 239"/>
                <a:gd name="T30" fmla="*/ 55 w 185"/>
                <a:gd name="T31" fmla="*/ 79 h 239"/>
                <a:gd name="T32" fmla="*/ 55 w 185"/>
                <a:gd name="T33" fmla="*/ 56 h 239"/>
                <a:gd name="T34" fmla="*/ 130 w 185"/>
                <a:gd name="T35" fmla="*/ 56 h 239"/>
                <a:gd name="T36" fmla="*/ 130 w 185"/>
                <a:gd name="T37" fmla="*/ 79 h 239"/>
                <a:gd name="T38" fmla="*/ 130 w 185"/>
                <a:gd name="T39" fmla="*/ 183 h 239"/>
                <a:gd name="T40" fmla="*/ 55 w 185"/>
                <a:gd name="T41" fmla="*/ 183 h 239"/>
                <a:gd name="T42" fmla="*/ 55 w 185"/>
                <a:gd name="T43" fmla="*/ 160 h 239"/>
                <a:gd name="T44" fmla="*/ 130 w 185"/>
                <a:gd name="T45" fmla="*/ 160 h 239"/>
                <a:gd name="T46" fmla="*/ 130 w 185"/>
                <a:gd name="T47" fmla="*/ 183 h 239"/>
                <a:gd name="T48" fmla="*/ 56 w 185"/>
                <a:gd name="T49" fmla="*/ 108 h 239"/>
                <a:gd name="T50" fmla="*/ 130 w 185"/>
                <a:gd name="T51" fmla="*/ 108 h 239"/>
                <a:gd name="T52" fmla="*/ 130 w 185"/>
                <a:gd name="T53" fmla="*/ 132 h 239"/>
                <a:gd name="T54" fmla="*/ 56 w 185"/>
                <a:gd name="T55" fmla="*/ 132 h 239"/>
                <a:gd name="T56" fmla="*/ 56 w 185"/>
                <a:gd name="T57" fmla="*/ 10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239">
                  <a:moveTo>
                    <a:pt x="185" y="27"/>
                  </a:moveTo>
                  <a:cubicBezTo>
                    <a:pt x="185" y="213"/>
                    <a:pt x="185" y="213"/>
                    <a:pt x="185" y="213"/>
                  </a:cubicBezTo>
                  <a:cubicBezTo>
                    <a:pt x="185" y="228"/>
                    <a:pt x="173" y="239"/>
                    <a:pt x="159" y="239"/>
                  </a:cubicBezTo>
                  <a:cubicBezTo>
                    <a:pt x="26" y="239"/>
                    <a:pt x="26" y="239"/>
                    <a:pt x="26" y="239"/>
                  </a:cubicBezTo>
                  <a:cubicBezTo>
                    <a:pt x="11" y="239"/>
                    <a:pt x="0" y="228"/>
                    <a:pt x="0" y="213"/>
                  </a:cubicBezTo>
                  <a:cubicBezTo>
                    <a:pt x="0" y="27"/>
                    <a:pt x="0" y="27"/>
                    <a:pt x="0" y="27"/>
                  </a:cubicBezTo>
                  <a:cubicBezTo>
                    <a:pt x="0" y="13"/>
                    <a:pt x="11" y="0"/>
                    <a:pt x="26" y="0"/>
                  </a:cubicBezTo>
                  <a:cubicBezTo>
                    <a:pt x="159" y="0"/>
                    <a:pt x="159" y="0"/>
                    <a:pt x="159" y="0"/>
                  </a:cubicBezTo>
                  <a:cubicBezTo>
                    <a:pt x="173" y="0"/>
                    <a:pt x="185" y="13"/>
                    <a:pt x="185" y="27"/>
                  </a:cubicBezTo>
                  <a:close/>
                  <a:moveTo>
                    <a:pt x="159" y="27"/>
                  </a:moveTo>
                  <a:cubicBezTo>
                    <a:pt x="26" y="27"/>
                    <a:pt x="26" y="27"/>
                    <a:pt x="26" y="27"/>
                  </a:cubicBezTo>
                  <a:cubicBezTo>
                    <a:pt x="26" y="213"/>
                    <a:pt x="26" y="213"/>
                    <a:pt x="26" y="213"/>
                  </a:cubicBezTo>
                  <a:cubicBezTo>
                    <a:pt x="159" y="213"/>
                    <a:pt x="159" y="213"/>
                    <a:pt x="159" y="213"/>
                  </a:cubicBezTo>
                  <a:lnTo>
                    <a:pt x="159" y="27"/>
                  </a:lnTo>
                  <a:close/>
                  <a:moveTo>
                    <a:pt x="130" y="79"/>
                  </a:moveTo>
                  <a:cubicBezTo>
                    <a:pt x="55" y="79"/>
                    <a:pt x="55" y="79"/>
                    <a:pt x="55" y="79"/>
                  </a:cubicBezTo>
                  <a:cubicBezTo>
                    <a:pt x="55" y="56"/>
                    <a:pt x="55" y="56"/>
                    <a:pt x="55" y="56"/>
                  </a:cubicBezTo>
                  <a:cubicBezTo>
                    <a:pt x="130" y="56"/>
                    <a:pt x="130" y="56"/>
                    <a:pt x="130" y="56"/>
                  </a:cubicBezTo>
                  <a:lnTo>
                    <a:pt x="130" y="79"/>
                  </a:lnTo>
                  <a:close/>
                  <a:moveTo>
                    <a:pt x="130" y="183"/>
                  </a:moveTo>
                  <a:cubicBezTo>
                    <a:pt x="55" y="183"/>
                    <a:pt x="55" y="183"/>
                    <a:pt x="55" y="183"/>
                  </a:cubicBezTo>
                  <a:cubicBezTo>
                    <a:pt x="55" y="160"/>
                    <a:pt x="55" y="160"/>
                    <a:pt x="55" y="160"/>
                  </a:cubicBezTo>
                  <a:cubicBezTo>
                    <a:pt x="130" y="160"/>
                    <a:pt x="130" y="160"/>
                    <a:pt x="130" y="160"/>
                  </a:cubicBezTo>
                  <a:lnTo>
                    <a:pt x="130" y="183"/>
                  </a:lnTo>
                  <a:close/>
                  <a:moveTo>
                    <a:pt x="56" y="108"/>
                  </a:moveTo>
                  <a:cubicBezTo>
                    <a:pt x="130" y="108"/>
                    <a:pt x="130" y="108"/>
                    <a:pt x="130" y="108"/>
                  </a:cubicBezTo>
                  <a:cubicBezTo>
                    <a:pt x="130" y="132"/>
                    <a:pt x="130" y="132"/>
                    <a:pt x="130" y="132"/>
                  </a:cubicBezTo>
                  <a:cubicBezTo>
                    <a:pt x="56" y="132"/>
                    <a:pt x="56" y="132"/>
                    <a:pt x="56" y="132"/>
                  </a:cubicBezTo>
                  <a:lnTo>
                    <a:pt x="5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3" name="Freeform 33"/>
            <p:cNvSpPr>
              <a:spLocks noEditPoints="1"/>
            </p:cNvSpPr>
            <p:nvPr/>
          </p:nvSpPr>
          <p:spPr bwMode="auto">
            <a:xfrm>
              <a:off x="4596833" y="2237175"/>
              <a:ext cx="130789" cy="133830"/>
            </a:xfrm>
            <a:custGeom>
              <a:avLst/>
              <a:gdLst>
                <a:gd name="T0" fmla="*/ 66 w 159"/>
                <a:gd name="T1" fmla="*/ 21 h 160"/>
                <a:gd name="T2" fmla="*/ 66 w 159"/>
                <a:gd name="T3" fmla="*/ 45 h 160"/>
                <a:gd name="T4" fmla="*/ 45 w 159"/>
                <a:gd name="T5" fmla="*/ 67 h 160"/>
                <a:gd name="T6" fmla="*/ 21 w 159"/>
                <a:gd name="T7" fmla="*/ 67 h 160"/>
                <a:gd name="T8" fmla="*/ 0 w 159"/>
                <a:gd name="T9" fmla="*/ 45 h 160"/>
                <a:gd name="T10" fmla="*/ 0 w 159"/>
                <a:gd name="T11" fmla="*/ 21 h 160"/>
                <a:gd name="T12" fmla="*/ 21 w 159"/>
                <a:gd name="T13" fmla="*/ 0 h 160"/>
                <a:gd name="T14" fmla="*/ 45 w 159"/>
                <a:gd name="T15" fmla="*/ 0 h 160"/>
                <a:gd name="T16" fmla="*/ 66 w 159"/>
                <a:gd name="T17" fmla="*/ 21 h 160"/>
                <a:gd name="T18" fmla="*/ 66 w 159"/>
                <a:gd name="T19" fmla="*/ 114 h 160"/>
                <a:gd name="T20" fmla="*/ 66 w 159"/>
                <a:gd name="T21" fmla="*/ 138 h 160"/>
                <a:gd name="T22" fmla="*/ 45 w 159"/>
                <a:gd name="T23" fmla="*/ 160 h 160"/>
                <a:gd name="T24" fmla="*/ 21 w 159"/>
                <a:gd name="T25" fmla="*/ 160 h 160"/>
                <a:gd name="T26" fmla="*/ 0 w 159"/>
                <a:gd name="T27" fmla="*/ 138 h 160"/>
                <a:gd name="T28" fmla="*/ 0 w 159"/>
                <a:gd name="T29" fmla="*/ 114 h 160"/>
                <a:gd name="T30" fmla="*/ 21 w 159"/>
                <a:gd name="T31" fmla="*/ 93 h 160"/>
                <a:gd name="T32" fmla="*/ 45 w 159"/>
                <a:gd name="T33" fmla="*/ 93 h 160"/>
                <a:gd name="T34" fmla="*/ 66 w 159"/>
                <a:gd name="T35" fmla="*/ 114 h 160"/>
                <a:gd name="T36" fmla="*/ 159 w 159"/>
                <a:gd name="T37" fmla="*/ 21 h 160"/>
                <a:gd name="T38" fmla="*/ 159 w 159"/>
                <a:gd name="T39" fmla="*/ 45 h 160"/>
                <a:gd name="T40" fmla="*/ 138 w 159"/>
                <a:gd name="T41" fmla="*/ 67 h 160"/>
                <a:gd name="T42" fmla="*/ 114 w 159"/>
                <a:gd name="T43" fmla="*/ 67 h 160"/>
                <a:gd name="T44" fmla="*/ 92 w 159"/>
                <a:gd name="T45" fmla="*/ 45 h 160"/>
                <a:gd name="T46" fmla="*/ 92 w 159"/>
                <a:gd name="T47" fmla="*/ 21 h 160"/>
                <a:gd name="T48" fmla="*/ 114 w 159"/>
                <a:gd name="T49" fmla="*/ 0 h 160"/>
                <a:gd name="T50" fmla="*/ 138 w 159"/>
                <a:gd name="T51" fmla="*/ 0 h 160"/>
                <a:gd name="T52" fmla="*/ 159 w 159"/>
                <a:gd name="T53" fmla="*/ 21 h 160"/>
                <a:gd name="T54" fmla="*/ 159 w 159"/>
                <a:gd name="T55" fmla="*/ 114 h 160"/>
                <a:gd name="T56" fmla="*/ 159 w 159"/>
                <a:gd name="T57" fmla="*/ 138 h 160"/>
                <a:gd name="T58" fmla="*/ 138 w 159"/>
                <a:gd name="T59" fmla="*/ 160 h 160"/>
                <a:gd name="T60" fmla="*/ 114 w 159"/>
                <a:gd name="T61" fmla="*/ 160 h 160"/>
                <a:gd name="T62" fmla="*/ 92 w 159"/>
                <a:gd name="T63" fmla="*/ 138 h 160"/>
                <a:gd name="T64" fmla="*/ 92 w 159"/>
                <a:gd name="T65" fmla="*/ 114 h 160"/>
                <a:gd name="T66" fmla="*/ 114 w 159"/>
                <a:gd name="T67" fmla="*/ 93 h 160"/>
                <a:gd name="T68" fmla="*/ 138 w 159"/>
                <a:gd name="T69" fmla="*/ 93 h 160"/>
                <a:gd name="T70" fmla="*/ 159 w 159"/>
                <a:gd name="T71" fmla="*/ 11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60">
                  <a:moveTo>
                    <a:pt x="66" y="21"/>
                  </a:moveTo>
                  <a:cubicBezTo>
                    <a:pt x="66" y="45"/>
                    <a:pt x="66" y="45"/>
                    <a:pt x="66" y="45"/>
                  </a:cubicBezTo>
                  <a:cubicBezTo>
                    <a:pt x="66" y="60"/>
                    <a:pt x="60" y="67"/>
                    <a:pt x="45" y="67"/>
                  </a:cubicBezTo>
                  <a:cubicBezTo>
                    <a:pt x="21" y="67"/>
                    <a:pt x="21" y="67"/>
                    <a:pt x="21" y="67"/>
                  </a:cubicBezTo>
                  <a:cubicBezTo>
                    <a:pt x="6" y="67"/>
                    <a:pt x="0" y="60"/>
                    <a:pt x="0" y="45"/>
                  </a:cubicBezTo>
                  <a:cubicBezTo>
                    <a:pt x="0" y="21"/>
                    <a:pt x="0" y="21"/>
                    <a:pt x="0" y="21"/>
                  </a:cubicBezTo>
                  <a:cubicBezTo>
                    <a:pt x="0" y="7"/>
                    <a:pt x="6" y="0"/>
                    <a:pt x="21" y="0"/>
                  </a:cubicBezTo>
                  <a:cubicBezTo>
                    <a:pt x="45" y="0"/>
                    <a:pt x="45" y="0"/>
                    <a:pt x="45" y="0"/>
                  </a:cubicBezTo>
                  <a:cubicBezTo>
                    <a:pt x="60" y="0"/>
                    <a:pt x="66" y="7"/>
                    <a:pt x="66" y="21"/>
                  </a:cubicBezTo>
                  <a:close/>
                  <a:moveTo>
                    <a:pt x="66" y="114"/>
                  </a:moveTo>
                  <a:cubicBezTo>
                    <a:pt x="66" y="138"/>
                    <a:pt x="66" y="138"/>
                    <a:pt x="66" y="138"/>
                  </a:cubicBezTo>
                  <a:cubicBezTo>
                    <a:pt x="66" y="153"/>
                    <a:pt x="60" y="160"/>
                    <a:pt x="45" y="160"/>
                  </a:cubicBezTo>
                  <a:cubicBezTo>
                    <a:pt x="21" y="160"/>
                    <a:pt x="21" y="160"/>
                    <a:pt x="21" y="160"/>
                  </a:cubicBezTo>
                  <a:cubicBezTo>
                    <a:pt x="6" y="160"/>
                    <a:pt x="0" y="153"/>
                    <a:pt x="0" y="138"/>
                  </a:cubicBezTo>
                  <a:cubicBezTo>
                    <a:pt x="0" y="114"/>
                    <a:pt x="0" y="114"/>
                    <a:pt x="0" y="114"/>
                  </a:cubicBezTo>
                  <a:cubicBezTo>
                    <a:pt x="0" y="100"/>
                    <a:pt x="6" y="93"/>
                    <a:pt x="21" y="93"/>
                  </a:cubicBezTo>
                  <a:cubicBezTo>
                    <a:pt x="45" y="93"/>
                    <a:pt x="45" y="93"/>
                    <a:pt x="45" y="93"/>
                  </a:cubicBezTo>
                  <a:cubicBezTo>
                    <a:pt x="60" y="93"/>
                    <a:pt x="66" y="100"/>
                    <a:pt x="66" y="114"/>
                  </a:cubicBezTo>
                  <a:close/>
                  <a:moveTo>
                    <a:pt x="159" y="21"/>
                  </a:moveTo>
                  <a:cubicBezTo>
                    <a:pt x="159" y="45"/>
                    <a:pt x="159" y="45"/>
                    <a:pt x="159" y="45"/>
                  </a:cubicBezTo>
                  <a:cubicBezTo>
                    <a:pt x="159" y="60"/>
                    <a:pt x="153" y="67"/>
                    <a:pt x="138" y="67"/>
                  </a:cubicBezTo>
                  <a:cubicBezTo>
                    <a:pt x="114" y="67"/>
                    <a:pt x="114" y="67"/>
                    <a:pt x="114" y="67"/>
                  </a:cubicBezTo>
                  <a:cubicBezTo>
                    <a:pt x="99" y="67"/>
                    <a:pt x="92" y="60"/>
                    <a:pt x="92" y="45"/>
                  </a:cubicBezTo>
                  <a:cubicBezTo>
                    <a:pt x="92" y="21"/>
                    <a:pt x="92" y="21"/>
                    <a:pt x="92" y="21"/>
                  </a:cubicBezTo>
                  <a:cubicBezTo>
                    <a:pt x="92" y="7"/>
                    <a:pt x="99" y="0"/>
                    <a:pt x="114" y="0"/>
                  </a:cubicBezTo>
                  <a:cubicBezTo>
                    <a:pt x="138" y="0"/>
                    <a:pt x="138" y="0"/>
                    <a:pt x="138" y="0"/>
                  </a:cubicBezTo>
                  <a:cubicBezTo>
                    <a:pt x="153" y="0"/>
                    <a:pt x="159" y="7"/>
                    <a:pt x="159" y="21"/>
                  </a:cubicBezTo>
                  <a:close/>
                  <a:moveTo>
                    <a:pt x="159" y="114"/>
                  </a:moveTo>
                  <a:cubicBezTo>
                    <a:pt x="159" y="138"/>
                    <a:pt x="159" y="138"/>
                    <a:pt x="159" y="138"/>
                  </a:cubicBezTo>
                  <a:cubicBezTo>
                    <a:pt x="159" y="153"/>
                    <a:pt x="153" y="160"/>
                    <a:pt x="138" y="160"/>
                  </a:cubicBezTo>
                  <a:cubicBezTo>
                    <a:pt x="114" y="160"/>
                    <a:pt x="114" y="160"/>
                    <a:pt x="114" y="160"/>
                  </a:cubicBezTo>
                  <a:cubicBezTo>
                    <a:pt x="99" y="160"/>
                    <a:pt x="92" y="153"/>
                    <a:pt x="92" y="138"/>
                  </a:cubicBezTo>
                  <a:cubicBezTo>
                    <a:pt x="92" y="114"/>
                    <a:pt x="92" y="114"/>
                    <a:pt x="92" y="114"/>
                  </a:cubicBezTo>
                  <a:cubicBezTo>
                    <a:pt x="92" y="100"/>
                    <a:pt x="99" y="93"/>
                    <a:pt x="114" y="93"/>
                  </a:cubicBezTo>
                  <a:cubicBezTo>
                    <a:pt x="138" y="93"/>
                    <a:pt x="138" y="93"/>
                    <a:pt x="138" y="93"/>
                  </a:cubicBezTo>
                  <a:cubicBezTo>
                    <a:pt x="153" y="93"/>
                    <a:pt x="159" y="100"/>
                    <a:pt x="159"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4" name="Freeform 34"/>
            <p:cNvSpPr>
              <a:spLocks noEditPoints="1"/>
            </p:cNvSpPr>
            <p:nvPr/>
          </p:nvSpPr>
          <p:spPr bwMode="auto">
            <a:xfrm>
              <a:off x="4771725" y="2249341"/>
              <a:ext cx="220516" cy="109497"/>
            </a:xfrm>
            <a:custGeom>
              <a:avLst/>
              <a:gdLst>
                <a:gd name="T0" fmla="*/ 106 w 265"/>
                <a:gd name="T1" fmla="*/ 13 h 132"/>
                <a:gd name="T2" fmla="*/ 93 w 265"/>
                <a:gd name="T3" fmla="*/ 26 h 132"/>
                <a:gd name="T4" fmla="*/ 13 w 265"/>
                <a:gd name="T5" fmla="*/ 26 h 132"/>
                <a:gd name="T6" fmla="*/ 0 w 265"/>
                <a:gd name="T7" fmla="*/ 13 h 132"/>
                <a:gd name="T8" fmla="*/ 13 w 265"/>
                <a:gd name="T9" fmla="*/ 0 h 132"/>
                <a:gd name="T10" fmla="*/ 93 w 265"/>
                <a:gd name="T11" fmla="*/ 0 h 132"/>
                <a:gd name="T12" fmla="*/ 106 w 265"/>
                <a:gd name="T13" fmla="*/ 13 h 132"/>
                <a:gd name="T14" fmla="*/ 106 w 265"/>
                <a:gd name="T15" fmla="*/ 66 h 132"/>
                <a:gd name="T16" fmla="*/ 93 w 265"/>
                <a:gd name="T17" fmla="*/ 79 h 132"/>
                <a:gd name="T18" fmla="*/ 13 w 265"/>
                <a:gd name="T19" fmla="*/ 79 h 132"/>
                <a:gd name="T20" fmla="*/ 0 w 265"/>
                <a:gd name="T21" fmla="*/ 66 h 132"/>
                <a:gd name="T22" fmla="*/ 13 w 265"/>
                <a:gd name="T23" fmla="*/ 53 h 132"/>
                <a:gd name="T24" fmla="*/ 93 w 265"/>
                <a:gd name="T25" fmla="*/ 53 h 132"/>
                <a:gd name="T26" fmla="*/ 106 w 265"/>
                <a:gd name="T27" fmla="*/ 66 h 132"/>
                <a:gd name="T28" fmla="*/ 106 w 265"/>
                <a:gd name="T29" fmla="*/ 119 h 132"/>
                <a:gd name="T30" fmla="*/ 93 w 265"/>
                <a:gd name="T31" fmla="*/ 132 h 132"/>
                <a:gd name="T32" fmla="*/ 13 w 265"/>
                <a:gd name="T33" fmla="*/ 132 h 132"/>
                <a:gd name="T34" fmla="*/ 0 w 265"/>
                <a:gd name="T35" fmla="*/ 119 h 132"/>
                <a:gd name="T36" fmla="*/ 13 w 265"/>
                <a:gd name="T37" fmla="*/ 106 h 132"/>
                <a:gd name="T38" fmla="*/ 93 w 265"/>
                <a:gd name="T39" fmla="*/ 106 h 132"/>
                <a:gd name="T40" fmla="*/ 106 w 265"/>
                <a:gd name="T41" fmla="*/ 119 h 132"/>
                <a:gd name="T42" fmla="*/ 265 w 265"/>
                <a:gd name="T43" fmla="*/ 66 h 132"/>
                <a:gd name="T44" fmla="*/ 258 w 265"/>
                <a:gd name="T45" fmla="*/ 79 h 132"/>
                <a:gd name="T46" fmla="*/ 212 w 265"/>
                <a:gd name="T47" fmla="*/ 79 h 132"/>
                <a:gd name="T48" fmla="*/ 212 w 265"/>
                <a:gd name="T49" fmla="*/ 124 h 132"/>
                <a:gd name="T50" fmla="*/ 199 w 265"/>
                <a:gd name="T51" fmla="*/ 132 h 132"/>
                <a:gd name="T52" fmla="*/ 186 w 265"/>
                <a:gd name="T53" fmla="*/ 124 h 132"/>
                <a:gd name="T54" fmla="*/ 186 w 265"/>
                <a:gd name="T55" fmla="*/ 79 h 132"/>
                <a:gd name="T56" fmla="*/ 142 w 265"/>
                <a:gd name="T57" fmla="*/ 79 h 132"/>
                <a:gd name="T58" fmla="*/ 134 w 265"/>
                <a:gd name="T59" fmla="*/ 66 h 132"/>
                <a:gd name="T60" fmla="*/ 142 w 265"/>
                <a:gd name="T61" fmla="*/ 53 h 132"/>
                <a:gd name="T62" fmla="*/ 186 w 265"/>
                <a:gd name="T63" fmla="*/ 53 h 132"/>
                <a:gd name="T64" fmla="*/ 186 w 265"/>
                <a:gd name="T65" fmla="*/ 7 h 132"/>
                <a:gd name="T66" fmla="*/ 199 w 265"/>
                <a:gd name="T67" fmla="*/ 0 h 132"/>
                <a:gd name="T68" fmla="*/ 212 w 265"/>
                <a:gd name="T69" fmla="*/ 7 h 132"/>
                <a:gd name="T70" fmla="*/ 212 w 265"/>
                <a:gd name="T71" fmla="*/ 53 h 132"/>
                <a:gd name="T72" fmla="*/ 258 w 265"/>
                <a:gd name="T73" fmla="*/ 53 h 132"/>
                <a:gd name="T74" fmla="*/ 265 w 265"/>
                <a:gd name="T75" fmla="*/ 6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5" h="132">
                  <a:moveTo>
                    <a:pt x="106" y="13"/>
                  </a:moveTo>
                  <a:cubicBezTo>
                    <a:pt x="106" y="20"/>
                    <a:pt x="100" y="26"/>
                    <a:pt x="93" y="26"/>
                  </a:cubicBezTo>
                  <a:cubicBezTo>
                    <a:pt x="13" y="26"/>
                    <a:pt x="13" y="26"/>
                    <a:pt x="13" y="26"/>
                  </a:cubicBezTo>
                  <a:cubicBezTo>
                    <a:pt x="6" y="26"/>
                    <a:pt x="0" y="20"/>
                    <a:pt x="0" y="13"/>
                  </a:cubicBezTo>
                  <a:cubicBezTo>
                    <a:pt x="0" y="5"/>
                    <a:pt x="6" y="0"/>
                    <a:pt x="13" y="0"/>
                  </a:cubicBezTo>
                  <a:cubicBezTo>
                    <a:pt x="93" y="0"/>
                    <a:pt x="93" y="0"/>
                    <a:pt x="93" y="0"/>
                  </a:cubicBezTo>
                  <a:cubicBezTo>
                    <a:pt x="100" y="0"/>
                    <a:pt x="106" y="5"/>
                    <a:pt x="106" y="13"/>
                  </a:cubicBezTo>
                  <a:close/>
                  <a:moveTo>
                    <a:pt x="106" y="66"/>
                  </a:moveTo>
                  <a:cubicBezTo>
                    <a:pt x="106" y="73"/>
                    <a:pt x="100" y="79"/>
                    <a:pt x="93" y="79"/>
                  </a:cubicBezTo>
                  <a:cubicBezTo>
                    <a:pt x="13" y="79"/>
                    <a:pt x="13" y="79"/>
                    <a:pt x="13" y="79"/>
                  </a:cubicBezTo>
                  <a:cubicBezTo>
                    <a:pt x="6" y="79"/>
                    <a:pt x="0" y="73"/>
                    <a:pt x="0" y="66"/>
                  </a:cubicBezTo>
                  <a:cubicBezTo>
                    <a:pt x="0" y="58"/>
                    <a:pt x="6" y="53"/>
                    <a:pt x="13" y="53"/>
                  </a:cubicBezTo>
                  <a:cubicBezTo>
                    <a:pt x="93" y="53"/>
                    <a:pt x="93" y="53"/>
                    <a:pt x="93" y="53"/>
                  </a:cubicBezTo>
                  <a:cubicBezTo>
                    <a:pt x="100" y="53"/>
                    <a:pt x="106" y="58"/>
                    <a:pt x="106" y="66"/>
                  </a:cubicBezTo>
                  <a:close/>
                  <a:moveTo>
                    <a:pt x="106" y="119"/>
                  </a:moveTo>
                  <a:cubicBezTo>
                    <a:pt x="106" y="126"/>
                    <a:pt x="100" y="132"/>
                    <a:pt x="93" y="132"/>
                  </a:cubicBezTo>
                  <a:cubicBezTo>
                    <a:pt x="13" y="132"/>
                    <a:pt x="13" y="132"/>
                    <a:pt x="13" y="132"/>
                  </a:cubicBezTo>
                  <a:cubicBezTo>
                    <a:pt x="6" y="132"/>
                    <a:pt x="0" y="126"/>
                    <a:pt x="0" y="119"/>
                  </a:cubicBezTo>
                  <a:cubicBezTo>
                    <a:pt x="0" y="112"/>
                    <a:pt x="6" y="106"/>
                    <a:pt x="13" y="106"/>
                  </a:cubicBezTo>
                  <a:cubicBezTo>
                    <a:pt x="93" y="106"/>
                    <a:pt x="93" y="106"/>
                    <a:pt x="93" y="106"/>
                  </a:cubicBezTo>
                  <a:cubicBezTo>
                    <a:pt x="100" y="106"/>
                    <a:pt x="106" y="112"/>
                    <a:pt x="106" y="119"/>
                  </a:cubicBezTo>
                  <a:close/>
                  <a:moveTo>
                    <a:pt x="265" y="66"/>
                  </a:moveTo>
                  <a:cubicBezTo>
                    <a:pt x="265" y="73"/>
                    <a:pt x="265" y="79"/>
                    <a:pt x="258" y="79"/>
                  </a:cubicBezTo>
                  <a:cubicBezTo>
                    <a:pt x="212" y="79"/>
                    <a:pt x="212" y="79"/>
                    <a:pt x="212" y="79"/>
                  </a:cubicBezTo>
                  <a:cubicBezTo>
                    <a:pt x="212" y="124"/>
                    <a:pt x="212" y="124"/>
                    <a:pt x="212" y="124"/>
                  </a:cubicBezTo>
                  <a:cubicBezTo>
                    <a:pt x="212" y="132"/>
                    <a:pt x="207" y="132"/>
                    <a:pt x="199" y="132"/>
                  </a:cubicBezTo>
                  <a:cubicBezTo>
                    <a:pt x="192" y="132"/>
                    <a:pt x="186" y="132"/>
                    <a:pt x="186" y="124"/>
                  </a:cubicBezTo>
                  <a:cubicBezTo>
                    <a:pt x="186" y="79"/>
                    <a:pt x="186" y="79"/>
                    <a:pt x="186" y="79"/>
                  </a:cubicBezTo>
                  <a:cubicBezTo>
                    <a:pt x="142" y="79"/>
                    <a:pt x="142" y="79"/>
                    <a:pt x="142" y="79"/>
                  </a:cubicBezTo>
                  <a:cubicBezTo>
                    <a:pt x="135" y="79"/>
                    <a:pt x="134" y="73"/>
                    <a:pt x="134" y="66"/>
                  </a:cubicBezTo>
                  <a:cubicBezTo>
                    <a:pt x="134" y="58"/>
                    <a:pt x="135" y="53"/>
                    <a:pt x="142" y="53"/>
                  </a:cubicBezTo>
                  <a:cubicBezTo>
                    <a:pt x="186" y="53"/>
                    <a:pt x="186" y="53"/>
                    <a:pt x="186" y="53"/>
                  </a:cubicBezTo>
                  <a:cubicBezTo>
                    <a:pt x="186" y="7"/>
                    <a:pt x="186" y="7"/>
                    <a:pt x="186" y="7"/>
                  </a:cubicBezTo>
                  <a:cubicBezTo>
                    <a:pt x="186" y="0"/>
                    <a:pt x="192" y="0"/>
                    <a:pt x="199" y="0"/>
                  </a:cubicBezTo>
                  <a:cubicBezTo>
                    <a:pt x="207" y="0"/>
                    <a:pt x="212" y="0"/>
                    <a:pt x="212" y="7"/>
                  </a:cubicBezTo>
                  <a:cubicBezTo>
                    <a:pt x="212" y="53"/>
                    <a:pt x="212" y="53"/>
                    <a:pt x="212" y="53"/>
                  </a:cubicBezTo>
                  <a:cubicBezTo>
                    <a:pt x="258" y="53"/>
                    <a:pt x="258" y="53"/>
                    <a:pt x="258" y="53"/>
                  </a:cubicBezTo>
                  <a:cubicBezTo>
                    <a:pt x="265" y="53"/>
                    <a:pt x="265" y="58"/>
                    <a:pt x="26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5" name="Freeform 35"/>
            <p:cNvSpPr>
              <a:spLocks noEditPoints="1"/>
            </p:cNvSpPr>
            <p:nvPr/>
          </p:nvSpPr>
          <p:spPr bwMode="auto">
            <a:xfrm>
              <a:off x="5037864" y="2237175"/>
              <a:ext cx="220516" cy="133830"/>
            </a:xfrm>
            <a:custGeom>
              <a:avLst/>
              <a:gdLst>
                <a:gd name="T0" fmla="*/ 128 w 265"/>
                <a:gd name="T1" fmla="*/ 122 h 160"/>
                <a:gd name="T2" fmla="*/ 162 w 265"/>
                <a:gd name="T3" fmla="*/ 160 h 160"/>
                <a:gd name="T4" fmla="*/ 58 w 265"/>
                <a:gd name="T5" fmla="*/ 160 h 160"/>
                <a:gd name="T6" fmla="*/ 31 w 265"/>
                <a:gd name="T7" fmla="*/ 133 h 160"/>
                <a:gd name="T8" fmla="*/ 31 w 265"/>
                <a:gd name="T9" fmla="*/ 53 h 160"/>
                <a:gd name="T10" fmla="*/ 0 w 265"/>
                <a:gd name="T11" fmla="*/ 53 h 160"/>
                <a:gd name="T12" fmla="*/ 50 w 265"/>
                <a:gd name="T13" fmla="*/ 0 h 160"/>
                <a:gd name="T14" fmla="*/ 101 w 265"/>
                <a:gd name="T15" fmla="*/ 53 h 160"/>
                <a:gd name="T16" fmla="*/ 69 w 265"/>
                <a:gd name="T17" fmla="*/ 53 h 160"/>
                <a:gd name="T18" fmla="*/ 69 w 265"/>
                <a:gd name="T19" fmla="*/ 122 h 160"/>
                <a:gd name="T20" fmla="*/ 128 w 265"/>
                <a:gd name="T21" fmla="*/ 122 h 160"/>
                <a:gd name="T22" fmla="*/ 265 w 265"/>
                <a:gd name="T23" fmla="*/ 106 h 160"/>
                <a:gd name="T24" fmla="*/ 215 w 265"/>
                <a:gd name="T25" fmla="*/ 160 h 160"/>
                <a:gd name="T26" fmla="*/ 164 w 265"/>
                <a:gd name="T27" fmla="*/ 106 h 160"/>
                <a:gd name="T28" fmla="*/ 196 w 265"/>
                <a:gd name="T29" fmla="*/ 106 h 160"/>
                <a:gd name="T30" fmla="*/ 196 w 265"/>
                <a:gd name="T31" fmla="*/ 37 h 160"/>
                <a:gd name="T32" fmla="*/ 137 w 265"/>
                <a:gd name="T33" fmla="*/ 37 h 160"/>
                <a:gd name="T34" fmla="*/ 103 w 265"/>
                <a:gd name="T35" fmla="*/ 0 h 160"/>
                <a:gd name="T36" fmla="*/ 207 w 265"/>
                <a:gd name="T37" fmla="*/ 0 h 160"/>
                <a:gd name="T38" fmla="*/ 233 w 265"/>
                <a:gd name="T39" fmla="*/ 27 h 160"/>
                <a:gd name="T40" fmla="*/ 233 w 265"/>
                <a:gd name="T41" fmla="*/ 106 h 160"/>
                <a:gd name="T42" fmla="*/ 265 w 265"/>
                <a:gd name="T43" fmla="*/ 10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5" h="160">
                  <a:moveTo>
                    <a:pt x="128" y="122"/>
                  </a:moveTo>
                  <a:cubicBezTo>
                    <a:pt x="162" y="160"/>
                    <a:pt x="162" y="160"/>
                    <a:pt x="162" y="160"/>
                  </a:cubicBezTo>
                  <a:cubicBezTo>
                    <a:pt x="58" y="160"/>
                    <a:pt x="58" y="160"/>
                    <a:pt x="58" y="160"/>
                  </a:cubicBezTo>
                  <a:cubicBezTo>
                    <a:pt x="43" y="160"/>
                    <a:pt x="31" y="148"/>
                    <a:pt x="31" y="133"/>
                  </a:cubicBezTo>
                  <a:cubicBezTo>
                    <a:pt x="31" y="53"/>
                    <a:pt x="31" y="53"/>
                    <a:pt x="31" y="53"/>
                  </a:cubicBezTo>
                  <a:cubicBezTo>
                    <a:pt x="0" y="53"/>
                    <a:pt x="0" y="53"/>
                    <a:pt x="0" y="53"/>
                  </a:cubicBezTo>
                  <a:cubicBezTo>
                    <a:pt x="50" y="0"/>
                    <a:pt x="50" y="0"/>
                    <a:pt x="50" y="0"/>
                  </a:cubicBezTo>
                  <a:cubicBezTo>
                    <a:pt x="101" y="53"/>
                    <a:pt x="101" y="53"/>
                    <a:pt x="101" y="53"/>
                  </a:cubicBezTo>
                  <a:cubicBezTo>
                    <a:pt x="69" y="53"/>
                    <a:pt x="69" y="53"/>
                    <a:pt x="69" y="53"/>
                  </a:cubicBezTo>
                  <a:cubicBezTo>
                    <a:pt x="69" y="122"/>
                    <a:pt x="69" y="122"/>
                    <a:pt x="69" y="122"/>
                  </a:cubicBezTo>
                  <a:lnTo>
                    <a:pt x="128" y="122"/>
                  </a:lnTo>
                  <a:close/>
                  <a:moveTo>
                    <a:pt x="265" y="106"/>
                  </a:moveTo>
                  <a:cubicBezTo>
                    <a:pt x="215" y="160"/>
                    <a:pt x="215" y="160"/>
                    <a:pt x="215" y="160"/>
                  </a:cubicBezTo>
                  <a:cubicBezTo>
                    <a:pt x="164" y="106"/>
                    <a:pt x="164" y="106"/>
                    <a:pt x="164" y="106"/>
                  </a:cubicBezTo>
                  <a:cubicBezTo>
                    <a:pt x="196" y="106"/>
                    <a:pt x="196" y="106"/>
                    <a:pt x="196" y="106"/>
                  </a:cubicBezTo>
                  <a:cubicBezTo>
                    <a:pt x="196" y="37"/>
                    <a:pt x="196" y="37"/>
                    <a:pt x="196" y="37"/>
                  </a:cubicBezTo>
                  <a:cubicBezTo>
                    <a:pt x="137" y="37"/>
                    <a:pt x="137" y="37"/>
                    <a:pt x="137" y="37"/>
                  </a:cubicBezTo>
                  <a:cubicBezTo>
                    <a:pt x="103" y="0"/>
                    <a:pt x="103" y="0"/>
                    <a:pt x="103" y="0"/>
                  </a:cubicBezTo>
                  <a:cubicBezTo>
                    <a:pt x="207" y="0"/>
                    <a:pt x="207" y="0"/>
                    <a:pt x="207" y="0"/>
                  </a:cubicBezTo>
                  <a:cubicBezTo>
                    <a:pt x="221" y="0"/>
                    <a:pt x="233" y="12"/>
                    <a:pt x="233" y="27"/>
                  </a:cubicBezTo>
                  <a:cubicBezTo>
                    <a:pt x="233" y="106"/>
                    <a:pt x="233" y="106"/>
                    <a:pt x="233" y="106"/>
                  </a:cubicBezTo>
                  <a:lnTo>
                    <a:pt x="265"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6" name="Freeform 36"/>
            <p:cNvSpPr>
              <a:spLocks/>
            </p:cNvSpPr>
            <p:nvPr/>
          </p:nvSpPr>
          <p:spPr bwMode="auto">
            <a:xfrm>
              <a:off x="5300963" y="2237175"/>
              <a:ext cx="188579" cy="133830"/>
            </a:xfrm>
            <a:custGeom>
              <a:avLst/>
              <a:gdLst>
                <a:gd name="T0" fmla="*/ 226 w 226"/>
                <a:gd name="T1" fmla="*/ 56 h 160"/>
                <a:gd name="T2" fmla="*/ 226 w 226"/>
                <a:gd name="T3" fmla="*/ 133 h 160"/>
                <a:gd name="T4" fmla="*/ 199 w 226"/>
                <a:gd name="T5" fmla="*/ 160 h 160"/>
                <a:gd name="T6" fmla="*/ 16 w 226"/>
                <a:gd name="T7" fmla="*/ 160 h 160"/>
                <a:gd name="T8" fmla="*/ 16 w 226"/>
                <a:gd name="T9" fmla="*/ 122 h 160"/>
                <a:gd name="T10" fmla="*/ 189 w 226"/>
                <a:gd name="T11" fmla="*/ 122 h 160"/>
                <a:gd name="T12" fmla="*/ 189 w 226"/>
                <a:gd name="T13" fmla="*/ 67 h 160"/>
                <a:gd name="T14" fmla="*/ 56 w 226"/>
                <a:gd name="T15" fmla="*/ 67 h 160"/>
                <a:gd name="T16" fmla="*/ 56 w 226"/>
                <a:gd name="T17" fmla="*/ 96 h 160"/>
                <a:gd name="T18" fmla="*/ 0 w 226"/>
                <a:gd name="T19" fmla="*/ 48 h 160"/>
                <a:gd name="T20" fmla="*/ 56 w 226"/>
                <a:gd name="T21" fmla="*/ 0 h 160"/>
                <a:gd name="T22" fmla="*/ 56 w 226"/>
                <a:gd name="T23" fmla="*/ 29 h 160"/>
                <a:gd name="T24" fmla="*/ 199 w 226"/>
                <a:gd name="T25" fmla="*/ 29 h 160"/>
                <a:gd name="T26" fmla="*/ 226 w 226"/>
                <a:gd name="T27"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6" h="160">
                  <a:moveTo>
                    <a:pt x="226" y="56"/>
                  </a:moveTo>
                  <a:cubicBezTo>
                    <a:pt x="226" y="133"/>
                    <a:pt x="226" y="133"/>
                    <a:pt x="226" y="133"/>
                  </a:cubicBezTo>
                  <a:cubicBezTo>
                    <a:pt x="226" y="148"/>
                    <a:pt x="214" y="160"/>
                    <a:pt x="199" y="160"/>
                  </a:cubicBezTo>
                  <a:cubicBezTo>
                    <a:pt x="16" y="160"/>
                    <a:pt x="16" y="160"/>
                    <a:pt x="16" y="160"/>
                  </a:cubicBezTo>
                  <a:cubicBezTo>
                    <a:pt x="16" y="122"/>
                    <a:pt x="16" y="122"/>
                    <a:pt x="16" y="122"/>
                  </a:cubicBezTo>
                  <a:cubicBezTo>
                    <a:pt x="189" y="122"/>
                    <a:pt x="189" y="122"/>
                    <a:pt x="189" y="122"/>
                  </a:cubicBezTo>
                  <a:cubicBezTo>
                    <a:pt x="189" y="67"/>
                    <a:pt x="189" y="67"/>
                    <a:pt x="189" y="67"/>
                  </a:cubicBezTo>
                  <a:cubicBezTo>
                    <a:pt x="56" y="67"/>
                    <a:pt x="56" y="67"/>
                    <a:pt x="56" y="67"/>
                  </a:cubicBezTo>
                  <a:cubicBezTo>
                    <a:pt x="56" y="96"/>
                    <a:pt x="56" y="96"/>
                    <a:pt x="56" y="96"/>
                  </a:cubicBezTo>
                  <a:cubicBezTo>
                    <a:pt x="0" y="48"/>
                    <a:pt x="0" y="48"/>
                    <a:pt x="0" y="48"/>
                  </a:cubicBezTo>
                  <a:cubicBezTo>
                    <a:pt x="56" y="0"/>
                    <a:pt x="56" y="0"/>
                    <a:pt x="56" y="0"/>
                  </a:cubicBezTo>
                  <a:cubicBezTo>
                    <a:pt x="56" y="29"/>
                    <a:pt x="56" y="29"/>
                    <a:pt x="56" y="29"/>
                  </a:cubicBezTo>
                  <a:cubicBezTo>
                    <a:pt x="199" y="29"/>
                    <a:pt x="199" y="29"/>
                    <a:pt x="199" y="29"/>
                  </a:cubicBezTo>
                  <a:cubicBezTo>
                    <a:pt x="214" y="29"/>
                    <a:pt x="226" y="41"/>
                    <a:pt x="22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7" name="Freeform 37"/>
            <p:cNvSpPr>
              <a:spLocks noEditPoints="1"/>
            </p:cNvSpPr>
            <p:nvPr/>
          </p:nvSpPr>
          <p:spPr bwMode="auto">
            <a:xfrm>
              <a:off x="5533644" y="2211322"/>
              <a:ext cx="220516" cy="187059"/>
            </a:xfrm>
            <a:custGeom>
              <a:avLst/>
              <a:gdLst>
                <a:gd name="T0" fmla="*/ 129 w 266"/>
                <a:gd name="T1" fmla="*/ 123 h 226"/>
                <a:gd name="T2" fmla="*/ 28 w 266"/>
                <a:gd name="T3" fmla="*/ 192 h 226"/>
                <a:gd name="T4" fmla="*/ 0 w 266"/>
                <a:gd name="T5" fmla="*/ 192 h 226"/>
                <a:gd name="T6" fmla="*/ 0 w 266"/>
                <a:gd name="T7" fmla="*/ 154 h 226"/>
                <a:gd name="T8" fmla="*/ 28 w 266"/>
                <a:gd name="T9" fmla="*/ 154 h 226"/>
                <a:gd name="T10" fmla="*/ 99 w 266"/>
                <a:gd name="T11" fmla="*/ 101 h 226"/>
                <a:gd name="T12" fmla="*/ 201 w 266"/>
                <a:gd name="T13" fmla="*/ 32 h 226"/>
                <a:gd name="T14" fmla="*/ 210 w 266"/>
                <a:gd name="T15" fmla="*/ 32 h 226"/>
                <a:gd name="T16" fmla="*/ 210 w 266"/>
                <a:gd name="T17" fmla="*/ 0 h 226"/>
                <a:gd name="T18" fmla="*/ 266 w 266"/>
                <a:gd name="T19" fmla="*/ 48 h 226"/>
                <a:gd name="T20" fmla="*/ 210 w 266"/>
                <a:gd name="T21" fmla="*/ 96 h 226"/>
                <a:gd name="T22" fmla="*/ 210 w 266"/>
                <a:gd name="T23" fmla="*/ 69 h 226"/>
                <a:gd name="T24" fmla="*/ 201 w 266"/>
                <a:gd name="T25" fmla="*/ 69 h 226"/>
                <a:gd name="T26" fmla="*/ 129 w 266"/>
                <a:gd name="T27" fmla="*/ 123 h 226"/>
                <a:gd name="T28" fmla="*/ 28 w 266"/>
                <a:gd name="T29" fmla="*/ 72 h 226"/>
                <a:gd name="T30" fmla="*/ 0 w 266"/>
                <a:gd name="T31" fmla="*/ 72 h 226"/>
                <a:gd name="T32" fmla="*/ 0 w 266"/>
                <a:gd name="T33" fmla="*/ 35 h 226"/>
                <a:gd name="T34" fmla="*/ 28 w 266"/>
                <a:gd name="T35" fmla="*/ 35 h 226"/>
                <a:gd name="T36" fmla="*/ 95 w 266"/>
                <a:gd name="T37" fmla="*/ 63 h 226"/>
                <a:gd name="T38" fmla="*/ 79 w 266"/>
                <a:gd name="T39" fmla="*/ 84 h 226"/>
                <a:gd name="T40" fmla="*/ 72 w 266"/>
                <a:gd name="T41" fmla="*/ 93 h 226"/>
                <a:gd name="T42" fmla="*/ 28 w 266"/>
                <a:gd name="T43" fmla="*/ 72 h 226"/>
                <a:gd name="T44" fmla="*/ 210 w 266"/>
                <a:gd name="T45" fmla="*/ 130 h 226"/>
                <a:gd name="T46" fmla="*/ 266 w 266"/>
                <a:gd name="T47" fmla="*/ 178 h 226"/>
                <a:gd name="T48" fmla="*/ 210 w 266"/>
                <a:gd name="T49" fmla="*/ 226 h 226"/>
                <a:gd name="T50" fmla="*/ 210 w 266"/>
                <a:gd name="T51" fmla="*/ 194 h 226"/>
                <a:gd name="T52" fmla="*/ 201 w 266"/>
                <a:gd name="T53" fmla="*/ 194 h 226"/>
                <a:gd name="T54" fmla="*/ 131 w 266"/>
                <a:gd name="T55" fmla="*/ 163 h 226"/>
                <a:gd name="T56" fmla="*/ 150 w 266"/>
                <a:gd name="T57" fmla="*/ 139 h 226"/>
                <a:gd name="T58" fmla="*/ 154 w 266"/>
                <a:gd name="T59" fmla="*/ 134 h 226"/>
                <a:gd name="T60" fmla="*/ 201 w 266"/>
                <a:gd name="T61" fmla="*/ 157 h 226"/>
                <a:gd name="T62" fmla="*/ 210 w 266"/>
                <a:gd name="T63" fmla="*/ 157 h 226"/>
                <a:gd name="T64" fmla="*/ 210 w 266"/>
                <a:gd name="T65" fmla="*/ 13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6" h="226">
                  <a:moveTo>
                    <a:pt x="129" y="123"/>
                  </a:moveTo>
                  <a:cubicBezTo>
                    <a:pt x="105" y="155"/>
                    <a:pt x="77" y="192"/>
                    <a:pt x="28" y="192"/>
                  </a:cubicBezTo>
                  <a:cubicBezTo>
                    <a:pt x="0" y="192"/>
                    <a:pt x="0" y="192"/>
                    <a:pt x="0" y="192"/>
                  </a:cubicBezTo>
                  <a:cubicBezTo>
                    <a:pt x="0" y="154"/>
                    <a:pt x="0" y="154"/>
                    <a:pt x="0" y="154"/>
                  </a:cubicBezTo>
                  <a:cubicBezTo>
                    <a:pt x="28" y="154"/>
                    <a:pt x="28" y="154"/>
                    <a:pt x="28" y="154"/>
                  </a:cubicBezTo>
                  <a:cubicBezTo>
                    <a:pt x="58" y="154"/>
                    <a:pt x="78" y="129"/>
                    <a:pt x="99" y="101"/>
                  </a:cubicBezTo>
                  <a:cubicBezTo>
                    <a:pt x="124" y="68"/>
                    <a:pt x="151" y="32"/>
                    <a:pt x="201" y="32"/>
                  </a:cubicBezTo>
                  <a:cubicBezTo>
                    <a:pt x="210" y="32"/>
                    <a:pt x="210" y="32"/>
                    <a:pt x="210" y="32"/>
                  </a:cubicBezTo>
                  <a:cubicBezTo>
                    <a:pt x="210" y="0"/>
                    <a:pt x="210" y="0"/>
                    <a:pt x="210" y="0"/>
                  </a:cubicBezTo>
                  <a:cubicBezTo>
                    <a:pt x="266" y="48"/>
                    <a:pt x="266" y="48"/>
                    <a:pt x="266" y="48"/>
                  </a:cubicBezTo>
                  <a:cubicBezTo>
                    <a:pt x="210" y="96"/>
                    <a:pt x="210" y="96"/>
                    <a:pt x="210" y="96"/>
                  </a:cubicBezTo>
                  <a:cubicBezTo>
                    <a:pt x="210" y="69"/>
                    <a:pt x="210" y="69"/>
                    <a:pt x="210" y="69"/>
                  </a:cubicBezTo>
                  <a:cubicBezTo>
                    <a:pt x="201" y="69"/>
                    <a:pt x="201" y="69"/>
                    <a:pt x="201" y="69"/>
                  </a:cubicBezTo>
                  <a:cubicBezTo>
                    <a:pt x="170" y="69"/>
                    <a:pt x="151" y="94"/>
                    <a:pt x="129" y="123"/>
                  </a:cubicBezTo>
                  <a:close/>
                  <a:moveTo>
                    <a:pt x="28" y="72"/>
                  </a:moveTo>
                  <a:cubicBezTo>
                    <a:pt x="0" y="72"/>
                    <a:pt x="0" y="72"/>
                    <a:pt x="0" y="72"/>
                  </a:cubicBezTo>
                  <a:cubicBezTo>
                    <a:pt x="0" y="35"/>
                    <a:pt x="0" y="35"/>
                    <a:pt x="0" y="35"/>
                  </a:cubicBezTo>
                  <a:cubicBezTo>
                    <a:pt x="28" y="35"/>
                    <a:pt x="28" y="35"/>
                    <a:pt x="28" y="35"/>
                  </a:cubicBezTo>
                  <a:cubicBezTo>
                    <a:pt x="56" y="35"/>
                    <a:pt x="78" y="47"/>
                    <a:pt x="95" y="63"/>
                  </a:cubicBezTo>
                  <a:cubicBezTo>
                    <a:pt x="89" y="70"/>
                    <a:pt x="83" y="77"/>
                    <a:pt x="79" y="84"/>
                  </a:cubicBezTo>
                  <a:cubicBezTo>
                    <a:pt x="77" y="87"/>
                    <a:pt x="74" y="90"/>
                    <a:pt x="72" y="93"/>
                  </a:cubicBezTo>
                  <a:cubicBezTo>
                    <a:pt x="60" y="80"/>
                    <a:pt x="46" y="72"/>
                    <a:pt x="28" y="72"/>
                  </a:cubicBezTo>
                  <a:close/>
                  <a:moveTo>
                    <a:pt x="210" y="130"/>
                  </a:moveTo>
                  <a:cubicBezTo>
                    <a:pt x="266" y="178"/>
                    <a:pt x="266" y="178"/>
                    <a:pt x="266" y="178"/>
                  </a:cubicBezTo>
                  <a:cubicBezTo>
                    <a:pt x="210" y="226"/>
                    <a:pt x="210" y="226"/>
                    <a:pt x="210" y="226"/>
                  </a:cubicBezTo>
                  <a:cubicBezTo>
                    <a:pt x="210" y="194"/>
                    <a:pt x="210" y="194"/>
                    <a:pt x="210" y="194"/>
                  </a:cubicBezTo>
                  <a:cubicBezTo>
                    <a:pt x="201" y="194"/>
                    <a:pt x="201" y="194"/>
                    <a:pt x="201" y="194"/>
                  </a:cubicBezTo>
                  <a:cubicBezTo>
                    <a:pt x="171" y="194"/>
                    <a:pt x="149" y="181"/>
                    <a:pt x="131" y="163"/>
                  </a:cubicBezTo>
                  <a:cubicBezTo>
                    <a:pt x="138" y="155"/>
                    <a:pt x="145" y="147"/>
                    <a:pt x="150" y="139"/>
                  </a:cubicBezTo>
                  <a:cubicBezTo>
                    <a:pt x="151" y="137"/>
                    <a:pt x="153" y="136"/>
                    <a:pt x="154" y="134"/>
                  </a:cubicBezTo>
                  <a:cubicBezTo>
                    <a:pt x="168" y="147"/>
                    <a:pt x="182" y="157"/>
                    <a:pt x="201" y="157"/>
                  </a:cubicBezTo>
                  <a:cubicBezTo>
                    <a:pt x="210" y="157"/>
                    <a:pt x="210" y="157"/>
                    <a:pt x="210" y="157"/>
                  </a:cubicBezTo>
                  <a:lnTo>
                    <a:pt x="210"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8" name="Freeform 38"/>
            <p:cNvSpPr>
              <a:spLocks/>
            </p:cNvSpPr>
            <p:nvPr/>
          </p:nvSpPr>
          <p:spPr bwMode="auto">
            <a:xfrm>
              <a:off x="5798263" y="2212842"/>
              <a:ext cx="206828" cy="180975"/>
            </a:xfrm>
            <a:custGeom>
              <a:avLst/>
              <a:gdLst>
                <a:gd name="T0" fmla="*/ 216 w 249"/>
                <a:gd name="T1" fmla="*/ 106 h 218"/>
                <a:gd name="T2" fmla="*/ 249 w 249"/>
                <a:gd name="T3" fmla="*/ 106 h 218"/>
                <a:gd name="T4" fmla="*/ 200 w 249"/>
                <a:gd name="T5" fmla="*/ 160 h 218"/>
                <a:gd name="T6" fmla="*/ 152 w 249"/>
                <a:gd name="T7" fmla="*/ 106 h 218"/>
                <a:gd name="T8" fmla="*/ 189 w 249"/>
                <a:gd name="T9" fmla="*/ 106 h 218"/>
                <a:gd name="T10" fmla="*/ 108 w 249"/>
                <a:gd name="T11" fmla="*/ 27 h 218"/>
                <a:gd name="T12" fmla="*/ 27 w 249"/>
                <a:gd name="T13" fmla="*/ 109 h 218"/>
                <a:gd name="T14" fmla="*/ 108 w 249"/>
                <a:gd name="T15" fmla="*/ 191 h 218"/>
                <a:gd name="T16" fmla="*/ 156 w 249"/>
                <a:gd name="T17" fmla="*/ 175 h 218"/>
                <a:gd name="T18" fmla="*/ 175 w 249"/>
                <a:gd name="T19" fmla="*/ 195 h 218"/>
                <a:gd name="T20" fmla="*/ 108 w 249"/>
                <a:gd name="T21" fmla="*/ 218 h 218"/>
                <a:gd name="T22" fmla="*/ 0 w 249"/>
                <a:gd name="T23" fmla="*/ 109 h 218"/>
                <a:gd name="T24" fmla="*/ 108 w 249"/>
                <a:gd name="T25" fmla="*/ 0 h 218"/>
                <a:gd name="T26" fmla="*/ 216 w 249"/>
                <a:gd name="T27" fmla="*/ 10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18">
                  <a:moveTo>
                    <a:pt x="216" y="106"/>
                  </a:moveTo>
                  <a:cubicBezTo>
                    <a:pt x="249" y="106"/>
                    <a:pt x="249" y="106"/>
                    <a:pt x="249" y="106"/>
                  </a:cubicBezTo>
                  <a:cubicBezTo>
                    <a:pt x="200" y="160"/>
                    <a:pt x="200" y="160"/>
                    <a:pt x="200" y="160"/>
                  </a:cubicBezTo>
                  <a:cubicBezTo>
                    <a:pt x="152" y="106"/>
                    <a:pt x="152" y="106"/>
                    <a:pt x="152" y="106"/>
                  </a:cubicBezTo>
                  <a:cubicBezTo>
                    <a:pt x="189" y="106"/>
                    <a:pt x="189" y="106"/>
                    <a:pt x="189" y="106"/>
                  </a:cubicBezTo>
                  <a:cubicBezTo>
                    <a:pt x="188" y="62"/>
                    <a:pt x="152" y="27"/>
                    <a:pt x="108" y="27"/>
                  </a:cubicBezTo>
                  <a:cubicBezTo>
                    <a:pt x="63" y="27"/>
                    <a:pt x="27" y="64"/>
                    <a:pt x="27" y="109"/>
                  </a:cubicBezTo>
                  <a:cubicBezTo>
                    <a:pt x="27" y="154"/>
                    <a:pt x="63" y="191"/>
                    <a:pt x="108" y="191"/>
                  </a:cubicBezTo>
                  <a:cubicBezTo>
                    <a:pt x="126" y="191"/>
                    <a:pt x="143" y="185"/>
                    <a:pt x="156" y="175"/>
                  </a:cubicBezTo>
                  <a:cubicBezTo>
                    <a:pt x="175" y="195"/>
                    <a:pt x="175" y="195"/>
                    <a:pt x="175" y="195"/>
                  </a:cubicBezTo>
                  <a:cubicBezTo>
                    <a:pt x="156" y="209"/>
                    <a:pt x="133" y="218"/>
                    <a:pt x="108" y="218"/>
                  </a:cubicBezTo>
                  <a:cubicBezTo>
                    <a:pt x="48" y="218"/>
                    <a:pt x="0" y="169"/>
                    <a:pt x="0" y="109"/>
                  </a:cubicBezTo>
                  <a:cubicBezTo>
                    <a:pt x="0" y="49"/>
                    <a:pt x="48" y="0"/>
                    <a:pt x="108" y="0"/>
                  </a:cubicBezTo>
                  <a:cubicBezTo>
                    <a:pt x="167" y="0"/>
                    <a:pt x="215" y="47"/>
                    <a:pt x="216"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9" name="Freeform 39"/>
            <p:cNvSpPr>
              <a:spLocks noEditPoints="1"/>
            </p:cNvSpPr>
            <p:nvPr/>
          </p:nvSpPr>
          <p:spPr bwMode="auto">
            <a:xfrm>
              <a:off x="6049195" y="2215884"/>
              <a:ext cx="222036" cy="176413"/>
            </a:xfrm>
            <a:custGeom>
              <a:avLst/>
              <a:gdLst>
                <a:gd name="T0" fmla="*/ 266 w 267"/>
                <a:gd name="T1" fmla="*/ 79 h 212"/>
                <a:gd name="T2" fmla="*/ 255 w 267"/>
                <a:gd name="T3" fmla="*/ 199 h 212"/>
                <a:gd name="T4" fmla="*/ 241 w 267"/>
                <a:gd name="T5" fmla="*/ 212 h 212"/>
                <a:gd name="T6" fmla="*/ 26 w 267"/>
                <a:gd name="T7" fmla="*/ 212 h 212"/>
                <a:gd name="T8" fmla="*/ 12 w 267"/>
                <a:gd name="T9" fmla="*/ 199 h 212"/>
                <a:gd name="T10" fmla="*/ 1 w 267"/>
                <a:gd name="T11" fmla="*/ 79 h 212"/>
                <a:gd name="T12" fmla="*/ 13 w 267"/>
                <a:gd name="T13" fmla="*/ 66 h 212"/>
                <a:gd name="T14" fmla="*/ 254 w 267"/>
                <a:gd name="T15" fmla="*/ 66 h 212"/>
                <a:gd name="T16" fmla="*/ 266 w 267"/>
                <a:gd name="T17" fmla="*/ 79 h 212"/>
                <a:gd name="T18" fmla="*/ 248 w 267"/>
                <a:gd name="T19" fmla="*/ 47 h 212"/>
                <a:gd name="T20" fmla="*/ 23 w 267"/>
                <a:gd name="T21" fmla="*/ 47 h 212"/>
                <a:gd name="T22" fmla="*/ 27 w 267"/>
                <a:gd name="T23" fmla="*/ 13 h 212"/>
                <a:gd name="T24" fmla="*/ 42 w 267"/>
                <a:gd name="T25" fmla="*/ 0 h 212"/>
                <a:gd name="T26" fmla="*/ 85 w 267"/>
                <a:gd name="T27" fmla="*/ 0 h 212"/>
                <a:gd name="T28" fmla="*/ 108 w 267"/>
                <a:gd name="T29" fmla="*/ 9 h 212"/>
                <a:gd name="T30" fmla="*/ 116 w 267"/>
                <a:gd name="T31" fmla="*/ 17 h 212"/>
                <a:gd name="T32" fmla="*/ 138 w 267"/>
                <a:gd name="T33" fmla="*/ 26 h 212"/>
                <a:gd name="T34" fmla="*/ 229 w 267"/>
                <a:gd name="T35" fmla="*/ 26 h 212"/>
                <a:gd name="T36" fmla="*/ 245 w 267"/>
                <a:gd name="T37" fmla="*/ 37 h 212"/>
                <a:gd name="T38" fmla="*/ 248 w 267"/>
                <a:gd name="T39" fmla="*/ 4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7" h="212">
                  <a:moveTo>
                    <a:pt x="266" y="79"/>
                  </a:moveTo>
                  <a:cubicBezTo>
                    <a:pt x="255" y="199"/>
                    <a:pt x="255" y="199"/>
                    <a:pt x="255" y="199"/>
                  </a:cubicBezTo>
                  <a:cubicBezTo>
                    <a:pt x="255" y="206"/>
                    <a:pt x="253" y="212"/>
                    <a:pt x="241" y="212"/>
                  </a:cubicBezTo>
                  <a:cubicBezTo>
                    <a:pt x="26" y="212"/>
                    <a:pt x="26" y="212"/>
                    <a:pt x="26" y="212"/>
                  </a:cubicBezTo>
                  <a:cubicBezTo>
                    <a:pt x="14" y="212"/>
                    <a:pt x="13" y="206"/>
                    <a:pt x="12" y="199"/>
                  </a:cubicBezTo>
                  <a:cubicBezTo>
                    <a:pt x="1" y="79"/>
                    <a:pt x="1" y="79"/>
                    <a:pt x="1" y="79"/>
                  </a:cubicBezTo>
                  <a:cubicBezTo>
                    <a:pt x="0" y="72"/>
                    <a:pt x="1" y="66"/>
                    <a:pt x="13" y="66"/>
                  </a:cubicBezTo>
                  <a:cubicBezTo>
                    <a:pt x="254" y="66"/>
                    <a:pt x="254" y="66"/>
                    <a:pt x="254" y="66"/>
                  </a:cubicBezTo>
                  <a:cubicBezTo>
                    <a:pt x="266" y="66"/>
                    <a:pt x="267" y="72"/>
                    <a:pt x="266" y="79"/>
                  </a:cubicBezTo>
                  <a:close/>
                  <a:moveTo>
                    <a:pt x="248" y="47"/>
                  </a:moveTo>
                  <a:cubicBezTo>
                    <a:pt x="23" y="47"/>
                    <a:pt x="23" y="47"/>
                    <a:pt x="23" y="47"/>
                  </a:cubicBezTo>
                  <a:cubicBezTo>
                    <a:pt x="27" y="13"/>
                    <a:pt x="27" y="13"/>
                    <a:pt x="27" y="13"/>
                  </a:cubicBezTo>
                  <a:cubicBezTo>
                    <a:pt x="28" y="6"/>
                    <a:pt x="34" y="0"/>
                    <a:pt x="42" y="0"/>
                  </a:cubicBezTo>
                  <a:cubicBezTo>
                    <a:pt x="85" y="0"/>
                    <a:pt x="85" y="0"/>
                    <a:pt x="85" y="0"/>
                  </a:cubicBezTo>
                  <a:cubicBezTo>
                    <a:pt x="92" y="0"/>
                    <a:pt x="103" y="4"/>
                    <a:pt x="108" y="9"/>
                  </a:cubicBezTo>
                  <a:cubicBezTo>
                    <a:pt x="116" y="17"/>
                    <a:pt x="116" y="17"/>
                    <a:pt x="116" y="17"/>
                  </a:cubicBezTo>
                  <a:cubicBezTo>
                    <a:pt x="121" y="22"/>
                    <a:pt x="132" y="26"/>
                    <a:pt x="138" y="26"/>
                  </a:cubicBezTo>
                  <a:cubicBezTo>
                    <a:pt x="229" y="26"/>
                    <a:pt x="229" y="26"/>
                    <a:pt x="229" y="26"/>
                  </a:cubicBezTo>
                  <a:cubicBezTo>
                    <a:pt x="237" y="26"/>
                    <a:pt x="244" y="31"/>
                    <a:pt x="245" y="37"/>
                  </a:cubicBezTo>
                  <a:lnTo>
                    <a:pt x="2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0" name="Freeform 40"/>
            <p:cNvSpPr>
              <a:spLocks noEditPoints="1"/>
            </p:cNvSpPr>
            <p:nvPr/>
          </p:nvSpPr>
          <p:spPr bwMode="auto">
            <a:xfrm>
              <a:off x="6315334" y="2203717"/>
              <a:ext cx="127747" cy="200745"/>
            </a:xfrm>
            <a:custGeom>
              <a:avLst/>
              <a:gdLst>
                <a:gd name="T0" fmla="*/ 154 w 154"/>
                <a:gd name="T1" fmla="*/ 65 h 240"/>
                <a:gd name="T2" fmla="*/ 143 w 154"/>
                <a:gd name="T3" fmla="*/ 99 h 240"/>
                <a:gd name="T4" fmla="*/ 119 w 154"/>
                <a:gd name="T5" fmla="*/ 119 h 240"/>
                <a:gd name="T6" fmla="*/ 107 w 154"/>
                <a:gd name="T7" fmla="*/ 128 h 240"/>
                <a:gd name="T8" fmla="*/ 94 w 154"/>
                <a:gd name="T9" fmla="*/ 144 h 240"/>
                <a:gd name="T10" fmla="*/ 93 w 154"/>
                <a:gd name="T11" fmla="*/ 155 h 240"/>
                <a:gd name="T12" fmla="*/ 88 w 154"/>
                <a:gd name="T13" fmla="*/ 159 h 240"/>
                <a:gd name="T14" fmla="*/ 54 w 154"/>
                <a:gd name="T15" fmla="*/ 159 h 240"/>
                <a:gd name="T16" fmla="*/ 50 w 154"/>
                <a:gd name="T17" fmla="*/ 155 h 240"/>
                <a:gd name="T18" fmla="*/ 57 w 154"/>
                <a:gd name="T19" fmla="*/ 123 h 240"/>
                <a:gd name="T20" fmla="*/ 91 w 154"/>
                <a:gd name="T21" fmla="*/ 95 h 240"/>
                <a:gd name="T22" fmla="*/ 100 w 154"/>
                <a:gd name="T23" fmla="*/ 86 h 240"/>
                <a:gd name="T24" fmla="*/ 107 w 154"/>
                <a:gd name="T25" fmla="*/ 68 h 240"/>
                <a:gd name="T26" fmla="*/ 100 w 154"/>
                <a:gd name="T27" fmla="*/ 47 h 240"/>
                <a:gd name="T28" fmla="*/ 76 w 154"/>
                <a:gd name="T29" fmla="*/ 37 h 240"/>
                <a:gd name="T30" fmla="*/ 51 w 154"/>
                <a:gd name="T31" fmla="*/ 49 h 240"/>
                <a:gd name="T32" fmla="*/ 44 w 154"/>
                <a:gd name="T33" fmla="*/ 73 h 240"/>
                <a:gd name="T34" fmla="*/ 0 w 154"/>
                <a:gd name="T35" fmla="*/ 73 h 240"/>
                <a:gd name="T36" fmla="*/ 30 w 154"/>
                <a:gd name="T37" fmla="*/ 12 h 240"/>
                <a:gd name="T38" fmla="*/ 74 w 154"/>
                <a:gd name="T39" fmla="*/ 0 h 240"/>
                <a:gd name="T40" fmla="*/ 131 w 154"/>
                <a:gd name="T41" fmla="*/ 17 h 240"/>
                <a:gd name="T42" fmla="*/ 154 w 154"/>
                <a:gd name="T43" fmla="*/ 65 h 240"/>
                <a:gd name="T44" fmla="*/ 100 w 154"/>
                <a:gd name="T45" fmla="*/ 213 h 240"/>
                <a:gd name="T46" fmla="*/ 72 w 154"/>
                <a:gd name="T47" fmla="*/ 239 h 240"/>
                <a:gd name="T48" fmla="*/ 45 w 154"/>
                <a:gd name="T49" fmla="*/ 212 h 240"/>
                <a:gd name="T50" fmla="*/ 73 w 154"/>
                <a:gd name="T51" fmla="*/ 185 h 240"/>
                <a:gd name="T52" fmla="*/ 100 w 154"/>
                <a:gd name="T53" fmla="*/ 21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40">
                  <a:moveTo>
                    <a:pt x="154" y="65"/>
                  </a:moveTo>
                  <a:cubicBezTo>
                    <a:pt x="154" y="78"/>
                    <a:pt x="149" y="90"/>
                    <a:pt x="143" y="99"/>
                  </a:cubicBezTo>
                  <a:cubicBezTo>
                    <a:pt x="139" y="104"/>
                    <a:pt x="130" y="111"/>
                    <a:pt x="119" y="119"/>
                  </a:cubicBezTo>
                  <a:cubicBezTo>
                    <a:pt x="107" y="128"/>
                    <a:pt x="107" y="128"/>
                    <a:pt x="107" y="128"/>
                  </a:cubicBezTo>
                  <a:cubicBezTo>
                    <a:pt x="102" y="132"/>
                    <a:pt x="96" y="137"/>
                    <a:pt x="94" y="144"/>
                  </a:cubicBezTo>
                  <a:cubicBezTo>
                    <a:pt x="93" y="147"/>
                    <a:pt x="93" y="150"/>
                    <a:pt x="93" y="155"/>
                  </a:cubicBezTo>
                  <a:cubicBezTo>
                    <a:pt x="93" y="157"/>
                    <a:pt x="91" y="159"/>
                    <a:pt x="88" y="159"/>
                  </a:cubicBezTo>
                  <a:cubicBezTo>
                    <a:pt x="85" y="159"/>
                    <a:pt x="58" y="159"/>
                    <a:pt x="54" y="159"/>
                  </a:cubicBezTo>
                  <a:cubicBezTo>
                    <a:pt x="50" y="159"/>
                    <a:pt x="50" y="157"/>
                    <a:pt x="50" y="155"/>
                  </a:cubicBezTo>
                  <a:cubicBezTo>
                    <a:pt x="51" y="141"/>
                    <a:pt x="51" y="129"/>
                    <a:pt x="57" y="123"/>
                  </a:cubicBezTo>
                  <a:cubicBezTo>
                    <a:pt x="68" y="110"/>
                    <a:pt x="91" y="95"/>
                    <a:pt x="91" y="95"/>
                  </a:cubicBezTo>
                  <a:cubicBezTo>
                    <a:pt x="95" y="92"/>
                    <a:pt x="98" y="90"/>
                    <a:pt x="100" y="86"/>
                  </a:cubicBezTo>
                  <a:cubicBezTo>
                    <a:pt x="104" y="81"/>
                    <a:pt x="107" y="74"/>
                    <a:pt x="107" y="68"/>
                  </a:cubicBezTo>
                  <a:cubicBezTo>
                    <a:pt x="107" y="60"/>
                    <a:pt x="105" y="53"/>
                    <a:pt x="100" y="47"/>
                  </a:cubicBezTo>
                  <a:cubicBezTo>
                    <a:pt x="96" y="40"/>
                    <a:pt x="88" y="37"/>
                    <a:pt x="76" y="37"/>
                  </a:cubicBezTo>
                  <a:cubicBezTo>
                    <a:pt x="64" y="37"/>
                    <a:pt x="56" y="41"/>
                    <a:pt x="51" y="49"/>
                  </a:cubicBezTo>
                  <a:cubicBezTo>
                    <a:pt x="46" y="57"/>
                    <a:pt x="44" y="65"/>
                    <a:pt x="44" y="73"/>
                  </a:cubicBezTo>
                  <a:cubicBezTo>
                    <a:pt x="0" y="73"/>
                    <a:pt x="0" y="73"/>
                    <a:pt x="0" y="73"/>
                  </a:cubicBezTo>
                  <a:cubicBezTo>
                    <a:pt x="1" y="44"/>
                    <a:pt x="11" y="24"/>
                    <a:pt x="30" y="12"/>
                  </a:cubicBezTo>
                  <a:cubicBezTo>
                    <a:pt x="42" y="4"/>
                    <a:pt x="57" y="0"/>
                    <a:pt x="74" y="0"/>
                  </a:cubicBezTo>
                  <a:cubicBezTo>
                    <a:pt x="97" y="0"/>
                    <a:pt x="116" y="6"/>
                    <a:pt x="131" y="17"/>
                  </a:cubicBezTo>
                  <a:cubicBezTo>
                    <a:pt x="146" y="27"/>
                    <a:pt x="154" y="44"/>
                    <a:pt x="154" y="65"/>
                  </a:cubicBezTo>
                  <a:close/>
                  <a:moveTo>
                    <a:pt x="100" y="213"/>
                  </a:moveTo>
                  <a:cubicBezTo>
                    <a:pt x="100" y="230"/>
                    <a:pt x="88" y="240"/>
                    <a:pt x="72" y="239"/>
                  </a:cubicBezTo>
                  <a:cubicBezTo>
                    <a:pt x="57" y="239"/>
                    <a:pt x="45" y="228"/>
                    <a:pt x="45" y="212"/>
                  </a:cubicBezTo>
                  <a:cubicBezTo>
                    <a:pt x="46" y="195"/>
                    <a:pt x="59" y="185"/>
                    <a:pt x="73" y="185"/>
                  </a:cubicBezTo>
                  <a:cubicBezTo>
                    <a:pt x="89" y="186"/>
                    <a:pt x="101" y="197"/>
                    <a:pt x="100"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1" name="Freeform 41"/>
            <p:cNvSpPr>
              <a:spLocks/>
            </p:cNvSpPr>
            <p:nvPr/>
          </p:nvSpPr>
          <p:spPr bwMode="auto">
            <a:xfrm>
              <a:off x="6487185" y="2232613"/>
              <a:ext cx="222036" cy="142955"/>
            </a:xfrm>
            <a:custGeom>
              <a:avLst/>
              <a:gdLst>
                <a:gd name="T0" fmla="*/ 266 w 266"/>
                <a:gd name="T1" fmla="*/ 110 h 172"/>
                <a:gd name="T2" fmla="*/ 203 w 266"/>
                <a:gd name="T3" fmla="*/ 172 h 172"/>
                <a:gd name="T4" fmla="*/ 152 w 266"/>
                <a:gd name="T5" fmla="*/ 172 h 172"/>
                <a:gd name="T6" fmla="*/ 152 w 266"/>
                <a:gd name="T7" fmla="*/ 122 h 172"/>
                <a:gd name="T8" fmla="*/ 180 w 266"/>
                <a:gd name="T9" fmla="*/ 122 h 172"/>
                <a:gd name="T10" fmla="*/ 133 w 266"/>
                <a:gd name="T11" fmla="*/ 61 h 172"/>
                <a:gd name="T12" fmla="*/ 87 w 266"/>
                <a:gd name="T13" fmla="*/ 122 h 172"/>
                <a:gd name="T14" fmla="*/ 114 w 266"/>
                <a:gd name="T15" fmla="*/ 122 h 172"/>
                <a:gd name="T16" fmla="*/ 114 w 266"/>
                <a:gd name="T17" fmla="*/ 172 h 172"/>
                <a:gd name="T18" fmla="*/ 49 w 266"/>
                <a:gd name="T19" fmla="*/ 172 h 172"/>
                <a:gd name="T20" fmla="*/ 0 w 266"/>
                <a:gd name="T21" fmla="*/ 125 h 172"/>
                <a:gd name="T22" fmla="*/ 49 w 266"/>
                <a:gd name="T23" fmla="*/ 78 h 172"/>
                <a:gd name="T24" fmla="*/ 54 w 266"/>
                <a:gd name="T25" fmla="*/ 78 h 172"/>
                <a:gd name="T26" fmla="*/ 53 w 266"/>
                <a:gd name="T27" fmla="*/ 69 h 172"/>
                <a:gd name="T28" fmla="*/ 124 w 266"/>
                <a:gd name="T29" fmla="*/ 0 h 172"/>
                <a:gd name="T30" fmla="*/ 192 w 266"/>
                <a:gd name="T31" fmla="*/ 49 h 172"/>
                <a:gd name="T32" fmla="*/ 203 w 266"/>
                <a:gd name="T33" fmla="*/ 48 h 172"/>
                <a:gd name="T34" fmla="*/ 266 w 266"/>
                <a:gd name="T35" fmla="*/ 11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6" h="172">
                  <a:moveTo>
                    <a:pt x="266" y="110"/>
                  </a:moveTo>
                  <a:cubicBezTo>
                    <a:pt x="266" y="144"/>
                    <a:pt x="238" y="172"/>
                    <a:pt x="203" y="172"/>
                  </a:cubicBezTo>
                  <a:cubicBezTo>
                    <a:pt x="152" y="172"/>
                    <a:pt x="152" y="172"/>
                    <a:pt x="152" y="172"/>
                  </a:cubicBezTo>
                  <a:cubicBezTo>
                    <a:pt x="152" y="122"/>
                    <a:pt x="152" y="122"/>
                    <a:pt x="152" y="122"/>
                  </a:cubicBezTo>
                  <a:cubicBezTo>
                    <a:pt x="180" y="122"/>
                    <a:pt x="180" y="122"/>
                    <a:pt x="180" y="122"/>
                  </a:cubicBezTo>
                  <a:cubicBezTo>
                    <a:pt x="133" y="61"/>
                    <a:pt x="133" y="61"/>
                    <a:pt x="133" y="61"/>
                  </a:cubicBezTo>
                  <a:cubicBezTo>
                    <a:pt x="87" y="122"/>
                    <a:pt x="87" y="122"/>
                    <a:pt x="87" y="122"/>
                  </a:cubicBezTo>
                  <a:cubicBezTo>
                    <a:pt x="114" y="122"/>
                    <a:pt x="114" y="122"/>
                    <a:pt x="114" y="122"/>
                  </a:cubicBezTo>
                  <a:cubicBezTo>
                    <a:pt x="114" y="172"/>
                    <a:pt x="114" y="172"/>
                    <a:pt x="114" y="172"/>
                  </a:cubicBezTo>
                  <a:cubicBezTo>
                    <a:pt x="49" y="172"/>
                    <a:pt x="49" y="172"/>
                    <a:pt x="49" y="172"/>
                  </a:cubicBezTo>
                  <a:cubicBezTo>
                    <a:pt x="22" y="172"/>
                    <a:pt x="0" y="151"/>
                    <a:pt x="0" y="125"/>
                  </a:cubicBezTo>
                  <a:cubicBezTo>
                    <a:pt x="0" y="99"/>
                    <a:pt x="22" y="78"/>
                    <a:pt x="49" y="78"/>
                  </a:cubicBezTo>
                  <a:cubicBezTo>
                    <a:pt x="51" y="78"/>
                    <a:pt x="52" y="78"/>
                    <a:pt x="54" y="78"/>
                  </a:cubicBezTo>
                  <a:cubicBezTo>
                    <a:pt x="54" y="75"/>
                    <a:pt x="53" y="72"/>
                    <a:pt x="53" y="69"/>
                  </a:cubicBezTo>
                  <a:cubicBezTo>
                    <a:pt x="53" y="31"/>
                    <a:pt x="85" y="0"/>
                    <a:pt x="124" y="0"/>
                  </a:cubicBezTo>
                  <a:cubicBezTo>
                    <a:pt x="156" y="0"/>
                    <a:pt x="183" y="21"/>
                    <a:pt x="192" y="49"/>
                  </a:cubicBezTo>
                  <a:cubicBezTo>
                    <a:pt x="195" y="48"/>
                    <a:pt x="199" y="48"/>
                    <a:pt x="203" y="48"/>
                  </a:cubicBezTo>
                  <a:cubicBezTo>
                    <a:pt x="238" y="48"/>
                    <a:pt x="266" y="76"/>
                    <a:pt x="266"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2" name="Freeform 42"/>
            <p:cNvSpPr>
              <a:spLocks noEditPoints="1"/>
            </p:cNvSpPr>
            <p:nvPr/>
          </p:nvSpPr>
          <p:spPr bwMode="auto">
            <a:xfrm>
              <a:off x="6751804" y="2221967"/>
              <a:ext cx="200745" cy="165767"/>
            </a:xfrm>
            <a:custGeom>
              <a:avLst/>
              <a:gdLst>
                <a:gd name="T0" fmla="*/ 240 w 241"/>
                <a:gd name="T1" fmla="*/ 136 h 199"/>
                <a:gd name="T2" fmla="*/ 231 w 241"/>
                <a:gd name="T3" fmla="*/ 185 h 199"/>
                <a:gd name="T4" fmla="*/ 215 w 241"/>
                <a:gd name="T5" fmla="*/ 199 h 199"/>
                <a:gd name="T6" fmla="*/ 26 w 241"/>
                <a:gd name="T7" fmla="*/ 199 h 199"/>
                <a:gd name="T8" fmla="*/ 10 w 241"/>
                <a:gd name="T9" fmla="*/ 185 h 199"/>
                <a:gd name="T10" fmla="*/ 1 w 241"/>
                <a:gd name="T11" fmla="*/ 136 h 199"/>
                <a:gd name="T12" fmla="*/ 6 w 241"/>
                <a:gd name="T13" fmla="*/ 111 h 199"/>
                <a:gd name="T14" fmla="*/ 47 w 241"/>
                <a:gd name="T15" fmla="*/ 11 h 199"/>
                <a:gd name="T16" fmla="*/ 67 w 241"/>
                <a:gd name="T17" fmla="*/ 0 h 199"/>
                <a:gd name="T18" fmla="*/ 94 w 241"/>
                <a:gd name="T19" fmla="*/ 0 h 199"/>
                <a:gd name="T20" fmla="*/ 89 w 241"/>
                <a:gd name="T21" fmla="*/ 53 h 199"/>
                <a:gd name="T22" fmla="*/ 53 w 241"/>
                <a:gd name="T23" fmla="*/ 53 h 199"/>
                <a:gd name="T24" fmla="*/ 121 w 241"/>
                <a:gd name="T25" fmla="*/ 110 h 199"/>
                <a:gd name="T26" fmla="*/ 188 w 241"/>
                <a:gd name="T27" fmla="*/ 53 h 199"/>
                <a:gd name="T28" fmla="*/ 153 w 241"/>
                <a:gd name="T29" fmla="*/ 53 h 199"/>
                <a:gd name="T30" fmla="*/ 147 w 241"/>
                <a:gd name="T31" fmla="*/ 0 h 199"/>
                <a:gd name="T32" fmla="*/ 175 w 241"/>
                <a:gd name="T33" fmla="*/ 0 h 199"/>
                <a:gd name="T34" fmla="*/ 194 w 241"/>
                <a:gd name="T35" fmla="*/ 11 h 199"/>
                <a:gd name="T36" fmla="*/ 236 w 241"/>
                <a:gd name="T37" fmla="*/ 111 h 199"/>
                <a:gd name="T38" fmla="*/ 240 w 241"/>
                <a:gd name="T39" fmla="*/ 136 h 199"/>
                <a:gd name="T40" fmla="*/ 206 w 241"/>
                <a:gd name="T41" fmla="*/ 134 h 199"/>
                <a:gd name="T42" fmla="*/ 35 w 241"/>
                <a:gd name="T43" fmla="*/ 134 h 199"/>
                <a:gd name="T44" fmla="*/ 24 w 241"/>
                <a:gd name="T45" fmla="*/ 147 h 199"/>
                <a:gd name="T46" fmla="*/ 27 w 241"/>
                <a:gd name="T47" fmla="*/ 166 h 199"/>
                <a:gd name="T48" fmla="*/ 42 w 241"/>
                <a:gd name="T49" fmla="*/ 180 h 199"/>
                <a:gd name="T50" fmla="*/ 199 w 241"/>
                <a:gd name="T51" fmla="*/ 180 h 199"/>
                <a:gd name="T52" fmla="*/ 214 w 241"/>
                <a:gd name="T53" fmla="*/ 166 h 199"/>
                <a:gd name="T54" fmla="*/ 218 w 241"/>
                <a:gd name="T55" fmla="*/ 147 h 199"/>
                <a:gd name="T56" fmla="*/ 206 w 241"/>
                <a:gd name="T57"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199">
                  <a:moveTo>
                    <a:pt x="240" y="136"/>
                  </a:moveTo>
                  <a:cubicBezTo>
                    <a:pt x="231" y="185"/>
                    <a:pt x="231" y="185"/>
                    <a:pt x="231" y="185"/>
                  </a:cubicBezTo>
                  <a:cubicBezTo>
                    <a:pt x="230" y="192"/>
                    <a:pt x="222" y="199"/>
                    <a:pt x="215" y="199"/>
                  </a:cubicBezTo>
                  <a:cubicBezTo>
                    <a:pt x="26" y="199"/>
                    <a:pt x="26" y="199"/>
                    <a:pt x="26" y="199"/>
                  </a:cubicBezTo>
                  <a:cubicBezTo>
                    <a:pt x="19" y="199"/>
                    <a:pt x="12" y="192"/>
                    <a:pt x="10" y="185"/>
                  </a:cubicBezTo>
                  <a:cubicBezTo>
                    <a:pt x="1" y="136"/>
                    <a:pt x="1" y="136"/>
                    <a:pt x="1" y="136"/>
                  </a:cubicBezTo>
                  <a:cubicBezTo>
                    <a:pt x="0" y="129"/>
                    <a:pt x="2" y="117"/>
                    <a:pt x="6" y="111"/>
                  </a:cubicBezTo>
                  <a:cubicBezTo>
                    <a:pt x="47" y="11"/>
                    <a:pt x="47" y="11"/>
                    <a:pt x="47" y="11"/>
                  </a:cubicBezTo>
                  <a:cubicBezTo>
                    <a:pt x="50" y="5"/>
                    <a:pt x="59" y="0"/>
                    <a:pt x="67" y="0"/>
                  </a:cubicBezTo>
                  <a:cubicBezTo>
                    <a:pt x="94" y="0"/>
                    <a:pt x="94" y="0"/>
                    <a:pt x="94" y="0"/>
                  </a:cubicBezTo>
                  <a:cubicBezTo>
                    <a:pt x="89" y="53"/>
                    <a:pt x="89" y="53"/>
                    <a:pt x="89" y="53"/>
                  </a:cubicBezTo>
                  <a:cubicBezTo>
                    <a:pt x="53" y="53"/>
                    <a:pt x="53" y="53"/>
                    <a:pt x="53" y="53"/>
                  </a:cubicBezTo>
                  <a:cubicBezTo>
                    <a:pt x="121" y="110"/>
                    <a:pt x="121" y="110"/>
                    <a:pt x="121" y="110"/>
                  </a:cubicBezTo>
                  <a:cubicBezTo>
                    <a:pt x="188" y="53"/>
                    <a:pt x="188" y="53"/>
                    <a:pt x="188" y="53"/>
                  </a:cubicBezTo>
                  <a:cubicBezTo>
                    <a:pt x="153" y="53"/>
                    <a:pt x="153" y="53"/>
                    <a:pt x="153" y="53"/>
                  </a:cubicBezTo>
                  <a:cubicBezTo>
                    <a:pt x="147" y="0"/>
                    <a:pt x="147" y="0"/>
                    <a:pt x="147" y="0"/>
                  </a:cubicBezTo>
                  <a:cubicBezTo>
                    <a:pt x="175" y="0"/>
                    <a:pt x="175" y="0"/>
                    <a:pt x="175" y="0"/>
                  </a:cubicBezTo>
                  <a:cubicBezTo>
                    <a:pt x="182" y="0"/>
                    <a:pt x="191" y="5"/>
                    <a:pt x="194" y="11"/>
                  </a:cubicBezTo>
                  <a:cubicBezTo>
                    <a:pt x="236" y="111"/>
                    <a:pt x="236" y="111"/>
                    <a:pt x="236" y="111"/>
                  </a:cubicBezTo>
                  <a:cubicBezTo>
                    <a:pt x="239" y="117"/>
                    <a:pt x="241" y="129"/>
                    <a:pt x="240" y="136"/>
                  </a:cubicBezTo>
                  <a:close/>
                  <a:moveTo>
                    <a:pt x="206" y="134"/>
                  </a:moveTo>
                  <a:cubicBezTo>
                    <a:pt x="35" y="134"/>
                    <a:pt x="35" y="134"/>
                    <a:pt x="35" y="134"/>
                  </a:cubicBezTo>
                  <a:cubicBezTo>
                    <a:pt x="27" y="134"/>
                    <a:pt x="23" y="140"/>
                    <a:pt x="24" y="147"/>
                  </a:cubicBezTo>
                  <a:cubicBezTo>
                    <a:pt x="27" y="166"/>
                    <a:pt x="27" y="166"/>
                    <a:pt x="27" y="166"/>
                  </a:cubicBezTo>
                  <a:cubicBezTo>
                    <a:pt x="28" y="174"/>
                    <a:pt x="35" y="180"/>
                    <a:pt x="42" y="180"/>
                  </a:cubicBezTo>
                  <a:cubicBezTo>
                    <a:pt x="199" y="180"/>
                    <a:pt x="199" y="180"/>
                    <a:pt x="199" y="180"/>
                  </a:cubicBezTo>
                  <a:cubicBezTo>
                    <a:pt x="206" y="180"/>
                    <a:pt x="213" y="174"/>
                    <a:pt x="214" y="166"/>
                  </a:cubicBezTo>
                  <a:cubicBezTo>
                    <a:pt x="218" y="147"/>
                    <a:pt x="218" y="147"/>
                    <a:pt x="218" y="147"/>
                  </a:cubicBezTo>
                  <a:cubicBezTo>
                    <a:pt x="219" y="140"/>
                    <a:pt x="214" y="134"/>
                    <a:pt x="206"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3" name="Freeform 43"/>
            <p:cNvSpPr>
              <a:spLocks noEditPoints="1"/>
            </p:cNvSpPr>
            <p:nvPr/>
          </p:nvSpPr>
          <p:spPr bwMode="auto">
            <a:xfrm>
              <a:off x="6996652" y="2209801"/>
              <a:ext cx="211391" cy="187059"/>
            </a:xfrm>
            <a:custGeom>
              <a:avLst/>
              <a:gdLst>
                <a:gd name="T0" fmla="*/ 253 w 255"/>
                <a:gd name="T1" fmla="*/ 221 h 225"/>
                <a:gd name="T2" fmla="*/ 245 w 255"/>
                <a:gd name="T3" fmla="*/ 225 h 225"/>
                <a:gd name="T4" fmla="*/ 9 w 255"/>
                <a:gd name="T5" fmla="*/ 225 h 225"/>
                <a:gd name="T6" fmla="*/ 1 w 255"/>
                <a:gd name="T7" fmla="*/ 221 h 225"/>
                <a:gd name="T8" fmla="*/ 1 w 255"/>
                <a:gd name="T9" fmla="*/ 212 h 225"/>
                <a:gd name="T10" fmla="*/ 119 w 255"/>
                <a:gd name="T11" fmla="*/ 5 h 225"/>
                <a:gd name="T12" fmla="*/ 127 w 255"/>
                <a:gd name="T13" fmla="*/ 0 h 225"/>
                <a:gd name="T14" fmla="*/ 135 w 255"/>
                <a:gd name="T15" fmla="*/ 5 h 225"/>
                <a:gd name="T16" fmla="*/ 253 w 255"/>
                <a:gd name="T17" fmla="*/ 212 h 225"/>
                <a:gd name="T18" fmla="*/ 253 w 255"/>
                <a:gd name="T19" fmla="*/ 221 h 225"/>
                <a:gd name="T20" fmla="*/ 143 w 255"/>
                <a:gd name="T21" fmla="*/ 73 h 225"/>
                <a:gd name="T22" fmla="*/ 111 w 255"/>
                <a:gd name="T23" fmla="*/ 73 h 225"/>
                <a:gd name="T24" fmla="*/ 111 w 255"/>
                <a:gd name="T25" fmla="*/ 152 h 225"/>
                <a:gd name="T26" fmla="*/ 143 w 255"/>
                <a:gd name="T27" fmla="*/ 152 h 225"/>
                <a:gd name="T28" fmla="*/ 143 w 255"/>
                <a:gd name="T29" fmla="*/ 73 h 225"/>
                <a:gd name="T30" fmla="*/ 143 w 255"/>
                <a:gd name="T31" fmla="*/ 172 h 225"/>
                <a:gd name="T32" fmla="*/ 111 w 255"/>
                <a:gd name="T33" fmla="*/ 172 h 225"/>
                <a:gd name="T34" fmla="*/ 111 w 255"/>
                <a:gd name="T35" fmla="*/ 199 h 225"/>
                <a:gd name="T36" fmla="*/ 143 w 255"/>
                <a:gd name="T37" fmla="*/ 199 h 225"/>
                <a:gd name="T38" fmla="*/ 143 w 255"/>
                <a:gd name="T39" fmla="*/ 17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5" h="225">
                  <a:moveTo>
                    <a:pt x="253" y="221"/>
                  </a:moveTo>
                  <a:cubicBezTo>
                    <a:pt x="252" y="224"/>
                    <a:pt x="249" y="225"/>
                    <a:pt x="245" y="225"/>
                  </a:cubicBezTo>
                  <a:cubicBezTo>
                    <a:pt x="9" y="225"/>
                    <a:pt x="9" y="225"/>
                    <a:pt x="9" y="225"/>
                  </a:cubicBezTo>
                  <a:cubicBezTo>
                    <a:pt x="6" y="225"/>
                    <a:pt x="3" y="224"/>
                    <a:pt x="1" y="221"/>
                  </a:cubicBezTo>
                  <a:cubicBezTo>
                    <a:pt x="0" y="218"/>
                    <a:pt x="0" y="215"/>
                    <a:pt x="1" y="212"/>
                  </a:cubicBezTo>
                  <a:cubicBezTo>
                    <a:pt x="119" y="5"/>
                    <a:pt x="119" y="5"/>
                    <a:pt x="119" y="5"/>
                  </a:cubicBezTo>
                  <a:cubicBezTo>
                    <a:pt x="121" y="1"/>
                    <a:pt x="124" y="0"/>
                    <a:pt x="127" y="0"/>
                  </a:cubicBezTo>
                  <a:cubicBezTo>
                    <a:pt x="131" y="0"/>
                    <a:pt x="134" y="1"/>
                    <a:pt x="135" y="5"/>
                  </a:cubicBezTo>
                  <a:cubicBezTo>
                    <a:pt x="253" y="212"/>
                    <a:pt x="253" y="212"/>
                    <a:pt x="253" y="212"/>
                  </a:cubicBezTo>
                  <a:cubicBezTo>
                    <a:pt x="255" y="215"/>
                    <a:pt x="255" y="218"/>
                    <a:pt x="253" y="221"/>
                  </a:cubicBezTo>
                  <a:close/>
                  <a:moveTo>
                    <a:pt x="143" y="73"/>
                  </a:moveTo>
                  <a:cubicBezTo>
                    <a:pt x="111" y="73"/>
                    <a:pt x="111" y="73"/>
                    <a:pt x="111" y="73"/>
                  </a:cubicBezTo>
                  <a:cubicBezTo>
                    <a:pt x="111" y="152"/>
                    <a:pt x="111" y="152"/>
                    <a:pt x="111" y="152"/>
                  </a:cubicBezTo>
                  <a:cubicBezTo>
                    <a:pt x="143" y="152"/>
                    <a:pt x="143" y="152"/>
                    <a:pt x="143" y="152"/>
                  </a:cubicBezTo>
                  <a:lnTo>
                    <a:pt x="143" y="73"/>
                  </a:lnTo>
                  <a:close/>
                  <a:moveTo>
                    <a:pt x="143" y="172"/>
                  </a:moveTo>
                  <a:cubicBezTo>
                    <a:pt x="111" y="172"/>
                    <a:pt x="111" y="172"/>
                    <a:pt x="111" y="172"/>
                  </a:cubicBezTo>
                  <a:cubicBezTo>
                    <a:pt x="111" y="199"/>
                    <a:pt x="111" y="199"/>
                    <a:pt x="111" y="199"/>
                  </a:cubicBezTo>
                  <a:cubicBezTo>
                    <a:pt x="143" y="199"/>
                    <a:pt x="143" y="199"/>
                    <a:pt x="143" y="199"/>
                  </a:cubicBezTo>
                  <a:lnTo>
                    <a:pt x="143"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4" name="Freeform 44"/>
            <p:cNvSpPr>
              <a:spLocks noEditPoints="1"/>
            </p:cNvSpPr>
            <p:nvPr/>
          </p:nvSpPr>
          <p:spPr bwMode="auto">
            <a:xfrm>
              <a:off x="7250625" y="2209801"/>
              <a:ext cx="223558" cy="187059"/>
            </a:xfrm>
            <a:custGeom>
              <a:avLst/>
              <a:gdLst>
                <a:gd name="T0" fmla="*/ 267 w 268"/>
                <a:gd name="T1" fmla="*/ 172 h 225"/>
                <a:gd name="T2" fmla="*/ 259 w 268"/>
                <a:gd name="T3" fmla="*/ 213 h 225"/>
                <a:gd name="T4" fmla="*/ 243 w 268"/>
                <a:gd name="T5" fmla="*/ 225 h 225"/>
                <a:gd name="T6" fmla="*/ 26 w 268"/>
                <a:gd name="T7" fmla="*/ 225 h 225"/>
                <a:gd name="T8" fmla="*/ 9 w 268"/>
                <a:gd name="T9" fmla="*/ 213 h 225"/>
                <a:gd name="T10" fmla="*/ 2 w 268"/>
                <a:gd name="T11" fmla="*/ 172 h 225"/>
                <a:gd name="T12" fmla="*/ 10 w 268"/>
                <a:gd name="T13" fmla="*/ 153 h 225"/>
                <a:gd name="T14" fmla="*/ 53 w 268"/>
                <a:gd name="T15" fmla="*/ 125 h 225"/>
                <a:gd name="T16" fmla="*/ 79 w 268"/>
                <a:gd name="T17" fmla="*/ 125 h 225"/>
                <a:gd name="T18" fmla="*/ 33 w 268"/>
                <a:gd name="T19" fmla="*/ 160 h 225"/>
                <a:gd name="T20" fmla="*/ 80 w 268"/>
                <a:gd name="T21" fmla="*/ 160 h 225"/>
                <a:gd name="T22" fmla="*/ 83 w 268"/>
                <a:gd name="T23" fmla="*/ 161 h 225"/>
                <a:gd name="T24" fmla="*/ 95 w 268"/>
                <a:gd name="T25" fmla="*/ 191 h 225"/>
                <a:gd name="T26" fmla="*/ 174 w 268"/>
                <a:gd name="T27" fmla="*/ 191 h 225"/>
                <a:gd name="T28" fmla="*/ 185 w 268"/>
                <a:gd name="T29" fmla="*/ 161 h 225"/>
                <a:gd name="T30" fmla="*/ 188 w 268"/>
                <a:gd name="T31" fmla="*/ 160 h 225"/>
                <a:gd name="T32" fmla="*/ 235 w 268"/>
                <a:gd name="T33" fmla="*/ 160 h 225"/>
                <a:gd name="T34" fmla="*/ 190 w 268"/>
                <a:gd name="T35" fmla="*/ 125 h 225"/>
                <a:gd name="T36" fmla="*/ 216 w 268"/>
                <a:gd name="T37" fmla="*/ 125 h 225"/>
                <a:gd name="T38" fmla="*/ 258 w 268"/>
                <a:gd name="T39" fmla="*/ 153 h 225"/>
                <a:gd name="T40" fmla="*/ 267 w 268"/>
                <a:gd name="T41" fmla="*/ 172 h 225"/>
                <a:gd name="T42" fmla="*/ 206 w 268"/>
                <a:gd name="T43" fmla="*/ 67 h 225"/>
                <a:gd name="T44" fmla="*/ 166 w 268"/>
                <a:gd name="T45" fmla="*/ 67 h 225"/>
                <a:gd name="T46" fmla="*/ 166 w 268"/>
                <a:gd name="T47" fmla="*/ 133 h 225"/>
                <a:gd name="T48" fmla="*/ 102 w 268"/>
                <a:gd name="T49" fmla="*/ 133 h 225"/>
                <a:gd name="T50" fmla="*/ 102 w 268"/>
                <a:gd name="T51" fmla="*/ 67 h 225"/>
                <a:gd name="T52" fmla="*/ 63 w 268"/>
                <a:gd name="T53" fmla="*/ 67 h 225"/>
                <a:gd name="T54" fmla="*/ 134 w 268"/>
                <a:gd name="T55" fmla="*/ 0 h 225"/>
                <a:gd name="T56" fmla="*/ 206 w 268"/>
                <a:gd name="T57" fmla="*/ 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225">
                  <a:moveTo>
                    <a:pt x="267" y="172"/>
                  </a:moveTo>
                  <a:cubicBezTo>
                    <a:pt x="259" y="213"/>
                    <a:pt x="259" y="213"/>
                    <a:pt x="259" y="213"/>
                  </a:cubicBezTo>
                  <a:cubicBezTo>
                    <a:pt x="258" y="220"/>
                    <a:pt x="250" y="225"/>
                    <a:pt x="243" y="225"/>
                  </a:cubicBezTo>
                  <a:cubicBezTo>
                    <a:pt x="26" y="225"/>
                    <a:pt x="26" y="225"/>
                    <a:pt x="26" y="225"/>
                  </a:cubicBezTo>
                  <a:cubicBezTo>
                    <a:pt x="19" y="225"/>
                    <a:pt x="11" y="220"/>
                    <a:pt x="9" y="213"/>
                  </a:cubicBezTo>
                  <a:cubicBezTo>
                    <a:pt x="2" y="172"/>
                    <a:pt x="2" y="172"/>
                    <a:pt x="2" y="172"/>
                  </a:cubicBezTo>
                  <a:cubicBezTo>
                    <a:pt x="0" y="165"/>
                    <a:pt x="4" y="157"/>
                    <a:pt x="10" y="153"/>
                  </a:cubicBezTo>
                  <a:cubicBezTo>
                    <a:pt x="53" y="125"/>
                    <a:pt x="53" y="125"/>
                    <a:pt x="53" y="125"/>
                  </a:cubicBezTo>
                  <a:cubicBezTo>
                    <a:pt x="79" y="125"/>
                    <a:pt x="79" y="125"/>
                    <a:pt x="79" y="125"/>
                  </a:cubicBezTo>
                  <a:cubicBezTo>
                    <a:pt x="33" y="160"/>
                    <a:pt x="33" y="160"/>
                    <a:pt x="33" y="160"/>
                  </a:cubicBezTo>
                  <a:cubicBezTo>
                    <a:pt x="80" y="160"/>
                    <a:pt x="80" y="160"/>
                    <a:pt x="80" y="160"/>
                  </a:cubicBezTo>
                  <a:cubicBezTo>
                    <a:pt x="82" y="160"/>
                    <a:pt x="83" y="160"/>
                    <a:pt x="83" y="161"/>
                  </a:cubicBezTo>
                  <a:cubicBezTo>
                    <a:pt x="95" y="191"/>
                    <a:pt x="95" y="191"/>
                    <a:pt x="95" y="191"/>
                  </a:cubicBezTo>
                  <a:cubicBezTo>
                    <a:pt x="174" y="191"/>
                    <a:pt x="174" y="191"/>
                    <a:pt x="174" y="191"/>
                  </a:cubicBezTo>
                  <a:cubicBezTo>
                    <a:pt x="185" y="161"/>
                    <a:pt x="185" y="161"/>
                    <a:pt x="185" y="161"/>
                  </a:cubicBezTo>
                  <a:cubicBezTo>
                    <a:pt x="185" y="160"/>
                    <a:pt x="186" y="160"/>
                    <a:pt x="188" y="160"/>
                  </a:cubicBezTo>
                  <a:cubicBezTo>
                    <a:pt x="235" y="160"/>
                    <a:pt x="235" y="160"/>
                    <a:pt x="235" y="160"/>
                  </a:cubicBezTo>
                  <a:cubicBezTo>
                    <a:pt x="190" y="125"/>
                    <a:pt x="190" y="125"/>
                    <a:pt x="190" y="125"/>
                  </a:cubicBezTo>
                  <a:cubicBezTo>
                    <a:pt x="216" y="125"/>
                    <a:pt x="216" y="125"/>
                    <a:pt x="216" y="125"/>
                  </a:cubicBezTo>
                  <a:cubicBezTo>
                    <a:pt x="258" y="153"/>
                    <a:pt x="258" y="153"/>
                    <a:pt x="258" y="153"/>
                  </a:cubicBezTo>
                  <a:cubicBezTo>
                    <a:pt x="264" y="157"/>
                    <a:pt x="268" y="165"/>
                    <a:pt x="267" y="172"/>
                  </a:cubicBezTo>
                  <a:close/>
                  <a:moveTo>
                    <a:pt x="206" y="67"/>
                  </a:moveTo>
                  <a:cubicBezTo>
                    <a:pt x="166" y="67"/>
                    <a:pt x="166" y="67"/>
                    <a:pt x="166" y="67"/>
                  </a:cubicBezTo>
                  <a:cubicBezTo>
                    <a:pt x="166" y="133"/>
                    <a:pt x="166" y="133"/>
                    <a:pt x="166" y="133"/>
                  </a:cubicBezTo>
                  <a:cubicBezTo>
                    <a:pt x="102" y="133"/>
                    <a:pt x="102" y="133"/>
                    <a:pt x="102" y="133"/>
                  </a:cubicBezTo>
                  <a:cubicBezTo>
                    <a:pt x="102" y="67"/>
                    <a:pt x="102" y="67"/>
                    <a:pt x="102" y="67"/>
                  </a:cubicBezTo>
                  <a:cubicBezTo>
                    <a:pt x="63" y="67"/>
                    <a:pt x="63" y="67"/>
                    <a:pt x="63" y="67"/>
                  </a:cubicBezTo>
                  <a:cubicBezTo>
                    <a:pt x="134" y="0"/>
                    <a:pt x="134" y="0"/>
                    <a:pt x="134" y="0"/>
                  </a:cubicBezTo>
                  <a:lnTo>
                    <a:pt x="20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5" name="Freeform 45"/>
            <p:cNvSpPr>
              <a:spLocks noEditPoints="1"/>
            </p:cNvSpPr>
            <p:nvPr/>
          </p:nvSpPr>
          <p:spPr bwMode="auto">
            <a:xfrm>
              <a:off x="7516765" y="2202197"/>
              <a:ext cx="205308" cy="203787"/>
            </a:xfrm>
            <a:custGeom>
              <a:avLst/>
              <a:gdLst>
                <a:gd name="T0" fmla="*/ 245 w 246"/>
                <a:gd name="T1" fmla="*/ 121 h 246"/>
                <a:gd name="T2" fmla="*/ 124 w 246"/>
                <a:gd name="T3" fmla="*/ 245 h 246"/>
                <a:gd name="T4" fmla="*/ 1 w 246"/>
                <a:gd name="T5" fmla="*/ 124 h 246"/>
                <a:gd name="T6" fmla="*/ 121 w 246"/>
                <a:gd name="T7" fmla="*/ 1 h 246"/>
                <a:gd name="T8" fmla="*/ 245 w 246"/>
                <a:gd name="T9" fmla="*/ 121 h 246"/>
                <a:gd name="T10" fmla="*/ 171 w 246"/>
                <a:gd name="T11" fmla="*/ 89 h 246"/>
                <a:gd name="T12" fmla="*/ 157 w 246"/>
                <a:gd name="T13" fmla="*/ 59 h 246"/>
                <a:gd name="T14" fmla="*/ 121 w 246"/>
                <a:gd name="T15" fmla="*/ 49 h 246"/>
                <a:gd name="T16" fmla="*/ 94 w 246"/>
                <a:gd name="T17" fmla="*/ 56 h 246"/>
                <a:gd name="T18" fmla="*/ 75 w 246"/>
                <a:gd name="T19" fmla="*/ 94 h 246"/>
                <a:gd name="T20" fmla="*/ 75 w 246"/>
                <a:gd name="T21" fmla="*/ 96 h 246"/>
                <a:gd name="T22" fmla="*/ 104 w 246"/>
                <a:gd name="T23" fmla="*/ 96 h 246"/>
                <a:gd name="T24" fmla="*/ 104 w 246"/>
                <a:gd name="T25" fmla="*/ 94 h 246"/>
                <a:gd name="T26" fmla="*/ 109 w 246"/>
                <a:gd name="T27" fmla="*/ 80 h 246"/>
                <a:gd name="T28" fmla="*/ 122 w 246"/>
                <a:gd name="T29" fmla="*/ 74 h 246"/>
                <a:gd name="T30" fmla="*/ 137 w 246"/>
                <a:gd name="T31" fmla="*/ 79 h 246"/>
                <a:gd name="T32" fmla="*/ 140 w 246"/>
                <a:gd name="T33" fmla="*/ 91 h 246"/>
                <a:gd name="T34" fmla="*/ 136 w 246"/>
                <a:gd name="T35" fmla="*/ 102 h 246"/>
                <a:gd name="T36" fmla="*/ 131 w 246"/>
                <a:gd name="T37" fmla="*/ 106 h 246"/>
                <a:gd name="T38" fmla="*/ 110 w 246"/>
                <a:gd name="T39" fmla="*/ 124 h 246"/>
                <a:gd name="T40" fmla="*/ 105 w 246"/>
                <a:gd name="T41" fmla="*/ 144 h 246"/>
                <a:gd name="T42" fmla="*/ 105 w 246"/>
                <a:gd name="T43" fmla="*/ 147 h 246"/>
                <a:gd name="T44" fmla="*/ 134 w 246"/>
                <a:gd name="T45" fmla="*/ 147 h 246"/>
                <a:gd name="T46" fmla="*/ 134 w 246"/>
                <a:gd name="T47" fmla="*/ 146 h 246"/>
                <a:gd name="T48" fmla="*/ 135 w 246"/>
                <a:gd name="T49" fmla="*/ 138 h 246"/>
                <a:gd name="T50" fmla="*/ 143 w 246"/>
                <a:gd name="T51" fmla="*/ 129 h 246"/>
                <a:gd name="T52" fmla="*/ 150 w 246"/>
                <a:gd name="T53" fmla="*/ 123 h 246"/>
                <a:gd name="T54" fmla="*/ 164 w 246"/>
                <a:gd name="T55" fmla="*/ 111 h 246"/>
                <a:gd name="T56" fmla="*/ 171 w 246"/>
                <a:gd name="T57" fmla="*/ 89 h 246"/>
                <a:gd name="T58" fmla="*/ 139 w 246"/>
                <a:gd name="T59" fmla="*/ 180 h 246"/>
                <a:gd name="T60" fmla="*/ 121 w 246"/>
                <a:gd name="T61" fmla="*/ 162 h 246"/>
                <a:gd name="T62" fmla="*/ 120 w 246"/>
                <a:gd name="T63" fmla="*/ 162 h 246"/>
                <a:gd name="T64" fmla="*/ 103 w 246"/>
                <a:gd name="T65" fmla="*/ 179 h 246"/>
                <a:gd name="T66" fmla="*/ 120 w 246"/>
                <a:gd name="T67" fmla="*/ 197 h 246"/>
                <a:gd name="T68" fmla="*/ 121 w 246"/>
                <a:gd name="T69" fmla="*/ 197 h 246"/>
                <a:gd name="T70" fmla="*/ 139 w 246"/>
                <a:gd name="T71" fmla="*/ 18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46">
                  <a:moveTo>
                    <a:pt x="245" y="121"/>
                  </a:moveTo>
                  <a:cubicBezTo>
                    <a:pt x="246" y="189"/>
                    <a:pt x="192" y="244"/>
                    <a:pt x="124" y="245"/>
                  </a:cubicBezTo>
                  <a:cubicBezTo>
                    <a:pt x="57" y="246"/>
                    <a:pt x="1" y="192"/>
                    <a:pt x="1" y="124"/>
                  </a:cubicBezTo>
                  <a:cubicBezTo>
                    <a:pt x="0" y="57"/>
                    <a:pt x="53" y="2"/>
                    <a:pt x="121" y="1"/>
                  </a:cubicBezTo>
                  <a:cubicBezTo>
                    <a:pt x="188" y="0"/>
                    <a:pt x="244" y="54"/>
                    <a:pt x="245" y="121"/>
                  </a:cubicBezTo>
                  <a:close/>
                  <a:moveTo>
                    <a:pt x="171" y="89"/>
                  </a:moveTo>
                  <a:cubicBezTo>
                    <a:pt x="171" y="76"/>
                    <a:pt x="166" y="66"/>
                    <a:pt x="157" y="59"/>
                  </a:cubicBezTo>
                  <a:cubicBezTo>
                    <a:pt x="148" y="52"/>
                    <a:pt x="136" y="49"/>
                    <a:pt x="121" y="49"/>
                  </a:cubicBezTo>
                  <a:cubicBezTo>
                    <a:pt x="111" y="49"/>
                    <a:pt x="101" y="51"/>
                    <a:pt x="94" y="56"/>
                  </a:cubicBezTo>
                  <a:cubicBezTo>
                    <a:pt x="82" y="63"/>
                    <a:pt x="76" y="76"/>
                    <a:pt x="75" y="94"/>
                  </a:cubicBezTo>
                  <a:cubicBezTo>
                    <a:pt x="75" y="96"/>
                    <a:pt x="75" y="96"/>
                    <a:pt x="75" y="96"/>
                  </a:cubicBezTo>
                  <a:cubicBezTo>
                    <a:pt x="104" y="96"/>
                    <a:pt x="104" y="96"/>
                    <a:pt x="104" y="96"/>
                  </a:cubicBezTo>
                  <a:cubicBezTo>
                    <a:pt x="104" y="94"/>
                    <a:pt x="104" y="94"/>
                    <a:pt x="104" y="94"/>
                  </a:cubicBezTo>
                  <a:cubicBezTo>
                    <a:pt x="104" y="89"/>
                    <a:pt x="105" y="85"/>
                    <a:pt x="109" y="80"/>
                  </a:cubicBezTo>
                  <a:cubicBezTo>
                    <a:pt x="111" y="76"/>
                    <a:pt x="116" y="74"/>
                    <a:pt x="122" y="74"/>
                  </a:cubicBezTo>
                  <a:cubicBezTo>
                    <a:pt x="129" y="74"/>
                    <a:pt x="134" y="75"/>
                    <a:pt x="137" y="79"/>
                  </a:cubicBezTo>
                  <a:cubicBezTo>
                    <a:pt x="139" y="83"/>
                    <a:pt x="140" y="87"/>
                    <a:pt x="140" y="91"/>
                  </a:cubicBezTo>
                  <a:cubicBezTo>
                    <a:pt x="140" y="94"/>
                    <a:pt x="139" y="97"/>
                    <a:pt x="136" y="102"/>
                  </a:cubicBezTo>
                  <a:cubicBezTo>
                    <a:pt x="135" y="103"/>
                    <a:pt x="134" y="105"/>
                    <a:pt x="131" y="106"/>
                  </a:cubicBezTo>
                  <a:cubicBezTo>
                    <a:pt x="131" y="107"/>
                    <a:pt x="117" y="116"/>
                    <a:pt x="110" y="124"/>
                  </a:cubicBezTo>
                  <a:cubicBezTo>
                    <a:pt x="106" y="129"/>
                    <a:pt x="106" y="135"/>
                    <a:pt x="105" y="144"/>
                  </a:cubicBezTo>
                  <a:cubicBezTo>
                    <a:pt x="105" y="147"/>
                    <a:pt x="105" y="147"/>
                    <a:pt x="105" y="147"/>
                  </a:cubicBezTo>
                  <a:cubicBezTo>
                    <a:pt x="134" y="147"/>
                    <a:pt x="134" y="147"/>
                    <a:pt x="134" y="147"/>
                  </a:cubicBezTo>
                  <a:cubicBezTo>
                    <a:pt x="134" y="146"/>
                    <a:pt x="134" y="146"/>
                    <a:pt x="134" y="146"/>
                  </a:cubicBezTo>
                  <a:cubicBezTo>
                    <a:pt x="134" y="141"/>
                    <a:pt x="134" y="140"/>
                    <a:pt x="135" y="138"/>
                  </a:cubicBezTo>
                  <a:cubicBezTo>
                    <a:pt x="136" y="135"/>
                    <a:pt x="138" y="132"/>
                    <a:pt x="143" y="129"/>
                  </a:cubicBezTo>
                  <a:cubicBezTo>
                    <a:pt x="150" y="123"/>
                    <a:pt x="150" y="123"/>
                    <a:pt x="150" y="123"/>
                  </a:cubicBezTo>
                  <a:cubicBezTo>
                    <a:pt x="156" y="118"/>
                    <a:pt x="162" y="114"/>
                    <a:pt x="164" y="111"/>
                  </a:cubicBezTo>
                  <a:cubicBezTo>
                    <a:pt x="169" y="104"/>
                    <a:pt x="171" y="97"/>
                    <a:pt x="171" y="89"/>
                  </a:cubicBezTo>
                  <a:close/>
                  <a:moveTo>
                    <a:pt x="139" y="180"/>
                  </a:moveTo>
                  <a:cubicBezTo>
                    <a:pt x="139" y="170"/>
                    <a:pt x="132" y="162"/>
                    <a:pt x="121" y="162"/>
                  </a:cubicBezTo>
                  <a:cubicBezTo>
                    <a:pt x="120" y="162"/>
                    <a:pt x="120" y="162"/>
                    <a:pt x="120" y="162"/>
                  </a:cubicBezTo>
                  <a:cubicBezTo>
                    <a:pt x="110" y="162"/>
                    <a:pt x="103" y="169"/>
                    <a:pt x="103" y="179"/>
                  </a:cubicBezTo>
                  <a:cubicBezTo>
                    <a:pt x="102" y="189"/>
                    <a:pt x="110" y="197"/>
                    <a:pt x="120" y="197"/>
                  </a:cubicBezTo>
                  <a:cubicBezTo>
                    <a:pt x="121" y="197"/>
                    <a:pt x="121" y="197"/>
                    <a:pt x="121" y="197"/>
                  </a:cubicBezTo>
                  <a:cubicBezTo>
                    <a:pt x="131" y="197"/>
                    <a:pt x="138" y="190"/>
                    <a:pt x="139"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6" name="Freeform 46"/>
            <p:cNvSpPr>
              <a:spLocks noEditPoints="1"/>
            </p:cNvSpPr>
            <p:nvPr/>
          </p:nvSpPr>
          <p:spPr bwMode="auto">
            <a:xfrm>
              <a:off x="7766175" y="2203717"/>
              <a:ext cx="153601" cy="199225"/>
            </a:xfrm>
            <a:custGeom>
              <a:avLst/>
              <a:gdLst>
                <a:gd name="T0" fmla="*/ 186 w 186"/>
                <a:gd name="T1" fmla="*/ 67 h 239"/>
                <a:gd name="T2" fmla="*/ 186 w 186"/>
                <a:gd name="T3" fmla="*/ 226 h 239"/>
                <a:gd name="T4" fmla="*/ 172 w 186"/>
                <a:gd name="T5" fmla="*/ 239 h 239"/>
                <a:gd name="T6" fmla="*/ 66 w 186"/>
                <a:gd name="T7" fmla="*/ 239 h 239"/>
                <a:gd name="T8" fmla="*/ 53 w 186"/>
                <a:gd name="T9" fmla="*/ 226 h 239"/>
                <a:gd name="T10" fmla="*/ 53 w 186"/>
                <a:gd name="T11" fmla="*/ 186 h 239"/>
                <a:gd name="T12" fmla="*/ 13 w 186"/>
                <a:gd name="T13" fmla="*/ 186 h 239"/>
                <a:gd name="T14" fmla="*/ 0 w 186"/>
                <a:gd name="T15" fmla="*/ 173 h 239"/>
                <a:gd name="T16" fmla="*/ 0 w 186"/>
                <a:gd name="T17" fmla="*/ 14 h 239"/>
                <a:gd name="T18" fmla="*/ 13 w 186"/>
                <a:gd name="T19" fmla="*/ 0 h 239"/>
                <a:gd name="T20" fmla="*/ 119 w 186"/>
                <a:gd name="T21" fmla="*/ 0 h 239"/>
                <a:gd name="T22" fmla="*/ 132 w 186"/>
                <a:gd name="T23" fmla="*/ 14 h 239"/>
                <a:gd name="T24" fmla="*/ 132 w 186"/>
                <a:gd name="T25" fmla="*/ 54 h 239"/>
                <a:gd name="T26" fmla="*/ 172 w 186"/>
                <a:gd name="T27" fmla="*/ 54 h 239"/>
                <a:gd name="T28" fmla="*/ 186 w 186"/>
                <a:gd name="T29" fmla="*/ 67 h 239"/>
                <a:gd name="T30" fmla="*/ 53 w 186"/>
                <a:gd name="T31" fmla="*/ 160 h 239"/>
                <a:gd name="T32" fmla="*/ 53 w 186"/>
                <a:gd name="T33" fmla="*/ 67 h 239"/>
                <a:gd name="T34" fmla="*/ 66 w 186"/>
                <a:gd name="T35" fmla="*/ 54 h 239"/>
                <a:gd name="T36" fmla="*/ 106 w 186"/>
                <a:gd name="T37" fmla="*/ 54 h 239"/>
                <a:gd name="T38" fmla="*/ 106 w 186"/>
                <a:gd name="T39" fmla="*/ 27 h 239"/>
                <a:gd name="T40" fmla="*/ 26 w 186"/>
                <a:gd name="T41" fmla="*/ 27 h 239"/>
                <a:gd name="T42" fmla="*/ 26 w 186"/>
                <a:gd name="T43" fmla="*/ 160 h 239"/>
                <a:gd name="T44" fmla="*/ 53 w 186"/>
                <a:gd name="T45" fmla="*/ 160 h 239"/>
                <a:gd name="T46" fmla="*/ 159 w 186"/>
                <a:gd name="T47" fmla="*/ 80 h 239"/>
                <a:gd name="T48" fmla="*/ 79 w 186"/>
                <a:gd name="T49" fmla="*/ 80 h 239"/>
                <a:gd name="T50" fmla="*/ 79 w 186"/>
                <a:gd name="T51" fmla="*/ 213 h 239"/>
                <a:gd name="T52" fmla="*/ 159 w 186"/>
                <a:gd name="T53" fmla="*/ 213 h 239"/>
                <a:gd name="T54" fmla="*/ 159 w 186"/>
                <a:gd name="T55" fmla="*/ 8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239">
                  <a:moveTo>
                    <a:pt x="186" y="67"/>
                  </a:moveTo>
                  <a:cubicBezTo>
                    <a:pt x="186" y="226"/>
                    <a:pt x="186" y="226"/>
                    <a:pt x="186" y="226"/>
                  </a:cubicBezTo>
                  <a:cubicBezTo>
                    <a:pt x="186" y="234"/>
                    <a:pt x="180" y="239"/>
                    <a:pt x="172" y="239"/>
                  </a:cubicBezTo>
                  <a:cubicBezTo>
                    <a:pt x="66" y="239"/>
                    <a:pt x="66" y="239"/>
                    <a:pt x="66" y="239"/>
                  </a:cubicBezTo>
                  <a:cubicBezTo>
                    <a:pt x="59" y="239"/>
                    <a:pt x="53" y="234"/>
                    <a:pt x="53" y="226"/>
                  </a:cubicBezTo>
                  <a:cubicBezTo>
                    <a:pt x="53" y="186"/>
                    <a:pt x="53" y="186"/>
                    <a:pt x="53" y="186"/>
                  </a:cubicBezTo>
                  <a:cubicBezTo>
                    <a:pt x="13" y="186"/>
                    <a:pt x="13" y="186"/>
                    <a:pt x="13" y="186"/>
                  </a:cubicBezTo>
                  <a:cubicBezTo>
                    <a:pt x="6" y="186"/>
                    <a:pt x="0" y="180"/>
                    <a:pt x="0" y="173"/>
                  </a:cubicBezTo>
                  <a:cubicBezTo>
                    <a:pt x="0" y="14"/>
                    <a:pt x="0" y="14"/>
                    <a:pt x="0" y="14"/>
                  </a:cubicBezTo>
                  <a:cubicBezTo>
                    <a:pt x="0" y="6"/>
                    <a:pt x="6" y="0"/>
                    <a:pt x="13" y="0"/>
                  </a:cubicBezTo>
                  <a:cubicBezTo>
                    <a:pt x="119" y="0"/>
                    <a:pt x="119" y="0"/>
                    <a:pt x="119" y="0"/>
                  </a:cubicBezTo>
                  <a:cubicBezTo>
                    <a:pt x="127" y="0"/>
                    <a:pt x="132" y="6"/>
                    <a:pt x="132" y="14"/>
                  </a:cubicBezTo>
                  <a:cubicBezTo>
                    <a:pt x="132" y="54"/>
                    <a:pt x="132" y="54"/>
                    <a:pt x="132" y="54"/>
                  </a:cubicBezTo>
                  <a:cubicBezTo>
                    <a:pt x="172" y="54"/>
                    <a:pt x="172" y="54"/>
                    <a:pt x="172" y="54"/>
                  </a:cubicBezTo>
                  <a:cubicBezTo>
                    <a:pt x="180" y="54"/>
                    <a:pt x="186" y="59"/>
                    <a:pt x="186" y="67"/>
                  </a:cubicBezTo>
                  <a:close/>
                  <a:moveTo>
                    <a:pt x="53" y="160"/>
                  </a:moveTo>
                  <a:cubicBezTo>
                    <a:pt x="53" y="67"/>
                    <a:pt x="53" y="67"/>
                    <a:pt x="53" y="67"/>
                  </a:cubicBezTo>
                  <a:cubicBezTo>
                    <a:pt x="53" y="59"/>
                    <a:pt x="59" y="54"/>
                    <a:pt x="66" y="54"/>
                  </a:cubicBezTo>
                  <a:cubicBezTo>
                    <a:pt x="106" y="54"/>
                    <a:pt x="106" y="54"/>
                    <a:pt x="106" y="54"/>
                  </a:cubicBezTo>
                  <a:cubicBezTo>
                    <a:pt x="106" y="27"/>
                    <a:pt x="106" y="27"/>
                    <a:pt x="106" y="27"/>
                  </a:cubicBezTo>
                  <a:cubicBezTo>
                    <a:pt x="26" y="27"/>
                    <a:pt x="26" y="27"/>
                    <a:pt x="26" y="27"/>
                  </a:cubicBezTo>
                  <a:cubicBezTo>
                    <a:pt x="26" y="160"/>
                    <a:pt x="26" y="160"/>
                    <a:pt x="26" y="160"/>
                  </a:cubicBezTo>
                  <a:lnTo>
                    <a:pt x="53" y="160"/>
                  </a:lnTo>
                  <a:close/>
                  <a:moveTo>
                    <a:pt x="159" y="80"/>
                  </a:moveTo>
                  <a:cubicBezTo>
                    <a:pt x="79" y="80"/>
                    <a:pt x="79" y="80"/>
                    <a:pt x="79" y="80"/>
                  </a:cubicBezTo>
                  <a:cubicBezTo>
                    <a:pt x="79" y="213"/>
                    <a:pt x="79" y="213"/>
                    <a:pt x="79" y="213"/>
                  </a:cubicBezTo>
                  <a:cubicBezTo>
                    <a:pt x="159" y="213"/>
                    <a:pt x="159" y="213"/>
                    <a:pt x="159" y="213"/>
                  </a:cubicBezTo>
                  <a:lnTo>
                    <a:pt x="15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7" name="Freeform 47"/>
            <p:cNvSpPr>
              <a:spLocks noEditPoints="1"/>
            </p:cNvSpPr>
            <p:nvPr/>
          </p:nvSpPr>
          <p:spPr bwMode="auto">
            <a:xfrm>
              <a:off x="7963879" y="2203717"/>
              <a:ext cx="155121" cy="199225"/>
            </a:xfrm>
            <a:custGeom>
              <a:avLst/>
              <a:gdLst>
                <a:gd name="T0" fmla="*/ 186 w 186"/>
                <a:gd name="T1" fmla="*/ 27 h 239"/>
                <a:gd name="T2" fmla="*/ 186 w 186"/>
                <a:gd name="T3" fmla="*/ 213 h 239"/>
                <a:gd name="T4" fmla="*/ 159 w 186"/>
                <a:gd name="T5" fmla="*/ 239 h 239"/>
                <a:gd name="T6" fmla="*/ 26 w 186"/>
                <a:gd name="T7" fmla="*/ 239 h 239"/>
                <a:gd name="T8" fmla="*/ 0 w 186"/>
                <a:gd name="T9" fmla="*/ 213 h 239"/>
                <a:gd name="T10" fmla="*/ 0 w 186"/>
                <a:gd name="T11" fmla="*/ 27 h 239"/>
                <a:gd name="T12" fmla="*/ 26 w 186"/>
                <a:gd name="T13" fmla="*/ 0 h 239"/>
                <a:gd name="T14" fmla="*/ 159 w 186"/>
                <a:gd name="T15" fmla="*/ 0 h 239"/>
                <a:gd name="T16" fmla="*/ 186 w 186"/>
                <a:gd name="T17" fmla="*/ 27 h 239"/>
                <a:gd name="T18" fmla="*/ 159 w 186"/>
                <a:gd name="T19" fmla="*/ 27 h 239"/>
                <a:gd name="T20" fmla="*/ 26 w 186"/>
                <a:gd name="T21" fmla="*/ 27 h 239"/>
                <a:gd name="T22" fmla="*/ 26 w 186"/>
                <a:gd name="T23" fmla="*/ 213 h 239"/>
                <a:gd name="T24" fmla="*/ 159 w 186"/>
                <a:gd name="T25" fmla="*/ 213 h 239"/>
                <a:gd name="T26" fmla="*/ 159 w 186"/>
                <a:gd name="T27" fmla="*/ 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239">
                  <a:moveTo>
                    <a:pt x="186" y="27"/>
                  </a:moveTo>
                  <a:cubicBezTo>
                    <a:pt x="186" y="213"/>
                    <a:pt x="186" y="213"/>
                    <a:pt x="186" y="213"/>
                  </a:cubicBezTo>
                  <a:cubicBezTo>
                    <a:pt x="186" y="228"/>
                    <a:pt x="174" y="239"/>
                    <a:pt x="159" y="239"/>
                  </a:cubicBezTo>
                  <a:cubicBezTo>
                    <a:pt x="26" y="239"/>
                    <a:pt x="26" y="239"/>
                    <a:pt x="26" y="239"/>
                  </a:cubicBezTo>
                  <a:cubicBezTo>
                    <a:pt x="12" y="239"/>
                    <a:pt x="0" y="228"/>
                    <a:pt x="0" y="213"/>
                  </a:cubicBezTo>
                  <a:cubicBezTo>
                    <a:pt x="0" y="27"/>
                    <a:pt x="0" y="27"/>
                    <a:pt x="0" y="27"/>
                  </a:cubicBezTo>
                  <a:cubicBezTo>
                    <a:pt x="0" y="13"/>
                    <a:pt x="12" y="0"/>
                    <a:pt x="26" y="0"/>
                  </a:cubicBezTo>
                  <a:cubicBezTo>
                    <a:pt x="159" y="0"/>
                    <a:pt x="159" y="0"/>
                    <a:pt x="159" y="0"/>
                  </a:cubicBezTo>
                  <a:cubicBezTo>
                    <a:pt x="174" y="0"/>
                    <a:pt x="186" y="13"/>
                    <a:pt x="186" y="27"/>
                  </a:cubicBezTo>
                  <a:close/>
                  <a:moveTo>
                    <a:pt x="159" y="27"/>
                  </a:moveTo>
                  <a:cubicBezTo>
                    <a:pt x="26" y="27"/>
                    <a:pt x="26" y="27"/>
                    <a:pt x="26" y="27"/>
                  </a:cubicBezTo>
                  <a:cubicBezTo>
                    <a:pt x="26" y="213"/>
                    <a:pt x="26" y="213"/>
                    <a:pt x="26" y="213"/>
                  </a:cubicBezTo>
                  <a:cubicBezTo>
                    <a:pt x="159" y="213"/>
                    <a:pt x="159" y="213"/>
                    <a:pt x="159" y="213"/>
                  </a:cubicBezTo>
                  <a:lnTo>
                    <a:pt x="15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8" name="Freeform 48"/>
            <p:cNvSpPr>
              <a:spLocks noEditPoints="1"/>
            </p:cNvSpPr>
            <p:nvPr/>
          </p:nvSpPr>
          <p:spPr bwMode="auto">
            <a:xfrm>
              <a:off x="8155500" y="2203717"/>
              <a:ext cx="190100" cy="205308"/>
            </a:xfrm>
            <a:custGeom>
              <a:avLst/>
              <a:gdLst>
                <a:gd name="T0" fmla="*/ 220 w 227"/>
                <a:gd name="T1" fmla="*/ 142 h 247"/>
                <a:gd name="T2" fmla="*/ 132 w 227"/>
                <a:gd name="T3" fmla="*/ 226 h 247"/>
                <a:gd name="T4" fmla="*/ 13 w 227"/>
                <a:gd name="T5" fmla="*/ 218 h 247"/>
                <a:gd name="T6" fmla="*/ 21 w 227"/>
                <a:gd name="T7" fmla="*/ 159 h 247"/>
                <a:gd name="T8" fmla="*/ 38 w 227"/>
                <a:gd name="T9" fmla="*/ 28 h 247"/>
                <a:gd name="T10" fmla="*/ 54 w 227"/>
                <a:gd name="T11" fmla="*/ 5 h 247"/>
                <a:gd name="T12" fmla="*/ 80 w 227"/>
                <a:gd name="T13" fmla="*/ 13 h 247"/>
                <a:gd name="T14" fmla="*/ 176 w 227"/>
                <a:gd name="T15" fmla="*/ 101 h 247"/>
                <a:gd name="T16" fmla="*/ 220 w 227"/>
                <a:gd name="T17" fmla="*/ 142 h 247"/>
                <a:gd name="T18" fmla="*/ 201 w 227"/>
                <a:gd name="T19" fmla="*/ 148 h 247"/>
                <a:gd name="T20" fmla="*/ 106 w 227"/>
                <a:gd name="T21" fmla="*/ 152 h 247"/>
                <a:gd name="T22" fmla="*/ 31 w 227"/>
                <a:gd name="T23" fmla="*/ 211 h 247"/>
                <a:gd name="T24" fmla="*/ 127 w 227"/>
                <a:gd name="T25" fmla="*/ 208 h 247"/>
                <a:gd name="T26" fmla="*/ 201 w 227"/>
                <a:gd name="T27" fmla="*/ 148 h 247"/>
                <a:gd name="T28" fmla="*/ 120 w 227"/>
                <a:gd name="T29" fmla="*/ 159 h 247"/>
                <a:gd name="T30" fmla="*/ 120 w 227"/>
                <a:gd name="T31" fmla="*/ 159 h 247"/>
                <a:gd name="T32" fmla="*/ 93 w 227"/>
                <a:gd name="T33" fmla="*/ 197 h 247"/>
                <a:gd name="T34" fmla="*/ 52 w 227"/>
                <a:gd name="T35" fmla="*/ 194 h 247"/>
                <a:gd name="T36" fmla="*/ 110 w 227"/>
                <a:gd name="T37" fmla="*/ 162 h 247"/>
                <a:gd name="T38" fmla="*/ 120 w 227"/>
                <a:gd name="T39" fmla="*/ 15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7" h="247">
                  <a:moveTo>
                    <a:pt x="220" y="142"/>
                  </a:moveTo>
                  <a:cubicBezTo>
                    <a:pt x="227" y="162"/>
                    <a:pt x="190" y="205"/>
                    <a:pt x="132" y="226"/>
                  </a:cubicBezTo>
                  <a:cubicBezTo>
                    <a:pt x="75" y="247"/>
                    <a:pt x="20" y="239"/>
                    <a:pt x="13" y="218"/>
                  </a:cubicBezTo>
                  <a:cubicBezTo>
                    <a:pt x="3" y="189"/>
                    <a:pt x="28" y="188"/>
                    <a:pt x="21" y="159"/>
                  </a:cubicBezTo>
                  <a:cubicBezTo>
                    <a:pt x="3" y="89"/>
                    <a:pt x="0" y="60"/>
                    <a:pt x="38" y="28"/>
                  </a:cubicBezTo>
                  <a:cubicBezTo>
                    <a:pt x="52" y="17"/>
                    <a:pt x="40" y="9"/>
                    <a:pt x="54" y="5"/>
                  </a:cubicBezTo>
                  <a:cubicBezTo>
                    <a:pt x="67" y="0"/>
                    <a:pt x="63" y="13"/>
                    <a:pt x="80" y="13"/>
                  </a:cubicBezTo>
                  <a:cubicBezTo>
                    <a:pt x="130" y="11"/>
                    <a:pt x="146" y="36"/>
                    <a:pt x="176" y="101"/>
                  </a:cubicBezTo>
                  <a:cubicBezTo>
                    <a:pt x="189" y="129"/>
                    <a:pt x="209" y="113"/>
                    <a:pt x="220" y="142"/>
                  </a:cubicBezTo>
                  <a:close/>
                  <a:moveTo>
                    <a:pt x="201" y="148"/>
                  </a:moveTo>
                  <a:cubicBezTo>
                    <a:pt x="198" y="138"/>
                    <a:pt x="165" y="130"/>
                    <a:pt x="106" y="152"/>
                  </a:cubicBezTo>
                  <a:cubicBezTo>
                    <a:pt x="47" y="174"/>
                    <a:pt x="28" y="203"/>
                    <a:pt x="31" y="211"/>
                  </a:cubicBezTo>
                  <a:cubicBezTo>
                    <a:pt x="33" y="216"/>
                    <a:pt x="75" y="228"/>
                    <a:pt x="127" y="208"/>
                  </a:cubicBezTo>
                  <a:cubicBezTo>
                    <a:pt x="178" y="189"/>
                    <a:pt x="204" y="154"/>
                    <a:pt x="201" y="148"/>
                  </a:cubicBezTo>
                  <a:close/>
                  <a:moveTo>
                    <a:pt x="120" y="159"/>
                  </a:moveTo>
                  <a:cubicBezTo>
                    <a:pt x="120" y="159"/>
                    <a:pt x="120" y="159"/>
                    <a:pt x="120" y="159"/>
                  </a:cubicBezTo>
                  <a:cubicBezTo>
                    <a:pt x="125" y="173"/>
                    <a:pt x="113" y="190"/>
                    <a:pt x="93" y="197"/>
                  </a:cubicBezTo>
                  <a:cubicBezTo>
                    <a:pt x="77" y="204"/>
                    <a:pt x="61" y="202"/>
                    <a:pt x="52" y="194"/>
                  </a:cubicBezTo>
                  <a:cubicBezTo>
                    <a:pt x="64" y="184"/>
                    <a:pt x="83" y="172"/>
                    <a:pt x="110" y="162"/>
                  </a:cubicBezTo>
                  <a:cubicBezTo>
                    <a:pt x="113" y="161"/>
                    <a:pt x="117" y="160"/>
                    <a:pt x="120"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9" name="Freeform 49"/>
            <p:cNvSpPr>
              <a:spLocks noEditPoints="1"/>
            </p:cNvSpPr>
            <p:nvPr/>
          </p:nvSpPr>
          <p:spPr bwMode="auto">
            <a:xfrm>
              <a:off x="790277" y="2740560"/>
              <a:ext cx="220516" cy="187059"/>
            </a:xfrm>
            <a:custGeom>
              <a:avLst/>
              <a:gdLst>
                <a:gd name="T0" fmla="*/ 185 w 265"/>
                <a:gd name="T1" fmla="*/ 190 h 225"/>
                <a:gd name="T2" fmla="*/ 185 w 265"/>
                <a:gd name="T3" fmla="*/ 225 h 225"/>
                <a:gd name="T4" fmla="*/ 0 w 265"/>
                <a:gd name="T5" fmla="*/ 225 h 225"/>
                <a:gd name="T6" fmla="*/ 0 w 265"/>
                <a:gd name="T7" fmla="*/ 179 h 225"/>
                <a:gd name="T8" fmla="*/ 23 w 265"/>
                <a:gd name="T9" fmla="*/ 158 h 225"/>
                <a:gd name="T10" fmla="*/ 57 w 265"/>
                <a:gd name="T11" fmla="*/ 120 h 225"/>
                <a:gd name="T12" fmla="*/ 46 w 265"/>
                <a:gd name="T13" fmla="*/ 90 h 225"/>
                <a:gd name="T14" fmla="*/ 36 w 265"/>
                <a:gd name="T15" fmla="*/ 71 h 225"/>
                <a:gd name="T16" fmla="*/ 40 w 265"/>
                <a:gd name="T17" fmla="*/ 61 h 225"/>
                <a:gd name="T18" fmla="*/ 37 w 265"/>
                <a:gd name="T19" fmla="*/ 40 h 225"/>
                <a:gd name="T20" fmla="*/ 79 w 265"/>
                <a:gd name="T21" fmla="*/ 0 h 225"/>
                <a:gd name="T22" fmla="*/ 122 w 265"/>
                <a:gd name="T23" fmla="*/ 40 h 225"/>
                <a:gd name="T24" fmla="*/ 119 w 265"/>
                <a:gd name="T25" fmla="*/ 61 h 225"/>
                <a:gd name="T26" fmla="*/ 123 w 265"/>
                <a:gd name="T27" fmla="*/ 71 h 225"/>
                <a:gd name="T28" fmla="*/ 113 w 265"/>
                <a:gd name="T29" fmla="*/ 90 h 225"/>
                <a:gd name="T30" fmla="*/ 101 w 265"/>
                <a:gd name="T31" fmla="*/ 120 h 225"/>
                <a:gd name="T32" fmla="*/ 136 w 265"/>
                <a:gd name="T33" fmla="*/ 158 h 225"/>
                <a:gd name="T34" fmla="*/ 185 w 265"/>
                <a:gd name="T35" fmla="*/ 190 h 225"/>
                <a:gd name="T36" fmla="*/ 206 w 265"/>
                <a:gd name="T37" fmla="*/ 225 h 225"/>
                <a:gd name="T38" fmla="*/ 206 w 265"/>
                <a:gd name="T39" fmla="*/ 187 h 225"/>
                <a:gd name="T40" fmla="*/ 157 w 265"/>
                <a:gd name="T41" fmla="*/ 143 h 225"/>
                <a:gd name="T42" fmla="*/ 168 w 265"/>
                <a:gd name="T43" fmla="*/ 122 h 225"/>
                <a:gd name="T44" fmla="*/ 159 w 265"/>
                <a:gd name="T45" fmla="*/ 100 h 225"/>
                <a:gd name="T46" fmla="*/ 152 w 265"/>
                <a:gd name="T47" fmla="*/ 85 h 225"/>
                <a:gd name="T48" fmla="*/ 155 w 265"/>
                <a:gd name="T49" fmla="*/ 78 h 225"/>
                <a:gd name="T50" fmla="*/ 153 w 265"/>
                <a:gd name="T51" fmla="*/ 62 h 225"/>
                <a:gd name="T52" fmla="*/ 185 w 265"/>
                <a:gd name="T53" fmla="*/ 32 h 225"/>
                <a:gd name="T54" fmla="*/ 217 w 265"/>
                <a:gd name="T55" fmla="*/ 62 h 225"/>
                <a:gd name="T56" fmla="*/ 215 w 265"/>
                <a:gd name="T57" fmla="*/ 78 h 225"/>
                <a:gd name="T58" fmla="*/ 217 w 265"/>
                <a:gd name="T59" fmla="*/ 85 h 225"/>
                <a:gd name="T60" fmla="*/ 210 w 265"/>
                <a:gd name="T61" fmla="*/ 100 h 225"/>
                <a:gd name="T62" fmla="*/ 201 w 265"/>
                <a:gd name="T63" fmla="*/ 122 h 225"/>
                <a:gd name="T64" fmla="*/ 227 w 265"/>
                <a:gd name="T65" fmla="*/ 151 h 225"/>
                <a:gd name="T66" fmla="*/ 262 w 265"/>
                <a:gd name="T67" fmla="*/ 172 h 225"/>
                <a:gd name="T68" fmla="*/ 265 w 265"/>
                <a:gd name="T69" fmla="*/ 225 h 225"/>
                <a:gd name="T70" fmla="*/ 206 w 265"/>
                <a:gd name="T71"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5" h="225">
                  <a:moveTo>
                    <a:pt x="185" y="190"/>
                  </a:moveTo>
                  <a:cubicBezTo>
                    <a:pt x="185" y="198"/>
                    <a:pt x="185" y="225"/>
                    <a:pt x="185" y="225"/>
                  </a:cubicBezTo>
                  <a:cubicBezTo>
                    <a:pt x="0" y="225"/>
                    <a:pt x="0" y="225"/>
                    <a:pt x="0" y="225"/>
                  </a:cubicBezTo>
                  <a:cubicBezTo>
                    <a:pt x="0" y="179"/>
                    <a:pt x="0" y="179"/>
                    <a:pt x="0" y="179"/>
                  </a:cubicBezTo>
                  <a:cubicBezTo>
                    <a:pt x="0" y="166"/>
                    <a:pt x="15" y="161"/>
                    <a:pt x="23" y="158"/>
                  </a:cubicBezTo>
                  <a:cubicBezTo>
                    <a:pt x="49" y="147"/>
                    <a:pt x="57" y="139"/>
                    <a:pt x="57" y="120"/>
                  </a:cubicBezTo>
                  <a:cubicBezTo>
                    <a:pt x="57" y="108"/>
                    <a:pt x="49" y="112"/>
                    <a:pt x="46" y="90"/>
                  </a:cubicBezTo>
                  <a:cubicBezTo>
                    <a:pt x="44" y="82"/>
                    <a:pt x="37" y="90"/>
                    <a:pt x="36" y="71"/>
                  </a:cubicBezTo>
                  <a:cubicBezTo>
                    <a:pt x="36" y="63"/>
                    <a:pt x="40" y="61"/>
                    <a:pt x="40" y="61"/>
                  </a:cubicBezTo>
                  <a:cubicBezTo>
                    <a:pt x="40" y="61"/>
                    <a:pt x="38" y="49"/>
                    <a:pt x="37" y="40"/>
                  </a:cubicBezTo>
                  <a:cubicBezTo>
                    <a:pt x="36" y="28"/>
                    <a:pt x="43" y="0"/>
                    <a:pt x="79" y="0"/>
                  </a:cubicBezTo>
                  <a:cubicBezTo>
                    <a:pt x="116" y="0"/>
                    <a:pt x="123" y="28"/>
                    <a:pt x="122" y="40"/>
                  </a:cubicBezTo>
                  <a:cubicBezTo>
                    <a:pt x="121" y="49"/>
                    <a:pt x="119" y="61"/>
                    <a:pt x="119" y="61"/>
                  </a:cubicBezTo>
                  <a:cubicBezTo>
                    <a:pt x="119" y="61"/>
                    <a:pt x="123" y="63"/>
                    <a:pt x="123" y="71"/>
                  </a:cubicBezTo>
                  <a:cubicBezTo>
                    <a:pt x="122" y="90"/>
                    <a:pt x="114" y="82"/>
                    <a:pt x="113" y="90"/>
                  </a:cubicBezTo>
                  <a:cubicBezTo>
                    <a:pt x="109" y="112"/>
                    <a:pt x="101" y="108"/>
                    <a:pt x="101" y="120"/>
                  </a:cubicBezTo>
                  <a:cubicBezTo>
                    <a:pt x="101" y="139"/>
                    <a:pt x="110" y="147"/>
                    <a:pt x="136" y="158"/>
                  </a:cubicBezTo>
                  <a:cubicBezTo>
                    <a:pt x="162" y="168"/>
                    <a:pt x="185" y="179"/>
                    <a:pt x="185" y="190"/>
                  </a:cubicBezTo>
                  <a:close/>
                  <a:moveTo>
                    <a:pt x="206" y="225"/>
                  </a:moveTo>
                  <a:cubicBezTo>
                    <a:pt x="206" y="187"/>
                    <a:pt x="206" y="187"/>
                    <a:pt x="206" y="187"/>
                  </a:cubicBezTo>
                  <a:cubicBezTo>
                    <a:pt x="206" y="168"/>
                    <a:pt x="200" y="164"/>
                    <a:pt x="157" y="143"/>
                  </a:cubicBezTo>
                  <a:cubicBezTo>
                    <a:pt x="165" y="138"/>
                    <a:pt x="168" y="132"/>
                    <a:pt x="168" y="122"/>
                  </a:cubicBezTo>
                  <a:cubicBezTo>
                    <a:pt x="168" y="113"/>
                    <a:pt x="162" y="116"/>
                    <a:pt x="159" y="100"/>
                  </a:cubicBezTo>
                  <a:cubicBezTo>
                    <a:pt x="158" y="94"/>
                    <a:pt x="153" y="100"/>
                    <a:pt x="152" y="85"/>
                  </a:cubicBezTo>
                  <a:cubicBezTo>
                    <a:pt x="152" y="79"/>
                    <a:pt x="155" y="78"/>
                    <a:pt x="155" y="78"/>
                  </a:cubicBezTo>
                  <a:cubicBezTo>
                    <a:pt x="155" y="78"/>
                    <a:pt x="153" y="69"/>
                    <a:pt x="153" y="62"/>
                  </a:cubicBezTo>
                  <a:cubicBezTo>
                    <a:pt x="152" y="54"/>
                    <a:pt x="157" y="32"/>
                    <a:pt x="185" y="32"/>
                  </a:cubicBezTo>
                  <a:cubicBezTo>
                    <a:pt x="212" y="32"/>
                    <a:pt x="217" y="54"/>
                    <a:pt x="217" y="62"/>
                  </a:cubicBezTo>
                  <a:cubicBezTo>
                    <a:pt x="216" y="69"/>
                    <a:pt x="215" y="78"/>
                    <a:pt x="215" y="78"/>
                  </a:cubicBezTo>
                  <a:cubicBezTo>
                    <a:pt x="215" y="78"/>
                    <a:pt x="217" y="79"/>
                    <a:pt x="217" y="85"/>
                  </a:cubicBezTo>
                  <a:cubicBezTo>
                    <a:pt x="216" y="100"/>
                    <a:pt x="211" y="94"/>
                    <a:pt x="210" y="100"/>
                  </a:cubicBezTo>
                  <a:cubicBezTo>
                    <a:pt x="207" y="116"/>
                    <a:pt x="201" y="113"/>
                    <a:pt x="201" y="122"/>
                  </a:cubicBezTo>
                  <a:cubicBezTo>
                    <a:pt x="201" y="136"/>
                    <a:pt x="208" y="143"/>
                    <a:pt x="227" y="151"/>
                  </a:cubicBezTo>
                  <a:cubicBezTo>
                    <a:pt x="247" y="159"/>
                    <a:pt x="258" y="164"/>
                    <a:pt x="262" y="172"/>
                  </a:cubicBezTo>
                  <a:cubicBezTo>
                    <a:pt x="265" y="176"/>
                    <a:pt x="265" y="225"/>
                    <a:pt x="265" y="225"/>
                  </a:cubicBezTo>
                  <a:lnTo>
                    <a:pt x="206"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0" name="Freeform 50"/>
            <p:cNvSpPr>
              <a:spLocks noEditPoints="1"/>
            </p:cNvSpPr>
            <p:nvPr/>
          </p:nvSpPr>
          <p:spPr bwMode="auto">
            <a:xfrm>
              <a:off x="1056416" y="2745122"/>
              <a:ext cx="220516" cy="176413"/>
            </a:xfrm>
            <a:custGeom>
              <a:avLst/>
              <a:gdLst>
                <a:gd name="T0" fmla="*/ 265 w 265"/>
                <a:gd name="T1" fmla="*/ 27 h 212"/>
                <a:gd name="T2" fmla="*/ 265 w 265"/>
                <a:gd name="T3" fmla="*/ 186 h 212"/>
                <a:gd name="T4" fmla="*/ 239 w 265"/>
                <a:gd name="T5" fmla="*/ 212 h 212"/>
                <a:gd name="T6" fmla="*/ 26 w 265"/>
                <a:gd name="T7" fmla="*/ 212 h 212"/>
                <a:gd name="T8" fmla="*/ 0 w 265"/>
                <a:gd name="T9" fmla="*/ 186 h 212"/>
                <a:gd name="T10" fmla="*/ 0 w 265"/>
                <a:gd name="T11" fmla="*/ 27 h 212"/>
                <a:gd name="T12" fmla="*/ 26 w 265"/>
                <a:gd name="T13" fmla="*/ 0 h 212"/>
                <a:gd name="T14" fmla="*/ 239 w 265"/>
                <a:gd name="T15" fmla="*/ 0 h 212"/>
                <a:gd name="T16" fmla="*/ 265 w 265"/>
                <a:gd name="T17" fmla="*/ 27 h 212"/>
                <a:gd name="T18" fmla="*/ 239 w 265"/>
                <a:gd name="T19" fmla="*/ 27 h 212"/>
                <a:gd name="T20" fmla="*/ 26 w 265"/>
                <a:gd name="T21" fmla="*/ 27 h 212"/>
                <a:gd name="T22" fmla="*/ 26 w 265"/>
                <a:gd name="T23" fmla="*/ 186 h 212"/>
                <a:gd name="T24" fmla="*/ 239 w 265"/>
                <a:gd name="T25" fmla="*/ 186 h 212"/>
                <a:gd name="T26" fmla="*/ 239 w 265"/>
                <a:gd name="T27" fmla="*/ 27 h 212"/>
                <a:gd name="T28" fmla="*/ 119 w 265"/>
                <a:gd name="T29" fmla="*/ 79 h 212"/>
                <a:gd name="T30" fmla="*/ 53 w 265"/>
                <a:gd name="T31" fmla="*/ 79 h 212"/>
                <a:gd name="T32" fmla="*/ 53 w 265"/>
                <a:gd name="T33" fmla="*/ 55 h 212"/>
                <a:gd name="T34" fmla="*/ 119 w 265"/>
                <a:gd name="T35" fmla="*/ 55 h 212"/>
                <a:gd name="T36" fmla="*/ 119 w 265"/>
                <a:gd name="T37" fmla="*/ 79 h 212"/>
                <a:gd name="T38" fmla="*/ 119 w 265"/>
                <a:gd name="T39" fmla="*/ 118 h 212"/>
                <a:gd name="T40" fmla="*/ 53 w 265"/>
                <a:gd name="T41" fmla="*/ 118 h 212"/>
                <a:gd name="T42" fmla="*/ 53 w 265"/>
                <a:gd name="T43" fmla="*/ 94 h 212"/>
                <a:gd name="T44" fmla="*/ 119 w 265"/>
                <a:gd name="T45" fmla="*/ 94 h 212"/>
                <a:gd name="T46" fmla="*/ 119 w 265"/>
                <a:gd name="T47" fmla="*/ 118 h 212"/>
                <a:gd name="T48" fmla="*/ 119 w 265"/>
                <a:gd name="T49" fmla="*/ 158 h 212"/>
                <a:gd name="T50" fmla="*/ 53 w 265"/>
                <a:gd name="T51" fmla="*/ 158 h 212"/>
                <a:gd name="T52" fmla="*/ 53 w 265"/>
                <a:gd name="T53" fmla="*/ 134 h 212"/>
                <a:gd name="T54" fmla="*/ 119 w 265"/>
                <a:gd name="T55" fmla="*/ 134 h 212"/>
                <a:gd name="T56" fmla="*/ 119 w 265"/>
                <a:gd name="T57" fmla="*/ 158 h 212"/>
                <a:gd name="T58" fmla="*/ 212 w 265"/>
                <a:gd name="T59" fmla="*/ 158 h 212"/>
                <a:gd name="T60" fmla="*/ 146 w 265"/>
                <a:gd name="T61" fmla="*/ 158 h 212"/>
                <a:gd name="T62" fmla="*/ 147 w 265"/>
                <a:gd name="T63" fmla="*/ 140 h 212"/>
                <a:gd name="T64" fmla="*/ 170 w 265"/>
                <a:gd name="T65" fmla="*/ 122 h 212"/>
                <a:gd name="T66" fmla="*/ 155 w 265"/>
                <a:gd name="T67" fmla="*/ 84 h 212"/>
                <a:gd name="T68" fmla="*/ 179 w 265"/>
                <a:gd name="T69" fmla="*/ 55 h 212"/>
                <a:gd name="T70" fmla="*/ 202 w 265"/>
                <a:gd name="T71" fmla="*/ 84 h 212"/>
                <a:gd name="T72" fmla="*/ 188 w 265"/>
                <a:gd name="T73" fmla="*/ 122 h 212"/>
                <a:gd name="T74" fmla="*/ 210 w 265"/>
                <a:gd name="T75" fmla="*/ 140 h 212"/>
                <a:gd name="T76" fmla="*/ 212 w 265"/>
                <a:gd name="T77" fmla="*/ 15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5" h="212">
                  <a:moveTo>
                    <a:pt x="265" y="27"/>
                  </a:moveTo>
                  <a:cubicBezTo>
                    <a:pt x="265" y="186"/>
                    <a:pt x="265" y="186"/>
                    <a:pt x="265" y="186"/>
                  </a:cubicBezTo>
                  <a:cubicBezTo>
                    <a:pt x="265" y="201"/>
                    <a:pt x="253" y="212"/>
                    <a:pt x="239" y="212"/>
                  </a:cubicBezTo>
                  <a:cubicBezTo>
                    <a:pt x="26" y="212"/>
                    <a:pt x="26" y="212"/>
                    <a:pt x="26" y="212"/>
                  </a:cubicBezTo>
                  <a:cubicBezTo>
                    <a:pt x="11" y="212"/>
                    <a:pt x="0" y="201"/>
                    <a:pt x="0" y="186"/>
                  </a:cubicBezTo>
                  <a:cubicBezTo>
                    <a:pt x="0" y="27"/>
                    <a:pt x="0" y="27"/>
                    <a:pt x="0" y="27"/>
                  </a:cubicBezTo>
                  <a:cubicBezTo>
                    <a:pt x="0" y="12"/>
                    <a:pt x="11" y="0"/>
                    <a:pt x="26" y="0"/>
                  </a:cubicBezTo>
                  <a:cubicBezTo>
                    <a:pt x="239" y="0"/>
                    <a:pt x="239" y="0"/>
                    <a:pt x="239" y="0"/>
                  </a:cubicBezTo>
                  <a:cubicBezTo>
                    <a:pt x="253" y="0"/>
                    <a:pt x="265" y="12"/>
                    <a:pt x="265" y="27"/>
                  </a:cubicBezTo>
                  <a:close/>
                  <a:moveTo>
                    <a:pt x="239" y="27"/>
                  </a:moveTo>
                  <a:cubicBezTo>
                    <a:pt x="26" y="27"/>
                    <a:pt x="26" y="27"/>
                    <a:pt x="26" y="27"/>
                  </a:cubicBezTo>
                  <a:cubicBezTo>
                    <a:pt x="26" y="186"/>
                    <a:pt x="26" y="186"/>
                    <a:pt x="26" y="186"/>
                  </a:cubicBezTo>
                  <a:cubicBezTo>
                    <a:pt x="239" y="186"/>
                    <a:pt x="239" y="186"/>
                    <a:pt x="239" y="186"/>
                  </a:cubicBezTo>
                  <a:lnTo>
                    <a:pt x="239" y="27"/>
                  </a:lnTo>
                  <a:close/>
                  <a:moveTo>
                    <a:pt x="119" y="79"/>
                  </a:moveTo>
                  <a:cubicBezTo>
                    <a:pt x="53" y="79"/>
                    <a:pt x="53" y="79"/>
                    <a:pt x="53" y="79"/>
                  </a:cubicBezTo>
                  <a:cubicBezTo>
                    <a:pt x="53" y="55"/>
                    <a:pt x="53" y="55"/>
                    <a:pt x="53" y="55"/>
                  </a:cubicBezTo>
                  <a:cubicBezTo>
                    <a:pt x="119" y="55"/>
                    <a:pt x="119" y="55"/>
                    <a:pt x="119" y="55"/>
                  </a:cubicBezTo>
                  <a:lnTo>
                    <a:pt x="119" y="79"/>
                  </a:lnTo>
                  <a:close/>
                  <a:moveTo>
                    <a:pt x="119" y="118"/>
                  </a:moveTo>
                  <a:cubicBezTo>
                    <a:pt x="53" y="118"/>
                    <a:pt x="53" y="118"/>
                    <a:pt x="53" y="118"/>
                  </a:cubicBezTo>
                  <a:cubicBezTo>
                    <a:pt x="53" y="94"/>
                    <a:pt x="53" y="94"/>
                    <a:pt x="53" y="94"/>
                  </a:cubicBezTo>
                  <a:cubicBezTo>
                    <a:pt x="119" y="94"/>
                    <a:pt x="119" y="94"/>
                    <a:pt x="119" y="94"/>
                  </a:cubicBezTo>
                  <a:lnTo>
                    <a:pt x="119" y="118"/>
                  </a:lnTo>
                  <a:close/>
                  <a:moveTo>
                    <a:pt x="119" y="158"/>
                  </a:moveTo>
                  <a:cubicBezTo>
                    <a:pt x="53" y="158"/>
                    <a:pt x="53" y="158"/>
                    <a:pt x="53" y="158"/>
                  </a:cubicBezTo>
                  <a:cubicBezTo>
                    <a:pt x="53" y="134"/>
                    <a:pt x="53" y="134"/>
                    <a:pt x="53" y="134"/>
                  </a:cubicBezTo>
                  <a:cubicBezTo>
                    <a:pt x="119" y="134"/>
                    <a:pt x="119" y="134"/>
                    <a:pt x="119" y="134"/>
                  </a:cubicBezTo>
                  <a:lnTo>
                    <a:pt x="119" y="158"/>
                  </a:lnTo>
                  <a:close/>
                  <a:moveTo>
                    <a:pt x="212" y="158"/>
                  </a:moveTo>
                  <a:cubicBezTo>
                    <a:pt x="146" y="158"/>
                    <a:pt x="146" y="158"/>
                    <a:pt x="146" y="158"/>
                  </a:cubicBezTo>
                  <a:cubicBezTo>
                    <a:pt x="146" y="158"/>
                    <a:pt x="146" y="140"/>
                    <a:pt x="147" y="140"/>
                  </a:cubicBezTo>
                  <a:cubicBezTo>
                    <a:pt x="147" y="140"/>
                    <a:pt x="170" y="133"/>
                    <a:pt x="170" y="122"/>
                  </a:cubicBezTo>
                  <a:cubicBezTo>
                    <a:pt x="170" y="111"/>
                    <a:pt x="155" y="106"/>
                    <a:pt x="155" y="84"/>
                  </a:cubicBezTo>
                  <a:cubicBezTo>
                    <a:pt x="155" y="65"/>
                    <a:pt x="161" y="55"/>
                    <a:pt x="179" y="55"/>
                  </a:cubicBezTo>
                  <a:cubicBezTo>
                    <a:pt x="197" y="55"/>
                    <a:pt x="202" y="65"/>
                    <a:pt x="202" y="84"/>
                  </a:cubicBezTo>
                  <a:cubicBezTo>
                    <a:pt x="202" y="106"/>
                    <a:pt x="188" y="111"/>
                    <a:pt x="188" y="122"/>
                  </a:cubicBezTo>
                  <a:cubicBezTo>
                    <a:pt x="188" y="133"/>
                    <a:pt x="210" y="140"/>
                    <a:pt x="210" y="140"/>
                  </a:cubicBezTo>
                  <a:cubicBezTo>
                    <a:pt x="212" y="140"/>
                    <a:pt x="212" y="158"/>
                    <a:pt x="212"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1" name="Freeform 51"/>
            <p:cNvSpPr>
              <a:spLocks noEditPoints="1"/>
            </p:cNvSpPr>
            <p:nvPr/>
          </p:nvSpPr>
          <p:spPr bwMode="auto">
            <a:xfrm>
              <a:off x="1321035" y="2748163"/>
              <a:ext cx="220516" cy="171851"/>
            </a:xfrm>
            <a:custGeom>
              <a:avLst/>
              <a:gdLst>
                <a:gd name="T0" fmla="*/ 199 w 266"/>
                <a:gd name="T1" fmla="*/ 166 h 207"/>
                <a:gd name="T2" fmla="*/ 226 w 266"/>
                <a:gd name="T3" fmla="*/ 144 h 207"/>
                <a:gd name="T4" fmla="*/ 226 w 266"/>
                <a:gd name="T5" fmla="*/ 193 h 207"/>
                <a:gd name="T6" fmla="*/ 213 w 266"/>
                <a:gd name="T7" fmla="*/ 207 h 207"/>
                <a:gd name="T8" fmla="*/ 14 w 266"/>
                <a:gd name="T9" fmla="*/ 207 h 207"/>
                <a:gd name="T10" fmla="*/ 0 w 266"/>
                <a:gd name="T11" fmla="*/ 193 h 207"/>
                <a:gd name="T12" fmla="*/ 0 w 266"/>
                <a:gd name="T13" fmla="*/ 47 h 207"/>
                <a:gd name="T14" fmla="*/ 14 w 266"/>
                <a:gd name="T15" fmla="*/ 34 h 207"/>
                <a:gd name="T16" fmla="*/ 90 w 266"/>
                <a:gd name="T17" fmla="*/ 34 h 207"/>
                <a:gd name="T18" fmla="*/ 61 w 266"/>
                <a:gd name="T19" fmla="*/ 61 h 207"/>
                <a:gd name="T20" fmla="*/ 27 w 266"/>
                <a:gd name="T21" fmla="*/ 61 h 207"/>
                <a:gd name="T22" fmla="*/ 27 w 266"/>
                <a:gd name="T23" fmla="*/ 180 h 207"/>
                <a:gd name="T24" fmla="*/ 199 w 266"/>
                <a:gd name="T25" fmla="*/ 180 h 207"/>
                <a:gd name="T26" fmla="*/ 199 w 266"/>
                <a:gd name="T27" fmla="*/ 166 h 207"/>
                <a:gd name="T28" fmla="*/ 70 w 266"/>
                <a:gd name="T29" fmla="*/ 147 h 207"/>
                <a:gd name="T30" fmla="*/ 178 w 266"/>
                <a:gd name="T31" fmla="*/ 41 h 207"/>
                <a:gd name="T32" fmla="*/ 178 w 266"/>
                <a:gd name="T33" fmla="*/ 0 h 207"/>
                <a:gd name="T34" fmla="*/ 266 w 266"/>
                <a:gd name="T35" fmla="*/ 66 h 207"/>
                <a:gd name="T36" fmla="*/ 178 w 266"/>
                <a:gd name="T37" fmla="*/ 135 h 207"/>
                <a:gd name="T38" fmla="*/ 178 w 266"/>
                <a:gd name="T39" fmla="*/ 88 h 207"/>
                <a:gd name="T40" fmla="*/ 70 w 266"/>
                <a:gd name="T41" fmla="*/ 14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6" h="207">
                  <a:moveTo>
                    <a:pt x="199" y="166"/>
                  </a:moveTo>
                  <a:cubicBezTo>
                    <a:pt x="226" y="144"/>
                    <a:pt x="226" y="144"/>
                    <a:pt x="226" y="144"/>
                  </a:cubicBezTo>
                  <a:cubicBezTo>
                    <a:pt x="226" y="193"/>
                    <a:pt x="226" y="193"/>
                    <a:pt x="226" y="193"/>
                  </a:cubicBezTo>
                  <a:cubicBezTo>
                    <a:pt x="226" y="201"/>
                    <a:pt x="220" y="207"/>
                    <a:pt x="213" y="207"/>
                  </a:cubicBezTo>
                  <a:cubicBezTo>
                    <a:pt x="14" y="207"/>
                    <a:pt x="14" y="207"/>
                    <a:pt x="14" y="207"/>
                  </a:cubicBezTo>
                  <a:cubicBezTo>
                    <a:pt x="6" y="207"/>
                    <a:pt x="0" y="201"/>
                    <a:pt x="0" y="193"/>
                  </a:cubicBezTo>
                  <a:cubicBezTo>
                    <a:pt x="0" y="47"/>
                    <a:pt x="0" y="47"/>
                    <a:pt x="0" y="47"/>
                  </a:cubicBezTo>
                  <a:cubicBezTo>
                    <a:pt x="0" y="40"/>
                    <a:pt x="6" y="34"/>
                    <a:pt x="14" y="34"/>
                  </a:cubicBezTo>
                  <a:cubicBezTo>
                    <a:pt x="90" y="34"/>
                    <a:pt x="90" y="34"/>
                    <a:pt x="90" y="34"/>
                  </a:cubicBezTo>
                  <a:cubicBezTo>
                    <a:pt x="70" y="49"/>
                    <a:pt x="61" y="61"/>
                    <a:pt x="61" y="61"/>
                  </a:cubicBezTo>
                  <a:cubicBezTo>
                    <a:pt x="27" y="61"/>
                    <a:pt x="27" y="61"/>
                    <a:pt x="27" y="61"/>
                  </a:cubicBezTo>
                  <a:cubicBezTo>
                    <a:pt x="27" y="180"/>
                    <a:pt x="27" y="180"/>
                    <a:pt x="27" y="180"/>
                  </a:cubicBezTo>
                  <a:cubicBezTo>
                    <a:pt x="199" y="180"/>
                    <a:pt x="199" y="180"/>
                    <a:pt x="199" y="180"/>
                  </a:cubicBezTo>
                  <a:lnTo>
                    <a:pt x="199" y="166"/>
                  </a:lnTo>
                  <a:close/>
                  <a:moveTo>
                    <a:pt x="70" y="147"/>
                  </a:moveTo>
                  <a:cubicBezTo>
                    <a:pt x="70" y="147"/>
                    <a:pt x="70" y="41"/>
                    <a:pt x="178" y="41"/>
                  </a:cubicBezTo>
                  <a:cubicBezTo>
                    <a:pt x="178" y="0"/>
                    <a:pt x="178" y="0"/>
                    <a:pt x="178" y="0"/>
                  </a:cubicBezTo>
                  <a:cubicBezTo>
                    <a:pt x="266" y="66"/>
                    <a:pt x="266" y="66"/>
                    <a:pt x="266" y="66"/>
                  </a:cubicBezTo>
                  <a:cubicBezTo>
                    <a:pt x="178" y="135"/>
                    <a:pt x="178" y="135"/>
                    <a:pt x="178" y="135"/>
                  </a:cubicBezTo>
                  <a:cubicBezTo>
                    <a:pt x="178" y="88"/>
                    <a:pt x="178" y="88"/>
                    <a:pt x="178" y="88"/>
                  </a:cubicBezTo>
                  <a:cubicBezTo>
                    <a:pt x="119" y="88"/>
                    <a:pt x="101" y="97"/>
                    <a:pt x="70"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2" name="Freeform 52"/>
            <p:cNvSpPr>
              <a:spLocks/>
            </p:cNvSpPr>
            <p:nvPr/>
          </p:nvSpPr>
          <p:spPr bwMode="auto">
            <a:xfrm>
              <a:off x="1585654" y="2767934"/>
              <a:ext cx="132310" cy="132310"/>
            </a:xfrm>
            <a:custGeom>
              <a:avLst/>
              <a:gdLst>
                <a:gd name="T0" fmla="*/ 159 w 159"/>
                <a:gd name="T1" fmla="*/ 17 h 159"/>
                <a:gd name="T2" fmla="*/ 159 w 159"/>
                <a:gd name="T3" fmla="*/ 142 h 159"/>
                <a:gd name="T4" fmla="*/ 140 w 159"/>
                <a:gd name="T5" fmla="*/ 159 h 159"/>
                <a:gd name="T6" fmla="*/ 20 w 159"/>
                <a:gd name="T7" fmla="*/ 159 h 159"/>
                <a:gd name="T8" fmla="*/ 0 w 159"/>
                <a:gd name="T9" fmla="*/ 142 h 159"/>
                <a:gd name="T10" fmla="*/ 0 w 159"/>
                <a:gd name="T11" fmla="*/ 17 h 159"/>
                <a:gd name="T12" fmla="*/ 20 w 159"/>
                <a:gd name="T13" fmla="*/ 0 h 159"/>
                <a:gd name="T14" fmla="*/ 140 w 159"/>
                <a:gd name="T15" fmla="*/ 0 h 159"/>
                <a:gd name="T16" fmla="*/ 159 w 159"/>
                <a:gd name="T17" fmla="*/ 1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59">
                  <a:moveTo>
                    <a:pt x="159" y="17"/>
                  </a:moveTo>
                  <a:cubicBezTo>
                    <a:pt x="159" y="142"/>
                    <a:pt x="159" y="142"/>
                    <a:pt x="159" y="142"/>
                  </a:cubicBezTo>
                  <a:cubicBezTo>
                    <a:pt x="159" y="155"/>
                    <a:pt x="152" y="159"/>
                    <a:pt x="140" y="159"/>
                  </a:cubicBezTo>
                  <a:cubicBezTo>
                    <a:pt x="20" y="159"/>
                    <a:pt x="20" y="159"/>
                    <a:pt x="20" y="159"/>
                  </a:cubicBezTo>
                  <a:cubicBezTo>
                    <a:pt x="7" y="159"/>
                    <a:pt x="0" y="155"/>
                    <a:pt x="0" y="142"/>
                  </a:cubicBezTo>
                  <a:cubicBezTo>
                    <a:pt x="0" y="17"/>
                    <a:pt x="0" y="17"/>
                    <a:pt x="0" y="17"/>
                  </a:cubicBezTo>
                  <a:cubicBezTo>
                    <a:pt x="0" y="4"/>
                    <a:pt x="7" y="0"/>
                    <a:pt x="20" y="0"/>
                  </a:cubicBezTo>
                  <a:cubicBezTo>
                    <a:pt x="140" y="0"/>
                    <a:pt x="140" y="0"/>
                    <a:pt x="140" y="0"/>
                  </a:cubicBezTo>
                  <a:cubicBezTo>
                    <a:pt x="152" y="0"/>
                    <a:pt x="159" y="4"/>
                    <a:pt x="1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3" name="Freeform 53"/>
            <p:cNvSpPr>
              <a:spLocks/>
            </p:cNvSpPr>
            <p:nvPr/>
          </p:nvSpPr>
          <p:spPr bwMode="auto">
            <a:xfrm>
              <a:off x="1749900" y="2739038"/>
              <a:ext cx="184017" cy="185537"/>
            </a:xfrm>
            <a:custGeom>
              <a:avLst/>
              <a:gdLst>
                <a:gd name="T0" fmla="*/ 159 w 222"/>
                <a:gd name="T1" fmla="*/ 78 h 223"/>
                <a:gd name="T2" fmla="*/ 157 w 222"/>
                <a:gd name="T3" fmla="*/ 29 h 223"/>
                <a:gd name="T4" fmla="*/ 208 w 222"/>
                <a:gd name="T5" fmla="*/ 35 h 223"/>
                <a:gd name="T6" fmla="*/ 156 w 222"/>
                <a:gd name="T7" fmla="*/ 156 h 223"/>
                <a:gd name="T8" fmla="*/ 34 w 222"/>
                <a:gd name="T9" fmla="*/ 208 h 223"/>
                <a:gd name="T10" fmla="*/ 28 w 222"/>
                <a:gd name="T11" fmla="*/ 158 h 223"/>
                <a:gd name="T12" fmla="*/ 78 w 222"/>
                <a:gd name="T13" fmla="*/ 159 h 223"/>
                <a:gd name="T14" fmla="*/ 129 w 222"/>
                <a:gd name="T15" fmla="*/ 130 h 223"/>
                <a:gd name="T16" fmla="*/ 159 w 222"/>
                <a:gd name="T17" fmla="*/ 7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223">
                  <a:moveTo>
                    <a:pt x="159" y="78"/>
                  </a:moveTo>
                  <a:cubicBezTo>
                    <a:pt x="146" y="65"/>
                    <a:pt x="134" y="57"/>
                    <a:pt x="157" y="29"/>
                  </a:cubicBezTo>
                  <a:cubicBezTo>
                    <a:pt x="181" y="0"/>
                    <a:pt x="195" y="22"/>
                    <a:pt x="208" y="35"/>
                  </a:cubicBezTo>
                  <a:cubicBezTo>
                    <a:pt x="222" y="49"/>
                    <a:pt x="209" y="103"/>
                    <a:pt x="156" y="156"/>
                  </a:cubicBezTo>
                  <a:cubicBezTo>
                    <a:pt x="102" y="209"/>
                    <a:pt x="49" y="223"/>
                    <a:pt x="34" y="208"/>
                  </a:cubicBezTo>
                  <a:cubicBezTo>
                    <a:pt x="22" y="196"/>
                    <a:pt x="0" y="181"/>
                    <a:pt x="28" y="158"/>
                  </a:cubicBezTo>
                  <a:cubicBezTo>
                    <a:pt x="57" y="135"/>
                    <a:pt x="65" y="146"/>
                    <a:pt x="78" y="159"/>
                  </a:cubicBezTo>
                  <a:cubicBezTo>
                    <a:pt x="87" y="168"/>
                    <a:pt x="109" y="149"/>
                    <a:pt x="129" y="130"/>
                  </a:cubicBezTo>
                  <a:cubicBezTo>
                    <a:pt x="149" y="110"/>
                    <a:pt x="168" y="87"/>
                    <a:pt x="15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4" name="Freeform 54"/>
            <p:cNvSpPr>
              <a:spLocks noEditPoints="1"/>
            </p:cNvSpPr>
            <p:nvPr/>
          </p:nvSpPr>
          <p:spPr bwMode="auto">
            <a:xfrm>
              <a:off x="1971936" y="2742080"/>
              <a:ext cx="185537" cy="185537"/>
            </a:xfrm>
            <a:custGeom>
              <a:avLst/>
              <a:gdLst>
                <a:gd name="T0" fmla="*/ 223 w 223"/>
                <a:gd name="T1" fmla="*/ 144 h 223"/>
                <a:gd name="T2" fmla="*/ 213 w 223"/>
                <a:gd name="T3" fmla="*/ 166 h 223"/>
                <a:gd name="T4" fmla="*/ 177 w 223"/>
                <a:gd name="T5" fmla="*/ 178 h 223"/>
                <a:gd name="T6" fmla="*/ 168 w 223"/>
                <a:gd name="T7" fmla="*/ 214 h 223"/>
                <a:gd name="T8" fmla="*/ 146 w 223"/>
                <a:gd name="T9" fmla="*/ 223 h 223"/>
                <a:gd name="T10" fmla="*/ 111 w 223"/>
                <a:gd name="T11" fmla="*/ 201 h 223"/>
                <a:gd name="T12" fmla="*/ 76 w 223"/>
                <a:gd name="T13" fmla="*/ 223 h 223"/>
                <a:gd name="T14" fmla="*/ 54 w 223"/>
                <a:gd name="T15" fmla="*/ 214 h 223"/>
                <a:gd name="T16" fmla="*/ 45 w 223"/>
                <a:gd name="T17" fmla="*/ 178 h 223"/>
                <a:gd name="T18" fmla="*/ 9 w 223"/>
                <a:gd name="T19" fmla="*/ 169 h 223"/>
                <a:gd name="T20" fmla="*/ 0 w 223"/>
                <a:gd name="T21" fmla="*/ 146 h 223"/>
                <a:gd name="T22" fmla="*/ 21 w 223"/>
                <a:gd name="T23" fmla="*/ 111 h 223"/>
                <a:gd name="T24" fmla="*/ 0 w 223"/>
                <a:gd name="T25" fmla="*/ 79 h 223"/>
                <a:gd name="T26" fmla="*/ 9 w 223"/>
                <a:gd name="T27" fmla="*/ 56 h 223"/>
                <a:gd name="T28" fmla="*/ 45 w 223"/>
                <a:gd name="T29" fmla="*/ 45 h 223"/>
                <a:gd name="T30" fmla="*/ 54 w 223"/>
                <a:gd name="T31" fmla="*/ 9 h 223"/>
                <a:gd name="T32" fmla="*/ 76 w 223"/>
                <a:gd name="T33" fmla="*/ 0 h 223"/>
                <a:gd name="T34" fmla="*/ 111 w 223"/>
                <a:gd name="T35" fmla="*/ 21 h 223"/>
                <a:gd name="T36" fmla="*/ 146 w 223"/>
                <a:gd name="T37" fmla="*/ 0 h 223"/>
                <a:gd name="T38" fmla="*/ 168 w 223"/>
                <a:gd name="T39" fmla="*/ 9 h 223"/>
                <a:gd name="T40" fmla="*/ 177 w 223"/>
                <a:gd name="T41" fmla="*/ 45 h 223"/>
                <a:gd name="T42" fmla="*/ 213 w 223"/>
                <a:gd name="T43" fmla="*/ 56 h 223"/>
                <a:gd name="T44" fmla="*/ 223 w 223"/>
                <a:gd name="T45" fmla="*/ 79 h 223"/>
                <a:gd name="T46" fmla="*/ 201 w 223"/>
                <a:gd name="T47" fmla="*/ 111 h 223"/>
                <a:gd name="T48" fmla="*/ 223 w 223"/>
                <a:gd name="T49" fmla="*/ 144 h 223"/>
                <a:gd name="T50" fmla="*/ 159 w 223"/>
                <a:gd name="T51" fmla="*/ 111 h 223"/>
                <a:gd name="T52" fmla="*/ 111 w 223"/>
                <a:gd name="T53" fmla="*/ 63 h 223"/>
                <a:gd name="T54" fmla="*/ 62 w 223"/>
                <a:gd name="T55" fmla="*/ 111 h 223"/>
                <a:gd name="T56" fmla="*/ 111 w 223"/>
                <a:gd name="T57" fmla="*/ 159 h 223"/>
                <a:gd name="T58" fmla="*/ 159 w 223"/>
                <a:gd name="T59"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3" h="223">
                  <a:moveTo>
                    <a:pt x="223" y="144"/>
                  </a:moveTo>
                  <a:cubicBezTo>
                    <a:pt x="220" y="152"/>
                    <a:pt x="217" y="159"/>
                    <a:pt x="213" y="166"/>
                  </a:cubicBezTo>
                  <a:cubicBezTo>
                    <a:pt x="199" y="162"/>
                    <a:pt x="187" y="167"/>
                    <a:pt x="177" y="178"/>
                  </a:cubicBezTo>
                  <a:cubicBezTo>
                    <a:pt x="167" y="188"/>
                    <a:pt x="164" y="199"/>
                    <a:pt x="168" y="214"/>
                  </a:cubicBezTo>
                  <a:cubicBezTo>
                    <a:pt x="161" y="217"/>
                    <a:pt x="154" y="221"/>
                    <a:pt x="146" y="223"/>
                  </a:cubicBezTo>
                  <a:cubicBezTo>
                    <a:pt x="138" y="210"/>
                    <a:pt x="125" y="201"/>
                    <a:pt x="111" y="201"/>
                  </a:cubicBezTo>
                  <a:cubicBezTo>
                    <a:pt x="97" y="201"/>
                    <a:pt x="83" y="210"/>
                    <a:pt x="76" y="223"/>
                  </a:cubicBezTo>
                  <a:cubicBezTo>
                    <a:pt x="68" y="221"/>
                    <a:pt x="61" y="217"/>
                    <a:pt x="54" y="214"/>
                  </a:cubicBezTo>
                  <a:cubicBezTo>
                    <a:pt x="57" y="199"/>
                    <a:pt x="54" y="188"/>
                    <a:pt x="45" y="178"/>
                  </a:cubicBezTo>
                  <a:cubicBezTo>
                    <a:pt x="35" y="167"/>
                    <a:pt x="23" y="165"/>
                    <a:pt x="9" y="169"/>
                  </a:cubicBezTo>
                  <a:cubicBezTo>
                    <a:pt x="5" y="162"/>
                    <a:pt x="2" y="154"/>
                    <a:pt x="0" y="146"/>
                  </a:cubicBezTo>
                  <a:cubicBezTo>
                    <a:pt x="12" y="139"/>
                    <a:pt x="21" y="125"/>
                    <a:pt x="21" y="111"/>
                  </a:cubicBezTo>
                  <a:cubicBezTo>
                    <a:pt x="21" y="97"/>
                    <a:pt x="12" y="86"/>
                    <a:pt x="0" y="79"/>
                  </a:cubicBezTo>
                  <a:cubicBezTo>
                    <a:pt x="2" y="71"/>
                    <a:pt x="5" y="63"/>
                    <a:pt x="9" y="56"/>
                  </a:cubicBezTo>
                  <a:cubicBezTo>
                    <a:pt x="23" y="60"/>
                    <a:pt x="35" y="55"/>
                    <a:pt x="45" y="45"/>
                  </a:cubicBezTo>
                  <a:cubicBezTo>
                    <a:pt x="54" y="35"/>
                    <a:pt x="57" y="24"/>
                    <a:pt x="54" y="9"/>
                  </a:cubicBezTo>
                  <a:cubicBezTo>
                    <a:pt x="61" y="5"/>
                    <a:pt x="68" y="2"/>
                    <a:pt x="76" y="0"/>
                  </a:cubicBezTo>
                  <a:cubicBezTo>
                    <a:pt x="83" y="12"/>
                    <a:pt x="97" y="21"/>
                    <a:pt x="111" y="21"/>
                  </a:cubicBezTo>
                  <a:cubicBezTo>
                    <a:pt x="125" y="21"/>
                    <a:pt x="138" y="12"/>
                    <a:pt x="146" y="0"/>
                  </a:cubicBezTo>
                  <a:cubicBezTo>
                    <a:pt x="154" y="2"/>
                    <a:pt x="161" y="5"/>
                    <a:pt x="168" y="9"/>
                  </a:cubicBezTo>
                  <a:cubicBezTo>
                    <a:pt x="164" y="24"/>
                    <a:pt x="167" y="35"/>
                    <a:pt x="177" y="45"/>
                  </a:cubicBezTo>
                  <a:cubicBezTo>
                    <a:pt x="187" y="55"/>
                    <a:pt x="199" y="60"/>
                    <a:pt x="213" y="56"/>
                  </a:cubicBezTo>
                  <a:cubicBezTo>
                    <a:pt x="217" y="63"/>
                    <a:pt x="220" y="71"/>
                    <a:pt x="223" y="79"/>
                  </a:cubicBezTo>
                  <a:cubicBezTo>
                    <a:pt x="209" y="86"/>
                    <a:pt x="201" y="97"/>
                    <a:pt x="201" y="111"/>
                  </a:cubicBezTo>
                  <a:cubicBezTo>
                    <a:pt x="201" y="125"/>
                    <a:pt x="209" y="136"/>
                    <a:pt x="223" y="144"/>
                  </a:cubicBezTo>
                  <a:close/>
                  <a:moveTo>
                    <a:pt x="159" y="111"/>
                  </a:moveTo>
                  <a:cubicBezTo>
                    <a:pt x="159" y="85"/>
                    <a:pt x="138" y="63"/>
                    <a:pt x="111" y="63"/>
                  </a:cubicBezTo>
                  <a:cubicBezTo>
                    <a:pt x="84" y="63"/>
                    <a:pt x="62" y="85"/>
                    <a:pt x="62" y="111"/>
                  </a:cubicBezTo>
                  <a:cubicBezTo>
                    <a:pt x="62" y="138"/>
                    <a:pt x="84" y="159"/>
                    <a:pt x="111" y="159"/>
                  </a:cubicBezTo>
                  <a:cubicBezTo>
                    <a:pt x="138" y="159"/>
                    <a:pt x="159" y="138"/>
                    <a:pt x="159"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5" name="Freeform 55"/>
            <p:cNvSpPr>
              <a:spLocks noEditPoints="1"/>
            </p:cNvSpPr>
            <p:nvPr/>
          </p:nvSpPr>
          <p:spPr bwMode="auto">
            <a:xfrm>
              <a:off x="2198536" y="2722310"/>
              <a:ext cx="132310" cy="228120"/>
            </a:xfrm>
            <a:custGeom>
              <a:avLst/>
              <a:gdLst>
                <a:gd name="T0" fmla="*/ 109 w 160"/>
                <a:gd name="T1" fmla="*/ 264 h 274"/>
                <a:gd name="T2" fmla="*/ 35 w 160"/>
                <a:gd name="T3" fmla="*/ 231 h 274"/>
                <a:gd name="T4" fmla="*/ 6 w 160"/>
                <a:gd name="T5" fmla="*/ 128 h 274"/>
                <a:gd name="T6" fmla="*/ 31 w 160"/>
                <a:gd name="T7" fmla="*/ 65 h 274"/>
                <a:gd name="T8" fmla="*/ 5 w 160"/>
                <a:gd name="T9" fmla="*/ 15 h 274"/>
                <a:gd name="T10" fmla="*/ 9 w 160"/>
                <a:gd name="T11" fmla="*/ 2 h 274"/>
                <a:gd name="T12" fmla="*/ 21 w 160"/>
                <a:gd name="T13" fmla="*/ 7 h 274"/>
                <a:gd name="T14" fmla="*/ 48 w 160"/>
                <a:gd name="T15" fmla="*/ 58 h 274"/>
                <a:gd name="T16" fmla="*/ 115 w 160"/>
                <a:gd name="T17" fmla="*/ 93 h 274"/>
                <a:gd name="T18" fmla="*/ 150 w 160"/>
                <a:gd name="T19" fmla="*/ 193 h 274"/>
                <a:gd name="T20" fmla="*/ 109 w 160"/>
                <a:gd name="T21" fmla="*/ 264 h 274"/>
                <a:gd name="T22" fmla="*/ 75 w 160"/>
                <a:gd name="T23" fmla="*/ 96 h 274"/>
                <a:gd name="T24" fmla="*/ 53 w 160"/>
                <a:gd name="T25" fmla="*/ 84 h 274"/>
                <a:gd name="T26" fmla="*/ 40 w 160"/>
                <a:gd name="T27" fmla="*/ 108 h 274"/>
                <a:gd name="T28" fmla="*/ 64 w 160"/>
                <a:gd name="T29" fmla="*/ 120 h 274"/>
                <a:gd name="T30" fmla="*/ 75 w 160"/>
                <a:gd name="T31" fmla="*/ 9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274">
                  <a:moveTo>
                    <a:pt x="109" y="264"/>
                  </a:moveTo>
                  <a:cubicBezTo>
                    <a:pt x="76" y="274"/>
                    <a:pt x="43" y="259"/>
                    <a:pt x="35" y="231"/>
                  </a:cubicBezTo>
                  <a:cubicBezTo>
                    <a:pt x="6" y="128"/>
                    <a:pt x="6" y="128"/>
                    <a:pt x="6" y="128"/>
                  </a:cubicBezTo>
                  <a:cubicBezTo>
                    <a:pt x="0" y="104"/>
                    <a:pt x="10" y="78"/>
                    <a:pt x="31" y="65"/>
                  </a:cubicBezTo>
                  <a:cubicBezTo>
                    <a:pt x="5" y="15"/>
                    <a:pt x="5" y="15"/>
                    <a:pt x="5" y="15"/>
                  </a:cubicBezTo>
                  <a:cubicBezTo>
                    <a:pt x="3" y="11"/>
                    <a:pt x="4" y="5"/>
                    <a:pt x="9" y="2"/>
                  </a:cubicBezTo>
                  <a:cubicBezTo>
                    <a:pt x="13" y="0"/>
                    <a:pt x="19" y="2"/>
                    <a:pt x="21" y="7"/>
                  </a:cubicBezTo>
                  <a:cubicBezTo>
                    <a:pt x="48" y="58"/>
                    <a:pt x="48" y="58"/>
                    <a:pt x="48" y="58"/>
                  </a:cubicBezTo>
                  <a:cubicBezTo>
                    <a:pt x="76" y="50"/>
                    <a:pt x="106" y="65"/>
                    <a:pt x="115" y="93"/>
                  </a:cubicBezTo>
                  <a:cubicBezTo>
                    <a:pt x="150" y="193"/>
                    <a:pt x="150" y="193"/>
                    <a:pt x="150" y="193"/>
                  </a:cubicBezTo>
                  <a:cubicBezTo>
                    <a:pt x="160" y="221"/>
                    <a:pt x="141" y="253"/>
                    <a:pt x="109" y="264"/>
                  </a:cubicBezTo>
                  <a:close/>
                  <a:moveTo>
                    <a:pt x="75" y="96"/>
                  </a:moveTo>
                  <a:cubicBezTo>
                    <a:pt x="73" y="86"/>
                    <a:pt x="62" y="81"/>
                    <a:pt x="53" y="84"/>
                  </a:cubicBezTo>
                  <a:cubicBezTo>
                    <a:pt x="43" y="87"/>
                    <a:pt x="38" y="98"/>
                    <a:pt x="40" y="108"/>
                  </a:cubicBezTo>
                  <a:cubicBezTo>
                    <a:pt x="44" y="118"/>
                    <a:pt x="54" y="123"/>
                    <a:pt x="64" y="120"/>
                  </a:cubicBezTo>
                  <a:cubicBezTo>
                    <a:pt x="73" y="117"/>
                    <a:pt x="79" y="106"/>
                    <a:pt x="75"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6" name="Freeform 56"/>
            <p:cNvSpPr>
              <a:spLocks noEditPoints="1"/>
            </p:cNvSpPr>
            <p:nvPr/>
          </p:nvSpPr>
          <p:spPr bwMode="auto">
            <a:xfrm>
              <a:off x="2368865" y="2734476"/>
              <a:ext cx="220516" cy="199225"/>
            </a:xfrm>
            <a:custGeom>
              <a:avLst/>
              <a:gdLst>
                <a:gd name="T0" fmla="*/ 118 w 266"/>
                <a:gd name="T1" fmla="*/ 5 h 239"/>
                <a:gd name="T2" fmla="*/ 118 w 266"/>
                <a:gd name="T3" fmla="*/ 233 h 239"/>
                <a:gd name="T4" fmla="*/ 113 w 266"/>
                <a:gd name="T5" fmla="*/ 239 h 239"/>
                <a:gd name="T6" fmla="*/ 101 w 266"/>
                <a:gd name="T7" fmla="*/ 239 h 239"/>
                <a:gd name="T8" fmla="*/ 96 w 266"/>
                <a:gd name="T9" fmla="*/ 233 h 239"/>
                <a:gd name="T10" fmla="*/ 96 w 266"/>
                <a:gd name="T11" fmla="*/ 117 h 239"/>
                <a:gd name="T12" fmla="*/ 48 w 266"/>
                <a:gd name="T13" fmla="*/ 117 h 239"/>
                <a:gd name="T14" fmla="*/ 41 w 266"/>
                <a:gd name="T15" fmla="*/ 115 h 239"/>
                <a:gd name="T16" fmla="*/ 34 w 266"/>
                <a:gd name="T17" fmla="*/ 112 h 239"/>
                <a:gd name="T18" fmla="*/ 3 w 266"/>
                <a:gd name="T19" fmla="*/ 90 h 239"/>
                <a:gd name="T20" fmla="*/ 0 w 266"/>
                <a:gd name="T21" fmla="*/ 86 h 239"/>
                <a:gd name="T22" fmla="*/ 3 w 266"/>
                <a:gd name="T23" fmla="*/ 81 h 239"/>
                <a:gd name="T24" fmla="*/ 34 w 266"/>
                <a:gd name="T25" fmla="*/ 60 h 239"/>
                <a:gd name="T26" fmla="*/ 41 w 266"/>
                <a:gd name="T27" fmla="*/ 57 h 239"/>
                <a:gd name="T28" fmla="*/ 48 w 266"/>
                <a:gd name="T29" fmla="*/ 55 h 239"/>
                <a:gd name="T30" fmla="*/ 96 w 266"/>
                <a:gd name="T31" fmla="*/ 55 h 239"/>
                <a:gd name="T32" fmla="*/ 96 w 266"/>
                <a:gd name="T33" fmla="*/ 5 h 239"/>
                <a:gd name="T34" fmla="*/ 101 w 266"/>
                <a:gd name="T35" fmla="*/ 0 h 239"/>
                <a:gd name="T36" fmla="*/ 113 w 266"/>
                <a:gd name="T37" fmla="*/ 0 h 239"/>
                <a:gd name="T38" fmla="*/ 118 w 266"/>
                <a:gd name="T39" fmla="*/ 5 h 239"/>
                <a:gd name="T40" fmla="*/ 266 w 266"/>
                <a:gd name="T41" fmla="*/ 60 h 239"/>
                <a:gd name="T42" fmla="*/ 262 w 266"/>
                <a:gd name="T43" fmla="*/ 64 h 239"/>
                <a:gd name="T44" fmla="*/ 231 w 266"/>
                <a:gd name="T45" fmla="*/ 86 h 239"/>
                <a:gd name="T46" fmla="*/ 224 w 266"/>
                <a:gd name="T47" fmla="*/ 89 h 239"/>
                <a:gd name="T48" fmla="*/ 217 w 266"/>
                <a:gd name="T49" fmla="*/ 90 h 239"/>
                <a:gd name="T50" fmla="*/ 137 w 266"/>
                <a:gd name="T51" fmla="*/ 90 h 239"/>
                <a:gd name="T52" fmla="*/ 126 w 266"/>
                <a:gd name="T53" fmla="*/ 29 h 239"/>
                <a:gd name="T54" fmla="*/ 217 w 266"/>
                <a:gd name="T55" fmla="*/ 29 h 239"/>
                <a:gd name="T56" fmla="*/ 224 w 266"/>
                <a:gd name="T57" fmla="*/ 31 h 239"/>
                <a:gd name="T58" fmla="*/ 231 w 266"/>
                <a:gd name="T59" fmla="*/ 34 h 239"/>
                <a:gd name="T60" fmla="*/ 262 w 266"/>
                <a:gd name="T61" fmla="*/ 55 h 239"/>
                <a:gd name="T62" fmla="*/ 266 w 266"/>
                <a:gd name="T63" fmla="*/ 6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6" h="239">
                  <a:moveTo>
                    <a:pt x="118" y="5"/>
                  </a:moveTo>
                  <a:cubicBezTo>
                    <a:pt x="118" y="233"/>
                    <a:pt x="118" y="233"/>
                    <a:pt x="118" y="233"/>
                  </a:cubicBezTo>
                  <a:cubicBezTo>
                    <a:pt x="118" y="237"/>
                    <a:pt x="116" y="239"/>
                    <a:pt x="113" y="239"/>
                  </a:cubicBezTo>
                  <a:cubicBezTo>
                    <a:pt x="101" y="239"/>
                    <a:pt x="101" y="239"/>
                    <a:pt x="101" y="239"/>
                  </a:cubicBezTo>
                  <a:cubicBezTo>
                    <a:pt x="98" y="239"/>
                    <a:pt x="96" y="237"/>
                    <a:pt x="96" y="233"/>
                  </a:cubicBezTo>
                  <a:cubicBezTo>
                    <a:pt x="96" y="117"/>
                    <a:pt x="96" y="117"/>
                    <a:pt x="96" y="117"/>
                  </a:cubicBezTo>
                  <a:cubicBezTo>
                    <a:pt x="48" y="117"/>
                    <a:pt x="48" y="117"/>
                    <a:pt x="48" y="117"/>
                  </a:cubicBezTo>
                  <a:cubicBezTo>
                    <a:pt x="46" y="117"/>
                    <a:pt x="44" y="116"/>
                    <a:pt x="41" y="115"/>
                  </a:cubicBezTo>
                  <a:cubicBezTo>
                    <a:pt x="38" y="114"/>
                    <a:pt x="36" y="113"/>
                    <a:pt x="34" y="112"/>
                  </a:cubicBezTo>
                  <a:cubicBezTo>
                    <a:pt x="3" y="90"/>
                    <a:pt x="3" y="90"/>
                    <a:pt x="3" y="90"/>
                  </a:cubicBezTo>
                  <a:cubicBezTo>
                    <a:pt x="1" y="89"/>
                    <a:pt x="0" y="88"/>
                    <a:pt x="0" y="86"/>
                  </a:cubicBezTo>
                  <a:cubicBezTo>
                    <a:pt x="0" y="85"/>
                    <a:pt x="1" y="83"/>
                    <a:pt x="3" y="81"/>
                  </a:cubicBezTo>
                  <a:cubicBezTo>
                    <a:pt x="34" y="60"/>
                    <a:pt x="34" y="60"/>
                    <a:pt x="34" y="60"/>
                  </a:cubicBezTo>
                  <a:cubicBezTo>
                    <a:pt x="36" y="59"/>
                    <a:pt x="38" y="58"/>
                    <a:pt x="41" y="57"/>
                  </a:cubicBezTo>
                  <a:cubicBezTo>
                    <a:pt x="44" y="56"/>
                    <a:pt x="46" y="55"/>
                    <a:pt x="48" y="55"/>
                  </a:cubicBezTo>
                  <a:cubicBezTo>
                    <a:pt x="96" y="55"/>
                    <a:pt x="96" y="55"/>
                    <a:pt x="96" y="55"/>
                  </a:cubicBezTo>
                  <a:cubicBezTo>
                    <a:pt x="96" y="5"/>
                    <a:pt x="96" y="5"/>
                    <a:pt x="96" y="5"/>
                  </a:cubicBezTo>
                  <a:cubicBezTo>
                    <a:pt x="96" y="2"/>
                    <a:pt x="98" y="0"/>
                    <a:pt x="101" y="0"/>
                  </a:cubicBezTo>
                  <a:cubicBezTo>
                    <a:pt x="113" y="0"/>
                    <a:pt x="113" y="0"/>
                    <a:pt x="113" y="0"/>
                  </a:cubicBezTo>
                  <a:cubicBezTo>
                    <a:pt x="116" y="0"/>
                    <a:pt x="118" y="2"/>
                    <a:pt x="118" y="5"/>
                  </a:cubicBezTo>
                  <a:close/>
                  <a:moveTo>
                    <a:pt x="266" y="60"/>
                  </a:moveTo>
                  <a:cubicBezTo>
                    <a:pt x="266" y="61"/>
                    <a:pt x="265" y="63"/>
                    <a:pt x="262" y="64"/>
                  </a:cubicBezTo>
                  <a:cubicBezTo>
                    <a:pt x="231" y="86"/>
                    <a:pt x="231" y="86"/>
                    <a:pt x="231" y="86"/>
                  </a:cubicBezTo>
                  <a:cubicBezTo>
                    <a:pt x="229" y="87"/>
                    <a:pt x="227" y="88"/>
                    <a:pt x="224" y="89"/>
                  </a:cubicBezTo>
                  <a:cubicBezTo>
                    <a:pt x="222" y="89"/>
                    <a:pt x="219" y="90"/>
                    <a:pt x="217" y="90"/>
                  </a:cubicBezTo>
                  <a:cubicBezTo>
                    <a:pt x="137" y="90"/>
                    <a:pt x="137" y="90"/>
                    <a:pt x="137" y="90"/>
                  </a:cubicBezTo>
                  <a:cubicBezTo>
                    <a:pt x="126" y="29"/>
                    <a:pt x="126" y="29"/>
                    <a:pt x="126" y="29"/>
                  </a:cubicBezTo>
                  <a:cubicBezTo>
                    <a:pt x="217" y="29"/>
                    <a:pt x="217" y="29"/>
                    <a:pt x="217" y="29"/>
                  </a:cubicBezTo>
                  <a:cubicBezTo>
                    <a:pt x="219" y="29"/>
                    <a:pt x="222" y="29"/>
                    <a:pt x="224" y="31"/>
                  </a:cubicBezTo>
                  <a:cubicBezTo>
                    <a:pt x="227" y="31"/>
                    <a:pt x="229" y="32"/>
                    <a:pt x="231" y="34"/>
                  </a:cubicBezTo>
                  <a:cubicBezTo>
                    <a:pt x="262" y="55"/>
                    <a:pt x="262" y="55"/>
                    <a:pt x="262" y="55"/>
                  </a:cubicBezTo>
                  <a:cubicBezTo>
                    <a:pt x="265" y="57"/>
                    <a:pt x="266" y="58"/>
                    <a:pt x="26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7" name="Freeform 57"/>
            <p:cNvSpPr>
              <a:spLocks noEditPoints="1"/>
            </p:cNvSpPr>
            <p:nvPr/>
          </p:nvSpPr>
          <p:spPr bwMode="auto">
            <a:xfrm>
              <a:off x="2630442" y="2769454"/>
              <a:ext cx="205308" cy="127747"/>
            </a:xfrm>
            <a:custGeom>
              <a:avLst/>
              <a:gdLst>
                <a:gd name="T0" fmla="*/ 244 w 248"/>
                <a:gd name="T1" fmla="*/ 44 h 154"/>
                <a:gd name="T2" fmla="*/ 244 w 248"/>
                <a:gd name="T3" fmla="*/ 141 h 154"/>
                <a:gd name="T4" fmla="*/ 231 w 248"/>
                <a:gd name="T5" fmla="*/ 154 h 154"/>
                <a:gd name="T6" fmla="*/ 18 w 248"/>
                <a:gd name="T7" fmla="*/ 154 h 154"/>
                <a:gd name="T8" fmla="*/ 5 w 248"/>
                <a:gd name="T9" fmla="*/ 141 h 154"/>
                <a:gd name="T10" fmla="*/ 5 w 248"/>
                <a:gd name="T11" fmla="*/ 44 h 154"/>
                <a:gd name="T12" fmla="*/ 10 w 248"/>
                <a:gd name="T13" fmla="*/ 41 h 154"/>
                <a:gd name="T14" fmla="*/ 113 w 248"/>
                <a:gd name="T15" fmla="*/ 95 h 154"/>
                <a:gd name="T16" fmla="*/ 125 w 248"/>
                <a:gd name="T17" fmla="*/ 97 h 154"/>
                <a:gd name="T18" fmla="*/ 136 w 248"/>
                <a:gd name="T19" fmla="*/ 95 h 154"/>
                <a:gd name="T20" fmla="*/ 239 w 248"/>
                <a:gd name="T21" fmla="*/ 41 h 154"/>
                <a:gd name="T22" fmla="*/ 244 w 248"/>
                <a:gd name="T23" fmla="*/ 44 h 154"/>
                <a:gd name="T24" fmla="*/ 12 w 248"/>
                <a:gd name="T25" fmla="*/ 0 h 154"/>
                <a:gd name="T26" fmla="*/ 237 w 248"/>
                <a:gd name="T27" fmla="*/ 0 h 154"/>
                <a:gd name="T28" fmla="*/ 236 w 248"/>
                <a:gd name="T29" fmla="*/ 15 h 154"/>
                <a:gd name="T30" fmla="*/ 136 w 248"/>
                <a:gd name="T31" fmla="*/ 68 h 154"/>
                <a:gd name="T32" fmla="*/ 125 w 248"/>
                <a:gd name="T33" fmla="*/ 71 h 154"/>
                <a:gd name="T34" fmla="*/ 113 w 248"/>
                <a:gd name="T35" fmla="*/ 68 h 154"/>
                <a:gd name="T36" fmla="*/ 13 w 248"/>
                <a:gd name="T37" fmla="*/ 15 h 154"/>
                <a:gd name="T38" fmla="*/ 12 w 248"/>
                <a:gd name="T3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154">
                  <a:moveTo>
                    <a:pt x="244" y="44"/>
                  </a:moveTo>
                  <a:cubicBezTo>
                    <a:pt x="244" y="46"/>
                    <a:pt x="244" y="141"/>
                    <a:pt x="244" y="141"/>
                  </a:cubicBezTo>
                  <a:cubicBezTo>
                    <a:pt x="244" y="147"/>
                    <a:pt x="237" y="154"/>
                    <a:pt x="231" y="154"/>
                  </a:cubicBezTo>
                  <a:cubicBezTo>
                    <a:pt x="18" y="154"/>
                    <a:pt x="18" y="154"/>
                    <a:pt x="18" y="154"/>
                  </a:cubicBezTo>
                  <a:cubicBezTo>
                    <a:pt x="12" y="154"/>
                    <a:pt x="5" y="147"/>
                    <a:pt x="5" y="141"/>
                  </a:cubicBezTo>
                  <a:cubicBezTo>
                    <a:pt x="5" y="141"/>
                    <a:pt x="5" y="46"/>
                    <a:pt x="5" y="44"/>
                  </a:cubicBezTo>
                  <a:cubicBezTo>
                    <a:pt x="5" y="42"/>
                    <a:pt x="5" y="38"/>
                    <a:pt x="10" y="41"/>
                  </a:cubicBezTo>
                  <a:cubicBezTo>
                    <a:pt x="17" y="45"/>
                    <a:pt x="108" y="93"/>
                    <a:pt x="113" y="95"/>
                  </a:cubicBezTo>
                  <a:cubicBezTo>
                    <a:pt x="117" y="97"/>
                    <a:pt x="120" y="97"/>
                    <a:pt x="125" y="97"/>
                  </a:cubicBezTo>
                  <a:cubicBezTo>
                    <a:pt x="129" y="97"/>
                    <a:pt x="132" y="97"/>
                    <a:pt x="136" y="95"/>
                  </a:cubicBezTo>
                  <a:cubicBezTo>
                    <a:pt x="141" y="93"/>
                    <a:pt x="231" y="45"/>
                    <a:pt x="239" y="41"/>
                  </a:cubicBezTo>
                  <a:cubicBezTo>
                    <a:pt x="244" y="38"/>
                    <a:pt x="244" y="42"/>
                    <a:pt x="244" y="44"/>
                  </a:cubicBezTo>
                  <a:close/>
                  <a:moveTo>
                    <a:pt x="12" y="0"/>
                  </a:moveTo>
                  <a:cubicBezTo>
                    <a:pt x="237" y="0"/>
                    <a:pt x="237" y="0"/>
                    <a:pt x="237" y="0"/>
                  </a:cubicBezTo>
                  <a:cubicBezTo>
                    <a:pt x="248" y="0"/>
                    <a:pt x="243" y="11"/>
                    <a:pt x="236" y="15"/>
                  </a:cubicBezTo>
                  <a:cubicBezTo>
                    <a:pt x="229" y="18"/>
                    <a:pt x="140" y="67"/>
                    <a:pt x="136" y="68"/>
                  </a:cubicBezTo>
                  <a:cubicBezTo>
                    <a:pt x="133" y="70"/>
                    <a:pt x="129" y="71"/>
                    <a:pt x="125" y="71"/>
                  </a:cubicBezTo>
                  <a:cubicBezTo>
                    <a:pt x="120" y="71"/>
                    <a:pt x="116" y="70"/>
                    <a:pt x="113" y="68"/>
                  </a:cubicBezTo>
                  <a:cubicBezTo>
                    <a:pt x="109" y="67"/>
                    <a:pt x="20" y="18"/>
                    <a:pt x="13" y="15"/>
                  </a:cubicBezTo>
                  <a:cubicBezTo>
                    <a:pt x="6" y="11"/>
                    <a:pt x="0"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8" name="Freeform 58"/>
            <p:cNvSpPr>
              <a:spLocks noEditPoints="1"/>
            </p:cNvSpPr>
            <p:nvPr/>
          </p:nvSpPr>
          <p:spPr bwMode="auto">
            <a:xfrm>
              <a:off x="2876811" y="2732955"/>
              <a:ext cx="203787" cy="202267"/>
            </a:xfrm>
            <a:custGeom>
              <a:avLst/>
              <a:gdLst>
                <a:gd name="T0" fmla="*/ 245 w 245"/>
                <a:gd name="T1" fmla="*/ 122 h 244"/>
                <a:gd name="T2" fmla="*/ 122 w 245"/>
                <a:gd name="T3" fmla="*/ 244 h 244"/>
                <a:gd name="T4" fmla="*/ 0 w 245"/>
                <a:gd name="T5" fmla="*/ 122 h 244"/>
                <a:gd name="T6" fmla="*/ 122 w 245"/>
                <a:gd name="T7" fmla="*/ 0 h 244"/>
                <a:gd name="T8" fmla="*/ 245 w 245"/>
                <a:gd name="T9" fmla="*/ 122 h 244"/>
                <a:gd name="T10" fmla="*/ 50 w 245"/>
                <a:gd name="T11" fmla="*/ 181 h 244"/>
                <a:gd name="T12" fmla="*/ 181 w 245"/>
                <a:gd name="T13" fmla="*/ 50 h 244"/>
                <a:gd name="T14" fmla="*/ 122 w 245"/>
                <a:gd name="T15" fmla="*/ 29 h 244"/>
                <a:gd name="T16" fmla="*/ 30 w 245"/>
                <a:gd name="T17" fmla="*/ 122 h 244"/>
                <a:gd name="T18" fmla="*/ 50 w 245"/>
                <a:gd name="T19" fmla="*/ 181 h 244"/>
                <a:gd name="T20" fmla="*/ 215 w 245"/>
                <a:gd name="T21" fmla="*/ 122 h 244"/>
                <a:gd name="T22" fmla="*/ 194 w 245"/>
                <a:gd name="T23" fmla="*/ 63 h 244"/>
                <a:gd name="T24" fmla="*/ 64 w 245"/>
                <a:gd name="T25" fmla="*/ 194 h 244"/>
                <a:gd name="T26" fmla="*/ 122 w 245"/>
                <a:gd name="T27" fmla="*/ 215 h 244"/>
                <a:gd name="T28" fmla="*/ 215 w 245"/>
                <a:gd name="T29"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244">
                  <a:moveTo>
                    <a:pt x="245" y="122"/>
                  </a:moveTo>
                  <a:cubicBezTo>
                    <a:pt x="245" y="190"/>
                    <a:pt x="190" y="244"/>
                    <a:pt x="122" y="244"/>
                  </a:cubicBezTo>
                  <a:cubicBezTo>
                    <a:pt x="55" y="244"/>
                    <a:pt x="0" y="190"/>
                    <a:pt x="0" y="122"/>
                  </a:cubicBezTo>
                  <a:cubicBezTo>
                    <a:pt x="0" y="55"/>
                    <a:pt x="55" y="0"/>
                    <a:pt x="122" y="0"/>
                  </a:cubicBezTo>
                  <a:cubicBezTo>
                    <a:pt x="190" y="0"/>
                    <a:pt x="245" y="55"/>
                    <a:pt x="245" y="122"/>
                  </a:cubicBezTo>
                  <a:close/>
                  <a:moveTo>
                    <a:pt x="50" y="181"/>
                  </a:moveTo>
                  <a:cubicBezTo>
                    <a:pt x="181" y="50"/>
                    <a:pt x="181" y="50"/>
                    <a:pt x="181" y="50"/>
                  </a:cubicBezTo>
                  <a:cubicBezTo>
                    <a:pt x="165" y="37"/>
                    <a:pt x="145" y="29"/>
                    <a:pt x="122" y="29"/>
                  </a:cubicBezTo>
                  <a:cubicBezTo>
                    <a:pt x="71" y="29"/>
                    <a:pt x="30" y="71"/>
                    <a:pt x="30" y="122"/>
                  </a:cubicBezTo>
                  <a:cubicBezTo>
                    <a:pt x="30" y="144"/>
                    <a:pt x="37" y="165"/>
                    <a:pt x="50" y="181"/>
                  </a:cubicBezTo>
                  <a:close/>
                  <a:moveTo>
                    <a:pt x="215" y="122"/>
                  </a:moveTo>
                  <a:cubicBezTo>
                    <a:pt x="215" y="100"/>
                    <a:pt x="207" y="79"/>
                    <a:pt x="194" y="63"/>
                  </a:cubicBezTo>
                  <a:cubicBezTo>
                    <a:pt x="64" y="194"/>
                    <a:pt x="64" y="194"/>
                    <a:pt x="64" y="194"/>
                  </a:cubicBezTo>
                  <a:cubicBezTo>
                    <a:pt x="79" y="207"/>
                    <a:pt x="100" y="215"/>
                    <a:pt x="122" y="215"/>
                  </a:cubicBezTo>
                  <a:cubicBezTo>
                    <a:pt x="173" y="215"/>
                    <a:pt x="215" y="174"/>
                    <a:pt x="215"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9" name="Freeform 59"/>
            <p:cNvSpPr>
              <a:spLocks noEditPoints="1"/>
            </p:cNvSpPr>
            <p:nvPr/>
          </p:nvSpPr>
          <p:spPr bwMode="auto">
            <a:xfrm>
              <a:off x="3124701" y="2745122"/>
              <a:ext cx="173371" cy="174892"/>
            </a:xfrm>
            <a:custGeom>
              <a:avLst/>
              <a:gdLst>
                <a:gd name="T0" fmla="*/ 207 w 209"/>
                <a:gd name="T1" fmla="*/ 53 h 210"/>
                <a:gd name="T2" fmla="*/ 140 w 209"/>
                <a:gd name="T3" fmla="*/ 119 h 210"/>
                <a:gd name="T4" fmla="*/ 63 w 209"/>
                <a:gd name="T5" fmla="*/ 196 h 210"/>
                <a:gd name="T6" fmla="*/ 0 w 209"/>
                <a:gd name="T7" fmla="*/ 210 h 210"/>
                <a:gd name="T8" fmla="*/ 13 w 209"/>
                <a:gd name="T9" fmla="*/ 147 h 210"/>
                <a:gd name="T10" fmla="*/ 90 w 209"/>
                <a:gd name="T11" fmla="*/ 70 h 210"/>
                <a:gd name="T12" fmla="*/ 157 w 209"/>
                <a:gd name="T13" fmla="*/ 3 h 210"/>
                <a:gd name="T14" fmla="*/ 190 w 209"/>
                <a:gd name="T15" fmla="*/ 19 h 210"/>
                <a:gd name="T16" fmla="*/ 207 w 209"/>
                <a:gd name="T17" fmla="*/ 53 h 210"/>
                <a:gd name="T18" fmla="*/ 66 w 209"/>
                <a:gd name="T19" fmla="*/ 183 h 210"/>
                <a:gd name="T20" fmla="*/ 52 w 209"/>
                <a:gd name="T21" fmla="*/ 158 h 210"/>
                <a:gd name="T22" fmla="*/ 27 w 209"/>
                <a:gd name="T23" fmla="*/ 144 h 210"/>
                <a:gd name="T24" fmla="*/ 21 w 209"/>
                <a:gd name="T25" fmla="*/ 150 h 210"/>
                <a:gd name="T26" fmla="*/ 16 w 209"/>
                <a:gd name="T27" fmla="*/ 172 h 210"/>
                <a:gd name="T28" fmla="*/ 28 w 209"/>
                <a:gd name="T29" fmla="*/ 181 h 210"/>
                <a:gd name="T30" fmla="*/ 38 w 209"/>
                <a:gd name="T31" fmla="*/ 193 h 210"/>
                <a:gd name="T32" fmla="*/ 59 w 209"/>
                <a:gd name="T33" fmla="*/ 188 h 210"/>
                <a:gd name="T34" fmla="*/ 66 w 209"/>
                <a:gd name="T35" fmla="*/ 18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210">
                  <a:moveTo>
                    <a:pt x="207" y="53"/>
                  </a:moveTo>
                  <a:cubicBezTo>
                    <a:pt x="140" y="119"/>
                    <a:pt x="140" y="119"/>
                    <a:pt x="140" y="119"/>
                  </a:cubicBezTo>
                  <a:cubicBezTo>
                    <a:pt x="63" y="196"/>
                    <a:pt x="63" y="196"/>
                    <a:pt x="63" y="196"/>
                  </a:cubicBezTo>
                  <a:cubicBezTo>
                    <a:pt x="0" y="210"/>
                    <a:pt x="0" y="210"/>
                    <a:pt x="0" y="210"/>
                  </a:cubicBezTo>
                  <a:cubicBezTo>
                    <a:pt x="13" y="147"/>
                    <a:pt x="13" y="147"/>
                    <a:pt x="13" y="147"/>
                  </a:cubicBezTo>
                  <a:cubicBezTo>
                    <a:pt x="90" y="70"/>
                    <a:pt x="90" y="70"/>
                    <a:pt x="90" y="70"/>
                  </a:cubicBezTo>
                  <a:cubicBezTo>
                    <a:pt x="157" y="3"/>
                    <a:pt x="157" y="3"/>
                    <a:pt x="157" y="3"/>
                  </a:cubicBezTo>
                  <a:cubicBezTo>
                    <a:pt x="157" y="3"/>
                    <a:pt x="171" y="0"/>
                    <a:pt x="190" y="19"/>
                  </a:cubicBezTo>
                  <a:cubicBezTo>
                    <a:pt x="209" y="38"/>
                    <a:pt x="207" y="53"/>
                    <a:pt x="207" y="53"/>
                  </a:cubicBezTo>
                  <a:close/>
                  <a:moveTo>
                    <a:pt x="66" y="183"/>
                  </a:moveTo>
                  <a:cubicBezTo>
                    <a:pt x="66" y="183"/>
                    <a:pt x="65" y="171"/>
                    <a:pt x="52" y="158"/>
                  </a:cubicBezTo>
                  <a:cubicBezTo>
                    <a:pt x="39" y="144"/>
                    <a:pt x="27" y="144"/>
                    <a:pt x="27" y="144"/>
                  </a:cubicBezTo>
                  <a:cubicBezTo>
                    <a:pt x="21" y="150"/>
                    <a:pt x="21" y="150"/>
                    <a:pt x="21" y="150"/>
                  </a:cubicBezTo>
                  <a:cubicBezTo>
                    <a:pt x="16" y="172"/>
                    <a:pt x="16" y="172"/>
                    <a:pt x="16" y="172"/>
                  </a:cubicBezTo>
                  <a:cubicBezTo>
                    <a:pt x="20" y="174"/>
                    <a:pt x="24" y="176"/>
                    <a:pt x="28" y="181"/>
                  </a:cubicBezTo>
                  <a:cubicBezTo>
                    <a:pt x="33" y="186"/>
                    <a:pt x="36" y="190"/>
                    <a:pt x="38" y="193"/>
                  </a:cubicBezTo>
                  <a:cubicBezTo>
                    <a:pt x="59" y="188"/>
                    <a:pt x="59" y="188"/>
                    <a:pt x="59" y="188"/>
                  </a:cubicBezTo>
                  <a:lnTo>
                    <a:pt x="66"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0" name="Freeform 60"/>
            <p:cNvSpPr>
              <a:spLocks/>
            </p:cNvSpPr>
            <p:nvPr/>
          </p:nvSpPr>
          <p:spPr bwMode="auto">
            <a:xfrm>
              <a:off x="3340654" y="2758809"/>
              <a:ext cx="199225" cy="150560"/>
            </a:xfrm>
            <a:custGeom>
              <a:avLst/>
              <a:gdLst>
                <a:gd name="T0" fmla="*/ 0 w 238"/>
                <a:gd name="T1" fmla="*/ 180 h 180"/>
                <a:gd name="T2" fmla="*/ 143 w 238"/>
                <a:gd name="T3" fmla="*/ 51 h 180"/>
                <a:gd name="T4" fmla="*/ 143 w 238"/>
                <a:gd name="T5" fmla="*/ 0 h 180"/>
                <a:gd name="T6" fmla="*/ 238 w 238"/>
                <a:gd name="T7" fmla="*/ 85 h 180"/>
                <a:gd name="T8" fmla="*/ 143 w 238"/>
                <a:gd name="T9" fmla="*/ 175 h 180"/>
                <a:gd name="T10" fmla="*/ 143 w 238"/>
                <a:gd name="T11" fmla="*/ 117 h 180"/>
                <a:gd name="T12" fmla="*/ 0 w 238"/>
                <a:gd name="T13" fmla="*/ 180 h 180"/>
              </a:gdLst>
              <a:ahLst/>
              <a:cxnLst>
                <a:cxn ang="0">
                  <a:pos x="T0" y="T1"/>
                </a:cxn>
                <a:cxn ang="0">
                  <a:pos x="T2" y="T3"/>
                </a:cxn>
                <a:cxn ang="0">
                  <a:pos x="T4" y="T5"/>
                </a:cxn>
                <a:cxn ang="0">
                  <a:pos x="T6" y="T7"/>
                </a:cxn>
                <a:cxn ang="0">
                  <a:pos x="T8" y="T9"/>
                </a:cxn>
                <a:cxn ang="0">
                  <a:pos x="T10" y="T11"/>
                </a:cxn>
                <a:cxn ang="0">
                  <a:pos x="T12" y="T13"/>
                </a:cxn>
              </a:cxnLst>
              <a:rect l="0" t="0" r="r" b="b"/>
              <a:pathLst>
                <a:path w="238" h="180">
                  <a:moveTo>
                    <a:pt x="0" y="180"/>
                  </a:moveTo>
                  <a:cubicBezTo>
                    <a:pt x="0" y="180"/>
                    <a:pt x="26" y="51"/>
                    <a:pt x="143" y="51"/>
                  </a:cubicBezTo>
                  <a:cubicBezTo>
                    <a:pt x="143" y="0"/>
                    <a:pt x="143" y="0"/>
                    <a:pt x="143" y="0"/>
                  </a:cubicBezTo>
                  <a:cubicBezTo>
                    <a:pt x="238" y="85"/>
                    <a:pt x="238" y="85"/>
                    <a:pt x="238" y="85"/>
                  </a:cubicBezTo>
                  <a:cubicBezTo>
                    <a:pt x="143" y="175"/>
                    <a:pt x="143" y="175"/>
                    <a:pt x="143" y="175"/>
                  </a:cubicBezTo>
                  <a:cubicBezTo>
                    <a:pt x="143" y="117"/>
                    <a:pt x="143" y="117"/>
                    <a:pt x="143" y="117"/>
                  </a:cubicBezTo>
                  <a:cubicBezTo>
                    <a:pt x="80" y="117"/>
                    <a:pt x="33" y="122"/>
                    <a:pt x="0"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1" name="Freeform 61"/>
            <p:cNvSpPr>
              <a:spLocks/>
            </p:cNvSpPr>
            <p:nvPr/>
          </p:nvSpPr>
          <p:spPr bwMode="auto">
            <a:xfrm>
              <a:off x="3583982" y="2758809"/>
              <a:ext cx="199225" cy="150560"/>
            </a:xfrm>
            <a:custGeom>
              <a:avLst/>
              <a:gdLst>
                <a:gd name="T0" fmla="*/ 95 w 239"/>
                <a:gd name="T1" fmla="*/ 117 h 180"/>
                <a:gd name="T2" fmla="*/ 95 w 239"/>
                <a:gd name="T3" fmla="*/ 175 h 180"/>
                <a:gd name="T4" fmla="*/ 0 w 239"/>
                <a:gd name="T5" fmla="*/ 86 h 180"/>
                <a:gd name="T6" fmla="*/ 95 w 239"/>
                <a:gd name="T7" fmla="*/ 0 h 180"/>
                <a:gd name="T8" fmla="*/ 95 w 239"/>
                <a:gd name="T9" fmla="*/ 51 h 180"/>
                <a:gd name="T10" fmla="*/ 239 w 239"/>
                <a:gd name="T11" fmla="*/ 180 h 180"/>
                <a:gd name="T12" fmla="*/ 95 w 239"/>
                <a:gd name="T13" fmla="*/ 117 h 180"/>
              </a:gdLst>
              <a:ahLst/>
              <a:cxnLst>
                <a:cxn ang="0">
                  <a:pos x="T0" y="T1"/>
                </a:cxn>
                <a:cxn ang="0">
                  <a:pos x="T2" y="T3"/>
                </a:cxn>
                <a:cxn ang="0">
                  <a:pos x="T4" y="T5"/>
                </a:cxn>
                <a:cxn ang="0">
                  <a:pos x="T6" y="T7"/>
                </a:cxn>
                <a:cxn ang="0">
                  <a:pos x="T8" y="T9"/>
                </a:cxn>
                <a:cxn ang="0">
                  <a:pos x="T10" y="T11"/>
                </a:cxn>
                <a:cxn ang="0">
                  <a:pos x="T12" y="T13"/>
                </a:cxn>
              </a:cxnLst>
              <a:rect l="0" t="0" r="r" b="b"/>
              <a:pathLst>
                <a:path w="239" h="180">
                  <a:moveTo>
                    <a:pt x="95" y="117"/>
                  </a:moveTo>
                  <a:cubicBezTo>
                    <a:pt x="95" y="175"/>
                    <a:pt x="95" y="175"/>
                    <a:pt x="95" y="175"/>
                  </a:cubicBezTo>
                  <a:cubicBezTo>
                    <a:pt x="0" y="86"/>
                    <a:pt x="0" y="86"/>
                    <a:pt x="0" y="86"/>
                  </a:cubicBezTo>
                  <a:cubicBezTo>
                    <a:pt x="95" y="0"/>
                    <a:pt x="95" y="0"/>
                    <a:pt x="95" y="0"/>
                  </a:cubicBezTo>
                  <a:cubicBezTo>
                    <a:pt x="95" y="51"/>
                    <a:pt x="95" y="51"/>
                    <a:pt x="95" y="51"/>
                  </a:cubicBezTo>
                  <a:cubicBezTo>
                    <a:pt x="212" y="51"/>
                    <a:pt x="239" y="180"/>
                    <a:pt x="239" y="180"/>
                  </a:cubicBezTo>
                  <a:cubicBezTo>
                    <a:pt x="205" y="122"/>
                    <a:pt x="158" y="117"/>
                    <a:pt x="95"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2" name="Freeform 62"/>
            <p:cNvSpPr>
              <a:spLocks noEditPoints="1"/>
            </p:cNvSpPr>
            <p:nvPr/>
          </p:nvSpPr>
          <p:spPr bwMode="auto">
            <a:xfrm>
              <a:off x="3827309" y="2758809"/>
              <a:ext cx="218995" cy="150560"/>
            </a:xfrm>
            <a:custGeom>
              <a:avLst/>
              <a:gdLst>
                <a:gd name="T0" fmla="*/ 39 w 265"/>
                <a:gd name="T1" fmla="*/ 85 h 180"/>
                <a:gd name="T2" fmla="*/ 96 w 265"/>
                <a:gd name="T3" fmla="*/ 137 h 180"/>
                <a:gd name="T4" fmla="*/ 96 w 265"/>
                <a:gd name="T5" fmla="*/ 175 h 180"/>
                <a:gd name="T6" fmla="*/ 0 w 265"/>
                <a:gd name="T7" fmla="*/ 85 h 180"/>
                <a:gd name="T8" fmla="*/ 96 w 265"/>
                <a:gd name="T9" fmla="*/ 0 h 180"/>
                <a:gd name="T10" fmla="*/ 96 w 265"/>
                <a:gd name="T11" fmla="*/ 35 h 180"/>
                <a:gd name="T12" fmla="*/ 39 w 265"/>
                <a:gd name="T13" fmla="*/ 85 h 180"/>
                <a:gd name="T14" fmla="*/ 265 w 265"/>
                <a:gd name="T15" fmla="*/ 180 h 180"/>
                <a:gd name="T16" fmla="*/ 162 w 265"/>
                <a:gd name="T17" fmla="*/ 117 h 180"/>
                <a:gd name="T18" fmla="*/ 162 w 265"/>
                <a:gd name="T19" fmla="*/ 175 h 180"/>
                <a:gd name="T20" fmla="*/ 66 w 265"/>
                <a:gd name="T21" fmla="*/ 85 h 180"/>
                <a:gd name="T22" fmla="*/ 162 w 265"/>
                <a:gd name="T23" fmla="*/ 0 h 180"/>
                <a:gd name="T24" fmla="*/ 162 w 265"/>
                <a:gd name="T25" fmla="*/ 51 h 180"/>
                <a:gd name="T26" fmla="*/ 265 w 265"/>
                <a:gd name="T2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 h="180">
                  <a:moveTo>
                    <a:pt x="39" y="85"/>
                  </a:moveTo>
                  <a:cubicBezTo>
                    <a:pt x="96" y="137"/>
                    <a:pt x="96" y="137"/>
                    <a:pt x="96" y="137"/>
                  </a:cubicBezTo>
                  <a:cubicBezTo>
                    <a:pt x="96" y="175"/>
                    <a:pt x="96" y="175"/>
                    <a:pt x="96" y="175"/>
                  </a:cubicBezTo>
                  <a:cubicBezTo>
                    <a:pt x="0" y="85"/>
                    <a:pt x="0" y="85"/>
                    <a:pt x="0" y="85"/>
                  </a:cubicBezTo>
                  <a:cubicBezTo>
                    <a:pt x="96" y="0"/>
                    <a:pt x="96" y="0"/>
                    <a:pt x="96" y="0"/>
                  </a:cubicBezTo>
                  <a:cubicBezTo>
                    <a:pt x="96" y="35"/>
                    <a:pt x="96" y="35"/>
                    <a:pt x="96" y="35"/>
                  </a:cubicBezTo>
                  <a:lnTo>
                    <a:pt x="39" y="85"/>
                  </a:lnTo>
                  <a:close/>
                  <a:moveTo>
                    <a:pt x="265" y="180"/>
                  </a:moveTo>
                  <a:cubicBezTo>
                    <a:pt x="232" y="122"/>
                    <a:pt x="206" y="117"/>
                    <a:pt x="162" y="117"/>
                  </a:cubicBezTo>
                  <a:cubicBezTo>
                    <a:pt x="162" y="175"/>
                    <a:pt x="162" y="175"/>
                    <a:pt x="162" y="175"/>
                  </a:cubicBezTo>
                  <a:cubicBezTo>
                    <a:pt x="66" y="85"/>
                    <a:pt x="66" y="85"/>
                    <a:pt x="66" y="85"/>
                  </a:cubicBezTo>
                  <a:cubicBezTo>
                    <a:pt x="162" y="0"/>
                    <a:pt x="162" y="0"/>
                    <a:pt x="162" y="0"/>
                  </a:cubicBezTo>
                  <a:cubicBezTo>
                    <a:pt x="162" y="51"/>
                    <a:pt x="162" y="51"/>
                    <a:pt x="162" y="51"/>
                  </a:cubicBezTo>
                  <a:cubicBezTo>
                    <a:pt x="260" y="51"/>
                    <a:pt x="265" y="180"/>
                    <a:pt x="265"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3" name="Freeform 63"/>
            <p:cNvSpPr>
              <a:spLocks noEditPoints="1"/>
            </p:cNvSpPr>
            <p:nvPr/>
          </p:nvSpPr>
          <p:spPr bwMode="auto">
            <a:xfrm>
              <a:off x="4090408" y="2723830"/>
              <a:ext cx="101894" cy="220516"/>
            </a:xfrm>
            <a:custGeom>
              <a:avLst/>
              <a:gdLst>
                <a:gd name="T0" fmla="*/ 24 w 122"/>
                <a:gd name="T1" fmla="*/ 219 h 266"/>
                <a:gd name="T2" fmla="*/ 40 w 122"/>
                <a:gd name="T3" fmla="*/ 152 h 266"/>
                <a:gd name="T4" fmla="*/ 40 w 122"/>
                <a:gd name="T5" fmla="*/ 136 h 266"/>
                <a:gd name="T6" fmla="*/ 7 w 122"/>
                <a:gd name="T7" fmla="*/ 151 h 266"/>
                <a:gd name="T8" fmla="*/ 0 w 122"/>
                <a:gd name="T9" fmla="*/ 140 h 266"/>
                <a:gd name="T10" fmla="*/ 91 w 122"/>
                <a:gd name="T11" fmla="*/ 93 h 266"/>
                <a:gd name="T12" fmla="*/ 100 w 122"/>
                <a:gd name="T13" fmla="*/ 136 h 266"/>
                <a:gd name="T14" fmla="*/ 81 w 122"/>
                <a:gd name="T15" fmla="*/ 208 h 266"/>
                <a:gd name="T16" fmla="*/ 83 w 122"/>
                <a:gd name="T17" fmla="*/ 225 h 266"/>
                <a:gd name="T18" fmla="*/ 114 w 122"/>
                <a:gd name="T19" fmla="*/ 209 h 266"/>
                <a:gd name="T20" fmla="*/ 122 w 122"/>
                <a:gd name="T21" fmla="*/ 219 h 266"/>
                <a:gd name="T22" fmla="*/ 39 w 122"/>
                <a:gd name="T23" fmla="*/ 266 h 266"/>
                <a:gd name="T24" fmla="*/ 24 w 122"/>
                <a:gd name="T25" fmla="*/ 219 h 266"/>
                <a:gd name="T26" fmla="*/ 120 w 122"/>
                <a:gd name="T27" fmla="*/ 26 h 266"/>
                <a:gd name="T28" fmla="*/ 85 w 122"/>
                <a:gd name="T29" fmla="*/ 60 h 266"/>
                <a:gd name="T30" fmla="*/ 58 w 122"/>
                <a:gd name="T31" fmla="*/ 33 h 266"/>
                <a:gd name="T32" fmla="*/ 93 w 122"/>
                <a:gd name="T33" fmla="*/ 0 h 266"/>
                <a:gd name="T34" fmla="*/ 120 w 122"/>
                <a:gd name="T35" fmla="*/ 2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266">
                  <a:moveTo>
                    <a:pt x="24" y="219"/>
                  </a:moveTo>
                  <a:cubicBezTo>
                    <a:pt x="40" y="152"/>
                    <a:pt x="40" y="152"/>
                    <a:pt x="40" y="152"/>
                  </a:cubicBezTo>
                  <a:cubicBezTo>
                    <a:pt x="43" y="141"/>
                    <a:pt x="43" y="136"/>
                    <a:pt x="40" y="136"/>
                  </a:cubicBezTo>
                  <a:cubicBezTo>
                    <a:pt x="36" y="136"/>
                    <a:pt x="18" y="144"/>
                    <a:pt x="7" y="151"/>
                  </a:cubicBezTo>
                  <a:cubicBezTo>
                    <a:pt x="0" y="140"/>
                    <a:pt x="0" y="140"/>
                    <a:pt x="0" y="140"/>
                  </a:cubicBezTo>
                  <a:cubicBezTo>
                    <a:pt x="34" y="110"/>
                    <a:pt x="74" y="93"/>
                    <a:pt x="91" y="93"/>
                  </a:cubicBezTo>
                  <a:cubicBezTo>
                    <a:pt x="104" y="93"/>
                    <a:pt x="106" y="110"/>
                    <a:pt x="100" y="136"/>
                  </a:cubicBezTo>
                  <a:cubicBezTo>
                    <a:pt x="81" y="208"/>
                    <a:pt x="81" y="208"/>
                    <a:pt x="81" y="208"/>
                  </a:cubicBezTo>
                  <a:cubicBezTo>
                    <a:pt x="78" y="220"/>
                    <a:pt x="79" y="225"/>
                    <a:pt x="83" y="225"/>
                  </a:cubicBezTo>
                  <a:cubicBezTo>
                    <a:pt x="87" y="225"/>
                    <a:pt x="101" y="219"/>
                    <a:pt x="114" y="209"/>
                  </a:cubicBezTo>
                  <a:cubicBezTo>
                    <a:pt x="122" y="219"/>
                    <a:pt x="122" y="219"/>
                    <a:pt x="122" y="219"/>
                  </a:cubicBezTo>
                  <a:cubicBezTo>
                    <a:pt x="89" y="253"/>
                    <a:pt x="53" y="266"/>
                    <a:pt x="39" y="266"/>
                  </a:cubicBezTo>
                  <a:cubicBezTo>
                    <a:pt x="25" y="266"/>
                    <a:pt x="14" y="257"/>
                    <a:pt x="24" y="219"/>
                  </a:cubicBezTo>
                  <a:close/>
                  <a:moveTo>
                    <a:pt x="120" y="26"/>
                  </a:moveTo>
                  <a:cubicBezTo>
                    <a:pt x="120" y="44"/>
                    <a:pt x="105" y="60"/>
                    <a:pt x="85" y="60"/>
                  </a:cubicBezTo>
                  <a:cubicBezTo>
                    <a:pt x="68" y="60"/>
                    <a:pt x="58" y="50"/>
                    <a:pt x="58" y="33"/>
                  </a:cubicBezTo>
                  <a:cubicBezTo>
                    <a:pt x="58" y="20"/>
                    <a:pt x="70" y="0"/>
                    <a:pt x="93" y="0"/>
                  </a:cubicBezTo>
                  <a:cubicBezTo>
                    <a:pt x="111" y="0"/>
                    <a:pt x="120" y="13"/>
                    <a:pt x="12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4" name="Freeform 64"/>
            <p:cNvSpPr>
              <a:spLocks/>
            </p:cNvSpPr>
            <p:nvPr/>
          </p:nvSpPr>
          <p:spPr bwMode="auto">
            <a:xfrm>
              <a:off x="4237925" y="2734476"/>
              <a:ext cx="206828" cy="199225"/>
            </a:xfrm>
            <a:custGeom>
              <a:avLst/>
              <a:gdLst>
                <a:gd name="T0" fmla="*/ 249 w 249"/>
                <a:gd name="T1" fmla="*/ 211 h 239"/>
                <a:gd name="T2" fmla="*/ 249 w 249"/>
                <a:gd name="T3" fmla="*/ 239 h 239"/>
                <a:gd name="T4" fmla="*/ 124 w 249"/>
                <a:gd name="T5" fmla="*/ 239 h 239"/>
                <a:gd name="T6" fmla="*/ 0 w 249"/>
                <a:gd name="T7" fmla="*/ 239 h 239"/>
                <a:gd name="T8" fmla="*/ 0 w 249"/>
                <a:gd name="T9" fmla="*/ 211 h 239"/>
                <a:gd name="T10" fmla="*/ 54 w 249"/>
                <a:gd name="T11" fmla="*/ 178 h 239"/>
                <a:gd name="T12" fmla="*/ 97 w 249"/>
                <a:gd name="T13" fmla="*/ 135 h 239"/>
                <a:gd name="T14" fmla="*/ 83 w 249"/>
                <a:gd name="T15" fmla="*/ 102 h 239"/>
                <a:gd name="T16" fmla="*/ 70 w 249"/>
                <a:gd name="T17" fmla="*/ 80 h 239"/>
                <a:gd name="T18" fmla="*/ 75 w 249"/>
                <a:gd name="T19" fmla="*/ 69 h 239"/>
                <a:gd name="T20" fmla="*/ 72 w 249"/>
                <a:gd name="T21" fmla="*/ 45 h 239"/>
                <a:gd name="T22" fmla="*/ 124 w 249"/>
                <a:gd name="T23" fmla="*/ 0 h 239"/>
                <a:gd name="T24" fmla="*/ 177 w 249"/>
                <a:gd name="T25" fmla="*/ 45 h 239"/>
                <a:gd name="T26" fmla="*/ 174 w 249"/>
                <a:gd name="T27" fmla="*/ 69 h 239"/>
                <a:gd name="T28" fmla="*/ 178 w 249"/>
                <a:gd name="T29" fmla="*/ 80 h 239"/>
                <a:gd name="T30" fmla="*/ 166 w 249"/>
                <a:gd name="T31" fmla="*/ 102 h 239"/>
                <a:gd name="T32" fmla="*/ 152 w 249"/>
                <a:gd name="T33" fmla="*/ 135 h 239"/>
                <a:gd name="T34" fmla="*/ 195 w 249"/>
                <a:gd name="T35" fmla="*/ 178 h 239"/>
                <a:gd name="T36" fmla="*/ 249 w 249"/>
                <a:gd name="T37" fmla="*/ 21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9" h="239">
                  <a:moveTo>
                    <a:pt x="249" y="211"/>
                  </a:moveTo>
                  <a:cubicBezTo>
                    <a:pt x="249" y="219"/>
                    <a:pt x="249" y="239"/>
                    <a:pt x="249" y="239"/>
                  </a:cubicBezTo>
                  <a:cubicBezTo>
                    <a:pt x="124" y="239"/>
                    <a:pt x="124" y="239"/>
                    <a:pt x="124" y="239"/>
                  </a:cubicBezTo>
                  <a:cubicBezTo>
                    <a:pt x="0" y="239"/>
                    <a:pt x="0" y="239"/>
                    <a:pt x="0" y="239"/>
                  </a:cubicBezTo>
                  <a:cubicBezTo>
                    <a:pt x="0" y="239"/>
                    <a:pt x="0" y="219"/>
                    <a:pt x="0" y="211"/>
                  </a:cubicBezTo>
                  <a:cubicBezTo>
                    <a:pt x="0" y="203"/>
                    <a:pt x="21" y="190"/>
                    <a:pt x="54" y="178"/>
                  </a:cubicBezTo>
                  <a:cubicBezTo>
                    <a:pt x="87" y="166"/>
                    <a:pt x="97" y="156"/>
                    <a:pt x="97" y="135"/>
                  </a:cubicBezTo>
                  <a:cubicBezTo>
                    <a:pt x="97" y="122"/>
                    <a:pt x="87" y="126"/>
                    <a:pt x="83" y="102"/>
                  </a:cubicBezTo>
                  <a:cubicBezTo>
                    <a:pt x="81" y="93"/>
                    <a:pt x="72" y="102"/>
                    <a:pt x="70" y="80"/>
                  </a:cubicBezTo>
                  <a:cubicBezTo>
                    <a:pt x="70" y="71"/>
                    <a:pt x="75" y="69"/>
                    <a:pt x="75" y="69"/>
                  </a:cubicBezTo>
                  <a:cubicBezTo>
                    <a:pt x="75" y="69"/>
                    <a:pt x="73" y="55"/>
                    <a:pt x="72" y="45"/>
                  </a:cubicBezTo>
                  <a:cubicBezTo>
                    <a:pt x="71" y="33"/>
                    <a:pt x="79" y="0"/>
                    <a:pt x="124" y="0"/>
                  </a:cubicBezTo>
                  <a:cubicBezTo>
                    <a:pt x="170" y="0"/>
                    <a:pt x="178" y="33"/>
                    <a:pt x="177" y="45"/>
                  </a:cubicBezTo>
                  <a:cubicBezTo>
                    <a:pt x="176" y="55"/>
                    <a:pt x="174" y="69"/>
                    <a:pt x="174" y="69"/>
                  </a:cubicBezTo>
                  <a:cubicBezTo>
                    <a:pt x="174" y="69"/>
                    <a:pt x="178" y="71"/>
                    <a:pt x="178" y="80"/>
                  </a:cubicBezTo>
                  <a:cubicBezTo>
                    <a:pt x="177" y="102"/>
                    <a:pt x="168" y="93"/>
                    <a:pt x="166" y="102"/>
                  </a:cubicBezTo>
                  <a:cubicBezTo>
                    <a:pt x="162" y="126"/>
                    <a:pt x="152" y="122"/>
                    <a:pt x="152" y="135"/>
                  </a:cubicBezTo>
                  <a:cubicBezTo>
                    <a:pt x="152" y="156"/>
                    <a:pt x="163" y="166"/>
                    <a:pt x="195" y="178"/>
                  </a:cubicBezTo>
                  <a:cubicBezTo>
                    <a:pt x="228" y="190"/>
                    <a:pt x="249" y="203"/>
                    <a:pt x="249" y="2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5" name="Freeform 65"/>
            <p:cNvSpPr>
              <a:spLocks/>
            </p:cNvSpPr>
            <p:nvPr/>
          </p:nvSpPr>
          <p:spPr bwMode="auto">
            <a:xfrm>
              <a:off x="4485815" y="2732955"/>
              <a:ext cx="92769" cy="200745"/>
            </a:xfrm>
            <a:custGeom>
              <a:avLst/>
              <a:gdLst>
                <a:gd name="T0" fmla="*/ 54 w 110"/>
                <a:gd name="T1" fmla="*/ 141 h 242"/>
                <a:gd name="T2" fmla="*/ 3 w 110"/>
                <a:gd name="T3" fmla="*/ 115 h 242"/>
                <a:gd name="T4" fmla="*/ 98 w 110"/>
                <a:gd name="T5" fmla="*/ 2 h 242"/>
                <a:gd name="T6" fmla="*/ 58 w 110"/>
                <a:gd name="T7" fmla="*/ 101 h 242"/>
                <a:gd name="T8" fmla="*/ 109 w 110"/>
                <a:gd name="T9" fmla="*/ 127 h 242"/>
                <a:gd name="T10" fmla="*/ 13 w 110"/>
                <a:gd name="T11" fmla="*/ 241 h 242"/>
                <a:gd name="T12" fmla="*/ 54 w 110"/>
                <a:gd name="T13" fmla="*/ 141 h 242"/>
              </a:gdLst>
              <a:ahLst/>
              <a:cxnLst>
                <a:cxn ang="0">
                  <a:pos x="T0" y="T1"/>
                </a:cxn>
                <a:cxn ang="0">
                  <a:pos x="T2" y="T3"/>
                </a:cxn>
                <a:cxn ang="0">
                  <a:pos x="T4" y="T5"/>
                </a:cxn>
                <a:cxn ang="0">
                  <a:pos x="T6" y="T7"/>
                </a:cxn>
                <a:cxn ang="0">
                  <a:pos x="T8" y="T9"/>
                </a:cxn>
                <a:cxn ang="0">
                  <a:pos x="T10" y="T11"/>
                </a:cxn>
                <a:cxn ang="0">
                  <a:pos x="T12" y="T13"/>
                </a:cxn>
              </a:cxnLst>
              <a:rect l="0" t="0" r="r" b="b"/>
              <a:pathLst>
                <a:path w="110" h="242">
                  <a:moveTo>
                    <a:pt x="54" y="141"/>
                  </a:moveTo>
                  <a:cubicBezTo>
                    <a:pt x="52" y="138"/>
                    <a:pt x="5" y="122"/>
                    <a:pt x="3" y="115"/>
                  </a:cubicBezTo>
                  <a:cubicBezTo>
                    <a:pt x="0" y="108"/>
                    <a:pt x="96" y="0"/>
                    <a:pt x="98" y="2"/>
                  </a:cubicBezTo>
                  <a:cubicBezTo>
                    <a:pt x="100" y="4"/>
                    <a:pt x="56" y="98"/>
                    <a:pt x="58" y="101"/>
                  </a:cubicBezTo>
                  <a:cubicBezTo>
                    <a:pt x="59" y="104"/>
                    <a:pt x="107" y="120"/>
                    <a:pt x="109" y="127"/>
                  </a:cubicBezTo>
                  <a:cubicBezTo>
                    <a:pt x="110" y="135"/>
                    <a:pt x="16" y="242"/>
                    <a:pt x="13" y="241"/>
                  </a:cubicBezTo>
                  <a:cubicBezTo>
                    <a:pt x="11" y="239"/>
                    <a:pt x="55" y="146"/>
                    <a:pt x="54"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6" name="Freeform 66"/>
            <p:cNvSpPr>
              <a:spLocks/>
            </p:cNvSpPr>
            <p:nvPr/>
          </p:nvSpPr>
          <p:spPr bwMode="auto">
            <a:xfrm>
              <a:off x="4619646" y="2754246"/>
              <a:ext cx="152080" cy="156643"/>
            </a:xfrm>
            <a:custGeom>
              <a:avLst/>
              <a:gdLst>
                <a:gd name="T0" fmla="*/ 53 w 182"/>
                <a:gd name="T1" fmla="*/ 181 h 188"/>
                <a:gd name="T2" fmla="*/ 6 w 182"/>
                <a:gd name="T3" fmla="*/ 118 h 188"/>
                <a:gd name="T4" fmla="*/ 10 w 182"/>
                <a:gd name="T5" fmla="*/ 92 h 188"/>
                <a:gd name="T6" fmla="*/ 35 w 182"/>
                <a:gd name="T7" fmla="*/ 96 h 188"/>
                <a:gd name="T8" fmla="*/ 66 w 182"/>
                <a:gd name="T9" fmla="*/ 137 h 188"/>
                <a:gd name="T10" fmla="*/ 145 w 182"/>
                <a:gd name="T11" fmla="*/ 11 h 188"/>
                <a:gd name="T12" fmla="*/ 170 w 182"/>
                <a:gd name="T13" fmla="*/ 5 h 188"/>
                <a:gd name="T14" fmla="*/ 176 w 182"/>
                <a:gd name="T15" fmla="*/ 30 h 188"/>
                <a:gd name="T16" fmla="*/ 84 w 182"/>
                <a:gd name="T17" fmla="*/ 180 h 188"/>
                <a:gd name="T18" fmla="*/ 69 w 182"/>
                <a:gd name="T19" fmla="*/ 188 h 188"/>
                <a:gd name="T20" fmla="*/ 68 w 182"/>
                <a:gd name="T21" fmla="*/ 188 h 188"/>
                <a:gd name="T22" fmla="*/ 53 w 182"/>
                <a:gd name="T23" fmla="*/ 1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8">
                  <a:moveTo>
                    <a:pt x="53" y="181"/>
                  </a:moveTo>
                  <a:cubicBezTo>
                    <a:pt x="6" y="118"/>
                    <a:pt x="6" y="118"/>
                    <a:pt x="6" y="118"/>
                  </a:cubicBezTo>
                  <a:cubicBezTo>
                    <a:pt x="0" y="110"/>
                    <a:pt x="1" y="98"/>
                    <a:pt x="10" y="92"/>
                  </a:cubicBezTo>
                  <a:cubicBezTo>
                    <a:pt x="18" y="86"/>
                    <a:pt x="29" y="88"/>
                    <a:pt x="35" y="96"/>
                  </a:cubicBezTo>
                  <a:cubicBezTo>
                    <a:pt x="66" y="137"/>
                    <a:pt x="66" y="137"/>
                    <a:pt x="66" y="137"/>
                  </a:cubicBezTo>
                  <a:cubicBezTo>
                    <a:pt x="145" y="11"/>
                    <a:pt x="145" y="11"/>
                    <a:pt x="145" y="11"/>
                  </a:cubicBezTo>
                  <a:cubicBezTo>
                    <a:pt x="150" y="2"/>
                    <a:pt x="162" y="0"/>
                    <a:pt x="170" y="5"/>
                  </a:cubicBezTo>
                  <a:cubicBezTo>
                    <a:pt x="179" y="10"/>
                    <a:pt x="182" y="22"/>
                    <a:pt x="176" y="30"/>
                  </a:cubicBezTo>
                  <a:cubicBezTo>
                    <a:pt x="84" y="180"/>
                    <a:pt x="84" y="180"/>
                    <a:pt x="84" y="180"/>
                  </a:cubicBezTo>
                  <a:cubicBezTo>
                    <a:pt x="81" y="184"/>
                    <a:pt x="75" y="188"/>
                    <a:pt x="69" y="188"/>
                  </a:cubicBezTo>
                  <a:cubicBezTo>
                    <a:pt x="69" y="188"/>
                    <a:pt x="69" y="188"/>
                    <a:pt x="68" y="188"/>
                  </a:cubicBezTo>
                  <a:cubicBezTo>
                    <a:pt x="62" y="188"/>
                    <a:pt x="57" y="185"/>
                    <a:pt x="53" y="1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7" name="Freeform 67"/>
            <p:cNvSpPr>
              <a:spLocks/>
            </p:cNvSpPr>
            <p:nvPr/>
          </p:nvSpPr>
          <p:spPr bwMode="auto">
            <a:xfrm>
              <a:off x="4814308" y="2743601"/>
              <a:ext cx="190100" cy="190100"/>
            </a:xfrm>
            <a:custGeom>
              <a:avLst/>
              <a:gdLst>
                <a:gd name="T0" fmla="*/ 158 w 229"/>
                <a:gd name="T1" fmla="*/ 0 h 229"/>
                <a:gd name="T2" fmla="*/ 183 w 229"/>
                <a:gd name="T3" fmla="*/ 19 h 229"/>
                <a:gd name="T4" fmla="*/ 183 w 229"/>
                <a:gd name="T5" fmla="*/ 184 h 229"/>
                <a:gd name="T6" fmla="*/ 19 w 229"/>
                <a:gd name="T7" fmla="*/ 184 h 229"/>
                <a:gd name="T8" fmla="*/ 0 w 229"/>
                <a:gd name="T9" fmla="*/ 159 h 229"/>
                <a:gd name="T10" fmla="*/ 139 w 229"/>
                <a:gd name="T11" fmla="*/ 139 h 229"/>
                <a:gd name="T12" fmla="*/ 158 w 229"/>
                <a:gd name="T13" fmla="*/ 0 h 229"/>
              </a:gdLst>
              <a:ahLst/>
              <a:cxnLst>
                <a:cxn ang="0">
                  <a:pos x="T0" y="T1"/>
                </a:cxn>
                <a:cxn ang="0">
                  <a:pos x="T2" y="T3"/>
                </a:cxn>
                <a:cxn ang="0">
                  <a:pos x="T4" y="T5"/>
                </a:cxn>
                <a:cxn ang="0">
                  <a:pos x="T6" y="T7"/>
                </a:cxn>
                <a:cxn ang="0">
                  <a:pos x="T8" y="T9"/>
                </a:cxn>
                <a:cxn ang="0">
                  <a:pos x="T10" y="T11"/>
                </a:cxn>
                <a:cxn ang="0">
                  <a:pos x="T12" y="T13"/>
                </a:cxn>
              </a:cxnLst>
              <a:rect l="0" t="0" r="r" b="b"/>
              <a:pathLst>
                <a:path w="229" h="229">
                  <a:moveTo>
                    <a:pt x="158" y="0"/>
                  </a:moveTo>
                  <a:cubicBezTo>
                    <a:pt x="167" y="6"/>
                    <a:pt x="176" y="12"/>
                    <a:pt x="183" y="19"/>
                  </a:cubicBezTo>
                  <a:cubicBezTo>
                    <a:pt x="229" y="65"/>
                    <a:pt x="229" y="138"/>
                    <a:pt x="183" y="184"/>
                  </a:cubicBezTo>
                  <a:cubicBezTo>
                    <a:pt x="138" y="229"/>
                    <a:pt x="64" y="229"/>
                    <a:pt x="19" y="184"/>
                  </a:cubicBezTo>
                  <a:cubicBezTo>
                    <a:pt x="11" y="176"/>
                    <a:pt x="5" y="168"/>
                    <a:pt x="0" y="159"/>
                  </a:cubicBezTo>
                  <a:cubicBezTo>
                    <a:pt x="44" y="184"/>
                    <a:pt x="101" y="177"/>
                    <a:pt x="139" y="139"/>
                  </a:cubicBezTo>
                  <a:cubicBezTo>
                    <a:pt x="176" y="102"/>
                    <a:pt x="183" y="44"/>
                    <a:pt x="15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8" name="Freeform 68"/>
            <p:cNvSpPr>
              <a:spLocks noEditPoints="1"/>
            </p:cNvSpPr>
            <p:nvPr/>
          </p:nvSpPr>
          <p:spPr bwMode="auto">
            <a:xfrm>
              <a:off x="5039386" y="2723830"/>
              <a:ext cx="123185" cy="220516"/>
            </a:xfrm>
            <a:custGeom>
              <a:avLst/>
              <a:gdLst>
                <a:gd name="T0" fmla="*/ 97 w 149"/>
                <a:gd name="T1" fmla="*/ 133 h 266"/>
                <a:gd name="T2" fmla="*/ 149 w 149"/>
                <a:gd name="T3" fmla="*/ 205 h 266"/>
                <a:gd name="T4" fmla="*/ 149 w 149"/>
                <a:gd name="T5" fmla="*/ 236 h 266"/>
                <a:gd name="T6" fmla="*/ 74 w 149"/>
                <a:gd name="T7" fmla="*/ 266 h 266"/>
                <a:gd name="T8" fmla="*/ 0 w 149"/>
                <a:gd name="T9" fmla="*/ 236 h 266"/>
                <a:gd name="T10" fmla="*/ 0 w 149"/>
                <a:gd name="T11" fmla="*/ 205 h 266"/>
                <a:gd name="T12" fmla="*/ 52 w 149"/>
                <a:gd name="T13" fmla="*/ 133 h 266"/>
                <a:gd name="T14" fmla="*/ 0 w 149"/>
                <a:gd name="T15" fmla="*/ 61 h 266"/>
                <a:gd name="T16" fmla="*/ 0 w 149"/>
                <a:gd name="T17" fmla="*/ 30 h 266"/>
                <a:gd name="T18" fmla="*/ 74 w 149"/>
                <a:gd name="T19" fmla="*/ 0 h 266"/>
                <a:gd name="T20" fmla="*/ 149 w 149"/>
                <a:gd name="T21" fmla="*/ 30 h 266"/>
                <a:gd name="T22" fmla="*/ 149 w 149"/>
                <a:gd name="T23" fmla="*/ 61 h 266"/>
                <a:gd name="T24" fmla="*/ 97 w 149"/>
                <a:gd name="T25" fmla="*/ 133 h 266"/>
                <a:gd name="T26" fmla="*/ 17 w 149"/>
                <a:gd name="T27" fmla="*/ 39 h 266"/>
                <a:gd name="T28" fmla="*/ 74 w 149"/>
                <a:gd name="T29" fmla="*/ 53 h 266"/>
                <a:gd name="T30" fmla="*/ 133 w 149"/>
                <a:gd name="T31" fmla="*/ 40 h 266"/>
                <a:gd name="T32" fmla="*/ 129 w 149"/>
                <a:gd name="T33" fmla="*/ 31 h 266"/>
                <a:gd name="T34" fmla="*/ 75 w 149"/>
                <a:gd name="T35" fmla="*/ 17 h 266"/>
                <a:gd name="T36" fmla="*/ 21 w 149"/>
                <a:gd name="T37" fmla="*/ 31 h 266"/>
                <a:gd name="T38" fmla="*/ 17 w 149"/>
                <a:gd name="T39" fmla="*/ 39 h 266"/>
                <a:gd name="T40" fmla="*/ 108 w 149"/>
                <a:gd name="T41" fmla="*/ 93 h 266"/>
                <a:gd name="T42" fmla="*/ 133 w 149"/>
                <a:gd name="T43" fmla="*/ 61 h 266"/>
                <a:gd name="T44" fmla="*/ 133 w 149"/>
                <a:gd name="T45" fmla="*/ 48 h 266"/>
                <a:gd name="T46" fmla="*/ 74 w 149"/>
                <a:gd name="T47" fmla="*/ 62 h 266"/>
                <a:gd name="T48" fmla="*/ 16 w 149"/>
                <a:gd name="T49" fmla="*/ 48 h 266"/>
                <a:gd name="T50" fmla="*/ 16 w 149"/>
                <a:gd name="T51" fmla="*/ 61 h 266"/>
                <a:gd name="T52" fmla="*/ 40 w 149"/>
                <a:gd name="T53" fmla="*/ 93 h 266"/>
                <a:gd name="T54" fmla="*/ 68 w 149"/>
                <a:gd name="T55" fmla="*/ 133 h 266"/>
                <a:gd name="T56" fmla="*/ 40 w 149"/>
                <a:gd name="T57" fmla="*/ 173 h 266"/>
                <a:gd name="T58" fmla="*/ 16 w 149"/>
                <a:gd name="T59" fmla="*/ 205 h 266"/>
                <a:gd name="T60" fmla="*/ 16 w 149"/>
                <a:gd name="T61" fmla="*/ 223 h 266"/>
                <a:gd name="T62" fmla="*/ 68 w 149"/>
                <a:gd name="T63" fmla="*/ 189 h 266"/>
                <a:gd name="T64" fmla="*/ 81 w 149"/>
                <a:gd name="T65" fmla="*/ 189 h 266"/>
                <a:gd name="T66" fmla="*/ 133 w 149"/>
                <a:gd name="T67" fmla="*/ 223 h 266"/>
                <a:gd name="T68" fmla="*/ 133 w 149"/>
                <a:gd name="T69" fmla="*/ 205 h 266"/>
                <a:gd name="T70" fmla="*/ 108 w 149"/>
                <a:gd name="T71" fmla="*/ 173 h 266"/>
                <a:gd name="T72" fmla="*/ 81 w 149"/>
                <a:gd name="T73" fmla="*/ 133 h 266"/>
                <a:gd name="T74" fmla="*/ 108 w 149"/>
                <a:gd name="T75" fmla="*/ 9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 h="266">
                  <a:moveTo>
                    <a:pt x="97" y="133"/>
                  </a:moveTo>
                  <a:cubicBezTo>
                    <a:pt x="97" y="153"/>
                    <a:pt x="149" y="177"/>
                    <a:pt x="149" y="205"/>
                  </a:cubicBezTo>
                  <a:cubicBezTo>
                    <a:pt x="149" y="234"/>
                    <a:pt x="149" y="236"/>
                    <a:pt x="149" y="236"/>
                  </a:cubicBezTo>
                  <a:cubicBezTo>
                    <a:pt x="149" y="247"/>
                    <a:pt x="116" y="266"/>
                    <a:pt x="74" y="266"/>
                  </a:cubicBezTo>
                  <a:cubicBezTo>
                    <a:pt x="33" y="266"/>
                    <a:pt x="0" y="247"/>
                    <a:pt x="0" y="236"/>
                  </a:cubicBezTo>
                  <a:cubicBezTo>
                    <a:pt x="0" y="236"/>
                    <a:pt x="0" y="234"/>
                    <a:pt x="0" y="205"/>
                  </a:cubicBezTo>
                  <a:cubicBezTo>
                    <a:pt x="0" y="177"/>
                    <a:pt x="52" y="153"/>
                    <a:pt x="52" y="133"/>
                  </a:cubicBezTo>
                  <a:cubicBezTo>
                    <a:pt x="52" y="113"/>
                    <a:pt x="0" y="90"/>
                    <a:pt x="0" y="61"/>
                  </a:cubicBezTo>
                  <a:cubicBezTo>
                    <a:pt x="0" y="33"/>
                    <a:pt x="0" y="30"/>
                    <a:pt x="0" y="30"/>
                  </a:cubicBezTo>
                  <a:cubicBezTo>
                    <a:pt x="0" y="20"/>
                    <a:pt x="33" y="0"/>
                    <a:pt x="74" y="0"/>
                  </a:cubicBezTo>
                  <a:cubicBezTo>
                    <a:pt x="116" y="0"/>
                    <a:pt x="149" y="20"/>
                    <a:pt x="149" y="30"/>
                  </a:cubicBezTo>
                  <a:cubicBezTo>
                    <a:pt x="149" y="30"/>
                    <a:pt x="149" y="33"/>
                    <a:pt x="149" y="61"/>
                  </a:cubicBezTo>
                  <a:cubicBezTo>
                    <a:pt x="149" y="90"/>
                    <a:pt x="97" y="113"/>
                    <a:pt x="97" y="133"/>
                  </a:cubicBezTo>
                  <a:close/>
                  <a:moveTo>
                    <a:pt x="17" y="39"/>
                  </a:moveTo>
                  <a:cubicBezTo>
                    <a:pt x="28" y="46"/>
                    <a:pt x="49" y="53"/>
                    <a:pt x="74" y="53"/>
                  </a:cubicBezTo>
                  <a:cubicBezTo>
                    <a:pt x="100" y="53"/>
                    <a:pt x="122" y="46"/>
                    <a:pt x="133" y="40"/>
                  </a:cubicBezTo>
                  <a:cubicBezTo>
                    <a:pt x="138" y="37"/>
                    <a:pt x="130" y="32"/>
                    <a:pt x="129" y="31"/>
                  </a:cubicBezTo>
                  <a:cubicBezTo>
                    <a:pt x="129" y="31"/>
                    <a:pt x="104" y="17"/>
                    <a:pt x="75" y="17"/>
                  </a:cubicBezTo>
                  <a:cubicBezTo>
                    <a:pt x="47" y="17"/>
                    <a:pt x="30" y="25"/>
                    <a:pt x="21" y="31"/>
                  </a:cubicBezTo>
                  <a:cubicBezTo>
                    <a:pt x="21" y="31"/>
                    <a:pt x="12" y="36"/>
                    <a:pt x="17" y="39"/>
                  </a:cubicBezTo>
                  <a:close/>
                  <a:moveTo>
                    <a:pt x="108" y="93"/>
                  </a:moveTo>
                  <a:cubicBezTo>
                    <a:pt x="118" y="84"/>
                    <a:pt x="133" y="70"/>
                    <a:pt x="133" y="61"/>
                  </a:cubicBezTo>
                  <a:cubicBezTo>
                    <a:pt x="133" y="48"/>
                    <a:pt x="133" y="48"/>
                    <a:pt x="133" y="48"/>
                  </a:cubicBezTo>
                  <a:cubicBezTo>
                    <a:pt x="119" y="55"/>
                    <a:pt x="98" y="62"/>
                    <a:pt x="74" y="62"/>
                  </a:cubicBezTo>
                  <a:cubicBezTo>
                    <a:pt x="51" y="62"/>
                    <a:pt x="29" y="55"/>
                    <a:pt x="16" y="48"/>
                  </a:cubicBezTo>
                  <a:cubicBezTo>
                    <a:pt x="16" y="61"/>
                    <a:pt x="16" y="61"/>
                    <a:pt x="16" y="61"/>
                  </a:cubicBezTo>
                  <a:cubicBezTo>
                    <a:pt x="16" y="70"/>
                    <a:pt x="30" y="84"/>
                    <a:pt x="40" y="93"/>
                  </a:cubicBezTo>
                  <a:cubicBezTo>
                    <a:pt x="55" y="107"/>
                    <a:pt x="68" y="117"/>
                    <a:pt x="68" y="133"/>
                  </a:cubicBezTo>
                  <a:cubicBezTo>
                    <a:pt x="68" y="149"/>
                    <a:pt x="55" y="159"/>
                    <a:pt x="40" y="173"/>
                  </a:cubicBezTo>
                  <a:cubicBezTo>
                    <a:pt x="30" y="183"/>
                    <a:pt x="16" y="196"/>
                    <a:pt x="16" y="205"/>
                  </a:cubicBezTo>
                  <a:cubicBezTo>
                    <a:pt x="16" y="223"/>
                    <a:pt x="16" y="223"/>
                    <a:pt x="16" y="223"/>
                  </a:cubicBezTo>
                  <a:cubicBezTo>
                    <a:pt x="29" y="217"/>
                    <a:pt x="68" y="210"/>
                    <a:pt x="68" y="189"/>
                  </a:cubicBezTo>
                  <a:cubicBezTo>
                    <a:pt x="68" y="179"/>
                    <a:pt x="81" y="179"/>
                    <a:pt x="81" y="189"/>
                  </a:cubicBezTo>
                  <a:cubicBezTo>
                    <a:pt x="81" y="210"/>
                    <a:pt x="120" y="217"/>
                    <a:pt x="133" y="223"/>
                  </a:cubicBezTo>
                  <a:cubicBezTo>
                    <a:pt x="133" y="205"/>
                    <a:pt x="133" y="205"/>
                    <a:pt x="133" y="205"/>
                  </a:cubicBezTo>
                  <a:cubicBezTo>
                    <a:pt x="133" y="196"/>
                    <a:pt x="118" y="183"/>
                    <a:pt x="108" y="173"/>
                  </a:cubicBezTo>
                  <a:cubicBezTo>
                    <a:pt x="95" y="159"/>
                    <a:pt x="81" y="149"/>
                    <a:pt x="81" y="133"/>
                  </a:cubicBezTo>
                  <a:cubicBezTo>
                    <a:pt x="81" y="117"/>
                    <a:pt x="95" y="107"/>
                    <a:pt x="108"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9" name="Freeform 69"/>
            <p:cNvSpPr>
              <a:spLocks noEditPoints="1"/>
            </p:cNvSpPr>
            <p:nvPr/>
          </p:nvSpPr>
          <p:spPr bwMode="auto">
            <a:xfrm>
              <a:off x="5206673" y="2729914"/>
              <a:ext cx="215953" cy="191621"/>
            </a:xfrm>
            <a:custGeom>
              <a:avLst/>
              <a:gdLst>
                <a:gd name="T0" fmla="*/ 260 w 260"/>
                <a:gd name="T1" fmla="*/ 73 h 230"/>
                <a:gd name="T2" fmla="*/ 241 w 260"/>
                <a:gd name="T3" fmla="*/ 91 h 230"/>
                <a:gd name="T4" fmla="*/ 18 w 260"/>
                <a:gd name="T5" fmla="*/ 91 h 230"/>
                <a:gd name="T6" fmla="*/ 0 w 260"/>
                <a:gd name="T7" fmla="*/ 73 h 230"/>
                <a:gd name="T8" fmla="*/ 260 w 260"/>
                <a:gd name="T9" fmla="*/ 73 h 230"/>
                <a:gd name="T10" fmla="*/ 223 w 260"/>
                <a:gd name="T11" fmla="*/ 110 h 230"/>
                <a:gd name="T12" fmla="*/ 204 w 260"/>
                <a:gd name="T13" fmla="*/ 129 h 230"/>
                <a:gd name="T14" fmla="*/ 56 w 260"/>
                <a:gd name="T15" fmla="*/ 129 h 230"/>
                <a:gd name="T16" fmla="*/ 37 w 260"/>
                <a:gd name="T17" fmla="*/ 110 h 230"/>
                <a:gd name="T18" fmla="*/ 223 w 260"/>
                <a:gd name="T19" fmla="*/ 110 h 230"/>
                <a:gd name="T20" fmla="*/ 186 w 260"/>
                <a:gd name="T21" fmla="*/ 148 h 230"/>
                <a:gd name="T22" fmla="*/ 167 w 260"/>
                <a:gd name="T23" fmla="*/ 166 h 230"/>
                <a:gd name="T24" fmla="*/ 93 w 260"/>
                <a:gd name="T25" fmla="*/ 166 h 230"/>
                <a:gd name="T26" fmla="*/ 74 w 260"/>
                <a:gd name="T27" fmla="*/ 148 h 230"/>
                <a:gd name="T28" fmla="*/ 186 w 260"/>
                <a:gd name="T29" fmla="*/ 148 h 230"/>
                <a:gd name="T30" fmla="*/ 156 w 260"/>
                <a:gd name="T31" fmla="*/ 204 h 230"/>
                <a:gd name="T32" fmla="*/ 130 w 260"/>
                <a:gd name="T33" fmla="*/ 230 h 230"/>
                <a:gd name="T34" fmla="*/ 104 w 260"/>
                <a:gd name="T35" fmla="*/ 204 h 230"/>
                <a:gd name="T36" fmla="*/ 130 w 260"/>
                <a:gd name="T37" fmla="*/ 177 h 230"/>
                <a:gd name="T38" fmla="*/ 156 w 260"/>
                <a:gd name="T39" fmla="*/ 20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230">
                  <a:moveTo>
                    <a:pt x="260" y="73"/>
                  </a:moveTo>
                  <a:cubicBezTo>
                    <a:pt x="241" y="91"/>
                    <a:pt x="241" y="91"/>
                    <a:pt x="241" y="91"/>
                  </a:cubicBezTo>
                  <a:cubicBezTo>
                    <a:pt x="180" y="29"/>
                    <a:pt x="80" y="29"/>
                    <a:pt x="18" y="91"/>
                  </a:cubicBezTo>
                  <a:cubicBezTo>
                    <a:pt x="0" y="73"/>
                    <a:pt x="0" y="73"/>
                    <a:pt x="0" y="73"/>
                  </a:cubicBezTo>
                  <a:cubicBezTo>
                    <a:pt x="72" y="0"/>
                    <a:pt x="188" y="0"/>
                    <a:pt x="260" y="73"/>
                  </a:cubicBezTo>
                  <a:close/>
                  <a:moveTo>
                    <a:pt x="223" y="110"/>
                  </a:moveTo>
                  <a:cubicBezTo>
                    <a:pt x="204" y="129"/>
                    <a:pt x="204" y="129"/>
                    <a:pt x="204" y="129"/>
                  </a:cubicBezTo>
                  <a:cubicBezTo>
                    <a:pt x="163" y="88"/>
                    <a:pt x="97" y="88"/>
                    <a:pt x="56" y="129"/>
                  </a:cubicBezTo>
                  <a:cubicBezTo>
                    <a:pt x="37" y="110"/>
                    <a:pt x="37" y="110"/>
                    <a:pt x="37" y="110"/>
                  </a:cubicBezTo>
                  <a:cubicBezTo>
                    <a:pt x="88" y="58"/>
                    <a:pt x="172" y="58"/>
                    <a:pt x="223" y="110"/>
                  </a:cubicBezTo>
                  <a:close/>
                  <a:moveTo>
                    <a:pt x="186" y="148"/>
                  </a:moveTo>
                  <a:cubicBezTo>
                    <a:pt x="167" y="166"/>
                    <a:pt x="167" y="166"/>
                    <a:pt x="167" y="166"/>
                  </a:cubicBezTo>
                  <a:cubicBezTo>
                    <a:pt x="147" y="145"/>
                    <a:pt x="113" y="145"/>
                    <a:pt x="93" y="166"/>
                  </a:cubicBezTo>
                  <a:cubicBezTo>
                    <a:pt x="74" y="148"/>
                    <a:pt x="74" y="148"/>
                    <a:pt x="74" y="148"/>
                  </a:cubicBezTo>
                  <a:cubicBezTo>
                    <a:pt x="105" y="116"/>
                    <a:pt x="155" y="116"/>
                    <a:pt x="186" y="148"/>
                  </a:cubicBezTo>
                  <a:close/>
                  <a:moveTo>
                    <a:pt x="156" y="204"/>
                  </a:moveTo>
                  <a:cubicBezTo>
                    <a:pt x="156" y="219"/>
                    <a:pt x="145" y="230"/>
                    <a:pt x="130" y="230"/>
                  </a:cubicBezTo>
                  <a:cubicBezTo>
                    <a:pt x="116" y="230"/>
                    <a:pt x="104" y="219"/>
                    <a:pt x="104" y="204"/>
                  </a:cubicBezTo>
                  <a:cubicBezTo>
                    <a:pt x="104" y="189"/>
                    <a:pt x="116" y="177"/>
                    <a:pt x="130" y="177"/>
                  </a:cubicBezTo>
                  <a:cubicBezTo>
                    <a:pt x="145" y="177"/>
                    <a:pt x="156" y="189"/>
                    <a:pt x="156" y="2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0" name="Freeform 70"/>
            <p:cNvSpPr>
              <a:spLocks noEditPoints="1"/>
            </p:cNvSpPr>
            <p:nvPr/>
          </p:nvSpPr>
          <p:spPr bwMode="auto">
            <a:xfrm>
              <a:off x="5466729" y="2742080"/>
              <a:ext cx="185537" cy="185537"/>
            </a:xfrm>
            <a:custGeom>
              <a:avLst/>
              <a:gdLst>
                <a:gd name="T0" fmla="*/ 223 w 223"/>
                <a:gd name="T1" fmla="*/ 111 h 223"/>
                <a:gd name="T2" fmla="*/ 112 w 223"/>
                <a:gd name="T3" fmla="*/ 223 h 223"/>
                <a:gd name="T4" fmla="*/ 0 w 223"/>
                <a:gd name="T5" fmla="*/ 111 h 223"/>
                <a:gd name="T6" fmla="*/ 112 w 223"/>
                <a:gd name="T7" fmla="*/ 0 h 223"/>
                <a:gd name="T8" fmla="*/ 223 w 223"/>
                <a:gd name="T9" fmla="*/ 111 h 223"/>
                <a:gd name="T10" fmla="*/ 44 w 223"/>
                <a:gd name="T11" fmla="*/ 97 h 223"/>
                <a:gd name="T12" fmla="*/ 44 w 223"/>
                <a:gd name="T13" fmla="*/ 124 h 223"/>
                <a:gd name="T14" fmla="*/ 179 w 223"/>
                <a:gd name="T15" fmla="*/ 124 h 223"/>
                <a:gd name="T16" fmla="*/ 179 w 223"/>
                <a:gd name="T17" fmla="*/ 97 h 223"/>
                <a:gd name="T18" fmla="*/ 44 w 223"/>
                <a:gd name="T19" fmla="*/ 9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23">
                  <a:moveTo>
                    <a:pt x="223" y="111"/>
                  </a:moveTo>
                  <a:cubicBezTo>
                    <a:pt x="223" y="173"/>
                    <a:pt x="173" y="223"/>
                    <a:pt x="112" y="223"/>
                  </a:cubicBezTo>
                  <a:cubicBezTo>
                    <a:pt x="50" y="223"/>
                    <a:pt x="0" y="173"/>
                    <a:pt x="0" y="111"/>
                  </a:cubicBezTo>
                  <a:cubicBezTo>
                    <a:pt x="0" y="50"/>
                    <a:pt x="50" y="0"/>
                    <a:pt x="112" y="0"/>
                  </a:cubicBezTo>
                  <a:cubicBezTo>
                    <a:pt x="173" y="0"/>
                    <a:pt x="223" y="50"/>
                    <a:pt x="223" y="111"/>
                  </a:cubicBezTo>
                  <a:close/>
                  <a:moveTo>
                    <a:pt x="44" y="97"/>
                  </a:moveTo>
                  <a:cubicBezTo>
                    <a:pt x="44" y="124"/>
                    <a:pt x="44" y="124"/>
                    <a:pt x="44" y="124"/>
                  </a:cubicBezTo>
                  <a:cubicBezTo>
                    <a:pt x="179" y="124"/>
                    <a:pt x="179" y="124"/>
                    <a:pt x="179" y="124"/>
                  </a:cubicBezTo>
                  <a:cubicBezTo>
                    <a:pt x="179" y="97"/>
                    <a:pt x="179" y="97"/>
                    <a:pt x="179" y="97"/>
                  </a:cubicBezTo>
                  <a:lnTo>
                    <a:pt x="44"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1" name="Freeform 71"/>
            <p:cNvSpPr>
              <a:spLocks noEditPoints="1"/>
            </p:cNvSpPr>
            <p:nvPr/>
          </p:nvSpPr>
          <p:spPr bwMode="auto">
            <a:xfrm>
              <a:off x="5696370" y="2740560"/>
              <a:ext cx="155121" cy="187059"/>
            </a:xfrm>
            <a:custGeom>
              <a:avLst/>
              <a:gdLst>
                <a:gd name="T0" fmla="*/ 186 w 186"/>
                <a:gd name="T1" fmla="*/ 95 h 225"/>
                <a:gd name="T2" fmla="*/ 186 w 186"/>
                <a:gd name="T3" fmla="*/ 199 h 225"/>
                <a:gd name="T4" fmla="*/ 173 w 186"/>
                <a:gd name="T5" fmla="*/ 216 h 225"/>
                <a:gd name="T6" fmla="*/ 157 w 186"/>
                <a:gd name="T7" fmla="*/ 221 h 225"/>
                <a:gd name="T8" fmla="*/ 131 w 186"/>
                <a:gd name="T9" fmla="*/ 225 h 225"/>
                <a:gd name="T10" fmla="*/ 54 w 186"/>
                <a:gd name="T11" fmla="*/ 225 h 225"/>
                <a:gd name="T12" fmla="*/ 28 w 186"/>
                <a:gd name="T13" fmla="*/ 221 h 225"/>
                <a:gd name="T14" fmla="*/ 13 w 186"/>
                <a:gd name="T15" fmla="*/ 216 h 225"/>
                <a:gd name="T16" fmla="*/ 0 w 186"/>
                <a:gd name="T17" fmla="*/ 199 h 225"/>
                <a:gd name="T18" fmla="*/ 0 w 186"/>
                <a:gd name="T19" fmla="*/ 95 h 225"/>
                <a:gd name="T20" fmla="*/ 14 w 186"/>
                <a:gd name="T21" fmla="*/ 79 h 225"/>
                <a:gd name="T22" fmla="*/ 40 w 186"/>
                <a:gd name="T23" fmla="*/ 79 h 225"/>
                <a:gd name="T24" fmla="*/ 40 w 186"/>
                <a:gd name="T25" fmla="*/ 61 h 225"/>
                <a:gd name="T26" fmla="*/ 93 w 186"/>
                <a:gd name="T27" fmla="*/ 0 h 225"/>
                <a:gd name="T28" fmla="*/ 146 w 186"/>
                <a:gd name="T29" fmla="*/ 61 h 225"/>
                <a:gd name="T30" fmla="*/ 146 w 186"/>
                <a:gd name="T31" fmla="*/ 79 h 225"/>
                <a:gd name="T32" fmla="*/ 170 w 186"/>
                <a:gd name="T33" fmla="*/ 79 h 225"/>
                <a:gd name="T34" fmla="*/ 186 w 186"/>
                <a:gd name="T35" fmla="*/ 95 h 225"/>
                <a:gd name="T36" fmla="*/ 67 w 186"/>
                <a:gd name="T37" fmla="*/ 79 h 225"/>
                <a:gd name="T38" fmla="*/ 120 w 186"/>
                <a:gd name="T39" fmla="*/ 79 h 225"/>
                <a:gd name="T40" fmla="*/ 120 w 186"/>
                <a:gd name="T41" fmla="*/ 55 h 225"/>
                <a:gd name="T42" fmla="*/ 93 w 186"/>
                <a:gd name="T43" fmla="*/ 26 h 225"/>
                <a:gd name="T44" fmla="*/ 67 w 186"/>
                <a:gd name="T45" fmla="*/ 55 h 225"/>
                <a:gd name="T46" fmla="*/ 67 w 186"/>
                <a:gd name="T47" fmla="*/ 7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225">
                  <a:moveTo>
                    <a:pt x="186" y="95"/>
                  </a:moveTo>
                  <a:cubicBezTo>
                    <a:pt x="186" y="199"/>
                    <a:pt x="186" y="199"/>
                    <a:pt x="186" y="199"/>
                  </a:cubicBezTo>
                  <a:cubicBezTo>
                    <a:pt x="186" y="206"/>
                    <a:pt x="180" y="214"/>
                    <a:pt x="173" y="216"/>
                  </a:cubicBezTo>
                  <a:cubicBezTo>
                    <a:pt x="157" y="221"/>
                    <a:pt x="157" y="221"/>
                    <a:pt x="157" y="221"/>
                  </a:cubicBezTo>
                  <a:cubicBezTo>
                    <a:pt x="151" y="223"/>
                    <a:pt x="139" y="225"/>
                    <a:pt x="131" y="225"/>
                  </a:cubicBezTo>
                  <a:cubicBezTo>
                    <a:pt x="54" y="225"/>
                    <a:pt x="54" y="225"/>
                    <a:pt x="54" y="225"/>
                  </a:cubicBezTo>
                  <a:cubicBezTo>
                    <a:pt x="47" y="225"/>
                    <a:pt x="35" y="223"/>
                    <a:pt x="28" y="221"/>
                  </a:cubicBezTo>
                  <a:cubicBezTo>
                    <a:pt x="13" y="216"/>
                    <a:pt x="13" y="216"/>
                    <a:pt x="13" y="216"/>
                  </a:cubicBezTo>
                  <a:cubicBezTo>
                    <a:pt x="6" y="214"/>
                    <a:pt x="0" y="206"/>
                    <a:pt x="0" y="199"/>
                  </a:cubicBezTo>
                  <a:cubicBezTo>
                    <a:pt x="0" y="95"/>
                    <a:pt x="0" y="95"/>
                    <a:pt x="0" y="95"/>
                  </a:cubicBezTo>
                  <a:cubicBezTo>
                    <a:pt x="0" y="88"/>
                    <a:pt x="6" y="79"/>
                    <a:pt x="14" y="79"/>
                  </a:cubicBezTo>
                  <a:cubicBezTo>
                    <a:pt x="40" y="79"/>
                    <a:pt x="40" y="79"/>
                    <a:pt x="40" y="79"/>
                  </a:cubicBezTo>
                  <a:cubicBezTo>
                    <a:pt x="40" y="61"/>
                    <a:pt x="40" y="61"/>
                    <a:pt x="40" y="61"/>
                  </a:cubicBezTo>
                  <a:cubicBezTo>
                    <a:pt x="40" y="22"/>
                    <a:pt x="58" y="0"/>
                    <a:pt x="93" y="0"/>
                  </a:cubicBezTo>
                  <a:cubicBezTo>
                    <a:pt x="128" y="0"/>
                    <a:pt x="146" y="22"/>
                    <a:pt x="146" y="61"/>
                  </a:cubicBezTo>
                  <a:cubicBezTo>
                    <a:pt x="146" y="79"/>
                    <a:pt x="146" y="79"/>
                    <a:pt x="146" y="79"/>
                  </a:cubicBezTo>
                  <a:cubicBezTo>
                    <a:pt x="170" y="79"/>
                    <a:pt x="170" y="79"/>
                    <a:pt x="170" y="79"/>
                  </a:cubicBezTo>
                  <a:cubicBezTo>
                    <a:pt x="177" y="79"/>
                    <a:pt x="186" y="88"/>
                    <a:pt x="186" y="95"/>
                  </a:cubicBezTo>
                  <a:close/>
                  <a:moveTo>
                    <a:pt x="67" y="79"/>
                  </a:moveTo>
                  <a:cubicBezTo>
                    <a:pt x="120" y="79"/>
                    <a:pt x="120" y="79"/>
                    <a:pt x="120" y="79"/>
                  </a:cubicBezTo>
                  <a:cubicBezTo>
                    <a:pt x="120" y="55"/>
                    <a:pt x="120" y="55"/>
                    <a:pt x="120" y="55"/>
                  </a:cubicBezTo>
                  <a:cubicBezTo>
                    <a:pt x="120" y="36"/>
                    <a:pt x="109" y="26"/>
                    <a:pt x="93" y="26"/>
                  </a:cubicBezTo>
                  <a:cubicBezTo>
                    <a:pt x="77" y="26"/>
                    <a:pt x="67" y="36"/>
                    <a:pt x="67" y="55"/>
                  </a:cubicBezTo>
                  <a:lnTo>
                    <a:pt x="67"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2" name="Freeform 72"/>
            <p:cNvSpPr>
              <a:spLocks noEditPoints="1"/>
            </p:cNvSpPr>
            <p:nvPr/>
          </p:nvSpPr>
          <p:spPr bwMode="auto">
            <a:xfrm>
              <a:off x="5895594" y="2742080"/>
              <a:ext cx="190100" cy="185537"/>
            </a:xfrm>
            <a:custGeom>
              <a:avLst/>
              <a:gdLst>
                <a:gd name="T0" fmla="*/ 229 w 230"/>
                <a:gd name="T1" fmla="*/ 43 h 223"/>
                <a:gd name="T2" fmla="*/ 203 w 230"/>
                <a:gd name="T3" fmla="*/ 215 h 223"/>
                <a:gd name="T4" fmla="*/ 193 w 230"/>
                <a:gd name="T5" fmla="*/ 223 h 223"/>
                <a:gd name="T6" fmla="*/ 37 w 230"/>
                <a:gd name="T7" fmla="*/ 223 h 223"/>
                <a:gd name="T8" fmla="*/ 26 w 230"/>
                <a:gd name="T9" fmla="*/ 215 h 223"/>
                <a:gd name="T10" fmla="*/ 1 w 230"/>
                <a:gd name="T11" fmla="*/ 43 h 223"/>
                <a:gd name="T12" fmla="*/ 7 w 230"/>
                <a:gd name="T13" fmla="*/ 27 h 223"/>
                <a:gd name="T14" fmla="*/ 36 w 230"/>
                <a:gd name="T15" fmla="*/ 4 h 223"/>
                <a:gd name="T16" fmla="*/ 51 w 230"/>
                <a:gd name="T17" fmla="*/ 0 h 223"/>
                <a:gd name="T18" fmla="*/ 179 w 230"/>
                <a:gd name="T19" fmla="*/ 0 h 223"/>
                <a:gd name="T20" fmla="*/ 194 w 230"/>
                <a:gd name="T21" fmla="*/ 4 h 223"/>
                <a:gd name="T22" fmla="*/ 223 w 230"/>
                <a:gd name="T23" fmla="*/ 27 h 223"/>
                <a:gd name="T24" fmla="*/ 229 w 230"/>
                <a:gd name="T25" fmla="*/ 43 h 223"/>
                <a:gd name="T26" fmla="*/ 208 w 230"/>
                <a:gd name="T27" fmla="*/ 45 h 223"/>
                <a:gd name="T28" fmla="*/ 179 w 230"/>
                <a:gd name="T29" fmla="*/ 15 h 223"/>
                <a:gd name="T30" fmla="*/ 51 w 230"/>
                <a:gd name="T31" fmla="*/ 15 h 223"/>
                <a:gd name="T32" fmla="*/ 22 w 230"/>
                <a:gd name="T33" fmla="*/ 45 h 223"/>
                <a:gd name="T34" fmla="*/ 208 w 230"/>
                <a:gd name="T35" fmla="*/ 45 h 223"/>
                <a:gd name="T36" fmla="*/ 169 w 230"/>
                <a:gd name="T37" fmla="*/ 69 h 223"/>
                <a:gd name="T38" fmla="*/ 145 w 230"/>
                <a:gd name="T39" fmla="*/ 69 h 223"/>
                <a:gd name="T40" fmla="*/ 115 w 230"/>
                <a:gd name="T41" fmla="*/ 119 h 223"/>
                <a:gd name="T42" fmla="*/ 85 w 230"/>
                <a:gd name="T43" fmla="*/ 69 h 223"/>
                <a:gd name="T44" fmla="*/ 60 w 230"/>
                <a:gd name="T45" fmla="*/ 69 h 223"/>
                <a:gd name="T46" fmla="*/ 115 w 230"/>
                <a:gd name="T47" fmla="*/ 142 h 223"/>
                <a:gd name="T48" fmla="*/ 169 w 230"/>
                <a:gd name="T49"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0" h="223">
                  <a:moveTo>
                    <a:pt x="229" y="43"/>
                  </a:moveTo>
                  <a:cubicBezTo>
                    <a:pt x="228" y="50"/>
                    <a:pt x="203" y="215"/>
                    <a:pt x="203" y="215"/>
                  </a:cubicBezTo>
                  <a:cubicBezTo>
                    <a:pt x="202" y="219"/>
                    <a:pt x="197" y="223"/>
                    <a:pt x="193" y="223"/>
                  </a:cubicBezTo>
                  <a:cubicBezTo>
                    <a:pt x="37" y="223"/>
                    <a:pt x="37" y="223"/>
                    <a:pt x="37" y="223"/>
                  </a:cubicBezTo>
                  <a:cubicBezTo>
                    <a:pt x="33" y="223"/>
                    <a:pt x="28" y="219"/>
                    <a:pt x="26" y="215"/>
                  </a:cubicBezTo>
                  <a:cubicBezTo>
                    <a:pt x="26" y="215"/>
                    <a:pt x="2" y="50"/>
                    <a:pt x="1" y="43"/>
                  </a:cubicBezTo>
                  <a:cubicBezTo>
                    <a:pt x="0" y="36"/>
                    <a:pt x="3" y="30"/>
                    <a:pt x="7" y="27"/>
                  </a:cubicBezTo>
                  <a:cubicBezTo>
                    <a:pt x="11" y="24"/>
                    <a:pt x="32" y="8"/>
                    <a:pt x="36" y="4"/>
                  </a:cubicBezTo>
                  <a:cubicBezTo>
                    <a:pt x="40" y="1"/>
                    <a:pt x="46" y="0"/>
                    <a:pt x="51" y="0"/>
                  </a:cubicBezTo>
                  <a:cubicBezTo>
                    <a:pt x="179" y="0"/>
                    <a:pt x="179" y="0"/>
                    <a:pt x="179" y="0"/>
                  </a:cubicBezTo>
                  <a:cubicBezTo>
                    <a:pt x="183" y="0"/>
                    <a:pt x="189" y="1"/>
                    <a:pt x="194" y="4"/>
                  </a:cubicBezTo>
                  <a:cubicBezTo>
                    <a:pt x="197" y="8"/>
                    <a:pt x="219" y="24"/>
                    <a:pt x="223" y="27"/>
                  </a:cubicBezTo>
                  <a:cubicBezTo>
                    <a:pt x="226" y="30"/>
                    <a:pt x="230" y="36"/>
                    <a:pt x="229" y="43"/>
                  </a:cubicBezTo>
                  <a:close/>
                  <a:moveTo>
                    <a:pt x="208" y="45"/>
                  </a:moveTo>
                  <a:cubicBezTo>
                    <a:pt x="179" y="15"/>
                    <a:pt x="179" y="15"/>
                    <a:pt x="179" y="15"/>
                  </a:cubicBezTo>
                  <a:cubicBezTo>
                    <a:pt x="51" y="15"/>
                    <a:pt x="51" y="15"/>
                    <a:pt x="51" y="15"/>
                  </a:cubicBezTo>
                  <a:cubicBezTo>
                    <a:pt x="22" y="45"/>
                    <a:pt x="22" y="45"/>
                    <a:pt x="22" y="45"/>
                  </a:cubicBezTo>
                  <a:lnTo>
                    <a:pt x="208" y="45"/>
                  </a:lnTo>
                  <a:close/>
                  <a:moveTo>
                    <a:pt x="169" y="69"/>
                  </a:moveTo>
                  <a:cubicBezTo>
                    <a:pt x="145" y="69"/>
                    <a:pt x="145" y="69"/>
                    <a:pt x="145" y="69"/>
                  </a:cubicBezTo>
                  <a:cubicBezTo>
                    <a:pt x="141" y="87"/>
                    <a:pt x="132" y="119"/>
                    <a:pt x="115" y="119"/>
                  </a:cubicBezTo>
                  <a:cubicBezTo>
                    <a:pt x="97" y="119"/>
                    <a:pt x="88" y="87"/>
                    <a:pt x="85" y="69"/>
                  </a:cubicBezTo>
                  <a:cubicBezTo>
                    <a:pt x="60" y="69"/>
                    <a:pt x="60" y="69"/>
                    <a:pt x="60" y="69"/>
                  </a:cubicBezTo>
                  <a:cubicBezTo>
                    <a:pt x="62" y="81"/>
                    <a:pt x="71" y="142"/>
                    <a:pt x="115" y="142"/>
                  </a:cubicBezTo>
                  <a:cubicBezTo>
                    <a:pt x="158" y="142"/>
                    <a:pt x="167" y="81"/>
                    <a:pt x="16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3" name="Freeform 73"/>
            <p:cNvSpPr>
              <a:spLocks noEditPoints="1"/>
            </p:cNvSpPr>
            <p:nvPr/>
          </p:nvSpPr>
          <p:spPr bwMode="auto">
            <a:xfrm>
              <a:off x="6129797" y="2723830"/>
              <a:ext cx="141435" cy="220516"/>
            </a:xfrm>
            <a:custGeom>
              <a:avLst/>
              <a:gdLst>
                <a:gd name="T0" fmla="*/ 170 w 170"/>
                <a:gd name="T1" fmla="*/ 102 h 266"/>
                <a:gd name="T2" fmla="*/ 170 w 170"/>
                <a:gd name="T3" fmla="*/ 138 h 266"/>
                <a:gd name="T4" fmla="*/ 99 w 170"/>
                <a:gd name="T5" fmla="*/ 204 h 266"/>
                <a:gd name="T6" fmla="*/ 99 w 170"/>
                <a:gd name="T7" fmla="*/ 239 h 266"/>
                <a:gd name="T8" fmla="*/ 133 w 170"/>
                <a:gd name="T9" fmla="*/ 239 h 266"/>
                <a:gd name="T10" fmla="*/ 138 w 170"/>
                <a:gd name="T11" fmla="*/ 245 h 266"/>
                <a:gd name="T12" fmla="*/ 138 w 170"/>
                <a:gd name="T13" fmla="*/ 261 h 266"/>
                <a:gd name="T14" fmla="*/ 133 w 170"/>
                <a:gd name="T15" fmla="*/ 266 h 266"/>
                <a:gd name="T16" fmla="*/ 37 w 170"/>
                <a:gd name="T17" fmla="*/ 266 h 266"/>
                <a:gd name="T18" fmla="*/ 32 w 170"/>
                <a:gd name="T19" fmla="*/ 261 h 266"/>
                <a:gd name="T20" fmla="*/ 32 w 170"/>
                <a:gd name="T21" fmla="*/ 245 h 266"/>
                <a:gd name="T22" fmla="*/ 37 w 170"/>
                <a:gd name="T23" fmla="*/ 239 h 266"/>
                <a:gd name="T24" fmla="*/ 72 w 170"/>
                <a:gd name="T25" fmla="*/ 239 h 266"/>
                <a:gd name="T26" fmla="*/ 72 w 170"/>
                <a:gd name="T27" fmla="*/ 204 h 266"/>
                <a:gd name="T28" fmla="*/ 0 w 170"/>
                <a:gd name="T29" fmla="*/ 138 h 266"/>
                <a:gd name="T30" fmla="*/ 0 w 170"/>
                <a:gd name="T31" fmla="*/ 102 h 266"/>
                <a:gd name="T32" fmla="*/ 6 w 170"/>
                <a:gd name="T33" fmla="*/ 97 h 266"/>
                <a:gd name="T34" fmla="*/ 14 w 170"/>
                <a:gd name="T35" fmla="*/ 97 h 266"/>
                <a:gd name="T36" fmla="*/ 19 w 170"/>
                <a:gd name="T37" fmla="*/ 102 h 266"/>
                <a:gd name="T38" fmla="*/ 19 w 170"/>
                <a:gd name="T39" fmla="*/ 138 h 266"/>
                <a:gd name="T40" fmla="*/ 85 w 170"/>
                <a:gd name="T41" fmla="*/ 186 h 266"/>
                <a:gd name="T42" fmla="*/ 152 w 170"/>
                <a:gd name="T43" fmla="*/ 138 h 266"/>
                <a:gd name="T44" fmla="*/ 152 w 170"/>
                <a:gd name="T45" fmla="*/ 102 h 266"/>
                <a:gd name="T46" fmla="*/ 157 w 170"/>
                <a:gd name="T47" fmla="*/ 97 h 266"/>
                <a:gd name="T48" fmla="*/ 165 w 170"/>
                <a:gd name="T49" fmla="*/ 97 h 266"/>
                <a:gd name="T50" fmla="*/ 170 w 170"/>
                <a:gd name="T51" fmla="*/ 102 h 266"/>
                <a:gd name="T52" fmla="*/ 125 w 170"/>
                <a:gd name="T53" fmla="*/ 78 h 266"/>
                <a:gd name="T54" fmla="*/ 45 w 170"/>
                <a:gd name="T55" fmla="*/ 78 h 266"/>
                <a:gd name="T56" fmla="*/ 45 w 170"/>
                <a:gd name="T57" fmla="*/ 22 h 266"/>
                <a:gd name="T58" fmla="*/ 85 w 170"/>
                <a:gd name="T59" fmla="*/ 0 h 266"/>
                <a:gd name="T60" fmla="*/ 125 w 170"/>
                <a:gd name="T61" fmla="*/ 22 h 266"/>
                <a:gd name="T62" fmla="*/ 125 w 170"/>
                <a:gd name="T63" fmla="*/ 78 h 266"/>
                <a:gd name="T64" fmla="*/ 45 w 170"/>
                <a:gd name="T65" fmla="*/ 138 h 266"/>
                <a:gd name="T66" fmla="*/ 45 w 170"/>
                <a:gd name="T67" fmla="*/ 97 h 266"/>
                <a:gd name="T68" fmla="*/ 125 w 170"/>
                <a:gd name="T69" fmla="*/ 97 h 266"/>
                <a:gd name="T70" fmla="*/ 125 w 170"/>
                <a:gd name="T71" fmla="*/ 138 h 266"/>
                <a:gd name="T72" fmla="*/ 85 w 170"/>
                <a:gd name="T73" fmla="*/ 160 h 266"/>
                <a:gd name="T74" fmla="*/ 45 w 170"/>
                <a:gd name="T75" fmla="*/ 1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6">
                  <a:moveTo>
                    <a:pt x="170" y="102"/>
                  </a:moveTo>
                  <a:cubicBezTo>
                    <a:pt x="170" y="138"/>
                    <a:pt x="170" y="138"/>
                    <a:pt x="170" y="138"/>
                  </a:cubicBezTo>
                  <a:cubicBezTo>
                    <a:pt x="170" y="168"/>
                    <a:pt x="148" y="200"/>
                    <a:pt x="99" y="204"/>
                  </a:cubicBezTo>
                  <a:cubicBezTo>
                    <a:pt x="99" y="239"/>
                    <a:pt x="99" y="239"/>
                    <a:pt x="99" y="239"/>
                  </a:cubicBezTo>
                  <a:cubicBezTo>
                    <a:pt x="133" y="239"/>
                    <a:pt x="133" y="239"/>
                    <a:pt x="133" y="239"/>
                  </a:cubicBezTo>
                  <a:cubicBezTo>
                    <a:pt x="136" y="239"/>
                    <a:pt x="138" y="241"/>
                    <a:pt x="138" y="245"/>
                  </a:cubicBezTo>
                  <a:cubicBezTo>
                    <a:pt x="138" y="261"/>
                    <a:pt x="138" y="261"/>
                    <a:pt x="138" y="261"/>
                  </a:cubicBezTo>
                  <a:cubicBezTo>
                    <a:pt x="138" y="263"/>
                    <a:pt x="136" y="266"/>
                    <a:pt x="133" y="266"/>
                  </a:cubicBezTo>
                  <a:cubicBezTo>
                    <a:pt x="37" y="266"/>
                    <a:pt x="37" y="266"/>
                    <a:pt x="37" y="266"/>
                  </a:cubicBezTo>
                  <a:cubicBezTo>
                    <a:pt x="34" y="266"/>
                    <a:pt x="32" y="263"/>
                    <a:pt x="32" y="261"/>
                  </a:cubicBezTo>
                  <a:cubicBezTo>
                    <a:pt x="32" y="245"/>
                    <a:pt x="32" y="245"/>
                    <a:pt x="32" y="245"/>
                  </a:cubicBezTo>
                  <a:cubicBezTo>
                    <a:pt x="32" y="241"/>
                    <a:pt x="34" y="239"/>
                    <a:pt x="37" y="239"/>
                  </a:cubicBezTo>
                  <a:cubicBezTo>
                    <a:pt x="72" y="239"/>
                    <a:pt x="72" y="239"/>
                    <a:pt x="72" y="239"/>
                  </a:cubicBezTo>
                  <a:cubicBezTo>
                    <a:pt x="72" y="204"/>
                    <a:pt x="72" y="204"/>
                    <a:pt x="72" y="204"/>
                  </a:cubicBezTo>
                  <a:cubicBezTo>
                    <a:pt x="22" y="200"/>
                    <a:pt x="0" y="168"/>
                    <a:pt x="0" y="138"/>
                  </a:cubicBezTo>
                  <a:cubicBezTo>
                    <a:pt x="0" y="102"/>
                    <a:pt x="0" y="102"/>
                    <a:pt x="0" y="102"/>
                  </a:cubicBezTo>
                  <a:cubicBezTo>
                    <a:pt x="0" y="99"/>
                    <a:pt x="2" y="97"/>
                    <a:pt x="6" y="97"/>
                  </a:cubicBezTo>
                  <a:cubicBezTo>
                    <a:pt x="14" y="97"/>
                    <a:pt x="14" y="97"/>
                    <a:pt x="14" y="97"/>
                  </a:cubicBezTo>
                  <a:cubicBezTo>
                    <a:pt x="16" y="97"/>
                    <a:pt x="19" y="99"/>
                    <a:pt x="19" y="102"/>
                  </a:cubicBezTo>
                  <a:cubicBezTo>
                    <a:pt x="19" y="138"/>
                    <a:pt x="19" y="138"/>
                    <a:pt x="19" y="138"/>
                  </a:cubicBezTo>
                  <a:cubicBezTo>
                    <a:pt x="19" y="156"/>
                    <a:pt x="33" y="186"/>
                    <a:pt x="85" y="186"/>
                  </a:cubicBezTo>
                  <a:cubicBezTo>
                    <a:pt x="137" y="186"/>
                    <a:pt x="152" y="156"/>
                    <a:pt x="152" y="138"/>
                  </a:cubicBezTo>
                  <a:cubicBezTo>
                    <a:pt x="152" y="102"/>
                    <a:pt x="152" y="102"/>
                    <a:pt x="152" y="102"/>
                  </a:cubicBezTo>
                  <a:cubicBezTo>
                    <a:pt x="152" y="99"/>
                    <a:pt x="154" y="97"/>
                    <a:pt x="157" y="97"/>
                  </a:cubicBezTo>
                  <a:cubicBezTo>
                    <a:pt x="165" y="97"/>
                    <a:pt x="165" y="97"/>
                    <a:pt x="165" y="97"/>
                  </a:cubicBezTo>
                  <a:cubicBezTo>
                    <a:pt x="168" y="97"/>
                    <a:pt x="170" y="99"/>
                    <a:pt x="170" y="102"/>
                  </a:cubicBezTo>
                  <a:close/>
                  <a:moveTo>
                    <a:pt x="125" y="78"/>
                  </a:moveTo>
                  <a:cubicBezTo>
                    <a:pt x="45" y="78"/>
                    <a:pt x="45" y="78"/>
                    <a:pt x="45" y="78"/>
                  </a:cubicBezTo>
                  <a:cubicBezTo>
                    <a:pt x="45" y="22"/>
                    <a:pt x="45" y="22"/>
                    <a:pt x="45" y="22"/>
                  </a:cubicBezTo>
                  <a:cubicBezTo>
                    <a:pt x="45" y="13"/>
                    <a:pt x="54" y="0"/>
                    <a:pt x="85" y="0"/>
                  </a:cubicBezTo>
                  <a:cubicBezTo>
                    <a:pt x="116" y="0"/>
                    <a:pt x="125" y="13"/>
                    <a:pt x="125" y="22"/>
                  </a:cubicBezTo>
                  <a:lnTo>
                    <a:pt x="125" y="78"/>
                  </a:lnTo>
                  <a:close/>
                  <a:moveTo>
                    <a:pt x="45" y="138"/>
                  </a:moveTo>
                  <a:cubicBezTo>
                    <a:pt x="45" y="97"/>
                    <a:pt x="45" y="97"/>
                    <a:pt x="45" y="97"/>
                  </a:cubicBezTo>
                  <a:cubicBezTo>
                    <a:pt x="125" y="97"/>
                    <a:pt x="125" y="97"/>
                    <a:pt x="125" y="97"/>
                  </a:cubicBezTo>
                  <a:cubicBezTo>
                    <a:pt x="125" y="138"/>
                    <a:pt x="125" y="138"/>
                    <a:pt x="125" y="138"/>
                  </a:cubicBezTo>
                  <a:cubicBezTo>
                    <a:pt x="125" y="147"/>
                    <a:pt x="116" y="160"/>
                    <a:pt x="85" y="160"/>
                  </a:cubicBezTo>
                  <a:cubicBezTo>
                    <a:pt x="54" y="160"/>
                    <a:pt x="45" y="147"/>
                    <a:pt x="45"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4" name="Freeform 74"/>
            <p:cNvSpPr>
              <a:spLocks noEditPoints="1"/>
            </p:cNvSpPr>
            <p:nvPr/>
          </p:nvSpPr>
          <p:spPr bwMode="auto">
            <a:xfrm>
              <a:off x="6315334" y="2734476"/>
              <a:ext cx="197704" cy="199225"/>
            </a:xfrm>
            <a:custGeom>
              <a:avLst/>
              <a:gdLst>
                <a:gd name="T0" fmla="*/ 239 w 239"/>
                <a:gd name="T1" fmla="*/ 53 h 239"/>
                <a:gd name="T2" fmla="*/ 239 w 239"/>
                <a:gd name="T3" fmla="*/ 212 h 239"/>
                <a:gd name="T4" fmla="*/ 213 w 239"/>
                <a:gd name="T5" fmla="*/ 239 h 239"/>
                <a:gd name="T6" fmla="*/ 27 w 239"/>
                <a:gd name="T7" fmla="*/ 239 h 239"/>
                <a:gd name="T8" fmla="*/ 0 w 239"/>
                <a:gd name="T9" fmla="*/ 212 h 239"/>
                <a:gd name="T10" fmla="*/ 0 w 239"/>
                <a:gd name="T11" fmla="*/ 53 h 239"/>
                <a:gd name="T12" fmla="*/ 27 w 239"/>
                <a:gd name="T13" fmla="*/ 26 h 239"/>
                <a:gd name="T14" fmla="*/ 39 w 239"/>
                <a:gd name="T15" fmla="*/ 26 h 239"/>
                <a:gd name="T16" fmla="*/ 39 w 239"/>
                <a:gd name="T17" fmla="*/ 53 h 239"/>
                <a:gd name="T18" fmla="*/ 81 w 239"/>
                <a:gd name="T19" fmla="*/ 53 h 239"/>
                <a:gd name="T20" fmla="*/ 81 w 239"/>
                <a:gd name="T21" fmla="*/ 26 h 239"/>
                <a:gd name="T22" fmla="*/ 158 w 239"/>
                <a:gd name="T23" fmla="*/ 26 h 239"/>
                <a:gd name="T24" fmla="*/ 158 w 239"/>
                <a:gd name="T25" fmla="*/ 53 h 239"/>
                <a:gd name="T26" fmla="*/ 201 w 239"/>
                <a:gd name="T27" fmla="*/ 53 h 239"/>
                <a:gd name="T28" fmla="*/ 201 w 239"/>
                <a:gd name="T29" fmla="*/ 26 h 239"/>
                <a:gd name="T30" fmla="*/ 213 w 239"/>
                <a:gd name="T31" fmla="*/ 26 h 239"/>
                <a:gd name="T32" fmla="*/ 239 w 239"/>
                <a:gd name="T33" fmla="*/ 53 h 239"/>
                <a:gd name="T34" fmla="*/ 213 w 239"/>
                <a:gd name="T35" fmla="*/ 106 h 239"/>
                <a:gd name="T36" fmla="*/ 27 w 239"/>
                <a:gd name="T37" fmla="*/ 106 h 239"/>
                <a:gd name="T38" fmla="*/ 27 w 239"/>
                <a:gd name="T39" fmla="*/ 212 h 239"/>
                <a:gd name="T40" fmla="*/ 213 w 239"/>
                <a:gd name="T41" fmla="*/ 212 h 239"/>
                <a:gd name="T42" fmla="*/ 213 w 239"/>
                <a:gd name="T43" fmla="*/ 106 h 239"/>
                <a:gd name="T44" fmla="*/ 69 w 239"/>
                <a:gd name="T45" fmla="*/ 45 h 239"/>
                <a:gd name="T46" fmla="*/ 51 w 239"/>
                <a:gd name="T47" fmla="*/ 45 h 239"/>
                <a:gd name="T48" fmla="*/ 51 w 239"/>
                <a:gd name="T49" fmla="*/ 0 h 239"/>
                <a:gd name="T50" fmla="*/ 69 w 239"/>
                <a:gd name="T51" fmla="*/ 0 h 239"/>
                <a:gd name="T52" fmla="*/ 69 w 239"/>
                <a:gd name="T53" fmla="*/ 45 h 239"/>
                <a:gd name="T54" fmla="*/ 189 w 239"/>
                <a:gd name="T55" fmla="*/ 45 h 239"/>
                <a:gd name="T56" fmla="*/ 170 w 239"/>
                <a:gd name="T57" fmla="*/ 45 h 239"/>
                <a:gd name="T58" fmla="*/ 170 w 239"/>
                <a:gd name="T59" fmla="*/ 0 h 239"/>
                <a:gd name="T60" fmla="*/ 189 w 239"/>
                <a:gd name="T61" fmla="*/ 0 h 239"/>
                <a:gd name="T62" fmla="*/ 189 w 239"/>
                <a:gd name="T63" fmla="*/ 4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9" h="239">
                  <a:moveTo>
                    <a:pt x="239" y="53"/>
                  </a:moveTo>
                  <a:cubicBezTo>
                    <a:pt x="239" y="212"/>
                    <a:pt x="239" y="212"/>
                    <a:pt x="239" y="212"/>
                  </a:cubicBezTo>
                  <a:cubicBezTo>
                    <a:pt x="239" y="227"/>
                    <a:pt x="227" y="239"/>
                    <a:pt x="213" y="239"/>
                  </a:cubicBezTo>
                  <a:cubicBezTo>
                    <a:pt x="27" y="239"/>
                    <a:pt x="27" y="239"/>
                    <a:pt x="27" y="239"/>
                  </a:cubicBezTo>
                  <a:cubicBezTo>
                    <a:pt x="12" y="239"/>
                    <a:pt x="0" y="227"/>
                    <a:pt x="0" y="212"/>
                  </a:cubicBezTo>
                  <a:cubicBezTo>
                    <a:pt x="0" y="53"/>
                    <a:pt x="0" y="53"/>
                    <a:pt x="0" y="53"/>
                  </a:cubicBezTo>
                  <a:cubicBezTo>
                    <a:pt x="0" y="38"/>
                    <a:pt x="12" y="26"/>
                    <a:pt x="27" y="26"/>
                  </a:cubicBezTo>
                  <a:cubicBezTo>
                    <a:pt x="39" y="26"/>
                    <a:pt x="39" y="26"/>
                    <a:pt x="39" y="26"/>
                  </a:cubicBezTo>
                  <a:cubicBezTo>
                    <a:pt x="39" y="53"/>
                    <a:pt x="39" y="53"/>
                    <a:pt x="39" y="53"/>
                  </a:cubicBezTo>
                  <a:cubicBezTo>
                    <a:pt x="81" y="53"/>
                    <a:pt x="81" y="53"/>
                    <a:pt x="81" y="53"/>
                  </a:cubicBezTo>
                  <a:cubicBezTo>
                    <a:pt x="81" y="26"/>
                    <a:pt x="81" y="26"/>
                    <a:pt x="81" y="26"/>
                  </a:cubicBezTo>
                  <a:cubicBezTo>
                    <a:pt x="158" y="26"/>
                    <a:pt x="158" y="26"/>
                    <a:pt x="158" y="26"/>
                  </a:cubicBezTo>
                  <a:cubicBezTo>
                    <a:pt x="158" y="53"/>
                    <a:pt x="158" y="53"/>
                    <a:pt x="158" y="53"/>
                  </a:cubicBezTo>
                  <a:cubicBezTo>
                    <a:pt x="201" y="53"/>
                    <a:pt x="201" y="53"/>
                    <a:pt x="201" y="53"/>
                  </a:cubicBezTo>
                  <a:cubicBezTo>
                    <a:pt x="201" y="26"/>
                    <a:pt x="201" y="26"/>
                    <a:pt x="201" y="26"/>
                  </a:cubicBezTo>
                  <a:cubicBezTo>
                    <a:pt x="213" y="26"/>
                    <a:pt x="213" y="26"/>
                    <a:pt x="213" y="26"/>
                  </a:cubicBezTo>
                  <a:cubicBezTo>
                    <a:pt x="227" y="26"/>
                    <a:pt x="239" y="38"/>
                    <a:pt x="239" y="53"/>
                  </a:cubicBezTo>
                  <a:close/>
                  <a:moveTo>
                    <a:pt x="213" y="106"/>
                  </a:moveTo>
                  <a:cubicBezTo>
                    <a:pt x="27" y="106"/>
                    <a:pt x="27" y="106"/>
                    <a:pt x="27" y="106"/>
                  </a:cubicBezTo>
                  <a:cubicBezTo>
                    <a:pt x="27" y="212"/>
                    <a:pt x="27" y="212"/>
                    <a:pt x="27" y="212"/>
                  </a:cubicBezTo>
                  <a:cubicBezTo>
                    <a:pt x="213" y="212"/>
                    <a:pt x="213" y="212"/>
                    <a:pt x="213" y="212"/>
                  </a:cubicBezTo>
                  <a:lnTo>
                    <a:pt x="213" y="106"/>
                  </a:lnTo>
                  <a:close/>
                  <a:moveTo>
                    <a:pt x="69" y="45"/>
                  </a:moveTo>
                  <a:cubicBezTo>
                    <a:pt x="51" y="45"/>
                    <a:pt x="51" y="45"/>
                    <a:pt x="51" y="45"/>
                  </a:cubicBezTo>
                  <a:cubicBezTo>
                    <a:pt x="51" y="0"/>
                    <a:pt x="51" y="0"/>
                    <a:pt x="51" y="0"/>
                  </a:cubicBezTo>
                  <a:cubicBezTo>
                    <a:pt x="69" y="0"/>
                    <a:pt x="69" y="0"/>
                    <a:pt x="69" y="0"/>
                  </a:cubicBezTo>
                  <a:lnTo>
                    <a:pt x="69" y="45"/>
                  </a:lnTo>
                  <a:close/>
                  <a:moveTo>
                    <a:pt x="189" y="45"/>
                  </a:moveTo>
                  <a:cubicBezTo>
                    <a:pt x="170" y="45"/>
                    <a:pt x="170" y="45"/>
                    <a:pt x="170" y="45"/>
                  </a:cubicBezTo>
                  <a:cubicBezTo>
                    <a:pt x="170" y="0"/>
                    <a:pt x="170" y="0"/>
                    <a:pt x="170" y="0"/>
                  </a:cubicBezTo>
                  <a:cubicBezTo>
                    <a:pt x="189" y="0"/>
                    <a:pt x="189" y="0"/>
                    <a:pt x="189" y="0"/>
                  </a:cubicBezTo>
                  <a:lnTo>
                    <a:pt x="18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5" name="Freeform 75"/>
            <p:cNvSpPr>
              <a:spLocks/>
            </p:cNvSpPr>
            <p:nvPr/>
          </p:nvSpPr>
          <p:spPr bwMode="auto">
            <a:xfrm>
              <a:off x="6557142" y="2764892"/>
              <a:ext cx="111019" cy="138393"/>
            </a:xfrm>
            <a:custGeom>
              <a:avLst/>
              <a:gdLst>
                <a:gd name="T0" fmla="*/ 133 w 133"/>
                <a:gd name="T1" fmla="*/ 83 h 166"/>
                <a:gd name="T2" fmla="*/ 129 w 133"/>
                <a:gd name="T3" fmla="*/ 90 h 166"/>
                <a:gd name="T4" fmla="*/ 15 w 133"/>
                <a:gd name="T5" fmla="*/ 160 h 166"/>
                <a:gd name="T6" fmla="*/ 0 w 133"/>
                <a:gd name="T7" fmla="*/ 152 h 166"/>
                <a:gd name="T8" fmla="*/ 0 w 133"/>
                <a:gd name="T9" fmla="*/ 15 h 166"/>
                <a:gd name="T10" fmla="*/ 15 w 133"/>
                <a:gd name="T11" fmla="*/ 6 h 166"/>
                <a:gd name="T12" fmla="*/ 129 w 133"/>
                <a:gd name="T13" fmla="*/ 76 h 166"/>
                <a:gd name="T14" fmla="*/ 133 w 133"/>
                <a:gd name="T15" fmla="*/ 83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66">
                  <a:moveTo>
                    <a:pt x="133" y="83"/>
                  </a:moveTo>
                  <a:cubicBezTo>
                    <a:pt x="133" y="87"/>
                    <a:pt x="129" y="90"/>
                    <a:pt x="129" y="90"/>
                  </a:cubicBezTo>
                  <a:cubicBezTo>
                    <a:pt x="15" y="160"/>
                    <a:pt x="15" y="160"/>
                    <a:pt x="15" y="160"/>
                  </a:cubicBezTo>
                  <a:cubicBezTo>
                    <a:pt x="7" y="166"/>
                    <a:pt x="0" y="162"/>
                    <a:pt x="0" y="152"/>
                  </a:cubicBezTo>
                  <a:cubicBezTo>
                    <a:pt x="0" y="15"/>
                    <a:pt x="0" y="15"/>
                    <a:pt x="0" y="15"/>
                  </a:cubicBezTo>
                  <a:cubicBezTo>
                    <a:pt x="0" y="5"/>
                    <a:pt x="7" y="0"/>
                    <a:pt x="15" y="6"/>
                  </a:cubicBezTo>
                  <a:cubicBezTo>
                    <a:pt x="129" y="76"/>
                    <a:pt x="129" y="76"/>
                    <a:pt x="129" y="76"/>
                  </a:cubicBezTo>
                  <a:cubicBezTo>
                    <a:pt x="129" y="76"/>
                    <a:pt x="133" y="79"/>
                    <a:pt x="13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6" name="Oval 76"/>
            <p:cNvSpPr>
              <a:spLocks noChangeArrowheads="1"/>
            </p:cNvSpPr>
            <p:nvPr/>
          </p:nvSpPr>
          <p:spPr bwMode="auto">
            <a:xfrm>
              <a:off x="6712263" y="2755768"/>
              <a:ext cx="153601" cy="1551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7" name="Freeform 77"/>
            <p:cNvSpPr>
              <a:spLocks noEditPoints="1"/>
            </p:cNvSpPr>
            <p:nvPr/>
          </p:nvSpPr>
          <p:spPr bwMode="auto">
            <a:xfrm>
              <a:off x="6909967" y="2755768"/>
              <a:ext cx="117102" cy="155121"/>
            </a:xfrm>
            <a:custGeom>
              <a:avLst/>
              <a:gdLst>
                <a:gd name="T0" fmla="*/ 48 w 141"/>
                <a:gd name="T1" fmla="*/ 18 h 186"/>
                <a:gd name="T2" fmla="*/ 48 w 141"/>
                <a:gd name="T3" fmla="*/ 169 h 186"/>
                <a:gd name="T4" fmla="*/ 24 w 141"/>
                <a:gd name="T5" fmla="*/ 186 h 186"/>
                <a:gd name="T6" fmla="*/ 0 w 141"/>
                <a:gd name="T7" fmla="*/ 169 h 186"/>
                <a:gd name="T8" fmla="*/ 0 w 141"/>
                <a:gd name="T9" fmla="*/ 18 h 186"/>
                <a:gd name="T10" fmla="*/ 24 w 141"/>
                <a:gd name="T11" fmla="*/ 0 h 186"/>
                <a:gd name="T12" fmla="*/ 48 w 141"/>
                <a:gd name="T13" fmla="*/ 18 h 186"/>
                <a:gd name="T14" fmla="*/ 141 w 141"/>
                <a:gd name="T15" fmla="*/ 18 h 186"/>
                <a:gd name="T16" fmla="*/ 141 w 141"/>
                <a:gd name="T17" fmla="*/ 169 h 186"/>
                <a:gd name="T18" fmla="*/ 117 w 141"/>
                <a:gd name="T19" fmla="*/ 186 h 186"/>
                <a:gd name="T20" fmla="*/ 93 w 141"/>
                <a:gd name="T21" fmla="*/ 169 h 186"/>
                <a:gd name="T22" fmla="*/ 93 w 141"/>
                <a:gd name="T23" fmla="*/ 18 h 186"/>
                <a:gd name="T24" fmla="*/ 117 w 141"/>
                <a:gd name="T25" fmla="*/ 0 h 186"/>
                <a:gd name="T26" fmla="*/ 141 w 141"/>
                <a:gd name="T27" fmla="*/ 1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186">
                  <a:moveTo>
                    <a:pt x="48" y="18"/>
                  </a:moveTo>
                  <a:cubicBezTo>
                    <a:pt x="48" y="169"/>
                    <a:pt x="48" y="169"/>
                    <a:pt x="48" y="169"/>
                  </a:cubicBezTo>
                  <a:cubicBezTo>
                    <a:pt x="48" y="182"/>
                    <a:pt x="37" y="186"/>
                    <a:pt x="24" y="186"/>
                  </a:cubicBezTo>
                  <a:cubicBezTo>
                    <a:pt x="11" y="186"/>
                    <a:pt x="0" y="182"/>
                    <a:pt x="0" y="169"/>
                  </a:cubicBezTo>
                  <a:cubicBezTo>
                    <a:pt x="0" y="18"/>
                    <a:pt x="0" y="18"/>
                    <a:pt x="0" y="18"/>
                  </a:cubicBezTo>
                  <a:cubicBezTo>
                    <a:pt x="0" y="5"/>
                    <a:pt x="11" y="0"/>
                    <a:pt x="24" y="0"/>
                  </a:cubicBezTo>
                  <a:cubicBezTo>
                    <a:pt x="37" y="0"/>
                    <a:pt x="48" y="5"/>
                    <a:pt x="48" y="18"/>
                  </a:cubicBezTo>
                  <a:close/>
                  <a:moveTo>
                    <a:pt x="141" y="18"/>
                  </a:moveTo>
                  <a:cubicBezTo>
                    <a:pt x="141" y="169"/>
                    <a:pt x="141" y="169"/>
                    <a:pt x="141" y="169"/>
                  </a:cubicBezTo>
                  <a:cubicBezTo>
                    <a:pt x="141" y="182"/>
                    <a:pt x="130" y="186"/>
                    <a:pt x="117" y="186"/>
                  </a:cubicBezTo>
                  <a:cubicBezTo>
                    <a:pt x="104" y="186"/>
                    <a:pt x="93" y="182"/>
                    <a:pt x="93" y="169"/>
                  </a:cubicBezTo>
                  <a:cubicBezTo>
                    <a:pt x="93" y="18"/>
                    <a:pt x="93" y="18"/>
                    <a:pt x="93" y="18"/>
                  </a:cubicBezTo>
                  <a:cubicBezTo>
                    <a:pt x="93" y="5"/>
                    <a:pt x="104" y="0"/>
                    <a:pt x="117" y="0"/>
                  </a:cubicBezTo>
                  <a:cubicBezTo>
                    <a:pt x="130" y="0"/>
                    <a:pt x="141" y="5"/>
                    <a:pt x="14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8" name="Freeform 78"/>
            <p:cNvSpPr>
              <a:spLocks noEditPoints="1"/>
            </p:cNvSpPr>
            <p:nvPr/>
          </p:nvSpPr>
          <p:spPr bwMode="auto">
            <a:xfrm>
              <a:off x="7071171" y="2725352"/>
              <a:ext cx="129268" cy="215953"/>
            </a:xfrm>
            <a:custGeom>
              <a:avLst/>
              <a:gdLst>
                <a:gd name="T0" fmla="*/ 154 w 154"/>
                <a:gd name="T1" fmla="*/ 27 h 260"/>
                <a:gd name="T2" fmla="*/ 154 w 154"/>
                <a:gd name="T3" fmla="*/ 234 h 260"/>
                <a:gd name="T4" fmla="*/ 128 w 154"/>
                <a:gd name="T5" fmla="*/ 260 h 260"/>
                <a:gd name="T6" fmla="*/ 27 w 154"/>
                <a:gd name="T7" fmla="*/ 260 h 260"/>
                <a:gd name="T8" fmla="*/ 0 w 154"/>
                <a:gd name="T9" fmla="*/ 234 h 260"/>
                <a:gd name="T10" fmla="*/ 0 w 154"/>
                <a:gd name="T11" fmla="*/ 27 h 260"/>
                <a:gd name="T12" fmla="*/ 27 w 154"/>
                <a:gd name="T13" fmla="*/ 0 h 260"/>
                <a:gd name="T14" fmla="*/ 128 w 154"/>
                <a:gd name="T15" fmla="*/ 0 h 260"/>
                <a:gd name="T16" fmla="*/ 154 w 154"/>
                <a:gd name="T17" fmla="*/ 27 h 260"/>
                <a:gd name="T18" fmla="*/ 133 w 154"/>
                <a:gd name="T19" fmla="*/ 35 h 260"/>
                <a:gd name="T20" fmla="*/ 21 w 154"/>
                <a:gd name="T21" fmla="*/ 35 h 260"/>
                <a:gd name="T22" fmla="*/ 21 w 154"/>
                <a:gd name="T23" fmla="*/ 210 h 260"/>
                <a:gd name="T24" fmla="*/ 133 w 154"/>
                <a:gd name="T25" fmla="*/ 210 h 260"/>
                <a:gd name="T26" fmla="*/ 133 w 154"/>
                <a:gd name="T27" fmla="*/ 35 h 260"/>
                <a:gd name="T28" fmla="*/ 96 w 154"/>
                <a:gd name="T29" fmla="*/ 236 h 260"/>
                <a:gd name="T30" fmla="*/ 77 w 154"/>
                <a:gd name="T31" fmla="*/ 223 h 260"/>
                <a:gd name="T32" fmla="*/ 59 w 154"/>
                <a:gd name="T33" fmla="*/ 236 h 260"/>
                <a:gd name="T34" fmla="*/ 77 w 154"/>
                <a:gd name="T35" fmla="*/ 250 h 260"/>
                <a:gd name="T36" fmla="*/ 96 w 154"/>
                <a:gd name="T37" fmla="*/ 23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60">
                  <a:moveTo>
                    <a:pt x="154" y="27"/>
                  </a:moveTo>
                  <a:cubicBezTo>
                    <a:pt x="154" y="234"/>
                    <a:pt x="154" y="234"/>
                    <a:pt x="154" y="234"/>
                  </a:cubicBezTo>
                  <a:cubicBezTo>
                    <a:pt x="154" y="249"/>
                    <a:pt x="142" y="260"/>
                    <a:pt x="128" y="260"/>
                  </a:cubicBezTo>
                  <a:cubicBezTo>
                    <a:pt x="27" y="260"/>
                    <a:pt x="27" y="260"/>
                    <a:pt x="27" y="260"/>
                  </a:cubicBezTo>
                  <a:cubicBezTo>
                    <a:pt x="12" y="260"/>
                    <a:pt x="0" y="249"/>
                    <a:pt x="0" y="234"/>
                  </a:cubicBezTo>
                  <a:cubicBezTo>
                    <a:pt x="0" y="27"/>
                    <a:pt x="0" y="27"/>
                    <a:pt x="0" y="27"/>
                  </a:cubicBezTo>
                  <a:cubicBezTo>
                    <a:pt x="0" y="12"/>
                    <a:pt x="12" y="0"/>
                    <a:pt x="27" y="0"/>
                  </a:cubicBezTo>
                  <a:cubicBezTo>
                    <a:pt x="128" y="0"/>
                    <a:pt x="128" y="0"/>
                    <a:pt x="128" y="0"/>
                  </a:cubicBezTo>
                  <a:cubicBezTo>
                    <a:pt x="142" y="0"/>
                    <a:pt x="154" y="12"/>
                    <a:pt x="154" y="27"/>
                  </a:cubicBezTo>
                  <a:close/>
                  <a:moveTo>
                    <a:pt x="133" y="35"/>
                  </a:moveTo>
                  <a:cubicBezTo>
                    <a:pt x="21" y="35"/>
                    <a:pt x="21" y="35"/>
                    <a:pt x="21" y="35"/>
                  </a:cubicBezTo>
                  <a:cubicBezTo>
                    <a:pt x="21" y="210"/>
                    <a:pt x="21" y="210"/>
                    <a:pt x="21" y="210"/>
                  </a:cubicBezTo>
                  <a:cubicBezTo>
                    <a:pt x="133" y="210"/>
                    <a:pt x="133" y="210"/>
                    <a:pt x="133" y="210"/>
                  </a:cubicBezTo>
                  <a:lnTo>
                    <a:pt x="133" y="35"/>
                  </a:lnTo>
                  <a:close/>
                  <a:moveTo>
                    <a:pt x="96" y="236"/>
                  </a:moveTo>
                  <a:cubicBezTo>
                    <a:pt x="96" y="229"/>
                    <a:pt x="88" y="223"/>
                    <a:pt x="77" y="223"/>
                  </a:cubicBezTo>
                  <a:cubicBezTo>
                    <a:pt x="67" y="223"/>
                    <a:pt x="59" y="229"/>
                    <a:pt x="59" y="236"/>
                  </a:cubicBezTo>
                  <a:cubicBezTo>
                    <a:pt x="59" y="244"/>
                    <a:pt x="67" y="250"/>
                    <a:pt x="77" y="250"/>
                  </a:cubicBezTo>
                  <a:cubicBezTo>
                    <a:pt x="88" y="250"/>
                    <a:pt x="96" y="244"/>
                    <a:pt x="96" y="2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9" name="Freeform 79"/>
            <p:cNvSpPr>
              <a:spLocks/>
            </p:cNvSpPr>
            <p:nvPr/>
          </p:nvSpPr>
          <p:spPr bwMode="auto">
            <a:xfrm>
              <a:off x="7244542" y="2755768"/>
              <a:ext cx="176413" cy="155121"/>
            </a:xfrm>
            <a:custGeom>
              <a:avLst/>
              <a:gdLst>
                <a:gd name="T0" fmla="*/ 213 w 213"/>
                <a:gd name="T1" fmla="*/ 27 h 186"/>
                <a:gd name="T2" fmla="*/ 213 w 213"/>
                <a:gd name="T3" fmla="*/ 120 h 186"/>
                <a:gd name="T4" fmla="*/ 186 w 213"/>
                <a:gd name="T5" fmla="*/ 146 h 186"/>
                <a:gd name="T6" fmla="*/ 133 w 213"/>
                <a:gd name="T7" fmla="*/ 146 h 186"/>
                <a:gd name="T8" fmla="*/ 133 w 213"/>
                <a:gd name="T9" fmla="*/ 186 h 186"/>
                <a:gd name="T10" fmla="*/ 80 w 213"/>
                <a:gd name="T11" fmla="*/ 146 h 186"/>
                <a:gd name="T12" fmla="*/ 27 w 213"/>
                <a:gd name="T13" fmla="*/ 146 h 186"/>
                <a:gd name="T14" fmla="*/ 0 w 213"/>
                <a:gd name="T15" fmla="*/ 120 h 186"/>
                <a:gd name="T16" fmla="*/ 0 w 213"/>
                <a:gd name="T17" fmla="*/ 27 h 186"/>
                <a:gd name="T18" fmla="*/ 27 w 213"/>
                <a:gd name="T19" fmla="*/ 0 h 186"/>
                <a:gd name="T20" fmla="*/ 186 w 213"/>
                <a:gd name="T21" fmla="*/ 0 h 186"/>
                <a:gd name="T22" fmla="*/ 213 w 213"/>
                <a:gd name="T23" fmla="*/ 2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86">
                  <a:moveTo>
                    <a:pt x="213" y="27"/>
                  </a:moveTo>
                  <a:cubicBezTo>
                    <a:pt x="213" y="120"/>
                    <a:pt x="213" y="120"/>
                    <a:pt x="213" y="120"/>
                  </a:cubicBezTo>
                  <a:cubicBezTo>
                    <a:pt x="213" y="135"/>
                    <a:pt x="200" y="146"/>
                    <a:pt x="186" y="146"/>
                  </a:cubicBezTo>
                  <a:cubicBezTo>
                    <a:pt x="133" y="146"/>
                    <a:pt x="133" y="146"/>
                    <a:pt x="133" y="146"/>
                  </a:cubicBezTo>
                  <a:cubicBezTo>
                    <a:pt x="133" y="186"/>
                    <a:pt x="133" y="186"/>
                    <a:pt x="133" y="186"/>
                  </a:cubicBezTo>
                  <a:cubicBezTo>
                    <a:pt x="80" y="146"/>
                    <a:pt x="80" y="146"/>
                    <a:pt x="80" y="146"/>
                  </a:cubicBezTo>
                  <a:cubicBezTo>
                    <a:pt x="27" y="146"/>
                    <a:pt x="27" y="146"/>
                    <a:pt x="27" y="146"/>
                  </a:cubicBezTo>
                  <a:cubicBezTo>
                    <a:pt x="12" y="146"/>
                    <a:pt x="0" y="135"/>
                    <a:pt x="0" y="120"/>
                  </a:cubicBezTo>
                  <a:cubicBezTo>
                    <a:pt x="0" y="27"/>
                    <a:pt x="0" y="27"/>
                    <a:pt x="0" y="27"/>
                  </a:cubicBezTo>
                  <a:cubicBezTo>
                    <a:pt x="0" y="12"/>
                    <a:pt x="12" y="0"/>
                    <a:pt x="27" y="0"/>
                  </a:cubicBezTo>
                  <a:cubicBezTo>
                    <a:pt x="186" y="0"/>
                    <a:pt x="186" y="0"/>
                    <a:pt x="186" y="0"/>
                  </a:cubicBezTo>
                  <a:cubicBezTo>
                    <a:pt x="200" y="0"/>
                    <a:pt x="213" y="12"/>
                    <a:pt x="21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0" name="Freeform 80"/>
            <p:cNvSpPr>
              <a:spLocks noEditPoints="1"/>
            </p:cNvSpPr>
            <p:nvPr/>
          </p:nvSpPr>
          <p:spPr bwMode="auto">
            <a:xfrm>
              <a:off x="7465057" y="2732955"/>
              <a:ext cx="202267" cy="202267"/>
            </a:xfrm>
            <a:custGeom>
              <a:avLst/>
              <a:gdLst>
                <a:gd name="T0" fmla="*/ 244 w 244"/>
                <a:gd name="T1" fmla="*/ 97 h 244"/>
                <a:gd name="T2" fmla="*/ 155 w 244"/>
                <a:gd name="T3" fmla="*/ 193 h 244"/>
                <a:gd name="T4" fmla="*/ 80 w 244"/>
                <a:gd name="T5" fmla="*/ 244 h 244"/>
                <a:gd name="T6" fmla="*/ 0 w 244"/>
                <a:gd name="T7" fmla="*/ 164 h 244"/>
                <a:gd name="T8" fmla="*/ 51 w 244"/>
                <a:gd name="T9" fmla="*/ 89 h 244"/>
                <a:gd name="T10" fmla="*/ 147 w 244"/>
                <a:gd name="T11" fmla="*/ 0 h 244"/>
                <a:gd name="T12" fmla="*/ 244 w 244"/>
                <a:gd name="T13" fmla="*/ 97 h 244"/>
                <a:gd name="T14" fmla="*/ 0 w 244"/>
                <a:gd name="T15" fmla="*/ 30 h 244"/>
                <a:gd name="T16" fmla="*/ 27 w 244"/>
                <a:gd name="T17" fmla="*/ 2 h 244"/>
                <a:gd name="T18" fmla="*/ 54 w 244"/>
                <a:gd name="T19" fmla="*/ 30 h 244"/>
                <a:gd name="T20" fmla="*/ 27 w 244"/>
                <a:gd name="T21" fmla="*/ 57 h 244"/>
                <a:gd name="T22" fmla="*/ 0 w 244"/>
                <a:gd name="T23" fmla="*/ 30 h 244"/>
                <a:gd name="T24" fmla="*/ 12 w 244"/>
                <a:gd name="T25" fmla="*/ 30 h 244"/>
                <a:gd name="T26" fmla="*/ 27 w 244"/>
                <a:gd name="T27" fmla="*/ 45 h 244"/>
                <a:gd name="T28" fmla="*/ 42 w 244"/>
                <a:gd name="T29" fmla="*/ 30 h 244"/>
                <a:gd name="T30" fmla="*/ 27 w 244"/>
                <a:gd name="T31" fmla="*/ 15 h 244"/>
                <a:gd name="T32" fmla="*/ 12 w 244"/>
                <a:gd name="T33" fmla="*/ 30 h 244"/>
                <a:gd name="T34" fmla="*/ 127 w 244"/>
                <a:gd name="T35" fmla="*/ 191 h 244"/>
                <a:gd name="T36" fmla="*/ 53 w 244"/>
                <a:gd name="T37" fmla="*/ 117 h 244"/>
                <a:gd name="T38" fmla="*/ 26 w 244"/>
                <a:gd name="T39" fmla="*/ 164 h 244"/>
                <a:gd name="T40" fmla="*/ 80 w 244"/>
                <a:gd name="T41" fmla="*/ 217 h 244"/>
                <a:gd name="T42" fmla="*/ 127 w 244"/>
                <a:gd name="T43" fmla="*/ 191 h 244"/>
                <a:gd name="T44" fmla="*/ 215 w 244"/>
                <a:gd name="T45" fmla="*/ 97 h 244"/>
                <a:gd name="T46" fmla="*/ 147 w 244"/>
                <a:gd name="T47" fmla="*/ 29 h 244"/>
                <a:gd name="T48" fmla="*/ 81 w 244"/>
                <a:gd name="T49" fmla="*/ 83 h 244"/>
                <a:gd name="T50" fmla="*/ 161 w 244"/>
                <a:gd name="T51" fmla="*/ 163 h 244"/>
                <a:gd name="T52" fmla="*/ 215 w 244"/>
                <a:gd name="T53" fmla="*/ 97 h 244"/>
                <a:gd name="T54" fmla="*/ 134 w 244"/>
                <a:gd name="T55" fmla="*/ 163 h 244"/>
                <a:gd name="T56" fmla="*/ 81 w 244"/>
                <a:gd name="T57" fmla="*/ 110 h 244"/>
                <a:gd name="T58" fmla="*/ 134 w 244"/>
                <a:gd name="T59" fmla="*/ 16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244">
                  <a:moveTo>
                    <a:pt x="244" y="97"/>
                  </a:moveTo>
                  <a:cubicBezTo>
                    <a:pt x="244" y="147"/>
                    <a:pt x="205" y="189"/>
                    <a:pt x="155" y="193"/>
                  </a:cubicBezTo>
                  <a:cubicBezTo>
                    <a:pt x="144" y="223"/>
                    <a:pt x="114" y="244"/>
                    <a:pt x="80" y="244"/>
                  </a:cubicBezTo>
                  <a:cubicBezTo>
                    <a:pt x="36" y="244"/>
                    <a:pt x="0" y="208"/>
                    <a:pt x="0" y="164"/>
                  </a:cubicBezTo>
                  <a:cubicBezTo>
                    <a:pt x="0" y="130"/>
                    <a:pt x="21" y="100"/>
                    <a:pt x="51" y="89"/>
                  </a:cubicBezTo>
                  <a:cubicBezTo>
                    <a:pt x="55" y="39"/>
                    <a:pt x="96" y="0"/>
                    <a:pt x="147" y="0"/>
                  </a:cubicBezTo>
                  <a:cubicBezTo>
                    <a:pt x="200" y="0"/>
                    <a:pt x="244" y="44"/>
                    <a:pt x="244" y="97"/>
                  </a:cubicBezTo>
                  <a:close/>
                  <a:moveTo>
                    <a:pt x="0" y="30"/>
                  </a:moveTo>
                  <a:cubicBezTo>
                    <a:pt x="0" y="15"/>
                    <a:pt x="12" y="2"/>
                    <a:pt x="27" y="2"/>
                  </a:cubicBezTo>
                  <a:cubicBezTo>
                    <a:pt x="42" y="2"/>
                    <a:pt x="54" y="15"/>
                    <a:pt x="54" y="30"/>
                  </a:cubicBezTo>
                  <a:cubicBezTo>
                    <a:pt x="54" y="45"/>
                    <a:pt x="42" y="57"/>
                    <a:pt x="27" y="57"/>
                  </a:cubicBezTo>
                  <a:cubicBezTo>
                    <a:pt x="12" y="57"/>
                    <a:pt x="0" y="45"/>
                    <a:pt x="0" y="30"/>
                  </a:cubicBezTo>
                  <a:close/>
                  <a:moveTo>
                    <a:pt x="12" y="30"/>
                  </a:moveTo>
                  <a:cubicBezTo>
                    <a:pt x="12" y="38"/>
                    <a:pt x="19" y="45"/>
                    <a:pt x="27" y="45"/>
                  </a:cubicBezTo>
                  <a:cubicBezTo>
                    <a:pt x="35" y="45"/>
                    <a:pt x="42" y="38"/>
                    <a:pt x="42" y="30"/>
                  </a:cubicBezTo>
                  <a:cubicBezTo>
                    <a:pt x="42" y="21"/>
                    <a:pt x="35" y="15"/>
                    <a:pt x="27" y="15"/>
                  </a:cubicBezTo>
                  <a:cubicBezTo>
                    <a:pt x="19" y="15"/>
                    <a:pt x="12" y="21"/>
                    <a:pt x="12" y="30"/>
                  </a:cubicBezTo>
                  <a:close/>
                  <a:moveTo>
                    <a:pt x="127" y="191"/>
                  </a:moveTo>
                  <a:cubicBezTo>
                    <a:pt x="90" y="183"/>
                    <a:pt x="61" y="154"/>
                    <a:pt x="53" y="117"/>
                  </a:cubicBezTo>
                  <a:cubicBezTo>
                    <a:pt x="37" y="127"/>
                    <a:pt x="26" y="144"/>
                    <a:pt x="26" y="164"/>
                  </a:cubicBezTo>
                  <a:cubicBezTo>
                    <a:pt x="26" y="193"/>
                    <a:pt x="51" y="217"/>
                    <a:pt x="80" y="217"/>
                  </a:cubicBezTo>
                  <a:cubicBezTo>
                    <a:pt x="100" y="217"/>
                    <a:pt x="117" y="207"/>
                    <a:pt x="127" y="191"/>
                  </a:cubicBezTo>
                  <a:close/>
                  <a:moveTo>
                    <a:pt x="215" y="97"/>
                  </a:moveTo>
                  <a:cubicBezTo>
                    <a:pt x="215" y="60"/>
                    <a:pt x="185" y="29"/>
                    <a:pt x="147" y="29"/>
                  </a:cubicBezTo>
                  <a:cubicBezTo>
                    <a:pt x="114" y="29"/>
                    <a:pt x="87" y="53"/>
                    <a:pt x="81" y="83"/>
                  </a:cubicBezTo>
                  <a:cubicBezTo>
                    <a:pt x="125" y="83"/>
                    <a:pt x="160" y="119"/>
                    <a:pt x="161" y="163"/>
                  </a:cubicBezTo>
                  <a:cubicBezTo>
                    <a:pt x="191" y="157"/>
                    <a:pt x="215" y="129"/>
                    <a:pt x="215" y="97"/>
                  </a:cubicBezTo>
                  <a:close/>
                  <a:moveTo>
                    <a:pt x="134" y="163"/>
                  </a:moveTo>
                  <a:cubicBezTo>
                    <a:pt x="134" y="134"/>
                    <a:pt x="110" y="110"/>
                    <a:pt x="81" y="110"/>
                  </a:cubicBezTo>
                  <a:cubicBezTo>
                    <a:pt x="86" y="136"/>
                    <a:pt x="108" y="157"/>
                    <a:pt x="134"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1" name="Freeform 81"/>
            <p:cNvSpPr>
              <a:spLocks noEditPoints="1"/>
            </p:cNvSpPr>
            <p:nvPr/>
          </p:nvSpPr>
          <p:spPr bwMode="auto">
            <a:xfrm>
              <a:off x="7711427" y="2731435"/>
              <a:ext cx="203787" cy="205308"/>
            </a:xfrm>
            <a:custGeom>
              <a:avLst/>
              <a:gdLst>
                <a:gd name="T0" fmla="*/ 245 w 245"/>
                <a:gd name="T1" fmla="*/ 122 h 246"/>
                <a:gd name="T2" fmla="*/ 124 w 245"/>
                <a:gd name="T3" fmla="*/ 245 h 246"/>
                <a:gd name="T4" fmla="*/ 1 w 245"/>
                <a:gd name="T5" fmla="*/ 125 h 246"/>
                <a:gd name="T6" fmla="*/ 121 w 245"/>
                <a:gd name="T7" fmla="*/ 1 h 246"/>
                <a:gd name="T8" fmla="*/ 245 w 245"/>
                <a:gd name="T9" fmla="*/ 122 h 246"/>
                <a:gd name="T10" fmla="*/ 48 w 245"/>
                <a:gd name="T11" fmla="*/ 123 h 246"/>
                <a:gd name="T12" fmla="*/ 56 w 245"/>
                <a:gd name="T13" fmla="*/ 91 h 246"/>
                <a:gd name="T14" fmla="*/ 28 w 245"/>
                <a:gd name="T15" fmla="*/ 74 h 246"/>
                <a:gd name="T16" fmla="*/ 17 w 245"/>
                <a:gd name="T17" fmla="*/ 125 h 246"/>
                <a:gd name="T18" fmla="*/ 28 w 245"/>
                <a:gd name="T19" fmla="*/ 172 h 246"/>
                <a:gd name="T20" fmla="*/ 56 w 245"/>
                <a:gd name="T21" fmla="*/ 156 h 246"/>
                <a:gd name="T22" fmla="*/ 48 w 245"/>
                <a:gd name="T23" fmla="*/ 123 h 246"/>
                <a:gd name="T24" fmla="*/ 181 w 245"/>
                <a:gd name="T25" fmla="*/ 123 h 246"/>
                <a:gd name="T26" fmla="*/ 123 w 245"/>
                <a:gd name="T27" fmla="*/ 65 h 246"/>
                <a:gd name="T28" fmla="*/ 64 w 245"/>
                <a:gd name="T29" fmla="*/ 123 h 246"/>
                <a:gd name="T30" fmla="*/ 123 w 245"/>
                <a:gd name="T31" fmla="*/ 182 h 246"/>
                <a:gd name="T32" fmla="*/ 181 w 245"/>
                <a:gd name="T33" fmla="*/ 123 h 246"/>
                <a:gd name="T34" fmla="*/ 73 w 245"/>
                <a:gd name="T35" fmla="*/ 29 h 246"/>
                <a:gd name="T36" fmla="*/ 90 w 245"/>
                <a:gd name="T37" fmla="*/ 56 h 246"/>
                <a:gd name="T38" fmla="*/ 123 w 245"/>
                <a:gd name="T39" fmla="*/ 49 h 246"/>
                <a:gd name="T40" fmla="*/ 155 w 245"/>
                <a:gd name="T41" fmla="*/ 56 h 246"/>
                <a:gd name="T42" fmla="*/ 172 w 245"/>
                <a:gd name="T43" fmla="*/ 29 h 246"/>
                <a:gd name="T44" fmla="*/ 121 w 245"/>
                <a:gd name="T45" fmla="*/ 17 h 246"/>
                <a:gd name="T46" fmla="*/ 73 w 245"/>
                <a:gd name="T47" fmla="*/ 29 h 246"/>
                <a:gd name="T48" fmla="*/ 172 w 245"/>
                <a:gd name="T49" fmla="*/ 217 h 246"/>
                <a:gd name="T50" fmla="*/ 155 w 245"/>
                <a:gd name="T51" fmla="*/ 190 h 246"/>
                <a:gd name="T52" fmla="*/ 123 w 245"/>
                <a:gd name="T53" fmla="*/ 198 h 246"/>
                <a:gd name="T54" fmla="*/ 90 w 245"/>
                <a:gd name="T55" fmla="*/ 190 h 246"/>
                <a:gd name="T56" fmla="*/ 73 w 245"/>
                <a:gd name="T57" fmla="*/ 218 h 246"/>
                <a:gd name="T58" fmla="*/ 124 w 245"/>
                <a:gd name="T59" fmla="*/ 229 h 246"/>
                <a:gd name="T60" fmla="*/ 172 w 245"/>
                <a:gd name="T61" fmla="*/ 217 h 246"/>
                <a:gd name="T62" fmla="*/ 217 w 245"/>
                <a:gd name="T63" fmla="*/ 172 h 246"/>
                <a:gd name="T64" fmla="*/ 229 w 245"/>
                <a:gd name="T65" fmla="*/ 122 h 246"/>
                <a:gd name="T66" fmla="*/ 217 w 245"/>
                <a:gd name="T67" fmla="*/ 74 h 246"/>
                <a:gd name="T68" fmla="*/ 189 w 245"/>
                <a:gd name="T69" fmla="*/ 91 h 246"/>
                <a:gd name="T70" fmla="*/ 197 w 245"/>
                <a:gd name="T71" fmla="*/ 123 h 246"/>
                <a:gd name="T72" fmla="*/ 189 w 245"/>
                <a:gd name="T73" fmla="*/ 156 h 246"/>
                <a:gd name="T74" fmla="*/ 217 w 245"/>
                <a:gd name="T75" fmla="*/ 17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5" h="246">
                  <a:moveTo>
                    <a:pt x="245" y="122"/>
                  </a:moveTo>
                  <a:cubicBezTo>
                    <a:pt x="245" y="189"/>
                    <a:pt x="192" y="244"/>
                    <a:pt x="124" y="245"/>
                  </a:cubicBezTo>
                  <a:cubicBezTo>
                    <a:pt x="57" y="246"/>
                    <a:pt x="1" y="192"/>
                    <a:pt x="1" y="125"/>
                  </a:cubicBezTo>
                  <a:cubicBezTo>
                    <a:pt x="0" y="57"/>
                    <a:pt x="53" y="2"/>
                    <a:pt x="121" y="1"/>
                  </a:cubicBezTo>
                  <a:cubicBezTo>
                    <a:pt x="188" y="0"/>
                    <a:pt x="244" y="54"/>
                    <a:pt x="245" y="122"/>
                  </a:cubicBezTo>
                  <a:close/>
                  <a:moveTo>
                    <a:pt x="48" y="123"/>
                  </a:moveTo>
                  <a:cubicBezTo>
                    <a:pt x="48" y="111"/>
                    <a:pt x="51" y="100"/>
                    <a:pt x="56" y="91"/>
                  </a:cubicBezTo>
                  <a:cubicBezTo>
                    <a:pt x="28" y="74"/>
                    <a:pt x="28" y="74"/>
                    <a:pt x="28" y="74"/>
                  </a:cubicBezTo>
                  <a:cubicBezTo>
                    <a:pt x="20" y="89"/>
                    <a:pt x="16" y="106"/>
                    <a:pt x="17" y="125"/>
                  </a:cubicBezTo>
                  <a:cubicBezTo>
                    <a:pt x="17" y="142"/>
                    <a:pt x="21" y="158"/>
                    <a:pt x="28" y="172"/>
                  </a:cubicBezTo>
                  <a:cubicBezTo>
                    <a:pt x="56" y="156"/>
                    <a:pt x="56" y="156"/>
                    <a:pt x="56" y="156"/>
                  </a:cubicBezTo>
                  <a:cubicBezTo>
                    <a:pt x="51" y="146"/>
                    <a:pt x="48" y="135"/>
                    <a:pt x="48" y="123"/>
                  </a:cubicBezTo>
                  <a:close/>
                  <a:moveTo>
                    <a:pt x="181" y="123"/>
                  </a:moveTo>
                  <a:cubicBezTo>
                    <a:pt x="181" y="91"/>
                    <a:pt x="155" y="65"/>
                    <a:pt x="123" y="65"/>
                  </a:cubicBezTo>
                  <a:cubicBezTo>
                    <a:pt x="90" y="65"/>
                    <a:pt x="64" y="91"/>
                    <a:pt x="64" y="123"/>
                  </a:cubicBezTo>
                  <a:cubicBezTo>
                    <a:pt x="64" y="156"/>
                    <a:pt x="90" y="182"/>
                    <a:pt x="123" y="182"/>
                  </a:cubicBezTo>
                  <a:cubicBezTo>
                    <a:pt x="155" y="182"/>
                    <a:pt x="181" y="156"/>
                    <a:pt x="181" y="123"/>
                  </a:cubicBezTo>
                  <a:close/>
                  <a:moveTo>
                    <a:pt x="73" y="29"/>
                  </a:moveTo>
                  <a:cubicBezTo>
                    <a:pt x="90" y="56"/>
                    <a:pt x="90" y="56"/>
                    <a:pt x="90" y="56"/>
                  </a:cubicBezTo>
                  <a:cubicBezTo>
                    <a:pt x="100" y="51"/>
                    <a:pt x="111" y="49"/>
                    <a:pt x="123" y="49"/>
                  </a:cubicBezTo>
                  <a:cubicBezTo>
                    <a:pt x="134" y="49"/>
                    <a:pt x="145" y="51"/>
                    <a:pt x="155" y="56"/>
                  </a:cubicBezTo>
                  <a:cubicBezTo>
                    <a:pt x="172" y="29"/>
                    <a:pt x="172" y="29"/>
                    <a:pt x="172" y="29"/>
                  </a:cubicBezTo>
                  <a:cubicBezTo>
                    <a:pt x="156" y="21"/>
                    <a:pt x="139" y="17"/>
                    <a:pt x="121" y="17"/>
                  </a:cubicBezTo>
                  <a:cubicBezTo>
                    <a:pt x="104" y="18"/>
                    <a:pt x="88" y="22"/>
                    <a:pt x="73" y="29"/>
                  </a:cubicBezTo>
                  <a:close/>
                  <a:moveTo>
                    <a:pt x="172" y="217"/>
                  </a:moveTo>
                  <a:cubicBezTo>
                    <a:pt x="155" y="190"/>
                    <a:pt x="155" y="190"/>
                    <a:pt x="155" y="190"/>
                  </a:cubicBezTo>
                  <a:cubicBezTo>
                    <a:pt x="145" y="195"/>
                    <a:pt x="134" y="198"/>
                    <a:pt x="123" y="198"/>
                  </a:cubicBezTo>
                  <a:cubicBezTo>
                    <a:pt x="111" y="198"/>
                    <a:pt x="100" y="195"/>
                    <a:pt x="90" y="190"/>
                  </a:cubicBezTo>
                  <a:cubicBezTo>
                    <a:pt x="73" y="218"/>
                    <a:pt x="73" y="218"/>
                    <a:pt x="73" y="218"/>
                  </a:cubicBezTo>
                  <a:cubicBezTo>
                    <a:pt x="89" y="225"/>
                    <a:pt x="106" y="230"/>
                    <a:pt x="124" y="229"/>
                  </a:cubicBezTo>
                  <a:cubicBezTo>
                    <a:pt x="141" y="229"/>
                    <a:pt x="157" y="225"/>
                    <a:pt x="172" y="217"/>
                  </a:cubicBezTo>
                  <a:close/>
                  <a:moveTo>
                    <a:pt x="217" y="172"/>
                  </a:moveTo>
                  <a:cubicBezTo>
                    <a:pt x="225" y="157"/>
                    <a:pt x="229" y="140"/>
                    <a:pt x="229" y="122"/>
                  </a:cubicBezTo>
                  <a:cubicBezTo>
                    <a:pt x="228" y="105"/>
                    <a:pt x="224" y="89"/>
                    <a:pt x="217" y="74"/>
                  </a:cubicBezTo>
                  <a:cubicBezTo>
                    <a:pt x="189" y="91"/>
                    <a:pt x="189" y="91"/>
                    <a:pt x="189" y="91"/>
                  </a:cubicBezTo>
                  <a:cubicBezTo>
                    <a:pt x="194" y="100"/>
                    <a:pt x="197" y="111"/>
                    <a:pt x="197" y="123"/>
                  </a:cubicBezTo>
                  <a:cubicBezTo>
                    <a:pt x="197" y="135"/>
                    <a:pt x="194" y="146"/>
                    <a:pt x="189" y="156"/>
                  </a:cubicBezTo>
                  <a:lnTo>
                    <a:pt x="217"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2" name="Freeform 82"/>
            <p:cNvSpPr>
              <a:spLocks/>
            </p:cNvSpPr>
            <p:nvPr/>
          </p:nvSpPr>
          <p:spPr bwMode="auto">
            <a:xfrm>
              <a:off x="7960837" y="2729914"/>
              <a:ext cx="218995" cy="208350"/>
            </a:xfrm>
            <a:custGeom>
              <a:avLst/>
              <a:gdLst>
                <a:gd name="T0" fmla="*/ 103 w 265"/>
                <a:gd name="T1" fmla="*/ 144 h 250"/>
                <a:gd name="T2" fmla="*/ 56 w 265"/>
                <a:gd name="T3" fmla="*/ 144 h 250"/>
                <a:gd name="T4" fmla="*/ 26 w 265"/>
                <a:gd name="T5" fmla="*/ 170 h 250"/>
                <a:gd name="T6" fmla="*/ 0 w 265"/>
                <a:gd name="T7" fmla="*/ 170 h 250"/>
                <a:gd name="T8" fmla="*/ 21 w 265"/>
                <a:gd name="T9" fmla="*/ 125 h 250"/>
                <a:gd name="T10" fmla="*/ 0 w 265"/>
                <a:gd name="T11" fmla="*/ 80 h 250"/>
                <a:gd name="T12" fmla="*/ 26 w 265"/>
                <a:gd name="T13" fmla="*/ 80 h 250"/>
                <a:gd name="T14" fmla="*/ 56 w 265"/>
                <a:gd name="T15" fmla="*/ 107 h 250"/>
                <a:gd name="T16" fmla="*/ 103 w 265"/>
                <a:gd name="T17" fmla="*/ 107 h 250"/>
                <a:gd name="T18" fmla="*/ 70 w 265"/>
                <a:gd name="T19" fmla="*/ 0 h 250"/>
                <a:gd name="T20" fmla="*/ 97 w 265"/>
                <a:gd name="T21" fmla="*/ 0 h 250"/>
                <a:gd name="T22" fmla="*/ 156 w 265"/>
                <a:gd name="T23" fmla="*/ 107 h 250"/>
                <a:gd name="T24" fmla="*/ 225 w 265"/>
                <a:gd name="T25" fmla="*/ 107 h 250"/>
                <a:gd name="T26" fmla="*/ 265 w 265"/>
                <a:gd name="T27" fmla="*/ 125 h 250"/>
                <a:gd name="T28" fmla="*/ 225 w 265"/>
                <a:gd name="T29" fmla="*/ 144 h 250"/>
                <a:gd name="T30" fmla="*/ 156 w 265"/>
                <a:gd name="T31" fmla="*/ 144 h 250"/>
                <a:gd name="T32" fmla="*/ 97 w 265"/>
                <a:gd name="T33" fmla="*/ 250 h 250"/>
                <a:gd name="T34" fmla="*/ 70 w 265"/>
                <a:gd name="T35" fmla="*/ 250 h 250"/>
                <a:gd name="T36" fmla="*/ 103 w 265"/>
                <a:gd name="T37" fmla="*/ 14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5" h="250">
                  <a:moveTo>
                    <a:pt x="103" y="144"/>
                  </a:moveTo>
                  <a:cubicBezTo>
                    <a:pt x="56" y="144"/>
                    <a:pt x="56" y="144"/>
                    <a:pt x="56" y="144"/>
                  </a:cubicBezTo>
                  <a:cubicBezTo>
                    <a:pt x="26" y="170"/>
                    <a:pt x="26" y="170"/>
                    <a:pt x="26" y="170"/>
                  </a:cubicBezTo>
                  <a:cubicBezTo>
                    <a:pt x="0" y="170"/>
                    <a:pt x="0" y="170"/>
                    <a:pt x="0" y="170"/>
                  </a:cubicBezTo>
                  <a:cubicBezTo>
                    <a:pt x="21" y="125"/>
                    <a:pt x="21" y="125"/>
                    <a:pt x="21" y="125"/>
                  </a:cubicBezTo>
                  <a:cubicBezTo>
                    <a:pt x="0" y="80"/>
                    <a:pt x="0" y="80"/>
                    <a:pt x="0" y="80"/>
                  </a:cubicBezTo>
                  <a:cubicBezTo>
                    <a:pt x="26" y="80"/>
                    <a:pt x="26" y="80"/>
                    <a:pt x="26" y="80"/>
                  </a:cubicBezTo>
                  <a:cubicBezTo>
                    <a:pt x="56" y="107"/>
                    <a:pt x="56" y="107"/>
                    <a:pt x="56" y="107"/>
                  </a:cubicBezTo>
                  <a:cubicBezTo>
                    <a:pt x="103" y="107"/>
                    <a:pt x="103" y="107"/>
                    <a:pt x="103" y="107"/>
                  </a:cubicBezTo>
                  <a:cubicBezTo>
                    <a:pt x="70" y="0"/>
                    <a:pt x="70" y="0"/>
                    <a:pt x="70" y="0"/>
                  </a:cubicBezTo>
                  <a:cubicBezTo>
                    <a:pt x="97" y="0"/>
                    <a:pt x="97" y="0"/>
                    <a:pt x="97" y="0"/>
                  </a:cubicBezTo>
                  <a:cubicBezTo>
                    <a:pt x="156" y="107"/>
                    <a:pt x="156" y="107"/>
                    <a:pt x="156" y="107"/>
                  </a:cubicBezTo>
                  <a:cubicBezTo>
                    <a:pt x="225" y="107"/>
                    <a:pt x="225" y="107"/>
                    <a:pt x="225" y="107"/>
                  </a:cubicBezTo>
                  <a:cubicBezTo>
                    <a:pt x="225" y="107"/>
                    <a:pt x="265" y="107"/>
                    <a:pt x="265" y="125"/>
                  </a:cubicBezTo>
                  <a:cubicBezTo>
                    <a:pt x="265" y="144"/>
                    <a:pt x="225" y="144"/>
                    <a:pt x="225" y="144"/>
                  </a:cubicBezTo>
                  <a:cubicBezTo>
                    <a:pt x="156" y="144"/>
                    <a:pt x="156" y="144"/>
                    <a:pt x="156" y="144"/>
                  </a:cubicBezTo>
                  <a:cubicBezTo>
                    <a:pt x="97" y="250"/>
                    <a:pt x="97" y="250"/>
                    <a:pt x="97" y="250"/>
                  </a:cubicBezTo>
                  <a:cubicBezTo>
                    <a:pt x="70" y="250"/>
                    <a:pt x="70" y="250"/>
                    <a:pt x="70" y="250"/>
                  </a:cubicBezTo>
                  <a:lnTo>
                    <a:pt x="10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3" name="Freeform 83"/>
            <p:cNvSpPr>
              <a:spLocks/>
            </p:cNvSpPr>
            <p:nvPr/>
          </p:nvSpPr>
          <p:spPr bwMode="auto">
            <a:xfrm>
              <a:off x="8220894" y="2729914"/>
              <a:ext cx="156643" cy="212912"/>
            </a:xfrm>
            <a:custGeom>
              <a:avLst/>
              <a:gdLst>
                <a:gd name="T0" fmla="*/ 149 w 189"/>
                <a:gd name="T1" fmla="*/ 126 h 256"/>
                <a:gd name="T2" fmla="*/ 142 w 189"/>
                <a:gd name="T3" fmla="*/ 126 h 256"/>
                <a:gd name="T4" fmla="*/ 107 w 189"/>
                <a:gd name="T5" fmla="*/ 60 h 256"/>
                <a:gd name="T6" fmla="*/ 107 w 189"/>
                <a:gd name="T7" fmla="*/ 202 h 256"/>
                <a:gd name="T8" fmla="*/ 69 w 189"/>
                <a:gd name="T9" fmla="*/ 246 h 256"/>
                <a:gd name="T10" fmla="*/ 7 w 189"/>
                <a:gd name="T11" fmla="*/ 228 h 256"/>
                <a:gd name="T12" fmla="*/ 43 w 189"/>
                <a:gd name="T13" fmla="*/ 175 h 256"/>
                <a:gd name="T14" fmla="*/ 85 w 189"/>
                <a:gd name="T15" fmla="*/ 174 h 256"/>
                <a:gd name="T16" fmla="*/ 85 w 189"/>
                <a:gd name="T17" fmla="*/ 0 h 256"/>
                <a:gd name="T18" fmla="*/ 107 w 189"/>
                <a:gd name="T19" fmla="*/ 0 h 256"/>
                <a:gd name="T20" fmla="*/ 149 w 189"/>
                <a:gd name="T21" fmla="*/ 12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56">
                  <a:moveTo>
                    <a:pt x="149" y="126"/>
                  </a:moveTo>
                  <a:cubicBezTo>
                    <a:pt x="143" y="134"/>
                    <a:pt x="140" y="130"/>
                    <a:pt x="142" y="126"/>
                  </a:cubicBezTo>
                  <a:cubicBezTo>
                    <a:pt x="146" y="112"/>
                    <a:pt x="144" y="66"/>
                    <a:pt x="107" y="60"/>
                  </a:cubicBezTo>
                  <a:cubicBezTo>
                    <a:pt x="107" y="202"/>
                    <a:pt x="107" y="202"/>
                    <a:pt x="107" y="202"/>
                  </a:cubicBezTo>
                  <a:cubicBezTo>
                    <a:pt x="107" y="219"/>
                    <a:pt x="92" y="237"/>
                    <a:pt x="69" y="246"/>
                  </a:cubicBezTo>
                  <a:cubicBezTo>
                    <a:pt x="42" y="256"/>
                    <a:pt x="15" y="248"/>
                    <a:pt x="7" y="228"/>
                  </a:cubicBezTo>
                  <a:cubicBezTo>
                    <a:pt x="0" y="209"/>
                    <a:pt x="16" y="185"/>
                    <a:pt x="43" y="175"/>
                  </a:cubicBezTo>
                  <a:cubicBezTo>
                    <a:pt x="58" y="169"/>
                    <a:pt x="74" y="169"/>
                    <a:pt x="85" y="174"/>
                  </a:cubicBezTo>
                  <a:cubicBezTo>
                    <a:pt x="85" y="0"/>
                    <a:pt x="85" y="0"/>
                    <a:pt x="85" y="0"/>
                  </a:cubicBezTo>
                  <a:cubicBezTo>
                    <a:pt x="107" y="0"/>
                    <a:pt x="107" y="0"/>
                    <a:pt x="107" y="0"/>
                  </a:cubicBezTo>
                  <a:cubicBezTo>
                    <a:pt x="107" y="36"/>
                    <a:pt x="189" y="64"/>
                    <a:pt x="149"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4" name="Freeform 84"/>
            <p:cNvSpPr>
              <a:spLocks/>
            </p:cNvSpPr>
            <p:nvPr/>
          </p:nvSpPr>
          <p:spPr bwMode="auto">
            <a:xfrm>
              <a:off x="2822063" y="3219611"/>
              <a:ext cx="200745" cy="240286"/>
            </a:xfrm>
            <a:custGeom>
              <a:avLst/>
              <a:gdLst>
                <a:gd name="T0" fmla="*/ 238 w 241"/>
                <a:gd name="T1" fmla="*/ 108 h 288"/>
                <a:gd name="T2" fmla="*/ 52 w 241"/>
                <a:gd name="T3" fmla="*/ 193 h 288"/>
                <a:gd name="T4" fmla="*/ 76 w 241"/>
                <a:gd name="T5" fmla="*/ 287 h 288"/>
                <a:gd name="T6" fmla="*/ 49 w 241"/>
                <a:gd name="T7" fmla="*/ 287 h 288"/>
                <a:gd name="T8" fmla="*/ 0 w 241"/>
                <a:gd name="T9" fmla="*/ 95 h 288"/>
                <a:gd name="T10" fmla="*/ 25 w 241"/>
                <a:gd name="T11" fmla="*/ 86 h 288"/>
                <a:gd name="T12" fmla="*/ 233 w 241"/>
                <a:gd name="T13" fmla="*/ 103 h 288"/>
                <a:gd name="T14" fmla="*/ 238 w 241"/>
                <a:gd name="T15" fmla="*/ 108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288">
                  <a:moveTo>
                    <a:pt x="238" y="108"/>
                  </a:moveTo>
                  <a:cubicBezTo>
                    <a:pt x="114" y="288"/>
                    <a:pt x="157" y="105"/>
                    <a:pt x="52" y="193"/>
                  </a:cubicBezTo>
                  <a:cubicBezTo>
                    <a:pt x="76" y="287"/>
                    <a:pt x="76" y="287"/>
                    <a:pt x="76" y="287"/>
                  </a:cubicBezTo>
                  <a:cubicBezTo>
                    <a:pt x="49" y="287"/>
                    <a:pt x="49" y="287"/>
                    <a:pt x="49" y="287"/>
                  </a:cubicBezTo>
                  <a:cubicBezTo>
                    <a:pt x="0" y="95"/>
                    <a:pt x="0" y="95"/>
                    <a:pt x="0" y="95"/>
                  </a:cubicBezTo>
                  <a:cubicBezTo>
                    <a:pt x="25" y="86"/>
                    <a:pt x="25" y="86"/>
                    <a:pt x="25" y="86"/>
                  </a:cubicBezTo>
                  <a:cubicBezTo>
                    <a:pt x="142" y="0"/>
                    <a:pt x="81" y="163"/>
                    <a:pt x="233" y="103"/>
                  </a:cubicBezTo>
                  <a:cubicBezTo>
                    <a:pt x="237" y="101"/>
                    <a:pt x="241" y="104"/>
                    <a:pt x="238"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5" name="Freeform 85"/>
            <p:cNvSpPr>
              <a:spLocks noEditPoints="1"/>
            </p:cNvSpPr>
            <p:nvPr/>
          </p:nvSpPr>
          <p:spPr bwMode="auto">
            <a:xfrm>
              <a:off x="3065390" y="3269797"/>
              <a:ext cx="215953" cy="188579"/>
            </a:xfrm>
            <a:custGeom>
              <a:avLst/>
              <a:gdLst>
                <a:gd name="T0" fmla="*/ 260 w 260"/>
                <a:gd name="T1" fmla="*/ 97 h 226"/>
                <a:gd name="T2" fmla="*/ 260 w 260"/>
                <a:gd name="T3" fmla="*/ 143 h 226"/>
                <a:gd name="T4" fmla="*/ 245 w 260"/>
                <a:gd name="T5" fmla="*/ 159 h 226"/>
                <a:gd name="T6" fmla="*/ 219 w 260"/>
                <a:gd name="T7" fmla="*/ 159 h 226"/>
                <a:gd name="T8" fmla="*/ 231 w 260"/>
                <a:gd name="T9" fmla="*/ 226 h 226"/>
                <a:gd name="T10" fmla="*/ 29 w 260"/>
                <a:gd name="T11" fmla="*/ 226 h 226"/>
                <a:gd name="T12" fmla="*/ 40 w 260"/>
                <a:gd name="T13" fmla="*/ 159 h 226"/>
                <a:gd name="T14" fmla="*/ 14 w 260"/>
                <a:gd name="T15" fmla="*/ 159 h 226"/>
                <a:gd name="T16" fmla="*/ 0 w 260"/>
                <a:gd name="T17" fmla="*/ 143 h 226"/>
                <a:gd name="T18" fmla="*/ 0 w 260"/>
                <a:gd name="T19" fmla="*/ 97 h 226"/>
                <a:gd name="T20" fmla="*/ 14 w 260"/>
                <a:gd name="T21" fmla="*/ 81 h 226"/>
                <a:gd name="T22" fmla="*/ 245 w 260"/>
                <a:gd name="T23" fmla="*/ 81 h 226"/>
                <a:gd name="T24" fmla="*/ 260 w 260"/>
                <a:gd name="T25" fmla="*/ 97 h 226"/>
                <a:gd name="T26" fmla="*/ 14 w 260"/>
                <a:gd name="T27" fmla="*/ 57 h 226"/>
                <a:gd name="T28" fmla="*/ 67 w 260"/>
                <a:gd name="T29" fmla="*/ 40 h 226"/>
                <a:gd name="T30" fmla="*/ 79 w 260"/>
                <a:gd name="T31" fmla="*/ 40 h 226"/>
                <a:gd name="T32" fmla="*/ 79 w 260"/>
                <a:gd name="T33" fmla="*/ 0 h 226"/>
                <a:gd name="T34" fmla="*/ 180 w 260"/>
                <a:gd name="T35" fmla="*/ 0 h 226"/>
                <a:gd name="T36" fmla="*/ 180 w 260"/>
                <a:gd name="T37" fmla="*/ 40 h 226"/>
                <a:gd name="T38" fmla="*/ 192 w 260"/>
                <a:gd name="T39" fmla="*/ 40 h 226"/>
                <a:gd name="T40" fmla="*/ 245 w 260"/>
                <a:gd name="T41" fmla="*/ 57 h 226"/>
                <a:gd name="T42" fmla="*/ 242 w 260"/>
                <a:gd name="T43" fmla="*/ 66 h 226"/>
                <a:gd name="T44" fmla="*/ 17 w 260"/>
                <a:gd name="T45" fmla="*/ 66 h 226"/>
                <a:gd name="T46" fmla="*/ 14 w 260"/>
                <a:gd name="T47" fmla="*/ 57 h 226"/>
                <a:gd name="T48" fmla="*/ 204 w 260"/>
                <a:gd name="T49" fmla="*/ 199 h 226"/>
                <a:gd name="T50" fmla="*/ 185 w 260"/>
                <a:gd name="T51" fmla="*/ 112 h 226"/>
                <a:gd name="T52" fmla="*/ 74 w 260"/>
                <a:gd name="T53" fmla="*/ 112 h 226"/>
                <a:gd name="T54" fmla="*/ 55 w 260"/>
                <a:gd name="T55" fmla="*/ 199 h 226"/>
                <a:gd name="T56" fmla="*/ 204 w 260"/>
                <a:gd name="T57" fmla="*/ 19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0" h="226">
                  <a:moveTo>
                    <a:pt x="260" y="97"/>
                  </a:moveTo>
                  <a:cubicBezTo>
                    <a:pt x="260" y="143"/>
                    <a:pt x="260" y="143"/>
                    <a:pt x="260" y="143"/>
                  </a:cubicBezTo>
                  <a:cubicBezTo>
                    <a:pt x="260" y="150"/>
                    <a:pt x="252" y="159"/>
                    <a:pt x="245" y="159"/>
                  </a:cubicBezTo>
                  <a:cubicBezTo>
                    <a:pt x="219" y="159"/>
                    <a:pt x="219" y="159"/>
                    <a:pt x="219" y="159"/>
                  </a:cubicBezTo>
                  <a:cubicBezTo>
                    <a:pt x="231" y="226"/>
                    <a:pt x="231" y="226"/>
                    <a:pt x="231" y="226"/>
                  </a:cubicBezTo>
                  <a:cubicBezTo>
                    <a:pt x="29" y="226"/>
                    <a:pt x="29" y="226"/>
                    <a:pt x="29" y="226"/>
                  </a:cubicBezTo>
                  <a:cubicBezTo>
                    <a:pt x="40" y="159"/>
                    <a:pt x="40" y="159"/>
                    <a:pt x="40" y="159"/>
                  </a:cubicBezTo>
                  <a:cubicBezTo>
                    <a:pt x="14" y="159"/>
                    <a:pt x="14" y="159"/>
                    <a:pt x="14" y="159"/>
                  </a:cubicBezTo>
                  <a:cubicBezTo>
                    <a:pt x="6" y="159"/>
                    <a:pt x="0" y="150"/>
                    <a:pt x="0" y="143"/>
                  </a:cubicBezTo>
                  <a:cubicBezTo>
                    <a:pt x="0" y="97"/>
                    <a:pt x="0" y="97"/>
                    <a:pt x="0" y="97"/>
                  </a:cubicBezTo>
                  <a:cubicBezTo>
                    <a:pt x="0" y="89"/>
                    <a:pt x="6" y="81"/>
                    <a:pt x="14" y="81"/>
                  </a:cubicBezTo>
                  <a:cubicBezTo>
                    <a:pt x="245" y="81"/>
                    <a:pt x="245" y="81"/>
                    <a:pt x="245" y="81"/>
                  </a:cubicBezTo>
                  <a:cubicBezTo>
                    <a:pt x="252" y="81"/>
                    <a:pt x="260" y="89"/>
                    <a:pt x="260" y="97"/>
                  </a:cubicBezTo>
                  <a:close/>
                  <a:moveTo>
                    <a:pt x="14" y="57"/>
                  </a:moveTo>
                  <a:cubicBezTo>
                    <a:pt x="18" y="55"/>
                    <a:pt x="60" y="40"/>
                    <a:pt x="67" y="40"/>
                  </a:cubicBezTo>
                  <a:cubicBezTo>
                    <a:pt x="79" y="40"/>
                    <a:pt x="79" y="40"/>
                    <a:pt x="79" y="40"/>
                  </a:cubicBezTo>
                  <a:cubicBezTo>
                    <a:pt x="79" y="0"/>
                    <a:pt x="79" y="0"/>
                    <a:pt x="79" y="0"/>
                  </a:cubicBezTo>
                  <a:cubicBezTo>
                    <a:pt x="180" y="0"/>
                    <a:pt x="180" y="0"/>
                    <a:pt x="180" y="0"/>
                  </a:cubicBezTo>
                  <a:cubicBezTo>
                    <a:pt x="180" y="40"/>
                    <a:pt x="180" y="40"/>
                    <a:pt x="180" y="40"/>
                  </a:cubicBezTo>
                  <a:cubicBezTo>
                    <a:pt x="192" y="40"/>
                    <a:pt x="192" y="40"/>
                    <a:pt x="192" y="40"/>
                  </a:cubicBezTo>
                  <a:cubicBezTo>
                    <a:pt x="199" y="40"/>
                    <a:pt x="241" y="55"/>
                    <a:pt x="245" y="57"/>
                  </a:cubicBezTo>
                  <a:cubicBezTo>
                    <a:pt x="249" y="58"/>
                    <a:pt x="250" y="66"/>
                    <a:pt x="242" y="66"/>
                  </a:cubicBezTo>
                  <a:cubicBezTo>
                    <a:pt x="17" y="66"/>
                    <a:pt x="17" y="66"/>
                    <a:pt x="17" y="66"/>
                  </a:cubicBezTo>
                  <a:cubicBezTo>
                    <a:pt x="9" y="66"/>
                    <a:pt x="10" y="58"/>
                    <a:pt x="14" y="57"/>
                  </a:cubicBezTo>
                  <a:close/>
                  <a:moveTo>
                    <a:pt x="204" y="199"/>
                  </a:moveTo>
                  <a:cubicBezTo>
                    <a:pt x="185" y="112"/>
                    <a:pt x="185" y="112"/>
                    <a:pt x="185" y="112"/>
                  </a:cubicBezTo>
                  <a:cubicBezTo>
                    <a:pt x="74" y="112"/>
                    <a:pt x="74" y="112"/>
                    <a:pt x="74" y="112"/>
                  </a:cubicBezTo>
                  <a:cubicBezTo>
                    <a:pt x="55" y="199"/>
                    <a:pt x="55" y="199"/>
                    <a:pt x="55" y="199"/>
                  </a:cubicBezTo>
                  <a:lnTo>
                    <a:pt x="204"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6" name="Freeform 86"/>
            <p:cNvSpPr>
              <a:spLocks noEditPoints="1"/>
            </p:cNvSpPr>
            <p:nvPr/>
          </p:nvSpPr>
          <p:spPr bwMode="auto">
            <a:xfrm>
              <a:off x="3325446" y="3271318"/>
              <a:ext cx="176413" cy="180975"/>
            </a:xfrm>
            <a:custGeom>
              <a:avLst/>
              <a:gdLst>
                <a:gd name="T0" fmla="*/ 97 w 212"/>
                <a:gd name="T1" fmla="*/ 174 h 218"/>
                <a:gd name="T2" fmla="*/ 97 w 212"/>
                <a:gd name="T3" fmla="*/ 193 h 218"/>
                <a:gd name="T4" fmla="*/ 86 w 212"/>
                <a:gd name="T5" fmla="*/ 203 h 218"/>
                <a:gd name="T6" fmla="*/ 50 w 212"/>
                <a:gd name="T7" fmla="*/ 218 h 218"/>
                <a:gd name="T8" fmla="*/ 15 w 212"/>
                <a:gd name="T9" fmla="*/ 203 h 218"/>
                <a:gd name="T10" fmla="*/ 0 w 212"/>
                <a:gd name="T11" fmla="*/ 168 h 218"/>
                <a:gd name="T12" fmla="*/ 15 w 212"/>
                <a:gd name="T13" fmla="*/ 133 h 218"/>
                <a:gd name="T14" fmla="*/ 55 w 212"/>
                <a:gd name="T15" fmla="*/ 93 h 218"/>
                <a:gd name="T16" fmla="*/ 126 w 212"/>
                <a:gd name="T17" fmla="*/ 84 h 218"/>
                <a:gd name="T18" fmla="*/ 126 w 212"/>
                <a:gd name="T19" fmla="*/ 103 h 218"/>
                <a:gd name="T20" fmla="*/ 108 w 212"/>
                <a:gd name="T21" fmla="*/ 103 h 218"/>
                <a:gd name="T22" fmla="*/ 73 w 212"/>
                <a:gd name="T23" fmla="*/ 112 h 218"/>
                <a:gd name="T24" fmla="*/ 33 w 212"/>
                <a:gd name="T25" fmla="*/ 151 h 218"/>
                <a:gd name="T26" fmla="*/ 26 w 212"/>
                <a:gd name="T27" fmla="*/ 168 h 218"/>
                <a:gd name="T28" fmla="*/ 33 w 212"/>
                <a:gd name="T29" fmla="*/ 185 h 218"/>
                <a:gd name="T30" fmla="*/ 67 w 212"/>
                <a:gd name="T31" fmla="*/ 185 h 218"/>
                <a:gd name="T32" fmla="*/ 78 w 212"/>
                <a:gd name="T33" fmla="*/ 174 h 218"/>
                <a:gd name="T34" fmla="*/ 97 w 212"/>
                <a:gd name="T35" fmla="*/ 174 h 218"/>
                <a:gd name="T36" fmla="*/ 212 w 212"/>
                <a:gd name="T37" fmla="*/ 57 h 218"/>
                <a:gd name="T38" fmla="*/ 198 w 212"/>
                <a:gd name="T39" fmla="*/ 92 h 218"/>
                <a:gd name="T40" fmla="*/ 155 w 212"/>
                <a:gd name="T41" fmla="*/ 134 h 218"/>
                <a:gd name="T42" fmla="*/ 116 w 212"/>
                <a:gd name="T43" fmla="*/ 153 h 218"/>
                <a:gd name="T44" fmla="*/ 86 w 212"/>
                <a:gd name="T45" fmla="*/ 140 h 218"/>
                <a:gd name="T46" fmla="*/ 86 w 212"/>
                <a:gd name="T47" fmla="*/ 122 h 218"/>
                <a:gd name="T48" fmla="*/ 105 w 212"/>
                <a:gd name="T49" fmla="*/ 122 h 218"/>
                <a:gd name="T50" fmla="*/ 137 w 212"/>
                <a:gd name="T51" fmla="*/ 115 h 218"/>
                <a:gd name="T52" fmla="*/ 179 w 212"/>
                <a:gd name="T53" fmla="*/ 73 h 218"/>
                <a:gd name="T54" fmla="*/ 186 w 212"/>
                <a:gd name="T55" fmla="*/ 57 h 218"/>
                <a:gd name="T56" fmla="*/ 179 w 212"/>
                <a:gd name="T57" fmla="*/ 40 h 218"/>
                <a:gd name="T58" fmla="*/ 148 w 212"/>
                <a:gd name="T59" fmla="*/ 38 h 218"/>
                <a:gd name="T60" fmla="*/ 135 w 212"/>
                <a:gd name="T61" fmla="*/ 51 h 218"/>
                <a:gd name="T62" fmla="*/ 116 w 212"/>
                <a:gd name="T63" fmla="*/ 50 h 218"/>
                <a:gd name="T64" fmla="*/ 116 w 212"/>
                <a:gd name="T65" fmla="*/ 32 h 218"/>
                <a:gd name="T66" fmla="*/ 129 w 212"/>
                <a:gd name="T67" fmla="*/ 19 h 218"/>
                <a:gd name="T68" fmla="*/ 198 w 212"/>
                <a:gd name="T69" fmla="*/ 21 h 218"/>
                <a:gd name="T70" fmla="*/ 212 w 212"/>
                <a:gd name="T71" fmla="*/ 5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2" h="218">
                  <a:moveTo>
                    <a:pt x="97" y="174"/>
                  </a:moveTo>
                  <a:cubicBezTo>
                    <a:pt x="102" y="179"/>
                    <a:pt x="102" y="187"/>
                    <a:pt x="97" y="193"/>
                  </a:cubicBezTo>
                  <a:cubicBezTo>
                    <a:pt x="86" y="203"/>
                    <a:pt x="86" y="203"/>
                    <a:pt x="86" y="203"/>
                  </a:cubicBezTo>
                  <a:cubicBezTo>
                    <a:pt x="76" y="213"/>
                    <a:pt x="63" y="218"/>
                    <a:pt x="50" y="218"/>
                  </a:cubicBezTo>
                  <a:cubicBezTo>
                    <a:pt x="38" y="218"/>
                    <a:pt x="25" y="213"/>
                    <a:pt x="15" y="203"/>
                  </a:cubicBezTo>
                  <a:cubicBezTo>
                    <a:pt x="5" y="194"/>
                    <a:pt x="0" y="181"/>
                    <a:pt x="0" y="168"/>
                  </a:cubicBezTo>
                  <a:cubicBezTo>
                    <a:pt x="0" y="154"/>
                    <a:pt x="5" y="142"/>
                    <a:pt x="15" y="133"/>
                  </a:cubicBezTo>
                  <a:cubicBezTo>
                    <a:pt x="55" y="93"/>
                    <a:pt x="55" y="93"/>
                    <a:pt x="55" y="93"/>
                  </a:cubicBezTo>
                  <a:cubicBezTo>
                    <a:pt x="79" y="69"/>
                    <a:pt x="107" y="65"/>
                    <a:pt x="126" y="84"/>
                  </a:cubicBezTo>
                  <a:cubicBezTo>
                    <a:pt x="132" y="90"/>
                    <a:pt x="132" y="98"/>
                    <a:pt x="126" y="103"/>
                  </a:cubicBezTo>
                  <a:cubicBezTo>
                    <a:pt x="122" y="108"/>
                    <a:pt x="113" y="108"/>
                    <a:pt x="108" y="103"/>
                  </a:cubicBezTo>
                  <a:cubicBezTo>
                    <a:pt x="97" y="92"/>
                    <a:pt x="81" y="104"/>
                    <a:pt x="73" y="112"/>
                  </a:cubicBezTo>
                  <a:cubicBezTo>
                    <a:pt x="33" y="151"/>
                    <a:pt x="33" y="151"/>
                    <a:pt x="33" y="151"/>
                  </a:cubicBezTo>
                  <a:cubicBezTo>
                    <a:pt x="29" y="156"/>
                    <a:pt x="26" y="161"/>
                    <a:pt x="26" y="168"/>
                  </a:cubicBezTo>
                  <a:cubicBezTo>
                    <a:pt x="26" y="174"/>
                    <a:pt x="29" y="180"/>
                    <a:pt x="33" y="185"/>
                  </a:cubicBezTo>
                  <a:cubicBezTo>
                    <a:pt x="43" y="194"/>
                    <a:pt x="58" y="194"/>
                    <a:pt x="67" y="185"/>
                  </a:cubicBezTo>
                  <a:cubicBezTo>
                    <a:pt x="78" y="174"/>
                    <a:pt x="78" y="174"/>
                    <a:pt x="78" y="174"/>
                  </a:cubicBezTo>
                  <a:cubicBezTo>
                    <a:pt x="83" y="169"/>
                    <a:pt x="91" y="169"/>
                    <a:pt x="97" y="174"/>
                  </a:cubicBezTo>
                  <a:close/>
                  <a:moveTo>
                    <a:pt x="212" y="57"/>
                  </a:moveTo>
                  <a:cubicBezTo>
                    <a:pt x="212" y="70"/>
                    <a:pt x="208" y="82"/>
                    <a:pt x="198" y="92"/>
                  </a:cubicBezTo>
                  <a:cubicBezTo>
                    <a:pt x="155" y="134"/>
                    <a:pt x="155" y="134"/>
                    <a:pt x="155" y="134"/>
                  </a:cubicBezTo>
                  <a:cubicBezTo>
                    <a:pt x="143" y="147"/>
                    <a:pt x="129" y="153"/>
                    <a:pt x="116" y="153"/>
                  </a:cubicBezTo>
                  <a:cubicBezTo>
                    <a:pt x="105" y="153"/>
                    <a:pt x="95" y="149"/>
                    <a:pt x="86" y="140"/>
                  </a:cubicBezTo>
                  <a:cubicBezTo>
                    <a:pt x="81" y="135"/>
                    <a:pt x="81" y="127"/>
                    <a:pt x="86" y="122"/>
                  </a:cubicBezTo>
                  <a:cubicBezTo>
                    <a:pt x="91" y="116"/>
                    <a:pt x="100" y="116"/>
                    <a:pt x="105" y="122"/>
                  </a:cubicBezTo>
                  <a:cubicBezTo>
                    <a:pt x="109" y="125"/>
                    <a:pt x="118" y="134"/>
                    <a:pt x="137" y="115"/>
                  </a:cubicBezTo>
                  <a:cubicBezTo>
                    <a:pt x="179" y="73"/>
                    <a:pt x="179" y="73"/>
                    <a:pt x="179" y="73"/>
                  </a:cubicBezTo>
                  <a:cubicBezTo>
                    <a:pt x="184" y="69"/>
                    <a:pt x="186" y="63"/>
                    <a:pt x="186" y="57"/>
                  </a:cubicBezTo>
                  <a:cubicBezTo>
                    <a:pt x="186" y="50"/>
                    <a:pt x="184" y="45"/>
                    <a:pt x="179" y="40"/>
                  </a:cubicBezTo>
                  <a:cubicBezTo>
                    <a:pt x="171" y="32"/>
                    <a:pt x="158" y="28"/>
                    <a:pt x="148" y="38"/>
                  </a:cubicBezTo>
                  <a:cubicBezTo>
                    <a:pt x="135" y="51"/>
                    <a:pt x="135" y="51"/>
                    <a:pt x="135" y="51"/>
                  </a:cubicBezTo>
                  <a:cubicBezTo>
                    <a:pt x="129" y="56"/>
                    <a:pt x="122" y="56"/>
                    <a:pt x="116" y="50"/>
                  </a:cubicBezTo>
                  <a:cubicBezTo>
                    <a:pt x="111" y="46"/>
                    <a:pt x="111" y="37"/>
                    <a:pt x="116" y="32"/>
                  </a:cubicBezTo>
                  <a:cubicBezTo>
                    <a:pt x="129" y="19"/>
                    <a:pt x="129" y="19"/>
                    <a:pt x="129" y="19"/>
                  </a:cubicBezTo>
                  <a:cubicBezTo>
                    <a:pt x="149" y="0"/>
                    <a:pt x="177" y="1"/>
                    <a:pt x="198" y="21"/>
                  </a:cubicBezTo>
                  <a:cubicBezTo>
                    <a:pt x="208" y="31"/>
                    <a:pt x="212" y="43"/>
                    <a:pt x="212"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7" name="Freeform 87"/>
            <p:cNvSpPr>
              <a:spLocks/>
            </p:cNvSpPr>
            <p:nvPr/>
          </p:nvSpPr>
          <p:spPr bwMode="auto">
            <a:xfrm>
              <a:off x="3544441" y="3265235"/>
              <a:ext cx="220516" cy="185537"/>
            </a:xfrm>
            <a:custGeom>
              <a:avLst/>
              <a:gdLst>
                <a:gd name="T0" fmla="*/ 251 w 265"/>
                <a:gd name="T1" fmla="*/ 39 h 222"/>
                <a:gd name="T2" fmla="*/ 154 w 265"/>
                <a:gd name="T3" fmla="*/ 165 h 222"/>
                <a:gd name="T4" fmla="*/ 52 w 265"/>
                <a:gd name="T5" fmla="*/ 167 h 222"/>
                <a:gd name="T6" fmla="*/ 23 w 265"/>
                <a:gd name="T7" fmla="*/ 213 h 222"/>
                <a:gd name="T8" fmla="*/ 3 w 265"/>
                <a:gd name="T9" fmla="*/ 204 h 222"/>
                <a:gd name="T10" fmla="*/ 183 w 265"/>
                <a:gd name="T11" fmla="*/ 62 h 222"/>
                <a:gd name="T12" fmla="*/ 19 w 265"/>
                <a:gd name="T13" fmla="*/ 135 h 222"/>
                <a:gd name="T14" fmla="*/ 65 w 265"/>
                <a:gd name="T15" fmla="*/ 40 h 222"/>
                <a:gd name="T16" fmla="*/ 251 w 265"/>
                <a:gd name="T17"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22">
                  <a:moveTo>
                    <a:pt x="251" y="39"/>
                  </a:moveTo>
                  <a:cubicBezTo>
                    <a:pt x="191" y="71"/>
                    <a:pt x="196" y="136"/>
                    <a:pt x="154" y="165"/>
                  </a:cubicBezTo>
                  <a:cubicBezTo>
                    <a:pt x="122" y="187"/>
                    <a:pt x="78" y="176"/>
                    <a:pt x="52" y="167"/>
                  </a:cubicBezTo>
                  <a:cubicBezTo>
                    <a:pt x="52" y="167"/>
                    <a:pt x="35" y="186"/>
                    <a:pt x="23" y="213"/>
                  </a:cubicBezTo>
                  <a:cubicBezTo>
                    <a:pt x="18" y="222"/>
                    <a:pt x="0" y="212"/>
                    <a:pt x="3" y="204"/>
                  </a:cubicBezTo>
                  <a:cubicBezTo>
                    <a:pt x="44" y="109"/>
                    <a:pt x="183" y="62"/>
                    <a:pt x="183" y="62"/>
                  </a:cubicBezTo>
                  <a:cubicBezTo>
                    <a:pt x="183" y="62"/>
                    <a:pt x="85" y="58"/>
                    <a:pt x="19" y="135"/>
                  </a:cubicBezTo>
                  <a:cubicBezTo>
                    <a:pt x="17" y="117"/>
                    <a:pt x="15" y="70"/>
                    <a:pt x="65" y="40"/>
                  </a:cubicBezTo>
                  <a:cubicBezTo>
                    <a:pt x="134" y="0"/>
                    <a:pt x="265" y="31"/>
                    <a:pt x="25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8" name="Freeform 88"/>
            <p:cNvSpPr>
              <a:spLocks noEditPoints="1"/>
            </p:cNvSpPr>
            <p:nvPr/>
          </p:nvSpPr>
          <p:spPr bwMode="auto">
            <a:xfrm>
              <a:off x="3795373" y="3274359"/>
              <a:ext cx="226599" cy="173371"/>
            </a:xfrm>
            <a:custGeom>
              <a:avLst/>
              <a:gdLst>
                <a:gd name="T0" fmla="*/ 255 w 273"/>
                <a:gd name="T1" fmla="*/ 106 h 209"/>
                <a:gd name="T2" fmla="*/ 197 w 273"/>
                <a:gd name="T3" fmla="*/ 113 h 209"/>
                <a:gd name="T4" fmla="*/ 208 w 273"/>
                <a:gd name="T5" fmla="*/ 164 h 209"/>
                <a:gd name="T6" fmla="*/ 107 w 273"/>
                <a:gd name="T7" fmla="*/ 209 h 209"/>
                <a:gd name="T8" fmla="*/ 4 w 273"/>
                <a:gd name="T9" fmla="*/ 118 h 209"/>
                <a:gd name="T10" fmla="*/ 89 w 273"/>
                <a:gd name="T11" fmla="*/ 15 h 209"/>
                <a:gd name="T12" fmla="*/ 231 w 273"/>
                <a:gd name="T13" fmla="*/ 36 h 209"/>
                <a:gd name="T14" fmla="*/ 255 w 273"/>
                <a:gd name="T15" fmla="*/ 106 h 209"/>
                <a:gd name="T16" fmla="*/ 167 w 273"/>
                <a:gd name="T17" fmla="*/ 140 h 209"/>
                <a:gd name="T18" fmla="*/ 147 w 273"/>
                <a:gd name="T19" fmla="*/ 120 h 209"/>
                <a:gd name="T20" fmla="*/ 127 w 273"/>
                <a:gd name="T21" fmla="*/ 140 h 209"/>
                <a:gd name="T22" fmla="*/ 147 w 273"/>
                <a:gd name="T23" fmla="*/ 160 h 209"/>
                <a:gd name="T24" fmla="*/ 167 w 273"/>
                <a:gd name="T25" fmla="*/ 14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209">
                  <a:moveTo>
                    <a:pt x="255" y="106"/>
                  </a:moveTo>
                  <a:cubicBezTo>
                    <a:pt x="242" y="110"/>
                    <a:pt x="221" y="88"/>
                    <a:pt x="197" y="113"/>
                  </a:cubicBezTo>
                  <a:cubicBezTo>
                    <a:pt x="179" y="133"/>
                    <a:pt x="208" y="153"/>
                    <a:pt x="208" y="164"/>
                  </a:cubicBezTo>
                  <a:cubicBezTo>
                    <a:pt x="207" y="174"/>
                    <a:pt x="179" y="209"/>
                    <a:pt x="107" y="209"/>
                  </a:cubicBezTo>
                  <a:cubicBezTo>
                    <a:pt x="39" y="209"/>
                    <a:pt x="0" y="167"/>
                    <a:pt x="4" y="118"/>
                  </a:cubicBezTo>
                  <a:cubicBezTo>
                    <a:pt x="7" y="76"/>
                    <a:pt x="47" y="28"/>
                    <a:pt x="89" y="15"/>
                  </a:cubicBezTo>
                  <a:cubicBezTo>
                    <a:pt x="144" y="0"/>
                    <a:pt x="191" y="9"/>
                    <a:pt x="231" y="36"/>
                  </a:cubicBezTo>
                  <a:cubicBezTo>
                    <a:pt x="273" y="64"/>
                    <a:pt x="267" y="103"/>
                    <a:pt x="255" y="106"/>
                  </a:cubicBezTo>
                  <a:close/>
                  <a:moveTo>
                    <a:pt x="167" y="140"/>
                  </a:moveTo>
                  <a:cubicBezTo>
                    <a:pt x="167" y="129"/>
                    <a:pt x="158" y="120"/>
                    <a:pt x="147" y="120"/>
                  </a:cubicBezTo>
                  <a:cubicBezTo>
                    <a:pt x="136" y="120"/>
                    <a:pt x="127" y="129"/>
                    <a:pt x="127" y="140"/>
                  </a:cubicBezTo>
                  <a:cubicBezTo>
                    <a:pt x="127" y="151"/>
                    <a:pt x="136" y="160"/>
                    <a:pt x="147" y="160"/>
                  </a:cubicBezTo>
                  <a:cubicBezTo>
                    <a:pt x="158" y="160"/>
                    <a:pt x="167" y="151"/>
                    <a:pt x="167"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9" name="Freeform 89"/>
            <p:cNvSpPr>
              <a:spLocks noEditPoints="1"/>
            </p:cNvSpPr>
            <p:nvPr/>
          </p:nvSpPr>
          <p:spPr bwMode="auto">
            <a:xfrm>
              <a:off x="4059992" y="3275881"/>
              <a:ext cx="218995" cy="176413"/>
            </a:xfrm>
            <a:custGeom>
              <a:avLst/>
              <a:gdLst>
                <a:gd name="T0" fmla="*/ 265 w 265"/>
                <a:gd name="T1" fmla="*/ 67 h 213"/>
                <a:gd name="T2" fmla="*/ 265 w 265"/>
                <a:gd name="T3" fmla="*/ 186 h 213"/>
                <a:gd name="T4" fmla="*/ 238 w 265"/>
                <a:gd name="T5" fmla="*/ 213 h 213"/>
                <a:gd name="T6" fmla="*/ 26 w 265"/>
                <a:gd name="T7" fmla="*/ 213 h 213"/>
                <a:gd name="T8" fmla="*/ 0 w 265"/>
                <a:gd name="T9" fmla="*/ 186 h 213"/>
                <a:gd name="T10" fmla="*/ 0 w 265"/>
                <a:gd name="T11" fmla="*/ 67 h 213"/>
                <a:gd name="T12" fmla="*/ 26 w 265"/>
                <a:gd name="T13" fmla="*/ 40 h 213"/>
                <a:gd name="T14" fmla="*/ 58 w 265"/>
                <a:gd name="T15" fmla="*/ 40 h 213"/>
                <a:gd name="T16" fmla="*/ 69 w 265"/>
                <a:gd name="T17" fmla="*/ 33 h 213"/>
                <a:gd name="T18" fmla="*/ 77 w 265"/>
                <a:gd name="T19" fmla="*/ 8 h 213"/>
                <a:gd name="T20" fmla="*/ 87 w 265"/>
                <a:gd name="T21" fmla="*/ 0 h 213"/>
                <a:gd name="T22" fmla="*/ 177 w 265"/>
                <a:gd name="T23" fmla="*/ 0 h 213"/>
                <a:gd name="T24" fmla="*/ 188 w 265"/>
                <a:gd name="T25" fmla="*/ 8 h 213"/>
                <a:gd name="T26" fmla="*/ 197 w 265"/>
                <a:gd name="T27" fmla="*/ 33 h 213"/>
                <a:gd name="T28" fmla="*/ 207 w 265"/>
                <a:gd name="T29" fmla="*/ 40 h 213"/>
                <a:gd name="T30" fmla="*/ 238 w 265"/>
                <a:gd name="T31" fmla="*/ 40 h 213"/>
                <a:gd name="T32" fmla="*/ 265 w 265"/>
                <a:gd name="T33" fmla="*/ 67 h 213"/>
                <a:gd name="T34" fmla="*/ 199 w 265"/>
                <a:gd name="T35" fmla="*/ 120 h 213"/>
                <a:gd name="T36" fmla="*/ 132 w 265"/>
                <a:gd name="T37" fmla="*/ 53 h 213"/>
                <a:gd name="T38" fmla="*/ 66 w 265"/>
                <a:gd name="T39" fmla="*/ 120 h 213"/>
                <a:gd name="T40" fmla="*/ 132 w 265"/>
                <a:gd name="T41" fmla="*/ 186 h 213"/>
                <a:gd name="T42" fmla="*/ 199 w 265"/>
                <a:gd name="T43" fmla="*/ 120 h 213"/>
                <a:gd name="T44" fmla="*/ 172 w 265"/>
                <a:gd name="T45" fmla="*/ 120 h 213"/>
                <a:gd name="T46" fmla="*/ 132 w 265"/>
                <a:gd name="T47" fmla="*/ 160 h 213"/>
                <a:gd name="T48" fmla="*/ 92 w 265"/>
                <a:gd name="T49" fmla="*/ 120 h 213"/>
                <a:gd name="T50" fmla="*/ 132 w 265"/>
                <a:gd name="T51" fmla="*/ 80 h 213"/>
                <a:gd name="T52" fmla="*/ 172 w 265"/>
                <a:gd name="T53" fmla="*/ 120 h 213"/>
                <a:gd name="T54" fmla="*/ 238 w 265"/>
                <a:gd name="T55" fmla="*/ 76 h 213"/>
                <a:gd name="T56" fmla="*/ 229 w 265"/>
                <a:gd name="T57" fmla="*/ 67 h 213"/>
                <a:gd name="T58" fmla="*/ 220 w 265"/>
                <a:gd name="T59" fmla="*/ 76 h 213"/>
                <a:gd name="T60" fmla="*/ 229 w 265"/>
                <a:gd name="T61" fmla="*/ 85 h 213"/>
                <a:gd name="T62" fmla="*/ 238 w 265"/>
                <a:gd name="T63" fmla="*/ 7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5" h="213">
                  <a:moveTo>
                    <a:pt x="265" y="67"/>
                  </a:moveTo>
                  <a:cubicBezTo>
                    <a:pt x="265" y="186"/>
                    <a:pt x="265" y="186"/>
                    <a:pt x="265" y="186"/>
                  </a:cubicBezTo>
                  <a:cubicBezTo>
                    <a:pt x="265" y="201"/>
                    <a:pt x="253" y="213"/>
                    <a:pt x="238" y="213"/>
                  </a:cubicBezTo>
                  <a:cubicBezTo>
                    <a:pt x="26" y="213"/>
                    <a:pt x="26" y="213"/>
                    <a:pt x="26" y="213"/>
                  </a:cubicBezTo>
                  <a:cubicBezTo>
                    <a:pt x="12" y="213"/>
                    <a:pt x="0" y="201"/>
                    <a:pt x="0" y="186"/>
                  </a:cubicBezTo>
                  <a:cubicBezTo>
                    <a:pt x="0" y="67"/>
                    <a:pt x="0" y="67"/>
                    <a:pt x="0" y="67"/>
                  </a:cubicBezTo>
                  <a:cubicBezTo>
                    <a:pt x="0" y="52"/>
                    <a:pt x="12" y="40"/>
                    <a:pt x="26" y="40"/>
                  </a:cubicBezTo>
                  <a:cubicBezTo>
                    <a:pt x="58" y="40"/>
                    <a:pt x="58" y="40"/>
                    <a:pt x="58" y="40"/>
                  </a:cubicBezTo>
                  <a:cubicBezTo>
                    <a:pt x="63" y="40"/>
                    <a:pt x="68" y="37"/>
                    <a:pt x="69" y="33"/>
                  </a:cubicBezTo>
                  <a:cubicBezTo>
                    <a:pt x="77" y="8"/>
                    <a:pt x="77" y="8"/>
                    <a:pt x="77" y="8"/>
                  </a:cubicBezTo>
                  <a:cubicBezTo>
                    <a:pt x="78" y="3"/>
                    <a:pt x="83" y="0"/>
                    <a:pt x="87" y="0"/>
                  </a:cubicBezTo>
                  <a:cubicBezTo>
                    <a:pt x="177" y="0"/>
                    <a:pt x="177" y="0"/>
                    <a:pt x="177" y="0"/>
                  </a:cubicBezTo>
                  <a:cubicBezTo>
                    <a:pt x="182" y="0"/>
                    <a:pt x="187" y="3"/>
                    <a:pt x="188" y="8"/>
                  </a:cubicBezTo>
                  <a:cubicBezTo>
                    <a:pt x="197" y="33"/>
                    <a:pt x="197" y="33"/>
                    <a:pt x="197" y="33"/>
                  </a:cubicBezTo>
                  <a:cubicBezTo>
                    <a:pt x="198" y="37"/>
                    <a:pt x="202" y="40"/>
                    <a:pt x="207" y="40"/>
                  </a:cubicBezTo>
                  <a:cubicBezTo>
                    <a:pt x="238" y="40"/>
                    <a:pt x="238" y="40"/>
                    <a:pt x="238" y="40"/>
                  </a:cubicBezTo>
                  <a:cubicBezTo>
                    <a:pt x="253" y="40"/>
                    <a:pt x="265" y="52"/>
                    <a:pt x="265" y="67"/>
                  </a:cubicBezTo>
                  <a:close/>
                  <a:moveTo>
                    <a:pt x="199" y="120"/>
                  </a:moveTo>
                  <a:cubicBezTo>
                    <a:pt x="199" y="83"/>
                    <a:pt x="169" y="53"/>
                    <a:pt x="132" y="53"/>
                  </a:cubicBezTo>
                  <a:cubicBezTo>
                    <a:pt x="96" y="53"/>
                    <a:pt x="66" y="83"/>
                    <a:pt x="66" y="120"/>
                  </a:cubicBezTo>
                  <a:cubicBezTo>
                    <a:pt x="66" y="156"/>
                    <a:pt x="96" y="186"/>
                    <a:pt x="132" y="186"/>
                  </a:cubicBezTo>
                  <a:cubicBezTo>
                    <a:pt x="169" y="186"/>
                    <a:pt x="199" y="156"/>
                    <a:pt x="199" y="120"/>
                  </a:cubicBezTo>
                  <a:close/>
                  <a:moveTo>
                    <a:pt x="172" y="120"/>
                  </a:moveTo>
                  <a:cubicBezTo>
                    <a:pt x="172" y="142"/>
                    <a:pt x="155" y="160"/>
                    <a:pt x="132" y="160"/>
                  </a:cubicBezTo>
                  <a:cubicBezTo>
                    <a:pt x="111" y="160"/>
                    <a:pt x="92" y="142"/>
                    <a:pt x="92" y="120"/>
                  </a:cubicBezTo>
                  <a:cubicBezTo>
                    <a:pt x="92" y="98"/>
                    <a:pt x="111" y="80"/>
                    <a:pt x="132" y="80"/>
                  </a:cubicBezTo>
                  <a:cubicBezTo>
                    <a:pt x="155" y="80"/>
                    <a:pt x="172" y="98"/>
                    <a:pt x="172" y="120"/>
                  </a:cubicBezTo>
                  <a:close/>
                  <a:moveTo>
                    <a:pt x="238" y="76"/>
                  </a:moveTo>
                  <a:cubicBezTo>
                    <a:pt x="238" y="71"/>
                    <a:pt x="235" y="67"/>
                    <a:pt x="229" y="67"/>
                  </a:cubicBezTo>
                  <a:cubicBezTo>
                    <a:pt x="224" y="67"/>
                    <a:pt x="220" y="71"/>
                    <a:pt x="220" y="76"/>
                  </a:cubicBezTo>
                  <a:cubicBezTo>
                    <a:pt x="220" y="81"/>
                    <a:pt x="224" y="85"/>
                    <a:pt x="229" y="85"/>
                  </a:cubicBezTo>
                  <a:cubicBezTo>
                    <a:pt x="235" y="85"/>
                    <a:pt x="238" y="81"/>
                    <a:pt x="23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0" name="Freeform 90"/>
            <p:cNvSpPr>
              <a:spLocks noEditPoints="1"/>
            </p:cNvSpPr>
            <p:nvPr/>
          </p:nvSpPr>
          <p:spPr bwMode="auto">
            <a:xfrm>
              <a:off x="4323089" y="3280443"/>
              <a:ext cx="168809" cy="167288"/>
            </a:xfrm>
            <a:custGeom>
              <a:avLst/>
              <a:gdLst>
                <a:gd name="T0" fmla="*/ 202 w 202"/>
                <a:gd name="T1" fmla="*/ 201 h 201"/>
                <a:gd name="T2" fmla="*/ 170 w 202"/>
                <a:gd name="T3" fmla="*/ 201 h 201"/>
                <a:gd name="T4" fmla="*/ 0 w 202"/>
                <a:gd name="T5" fmla="*/ 31 h 201"/>
                <a:gd name="T6" fmla="*/ 0 w 202"/>
                <a:gd name="T7" fmla="*/ 0 h 201"/>
                <a:gd name="T8" fmla="*/ 202 w 202"/>
                <a:gd name="T9" fmla="*/ 201 h 201"/>
                <a:gd name="T10" fmla="*/ 139 w 202"/>
                <a:gd name="T11" fmla="*/ 201 h 201"/>
                <a:gd name="T12" fmla="*/ 107 w 202"/>
                <a:gd name="T13" fmla="*/ 201 h 201"/>
                <a:gd name="T14" fmla="*/ 0 w 202"/>
                <a:gd name="T15" fmla="*/ 94 h 201"/>
                <a:gd name="T16" fmla="*/ 0 w 202"/>
                <a:gd name="T17" fmla="*/ 63 h 201"/>
                <a:gd name="T18" fmla="*/ 139 w 202"/>
                <a:gd name="T19" fmla="*/ 201 h 201"/>
                <a:gd name="T20" fmla="*/ 60 w 202"/>
                <a:gd name="T21" fmla="*/ 171 h 201"/>
                <a:gd name="T22" fmla="*/ 30 w 202"/>
                <a:gd name="T23" fmla="*/ 201 h 201"/>
                <a:gd name="T24" fmla="*/ 0 w 202"/>
                <a:gd name="T25" fmla="*/ 171 h 201"/>
                <a:gd name="T26" fmla="*/ 30 w 202"/>
                <a:gd name="T27" fmla="*/ 141 h 201"/>
                <a:gd name="T28" fmla="*/ 60 w 202"/>
                <a:gd name="T29" fmla="*/ 17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201">
                  <a:moveTo>
                    <a:pt x="202" y="201"/>
                  </a:moveTo>
                  <a:cubicBezTo>
                    <a:pt x="170" y="201"/>
                    <a:pt x="170" y="201"/>
                    <a:pt x="170" y="201"/>
                  </a:cubicBezTo>
                  <a:cubicBezTo>
                    <a:pt x="170" y="107"/>
                    <a:pt x="94" y="31"/>
                    <a:pt x="0" y="31"/>
                  </a:cubicBezTo>
                  <a:cubicBezTo>
                    <a:pt x="0" y="0"/>
                    <a:pt x="0" y="0"/>
                    <a:pt x="0" y="0"/>
                  </a:cubicBezTo>
                  <a:cubicBezTo>
                    <a:pt x="111" y="0"/>
                    <a:pt x="202" y="90"/>
                    <a:pt x="202" y="201"/>
                  </a:cubicBezTo>
                  <a:close/>
                  <a:moveTo>
                    <a:pt x="139" y="201"/>
                  </a:moveTo>
                  <a:cubicBezTo>
                    <a:pt x="107" y="201"/>
                    <a:pt x="107" y="201"/>
                    <a:pt x="107" y="201"/>
                  </a:cubicBezTo>
                  <a:cubicBezTo>
                    <a:pt x="107" y="142"/>
                    <a:pt x="59" y="94"/>
                    <a:pt x="0" y="94"/>
                  </a:cubicBezTo>
                  <a:cubicBezTo>
                    <a:pt x="0" y="63"/>
                    <a:pt x="0" y="63"/>
                    <a:pt x="0" y="63"/>
                  </a:cubicBezTo>
                  <a:cubicBezTo>
                    <a:pt x="77" y="63"/>
                    <a:pt x="139" y="125"/>
                    <a:pt x="139" y="201"/>
                  </a:cubicBezTo>
                  <a:close/>
                  <a:moveTo>
                    <a:pt x="60" y="171"/>
                  </a:moveTo>
                  <a:cubicBezTo>
                    <a:pt x="60" y="188"/>
                    <a:pt x="47" y="201"/>
                    <a:pt x="30" y="201"/>
                  </a:cubicBezTo>
                  <a:cubicBezTo>
                    <a:pt x="13" y="201"/>
                    <a:pt x="0" y="188"/>
                    <a:pt x="0" y="171"/>
                  </a:cubicBezTo>
                  <a:cubicBezTo>
                    <a:pt x="0" y="155"/>
                    <a:pt x="13" y="141"/>
                    <a:pt x="30" y="141"/>
                  </a:cubicBezTo>
                  <a:cubicBezTo>
                    <a:pt x="47" y="141"/>
                    <a:pt x="60" y="155"/>
                    <a:pt x="60"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1" name="Freeform 91"/>
            <p:cNvSpPr>
              <a:spLocks noEditPoints="1"/>
            </p:cNvSpPr>
            <p:nvPr/>
          </p:nvSpPr>
          <p:spPr bwMode="auto">
            <a:xfrm>
              <a:off x="4532960" y="3260673"/>
              <a:ext cx="206828" cy="206829"/>
            </a:xfrm>
            <a:custGeom>
              <a:avLst/>
              <a:gdLst>
                <a:gd name="T0" fmla="*/ 239 w 248"/>
                <a:gd name="T1" fmla="*/ 89 h 248"/>
                <a:gd name="T2" fmla="*/ 203 w 248"/>
                <a:gd name="T3" fmla="*/ 125 h 248"/>
                <a:gd name="T4" fmla="*/ 161 w 248"/>
                <a:gd name="T5" fmla="*/ 133 h 248"/>
                <a:gd name="T6" fmla="*/ 52 w 248"/>
                <a:gd name="T7" fmla="*/ 241 h 248"/>
                <a:gd name="T8" fmla="*/ 18 w 248"/>
                <a:gd name="T9" fmla="*/ 230 h 248"/>
                <a:gd name="T10" fmla="*/ 6 w 248"/>
                <a:gd name="T11" fmla="*/ 195 h 248"/>
                <a:gd name="T12" fmla="*/ 115 w 248"/>
                <a:gd name="T13" fmla="*/ 86 h 248"/>
                <a:gd name="T14" fmla="*/ 123 w 248"/>
                <a:gd name="T15" fmla="*/ 44 h 248"/>
                <a:gd name="T16" fmla="*/ 158 w 248"/>
                <a:gd name="T17" fmla="*/ 9 h 248"/>
                <a:gd name="T18" fmla="*/ 217 w 248"/>
                <a:gd name="T19" fmla="*/ 30 h 248"/>
                <a:gd name="T20" fmla="*/ 239 w 248"/>
                <a:gd name="T21" fmla="*/ 89 h 248"/>
                <a:gd name="T22" fmla="*/ 120 w 248"/>
                <a:gd name="T23" fmla="*/ 135 h 248"/>
                <a:gd name="T24" fmla="*/ 123 w 248"/>
                <a:gd name="T25" fmla="*/ 113 h 248"/>
                <a:gd name="T26" fmla="*/ 102 w 248"/>
                <a:gd name="T27" fmla="*/ 117 h 248"/>
                <a:gd name="T28" fmla="*/ 98 w 248"/>
                <a:gd name="T29" fmla="*/ 138 h 248"/>
                <a:gd name="T30" fmla="*/ 120 w 248"/>
                <a:gd name="T31" fmla="*/ 135 h 248"/>
                <a:gd name="T32" fmla="*/ 229 w 248"/>
                <a:gd name="T33" fmla="*/ 79 h 248"/>
                <a:gd name="T34" fmla="*/ 209 w 248"/>
                <a:gd name="T35" fmla="*/ 39 h 248"/>
                <a:gd name="T36" fmla="*/ 168 w 248"/>
                <a:gd name="T37" fmla="*/ 18 h 248"/>
                <a:gd name="T38" fmla="*/ 188 w 248"/>
                <a:gd name="T39" fmla="*/ 60 h 248"/>
                <a:gd name="T40" fmla="*/ 229 w 248"/>
                <a:gd name="T41"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48">
                  <a:moveTo>
                    <a:pt x="239" y="89"/>
                  </a:moveTo>
                  <a:cubicBezTo>
                    <a:pt x="203" y="125"/>
                    <a:pt x="203" y="125"/>
                    <a:pt x="203" y="125"/>
                  </a:cubicBezTo>
                  <a:cubicBezTo>
                    <a:pt x="197" y="130"/>
                    <a:pt x="179" y="135"/>
                    <a:pt x="161" y="133"/>
                  </a:cubicBezTo>
                  <a:cubicBezTo>
                    <a:pt x="52" y="241"/>
                    <a:pt x="52" y="241"/>
                    <a:pt x="52" y="241"/>
                  </a:cubicBezTo>
                  <a:cubicBezTo>
                    <a:pt x="46" y="248"/>
                    <a:pt x="31" y="242"/>
                    <a:pt x="18" y="230"/>
                  </a:cubicBezTo>
                  <a:cubicBezTo>
                    <a:pt x="5" y="217"/>
                    <a:pt x="0" y="201"/>
                    <a:pt x="6" y="195"/>
                  </a:cubicBezTo>
                  <a:cubicBezTo>
                    <a:pt x="115" y="86"/>
                    <a:pt x="115" y="86"/>
                    <a:pt x="115" y="86"/>
                  </a:cubicBezTo>
                  <a:cubicBezTo>
                    <a:pt x="112" y="68"/>
                    <a:pt x="117" y="50"/>
                    <a:pt x="123" y="44"/>
                  </a:cubicBezTo>
                  <a:cubicBezTo>
                    <a:pt x="158" y="9"/>
                    <a:pt x="158" y="9"/>
                    <a:pt x="158" y="9"/>
                  </a:cubicBezTo>
                  <a:cubicBezTo>
                    <a:pt x="167" y="0"/>
                    <a:pt x="195" y="8"/>
                    <a:pt x="217" y="30"/>
                  </a:cubicBezTo>
                  <a:cubicBezTo>
                    <a:pt x="239" y="52"/>
                    <a:pt x="248" y="80"/>
                    <a:pt x="239" y="89"/>
                  </a:cubicBezTo>
                  <a:close/>
                  <a:moveTo>
                    <a:pt x="120" y="135"/>
                  </a:moveTo>
                  <a:cubicBezTo>
                    <a:pt x="127" y="128"/>
                    <a:pt x="128" y="118"/>
                    <a:pt x="123" y="113"/>
                  </a:cubicBezTo>
                  <a:cubicBezTo>
                    <a:pt x="118" y="109"/>
                    <a:pt x="109" y="110"/>
                    <a:pt x="102" y="117"/>
                  </a:cubicBezTo>
                  <a:cubicBezTo>
                    <a:pt x="95" y="124"/>
                    <a:pt x="93" y="133"/>
                    <a:pt x="98" y="138"/>
                  </a:cubicBezTo>
                  <a:cubicBezTo>
                    <a:pt x="103" y="143"/>
                    <a:pt x="112" y="141"/>
                    <a:pt x="120" y="135"/>
                  </a:cubicBezTo>
                  <a:close/>
                  <a:moveTo>
                    <a:pt x="229" y="79"/>
                  </a:moveTo>
                  <a:cubicBezTo>
                    <a:pt x="231" y="78"/>
                    <a:pt x="226" y="56"/>
                    <a:pt x="209" y="39"/>
                  </a:cubicBezTo>
                  <a:cubicBezTo>
                    <a:pt x="191" y="22"/>
                    <a:pt x="169" y="17"/>
                    <a:pt x="168" y="18"/>
                  </a:cubicBezTo>
                  <a:cubicBezTo>
                    <a:pt x="166" y="20"/>
                    <a:pt x="170" y="42"/>
                    <a:pt x="188" y="60"/>
                  </a:cubicBezTo>
                  <a:cubicBezTo>
                    <a:pt x="205" y="77"/>
                    <a:pt x="228" y="81"/>
                    <a:pt x="229"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2" name="Freeform 92"/>
            <p:cNvSpPr>
              <a:spLocks noEditPoints="1"/>
            </p:cNvSpPr>
            <p:nvPr/>
          </p:nvSpPr>
          <p:spPr bwMode="auto">
            <a:xfrm>
              <a:off x="4779329" y="3271318"/>
              <a:ext cx="185537" cy="185537"/>
            </a:xfrm>
            <a:custGeom>
              <a:avLst/>
              <a:gdLst>
                <a:gd name="T0" fmla="*/ 223 w 223"/>
                <a:gd name="T1" fmla="*/ 111 h 223"/>
                <a:gd name="T2" fmla="*/ 111 w 223"/>
                <a:gd name="T3" fmla="*/ 223 h 223"/>
                <a:gd name="T4" fmla="*/ 0 w 223"/>
                <a:gd name="T5" fmla="*/ 111 h 223"/>
                <a:gd name="T6" fmla="*/ 111 w 223"/>
                <a:gd name="T7" fmla="*/ 0 h 223"/>
                <a:gd name="T8" fmla="*/ 223 w 223"/>
                <a:gd name="T9" fmla="*/ 111 h 223"/>
                <a:gd name="T10" fmla="*/ 179 w 223"/>
                <a:gd name="T11" fmla="*/ 125 h 223"/>
                <a:gd name="T12" fmla="*/ 179 w 223"/>
                <a:gd name="T13" fmla="*/ 98 h 223"/>
                <a:gd name="T14" fmla="*/ 125 w 223"/>
                <a:gd name="T15" fmla="*/ 98 h 223"/>
                <a:gd name="T16" fmla="*/ 125 w 223"/>
                <a:gd name="T17" fmla="*/ 45 h 223"/>
                <a:gd name="T18" fmla="*/ 98 w 223"/>
                <a:gd name="T19" fmla="*/ 45 h 223"/>
                <a:gd name="T20" fmla="*/ 98 w 223"/>
                <a:gd name="T21" fmla="*/ 98 h 223"/>
                <a:gd name="T22" fmla="*/ 44 w 223"/>
                <a:gd name="T23" fmla="*/ 98 h 223"/>
                <a:gd name="T24" fmla="*/ 44 w 223"/>
                <a:gd name="T25" fmla="*/ 125 h 223"/>
                <a:gd name="T26" fmla="*/ 98 w 223"/>
                <a:gd name="T27" fmla="*/ 125 h 223"/>
                <a:gd name="T28" fmla="*/ 98 w 223"/>
                <a:gd name="T29" fmla="*/ 178 h 223"/>
                <a:gd name="T30" fmla="*/ 125 w 223"/>
                <a:gd name="T31" fmla="*/ 178 h 223"/>
                <a:gd name="T32" fmla="*/ 125 w 223"/>
                <a:gd name="T33" fmla="*/ 125 h 223"/>
                <a:gd name="T34" fmla="*/ 179 w 223"/>
                <a:gd name="T35" fmla="*/ 12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223">
                  <a:moveTo>
                    <a:pt x="223" y="111"/>
                  </a:moveTo>
                  <a:cubicBezTo>
                    <a:pt x="223" y="173"/>
                    <a:pt x="173" y="223"/>
                    <a:pt x="111" y="223"/>
                  </a:cubicBezTo>
                  <a:cubicBezTo>
                    <a:pt x="50" y="223"/>
                    <a:pt x="0" y="173"/>
                    <a:pt x="0" y="111"/>
                  </a:cubicBezTo>
                  <a:cubicBezTo>
                    <a:pt x="0" y="50"/>
                    <a:pt x="50" y="0"/>
                    <a:pt x="111" y="0"/>
                  </a:cubicBezTo>
                  <a:cubicBezTo>
                    <a:pt x="173" y="0"/>
                    <a:pt x="223" y="50"/>
                    <a:pt x="223" y="111"/>
                  </a:cubicBezTo>
                  <a:close/>
                  <a:moveTo>
                    <a:pt x="179" y="125"/>
                  </a:moveTo>
                  <a:cubicBezTo>
                    <a:pt x="179" y="98"/>
                    <a:pt x="179" y="98"/>
                    <a:pt x="179" y="98"/>
                  </a:cubicBezTo>
                  <a:cubicBezTo>
                    <a:pt x="125" y="98"/>
                    <a:pt x="125" y="98"/>
                    <a:pt x="125" y="98"/>
                  </a:cubicBezTo>
                  <a:cubicBezTo>
                    <a:pt x="125" y="45"/>
                    <a:pt x="125" y="45"/>
                    <a:pt x="125" y="45"/>
                  </a:cubicBezTo>
                  <a:cubicBezTo>
                    <a:pt x="98" y="45"/>
                    <a:pt x="98" y="45"/>
                    <a:pt x="98" y="45"/>
                  </a:cubicBezTo>
                  <a:cubicBezTo>
                    <a:pt x="98" y="98"/>
                    <a:pt x="98" y="98"/>
                    <a:pt x="98" y="98"/>
                  </a:cubicBezTo>
                  <a:cubicBezTo>
                    <a:pt x="44" y="98"/>
                    <a:pt x="44" y="98"/>
                    <a:pt x="44" y="98"/>
                  </a:cubicBezTo>
                  <a:cubicBezTo>
                    <a:pt x="44" y="125"/>
                    <a:pt x="44" y="125"/>
                    <a:pt x="44" y="125"/>
                  </a:cubicBezTo>
                  <a:cubicBezTo>
                    <a:pt x="98" y="125"/>
                    <a:pt x="98" y="125"/>
                    <a:pt x="98" y="125"/>
                  </a:cubicBezTo>
                  <a:cubicBezTo>
                    <a:pt x="98" y="178"/>
                    <a:pt x="98" y="178"/>
                    <a:pt x="98" y="178"/>
                  </a:cubicBezTo>
                  <a:cubicBezTo>
                    <a:pt x="125" y="178"/>
                    <a:pt x="125" y="178"/>
                    <a:pt x="125" y="178"/>
                  </a:cubicBezTo>
                  <a:cubicBezTo>
                    <a:pt x="125" y="125"/>
                    <a:pt x="125" y="125"/>
                    <a:pt x="125" y="125"/>
                  </a:cubicBezTo>
                  <a:lnTo>
                    <a:pt x="179"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3" name="Freeform 93"/>
            <p:cNvSpPr>
              <a:spLocks/>
            </p:cNvSpPr>
            <p:nvPr/>
          </p:nvSpPr>
          <p:spPr bwMode="auto">
            <a:xfrm>
              <a:off x="5007448" y="3304775"/>
              <a:ext cx="104936" cy="118622"/>
            </a:xfrm>
            <a:custGeom>
              <a:avLst/>
              <a:gdLst>
                <a:gd name="T0" fmla="*/ 122 w 128"/>
                <a:gd name="T1" fmla="*/ 135 h 141"/>
                <a:gd name="T2" fmla="*/ 100 w 128"/>
                <a:gd name="T3" fmla="*/ 135 h 141"/>
                <a:gd name="T4" fmla="*/ 65 w 128"/>
                <a:gd name="T5" fmla="*/ 95 h 141"/>
                <a:gd name="T6" fmla="*/ 29 w 128"/>
                <a:gd name="T7" fmla="*/ 135 h 141"/>
                <a:gd name="T8" fmla="*/ 7 w 128"/>
                <a:gd name="T9" fmla="*/ 135 h 141"/>
                <a:gd name="T10" fmla="*/ 7 w 128"/>
                <a:gd name="T11" fmla="*/ 112 h 141"/>
                <a:gd name="T12" fmla="*/ 43 w 128"/>
                <a:gd name="T13" fmla="*/ 70 h 141"/>
                <a:gd name="T14" fmla="*/ 7 w 128"/>
                <a:gd name="T15" fmla="*/ 29 h 141"/>
                <a:gd name="T16" fmla="*/ 7 w 128"/>
                <a:gd name="T17" fmla="*/ 6 h 141"/>
                <a:gd name="T18" fmla="*/ 29 w 128"/>
                <a:gd name="T19" fmla="*/ 6 h 141"/>
                <a:gd name="T20" fmla="*/ 65 w 128"/>
                <a:gd name="T21" fmla="*/ 47 h 141"/>
                <a:gd name="T22" fmla="*/ 100 w 128"/>
                <a:gd name="T23" fmla="*/ 6 h 141"/>
                <a:gd name="T24" fmla="*/ 122 w 128"/>
                <a:gd name="T25" fmla="*/ 6 h 141"/>
                <a:gd name="T26" fmla="*/ 122 w 128"/>
                <a:gd name="T27" fmla="*/ 29 h 141"/>
                <a:gd name="T28" fmla="*/ 85 w 128"/>
                <a:gd name="T29" fmla="*/ 70 h 141"/>
                <a:gd name="T30" fmla="*/ 122 w 128"/>
                <a:gd name="T31" fmla="*/ 112 h 141"/>
                <a:gd name="T32" fmla="*/ 122 w 128"/>
                <a:gd name="T33" fmla="*/ 13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41">
                  <a:moveTo>
                    <a:pt x="122" y="135"/>
                  </a:moveTo>
                  <a:cubicBezTo>
                    <a:pt x="116" y="141"/>
                    <a:pt x="106" y="141"/>
                    <a:pt x="100" y="135"/>
                  </a:cubicBezTo>
                  <a:cubicBezTo>
                    <a:pt x="65" y="95"/>
                    <a:pt x="65" y="95"/>
                    <a:pt x="65" y="95"/>
                  </a:cubicBezTo>
                  <a:cubicBezTo>
                    <a:pt x="29" y="135"/>
                    <a:pt x="29" y="135"/>
                    <a:pt x="29" y="135"/>
                  </a:cubicBezTo>
                  <a:cubicBezTo>
                    <a:pt x="23" y="141"/>
                    <a:pt x="13" y="141"/>
                    <a:pt x="7" y="135"/>
                  </a:cubicBezTo>
                  <a:cubicBezTo>
                    <a:pt x="0" y="129"/>
                    <a:pt x="0" y="119"/>
                    <a:pt x="7" y="112"/>
                  </a:cubicBezTo>
                  <a:cubicBezTo>
                    <a:pt x="43" y="70"/>
                    <a:pt x="43" y="70"/>
                    <a:pt x="43" y="70"/>
                  </a:cubicBezTo>
                  <a:cubicBezTo>
                    <a:pt x="7" y="29"/>
                    <a:pt x="7" y="29"/>
                    <a:pt x="7" y="29"/>
                  </a:cubicBezTo>
                  <a:cubicBezTo>
                    <a:pt x="0" y="23"/>
                    <a:pt x="0" y="13"/>
                    <a:pt x="7" y="6"/>
                  </a:cubicBezTo>
                  <a:cubicBezTo>
                    <a:pt x="13" y="0"/>
                    <a:pt x="23" y="0"/>
                    <a:pt x="29" y="6"/>
                  </a:cubicBezTo>
                  <a:cubicBezTo>
                    <a:pt x="65" y="47"/>
                    <a:pt x="65" y="47"/>
                    <a:pt x="65" y="47"/>
                  </a:cubicBezTo>
                  <a:cubicBezTo>
                    <a:pt x="100" y="6"/>
                    <a:pt x="100" y="6"/>
                    <a:pt x="100" y="6"/>
                  </a:cubicBezTo>
                  <a:cubicBezTo>
                    <a:pt x="106" y="0"/>
                    <a:pt x="116" y="0"/>
                    <a:pt x="122" y="6"/>
                  </a:cubicBezTo>
                  <a:cubicBezTo>
                    <a:pt x="128" y="13"/>
                    <a:pt x="128" y="23"/>
                    <a:pt x="122" y="29"/>
                  </a:cubicBezTo>
                  <a:cubicBezTo>
                    <a:pt x="85" y="70"/>
                    <a:pt x="85" y="70"/>
                    <a:pt x="85" y="70"/>
                  </a:cubicBezTo>
                  <a:cubicBezTo>
                    <a:pt x="122" y="112"/>
                    <a:pt x="122" y="112"/>
                    <a:pt x="122" y="112"/>
                  </a:cubicBezTo>
                  <a:cubicBezTo>
                    <a:pt x="128" y="119"/>
                    <a:pt x="128" y="129"/>
                    <a:pt x="122"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4" name="Freeform 94"/>
            <p:cNvSpPr>
              <a:spLocks noEditPoints="1"/>
            </p:cNvSpPr>
            <p:nvPr/>
          </p:nvSpPr>
          <p:spPr bwMode="auto">
            <a:xfrm>
              <a:off x="5154966" y="3253068"/>
              <a:ext cx="222036" cy="223558"/>
            </a:xfrm>
            <a:custGeom>
              <a:avLst/>
              <a:gdLst>
                <a:gd name="T0" fmla="*/ 216 w 267"/>
                <a:gd name="T1" fmla="*/ 101 h 268"/>
                <a:gd name="T2" fmla="*/ 221 w 267"/>
                <a:gd name="T3" fmla="*/ 107 h 268"/>
                <a:gd name="T4" fmla="*/ 223 w 267"/>
                <a:gd name="T5" fmla="*/ 122 h 268"/>
                <a:gd name="T6" fmla="*/ 210 w 267"/>
                <a:gd name="T7" fmla="*/ 163 h 268"/>
                <a:gd name="T8" fmla="*/ 201 w 267"/>
                <a:gd name="T9" fmla="*/ 175 h 268"/>
                <a:gd name="T10" fmla="*/ 77 w 267"/>
                <a:gd name="T11" fmla="*/ 263 h 268"/>
                <a:gd name="T12" fmla="*/ 61 w 267"/>
                <a:gd name="T13" fmla="*/ 262 h 268"/>
                <a:gd name="T14" fmla="*/ 4 w 267"/>
                <a:gd name="T15" fmla="*/ 181 h 268"/>
                <a:gd name="T16" fmla="*/ 8 w 267"/>
                <a:gd name="T17" fmla="*/ 162 h 268"/>
                <a:gd name="T18" fmla="*/ 131 w 267"/>
                <a:gd name="T19" fmla="*/ 75 h 268"/>
                <a:gd name="T20" fmla="*/ 146 w 267"/>
                <a:gd name="T21" fmla="*/ 70 h 268"/>
                <a:gd name="T22" fmla="*/ 188 w 267"/>
                <a:gd name="T23" fmla="*/ 70 h 268"/>
                <a:gd name="T24" fmla="*/ 200 w 267"/>
                <a:gd name="T25" fmla="*/ 77 h 268"/>
                <a:gd name="T26" fmla="*/ 207 w 267"/>
                <a:gd name="T27" fmla="*/ 87 h 268"/>
                <a:gd name="T28" fmla="*/ 238 w 267"/>
                <a:gd name="T29" fmla="*/ 11 h 268"/>
                <a:gd name="T30" fmla="*/ 243 w 267"/>
                <a:gd name="T31" fmla="*/ 1 h 268"/>
                <a:gd name="T32" fmla="*/ 253 w 267"/>
                <a:gd name="T33" fmla="*/ 6 h 268"/>
                <a:gd name="T34" fmla="*/ 216 w 267"/>
                <a:gd name="T35" fmla="*/ 101 h 268"/>
                <a:gd name="T36" fmla="*/ 204 w 267"/>
                <a:gd name="T37" fmla="*/ 109 h 268"/>
                <a:gd name="T38" fmla="*/ 196 w 267"/>
                <a:gd name="T39" fmla="*/ 114 h 268"/>
                <a:gd name="T40" fmla="*/ 192 w 267"/>
                <a:gd name="T41" fmla="*/ 114 h 268"/>
                <a:gd name="T42" fmla="*/ 185 w 267"/>
                <a:gd name="T43" fmla="*/ 110 h 268"/>
                <a:gd name="T44" fmla="*/ 189 w 267"/>
                <a:gd name="T45" fmla="*/ 99 h 268"/>
                <a:gd name="T46" fmla="*/ 196 w 267"/>
                <a:gd name="T47" fmla="*/ 96 h 268"/>
                <a:gd name="T48" fmla="*/ 171 w 267"/>
                <a:gd name="T49" fmla="*/ 95 h 268"/>
                <a:gd name="T50" fmla="*/ 166 w 267"/>
                <a:gd name="T51" fmla="*/ 125 h 268"/>
                <a:gd name="T52" fmla="*/ 196 w 267"/>
                <a:gd name="T53" fmla="*/ 130 h 268"/>
                <a:gd name="T54" fmla="*/ 204 w 267"/>
                <a:gd name="T55" fmla="*/ 10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 h="268">
                  <a:moveTo>
                    <a:pt x="216" y="101"/>
                  </a:moveTo>
                  <a:cubicBezTo>
                    <a:pt x="221" y="107"/>
                    <a:pt x="221" y="107"/>
                    <a:pt x="221" y="107"/>
                  </a:cubicBezTo>
                  <a:cubicBezTo>
                    <a:pt x="224" y="111"/>
                    <a:pt x="224" y="118"/>
                    <a:pt x="223" y="122"/>
                  </a:cubicBezTo>
                  <a:cubicBezTo>
                    <a:pt x="210" y="163"/>
                    <a:pt x="210" y="163"/>
                    <a:pt x="210" y="163"/>
                  </a:cubicBezTo>
                  <a:cubicBezTo>
                    <a:pt x="208" y="167"/>
                    <a:pt x="205" y="173"/>
                    <a:pt x="201" y="175"/>
                  </a:cubicBezTo>
                  <a:cubicBezTo>
                    <a:pt x="77" y="263"/>
                    <a:pt x="77" y="263"/>
                    <a:pt x="77" y="263"/>
                  </a:cubicBezTo>
                  <a:cubicBezTo>
                    <a:pt x="71" y="267"/>
                    <a:pt x="65" y="268"/>
                    <a:pt x="61" y="262"/>
                  </a:cubicBezTo>
                  <a:cubicBezTo>
                    <a:pt x="4" y="181"/>
                    <a:pt x="4" y="181"/>
                    <a:pt x="4" y="181"/>
                  </a:cubicBezTo>
                  <a:cubicBezTo>
                    <a:pt x="0" y="175"/>
                    <a:pt x="2" y="166"/>
                    <a:pt x="8" y="162"/>
                  </a:cubicBezTo>
                  <a:cubicBezTo>
                    <a:pt x="131" y="75"/>
                    <a:pt x="131" y="75"/>
                    <a:pt x="131" y="75"/>
                  </a:cubicBezTo>
                  <a:cubicBezTo>
                    <a:pt x="135" y="72"/>
                    <a:pt x="141" y="70"/>
                    <a:pt x="146" y="70"/>
                  </a:cubicBezTo>
                  <a:cubicBezTo>
                    <a:pt x="188" y="70"/>
                    <a:pt x="188" y="70"/>
                    <a:pt x="188" y="70"/>
                  </a:cubicBezTo>
                  <a:cubicBezTo>
                    <a:pt x="192" y="70"/>
                    <a:pt x="197" y="73"/>
                    <a:pt x="200" y="77"/>
                  </a:cubicBezTo>
                  <a:cubicBezTo>
                    <a:pt x="207" y="87"/>
                    <a:pt x="207" y="87"/>
                    <a:pt x="207" y="87"/>
                  </a:cubicBezTo>
                  <a:cubicBezTo>
                    <a:pt x="226" y="73"/>
                    <a:pt x="250" y="47"/>
                    <a:pt x="238" y="11"/>
                  </a:cubicBezTo>
                  <a:cubicBezTo>
                    <a:pt x="236" y="7"/>
                    <a:pt x="239" y="3"/>
                    <a:pt x="243" y="1"/>
                  </a:cubicBezTo>
                  <a:cubicBezTo>
                    <a:pt x="247" y="0"/>
                    <a:pt x="251" y="2"/>
                    <a:pt x="253" y="6"/>
                  </a:cubicBezTo>
                  <a:cubicBezTo>
                    <a:pt x="267" y="47"/>
                    <a:pt x="241" y="81"/>
                    <a:pt x="216" y="101"/>
                  </a:cubicBezTo>
                  <a:close/>
                  <a:moveTo>
                    <a:pt x="204" y="109"/>
                  </a:moveTo>
                  <a:cubicBezTo>
                    <a:pt x="201" y="111"/>
                    <a:pt x="199" y="112"/>
                    <a:pt x="196" y="114"/>
                  </a:cubicBezTo>
                  <a:cubicBezTo>
                    <a:pt x="195" y="114"/>
                    <a:pt x="194" y="114"/>
                    <a:pt x="192" y="114"/>
                  </a:cubicBezTo>
                  <a:cubicBezTo>
                    <a:pt x="190" y="114"/>
                    <a:pt x="187" y="113"/>
                    <a:pt x="185" y="110"/>
                  </a:cubicBezTo>
                  <a:cubicBezTo>
                    <a:pt x="183" y="106"/>
                    <a:pt x="185" y="101"/>
                    <a:pt x="189" y="99"/>
                  </a:cubicBezTo>
                  <a:cubicBezTo>
                    <a:pt x="190" y="99"/>
                    <a:pt x="192" y="98"/>
                    <a:pt x="196" y="96"/>
                  </a:cubicBezTo>
                  <a:cubicBezTo>
                    <a:pt x="189" y="90"/>
                    <a:pt x="179" y="90"/>
                    <a:pt x="171" y="95"/>
                  </a:cubicBezTo>
                  <a:cubicBezTo>
                    <a:pt x="162" y="102"/>
                    <a:pt x="159" y="115"/>
                    <a:pt x="166" y="125"/>
                  </a:cubicBezTo>
                  <a:cubicBezTo>
                    <a:pt x="173" y="135"/>
                    <a:pt x="186" y="137"/>
                    <a:pt x="196" y="130"/>
                  </a:cubicBezTo>
                  <a:cubicBezTo>
                    <a:pt x="202" y="125"/>
                    <a:pt x="205" y="117"/>
                    <a:pt x="204"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5" name="Freeform 95"/>
            <p:cNvSpPr>
              <a:spLocks/>
            </p:cNvSpPr>
            <p:nvPr/>
          </p:nvSpPr>
          <p:spPr bwMode="auto">
            <a:xfrm>
              <a:off x="5411981" y="3265235"/>
              <a:ext cx="155121" cy="197704"/>
            </a:xfrm>
            <a:custGeom>
              <a:avLst/>
              <a:gdLst>
                <a:gd name="T0" fmla="*/ 186 w 186"/>
                <a:gd name="T1" fmla="*/ 109 h 239"/>
                <a:gd name="T2" fmla="*/ 186 w 186"/>
                <a:gd name="T3" fmla="*/ 212 h 239"/>
                <a:gd name="T4" fmla="*/ 173 w 186"/>
                <a:gd name="T5" fmla="*/ 230 h 239"/>
                <a:gd name="T6" fmla="*/ 157 w 186"/>
                <a:gd name="T7" fmla="*/ 235 h 239"/>
                <a:gd name="T8" fmla="*/ 131 w 186"/>
                <a:gd name="T9" fmla="*/ 239 h 239"/>
                <a:gd name="T10" fmla="*/ 54 w 186"/>
                <a:gd name="T11" fmla="*/ 239 h 239"/>
                <a:gd name="T12" fmla="*/ 28 w 186"/>
                <a:gd name="T13" fmla="*/ 235 h 239"/>
                <a:gd name="T14" fmla="*/ 13 w 186"/>
                <a:gd name="T15" fmla="*/ 230 h 239"/>
                <a:gd name="T16" fmla="*/ 0 w 186"/>
                <a:gd name="T17" fmla="*/ 212 h 239"/>
                <a:gd name="T18" fmla="*/ 0 w 186"/>
                <a:gd name="T19" fmla="*/ 109 h 239"/>
                <a:gd name="T20" fmla="*/ 14 w 186"/>
                <a:gd name="T21" fmla="*/ 93 h 239"/>
                <a:gd name="T22" fmla="*/ 120 w 186"/>
                <a:gd name="T23" fmla="*/ 93 h 239"/>
                <a:gd name="T24" fmla="*/ 120 w 186"/>
                <a:gd name="T25" fmla="*/ 56 h 239"/>
                <a:gd name="T26" fmla="*/ 93 w 186"/>
                <a:gd name="T27" fmla="*/ 27 h 239"/>
                <a:gd name="T28" fmla="*/ 67 w 186"/>
                <a:gd name="T29" fmla="*/ 56 h 239"/>
                <a:gd name="T30" fmla="*/ 67 w 186"/>
                <a:gd name="T31" fmla="*/ 66 h 239"/>
                <a:gd name="T32" fmla="*/ 40 w 186"/>
                <a:gd name="T33" fmla="*/ 66 h 239"/>
                <a:gd name="T34" fmla="*/ 40 w 186"/>
                <a:gd name="T35" fmla="*/ 61 h 239"/>
                <a:gd name="T36" fmla="*/ 93 w 186"/>
                <a:gd name="T37" fmla="*/ 0 h 239"/>
                <a:gd name="T38" fmla="*/ 146 w 186"/>
                <a:gd name="T39" fmla="*/ 61 h 239"/>
                <a:gd name="T40" fmla="*/ 146 w 186"/>
                <a:gd name="T41" fmla="*/ 93 h 239"/>
                <a:gd name="T42" fmla="*/ 170 w 186"/>
                <a:gd name="T43" fmla="*/ 93 h 239"/>
                <a:gd name="T44" fmla="*/ 186 w 186"/>
                <a:gd name="T45" fmla="*/ 1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239">
                  <a:moveTo>
                    <a:pt x="186" y="109"/>
                  </a:moveTo>
                  <a:cubicBezTo>
                    <a:pt x="186" y="212"/>
                    <a:pt x="186" y="212"/>
                    <a:pt x="186" y="212"/>
                  </a:cubicBezTo>
                  <a:cubicBezTo>
                    <a:pt x="186" y="220"/>
                    <a:pt x="180" y="228"/>
                    <a:pt x="173" y="230"/>
                  </a:cubicBezTo>
                  <a:cubicBezTo>
                    <a:pt x="157" y="235"/>
                    <a:pt x="157" y="235"/>
                    <a:pt x="157" y="235"/>
                  </a:cubicBezTo>
                  <a:cubicBezTo>
                    <a:pt x="151" y="237"/>
                    <a:pt x="139" y="239"/>
                    <a:pt x="131" y="239"/>
                  </a:cubicBezTo>
                  <a:cubicBezTo>
                    <a:pt x="54" y="239"/>
                    <a:pt x="54" y="239"/>
                    <a:pt x="54" y="239"/>
                  </a:cubicBezTo>
                  <a:cubicBezTo>
                    <a:pt x="47" y="239"/>
                    <a:pt x="35" y="237"/>
                    <a:pt x="28" y="235"/>
                  </a:cubicBezTo>
                  <a:cubicBezTo>
                    <a:pt x="13" y="230"/>
                    <a:pt x="13" y="230"/>
                    <a:pt x="13" y="230"/>
                  </a:cubicBezTo>
                  <a:cubicBezTo>
                    <a:pt x="6" y="228"/>
                    <a:pt x="0" y="220"/>
                    <a:pt x="0" y="212"/>
                  </a:cubicBezTo>
                  <a:cubicBezTo>
                    <a:pt x="0" y="109"/>
                    <a:pt x="0" y="109"/>
                    <a:pt x="0" y="109"/>
                  </a:cubicBezTo>
                  <a:cubicBezTo>
                    <a:pt x="0" y="101"/>
                    <a:pt x="6" y="93"/>
                    <a:pt x="14" y="93"/>
                  </a:cubicBezTo>
                  <a:cubicBezTo>
                    <a:pt x="120" y="93"/>
                    <a:pt x="120" y="93"/>
                    <a:pt x="120" y="93"/>
                  </a:cubicBezTo>
                  <a:cubicBezTo>
                    <a:pt x="120" y="56"/>
                    <a:pt x="120" y="56"/>
                    <a:pt x="120" y="56"/>
                  </a:cubicBezTo>
                  <a:cubicBezTo>
                    <a:pt x="120" y="37"/>
                    <a:pt x="109" y="27"/>
                    <a:pt x="93" y="27"/>
                  </a:cubicBezTo>
                  <a:cubicBezTo>
                    <a:pt x="77" y="27"/>
                    <a:pt x="67" y="37"/>
                    <a:pt x="67" y="56"/>
                  </a:cubicBezTo>
                  <a:cubicBezTo>
                    <a:pt x="67" y="66"/>
                    <a:pt x="67" y="66"/>
                    <a:pt x="67" y="66"/>
                  </a:cubicBezTo>
                  <a:cubicBezTo>
                    <a:pt x="40" y="66"/>
                    <a:pt x="40" y="66"/>
                    <a:pt x="40" y="66"/>
                  </a:cubicBezTo>
                  <a:cubicBezTo>
                    <a:pt x="40" y="61"/>
                    <a:pt x="40" y="61"/>
                    <a:pt x="40" y="61"/>
                  </a:cubicBezTo>
                  <a:cubicBezTo>
                    <a:pt x="40" y="23"/>
                    <a:pt x="58" y="0"/>
                    <a:pt x="93" y="0"/>
                  </a:cubicBezTo>
                  <a:cubicBezTo>
                    <a:pt x="128" y="0"/>
                    <a:pt x="146" y="23"/>
                    <a:pt x="146" y="61"/>
                  </a:cubicBezTo>
                  <a:cubicBezTo>
                    <a:pt x="146" y="93"/>
                    <a:pt x="146" y="93"/>
                    <a:pt x="146" y="93"/>
                  </a:cubicBezTo>
                  <a:cubicBezTo>
                    <a:pt x="170" y="93"/>
                    <a:pt x="170" y="93"/>
                    <a:pt x="170" y="93"/>
                  </a:cubicBezTo>
                  <a:cubicBezTo>
                    <a:pt x="177" y="93"/>
                    <a:pt x="186" y="101"/>
                    <a:pt x="18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6" name="Freeform 96"/>
            <p:cNvSpPr>
              <a:spLocks noEditPoints="1"/>
            </p:cNvSpPr>
            <p:nvPr/>
          </p:nvSpPr>
          <p:spPr bwMode="auto">
            <a:xfrm>
              <a:off x="5611206" y="3262193"/>
              <a:ext cx="197704" cy="203787"/>
            </a:xfrm>
            <a:custGeom>
              <a:avLst/>
              <a:gdLst>
                <a:gd name="T0" fmla="*/ 136 w 239"/>
                <a:gd name="T1" fmla="*/ 198 h 245"/>
                <a:gd name="T2" fmla="*/ 179 w 239"/>
                <a:gd name="T3" fmla="*/ 221 h 245"/>
                <a:gd name="T4" fmla="*/ 120 w 239"/>
                <a:gd name="T5" fmla="*/ 245 h 245"/>
                <a:gd name="T6" fmla="*/ 61 w 239"/>
                <a:gd name="T7" fmla="*/ 221 h 245"/>
                <a:gd name="T8" fmla="*/ 104 w 239"/>
                <a:gd name="T9" fmla="*/ 198 h 245"/>
                <a:gd name="T10" fmla="*/ 104 w 239"/>
                <a:gd name="T11" fmla="*/ 180 h 245"/>
                <a:gd name="T12" fmla="*/ 66 w 239"/>
                <a:gd name="T13" fmla="*/ 135 h 245"/>
                <a:gd name="T14" fmla="*/ 0 w 239"/>
                <a:gd name="T15" fmla="*/ 34 h 245"/>
                <a:gd name="T16" fmla="*/ 10 w 239"/>
                <a:gd name="T17" fmla="*/ 25 h 245"/>
                <a:gd name="T18" fmla="*/ 56 w 239"/>
                <a:gd name="T19" fmla="*/ 25 h 245"/>
                <a:gd name="T20" fmla="*/ 120 w 239"/>
                <a:gd name="T21" fmla="*/ 0 h 245"/>
                <a:gd name="T22" fmla="*/ 185 w 239"/>
                <a:gd name="T23" fmla="*/ 25 h 245"/>
                <a:gd name="T24" fmla="*/ 230 w 239"/>
                <a:gd name="T25" fmla="*/ 25 h 245"/>
                <a:gd name="T26" fmla="*/ 239 w 239"/>
                <a:gd name="T27" fmla="*/ 34 h 245"/>
                <a:gd name="T28" fmla="*/ 174 w 239"/>
                <a:gd name="T29" fmla="*/ 135 h 245"/>
                <a:gd name="T30" fmla="*/ 136 w 239"/>
                <a:gd name="T31" fmla="*/ 180 h 245"/>
                <a:gd name="T32" fmla="*/ 136 w 239"/>
                <a:gd name="T33" fmla="*/ 198 h 245"/>
                <a:gd name="T34" fmla="*/ 67 w 239"/>
                <a:gd name="T35" fmla="*/ 113 h 245"/>
                <a:gd name="T36" fmla="*/ 53 w 239"/>
                <a:gd name="T37" fmla="*/ 43 h 245"/>
                <a:gd name="T38" fmla="*/ 19 w 239"/>
                <a:gd name="T39" fmla="*/ 43 h 245"/>
                <a:gd name="T40" fmla="*/ 67 w 239"/>
                <a:gd name="T41" fmla="*/ 113 h 245"/>
                <a:gd name="T42" fmla="*/ 69 w 239"/>
                <a:gd name="T43" fmla="*/ 37 h 245"/>
                <a:gd name="T44" fmla="*/ 120 w 239"/>
                <a:gd name="T45" fmla="*/ 57 h 245"/>
                <a:gd name="T46" fmla="*/ 170 w 239"/>
                <a:gd name="T47" fmla="*/ 37 h 245"/>
                <a:gd name="T48" fmla="*/ 120 w 239"/>
                <a:gd name="T49" fmla="*/ 17 h 245"/>
                <a:gd name="T50" fmla="*/ 69 w 239"/>
                <a:gd name="T51" fmla="*/ 37 h 245"/>
                <a:gd name="T52" fmla="*/ 220 w 239"/>
                <a:gd name="T53" fmla="*/ 43 h 245"/>
                <a:gd name="T54" fmla="*/ 187 w 239"/>
                <a:gd name="T55" fmla="*/ 43 h 245"/>
                <a:gd name="T56" fmla="*/ 172 w 239"/>
                <a:gd name="T57" fmla="*/ 113 h 245"/>
                <a:gd name="T58" fmla="*/ 220 w 239"/>
                <a:gd name="T59" fmla="*/ 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9" h="245">
                  <a:moveTo>
                    <a:pt x="136" y="198"/>
                  </a:moveTo>
                  <a:cubicBezTo>
                    <a:pt x="161" y="201"/>
                    <a:pt x="179" y="210"/>
                    <a:pt x="179" y="221"/>
                  </a:cubicBezTo>
                  <a:cubicBezTo>
                    <a:pt x="179" y="234"/>
                    <a:pt x="153" y="245"/>
                    <a:pt x="120" y="245"/>
                  </a:cubicBezTo>
                  <a:cubicBezTo>
                    <a:pt x="87" y="245"/>
                    <a:pt x="61" y="234"/>
                    <a:pt x="61" y="221"/>
                  </a:cubicBezTo>
                  <a:cubicBezTo>
                    <a:pt x="61" y="210"/>
                    <a:pt x="79" y="201"/>
                    <a:pt x="104" y="198"/>
                  </a:cubicBezTo>
                  <a:cubicBezTo>
                    <a:pt x="104" y="180"/>
                    <a:pt x="104" y="180"/>
                    <a:pt x="104" y="180"/>
                  </a:cubicBezTo>
                  <a:cubicBezTo>
                    <a:pt x="104" y="161"/>
                    <a:pt x="89" y="151"/>
                    <a:pt x="66" y="135"/>
                  </a:cubicBezTo>
                  <a:cubicBezTo>
                    <a:pt x="37" y="116"/>
                    <a:pt x="0" y="91"/>
                    <a:pt x="0" y="34"/>
                  </a:cubicBezTo>
                  <a:cubicBezTo>
                    <a:pt x="0" y="29"/>
                    <a:pt x="5" y="25"/>
                    <a:pt x="10" y="25"/>
                  </a:cubicBezTo>
                  <a:cubicBezTo>
                    <a:pt x="56" y="25"/>
                    <a:pt x="56" y="25"/>
                    <a:pt x="56" y="25"/>
                  </a:cubicBezTo>
                  <a:cubicBezTo>
                    <a:pt x="62" y="13"/>
                    <a:pt x="81" y="0"/>
                    <a:pt x="120" y="0"/>
                  </a:cubicBezTo>
                  <a:cubicBezTo>
                    <a:pt x="159" y="0"/>
                    <a:pt x="178" y="13"/>
                    <a:pt x="185" y="25"/>
                  </a:cubicBezTo>
                  <a:cubicBezTo>
                    <a:pt x="230" y="25"/>
                    <a:pt x="230" y="25"/>
                    <a:pt x="230" y="25"/>
                  </a:cubicBezTo>
                  <a:cubicBezTo>
                    <a:pt x="235" y="25"/>
                    <a:pt x="239" y="29"/>
                    <a:pt x="239" y="34"/>
                  </a:cubicBezTo>
                  <a:cubicBezTo>
                    <a:pt x="239" y="91"/>
                    <a:pt x="203" y="116"/>
                    <a:pt x="174" y="135"/>
                  </a:cubicBezTo>
                  <a:cubicBezTo>
                    <a:pt x="150" y="151"/>
                    <a:pt x="136" y="161"/>
                    <a:pt x="136" y="180"/>
                  </a:cubicBezTo>
                  <a:lnTo>
                    <a:pt x="136" y="198"/>
                  </a:lnTo>
                  <a:close/>
                  <a:moveTo>
                    <a:pt x="67" y="113"/>
                  </a:moveTo>
                  <a:cubicBezTo>
                    <a:pt x="60" y="97"/>
                    <a:pt x="54" y="76"/>
                    <a:pt x="53" y="43"/>
                  </a:cubicBezTo>
                  <a:cubicBezTo>
                    <a:pt x="19" y="43"/>
                    <a:pt x="19" y="43"/>
                    <a:pt x="19" y="43"/>
                  </a:cubicBezTo>
                  <a:cubicBezTo>
                    <a:pt x="23" y="79"/>
                    <a:pt x="44" y="97"/>
                    <a:pt x="67" y="113"/>
                  </a:cubicBezTo>
                  <a:close/>
                  <a:moveTo>
                    <a:pt x="69" y="37"/>
                  </a:moveTo>
                  <a:cubicBezTo>
                    <a:pt x="69" y="42"/>
                    <a:pt x="84" y="57"/>
                    <a:pt x="120" y="57"/>
                  </a:cubicBezTo>
                  <a:cubicBezTo>
                    <a:pt x="156" y="57"/>
                    <a:pt x="170" y="42"/>
                    <a:pt x="170" y="37"/>
                  </a:cubicBezTo>
                  <a:cubicBezTo>
                    <a:pt x="170" y="32"/>
                    <a:pt x="156" y="17"/>
                    <a:pt x="120" y="17"/>
                  </a:cubicBezTo>
                  <a:cubicBezTo>
                    <a:pt x="84" y="17"/>
                    <a:pt x="69" y="32"/>
                    <a:pt x="69" y="37"/>
                  </a:cubicBezTo>
                  <a:close/>
                  <a:moveTo>
                    <a:pt x="220" y="43"/>
                  </a:moveTo>
                  <a:cubicBezTo>
                    <a:pt x="187" y="43"/>
                    <a:pt x="187" y="43"/>
                    <a:pt x="187" y="43"/>
                  </a:cubicBezTo>
                  <a:cubicBezTo>
                    <a:pt x="186" y="76"/>
                    <a:pt x="180" y="97"/>
                    <a:pt x="172" y="113"/>
                  </a:cubicBezTo>
                  <a:cubicBezTo>
                    <a:pt x="196" y="97"/>
                    <a:pt x="217" y="79"/>
                    <a:pt x="22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7" name="Freeform 97"/>
            <p:cNvSpPr>
              <a:spLocks noEditPoints="1"/>
            </p:cNvSpPr>
            <p:nvPr/>
          </p:nvSpPr>
          <p:spPr bwMode="auto">
            <a:xfrm>
              <a:off x="5853012" y="3262193"/>
              <a:ext cx="203787" cy="203787"/>
            </a:xfrm>
            <a:custGeom>
              <a:avLst/>
              <a:gdLst>
                <a:gd name="T0" fmla="*/ 245 w 245"/>
                <a:gd name="T1" fmla="*/ 122 h 245"/>
                <a:gd name="T2" fmla="*/ 123 w 245"/>
                <a:gd name="T3" fmla="*/ 245 h 245"/>
                <a:gd name="T4" fmla="*/ 0 w 245"/>
                <a:gd name="T5" fmla="*/ 122 h 245"/>
                <a:gd name="T6" fmla="*/ 123 w 245"/>
                <a:gd name="T7" fmla="*/ 0 h 245"/>
                <a:gd name="T8" fmla="*/ 245 w 245"/>
                <a:gd name="T9" fmla="*/ 122 h 245"/>
                <a:gd name="T10" fmla="*/ 218 w 245"/>
                <a:gd name="T11" fmla="*/ 122 h 245"/>
                <a:gd name="T12" fmla="*/ 123 w 245"/>
                <a:gd name="T13" fmla="*/ 27 h 245"/>
                <a:gd name="T14" fmla="*/ 27 w 245"/>
                <a:gd name="T15" fmla="*/ 122 h 245"/>
                <a:gd name="T16" fmla="*/ 123 w 245"/>
                <a:gd name="T17" fmla="*/ 218 h 245"/>
                <a:gd name="T18" fmla="*/ 218 w 245"/>
                <a:gd name="T19" fmla="*/ 122 h 245"/>
                <a:gd name="T20" fmla="*/ 132 w 245"/>
                <a:gd name="T21" fmla="*/ 119 h 245"/>
                <a:gd name="T22" fmla="*/ 171 w 245"/>
                <a:gd name="T23" fmla="*/ 159 h 245"/>
                <a:gd name="T24" fmla="*/ 158 w 245"/>
                <a:gd name="T25" fmla="*/ 171 h 245"/>
                <a:gd name="T26" fmla="*/ 113 w 245"/>
                <a:gd name="T27" fmla="*/ 126 h 245"/>
                <a:gd name="T28" fmla="*/ 113 w 245"/>
                <a:gd name="T29" fmla="*/ 53 h 245"/>
                <a:gd name="T30" fmla="*/ 132 w 245"/>
                <a:gd name="T31" fmla="*/ 53 h 245"/>
                <a:gd name="T32" fmla="*/ 132 w 245"/>
                <a:gd name="T33" fmla="*/ 11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245">
                  <a:moveTo>
                    <a:pt x="245" y="122"/>
                  </a:moveTo>
                  <a:cubicBezTo>
                    <a:pt x="245" y="190"/>
                    <a:pt x="190" y="245"/>
                    <a:pt x="123" y="245"/>
                  </a:cubicBezTo>
                  <a:cubicBezTo>
                    <a:pt x="55" y="245"/>
                    <a:pt x="0" y="190"/>
                    <a:pt x="0" y="122"/>
                  </a:cubicBezTo>
                  <a:cubicBezTo>
                    <a:pt x="0" y="55"/>
                    <a:pt x="55" y="0"/>
                    <a:pt x="123" y="0"/>
                  </a:cubicBezTo>
                  <a:cubicBezTo>
                    <a:pt x="190" y="0"/>
                    <a:pt x="245" y="55"/>
                    <a:pt x="245" y="122"/>
                  </a:cubicBezTo>
                  <a:close/>
                  <a:moveTo>
                    <a:pt x="218" y="122"/>
                  </a:moveTo>
                  <a:cubicBezTo>
                    <a:pt x="218" y="70"/>
                    <a:pt x="175" y="27"/>
                    <a:pt x="123" y="27"/>
                  </a:cubicBezTo>
                  <a:cubicBezTo>
                    <a:pt x="69" y="27"/>
                    <a:pt x="27" y="70"/>
                    <a:pt x="27" y="122"/>
                  </a:cubicBezTo>
                  <a:cubicBezTo>
                    <a:pt x="27" y="175"/>
                    <a:pt x="69" y="218"/>
                    <a:pt x="123" y="218"/>
                  </a:cubicBezTo>
                  <a:cubicBezTo>
                    <a:pt x="175" y="218"/>
                    <a:pt x="218" y="175"/>
                    <a:pt x="218" y="122"/>
                  </a:cubicBezTo>
                  <a:close/>
                  <a:moveTo>
                    <a:pt x="132" y="119"/>
                  </a:moveTo>
                  <a:cubicBezTo>
                    <a:pt x="171" y="159"/>
                    <a:pt x="171" y="159"/>
                    <a:pt x="171" y="159"/>
                  </a:cubicBezTo>
                  <a:cubicBezTo>
                    <a:pt x="158" y="171"/>
                    <a:pt x="158" y="171"/>
                    <a:pt x="158" y="171"/>
                  </a:cubicBezTo>
                  <a:cubicBezTo>
                    <a:pt x="113" y="126"/>
                    <a:pt x="113" y="126"/>
                    <a:pt x="113" y="126"/>
                  </a:cubicBezTo>
                  <a:cubicBezTo>
                    <a:pt x="113" y="53"/>
                    <a:pt x="113" y="53"/>
                    <a:pt x="113" y="53"/>
                  </a:cubicBezTo>
                  <a:cubicBezTo>
                    <a:pt x="132" y="53"/>
                    <a:pt x="132" y="53"/>
                    <a:pt x="132" y="53"/>
                  </a:cubicBezTo>
                  <a:lnTo>
                    <a:pt x="132"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8" name="Freeform 98"/>
            <p:cNvSpPr>
              <a:spLocks noEditPoints="1"/>
            </p:cNvSpPr>
            <p:nvPr/>
          </p:nvSpPr>
          <p:spPr bwMode="auto">
            <a:xfrm>
              <a:off x="6100902" y="3301734"/>
              <a:ext cx="220516" cy="124705"/>
            </a:xfrm>
            <a:custGeom>
              <a:avLst/>
              <a:gdLst>
                <a:gd name="T0" fmla="*/ 265 w 265"/>
                <a:gd name="T1" fmla="*/ 74 h 149"/>
                <a:gd name="T2" fmla="*/ 133 w 265"/>
                <a:gd name="T3" fmla="*/ 149 h 149"/>
                <a:gd name="T4" fmla="*/ 0 w 265"/>
                <a:gd name="T5" fmla="*/ 74 h 149"/>
                <a:gd name="T6" fmla="*/ 133 w 265"/>
                <a:gd name="T7" fmla="*/ 0 h 149"/>
                <a:gd name="T8" fmla="*/ 265 w 265"/>
                <a:gd name="T9" fmla="*/ 74 h 149"/>
                <a:gd name="T10" fmla="*/ 191 w 265"/>
                <a:gd name="T11" fmla="*/ 74 h 149"/>
                <a:gd name="T12" fmla="*/ 133 w 265"/>
                <a:gd name="T13" fmla="*/ 17 h 149"/>
                <a:gd name="T14" fmla="*/ 73 w 265"/>
                <a:gd name="T15" fmla="*/ 74 h 149"/>
                <a:gd name="T16" fmla="*/ 133 w 265"/>
                <a:gd name="T17" fmla="*/ 132 h 149"/>
                <a:gd name="T18" fmla="*/ 191 w 265"/>
                <a:gd name="T19" fmla="*/ 74 h 149"/>
                <a:gd name="T20" fmla="*/ 162 w 265"/>
                <a:gd name="T21" fmla="*/ 74 h 149"/>
                <a:gd name="T22" fmla="*/ 133 w 265"/>
                <a:gd name="T23" fmla="*/ 103 h 149"/>
                <a:gd name="T24" fmla="*/ 103 w 265"/>
                <a:gd name="T25" fmla="*/ 74 h 149"/>
                <a:gd name="T26" fmla="*/ 133 w 265"/>
                <a:gd name="T27" fmla="*/ 46 h 149"/>
                <a:gd name="T28" fmla="*/ 133 w 265"/>
                <a:gd name="T29" fmla="*/ 74 h 149"/>
                <a:gd name="T30" fmla="*/ 162 w 265"/>
                <a:gd name="T31"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49">
                  <a:moveTo>
                    <a:pt x="265" y="74"/>
                  </a:moveTo>
                  <a:cubicBezTo>
                    <a:pt x="265" y="85"/>
                    <a:pt x="220" y="149"/>
                    <a:pt x="133" y="149"/>
                  </a:cubicBezTo>
                  <a:cubicBezTo>
                    <a:pt x="45" y="149"/>
                    <a:pt x="0" y="85"/>
                    <a:pt x="0" y="74"/>
                  </a:cubicBezTo>
                  <a:cubicBezTo>
                    <a:pt x="0" y="64"/>
                    <a:pt x="45" y="0"/>
                    <a:pt x="133" y="0"/>
                  </a:cubicBezTo>
                  <a:cubicBezTo>
                    <a:pt x="220" y="0"/>
                    <a:pt x="265" y="64"/>
                    <a:pt x="265" y="74"/>
                  </a:cubicBezTo>
                  <a:close/>
                  <a:moveTo>
                    <a:pt x="191" y="74"/>
                  </a:moveTo>
                  <a:cubicBezTo>
                    <a:pt x="191" y="43"/>
                    <a:pt x="165" y="17"/>
                    <a:pt x="133" y="17"/>
                  </a:cubicBezTo>
                  <a:cubicBezTo>
                    <a:pt x="100" y="17"/>
                    <a:pt x="73" y="43"/>
                    <a:pt x="73" y="74"/>
                  </a:cubicBezTo>
                  <a:cubicBezTo>
                    <a:pt x="73" y="106"/>
                    <a:pt x="100" y="132"/>
                    <a:pt x="133" y="132"/>
                  </a:cubicBezTo>
                  <a:cubicBezTo>
                    <a:pt x="165" y="132"/>
                    <a:pt x="191" y="106"/>
                    <a:pt x="191" y="74"/>
                  </a:cubicBezTo>
                  <a:close/>
                  <a:moveTo>
                    <a:pt x="162" y="74"/>
                  </a:moveTo>
                  <a:cubicBezTo>
                    <a:pt x="162" y="90"/>
                    <a:pt x="148" y="103"/>
                    <a:pt x="133" y="103"/>
                  </a:cubicBezTo>
                  <a:cubicBezTo>
                    <a:pt x="116" y="103"/>
                    <a:pt x="103" y="90"/>
                    <a:pt x="103" y="74"/>
                  </a:cubicBezTo>
                  <a:cubicBezTo>
                    <a:pt x="103" y="59"/>
                    <a:pt x="116" y="46"/>
                    <a:pt x="133" y="46"/>
                  </a:cubicBezTo>
                  <a:cubicBezTo>
                    <a:pt x="141" y="46"/>
                    <a:pt x="127" y="69"/>
                    <a:pt x="133" y="74"/>
                  </a:cubicBezTo>
                  <a:cubicBezTo>
                    <a:pt x="137" y="80"/>
                    <a:pt x="162" y="67"/>
                    <a:pt x="162"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9" name="Freeform 9"/>
            <p:cNvSpPr>
              <a:spLocks noEditPoints="1"/>
            </p:cNvSpPr>
            <p:nvPr/>
          </p:nvSpPr>
          <p:spPr bwMode="auto">
            <a:xfrm>
              <a:off x="2469193" y="3278026"/>
              <a:ext cx="230890" cy="205167"/>
            </a:xfrm>
            <a:custGeom>
              <a:avLst/>
              <a:gdLst>
                <a:gd name="T0" fmla="*/ 374 w 2388"/>
                <a:gd name="T1" fmla="*/ 687 h 2123"/>
                <a:gd name="T2" fmla="*/ 700 w 2388"/>
                <a:gd name="T3" fmla="*/ 802 h 2123"/>
                <a:gd name="T4" fmla="*/ 743 w 2388"/>
                <a:gd name="T5" fmla="*/ 790 h 2123"/>
                <a:gd name="T6" fmla="*/ 924 w 2388"/>
                <a:gd name="T7" fmla="*/ 628 h 2123"/>
                <a:gd name="T8" fmla="*/ 928 w 2388"/>
                <a:gd name="T9" fmla="*/ 594 h 2123"/>
                <a:gd name="T10" fmla="*/ 840 w 2388"/>
                <a:gd name="T11" fmla="*/ 480 h 2123"/>
                <a:gd name="T12" fmla="*/ 1305 w 2388"/>
                <a:gd name="T13" fmla="*/ 5 h 2123"/>
                <a:gd name="T14" fmla="*/ 953 w 2388"/>
                <a:gd name="T15" fmla="*/ 4 h 2123"/>
                <a:gd name="T16" fmla="*/ 512 w 2388"/>
                <a:gd name="T17" fmla="*/ 230 h 2123"/>
                <a:gd name="T18" fmla="*/ 330 w 2388"/>
                <a:gd name="T19" fmla="*/ 374 h 2123"/>
                <a:gd name="T20" fmla="*/ 260 w 2388"/>
                <a:gd name="T21" fmla="*/ 534 h 2123"/>
                <a:gd name="T22" fmla="*/ 109 w 2388"/>
                <a:gd name="T23" fmla="*/ 583 h 2123"/>
                <a:gd name="T24" fmla="*/ 19 w 2388"/>
                <a:gd name="T25" fmla="*/ 656 h 2123"/>
                <a:gd name="T26" fmla="*/ 16 w 2388"/>
                <a:gd name="T27" fmla="*/ 712 h 2123"/>
                <a:gd name="T28" fmla="*/ 179 w 2388"/>
                <a:gd name="T29" fmla="*/ 893 h 2123"/>
                <a:gd name="T30" fmla="*/ 247 w 2388"/>
                <a:gd name="T31" fmla="*/ 901 h 2123"/>
                <a:gd name="T32" fmla="*/ 331 w 2388"/>
                <a:gd name="T33" fmla="*/ 827 h 2123"/>
                <a:gd name="T34" fmla="*/ 374 w 2388"/>
                <a:gd name="T35" fmla="*/ 687 h 2123"/>
                <a:gd name="T36" fmla="*/ 1053 w 2388"/>
                <a:gd name="T37" fmla="*/ 748 h 2123"/>
                <a:gd name="T38" fmla="*/ 1006 w 2388"/>
                <a:gd name="T39" fmla="*/ 745 h 2123"/>
                <a:gd name="T40" fmla="*/ 835 w 2388"/>
                <a:gd name="T41" fmla="*/ 894 h 2123"/>
                <a:gd name="T42" fmla="*/ 832 w 2388"/>
                <a:gd name="T43" fmla="*/ 942 h 2123"/>
                <a:gd name="T44" fmla="*/ 1819 w 2388"/>
                <a:gd name="T45" fmla="*/ 2065 h 2123"/>
                <a:gd name="T46" fmla="*/ 1909 w 2388"/>
                <a:gd name="T47" fmla="*/ 2072 h 2123"/>
                <a:gd name="T48" fmla="*/ 2024 w 2388"/>
                <a:gd name="T49" fmla="*/ 1975 h 2123"/>
                <a:gd name="T50" fmla="*/ 2031 w 2388"/>
                <a:gd name="T51" fmla="*/ 1885 h 2123"/>
                <a:gd name="T52" fmla="*/ 1053 w 2388"/>
                <a:gd name="T53" fmla="*/ 748 h 2123"/>
                <a:gd name="T54" fmla="*/ 2370 w 2388"/>
                <a:gd name="T55" fmla="*/ 270 h 2123"/>
                <a:gd name="T56" fmla="*/ 2315 w 2388"/>
                <a:gd name="T57" fmla="*/ 248 h 2123"/>
                <a:gd name="T58" fmla="*/ 2200 w 2388"/>
                <a:gd name="T59" fmla="*/ 428 h 2123"/>
                <a:gd name="T60" fmla="*/ 1970 w 2388"/>
                <a:gd name="T61" fmla="*/ 476 h 2123"/>
                <a:gd name="T62" fmla="*/ 1905 w 2388"/>
                <a:gd name="T63" fmla="*/ 267 h 2123"/>
                <a:gd name="T64" fmla="*/ 2012 w 2388"/>
                <a:gd name="T65" fmla="*/ 78 h 2123"/>
                <a:gd name="T66" fmla="*/ 1968 w 2388"/>
                <a:gd name="T67" fmla="*/ 35 h 2123"/>
                <a:gd name="T68" fmla="*/ 1632 w 2388"/>
                <a:gd name="T69" fmla="*/ 304 h 2123"/>
                <a:gd name="T70" fmla="*/ 1531 w 2388"/>
                <a:gd name="T71" fmla="*/ 720 h 2123"/>
                <a:gd name="T72" fmla="*/ 1371 w 2388"/>
                <a:gd name="T73" fmla="*/ 886 h 2123"/>
                <a:gd name="T74" fmla="*/ 1532 w 2388"/>
                <a:gd name="T75" fmla="*/ 1073 h 2123"/>
                <a:gd name="T76" fmla="*/ 1729 w 2388"/>
                <a:gd name="T77" fmla="*/ 886 h 2123"/>
                <a:gd name="T78" fmla="*/ 1967 w 2388"/>
                <a:gd name="T79" fmla="*/ 814 h 2123"/>
                <a:gd name="T80" fmla="*/ 2331 w 2388"/>
                <a:gd name="T81" fmla="*/ 664 h 2123"/>
                <a:gd name="T82" fmla="*/ 2370 w 2388"/>
                <a:gd name="T83" fmla="*/ 270 h 2123"/>
                <a:gd name="T84" fmla="*/ 327 w 2388"/>
                <a:gd name="T85" fmla="*/ 1897 h 2123"/>
                <a:gd name="T86" fmla="*/ 327 w 2388"/>
                <a:gd name="T87" fmla="*/ 1987 h 2123"/>
                <a:gd name="T88" fmla="*/ 440 w 2388"/>
                <a:gd name="T89" fmla="*/ 2098 h 2123"/>
                <a:gd name="T90" fmla="*/ 529 w 2388"/>
                <a:gd name="T91" fmla="*/ 2087 h 2123"/>
                <a:gd name="T92" fmla="*/ 1113 w 2388"/>
                <a:gd name="T93" fmla="*/ 1513 h 2123"/>
                <a:gd name="T94" fmla="*/ 934 w 2388"/>
                <a:gd name="T95" fmla="*/ 1309 h 2123"/>
                <a:gd name="T96" fmla="*/ 327 w 2388"/>
                <a:gd name="T97" fmla="*/ 1897 h 2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8" h="2123">
                  <a:moveTo>
                    <a:pt x="374" y="687"/>
                  </a:moveTo>
                  <a:cubicBezTo>
                    <a:pt x="485" y="600"/>
                    <a:pt x="577" y="660"/>
                    <a:pt x="700" y="802"/>
                  </a:cubicBezTo>
                  <a:cubicBezTo>
                    <a:pt x="714" y="818"/>
                    <a:pt x="732" y="800"/>
                    <a:pt x="743" y="790"/>
                  </a:cubicBezTo>
                  <a:cubicBezTo>
                    <a:pt x="753" y="781"/>
                    <a:pt x="916" y="635"/>
                    <a:pt x="924" y="628"/>
                  </a:cubicBezTo>
                  <a:cubicBezTo>
                    <a:pt x="931" y="621"/>
                    <a:pt x="941" y="608"/>
                    <a:pt x="928" y="594"/>
                  </a:cubicBezTo>
                  <a:cubicBezTo>
                    <a:pt x="916" y="579"/>
                    <a:pt x="870" y="519"/>
                    <a:pt x="840" y="480"/>
                  </a:cubicBezTo>
                  <a:cubicBezTo>
                    <a:pt x="625" y="199"/>
                    <a:pt x="1429" y="8"/>
                    <a:pt x="1305" y="5"/>
                  </a:cubicBezTo>
                  <a:cubicBezTo>
                    <a:pt x="1243" y="3"/>
                    <a:pt x="990" y="0"/>
                    <a:pt x="953" y="4"/>
                  </a:cubicBezTo>
                  <a:cubicBezTo>
                    <a:pt x="800" y="20"/>
                    <a:pt x="608" y="163"/>
                    <a:pt x="512" y="230"/>
                  </a:cubicBezTo>
                  <a:cubicBezTo>
                    <a:pt x="385" y="316"/>
                    <a:pt x="338" y="367"/>
                    <a:pt x="330" y="374"/>
                  </a:cubicBezTo>
                  <a:cubicBezTo>
                    <a:pt x="295" y="405"/>
                    <a:pt x="325" y="477"/>
                    <a:pt x="260" y="534"/>
                  </a:cubicBezTo>
                  <a:cubicBezTo>
                    <a:pt x="191" y="594"/>
                    <a:pt x="149" y="549"/>
                    <a:pt x="109" y="583"/>
                  </a:cubicBezTo>
                  <a:cubicBezTo>
                    <a:pt x="89" y="601"/>
                    <a:pt x="34" y="642"/>
                    <a:pt x="19" y="656"/>
                  </a:cubicBezTo>
                  <a:cubicBezTo>
                    <a:pt x="3" y="669"/>
                    <a:pt x="0" y="693"/>
                    <a:pt x="16" y="712"/>
                  </a:cubicBezTo>
                  <a:cubicBezTo>
                    <a:pt x="16" y="712"/>
                    <a:pt x="167" y="878"/>
                    <a:pt x="179" y="893"/>
                  </a:cubicBezTo>
                  <a:cubicBezTo>
                    <a:pt x="192" y="907"/>
                    <a:pt x="226" y="920"/>
                    <a:pt x="247" y="901"/>
                  </a:cubicBezTo>
                  <a:cubicBezTo>
                    <a:pt x="268" y="882"/>
                    <a:pt x="322" y="835"/>
                    <a:pt x="331" y="827"/>
                  </a:cubicBezTo>
                  <a:cubicBezTo>
                    <a:pt x="340" y="819"/>
                    <a:pt x="325" y="724"/>
                    <a:pt x="374" y="687"/>
                  </a:cubicBezTo>
                  <a:close/>
                  <a:moveTo>
                    <a:pt x="1053" y="748"/>
                  </a:moveTo>
                  <a:cubicBezTo>
                    <a:pt x="1039" y="732"/>
                    <a:pt x="1021" y="731"/>
                    <a:pt x="1006" y="745"/>
                  </a:cubicBezTo>
                  <a:cubicBezTo>
                    <a:pt x="835" y="894"/>
                    <a:pt x="835" y="894"/>
                    <a:pt x="835" y="894"/>
                  </a:cubicBezTo>
                  <a:cubicBezTo>
                    <a:pt x="822" y="906"/>
                    <a:pt x="820" y="928"/>
                    <a:pt x="832" y="942"/>
                  </a:cubicBezTo>
                  <a:cubicBezTo>
                    <a:pt x="1819" y="2065"/>
                    <a:pt x="1819" y="2065"/>
                    <a:pt x="1819" y="2065"/>
                  </a:cubicBezTo>
                  <a:cubicBezTo>
                    <a:pt x="1843" y="2092"/>
                    <a:pt x="1883" y="2095"/>
                    <a:pt x="1909" y="2072"/>
                  </a:cubicBezTo>
                  <a:cubicBezTo>
                    <a:pt x="2024" y="1975"/>
                    <a:pt x="2024" y="1975"/>
                    <a:pt x="2024" y="1975"/>
                  </a:cubicBezTo>
                  <a:cubicBezTo>
                    <a:pt x="2051" y="1952"/>
                    <a:pt x="2054" y="1911"/>
                    <a:pt x="2031" y="1885"/>
                  </a:cubicBezTo>
                  <a:lnTo>
                    <a:pt x="1053" y="748"/>
                  </a:lnTo>
                  <a:close/>
                  <a:moveTo>
                    <a:pt x="2370" y="270"/>
                  </a:moveTo>
                  <a:cubicBezTo>
                    <a:pt x="2361" y="211"/>
                    <a:pt x="2331" y="223"/>
                    <a:pt x="2315" y="248"/>
                  </a:cubicBezTo>
                  <a:cubicBezTo>
                    <a:pt x="2299" y="273"/>
                    <a:pt x="2229" y="380"/>
                    <a:pt x="2200" y="428"/>
                  </a:cubicBezTo>
                  <a:cubicBezTo>
                    <a:pt x="2172" y="475"/>
                    <a:pt x="2101" y="569"/>
                    <a:pt x="1970" y="476"/>
                  </a:cubicBezTo>
                  <a:cubicBezTo>
                    <a:pt x="1833" y="380"/>
                    <a:pt x="1881" y="313"/>
                    <a:pt x="1905" y="267"/>
                  </a:cubicBezTo>
                  <a:cubicBezTo>
                    <a:pt x="1928" y="222"/>
                    <a:pt x="2002" y="94"/>
                    <a:pt x="2012" y="78"/>
                  </a:cubicBezTo>
                  <a:cubicBezTo>
                    <a:pt x="2023" y="62"/>
                    <a:pt x="2011" y="15"/>
                    <a:pt x="1968" y="35"/>
                  </a:cubicBezTo>
                  <a:cubicBezTo>
                    <a:pt x="1926" y="54"/>
                    <a:pt x="1668" y="157"/>
                    <a:pt x="1632" y="304"/>
                  </a:cubicBezTo>
                  <a:cubicBezTo>
                    <a:pt x="1596" y="453"/>
                    <a:pt x="1663" y="587"/>
                    <a:pt x="1531" y="720"/>
                  </a:cubicBezTo>
                  <a:cubicBezTo>
                    <a:pt x="1371" y="886"/>
                    <a:pt x="1371" y="886"/>
                    <a:pt x="1371" y="886"/>
                  </a:cubicBezTo>
                  <a:cubicBezTo>
                    <a:pt x="1532" y="1073"/>
                    <a:pt x="1532" y="1073"/>
                    <a:pt x="1532" y="1073"/>
                  </a:cubicBezTo>
                  <a:cubicBezTo>
                    <a:pt x="1729" y="886"/>
                    <a:pt x="1729" y="886"/>
                    <a:pt x="1729" y="886"/>
                  </a:cubicBezTo>
                  <a:cubicBezTo>
                    <a:pt x="1776" y="839"/>
                    <a:pt x="1876" y="793"/>
                    <a:pt x="1967" y="814"/>
                  </a:cubicBezTo>
                  <a:cubicBezTo>
                    <a:pt x="2161" y="858"/>
                    <a:pt x="2267" y="785"/>
                    <a:pt x="2331" y="664"/>
                  </a:cubicBezTo>
                  <a:cubicBezTo>
                    <a:pt x="2388" y="556"/>
                    <a:pt x="2379" y="329"/>
                    <a:pt x="2370" y="270"/>
                  </a:cubicBezTo>
                  <a:close/>
                  <a:moveTo>
                    <a:pt x="327" y="1897"/>
                  </a:moveTo>
                  <a:cubicBezTo>
                    <a:pt x="302" y="1922"/>
                    <a:pt x="302" y="1962"/>
                    <a:pt x="327" y="1987"/>
                  </a:cubicBezTo>
                  <a:cubicBezTo>
                    <a:pt x="440" y="2098"/>
                    <a:pt x="440" y="2098"/>
                    <a:pt x="440" y="2098"/>
                  </a:cubicBezTo>
                  <a:cubicBezTo>
                    <a:pt x="465" y="2123"/>
                    <a:pt x="504" y="2112"/>
                    <a:pt x="529" y="2087"/>
                  </a:cubicBezTo>
                  <a:cubicBezTo>
                    <a:pt x="1113" y="1513"/>
                    <a:pt x="1113" y="1513"/>
                    <a:pt x="1113" y="1513"/>
                  </a:cubicBezTo>
                  <a:cubicBezTo>
                    <a:pt x="934" y="1309"/>
                    <a:pt x="934" y="1309"/>
                    <a:pt x="934" y="1309"/>
                  </a:cubicBezTo>
                  <a:lnTo>
                    <a:pt x="327" y="1897"/>
                  </a:ln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latin typeface="PT Sans" panose="020B0503020203020204" pitchFamily="34" charset="0"/>
              </a:endParaRPr>
            </a:p>
          </p:txBody>
        </p:sp>
        <p:sp>
          <p:nvSpPr>
            <p:cNvPr id="100" name="Freeform 5"/>
            <p:cNvSpPr>
              <a:spLocks noEditPoints="1"/>
            </p:cNvSpPr>
            <p:nvPr/>
          </p:nvSpPr>
          <p:spPr bwMode="auto">
            <a:xfrm>
              <a:off x="6410205" y="3233553"/>
              <a:ext cx="311780" cy="219477"/>
            </a:xfrm>
            <a:custGeom>
              <a:avLst/>
              <a:gdLst>
                <a:gd name="T0" fmla="*/ 681 w 2382"/>
                <a:gd name="T1" fmla="*/ 1409 h 1676"/>
                <a:gd name="T2" fmla="*/ 602 w 2382"/>
                <a:gd name="T3" fmla="*/ 1379 h 1676"/>
                <a:gd name="T4" fmla="*/ 0 w 2382"/>
                <a:gd name="T5" fmla="*/ 843 h 1676"/>
                <a:gd name="T6" fmla="*/ 636 w 2382"/>
                <a:gd name="T7" fmla="*/ 278 h 1676"/>
                <a:gd name="T8" fmla="*/ 804 w 2382"/>
                <a:gd name="T9" fmla="*/ 288 h 1676"/>
                <a:gd name="T10" fmla="*/ 794 w 2382"/>
                <a:gd name="T11" fmla="*/ 456 h 1676"/>
                <a:gd name="T12" fmla="*/ 358 w 2382"/>
                <a:gd name="T13" fmla="*/ 843 h 1676"/>
                <a:gd name="T14" fmla="*/ 760 w 2382"/>
                <a:gd name="T15" fmla="*/ 1200 h 1676"/>
                <a:gd name="T16" fmla="*/ 770 w 2382"/>
                <a:gd name="T17" fmla="*/ 1369 h 1676"/>
                <a:gd name="T18" fmla="*/ 681 w 2382"/>
                <a:gd name="T19" fmla="*/ 1409 h 1676"/>
                <a:gd name="T20" fmla="*/ 1746 w 2382"/>
                <a:gd name="T21" fmla="*/ 1408 h 1676"/>
                <a:gd name="T22" fmla="*/ 2382 w 2382"/>
                <a:gd name="T23" fmla="*/ 843 h 1676"/>
                <a:gd name="T24" fmla="*/ 1780 w 2382"/>
                <a:gd name="T25" fmla="*/ 307 h 1676"/>
                <a:gd name="T26" fmla="*/ 1612 w 2382"/>
                <a:gd name="T27" fmla="*/ 317 h 1676"/>
                <a:gd name="T28" fmla="*/ 1622 w 2382"/>
                <a:gd name="T29" fmla="*/ 485 h 1676"/>
                <a:gd name="T30" fmla="*/ 2024 w 2382"/>
                <a:gd name="T31" fmla="*/ 843 h 1676"/>
                <a:gd name="T32" fmla="*/ 1588 w 2382"/>
                <a:gd name="T33" fmla="*/ 1230 h 1676"/>
                <a:gd name="T34" fmla="*/ 1578 w 2382"/>
                <a:gd name="T35" fmla="*/ 1398 h 1676"/>
                <a:gd name="T36" fmla="*/ 1667 w 2382"/>
                <a:gd name="T37" fmla="*/ 1438 h 1676"/>
                <a:gd name="T38" fmla="*/ 1746 w 2382"/>
                <a:gd name="T39" fmla="*/ 1408 h 1676"/>
                <a:gd name="T40" fmla="*/ 1189 w 2382"/>
                <a:gd name="T41" fmla="*/ 1577 h 1676"/>
                <a:gd name="T42" fmla="*/ 1427 w 2382"/>
                <a:gd name="T43" fmla="*/ 148 h 1676"/>
                <a:gd name="T44" fmla="*/ 1330 w 2382"/>
                <a:gd name="T45" fmla="*/ 11 h 1676"/>
                <a:gd name="T46" fmla="*/ 1193 w 2382"/>
                <a:gd name="T47" fmla="*/ 109 h 1676"/>
                <a:gd name="T48" fmla="*/ 955 w 2382"/>
                <a:gd name="T49" fmla="*/ 1538 h 1676"/>
                <a:gd name="T50" fmla="*/ 1052 w 2382"/>
                <a:gd name="T51" fmla="*/ 1675 h 1676"/>
                <a:gd name="T52" fmla="*/ 1072 w 2382"/>
                <a:gd name="T53" fmla="*/ 1676 h 1676"/>
                <a:gd name="T54" fmla="*/ 1189 w 2382"/>
                <a:gd name="T55" fmla="*/ 1577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2" h="1676">
                  <a:moveTo>
                    <a:pt x="681" y="1409"/>
                  </a:moveTo>
                  <a:cubicBezTo>
                    <a:pt x="653" y="1409"/>
                    <a:pt x="625" y="1399"/>
                    <a:pt x="602" y="1379"/>
                  </a:cubicBezTo>
                  <a:cubicBezTo>
                    <a:pt x="0" y="843"/>
                    <a:pt x="0" y="843"/>
                    <a:pt x="0" y="843"/>
                  </a:cubicBezTo>
                  <a:cubicBezTo>
                    <a:pt x="636" y="278"/>
                    <a:pt x="636" y="278"/>
                    <a:pt x="636" y="278"/>
                  </a:cubicBezTo>
                  <a:cubicBezTo>
                    <a:pt x="685" y="234"/>
                    <a:pt x="760" y="238"/>
                    <a:pt x="804" y="288"/>
                  </a:cubicBezTo>
                  <a:cubicBezTo>
                    <a:pt x="847" y="337"/>
                    <a:pt x="843" y="412"/>
                    <a:pt x="794" y="456"/>
                  </a:cubicBezTo>
                  <a:cubicBezTo>
                    <a:pt x="358" y="843"/>
                    <a:pt x="358" y="843"/>
                    <a:pt x="358" y="843"/>
                  </a:cubicBezTo>
                  <a:cubicBezTo>
                    <a:pt x="760" y="1200"/>
                    <a:pt x="760" y="1200"/>
                    <a:pt x="760" y="1200"/>
                  </a:cubicBezTo>
                  <a:cubicBezTo>
                    <a:pt x="810" y="1244"/>
                    <a:pt x="814" y="1319"/>
                    <a:pt x="770" y="1369"/>
                  </a:cubicBezTo>
                  <a:cubicBezTo>
                    <a:pt x="747" y="1395"/>
                    <a:pt x="714" y="1409"/>
                    <a:pt x="681" y="1409"/>
                  </a:cubicBezTo>
                  <a:close/>
                  <a:moveTo>
                    <a:pt x="1746" y="1408"/>
                  </a:moveTo>
                  <a:cubicBezTo>
                    <a:pt x="2382" y="843"/>
                    <a:pt x="2382" y="843"/>
                    <a:pt x="2382" y="843"/>
                  </a:cubicBezTo>
                  <a:cubicBezTo>
                    <a:pt x="1780" y="307"/>
                    <a:pt x="1780" y="307"/>
                    <a:pt x="1780" y="307"/>
                  </a:cubicBezTo>
                  <a:cubicBezTo>
                    <a:pt x="1731" y="264"/>
                    <a:pt x="1655" y="268"/>
                    <a:pt x="1612" y="317"/>
                  </a:cubicBezTo>
                  <a:cubicBezTo>
                    <a:pt x="1568" y="367"/>
                    <a:pt x="1572" y="442"/>
                    <a:pt x="1622" y="485"/>
                  </a:cubicBezTo>
                  <a:cubicBezTo>
                    <a:pt x="2024" y="843"/>
                    <a:pt x="2024" y="843"/>
                    <a:pt x="2024" y="843"/>
                  </a:cubicBezTo>
                  <a:cubicBezTo>
                    <a:pt x="1588" y="1230"/>
                    <a:pt x="1588" y="1230"/>
                    <a:pt x="1588" y="1230"/>
                  </a:cubicBezTo>
                  <a:cubicBezTo>
                    <a:pt x="1539" y="1274"/>
                    <a:pt x="1535" y="1349"/>
                    <a:pt x="1578" y="1398"/>
                  </a:cubicBezTo>
                  <a:cubicBezTo>
                    <a:pt x="1602" y="1425"/>
                    <a:pt x="1634" y="1438"/>
                    <a:pt x="1667" y="1438"/>
                  </a:cubicBezTo>
                  <a:cubicBezTo>
                    <a:pt x="1695" y="1438"/>
                    <a:pt x="1724" y="1428"/>
                    <a:pt x="1746" y="1408"/>
                  </a:cubicBezTo>
                  <a:close/>
                  <a:moveTo>
                    <a:pt x="1189" y="1577"/>
                  </a:moveTo>
                  <a:cubicBezTo>
                    <a:pt x="1427" y="148"/>
                    <a:pt x="1427" y="148"/>
                    <a:pt x="1427" y="148"/>
                  </a:cubicBezTo>
                  <a:cubicBezTo>
                    <a:pt x="1438" y="83"/>
                    <a:pt x="1394" y="22"/>
                    <a:pt x="1330" y="11"/>
                  </a:cubicBezTo>
                  <a:cubicBezTo>
                    <a:pt x="1264" y="0"/>
                    <a:pt x="1203" y="44"/>
                    <a:pt x="1193" y="109"/>
                  </a:cubicBezTo>
                  <a:cubicBezTo>
                    <a:pt x="955" y="1538"/>
                    <a:pt x="955" y="1538"/>
                    <a:pt x="955" y="1538"/>
                  </a:cubicBezTo>
                  <a:cubicBezTo>
                    <a:pt x="944" y="1603"/>
                    <a:pt x="988" y="1664"/>
                    <a:pt x="1052" y="1675"/>
                  </a:cubicBezTo>
                  <a:cubicBezTo>
                    <a:pt x="1059" y="1676"/>
                    <a:pt x="1066" y="1676"/>
                    <a:pt x="1072" y="1676"/>
                  </a:cubicBezTo>
                  <a:cubicBezTo>
                    <a:pt x="1129" y="1676"/>
                    <a:pt x="1180" y="1635"/>
                    <a:pt x="1189" y="1577"/>
                  </a:cubicBezTo>
                  <a:close/>
                </a:path>
              </a:pathLst>
            </a:custGeom>
            <a:grpFill/>
            <a:ln>
              <a:noFill/>
            </a:ln>
          </p:spPr>
          <p:txBody>
            <a:bodyPr vert="horz" wrap="square" lIns="121888" tIns="60944" rIns="121888" bIns="60944" numCol="1" anchor="t" anchorCtr="0" compatLnSpc="1">
              <a:prstTxWarp prst="textNoShape">
                <a:avLst/>
              </a:prstTxWarp>
            </a:bodyPr>
            <a:lstStyle/>
            <a:p>
              <a:endParaRPr lang="en-US" sz="3066">
                <a:latin typeface="PT Sans" panose="020B0503020203020204" pitchFamily="34" charset="0"/>
              </a:endParaRPr>
            </a:p>
          </p:txBody>
        </p:sp>
      </p:grpSp>
      <p:sp>
        <p:nvSpPr>
          <p:cNvPr id="103" name="Text Placeholder 1"/>
          <p:cNvSpPr txBox="1">
            <a:spLocks/>
          </p:cNvSpPr>
          <p:nvPr/>
        </p:nvSpPr>
        <p:spPr>
          <a:xfrm>
            <a:off x="778733" y="767788"/>
            <a:ext cx="10601737" cy="511013"/>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3600" dirty="0" smtClean="0">
                <a:latin typeface="+mj-lt"/>
              </a:rPr>
              <a:t>Fully Editable Icons</a:t>
            </a:r>
            <a:endParaRPr lang="en-US" sz="3600" dirty="0">
              <a:latin typeface="+mj-lt"/>
            </a:endParaRPr>
          </a:p>
        </p:txBody>
      </p:sp>
      <p:sp>
        <p:nvSpPr>
          <p:cNvPr id="104" name="Text Placeholder 2"/>
          <p:cNvSpPr txBox="1">
            <a:spLocks/>
          </p:cNvSpPr>
          <p:nvPr/>
        </p:nvSpPr>
        <p:spPr>
          <a:xfrm>
            <a:off x="791427" y="1411741"/>
            <a:ext cx="10601737" cy="188459"/>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1400" smtClean="0">
                <a:latin typeface="Open Sans Light" panose="020B0306030504020204" pitchFamily="34" charset="0"/>
                <a:ea typeface="Open Sans Light" panose="020B0306030504020204" pitchFamily="34" charset="0"/>
                <a:cs typeface="Open Sans Light" panose="020B0306030504020204" pitchFamily="34" charset="0"/>
              </a:rPr>
              <a:t>Editable Vector Icons, which you can use only with simple copy and paste</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707414430"/>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24094683"/>
              </p:ext>
            </p:extLst>
          </p:nvPr>
        </p:nvGraphicFramePr>
        <p:xfrm>
          <a:off x="1730204" y="761652"/>
          <a:ext cx="8728417" cy="441994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p:cNvSpPr txBox="1"/>
          <p:nvPr/>
        </p:nvSpPr>
        <p:spPr>
          <a:xfrm>
            <a:off x="1979612" y="4114800"/>
            <a:ext cx="1752600" cy="400110"/>
          </a:xfrm>
          <a:prstGeom prst="rect">
            <a:avLst/>
          </a:prstGeom>
          <a:noFill/>
        </p:spPr>
        <p:txBody>
          <a:bodyPr wrap="square" rtlCol="0">
            <a:spAutoFit/>
          </a:bodyPr>
          <a:lstStyle/>
          <a:p>
            <a:pPr algn="ctr"/>
            <a:r>
              <a:rPr lang="tr-TR" sz="2000" dirty="0" smtClean="0">
                <a:solidFill>
                  <a:schemeClr val="tx1">
                    <a:lumMod val="95000"/>
                    <a:lumOff val="5000"/>
                  </a:schemeClr>
                </a:solidFill>
                <a:latin typeface="Montserrat Semi Bold" panose="00000700000000000000" pitchFamily="50" charset="0"/>
              </a:rPr>
              <a:t>Phase Tıtle</a:t>
            </a:r>
            <a:endParaRPr lang="tr-TR" sz="2000" dirty="0">
              <a:solidFill>
                <a:schemeClr val="tx1">
                  <a:lumMod val="95000"/>
                  <a:lumOff val="5000"/>
                </a:schemeClr>
              </a:solidFill>
              <a:latin typeface="Montserrat Semi Bold" panose="00000700000000000000" pitchFamily="50" charset="0"/>
            </a:endParaRPr>
          </a:p>
        </p:txBody>
      </p:sp>
      <p:sp>
        <p:nvSpPr>
          <p:cNvPr id="11" name="TextBox 10"/>
          <p:cNvSpPr txBox="1"/>
          <p:nvPr/>
        </p:nvSpPr>
        <p:spPr>
          <a:xfrm>
            <a:off x="1829672" y="4532293"/>
            <a:ext cx="2052481" cy="954107"/>
          </a:xfrm>
          <a:prstGeom prst="rect">
            <a:avLst/>
          </a:prstGeom>
          <a:noFill/>
        </p:spPr>
        <p:txBody>
          <a:bodyPr wrap="square" rtlCol="0">
            <a:spAutoFit/>
          </a:bodyPr>
          <a:lstStyle/>
          <a:p>
            <a:pPr algn="ctr"/>
            <a:r>
              <a:rPr lang="tr-TR" sz="1400" dirty="0">
                <a:solidFill>
                  <a:schemeClr val="tx1">
                    <a:lumMod val="65000"/>
                    <a:lumOff val="35000"/>
                  </a:schemeClr>
                </a:solidFill>
                <a:cs typeface="Klavika" panose="020B0706030404030204" pitchFamily="34" charset="0"/>
              </a:rPr>
              <a:t>Lorem ipsum dolor sit amet, consectetuer adipiscing elit, sed diam nonummy </a:t>
            </a:r>
          </a:p>
        </p:txBody>
      </p:sp>
      <p:sp>
        <p:nvSpPr>
          <p:cNvPr id="17" name="Rectangle 16"/>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Native Process Table</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18" name="Rectangle 17"/>
          <p:cNvSpPr/>
          <p:nvPr/>
        </p:nvSpPr>
        <p:spPr>
          <a:xfrm>
            <a:off x="5425930" y="1230309"/>
            <a:ext cx="1336965" cy="4571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5206138" y="4114800"/>
            <a:ext cx="1752600" cy="400110"/>
          </a:xfrm>
          <a:prstGeom prst="rect">
            <a:avLst/>
          </a:prstGeom>
          <a:noFill/>
        </p:spPr>
        <p:txBody>
          <a:bodyPr wrap="square" rtlCol="0">
            <a:spAutoFit/>
          </a:bodyPr>
          <a:lstStyle/>
          <a:p>
            <a:pPr algn="ctr"/>
            <a:r>
              <a:rPr lang="tr-TR" sz="2000" dirty="0" smtClean="0">
                <a:solidFill>
                  <a:schemeClr val="tx1">
                    <a:lumMod val="95000"/>
                    <a:lumOff val="5000"/>
                  </a:schemeClr>
                </a:solidFill>
                <a:latin typeface="Montserrat Semi Bold" panose="00000700000000000000" pitchFamily="50" charset="0"/>
              </a:rPr>
              <a:t>Phase Tıtle</a:t>
            </a:r>
            <a:endParaRPr lang="tr-TR" sz="2000" dirty="0">
              <a:solidFill>
                <a:schemeClr val="tx1">
                  <a:lumMod val="95000"/>
                  <a:lumOff val="5000"/>
                </a:schemeClr>
              </a:solidFill>
              <a:latin typeface="Montserrat Semi Bold" panose="00000700000000000000" pitchFamily="50" charset="0"/>
            </a:endParaRPr>
          </a:p>
        </p:txBody>
      </p:sp>
      <p:sp>
        <p:nvSpPr>
          <p:cNvPr id="20" name="TextBox 19"/>
          <p:cNvSpPr txBox="1"/>
          <p:nvPr/>
        </p:nvSpPr>
        <p:spPr>
          <a:xfrm>
            <a:off x="5056198" y="4532293"/>
            <a:ext cx="2052481" cy="954107"/>
          </a:xfrm>
          <a:prstGeom prst="rect">
            <a:avLst/>
          </a:prstGeom>
          <a:noFill/>
        </p:spPr>
        <p:txBody>
          <a:bodyPr wrap="square" rtlCol="0">
            <a:spAutoFit/>
          </a:bodyPr>
          <a:lstStyle/>
          <a:p>
            <a:pPr algn="ctr"/>
            <a:r>
              <a:rPr lang="tr-TR" sz="1400" dirty="0">
                <a:solidFill>
                  <a:schemeClr val="tx1">
                    <a:lumMod val="65000"/>
                    <a:lumOff val="35000"/>
                  </a:schemeClr>
                </a:solidFill>
                <a:cs typeface="Klavika" panose="020B0706030404030204" pitchFamily="34" charset="0"/>
              </a:rPr>
              <a:t>Lorem ipsum dolor sit amet, consectetuer adipiscing elit, sed diam nonummy </a:t>
            </a:r>
          </a:p>
        </p:txBody>
      </p:sp>
      <p:sp>
        <p:nvSpPr>
          <p:cNvPr id="21" name="TextBox 20"/>
          <p:cNvSpPr txBox="1"/>
          <p:nvPr/>
        </p:nvSpPr>
        <p:spPr>
          <a:xfrm>
            <a:off x="8537166" y="4114800"/>
            <a:ext cx="1752600" cy="400110"/>
          </a:xfrm>
          <a:prstGeom prst="rect">
            <a:avLst/>
          </a:prstGeom>
          <a:noFill/>
        </p:spPr>
        <p:txBody>
          <a:bodyPr wrap="square" rtlCol="0">
            <a:spAutoFit/>
          </a:bodyPr>
          <a:lstStyle/>
          <a:p>
            <a:pPr algn="ctr"/>
            <a:r>
              <a:rPr lang="tr-TR" sz="2000" dirty="0" smtClean="0">
                <a:solidFill>
                  <a:schemeClr val="tx1">
                    <a:lumMod val="95000"/>
                    <a:lumOff val="5000"/>
                  </a:schemeClr>
                </a:solidFill>
                <a:latin typeface="Montserrat Semi Bold" panose="00000700000000000000" pitchFamily="50" charset="0"/>
              </a:rPr>
              <a:t>Phase Tıtle</a:t>
            </a:r>
            <a:endParaRPr lang="tr-TR" sz="2000" dirty="0">
              <a:solidFill>
                <a:schemeClr val="tx1">
                  <a:lumMod val="95000"/>
                  <a:lumOff val="5000"/>
                </a:schemeClr>
              </a:solidFill>
              <a:latin typeface="Montserrat Semi Bold" panose="00000700000000000000" pitchFamily="50" charset="0"/>
            </a:endParaRPr>
          </a:p>
        </p:txBody>
      </p:sp>
      <p:sp>
        <p:nvSpPr>
          <p:cNvPr id="22" name="TextBox 21"/>
          <p:cNvSpPr txBox="1"/>
          <p:nvPr/>
        </p:nvSpPr>
        <p:spPr>
          <a:xfrm>
            <a:off x="8387226" y="4532293"/>
            <a:ext cx="2052481" cy="954107"/>
          </a:xfrm>
          <a:prstGeom prst="rect">
            <a:avLst/>
          </a:prstGeom>
          <a:noFill/>
        </p:spPr>
        <p:txBody>
          <a:bodyPr wrap="square" rtlCol="0">
            <a:spAutoFit/>
          </a:bodyPr>
          <a:lstStyle/>
          <a:p>
            <a:pPr algn="ctr"/>
            <a:r>
              <a:rPr lang="tr-TR" sz="1400" dirty="0">
                <a:solidFill>
                  <a:schemeClr val="tx1">
                    <a:lumMod val="65000"/>
                    <a:lumOff val="35000"/>
                  </a:schemeClr>
                </a:solidFill>
                <a:cs typeface="Klavika" panose="020B0706030404030204" pitchFamily="34" charset="0"/>
              </a:rPr>
              <a:t>Lorem ipsum dolor sit amet, consectetuer adipiscing elit, sed diam nonummy </a:t>
            </a:r>
          </a:p>
        </p:txBody>
      </p:sp>
    </p:spTree>
    <p:extLst>
      <p:ext uri="{BB962C8B-B14F-4D97-AF65-F5344CB8AC3E}">
        <p14:creationId xmlns:p14="http://schemas.microsoft.com/office/powerpoint/2010/main" val="2259600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07272" y="2309576"/>
            <a:ext cx="10176399" cy="2712860"/>
            <a:chOff x="755651" y="1731963"/>
            <a:chExt cx="7634287" cy="2035175"/>
          </a:xfrm>
          <a:solidFill>
            <a:schemeClr val="tx1">
              <a:lumMod val="65000"/>
              <a:lumOff val="35000"/>
            </a:schemeClr>
          </a:solidFill>
        </p:grpSpPr>
        <p:sp>
          <p:nvSpPr>
            <p:cNvPr id="5" name="Freeform 5"/>
            <p:cNvSpPr>
              <a:spLocks noEditPoints="1"/>
            </p:cNvSpPr>
            <p:nvPr/>
          </p:nvSpPr>
          <p:spPr bwMode="auto">
            <a:xfrm>
              <a:off x="755651" y="1773238"/>
              <a:ext cx="193675" cy="212725"/>
            </a:xfrm>
            <a:custGeom>
              <a:avLst/>
              <a:gdLst>
                <a:gd name="T0" fmla="*/ 159 w 238"/>
                <a:gd name="T1" fmla="*/ 260 h 260"/>
                <a:gd name="T2" fmla="*/ 78 w 238"/>
                <a:gd name="T3" fmla="*/ 179 h 260"/>
                <a:gd name="T4" fmla="*/ 0 w 238"/>
                <a:gd name="T5" fmla="*/ 179 h 260"/>
                <a:gd name="T6" fmla="*/ 0 w 238"/>
                <a:gd name="T7" fmla="*/ 80 h 260"/>
                <a:gd name="T8" fmla="*/ 78 w 238"/>
                <a:gd name="T9" fmla="*/ 80 h 260"/>
                <a:gd name="T10" fmla="*/ 159 w 238"/>
                <a:gd name="T11" fmla="*/ 0 h 260"/>
                <a:gd name="T12" fmla="*/ 159 w 238"/>
                <a:gd name="T13" fmla="*/ 260 h 260"/>
                <a:gd name="T14" fmla="*/ 182 w 238"/>
                <a:gd name="T15" fmla="*/ 186 h 260"/>
                <a:gd name="T16" fmla="*/ 206 w 238"/>
                <a:gd name="T17" fmla="*/ 128 h 260"/>
                <a:gd name="T18" fmla="*/ 184 w 238"/>
                <a:gd name="T19" fmla="*/ 73 h 260"/>
                <a:gd name="T20" fmla="*/ 205 w 238"/>
                <a:gd name="T21" fmla="*/ 52 h 260"/>
                <a:gd name="T22" fmla="*/ 238 w 238"/>
                <a:gd name="T23" fmla="*/ 130 h 260"/>
                <a:gd name="T24" fmla="*/ 204 w 238"/>
                <a:gd name="T25" fmla="*/ 207 h 260"/>
                <a:gd name="T26" fmla="*/ 182 w 238"/>
                <a:gd name="T27" fmla="*/ 18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60">
                  <a:moveTo>
                    <a:pt x="159" y="260"/>
                  </a:moveTo>
                  <a:cubicBezTo>
                    <a:pt x="78" y="179"/>
                    <a:pt x="78" y="179"/>
                    <a:pt x="78" y="179"/>
                  </a:cubicBezTo>
                  <a:cubicBezTo>
                    <a:pt x="0" y="179"/>
                    <a:pt x="0" y="179"/>
                    <a:pt x="0" y="179"/>
                  </a:cubicBezTo>
                  <a:cubicBezTo>
                    <a:pt x="0" y="80"/>
                    <a:pt x="0" y="80"/>
                    <a:pt x="0" y="80"/>
                  </a:cubicBezTo>
                  <a:cubicBezTo>
                    <a:pt x="78" y="80"/>
                    <a:pt x="78" y="80"/>
                    <a:pt x="78" y="80"/>
                  </a:cubicBezTo>
                  <a:cubicBezTo>
                    <a:pt x="159" y="0"/>
                    <a:pt x="159" y="0"/>
                    <a:pt x="159" y="0"/>
                  </a:cubicBezTo>
                  <a:lnTo>
                    <a:pt x="159" y="260"/>
                  </a:lnTo>
                  <a:close/>
                  <a:moveTo>
                    <a:pt x="182" y="186"/>
                  </a:moveTo>
                  <a:cubicBezTo>
                    <a:pt x="197" y="170"/>
                    <a:pt x="206" y="148"/>
                    <a:pt x="206" y="128"/>
                  </a:cubicBezTo>
                  <a:cubicBezTo>
                    <a:pt x="206" y="108"/>
                    <a:pt x="198" y="88"/>
                    <a:pt x="184" y="73"/>
                  </a:cubicBezTo>
                  <a:cubicBezTo>
                    <a:pt x="205" y="52"/>
                    <a:pt x="205" y="52"/>
                    <a:pt x="205" y="52"/>
                  </a:cubicBezTo>
                  <a:cubicBezTo>
                    <a:pt x="226" y="73"/>
                    <a:pt x="238" y="101"/>
                    <a:pt x="238" y="130"/>
                  </a:cubicBezTo>
                  <a:cubicBezTo>
                    <a:pt x="238" y="157"/>
                    <a:pt x="228" y="184"/>
                    <a:pt x="204" y="207"/>
                  </a:cubicBezTo>
                  <a:lnTo>
                    <a:pt x="18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 name="Freeform 6"/>
            <p:cNvSpPr>
              <a:spLocks noEditPoints="1"/>
            </p:cNvSpPr>
            <p:nvPr/>
          </p:nvSpPr>
          <p:spPr bwMode="auto">
            <a:xfrm>
              <a:off x="1014413" y="1773238"/>
              <a:ext cx="249238" cy="212725"/>
            </a:xfrm>
            <a:custGeom>
              <a:avLst/>
              <a:gdLst>
                <a:gd name="T0" fmla="*/ 159 w 305"/>
                <a:gd name="T1" fmla="*/ 260 h 260"/>
                <a:gd name="T2" fmla="*/ 78 w 305"/>
                <a:gd name="T3" fmla="*/ 179 h 260"/>
                <a:gd name="T4" fmla="*/ 0 w 305"/>
                <a:gd name="T5" fmla="*/ 179 h 260"/>
                <a:gd name="T6" fmla="*/ 0 w 305"/>
                <a:gd name="T7" fmla="*/ 80 h 260"/>
                <a:gd name="T8" fmla="*/ 78 w 305"/>
                <a:gd name="T9" fmla="*/ 80 h 260"/>
                <a:gd name="T10" fmla="*/ 159 w 305"/>
                <a:gd name="T11" fmla="*/ 0 h 260"/>
                <a:gd name="T12" fmla="*/ 159 w 305"/>
                <a:gd name="T13" fmla="*/ 260 h 260"/>
                <a:gd name="T14" fmla="*/ 182 w 305"/>
                <a:gd name="T15" fmla="*/ 186 h 260"/>
                <a:gd name="T16" fmla="*/ 206 w 305"/>
                <a:gd name="T17" fmla="*/ 128 h 260"/>
                <a:gd name="T18" fmla="*/ 184 w 305"/>
                <a:gd name="T19" fmla="*/ 73 h 260"/>
                <a:gd name="T20" fmla="*/ 205 w 305"/>
                <a:gd name="T21" fmla="*/ 52 h 260"/>
                <a:gd name="T22" fmla="*/ 238 w 305"/>
                <a:gd name="T23" fmla="*/ 130 h 260"/>
                <a:gd name="T24" fmla="*/ 204 w 305"/>
                <a:gd name="T25" fmla="*/ 207 h 260"/>
                <a:gd name="T26" fmla="*/ 182 w 305"/>
                <a:gd name="T27" fmla="*/ 186 h 260"/>
                <a:gd name="T28" fmla="*/ 230 w 305"/>
                <a:gd name="T29" fmla="*/ 229 h 260"/>
                <a:gd name="T30" fmla="*/ 270 w 305"/>
                <a:gd name="T31" fmla="*/ 129 h 260"/>
                <a:gd name="T32" fmla="*/ 230 w 305"/>
                <a:gd name="T33" fmla="*/ 30 h 260"/>
                <a:gd name="T34" fmla="*/ 253 w 305"/>
                <a:gd name="T35" fmla="*/ 7 h 260"/>
                <a:gd name="T36" fmla="*/ 305 w 305"/>
                <a:gd name="T37" fmla="*/ 132 h 260"/>
                <a:gd name="T38" fmla="*/ 254 w 305"/>
                <a:gd name="T39" fmla="*/ 252 h 260"/>
                <a:gd name="T40" fmla="*/ 230 w 305"/>
                <a:gd name="T41" fmla="*/ 22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260">
                  <a:moveTo>
                    <a:pt x="159" y="260"/>
                  </a:moveTo>
                  <a:cubicBezTo>
                    <a:pt x="78" y="179"/>
                    <a:pt x="78" y="179"/>
                    <a:pt x="78" y="179"/>
                  </a:cubicBezTo>
                  <a:cubicBezTo>
                    <a:pt x="0" y="179"/>
                    <a:pt x="0" y="179"/>
                    <a:pt x="0" y="179"/>
                  </a:cubicBezTo>
                  <a:cubicBezTo>
                    <a:pt x="0" y="80"/>
                    <a:pt x="0" y="80"/>
                    <a:pt x="0" y="80"/>
                  </a:cubicBezTo>
                  <a:cubicBezTo>
                    <a:pt x="78" y="80"/>
                    <a:pt x="78" y="80"/>
                    <a:pt x="78" y="80"/>
                  </a:cubicBezTo>
                  <a:cubicBezTo>
                    <a:pt x="159" y="0"/>
                    <a:pt x="159" y="0"/>
                    <a:pt x="159" y="0"/>
                  </a:cubicBezTo>
                  <a:lnTo>
                    <a:pt x="159" y="260"/>
                  </a:lnTo>
                  <a:close/>
                  <a:moveTo>
                    <a:pt x="182" y="186"/>
                  </a:moveTo>
                  <a:cubicBezTo>
                    <a:pt x="197" y="170"/>
                    <a:pt x="206" y="148"/>
                    <a:pt x="206" y="128"/>
                  </a:cubicBezTo>
                  <a:cubicBezTo>
                    <a:pt x="206" y="108"/>
                    <a:pt x="198" y="88"/>
                    <a:pt x="184" y="73"/>
                  </a:cubicBezTo>
                  <a:cubicBezTo>
                    <a:pt x="205" y="52"/>
                    <a:pt x="205" y="52"/>
                    <a:pt x="205" y="52"/>
                  </a:cubicBezTo>
                  <a:cubicBezTo>
                    <a:pt x="226" y="73"/>
                    <a:pt x="238" y="101"/>
                    <a:pt x="238" y="130"/>
                  </a:cubicBezTo>
                  <a:cubicBezTo>
                    <a:pt x="238" y="157"/>
                    <a:pt x="228" y="184"/>
                    <a:pt x="204" y="207"/>
                  </a:cubicBezTo>
                  <a:lnTo>
                    <a:pt x="182" y="186"/>
                  </a:lnTo>
                  <a:close/>
                  <a:moveTo>
                    <a:pt x="230" y="229"/>
                  </a:moveTo>
                  <a:cubicBezTo>
                    <a:pt x="257" y="202"/>
                    <a:pt x="270" y="166"/>
                    <a:pt x="270" y="129"/>
                  </a:cubicBezTo>
                  <a:cubicBezTo>
                    <a:pt x="270" y="93"/>
                    <a:pt x="257" y="57"/>
                    <a:pt x="230" y="30"/>
                  </a:cubicBezTo>
                  <a:cubicBezTo>
                    <a:pt x="253" y="7"/>
                    <a:pt x="253" y="7"/>
                    <a:pt x="253" y="7"/>
                  </a:cubicBezTo>
                  <a:cubicBezTo>
                    <a:pt x="287" y="41"/>
                    <a:pt x="305" y="86"/>
                    <a:pt x="305" y="132"/>
                  </a:cubicBezTo>
                  <a:cubicBezTo>
                    <a:pt x="305" y="174"/>
                    <a:pt x="289" y="217"/>
                    <a:pt x="254" y="252"/>
                  </a:cubicBezTo>
                  <a:lnTo>
                    <a:pt x="230"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 name="Freeform 7"/>
            <p:cNvSpPr>
              <a:spLocks noEditPoints="1"/>
            </p:cNvSpPr>
            <p:nvPr/>
          </p:nvSpPr>
          <p:spPr bwMode="auto">
            <a:xfrm>
              <a:off x="1327151" y="1758950"/>
              <a:ext cx="274638" cy="209550"/>
            </a:xfrm>
            <a:custGeom>
              <a:avLst/>
              <a:gdLst>
                <a:gd name="T0" fmla="*/ 173 w 173"/>
                <a:gd name="T1" fmla="*/ 0 h 132"/>
                <a:gd name="T2" fmla="*/ 0 w 173"/>
                <a:gd name="T3" fmla="*/ 132 h 132"/>
                <a:gd name="T4" fmla="*/ 12 w 173"/>
                <a:gd name="T5" fmla="*/ 11 h 132"/>
                <a:gd name="T6" fmla="*/ 41 w 173"/>
                <a:gd name="T7" fmla="*/ 40 h 132"/>
                <a:gd name="T8" fmla="*/ 12 w 173"/>
                <a:gd name="T9" fmla="*/ 11 h 132"/>
                <a:gd name="T10" fmla="*/ 41 w 173"/>
                <a:gd name="T11" fmla="*/ 80 h 132"/>
                <a:gd name="T12" fmla="*/ 12 w 173"/>
                <a:gd name="T13" fmla="*/ 52 h 132"/>
                <a:gd name="T14" fmla="*/ 41 w 173"/>
                <a:gd name="T15" fmla="*/ 120 h 132"/>
                <a:gd name="T16" fmla="*/ 12 w 173"/>
                <a:gd name="T17" fmla="*/ 92 h 132"/>
                <a:gd name="T18" fmla="*/ 41 w 173"/>
                <a:gd name="T19" fmla="*/ 120 h 132"/>
                <a:gd name="T20" fmla="*/ 53 w 173"/>
                <a:gd name="T21" fmla="*/ 11 h 132"/>
                <a:gd name="T22" fmla="*/ 81 w 173"/>
                <a:gd name="T23" fmla="*/ 40 h 132"/>
                <a:gd name="T24" fmla="*/ 81 w 173"/>
                <a:gd name="T25" fmla="*/ 52 h 132"/>
                <a:gd name="T26" fmla="*/ 53 w 173"/>
                <a:gd name="T27" fmla="*/ 80 h 132"/>
                <a:gd name="T28" fmla="*/ 81 w 173"/>
                <a:gd name="T29" fmla="*/ 52 h 132"/>
                <a:gd name="T30" fmla="*/ 81 w 173"/>
                <a:gd name="T31" fmla="*/ 92 h 132"/>
                <a:gd name="T32" fmla="*/ 53 w 173"/>
                <a:gd name="T33" fmla="*/ 120 h 132"/>
                <a:gd name="T34" fmla="*/ 92 w 173"/>
                <a:gd name="T35" fmla="*/ 11 h 132"/>
                <a:gd name="T36" fmla="*/ 121 w 173"/>
                <a:gd name="T37" fmla="*/ 40 h 132"/>
                <a:gd name="T38" fmla="*/ 92 w 173"/>
                <a:gd name="T39" fmla="*/ 11 h 132"/>
                <a:gd name="T40" fmla="*/ 121 w 173"/>
                <a:gd name="T41" fmla="*/ 80 h 132"/>
                <a:gd name="T42" fmla="*/ 92 w 173"/>
                <a:gd name="T43" fmla="*/ 52 h 132"/>
                <a:gd name="T44" fmla="*/ 121 w 173"/>
                <a:gd name="T45" fmla="*/ 120 h 132"/>
                <a:gd name="T46" fmla="*/ 92 w 173"/>
                <a:gd name="T47" fmla="*/ 92 h 132"/>
                <a:gd name="T48" fmla="*/ 121 w 173"/>
                <a:gd name="T49" fmla="*/ 120 h 132"/>
                <a:gd name="T50" fmla="*/ 133 w 173"/>
                <a:gd name="T51" fmla="*/ 11 h 132"/>
                <a:gd name="T52" fmla="*/ 161 w 173"/>
                <a:gd name="T53" fmla="*/ 40 h 132"/>
                <a:gd name="T54" fmla="*/ 161 w 173"/>
                <a:gd name="T55" fmla="*/ 52 h 132"/>
                <a:gd name="T56" fmla="*/ 133 w 173"/>
                <a:gd name="T57" fmla="*/ 80 h 132"/>
                <a:gd name="T58" fmla="*/ 161 w 173"/>
                <a:gd name="T59" fmla="*/ 52 h 132"/>
                <a:gd name="T60" fmla="*/ 161 w 173"/>
                <a:gd name="T61" fmla="*/ 92 h 132"/>
                <a:gd name="T62" fmla="*/ 133 w 173"/>
                <a:gd name="T63" fmla="*/ 12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132">
                  <a:moveTo>
                    <a:pt x="0" y="0"/>
                  </a:moveTo>
                  <a:lnTo>
                    <a:pt x="173" y="0"/>
                  </a:lnTo>
                  <a:lnTo>
                    <a:pt x="173" y="132"/>
                  </a:lnTo>
                  <a:lnTo>
                    <a:pt x="0" y="132"/>
                  </a:lnTo>
                  <a:lnTo>
                    <a:pt x="0" y="0"/>
                  </a:lnTo>
                  <a:close/>
                  <a:moveTo>
                    <a:pt x="12" y="11"/>
                  </a:moveTo>
                  <a:lnTo>
                    <a:pt x="12" y="40"/>
                  </a:lnTo>
                  <a:lnTo>
                    <a:pt x="41" y="40"/>
                  </a:lnTo>
                  <a:lnTo>
                    <a:pt x="41" y="11"/>
                  </a:lnTo>
                  <a:lnTo>
                    <a:pt x="12" y="11"/>
                  </a:lnTo>
                  <a:close/>
                  <a:moveTo>
                    <a:pt x="12" y="80"/>
                  </a:moveTo>
                  <a:lnTo>
                    <a:pt x="41" y="80"/>
                  </a:lnTo>
                  <a:lnTo>
                    <a:pt x="41" y="52"/>
                  </a:lnTo>
                  <a:lnTo>
                    <a:pt x="12" y="52"/>
                  </a:lnTo>
                  <a:lnTo>
                    <a:pt x="12" y="80"/>
                  </a:lnTo>
                  <a:close/>
                  <a:moveTo>
                    <a:pt x="41" y="120"/>
                  </a:moveTo>
                  <a:lnTo>
                    <a:pt x="41" y="92"/>
                  </a:lnTo>
                  <a:lnTo>
                    <a:pt x="12" y="92"/>
                  </a:lnTo>
                  <a:lnTo>
                    <a:pt x="12" y="120"/>
                  </a:lnTo>
                  <a:lnTo>
                    <a:pt x="41" y="120"/>
                  </a:lnTo>
                  <a:close/>
                  <a:moveTo>
                    <a:pt x="81" y="11"/>
                  </a:moveTo>
                  <a:lnTo>
                    <a:pt x="53" y="11"/>
                  </a:lnTo>
                  <a:lnTo>
                    <a:pt x="53" y="40"/>
                  </a:lnTo>
                  <a:lnTo>
                    <a:pt x="81" y="40"/>
                  </a:lnTo>
                  <a:lnTo>
                    <a:pt x="81" y="11"/>
                  </a:lnTo>
                  <a:close/>
                  <a:moveTo>
                    <a:pt x="81" y="52"/>
                  </a:moveTo>
                  <a:lnTo>
                    <a:pt x="53" y="52"/>
                  </a:lnTo>
                  <a:lnTo>
                    <a:pt x="53" y="80"/>
                  </a:lnTo>
                  <a:lnTo>
                    <a:pt x="81" y="80"/>
                  </a:lnTo>
                  <a:lnTo>
                    <a:pt x="81" y="52"/>
                  </a:lnTo>
                  <a:close/>
                  <a:moveTo>
                    <a:pt x="81" y="120"/>
                  </a:moveTo>
                  <a:lnTo>
                    <a:pt x="81" y="92"/>
                  </a:lnTo>
                  <a:lnTo>
                    <a:pt x="53" y="92"/>
                  </a:lnTo>
                  <a:lnTo>
                    <a:pt x="53" y="120"/>
                  </a:lnTo>
                  <a:lnTo>
                    <a:pt x="81" y="120"/>
                  </a:lnTo>
                  <a:close/>
                  <a:moveTo>
                    <a:pt x="92" y="11"/>
                  </a:moveTo>
                  <a:lnTo>
                    <a:pt x="92" y="40"/>
                  </a:lnTo>
                  <a:lnTo>
                    <a:pt x="121" y="40"/>
                  </a:lnTo>
                  <a:lnTo>
                    <a:pt x="121" y="11"/>
                  </a:lnTo>
                  <a:lnTo>
                    <a:pt x="92" y="11"/>
                  </a:lnTo>
                  <a:close/>
                  <a:moveTo>
                    <a:pt x="92" y="80"/>
                  </a:moveTo>
                  <a:lnTo>
                    <a:pt x="121" y="80"/>
                  </a:lnTo>
                  <a:lnTo>
                    <a:pt x="121" y="52"/>
                  </a:lnTo>
                  <a:lnTo>
                    <a:pt x="92" y="52"/>
                  </a:lnTo>
                  <a:lnTo>
                    <a:pt x="92" y="80"/>
                  </a:lnTo>
                  <a:close/>
                  <a:moveTo>
                    <a:pt x="121" y="120"/>
                  </a:moveTo>
                  <a:lnTo>
                    <a:pt x="121" y="92"/>
                  </a:lnTo>
                  <a:lnTo>
                    <a:pt x="92" y="92"/>
                  </a:lnTo>
                  <a:lnTo>
                    <a:pt x="92" y="120"/>
                  </a:lnTo>
                  <a:lnTo>
                    <a:pt x="121" y="120"/>
                  </a:lnTo>
                  <a:close/>
                  <a:moveTo>
                    <a:pt x="161" y="11"/>
                  </a:moveTo>
                  <a:lnTo>
                    <a:pt x="133" y="11"/>
                  </a:lnTo>
                  <a:lnTo>
                    <a:pt x="133" y="40"/>
                  </a:lnTo>
                  <a:lnTo>
                    <a:pt x="161" y="40"/>
                  </a:lnTo>
                  <a:lnTo>
                    <a:pt x="161" y="11"/>
                  </a:lnTo>
                  <a:close/>
                  <a:moveTo>
                    <a:pt x="161" y="52"/>
                  </a:moveTo>
                  <a:lnTo>
                    <a:pt x="133" y="52"/>
                  </a:lnTo>
                  <a:lnTo>
                    <a:pt x="133" y="80"/>
                  </a:lnTo>
                  <a:lnTo>
                    <a:pt x="161" y="80"/>
                  </a:lnTo>
                  <a:lnTo>
                    <a:pt x="161" y="52"/>
                  </a:lnTo>
                  <a:close/>
                  <a:moveTo>
                    <a:pt x="161" y="120"/>
                  </a:moveTo>
                  <a:lnTo>
                    <a:pt x="161" y="92"/>
                  </a:lnTo>
                  <a:lnTo>
                    <a:pt x="133" y="92"/>
                  </a:lnTo>
                  <a:lnTo>
                    <a:pt x="133" y="120"/>
                  </a:lnTo>
                  <a:lnTo>
                    <a:pt x="161"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 name="Freeform 8"/>
            <p:cNvSpPr>
              <a:spLocks noEditPoints="1"/>
            </p:cNvSpPr>
            <p:nvPr/>
          </p:nvSpPr>
          <p:spPr bwMode="auto">
            <a:xfrm>
              <a:off x="1671638" y="1774825"/>
              <a:ext cx="227013" cy="176213"/>
            </a:xfrm>
            <a:custGeom>
              <a:avLst/>
              <a:gdLst>
                <a:gd name="T0" fmla="*/ 29 w 143"/>
                <a:gd name="T1" fmla="*/ 29 h 111"/>
                <a:gd name="T2" fmla="*/ 0 w 143"/>
                <a:gd name="T3" fmla="*/ 29 h 111"/>
                <a:gd name="T4" fmla="*/ 0 w 143"/>
                <a:gd name="T5" fmla="*/ 0 h 111"/>
                <a:gd name="T6" fmla="*/ 29 w 143"/>
                <a:gd name="T7" fmla="*/ 0 h 111"/>
                <a:gd name="T8" fmla="*/ 29 w 143"/>
                <a:gd name="T9" fmla="*/ 29 h 111"/>
                <a:gd name="T10" fmla="*/ 29 w 143"/>
                <a:gd name="T11" fmla="*/ 70 h 111"/>
                <a:gd name="T12" fmla="*/ 0 w 143"/>
                <a:gd name="T13" fmla="*/ 70 h 111"/>
                <a:gd name="T14" fmla="*/ 0 w 143"/>
                <a:gd name="T15" fmla="*/ 41 h 111"/>
                <a:gd name="T16" fmla="*/ 29 w 143"/>
                <a:gd name="T17" fmla="*/ 41 h 111"/>
                <a:gd name="T18" fmla="*/ 29 w 143"/>
                <a:gd name="T19" fmla="*/ 70 h 111"/>
                <a:gd name="T20" fmla="*/ 29 w 143"/>
                <a:gd name="T21" fmla="*/ 111 h 111"/>
                <a:gd name="T22" fmla="*/ 0 w 143"/>
                <a:gd name="T23" fmla="*/ 111 h 111"/>
                <a:gd name="T24" fmla="*/ 0 w 143"/>
                <a:gd name="T25" fmla="*/ 82 h 111"/>
                <a:gd name="T26" fmla="*/ 29 w 143"/>
                <a:gd name="T27" fmla="*/ 82 h 111"/>
                <a:gd name="T28" fmla="*/ 29 w 143"/>
                <a:gd name="T29" fmla="*/ 111 h 111"/>
                <a:gd name="T30" fmla="*/ 143 w 143"/>
                <a:gd name="T31" fmla="*/ 24 h 111"/>
                <a:gd name="T32" fmla="*/ 48 w 143"/>
                <a:gd name="T33" fmla="*/ 24 h 111"/>
                <a:gd name="T34" fmla="*/ 48 w 143"/>
                <a:gd name="T35" fmla="*/ 10 h 111"/>
                <a:gd name="T36" fmla="*/ 143 w 143"/>
                <a:gd name="T37" fmla="*/ 10 h 111"/>
                <a:gd name="T38" fmla="*/ 143 w 143"/>
                <a:gd name="T39" fmla="*/ 24 h 111"/>
                <a:gd name="T40" fmla="*/ 143 w 143"/>
                <a:gd name="T41" fmla="*/ 66 h 111"/>
                <a:gd name="T42" fmla="*/ 48 w 143"/>
                <a:gd name="T43" fmla="*/ 66 h 111"/>
                <a:gd name="T44" fmla="*/ 48 w 143"/>
                <a:gd name="T45" fmla="*/ 51 h 111"/>
                <a:gd name="T46" fmla="*/ 143 w 143"/>
                <a:gd name="T47" fmla="*/ 51 h 111"/>
                <a:gd name="T48" fmla="*/ 143 w 143"/>
                <a:gd name="T49" fmla="*/ 66 h 111"/>
                <a:gd name="T50" fmla="*/ 143 w 143"/>
                <a:gd name="T51" fmla="*/ 104 h 111"/>
                <a:gd name="T52" fmla="*/ 48 w 143"/>
                <a:gd name="T53" fmla="*/ 104 h 111"/>
                <a:gd name="T54" fmla="*/ 48 w 143"/>
                <a:gd name="T55" fmla="*/ 90 h 111"/>
                <a:gd name="T56" fmla="*/ 143 w 143"/>
                <a:gd name="T57" fmla="*/ 90 h 111"/>
                <a:gd name="T58" fmla="*/ 143 w 143"/>
                <a:gd name="T59"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3" h="111">
                  <a:moveTo>
                    <a:pt x="29" y="29"/>
                  </a:moveTo>
                  <a:lnTo>
                    <a:pt x="0" y="29"/>
                  </a:lnTo>
                  <a:lnTo>
                    <a:pt x="0" y="0"/>
                  </a:lnTo>
                  <a:lnTo>
                    <a:pt x="29" y="0"/>
                  </a:lnTo>
                  <a:lnTo>
                    <a:pt x="29" y="29"/>
                  </a:lnTo>
                  <a:close/>
                  <a:moveTo>
                    <a:pt x="29" y="70"/>
                  </a:moveTo>
                  <a:lnTo>
                    <a:pt x="0" y="70"/>
                  </a:lnTo>
                  <a:lnTo>
                    <a:pt x="0" y="41"/>
                  </a:lnTo>
                  <a:lnTo>
                    <a:pt x="29" y="41"/>
                  </a:lnTo>
                  <a:lnTo>
                    <a:pt x="29" y="70"/>
                  </a:lnTo>
                  <a:close/>
                  <a:moveTo>
                    <a:pt x="29" y="111"/>
                  </a:moveTo>
                  <a:lnTo>
                    <a:pt x="0" y="111"/>
                  </a:lnTo>
                  <a:lnTo>
                    <a:pt x="0" y="82"/>
                  </a:lnTo>
                  <a:lnTo>
                    <a:pt x="29" y="82"/>
                  </a:lnTo>
                  <a:lnTo>
                    <a:pt x="29" y="111"/>
                  </a:lnTo>
                  <a:close/>
                  <a:moveTo>
                    <a:pt x="143" y="24"/>
                  </a:moveTo>
                  <a:lnTo>
                    <a:pt x="48" y="24"/>
                  </a:lnTo>
                  <a:lnTo>
                    <a:pt x="48" y="10"/>
                  </a:lnTo>
                  <a:lnTo>
                    <a:pt x="143" y="10"/>
                  </a:lnTo>
                  <a:lnTo>
                    <a:pt x="143" y="24"/>
                  </a:lnTo>
                  <a:close/>
                  <a:moveTo>
                    <a:pt x="143" y="66"/>
                  </a:moveTo>
                  <a:lnTo>
                    <a:pt x="48" y="66"/>
                  </a:lnTo>
                  <a:lnTo>
                    <a:pt x="48" y="51"/>
                  </a:lnTo>
                  <a:lnTo>
                    <a:pt x="143" y="51"/>
                  </a:lnTo>
                  <a:lnTo>
                    <a:pt x="143" y="66"/>
                  </a:lnTo>
                  <a:close/>
                  <a:moveTo>
                    <a:pt x="143" y="104"/>
                  </a:moveTo>
                  <a:lnTo>
                    <a:pt x="48" y="104"/>
                  </a:lnTo>
                  <a:lnTo>
                    <a:pt x="48" y="90"/>
                  </a:lnTo>
                  <a:lnTo>
                    <a:pt x="143" y="90"/>
                  </a:lnTo>
                  <a:lnTo>
                    <a:pt x="14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 name="Freeform 9"/>
            <p:cNvSpPr>
              <a:spLocks noEditPoints="1"/>
            </p:cNvSpPr>
            <p:nvPr/>
          </p:nvSpPr>
          <p:spPr bwMode="auto">
            <a:xfrm>
              <a:off x="1970088" y="1758950"/>
              <a:ext cx="215900" cy="196850"/>
            </a:xfrm>
            <a:custGeom>
              <a:avLst/>
              <a:gdLst>
                <a:gd name="T0" fmla="*/ 0 w 136"/>
                <a:gd name="T1" fmla="*/ 33 h 124"/>
                <a:gd name="T2" fmla="*/ 0 w 136"/>
                <a:gd name="T3" fmla="*/ 0 h 124"/>
                <a:gd name="T4" fmla="*/ 37 w 136"/>
                <a:gd name="T5" fmla="*/ 0 h 124"/>
                <a:gd name="T6" fmla="*/ 37 w 136"/>
                <a:gd name="T7" fmla="*/ 33 h 124"/>
                <a:gd name="T8" fmla="*/ 0 w 136"/>
                <a:gd name="T9" fmla="*/ 33 h 124"/>
                <a:gd name="T10" fmla="*/ 4 w 136"/>
                <a:gd name="T11" fmla="*/ 50 h 124"/>
                <a:gd name="T12" fmla="*/ 32 w 136"/>
                <a:gd name="T13" fmla="*/ 50 h 124"/>
                <a:gd name="T14" fmla="*/ 32 w 136"/>
                <a:gd name="T15" fmla="*/ 62 h 124"/>
                <a:gd name="T16" fmla="*/ 4 w 136"/>
                <a:gd name="T17" fmla="*/ 62 h 124"/>
                <a:gd name="T18" fmla="*/ 4 w 136"/>
                <a:gd name="T19" fmla="*/ 50 h 124"/>
                <a:gd name="T20" fmla="*/ 4 w 136"/>
                <a:gd name="T21" fmla="*/ 81 h 124"/>
                <a:gd name="T22" fmla="*/ 32 w 136"/>
                <a:gd name="T23" fmla="*/ 81 h 124"/>
                <a:gd name="T24" fmla="*/ 32 w 136"/>
                <a:gd name="T25" fmla="*/ 93 h 124"/>
                <a:gd name="T26" fmla="*/ 4 w 136"/>
                <a:gd name="T27" fmla="*/ 93 h 124"/>
                <a:gd name="T28" fmla="*/ 4 w 136"/>
                <a:gd name="T29" fmla="*/ 81 h 124"/>
                <a:gd name="T30" fmla="*/ 4 w 136"/>
                <a:gd name="T31" fmla="*/ 112 h 124"/>
                <a:gd name="T32" fmla="*/ 32 w 136"/>
                <a:gd name="T33" fmla="*/ 112 h 124"/>
                <a:gd name="T34" fmla="*/ 32 w 136"/>
                <a:gd name="T35" fmla="*/ 124 h 124"/>
                <a:gd name="T36" fmla="*/ 4 w 136"/>
                <a:gd name="T37" fmla="*/ 124 h 124"/>
                <a:gd name="T38" fmla="*/ 4 w 136"/>
                <a:gd name="T39" fmla="*/ 112 h 124"/>
                <a:gd name="T40" fmla="*/ 49 w 136"/>
                <a:gd name="T41" fmla="*/ 33 h 124"/>
                <a:gd name="T42" fmla="*/ 49 w 136"/>
                <a:gd name="T43" fmla="*/ 0 h 124"/>
                <a:gd name="T44" fmla="*/ 87 w 136"/>
                <a:gd name="T45" fmla="*/ 0 h 124"/>
                <a:gd name="T46" fmla="*/ 87 w 136"/>
                <a:gd name="T47" fmla="*/ 33 h 124"/>
                <a:gd name="T48" fmla="*/ 49 w 136"/>
                <a:gd name="T49" fmla="*/ 33 h 124"/>
                <a:gd name="T50" fmla="*/ 53 w 136"/>
                <a:gd name="T51" fmla="*/ 50 h 124"/>
                <a:gd name="T52" fmla="*/ 82 w 136"/>
                <a:gd name="T53" fmla="*/ 50 h 124"/>
                <a:gd name="T54" fmla="*/ 82 w 136"/>
                <a:gd name="T55" fmla="*/ 62 h 124"/>
                <a:gd name="T56" fmla="*/ 53 w 136"/>
                <a:gd name="T57" fmla="*/ 62 h 124"/>
                <a:gd name="T58" fmla="*/ 53 w 136"/>
                <a:gd name="T59" fmla="*/ 50 h 124"/>
                <a:gd name="T60" fmla="*/ 53 w 136"/>
                <a:gd name="T61" fmla="*/ 81 h 124"/>
                <a:gd name="T62" fmla="*/ 82 w 136"/>
                <a:gd name="T63" fmla="*/ 81 h 124"/>
                <a:gd name="T64" fmla="*/ 82 w 136"/>
                <a:gd name="T65" fmla="*/ 93 h 124"/>
                <a:gd name="T66" fmla="*/ 53 w 136"/>
                <a:gd name="T67" fmla="*/ 93 h 124"/>
                <a:gd name="T68" fmla="*/ 53 w 136"/>
                <a:gd name="T69" fmla="*/ 81 h 124"/>
                <a:gd name="T70" fmla="*/ 53 w 136"/>
                <a:gd name="T71" fmla="*/ 112 h 124"/>
                <a:gd name="T72" fmla="*/ 82 w 136"/>
                <a:gd name="T73" fmla="*/ 112 h 124"/>
                <a:gd name="T74" fmla="*/ 82 w 136"/>
                <a:gd name="T75" fmla="*/ 124 h 124"/>
                <a:gd name="T76" fmla="*/ 53 w 136"/>
                <a:gd name="T77" fmla="*/ 124 h 124"/>
                <a:gd name="T78" fmla="*/ 53 w 136"/>
                <a:gd name="T79" fmla="*/ 112 h 124"/>
                <a:gd name="T80" fmla="*/ 98 w 136"/>
                <a:gd name="T81" fmla="*/ 33 h 124"/>
                <a:gd name="T82" fmla="*/ 98 w 136"/>
                <a:gd name="T83" fmla="*/ 0 h 124"/>
                <a:gd name="T84" fmla="*/ 136 w 136"/>
                <a:gd name="T85" fmla="*/ 0 h 124"/>
                <a:gd name="T86" fmla="*/ 136 w 136"/>
                <a:gd name="T87" fmla="*/ 33 h 124"/>
                <a:gd name="T88" fmla="*/ 98 w 136"/>
                <a:gd name="T89" fmla="*/ 33 h 124"/>
                <a:gd name="T90" fmla="*/ 103 w 136"/>
                <a:gd name="T91" fmla="*/ 50 h 124"/>
                <a:gd name="T92" fmla="*/ 131 w 136"/>
                <a:gd name="T93" fmla="*/ 50 h 124"/>
                <a:gd name="T94" fmla="*/ 131 w 136"/>
                <a:gd name="T95" fmla="*/ 62 h 124"/>
                <a:gd name="T96" fmla="*/ 103 w 136"/>
                <a:gd name="T97" fmla="*/ 62 h 124"/>
                <a:gd name="T98" fmla="*/ 103 w 136"/>
                <a:gd name="T99" fmla="*/ 50 h 124"/>
                <a:gd name="T100" fmla="*/ 103 w 136"/>
                <a:gd name="T101" fmla="*/ 81 h 124"/>
                <a:gd name="T102" fmla="*/ 131 w 136"/>
                <a:gd name="T103" fmla="*/ 81 h 124"/>
                <a:gd name="T104" fmla="*/ 131 w 136"/>
                <a:gd name="T105" fmla="*/ 93 h 124"/>
                <a:gd name="T106" fmla="*/ 103 w 136"/>
                <a:gd name="T107" fmla="*/ 93 h 124"/>
                <a:gd name="T108" fmla="*/ 103 w 136"/>
                <a:gd name="T109" fmla="*/ 81 h 124"/>
                <a:gd name="T110" fmla="*/ 103 w 136"/>
                <a:gd name="T111" fmla="*/ 112 h 124"/>
                <a:gd name="T112" fmla="*/ 131 w 136"/>
                <a:gd name="T113" fmla="*/ 112 h 124"/>
                <a:gd name="T114" fmla="*/ 131 w 136"/>
                <a:gd name="T115" fmla="*/ 124 h 124"/>
                <a:gd name="T116" fmla="*/ 103 w 136"/>
                <a:gd name="T117" fmla="*/ 124 h 124"/>
                <a:gd name="T118" fmla="*/ 103 w 136"/>
                <a:gd name="T119" fmla="*/ 1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24">
                  <a:moveTo>
                    <a:pt x="0" y="33"/>
                  </a:moveTo>
                  <a:lnTo>
                    <a:pt x="0" y="0"/>
                  </a:lnTo>
                  <a:lnTo>
                    <a:pt x="37" y="0"/>
                  </a:lnTo>
                  <a:lnTo>
                    <a:pt x="37" y="33"/>
                  </a:lnTo>
                  <a:lnTo>
                    <a:pt x="0" y="33"/>
                  </a:lnTo>
                  <a:close/>
                  <a:moveTo>
                    <a:pt x="4" y="50"/>
                  </a:moveTo>
                  <a:lnTo>
                    <a:pt x="32" y="50"/>
                  </a:lnTo>
                  <a:lnTo>
                    <a:pt x="32" y="62"/>
                  </a:lnTo>
                  <a:lnTo>
                    <a:pt x="4" y="62"/>
                  </a:lnTo>
                  <a:lnTo>
                    <a:pt x="4" y="50"/>
                  </a:lnTo>
                  <a:close/>
                  <a:moveTo>
                    <a:pt x="4" y="81"/>
                  </a:moveTo>
                  <a:lnTo>
                    <a:pt x="32" y="81"/>
                  </a:lnTo>
                  <a:lnTo>
                    <a:pt x="32" y="93"/>
                  </a:lnTo>
                  <a:lnTo>
                    <a:pt x="4" y="93"/>
                  </a:lnTo>
                  <a:lnTo>
                    <a:pt x="4" y="81"/>
                  </a:lnTo>
                  <a:close/>
                  <a:moveTo>
                    <a:pt x="4" y="112"/>
                  </a:moveTo>
                  <a:lnTo>
                    <a:pt x="32" y="112"/>
                  </a:lnTo>
                  <a:lnTo>
                    <a:pt x="32" y="124"/>
                  </a:lnTo>
                  <a:lnTo>
                    <a:pt x="4" y="124"/>
                  </a:lnTo>
                  <a:lnTo>
                    <a:pt x="4" y="112"/>
                  </a:lnTo>
                  <a:close/>
                  <a:moveTo>
                    <a:pt x="49" y="33"/>
                  </a:moveTo>
                  <a:lnTo>
                    <a:pt x="49" y="0"/>
                  </a:lnTo>
                  <a:lnTo>
                    <a:pt x="87" y="0"/>
                  </a:lnTo>
                  <a:lnTo>
                    <a:pt x="87" y="33"/>
                  </a:lnTo>
                  <a:lnTo>
                    <a:pt x="49" y="33"/>
                  </a:lnTo>
                  <a:close/>
                  <a:moveTo>
                    <a:pt x="53" y="50"/>
                  </a:moveTo>
                  <a:lnTo>
                    <a:pt x="82" y="50"/>
                  </a:lnTo>
                  <a:lnTo>
                    <a:pt x="82" y="62"/>
                  </a:lnTo>
                  <a:lnTo>
                    <a:pt x="53" y="62"/>
                  </a:lnTo>
                  <a:lnTo>
                    <a:pt x="53" y="50"/>
                  </a:lnTo>
                  <a:close/>
                  <a:moveTo>
                    <a:pt x="53" y="81"/>
                  </a:moveTo>
                  <a:lnTo>
                    <a:pt x="82" y="81"/>
                  </a:lnTo>
                  <a:lnTo>
                    <a:pt x="82" y="93"/>
                  </a:lnTo>
                  <a:lnTo>
                    <a:pt x="53" y="93"/>
                  </a:lnTo>
                  <a:lnTo>
                    <a:pt x="53" y="81"/>
                  </a:lnTo>
                  <a:close/>
                  <a:moveTo>
                    <a:pt x="53" y="112"/>
                  </a:moveTo>
                  <a:lnTo>
                    <a:pt x="82" y="112"/>
                  </a:lnTo>
                  <a:lnTo>
                    <a:pt x="82" y="124"/>
                  </a:lnTo>
                  <a:lnTo>
                    <a:pt x="53" y="124"/>
                  </a:lnTo>
                  <a:lnTo>
                    <a:pt x="53" y="112"/>
                  </a:lnTo>
                  <a:close/>
                  <a:moveTo>
                    <a:pt x="98" y="33"/>
                  </a:moveTo>
                  <a:lnTo>
                    <a:pt x="98" y="0"/>
                  </a:lnTo>
                  <a:lnTo>
                    <a:pt x="136" y="0"/>
                  </a:lnTo>
                  <a:lnTo>
                    <a:pt x="136" y="33"/>
                  </a:lnTo>
                  <a:lnTo>
                    <a:pt x="98" y="33"/>
                  </a:lnTo>
                  <a:close/>
                  <a:moveTo>
                    <a:pt x="103" y="50"/>
                  </a:moveTo>
                  <a:lnTo>
                    <a:pt x="131" y="50"/>
                  </a:lnTo>
                  <a:lnTo>
                    <a:pt x="131" y="62"/>
                  </a:lnTo>
                  <a:lnTo>
                    <a:pt x="103" y="62"/>
                  </a:lnTo>
                  <a:lnTo>
                    <a:pt x="103" y="50"/>
                  </a:lnTo>
                  <a:close/>
                  <a:moveTo>
                    <a:pt x="103" y="81"/>
                  </a:moveTo>
                  <a:lnTo>
                    <a:pt x="131" y="81"/>
                  </a:lnTo>
                  <a:lnTo>
                    <a:pt x="131" y="93"/>
                  </a:lnTo>
                  <a:lnTo>
                    <a:pt x="103" y="93"/>
                  </a:lnTo>
                  <a:lnTo>
                    <a:pt x="103" y="81"/>
                  </a:lnTo>
                  <a:close/>
                  <a:moveTo>
                    <a:pt x="103" y="112"/>
                  </a:moveTo>
                  <a:lnTo>
                    <a:pt x="131" y="112"/>
                  </a:lnTo>
                  <a:lnTo>
                    <a:pt x="131" y="124"/>
                  </a:lnTo>
                  <a:lnTo>
                    <a:pt x="103" y="124"/>
                  </a:lnTo>
                  <a:lnTo>
                    <a:pt x="103"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0" name="Freeform 10"/>
            <p:cNvSpPr>
              <a:spLocks/>
            </p:cNvSpPr>
            <p:nvPr/>
          </p:nvSpPr>
          <p:spPr bwMode="auto">
            <a:xfrm>
              <a:off x="2239963" y="1771650"/>
              <a:ext cx="274638" cy="173038"/>
            </a:xfrm>
            <a:custGeom>
              <a:avLst/>
              <a:gdLst>
                <a:gd name="T0" fmla="*/ 15 w 335"/>
                <a:gd name="T1" fmla="*/ 205 h 211"/>
                <a:gd name="T2" fmla="*/ 11 w 335"/>
                <a:gd name="T3" fmla="*/ 164 h 211"/>
                <a:gd name="T4" fmla="*/ 93 w 335"/>
                <a:gd name="T5" fmla="*/ 61 h 211"/>
                <a:gd name="T6" fmla="*/ 131 w 335"/>
                <a:gd name="T7" fmla="*/ 54 h 211"/>
                <a:gd name="T8" fmla="*/ 210 w 335"/>
                <a:gd name="T9" fmla="*/ 100 h 211"/>
                <a:gd name="T10" fmla="*/ 279 w 335"/>
                <a:gd name="T11" fmla="*/ 14 h 211"/>
                <a:gd name="T12" fmla="*/ 320 w 335"/>
                <a:gd name="T13" fmla="*/ 10 h 211"/>
                <a:gd name="T14" fmla="*/ 325 w 335"/>
                <a:gd name="T15" fmla="*/ 51 h 211"/>
                <a:gd name="T16" fmla="*/ 239 w 335"/>
                <a:gd name="T17" fmla="*/ 156 h 211"/>
                <a:gd name="T18" fmla="*/ 202 w 335"/>
                <a:gd name="T19" fmla="*/ 163 h 211"/>
                <a:gd name="T20" fmla="*/ 123 w 335"/>
                <a:gd name="T21" fmla="*/ 117 h 211"/>
                <a:gd name="T22" fmla="*/ 56 w 335"/>
                <a:gd name="T23" fmla="*/ 200 h 211"/>
                <a:gd name="T24" fmla="*/ 33 w 335"/>
                <a:gd name="T25" fmla="*/ 211 h 211"/>
                <a:gd name="T26" fmla="*/ 15 w 335"/>
                <a:gd name="T27" fmla="*/ 20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211">
                  <a:moveTo>
                    <a:pt x="15" y="205"/>
                  </a:moveTo>
                  <a:cubicBezTo>
                    <a:pt x="2" y="195"/>
                    <a:pt x="0" y="176"/>
                    <a:pt x="11" y="164"/>
                  </a:cubicBezTo>
                  <a:cubicBezTo>
                    <a:pt x="93" y="61"/>
                    <a:pt x="93" y="61"/>
                    <a:pt x="93" y="61"/>
                  </a:cubicBezTo>
                  <a:cubicBezTo>
                    <a:pt x="102" y="50"/>
                    <a:pt x="118" y="47"/>
                    <a:pt x="131" y="54"/>
                  </a:cubicBezTo>
                  <a:cubicBezTo>
                    <a:pt x="210" y="100"/>
                    <a:pt x="210" y="100"/>
                    <a:pt x="210" y="100"/>
                  </a:cubicBezTo>
                  <a:cubicBezTo>
                    <a:pt x="279" y="14"/>
                    <a:pt x="279" y="14"/>
                    <a:pt x="279" y="14"/>
                  </a:cubicBezTo>
                  <a:cubicBezTo>
                    <a:pt x="289" y="2"/>
                    <a:pt x="308" y="0"/>
                    <a:pt x="320" y="10"/>
                  </a:cubicBezTo>
                  <a:cubicBezTo>
                    <a:pt x="333" y="20"/>
                    <a:pt x="335" y="39"/>
                    <a:pt x="325" y="51"/>
                  </a:cubicBezTo>
                  <a:cubicBezTo>
                    <a:pt x="239" y="156"/>
                    <a:pt x="239" y="156"/>
                    <a:pt x="239" y="156"/>
                  </a:cubicBezTo>
                  <a:cubicBezTo>
                    <a:pt x="230" y="167"/>
                    <a:pt x="214" y="170"/>
                    <a:pt x="202" y="163"/>
                  </a:cubicBezTo>
                  <a:cubicBezTo>
                    <a:pt x="123" y="117"/>
                    <a:pt x="123" y="117"/>
                    <a:pt x="123" y="117"/>
                  </a:cubicBezTo>
                  <a:cubicBezTo>
                    <a:pt x="56" y="200"/>
                    <a:pt x="56" y="200"/>
                    <a:pt x="56" y="200"/>
                  </a:cubicBezTo>
                  <a:cubicBezTo>
                    <a:pt x="50" y="208"/>
                    <a:pt x="42" y="211"/>
                    <a:pt x="33" y="211"/>
                  </a:cubicBezTo>
                  <a:cubicBezTo>
                    <a:pt x="26" y="211"/>
                    <a:pt x="20" y="209"/>
                    <a:pt x="15" y="2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1" name="Freeform 11"/>
            <p:cNvSpPr>
              <a:spLocks noEditPoints="1"/>
            </p:cNvSpPr>
            <p:nvPr/>
          </p:nvSpPr>
          <p:spPr bwMode="auto">
            <a:xfrm>
              <a:off x="2566988" y="1758950"/>
              <a:ext cx="192088" cy="209550"/>
            </a:xfrm>
            <a:custGeom>
              <a:avLst/>
              <a:gdLst>
                <a:gd name="T0" fmla="*/ 32 w 121"/>
                <a:gd name="T1" fmla="*/ 132 h 132"/>
                <a:gd name="T2" fmla="*/ 0 w 121"/>
                <a:gd name="T3" fmla="*/ 132 h 132"/>
                <a:gd name="T4" fmla="*/ 0 w 121"/>
                <a:gd name="T5" fmla="*/ 36 h 132"/>
                <a:gd name="T6" fmla="*/ 32 w 121"/>
                <a:gd name="T7" fmla="*/ 36 h 132"/>
                <a:gd name="T8" fmla="*/ 32 w 121"/>
                <a:gd name="T9" fmla="*/ 132 h 132"/>
                <a:gd name="T10" fmla="*/ 77 w 121"/>
                <a:gd name="T11" fmla="*/ 132 h 132"/>
                <a:gd name="T12" fmla="*/ 45 w 121"/>
                <a:gd name="T13" fmla="*/ 132 h 132"/>
                <a:gd name="T14" fmla="*/ 45 w 121"/>
                <a:gd name="T15" fmla="*/ 61 h 132"/>
                <a:gd name="T16" fmla="*/ 77 w 121"/>
                <a:gd name="T17" fmla="*/ 61 h 132"/>
                <a:gd name="T18" fmla="*/ 77 w 121"/>
                <a:gd name="T19" fmla="*/ 132 h 132"/>
                <a:gd name="T20" fmla="*/ 121 w 121"/>
                <a:gd name="T21" fmla="*/ 132 h 132"/>
                <a:gd name="T22" fmla="*/ 89 w 121"/>
                <a:gd name="T23" fmla="*/ 132 h 132"/>
                <a:gd name="T24" fmla="*/ 89 w 121"/>
                <a:gd name="T25" fmla="*/ 0 h 132"/>
                <a:gd name="T26" fmla="*/ 121 w 121"/>
                <a:gd name="T27" fmla="*/ 0 h 132"/>
                <a:gd name="T28" fmla="*/ 121 w 121"/>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32">
                  <a:moveTo>
                    <a:pt x="32" y="132"/>
                  </a:moveTo>
                  <a:lnTo>
                    <a:pt x="0" y="132"/>
                  </a:lnTo>
                  <a:lnTo>
                    <a:pt x="0" y="36"/>
                  </a:lnTo>
                  <a:lnTo>
                    <a:pt x="32" y="36"/>
                  </a:lnTo>
                  <a:lnTo>
                    <a:pt x="32" y="132"/>
                  </a:lnTo>
                  <a:close/>
                  <a:moveTo>
                    <a:pt x="77" y="132"/>
                  </a:moveTo>
                  <a:lnTo>
                    <a:pt x="45" y="132"/>
                  </a:lnTo>
                  <a:lnTo>
                    <a:pt x="45" y="61"/>
                  </a:lnTo>
                  <a:lnTo>
                    <a:pt x="77" y="61"/>
                  </a:lnTo>
                  <a:lnTo>
                    <a:pt x="77" y="132"/>
                  </a:lnTo>
                  <a:close/>
                  <a:moveTo>
                    <a:pt x="121" y="132"/>
                  </a:moveTo>
                  <a:lnTo>
                    <a:pt x="89" y="132"/>
                  </a:lnTo>
                  <a:lnTo>
                    <a:pt x="89" y="0"/>
                  </a:lnTo>
                  <a:lnTo>
                    <a:pt x="121" y="0"/>
                  </a:lnTo>
                  <a:lnTo>
                    <a:pt x="12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2" name="Freeform 12"/>
            <p:cNvSpPr>
              <a:spLocks noEditPoints="1"/>
            </p:cNvSpPr>
            <p:nvPr/>
          </p:nvSpPr>
          <p:spPr bwMode="auto">
            <a:xfrm>
              <a:off x="2816226" y="1755775"/>
              <a:ext cx="217488" cy="217488"/>
            </a:xfrm>
            <a:custGeom>
              <a:avLst/>
              <a:gdLst>
                <a:gd name="T0" fmla="*/ 229 w 265"/>
                <a:gd name="T1" fmla="*/ 152 h 265"/>
                <a:gd name="T2" fmla="*/ 229 w 265"/>
                <a:gd name="T3" fmla="*/ 150 h 265"/>
                <a:gd name="T4" fmla="*/ 115 w 265"/>
                <a:gd name="T5" fmla="*/ 265 h 265"/>
                <a:gd name="T6" fmla="*/ 0 w 265"/>
                <a:gd name="T7" fmla="*/ 150 h 265"/>
                <a:gd name="T8" fmla="*/ 115 w 265"/>
                <a:gd name="T9" fmla="*/ 36 h 265"/>
                <a:gd name="T10" fmla="*/ 115 w 265"/>
                <a:gd name="T11" fmla="*/ 152 h 265"/>
                <a:gd name="T12" fmla="*/ 229 w 265"/>
                <a:gd name="T13" fmla="*/ 152 h 265"/>
                <a:gd name="T14" fmla="*/ 151 w 265"/>
                <a:gd name="T15" fmla="*/ 116 h 265"/>
                <a:gd name="T16" fmla="*/ 151 w 265"/>
                <a:gd name="T17" fmla="*/ 0 h 265"/>
                <a:gd name="T18" fmla="*/ 265 w 265"/>
                <a:gd name="T19" fmla="*/ 114 h 265"/>
                <a:gd name="T20" fmla="*/ 265 w 265"/>
                <a:gd name="T21" fmla="*/ 116 h 265"/>
                <a:gd name="T22" fmla="*/ 151 w 265"/>
                <a:gd name="T23" fmla="*/ 1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65">
                  <a:moveTo>
                    <a:pt x="229" y="152"/>
                  </a:moveTo>
                  <a:cubicBezTo>
                    <a:pt x="229" y="151"/>
                    <a:pt x="229" y="150"/>
                    <a:pt x="229" y="150"/>
                  </a:cubicBezTo>
                  <a:cubicBezTo>
                    <a:pt x="229" y="214"/>
                    <a:pt x="178" y="265"/>
                    <a:pt x="115" y="265"/>
                  </a:cubicBezTo>
                  <a:cubicBezTo>
                    <a:pt x="51" y="265"/>
                    <a:pt x="0" y="214"/>
                    <a:pt x="0" y="150"/>
                  </a:cubicBezTo>
                  <a:cubicBezTo>
                    <a:pt x="0" y="87"/>
                    <a:pt x="51" y="36"/>
                    <a:pt x="115" y="36"/>
                  </a:cubicBezTo>
                  <a:cubicBezTo>
                    <a:pt x="115" y="152"/>
                    <a:pt x="115" y="152"/>
                    <a:pt x="115" y="152"/>
                  </a:cubicBezTo>
                  <a:lnTo>
                    <a:pt x="229" y="152"/>
                  </a:lnTo>
                  <a:close/>
                  <a:moveTo>
                    <a:pt x="151" y="116"/>
                  </a:moveTo>
                  <a:cubicBezTo>
                    <a:pt x="151" y="0"/>
                    <a:pt x="151" y="0"/>
                    <a:pt x="151" y="0"/>
                  </a:cubicBezTo>
                  <a:cubicBezTo>
                    <a:pt x="214" y="0"/>
                    <a:pt x="265" y="51"/>
                    <a:pt x="265" y="114"/>
                  </a:cubicBezTo>
                  <a:cubicBezTo>
                    <a:pt x="265" y="115"/>
                    <a:pt x="265" y="115"/>
                    <a:pt x="265" y="116"/>
                  </a:cubicBezTo>
                  <a:lnTo>
                    <a:pt x="151"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3" name="Freeform 13"/>
            <p:cNvSpPr>
              <a:spLocks noEditPoints="1"/>
            </p:cNvSpPr>
            <p:nvPr/>
          </p:nvSpPr>
          <p:spPr bwMode="auto">
            <a:xfrm>
              <a:off x="3076576" y="1763713"/>
              <a:ext cx="201613" cy="214313"/>
            </a:xfrm>
            <a:custGeom>
              <a:avLst/>
              <a:gdLst>
                <a:gd name="T0" fmla="*/ 246 w 246"/>
                <a:gd name="T1" fmla="*/ 218 h 262"/>
                <a:gd name="T2" fmla="*/ 123 w 246"/>
                <a:gd name="T3" fmla="*/ 262 h 262"/>
                <a:gd name="T4" fmla="*/ 0 w 246"/>
                <a:gd name="T5" fmla="*/ 218 h 262"/>
                <a:gd name="T6" fmla="*/ 6 w 246"/>
                <a:gd name="T7" fmla="*/ 205 h 262"/>
                <a:gd name="T8" fmla="*/ 59 w 246"/>
                <a:gd name="T9" fmla="*/ 48 h 262"/>
                <a:gd name="T10" fmla="*/ 101 w 246"/>
                <a:gd name="T11" fmla="*/ 20 h 262"/>
                <a:gd name="T12" fmla="*/ 123 w 246"/>
                <a:gd name="T13" fmla="*/ 0 h 262"/>
                <a:gd name="T14" fmla="*/ 144 w 246"/>
                <a:gd name="T15" fmla="*/ 20 h 262"/>
                <a:gd name="T16" fmla="*/ 186 w 246"/>
                <a:gd name="T17" fmla="*/ 48 h 262"/>
                <a:gd name="T18" fmla="*/ 240 w 246"/>
                <a:gd name="T19" fmla="*/ 205 h 262"/>
                <a:gd name="T20" fmla="*/ 246 w 246"/>
                <a:gd name="T21" fmla="*/ 218 h 262"/>
                <a:gd name="T22" fmla="*/ 220 w 246"/>
                <a:gd name="T23" fmla="*/ 210 h 262"/>
                <a:gd name="T24" fmla="*/ 123 w 246"/>
                <a:gd name="T25" fmla="*/ 184 h 262"/>
                <a:gd name="T26" fmla="*/ 25 w 246"/>
                <a:gd name="T27" fmla="*/ 210 h 262"/>
                <a:gd name="T28" fmla="*/ 123 w 246"/>
                <a:gd name="T29" fmla="*/ 235 h 262"/>
                <a:gd name="T30" fmla="*/ 220 w 246"/>
                <a:gd name="T31" fmla="*/ 210 h 262"/>
                <a:gd name="T32" fmla="*/ 103 w 246"/>
                <a:gd name="T33" fmla="*/ 199 h 262"/>
                <a:gd name="T34" fmla="*/ 123 w 246"/>
                <a:gd name="T35" fmla="*/ 196 h 262"/>
                <a:gd name="T36" fmla="*/ 142 w 246"/>
                <a:gd name="T37" fmla="*/ 199 h 262"/>
                <a:gd name="T38" fmla="*/ 123 w 246"/>
                <a:gd name="T39" fmla="*/ 221 h 262"/>
                <a:gd name="T40" fmla="*/ 103 w 246"/>
                <a:gd name="T41" fmla="*/ 19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6" h="262">
                  <a:moveTo>
                    <a:pt x="246" y="218"/>
                  </a:moveTo>
                  <a:cubicBezTo>
                    <a:pt x="246" y="248"/>
                    <a:pt x="168" y="262"/>
                    <a:pt x="123" y="262"/>
                  </a:cubicBezTo>
                  <a:cubicBezTo>
                    <a:pt x="77" y="262"/>
                    <a:pt x="0" y="248"/>
                    <a:pt x="0" y="218"/>
                  </a:cubicBezTo>
                  <a:cubicBezTo>
                    <a:pt x="0" y="213"/>
                    <a:pt x="2" y="209"/>
                    <a:pt x="6" y="205"/>
                  </a:cubicBezTo>
                  <a:cubicBezTo>
                    <a:pt x="47" y="120"/>
                    <a:pt x="37" y="79"/>
                    <a:pt x="59" y="48"/>
                  </a:cubicBezTo>
                  <a:cubicBezTo>
                    <a:pt x="70" y="33"/>
                    <a:pt x="82" y="24"/>
                    <a:pt x="101" y="20"/>
                  </a:cubicBezTo>
                  <a:cubicBezTo>
                    <a:pt x="102" y="9"/>
                    <a:pt x="111" y="0"/>
                    <a:pt x="123" y="0"/>
                  </a:cubicBezTo>
                  <a:cubicBezTo>
                    <a:pt x="134" y="0"/>
                    <a:pt x="143" y="9"/>
                    <a:pt x="144" y="20"/>
                  </a:cubicBezTo>
                  <a:cubicBezTo>
                    <a:pt x="164" y="24"/>
                    <a:pt x="176" y="33"/>
                    <a:pt x="186" y="48"/>
                  </a:cubicBezTo>
                  <a:cubicBezTo>
                    <a:pt x="209" y="79"/>
                    <a:pt x="198" y="120"/>
                    <a:pt x="240" y="205"/>
                  </a:cubicBezTo>
                  <a:cubicBezTo>
                    <a:pt x="243" y="209"/>
                    <a:pt x="246" y="213"/>
                    <a:pt x="246" y="218"/>
                  </a:cubicBezTo>
                  <a:close/>
                  <a:moveTo>
                    <a:pt x="220" y="210"/>
                  </a:moveTo>
                  <a:cubicBezTo>
                    <a:pt x="203" y="188"/>
                    <a:pt x="157" y="184"/>
                    <a:pt x="123" y="184"/>
                  </a:cubicBezTo>
                  <a:cubicBezTo>
                    <a:pt x="89" y="184"/>
                    <a:pt x="43" y="188"/>
                    <a:pt x="25" y="210"/>
                  </a:cubicBezTo>
                  <a:cubicBezTo>
                    <a:pt x="43" y="231"/>
                    <a:pt x="89" y="236"/>
                    <a:pt x="123" y="235"/>
                  </a:cubicBezTo>
                  <a:cubicBezTo>
                    <a:pt x="157" y="235"/>
                    <a:pt x="203" y="231"/>
                    <a:pt x="220" y="210"/>
                  </a:cubicBezTo>
                  <a:close/>
                  <a:moveTo>
                    <a:pt x="103" y="199"/>
                  </a:moveTo>
                  <a:cubicBezTo>
                    <a:pt x="103" y="197"/>
                    <a:pt x="117" y="196"/>
                    <a:pt x="123" y="196"/>
                  </a:cubicBezTo>
                  <a:cubicBezTo>
                    <a:pt x="138" y="196"/>
                    <a:pt x="142" y="198"/>
                    <a:pt x="142" y="199"/>
                  </a:cubicBezTo>
                  <a:cubicBezTo>
                    <a:pt x="142" y="211"/>
                    <a:pt x="134" y="221"/>
                    <a:pt x="123" y="221"/>
                  </a:cubicBezTo>
                  <a:cubicBezTo>
                    <a:pt x="112" y="221"/>
                    <a:pt x="103" y="211"/>
                    <a:pt x="103" y="1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4" name="Freeform 14"/>
            <p:cNvSpPr>
              <a:spLocks/>
            </p:cNvSpPr>
            <p:nvPr/>
          </p:nvSpPr>
          <p:spPr bwMode="auto">
            <a:xfrm>
              <a:off x="3327401" y="1773238"/>
              <a:ext cx="128588" cy="212725"/>
            </a:xfrm>
            <a:custGeom>
              <a:avLst/>
              <a:gdLst>
                <a:gd name="T0" fmla="*/ 81 w 81"/>
                <a:gd name="T1" fmla="*/ 134 h 134"/>
                <a:gd name="T2" fmla="*/ 40 w 81"/>
                <a:gd name="T3" fmla="*/ 92 h 134"/>
                <a:gd name="T4" fmla="*/ 0 w 81"/>
                <a:gd name="T5" fmla="*/ 92 h 134"/>
                <a:gd name="T6" fmla="*/ 0 w 81"/>
                <a:gd name="T7" fmla="*/ 41 h 134"/>
                <a:gd name="T8" fmla="*/ 40 w 81"/>
                <a:gd name="T9" fmla="*/ 41 h 134"/>
                <a:gd name="T10" fmla="*/ 81 w 81"/>
                <a:gd name="T11" fmla="*/ 0 h 134"/>
                <a:gd name="T12" fmla="*/ 81 w 81"/>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81" h="134">
                  <a:moveTo>
                    <a:pt x="81" y="134"/>
                  </a:moveTo>
                  <a:lnTo>
                    <a:pt x="40" y="92"/>
                  </a:lnTo>
                  <a:lnTo>
                    <a:pt x="0" y="92"/>
                  </a:lnTo>
                  <a:lnTo>
                    <a:pt x="0" y="41"/>
                  </a:lnTo>
                  <a:lnTo>
                    <a:pt x="40" y="41"/>
                  </a:lnTo>
                  <a:lnTo>
                    <a:pt x="81" y="0"/>
                  </a:lnTo>
                  <a:lnTo>
                    <a:pt x="8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5" name="Freeform 15"/>
            <p:cNvSpPr>
              <a:spLocks/>
            </p:cNvSpPr>
            <p:nvPr/>
          </p:nvSpPr>
          <p:spPr bwMode="auto">
            <a:xfrm>
              <a:off x="3511551" y="1814513"/>
              <a:ext cx="152400" cy="133350"/>
            </a:xfrm>
            <a:custGeom>
              <a:avLst/>
              <a:gdLst>
                <a:gd name="T0" fmla="*/ 48 w 96"/>
                <a:gd name="T1" fmla="*/ 0 h 84"/>
                <a:gd name="T2" fmla="*/ 96 w 96"/>
                <a:gd name="T3" fmla="*/ 84 h 84"/>
                <a:gd name="T4" fmla="*/ 0 w 96"/>
                <a:gd name="T5" fmla="*/ 84 h 84"/>
                <a:gd name="T6" fmla="*/ 48 w 96"/>
                <a:gd name="T7" fmla="*/ 0 h 84"/>
              </a:gdLst>
              <a:ahLst/>
              <a:cxnLst>
                <a:cxn ang="0">
                  <a:pos x="T0" y="T1"/>
                </a:cxn>
                <a:cxn ang="0">
                  <a:pos x="T2" y="T3"/>
                </a:cxn>
                <a:cxn ang="0">
                  <a:pos x="T4" y="T5"/>
                </a:cxn>
                <a:cxn ang="0">
                  <a:pos x="T6" y="T7"/>
                </a:cxn>
              </a:cxnLst>
              <a:rect l="0" t="0" r="r" b="b"/>
              <a:pathLst>
                <a:path w="96" h="84">
                  <a:moveTo>
                    <a:pt x="48" y="0"/>
                  </a:moveTo>
                  <a:lnTo>
                    <a:pt x="96" y="84"/>
                  </a:lnTo>
                  <a:lnTo>
                    <a:pt x="0" y="84"/>
                  </a:ln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6" name="Freeform 16"/>
            <p:cNvSpPr>
              <a:spLocks noEditPoints="1"/>
            </p:cNvSpPr>
            <p:nvPr/>
          </p:nvSpPr>
          <p:spPr bwMode="auto">
            <a:xfrm>
              <a:off x="3706813" y="1746250"/>
              <a:ext cx="230188" cy="230188"/>
            </a:xfrm>
            <a:custGeom>
              <a:avLst/>
              <a:gdLst>
                <a:gd name="T0" fmla="*/ 280 w 280"/>
                <a:gd name="T1" fmla="*/ 140 h 280"/>
                <a:gd name="T2" fmla="*/ 140 w 280"/>
                <a:gd name="T3" fmla="*/ 280 h 280"/>
                <a:gd name="T4" fmla="*/ 0 w 280"/>
                <a:gd name="T5" fmla="*/ 140 h 280"/>
                <a:gd name="T6" fmla="*/ 140 w 280"/>
                <a:gd name="T7" fmla="*/ 0 h 280"/>
                <a:gd name="T8" fmla="*/ 280 w 280"/>
                <a:gd name="T9" fmla="*/ 140 h 280"/>
                <a:gd name="T10" fmla="*/ 165 w 280"/>
                <a:gd name="T11" fmla="*/ 68 h 280"/>
                <a:gd name="T12" fmla="*/ 140 w 280"/>
                <a:gd name="T13" fmla="*/ 44 h 280"/>
                <a:gd name="T14" fmla="*/ 115 w 280"/>
                <a:gd name="T15" fmla="*/ 68 h 280"/>
                <a:gd name="T16" fmla="*/ 140 w 280"/>
                <a:gd name="T17" fmla="*/ 93 h 280"/>
                <a:gd name="T18" fmla="*/ 165 w 280"/>
                <a:gd name="T19" fmla="*/ 68 h 280"/>
                <a:gd name="T20" fmla="*/ 161 w 280"/>
                <a:gd name="T21" fmla="*/ 114 h 280"/>
                <a:gd name="T22" fmla="*/ 119 w 280"/>
                <a:gd name="T23" fmla="*/ 114 h 280"/>
                <a:gd name="T24" fmla="*/ 119 w 280"/>
                <a:gd name="T25" fmla="*/ 234 h 280"/>
                <a:gd name="T26" fmla="*/ 161 w 280"/>
                <a:gd name="T27" fmla="*/ 234 h 280"/>
                <a:gd name="T28" fmla="*/ 161 w 280"/>
                <a:gd name="T29" fmla="*/ 11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0" h="280">
                  <a:moveTo>
                    <a:pt x="280" y="140"/>
                  </a:moveTo>
                  <a:cubicBezTo>
                    <a:pt x="280" y="218"/>
                    <a:pt x="217" y="280"/>
                    <a:pt x="140" y="280"/>
                  </a:cubicBezTo>
                  <a:cubicBezTo>
                    <a:pt x="62" y="280"/>
                    <a:pt x="0" y="218"/>
                    <a:pt x="0" y="140"/>
                  </a:cubicBezTo>
                  <a:cubicBezTo>
                    <a:pt x="0" y="63"/>
                    <a:pt x="62" y="0"/>
                    <a:pt x="140" y="0"/>
                  </a:cubicBezTo>
                  <a:cubicBezTo>
                    <a:pt x="217" y="0"/>
                    <a:pt x="280" y="63"/>
                    <a:pt x="280" y="140"/>
                  </a:cubicBezTo>
                  <a:close/>
                  <a:moveTo>
                    <a:pt x="165" y="68"/>
                  </a:moveTo>
                  <a:cubicBezTo>
                    <a:pt x="165" y="55"/>
                    <a:pt x="154" y="44"/>
                    <a:pt x="140" y="44"/>
                  </a:cubicBezTo>
                  <a:cubicBezTo>
                    <a:pt x="126" y="44"/>
                    <a:pt x="115" y="55"/>
                    <a:pt x="115" y="68"/>
                  </a:cubicBezTo>
                  <a:cubicBezTo>
                    <a:pt x="115" y="82"/>
                    <a:pt x="126" y="93"/>
                    <a:pt x="140" y="93"/>
                  </a:cubicBezTo>
                  <a:cubicBezTo>
                    <a:pt x="154" y="93"/>
                    <a:pt x="165" y="82"/>
                    <a:pt x="165" y="68"/>
                  </a:cubicBezTo>
                  <a:close/>
                  <a:moveTo>
                    <a:pt x="161" y="114"/>
                  </a:moveTo>
                  <a:cubicBezTo>
                    <a:pt x="119" y="114"/>
                    <a:pt x="119" y="114"/>
                    <a:pt x="119" y="114"/>
                  </a:cubicBezTo>
                  <a:cubicBezTo>
                    <a:pt x="119" y="234"/>
                    <a:pt x="119" y="234"/>
                    <a:pt x="119" y="234"/>
                  </a:cubicBezTo>
                  <a:cubicBezTo>
                    <a:pt x="161" y="234"/>
                    <a:pt x="161" y="234"/>
                    <a:pt x="161" y="234"/>
                  </a:cubicBezTo>
                  <a:lnTo>
                    <a:pt x="16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7" name="Freeform 17"/>
            <p:cNvSpPr>
              <a:spLocks noEditPoints="1"/>
            </p:cNvSpPr>
            <p:nvPr/>
          </p:nvSpPr>
          <p:spPr bwMode="auto">
            <a:xfrm>
              <a:off x="4078288" y="1731963"/>
              <a:ext cx="204788" cy="242888"/>
            </a:xfrm>
            <a:custGeom>
              <a:avLst/>
              <a:gdLst>
                <a:gd name="T0" fmla="*/ 251 w 251"/>
                <a:gd name="T1" fmla="*/ 204 h 297"/>
                <a:gd name="T2" fmla="*/ 158 w 251"/>
                <a:gd name="T3" fmla="*/ 297 h 297"/>
                <a:gd name="T4" fmla="*/ 66 w 251"/>
                <a:gd name="T5" fmla="*/ 204 h 297"/>
                <a:gd name="T6" fmla="*/ 95 w 251"/>
                <a:gd name="T7" fmla="*/ 137 h 297"/>
                <a:gd name="T8" fmla="*/ 95 w 251"/>
                <a:gd name="T9" fmla="*/ 64 h 297"/>
                <a:gd name="T10" fmla="*/ 65 w 251"/>
                <a:gd name="T11" fmla="*/ 34 h 297"/>
                <a:gd name="T12" fmla="*/ 35 w 251"/>
                <a:gd name="T13" fmla="*/ 64 h 297"/>
                <a:gd name="T14" fmla="*/ 35 w 251"/>
                <a:gd name="T15" fmla="*/ 109 h 297"/>
                <a:gd name="T16" fmla="*/ 0 w 251"/>
                <a:gd name="T17" fmla="*/ 109 h 297"/>
                <a:gd name="T18" fmla="*/ 0 w 251"/>
                <a:gd name="T19" fmla="*/ 64 h 297"/>
                <a:gd name="T20" fmla="*/ 65 w 251"/>
                <a:gd name="T21" fmla="*/ 0 h 297"/>
                <a:gd name="T22" fmla="*/ 130 w 251"/>
                <a:gd name="T23" fmla="*/ 64 h 297"/>
                <a:gd name="T24" fmla="*/ 130 w 251"/>
                <a:gd name="T25" fmla="*/ 116 h 297"/>
                <a:gd name="T26" fmla="*/ 158 w 251"/>
                <a:gd name="T27" fmla="*/ 112 h 297"/>
                <a:gd name="T28" fmla="*/ 251 w 251"/>
                <a:gd name="T29" fmla="*/ 204 h 297"/>
                <a:gd name="T30" fmla="*/ 122 w 251"/>
                <a:gd name="T31" fmla="*/ 194 h 297"/>
                <a:gd name="T32" fmla="*/ 92 w 251"/>
                <a:gd name="T33" fmla="*/ 194 h 297"/>
                <a:gd name="T34" fmla="*/ 88 w 251"/>
                <a:gd name="T35" fmla="*/ 204 h 297"/>
                <a:gd name="T36" fmla="*/ 92 w 251"/>
                <a:gd name="T37" fmla="*/ 215 h 297"/>
                <a:gd name="T38" fmla="*/ 122 w 251"/>
                <a:gd name="T39" fmla="*/ 215 h 297"/>
                <a:gd name="T40" fmla="*/ 122 w 251"/>
                <a:gd name="T41" fmla="*/ 194 h 297"/>
                <a:gd name="T42" fmla="*/ 140 w 251"/>
                <a:gd name="T43" fmla="*/ 171 h 297"/>
                <a:gd name="T44" fmla="*/ 119 w 251"/>
                <a:gd name="T45" fmla="*/ 150 h 297"/>
                <a:gd name="T46" fmla="*/ 108 w 251"/>
                <a:gd name="T47" fmla="*/ 154 h 297"/>
                <a:gd name="T48" fmla="*/ 104 w 251"/>
                <a:gd name="T49" fmla="*/ 165 h 297"/>
                <a:gd name="T50" fmla="*/ 125 w 251"/>
                <a:gd name="T51" fmla="*/ 186 h 297"/>
                <a:gd name="T52" fmla="*/ 140 w 251"/>
                <a:gd name="T53" fmla="*/ 171 h 297"/>
                <a:gd name="T54" fmla="*/ 125 w 251"/>
                <a:gd name="T55" fmla="*/ 222 h 297"/>
                <a:gd name="T56" fmla="*/ 104 w 251"/>
                <a:gd name="T57" fmla="*/ 244 h 297"/>
                <a:gd name="T58" fmla="*/ 108 w 251"/>
                <a:gd name="T59" fmla="*/ 254 h 297"/>
                <a:gd name="T60" fmla="*/ 119 w 251"/>
                <a:gd name="T61" fmla="*/ 258 h 297"/>
                <a:gd name="T62" fmla="*/ 140 w 251"/>
                <a:gd name="T63" fmla="*/ 237 h 297"/>
                <a:gd name="T64" fmla="*/ 125 w 251"/>
                <a:gd name="T65" fmla="*/ 222 h 297"/>
                <a:gd name="T66" fmla="*/ 168 w 251"/>
                <a:gd name="T67" fmla="*/ 168 h 297"/>
                <a:gd name="T68" fmla="*/ 168 w 251"/>
                <a:gd name="T69" fmla="*/ 138 h 297"/>
                <a:gd name="T70" fmla="*/ 158 w 251"/>
                <a:gd name="T71" fmla="*/ 134 h 297"/>
                <a:gd name="T72" fmla="*/ 148 w 251"/>
                <a:gd name="T73" fmla="*/ 138 h 297"/>
                <a:gd name="T74" fmla="*/ 148 w 251"/>
                <a:gd name="T75" fmla="*/ 168 h 297"/>
                <a:gd name="T76" fmla="*/ 168 w 251"/>
                <a:gd name="T77" fmla="*/ 168 h 297"/>
                <a:gd name="T78" fmla="*/ 148 w 251"/>
                <a:gd name="T79" fmla="*/ 240 h 297"/>
                <a:gd name="T80" fmla="*/ 148 w 251"/>
                <a:gd name="T81" fmla="*/ 270 h 297"/>
                <a:gd name="T82" fmla="*/ 158 w 251"/>
                <a:gd name="T83" fmla="*/ 274 h 297"/>
                <a:gd name="T84" fmla="*/ 168 w 251"/>
                <a:gd name="T85" fmla="*/ 270 h 297"/>
                <a:gd name="T86" fmla="*/ 168 w 251"/>
                <a:gd name="T87" fmla="*/ 240 h 297"/>
                <a:gd name="T88" fmla="*/ 148 w 251"/>
                <a:gd name="T89" fmla="*/ 240 h 297"/>
                <a:gd name="T90" fmla="*/ 191 w 251"/>
                <a:gd name="T91" fmla="*/ 186 h 297"/>
                <a:gd name="T92" fmla="*/ 212 w 251"/>
                <a:gd name="T93" fmla="*/ 165 h 297"/>
                <a:gd name="T94" fmla="*/ 208 w 251"/>
                <a:gd name="T95" fmla="*/ 154 h 297"/>
                <a:gd name="T96" fmla="*/ 197 w 251"/>
                <a:gd name="T97" fmla="*/ 150 h 297"/>
                <a:gd name="T98" fmla="*/ 176 w 251"/>
                <a:gd name="T99" fmla="*/ 171 h 297"/>
                <a:gd name="T100" fmla="*/ 191 w 251"/>
                <a:gd name="T101" fmla="*/ 186 h 297"/>
                <a:gd name="T102" fmla="*/ 176 w 251"/>
                <a:gd name="T103" fmla="*/ 237 h 297"/>
                <a:gd name="T104" fmla="*/ 197 w 251"/>
                <a:gd name="T105" fmla="*/ 258 h 297"/>
                <a:gd name="T106" fmla="*/ 208 w 251"/>
                <a:gd name="T107" fmla="*/ 254 h 297"/>
                <a:gd name="T108" fmla="*/ 212 w 251"/>
                <a:gd name="T109" fmla="*/ 244 h 297"/>
                <a:gd name="T110" fmla="*/ 191 w 251"/>
                <a:gd name="T111" fmla="*/ 222 h 297"/>
                <a:gd name="T112" fmla="*/ 176 w 251"/>
                <a:gd name="T113" fmla="*/ 237 h 297"/>
                <a:gd name="T114" fmla="*/ 194 w 251"/>
                <a:gd name="T115" fmla="*/ 215 h 297"/>
                <a:gd name="T116" fmla="*/ 224 w 251"/>
                <a:gd name="T117" fmla="*/ 215 h 297"/>
                <a:gd name="T118" fmla="*/ 228 w 251"/>
                <a:gd name="T119" fmla="*/ 204 h 297"/>
                <a:gd name="T120" fmla="*/ 224 w 251"/>
                <a:gd name="T121" fmla="*/ 194 h 297"/>
                <a:gd name="T122" fmla="*/ 194 w 251"/>
                <a:gd name="T123" fmla="*/ 194 h 297"/>
                <a:gd name="T124" fmla="*/ 194 w 251"/>
                <a:gd name="T125" fmla="*/ 21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297">
                  <a:moveTo>
                    <a:pt x="251" y="204"/>
                  </a:moveTo>
                  <a:cubicBezTo>
                    <a:pt x="251" y="255"/>
                    <a:pt x="209" y="297"/>
                    <a:pt x="158" y="297"/>
                  </a:cubicBezTo>
                  <a:cubicBezTo>
                    <a:pt x="107" y="297"/>
                    <a:pt x="66" y="255"/>
                    <a:pt x="66" y="204"/>
                  </a:cubicBezTo>
                  <a:cubicBezTo>
                    <a:pt x="66" y="178"/>
                    <a:pt x="77" y="154"/>
                    <a:pt x="95" y="137"/>
                  </a:cubicBezTo>
                  <a:cubicBezTo>
                    <a:pt x="95" y="64"/>
                    <a:pt x="95" y="64"/>
                    <a:pt x="95" y="64"/>
                  </a:cubicBezTo>
                  <a:cubicBezTo>
                    <a:pt x="95" y="48"/>
                    <a:pt x="81" y="34"/>
                    <a:pt x="65" y="34"/>
                  </a:cubicBezTo>
                  <a:cubicBezTo>
                    <a:pt x="48" y="34"/>
                    <a:pt x="35" y="48"/>
                    <a:pt x="35" y="64"/>
                  </a:cubicBezTo>
                  <a:cubicBezTo>
                    <a:pt x="35" y="109"/>
                    <a:pt x="35" y="109"/>
                    <a:pt x="35" y="109"/>
                  </a:cubicBezTo>
                  <a:cubicBezTo>
                    <a:pt x="0" y="109"/>
                    <a:pt x="0" y="109"/>
                    <a:pt x="0" y="109"/>
                  </a:cubicBezTo>
                  <a:cubicBezTo>
                    <a:pt x="0" y="64"/>
                    <a:pt x="0" y="64"/>
                    <a:pt x="0" y="64"/>
                  </a:cubicBezTo>
                  <a:cubicBezTo>
                    <a:pt x="0" y="28"/>
                    <a:pt x="29" y="0"/>
                    <a:pt x="65" y="0"/>
                  </a:cubicBezTo>
                  <a:cubicBezTo>
                    <a:pt x="100" y="0"/>
                    <a:pt x="130" y="28"/>
                    <a:pt x="130" y="64"/>
                  </a:cubicBezTo>
                  <a:cubicBezTo>
                    <a:pt x="130" y="116"/>
                    <a:pt x="130" y="116"/>
                    <a:pt x="130" y="116"/>
                  </a:cubicBezTo>
                  <a:cubicBezTo>
                    <a:pt x="139" y="113"/>
                    <a:pt x="148" y="112"/>
                    <a:pt x="158" y="112"/>
                  </a:cubicBezTo>
                  <a:cubicBezTo>
                    <a:pt x="209" y="112"/>
                    <a:pt x="251" y="153"/>
                    <a:pt x="251" y="204"/>
                  </a:cubicBezTo>
                  <a:close/>
                  <a:moveTo>
                    <a:pt x="122" y="194"/>
                  </a:moveTo>
                  <a:cubicBezTo>
                    <a:pt x="92" y="194"/>
                    <a:pt x="92" y="194"/>
                    <a:pt x="92" y="194"/>
                  </a:cubicBezTo>
                  <a:cubicBezTo>
                    <a:pt x="88" y="204"/>
                    <a:pt x="88" y="204"/>
                    <a:pt x="88" y="204"/>
                  </a:cubicBezTo>
                  <a:cubicBezTo>
                    <a:pt x="92" y="215"/>
                    <a:pt x="92" y="215"/>
                    <a:pt x="92" y="215"/>
                  </a:cubicBezTo>
                  <a:cubicBezTo>
                    <a:pt x="122" y="215"/>
                    <a:pt x="122" y="215"/>
                    <a:pt x="122" y="215"/>
                  </a:cubicBezTo>
                  <a:lnTo>
                    <a:pt x="122" y="194"/>
                  </a:lnTo>
                  <a:close/>
                  <a:moveTo>
                    <a:pt x="140" y="171"/>
                  </a:moveTo>
                  <a:cubicBezTo>
                    <a:pt x="119" y="150"/>
                    <a:pt x="119" y="150"/>
                    <a:pt x="119" y="150"/>
                  </a:cubicBezTo>
                  <a:cubicBezTo>
                    <a:pt x="108" y="154"/>
                    <a:pt x="108" y="154"/>
                    <a:pt x="108" y="154"/>
                  </a:cubicBezTo>
                  <a:cubicBezTo>
                    <a:pt x="104" y="165"/>
                    <a:pt x="104" y="165"/>
                    <a:pt x="104" y="165"/>
                  </a:cubicBezTo>
                  <a:cubicBezTo>
                    <a:pt x="125" y="186"/>
                    <a:pt x="125" y="186"/>
                    <a:pt x="125" y="186"/>
                  </a:cubicBezTo>
                  <a:lnTo>
                    <a:pt x="140" y="171"/>
                  </a:lnTo>
                  <a:close/>
                  <a:moveTo>
                    <a:pt x="125" y="222"/>
                  </a:moveTo>
                  <a:cubicBezTo>
                    <a:pt x="104" y="244"/>
                    <a:pt x="104" y="244"/>
                    <a:pt x="104" y="244"/>
                  </a:cubicBezTo>
                  <a:cubicBezTo>
                    <a:pt x="108" y="254"/>
                    <a:pt x="108" y="254"/>
                    <a:pt x="108" y="254"/>
                  </a:cubicBezTo>
                  <a:cubicBezTo>
                    <a:pt x="119" y="258"/>
                    <a:pt x="119" y="258"/>
                    <a:pt x="119" y="258"/>
                  </a:cubicBezTo>
                  <a:cubicBezTo>
                    <a:pt x="140" y="237"/>
                    <a:pt x="140" y="237"/>
                    <a:pt x="140" y="237"/>
                  </a:cubicBezTo>
                  <a:lnTo>
                    <a:pt x="125" y="222"/>
                  </a:lnTo>
                  <a:close/>
                  <a:moveTo>
                    <a:pt x="168" y="168"/>
                  </a:moveTo>
                  <a:cubicBezTo>
                    <a:pt x="168" y="138"/>
                    <a:pt x="168" y="138"/>
                    <a:pt x="168" y="138"/>
                  </a:cubicBezTo>
                  <a:cubicBezTo>
                    <a:pt x="158" y="134"/>
                    <a:pt x="158" y="134"/>
                    <a:pt x="158" y="134"/>
                  </a:cubicBezTo>
                  <a:cubicBezTo>
                    <a:pt x="148" y="138"/>
                    <a:pt x="148" y="138"/>
                    <a:pt x="148" y="138"/>
                  </a:cubicBezTo>
                  <a:cubicBezTo>
                    <a:pt x="148" y="168"/>
                    <a:pt x="148" y="168"/>
                    <a:pt x="148" y="168"/>
                  </a:cubicBezTo>
                  <a:lnTo>
                    <a:pt x="168" y="168"/>
                  </a:lnTo>
                  <a:close/>
                  <a:moveTo>
                    <a:pt x="148" y="240"/>
                  </a:moveTo>
                  <a:cubicBezTo>
                    <a:pt x="148" y="270"/>
                    <a:pt x="148" y="270"/>
                    <a:pt x="148" y="270"/>
                  </a:cubicBezTo>
                  <a:cubicBezTo>
                    <a:pt x="158" y="274"/>
                    <a:pt x="158" y="274"/>
                    <a:pt x="158" y="274"/>
                  </a:cubicBezTo>
                  <a:cubicBezTo>
                    <a:pt x="168" y="270"/>
                    <a:pt x="168" y="270"/>
                    <a:pt x="168" y="270"/>
                  </a:cubicBezTo>
                  <a:cubicBezTo>
                    <a:pt x="168" y="240"/>
                    <a:pt x="168" y="240"/>
                    <a:pt x="168" y="240"/>
                  </a:cubicBezTo>
                  <a:lnTo>
                    <a:pt x="148" y="240"/>
                  </a:lnTo>
                  <a:close/>
                  <a:moveTo>
                    <a:pt x="191" y="186"/>
                  </a:moveTo>
                  <a:cubicBezTo>
                    <a:pt x="212" y="165"/>
                    <a:pt x="212" y="165"/>
                    <a:pt x="212" y="165"/>
                  </a:cubicBezTo>
                  <a:cubicBezTo>
                    <a:pt x="208" y="154"/>
                    <a:pt x="208" y="154"/>
                    <a:pt x="208" y="154"/>
                  </a:cubicBezTo>
                  <a:cubicBezTo>
                    <a:pt x="197" y="150"/>
                    <a:pt x="197" y="150"/>
                    <a:pt x="197" y="150"/>
                  </a:cubicBezTo>
                  <a:cubicBezTo>
                    <a:pt x="176" y="171"/>
                    <a:pt x="176" y="171"/>
                    <a:pt x="176" y="171"/>
                  </a:cubicBezTo>
                  <a:lnTo>
                    <a:pt x="191" y="186"/>
                  </a:lnTo>
                  <a:close/>
                  <a:moveTo>
                    <a:pt x="176" y="237"/>
                  </a:moveTo>
                  <a:cubicBezTo>
                    <a:pt x="197" y="258"/>
                    <a:pt x="197" y="258"/>
                    <a:pt x="197" y="258"/>
                  </a:cubicBezTo>
                  <a:cubicBezTo>
                    <a:pt x="208" y="254"/>
                    <a:pt x="208" y="254"/>
                    <a:pt x="208" y="254"/>
                  </a:cubicBezTo>
                  <a:cubicBezTo>
                    <a:pt x="212" y="244"/>
                    <a:pt x="212" y="244"/>
                    <a:pt x="212" y="244"/>
                  </a:cubicBezTo>
                  <a:cubicBezTo>
                    <a:pt x="191" y="222"/>
                    <a:pt x="191" y="222"/>
                    <a:pt x="191" y="222"/>
                  </a:cubicBezTo>
                  <a:lnTo>
                    <a:pt x="176" y="237"/>
                  </a:lnTo>
                  <a:close/>
                  <a:moveTo>
                    <a:pt x="194" y="215"/>
                  </a:moveTo>
                  <a:cubicBezTo>
                    <a:pt x="224" y="215"/>
                    <a:pt x="224" y="215"/>
                    <a:pt x="224" y="215"/>
                  </a:cubicBezTo>
                  <a:cubicBezTo>
                    <a:pt x="228" y="204"/>
                    <a:pt x="228" y="204"/>
                    <a:pt x="228" y="204"/>
                  </a:cubicBezTo>
                  <a:cubicBezTo>
                    <a:pt x="224" y="194"/>
                    <a:pt x="224" y="194"/>
                    <a:pt x="224" y="194"/>
                  </a:cubicBezTo>
                  <a:cubicBezTo>
                    <a:pt x="194" y="194"/>
                    <a:pt x="194" y="194"/>
                    <a:pt x="194" y="194"/>
                  </a:cubicBezTo>
                  <a:lnTo>
                    <a:pt x="194" y="2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8" name="Freeform 18"/>
            <p:cNvSpPr>
              <a:spLocks noEditPoints="1"/>
            </p:cNvSpPr>
            <p:nvPr/>
          </p:nvSpPr>
          <p:spPr bwMode="auto">
            <a:xfrm>
              <a:off x="4432301" y="1746250"/>
              <a:ext cx="228600" cy="230188"/>
            </a:xfrm>
            <a:custGeom>
              <a:avLst/>
              <a:gdLst>
                <a:gd name="T0" fmla="*/ 140 w 279"/>
                <a:gd name="T1" fmla="*/ 279 h 279"/>
                <a:gd name="T2" fmla="*/ 140 w 279"/>
                <a:gd name="T3" fmla="*/ 0 h 279"/>
                <a:gd name="T4" fmla="*/ 72 w 279"/>
                <a:gd name="T5" fmla="*/ 175 h 279"/>
                <a:gd name="T6" fmla="*/ 71 w 279"/>
                <a:gd name="T7" fmla="*/ 117 h 279"/>
                <a:gd name="T8" fmla="*/ 26 w 279"/>
                <a:gd name="T9" fmla="*/ 139 h 279"/>
                <a:gd name="T10" fmla="*/ 72 w 279"/>
                <a:gd name="T11" fmla="*/ 175 h 279"/>
                <a:gd name="T12" fmla="*/ 75 w 279"/>
                <a:gd name="T13" fmla="*/ 192 h 279"/>
                <a:gd name="T14" fmla="*/ 59 w 279"/>
                <a:gd name="T15" fmla="*/ 220 h 279"/>
                <a:gd name="T16" fmla="*/ 37 w 279"/>
                <a:gd name="T17" fmla="*/ 91 h 279"/>
                <a:gd name="T18" fmla="*/ 98 w 279"/>
                <a:gd name="T19" fmla="*/ 34 h 279"/>
                <a:gd name="T20" fmla="*/ 37 w 279"/>
                <a:gd name="T21" fmla="*/ 91 h 279"/>
                <a:gd name="T22" fmla="*/ 131 w 279"/>
                <a:gd name="T23" fmla="*/ 182 h 279"/>
                <a:gd name="T24" fmla="*/ 86 w 279"/>
                <a:gd name="T25" fmla="*/ 118 h 279"/>
                <a:gd name="T26" fmla="*/ 88 w 279"/>
                <a:gd name="T27" fmla="*/ 178 h 279"/>
                <a:gd name="T28" fmla="*/ 131 w 279"/>
                <a:gd name="T29" fmla="*/ 106 h 279"/>
                <a:gd name="T30" fmla="*/ 130 w 279"/>
                <a:gd name="T31" fmla="*/ 26 h 279"/>
                <a:gd name="T32" fmla="*/ 131 w 279"/>
                <a:gd name="T33" fmla="*/ 253 h 279"/>
                <a:gd name="T34" fmla="*/ 92 w 279"/>
                <a:gd name="T35" fmla="*/ 195 h 279"/>
                <a:gd name="T36" fmla="*/ 131 w 279"/>
                <a:gd name="T37" fmla="*/ 253 h 279"/>
                <a:gd name="T38" fmla="*/ 148 w 279"/>
                <a:gd name="T39" fmla="*/ 106 h 279"/>
                <a:gd name="T40" fmla="*/ 159 w 279"/>
                <a:gd name="T41" fmla="*/ 32 h 279"/>
                <a:gd name="T42" fmla="*/ 191 w 279"/>
                <a:gd name="T43" fmla="*/ 178 h 279"/>
                <a:gd name="T44" fmla="*/ 193 w 279"/>
                <a:gd name="T45" fmla="*/ 119 h 279"/>
                <a:gd name="T46" fmla="*/ 148 w 279"/>
                <a:gd name="T47" fmla="*/ 182 h 279"/>
                <a:gd name="T48" fmla="*/ 188 w 279"/>
                <a:gd name="T49" fmla="*/ 195 h 279"/>
                <a:gd name="T50" fmla="*/ 148 w 279"/>
                <a:gd name="T51" fmla="*/ 253 h 279"/>
                <a:gd name="T52" fmla="*/ 181 w 279"/>
                <a:gd name="T53" fmla="*/ 34 h 279"/>
                <a:gd name="T54" fmla="*/ 242 w 279"/>
                <a:gd name="T55" fmla="*/ 91 h 279"/>
                <a:gd name="T56" fmla="*/ 246 w 279"/>
                <a:gd name="T57" fmla="*/ 180 h 279"/>
                <a:gd name="T58" fmla="*/ 183 w 279"/>
                <a:gd name="T59" fmla="*/ 244 h 279"/>
                <a:gd name="T60" fmla="*/ 246 w 279"/>
                <a:gd name="T61" fmla="*/ 180 h 279"/>
                <a:gd name="T62" fmla="*/ 207 w 279"/>
                <a:gd name="T63" fmla="*/ 175 h 279"/>
                <a:gd name="T64" fmla="*/ 248 w 279"/>
                <a:gd name="T65" fmla="*/ 106 h 279"/>
                <a:gd name="T66" fmla="*/ 209 w 279"/>
                <a:gd name="T67" fmla="*/ 14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 h="279">
                  <a:moveTo>
                    <a:pt x="279" y="139"/>
                  </a:moveTo>
                  <a:cubicBezTo>
                    <a:pt x="279" y="217"/>
                    <a:pt x="218" y="279"/>
                    <a:pt x="140" y="279"/>
                  </a:cubicBezTo>
                  <a:cubicBezTo>
                    <a:pt x="62" y="279"/>
                    <a:pt x="0" y="217"/>
                    <a:pt x="0" y="139"/>
                  </a:cubicBezTo>
                  <a:cubicBezTo>
                    <a:pt x="0" y="62"/>
                    <a:pt x="62" y="0"/>
                    <a:pt x="140" y="0"/>
                  </a:cubicBezTo>
                  <a:cubicBezTo>
                    <a:pt x="218" y="0"/>
                    <a:pt x="279" y="62"/>
                    <a:pt x="279" y="139"/>
                  </a:cubicBezTo>
                  <a:close/>
                  <a:moveTo>
                    <a:pt x="72" y="175"/>
                  </a:moveTo>
                  <a:cubicBezTo>
                    <a:pt x="70" y="164"/>
                    <a:pt x="70" y="152"/>
                    <a:pt x="70" y="140"/>
                  </a:cubicBezTo>
                  <a:cubicBezTo>
                    <a:pt x="70" y="132"/>
                    <a:pt x="70" y="125"/>
                    <a:pt x="71" y="117"/>
                  </a:cubicBezTo>
                  <a:cubicBezTo>
                    <a:pt x="51" y="113"/>
                    <a:pt x="39" y="110"/>
                    <a:pt x="30" y="106"/>
                  </a:cubicBezTo>
                  <a:cubicBezTo>
                    <a:pt x="27" y="116"/>
                    <a:pt x="26" y="128"/>
                    <a:pt x="26" y="139"/>
                  </a:cubicBezTo>
                  <a:cubicBezTo>
                    <a:pt x="26" y="145"/>
                    <a:pt x="26" y="150"/>
                    <a:pt x="26" y="155"/>
                  </a:cubicBezTo>
                  <a:cubicBezTo>
                    <a:pt x="32" y="161"/>
                    <a:pt x="46" y="170"/>
                    <a:pt x="72" y="175"/>
                  </a:cubicBezTo>
                  <a:close/>
                  <a:moveTo>
                    <a:pt x="96" y="244"/>
                  </a:moveTo>
                  <a:cubicBezTo>
                    <a:pt x="86" y="230"/>
                    <a:pt x="79" y="213"/>
                    <a:pt x="75" y="192"/>
                  </a:cubicBezTo>
                  <a:cubicBezTo>
                    <a:pt x="58" y="188"/>
                    <a:pt x="42" y="183"/>
                    <a:pt x="32" y="178"/>
                  </a:cubicBezTo>
                  <a:cubicBezTo>
                    <a:pt x="39" y="194"/>
                    <a:pt x="47" y="208"/>
                    <a:pt x="59" y="220"/>
                  </a:cubicBezTo>
                  <a:cubicBezTo>
                    <a:pt x="70" y="231"/>
                    <a:pt x="82" y="239"/>
                    <a:pt x="96" y="244"/>
                  </a:cubicBezTo>
                  <a:close/>
                  <a:moveTo>
                    <a:pt x="37" y="91"/>
                  </a:moveTo>
                  <a:cubicBezTo>
                    <a:pt x="41" y="94"/>
                    <a:pt x="47" y="95"/>
                    <a:pt x="73" y="102"/>
                  </a:cubicBezTo>
                  <a:cubicBezTo>
                    <a:pt x="77" y="74"/>
                    <a:pt x="86" y="51"/>
                    <a:pt x="98" y="34"/>
                  </a:cubicBezTo>
                  <a:cubicBezTo>
                    <a:pt x="84" y="41"/>
                    <a:pt x="71" y="47"/>
                    <a:pt x="59" y="59"/>
                  </a:cubicBezTo>
                  <a:cubicBezTo>
                    <a:pt x="49" y="68"/>
                    <a:pt x="42" y="80"/>
                    <a:pt x="37" y="91"/>
                  </a:cubicBezTo>
                  <a:close/>
                  <a:moveTo>
                    <a:pt x="88" y="178"/>
                  </a:moveTo>
                  <a:cubicBezTo>
                    <a:pt x="102" y="180"/>
                    <a:pt x="117" y="182"/>
                    <a:pt x="131" y="182"/>
                  </a:cubicBezTo>
                  <a:cubicBezTo>
                    <a:pt x="131" y="121"/>
                    <a:pt x="131" y="121"/>
                    <a:pt x="131" y="121"/>
                  </a:cubicBezTo>
                  <a:cubicBezTo>
                    <a:pt x="116" y="121"/>
                    <a:pt x="100" y="120"/>
                    <a:pt x="86" y="118"/>
                  </a:cubicBezTo>
                  <a:cubicBezTo>
                    <a:pt x="86" y="126"/>
                    <a:pt x="85" y="133"/>
                    <a:pt x="85" y="140"/>
                  </a:cubicBezTo>
                  <a:cubicBezTo>
                    <a:pt x="85" y="153"/>
                    <a:pt x="86" y="166"/>
                    <a:pt x="88" y="178"/>
                  </a:cubicBezTo>
                  <a:close/>
                  <a:moveTo>
                    <a:pt x="88" y="104"/>
                  </a:moveTo>
                  <a:cubicBezTo>
                    <a:pt x="102" y="105"/>
                    <a:pt x="117" y="106"/>
                    <a:pt x="131" y="106"/>
                  </a:cubicBezTo>
                  <a:cubicBezTo>
                    <a:pt x="131" y="26"/>
                    <a:pt x="131" y="26"/>
                    <a:pt x="131" y="26"/>
                  </a:cubicBezTo>
                  <a:cubicBezTo>
                    <a:pt x="131" y="26"/>
                    <a:pt x="131" y="26"/>
                    <a:pt x="130" y="26"/>
                  </a:cubicBezTo>
                  <a:cubicBezTo>
                    <a:pt x="111" y="34"/>
                    <a:pt x="95" y="64"/>
                    <a:pt x="88" y="104"/>
                  </a:cubicBezTo>
                  <a:close/>
                  <a:moveTo>
                    <a:pt x="131" y="253"/>
                  </a:moveTo>
                  <a:cubicBezTo>
                    <a:pt x="131" y="197"/>
                    <a:pt x="131" y="197"/>
                    <a:pt x="131" y="197"/>
                  </a:cubicBezTo>
                  <a:cubicBezTo>
                    <a:pt x="118" y="197"/>
                    <a:pt x="104" y="196"/>
                    <a:pt x="92" y="195"/>
                  </a:cubicBezTo>
                  <a:cubicBezTo>
                    <a:pt x="94" y="206"/>
                    <a:pt x="98" y="216"/>
                    <a:pt x="103" y="225"/>
                  </a:cubicBezTo>
                  <a:cubicBezTo>
                    <a:pt x="110" y="240"/>
                    <a:pt x="120" y="253"/>
                    <a:pt x="131" y="253"/>
                  </a:cubicBezTo>
                  <a:close/>
                  <a:moveTo>
                    <a:pt x="148" y="26"/>
                  </a:moveTo>
                  <a:cubicBezTo>
                    <a:pt x="148" y="106"/>
                    <a:pt x="148" y="106"/>
                    <a:pt x="148" y="106"/>
                  </a:cubicBezTo>
                  <a:cubicBezTo>
                    <a:pt x="163" y="106"/>
                    <a:pt x="177" y="105"/>
                    <a:pt x="192" y="104"/>
                  </a:cubicBezTo>
                  <a:cubicBezTo>
                    <a:pt x="186" y="73"/>
                    <a:pt x="173" y="46"/>
                    <a:pt x="159" y="32"/>
                  </a:cubicBezTo>
                  <a:cubicBezTo>
                    <a:pt x="155" y="30"/>
                    <a:pt x="151" y="26"/>
                    <a:pt x="148" y="26"/>
                  </a:cubicBezTo>
                  <a:close/>
                  <a:moveTo>
                    <a:pt x="191" y="178"/>
                  </a:moveTo>
                  <a:cubicBezTo>
                    <a:pt x="193" y="167"/>
                    <a:pt x="194" y="153"/>
                    <a:pt x="194" y="140"/>
                  </a:cubicBezTo>
                  <a:cubicBezTo>
                    <a:pt x="194" y="133"/>
                    <a:pt x="194" y="126"/>
                    <a:pt x="193" y="119"/>
                  </a:cubicBezTo>
                  <a:cubicBezTo>
                    <a:pt x="179" y="120"/>
                    <a:pt x="164" y="121"/>
                    <a:pt x="148" y="121"/>
                  </a:cubicBezTo>
                  <a:cubicBezTo>
                    <a:pt x="148" y="182"/>
                    <a:pt x="148" y="182"/>
                    <a:pt x="148" y="182"/>
                  </a:cubicBezTo>
                  <a:cubicBezTo>
                    <a:pt x="163" y="182"/>
                    <a:pt x="177" y="180"/>
                    <a:pt x="191" y="178"/>
                  </a:cubicBezTo>
                  <a:close/>
                  <a:moveTo>
                    <a:pt x="188" y="195"/>
                  </a:moveTo>
                  <a:cubicBezTo>
                    <a:pt x="174" y="196"/>
                    <a:pt x="161" y="197"/>
                    <a:pt x="148" y="197"/>
                  </a:cubicBezTo>
                  <a:cubicBezTo>
                    <a:pt x="148" y="253"/>
                    <a:pt x="148" y="253"/>
                    <a:pt x="148" y="253"/>
                  </a:cubicBezTo>
                  <a:cubicBezTo>
                    <a:pt x="170" y="253"/>
                    <a:pt x="182" y="214"/>
                    <a:pt x="188" y="195"/>
                  </a:cubicBezTo>
                  <a:close/>
                  <a:moveTo>
                    <a:pt x="181" y="34"/>
                  </a:moveTo>
                  <a:cubicBezTo>
                    <a:pt x="194" y="50"/>
                    <a:pt x="202" y="74"/>
                    <a:pt x="206" y="102"/>
                  </a:cubicBezTo>
                  <a:cubicBezTo>
                    <a:pt x="229" y="98"/>
                    <a:pt x="239" y="94"/>
                    <a:pt x="242" y="91"/>
                  </a:cubicBezTo>
                  <a:cubicBezTo>
                    <a:pt x="230" y="65"/>
                    <a:pt x="207" y="43"/>
                    <a:pt x="181" y="34"/>
                  </a:cubicBezTo>
                  <a:close/>
                  <a:moveTo>
                    <a:pt x="246" y="180"/>
                  </a:moveTo>
                  <a:cubicBezTo>
                    <a:pt x="235" y="185"/>
                    <a:pt x="220" y="189"/>
                    <a:pt x="204" y="193"/>
                  </a:cubicBezTo>
                  <a:cubicBezTo>
                    <a:pt x="199" y="213"/>
                    <a:pt x="193" y="230"/>
                    <a:pt x="183" y="244"/>
                  </a:cubicBezTo>
                  <a:cubicBezTo>
                    <a:pt x="196" y="239"/>
                    <a:pt x="210" y="231"/>
                    <a:pt x="220" y="220"/>
                  </a:cubicBezTo>
                  <a:cubicBezTo>
                    <a:pt x="232" y="208"/>
                    <a:pt x="240" y="195"/>
                    <a:pt x="246" y="180"/>
                  </a:cubicBezTo>
                  <a:close/>
                  <a:moveTo>
                    <a:pt x="209" y="140"/>
                  </a:moveTo>
                  <a:cubicBezTo>
                    <a:pt x="209" y="152"/>
                    <a:pt x="208" y="165"/>
                    <a:pt x="207" y="175"/>
                  </a:cubicBezTo>
                  <a:cubicBezTo>
                    <a:pt x="252" y="168"/>
                    <a:pt x="254" y="158"/>
                    <a:pt x="254" y="139"/>
                  </a:cubicBezTo>
                  <a:cubicBezTo>
                    <a:pt x="254" y="128"/>
                    <a:pt x="252" y="117"/>
                    <a:pt x="248" y="106"/>
                  </a:cubicBezTo>
                  <a:cubicBezTo>
                    <a:pt x="240" y="110"/>
                    <a:pt x="226" y="115"/>
                    <a:pt x="208" y="117"/>
                  </a:cubicBezTo>
                  <a:cubicBezTo>
                    <a:pt x="209" y="125"/>
                    <a:pt x="209" y="132"/>
                    <a:pt x="209"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19" name="Freeform 19"/>
            <p:cNvSpPr>
              <a:spLocks noEditPoints="1"/>
            </p:cNvSpPr>
            <p:nvPr/>
          </p:nvSpPr>
          <p:spPr bwMode="auto">
            <a:xfrm>
              <a:off x="4808538" y="1778000"/>
              <a:ext cx="203200" cy="200025"/>
            </a:xfrm>
            <a:custGeom>
              <a:avLst/>
              <a:gdLst>
                <a:gd name="T0" fmla="*/ 39 w 246"/>
                <a:gd name="T1" fmla="*/ 89 h 243"/>
                <a:gd name="T2" fmla="*/ 121 w 246"/>
                <a:gd name="T3" fmla="*/ 7 h 243"/>
                <a:gd name="T4" fmla="*/ 178 w 246"/>
                <a:gd name="T5" fmla="*/ 7 h 243"/>
                <a:gd name="T6" fmla="*/ 107 w 246"/>
                <a:gd name="T7" fmla="*/ 78 h 243"/>
                <a:gd name="T8" fmla="*/ 55 w 246"/>
                <a:gd name="T9" fmla="*/ 105 h 243"/>
                <a:gd name="T10" fmla="*/ 44 w 246"/>
                <a:gd name="T11" fmla="*/ 166 h 243"/>
                <a:gd name="T12" fmla="*/ 78 w 246"/>
                <a:gd name="T13" fmla="*/ 200 h 243"/>
                <a:gd name="T14" fmla="*/ 138 w 246"/>
                <a:gd name="T15" fmla="*/ 188 h 243"/>
                <a:gd name="T16" fmla="*/ 165 w 246"/>
                <a:gd name="T17" fmla="*/ 136 h 243"/>
                <a:gd name="T18" fmla="*/ 237 w 246"/>
                <a:gd name="T19" fmla="*/ 64 h 243"/>
                <a:gd name="T20" fmla="*/ 236 w 246"/>
                <a:gd name="T21" fmla="*/ 122 h 243"/>
                <a:gd name="T22" fmla="*/ 155 w 246"/>
                <a:gd name="T23" fmla="*/ 204 h 243"/>
                <a:gd name="T24" fmla="*/ 1 w 246"/>
                <a:gd name="T25" fmla="*/ 243 h 243"/>
                <a:gd name="T26" fmla="*/ 0 w 246"/>
                <a:gd name="T27" fmla="*/ 242 h 243"/>
                <a:gd name="T28" fmla="*/ 39 w 246"/>
                <a:gd name="T29" fmla="*/ 89 h 243"/>
                <a:gd name="T30" fmla="*/ 126 w 246"/>
                <a:gd name="T31" fmla="*/ 97 h 243"/>
                <a:gd name="T32" fmla="*/ 204 w 246"/>
                <a:gd name="T33" fmla="*/ 19 h 243"/>
                <a:gd name="T34" fmla="*/ 215 w 246"/>
                <a:gd name="T35" fmla="*/ 28 h 243"/>
                <a:gd name="T36" fmla="*/ 224 w 246"/>
                <a:gd name="T37" fmla="*/ 40 h 243"/>
                <a:gd name="T38" fmla="*/ 146 w 246"/>
                <a:gd name="T39" fmla="*/ 118 h 243"/>
                <a:gd name="T40" fmla="*/ 106 w 246"/>
                <a:gd name="T41" fmla="*/ 138 h 243"/>
                <a:gd name="T42" fmla="*/ 105 w 246"/>
                <a:gd name="T43" fmla="*/ 138 h 243"/>
                <a:gd name="T44" fmla="*/ 126 w 246"/>
                <a:gd name="T45" fmla="*/ 9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6" h="243">
                  <a:moveTo>
                    <a:pt x="39" y="89"/>
                  </a:moveTo>
                  <a:cubicBezTo>
                    <a:pt x="121" y="7"/>
                    <a:pt x="121" y="7"/>
                    <a:pt x="121" y="7"/>
                  </a:cubicBezTo>
                  <a:cubicBezTo>
                    <a:pt x="121" y="7"/>
                    <a:pt x="149" y="0"/>
                    <a:pt x="178" y="7"/>
                  </a:cubicBezTo>
                  <a:cubicBezTo>
                    <a:pt x="107" y="78"/>
                    <a:pt x="107" y="78"/>
                    <a:pt x="107" y="78"/>
                  </a:cubicBezTo>
                  <a:cubicBezTo>
                    <a:pt x="55" y="105"/>
                    <a:pt x="55" y="105"/>
                    <a:pt x="55" y="105"/>
                  </a:cubicBezTo>
                  <a:cubicBezTo>
                    <a:pt x="44" y="166"/>
                    <a:pt x="44" y="166"/>
                    <a:pt x="44" y="166"/>
                  </a:cubicBezTo>
                  <a:cubicBezTo>
                    <a:pt x="58" y="181"/>
                    <a:pt x="66" y="188"/>
                    <a:pt x="78" y="200"/>
                  </a:cubicBezTo>
                  <a:cubicBezTo>
                    <a:pt x="138" y="188"/>
                    <a:pt x="138" y="188"/>
                    <a:pt x="138" y="188"/>
                  </a:cubicBezTo>
                  <a:cubicBezTo>
                    <a:pt x="165" y="136"/>
                    <a:pt x="165" y="136"/>
                    <a:pt x="165" y="136"/>
                  </a:cubicBezTo>
                  <a:cubicBezTo>
                    <a:pt x="237" y="64"/>
                    <a:pt x="237" y="64"/>
                    <a:pt x="237" y="64"/>
                  </a:cubicBezTo>
                  <a:cubicBezTo>
                    <a:pt x="246" y="95"/>
                    <a:pt x="236" y="122"/>
                    <a:pt x="236" y="122"/>
                  </a:cubicBezTo>
                  <a:cubicBezTo>
                    <a:pt x="155" y="204"/>
                    <a:pt x="155" y="204"/>
                    <a:pt x="155" y="204"/>
                  </a:cubicBezTo>
                  <a:cubicBezTo>
                    <a:pt x="1" y="243"/>
                    <a:pt x="1" y="243"/>
                    <a:pt x="1" y="243"/>
                  </a:cubicBezTo>
                  <a:cubicBezTo>
                    <a:pt x="0" y="242"/>
                    <a:pt x="0" y="242"/>
                    <a:pt x="0" y="242"/>
                  </a:cubicBezTo>
                  <a:lnTo>
                    <a:pt x="39" y="89"/>
                  </a:lnTo>
                  <a:close/>
                  <a:moveTo>
                    <a:pt x="126" y="97"/>
                  </a:moveTo>
                  <a:cubicBezTo>
                    <a:pt x="204" y="19"/>
                    <a:pt x="204" y="19"/>
                    <a:pt x="204" y="19"/>
                  </a:cubicBezTo>
                  <a:cubicBezTo>
                    <a:pt x="209" y="22"/>
                    <a:pt x="211" y="23"/>
                    <a:pt x="215" y="28"/>
                  </a:cubicBezTo>
                  <a:cubicBezTo>
                    <a:pt x="220" y="33"/>
                    <a:pt x="221" y="35"/>
                    <a:pt x="224" y="40"/>
                  </a:cubicBezTo>
                  <a:cubicBezTo>
                    <a:pt x="146" y="118"/>
                    <a:pt x="146" y="118"/>
                    <a:pt x="146" y="118"/>
                  </a:cubicBezTo>
                  <a:cubicBezTo>
                    <a:pt x="106" y="138"/>
                    <a:pt x="106" y="138"/>
                    <a:pt x="106" y="138"/>
                  </a:cubicBezTo>
                  <a:cubicBezTo>
                    <a:pt x="105" y="138"/>
                    <a:pt x="105" y="138"/>
                    <a:pt x="105" y="138"/>
                  </a:cubicBezTo>
                  <a:lnTo>
                    <a:pt x="126"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0" name="Freeform 20"/>
            <p:cNvSpPr>
              <a:spLocks noEditPoints="1"/>
            </p:cNvSpPr>
            <p:nvPr/>
          </p:nvSpPr>
          <p:spPr bwMode="auto">
            <a:xfrm>
              <a:off x="5165726" y="1738313"/>
              <a:ext cx="238125" cy="238125"/>
            </a:xfrm>
            <a:custGeom>
              <a:avLst/>
              <a:gdLst>
                <a:gd name="T0" fmla="*/ 74 w 291"/>
                <a:gd name="T1" fmla="*/ 271 h 289"/>
                <a:gd name="T2" fmla="*/ 1 w 291"/>
                <a:gd name="T3" fmla="*/ 289 h 289"/>
                <a:gd name="T4" fmla="*/ 0 w 291"/>
                <a:gd name="T5" fmla="*/ 287 h 289"/>
                <a:gd name="T6" fmla="*/ 19 w 291"/>
                <a:gd name="T7" fmla="*/ 215 h 289"/>
                <a:gd name="T8" fmla="*/ 189 w 291"/>
                <a:gd name="T9" fmla="*/ 46 h 289"/>
                <a:gd name="T10" fmla="*/ 209 w 291"/>
                <a:gd name="T11" fmla="*/ 45 h 289"/>
                <a:gd name="T12" fmla="*/ 29 w 291"/>
                <a:gd name="T13" fmla="*/ 225 h 289"/>
                <a:gd name="T14" fmla="*/ 24 w 291"/>
                <a:gd name="T15" fmla="*/ 244 h 289"/>
                <a:gd name="T16" fmla="*/ 45 w 291"/>
                <a:gd name="T17" fmla="*/ 265 h 289"/>
                <a:gd name="T18" fmla="*/ 64 w 291"/>
                <a:gd name="T19" fmla="*/ 260 h 289"/>
                <a:gd name="T20" fmla="*/ 73 w 291"/>
                <a:gd name="T21" fmla="*/ 252 h 289"/>
                <a:gd name="T22" fmla="*/ 74 w 291"/>
                <a:gd name="T23" fmla="*/ 232 h 289"/>
                <a:gd name="T24" fmla="*/ 60 w 291"/>
                <a:gd name="T25" fmla="*/ 218 h 289"/>
                <a:gd name="T26" fmla="*/ 225 w 291"/>
                <a:gd name="T27" fmla="*/ 53 h 289"/>
                <a:gd name="T28" fmla="*/ 230 w 291"/>
                <a:gd name="T29" fmla="*/ 59 h 289"/>
                <a:gd name="T30" fmla="*/ 243 w 291"/>
                <a:gd name="T31" fmla="*/ 101 h 289"/>
                <a:gd name="T32" fmla="*/ 74 w 291"/>
                <a:gd name="T33" fmla="*/ 271 h 289"/>
                <a:gd name="T34" fmla="*/ 273 w 291"/>
                <a:gd name="T35" fmla="*/ 72 h 289"/>
                <a:gd name="T36" fmla="*/ 257 w 291"/>
                <a:gd name="T37" fmla="*/ 88 h 289"/>
                <a:gd name="T38" fmla="*/ 244 w 291"/>
                <a:gd name="T39" fmla="*/ 45 h 289"/>
                <a:gd name="T40" fmla="*/ 201 w 291"/>
                <a:gd name="T41" fmla="*/ 33 h 289"/>
                <a:gd name="T42" fmla="*/ 218 w 291"/>
                <a:gd name="T43" fmla="*/ 16 h 289"/>
                <a:gd name="T44" fmla="*/ 274 w 291"/>
                <a:gd name="T45" fmla="*/ 15 h 289"/>
                <a:gd name="T46" fmla="*/ 273 w 291"/>
                <a:gd name="T47" fmla="*/ 7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1" h="289">
                  <a:moveTo>
                    <a:pt x="74" y="271"/>
                  </a:moveTo>
                  <a:cubicBezTo>
                    <a:pt x="1" y="289"/>
                    <a:pt x="1" y="289"/>
                    <a:pt x="1" y="289"/>
                  </a:cubicBezTo>
                  <a:cubicBezTo>
                    <a:pt x="0" y="287"/>
                    <a:pt x="0" y="287"/>
                    <a:pt x="0" y="287"/>
                  </a:cubicBezTo>
                  <a:cubicBezTo>
                    <a:pt x="19" y="215"/>
                    <a:pt x="19" y="215"/>
                    <a:pt x="19" y="215"/>
                  </a:cubicBezTo>
                  <a:cubicBezTo>
                    <a:pt x="189" y="46"/>
                    <a:pt x="189" y="46"/>
                    <a:pt x="189" y="46"/>
                  </a:cubicBezTo>
                  <a:cubicBezTo>
                    <a:pt x="192" y="45"/>
                    <a:pt x="199" y="43"/>
                    <a:pt x="209" y="45"/>
                  </a:cubicBezTo>
                  <a:cubicBezTo>
                    <a:pt x="29" y="225"/>
                    <a:pt x="29" y="225"/>
                    <a:pt x="29" y="225"/>
                  </a:cubicBezTo>
                  <a:cubicBezTo>
                    <a:pt x="24" y="244"/>
                    <a:pt x="24" y="244"/>
                    <a:pt x="24" y="244"/>
                  </a:cubicBezTo>
                  <a:cubicBezTo>
                    <a:pt x="45" y="265"/>
                    <a:pt x="45" y="265"/>
                    <a:pt x="45" y="265"/>
                  </a:cubicBezTo>
                  <a:cubicBezTo>
                    <a:pt x="64" y="260"/>
                    <a:pt x="64" y="260"/>
                    <a:pt x="64" y="260"/>
                  </a:cubicBezTo>
                  <a:cubicBezTo>
                    <a:pt x="73" y="252"/>
                    <a:pt x="73" y="252"/>
                    <a:pt x="73" y="252"/>
                  </a:cubicBezTo>
                  <a:cubicBezTo>
                    <a:pt x="74" y="232"/>
                    <a:pt x="74" y="232"/>
                    <a:pt x="74" y="232"/>
                  </a:cubicBezTo>
                  <a:cubicBezTo>
                    <a:pt x="60" y="218"/>
                    <a:pt x="60" y="218"/>
                    <a:pt x="60" y="218"/>
                  </a:cubicBezTo>
                  <a:cubicBezTo>
                    <a:pt x="225" y="53"/>
                    <a:pt x="225" y="53"/>
                    <a:pt x="225" y="53"/>
                  </a:cubicBezTo>
                  <a:cubicBezTo>
                    <a:pt x="227" y="56"/>
                    <a:pt x="227" y="56"/>
                    <a:pt x="230" y="59"/>
                  </a:cubicBezTo>
                  <a:cubicBezTo>
                    <a:pt x="255" y="83"/>
                    <a:pt x="243" y="101"/>
                    <a:pt x="243" y="101"/>
                  </a:cubicBezTo>
                  <a:lnTo>
                    <a:pt x="74" y="271"/>
                  </a:lnTo>
                  <a:close/>
                  <a:moveTo>
                    <a:pt x="273" y="72"/>
                  </a:moveTo>
                  <a:cubicBezTo>
                    <a:pt x="257" y="88"/>
                    <a:pt x="257" y="88"/>
                    <a:pt x="257" y="88"/>
                  </a:cubicBezTo>
                  <a:cubicBezTo>
                    <a:pt x="257" y="88"/>
                    <a:pt x="269" y="69"/>
                    <a:pt x="244" y="45"/>
                  </a:cubicBezTo>
                  <a:cubicBezTo>
                    <a:pt x="222" y="23"/>
                    <a:pt x="201" y="33"/>
                    <a:pt x="201" y="33"/>
                  </a:cubicBezTo>
                  <a:cubicBezTo>
                    <a:pt x="218" y="16"/>
                    <a:pt x="218" y="16"/>
                    <a:pt x="218" y="16"/>
                  </a:cubicBezTo>
                  <a:cubicBezTo>
                    <a:pt x="233" y="0"/>
                    <a:pt x="259" y="0"/>
                    <a:pt x="274" y="15"/>
                  </a:cubicBezTo>
                  <a:cubicBezTo>
                    <a:pt x="291" y="31"/>
                    <a:pt x="289" y="56"/>
                    <a:pt x="273"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1" name="Freeform 21"/>
            <p:cNvSpPr>
              <a:spLocks noEditPoints="1"/>
            </p:cNvSpPr>
            <p:nvPr/>
          </p:nvSpPr>
          <p:spPr bwMode="auto">
            <a:xfrm>
              <a:off x="5537201" y="1768475"/>
              <a:ext cx="249238" cy="222250"/>
            </a:xfrm>
            <a:custGeom>
              <a:avLst/>
              <a:gdLst>
                <a:gd name="T0" fmla="*/ 304 w 304"/>
                <a:gd name="T1" fmla="*/ 28 h 270"/>
                <a:gd name="T2" fmla="*/ 304 w 304"/>
                <a:gd name="T3" fmla="*/ 35 h 270"/>
                <a:gd name="T4" fmla="*/ 259 w 304"/>
                <a:gd name="T5" fmla="*/ 64 h 270"/>
                <a:gd name="T6" fmla="*/ 240 w 304"/>
                <a:gd name="T7" fmla="*/ 104 h 270"/>
                <a:gd name="T8" fmla="*/ 223 w 304"/>
                <a:gd name="T9" fmla="*/ 191 h 270"/>
                <a:gd name="T10" fmla="*/ 134 w 304"/>
                <a:gd name="T11" fmla="*/ 219 h 270"/>
                <a:gd name="T12" fmla="*/ 127 w 304"/>
                <a:gd name="T13" fmla="*/ 222 h 270"/>
                <a:gd name="T14" fmla="*/ 109 w 304"/>
                <a:gd name="T15" fmla="*/ 268 h 270"/>
                <a:gd name="T16" fmla="*/ 93 w 304"/>
                <a:gd name="T17" fmla="*/ 238 h 270"/>
                <a:gd name="T18" fmla="*/ 50 w 304"/>
                <a:gd name="T19" fmla="*/ 240 h 270"/>
                <a:gd name="T20" fmla="*/ 76 w 304"/>
                <a:gd name="T21" fmla="*/ 203 h 270"/>
                <a:gd name="T22" fmla="*/ 0 w 304"/>
                <a:gd name="T23" fmla="*/ 156 h 270"/>
                <a:gd name="T24" fmla="*/ 50 w 304"/>
                <a:gd name="T25" fmla="*/ 160 h 270"/>
                <a:gd name="T26" fmla="*/ 102 w 304"/>
                <a:gd name="T27" fmla="*/ 105 h 270"/>
                <a:gd name="T28" fmla="*/ 142 w 304"/>
                <a:gd name="T29" fmla="*/ 62 h 270"/>
                <a:gd name="T30" fmla="*/ 203 w 304"/>
                <a:gd name="T31" fmla="*/ 0 h 270"/>
                <a:gd name="T32" fmla="*/ 246 w 304"/>
                <a:gd name="T33" fmla="*/ 28 h 270"/>
                <a:gd name="T34" fmla="*/ 304 w 304"/>
                <a:gd name="T35" fmla="*/ 28 h 270"/>
                <a:gd name="T36" fmla="*/ 209 w 304"/>
                <a:gd name="T37" fmla="*/ 63 h 270"/>
                <a:gd name="T38" fmla="*/ 226 w 304"/>
                <a:gd name="T39" fmla="*/ 46 h 270"/>
                <a:gd name="T40" fmla="*/ 209 w 304"/>
                <a:gd name="T41" fmla="*/ 29 h 270"/>
                <a:gd name="T42" fmla="*/ 192 w 304"/>
                <a:gd name="T43" fmla="*/ 46 h 270"/>
                <a:gd name="T44" fmla="*/ 209 w 304"/>
                <a:gd name="T45" fmla="*/ 6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4" h="270">
                  <a:moveTo>
                    <a:pt x="304" y="28"/>
                  </a:moveTo>
                  <a:cubicBezTo>
                    <a:pt x="304" y="35"/>
                    <a:pt x="304" y="35"/>
                    <a:pt x="304" y="35"/>
                  </a:cubicBezTo>
                  <a:cubicBezTo>
                    <a:pt x="259" y="64"/>
                    <a:pt x="259" y="64"/>
                    <a:pt x="259" y="64"/>
                  </a:cubicBezTo>
                  <a:cubicBezTo>
                    <a:pt x="262" y="92"/>
                    <a:pt x="240" y="104"/>
                    <a:pt x="240" y="104"/>
                  </a:cubicBezTo>
                  <a:cubicBezTo>
                    <a:pt x="240" y="104"/>
                    <a:pt x="257" y="152"/>
                    <a:pt x="223" y="191"/>
                  </a:cubicBezTo>
                  <a:cubicBezTo>
                    <a:pt x="184" y="237"/>
                    <a:pt x="141" y="221"/>
                    <a:pt x="134" y="219"/>
                  </a:cubicBezTo>
                  <a:cubicBezTo>
                    <a:pt x="127" y="217"/>
                    <a:pt x="127" y="222"/>
                    <a:pt x="127" y="222"/>
                  </a:cubicBezTo>
                  <a:cubicBezTo>
                    <a:pt x="135" y="255"/>
                    <a:pt x="127" y="266"/>
                    <a:pt x="109" y="268"/>
                  </a:cubicBezTo>
                  <a:cubicBezTo>
                    <a:pt x="89" y="270"/>
                    <a:pt x="93" y="238"/>
                    <a:pt x="93" y="238"/>
                  </a:cubicBezTo>
                  <a:cubicBezTo>
                    <a:pt x="59" y="268"/>
                    <a:pt x="47" y="251"/>
                    <a:pt x="50" y="240"/>
                  </a:cubicBezTo>
                  <a:cubicBezTo>
                    <a:pt x="54" y="223"/>
                    <a:pt x="76" y="203"/>
                    <a:pt x="76" y="203"/>
                  </a:cubicBezTo>
                  <a:cubicBezTo>
                    <a:pt x="13" y="203"/>
                    <a:pt x="0" y="156"/>
                    <a:pt x="0" y="156"/>
                  </a:cubicBezTo>
                  <a:cubicBezTo>
                    <a:pt x="0" y="156"/>
                    <a:pt x="30" y="164"/>
                    <a:pt x="50" y="160"/>
                  </a:cubicBezTo>
                  <a:cubicBezTo>
                    <a:pt x="72" y="156"/>
                    <a:pt x="94" y="139"/>
                    <a:pt x="102" y="105"/>
                  </a:cubicBezTo>
                  <a:cubicBezTo>
                    <a:pt x="109" y="75"/>
                    <a:pt x="142" y="62"/>
                    <a:pt x="142" y="62"/>
                  </a:cubicBezTo>
                  <a:cubicBezTo>
                    <a:pt x="142" y="15"/>
                    <a:pt x="180" y="0"/>
                    <a:pt x="203" y="0"/>
                  </a:cubicBezTo>
                  <a:cubicBezTo>
                    <a:pt x="239" y="0"/>
                    <a:pt x="246" y="28"/>
                    <a:pt x="246" y="28"/>
                  </a:cubicBezTo>
                  <a:lnTo>
                    <a:pt x="304" y="28"/>
                  </a:lnTo>
                  <a:close/>
                  <a:moveTo>
                    <a:pt x="209" y="63"/>
                  </a:moveTo>
                  <a:cubicBezTo>
                    <a:pt x="219" y="63"/>
                    <a:pt x="226" y="56"/>
                    <a:pt x="226" y="46"/>
                  </a:cubicBezTo>
                  <a:cubicBezTo>
                    <a:pt x="226" y="37"/>
                    <a:pt x="219" y="29"/>
                    <a:pt x="209" y="29"/>
                  </a:cubicBezTo>
                  <a:cubicBezTo>
                    <a:pt x="200" y="29"/>
                    <a:pt x="192" y="37"/>
                    <a:pt x="192" y="46"/>
                  </a:cubicBezTo>
                  <a:cubicBezTo>
                    <a:pt x="192" y="56"/>
                    <a:pt x="200" y="63"/>
                    <a:pt x="20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2" name="Freeform 22"/>
            <p:cNvSpPr>
              <a:spLocks noEditPoints="1"/>
            </p:cNvSpPr>
            <p:nvPr/>
          </p:nvSpPr>
          <p:spPr bwMode="auto">
            <a:xfrm>
              <a:off x="5910263" y="1744663"/>
              <a:ext cx="233363" cy="233363"/>
            </a:xfrm>
            <a:custGeom>
              <a:avLst/>
              <a:gdLst>
                <a:gd name="T0" fmla="*/ 40 w 284"/>
                <a:gd name="T1" fmla="*/ 41 h 284"/>
                <a:gd name="T2" fmla="*/ 187 w 284"/>
                <a:gd name="T3" fmla="*/ 41 h 284"/>
                <a:gd name="T4" fmla="*/ 192 w 284"/>
                <a:gd name="T5" fmla="*/ 182 h 284"/>
                <a:gd name="T6" fmla="*/ 231 w 284"/>
                <a:gd name="T7" fmla="*/ 195 h 284"/>
                <a:gd name="T8" fmla="*/ 276 w 284"/>
                <a:gd name="T9" fmla="*/ 240 h 284"/>
                <a:gd name="T10" fmla="*/ 273 w 284"/>
                <a:gd name="T11" fmla="*/ 274 h 284"/>
                <a:gd name="T12" fmla="*/ 240 w 284"/>
                <a:gd name="T13" fmla="*/ 277 h 284"/>
                <a:gd name="T14" fmla="*/ 195 w 284"/>
                <a:gd name="T15" fmla="*/ 232 h 284"/>
                <a:gd name="T16" fmla="*/ 181 w 284"/>
                <a:gd name="T17" fmla="*/ 193 h 284"/>
                <a:gd name="T18" fmla="*/ 40 w 284"/>
                <a:gd name="T19" fmla="*/ 188 h 284"/>
                <a:gd name="T20" fmla="*/ 40 w 284"/>
                <a:gd name="T21" fmla="*/ 41 h 284"/>
                <a:gd name="T22" fmla="*/ 167 w 284"/>
                <a:gd name="T23" fmla="*/ 60 h 284"/>
                <a:gd name="T24" fmla="*/ 59 w 284"/>
                <a:gd name="T25" fmla="*/ 60 h 284"/>
                <a:gd name="T26" fmla="*/ 59 w 284"/>
                <a:gd name="T27" fmla="*/ 168 h 284"/>
                <a:gd name="T28" fmla="*/ 167 w 284"/>
                <a:gd name="T29" fmla="*/ 168 h 284"/>
                <a:gd name="T30" fmla="*/ 167 w 284"/>
                <a:gd name="T31" fmla="*/ 60 h 284"/>
                <a:gd name="T32" fmla="*/ 102 w 284"/>
                <a:gd name="T33" fmla="*/ 102 h 284"/>
                <a:gd name="T34" fmla="*/ 102 w 284"/>
                <a:gd name="T35" fmla="*/ 67 h 284"/>
                <a:gd name="T36" fmla="*/ 125 w 284"/>
                <a:gd name="T37" fmla="*/ 67 h 284"/>
                <a:gd name="T38" fmla="*/ 125 w 284"/>
                <a:gd name="T39" fmla="*/ 102 h 284"/>
                <a:gd name="T40" fmla="*/ 159 w 284"/>
                <a:gd name="T41" fmla="*/ 102 h 284"/>
                <a:gd name="T42" fmla="*/ 159 w 284"/>
                <a:gd name="T43" fmla="*/ 124 h 284"/>
                <a:gd name="T44" fmla="*/ 125 w 284"/>
                <a:gd name="T45" fmla="*/ 124 h 284"/>
                <a:gd name="T46" fmla="*/ 125 w 284"/>
                <a:gd name="T47" fmla="*/ 159 h 284"/>
                <a:gd name="T48" fmla="*/ 102 w 284"/>
                <a:gd name="T49" fmla="*/ 159 h 284"/>
                <a:gd name="T50" fmla="*/ 102 w 284"/>
                <a:gd name="T51" fmla="*/ 124 h 284"/>
                <a:gd name="T52" fmla="*/ 67 w 284"/>
                <a:gd name="T53" fmla="*/ 124 h 284"/>
                <a:gd name="T54" fmla="*/ 67 w 284"/>
                <a:gd name="T55" fmla="*/ 102 h 284"/>
                <a:gd name="T56" fmla="*/ 102 w 284"/>
                <a:gd name="T57" fmla="*/ 10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4" h="284">
                  <a:moveTo>
                    <a:pt x="40" y="41"/>
                  </a:moveTo>
                  <a:cubicBezTo>
                    <a:pt x="81" y="0"/>
                    <a:pt x="146" y="0"/>
                    <a:pt x="187" y="41"/>
                  </a:cubicBezTo>
                  <a:cubicBezTo>
                    <a:pt x="225" y="79"/>
                    <a:pt x="224" y="144"/>
                    <a:pt x="192" y="182"/>
                  </a:cubicBezTo>
                  <a:cubicBezTo>
                    <a:pt x="231" y="195"/>
                    <a:pt x="231" y="195"/>
                    <a:pt x="231" y="195"/>
                  </a:cubicBezTo>
                  <a:cubicBezTo>
                    <a:pt x="276" y="240"/>
                    <a:pt x="276" y="240"/>
                    <a:pt x="276" y="240"/>
                  </a:cubicBezTo>
                  <a:cubicBezTo>
                    <a:pt x="284" y="250"/>
                    <a:pt x="283" y="265"/>
                    <a:pt x="273" y="274"/>
                  </a:cubicBezTo>
                  <a:cubicBezTo>
                    <a:pt x="264" y="283"/>
                    <a:pt x="250" y="284"/>
                    <a:pt x="240" y="277"/>
                  </a:cubicBezTo>
                  <a:cubicBezTo>
                    <a:pt x="195" y="232"/>
                    <a:pt x="195" y="232"/>
                    <a:pt x="195" y="232"/>
                  </a:cubicBezTo>
                  <a:cubicBezTo>
                    <a:pt x="181" y="193"/>
                    <a:pt x="181" y="193"/>
                    <a:pt x="181" y="193"/>
                  </a:cubicBezTo>
                  <a:cubicBezTo>
                    <a:pt x="143" y="225"/>
                    <a:pt x="78" y="226"/>
                    <a:pt x="40" y="188"/>
                  </a:cubicBezTo>
                  <a:cubicBezTo>
                    <a:pt x="0" y="147"/>
                    <a:pt x="0" y="81"/>
                    <a:pt x="40" y="41"/>
                  </a:cubicBezTo>
                  <a:close/>
                  <a:moveTo>
                    <a:pt x="167" y="60"/>
                  </a:moveTo>
                  <a:cubicBezTo>
                    <a:pt x="138" y="30"/>
                    <a:pt x="89" y="30"/>
                    <a:pt x="59" y="60"/>
                  </a:cubicBezTo>
                  <a:cubicBezTo>
                    <a:pt x="29" y="90"/>
                    <a:pt x="29" y="138"/>
                    <a:pt x="59" y="168"/>
                  </a:cubicBezTo>
                  <a:cubicBezTo>
                    <a:pt x="89" y="198"/>
                    <a:pt x="138" y="198"/>
                    <a:pt x="167" y="168"/>
                  </a:cubicBezTo>
                  <a:cubicBezTo>
                    <a:pt x="197" y="138"/>
                    <a:pt x="197" y="90"/>
                    <a:pt x="167" y="60"/>
                  </a:cubicBezTo>
                  <a:close/>
                  <a:moveTo>
                    <a:pt x="102" y="102"/>
                  </a:moveTo>
                  <a:cubicBezTo>
                    <a:pt x="102" y="67"/>
                    <a:pt x="102" y="67"/>
                    <a:pt x="102" y="67"/>
                  </a:cubicBezTo>
                  <a:cubicBezTo>
                    <a:pt x="125" y="67"/>
                    <a:pt x="125" y="67"/>
                    <a:pt x="125" y="67"/>
                  </a:cubicBezTo>
                  <a:cubicBezTo>
                    <a:pt x="125" y="102"/>
                    <a:pt x="125" y="102"/>
                    <a:pt x="125" y="102"/>
                  </a:cubicBezTo>
                  <a:cubicBezTo>
                    <a:pt x="159" y="102"/>
                    <a:pt x="159" y="102"/>
                    <a:pt x="159" y="102"/>
                  </a:cubicBezTo>
                  <a:cubicBezTo>
                    <a:pt x="159" y="124"/>
                    <a:pt x="159" y="124"/>
                    <a:pt x="159" y="124"/>
                  </a:cubicBezTo>
                  <a:cubicBezTo>
                    <a:pt x="125" y="124"/>
                    <a:pt x="125" y="124"/>
                    <a:pt x="125" y="124"/>
                  </a:cubicBezTo>
                  <a:cubicBezTo>
                    <a:pt x="125" y="159"/>
                    <a:pt x="125" y="159"/>
                    <a:pt x="125" y="159"/>
                  </a:cubicBezTo>
                  <a:cubicBezTo>
                    <a:pt x="102" y="159"/>
                    <a:pt x="102" y="159"/>
                    <a:pt x="102" y="159"/>
                  </a:cubicBezTo>
                  <a:cubicBezTo>
                    <a:pt x="102" y="124"/>
                    <a:pt x="102" y="124"/>
                    <a:pt x="102" y="124"/>
                  </a:cubicBezTo>
                  <a:cubicBezTo>
                    <a:pt x="67" y="124"/>
                    <a:pt x="67" y="124"/>
                    <a:pt x="67" y="124"/>
                  </a:cubicBezTo>
                  <a:cubicBezTo>
                    <a:pt x="67" y="102"/>
                    <a:pt x="67" y="102"/>
                    <a:pt x="67" y="102"/>
                  </a:cubicBezTo>
                  <a:lnTo>
                    <a:pt x="10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3" name="Freeform 23"/>
            <p:cNvSpPr>
              <a:spLocks noEditPoints="1"/>
            </p:cNvSpPr>
            <p:nvPr/>
          </p:nvSpPr>
          <p:spPr bwMode="auto">
            <a:xfrm>
              <a:off x="6281738" y="1790700"/>
              <a:ext cx="182563" cy="180975"/>
            </a:xfrm>
            <a:custGeom>
              <a:avLst/>
              <a:gdLst>
                <a:gd name="T0" fmla="*/ 32 w 115"/>
                <a:gd name="T1" fmla="*/ 20 h 114"/>
                <a:gd name="T2" fmla="*/ 45 w 115"/>
                <a:gd name="T3" fmla="*/ 7 h 114"/>
                <a:gd name="T4" fmla="*/ 45 w 115"/>
                <a:gd name="T5" fmla="*/ 45 h 114"/>
                <a:gd name="T6" fmla="*/ 8 w 115"/>
                <a:gd name="T7" fmla="*/ 45 h 114"/>
                <a:gd name="T8" fmla="*/ 21 w 115"/>
                <a:gd name="T9" fmla="*/ 32 h 114"/>
                <a:gd name="T10" fmla="*/ 0 w 115"/>
                <a:gd name="T11" fmla="*/ 12 h 114"/>
                <a:gd name="T12" fmla="*/ 12 w 115"/>
                <a:gd name="T13" fmla="*/ 0 h 114"/>
                <a:gd name="T14" fmla="*/ 32 w 115"/>
                <a:gd name="T15" fmla="*/ 20 h 114"/>
                <a:gd name="T16" fmla="*/ 0 w 115"/>
                <a:gd name="T17" fmla="*/ 103 h 114"/>
                <a:gd name="T18" fmla="*/ 21 w 115"/>
                <a:gd name="T19" fmla="*/ 82 h 114"/>
                <a:gd name="T20" fmla="*/ 8 w 115"/>
                <a:gd name="T21" fmla="*/ 70 h 114"/>
                <a:gd name="T22" fmla="*/ 45 w 115"/>
                <a:gd name="T23" fmla="*/ 70 h 114"/>
                <a:gd name="T24" fmla="*/ 45 w 115"/>
                <a:gd name="T25" fmla="*/ 107 h 114"/>
                <a:gd name="T26" fmla="*/ 32 w 115"/>
                <a:gd name="T27" fmla="*/ 94 h 114"/>
                <a:gd name="T28" fmla="*/ 12 w 115"/>
                <a:gd name="T29" fmla="*/ 114 h 114"/>
                <a:gd name="T30" fmla="*/ 0 w 115"/>
                <a:gd name="T31" fmla="*/ 103 h 114"/>
                <a:gd name="T32" fmla="*/ 115 w 115"/>
                <a:gd name="T33" fmla="*/ 12 h 114"/>
                <a:gd name="T34" fmla="*/ 94 w 115"/>
                <a:gd name="T35" fmla="*/ 32 h 114"/>
                <a:gd name="T36" fmla="*/ 107 w 115"/>
                <a:gd name="T37" fmla="*/ 45 h 114"/>
                <a:gd name="T38" fmla="*/ 70 w 115"/>
                <a:gd name="T39" fmla="*/ 45 h 114"/>
                <a:gd name="T40" fmla="*/ 70 w 115"/>
                <a:gd name="T41" fmla="*/ 7 h 114"/>
                <a:gd name="T42" fmla="*/ 83 w 115"/>
                <a:gd name="T43" fmla="*/ 20 h 114"/>
                <a:gd name="T44" fmla="*/ 103 w 115"/>
                <a:gd name="T45" fmla="*/ 0 h 114"/>
                <a:gd name="T46" fmla="*/ 115 w 115"/>
                <a:gd name="T47" fmla="*/ 12 h 114"/>
                <a:gd name="T48" fmla="*/ 70 w 115"/>
                <a:gd name="T49" fmla="*/ 107 h 114"/>
                <a:gd name="T50" fmla="*/ 70 w 115"/>
                <a:gd name="T51" fmla="*/ 70 h 114"/>
                <a:gd name="T52" fmla="*/ 107 w 115"/>
                <a:gd name="T53" fmla="*/ 70 h 114"/>
                <a:gd name="T54" fmla="*/ 94 w 115"/>
                <a:gd name="T55" fmla="*/ 82 h 114"/>
                <a:gd name="T56" fmla="*/ 115 w 115"/>
                <a:gd name="T57" fmla="*/ 103 h 114"/>
                <a:gd name="T58" fmla="*/ 103 w 115"/>
                <a:gd name="T59" fmla="*/ 114 h 114"/>
                <a:gd name="T60" fmla="*/ 83 w 115"/>
                <a:gd name="T61" fmla="*/ 94 h 114"/>
                <a:gd name="T62" fmla="*/ 70 w 115"/>
                <a:gd name="T63"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14">
                  <a:moveTo>
                    <a:pt x="32" y="20"/>
                  </a:moveTo>
                  <a:lnTo>
                    <a:pt x="45" y="7"/>
                  </a:lnTo>
                  <a:lnTo>
                    <a:pt x="45" y="45"/>
                  </a:lnTo>
                  <a:lnTo>
                    <a:pt x="8" y="45"/>
                  </a:lnTo>
                  <a:lnTo>
                    <a:pt x="21" y="32"/>
                  </a:lnTo>
                  <a:lnTo>
                    <a:pt x="0" y="12"/>
                  </a:lnTo>
                  <a:lnTo>
                    <a:pt x="12" y="0"/>
                  </a:lnTo>
                  <a:lnTo>
                    <a:pt x="32" y="20"/>
                  </a:lnTo>
                  <a:close/>
                  <a:moveTo>
                    <a:pt x="0" y="103"/>
                  </a:moveTo>
                  <a:lnTo>
                    <a:pt x="21" y="82"/>
                  </a:lnTo>
                  <a:lnTo>
                    <a:pt x="8" y="70"/>
                  </a:lnTo>
                  <a:lnTo>
                    <a:pt x="45" y="70"/>
                  </a:lnTo>
                  <a:lnTo>
                    <a:pt x="45" y="107"/>
                  </a:lnTo>
                  <a:lnTo>
                    <a:pt x="32" y="94"/>
                  </a:lnTo>
                  <a:lnTo>
                    <a:pt x="12" y="114"/>
                  </a:lnTo>
                  <a:lnTo>
                    <a:pt x="0" y="103"/>
                  </a:lnTo>
                  <a:close/>
                  <a:moveTo>
                    <a:pt x="115" y="12"/>
                  </a:moveTo>
                  <a:lnTo>
                    <a:pt x="94" y="32"/>
                  </a:lnTo>
                  <a:lnTo>
                    <a:pt x="107" y="45"/>
                  </a:lnTo>
                  <a:lnTo>
                    <a:pt x="70" y="45"/>
                  </a:lnTo>
                  <a:lnTo>
                    <a:pt x="70" y="7"/>
                  </a:lnTo>
                  <a:lnTo>
                    <a:pt x="83" y="20"/>
                  </a:lnTo>
                  <a:lnTo>
                    <a:pt x="103" y="0"/>
                  </a:lnTo>
                  <a:lnTo>
                    <a:pt x="115" y="12"/>
                  </a:lnTo>
                  <a:close/>
                  <a:moveTo>
                    <a:pt x="70" y="107"/>
                  </a:moveTo>
                  <a:lnTo>
                    <a:pt x="70" y="70"/>
                  </a:lnTo>
                  <a:lnTo>
                    <a:pt x="107" y="70"/>
                  </a:lnTo>
                  <a:lnTo>
                    <a:pt x="94" y="82"/>
                  </a:lnTo>
                  <a:lnTo>
                    <a:pt x="115" y="103"/>
                  </a:lnTo>
                  <a:lnTo>
                    <a:pt x="103" y="114"/>
                  </a:lnTo>
                  <a:lnTo>
                    <a:pt x="83" y="94"/>
                  </a:lnTo>
                  <a:lnTo>
                    <a:pt x="70"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4" name="Freeform 24"/>
            <p:cNvSpPr>
              <a:spLocks noEditPoints="1"/>
            </p:cNvSpPr>
            <p:nvPr/>
          </p:nvSpPr>
          <p:spPr bwMode="auto">
            <a:xfrm>
              <a:off x="6594476" y="1731963"/>
              <a:ext cx="246063" cy="242888"/>
            </a:xfrm>
            <a:custGeom>
              <a:avLst/>
              <a:gdLst>
                <a:gd name="T0" fmla="*/ 281 w 300"/>
                <a:gd name="T1" fmla="*/ 40 h 296"/>
                <a:gd name="T2" fmla="*/ 300 w 300"/>
                <a:gd name="T3" fmla="*/ 57 h 296"/>
                <a:gd name="T4" fmla="*/ 300 w 300"/>
                <a:gd name="T5" fmla="*/ 137 h 296"/>
                <a:gd name="T6" fmla="*/ 284 w 300"/>
                <a:gd name="T7" fmla="*/ 155 h 296"/>
                <a:gd name="T8" fmla="*/ 110 w 300"/>
                <a:gd name="T9" fmla="*/ 174 h 296"/>
                <a:gd name="T10" fmla="*/ 110 w 300"/>
                <a:gd name="T11" fmla="*/ 194 h 296"/>
                <a:gd name="T12" fmla="*/ 275 w 300"/>
                <a:gd name="T13" fmla="*/ 194 h 296"/>
                <a:gd name="T14" fmla="*/ 275 w 300"/>
                <a:gd name="T15" fmla="*/ 222 h 296"/>
                <a:gd name="T16" fmla="*/ 107 w 300"/>
                <a:gd name="T17" fmla="*/ 222 h 296"/>
                <a:gd name="T18" fmla="*/ 85 w 300"/>
                <a:gd name="T19" fmla="*/ 159 h 296"/>
                <a:gd name="T20" fmla="*/ 100 w 300"/>
                <a:gd name="T21" fmla="*/ 147 h 296"/>
                <a:gd name="T22" fmla="*/ 46 w 300"/>
                <a:gd name="T23" fmla="*/ 31 h 296"/>
                <a:gd name="T24" fmla="*/ 20 w 300"/>
                <a:gd name="T25" fmla="*/ 31 h 296"/>
                <a:gd name="T26" fmla="*/ 20 w 300"/>
                <a:gd name="T27" fmla="*/ 0 h 296"/>
                <a:gd name="T28" fmla="*/ 51 w 300"/>
                <a:gd name="T29" fmla="*/ 0 h 296"/>
                <a:gd name="T30" fmla="*/ 75 w 300"/>
                <a:gd name="T31" fmla="*/ 18 h 296"/>
                <a:gd name="T32" fmla="*/ 86 w 300"/>
                <a:gd name="T33" fmla="*/ 40 h 296"/>
                <a:gd name="T34" fmla="*/ 281 w 300"/>
                <a:gd name="T35" fmla="*/ 40 h 296"/>
                <a:gd name="T36" fmla="*/ 95 w 300"/>
                <a:gd name="T37" fmla="*/ 270 h 296"/>
                <a:gd name="T38" fmla="*/ 68 w 300"/>
                <a:gd name="T39" fmla="*/ 296 h 296"/>
                <a:gd name="T40" fmla="*/ 41 w 300"/>
                <a:gd name="T41" fmla="*/ 270 h 296"/>
                <a:gd name="T42" fmla="*/ 68 w 300"/>
                <a:gd name="T43" fmla="*/ 243 h 296"/>
                <a:gd name="T44" fmla="*/ 95 w 300"/>
                <a:gd name="T45" fmla="*/ 270 h 296"/>
                <a:gd name="T46" fmla="*/ 110 w 300"/>
                <a:gd name="T47" fmla="*/ 93 h 296"/>
                <a:gd name="T48" fmla="*/ 154 w 300"/>
                <a:gd name="T49" fmla="*/ 93 h 296"/>
                <a:gd name="T50" fmla="*/ 144 w 300"/>
                <a:gd name="T51" fmla="*/ 64 h 296"/>
                <a:gd name="T52" fmla="*/ 97 w 300"/>
                <a:gd name="T53" fmla="*/ 64 h 296"/>
                <a:gd name="T54" fmla="*/ 110 w 300"/>
                <a:gd name="T55" fmla="*/ 93 h 296"/>
                <a:gd name="T56" fmla="*/ 169 w 300"/>
                <a:gd name="T57" fmla="*/ 143 h 296"/>
                <a:gd name="T58" fmla="*/ 158 w 300"/>
                <a:gd name="T59" fmla="*/ 109 h 296"/>
                <a:gd name="T60" fmla="*/ 117 w 300"/>
                <a:gd name="T61" fmla="*/ 109 h 296"/>
                <a:gd name="T62" fmla="*/ 135 w 300"/>
                <a:gd name="T63" fmla="*/ 147 h 296"/>
                <a:gd name="T64" fmla="*/ 169 w 300"/>
                <a:gd name="T65" fmla="*/ 143 h 296"/>
                <a:gd name="T66" fmla="*/ 160 w 300"/>
                <a:gd name="T67" fmla="*/ 64 h 296"/>
                <a:gd name="T68" fmla="*/ 169 w 300"/>
                <a:gd name="T69" fmla="*/ 93 h 296"/>
                <a:gd name="T70" fmla="*/ 212 w 300"/>
                <a:gd name="T71" fmla="*/ 93 h 296"/>
                <a:gd name="T72" fmla="*/ 205 w 300"/>
                <a:gd name="T73" fmla="*/ 64 h 296"/>
                <a:gd name="T74" fmla="*/ 160 w 300"/>
                <a:gd name="T75" fmla="*/ 64 h 296"/>
                <a:gd name="T76" fmla="*/ 223 w 300"/>
                <a:gd name="T77" fmla="*/ 138 h 296"/>
                <a:gd name="T78" fmla="*/ 214 w 300"/>
                <a:gd name="T79" fmla="*/ 109 h 296"/>
                <a:gd name="T80" fmla="*/ 173 w 300"/>
                <a:gd name="T81" fmla="*/ 109 h 296"/>
                <a:gd name="T82" fmla="*/ 184 w 300"/>
                <a:gd name="T83" fmla="*/ 142 h 296"/>
                <a:gd name="T84" fmla="*/ 223 w 300"/>
                <a:gd name="T85" fmla="*/ 138 h 296"/>
                <a:gd name="T86" fmla="*/ 276 w 300"/>
                <a:gd name="T87" fmla="*/ 64 h 296"/>
                <a:gd name="T88" fmla="*/ 220 w 300"/>
                <a:gd name="T89" fmla="*/ 64 h 296"/>
                <a:gd name="T90" fmla="*/ 227 w 300"/>
                <a:gd name="T91" fmla="*/ 93 h 296"/>
                <a:gd name="T92" fmla="*/ 276 w 300"/>
                <a:gd name="T93" fmla="*/ 93 h 296"/>
                <a:gd name="T94" fmla="*/ 276 w 300"/>
                <a:gd name="T95" fmla="*/ 64 h 296"/>
                <a:gd name="T96" fmla="*/ 277 w 300"/>
                <a:gd name="T97" fmla="*/ 270 h 296"/>
                <a:gd name="T98" fmla="*/ 250 w 300"/>
                <a:gd name="T99" fmla="*/ 296 h 296"/>
                <a:gd name="T100" fmla="*/ 223 w 300"/>
                <a:gd name="T101" fmla="*/ 270 h 296"/>
                <a:gd name="T102" fmla="*/ 250 w 300"/>
                <a:gd name="T103" fmla="*/ 243 h 296"/>
                <a:gd name="T104" fmla="*/ 277 w 300"/>
                <a:gd name="T105" fmla="*/ 270 h 296"/>
                <a:gd name="T106" fmla="*/ 276 w 300"/>
                <a:gd name="T107" fmla="*/ 109 h 296"/>
                <a:gd name="T108" fmla="*/ 230 w 300"/>
                <a:gd name="T109" fmla="*/ 109 h 296"/>
                <a:gd name="T110" fmla="*/ 237 w 300"/>
                <a:gd name="T111" fmla="*/ 136 h 296"/>
                <a:gd name="T112" fmla="*/ 276 w 300"/>
                <a:gd name="T113" fmla="*/ 132 h 296"/>
                <a:gd name="T114" fmla="*/ 276 w 300"/>
                <a:gd name="T115" fmla="*/ 10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 h="296">
                  <a:moveTo>
                    <a:pt x="281" y="40"/>
                  </a:moveTo>
                  <a:cubicBezTo>
                    <a:pt x="294" y="40"/>
                    <a:pt x="300" y="47"/>
                    <a:pt x="300" y="57"/>
                  </a:cubicBezTo>
                  <a:cubicBezTo>
                    <a:pt x="300" y="137"/>
                    <a:pt x="300" y="137"/>
                    <a:pt x="300" y="137"/>
                  </a:cubicBezTo>
                  <a:cubicBezTo>
                    <a:pt x="300" y="146"/>
                    <a:pt x="293" y="154"/>
                    <a:pt x="284" y="155"/>
                  </a:cubicBezTo>
                  <a:cubicBezTo>
                    <a:pt x="110" y="174"/>
                    <a:pt x="110" y="174"/>
                    <a:pt x="110" y="174"/>
                  </a:cubicBezTo>
                  <a:cubicBezTo>
                    <a:pt x="95" y="176"/>
                    <a:pt x="94" y="194"/>
                    <a:pt x="110" y="194"/>
                  </a:cubicBezTo>
                  <a:cubicBezTo>
                    <a:pt x="275" y="194"/>
                    <a:pt x="275" y="194"/>
                    <a:pt x="275" y="194"/>
                  </a:cubicBezTo>
                  <a:cubicBezTo>
                    <a:pt x="294" y="194"/>
                    <a:pt x="294" y="222"/>
                    <a:pt x="275" y="222"/>
                  </a:cubicBezTo>
                  <a:cubicBezTo>
                    <a:pt x="107" y="222"/>
                    <a:pt x="107" y="222"/>
                    <a:pt x="107" y="222"/>
                  </a:cubicBezTo>
                  <a:cubicBezTo>
                    <a:pt x="69" y="222"/>
                    <a:pt x="55" y="180"/>
                    <a:pt x="85" y="159"/>
                  </a:cubicBezTo>
                  <a:cubicBezTo>
                    <a:pt x="100" y="147"/>
                    <a:pt x="100" y="147"/>
                    <a:pt x="100" y="147"/>
                  </a:cubicBezTo>
                  <a:cubicBezTo>
                    <a:pt x="46" y="31"/>
                    <a:pt x="46" y="31"/>
                    <a:pt x="46" y="31"/>
                  </a:cubicBezTo>
                  <a:cubicBezTo>
                    <a:pt x="20" y="31"/>
                    <a:pt x="20" y="31"/>
                    <a:pt x="20" y="31"/>
                  </a:cubicBezTo>
                  <a:cubicBezTo>
                    <a:pt x="0" y="31"/>
                    <a:pt x="0" y="0"/>
                    <a:pt x="20" y="0"/>
                  </a:cubicBezTo>
                  <a:cubicBezTo>
                    <a:pt x="51" y="0"/>
                    <a:pt x="51" y="0"/>
                    <a:pt x="51" y="0"/>
                  </a:cubicBezTo>
                  <a:cubicBezTo>
                    <a:pt x="66" y="0"/>
                    <a:pt x="70" y="7"/>
                    <a:pt x="75" y="18"/>
                  </a:cubicBezTo>
                  <a:cubicBezTo>
                    <a:pt x="86" y="40"/>
                    <a:pt x="86" y="40"/>
                    <a:pt x="86" y="40"/>
                  </a:cubicBezTo>
                  <a:lnTo>
                    <a:pt x="281" y="40"/>
                  </a:lnTo>
                  <a:close/>
                  <a:moveTo>
                    <a:pt x="95" y="270"/>
                  </a:moveTo>
                  <a:cubicBezTo>
                    <a:pt x="95" y="284"/>
                    <a:pt x="83" y="296"/>
                    <a:pt x="68" y="296"/>
                  </a:cubicBezTo>
                  <a:cubicBezTo>
                    <a:pt x="53" y="296"/>
                    <a:pt x="41" y="284"/>
                    <a:pt x="41" y="270"/>
                  </a:cubicBezTo>
                  <a:cubicBezTo>
                    <a:pt x="41" y="255"/>
                    <a:pt x="53" y="243"/>
                    <a:pt x="68" y="243"/>
                  </a:cubicBezTo>
                  <a:cubicBezTo>
                    <a:pt x="83" y="243"/>
                    <a:pt x="95" y="255"/>
                    <a:pt x="95" y="270"/>
                  </a:cubicBezTo>
                  <a:close/>
                  <a:moveTo>
                    <a:pt x="110" y="93"/>
                  </a:moveTo>
                  <a:cubicBezTo>
                    <a:pt x="154" y="93"/>
                    <a:pt x="154" y="93"/>
                    <a:pt x="154" y="93"/>
                  </a:cubicBezTo>
                  <a:cubicBezTo>
                    <a:pt x="144" y="64"/>
                    <a:pt x="144" y="64"/>
                    <a:pt x="144" y="64"/>
                  </a:cubicBezTo>
                  <a:cubicBezTo>
                    <a:pt x="97" y="64"/>
                    <a:pt x="97" y="64"/>
                    <a:pt x="97" y="64"/>
                  </a:cubicBezTo>
                  <a:lnTo>
                    <a:pt x="110" y="93"/>
                  </a:lnTo>
                  <a:close/>
                  <a:moveTo>
                    <a:pt x="169" y="143"/>
                  </a:moveTo>
                  <a:cubicBezTo>
                    <a:pt x="158" y="109"/>
                    <a:pt x="158" y="109"/>
                    <a:pt x="158" y="109"/>
                  </a:cubicBezTo>
                  <a:cubicBezTo>
                    <a:pt x="117" y="109"/>
                    <a:pt x="117" y="109"/>
                    <a:pt x="117" y="109"/>
                  </a:cubicBezTo>
                  <a:cubicBezTo>
                    <a:pt x="135" y="147"/>
                    <a:pt x="135" y="147"/>
                    <a:pt x="135" y="147"/>
                  </a:cubicBezTo>
                  <a:lnTo>
                    <a:pt x="169" y="143"/>
                  </a:lnTo>
                  <a:close/>
                  <a:moveTo>
                    <a:pt x="160" y="64"/>
                  </a:moveTo>
                  <a:cubicBezTo>
                    <a:pt x="169" y="93"/>
                    <a:pt x="169" y="93"/>
                    <a:pt x="169" y="93"/>
                  </a:cubicBezTo>
                  <a:cubicBezTo>
                    <a:pt x="212" y="93"/>
                    <a:pt x="212" y="93"/>
                    <a:pt x="212" y="93"/>
                  </a:cubicBezTo>
                  <a:cubicBezTo>
                    <a:pt x="205" y="64"/>
                    <a:pt x="205" y="64"/>
                    <a:pt x="205" y="64"/>
                  </a:cubicBezTo>
                  <a:lnTo>
                    <a:pt x="160" y="64"/>
                  </a:lnTo>
                  <a:close/>
                  <a:moveTo>
                    <a:pt x="223" y="138"/>
                  </a:moveTo>
                  <a:cubicBezTo>
                    <a:pt x="214" y="109"/>
                    <a:pt x="214" y="109"/>
                    <a:pt x="214" y="109"/>
                  </a:cubicBezTo>
                  <a:cubicBezTo>
                    <a:pt x="173" y="109"/>
                    <a:pt x="173" y="109"/>
                    <a:pt x="173" y="109"/>
                  </a:cubicBezTo>
                  <a:cubicBezTo>
                    <a:pt x="184" y="142"/>
                    <a:pt x="184" y="142"/>
                    <a:pt x="184" y="142"/>
                  </a:cubicBezTo>
                  <a:lnTo>
                    <a:pt x="223" y="138"/>
                  </a:lnTo>
                  <a:close/>
                  <a:moveTo>
                    <a:pt x="276" y="64"/>
                  </a:moveTo>
                  <a:cubicBezTo>
                    <a:pt x="220" y="64"/>
                    <a:pt x="220" y="64"/>
                    <a:pt x="220" y="64"/>
                  </a:cubicBezTo>
                  <a:cubicBezTo>
                    <a:pt x="227" y="93"/>
                    <a:pt x="227" y="93"/>
                    <a:pt x="227" y="93"/>
                  </a:cubicBezTo>
                  <a:cubicBezTo>
                    <a:pt x="276" y="93"/>
                    <a:pt x="276" y="93"/>
                    <a:pt x="276" y="93"/>
                  </a:cubicBezTo>
                  <a:lnTo>
                    <a:pt x="276" y="64"/>
                  </a:lnTo>
                  <a:close/>
                  <a:moveTo>
                    <a:pt x="277" y="270"/>
                  </a:moveTo>
                  <a:cubicBezTo>
                    <a:pt x="277" y="284"/>
                    <a:pt x="266" y="296"/>
                    <a:pt x="250" y="296"/>
                  </a:cubicBezTo>
                  <a:cubicBezTo>
                    <a:pt x="235" y="296"/>
                    <a:pt x="223" y="284"/>
                    <a:pt x="223" y="270"/>
                  </a:cubicBezTo>
                  <a:cubicBezTo>
                    <a:pt x="223" y="255"/>
                    <a:pt x="235" y="243"/>
                    <a:pt x="250" y="243"/>
                  </a:cubicBezTo>
                  <a:cubicBezTo>
                    <a:pt x="266" y="243"/>
                    <a:pt x="277" y="255"/>
                    <a:pt x="277" y="270"/>
                  </a:cubicBezTo>
                  <a:close/>
                  <a:moveTo>
                    <a:pt x="276" y="109"/>
                  </a:moveTo>
                  <a:cubicBezTo>
                    <a:pt x="230" y="109"/>
                    <a:pt x="230" y="109"/>
                    <a:pt x="230" y="109"/>
                  </a:cubicBezTo>
                  <a:cubicBezTo>
                    <a:pt x="237" y="136"/>
                    <a:pt x="237" y="136"/>
                    <a:pt x="237" y="136"/>
                  </a:cubicBezTo>
                  <a:cubicBezTo>
                    <a:pt x="276" y="132"/>
                    <a:pt x="276" y="132"/>
                    <a:pt x="276" y="132"/>
                  </a:cubicBezTo>
                  <a:lnTo>
                    <a:pt x="276"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5" name="Freeform 25"/>
            <p:cNvSpPr>
              <a:spLocks noEditPoints="1"/>
            </p:cNvSpPr>
            <p:nvPr/>
          </p:nvSpPr>
          <p:spPr bwMode="auto">
            <a:xfrm>
              <a:off x="7016751" y="1754188"/>
              <a:ext cx="244475" cy="214313"/>
            </a:xfrm>
            <a:custGeom>
              <a:avLst/>
              <a:gdLst>
                <a:gd name="T0" fmla="*/ 287 w 298"/>
                <a:gd name="T1" fmla="*/ 174 h 262"/>
                <a:gd name="T2" fmla="*/ 287 w 298"/>
                <a:gd name="T3" fmla="*/ 241 h 262"/>
                <a:gd name="T4" fmla="*/ 266 w 298"/>
                <a:gd name="T5" fmla="*/ 262 h 262"/>
                <a:gd name="T6" fmla="*/ 21 w 298"/>
                <a:gd name="T7" fmla="*/ 262 h 262"/>
                <a:gd name="T8" fmla="*/ 0 w 298"/>
                <a:gd name="T9" fmla="*/ 241 h 262"/>
                <a:gd name="T10" fmla="*/ 0 w 298"/>
                <a:gd name="T11" fmla="*/ 68 h 262"/>
                <a:gd name="T12" fmla="*/ 21 w 298"/>
                <a:gd name="T13" fmla="*/ 47 h 262"/>
                <a:gd name="T14" fmla="*/ 100 w 298"/>
                <a:gd name="T15" fmla="*/ 47 h 262"/>
                <a:gd name="T16" fmla="*/ 100 w 298"/>
                <a:gd name="T17" fmla="*/ 78 h 262"/>
                <a:gd name="T18" fmla="*/ 31 w 298"/>
                <a:gd name="T19" fmla="*/ 78 h 262"/>
                <a:gd name="T20" fmla="*/ 31 w 298"/>
                <a:gd name="T21" fmla="*/ 230 h 262"/>
                <a:gd name="T22" fmla="*/ 256 w 298"/>
                <a:gd name="T23" fmla="*/ 230 h 262"/>
                <a:gd name="T24" fmla="*/ 256 w 298"/>
                <a:gd name="T25" fmla="*/ 174 h 262"/>
                <a:gd name="T26" fmla="*/ 287 w 298"/>
                <a:gd name="T27" fmla="*/ 174 h 262"/>
                <a:gd name="T28" fmla="*/ 196 w 298"/>
                <a:gd name="T29" fmla="*/ 51 h 262"/>
                <a:gd name="T30" fmla="*/ 184 w 298"/>
                <a:gd name="T31" fmla="*/ 0 h 262"/>
                <a:gd name="T32" fmla="*/ 298 w 298"/>
                <a:gd name="T33" fmla="*/ 80 h 262"/>
                <a:gd name="T34" fmla="*/ 184 w 298"/>
                <a:gd name="T35" fmla="*/ 162 h 262"/>
                <a:gd name="T36" fmla="*/ 197 w 298"/>
                <a:gd name="T37" fmla="*/ 104 h 262"/>
                <a:gd name="T38" fmla="*/ 111 w 298"/>
                <a:gd name="T39" fmla="*/ 184 h 262"/>
                <a:gd name="T40" fmla="*/ 98 w 298"/>
                <a:gd name="T41" fmla="*/ 184 h 262"/>
                <a:gd name="T42" fmla="*/ 196 w 298"/>
                <a:gd name="T43" fmla="*/ 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8" h="262">
                  <a:moveTo>
                    <a:pt x="287" y="174"/>
                  </a:moveTo>
                  <a:cubicBezTo>
                    <a:pt x="287" y="241"/>
                    <a:pt x="287" y="241"/>
                    <a:pt x="287" y="241"/>
                  </a:cubicBezTo>
                  <a:cubicBezTo>
                    <a:pt x="287" y="252"/>
                    <a:pt x="278" y="262"/>
                    <a:pt x="266" y="262"/>
                  </a:cubicBezTo>
                  <a:cubicBezTo>
                    <a:pt x="21" y="262"/>
                    <a:pt x="21" y="262"/>
                    <a:pt x="21" y="262"/>
                  </a:cubicBezTo>
                  <a:cubicBezTo>
                    <a:pt x="10" y="262"/>
                    <a:pt x="0" y="252"/>
                    <a:pt x="0" y="241"/>
                  </a:cubicBezTo>
                  <a:cubicBezTo>
                    <a:pt x="0" y="68"/>
                    <a:pt x="0" y="68"/>
                    <a:pt x="0" y="68"/>
                  </a:cubicBezTo>
                  <a:cubicBezTo>
                    <a:pt x="0" y="56"/>
                    <a:pt x="10" y="47"/>
                    <a:pt x="21" y="47"/>
                  </a:cubicBezTo>
                  <a:cubicBezTo>
                    <a:pt x="100" y="47"/>
                    <a:pt x="100" y="47"/>
                    <a:pt x="100" y="47"/>
                  </a:cubicBezTo>
                  <a:cubicBezTo>
                    <a:pt x="100" y="78"/>
                    <a:pt x="100" y="78"/>
                    <a:pt x="100" y="78"/>
                  </a:cubicBezTo>
                  <a:cubicBezTo>
                    <a:pt x="31" y="78"/>
                    <a:pt x="31" y="78"/>
                    <a:pt x="31" y="78"/>
                  </a:cubicBezTo>
                  <a:cubicBezTo>
                    <a:pt x="31" y="230"/>
                    <a:pt x="31" y="230"/>
                    <a:pt x="31" y="230"/>
                  </a:cubicBezTo>
                  <a:cubicBezTo>
                    <a:pt x="256" y="230"/>
                    <a:pt x="256" y="230"/>
                    <a:pt x="256" y="230"/>
                  </a:cubicBezTo>
                  <a:cubicBezTo>
                    <a:pt x="256" y="174"/>
                    <a:pt x="256" y="174"/>
                    <a:pt x="256" y="174"/>
                  </a:cubicBezTo>
                  <a:lnTo>
                    <a:pt x="287" y="174"/>
                  </a:lnTo>
                  <a:close/>
                  <a:moveTo>
                    <a:pt x="196" y="51"/>
                  </a:moveTo>
                  <a:cubicBezTo>
                    <a:pt x="184" y="0"/>
                    <a:pt x="184" y="0"/>
                    <a:pt x="184" y="0"/>
                  </a:cubicBezTo>
                  <a:cubicBezTo>
                    <a:pt x="298" y="80"/>
                    <a:pt x="298" y="80"/>
                    <a:pt x="298" y="80"/>
                  </a:cubicBezTo>
                  <a:cubicBezTo>
                    <a:pt x="184" y="162"/>
                    <a:pt x="184" y="162"/>
                    <a:pt x="184" y="162"/>
                  </a:cubicBezTo>
                  <a:cubicBezTo>
                    <a:pt x="197" y="104"/>
                    <a:pt x="197" y="104"/>
                    <a:pt x="197" y="104"/>
                  </a:cubicBezTo>
                  <a:cubicBezTo>
                    <a:pt x="197" y="104"/>
                    <a:pt x="111" y="105"/>
                    <a:pt x="111" y="184"/>
                  </a:cubicBezTo>
                  <a:cubicBezTo>
                    <a:pt x="111" y="184"/>
                    <a:pt x="102" y="184"/>
                    <a:pt x="98" y="184"/>
                  </a:cubicBezTo>
                  <a:cubicBezTo>
                    <a:pt x="98" y="184"/>
                    <a:pt x="98" y="51"/>
                    <a:pt x="19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6" name="Freeform 26"/>
            <p:cNvSpPr>
              <a:spLocks noEditPoints="1"/>
            </p:cNvSpPr>
            <p:nvPr/>
          </p:nvSpPr>
          <p:spPr bwMode="auto">
            <a:xfrm>
              <a:off x="7431088" y="1744663"/>
              <a:ext cx="327025" cy="223838"/>
            </a:xfrm>
            <a:custGeom>
              <a:avLst/>
              <a:gdLst>
                <a:gd name="T0" fmla="*/ 206 w 206"/>
                <a:gd name="T1" fmla="*/ 30 h 141"/>
                <a:gd name="T2" fmla="*/ 206 w 206"/>
                <a:gd name="T3" fmla="*/ 46 h 141"/>
                <a:gd name="T4" fmla="*/ 0 w 206"/>
                <a:gd name="T5" fmla="*/ 46 h 141"/>
                <a:gd name="T6" fmla="*/ 0 w 206"/>
                <a:gd name="T7" fmla="*/ 30 h 141"/>
                <a:gd name="T8" fmla="*/ 97 w 206"/>
                <a:gd name="T9" fmla="*/ 30 h 141"/>
                <a:gd name="T10" fmla="*/ 97 w 206"/>
                <a:gd name="T11" fmla="*/ 0 h 141"/>
                <a:gd name="T12" fmla="*/ 157 w 206"/>
                <a:gd name="T13" fmla="*/ 0 h 141"/>
                <a:gd name="T14" fmla="*/ 157 w 206"/>
                <a:gd name="T15" fmla="*/ 30 h 141"/>
                <a:gd name="T16" fmla="*/ 206 w 206"/>
                <a:gd name="T17" fmla="*/ 30 h 141"/>
                <a:gd name="T18" fmla="*/ 187 w 206"/>
                <a:gd name="T19" fmla="*/ 54 h 141"/>
                <a:gd name="T20" fmla="*/ 187 w 206"/>
                <a:gd name="T21" fmla="*/ 141 h 141"/>
                <a:gd name="T22" fmla="*/ 86 w 206"/>
                <a:gd name="T23" fmla="*/ 141 h 141"/>
                <a:gd name="T24" fmla="*/ 86 w 206"/>
                <a:gd name="T25" fmla="*/ 88 h 141"/>
                <a:gd name="T26" fmla="*/ 56 w 206"/>
                <a:gd name="T27" fmla="*/ 88 h 141"/>
                <a:gd name="T28" fmla="*/ 56 w 206"/>
                <a:gd name="T29" fmla="*/ 141 h 141"/>
                <a:gd name="T30" fmla="*/ 19 w 206"/>
                <a:gd name="T31" fmla="*/ 141 h 141"/>
                <a:gd name="T32" fmla="*/ 19 w 206"/>
                <a:gd name="T33" fmla="*/ 54 h 141"/>
                <a:gd name="T34" fmla="*/ 187 w 206"/>
                <a:gd name="T35" fmla="*/ 54 h 141"/>
                <a:gd name="T36" fmla="*/ 139 w 206"/>
                <a:gd name="T37" fmla="*/ 66 h 141"/>
                <a:gd name="T38" fmla="*/ 112 w 206"/>
                <a:gd name="T39" fmla="*/ 66 h 141"/>
                <a:gd name="T40" fmla="*/ 112 w 206"/>
                <a:gd name="T41" fmla="*/ 98 h 141"/>
                <a:gd name="T42" fmla="*/ 139 w 206"/>
                <a:gd name="T43" fmla="*/ 98 h 141"/>
                <a:gd name="T44" fmla="*/ 139 w 206"/>
                <a:gd name="T45" fmla="*/ 66 h 141"/>
                <a:gd name="T46" fmla="*/ 172 w 206"/>
                <a:gd name="T47" fmla="*/ 66 h 141"/>
                <a:gd name="T48" fmla="*/ 146 w 206"/>
                <a:gd name="T49" fmla="*/ 66 h 141"/>
                <a:gd name="T50" fmla="*/ 146 w 206"/>
                <a:gd name="T51" fmla="*/ 98 h 141"/>
                <a:gd name="T52" fmla="*/ 172 w 206"/>
                <a:gd name="T53" fmla="*/ 98 h 141"/>
                <a:gd name="T54" fmla="*/ 172 w 206"/>
                <a:gd name="T55" fmla="*/ 6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141">
                  <a:moveTo>
                    <a:pt x="206" y="30"/>
                  </a:moveTo>
                  <a:lnTo>
                    <a:pt x="206" y="46"/>
                  </a:lnTo>
                  <a:lnTo>
                    <a:pt x="0" y="46"/>
                  </a:lnTo>
                  <a:lnTo>
                    <a:pt x="0" y="30"/>
                  </a:lnTo>
                  <a:lnTo>
                    <a:pt x="97" y="30"/>
                  </a:lnTo>
                  <a:lnTo>
                    <a:pt x="97" y="0"/>
                  </a:lnTo>
                  <a:lnTo>
                    <a:pt x="157" y="0"/>
                  </a:lnTo>
                  <a:lnTo>
                    <a:pt x="157" y="30"/>
                  </a:lnTo>
                  <a:lnTo>
                    <a:pt x="206" y="30"/>
                  </a:lnTo>
                  <a:close/>
                  <a:moveTo>
                    <a:pt x="187" y="54"/>
                  </a:moveTo>
                  <a:lnTo>
                    <a:pt x="187" y="141"/>
                  </a:lnTo>
                  <a:lnTo>
                    <a:pt x="86" y="141"/>
                  </a:lnTo>
                  <a:lnTo>
                    <a:pt x="86" y="88"/>
                  </a:lnTo>
                  <a:lnTo>
                    <a:pt x="56" y="88"/>
                  </a:lnTo>
                  <a:lnTo>
                    <a:pt x="56" y="141"/>
                  </a:lnTo>
                  <a:lnTo>
                    <a:pt x="19" y="141"/>
                  </a:lnTo>
                  <a:lnTo>
                    <a:pt x="19" y="54"/>
                  </a:lnTo>
                  <a:lnTo>
                    <a:pt x="187" y="54"/>
                  </a:lnTo>
                  <a:close/>
                  <a:moveTo>
                    <a:pt x="139" y="66"/>
                  </a:moveTo>
                  <a:lnTo>
                    <a:pt x="112" y="66"/>
                  </a:lnTo>
                  <a:lnTo>
                    <a:pt x="112" y="98"/>
                  </a:lnTo>
                  <a:lnTo>
                    <a:pt x="139" y="98"/>
                  </a:lnTo>
                  <a:lnTo>
                    <a:pt x="139" y="66"/>
                  </a:lnTo>
                  <a:close/>
                  <a:moveTo>
                    <a:pt x="172" y="66"/>
                  </a:moveTo>
                  <a:lnTo>
                    <a:pt x="146" y="66"/>
                  </a:lnTo>
                  <a:lnTo>
                    <a:pt x="146" y="98"/>
                  </a:lnTo>
                  <a:lnTo>
                    <a:pt x="172" y="98"/>
                  </a:lnTo>
                  <a:lnTo>
                    <a:pt x="172"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7" name="Freeform 27"/>
            <p:cNvSpPr>
              <a:spLocks/>
            </p:cNvSpPr>
            <p:nvPr/>
          </p:nvSpPr>
          <p:spPr bwMode="auto">
            <a:xfrm>
              <a:off x="7907338" y="1792288"/>
              <a:ext cx="174625" cy="184150"/>
            </a:xfrm>
            <a:custGeom>
              <a:avLst/>
              <a:gdLst>
                <a:gd name="T0" fmla="*/ 110 w 110"/>
                <a:gd name="T1" fmla="*/ 61 h 116"/>
                <a:gd name="T2" fmla="*/ 55 w 110"/>
                <a:gd name="T3" fmla="*/ 116 h 116"/>
                <a:gd name="T4" fmla="*/ 0 w 110"/>
                <a:gd name="T5" fmla="*/ 60 h 116"/>
                <a:gd name="T6" fmla="*/ 38 w 110"/>
                <a:gd name="T7" fmla="*/ 60 h 116"/>
                <a:gd name="T8" fmla="*/ 38 w 110"/>
                <a:gd name="T9" fmla="*/ 0 h 116"/>
                <a:gd name="T10" fmla="*/ 72 w 110"/>
                <a:gd name="T11" fmla="*/ 0 h 116"/>
                <a:gd name="T12" fmla="*/ 72 w 110"/>
                <a:gd name="T13" fmla="*/ 61 h 116"/>
                <a:gd name="T14" fmla="*/ 110 w 110"/>
                <a:gd name="T15" fmla="*/ 61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16">
                  <a:moveTo>
                    <a:pt x="110" y="61"/>
                  </a:moveTo>
                  <a:lnTo>
                    <a:pt x="55" y="116"/>
                  </a:lnTo>
                  <a:lnTo>
                    <a:pt x="0" y="60"/>
                  </a:lnTo>
                  <a:lnTo>
                    <a:pt x="38" y="60"/>
                  </a:lnTo>
                  <a:lnTo>
                    <a:pt x="38" y="0"/>
                  </a:lnTo>
                  <a:lnTo>
                    <a:pt x="72" y="0"/>
                  </a:lnTo>
                  <a:lnTo>
                    <a:pt x="72" y="61"/>
                  </a:lnTo>
                  <a:lnTo>
                    <a:pt x="11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8" name="Freeform 28"/>
            <p:cNvSpPr>
              <a:spLocks/>
            </p:cNvSpPr>
            <p:nvPr/>
          </p:nvSpPr>
          <p:spPr bwMode="auto">
            <a:xfrm>
              <a:off x="8215313" y="1785938"/>
              <a:ext cx="174625" cy="182563"/>
            </a:xfrm>
            <a:custGeom>
              <a:avLst/>
              <a:gdLst>
                <a:gd name="T0" fmla="*/ 0 w 110"/>
                <a:gd name="T1" fmla="*/ 55 h 115"/>
                <a:gd name="T2" fmla="*/ 55 w 110"/>
                <a:gd name="T3" fmla="*/ 0 h 115"/>
                <a:gd name="T4" fmla="*/ 110 w 110"/>
                <a:gd name="T5" fmla="*/ 55 h 115"/>
                <a:gd name="T6" fmla="*/ 73 w 110"/>
                <a:gd name="T7" fmla="*/ 55 h 115"/>
                <a:gd name="T8" fmla="*/ 73 w 110"/>
                <a:gd name="T9" fmla="*/ 115 h 115"/>
                <a:gd name="T10" fmla="*/ 38 w 110"/>
                <a:gd name="T11" fmla="*/ 115 h 115"/>
                <a:gd name="T12" fmla="*/ 38 w 110"/>
                <a:gd name="T13" fmla="*/ 55 h 115"/>
                <a:gd name="T14" fmla="*/ 0 w 110"/>
                <a:gd name="T15" fmla="*/ 55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15">
                  <a:moveTo>
                    <a:pt x="0" y="55"/>
                  </a:moveTo>
                  <a:lnTo>
                    <a:pt x="55" y="0"/>
                  </a:lnTo>
                  <a:lnTo>
                    <a:pt x="110" y="55"/>
                  </a:lnTo>
                  <a:lnTo>
                    <a:pt x="73" y="55"/>
                  </a:lnTo>
                  <a:lnTo>
                    <a:pt x="73" y="115"/>
                  </a:lnTo>
                  <a:lnTo>
                    <a:pt x="38" y="115"/>
                  </a:lnTo>
                  <a:lnTo>
                    <a:pt x="38" y="55"/>
                  </a:lnTo>
                  <a:lnTo>
                    <a:pt x="0"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29" name="Freeform 29"/>
            <p:cNvSpPr>
              <a:spLocks noEditPoints="1"/>
            </p:cNvSpPr>
            <p:nvPr/>
          </p:nvSpPr>
          <p:spPr bwMode="auto">
            <a:xfrm>
              <a:off x="1655763" y="2382838"/>
              <a:ext cx="239713" cy="174625"/>
            </a:xfrm>
            <a:custGeom>
              <a:avLst/>
              <a:gdLst>
                <a:gd name="T0" fmla="*/ 28 w 151"/>
                <a:gd name="T1" fmla="*/ 28 h 110"/>
                <a:gd name="T2" fmla="*/ 0 w 151"/>
                <a:gd name="T3" fmla="*/ 28 h 110"/>
                <a:gd name="T4" fmla="*/ 0 w 151"/>
                <a:gd name="T5" fmla="*/ 0 h 110"/>
                <a:gd name="T6" fmla="*/ 28 w 151"/>
                <a:gd name="T7" fmla="*/ 0 h 110"/>
                <a:gd name="T8" fmla="*/ 28 w 151"/>
                <a:gd name="T9" fmla="*/ 28 h 110"/>
                <a:gd name="T10" fmla="*/ 28 w 151"/>
                <a:gd name="T11" fmla="*/ 70 h 110"/>
                <a:gd name="T12" fmla="*/ 0 w 151"/>
                <a:gd name="T13" fmla="*/ 70 h 110"/>
                <a:gd name="T14" fmla="*/ 0 w 151"/>
                <a:gd name="T15" fmla="*/ 41 h 110"/>
                <a:gd name="T16" fmla="*/ 28 w 151"/>
                <a:gd name="T17" fmla="*/ 41 h 110"/>
                <a:gd name="T18" fmla="*/ 28 w 151"/>
                <a:gd name="T19" fmla="*/ 70 h 110"/>
                <a:gd name="T20" fmla="*/ 28 w 151"/>
                <a:gd name="T21" fmla="*/ 110 h 110"/>
                <a:gd name="T22" fmla="*/ 0 w 151"/>
                <a:gd name="T23" fmla="*/ 110 h 110"/>
                <a:gd name="T24" fmla="*/ 0 w 151"/>
                <a:gd name="T25" fmla="*/ 82 h 110"/>
                <a:gd name="T26" fmla="*/ 28 w 151"/>
                <a:gd name="T27" fmla="*/ 82 h 110"/>
                <a:gd name="T28" fmla="*/ 28 w 151"/>
                <a:gd name="T29" fmla="*/ 110 h 110"/>
                <a:gd name="T30" fmla="*/ 70 w 151"/>
                <a:gd name="T31" fmla="*/ 28 h 110"/>
                <a:gd name="T32" fmla="*/ 41 w 151"/>
                <a:gd name="T33" fmla="*/ 28 h 110"/>
                <a:gd name="T34" fmla="*/ 41 w 151"/>
                <a:gd name="T35" fmla="*/ 0 h 110"/>
                <a:gd name="T36" fmla="*/ 70 w 151"/>
                <a:gd name="T37" fmla="*/ 0 h 110"/>
                <a:gd name="T38" fmla="*/ 70 w 151"/>
                <a:gd name="T39" fmla="*/ 28 h 110"/>
                <a:gd name="T40" fmla="*/ 70 w 151"/>
                <a:gd name="T41" fmla="*/ 70 h 110"/>
                <a:gd name="T42" fmla="*/ 41 w 151"/>
                <a:gd name="T43" fmla="*/ 70 h 110"/>
                <a:gd name="T44" fmla="*/ 41 w 151"/>
                <a:gd name="T45" fmla="*/ 41 h 110"/>
                <a:gd name="T46" fmla="*/ 70 w 151"/>
                <a:gd name="T47" fmla="*/ 41 h 110"/>
                <a:gd name="T48" fmla="*/ 70 w 151"/>
                <a:gd name="T49" fmla="*/ 70 h 110"/>
                <a:gd name="T50" fmla="*/ 70 w 151"/>
                <a:gd name="T51" fmla="*/ 110 h 110"/>
                <a:gd name="T52" fmla="*/ 41 w 151"/>
                <a:gd name="T53" fmla="*/ 110 h 110"/>
                <a:gd name="T54" fmla="*/ 41 w 151"/>
                <a:gd name="T55" fmla="*/ 82 h 110"/>
                <a:gd name="T56" fmla="*/ 70 w 151"/>
                <a:gd name="T57" fmla="*/ 82 h 110"/>
                <a:gd name="T58" fmla="*/ 70 w 151"/>
                <a:gd name="T59" fmla="*/ 110 h 110"/>
                <a:gd name="T60" fmla="*/ 110 w 151"/>
                <a:gd name="T61" fmla="*/ 28 h 110"/>
                <a:gd name="T62" fmla="*/ 82 w 151"/>
                <a:gd name="T63" fmla="*/ 28 h 110"/>
                <a:gd name="T64" fmla="*/ 82 w 151"/>
                <a:gd name="T65" fmla="*/ 0 h 110"/>
                <a:gd name="T66" fmla="*/ 110 w 151"/>
                <a:gd name="T67" fmla="*/ 0 h 110"/>
                <a:gd name="T68" fmla="*/ 110 w 151"/>
                <a:gd name="T69" fmla="*/ 28 h 110"/>
                <a:gd name="T70" fmla="*/ 110 w 151"/>
                <a:gd name="T71" fmla="*/ 69 h 110"/>
                <a:gd name="T72" fmla="*/ 82 w 151"/>
                <a:gd name="T73" fmla="*/ 69 h 110"/>
                <a:gd name="T74" fmla="*/ 82 w 151"/>
                <a:gd name="T75" fmla="*/ 40 h 110"/>
                <a:gd name="T76" fmla="*/ 110 w 151"/>
                <a:gd name="T77" fmla="*/ 40 h 110"/>
                <a:gd name="T78" fmla="*/ 110 w 151"/>
                <a:gd name="T79" fmla="*/ 69 h 110"/>
                <a:gd name="T80" fmla="*/ 110 w 151"/>
                <a:gd name="T81" fmla="*/ 110 h 110"/>
                <a:gd name="T82" fmla="*/ 82 w 151"/>
                <a:gd name="T83" fmla="*/ 110 h 110"/>
                <a:gd name="T84" fmla="*/ 82 w 151"/>
                <a:gd name="T85" fmla="*/ 82 h 110"/>
                <a:gd name="T86" fmla="*/ 110 w 151"/>
                <a:gd name="T87" fmla="*/ 82 h 110"/>
                <a:gd name="T88" fmla="*/ 110 w 151"/>
                <a:gd name="T89" fmla="*/ 110 h 110"/>
                <a:gd name="T90" fmla="*/ 151 w 151"/>
                <a:gd name="T91" fmla="*/ 28 h 110"/>
                <a:gd name="T92" fmla="*/ 122 w 151"/>
                <a:gd name="T93" fmla="*/ 28 h 110"/>
                <a:gd name="T94" fmla="*/ 122 w 151"/>
                <a:gd name="T95" fmla="*/ 0 h 110"/>
                <a:gd name="T96" fmla="*/ 151 w 151"/>
                <a:gd name="T97" fmla="*/ 0 h 110"/>
                <a:gd name="T98" fmla="*/ 151 w 151"/>
                <a:gd name="T99" fmla="*/ 28 h 110"/>
                <a:gd name="T100" fmla="*/ 151 w 151"/>
                <a:gd name="T101" fmla="*/ 69 h 110"/>
                <a:gd name="T102" fmla="*/ 122 w 151"/>
                <a:gd name="T103" fmla="*/ 69 h 110"/>
                <a:gd name="T104" fmla="*/ 122 w 151"/>
                <a:gd name="T105" fmla="*/ 40 h 110"/>
                <a:gd name="T106" fmla="*/ 151 w 151"/>
                <a:gd name="T107" fmla="*/ 40 h 110"/>
                <a:gd name="T108" fmla="*/ 151 w 151"/>
                <a:gd name="T109" fmla="*/ 69 h 110"/>
                <a:gd name="T110" fmla="*/ 151 w 151"/>
                <a:gd name="T111" fmla="*/ 110 h 110"/>
                <a:gd name="T112" fmla="*/ 122 w 151"/>
                <a:gd name="T113" fmla="*/ 110 h 110"/>
                <a:gd name="T114" fmla="*/ 122 w 151"/>
                <a:gd name="T115" fmla="*/ 81 h 110"/>
                <a:gd name="T116" fmla="*/ 151 w 151"/>
                <a:gd name="T117" fmla="*/ 81 h 110"/>
                <a:gd name="T118" fmla="*/ 151 w 151"/>
                <a:gd name="T11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28" y="28"/>
                  </a:moveTo>
                  <a:lnTo>
                    <a:pt x="0" y="28"/>
                  </a:lnTo>
                  <a:lnTo>
                    <a:pt x="0" y="0"/>
                  </a:lnTo>
                  <a:lnTo>
                    <a:pt x="28" y="0"/>
                  </a:lnTo>
                  <a:lnTo>
                    <a:pt x="28" y="28"/>
                  </a:lnTo>
                  <a:close/>
                  <a:moveTo>
                    <a:pt x="28" y="70"/>
                  </a:moveTo>
                  <a:lnTo>
                    <a:pt x="0" y="70"/>
                  </a:lnTo>
                  <a:lnTo>
                    <a:pt x="0" y="41"/>
                  </a:lnTo>
                  <a:lnTo>
                    <a:pt x="28" y="41"/>
                  </a:lnTo>
                  <a:lnTo>
                    <a:pt x="28" y="70"/>
                  </a:lnTo>
                  <a:close/>
                  <a:moveTo>
                    <a:pt x="28" y="110"/>
                  </a:moveTo>
                  <a:lnTo>
                    <a:pt x="0" y="110"/>
                  </a:lnTo>
                  <a:lnTo>
                    <a:pt x="0" y="82"/>
                  </a:lnTo>
                  <a:lnTo>
                    <a:pt x="28" y="82"/>
                  </a:lnTo>
                  <a:lnTo>
                    <a:pt x="28" y="110"/>
                  </a:lnTo>
                  <a:close/>
                  <a:moveTo>
                    <a:pt x="70" y="28"/>
                  </a:moveTo>
                  <a:lnTo>
                    <a:pt x="41" y="28"/>
                  </a:lnTo>
                  <a:lnTo>
                    <a:pt x="41" y="0"/>
                  </a:lnTo>
                  <a:lnTo>
                    <a:pt x="70" y="0"/>
                  </a:lnTo>
                  <a:lnTo>
                    <a:pt x="70" y="28"/>
                  </a:lnTo>
                  <a:close/>
                  <a:moveTo>
                    <a:pt x="70" y="70"/>
                  </a:moveTo>
                  <a:lnTo>
                    <a:pt x="41" y="70"/>
                  </a:lnTo>
                  <a:lnTo>
                    <a:pt x="41" y="41"/>
                  </a:lnTo>
                  <a:lnTo>
                    <a:pt x="70" y="41"/>
                  </a:lnTo>
                  <a:lnTo>
                    <a:pt x="70" y="70"/>
                  </a:lnTo>
                  <a:close/>
                  <a:moveTo>
                    <a:pt x="70" y="110"/>
                  </a:moveTo>
                  <a:lnTo>
                    <a:pt x="41" y="110"/>
                  </a:lnTo>
                  <a:lnTo>
                    <a:pt x="41" y="82"/>
                  </a:lnTo>
                  <a:lnTo>
                    <a:pt x="70" y="82"/>
                  </a:lnTo>
                  <a:lnTo>
                    <a:pt x="70" y="110"/>
                  </a:lnTo>
                  <a:close/>
                  <a:moveTo>
                    <a:pt x="110" y="28"/>
                  </a:moveTo>
                  <a:lnTo>
                    <a:pt x="82" y="28"/>
                  </a:lnTo>
                  <a:lnTo>
                    <a:pt x="82" y="0"/>
                  </a:lnTo>
                  <a:lnTo>
                    <a:pt x="110" y="0"/>
                  </a:lnTo>
                  <a:lnTo>
                    <a:pt x="110" y="28"/>
                  </a:lnTo>
                  <a:close/>
                  <a:moveTo>
                    <a:pt x="110" y="69"/>
                  </a:moveTo>
                  <a:lnTo>
                    <a:pt x="82" y="69"/>
                  </a:lnTo>
                  <a:lnTo>
                    <a:pt x="82" y="40"/>
                  </a:lnTo>
                  <a:lnTo>
                    <a:pt x="110" y="40"/>
                  </a:lnTo>
                  <a:lnTo>
                    <a:pt x="110" y="69"/>
                  </a:lnTo>
                  <a:close/>
                  <a:moveTo>
                    <a:pt x="110" y="110"/>
                  </a:moveTo>
                  <a:lnTo>
                    <a:pt x="82" y="110"/>
                  </a:lnTo>
                  <a:lnTo>
                    <a:pt x="82" y="82"/>
                  </a:lnTo>
                  <a:lnTo>
                    <a:pt x="110" y="82"/>
                  </a:lnTo>
                  <a:lnTo>
                    <a:pt x="110" y="110"/>
                  </a:lnTo>
                  <a:close/>
                  <a:moveTo>
                    <a:pt x="151" y="28"/>
                  </a:moveTo>
                  <a:lnTo>
                    <a:pt x="122" y="28"/>
                  </a:lnTo>
                  <a:lnTo>
                    <a:pt x="122" y="0"/>
                  </a:lnTo>
                  <a:lnTo>
                    <a:pt x="151" y="0"/>
                  </a:lnTo>
                  <a:lnTo>
                    <a:pt x="151" y="28"/>
                  </a:lnTo>
                  <a:close/>
                  <a:moveTo>
                    <a:pt x="151" y="69"/>
                  </a:moveTo>
                  <a:lnTo>
                    <a:pt x="122" y="69"/>
                  </a:lnTo>
                  <a:lnTo>
                    <a:pt x="122" y="40"/>
                  </a:lnTo>
                  <a:lnTo>
                    <a:pt x="151" y="40"/>
                  </a:lnTo>
                  <a:lnTo>
                    <a:pt x="151" y="69"/>
                  </a:lnTo>
                  <a:close/>
                  <a:moveTo>
                    <a:pt x="151" y="110"/>
                  </a:moveTo>
                  <a:lnTo>
                    <a:pt x="122" y="110"/>
                  </a:lnTo>
                  <a:lnTo>
                    <a:pt x="122" y="81"/>
                  </a:lnTo>
                  <a:lnTo>
                    <a:pt x="151" y="81"/>
                  </a:lnTo>
                  <a:lnTo>
                    <a:pt x="15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0" name="Freeform 30"/>
            <p:cNvSpPr>
              <a:spLocks noEditPoints="1"/>
            </p:cNvSpPr>
            <p:nvPr/>
          </p:nvSpPr>
          <p:spPr bwMode="auto">
            <a:xfrm>
              <a:off x="2071688" y="2347913"/>
              <a:ext cx="271463" cy="211138"/>
            </a:xfrm>
            <a:custGeom>
              <a:avLst/>
              <a:gdLst>
                <a:gd name="T0" fmla="*/ 330 w 330"/>
                <a:gd name="T1" fmla="*/ 0 h 256"/>
                <a:gd name="T2" fmla="*/ 330 w 330"/>
                <a:gd name="T3" fmla="*/ 217 h 256"/>
                <a:gd name="T4" fmla="*/ 294 w 330"/>
                <a:gd name="T5" fmla="*/ 256 h 256"/>
                <a:gd name="T6" fmla="*/ 47 w 330"/>
                <a:gd name="T7" fmla="*/ 256 h 256"/>
                <a:gd name="T8" fmla="*/ 0 w 330"/>
                <a:gd name="T9" fmla="*/ 201 h 256"/>
                <a:gd name="T10" fmla="*/ 0 w 330"/>
                <a:gd name="T11" fmla="*/ 42 h 256"/>
                <a:gd name="T12" fmla="*/ 45 w 330"/>
                <a:gd name="T13" fmla="*/ 42 h 256"/>
                <a:gd name="T14" fmla="*/ 45 w 330"/>
                <a:gd name="T15" fmla="*/ 0 h 256"/>
                <a:gd name="T16" fmla="*/ 330 w 330"/>
                <a:gd name="T17" fmla="*/ 0 h 256"/>
                <a:gd name="T18" fmla="*/ 45 w 330"/>
                <a:gd name="T19" fmla="*/ 65 h 256"/>
                <a:gd name="T20" fmla="*/ 23 w 330"/>
                <a:gd name="T21" fmla="*/ 65 h 256"/>
                <a:gd name="T22" fmla="*/ 23 w 330"/>
                <a:gd name="T23" fmla="*/ 201 h 256"/>
                <a:gd name="T24" fmla="*/ 34 w 330"/>
                <a:gd name="T25" fmla="*/ 230 h 256"/>
                <a:gd name="T26" fmla="*/ 45 w 330"/>
                <a:gd name="T27" fmla="*/ 201 h 256"/>
                <a:gd name="T28" fmla="*/ 45 w 330"/>
                <a:gd name="T29" fmla="*/ 65 h 256"/>
                <a:gd name="T30" fmla="*/ 307 w 330"/>
                <a:gd name="T31" fmla="*/ 23 h 256"/>
                <a:gd name="T32" fmla="*/ 69 w 330"/>
                <a:gd name="T33" fmla="*/ 23 h 256"/>
                <a:gd name="T34" fmla="*/ 69 w 330"/>
                <a:gd name="T35" fmla="*/ 201 h 256"/>
                <a:gd name="T36" fmla="*/ 62 w 330"/>
                <a:gd name="T37" fmla="*/ 232 h 256"/>
                <a:gd name="T38" fmla="*/ 294 w 330"/>
                <a:gd name="T39" fmla="*/ 232 h 256"/>
                <a:gd name="T40" fmla="*/ 307 w 330"/>
                <a:gd name="T41" fmla="*/ 217 h 256"/>
                <a:gd name="T42" fmla="*/ 307 w 330"/>
                <a:gd name="T43" fmla="*/ 23 h 256"/>
                <a:gd name="T44" fmla="*/ 160 w 330"/>
                <a:gd name="T45" fmla="*/ 105 h 256"/>
                <a:gd name="T46" fmla="*/ 106 w 330"/>
                <a:gd name="T47" fmla="*/ 105 h 256"/>
                <a:gd name="T48" fmla="*/ 106 w 330"/>
                <a:gd name="T49" fmla="*/ 97 h 256"/>
                <a:gd name="T50" fmla="*/ 160 w 330"/>
                <a:gd name="T51" fmla="*/ 97 h 256"/>
                <a:gd name="T52" fmla="*/ 160 w 330"/>
                <a:gd name="T53" fmla="*/ 105 h 256"/>
                <a:gd name="T54" fmla="*/ 160 w 330"/>
                <a:gd name="T55" fmla="*/ 130 h 256"/>
                <a:gd name="T56" fmla="*/ 106 w 330"/>
                <a:gd name="T57" fmla="*/ 130 h 256"/>
                <a:gd name="T58" fmla="*/ 106 w 330"/>
                <a:gd name="T59" fmla="*/ 123 h 256"/>
                <a:gd name="T60" fmla="*/ 160 w 330"/>
                <a:gd name="T61" fmla="*/ 123 h 256"/>
                <a:gd name="T62" fmla="*/ 160 w 330"/>
                <a:gd name="T63" fmla="*/ 130 h 256"/>
                <a:gd name="T64" fmla="*/ 160 w 330"/>
                <a:gd name="T65" fmla="*/ 155 h 256"/>
                <a:gd name="T66" fmla="*/ 106 w 330"/>
                <a:gd name="T67" fmla="*/ 155 h 256"/>
                <a:gd name="T68" fmla="*/ 106 w 330"/>
                <a:gd name="T69" fmla="*/ 147 h 256"/>
                <a:gd name="T70" fmla="*/ 160 w 330"/>
                <a:gd name="T71" fmla="*/ 147 h 256"/>
                <a:gd name="T72" fmla="*/ 160 w 330"/>
                <a:gd name="T73" fmla="*/ 155 h 256"/>
                <a:gd name="T74" fmla="*/ 160 w 330"/>
                <a:gd name="T75" fmla="*/ 179 h 256"/>
                <a:gd name="T76" fmla="*/ 106 w 330"/>
                <a:gd name="T77" fmla="*/ 179 h 256"/>
                <a:gd name="T78" fmla="*/ 106 w 330"/>
                <a:gd name="T79" fmla="*/ 171 h 256"/>
                <a:gd name="T80" fmla="*/ 160 w 330"/>
                <a:gd name="T81" fmla="*/ 171 h 256"/>
                <a:gd name="T82" fmla="*/ 160 w 330"/>
                <a:gd name="T83" fmla="*/ 179 h 256"/>
                <a:gd name="T84" fmla="*/ 160 w 330"/>
                <a:gd name="T85" fmla="*/ 203 h 256"/>
                <a:gd name="T86" fmla="*/ 106 w 330"/>
                <a:gd name="T87" fmla="*/ 203 h 256"/>
                <a:gd name="T88" fmla="*/ 106 w 330"/>
                <a:gd name="T89" fmla="*/ 195 h 256"/>
                <a:gd name="T90" fmla="*/ 160 w 330"/>
                <a:gd name="T91" fmla="*/ 195 h 256"/>
                <a:gd name="T92" fmla="*/ 160 w 330"/>
                <a:gd name="T93" fmla="*/ 203 h 256"/>
                <a:gd name="T94" fmla="*/ 114 w 330"/>
                <a:gd name="T95" fmla="*/ 57 h 256"/>
                <a:gd name="T96" fmla="*/ 257 w 330"/>
                <a:gd name="T97" fmla="*/ 57 h 256"/>
                <a:gd name="T98" fmla="*/ 257 w 330"/>
                <a:gd name="T99" fmla="*/ 72 h 256"/>
                <a:gd name="T100" fmla="*/ 114 w 330"/>
                <a:gd name="T101" fmla="*/ 72 h 256"/>
                <a:gd name="T102" fmla="*/ 114 w 330"/>
                <a:gd name="T103" fmla="*/ 57 h 256"/>
                <a:gd name="T104" fmla="*/ 182 w 330"/>
                <a:gd name="T105" fmla="*/ 97 h 256"/>
                <a:gd name="T106" fmla="*/ 274 w 330"/>
                <a:gd name="T107" fmla="*/ 97 h 256"/>
                <a:gd name="T108" fmla="*/ 274 w 330"/>
                <a:gd name="T109" fmla="*/ 185 h 256"/>
                <a:gd name="T110" fmla="*/ 182 w 330"/>
                <a:gd name="T111" fmla="*/ 185 h 256"/>
                <a:gd name="T112" fmla="*/ 182 w 330"/>
                <a:gd name="T113" fmla="*/ 9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0" h="256">
                  <a:moveTo>
                    <a:pt x="330" y="0"/>
                  </a:moveTo>
                  <a:cubicBezTo>
                    <a:pt x="330" y="217"/>
                    <a:pt x="330" y="217"/>
                    <a:pt x="330" y="217"/>
                  </a:cubicBezTo>
                  <a:cubicBezTo>
                    <a:pt x="330" y="238"/>
                    <a:pt x="313" y="256"/>
                    <a:pt x="294" y="256"/>
                  </a:cubicBezTo>
                  <a:cubicBezTo>
                    <a:pt x="47" y="256"/>
                    <a:pt x="47" y="256"/>
                    <a:pt x="47" y="256"/>
                  </a:cubicBezTo>
                  <a:cubicBezTo>
                    <a:pt x="16" y="256"/>
                    <a:pt x="0" y="240"/>
                    <a:pt x="0" y="201"/>
                  </a:cubicBezTo>
                  <a:cubicBezTo>
                    <a:pt x="0" y="42"/>
                    <a:pt x="0" y="42"/>
                    <a:pt x="0" y="42"/>
                  </a:cubicBezTo>
                  <a:cubicBezTo>
                    <a:pt x="45" y="42"/>
                    <a:pt x="45" y="42"/>
                    <a:pt x="45" y="42"/>
                  </a:cubicBezTo>
                  <a:cubicBezTo>
                    <a:pt x="45" y="0"/>
                    <a:pt x="45" y="0"/>
                    <a:pt x="45" y="0"/>
                  </a:cubicBezTo>
                  <a:lnTo>
                    <a:pt x="330" y="0"/>
                  </a:lnTo>
                  <a:close/>
                  <a:moveTo>
                    <a:pt x="45" y="65"/>
                  </a:moveTo>
                  <a:cubicBezTo>
                    <a:pt x="23" y="65"/>
                    <a:pt x="23" y="65"/>
                    <a:pt x="23" y="65"/>
                  </a:cubicBezTo>
                  <a:cubicBezTo>
                    <a:pt x="23" y="201"/>
                    <a:pt x="23" y="201"/>
                    <a:pt x="23" y="201"/>
                  </a:cubicBezTo>
                  <a:cubicBezTo>
                    <a:pt x="23" y="221"/>
                    <a:pt x="28" y="230"/>
                    <a:pt x="34" y="230"/>
                  </a:cubicBezTo>
                  <a:cubicBezTo>
                    <a:pt x="41" y="230"/>
                    <a:pt x="45" y="221"/>
                    <a:pt x="45" y="201"/>
                  </a:cubicBezTo>
                  <a:lnTo>
                    <a:pt x="45" y="65"/>
                  </a:lnTo>
                  <a:close/>
                  <a:moveTo>
                    <a:pt x="307" y="23"/>
                  </a:moveTo>
                  <a:cubicBezTo>
                    <a:pt x="69" y="23"/>
                    <a:pt x="69" y="23"/>
                    <a:pt x="69" y="23"/>
                  </a:cubicBezTo>
                  <a:cubicBezTo>
                    <a:pt x="69" y="201"/>
                    <a:pt x="69" y="201"/>
                    <a:pt x="69" y="201"/>
                  </a:cubicBezTo>
                  <a:cubicBezTo>
                    <a:pt x="69" y="215"/>
                    <a:pt x="66" y="225"/>
                    <a:pt x="62" y="232"/>
                  </a:cubicBezTo>
                  <a:cubicBezTo>
                    <a:pt x="294" y="232"/>
                    <a:pt x="294" y="232"/>
                    <a:pt x="294" y="232"/>
                  </a:cubicBezTo>
                  <a:cubicBezTo>
                    <a:pt x="302" y="232"/>
                    <a:pt x="307" y="223"/>
                    <a:pt x="307" y="217"/>
                  </a:cubicBezTo>
                  <a:lnTo>
                    <a:pt x="307" y="23"/>
                  </a:lnTo>
                  <a:close/>
                  <a:moveTo>
                    <a:pt x="160" y="105"/>
                  </a:moveTo>
                  <a:cubicBezTo>
                    <a:pt x="106" y="105"/>
                    <a:pt x="106" y="105"/>
                    <a:pt x="106" y="105"/>
                  </a:cubicBezTo>
                  <a:cubicBezTo>
                    <a:pt x="106" y="97"/>
                    <a:pt x="106" y="97"/>
                    <a:pt x="106" y="97"/>
                  </a:cubicBezTo>
                  <a:cubicBezTo>
                    <a:pt x="160" y="97"/>
                    <a:pt x="160" y="97"/>
                    <a:pt x="160" y="97"/>
                  </a:cubicBezTo>
                  <a:lnTo>
                    <a:pt x="160" y="105"/>
                  </a:lnTo>
                  <a:close/>
                  <a:moveTo>
                    <a:pt x="160" y="130"/>
                  </a:moveTo>
                  <a:cubicBezTo>
                    <a:pt x="106" y="130"/>
                    <a:pt x="106" y="130"/>
                    <a:pt x="106" y="130"/>
                  </a:cubicBezTo>
                  <a:cubicBezTo>
                    <a:pt x="106" y="123"/>
                    <a:pt x="106" y="123"/>
                    <a:pt x="106" y="123"/>
                  </a:cubicBezTo>
                  <a:cubicBezTo>
                    <a:pt x="160" y="123"/>
                    <a:pt x="160" y="123"/>
                    <a:pt x="160" y="123"/>
                  </a:cubicBezTo>
                  <a:lnTo>
                    <a:pt x="160" y="130"/>
                  </a:lnTo>
                  <a:close/>
                  <a:moveTo>
                    <a:pt x="160" y="155"/>
                  </a:moveTo>
                  <a:cubicBezTo>
                    <a:pt x="106" y="155"/>
                    <a:pt x="106" y="155"/>
                    <a:pt x="106" y="155"/>
                  </a:cubicBezTo>
                  <a:cubicBezTo>
                    <a:pt x="106" y="147"/>
                    <a:pt x="106" y="147"/>
                    <a:pt x="106" y="147"/>
                  </a:cubicBezTo>
                  <a:cubicBezTo>
                    <a:pt x="160" y="147"/>
                    <a:pt x="160" y="147"/>
                    <a:pt x="160" y="147"/>
                  </a:cubicBezTo>
                  <a:lnTo>
                    <a:pt x="160" y="155"/>
                  </a:lnTo>
                  <a:close/>
                  <a:moveTo>
                    <a:pt x="160" y="179"/>
                  </a:moveTo>
                  <a:cubicBezTo>
                    <a:pt x="106" y="179"/>
                    <a:pt x="106" y="179"/>
                    <a:pt x="106" y="179"/>
                  </a:cubicBezTo>
                  <a:cubicBezTo>
                    <a:pt x="106" y="171"/>
                    <a:pt x="106" y="171"/>
                    <a:pt x="106" y="171"/>
                  </a:cubicBezTo>
                  <a:cubicBezTo>
                    <a:pt x="160" y="171"/>
                    <a:pt x="160" y="171"/>
                    <a:pt x="160" y="171"/>
                  </a:cubicBezTo>
                  <a:lnTo>
                    <a:pt x="160" y="179"/>
                  </a:lnTo>
                  <a:close/>
                  <a:moveTo>
                    <a:pt x="160" y="203"/>
                  </a:moveTo>
                  <a:cubicBezTo>
                    <a:pt x="106" y="203"/>
                    <a:pt x="106" y="203"/>
                    <a:pt x="106" y="203"/>
                  </a:cubicBezTo>
                  <a:cubicBezTo>
                    <a:pt x="106" y="195"/>
                    <a:pt x="106" y="195"/>
                    <a:pt x="106" y="195"/>
                  </a:cubicBezTo>
                  <a:cubicBezTo>
                    <a:pt x="160" y="195"/>
                    <a:pt x="160" y="195"/>
                    <a:pt x="160" y="195"/>
                  </a:cubicBezTo>
                  <a:lnTo>
                    <a:pt x="160" y="203"/>
                  </a:lnTo>
                  <a:close/>
                  <a:moveTo>
                    <a:pt x="114" y="57"/>
                  </a:moveTo>
                  <a:cubicBezTo>
                    <a:pt x="257" y="57"/>
                    <a:pt x="257" y="57"/>
                    <a:pt x="257" y="57"/>
                  </a:cubicBezTo>
                  <a:cubicBezTo>
                    <a:pt x="257" y="72"/>
                    <a:pt x="257" y="72"/>
                    <a:pt x="257" y="72"/>
                  </a:cubicBezTo>
                  <a:cubicBezTo>
                    <a:pt x="114" y="72"/>
                    <a:pt x="114" y="72"/>
                    <a:pt x="114" y="72"/>
                  </a:cubicBezTo>
                  <a:lnTo>
                    <a:pt x="114" y="57"/>
                  </a:lnTo>
                  <a:close/>
                  <a:moveTo>
                    <a:pt x="182" y="97"/>
                  </a:moveTo>
                  <a:cubicBezTo>
                    <a:pt x="274" y="97"/>
                    <a:pt x="274" y="97"/>
                    <a:pt x="274" y="97"/>
                  </a:cubicBezTo>
                  <a:cubicBezTo>
                    <a:pt x="274" y="185"/>
                    <a:pt x="274" y="185"/>
                    <a:pt x="274" y="185"/>
                  </a:cubicBezTo>
                  <a:cubicBezTo>
                    <a:pt x="182" y="185"/>
                    <a:pt x="182" y="185"/>
                    <a:pt x="182" y="185"/>
                  </a:cubicBezTo>
                  <a:lnTo>
                    <a:pt x="182"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1" name="Freeform 31"/>
            <p:cNvSpPr>
              <a:spLocks noEditPoints="1"/>
            </p:cNvSpPr>
            <p:nvPr/>
          </p:nvSpPr>
          <p:spPr bwMode="auto">
            <a:xfrm>
              <a:off x="2498726" y="2351088"/>
              <a:ext cx="214313" cy="214313"/>
            </a:xfrm>
            <a:custGeom>
              <a:avLst/>
              <a:gdLst>
                <a:gd name="T0" fmla="*/ 166 w 262"/>
                <a:gd name="T1" fmla="*/ 192 h 262"/>
                <a:gd name="T2" fmla="*/ 104 w 262"/>
                <a:gd name="T3" fmla="*/ 169 h 262"/>
                <a:gd name="T4" fmla="*/ 86 w 262"/>
                <a:gd name="T5" fmla="*/ 212 h 262"/>
                <a:gd name="T6" fmla="*/ 41 w 262"/>
                <a:gd name="T7" fmla="*/ 257 h 262"/>
                <a:gd name="T8" fmla="*/ 26 w 262"/>
                <a:gd name="T9" fmla="*/ 262 h 262"/>
                <a:gd name="T10" fmla="*/ 0 w 262"/>
                <a:gd name="T11" fmla="*/ 236 h 262"/>
                <a:gd name="T12" fmla="*/ 5 w 262"/>
                <a:gd name="T13" fmla="*/ 220 h 262"/>
                <a:gd name="T14" fmla="*/ 49 w 262"/>
                <a:gd name="T15" fmla="*/ 176 h 262"/>
                <a:gd name="T16" fmla="*/ 93 w 262"/>
                <a:gd name="T17" fmla="*/ 158 h 262"/>
                <a:gd name="T18" fmla="*/ 70 w 262"/>
                <a:gd name="T19" fmla="*/ 95 h 262"/>
                <a:gd name="T20" fmla="*/ 166 w 262"/>
                <a:gd name="T21" fmla="*/ 0 h 262"/>
                <a:gd name="T22" fmla="*/ 262 w 262"/>
                <a:gd name="T23" fmla="*/ 95 h 262"/>
                <a:gd name="T24" fmla="*/ 234 w 262"/>
                <a:gd name="T25" fmla="*/ 163 h 262"/>
                <a:gd name="T26" fmla="*/ 166 w 262"/>
                <a:gd name="T27" fmla="*/ 192 h 262"/>
                <a:gd name="T28" fmla="*/ 166 w 262"/>
                <a:gd name="T29" fmla="*/ 155 h 262"/>
                <a:gd name="T30" fmla="*/ 225 w 262"/>
                <a:gd name="T31" fmla="*/ 95 h 262"/>
                <a:gd name="T32" fmla="*/ 166 w 262"/>
                <a:gd name="T33" fmla="*/ 37 h 262"/>
                <a:gd name="T34" fmla="*/ 107 w 262"/>
                <a:gd name="T35" fmla="*/ 95 h 262"/>
                <a:gd name="T36" fmla="*/ 124 w 262"/>
                <a:gd name="T37" fmla="*/ 138 h 262"/>
                <a:gd name="T38" fmla="*/ 166 w 262"/>
                <a:gd name="T39" fmla="*/ 15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262">
                  <a:moveTo>
                    <a:pt x="166" y="192"/>
                  </a:moveTo>
                  <a:cubicBezTo>
                    <a:pt x="144" y="192"/>
                    <a:pt x="122" y="184"/>
                    <a:pt x="104" y="169"/>
                  </a:cubicBezTo>
                  <a:cubicBezTo>
                    <a:pt x="86" y="212"/>
                    <a:pt x="86" y="212"/>
                    <a:pt x="86" y="212"/>
                  </a:cubicBezTo>
                  <a:cubicBezTo>
                    <a:pt x="41" y="257"/>
                    <a:pt x="41" y="257"/>
                    <a:pt x="41" y="257"/>
                  </a:cubicBezTo>
                  <a:cubicBezTo>
                    <a:pt x="36" y="260"/>
                    <a:pt x="31" y="262"/>
                    <a:pt x="26" y="262"/>
                  </a:cubicBezTo>
                  <a:cubicBezTo>
                    <a:pt x="11" y="262"/>
                    <a:pt x="0" y="250"/>
                    <a:pt x="0" y="236"/>
                  </a:cubicBezTo>
                  <a:cubicBezTo>
                    <a:pt x="0" y="230"/>
                    <a:pt x="2" y="225"/>
                    <a:pt x="5" y="220"/>
                  </a:cubicBezTo>
                  <a:cubicBezTo>
                    <a:pt x="49" y="176"/>
                    <a:pt x="49" y="176"/>
                    <a:pt x="49" y="176"/>
                  </a:cubicBezTo>
                  <a:cubicBezTo>
                    <a:pt x="93" y="158"/>
                    <a:pt x="93" y="158"/>
                    <a:pt x="93" y="158"/>
                  </a:cubicBezTo>
                  <a:cubicBezTo>
                    <a:pt x="78" y="140"/>
                    <a:pt x="70" y="117"/>
                    <a:pt x="70" y="95"/>
                  </a:cubicBezTo>
                  <a:cubicBezTo>
                    <a:pt x="70" y="43"/>
                    <a:pt x="114" y="0"/>
                    <a:pt x="166" y="0"/>
                  </a:cubicBezTo>
                  <a:cubicBezTo>
                    <a:pt x="218" y="0"/>
                    <a:pt x="262" y="44"/>
                    <a:pt x="262" y="95"/>
                  </a:cubicBezTo>
                  <a:cubicBezTo>
                    <a:pt x="262" y="120"/>
                    <a:pt x="253" y="145"/>
                    <a:pt x="234" y="163"/>
                  </a:cubicBezTo>
                  <a:cubicBezTo>
                    <a:pt x="215" y="182"/>
                    <a:pt x="191" y="192"/>
                    <a:pt x="166" y="192"/>
                  </a:cubicBezTo>
                  <a:close/>
                  <a:moveTo>
                    <a:pt x="166" y="155"/>
                  </a:moveTo>
                  <a:cubicBezTo>
                    <a:pt x="198" y="155"/>
                    <a:pt x="225" y="128"/>
                    <a:pt x="225" y="95"/>
                  </a:cubicBezTo>
                  <a:cubicBezTo>
                    <a:pt x="225" y="64"/>
                    <a:pt x="198" y="37"/>
                    <a:pt x="166" y="37"/>
                  </a:cubicBezTo>
                  <a:cubicBezTo>
                    <a:pt x="134" y="37"/>
                    <a:pt x="107" y="64"/>
                    <a:pt x="107" y="95"/>
                  </a:cubicBezTo>
                  <a:cubicBezTo>
                    <a:pt x="107" y="111"/>
                    <a:pt x="113" y="126"/>
                    <a:pt x="124" y="138"/>
                  </a:cubicBezTo>
                  <a:cubicBezTo>
                    <a:pt x="136" y="149"/>
                    <a:pt x="151" y="155"/>
                    <a:pt x="166"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2" name="Freeform 32"/>
            <p:cNvSpPr>
              <a:spLocks noEditPoints="1"/>
            </p:cNvSpPr>
            <p:nvPr/>
          </p:nvSpPr>
          <p:spPr bwMode="auto">
            <a:xfrm>
              <a:off x="2868613" y="2319338"/>
              <a:ext cx="266700" cy="260350"/>
            </a:xfrm>
            <a:custGeom>
              <a:avLst/>
              <a:gdLst>
                <a:gd name="T0" fmla="*/ 325 w 325"/>
                <a:gd name="T1" fmla="*/ 112 h 318"/>
                <a:gd name="T2" fmla="*/ 325 w 325"/>
                <a:gd name="T3" fmla="*/ 238 h 318"/>
                <a:gd name="T4" fmla="*/ 299 w 325"/>
                <a:gd name="T5" fmla="*/ 265 h 318"/>
                <a:gd name="T6" fmla="*/ 273 w 325"/>
                <a:gd name="T7" fmla="*/ 265 h 318"/>
                <a:gd name="T8" fmla="*/ 284 w 325"/>
                <a:gd name="T9" fmla="*/ 318 h 318"/>
                <a:gd name="T10" fmla="*/ 46 w 325"/>
                <a:gd name="T11" fmla="*/ 318 h 318"/>
                <a:gd name="T12" fmla="*/ 56 w 325"/>
                <a:gd name="T13" fmla="*/ 265 h 318"/>
                <a:gd name="T14" fmla="*/ 27 w 325"/>
                <a:gd name="T15" fmla="*/ 265 h 318"/>
                <a:gd name="T16" fmla="*/ 0 w 325"/>
                <a:gd name="T17" fmla="*/ 238 h 318"/>
                <a:gd name="T18" fmla="*/ 0 w 325"/>
                <a:gd name="T19" fmla="*/ 112 h 318"/>
                <a:gd name="T20" fmla="*/ 27 w 325"/>
                <a:gd name="T21" fmla="*/ 85 h 318"/>
                <a:gd name="T22" fmla="*/ 60 w 325"/>
                <a:gd name="T23" fmla="*/ 85 h 318"/>
                <a:gd name="T24" fmla="*/ 60 w 325"/>
                <a:gd name="T25" fmla="*/ 45 h 318"/>
                <a:gd name="T26" fmla="*/ 72 w 325"/>
                <a:gd name="T27" fmla="*/ 45 h 318"/>
                <a:gd name="T28" fmla="*/ 72 w 325"/>
                <a:gd name="T29" fmla="*/ 0 h 318"/>
                <a:gd name="T30" fmla="*/ 254 w 325"/>
                <a:gd name="T31" fmla="*/ 0 h 318"/>
                <a:gd name="T32" fmla="*/ 254 w 325"/>
                <a:gd name="T33" fmla="*/ 45 h 318"/>
                <a:gd name="T34" fmla="*/ 265 w 325"/>
                <a:gd name="T35" fmla="*/ 45 h 318"/>
                <a:gd name="T36" fmla="*/ 265 w 325"/>
                <a:gd name="T37" fmla="*/ 85 h 318"/>
                <a:gd name="T38" fmla="*/ 299 w 325"/>
                <a:gd name="T39" fmla="*/ 85 h 318"/>
                <a:gd name="T40" fmla="*/ 325 w 325"/>
                <a:gd name="T41" fmla="*/ 112 h 318"/>
                <a:gd name="T42" fmla="*/ 64 w 325"/>
                <a:gd name="T43" fmla="*/ 132 h 318"/>
                <a:gd name="T44" fmla="*/ 45 w 325"/>
                <a:gd name="T45" fmla="*/ 114 h 318"/>
                <a:gd name="T46" fmla="*/ 27 w 325"/>
                <a:gd name="T47" fmla="*/ 132 h 318"/>
                <a:gd name="T48" fmla="*/ 45 w 325"/>
                <a:gd name="T49" fmla="*/ 151 h 318"/>
                <a:gd name="T50" fmla="*/ 64 w 325"/>
                <a:gd name="T51" fmla="*/ 132 h 318"/>
                <a:gd name="T52" fmla="*/ 262 w 325"/>
                <a:gd name="T53" fmla="*/ 302 h 318"/>
                <a:gd name="T54" fmla="*/ 246 w 325"/>
                <a:gd name="T55" fmla="*/ 218 h 318"/>
                <a:gd name="T56" fmla="*/ 79 w 325"/>
                <a:gd name="T57" fmla="*/ 218 h 318"/>
                <a:gd name="T58" fmla="*/ 67 w 325"/>
                <a:gd name="T59" fmla="*/ 302 h 318"/>
                <a:gd name="T60" fmla="*/ 262 w 325"/>
                <a:gd name="T61" fmla="*/ 302 h 318"/>
                <a:gd name="T62" fmla="*/ 84 w 325"/>
                <a:gd name="T63" fmla="*/ 117 h 318"/>
                <a:gd name="T64" fmla="*/ 242 w 325"/>
                <a:gd name="T65" fmla="*/ 117 h 318"/>
                <a:gd name="T66" fmla="*/ 242 w 325"/>
                <a:gd name="T67" fmla="*/ 17 h 318"/>
                <a:gd name="T68" fmla="*/ 84 w 325"/>
                <a:gd name="T69" fmla="*/ 17 h 318"/>
                <a:gd name="T70" fmla="*/ 84 w 325"/>
                <a:gd name="T71" fmla="*/ 117 h 318"/>
                <a:gd name="T72" fmla="*/ 154 w 325"/>
                <a:gd name="T73" fmla="*/ 251 h 318"/>
                <a:gd name="T74" fmla="*/ 106 w 325"/>
                <a:gd name="T75" fmla="*/ 251 h 318"/>
                <a:gd name="T76" fmla="*/ 106 w 325"/>
                <a:gd name="T77" fmla="*/ 263 h 318"/>
                <a:gd name="T78" fmla="*/ 154 w 325"/>
                <a:gd name="T79" fmla="*/ 263 h 318"/>
                <a:gd name="T80" fmla="*/ 154 w 325"/>
                <a:gd name="T81" fmla="*/ 251 h 318"/>
                <a:gd name="T82" fmla="*/ 222 w 325"/>
                <a:gd name="T83" fmla="*/ 251 h 318"/>
                <a:gd name="T84" fmla="*/ 174 w 325"/>
                <a:gd name="T85" fmla="*/ 251 h 318"/>
                <a:gd name="T86" fmla="*/ 174 w 325"/>
                <a:gd name="T87" fmla="*/ 263 h 318"/>
                <a:gd name="T88" fmla="*/ 222 w 325"/>
                <a:gd name="T89" fmla="*/ 263 h 318"/>
                <a:gd name="T90" fmla="*/ 222 w 325"/>
                <a:gd name="T91" fmla="*/ 25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5" h="318">
                  <a:moveTo>
                    <a:pt x="325" y="112"/>
                  </a:moveTo>
                  <a:cubicBezTo>
                    <a:pt x="325" y="238"/>
                    <a:pt x="325" y="238"/>
                    <a:pt x="325" y="238"/>
                  </a:cubicBezTo>
                  <a:cubicBezTo>
                    <a:pt x="325" y="253"/>
                    <a:pt x="313" y="265"/>
                    <a:pt x="299" y="265"/>
                  </a:cubicBezTo>
                  <a:cubicBezTo>
                    <a:pt x="273" y="265"/>
                    <a:pt x="273" y="265"/>
                    <a:pt x="273" y="265"/>
                  </a:cubicBezTo>
                  <a:cubicBezTo>
                    <a:pt x="284" y="318"/>
                    <a:pt x="284" y="318"/>
                    <a:pt x="284" y="318"/>
                  </a:cubicBezTo>
                  <a:cubicBezTo>
                    <a:pt x="46" y="318"/>
                    <a:pt x="46" y="318"/>
                    <a:pt x="46" y="318"/>
                  </a:cubicBezTo>
                  <a:cubicBezTo>
                    <a:pt x="56" y="265"/>
                    <a:pt x="56" y="265"/>
                    <a:pt x="56" y="265"/>
                  </a:cubicBezTo>
                  <a:cubicBezTo>
                    <a:pt x="27" y="265"/>
                    <a:pt x="27" y="265"/>
                    <a:pt x="27" y="265"/>
                  </a:cubicBezTo>
                  <a:cubicBezTo>
                    <a:pt x="12" y="265"/>
                    <a:pt x="0" y="253"/>
                    <a:pt x="0" y="238"/>
                  </a:cubicBezTo>
                  <a:cubicBezTo>
                    <a:pt x="0" y="112"/>
                    <a:pt x="0" y="112"/>
                    <a:pt x="0" y="112"/>
                  </a:cubicBezTo>
                  <a:cubicBezTo>
                    <a:pt x="0" y="97"/>
                    <a:pt x="12" y="85"/>
                    <a:pt x="27" y="85"/>
                  </a:cubicBezTo>
                  <a:cubicBezTo>
                    <a:pt x="60" y="85"/>
                    <a:pt x="60" y="85"/>
                    <a:pt x="60" y="85"/>
                  </a:cubicBezTo>
                  <a:cubicBezTo>
                    <a:pt x="60" y="45"/>
                    <a:pt x="60" y="45"/>
                    <a:pt x="60" y="45"/>
                  </a:cubicBezTo>
                  <a:cubicBezTo>
                    <a:pt x="72" y="45"/>
                    <a:pt x="72" y="45"/>
                    <a:pt x="72" y="45"/>
                  </a:cubicBezTo>
                  <a:cubicBezTo>
                    <a:pt x="72" y="0"/>
                    <a:pt x="72" y="0"/>
                    <a:pt x="72" y="0"/>
                  </a:cubicBezTo>
                  <a:cubicBezTo>
                    <a:pt x="254" y="0"/>
                    <a:pt x="254" y="0"/>
                    <a:pt x="254" y="0"/>
                  </a:cubicBezTo>
                  <a:cubicBezTo>
                    <a:pt x="254" y="45"/>
                    <a:pt x="254" y="45"/>
                    <a:pt x="254" y="45"/>
                  </a:cubicBezTo>
                  <a:cubicBezTo>
                    <a:pt x="265" y="45"/>
                    <a:pt x="265" y="45"/>
                    <a:pt x="265" y="45"/>
                  </a:cubicBezTo>
                  <a:cubicBezTo>
                    <a:pt x="265" y="85"/>
                    <a:pt x="265" y="85"/>
                    <a:pt x="265" y="85"/>
                  </a:cubicBezTo>
                  <a:cubicBezTo>
                    <a:pt x="299" y="85"/>
                    <a:pt x="299" y="85"/>
                    <a:pt x="299" y="85"/>
                  </a:cubicBezTo>
                  <a:cubicBezTo>
                    <a:pt x="313" y="85"/>
                    <a:pt x="325" y="97"/>
                    <a:pt x="325" y="112"/>
                  </a:cubicBezTo>
                  <a:close/>
                  <a:moveTo>
                    <a:pt x="64" y="132"/>
                  </a:moveTo>
                  <a:cubicBezTo>
                    <a:pt x="64" y="122"/>
                    <a:pt x="56" y="114"/>
                    <a:pt x="45" y="114"/>
                  </a:cubicBezTo>
                  <a:cubicBezTo>
                    <a:pt x="35" y="114"/>
                    <a:pt x="27" y="122"/>
                    <a:pt x="27" y="132"/>
                  </a:cubicBezTo>
                  <a:cubicBezTo>
                    <a:pt x="27" y="143"/>
                    <a:pt x="35" y="151"/>
                    <a:pt x="45" y="151"/>
                  </a:cubicBezTo>
                  <a:cubicBezTo>
                    <a:pt x="56" y="151"/>
                    <a:pt x="64" y="143"/>
                    <a:pt x="64" y="132"/>
                  </a:cubicBezTo>
                  <a:close/>
                  <a:moveTo>
                    <a:pt x="262" y="302"/>
                  </a:moveTo>
                  <a:cubicBezTo>
                    <a:pt x="246" y="218"/>
                    <a:pt x="246" y="218"/>
                    <a:pt x="246" y="218"/>
                  </a:cubicBezTo>
                  <a:cubicBezTo>
                    <a:pt x="79" y="218"/>
                    <a:pt x="79" y="218"/>
                    <a:pt x="79" y="218"/>
                  </a:cubicBezTo>
                  <a:cubicBezTo>
                    <a:pt x="67" y="302"/>
                    <a:pt x="67" y="302"/>
                    <a:pt x="67" y="302"/>
                  </a:cubicBezTo>
                  <a:lnTo>
                    <a:pt x="262" y="302"/>
                  </a:lnTo>
                  <a:close/>
                  <a:moveTo>
                    <a:pt x="84" y="117"/>
                  </a:moveTo>
                  <a:cubicBezTo>
                    <a:pt x="242" y="117"/>
                    <a:pt x="242" y="117"/>
                    <a:pt x="242" y="117"/>
                  </a:cubicBezTo>
                  <a:cubicBezTo>
                    <a:pt x="242" y="17"/>
                    <a:pt x="242" y="17"/>
                    <a:pt x="242" y="17"/>
                  </a:cubicBezTo>
                  <a:cubicBezTo>
                    <a:pt x="84" y="17"/>
                    <a:pt x="84" y="17"/>
                    <a:pt x="84" y="17"/>
                  </a:cubicBezTo>
                  <a:lnTo>
                    <a:pt x="84" y="117"/>
                  </a:lnTo>
                  <a:close/>
                  <a:moveTo>
                    <a:pt x="154" y="251"/>
                  </a:moveTo>
                  <a:cubicBezTo>
                    <a:pt x="106" y="251"/>
                    <a:pt x="106" y="251"/>
                    <a:pt x="106" y="251"/>
                  </a:cubicBezTo>
                  <a:cubicBezTo>
                    <a:pt x="106" y="263"/>
                    <a:pt x="106" y="263"/>
                    <a:pt x="106" y="263"/>
                  </a:cubicBezTo>
                  <a:cubicBezTo>
                    <a:pt x="154" y="263"/>
                    <a:pt x="154" y="263"/>
                    <a:pt x="154" y="263"/>
                  </a:cubicBezTo>
                  <a:lnTo>
                    <a:pt x="154" y="251"/>
                  </a:lnTo>
                  <a:close/>
                  <a:moveTo>
                    <a:pt x="222" y="251"/>
                  </a:moveTo>
                  <a:cubicBezTo>
                    <a:pt x="174" y="251"/>
                    <a:pt x="174" y="251"/>
                    <a:pt x="174" y="251"/>
                  </a:cubicBezTo>
                  <a:cubicBezTo>
                    <a:pt x="174" y="263"/>
                    <a:pt x="174" y="263"/>
                    <a:pt x="174" y="263"/>
                  </a:cubicBezTo>
                  <a:cubicBezTo>
                    <a:pt x="222" y="263"/>
                    <a:pt x="222" y="263"/>
                    <a:pt x="222" y="263"/>
                  </a:cubicBezTo>
                  <a:lnTo>
                    <a:pt x="222"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3" name="Freeform 33"/>
            <p:cNvSpPr>
              <a:spLocks/>
            </p:cNvSpPr>
            <p:nvPr/>
          </p:nvSpPr>
          <p:spPr bwMode="auto">
            <a:xfrm>
              <a:off x="3179763" y="2336800"/>
              <a:ext cx="255588" cy="222250"/>
            </a:xfrm>
            <a:custGeom>
              <a:avLst/>
              <a:gdLst>
                <a:gd name="T0" fmla="*/ 2 w 311"/>
                <a:gd name="T1" fmla="*/ 270 h 270"/>
                <a:gd name="T2" fmla="*/ 2 w 311"/>
                <a:gd name="T3" fmla="*/ 245 h 270"/>
                <a:gd name="T4" fmla="*/ 107 w 311"/>
                <a:gd name="T5" fmla="*/ 212 h 270"/>
                <a:gd name="T6" fmla="*/ 108 w 311"/>
                <a:gd name="T7" fmla="*/ 196 h 270"/>
                <a:gd name="T8" fmla="*/ 114 w 311"/>
                <a:gd name="T9" fmla="*/ 194 h 270"/>
                <a:gd name="T10" fmla="*/ 117 w 311"/>
                <a:gd name="T11" fmla="*/ 166 h 270"/>
                <a:gd name="T12" fmla="*/ 105 w 311"/>
                <a:gd name="T13" fmla="*/ 136 h 270"/>
                <a:gd name="T14" fmla="*/ 96 w 311"/>
                <a:gd name="T15" fmla="*/ 127 h 270"/>
                <a:gd name="T16" fmla="*/ 94 w 311"/>
                <a:gd name="T17" fmla="*/ 107 h 270"/>
                <a:gd name="T18" fmla="*/ 101 w 311"/>
                <a:gd name="T19" fmla="*/ 96 h 270"/>
                <a:gd name="T20" fmla="*/ 101 w 311"/>
                <a:gd name="T21" fmla="*/ 39 h 270"/>
                <a:gd name="T22" fmla="*/ 169 w 311"/>
                <a:gd name="T23" fmla="*/ 1 h 270"/>
                <a:gd name="T24" fmla="*/ 183 w 311"/>
                <a:gd name="T25" fmla="*/ 1 h 270"/>
                <a:gd name="T26" fmla="*/ 180 w 311"/>
                <a:gd name="T27" fmla="*/ 9 h 270"/>
                <a:gd name="T28" fmla="*/ 210 w 311"/>
                <a:gd name="T29" fmla="*/ 44 h 270"/>
                <a:gd name="T30" fmla="*/ 210 w 311"/>
                <a:gd name="T31" fmla="*/ 96 h 270"/>
                <a:gd name="T32" fmla="*/ 215 w 311"/>
                <a:gd name="T33" fmla="*/ 102 h 270"/>
                <a:gd name="T34" fmla="*/ 204 w 311"/>
                <a:gd name="T35" fmla="*/ 136 h 270"/>
                <a:gd name="T36" fmla="*/ 196 w 311"/>
                <a:gd name="T37" fmla="*/ 169 h 270"/>
                <a:gd name="T38" fmla="*/ 197 w 311"/>
                <a:gd name="T39" fmla="*/ 191 h 270"/>
                <a:gd name="T40" fmla="*/ 203 w 311"/>
                <a:gd name="T41" fmla="*/ 191 h 270"/>
                <a:gd name="T42" fmla="*/ 209 w 311"/>
                <a:gd name="T43" fmla="*/ 214 h 270"/>
                <a:gd name="T44" fmla="*/ 310 w 311"/>
                <a:gd name="T45" fmla="*/ 248 h 270"/>
                <a:gd name="T46" fmla="*/ 310 w 311"/>
                <a:gd name="T47" fmla="*/ 270 h 270"/>
                <a:gd name="T48" fmla="*/ 2 w 311"/>
                <a:gd name="T49"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270">
                  <a:moveTo>
                    <a:pt x="2" y="270"/>
                  </a:moveTo>
                  <a:cubicBezTo>
                    <a:pt x="2" y="270"/>
                    <a:pt x="0" y="266"/>
                    <a:pt x="2" y="245"/>
                  </a:cubicBezTo>
                  <a:cubicBezTo>
                    <a:pt x="19" y="236"/>
                    <a:pt x="103" y="214"/>
                    <a:pt x="107" y="212"/>
                  </a:cubicBezTo>
                  <a:cubicBezTo>
                    <a:pt x="108" y="196"/>
                    <a:pt x="108" y="196"/>
                    <a:pt x="108" y="196"/>
                  </a:cubicBezTo>
                  <a:cubicBezTo>
                    <a:pt x="114" y="194"/>
                    <a:pt x="114" y="194"/>
                    <a:pt x="114" y="194"/>
                  </a:cubicBezTo>
                  <a:cubicBezTo>
                    <a:pt x="114" y="194"/>
                    <a:pt x="117" y="170"/>
                    <a:pt x="117" y="166"/>
                  </a:cubicBezTo>
                  <a:cubicBezTo>
                    <a:pt x="117" y="166"/>
                    <a:pt x="107" y="147"/>
                    <a:pt x="105" y="136"/>
                  </a:cubicBezTo>
                  <a:cubicBezTo>
                    <a:pt x="105" y="136"/>
                    <a:pt x="97" y="136"/>
                    <a:pt x="96" y="127"/>
                  </a:cubicBezTo>
                  <a:cubicBezTo>
                    <a:pt x="94" y="119"/>
                    <a:pt x="96" y="113"/>
                    <a:pt x="94" y="107"/>
                  </a:cubicBezTo>
                  <a:cubicBezTo>
                    <a:pt x="92" y="101"/>
                    <a:pt x="97" y="94"/>
                    <a:pt x="101" y="96"/>
                  </a:cubicBezTo>
                  <a:cubicBezTo>
                    <a:pt x="101" y="96"/>
                    <a:pt x="92" y="51"/>
                    <a:pt x="101" y="39"/>
                  </a:cubicBezTo>
                  <a:cubicBezTo>
                    <a:pt x="107" y="31"/>
                    <a:pt x="125" y="9"/>
                    <a:pt x="169" y="1"/>
                  </a:cubicBezTo>
                  <a:cubicBezTo>
                    <a:pt x="169" y="1"/>
                    <a:pt x="180" y="0"/>
                    <a:pt x="183" y="1"/>
                  </a:cubicBezTo>
                  <a:cubicBezTo>
                    <a:pt x="186" y="2"/>
                    <a:pt x="185" y="3"/>
                    <a:pt x="180" y="9"/>
                  </a:cubicBezTo>
                  <a:cubicBezTo>
                    <a:pt x="180" y="9"/>
                    <a:pt x="203" y="22"/>
                    <a:pt x="210" y="44"/>
                  </a:cubicBezTo>
                  <a:cubicBezTo>
                    <a:pt x="214" y="58"/>
                    <a:pt x="212" y="88"/>
                    <a:pt x="210" y="96"/>
                  </a:cubicBezTo>
                  <a:cubicBezTo>
                    <a:pt x="210" y="96"/>
                    <a:pt x="216" y="94"/>
                    <a:pt x="215" y="102"/>
                  </a:cubicBezTo>
                  <a:cubicBezTo>
                    <a:pt x="214" y="116"/>
                    <a:pt x="214" y="140"/>
                    <a:pt x="204" y="136"/>
                  </a:cubicBezTo>
                  <a:cubicBezTo>
                    <a:pt x="204" y="136"/>
                    <a:pt x="204" y="163"/>
                    <a:pt x="196" y="169"/>
                  </a:cubicBezTo>
                  <a:cubicBezTo>
                    <a:pt x="196" y="169"/>
                    <a:pt x="193" y="190"/>
                    <a:pt x="197" y="191"/>
                  </a:cubicBezTo>
                  <a:cubicBezTo>
                    <a:pt x="203" y="191"/>
                    <a:pt x="203" y="191"/>
                    <a:pt x="203" y="191"/>
                  </a:cubicBezTo>
                  <a:cubicBezTo>
                    <a:pt x="203" y="191"/>
                    <a:pt x="205" y="209"/>
                    <a:pt x="209" y="214"/>
                  </a:cubicBezTo>
                  <a:cubicBezTo>
                    <a:pt x="209" y="214"/>
                    <a:pt x="301" y="237"/>
                    <a:pt x="310" y="248"/>
                  </a:cubicBezTo>
                  <a:cubicBezTo>
                    <a:pt x="311" y="259"/>
                    <a:pt x="310" y="270"/>
                    <a:pt x="310" y="270"/>
                  </a:cubicBezTo>
                  <a:lnTo>
                    <a:pt x="2"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4" name="Freeform 34"/>
            <p:cNvSpPr>
              <a:spLocks/>
            </p:cNvSpPr>
            <p:nvPr/>
          </p:nvSpPr>
          <p:spPr bwMode="auto">
            <a:xfrm>
              <a:off x="3455988" y="2324100"/>
              <a:ext cx="384175" cy="234950"/>
            </a:xfrm>
            <a:custGeom>
              <a:avLst/>
              <a:gdLst>
                <a:gd name="T0" fmla="*/ 302 w 469"/>
                <a:gd name="T1" fmla="*/ 176 h 285"/>
                <a:gd name="T2" fmla="*/ 296 w 469"/>
                <a:gd name="T3" fmla="*/ 178 h 285"/>
                <a:gd name="T4" fmla="*/ 285 w 469"/>
                <a:gd name="T5" fmla="*/ 164 h 285"/>
                <a:gd name="T6" fmla="*/ 279 w 469"/>
                <a:gd name="T7" fmla="*/ 147 h 285"/>
                <a:gd name="T8" fmla="*/ 287 w 469"/>
                <a:gd name="T9" fmla="*/ 136 h 285"/>
                <a:gd name="T10" fmla="*/ 286 w 469"/>
                <a:gd name="T11" fmla="*/ 126 h 285"/>
                <a:gd name="T12" fmla="*/ 281 w 469"/>
                <a:gd name="T13" fmla="*/ 119 h 285"/>
                <a:gd name="T14" fmla="*/ 278 w 469"/>
                <a:gd name="T15" fmla="*/ 99 h 285"/>
                <a:gd name="T16" fmla="*/ 280 w 469"/>
                <a:gd name="T17" fmla="*/ 87 h 285"/>
                <a:gd name="T18" fmla="*/ 286 w 469"/>
                <a:gd name="T19" fmla="*/ 61 h 285"/>
                <a:gd name="T20" fmla="*/ 302 w 469"/>
                <a:gd name="T21" fmla="*/ 10 h 285"/>
                <a:gd name="T22" fmla="*/ 351 w 469"/>
                <a:gd name="T23" fmla="*/ 26 h 285"/>
                <a:gd name="T24" fmla="*/ 388 w 469"/>
                <a:gd name="T25" fmla="*/ 9 h 285"/>
                <a:gd name="T26" fmla="*/ 405 w 469"/>
                <a:gd name="T27" fmla="*/ 58 h 285"/>
                <a:gd name="T28" fmla="*/ 413 w 469"/>
                <a:gd name="T29" fmla="*/ 85 h 285"/>
                <a:gd name="T30" fmla="*/ 413 w 469"/>
                <a:gd name="T31" fmla="*/ 102 h 285"/>
                <a:gd name="T32" fmla="*/ 411 w 469"/>
                <a:gd name="T33" fmla="*/ 122 h 285"/>
                <a:gd name="T34" fmla="*/ 405 w 469"/>
                <a:gd name="T35" fmla="*/ 135 h 285"/>
                <a:gd name="T36" fmla="*/ 413 w 469"/>
                <a:gd name="T37" fmla="*/ 138 h 285"/>
                <a:gd name="T38" fmla="*/ 411 w 469"/>
                <a:gd name="T39" fmla="*/ 155 h 285"/>
                <a:gd name="T40" fmla="*/ 405 w 469"/>
                <a:gd name="T41" fmla="*/ 169 h 285"/>
                <a:gd name="T42" fmla="*/ 393 w 469"/>
                <a:gd name="T43" fmla="*/ 177 h 285"/>
                <a:gd name="T44" fmla="*/ 384 w 469"/>
                <a:gd name="T45" fmla="*/ 241 h 285"/>
                <a:gd name="T46" fmla="*/ 386 w 469"/>
                <a:gd name="T47" fmla="*/ 245 h 285"/>
                <a:gd name="T48" fmla="*/ 469 w 469"/>
                <a:gd name="T49" fmla="*/ 265 h 285"/>
                <a:gd name="T50" fmla="*/ 469 w 469"/>
                <a:gd name="T51" fmla="*/ 285 h 285"/>
                <a:gd name="T52" fmla="*/ 228 w 469"/>
                <a:gd name="T53" fmla="*/ 285 h 285"/>
                <a:gd name="T54" fmla="*/ 228 w 469"/>
                <a:gd name="T55" fmla="*/ 284 h 285"/>
                <a:gd name="T56" fmla="*/ 0 w 469"/>
                <a:gd name="T57" fmla="*/ 284 h 285"/>
                <a:gd name="T58" fmla="*/ 19 w 469"/>
                <a:gd name="T59" fmla="*/ 253 h 285"/>
                <a:gd name="T60" fmla="*/ 112 w 469"/>
                <a:gd name="T61" fmla="*/ 222 h 285"/>
                <a:gd name="T62" fmla="*/ 113 w 469"/>
                <a:gd name="T63" fmla="*/ 206 h 285"/>
                <a:gd name="T64" fmla="*/ 120 w 469"/>
                <a:gd name="T65" fmla="*/ 205 h 285"/>
                <a:gd name="T66" fmla="*/ 122 w 469"/>
                <a:gd name="T67" fmla="*/ 175 h 285"/>
                <a:gd name="T68" fmla="*/ 109 w 469"/>
                <a:gd name="T69" fmla="*/ 143 h 285"/>
                <a:gd name="T70" fmla="*/ 99 w 469"/>
                <a:gd name="T71" fmla="*/ 134 h 285"/>
                <a:gd name="T72" fmla="*/ 98 w 469"/>
                <a:gd name="T73" fmla="*/ 113 h 285"/>
                <a:gd name="T74" fmla="*/ 106 w 469"/>
                <a:gd name="T75" fmla="*/ 101 h 285"/>
                <a:gd name="T76" fmla="*/ 106 w 469"/>
                <a:gd name="T77" fmla="*/ 41 h 285"/>
                <a:gd name="T78" fmla="*/ 177 w 469"/>
                <a:gd name="T79" fmla="*/ 1 h 285"/>
                <a:gd name="T80" fmla="*/ 192 w 469"/>
                <a:gd name="T81" fmla="*/ 2 h 285"/>
                <a:gd name="T82" fmla="*/ 188 w 469"/>
                <a:gd name="T83" fmla="*/ 9 h 285"/>
                <a:gd name="T84" fmla="*/ 219 w 469"/>
                <a:gd name="T85" fmla="*/ 47 h 285"/>
                <a:gd name="T86" fmla="*/ 219 w 469"/>
                <a:gd name="T87" fmla="*/ 101 h 285"/>
                <a:gd name="T88" fmla="*/ 226 w 469"/>
                <a:gd name="T89" fmla="*/ 108 h 285"/>
                <a:gd name="T90" fmla="*/ 214 w 469"/>
                <a:gd name="T91" fmla="*/ 143 h 285"/>
                <a:gd name="T92" fmla="*/ 205 w 469"/>
                <a:gd name="T93" fmla="*/ 177 h 285"/>
                <a:gd name="T94" fmla="*/ 206 w 469"/>
                <a:gd name="T95" fmla="*/ 201 h 285"/>
                <a:gd name="T96" fmla="*/ 212 w 469"/>
                <a:gd name="T97" fmla="*/ 201 h 285"/>
                <a:gd name="T98" fmla="*/ 219 w 469"/>
                <a:gd name="T99" fmla="*/ 224 h 285"/>
                <a:gd name="T100" fmla="*/ 264 w 469"/>
                <a:gd name="T101" fmla="*/ 239 h 285"/>
                <a:gd name="T102" fmla="*/ 301 w 469"/>
                <a:gd name="T103" fmla="*/ 242 h 285"/>
                <a:gd name="T104" fmla="*/ 311 w 469"/>
                <a:gd name="T105" fmla="*/ 199 h 285"/>
                <a:gd name="T106" fmla="*/ 302 w 469"/>
                <a:gd name="T107" fmla="*/ 1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9" h="285">
                  <a:moveTo>
                    <a:pt x="302" y="176"/>
                  </a:moveTo>
                  <a:cubicBezTo>
                    <a:pt x="302" y="176"/>
                    <a:pt x="301" y="180"/>
                    <a:pt x="296" y="178"/>
                  </a:cubicBezTo>
                  <a:cubicBezTo>
                    <a:pt x="291" y="176"/>
                    <a:pt x="287" y="169"/>
                    <a:pt x="285" y="164"/>
                  </a:cubicBezTo>
                  <a:cubicBezTo>
                    <a:pt x="285" y="158"/>
                    <a:pt x="280" y="149"/>
                    <a:pt x="279" y="147"/>
                  </a:cubicBezTo>
                  <a:cubicBezTo>
                    <a:pt x="277" y="143"/>
                    <a:pt x="278" y="136"/>
                    <a:pt x="287" y="136"/>
                  </a:cubicBezTo>
                  <a:cubicBezTo>
                    <a:pt x="287" y="136"/>
                    <a:pt x="283" y="129"/>
                    <a:pt x="286" y="126"/>
                  </a:cubicBezTo>
                  <a:cubicBezTo>
                    <a:pt x="286" y="126"/>
                    <a:pt x="277" y="127"/>
                    <a:pt x="281" y="119"/>
                  </a:cubicBezTo>
                  <a:cubicBezTo>
                    <a:pt x="281" y="119"/>
                    <a:pt x="264" y="113"/>
                    <a:pt x="278" y="99"/>
                  </a:cubicBezTo>
                  <a:cubicBezTo>
                    <a:pt x="278" y="99"/>
                    <a:pt x="269" y="89"/>
                    <a:pt x="280" y="87"/>
                  </a:cubicBezTo>
                  <a:cubicBezTo>
                    <a:pt x="280" y="87"/>
                    <a:pt x="264" y="68"/>
                    <a:pt x="286" y="61"/>
                  </a:cubicBezTo>
                  <a:cubicBezTo>
                    <a:pt x="286" y="61"/>
                    <a:pt x="266" y="12"/>
                    <a:pt x="302" y="10"/>
                  </a:cubicBezTo>
                  <a:cubicBezTo>
                    <a:pt x="321" y="7"/>
                    <a:pt x="334" y="19"/>
                    <a:pt x="351" y="26"/>
                  </a:cubicBezTo>
                  <a:cubicBezTo>
                    <a:pt x="351" y="26"/>
                    <a:pt x="375" y="7"/>
                    <a:pt x="388" y="9"/>
                  </a:cubicBezTo>
                  <a:cubicBezTo>
                    <a:pt x="412" y="14"/>
                    <a:pt x="419" y="37"/>
                    <a:pt x="405" y="58"/>
                  </a:cubicBezTo>
                  <a:cubicBezTo>
                    <a:pt x="420" y="54"/>
                    <a:pt x="425" y="77"/>
                    <a:pt x="413" y="85"/>
                  </a:cubicBezTo>
                  <a:cubicBezTo>
                    <a:pt x="413" y="85"/>
                    <a:pt x="420" y="93"/>
                    <a:pt x="413" y="102"/>
                  </a:cubicBezTo>
                  <a:cubicBezTo>
                    <a:pt x="413" y="102"/>
                    <a:pt x="424" y="116"/>
                    <a:pt x="411" y="122"/>
                  </a:cubicBezTo>
                  <a:cubicBezTo>
                    <a:pt x="411" y="122"/>
                    <a:pt x="408" y="131"/>
                    <a:pt x="405" y="135"/>
                  </a:cubicBezTo>
                  <a:cubicBezTo>
                    <a:pt x="405" y="135"/>
                    <a:pt x="411" y="134"/>
                    <a:pt x="413" y="138"/>
                  </a:cubicBezTo>
                  <a:cubicBezTo>
                    <a:pt x="415" y="143"/>
                    <a:pt x="416" y="148"/>
                    <a:pt x="411" y="155"/>
                  </a:cubicBezTo>
                  <a:cubicBezTo>
                    <a:pt x="407" y="161"/>
                    <a:pt x="406" y="165"/>
                    <a:pt x="405" y="169"/>
                  </a:cubicBezTo>
                  <a:cubicBezTo>
                    <a:pt x="403" y="173"/>
                    <a:pt x="402" y="183"/>
                    <a:pt x="393" y="177"/>
                  </a:cubicBezTo>
                  <a:cubicBezTo>
                    <a:pt x="380" y="193"/>
                    <a:pt x="375" y="219"/>
                    <a:pt x="384" y="241"/>
                  </a:cubicBezTo>
                  <a:cubicBezTo>
                    <a:pt x="386" y="245"/>
                    <a:pt x="386" y="245"/>
                    <a:pt x="386" y="245"/>
                  </a:cubicBezTo>
                  <a:cubicBezTo>
                    <a:pt x="416" y="251"/>
                    <a:pt x="452" y="258"/>
                    <a:pt x="469" y="265"/>
                  </a:cubicBezTo>
                  <a:cubicBezTo>
                    <a:pt x="469" y="285"/>
                    <a:pt x="469" y="285"/>
                    <a:pt x="469" y="285"/>
                  </a:cubicBezTo>
                  <a:cubicBezTo>
                    <a:pt x="228" y="285"/>
                    <a:pt x="228" y="285"/>
                    <a:pt x="228" y="285"/>
                  </a:cubicBezTo>
                  <a:cubicBezTo>
                    <a:pt x="228" y="284"/>
                    <a:pt x="228" y="284"/>
                    <a:pt x="228" y="284"/>
                  </a:cubicBezTo>
                  <a:cubicBezTo>
                    <a:pt x="0" y="284"/>
                    <a:pt x="0" y="284"/>
                    <a:pt x="0" y="284"/>
                  </a:cubicBezTo>
                  <a:cubicBezTo>
                    <a:pt x="0" y="284"/>
                    <a:pt x="1" y="262"/>
                    <a:pt x="19" y="253"/>
                  </a:cubicBezTo>
                  <a:cubicBezTo>
                    <a:pt x="38" y="244"/>
                    <a:pt x="107" y="224"/>
                    <a:pt x="112" y="222"/>
                  </a:cubicBezTo>
                  <a:cubicBezTo>
                    <a:pt x="113" y="206"/>
                    <a:pt x="113" y="206"/>
                    <a:pt x="113" y="206"/>
                  </a:cubicBezTo>
                  <a:cubicBezTo>
                    <a:pt x="120" y="205"/>
                    <a:pt x="120" y="205"/>
                    <a:pt x="120" y="205"/>
                  </a:cubicBezTo>
                  <a:cubicBezTo>
                    <a:pt x="120" y="205"/>
                    <a:pt x="122" y="179"/>
                    <a:pt x="122" y="175"/>
                  </a:cubicBezTo>
                  <a:cubicBezTo>
                    <a:pt x="122" y="175"/>
                    <a:pt x="112" y="155"/>
                    <a:pt x="109" y="143"/>
                  </a:cubicBezTo>
                  <a:cubicBezTo>
                    <a:pt x="109" y="143"/>
                    <a:pt x="101" y="143"/>
                    <a:pt x="99" y="134"/>
                  </a:cubicBezTo>
                  <a:cubicBezTo>
                    <a:pt x="99" y="125"/>
                    <a:pt x="99" y="119"/>
                    <a:pt x="98" y="113"/>
                  </a:cubicBezTo>
                  <a:cubicBezTo>
                    <a:pt x="96" y="106"/>
                    <a:pt x="101" y="99"/>
                    <a:pt x="106" y="101"/>
                  </a:cubicBezTo>
                  <a:cubicBezTo>
                    <a:pt x="106" y="101"/>
                    <a:pt x="96" y="55"/>
                    <a:pt x="106" y="41"/>
                  </a:cubicBezTo>
                  <a:cubicBezTo>
                    <a:pt x="112" y="32"/>
                    <a:pt x="131" y="9"/>
                    <a:pt x="177" y="1"/>
                  </a:cubicBezTo>
                  <a:cubicBezTo>
                    <a:pt x="177" y="1"/>
                    <a:pt x="188" y="0"/>
                    <a:pt x="192" y="2"/>
                  </a:cubicBezTo>
                  <a:cubicBezTo>
                    <a:pt x="195" y="2"/>
                    <a:pt x="194" y="3"/>
                    <a:pt x="188" y="9"/>
                  </a:cubicBezTo>
                  <a:cubicBezTo>
                    <a:pt x="188" y="9"/>
                    <a:pt x="212" y="24"/>
                    <a:pt x="219" y="47"/>
                  </a:cubicBezTo>
                  <a:cubicBezTo>
                    <a:pt x="224" y="61"/>
                    <a:pt x="222" y="92"/>
                    <a:pt x="219" y="101"/>
                  </a:cubicBezTo>
                  <a:cubicBezTo>
                    <a:pt x="219" y="101"/>
                    <a:pt x="227" y="99"/>
                    <a:pt x="226" y="108"/>
                  </a:cubicBezTo>
                  <a:cubicBezTo>
                    <a:pt x="224" y="122"/>
                    <a:pt x="224" y="148"/>
                    <a:pt x="214" y="143"/>
                  </a:cubicBezTo>
                  <a:cubicBezTo>
                    <a:pt x="214" y="143"/>
                    <a:pt x="214" y="171"/>
                    <a:pt x="205" y="177"/>
                  </a:cubicBezTo>
                  <a:cubicBezTo>
                    <a:pt x="205" y="177"/>
                    <a:pt x="202" y="200"/>
                    <a:pt x="206" y="201"/>
                  </a:cubicBezTo>
                  <a:cubicBezTo>
                    <a:pt x="212" y="201"/>
                    <a:pt x="212" y="201"/>
                    <a:pt x="212" y="201"/>
                  </a:cubicBezTo>
                  <a:cubicBezTo>
                    <a:pt x="212" y="201"/>
                    <a:pt x="215" y="220"/>
                    <a:pt x="219" y="224"/>
                  </a:cubicBezTo>
                  <a:cubicBezTo>
                    <a:pt x="219" y="224"/>
                    <a:pt x="240" y="233"/>
                    <a:pt x="264" y="239"/>
                  </a:cubicBezTo>
                  <a:cubicBezTo>
                    <a:pt x="274" y="241"/>
                    <a:pt x="287" y="242"/>
                    <a:pt x="301" y="242"/>
                  </a:cubicBezTo>
                  <a:cubicBezTo>
                    <a:pt x="305" y="230"/>
                    <a:pt x="311" y="227"/>
                    <a:pt x="311" y="199"/>
                  </a:cubicBezTo>
                  <a:cubicBezTo>
                    <a:pt x="311" y="188"/>
                    <a:pt x="302" y="176"/>
                    <a:pt x="302"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5" name="Freeform 35"/>
            <p:cNvSpPr>
              <a:spLocks noEditPoints="1"/>
            </p:cNvSpPr>
            <p:nvPr/>
          </p:nvSpPr>
          <p:spPr bwMode="auto">
            <a:xfrm>
              <a:off x="3886201" y="2416175"/>
              <a:ext cx="282575" cy="141288"/>
            </a:xfrm>
            <a:custGeom>
              <a:avLst/>
              <a:gdLst>
                <a:gd name="T0" fmla="*/ 0 w 178"/>
                <a:gd name="T1" fmla="*/ 0 h 89"/>
                <a:gd name="T2" fmla="*/ 121 w 178"/>
                <a:gd name="T3" fmla="*/ 0 h 89"/>
                <a:gd name="T4" fmla="*/ 121 w 178"/>
                <a:gd name="T5" fmla="*/ 89 h 89"/>
                <a:gd name="T6" fmla="*/ 0 w 178"/>
                <a:gd name="T7" fmla="*/ 89 h 89"/>
                <a:gd name="T8" fmla="*/ 0 w 178"/>
                <a:gd name="T9" fmla="*/ 0 h 89"/>
                <a:gd name="T10" fmla="*/ 132 w 178"/>
                <a:gd name="T11" fmla="*/ 56 h 89"/>
                <a:gd name="T12" fmla="*/ 178 w 178"/>
                <a:gd name="T13" fmla="*/ 84 h 89"/>
                <a:gd name="T14" fmla="*/ 178 w 178"/>
                <a:gd name="T15" fmla="*/ 5 h 89"/>
                <a:gd name="T16" fmla="*/ 132 w 178"/>
                <a:gd name="T17" fmla="*/ 33 h 89"/>
                <a:gd name="T18" fmla="*/ 132 w 178"/>
                <a:gd name="T19"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89">
                  <a:moveTo>
                    <a:pt x="0" y="0"/>
                  </a:moveTo>
                  <a:lnTo>
                    <a:pt x="121" y="0"/>
                  </a:lnTo>
                  <a:lnTo>
                    <a:pt x="121" y="89"/>
                  </a:lnTo>
                  <a:lnTo>
                    <a:pt x="0" y="89"/>
                  </a:lnTo>
                  <a:lnTo>
                    <a:pt x="0" y="0"/>
                  </a:lnTo>
                  <a:close/>
                  <a:moveTo>
                    <a:pt x="132" y="56"/>
                  </a:moveTo>
                  <a:lnTo>
                    <a:pt x="178" y="84"/>
                  </a:lnTo>
                  <a:lnTo>
                    <a:pt x="178" y="5"/>
                  </a:lnTo>
                  <a:lnTo>
                    <a:pt x="132" y="33"/>
                  </a:lnTo>
                  <a:lnTo>
                    <a:pt x="13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6" name="Freeform 36"/>
            <p:cNvSpPr>
              <a:spLocks/>
            </p:cNvSpPr>
            <p:nvPr/>
          </p:nvSpPr>
          <p:spPr bwMode="auto">
            <a:xfrm>
              <a:off x="4230688" y="2376488"/>
              <a:ext cx="215900" cy="188913"/>
            </a:xfrm>
            <a:custGeom>
              <a:avLst/>
              <a:gdLst>
                <a:gd name="T0" fmla="*/ 33 w 262"/>
                <a:gd name="T1" fmla="*/ 131 h 229"/>
                <a:gd name="T2" fmla="*/ 0 w 262"/>
                <a:gd name="T3" fmla="*/ 63 h 229"/>
                <a:gd name="T4" fmla="*/ 63 w 262"/>
                <a:gd name="T5" fmla="*/ 0 h 229"/>
                <a:gd name="T6" fmla="*/ 131 w 262"/>
                <a:gd name="T7" fmla="*/ 40 h 229"/>
                <a:gd name="T8" fmla="*/ 199 w 262"/>
                <a:gd name="T9" fmla="*/ 0 h 229"/>
                <a:gd name="T10" fmla="*/ 262 w 262"/>
                <a:gd name="T11" fmla="*/ 63 h 229"/>
                <a:gd name="T12" fmla="*/ 229 w 262"/>
                <a:gd name="T13" fmla="*/ 131 h 229"/>
                <a:gd name="T14" fmla="*/ 131 w 262"/>
                <a:gd name="T15" fmla="*/ 229 h 229"/>
                <a:gd name="T16" fmla="*/ 33 w 262"/>
                <a:gd name="T17" fmla="*/ 13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229">
                  <a:moveTo>
                    <a:pt x="33" y="131"/>
                  </a:moveTo>
                  <a:cubicBezTo>
                    <a:pt x="10" y="109"/>
                    <a:pt x="0" y="85"/>
                    <a:pt x="0" y="63"/>
                  </a:cubicBezTo>
                  <a:cubicBezTo>
                    <a:pt x="0" y="25"/>
                    <a:pt x="25" y="0"/>
                    <a:pt x="63" y="0"/>
                  </a:cubicBezTo>
                  <a:cubicBezTo>
                    <a:pt x="98" y="0"/>
                    <a:pt x="111" y="16"/>
                    <a:pt x="131" y="40"/>
                  </a:cubicBezTo>
                  <a:cubicBezTo>
                    <a:pt x="152" y="16"/>
                    <a:pt x="164" y="0"/>
                    <a:pt x="199" y="0"/>
                  </a:cubicBezTo>
                  <a:cubicBezTo>
                    <a:pt x="237" y="0"/>
                    <a:pt x="262" y="25"/>
                    <a:pt x="262" y="63"/>
                  </a:cubicBezTo>
                  <a:cubicBezTo>
                    <a:pt x="262" y="85"/>
                    <a:pt x="252" y="109"/>
                    <a:pt x="229" y="131"/>
                  </a:cubicBezTo>
                  <a:cubicBezTo>
                    <a:pt x="131" y="229"/>
                    <a:pt x="131" y="229"/>
                    <a:pt x="131" y="229"/>
                  </a:cubicBezTo>
                  <a:lnTo>
                    <a:pt x="3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7" name="Freeform 37"/>
            <p:cNvSpPr>
              <a:spLocks/>
            </p:cNvSpPr>
            <p:nvPr/>
          </p:nvSpPr>
          <p:spPr bwMode="auto">
            <a:xfrm>
              <a:off x="4486276" y="2330450"/>
              <a:ext cx="196850" cy="228600"/>
            </a:xfrm>
            <a:custGeom>
              <a:avLst/>
              <a:gdLst>
                <a:gd name="T0" fmla="*/ 74 w 241"/>
                <a:gd name="T1" fmla="*/ 169 h 278"/>
                <a:gd name="T2" fmla="*/ 68 w 241"/>
                <a:gd name="T3" fmla="*/ 171 h 278"/>
                <a:gd name="T4" fmla="*/ 57 w 241"/>
                <a:gd name="T5" fmla="*/ 157 h 278"/>
                <a:gd name="T6" fmla="*/ 50 w 241"/>
                <a:gd name="T7" fmla="*/ 140 h 278"/>
                <a:gd name="T8" fmla="*/ 58 w 241"/>
                <a:gd name="T9" fmla="*/ 129 h 278"/>
                <a:gd name="T10" fmla="*/ 58 w 241"/>
                <a:gd name="T11" fmla="*/ 119 h 278"/>
                <a:gd name="T12" fmla="*/ 53 w 241"/>
                <a:gd name="T13" fmla="*/ 112 h 278"/>
                <a:gd name="T14" fmla="*/ 50 w 241"/>
                <a:gd name="T15" fmla="*/ 92 h 278"/>
                <a:gd name="T16" fmla="*/ 52 w 241"/>
                <a:gd name="T17" fmla="*/ 80 h 278"/>
                <a:gd name="T18" fmla="*/ 57 w 241"/>
                <a:gd name="T19" fmla="*/ 54 h 278"/>
                <a:gd name="T20" fmla="*/ 74 w 241"/>
                <a:gd name="T21" fmla="*/ 3 h 278"/>
                <a:gd name="T22" fmla="*/ 123 w 241"/>
                <a:gd name="T23" fmla="*/ 19 h 278"/>
                <a:gd name="T24" fmla="*/ 160 w 241"/>
                <a:gd name="T25" fmla="*/ 2 h 278"/>
                <a:gd name="T26" fmla="*/ 177 w 241"/>
                <a:gd name="T27" fmla="*/ 51 h 278"/>
                <a:gd name="T28" fmla="*/ 185 w 241"/>
                <a:gd name="T29" fmla="*/ 78 h 278"/>
                <a:gd name="T30" fmla="*/ 185 w 241"/>
                <a:gd name="T31" fmla="*/ 95 h 278"/>
                <a:gd name="T32" fmla="*/ 182 w 241"/>
                <a:gd name="T33" fmla="*/ 115 h 278"/>
                <a:gd name="T34" fmla="*/ 177 w 241"/>
                <a:gd name="T35" fmla="*/ 128 h 278"/>
                <a:gd name="T36" fmla="*/ 184 w 241"/>
                <a:gd name="T37" fmla="*/ 131 h 278"/>
                <a:gd name="T38" fmla="*/ 183 w 241"/>
                <a:gd name="T39" fmla="*/ 148 h 278"/>
                <a:gd name="T40" fmla="*/ 176 w 241"/>
                <a:gd name="T41" fmla="*/ 162 h 278"/>
                <a:gd name="T42" fmla="*/ 164 w 241"/>
                <a:gd name="T43" fmla="*/ 170 h 278"/>
                <a:gd name="T44" fmla="*/ 156 w 241"/>
                <a:gd name="T45" fmla="*/ 234 h 278"/>
                <a:gd name="T46" fmla="*/ 158 w 241"/>
                <a:gd name="T47" fmla="*/ 238 h 278"/>
                <a:gd name="T48" fmla="*/ 241 w 241"/>
                <a:gd name="T49" fmla="*/ 258 h 278"/>
                <a:gd name="T50" fmla="*/ 241 w 241"/>
                <a:gd name="T51" fmla="*/ 278 h 278"/>
                <a:gd name="T52" fmla="*/ 0 w 241"/>
                <a:gd name="T53" fmla="*/ 278 h 278"/>
                <a:gd name="T54" fmla="*/ 0 w 241"/>
                <a:gd name="T55" fmla="*/ 261 h 278"/>
                <a:gd name="T56" fmla="*/ 72 w 241"/>
                <a:gd name="T57" fmla="*/ 238 h 278"/>
                <a:gd name="T58" fmla="*/ 82 w 241"/>
                <a:gd name="T59" fmla="*/ 192 h 278"/>
                <a:gd name="T60" fmla="*/ 74 w 241"/>
                <a:gd name="T61" fmla="*/ 16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278">
                  <a:moveTo>
                    <a:pt x="74" y="169"/>
                  </a:moveTo>
                  <a:cubicBezTo>
                    <a:pt x="74" y="169"/>
                    <a:pt x="73" y="173"/>
                    <a:pt x="68" y="171"/>
                  </a:cubicBezTo>
                  <a:cubicBezTo>
                    <a:pt x="63" y="169"/>
                    <a:pt x="58" y="162"/>
                    <a:pt x="57" y="157"/>
                  </a:cubicBezTo>
                  <a:cubicBezTo>
                    <a:pt x="56" y="151"/>
                    <a:pt x="52" y="142"/>
                    <a:pt x="50" y="140"/>
                  </a:cubicBezTo>
                  <a:cubicBezTo>
                    <a:pt x="49" y="136"/>
                    <a:pt x="50" y="129"/>
                    <a:pt x="58" y="129"/>
                  </a:cubicBezTo>
                  <a:cubicBezTo>
                    <a:pt x="58" y="129"/>
                    <a:pt x="55" y="122"/>
                    <a:pt x="58" y="119"/>
                  </a:cubicBezTo>
                  <a:cubicBezTo>
                    <a:pt x="58" y="119"/>
                    <a:pt x="49" y="120"/>
                    <a:pt x="53" y="112"/>
                  </a:cubicBezTo>
                  <a:cubicBezTo>
                    <a:pt x="53" y="112"/>
                    <a:pt x="35" y="106"/>
                    <a:pt x="50" y="92"/>
                  </a:cubicBezTo>
                  <a:cubicBezTo>
                    <a:pt x="50" y="92"/>
                    <a:pt x="41" y="82"/>
                    <a:pt x="52" y="80"/>
                  </a:cubicBezTo>
                  <a:cubicBezTo>
                    <a:pt x="52" y="80"/>
                    <a:pt x="35" y="61"/>
                    <a:pt x="57" y="54"/>
                  </a:cubicBezTo>
                  <a:cubicBezTo>
                    <a:pt x="57" y="54"/>
                    <a:pt x="38" y="5"/>
                    <a:pt x="74" y="3"/>
                  </a:cubicBezTo>
                  <a:cubicBezTo>
                    <a:pt x="93" y="0"/>
                    <a:pt x="106" y="12"/>
                    <a:pt x="123" y="19"/>
                  </a:cubicBezTo>
                  <a:cubicBezTo>
                    <a:pt x="123" y="19"/>
                    <a:pt x="147" y="0"/>
                    <a:pt x="160" y="2"/>
                  </a:cubicBezTo>
                  <a:cubicBezTo>
                    <a:pt x="184" y="7"/>
                    <a:pt x="190" y="30"/>
                    <a:pt x="177" y="51"/>
                  </a:cubicBezTo>
                  <a:cubicBezTo>
                    <a:pt x="191" y="47"/>
                    <a:pt x="197" y="70"/>
                    <a:pt x="185" y="78"/>
                  </a:cubicBezTo>
                  <a:cubicBezTo>
                    <a:pt x="185" y="78"/>
                    <a:pt x="192" y="86"/>
                    <a:pt x="185" y="95"/>
                  </a:cubicBezTo>
                  <a:cubicBezTo>
                    <a:pt x="185" y="95"/>
                    <a:pt x="195" y="109"/>
                    <a:pt x="182" y="115"/>
                  </a:cubicBezTo>
                  <a:cubicBezTo>
                    <a:pt x="182" y="115"/>
                    <a:pt x="180" y="124"/>
                    <a:pt x="177" y="128"/>
                  </a:cubicBezTo>
                  <a:cubicBezTo>
                    <a:pt x="177" y="128"/>
                    <a:pt x="183" y="127"/>
                    <a:pt x="184" y="131"/>
                  </a:cubicBezTo>
                  <a:cubicBezTo>
                    <a:pt x="187" y="136"/>
                    <a:pt x="187" y="141"/>
                    <a:pt x="183" y="148"/>
                  </a:cubicBezTo>
                  <a:cubicBezTo>
                    <a:pt x="179" y="154"/>
                    <a:pt x="178" y="158"/>
                    <a:pt x="176" y="162"/>
                  </a:cubicBezTo>
                  <a:cubicBezTo>
                    <a:pt x="175" y="166"/>
                    <a:pt x="174" y="176"/>
                    <a:pt x="164" y="170"/>
                  </a:cubicBezTo>
                  <a:cubicBezTo>
                    <a:pt x="151" y="186"/>
                    <a:pt x="147" y="212"/>
                    <a:pt x="156" y="234"/>
                  </a:cubicBezTo>
                  <a:cubicBezTo>
                    <a:pt x="158" y="238"/>
                    <a:pt x="158" y="238"/>
                    <a:pt x="158" y="238"/>
                  </a:cubicBezTo>
                  <a:cubicBezTo>
                    <a:pt x="187" y="244"/>
                    <a:pt x="224" y="251"/>
                    <a:pt x="241" y="258"/>
                  </a:cubicBezTo>
                  <a:cubicBezTo>
                    <a:pt x="241" y="266"/>
                    <a:pt x="241" y="278"/>
                    <a:pt x="241" y="278"/>
                  </a:cubicBezTo>
                  <a:cubicBezTo>
                    <a:pt x="0" y="278"/>
                    <a:pt x="0" y="278"/>
                    <a:pt x="0" y="278"/>
                  </a:cubicBezTo>
                  <a:cubicBezTo>
                    <a:pt x="0" y="278"/>
                    <a:pt x="0" y="271"/>
                    <a:pt x="0" y="261"/>
                  </a:cubicBezTo>
                  <a:cubicBezTo>
                    <a:pt x="14" y="252"/>
                    <a:pt x="43" y="245"/>
                    <a:pt x="72" y="238"/>
                  </a:cubicBezTo>
                  <a:cubicBezTo>
                    <a:pt x="75" y="223"/>
                    <a:pt x="83" y="223"/>
                    <a:pt x="82" y="192"/>
                  </a:cubicBezTo>
                  <a:cubicBezTo>
                    <a:pt x="82" y="181"/>
                    <a:pt x="74" y="169"/>
                    <a:pt x="7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8" name="Freeform 38"/>
            <p:cNvSpPr>
              <a:spLocks noEditPoints="1"/>
            </p:cNvSpPr>
            <p:nvPr/>
          </p:nvSpPr>
          <p:spPr bwMode="auto">
            <a:xfrm>
              <a:off x="4729163" y="2333625"/>
              <a:ext cx="223838" cy="249238"/>
            </a:xfrm>
            <a:custGeom>
              <a:avLst/>
              <a:gdLst>
                <a:gd name="T0" fmla="*/ 248 w 273"/>
                <a:gd name="T1" fmla="*/ 226 h 304"/>
                <a:gd name="T2" fmla="*/ 90 w 273"/>
                <a:gd name="T3" fmla="*/ 249 h 304"/>
                <a:gd name="T4" fmla="*/ 90 w 273"/>
                <a:gd name="T5" fmla="*/ 269 h 304"/>
                <a:gd name="T6" fmla="*/ 81 w 273"/>
                <a:gd name="T7" fmla="*/ 279 h 304"/>
                <a:gd name="T8" fmla="*/ 10 w 273"/>
                <a:gd name="T9" fmla="*/ 279 h 304"/>
                <a:gd name="T10" fmla="*/ 0 w 273"/>
                <a:gd name="T11" fmla="*/ 269 h 304"/>
                <a:gd name="T12" fmla="*/ 0 w 273"/>
                <a:gd name="T13" fmla="*/ 103 h 304"/>
                <a:gd name="T14" fmla="*/ 10 w 273"/>
                <a:gd name="T15" fmla="*/ 93 h 304"/>
                <a:gd name="T16" fmla="*/ 81 w 273"/>
                <a:gd name="T17" fmla="*/ 93 h 304"/>
                <a:gd name="T18" fmla="*/ 90 w 273"/>
                <a:gd name="T19" fmla="*/ 103 h 304"/>
                <a:gd name="T20" fmla="*/ 90 w 273"/>
                <a:gd name="T21" fmla="*/ 114 h 304"/>
                <a:gd name="T22" fmla="*/ 142 w 273"/>
                <a:gd name="T23" fmla="*/ 35 h 304"/>
                <a:gd name="T24" fmla="*/ 178 w 273"/>
                <a:gd name="T25" fmla="*/ 0 h 304"/>
                <a:gd name="T26" fmla="*/ 221 w 273"/>
                <a:gd name="T27" fmla="*/ 59 h 304"/>
                <a:gd name="T28" fmla="*/ 211 w 273"/>
                <a:gd name="T29" fmla="*/ 96 h 304"/>
                <a:gd name="T30" fmla="*/ 217 w 273"/>
                <a:gd name="T31" fmla="*/ 96 h 304"/>
                <a:gd name="T32" fmla="*/ 261 w 273"/>
                <a:gd name="T33" fmla="*/ 144 h 304"/>
                <a:gd name="T34" fmla="*/ 257 w 273"/>
                <a:gd name="T35" fmla="*/ 187 h 304"/>
                <a:gd name="T36" fmla="*/ 248 w 273"/>
                <a:gd name="T37" fmla="*/ 226 h 304"/>
                <a:gd name="T38" fmla="*/ 219 w 273"/>
                <a:gd name="T39" fmla="*/ 181 h 304"/>
                <a:gd name="T40" fmla="*/ 222 w 273"/>
                <a:gd name="T41" fmla="*/ 154 h 304"/>
                <a:gd name="T42" fmla="*/ 222 w 273"/>
                <a:gd name="T43" fmla="*/ 149 h 304"/>
                <a:gd name="T44" fmla="*/ 217 w 273"/>
                <a:gd name="T45" fmla="*/ 120 h 304"/>
                <a:gd name="T46" fmla="*/ 191 w 273"/>
                <a:gd name="T47" fmla="*/ 120 h 304"/>
                <a:gd name="T48" fmla="*/ 178 w 273"/>
                <a:gd name="T49" fmla="*/ 109 h 304"/>
                <a:gd name="T50" fmla="*/ 196 w 273"/>
                <a:gd name="T51" fmla="*/ 59 h 304"/>
                <a:gd name="T52" fmla="*/ 178 w 273"/>
                <a:gd name="T53" fmla="*/ 24 h 304"/>
                <a:gd name="T54" fmla="*/ 166 w 273"/>
                <a:gd name="T55" fmla="*/ 38 h 304"/>
                <a:gd name="T56" fmla="*/ 90 w 273"/>
                <a:gd name="T57" fmla="*/ 144 h 304"/>
                <a:gd name="T58" fmla="*/ 90 w 273"/>
                <a:gd name="T59" fmla="*/ 222 h 304"/>
                <a:gd name="T60" fmla="*/ 196 w 273"/>
                <a:gd name="T61" fmla="*/ 247 h 304"/>
                <a:gd name="T62" fmla="*/ 210 w 273"/>
                <a:gd name="T63" fmla="*/ 218 h 304"/>
                <a:gd name="T64" fmla="*/ 209 w 273"/>
                <a:gd name="T65" fmla="*/ 212 h 304"/>
                <a:gd name="T66" fmla="*/ 219 w 273"/>
                <a:gd name="T67" fmla="*/ 186 h 304"/>
                <a:gd name="T68" fmla="*/ 219 w 273"/>
                <a:gd name="T69" fmla="*/ 18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3" h="304">
                  <a:moveTo>
                    <a:pt x="248" y="226"/>
                  </a:moveTo>
                  <a:cubicBezTo>
                    <a:pt x="273" y="304"/>
                    <a:pt x="104" y="262"/>
                    <a:pt x="90" y="249"/>
                  </a:cubicBezTo>
                  <a:cubicBezTo>
                    <a:pt x="90" y="269"/>
                    <a:pt x="90" y="269"/>
                    <a:pt x="90" y="269"/>
                  </a:cubicBezTo>
                  <a:cubicBezTo>
                    <a:pt x="90" y="275"/>
                    <a:pt x="86" y="279"/>
                    <a:pt x="81" y="279"/>
                  </a:cubicBezTo>
                  <a:cubicBezTo>
                    <a:pt x="10" y="279"/>
                    <a:pt x="10" y="279"/>
                    <a:pt x="10" y="279"/>
                  </a:cubicBezTo>
                  <a:cubicBezTo>
                    <a:pt x="5" y="279"/>
                    <a:pt x="0" y="275"/>
                    <a:pt x="0" y="269"/>
                  </a:cubicBezTo>
                  <a:cubicBezTo>
                    <a:pt x="0" y="103"/>
                    <a:pt x="0" y="103"/>
                    <a:pt x="0" y="103"/>
                  </a:cubicBezTo>
                  <a:cubicBezTo>
                    <a:pt x="0" y="98"/>
                    <a:pt x="5" y="93"/>
                    <a:pt x="10" y="93"/>
                  </a:cubicBezTo>
                  <a:cubicBezTo>
                    <a:pt x="81" y="93"/>
                    <a:pt x="81" y="93"/>
                    <a:pt x="81" y="93"/>
                  </a:cubicBezTo>
                  <a:cubicBezTo>
                    <a:pt x="86" y="93"/>
                    <a:pt x="90" y="98"/>
                    <a:pt x="90" y="103"/>
                  </a:cubicBezTo>
                  <a:cubicBezTo>
                    <a:pt x="90" y="114"/>
                    <a:pt x="90" y="114"/>
                    <a:pt x="90" y="114"/>
                  </a:cubicBezTo>
                  <a:cubicBezTo>
                    <a:pt x="124" y="92"/>
                    <a:pt x="141" y="37"/>
                    <a:pt x="142" y="35"/>
                  </a:cubicBezTo>
                  <a:cubicBezTo>
                    <a:pt x="147" y="13"/>
                    <a:pt x="160" y="0"/>
                    <a:pt x="178" y="0"/>
                  </a:cubicBezTo>
                  <a:cubicBezTo>
                    <a:pt x="198" y="0"/>
                    <a:pt x="221" y="19"/>
                    <a:pt x="221" y="59"/>
                  </a:cubicBezTo>
                  <a:cubicBezTo>
                    <a:pt x="221" y="69"/>
                    <a:pt x="217" y="84"/>
                    <a:pt x="211" y="96"/>
                  </a:cubicBezTo>
                  <a:cubicBezTo>
                    <a:pt x="217" y="96"/>
                    <a:pt x="217" y="96"/>
                    <a:pt x="217" y="96"/>
                  </a:cubicBezTo>
                  <a:cubicBezTo>
                    <a:pt x="242" y="96"/>
                    <a:pt x="271" y="108"/>
                    <a:pt x="261" y="144"/>
                  </a:cubicBezTo>
                  <a:cubicBezTo>
                    <a:pt x="271" y="161"/>
                    <a:pt x="265" y="180"/>
                    <a:pt x="257" y="187"/>
                  </a:cubicBezTo>
                  <a:cubicBezTo>
                    <a:pt x="265" y="202"/>
                    <a:pt x="258" y="218"/>
                    <a:pt x="248" y="226"/>
                  </a:cubicBezTo>
                  <a:close/>
                  <a:moveTo>
                    <a:pt x="219" y="181"/>
                  </a:moveTo>
                  <a:cubicBezTo>
                    <a:pt x="244" y="181"/>
                    <a:pt x="245" y="155"/>
                    <a:pt x="222" y="154"/>
                  </a:cubicBezTo>
                  <a:cubicBezTo>
                    <a:pt x="218" y="153"/>
                    <a:pt x="218" y="149"/>
                    <a:pt x="222" y="149"/>
                  </a:cubicBezTo>
                  <a:cubicBezTo>
                    <a:pt x="245" y="149"/>
                    <a:pt x="241" y="120"/>
                    <a:pt x="217" y="120"/>
                  </a:cubicBezTo>
                  <a:cubicBezTo>
                    <a:pt x="191" y="120"/>
                    <a:pt x="191" y="120"/>
                    <a:pt x="191" y="120"/>
                  </a:cubicBezTo>
                  <a:cubicBezTo>
                    <a:pt x="182" y="120"/>
                    <a:pt x="178" y="115"/>
                    <a:pt x="178" y="109"/>
                  </a:cubicBezTo>
                  <a:cubicBezTo>
                    <a:pt x="178" y="99"/>
                    <a:pt x="196" y="76"/>
                    <a:pt x="196" y="59"/>
                  </a:cubicBezTo>
                  <a:cubicBezTo>
                    <a:pt x="196" y="37"/>
                    <a:pt x="185" y="24"/>
                    <a:pt x="178" y="24"/>
                  </a:cubicBezTo>
                  <a:cubicBezTo>
                    <a:pt x="171" y="24"/>
                    <a:pt x="167" y="30"/>
                    <a:pt x="166" y="38"/>
                  </a:cubicBezTo>
                  <a:cubicBezTo>
                    <a:pt x="161" y="72"/>
                    <a:pt x="123" y="129"/>
                    <a:pt x="90" y="144"/>
                  </a:cubicBezTo>
                  <a:cubicBezTo>
                    <a:pt x="90" y="222"/>
                    <a:pt x="90" y="222"/>
                    <a:pt x="90" y="222"/>
                  </a:cubicBezTo>
                  <a:cubicBezTo>
                    <a:pt x="137" y="244"/>
                    <a:pt x="177" y="246"/>
                    <a:pt x="196" y="247"/>
                  </a:cubicBezTo>
                  <a:cubicBezTo>
                    <a:pt x="226" y="248"/>
                    <a:pt x="240" y="225"/>
                    <a:pt x="210" y="218"/>
                  </a:cubicBezTo>
                  <a:cubicBezTo>
                    <a:pt x="204" y="217"/>
                    <a:pt x="204" y="212"/>
                    <a:pt x="209" y="212"/>
                  </a:cubicBezTo>
                  <a:cubicBezTo>
                    <a:pt x="240" y="212"/>
                    <a:pt x="242" y="189"/>
                    <a:pt x="219" y="186"/>
                  </a:cubicBezTo>
                  <a:cubicBezTo>
                    <a:pt x="214" y="185"/>
                    <a:pt x="214" y="181"/>
                    <a:pt x="219" y="1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39" name="Freeform 39"/>
            <p:cNvSpPr>
              <a:spLocks noEditPoints="1"/>
            </p:cNvSpPr>
            <p:nvPr/>
          </p:nvSpPr>
          <p:spPr bwMode="auto">
            <a:xfrm>
              <a:off x="4981576" y="2333625"/>
              <a:ext cx="233363" cy="233363"/>
            </a:xfrm>
            <a:custGeom>
              <a:avLst/>
              <a:gdLst>
                <a:gd name="T0" fmla="*/ 41 w 284"/>
                <a:gd name="T1" fmla="*/ 41 h 284"/>
                <a:gd name="T2" fmla="*/ 188 w 284"/>
                <a:gd name="T3" fmla="*/ 41 h 284"/>
                <a:gd name="T4" fmla="*/ 193 w 284"/>
                <a:gd name="T5" fmla="*/ 182 h 284"/>
                <a:gd name="T6" fmla="*/ 232 w 284"/>
                <a:gd name="T7" fmla="*/ 196 h 284"/>
                <a:gd name="T8" fmla="*/ 277 w 284"/>
                <a:gd name="T9" fmla="*/ 240 h 284"/>
                <a:gd name="T10" fmla="*/ 274 w 284"/>
                <a:gd name="T11" fmla="*/ 274 h 284"/>
                <a:gd name="T12" fmla="*/ 240 w 284"/>
                <a:gd name="T13" fmla="*/ 277 h 284"/>
                <a:gd name="T14" fmla="*/ 196 w 284"/>
                <a:gd name="T15" fmla="*/ 232 h 284"/>
                <a:gd name="T16" fmla="*/ 182 w 284"/>
                <a:gd name="T17" fmla="*/ 193 h 284"/>
                <a:gd name="T18" fmla="*/ 41 w 284"/>
                <a:gd name="T19" fmla="*/ 188 h 284"/>
                <a:gd name="T20" fmla="*/ 41 w 284"/>
                <a:gd name="T21" fmla="*/ 41 h 284"/>
                <a:gd name="T22" fmla="*/ 168 w 284"/>
                <a:gd name="T23" fmla="*/ 60 h 284"/>
                <a:gd name="T24" fmla="*/ 60 w 284"/>
                <a:gd name="T25" fmla="*/ 60 h 284"/>
                <a:gd name="T26" fmla="*/ 60 w 284"/>
                <a:gd name="T27" fmla="*/ 168 h 284"/>
                <a:gd name="T28" fmla="*/ 168 w 284"/>
                <a:gd name="T29" fmla="*/ 168 h 284"/>
                <a:gd name="T30" fmla="*/ 168 w 284"/>
                <a:gd name="T31" fmla="*/ 60 h 284"/>
                <a:gd name="T32" fmla="*/ 160 w 284"/>
                <a:gd name="T33" fmla="*/ 97 h 284"/>
                <a:gd name="T34" fmla="*/ 160 w 284"/>
                <a:gd name="T35" fmla="*/ 130 h 284"/>
                <a:gd name="T36" fmla="*/ 68 w 284"/>
                <a:gd name="T37" fmla="*/ 130 h 284"/>
                <a:gd name="T38" fmla="*/ 68 w 284"/>
                <a:gd name="T39" fmla="*/ 97 h 284"/>
                <a:gd name="T40" fmla="*/ 160 w 284"/>
                <a:gd name="T41"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4" h="284">
                  <a:moveTo>
                    <a:pt x="41" y="41"/>
                  </a:moveTo>
                  <a:cubicBezTo>
                    <a:pt x="81" y="0"/>
                    <a:pt x="147" y="0"/>
                    <a:pt x="188" y="41"/>
                  </a:cubicBezTo>
                  <a:cubicBezTo>
                    <a:pt x="226" y="79"/>
                    <a:pt x="225" y="144"/>
                    <a:pt x="193" y="182"/>
                  </a:cubicBezTo>
                  <a:cubicBezTo>
                    <a:pt x="232" y="196"/>
                    <a:pt x="232" y="196"/>
                    <a:pt x="232" y="196"/>
                  </a:cubicBezTo>
                  <a:cubicBezTo>
                    <a:pt x="277" y="240"/>
                    <a:pt x="277" y="240"/>
                    <a:pt x="277" y="240"/>
                  </a:cubicBezTo>
                  <a:cubicBezTo>
                    <a:pt x="284" y="250"/>
                    <a:pt x="284" y="265"/>
                    <a:pt x="274" y="274"/>
                  </a:cubicBezTo>
                  <a:cubicBezTo>
                    <a:pt x="265" y="283"/>
                    <a:pt x="251" y="284"/>
                    <a:pt x="240" y="277"/>
                  </a:cubicBezTo>
                  <a:cubicBezTo>
                    <a:pt x="196" y="232"/>
                    <a:pt x="196" y="232"/>
                    <a:pt x="196" y="232"/>
                  </a:cubicBezTo>
                  <a:cubicBezTo>
                    <a:pt x="182" y="193"/>
                    <a:pt x="182" y="193"/>
                    <a:pt x="182" y="193"/>
                  </a:cubicBezTo>
                  <a:cubicBezTo>
                    <a:pt x="144" y="225"/>
                    <a:pt x="79" y="226"/>
                    <a:pt x="41" y="188"/>
                  </a:cubicBezTo>
                  <a:cubicBezTo>
                    <a:pt x="0" y="147"/>
                    <a:pt x="0" y="81"/>
                    <a:pt x="41" y="41"/>
                  </a:cubicBezTo>
                  <a:close/>
                  <a:moveTo>
                    <a:pt x="168" y="60"/>
                  </a:moveTo>
                  <a:cubicBezTo>
                    <a:pt x="139" y="30"/>
                    <a:pt x="90" y="30"/>
                    <a:pt x="60" y="60"/>
                  </a:cubicBezTo>
                  <a:cubicBezTo>
                    <a:pt x="30" y="90"/>
                    <a:pt x="30" y="139"/>
                    <a:pt x="60" y="168"/>
                  </a:cubicBezTo>
                  <a:cubicBezTo>
                    <a:pt x="90" y="198"/>
                    <a:pt x="139" y="198"/>
                    <a:pt x="168" y="168"/>
                  </a:cubicBezTo>
                  <a:cubicBezTo>
                    <a:pt x="198" y="139"/>
                    <a:pt x="198" y="90"/>
                    <a:pt x="168" y="60"/>
                  </a:cubicBezTo>
                  <a:close/>
                  <a:moveTo>
                    <a:pt x="160" y="97"/>
                  </a:moveTo>
                  <a:cubicBezTo>
                    <a:pt x="160" y="130"/>
                    <a:pt x="160" y="130"/>
                    <a:pt x="160" y="130"/>
                  </a:cubicBezTo>
                  <a:cubicBezTo>
                    <a:pt x="68" y="130"/>
                    <a:pt x="68" y="130"/>
                    <a:pt x="68" y="130"/>
                  </a:cubicBezTo>
                  <a:cubicBezTo>
                    <a:pt x="68" y="97"/>
                    <a:pt x="68" y="97"/>
                    <a:pt x="68" y="97"/>
                  </a:cubicBezTo>
                  <a:lnTo>
                    <a:pt x="160"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0" name="Freeform 40"/>
            <p:cNvSpPr>
              <a:spLocks noEditPoints="1"/>
            </p:cNvSpPr>
            <p:nvPr/>
          </p:nvSpPr>
          <p:spPr bwMode="auto">
            <a:xfrm>
              <a:off x="5248276" y="2335213"/>
              <a:ext cx="228600" cy="230188"/>
            </a:xfrm>
            <a:custGeom>
              <a:avLst/>
              <a:gdLst>
                <a:gd name="T0" fmla="*/ 280 w 280"/>
                <a:gd name="T1" fmla="*/ 139 h 279"/>
                <a:gd name="T2" fmla="*/ 140 w 280"/>
                <a:gd name="T3" fmla="*/ 279 h 279"/>
                <a:gd name="T4" fmla="*/ 0 w 280"/>
                <a:gd name="T5" fmla="*/ 139 h 279"/>
                <a:gd name="T6" fmla="*/ 140 w 280"/>
                <a:gd name="T7" fmla="*/ 0 h 279"/>
                <a:gd name="T8" fmla="*/ 280 w 280"/>
                <a:gd name="T9" fmla="*/ 139 h 279"/>
                <a:gd name="T10" fmla="*/ 212 w 280"/>
                <a:gd name="T11" fmla="*/ 96 h 279"/>
                <a:gd name="T12" fmla="*/ 183 w 280"/>
                <a:gd name="T13" fmla="*/ 67 h 279"/>
                <a:gd name="T14" fmla="*/ 140 w 280"/>
                <a:gd name="T15" fmla="*/ 110 h 279"/>
                <a:gd name="T16" fmla="*/ 97 w 280"/>
                <a:gd name="T17" fmla="*/ 67 h 279"/>
                <a:gd name="T18" fmla="*/ 68 w 280"/>
                <a:gd name="T19" fmla="*/ 96 h 279"/>
                <a:gd name="T20" fmla="*/ 112 w 280"/>
                <a:gd name="T21" fmla="*/ 139 h 279"/>
                <a:gd name="T22" fmla="*/ 68 w 280"/>
                <a:gd name="T23" fmla="*/ 182 h 279"/>
                <a:gd name="T24" fmla="*/ 97 w 280"/>
                <a:gd name="T25" fmla="*/ 212 h 279"/>
                <a:gd name="T26" fmla="*/ 140 w 280"/>
                <a:gd name="T27" fmla="*/ 168 h 279"/>
                <a:gd name="T28" fmla="*/ 183 w 280"/>
                <a:gd name="T29" fmla="*/ 211 h 279"/>
                <a:gd name="T30" fmla="*/ 212 w 280"/>
                <a:gd name="T31" fmla="*/ 182 h 279"/>
                <a:gd name="T32" fmla="*/ 169 w 280"/>
                <a:gd name="T33" fmla="*/ 139 h 279"/>
                <a:gd name="T34" fmla="*/ 212 w 280"/>
                <a:gd name="T35" fmla="*/ 9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 h="279">
                  <a:moveTo>
                    <a:pt x="280" y="139"/>
                  </a:moveTo>
                  <a:cubicBezTo>
                    <a:pt x="280" y="217"/>
                    <a:pt x="218" y="279"/>
                    <a:pt x="140" y="279"/>
                  </a:cubicBezTo>
                  <a:cubicBezTo>
                    <a:pt x="63" y="279"/>
                    <a:pt x="0" y="217"/>
                    <a:pt x="0" y="139"/>
                  </a:cubicBezTo>
                  <a:cubicBezTo>
                    <a:pt x="0" y="62"/>
                    <a:pt x="63" y="0"/>
                    <a:pt x="140" y="0"/>
                  </a:cubicBezTo>
                  <a:cubicBezTo>
                    <a:pt x="218" y="0"/>
                    <a:pt x="280" y="62"/>
                    <a:pt x="280" y="139"/>
                  </a:cubicBezTo>
                  <a:close/>
                  <a:moveTo>
                    <a:pt x="212" y="96"/>
                  </a:moveTo>
                  <a:cubicBezTo>
                    <a:pt x="183" y="67"/>
                    <a:pt x="183" y="67"/>
                    <a:pt x="183" y="67"/>
                  </a:cubicBezTo>
                  <a:cubicBezTo>
                    <a:pt x="140" y="110"/>
                    <a:pt x="140" y="110"/>
                    <a:pt x="140" y="110"/>
                  </a:cubicBezTo>
                  <a:cubicBezTo>
                    <a:pt x="97" y="67"/>
                    <a:pt x="97" y="67"/>
                    <a:pt x="97" y="67"/>
                  </a:cubicBezTo>
                  <a:cubicBezTo>
                    <a:pt x="68" y="96"/>
                    <a:pt x="68" y="96"/>
                    <a:pt x="68" y="96"/>
                  </a:cubicBezTo>
                  <a:cubicBezTo>
                    <a:pt x="112" y="139"/>
                    <a:pt x="112" y="139"/>
                    <a:pt x="112" y="139"/>
                  </a:cubicBezTo>
                  <a:cubicBezTo>
                    <a:pt x="68" y="182"/>
                    <a:pt x="68" y="182"/>
                    <a:pt x="68" y="182"/>
                  </a:cubicBezTo>
                  <a:cubicBezTo>
                    <a:pt x="97" y="212"/>
                    <a:pt x="97" y="212"/>
                    <a:pt x="97" y="212"/>
                  </a:cubicBezTo>
                  <a:cubicBezTo>
                    <a:pt x="140" y="168"/>
                    <a:pt x="140" y="168"/>
                    <a:pt x="140" y="168"/>
                  </a:cubicBezTo>
                  <a:cubicBezTo>
                    <a:pt x="183" y="211"/>
                    <a:pt x="183" y="211"/>
                    <a:pt x="183" y="211"/>
                  </a:cubicBezTo>
                  <a:cubicBezTo>
                    <a:pt x="212" y="182"/>
                    <a:pt x="212" y="182"/>
                    <a:pt x="212" y="182"/>
                  </a:cubicBezTo>
                  <a:cubicBezTo>
                    <a:pt x="169" y="139"/>
                    <a:pt x="169" y="139"/>
                    <a:pt x="169" y="139"/>
                  </a:cubicBezTo>
                  <a:lnTo>
                    <a:pt x="21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1" name="Freeform 41"/>
            <p:cNvSpPr>
              <a:spLocks noEditPoints="1"/>
            </p:cNvSpPr>
            <p:nvPr/>
          </p:nvSpPr>
          <p:spPr bwMode="auto">
            <a:xfrm>
              <a:off x="5508626" y="2316163"/>
              <a:ext cx="277813" cy="242888"/>
            </a:xfrm>
            <a:custGeom>
              <a:avLst/>
              <a:gdLst>
                <a:gd name="T0" fmla="*/ 338 w 338"/>
                <a:gd name="T1" fmla="*/ 42 h 295"/>
                <a:gd name="T2" fmla="*/ 315 w 338"/>
                <a:gd name="T3" fmla="*/ 102 h 295"/>
                <a:gd name="T4" fmla="*/ 281 w 338"/>
                <a:gd name="T5" fmla="*/ 271 h 295"/>
                <a:gd name="T6" fmla="*/ 81 w 338"/>
                <a:gd name="T7" fmla="*/ 295 h 295"/>
                <a:gd name="T8" fmla="*/ 57 w 338"/>
                <a:gd name="T9" fmla="*/ 102 h 295"/>
                <a:gd name="T10" fmla="*/ 0 w 338"/>
                <a:gd name="T11" fmla="*/ 80 h 295"/>
                <a:gd name="T12" fmla="*/ 23 w 338"/>
                <a:gd name="T13" fmla="*/ 19 h 295"/>
                <a:gd name="T14" fmla="*/ 99 w 338"/>
                <a:gd name="T15" fmla="*/ 17 h 295"/>
                <a:gd name="T16" fmla="*/ 120 w 338"/>
                <a:gd name="T17" fmla="*/ 0 h 295"/>
                <a:gd name="T18" fmla="*/ 137 w 338"/>
                <a:gd name="T19" fmla="*/ 19 h 295"/>
                <a:gd name="T20" fmla="*/ 201 w 338"/>
                <a:gd name="T21" fmla="*/ 17 h 295"/>
                <a:gd name="T22" fmla="*/ 222 w 338"/>
                <a:gd name="T23" fmla="*/ 0 h 295"/>
                <a:gd name="T24" fmla="*/ 239 w 338"/>
                <a:gd name="T25" fmla="*/ 19 h 295"/>
                <a:gd name="T26" fmla="*/ 143 w 338"/>
                <a:gd name="T27" fmla="*/ 134 h 295"/>
                <a:gd name="T28" fmla="*/ 112 w 338"/>
                <a:gd name="T29" fmla="*/ 134 h 295"/>
                <a:gd name="T30" fmla="*/ 143 w 338"/>
                <a:gd name="T31" fmla="*/ 134 h 295"/>
                <a:gd name="T32" fmla="*/ 128 w 338"/>
                <a:gd name="T33" fmla="*/ 158 h 295"/>
                <a:gd name="T34" fmla="*/ 128 w 338"/>
                <a:gd name="T35" fmla="*/ 189 h 295"/>
                <a:gd name="T36" fmla="*/ 143 w 338"/>
                <a:gd name="T37" fmla="*/ 213 h 295"/>
                <a:gd name="T38" fmla="*/ 112 w 338"/>
                <a:gd name="T39" fmla="*/ 213 h 295"/>
                <a:gd name="T40" fmla="*/ 143 w 338"/>
                <a:gd name="T41" fmla="*/ 213 h 295"/>
                <a:gd name="T42" fmla="*/ 128 w 338"/>
                <a:gd name="T43" fmla="*/ 237 h 295"/>
                <a:gd name="T44" fmla="*/ 128 w 338"/>
                <a:gd name="T45" fmla="*/ 268 h 295"/>
                <a:gd name="T46" fmla="*/ 184 w 338"/>
                <a:gd name="T47" fmla="*/ 134 h 295"/>
                <a:gd name="T48" fmla="*/ 154 w 338"/>
                <a:gd name="T49" fmla="*/ 134 h 295"/>
                <a:gd name="T50" fmla="*/ 184 w 338"/>
                <a:gd name="T51" fmla="*/ 134 h 295"/>
                <a:gd name="T52" fmla="*/ 169 w 338"/>
                <a:gd name="T53" fmla="*/ 158 h 295"/>
                <a:gd name="T54" fmla="*/ 169 w 338"/>
                <a:gd name="T55" fmla="*/ 189 h 295"/>
                <a:gd name="T56" fmla="*/ 184 w 338"/>
                <a:gd name="T57" fmla="*/ 213 h 295"/>
                <a:gd name="T58" fmla="*/ 154 w 338"/>
                <a:gd name="T59" fmla="*/ 213 h 295"/>
                <a:gd name="T60" fmla="*/ 184 w 338"/>
                <a:gd name="T61" fmla="*/ 213 h 295"/>
                <a:gd name="T62" fmla="*/ 169 w 338"/>
                <a:gd name="T63" fmla="*/ 237 h 295"/>
                <a:gd name="T64" fmla="*/ 169 w 338"/>
                <a:gd name="T65" fmla="*/ 268 h 295"/>
                <a:gd name="T66" fmla="*/ 226 w 338"/>
                <a:gd name="T67" fmla="*/ 134 h 295"/>
                <a:gd name="T68" fmla="*/ 195 w 338"/>
                <a:gd name="T69" fmla="*/ 134 h 295"/>
                <a:gd name="T70" fmla="*/ 226 w 338"/>
                <a:gd name="T71" fmla="*/ 134 h 295"/>
                <a:gd name="T72" fmla="*/ 210 w 338"/>
                <a:gd name="T73" fmla="*/ 158 h 295"/>
                <a:gd name="T74" fmla="*/ 210 w 338"/>
                <a:gd name="T75" fmla="*/ 189 h 295"/>
                <a:gd name="T76" fmla="*/ 226 w 338"/>
                <a:gd name="T77" fmla="*/ 213 h 295"/>
                <a:gd name="T78" fmla="*/ 195 w 338"/>
                <a:gd name="T79" fmla="*/ 213 h 295"/>
                <a:gd name="T80" fmla="*/ 226 w 338"/>
                <a:gd name="T81" fmla="*/ 213 h 295"/>
                <a:gd name="T82" fmla="*/ 210 w 338"/>
                <a:gd name="T83" fmla="*/ 237 h 295"/>
                <a:gd name="T84" fmla="*/ 210 w 338"/>
                <a:gd name="T85" fmla="*/ 26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8" h="295">
                  <a:moveTo>
                    <a:pt x="315" y="19"/>
                  </a:moveTo>
                  <a:cubicBezTo>
                    <a:pt x="328" y="19"/>
                    <a:pt x="338" y="29"/>
                    <a:pt x="338" y="42"/>
                  </a:cubicBezTo>
                  <a:cubicBezTo>
                    <a:pt x="338" y="80"/>
                    <a:pt x="338" y="80"/>
                    <a:pt x="338" y="80"/>
                  </a:cubicBezTo>
                  <a:cubicBezTo>
                    <a:pt x="338" y="92"/>
                    <a:pt x="328" y="102"/>
                    <a:pt x="315" y="102"/>
                  </a:cubicBezTo>
                  <a:cubicBezTo>
                    <a:pt x="281" y="102"/>
                    <a:pt x="281" y="102"/>
                    <a:pt x="281" y="102"/>
                  </a:cubicBezTo>
                  <a:cubicBezTo>
                    <a:pt x="281" y="103"/>
                    <a:pt x="281" y="103"/>
                    <a:pt x="281" y="271"/>
                  </a:cubicBezTo>
                  <a:cubicBezTo>
                    <a:pt x="281" y="287"/>
                    <a:pt x="273" y="295"/>
                    <a:pt x="257" y="295"/>
                  </a:cubicBezTo>
                  <a:cubicBezTo>
                    <a:pt x="81" y="295"/>
                    <a:pt x="81" y="295"/>
                    <a:pt x="81" y="295"/>
                  </a:cubicBezTo>
                  <a:cubicBezTo>
                    <a:pt x="66" y="295"/>
                    <a:pt x="57" y="287"/>
                    <a:pt x="57" y="271"/>
                  </a:cubicBezTo>
                  <a:cubicBezTo>
                    <a:pt x="57" y="103"/>
                    <a:pt x="57" y="103"/>
                    <a:pt x="57" y="102"/>
                  </a:cubicBezTo>
                  <a:cubicBezTo>
                    <a:pt x="23" y="102"/>
                    <a:pt x="23" y="102"/>
                    <a:pt x="23" y="102"/>
                  </a:cubicBezTo>
                  <a:cubicBezTo>
                    <a:pt x="10" y="102"/>
                    <a:pt x="0" y="92"/>
                    <a:pt x="0" y="80"/>
                  </a:cubicBezTo>
                  <a:cubicBezTo>
                    <a:pt x="0" y="42"/>
                    <a:pt x="0" y="42"/>
                    <a:pt x="0" y="42"/>
                  </a:cubicBezTo>
                  <a:cubicBezTo>
                    <a:pt x="0" y="29"/>
                    <a:pt x="10" y="19"/>
                    <a:pt x="23" y="19"/>
                  </a:cubicBezTo>
                  <a:cubicBezTo>
                    <a:pt x="99" y="19"/>
                    <a:pt x="99" y="19"/>
                    <a:pt x="99" y="19"/>
                  </a:cubicBezTo>
                  <a:cubicBezTo>
                    <a:pt x="99" y="17"/>
                    <a:pt x="99" y="17"/>
                    <a:pt x="99" y="17"/>
                  </a:cubicBezTo>
                  <a:cubicBezTo>
                    <a:pt x="99" y="8"/>
                    <a:pt x="107" y="0"/>
                    <a:pt x="117" y="0"/>
                  </a:cubicBezTo>
                  <a:cubicBezTo>
                    <a:pt x="120" y="0"/>
                    <a:pt x="120" y="0"/>
                    <a:pt x="120" y="0"/>
                  </a:cubicBezTo>
                  <a:cubicBezTo>
                    <a:pt x="130" y="0"/>
                    <a:pt x="137" y="8"/>
                    <a:pt x="137" y="17"/>
                  </a:cubicBezTo>
                  <a:cubicBezTo>
                    <a:pt x="137" y="19"/>
                    <a:pt x="137" y="19"/>
                    <a:pt x="137" y="19"/>
                  </a:cubicBezTo>
                  <a:cubicBezTo>
                    <a:pt x="201" y="19"/>
                    <a:pt x="201" y="19"/>
                    <a:pt x="201" y="19"/>
                  </a:cubicBezTo>
                  <a:cubicBezTo>
                    <a:pt x="201" y="17"/>
                    <a:pt x="201" y="17"/>
                    <a:pt x="201" y="17"/>
                  </a:cubicBezTo>
                  <a:cubicBezTo>
                    <a:pt x="201" y="8"/>
                    <a:pt x="208" y="0"/>
                    <a:pt x="217" y="0"/>
                  </a:cubicBezTo>
                  <a:cubicBezTo>
                    <a:pt x="222" y="0"/>
                    <a:pt x="222" y="0"/>
                    <a:pt x="222" y="0"/>
                  </a:cubicBezTo>
                  <a:cubicBezTo>
                    <a:pt x="231" y="0"/>
                    <a:pt x="239" y="8"/>
                    <a:pt x="239" y="17"/>
                  </a:cubicBezTo>
                  <a:cubicBezTo>
                    <a:pt x="239" y="19"/>
                    <a:pt x="239" y="19"/>
                    <a:pt x="239" y="19"/>
                  </a:cubicBezTo>
                  <a:lnTo>
                    <a:pt x="315" y="19"/>
                  </a:lnTo>
                  <a:close/>
                  <a:moveTo>
                    <a:pt x="143" y="134"/>
                  </a:moveTo>
                  <a:cubicBezTo>
                    <a:pt x="143" y="125"/>
                    <a:pt x="136" y="118"/>
                    <a:pt x="128" y="118"/>
                  </a:cubicBezTo>
                  <a:cubicBezTo>
                    <a:pt x="119" y="118"/>
                    <a:pt x="112" y="125"/>
                    <a:pt x="112" y="134"/>
                  </a:cubicBezTo>
                  <a:cubicBezTo>
                    <a:pt x="112" y="142"/>
                    <a:pt x="119" y="149"/>
                    <a:pt x="128" y="149"/>
                  </a:cubicBezTo>
                  <a:cubicBezTo>
                    <a:pt x="136" y="149"/>
                    <a:pt x="143" y="142"/>
                    <a:pt x="143" y="134"/>
                  </a:cubicBezTo>
                  <a:close/>
                  <a:moveTo>
                    <a:pt x="143" y="173"/>
                  </a:moveTo>
                  <a:cubicBezTo>
                    <a:pt x="143" y="165"/>
                    <a:pt x="136" y="158"/>
                    <a:pt x="128" y="158"/>
                  </a:cubicBezTo>
                  <a:cubicBezTo>
                    <a:pt x="119" y="158"/>
                    <a:pt x="112" y="165"/>
                    <a:pt x="112" y="173"/>
                  </a:cubicBezTo>
                  <a:cubicBezTo>
                    <a:pt x="112" y="182"/>
                    <a:pt x="119" y="189"/>
                    <a:pt x="128" y="189"/>
                  </a:cubicBezTo>
                  <a:cubicBezTo>
                    <a:pt x="136" y="189"/>
                    <a:pt x="143" y="182"/>
                    <a:pt x="143" y="173"/>
                  </a:cubicBezTo>
                  <a:close/>
                  <a:moveTo>
                    <a:pt x="143" y="213"/>
                  </a:moveTo>
                  <a:cubicBezTo>
                    <a:pt x="143" y="205"/>
                    <a:pt x="136" y="198"/>
                    <a:pt x="128" y="198"/>
                  </a:cubicBezTo>
                  <a:cubicBezTo>
                    <a:pt x="119" y="198"/>
                    <a:pt x="112" y="205"/>
                    <a:pt x="112" y="213"/>
                  </a:cubicBezTo>
                  <a:cubicBezTo>
                    <a:pt x="112" y="221"/>
                    <a:pt x="119" y="228"/>
                    <a:pt x="128" y="228"/>
                  </a:cubicBezTo>
                  <a:cubicBezTo>
                    <a:pt x="136" y="228"/>
                    <a:pt x="143" y="221"/>
                    <a:pt x="143" y="213"/>
                  </a:cubicBezTo>
                  <a:close/>
                  <a:moveTo>
                    <a:pt x="143" y="252"/>
                  </a:moveTo>
                  <a:cubicBezTo>
                    <a:pt x="143" y="244"/>
                    <a:pt x="136" y="237"/>
                    <a:pt x="128" y="237"/>
                  </a:cubicBezTo>
                  <a:cubicBezTo>
                    <a:pt x="119" y="237"/>
                    <a:pt x="112" y="244"/>
                    <a:pt x="112" y="252"/>
                  </a:cubicBezTo>
                  <a:cubicBezTo>
                    <a:pt x="112" y="261"/>
                    <a:pt x="119" y="268"/>
                    <a:pt x="128" y="268"/>
                  </a:cubicBezTo>
                  <a:cubicBezTo>
                    <a:pt x="136" y="268"/>
                    <a:pt x="143" y="261"/>
                    <a:pt x="143" y="252"/>
                  </a:cubicBezTo>
                  <a:close/>
                  <a:moveTo>
                    <a:pt x="184" y="134"/>
                  </a:moveTo>
                  <a:cubicBezTo>
                    <a:pt x="184" y="125"/>
                    <a:pt x="177" y="118"/>
                    <a:pt x="169" y="118"/>
                  </a:cubicBezTo>
                  <a:cubicBezTo>
                    <a:pt x="161" y="118"/>
                    <a:pt x="154" y="125"/>
                    <a:pt x="154" y="134"/>
                  </a:cubicBezTo>
                  <a:cubicBezTo>
                    <a:pt x="154" y="142"/>
                    <a:pt x="161" y="149"/>
                    <a:pt x="169" y="149"/>
                  </a:cubicBezTo>
                  <a:cubicBezTo>
                    <a:pt x="177" y="149"/>
                    <a:pt x="184" y="142"/>
                    <a:pt x="184" y="134"/>
                  </a:cubicBezTo>
                  <a:close/>
                  <a:moveTo>
                    <a:pt x="184" y="173"/>
                  </a:moveTo>
                  <a:cubicBezTo>
                    <a:pt x="184" y="165"/>
                    <a:pt x="177" y="158"/>
                    <a:pt x="169" y="158"/>
                  </a:cubicBezTo>
                  <a:cubicBezTo>
                    <a:pt x="161" y="158"/>
                    <a:pt x="154" y="165"/>
                    <a:pt x="154" y="173"/>
                  </a:cubicBezTo>
                  <a:cubicBezTo>
                    <a:pt x="154" y="182"/>
                    <a:pt x="161" y="189"/>
                    <a:pt x="169" y="189"/>
                  </a:cubicBezTo>
                  <a:cubicBezTo>
                    <a:pt x="177" y="189"/>
                    <a:pt x="184" y="182"/>
                    <a:pt x="184" y="173"/>
                  </a:cubicBezTo>
                  <a:close/>
                  <a:moveTo>
                    <a:pt x="184" y="213"/>
                  </a:moveTo>
                  <a:cubicBezTo>
                    <a:pt x="184" y="205"/>
                    <a:pt x="177" y="198"/>
                    <a:pt x="169" y="198"/>
                  </a:cubicBezTo>
                  <a:cubicBezTo>
                    <a:pt x="161" y="198"/>
                    <a:pt x="154" y="205"/>
                    <a:pt x="154" y="213"/>
                  </a:cubicBezTo>
                  <a:cubicBezTo>
                    <a:pt x="154" y="221"/>
                    <a:pt x="161" y="228"/>
                    <a:pt x="169" y="228"/>
                  </a:cubicBezTo>
                  <a:cubicBezTo>
                    <a:pt x="177" y="228"/>
                    <a:pt x="184" y="221"/>
                    <a:pt x="184" y="213"/>
                  </a:cubicBezTo>
                  <a:close/>
                  <a:moveTo>
                    <a:pt x="184" y="252"/>
                  </a:moveTo>
                  <a:cubicBezTo>
                    <a:pt x="184" y="244"/>
                    <a:pt x="177" y="237"/>
                    <a:pt x="169" y="237"/>
                  </a:cubicBezTo>
                  <a:cubicBezTo>
                    <a:pt x="161" y="237"/>
                    <a:pt x="154" y="244"/>
                    <a:pt x="154" y="252"/>
                  </a:cubicBezTo>
                  <a:cubicBezTo>
                    <a:pt x="154" y="261"/>
                    <a:pt x="161" y="268"/>
                    <a:pt x="169" y="268"/>
                  </a:cubicBezTo>
                  <a:cubicBezTo>
                    <a:pt x="177" y="268"/>
                    <a:pt x="184" y="261"/>
                    <a:pt x="184" y="252"/>
                  </a:cubicBezTo>
                  <a:close/>
                  <a:moveTo>
                    <a:pt x="226" y="134"/>
                  </a:moveTo>
                  <a:cubicBezTo>
                    <a:pt x="226" y="125"/>
                    <a:pt x="220" y="118"/>
                    <a:pt x="210" y="118"/>
                  </a:cubicBezTo>
                  <a:cubicBezTo>
                    <a:pt x="202" y="118"/>
                    <a:pt x="195" y="125"/>
                    <a:pt x="195" y="134"/>
                  </a:cubicBezTo>
                  <a:cubicBezTo>
                    <a:pt x="195" y="142"/>
                    <a:pt x="202" y="149"/>
                    <a:pt x="210" y="149"/>
                  </a:cubicBezTo>
                  <a:cubicBezTo>
                    <a:pt x="220" y="149"/>
                    <a:pt x="226" y="142"/>
                    <a:pt x="226" y="134"/>
                  </a:cubicBezTo>
                  <a:close/>
                  <a:moveTo>
                    <a:pt x="226" y="173"/>
                  </a:moveTo>
                  <a:cubicBezTo>
                    <a:pt x="226" y="165"/>
                    <a:pt x="220" y="158"/>
                    <a:pt x="210" y="158"/>
                  </a:cubicBezTo>
                  <a:cubicBezTo>
                    <a:pt x="202" y="158"/>
                    <a:pt x="195" y="165"/>
                    <a:pt x="195" y="173"/>
                  </a:cubicBezTo>
                  <a:cubicBezTo>
                    <a:pt x="195" y="182"/>
                    <a:pt x="202" y="189"/>
                    <a:pt x="210" y="189"/>
                  </a:cubicBezTo>
                  <a:cubicBezTo>
                    <a:pt x="220" y="189"/>
                    <a:pt x="226" y="182"/>
                    <a:pt x="226" y="173"/>
                  </a:cubicBezTo>
                  <a:close/>
                  <a:moveTo>
                    <a:pt x="226" y="213"/>
                  </a:moveTo>
                  <a:cubicBezTo>
                    <a:pt x="226" y="205"/>
                    <a:pt x="220" y="198"/>
                    <a:pt x="210" y="198"/>
                  </a:cubicBezTo>
                  <a:cubicBezTo>
                    <a:pt x="202" y="198"/>
                    <a:pt x="195" y="205"/>
                    <a:pt x="195" y="213"/>
                  </a:cubicBezTo>
                  <a:cubicBezTo>
                    <a:pt x="195" y="221"/>
                    <a:pt x="202" y="228"/>
                    <a:pt x="210" y="228"/>
                  </a:cubicBezTo>
                  <a:cubicBezTo>
                    <a:pt x="220" y="228"/>
                    <a:pt x="226" y="221"/>
                    <a:pt x="226" y="213"/>
                  </a:cubicBezTo>
                  <a:close/>
                  <a:moveTo>
                    <a:pt x="226" y="252"/>
                  </a:moveTo>
                  <a:cubicBezTo>
                    <a:pt x="226" y="244"/>
                    <a:pt x="220" y="237"/>
                    <a:pt x="210" y="237"/>
                  </a:cubicBezTo>
                  <a:cubicBezTo>
                    <a:pt x="202" y="237"/>
                    <a:pt x="195" y="244"/>
                    <a:pt x="195" y="252"/>
                  </a:cubicBezTo>
                  <a:cubicBezTo>
                    <a:pt x="195" y="261"/>
                    <a:pt x="202" y="268"/>
                    <a:pt x="210" y="268"/>
                  </a:cubicBezTo>
                  <a:cubicBezTo>
                    <a:pt x="220" y="268"/>
                    <a:pt x="226" y="261"/>
                    <a:pt x="226" y="2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2" name="Freeform 42"/>
            <p:cNvSpPr>
              <a:spLocks noEditPoints="1"/>
            </p:cNvSpPr>
            <p:nvPr/>
          </p:nvSpPr>
          <p:spPr bwMode="auto">
            <a:xfrm>
              <a:off x="5832476" y="2382838"/>
              <a:ext cx="174625" cy="176213"/>
            </a:xfrm>
            <a:custGeom>
              <a:avLst/>
              <a:gdLst>
                <a:gd name="T0" fmla="*/ 13 w 110"/>
                <a:gd name="T1" fmla="*/ 25 h 111"/>
                <a:gd name="T2" fmla="*/ 0 w 110"/>
                <a:gd name="T3" fmla="*/ 38 h 111"/>
                <a:gd name="T4" fmla="*/ 0 w 110"/>
                <a:gd name="T5" fmla="*/ 0 h 111"/>
                <a:gd name="T6" fmla="*/ 37 w 110"/>
                <a:gd name="T7" fmla="*/ 0 h 111"/>
                <a:gd name="T8" fmla="*/ 24 w 110"/>
                <a:gd name="T9" fmla="*/ 13 h 111"/>
                <a:gd name="T10" fmla="*/ 45 w 110"/>
                <a:gd name="T11" fmla="*/ 34 h 111"/>
                <a:gd name="T12" fmla="*/ 33 w 110"/>
                <a:gd name="T13" fmla="*/ 45 h 111"/>
                <a:gd name="T14" fmla="*/ 13 w 110"/>
                <a:gd name="T15" fmla="*/ 25 h 111"/>
                <a:gd name="T16" fmla="*/ 45 w 110"/>
                <a:gd name="T17" fmla="*/ 77 h 111"/>
                <a:gd name="T18" fmla="*/ 24 w 110"/>
                <a:gd name="T19" fmla="*/ 98 h 111"/>
                <a:gd name="T20" fmla="*/ 37 w 110"/>
                <a:gd name="T21" fmla="*/ 111 h 111"/>
                <a:gd name="T22" fmla="*/ 0 w 110"/>
                <a:gd name="T23" fmla="*/ 111 h 111"/>
                <a:gd name="T24" fmla="*/ 0 w 110"/>
                <a:gd name="T25" fmla="*/ 73 h 111"/>
                <a:gd name="T26" fmla="*/ 13 w 110"/>
                <a:gd name="T27" fmla="*/ 86 h 111"/>
                <a:gd name="T28" fmla="*/ 33 w 110"/>
                <a:gd name="T29" fmla="*/ 66 h 111"/>
                <a:gd name="T30" fmla="*/ 45 w 110"/>
                <a:gd name="T31" fmla="*/ 77 h 111"/>
                <a:gd name="T32" fmla="*/ 65 w 110"/>
                <a:gd name="T33" fmla="*/ 34 h 111"/>
                <a:gd name="T34" fmla="*/ 86 w 110"/>
                <a:gd name="T35" fmla="*/ 13 h 111"/>
                <a:gd name="T36" fmla="*/ 73 w 110"/>
                <a:gd name="T37" fmla="*/ 0 h 111"/>
                <a:gd name="T38" fmla="*/ 110 w 110"/>
                <a:gd name="T39" fmla="*/ 0 h 111"/>
                <a:gd name="T40" fmla="*/ 110 w 110"/>
                <a:gd name="T41" fmla="*/ 38 h 111"/>
                <a:gd name="T42" fmla="*/ 97 w 110"/>
                <a:gd name="T43" fmla="*/ 25 h 111"/>
                <a:gd name="T44" fmla="*/ 77 w 110"/>
                <a:gd name="T45" fmla="*/ 45 h 111"/>
                <a:gd name="T46" fmla="*/ 65 w 110"/>
                <a:gd name="T47" fmla="*/ 34 h 111"/>
                <a:gd name="T48" fmla="*/ 110 w 110"/>
                <a:gd name="T49" fmla="*/ 73 h 111"/>
                <a:gd name="T50" fmla="*/ 110 w 110"/>
                <a:gd name="T51" fmla="*/ 111 h 111"/>
                <a:gd name="T52" fmla="*/ 73 w 110"/>
                <a:gd name="T53" fmla="*/ 111 h 111"/>
                <a:gd name="T54" fmla="*/ 86 w 110"/>
                <a:gd name="T55" fmla="*/ 98 h 111"/>
                <a:gd name="T56" fmla="*/ 65 w 110"/>
                <a:gd name="T57" fmla="*/ 77 h 111"/>
                <a:gd name="T58" fmla="*/ 77 w 110"/>
                <a:gd name="T59" fmla="*/ 66 h 111"/>
                <a:gd name="T60" fmla="*/ 97 w 110"/>
                <a:gd name="T61" fmla="*/ 86 h 111"/>
                <a:gd name="T62" fmla="*/ 110 w 110"/>
                <a:gd name="T63" fmla="*/ 7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 h="111">
                  <a:moveTo>
                    <a:pt x="13" y="25"/>
                  </a:moveTo>
                  <a:lnTo>
                    <a:pt x="0" y="38"/>
                  </a:lnTo>
                  <a:lnTo>
                    <a:pt x="0" y="0"/>
                  </a:lnTo>
                  <a:lnTo>
                    <a:pt x="37" y="0"/>
                  </a:lnTo>
                  <a:lnTo>
                    <a:pt x="24" y="13"/>
                  </a:lnTo>
                  <a:lnTo>
                    <a:pt x="45" y="34"/>
                  </a:lnTo>
                  <a:lnTo>
                    <a:pt x="33" y="45"/>
                  </a:lnTo>
                  <a:lnTo>
                    <a:pt x="13" y="25"/>
                  </a:lnTo>
                  <a:close/>
                  <a:moveTo>
                    <a:pt x="45" y="77"/>
                  </a:moveTo>
                  <a:lnTo>
                    <a:pt x="24" y="98"/>
                  </a:lnTo>
                  <a:lnTo>
                    <a:pt x="37" y="111"/>
                  </a:lnTo>
                  <a:lnTo>
                    <a:pt x="0" y="111"/>
                  </a:lnTo>
                  <a:lnTo>
                    <a:pt x="0" y="73"/>
                  </a:lnTo>
                  <a:lnTo>
                    <a:pt x="13" y="86"/>
                  </a:lnTo>
                  <a:lnTo>
                    <a:pt x="33" y="66"/>
                  </a:lnTo>
                  <a:lnTo>
                    <a:pt x="45" y="77"/>
                  </a:lnTo>
                  <a:close/>
                  <a:moveTo>
                    <a:pt x="65" y="34"/>
                  </a:moveTo>
                  <a:lnTo>
                    <a:pt x="86" y="13"/>
                  </a:lnTo>
                  <a:lnTo>
                    <a:pt x="73" y="0"/>
                  </a:lnTo>
                  <a:lnTo>
                    <a:pt x="110" y="0"/>
                  </a:lnTo>
                  <a:lnTo>
                    <a:pt x="110" y="38"/>
                  </a:lnTo>
                  <a:lnTo>
                    <a:pt x="97" y="25"/>
                  </a:lnTo>
                  <a:lnTo>
                    <a:pt x="77" y="45"/>
                  </a:lnTo>
                  <a:lnTo>
                    <a:pt x="65" y="34"/>
                  </a:lnTo>
                  <a:close/>
                  <a:moveTo>
                    <a:pt x="110" y="73"/>
                  </a:moveTo>
                  <a:lnTo>
                    <a:pt x="110" y="111"/>
                  </a:lnTo>
                  <a:lnTo>
                    <a:pt x="73" y="111"/>
                  </a:lnTo>
                  <a:lnTo>
                    <a:pt x="86" y="98"/>
                  </a:lnTo>
                  <a:lnTo>
                    <a:pt x="65" y="77"/>
                  </a:lnTo>
                  <a:lnTo>
                    <a:pt x="77" y="66"/>
                  </a:lnTo>
                  <a:lnTo>
                    <a:pt x="97" y="86"/>
                  </a:lnTo>
                  <a:lnTo>
                    <a:pt x="110"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3" name="Freeform 43"/>
            <p:cNvSpPr>
              <a:spLocks noEditPoints="1"/>
            </p:cNvSpPr>
            <p:nvPr/>
          </p:nvSpPr>
          <p:spPr bwMode="auto">
            <a:xfrm>
              <a:off x="6078538" y="2347913"/>
              <a:ext cx="219075" cy="225425"/>
            </a:xfrm>
            <a:custGeom>
              <a:avLst/>
              <a:gdLst>
                <a:gd name="T0" fmla="*/ 238 w 267"/>
                <a:gd name="T1" fmla="*/ 1 h 276"/>
                <a:gd name="T2" fmla="*/ 267 w 267"/>
                <a:gd name="T3" fmla="*/ 30 h 276"/>
                <a:gd name="T4" fmla="*/ 267 w 267"/>
                <a:gd name="T5" fmla="*/ 164 h 276"/>
                <a:gd name="T6" fmla="*/ 238 w 267"/>
                <a:gd name="T7" fmla="*/ 192 h 276"/>
                <a:gd name="T8" fmla="*/ 144 w 267"/>
                <a:gd name="T9" fmla="*/ 192 h 276"/>
                <a:gd name="T10" fmla="*/ 40 w 267"/>
                <a:gd name="T11" fmla="*/ 276 h 276"/>
                <a:gd name="T12" fmla="*/ 61 w 267"/>
                <a:gd name="T13" fmla="*/ 192 h 276"/>
                <a:gd name="T14" fmla="*/ 29 w 267"/>
                <a:gd name="T15" fmla="*/ 192 h 276"/>
                <a:gd name="T16" fmla="*/ 0 w 267"/>
                <a:gd name="T17" fmla="*/ 163 h 276"/>
                <a:gd name="T18" fmla="*/ 0 w 267"/>
                <a:gd name="T19" fmla="*/ 30 h 276"/>
                <a:gd name="T20" fmla="*/ 29 w 267"/>
                <a:gd name="T21" fmla="*/ 1 h 276"/>
                <a:gd name="T22" fmla="*/ 238 w 267"/>
                <a:gd name="T23" fmla="*/ 1 h 276"/>
                <a:gd name="T24" fmla="*/ 55 w 267"/>
                <a:gd name="T25" fmla="*/ 83 h 276"/>
                <a:gd name="T26" fmla="*/ 212 w 267"/>
                <a:gd name="T27" fmla="*/ 83 h 276"/>
                <a:gd name="T28" fmla="*/ 212 w 267"/>
                <a:gd name="T29" fmla="*/ 55 h 276"/>
                <a:gd name="T30" fmla="*/ 55 w 267"/>
                <a:gd name="T31" fmla="*/ 55 h 276"/>
                <a:gd name="T32" fmla="*/ 55 w 267"/>
                <a:gd name="T33" fmla="*/ 83 h 276"/>
                <a:gd name="T34" fmla="*/ 212 w 267"/>
                <a:gd name="T35" fmla="*/ 109 h 276"/>
                <a:gd name="T36" fmla="*/ 55 w 267"/>
                <a:gd name="T37" fmla="*/ 109 h 276"/>
                <a:gd name="T38" fmla="*/ 55 w 267"/>
                <a:gd name="T39" fmla="*/ 137 h 276"/>
                <a:gd name="T40" fmla="*/ 212 w 267"/>
                <a:gd name="T41" fmla="*/ 137 h 276"/>
                <a:gd name="T42" fmla="*/ 212 w 267"/>
                <a:gd name="T43" fmla="*/ 10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7" h="276">
                  <a:moveTo>
                    <a:pt x="238" y="1"/>
                  </a:moveTo>
                  <a:cubicBezTo>
                    <a:pt x="258" y="1"/>
                    <a:pt x="267" y="10"/>
                    <a:pt x="267" y="30"/>
                  </a:cubicBezTo>
                  <a:cubicBezTo>
                    <a:pt x="267" y="164"/>
                    <a:pt x="267" y="164"/>
                    <a:pt x="267" y="164"/>
                  </a:cubicBezTo>
                  <a:cubicBezTo>
                    <a:pt x="267" y="183"/>
                    <a:pt x="258" y="192"/>
                    <a:pt x="238" y="192"/>
                  </a:cubicBezTo>
                  <a:cubicBezTo>
                    <a:pt x="144" y="192"/>
                    <a:pt x="144" y="192"/>
                    <a:pt x="144" y="192"/>
                  </a:cubicBezTo>
                  <a:cubicBezTo>
                    <a:pt x="40" y="276"/>
                    <a:pt x="40" y="276"/>
                    <a:pt x="40" y="276"/>
                  </a:cubicBezTo>
                  <a:cubicBezTo>
                    <a:pt x="61" y="192"/>
                    <a:pt x="61" y="192"/>
                    <a:pt x="61" y="192"/>
                  </a:cubicBezTo>
                  <a:cubicBezTo>
                    <a:pt x="29" y="192"/>
                    <a:pt x="29" y="192"/>
                    <a:pt x="29" y="192"/>
                  </a:cubicBezTo>
                  <a:cubicBezTo>
                    <a:pt x="9" y="192"/>
                    <a:pt x="0" y="183"/>
                    <a:pt x="0" y="163"/>
                  </a:cubicBezTo>
                  <a:cubicBezTo>
                    <a:pt x="0" y="30"/>
                    <a:pt x="0" y="30"/>
                    <a:pt x="0" y="30"/>
                  </a:cubicBezTo>
                  <a:cubicBezTo>
                    <a:pt x="0" y="10"/>
                    <a:pt x="9" y="0"/>
                    <a:pt x="29" y="1"/>
                  </a:cubicBezTo>
                  <a:lnTo>
                    <a:pt x="238" y="1"/>
                  </a:lnTo>
                  <a:close/>
                  <a:moveTo>
                    <a:pt x="55" y="83"/>
                  </a:moveTo>
                  <a:cubicBezTo>
                    <a:pt x="212" y="83"/>
                    <a:pt x="212" y="83"/>
                    <a:pt x="212" y="83"/>
                  </a:cubicBezTo>
                  <a:cubicBezTo>
                    <a:pt x="212" y="55"/>
                    <a:pt x="212" y="55"/>
                    <a:pt x="212" y="55"/>
                  </a:cubicBezTo>
                  <a:cubicBezTo>
                    <a:pt x="55" y="55"/>
                    <a:pt x="55" y="55"/>
                    <a:pt x="55" y="55"/>
                  </a:cubicBezTo>
                  <a:lnTo>
                    <a:pt x="55" y="83"/>
                  </a:lnTo>
                  <a:close/>
                  <a:moveTo>
                    <a:pt x="212" y="109"/>
                  </a:moveTo>
                  <a:cubicBezTo>
                    <a:pt x="55" y="109"/>
                    <a:pt x="55" y="109"/>
                    <a:pt x="55" y="109"/>
                  </a:cubicBezTo>
                  <a:cubicBezTo>
                    <a:pt x="55" y="137"/>
                    <a:pt x="55" y="137"/>
                    <a:pt x="55" y="137"/>
                  </a:cubicBezTo>
                  <a:cubicBezTo>
                    <a:pt x="212" y="137"/>
                    <a:pt x="212" y="137"/>
                    <a:pt x="212" y="137"/>
                  </a:cubicBezTo>
                  <a:lnTo>
                    <a:pt x="21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4" name="Freeform 44"/>
            <p:cNvSpPr>
              <a:spLocks noEditPoints="1"/>
            </p:cNvSpPr>
            <p:nvPr/>
          </p:nvSpPr>
          <p:spPr bwMode="auto">
            <a:xfrm>
              <a:off x="6353176" y="2333625"/>
              <a:ext cx="152400" cy="230188"/>
            </a:xfrm>
            <a:custGeom>
              <a:avLst/>
              <a:gdLst>
                <a:gd name="T0" fmla="*/ 185 w 185"/>
                <a:gd name="T1" fmla="*/ 188 h 281"/>
                <a:gd name="T2" fmla="*/ 93 w 185"/>
                <a:gd name="T3" fmla="*/ 281 h 281"/>
                <a:gd name="T4" fmla="*/ 0 w 185"/>
                <a:gd name="T5" fmla="*/ 188 h 281"/>
                <a:gd name="T6" fmla="*/ 28 w 185"/>
                <a:gd name="T7" fmla="*/ 122 h 281"/>
                <a:gd name="T8" fmla="*/ 28 w 185"/>
                <a:gd name="T9" fmla="*/ 65 h 281"/>
                <a:gd name="T10" fmla="*/ 93 w 185"/>
                <a:gd name="T11" fmla="*/ 0 h 281"/>
                <a:gd name="T12" fmla="*/ 157 w 185"/>
                <a:gd name="T13" fmla="*/ 65 h 281"/>
                <a:gd name="T14" fmla="*/ 157 w 185"/>
                <a:gd name="T15" fmla="*/ 122 h 281"/>
                <a:gd name="T16" fmla="*/ 185 w 185"/>
                <a:gd name="T17" fmla="*/ 188 h 281"/>
                <a:gd name="T18" fmla="*/ 56 w 185"/>
                <a:gd name="T19" fmla="*/ 178 h 281"/>
                <a:gd name="T20" fmla="*/ 26 w 185"/>
                <a:gd name="T21" fmla="*/ 178 h 281"/>
                <a:gd name="T22" fmla="*/ 22 w 185"/>
                <a:gd name="T23" fmla="*/ 188 h 281"/>
                <a:gd name="T24" fmla="*/ 26 w 185"/>
                <a:gd name="T25" fmla="*/ 199 h 281"/>
                <a:gd name="T26" fmla="*/ 56 w 185"/>
                <a:gd name="T27" fmla="*/ 199 h 281"/>
                <a:gd name="T28" fmla="*/ 56 w 185"/>
                <a:gd name="T29" fmla="*/ 178 h 281"/>
                <a:gd name="T30" fmla="*/ 74 w 185"/>
                <a:gd name="T31" fmla="*/ 155 h 281"/>
                <a:gd name="T32" fmla="*/ 53 w 185"/>
                <a:gd name="T33" fmla="*/ 134 h 281"/>
                <a:gd name="T34" fmla="*/ 42 w 185"/>
                <a:gd name="T35" fmla="*/ 138 h 281"/>
                <a:gd name="T36" fmla="*/ 38 w 185"/>
                <a:gd name="T37" fmla="*/ 149 h 281"/>
                <a:gd name="T38" fmla="*/ 59 w 185"/>
                <a:gd name="T39" fmla="*/ 170 h 281"/>
                <a:gd name="T40" fmla="*/ 74 w 185"/>
                <a:gd name="T41" fmla="*/ 155 h 281"/>
                <a:gd name="T42" fmla="*/ 59 w 185"/>
                <a:gd name="T43" fmla="*/ 206 h 281"/>
                <a:gd name="T44" fmla="*/ 38 w 185"/>
                <a:gd name="T45" fmla="*/ 228 h 281"/>
                <a:gd name="T46" fmla="*/ 42 w 185"/>
                <a:gd name="T47" fmla="*/ 238 h 281"/>
                <a:gd name="T48" fmla="*/ 53 w 185"/>
                <a:gd name="T49" fmla="*/ 242 h 281"/>
                <a:gd name="T50" fmla="*/ 74 w 185"/>
                <a:gd name="T51" fmla="*/ 221 h 281"/>
                <a:gd name="T52" fmla="*/ 59 w 185"/>
                <a:gd name="T53" fmla="*/ 206 h 281"/>
                <a:gd name="T54" fmla="*/ 63 w 185"/>
                <a:gd name="T55" fmla="*/ 101 h 281"/>
                <a:gd name="T56" fmla="*/ 122 w 185"/>
                <a:gd name="T57" fmla="*/ 101 h 281"/>
                <a:gd name="T58" fmla="*/ 122 w 185"/>
                <a:gd name="T59" fmla="*/ 65 h 281"/>
                <a:gd name="T60" fmla="*/ 93 w 185"/>
                <a:gd name="T61" fmla="*/ 35 h 281"/>
                <a:gd name="T62" fmla="*/ 63 w 185"/>
                <a:gd name="T63" fmla="*/ 65 h 281"/>
                <a:gd name="T64" fmla="*/ 63 w 185"/>
                <a:gd name="T65" fmla="*/ 101 h 281"/>
                <a:gd name="T66" fmla="*/ 103 w 185"/>
                <a:gd name="T67" fmla="*/ 152 h 281"/>
                <a:gd name="T68" fmla="*/ 103 w 185"/>
                <a:gd name="T69" fmla="*/ 122 h 281"/>
                <a:gd name="T70" fmla="*/ 92 w 185"/>
                <a:gd name="T71" fmla="*/ 118 h 281"/>
                <a:gd name="T72" fmla="*/ 82 w 185"/>
                <a:gd name="T73" fmla="*/ 122 h 281"/>
                <a:gd name="T74" fmla="*/ 82 w 185"/>
                <a:gd name="T75" fmla="*/ 152 h 281"/>
                <a:gd name="T76" fmla="*/ 103 w 185"/>
                <a:gd name="T77" fmla="*/ 152 h 281"/>
                <a:gd name="T78" fmla="*/ 82 w 185"/>
                <a:gd name="T79" fmla="*/ 225 h 281"/>
                <a:gd name="T80" fmla="*/ 82 w 185"/>
                <a:gd name="T81" fmla="*/ 254 h 281"/>
                <a:gd name="T82" fmla="*/ 92 w 185"/>
                <a:gd name="T83" fmla="*/ 258 h 281"/>
                <a:gd name="T84" fmla="*/ 103 w 185"/>
                <a:gd name="T85" fmla="*/ 254 h 281"/>
                <a:gd name="T86" fmla="*/ 103 w 185"/>
                <a:gd name="T87" fmla="*/ 225 h 281"/>
                <a:gd name="T88" fmla="*/ 82 w 185"/>
                <a:gd name="T89" fmla="*/ 225 h 281"/>
                <a:gd name="T90" fmla="*/ 125 w 185"/>
                <a:gd name="T91" fmla="*/ 170 h 281"/>
                <a:gd name="T92" fmla="*/ 146 w 185"/>
                <a:gd name="T93" fmla="*/ 149 h 281"/>
                <a:gd name="T94" fmla="*/ 142 w 185"/>
                <a:gd name="T95" fmla="*/ 138 h 281"/>
                <a:gd name="T96" fmla="*/ 131 w 185"/>
                <a:gd name="T97" fmla="*/ 134 h 281"/>
                <a:gd name="T98" fmla="*/ 110 w 185"/>
                <a:gd name="T99" fmla="*/ 155 h 281"/>
                <a:gd name="T100" fmla="*/ 125 w 185"/>
                <a:gd name="T101" fmla="*/ 170 h 281"/>
                <a:gd name="T102" fmla="*/ 110 w 185"/>
                <a:gd name="T103" fmla="*/ 221 h 281"/>
                <a:gd name="T104" fmla="*/ 131 w 185"/>
                <a:gd name="T105" fmla="*/ 242 h 281"/>
                <a:gd name="T106" fmla="*/ 142 w 185"/>
                <a:gd name="T107" fmla="*/ 238 h 281"/>
                <a:gd name="T108" fmla="*/ 146 w 185"/>
                <a:gd name="T109" fmla="*/ 228 h 281"/>
                <a:gd name="T110" fmla="*/ 125 w 185"/>
                <a:gd name="T111" fmla="*/ 206 h 281"/>
                <a:gd name="T112" fmla="*/ 110 w 185"/>
                <a:gd name="T113" fmla="*/ 221 h 281"/>
                <a:gd name="T114" fmla="*/ 128 w 185"/>
                <a:gd name="T115" fmla="*/ 199 h 281"/>
                <a:gd name="T116" fmla="*/ 158 w 185"/>
                <a:gd name="T117" fmla="*/ 199 h 281"/>
                <a:gd name="T118" fmla="*/ 162 w 185"/>
                <a:gd name="T119" fmla="*/ 188 h 281"/>
                <a:gd name="T120" fmla="*/ 158 w 185"/>
                <a:gd name="T121" fmla="*/ 178 h 281"/>
                <a:gd name="T122" fmla="*/ 128 w 185"/>
                <a:gd name="T123" fmla="*/ 178 h 281"/>
                <a:gd name="T124" fmla="*/ 128 w 185"/>
                <a:gd name="T125" fmla="*/ 1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 h="281">
                  <a:moveTo>
                    <a:pt x="185" y="188"/>
                  </a:moveTo>
                  <a:cubicBezTo>
                    <a:pt x="185" y="240"/>
                    <a:pt x="144" y="281"/>
                    <a:pt x="93" y="281"/>
                  </a:cubicBezTo>
                  <a:cubicBezTo>
                    <a:pt x="41" y="281"/>
                    <a:pt x="0" y="240"/>
                    <a:pt x="0" y="188"/>
                  </a:cubicBezTo>
                  <a:cubicBezTo>
                    <a:pt x="0" y="163"/>
                    <a:pt x="10" y="139"/>
                    <a:pt x="28" y="122"/>
                  </a:cubicBezTo>
                  <a:cubicBezTo>
                    <a:pt x="28" y="65"/>
                    <a:pt x="28" y="65"/>
                    <a:pt x="28" y="65"/>
                  </a:cubicBezTo>
                  <a:cubicBezTo>
                    <a:pt x="28" y="29"/>
                    <a:pt x="57" y="0"/>
                    <a:pt x="93" y="0"/>
                  </a:cubicBezTo>
                  <a:cubicBezTo>
                    <a:pt x="128" y="0"/>
                    <a:pt x="157" y="29"/>
                    <a:pt x="157" y="65"/>
                  </a:cubicBezTo>
                  <a:cubicBezTo>
                    <a:pt x="157" y="122"/>
                    <a:pt x="157" y="122"/>
                    <a:pt x="157" y="122"/>
                  </a:cubicBezTo>
                  <a:cubicBezTo>
                    <a:pt x="175" y="139"/>
                    <a:pt x="185" y="163"/>
                    <a:pt x="185" y="188"/>
                  </a:cubicBezTo>
                  <a:close/>
                  <a:moveTo>
                    <a:pt x="56" y="178"/>
                  </a:moveTo>
                  <a:cubicBezTo>
                    <a:pt x="26" y="178"/>
                    <a:pt x="26" y="178"/>
                    <a:pt x="26" y="178"/>
                  </a:cubicBezTo>
                  <a:cubicBezTo>
                    <a:pt x="22" y="188"/>
                    <a:pt x="22" y="188"/>
                    <a:pt x="22" y="188"/>
                  </a:cubicBezTo>
                  <a:cubicBezTo>
                    <a:pt x="26" y="199"/>
                    <a:pt x="26" y="199"/>
                    <a:pt x="26" y="199"/>
                  </a:cubicBezTo>
                  <a:cubicBezTo>
                    <a:pt x="56" y="199"/>
                    <a:pt x="56" y="199"/>
                    <a:pt x="56" y="199"/>
                  </a:cubicBezTo>
                  <a:lnTo>
                    <a:pt x="56" y="178"/>
                  </a:lnTo>
                  <a:close/>
                  <a:moveTo>
                    <a:pt x="74" y="155"/>
                  </a:moveTo>
                  <a:cubicBezTo>
                    <a:pt x="53" y="134"/>
                    <a:pt x="53" y="134"/>
                    <a:pt x="53" y="134"/>
                  </a:cubicBezTo>
                  <a:cubicBezTo>
                    <a:pt x="42" y="138"/>
                    <a:pt x="42" y="138"/>
                    <a:pt x="42" y="138"/>
                  </a:cubicBezTo>
                  <a:cubicBezTo>
                    <a:pt x="38" y="149"/>
                    <a:pt x="38" y="149"/>
                    <a:pt x="38" y="149"/>
                  </a:cubicBezTo>
                  <a:cubicBezTo>
                    <a:pt x="59" y="170"/>
                    <a:pt x="59" y="170"/>
                    <a:pt x="59" y="170"/>
                  </a:cubicBezTo>
                  <a:lnTo>
                    <a:pt x="74" y="155"/>
                  </a:lnTo>
                  <a:close/>
                  <a:moveTo>
                    <a:pt x="59" y="206"/>
                  </a:moveTo>
                  <a:cubicBezTo>
                    <a:pt x="38" y="228"/>
                    <a:pt x="38" y="228"/>
                    <a:pt x="38" y="228"/>
                  </a:cubicBezTo>
                  <a:cubicBezTo>
                    <a:pt x="42" y="238"/>
                    <a:pt x="42" y="238"/>
                    <a:pt x="42" y="238"/>
                  </a:cubicBezTo>
                  <a:cubicBezTo>
                    <a:pt x="53" y="242"/>
                    <a:pt x="53" y="242"/>
                    <a:pt x="53" y="242"/>
                  </a:cubicBezTo>
                  <a:cubicBezTo>
                    <a:pt x="74" y="221"/>
                    <a:pt x="74" y="221"/>
                    <a:pt x="74" y="221"/>
                  </a:cubicBezTo>
                  <a:lnTo>
                    <a:pt x="59" y="206"/>
                  </a:lnTo>
                  <a:close/>
                  <a:moveTo>
                    <a:pt x="63" y="101"/>
                  </a:moveTo>
                  <a:cubicBezTo>
                    <a:pt x="82" y="94"/>
                    <a:pt x="102" y="94"/>
                    <a:pt x="122" y="101"/>
                  </a:cubicBezTo>
                  <a:cubicBezTo>
                    <a:pt x="122" y="65"/>
                    <a:pt x="122" y="65"/>
                    <a:pt x="122" y="65"/>
                  </a:cubicBezTo>
                  <a:cubicBezTo>
                    <a:pt x="122" y="49"/>
                    <a:pt x="109" y="35"/>
                    <a:pt x="93" y="35"/>
                  </a:cubicBezTo>
                  <a:cubicBezTo>
                    <a:pt x="76" y="35"/>
                    <a:pt x="63" y="49"/>
                    <a:pt x="63" y="65"/>
                  </a:cubicBezTo>
                  <a:lnTo>
                    <a:pt x="63" y="101"/>
                  </a:lnTo>
                  <a:close/>
                  <a:moveTo>
                    <a:pt x="103" y="152"/>
                  </a:moveTo>
                  <a:cubicBezTo>
                    <a:pt x="103" y="122"/>
                    <a:pt x="103" y="122"/>
                    <a:pt x="103" y="122"/>
                  </a:cubicBezTo>
                  <a:cubicBezTo>
                    <a:pt x="92" y="118"/>
                    <a:pt x="92" y="118"/>
                    <a:pt x="92" y="118"/>
                  </a:cubicBezTo>
                  <a:cubicBezTo>
                    <a:pt x="82" y="122"/>
                    <a:pt x="82" y="122"/>
                    <a:pt x="82" y="122"/>
                  </a:cubicBezTo>
                  <a:cubicBezTo>
                    <a:pt x="82" y="152"/>
                    <a:pt x="82" y="152"/>
                    <a:pt x="82" y="152"/>
                  </a:cubicBezTo>
                  <a:lnTo>
                    <a:pt x="103" y="152"/>
                  </a:lnTo>
                  <a:close/>
                  <a:moveTo>
                    <a:pt x="82" y="225"/>
                  </a:moveTo>
                  <a:cubicBezTo>
                    <a:pt x="82" y="254"/>
                    <a:pt x="82" y="254"/>
                    <a:pt x="82" y="254"/>
                  </a:cubicBezTo>
                  <a:cubicBezTo>
                    <a:pt x="92" y="258"/>
                    <a:pt x="92" y="258"/>
                    <a:pt x="92" y="258"/>
                  </a:cubicBezTo>
                  <a:cubicBezTo>
                    <a:pt x="103" y="254"/>
                    <a:pt x="103" y="254"/>
                    <a:pt x="103" y="254"/>
                  </a:cubicBezTo>
                  <a:cubicBezTo>
                    <a:pt x="103" y="225"/>
                    <a:pt x="103" y="225"/>
                    <a:pt x="103" y="225"/>
                  </a:cubicBezTo>
                  <a:lnTo>
                    <a:pt x="82" y="225"/>
                  </a:lnTo>
                  <a:close/>
                  <a:moveTo>
                    <a:pt x="125" y="170"/>
                  </a:moveTo>
                  <a:cubicBezTo>
                    <a:pt x="146" y="149"/>
                    <a:pt x="146" y="149"/>
                    <a:pt x="146" y="149"/>
                  </a:cubicBezTo>
                  <a:cubicBezTo>
                    <a:pt x="142" y="138"/>
                    <a:pt x="142" y="138"/>
                    <a:pt x="142" y="138"/>
                  </a:cubicBezTo>
                  <a:cubicBezTo>
                    <a:pt x="131" y="134"/>
                    <a:pt x="131" y="134"/>
                    <a:pt x="131" y="134"/>
                  </a:cubicBezTo>
                  <a:cubicBezTo>
                    <a:pt x="110" y="155"/>
                    <a:pt x="110" y="155"/>
                    <a:pt x="110" y="155"/>
                  </a:cubicBezTo>
                  <a:lnTo>
                    <a:pt x="125" y="170"/>
                  </a:lnTo>
                  <a:close/>
                  <a:moveTo>
                    <a:pt x="110" y="221"/>
                  </a:moveTo>
                  <a:cubicBezTo>
                    <a:pt x="131" y="242"/>
                    <a:pt x="131" y="242"/>
                    <a:pt x="131" y="242"/>
                  </a:cubicBezTo>
                  <a:cubicBezTo>
                    <a:pt x="142" y="238"/>
                    <a:pt x="142" y="238"/>
                    <a:pt x="142" y="238"/>
                  </a:cubicBezTo>
                  <a:cubicBezTo>
                    <a:pt x="146" y="228"/>
                    <a:pt x="146" y="228"/>
                    <a:pt x="146" y="228"/>
                  </a:cubicBezTo>
                  <a:cubicBezTo>
                    <a:pt x="125" y="206"/>
                    <a:pt x="125" y="206"/>
                    <a:pt x="125" y="206"/>
                  </a:cubicBezTo>
                  <a:lnTo>
                    <a:pt x="110" y="221"/>
                  </a:lnTo>
                  <a:close/>
                  <a:moveTo>
                    <a:pt x="128" y="199"/>
                  </a:moveTo>
                  <a:cubicBezTo>
                    <a:pt x="158" y="199"/>
                    <a:pt x="158" y="199"/>
                    <a:pt x="158" y="199"/>
                  </a:cubicBezTo>
                  <a:cubicBezTo>
                    <a:pt x="162" y="188"/>
                    <a:pt x="162" y="188"/>
                    <a:pt x="162" y="188"/>
                  </a:cubicBezTo>
                  <a:cubicBezTo>
                    <a:pt x="158" y="178"/>
                    <a:pt x="158" y="178"/>
                    <a:pt x="158" y="178"/>
                  </a:cubicBezTo>
                  <a:cubicBezTo>
                    <a:pt x="128" y="178"/>
                    <a:pt x="128" y="178"/>
                    <a:pt x="128" y="178"/>
                  </a:cubicBezTo>
                  <a:lnTo>
                    <a:pt x="128"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5" name="Freeform 45"/>
            <p:cNvSpPr>
              <a:spLocks noEditPoints="1"/>
            </p:cNvSpPr>
            <p:nvPr/>
          </p:nvSpPr>
          <p:spPr bwMode="auto">
            <a:xfrm>
              <a:off x="6561138" y="2382838"/>
              <a:ext cx="250825" cy="176213"/>
            </a:xfrm>
            <a:custGeom>
              <a:avLst/>
              <a:gdLst>
                <a:gd name="T0" fmla="*/ 0 w 158"/>
                <a:gd name="T1" fmla="*/ 11 h 111"/>
                <a:gd name="T2" fmla="*/ 46 w 158"/>
                <a:gd name="T3" fmla="*/ 55 h 111"/>
                <a:gd name="T4" fmla="*/ 0 w 158"/>
                <a:gd name="T5" fmla="*/ 102 h 111"/>
                <a:gd name="T6" fmla="*/ 0 w 158"/>
                <a:gd name="T7" fmla="*/ 11 h 111"/>
                <a:gd name="T8" fmla="*/ 150 w 158"/>
                <a:gd name="T9" fmla="*/ 111 h 111"/>
                <a:gd name="T10" fmla="*/ 9 w 158"/>
                <a:gd name="T11" fmla="*/ 111 h 111"/>
                <a:gd name="T12" fmla="*/ 55 w 158"/>
                <a:gd name="T13" fmla="*/ 64 h 111"/>
                <a:gd name="T14" fmla="*/ 79 w 158"/>
                <a:gd name="T15" fmla="*/ 86 h 111"/>
                <a:gd name="T16" fmla="*/ 104 w 158"/>
                <a:gd name="T17" fmla="*/ 63 h 111"/>
                <a:gd name="T18" fmla="*/ 150 w 158"/>
                <a:gd name="T19" fmla="*/ 111 h 111"/>
                <a:gd name="T20" fmla="*/ 147 w 158"/>
                <a:gd name="T21" fmla="*/ 0 h 111"/>
                <a:gd name="T22" fmla="*/ 79 w 158"/>
                <a:gd name="T23" fmla="*/ 64 h 111"/>
                <a:gd name="T24" fmla="*/ 12 w 158"/>
                <a:gd name="T25" fmla="*/ 0 h 111"/>
                <a:gd name="T26" fmla="*/ 147 w 158"/>
                <a:gd name="T27" fmla="*/ 0 h 111"/>
                <a:gd name="T28" fmla="*/ 158 w 158"/>
                <a:gd name="T29" fmla="*/ 11 h 111"/>
                <a:gd name="T30" fmla="*/ 158 w 158"/>
                <a:gd name="T31" fmla="*/ 102 h 111"/>
                <a:gd name="T32" fmla="*/ 113 w 158"/>
                <a:gd name="T33" fmla="*/ 55 h 111"/>
                <a:gd name="T34" fmla="*/ 158 w 158"/>
                <a:gd name="T35"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11">
                  <a:moveTo>
                    <a:pt x="0" y="11"/>
                  </a:moveTo>
                  <a:lnTo>
                    <a:pt x="46" y="55"/>
                  </a:lnTo>
                  <a:lnTo>
                    <a:pt x="0" y="102"/>
                  </a:lnTo>
                  <a:lnTo>
                    <a:pt x="0" y="11"/>
                  </a:lnTo>
                  <a:close/>
                  <a:moveTo>
                    <a:pt x="150" y="111"/>
                  </a:moveTo>
                  <a:lnTo>
                    <a:pt x="9" y="111"/>
                  </a:lnTo>
                  <a:lnTo>
                    <a:pt x="55" y="64"/>
                  </a:lnTo>
                  <a:lnTo>
                    <a:pt x="79" y="86"/>
                  </a:lnTo>
                  <a:lnTo>
                    <a:pt x="104" y="63"/>
                  </a:lnTo>
                  <a:lnTo>
                    <a:pt x="150" y="111"/>
                  </a:lnTo>
                  <a:close/>
                  <a:moveTo>
                    <a:pt x="147" y="0"/>
                  </a:moveTo>
                  <a:lnTo>
                    <a:pt x="79" y="64"/>
                  </a:lnTo>
                  <a:lnTo>
                    <a:pt x="12" y="0"/>
                  </a:lnTo>
                  <a:lnTo>
                    <a:pt x="147" y="0"/>
                  </a:lnTo>
                  <a:close/>
                  <a:moveTo>
                    <a:pt x="158" y="11"/>
                  </a:moveTo>
                  <a:lnTo>
                    <a:pt x="158" y="102"/>
                  </a:lnTo>
                  <a:lnTo>
                    <a:pt x="113" y="55"/>
                  </a:lnTo>
                  <a:lnTo>
                    <a:pt x="15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6" name="Freeform 46"/>
            <p:cNvSpPr>
              <a:spLocks noEditPoints="1"/>
            </p:cNvSpPr>
            <p:nvPr/>
          </p:nvSpPr>
          <p:spPr bwMode="auto">
            <a:xfrm>
              <a:off x="6869113" y="2322513"/>
              <a:ext cx="152400" cy="242888"/>
            </a:xfrm>
            <a:custGeom>
              <a:avLst/>
              <a:gdLst>
                <a:gd name="T0" fmla="*/ 140 w 186"/>
                <a:gd name="T1" fmla="*/ 189 h 296"/>
                <a:gd name="T2" fmla="*/ 96 w 186"/>
                <a:gd name="T3" fmla="*/ 292 h 296"/>
                <a:gd name="T4" fmla="*/ 91 w 186"/>
                <a:gd name="T5" fmla="*/ 292 h 296"/>
                <a:gd name="T6" fmla="*/ 45 w 186"/>
                <a:gd name="T7" fmla="*/ 189 h 296"/>
                <a:gd name="T8" fmla="*/ 0 w 186"/>
                <a:gd name="T9" fmla="*/ 92 h 296"/>
                <a:gd name="T10" fmla="*/ 92 w 186"/>
                <a:gd name="T11" fmla="*/ 0 h 296"/>
                <a:gd name="T12" fmla="*/ 186 w 186"/>
                <a:gd name="T13" fmla="*/ 92 h 296"/>
                <a:gd name="T14" fmla="*/ 140 w 186"/>
                <a:gd name="T15" fmla="*/ 189 h 296"/>
                <a:gd name="T16" fmla="*/ 129 w 186"/>
                <a:gd name="T17" fmla="*/ 94 h 296"/>
                <a:gd name="T18" fmla="*/ 93 w 186"/>
                <a:gd name="T19" fmla="*/ 59 h 296"/>
                <a:gd name="T20" fmla="*/ 58 w 186"/>
                <a:gd name="T21" fmla="*/ 94 h 296"/>
                <a:gd name="T22" fmla="*/ 93 w 186"/>
                <a:gd name="T23" fmla="*/ 131 h 296"/>
                <a:gd name="T24" fmla="*/ 129 w 186"/>
                <a:gd name="T25" fmla="*/ 9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296">
                  <a:moveTo>
                    <a:pt x="140" y="189"/>
                  </a:moveTo>
                  <a:cubicBezTo>
                    <a:pt x="101" y="245"/>
                    <a:pt x="96" y="292"/>
                    <a:pt x="96" y="292"/>
                  </a:cubicBezTo>
                  <a:cubicBezTo>
                    <a:pt x="95" y="296"/>
                    <a:pt x="92" y="296"/>
                    <a:pt x="91" y="292"/>
                  </a:cubicBezTo>
                  <a:cubicBezTo>
                    <a:pt x="91" y="292"/>
                    <a:pt x="83" y="245"/>
                    <a:pt x="45" y="189"/>
                  </a:cubicBezTo>
                  <a:cubicBezTo>
                    <a:pt x="14" y="145"/>
                    <a:pt x="0" y="128"/>
                    <a:pt x="0" y="92"/>
                  </a:cubicBezTo>
                  <a:cubicBezTo>
                    <a:pt x="0" y="41"/>
                    <a:pt x="41" y="0"/>
                    <a:pt x="92" y="0"/>
                  </a:cubicBezTo>
                  <a:cubicBezTo>
                    <a:pt x="144" y="0"/>
                    <a:pt x="186" y="41"/>
                    <a:pt x="186" y="92"/>
                  </a:cubicBezTo>
                  <a:cubicBezTo>
                    <a:pt x="186" y="128"/>
                    <a:pt x="158" y="163"/>
                    <a:pt x="140" y="189"/>
                  </a:cubicBezTo>
                  <a:close/>
                  <a:moveTo>
                    <a:pt x="129" y="94"/>
                  </a:moveTo>
                  <a:cubicBezTo>
                    <a:pt x="129" y="74"/>
                    <a:pt x="114" y="59"/>
                    <a:pt x="93" y="59"/>
                  </a:cubicBezTo>
                  <a:cubicBezTo>
                    <a:pt x="74" y="59"/>
                    <a:pt x="58" y="74"/>
                    <a:pt x="58" y="94"/>
                  </a:cubicBezTo>
                  <a:cubicBezTo>
                    <a:pt x="58" y="114"/>
                    <a:pt x="74" y="131"/>
                    <a:pt x="93" y="131"/>
                  </a:cubicBezTo>
                  <a:cubicBezTo>
                    <a:pt x="114" y="131"/>
                    <a:pt x="129" y="114"/>
                    <a:pt x="129"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7" name="Freeform 47"/>
            <p:cNvSpPr>
              <a:spLocks noEditPoints="1"/>
            </p:cNvSpPr>
            <p:nvPr/>
          </p:nvSpPr>
          <p:spPr bwMode="auto">
            <a:xfrm>
              <a:off x="7050088" y="2351088"/>
              <a:ext cx="228600" cy="212725"/>
            </a:xfrm>
            <a:custGeom>
              <a:avLst/>
              <a:gdLst>
                <a:gd name="T0" fmla="*/ 278 w 278"/>
                <a:gd name="T1" fmla="*/ 66 h 259"/>
                <a:gd name="T2" fmla="*/ 278 w 278"/>
                <a:gd name="T3" fmla="*/ 163 h 259"/>
                <a:gd name="T4" fmla="*/ 260 w 278"/>
                <a:gd name="T5" fmla="*/ 181 h 259"/>
                <a:gd name="T6" fmla="*/ 95 w 278"/>
                <a:gd name="T7" fmla="*/ 181 h 259"/>
                <a:gd name="T8" fmla="*/ 79 w 278"/>
                <a:gd name="T9" fmla="*/ 166 h 259"/>
                <a:gd name="T10" fmla="*/ 48 w 278"/>
                <a:gd name="T11" fmla="*/ 57 h 259"/>
                <a:gd name="T12" fmla="*/ 34 w 278"/>
                <a:gd name="T13" fmla="*/ 35 h 259"/>
                <a:gd name="T14" fmla="*/ 0 w 278"/>
                <a:gd name="T15" fmla="*/ 16 h 259"/>
                <a:gd name="T16" fmla="*/ 13 w 278"/>
                <a:gd name="T17" fmla="*/ 1 h 259"/>
                <a:gd name="T18" fmla="*/ 20 w 278"/>
                <a:gd name="T19" fmla="*/ 0 h 259"/>
                <a:gd name="T20" fmla="*/ 74 w 278"/>
                <a:gd name="T21" fmla="*/ 36 h 259"/>
                <a:gd name="T22" fmla="*/ 261 w 278"/>
                <a:gd name="T23" fmla="*/ 49 h 259"/>
                <a:gd name="T24" fmla="*/ 278 w 278"/>
                <a:gd name="T25" fmla="*/ 66 h 259"/>
                <a:gd name="T26" fmla="*/ 95 w 278"/>
                <a:gd name="T27" fmla="*/ 201 h 259"/>
                <a:gd name="T28" fmla="*/ 66 w 278"/>
                <a:gd name="T29" fmla="*/ 230 h 259"/>
                <a:gd name="T30" fmla="*/ 95 w 278"/>
                <a:gd name="T31" fmla="*/ 259 h 259"/>
                <a:gd name="T32" fmla="*/ 123 w 278"/>
                <a:gd name="T33" fmla="*/ 230 h 259"/>
                <a:gd name="T34" fmla="*/ 95 w 278"/>
                <a:gd name="T35" fmla="*/ 201 h 259"/>
                <a:gd name="T36" fmla="*/ 82 w 278"/>
                <a:gd name="T37" fmla="*/ 68 h 259"/>
                <a:gd name="T38" fmla="*/ 95 w 278"/>
                <a:gd name="T39" fmla="*/ 107 h 259"/>
                <a:gd name="T40" fmla="*/ 137 w 278"/>
                <a:gd name="T41" fmla="*/ 107 h 259"/>
                <a:gd name="T42" fmla="*/ 137 w 278"/>
                <a:gd name="T43" fmla="*/ 71 h 259"/>
                <a:gd name="T44" fmla="*/ 82 w 278"/>
                <a:gd name="T45" fmla="*/ 68 h 259"/>
                <a:gd name="T46" fmla="*/ 108 w 278"/>
                <a:gd name="T47" fmla="*/ 150 h 259"/>
                <a:gd name="T48" fmla="*/ 137 w 278"/>
                <a:gd name="T49" fmla="*/ 150 h 259"/>
                <a:gd name="T50" fmla="*/ 137 w 278"/>
                <a:gd name="T51" fmla="*/ 117 h 259"/>
                <a:gd name="T52" fmla="*/ 98 w 278"/>
                <a:gd name="T53" fmla="*/ 117 h 259"/>
                <a:gd name="T54" fmla="*/ 108 w 278"/>
                <a:gd name="T55" fmla="*/ 150 h 259"/>
                <a:gd name="T56" fmla="*/ 194 w 278"/>
                <a:gd name="T57" fmla="*/ 107 h 259"/>
                <a:gd name="T58" fmla="*/ 194 w 278"/>
                <a:gd name="T59" fmla="*/ 75 h 259"/>
                <a:gd name="T60" fmla="*/ 151 w 278"/>
                <a:gd name="T61" fmla="*/ 72 h 259"/>
                <a:gd name="T62" fmla="*/ 151 w 278"/>
                <a:gd name="T63" fmla="*/ 107 h 259"/>
                <a:gd name="T64" fmla="*/ 194 w 278"/>
                <a:gd name="T65" fmla="*/ 107 h 259"/>
                <a:gd name="T66" fmla="*/ 151 w 278"/>
                <a:gd name="T67" fmla="*/ 117 h 259"/>
                <a:gd name="T68" fmla="*/ 151 w 278"/>
                <a:gd name="T69" fmla="*/ 150 h 259"/>
                <a:gd name="T70" fmla="*/ 194 w 278"/>
                <a:gd name="T71" fmla="*/ 150 h 259"/>
                <a:gd name="T72" fmla="*/ 194 w 278"/>
                <a:gd name="T73" fmla="*/ 117 h 259"/>
                <a:gd name="T74" fmla="*/ 151 w 278"/>
                <a:gd name="T75" fmla="*/ 117 h 259"/>
                <a:gd name="T76" fmla="*/ 234 w 278"/>
                <a:gd name="T77" fmla="*/ 201 h 259"/>
                <a:gd name="T78" fmla="*/ 206 w 278"/>
                <a:gd name="T79" fmla="*/ 230 h 259"/>
                <a:gd name="T80" fmla="*/ 234 w 278"/>
                <a:gd name="T81" fmla="*/ 259 h 259"/>
                <a:gd name="T82" fmla="*/ 263 w 278"/>
                <a:gd name="T83" fmla="*/ 230 h 259"/>
                <a:gd name="T84" fmla="*/ 234 w 278"/>
                <a:gd name="T85" fmla="*/ 201 h 259"/>
                <a:gd name="T86" fmla="*/ 247 w 278"/>
                <a:gd name="T87" fmla="*/ 79 h 259"/>
                <a:gd name="T88" fmla="*/ 208 w 278"/>
                <a:gd name="T89" fmla="*/ 76 h 259"/>
                <a:gd name="T90" fmla="*/ 208 w 278"/>
                <a:gd name="T91" fmla="*/ 107 h 259"/>
                <a:gd name="T92" fmla="*/ 247 w 278"/>
                <a:gd name="T93" fmla="*/ 107 h 259"/>
                <a:gd name="T94" fmla="*/ 247 w 278"/>
                <a:gd name="T95" fmla="*/ 79 h 259"/>
                <a:gd name="T96" fmla="*/ 247 w 278"/>
                <a:gd name="T97" fmla="*/ 150 h 259"/>
                <a:gd name="T98" fmla="*/ 247 w 278"/>
                <a:gd name="T99" fmla="*/ 117 h 259"/>
                <a:gd name="T100" fmla="*/ 208 w 278"/>
                <a:gd name="T101" fmla="*/ 117 h 259"/>
                <a:gd name="T102" fmla="*/ 208 w 278"/>
                <a:gd name="T103" fmla="*/ 150 h 259"/>
                <a:gd name="T104" fmla="*/ 247 w 278"/>
                <a:gd name="T105" fmla="*/ 15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 h="259">
                  <a:moveTo>
                    <a:pt x="278" y="66"/>
                  </a:moveTo>
                  <a:cubicBezTo>
                    <a:pt x="278" y="163"/>
                    <a:pt x="278" y="163"/>
                    <a:pt x="278" y="163"/>
                  </a:cubicBezTo>
                  <a:cubicBezTo>
                    <a:pt x="278" y="173"/>
                    <a:pt x="270" y="181"/>
                    <a:pt x="260" y="181"/>
                  </a:cubicBezTo>
                  <a:cubicBezTo>
                    <a:pt x="95" y="181"/>
                    <a:pt x="95" y="181"/>
                    <a:pt x="95" y="181"/>
                  </a:cubicBezTo>
                  <a:cubicBezTo>
                    <a:pt x="87" y="181"/>
                    <a:pt x="80" y="175"/>
                    <a:pt x="79" y="166"/>
                  </a:cubicBezTo>
                  <a:cubicBezTo>
                    <a:pt x="48" y="57"/>
                    <a:pt x="48" y="57"/>
                    <a:pt x="48" y="57"/>
                  </a:cubicBezTo>
                  <a:cubicBezTo>
                    <a:pt x="48" y="57"/>
                    <a:pt x="43" y="37"/>
                    <a:pt x="34" y="35"/>
                  </a:cubicBezTo>
                  <a:cubicBezTo>
                    <a:pt x="20" y="31"/>
                    <a:pt x="0" y="38"/>
                    <a:pt x="0" y="16"/>
                  </a:cubicBezTo>
                  <a:cubicBezTo>
                    <a:pt x="0" y="1"/>
                    <a:pt x="13" y="1"/>
                    <a:pt x="13" y="1"/>
                  </a:cubicBezTo>
                  <a:cubicBezTo>
                    <a:pt x="14" y="1"/>
                    <a:pt x="16" y="0"/>
                    <a:pt x="20" y="0"/>
                  </a:cubicBezTo>
                  <a:cubicBezTo>
                    <a:pt x="40" y="0"/>
                    <a:pt x="65" y="8"/>
                    <a:pt x="74" y="36"/>
                  </a:cubicBezTo>
                  <a:cubicBezTo>
                    <a:pt x="261" y="49"/>
                    <a:pt x="261" y="49"/>
                    <a:pt x="261" y="49"/>
                  </a:cubicBezTo>
                  <a:cubicBezTo>
                    <a:pt x="270" y="50"/>
                    <a:pt x="278" y="57"/>
                    <a:pt x="278" y="66"/>
                  </a:cubicBezTo>
                  <a:close/>
                  <a:moveTo>
                    <a:pt x="95" y="201"/>
                  </a:moveTo>
                  <a:cubicBezTo>
                    <a:pt x="79" y="201"/>
                    <a:pt x="66" y="214"/>
                    <a:pt x="66" y="230"/>
                  </a:cubicBezTo>
                  <a:cubicBezTo>
                    <a:pt x="66" y="246"/>
                    <a:pt x="79" y="259"/>
                    <a:pt x="95" y="259"/>
                  </a:cubicBezTo>
                  <a:cubicBezTo>
                    <a:pt x="111" y="259"/>
                    <a:pt x="123" y="246"/>
                    <a:pt x="123" y="230"/>
                  </a:cubicBezTo>
                  <a:cubicBezTo>
                    <a:pt x="123" y="214"/>
                    <a:pt x="111" y="201"/>
                    <a:pt x="95" y="201"/>
                  </a:cubicBezTo>
                  <a:close/>
                  <a:moveTo>
                    <a:pt x="82" y="68"/>
                  </a:moveTo>
                  <a:cubicBezTo>
                    <a:pt x="95" y="107"/>
                    <a:pt x="95" y="107"/>
                    <a:pt x="95" y="107"/>
                  </a:cubicBezTo>
                  <a:cubicBezTo>
                    <a:pt x="137" y="107"/>
                    <a:pt x="137" y="107"/>
                    <a:pt x="137" y="107"/>
                  </a:cubicBezTo>
                  <a:cubicBezTo>
                    <a:pt x="137" y="71"/>
                    <a:pt x="137" y="71"/>
                    <a:pt x="137" y="71"/>
                  </a:cubicBezTo>
                  <a:lnTo>
                    <a:pt x="82" y="68"/>
                  </a:lnTo>
                  <a:close/>
                  <a:moveTo>
                    <a:pt x="108" y="150"/>
                  </a:moveTo>
                  <a:cubicBezTo>
                    <a:pt x="137" y="150"/>
                    <a:pt x="137" y="150"/>
                    <a:pt x="137" y="150"/>
                  </a:cubicBezTo>
                  <a:cubicBezTo>
                    <a:pt x="137" y="117"/>
                    <a:pt x="137" y="117"/>
                    <a:pt x="137" y="117"/>
                  </a:cubicBezTo>
                  <a:cubicBezTo>
                    <a:pt x="98" y="117"/>
                    <a:pt x="98" y="117"/>
                    <a:pt x="98" y="117"/>
                  </a:cubicBezTo>
                  <a:lnTo>
                    <a:pt x="108" y="150"/>
                  </a:lnTo>
                  <a:close/>
                  <a:moveTo>
                    <a:pt x="194" y="107"/>
                  </a:moveTo>
                  <a:cubicBezTo>
                    <a:pt x="194" y="75"/>
                    <a:pt x="194" y="75"/>
                    <a:pt x="194" y="75"/>
                  </a:cubicBezTo>
                  <a:cubicBezTo>
                    <a:pt x="151" y="72"/>
                    <a:pt x="151" y="72"/>
                    <a:pt x="151" y="72"/>
                  </a:cubicBezTo>
                  <a:cubicBezTo>
                    <a:pt x="151" y="107"/>
                    <a:pt x="151" y="107"/>
                    <a:pt x="151" y="107"/>
                  </a:cubicBezTo>
                  <a:lnTo>
                    <a:pt x="194" y="107"/>
                  </a:lnTo>
                  <a:close/>
                  <a:moveTo>
                    <a:pt x="151" y="117"/>
                  </a:moveTo>
                  <a:cubicBezTo>
                    <a:pt x="151" y="150"/>
                    <a:pt x="151" y="150"/>
                    <a:pt x="151" y="150"/>
                  </a:cubicBezTo>
                  <a:cubicBezTo>
                    <a:pt x="194" y="150"/>
                    <a:pt x="194" y="150"/>
                    <a:pt x="194" y="150"/>
                  </a:cubicBezTo>
                  <a:cubicBezTo>
                    <a:pt x="194" y="117"/>
                    <a:pt x="194" y="117"/>
                    <a:pt x="194" y="117"/>
                  </a:cubicBezTo>
                  <a:lnTo>
                    <a:pt x="151" y="117"/>
                  </a:lnTo>
                  <a:close/>
                  <a:moveTo>
                    <a:pt x="234" y="201"/>
                  </a:moveTo>
                  <a:cubicBezTo>
                    <a:pt x="219" y="201"/>
                    <a:pt x="206" y="214"/>
                    <a:pt x="206" y="230"/>
                  </a:cubicBezTo>
                  <a:cubicBezTo>
                    <a:pt x="206" y="246"/>
                    <a:pt x="219" y="259"/>
                    <a:pt x="234" y="259"/>
                  </a:cubicBezTo>
                  <a:cubicBezTo>
                    <a:pt x="250" y="259"/>
                    <a:pt x="263" y="246"/>
                    <a:pt x="263" y="230"/>
                  </a:cubicBezTo>
                  <a:cubicBezTo>
                    <a:pt x="263" y="214"/>
                    <a:pt x="250" y="201"/>
                    <a:pt x="234" y="201"/>
                  </a:cubicBezTo>
                  <a:close/>
                  <a:moveTo>
                    <a:pt x="247" y="79"/>
                  </a:moveTo>
                  <a:cubicBezTo>
                    <a:pt x="208" y="76"/>
                    <a:pt x="208" y="76"/>
                    <a:pt x="208" y="76"/>
                  </a:cubicBezTo>
                  <a:cubicBezTo>
                    <a:pt x="208" y="107"/>
                    <a:pt x="208" y="107"/>
                    <a:pt x="208" y="107"/>
                  </a:cubicBezTo>
                  <a:cubicBezTo>
                    <a:pt x="247" y="107"/>
                    <a:pt x="247" y="107"/>
                    <a:pt x="247" y="107"/>
                  </a:cubicBezTo>
                  <a:lnTo>
                    <a:pt x="247" y="79"/>
                  </a:lnTo>
                  <a:close/>
                  <a:moveTo>
                    <a:pt x="247" y="150"/>
                  </a:moveTo>
                  <a:cubicBezTo>
                    <a:pt x="247" y="117"/>
                    <a:pt x="247" y="117"/>
                    <a:pt x="247" y="117"/>
                  </a:cubicBezTo>
                  <a:cubicBezTo>
                    <a:pt x="208" y="117"/>
                    <a:pt x="208" y="117"/>
                    <a:pt x="208" y="117"/>
                  </a:cubicBezTo>
                  <a:cubicBezTo>
                    <a:pt x="208" y="150"/>
                    <a:pt x="208" y="150"/>
                    <a:pt x="208" y="150"/>
                  </a:cubicBezTo>
                  <a:lnTo>
                    <a:pt x="247"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8" name="Freeform 48"/>
            <p:cNvSpPr>
              <a:spLocks/>
            </p:cNvSpPr>
            <p:nvPr/>
          </p:nvSpPr>
          <p:spPr bwMode="auto">
            <a:xfrm>
              <a:off x="7329488" y="2411413"/>
              <a:ext cx="152400" cy="131763"/>
            </a:xfrm>
            <a:custGeom>
              <a:avLst/>
              <a:gdLst>
                <a:gd name="T0" fmla="*/ 48 w 96"/>
                <a:gd name="T1" fmla="*/ 83 h 83"/>
                <a:gd name="T2" fmla="*/ 0 w 96"/>
                <a:gd name="T3" fmla="*/ 0 h 83"/>
                <a:gd name="T4" fmla="*/ 96 w 96"/>
                <a:gd name="T5" fmla="*/ 0 h 83"/>
                <a:gd name="T6" fmla="*/ 48 w 96"/>
                <a:gd name="T7" fmla="*/ 83 h 83"/>
              </a:gdLst>
              <a:ahLst/>
              <a:cxnLst>
                <a:cxn ang="0">
                  <a:pos x="T0" y="T1"/>
                </a:cxn>
                <a:cxn ang="0">
                  <a:pos x="T2" y="T3"/>
                </a:cxn>
                <a:cxn ang="0">
                  <a:pos x="T4" y="T5"/>
                </a:cxn>
                <a:cxn ang="0">
                  <a:pos x="T6" y="T7"/>
                </a:cxn>
              </a:cxnLst>
              <a:rect l="0" t="0" r="r" b="b"/>
              <a:pathLst>
                <a:path w="96" h="83">
                  <a:moveTo>
                    <a:pt x="48" y="83"/>
                  </a:moveTo>
                  <a:lnTo>
                    <a:pt x="0" y="0"/>
                  </a:lnTo>
                  <a:lnTo>
                    <a:pt x="96" y="0"/>
                  </a:lnTo>
                  <a:lnTo>
                    <a:pt x="48"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49" name="Freeform 49"/>
            <p:cNvSpPr>
              <a:spLocks noEditPoints="1"/>
            </p:cNvSpPr>
            <p:nvPr/>
          </p:nvSpPr>
          <p:spPr bwMode="auto">
            <a:xfrm>
              <a:off x="766763" y="2916238"/>
              <a:ext cx="258763" cy="231775"/>
            </a:xfrm>
            <a:custGeom>
              <a:avLst/>
              <a:gdLst>
                <a:gd name="T0" fmla="*/ 316 w 316"/>
                <a:gd name="T1" fmla="*/ 251 h 282"/>
                <a:gd name="T2" fmla="*/ 285 w 316"/>
                <a:gd name="T3" fmla="*/ 282 h 282"/>
                <a:gd name="T4" fmla="*/ 32 w 316"/>
                <a:gd name="T5" fmla="*/ 282 h 282"/>
                <a:gd name="T6" fmla="*/ 0 w 316"/>
                <a:gd name="T7" fmla="*/ 251 h 282"/>
                <a:gd name="T8" fmla="*/ 5 w 316"/>
                <a:gd name="T9" fmla="*/ 235 h 282"/>
                <a:gd name="T10" fmla="*/ 132 w 316"/>
                <a:gd name="T11" fmla="*/ 16 h 282"/>
                <a:gd name="T12" fmla="*/ 159 w 316"/>
                <a:gd name="T13" fmla="*/ 0 h 282"/>
                <a:gd name="T14" fmla="*/ 185 w 316"/>
                <a:gd name="T15" fmla="*/ 16 h 282"/>
                <a:gd name="T16" fmla="*/ 312 w 316"/>
                <a:gd name="T17" fmla="*/ 235 h 282"/>
                <a:gd name="T18" fmla="*/ 316 w 316"/>
                <a:gd name="T19" fmla="*/ 251 h 282"/>
                <a:gd name="T20" fmla="*/ 133 w 316"/>
                <a:gd name="T21" fmla="*/ 226 h 282"/>
                <a:gd name="T22" fmla="*/ 159 w 316"/>
                <a:gd name="T23" fmla="*/ 251 h 282"/>
                <a:gd name="T24" fmla="*/ 185 w 316"/>
                <a:gd name="T25" fmla="*/ 226 h 282"/>
                <a:gd name="T26" fmla="*/ 159 w 316"/>
                <a:gd name="T27" fmla="*/ 200 h 282"/>
                <a:gd name="T28" fmla="*/ 133 w 316"/>
                <a:gd name="T29" fmla="*/ 226 h 282"/>
                <a:gd name="T30" fmla="*/ 136 w 316"/>
                <a:gd name="T31" fmla="*/ 175 h 282"/>
                <a:gd name="T32" fmla="*/ 182 w 316"/>
                <a:gd name="T33" fmla="*/ 175 h 282"/>
                <a:gd name="T34" fmla="*/ 182 w 316"/>
                <a:gd name="T35" fmla="*/ 72 h 282"/>
                <a:gd name="T36" fmla="*/ 136 w 316"/>
                <a:gd name="T37" fmla="*/ 72 h 282"/>
                <a:gd name="T38" fmla="*/ 136 w 316"/>
                <a:gd name="T39" fmla="*/ 17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6" h="282">
                  <a:moveTo>
                    <a:pt x="316" y="251"/>
                  </a:moveTo>
                  <a:cubicBezTo>
                    <a:pt x="316" y="269"/>
                    <a:pt x="302" y="282"/>
                    <a:pt x="285" y="282"/>
                  </a:cubicBezTo>
                  <a:cubicBezTo>
                    <a:pt x="32" y="282"/>
                    <a:pt x="32" y="282"/>
                    <a:pt x="32" y="282"/>
                  </a:cubicBezTo>
                  <a:cubicBezTo>
                    <a:pt x="15" y="282"/>
                    <a:pt x="0" y="268"/>
                    <a:pt x="0" y="251"/>
                  </a:cubicBezTo>
                  <a:cubicBezTo>
                    <a:pt x="0" y="246"/>
                    <a:pt x="2" y="240"/>
                    <a:pt x="5" y="235"/>
                  </a:cubicBezTo>
                  <a:cubicBezTo>
                    <a:pt x="132" y="16"/>
                    <a:pt x="132" y="16"/>
                    <a:pt x="132" y="16"/>
                  </a:cubicBezTo>
                  <a:cubicBezTo>
                    <a:pt x="137" y="6"/>
                    <a:pt x="147" y="0"/>
                    <a:pt x="159" y="0"/>
                  </a:cubicBezTo>
                  <a:cubicBezTo>
                    <a:pt x="170" y="0"/>
                    <a:pt x="180" y="6"/>
                    <a:pt x="185" y="16"/>
                  </a:cubicBezTo>
                  <a:cubicBezTo>
                    <a:pt x="312" y="235"/>
                    <a:pt x="312" y="235"/>
                    <a:pt x="312" y="235"/>
                  </a:cubicBezTo>
                  <a:cubicBezTo>
                    <a:pt x="315" y="240"/>
                    <a:pt x="316" y="246"/>
                    <a:pt x="316" y="251"/>
                  </a:cubicBezTo>
                  <a:close/>
                  <a:moveTo>
                    <a:pt x="133" y="226"/>
                  </a:moveTo>
                  <a:cubicBezTo>
                    <a:pt x="133" y="240"/>
                    <a:pt x="144" y="251"/>
                    <a:pt x="159" y="251"/>
                  </a:cubicBezTo>
                  <a:cubicBezTo>
                    <a:pt x="174" y="251"/>
                    <a:pt x="185" y="240"/>
                    <a:pt x="185" y="226"/>
                  </a:cubicBezTo>
                  <a:cubicBezTo>
                    <a:pt x="185" y="211"/>
                    <a:pt x="174" y="200"/>
                    <a:pt x="159" y="200"/>
                  </a:cubicBezTo>
                  <a:cubicBezTo>
                    <a:pt x="144" y="200"/>
                    <a:pt x="133" y="211"/>
                    <a:pt x="133" y="226"/>
                  </a:cubicBezTo>
                  <a:close/>
                  <a:moveTo>
                    <a:pt x="136" y="175"/>
                  </a:moveTo>
                  <a:cubicBezTo>
                    <a:pt x="182" y="175"/>
                    <a:pt x="182" y="175"/>
                    <a:pt x="182" y="175"/>
                  </a:cubicBezTo>
                  <a:cubicBezTo>
                    <a:pt x="182" y="72"/>
                    <a:pt x="182" y="72"/>
                    <a:pt x="182" y="72"/>
                  </a:cubicBezTo>
                  <a:cubicBezTo>
                    <a:pt x="136" y="72"/>
                    <a:pt x="136" y="72"/>
                    <a:pt x="136" y="72"/>
                  </a:cubicBezTo>
                  <a:lnTo>
                    <a:pt x="136"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0" name="Freeform 50"/>
            <p:cNvSpPr>
              <a:spLocks noEditPoints="1"/>
            </p:cNvSpPr>
            <p:nvPr/>
          </p:nvSpPr>
          <p:spPr bwMode="auto">
            <a:xfrm>
              <a:off x="1058863" y="2924175"/>
              <a:ext cx="225425" cy="230188"/>
            </a:xfrm>
            <a:custGeom>
              <a:avLst/>
              <a:gdLst>
                <a:gd name="T0" fmla="*/ 274 w 274"/>
                <a:gd name="T1" fmla="*/ 120 h 281"/>
                <a:gd name="T2" fmla="*/ 258 w 274"/>
                <a:gd name="T3" fmla="*/ 183 h 281"/>
                <a:gd name="T4" fmla="*/ 202 w 274"/>
                <a:gd name="T5" fmla="*/ 215 h 281"/>
                <a:gd name="T6" fmla="*/ 178 w 274"/>
                <a:gd name="T7" fmla="*/ 207 h 281"/>
                <a:gd name="T8" fmla="*/ 168 w 274"/>
                <a:gd name="T9" fmla="*/ 195 h 281"/>
                <a:gd name="T10" fmla="*/ 129 w 274"/>
                <a:gd name="T11" fmla="*/ 214 h 281"/>
                <a:gd name="T12" fmla="*/ 87 w 274"/>
                <a:gd name="T13" fmla="*/ 194 h 281"/>
                <a:gd name="T14" fmla="*/ 72 w 274"/>
                <a:gd name="T15" fmla="*/ 145 h 281"/>
                <a:gd name="T16" fmla="*/ 89 w 274"/>
                <a:gd name="T17" fmla="*/ 94 h 281"/>
                <a:gd name="T18" fmla="*/ 138 w 274"/>
                <a:gd name="T19" fmla="*/ 72 h 281"/>
                <a:gd name="T20" fmla="*/ 169 w 274"/>
                <a:gd name="T21" fmla="*/ 85 h 281"/>
                <a:gd name="T22" fmla="*/ 171 w 274"/>
                <a:gd name="T23" fmla="*/ 76 h 281"/>
                <a:gd name="T24" fmla="*/ 201 w 274"/>
                <a:gd name="T25" fmla="*/ 76 h 281"/>
                <a:gd name="T26" fmla="*/ 195 w 274"/>
                <a:gd name="T27" fmla="*/ 165 h 281"/>
                <a:gd name="T28" fmla="*/ 198 w 274"/>
                <a:gd name="T29" fmla="*/ 181 h 281"/>
                <a:gd name="T30" fmla="*/ 205 w 274"/>
                <a:gd name="T31" fmla="*/ 183 h 281"/>
                <a:gd name="T32" fmla="*/ 240 w 274"/>
                <a:gd name="T33" fmla="*/ 120 h 281"/>
                <a:gd name="T34" fmla="*/ 217 w 274"/>
                <a:gd name="T35" fmla="*/ 59 h 281"/>
                <a:gd name="T36" fmla="*/ 145 w 274"/>
                <a:gd name="T37" fmla="*/ 33 h 281"/>
                <a:gd name="T38" fmla="*/ 71 w 274"/>
                <a:gd name="T39" fmla="*/ 59 h 281"/>
                <a:gd name="T40" fmla="*/ 36 w 274"/>
                <a:gd name="T41" fmla="*/ 144 h 281"/>
                <a:gd name="T42" fmla="*/ 65 w 274"/>
                <a:gd name="T43" fmla="*/ 220 h 281"/>
                <a:gd name="T44" fmla="*/ 136 w 274"/>
                <a:gd name="T45" fmla="*/ 248 h 281"/>
                <a:gd name="T46" fmla="*/ 219 w 274"/>
                <a:gd name="T47" fmla="*/ 232 h 281"/>
                <a:gd name="T48" fmla="*/ 224 w 274"/>
                <a:gd name="T49" fmla="*/ 230 h 281"/>
                <a:gd name="T50" fmla="*/ 224 w 274"/>
                <a:gd name="T51" fmla="*/ 263 h 281"/>
                <a:gd name="T52" fmla="*/ 222 w 274"/>
                <a:gd name="T53" fmla="*/ 264 h 281"/>
                <a:gd name="T54" fmla="*/ 136 w 274"/>
                <a:gd name="T55" fmla="*/ 281 h 281"/>
                <a:gd name="T56" fmla="*/ 43 w 274"/>
                <a:gd name="T57" fmla="*/ 248 h 281"/>
                <a:gd name="T58" fmla="*/ 0 w 274"/>
                <a:gd name="T59" fmla="*/ 141 h 281"/>
                <a:gd name="T60" fmla="*/ 40 w 274"/>
                <a:gd name="T61" fmla="*/ 40 h 281"/>
                <a:gd name="T62" fmla="*/ 86 w 274"/>
                <a:gd name="T63" fmla="*/ 11 h 281"/>
                <a:gd name="T64" fmla="*/ 144 w 274"/>
                <a:gd name="T65" fmla="*/ 0 h 281"/>
                <a:gd name="T66" fmla="*/ 242 w 274"/>
                <a:gd name="T67" fmla="*/ 37 h 281"/>
                <a:gd name="T68" fmla="*/ 266 w 274"/>
                <a:gd name="T69" fmla="*/ 72 h 281"/>
                <a:gd name="T70" fmla="*/ 274 w 274"/>
                <a:gd name="T71" fmla="*/ 120 h 281"/>
                <a:gd name="T72" fmla="*/ 157 w 274"/>
                <a:gd name="T73" fmla="*/ 168 h 281"/>
                <a:gd name="T74" fmla="*/ 163 w 274"/>
                <a:gd name="T75" fmla="*/ 139 h 281"/>
                <a:gd name="T76" fmla="*/ 158 w 274"/>
                <a:gd name="T77" fmla="*/ 113 h 281"/>
                <a:gd name="T78" fmla="*/ 137 w 274"/>
                <a:gd name="T79" fmla="*/ 103 h 281"/>
                <a:gd name="T80" fmla="*/ 115 w 274"/>
                <a:gd name="T81" fmla="*/ 117 h 281"/>
                <a:gd name="T82" fmla="*/ 109 w 274"/>
                <a:gd name="T83" fmla="*/ 145 h 281"/>
                <a:gd name="T84" fmla="*/ 133 w 274"/>
                <a:gd name="T85" fmla="*/ 182 h 281"/>
                <a:gd name="T86" fmla="*/ 157 w 274"/>
                <a:gd name="T87" fmla="*/ 16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 h="281">
                  <a:moveTo>
                    <a:pt x="274" y="120"/>
                  </a:moveTo>
                  <a:cubicBezTo>
                    <a:pt x="274" y="143"/>
                    <a:pt x="268" y="166"/>
                    <a:pt x="258" y="183"/>
                  </a:cubicBezTo>
                  <a:cubicBezTo>
                    <a:pt x="245" y="204"/>
                    <a:pt x="226" y="215"/>
                    <a:pt x="202" y="215"/>
                  </a:cubicBezTo>
                  <a:cubicBezTo>
                    <a:pt x="193" y="215"/>
                    <a:pt x="184" y="212"/>
                    <a:pt x="178" y="207"/>
                  </a:cubicBezTo>
                  <a:cubicBezTo>
                    <a:pt x="174" y="204"/>
                    <a:pt x="170" y="200"/>
                    <a:pt x="168" y="195"/>
                  </a:cubicBezTo>
                  <a:cubicBezTo>
                    <a:pt x="159" y="206"/>
                    <a:pt x="144" y="214"/>
                    <a:pt x="129" y="214"/>
                  </a:cubicBezTo>
                  <a:cubicBezTo>
                    <a:pt x="111" y="214"/>
                    <a:pt x="96" y="207"/>
                    <a:pt x="87" y="194"/>
                  </a:cubicBezTo>
                  <a:cubicBezTo>
                    <a:pt x="77" y="182"/>
                    <a:pt x="72" y="165"/>
                    <a:pt x="72" y="145"/>
                  </a:cubicBezTo>
                  <a:cubicBezTo>
                    <a:pt x="72" y="125"/>
                    <a:pt x="78" y="107"/>
                    <a:pt x="89" y="94"/>
                  </a:cubicBezTo>
                  <a:cubicBezTo>
                    <a:pt x="101" y="80"/>
                    <a:pt x="118" y="72"/>
                    <a:pt x="138" y="72"/>
                  </a:cubicBezTo>
                  <a:cubicBezTo>
                    <a:pt x="150" y="72"/>
                    <a:pt x="161" y="78"/>
                    <a:pt x="169" y="85"/>
                  </a:cubicBezTo>
                  <a:cubicBezTo>
                    <a:pt x="171" y="76"/>
                    <a:pt x="171" y="76"/>
                    <a:pt x="171" y="76"/>
                  </a:cubicBezTo>
                  <a:cubicBezTo>
                    <a:pt x="201" y="76"/>
                    <a:pt x="201" y="76"/>
                    <a:pt x="201" y="76"/>
                  </a:cubicBezTo>
                  <a:cubicBezTo>
                    <a:pt x="195" y="165"/>
                    <a:pt x="195" y="165"/>
                    <a:pt x="195" y="165"/>
                  </a:cubicBezTo>
                  <a:cubicBezTo>
                    <a:pt x="194" y="173"/>
                    <a:pt x="195" y="178"/>
                    <a:pt x="198" y="181"/>
                  </a:cubicBezTo>
                  <a:cubicBezTo>
                    <a:pt x="199" y="182"/>
                    <a:pt x="201" y="183"/>
                    <a:pt x="205" y="183"/>
                  </a:cubicBezTo>
                  <a:cubicBezTo>
                    <a:pt x="231" y="183"/>
                    <a:pt x="240" y="141"/>
                    <a:pt x="240" y="120"/>
                  </a:cubicBezTo>
                  <a:cubicBezTo>
                    <a:pt x="240" y="95"/>
                    <a:pt x="232" y="75"/>
                    <a:pt x="217" y="59"/>
                  </a:cubicBezTo>
                  <a:cubicBezTo>
                    <a:pt x="199" y="42"/>
                    <a:pt x="175" y="33"/>
                    <a:pt x="145" y="33"/>
                  </a:cubicBezTo>
                  <a:cubicBezTo>
                    <a:pt x="116" y="33"/>
                    <a:pt x="90" y="42"/>
                    <a:pt x="71" y="59"/>
                  </a:cubicBezTo>
                  <a:cubicBezTo>
                    <a:pt x="49" y="80"/>
                    <a:pt x="36" y="109"/>
                    <a:pt x="36" y="144"/>
                  </a:cubicBezTo>
                  <a:cubicBezTo>
                    <a:pt x="36" y="174"/>
                    <a:pt x="47" y="201"/>
                    <a:pt x="65" y="220"/>
                  </a:cubicBezTo>
                  <a:cubicBezTo>
                    <a:pt x="84" y="238"/>
                    <a:pt x="108" y="248"/>
                    <a:pt x="136" y="248"/>
                  </a:cubicBezTo>
                  <a:cubicBezTo>
                    <a:pt x="169" y="248"/>
                    <a:pt x="194" y="243"/>
                    <a:pt x="219" y="232"/>
                  </a:cubicBezTo>
                  <a:cubicBezTo>
                    <a:pt x="224" y="230"/>
                    <a:pt x="224" y="230"/>
                    <a:pt x="224" y="230"/>
                  </a:cubicBezTo>
                  <a:cubicBezTo>
                    <a:pt x="224" y="263"/>
                    <a:pt x="224" y="263"/>
                    <a:pt x="224" y="263"/>
                  </a:cubicBezTo>
                  <a:cubicBezTo>
                    <a:pt x="222" y="264"/>
                    <a:pt x="222" y="264"/>
                    <a:pt x="222" y="264"/>
                  </a:cubicBezTo>
                  <a:cubicBezTo>
                    <a:pt x="199" y="275"/>
                    <a:pt x="171" y="281"/>
                    <a:pt x="136" y="281"/>
                  </a:cubicBezTo>
                  <a:cubicBezTo>
                    <a:pt x="99" y="281"/>
                    <a:pt x="67" y="270"/>
                    <a:pt x="43" y="248"/>
                  </a:cubicBezTo>
                  <a:cubicBezTo>
                    <a:pt x="15" y="222"/>
                    <a:pt x="0" y="184"/>
                    <a:pt x="0" y="141"/>
                  </a:cubicBezTo>
                  <a:cubicBezTo>
                    <a:pt x="0" y="100"/>
                    <a:pt x="14" y="65"/>
                    <a:pt x="40" y="40"/>
                  </a:cubicBezTo>
                  <a:cubicBezTo>
                    <a:pt x="53" y="28"/>
                    <a:pt x="69" y="18"/>
                    <a:pt x="86" y="11"/>
                  </a:cubicBezTo>
                  <a:cubicBezTo>
                    <a:pt x="104" y="4"/>
                    <a:pt x="124" y="0"/>
                    <a:pt x="144" y="0"/>
                  </a:cubicBezTo>
                  <a:cubicBezTo>
                    <a:pt x="183" y="0"/>
                    <a:pt x="218" y="13"/>
                    <a:pt x="242" y="37"/>
                  </a:cubicBezTo>
                  <a:cubicBezTo>
                    <a:pt x="252" y="47"/>
                    <a:pt x="261" y="59"/>
                    <a:pt x="266" y="72"/>
                  </a:cubicBezTo>
                  <a:cubicBezTo>
                    <a:pt x="271" y="87"/>
                    <a:pt x="274" y="103"/>
                    <a:pt x="274" y="120"/>
                  </a:cubicBezTo>
                  <a:close/>
                  <a:moveTo>
                    <a:pt x="157" y="168"/>
                  </a:moveTo>
                  <a:cubicBezTo>
                    <a:pt x="162" y="159"/>
                    <a:pt x="163" y="147"/>
                    <a:pt x="163" y="139"/>
                  </a:cubicBezTo>
                  <a:cubicBezTo>
                    <a:pt x="163" y="128"/>
                    <a:pt x="161" y="119"/>
                    <a:pt x="158" y="113"/>
                  </a:cubicBezTo>
                  <a:cubicBezTo>
                    <a:pt x="153" y="106"/>
                    <a:pt x="146" y="103"/>
                    <a:pt x="137" y="103"/>
                  </a:cubicBezTo>
                  <a:cubicBezTo>
                    <a:pt x="127" y="103"/>
                    <a:pt x="120" y="108"/>
                    <a:pt x="115" y="117"/>
                  </a:cubicBezTo>
                  <a:cubicBezTo>
                    <a:pt x="111" y="124"/>
                    <a:pt x="109" y="135"/>
                    <a:pt x="109" y="145"/>
                  </a:cubicBezTo>
                  <a:cubicBezTo>
                    <a:pt x="109" y="156"/>
                    <a:pt x="111" y="182"/>
                    <a:pt x="133" y="182"/>
                  </a:cubicBezTo>
                  <a:cubicBezTo>
                    <a:pt x="144" y="182"/>
                    <a:pt x="152" y="177"/>
                    <a:pt x="157"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1" name="Freeform 51"/>
            <p:cNvSpPr>
              <a:spLocks noEditPoints="1"/>
            </p:cNvSpPr>
            <p:nvPr/>
          </p:nvSpPr>
          <p:spPr bwMode="auto">
            <a:xfrm>
              <a:off x="1320801" y="2924175"/>
              <a:ext cx="317500" cy="241300"/>
            </a:xfrm>
            <a:custGeom>
              <a:avLst/>
              <a:gdLst>
                <a:gd name="T0" fmla="*/ 388 w 388"/>
                <a:gd name="T1" fmla="*/ 145 h 294"/>
                <a:gd name="T2" fmla="*/ 0 w 388"/>
                <a:gd name="T3" fmla="*/ 150 h 294"/>
                <a:gd name="T4" fmla="*/ 85 w 388"/>
                <a:gd name="T5" fmla="*/ 267 h 294"/>
                <a:gd name="T6" fmla="*/ 146 w 388"/>
                <a:gd name="T7" fmla="*/ 184 h 294"/>
                <a:gd name="T8" fmla="*/ 41 w 388"/>
                <a:gd name="T9" fmla="*/ 173 h 294"/>
                <a:gd name="T10" fmla="*/ 99 w 388"/>
                <a:gd name="T11" fmla="*/ 209 h 294"/>
                <a:gd name="T12" fmla="*/ 83 w 388"/>
                <a:gd name="T13" fmla="*/ 206 h 294"/>
                <a:gd name="T14" fmla="*/ 99 w 388"/>
                <a:gd name="T15" fmla="*/ 209 h 294"/>
                <a:gd name="T16" fmla="*/ 89 w 388"/>
                <a:gd name="T17" fmla="*/ 188 h 294"/>
                <a:gd name="T18" fmla="*/ 98 w 388"/>
                <a:gd name="T19" fmla="*/ 200 h 294"/>
                <a:gd name="T20" fmla="*/ 105 w 388"/>
                <a:gd name="T21" fmla="*/ 215 h 294"/>
                <a:gd name="T22" fmla="*/ 93 w 388"/>
                <a:gd name="T23" fmla="*/ 223 h 294"/>
                <a:gd name="T24" fmla="*/ 105 w 388"/>
                <a:gd name="T25" fmla="*/ 215 h 294"/>
                <a:gd name="T26" fmla="*/ 98 w 388"/>
                <a:gd name="T27" fmla="*/ 181 h 294"/>
                <a:gd name="T28" fmla="*/ 98 w 388"/>
                <a:gd name="T29" fmla="*/ 181 h 294"/>
                <a:gd name="T30" fmla="*/ 108 w 388"/>
                <a:gd name="T31" fmla="*/ 193 h 294"/>
                <a:gd name="T32" fmla="*/ 114 w 388"/>
                <a:gd name="T33" fmla="*/ 215 h 294"/>
                <a:gd name="T34" fmla="*/ 113 w 388"/>
                <a:gd name="T35" fmla="*/ 229 h 294"/>
                <a:gd name="T36" fmla="*/ 114 w 388"/>
                <a:gd name="T37" fmla="*/ 215 h 294"/>
                <a:gd name="T38" fmla="*/ 118 w 388"/>
                <a:gd name="T39" fmla="*/ 180 h 294"/>
                <a:gd name="T40" fmla="*/ 116 w 388"/>
                <a:gd name="T41" fmla="*/ 195 h 294"/>
                <a:gd name="T42" fmla="*/ 133 w 388"/>
                <a:gd name="T43" fmla="*/ 212 h 294"/>
                <a:gd name="T44" fmla="*/ 118 w 388"/>
                <a:gd name="T45" fmla="*/ 211 h 294"/>
                <a:gd name="T46" fmla="*/ 133 w 388"/>
                <a:gd name="T47" fmla="*/ 212 h 294"/>
                <a:gd name="T48" fmla="*/ 132 w 388"/>
                <a:gd name="T49" fmla="*/ 192 h 294"/>
                <a:gd name="T50" fmla="*/ 120 w 388"/>
                <a:gd name="T51" fmla="*/ 199 h 294"/>
                <a:gd name="T52" fmla="*/ 134 w 388"/>
                <a:gd name="T53" fmla="*/ 199 h 294"/>
                <a:gd name="T54" fmla="*/ 303 w 388"/>
                <a:gd name="T55" fmla="*/ 28 h 294"/>
                <a:gd name="T56" fmla="*/ 242 w 388"/>
                <a:gd name="T57" fmla="*/ 111 h 294"/>
                <a:gd name="T58" fmla="*/ 347 w 388"/>
                <a:gd name="T59" fmla="*/ 122 h 294"/>
                <a:gd name="T60" fmla="*/ 258 w 388"/>
                <a:gd name="T61" fmla="*/ 79 h 294"/>
                <a:gd name="T62" fmla="*/ 267 w 388"/>
                <a:gd name="T63" fmla="*/ 115 h 294"/>
                <a:gd name="T64" fmla="*/ 258 w 388"/>
                <a:gd name="T65" fmla="*/ 79 h 294"/>
                <a:gd name="T66" fmla="*/ 267 w 388"/>
                <a:gd name="T67" fmla="*/ 75 h 294"/>
                <a:gd name="T68" fmla="*/ 288 w 388"/>
                <a:gd name="T69" fmla="*/ 103 h 294"/>
                <a:gd name="T70" fmla="*/ 288 w 388"/>
                <a:gd name="T71" fmla="*/ 65 h 294"/>
                <a:gd name="T72" fmla="*/ 297 w 388"/>
                <a:gd name="T73" fmla="*/ 99 h 294"/>
                <a:gd name="T74" fmla="*/ 288 w 388"/>
                <a:gd name="T75" fmla="*/ 6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8" h="294">
                  <a:moveTo>
                    <a:pt x="321" y="0"/>
                  </a:moveTo>
                  <a:cubicBezTo>
                    <a:pt x="343" y="48"/>
                    <a:pt x="366" y="96"/>
                    <a:pt x="388" y="145"/>
                  </a:cubicBezTo>
                  <a:cubicBezTo>
                    <a:pt x="259" y="145"/>
                    <a:pt x="205" y="283"/>
                    <a:pt x="67" y="294"/>
                  </a:cubicBezTo>
                  <a:cubicBezTo>
                    <a:pt x="45" y="246"/>
                    <a:pt x="22" y="198"/>
                    <a:pt x="0" y="150"/>
                  </a:cubicBezTo>
                  <a:cubicBezTo>
                    <a:pt x="129" y="150"/>
                    <a:pt x="192" y="1"/>
                    <a:pt x="321" y="0"/>
                  </a:cubicBezTo>
                  <a:close/>
                  <a:moveTo>
                    <a:pt x="85" y="267"/>
                  </a:moveTo>
                  <a:cubicBezTo>
                    <a:pt x="122" y="260"/>
                    <a:pt x="153" y="242"/>
                    <a:pt x="182" y="220"/>
                  </a:cubicBezTo>
                  <a:cubicBezTo>
                    <a:pt x="166" y="213"/>
                    <a:pt x="153" y="199"/>
                    <a:pt x="146" y="184"/>
                  </a:cubicBezTo>
                  <a:cubicBezTo>
                    <a:pt x="138" y="166"/>
                    <a:pt x="136" y="146"/>
                    <a:pt x="139" y="126"/>
                  </a:cubicBezTo>
                  <a:cubicBezTo>
                    <a:pt x="109" y="148"/>
                    <a:pt x="78" y="166"/>
                    <a:pt x="41" y="173"/>
                  </a:cubicBezTo>
                  <a:cubicBezTo>
                    <a:pt x="56" y="204"/>
                    <a:pt x="70" y="235"/>
                    <a:pt x="85" y="267"/>
                  </a:cubicBezTo>
                  <a:close/>
                  <a:moveTo>
                    <a:pt x="99" y="209"/>
                  </a:moveTo>
                  <a:cubicBezTo>
                    <a:pt x="98" y="207"/>
                    <a:pt x="98" y="207"/>
                    <a:pt x="98" y="205"/>
                  </a:cubicBezTo>
                  <a:cubicBezTo>
                    <a:pt x="93" y="206"/>
                    <a:pt x="88" y="206"/>
                    <a:pt x="83" y="206"/>
                  </a:cubicBezTo>
                  <a:cubicBezTo>
                    <a:pt x="84" y="209"/>
                    <a:pt x="85" y="211"/>
                    <a:pt x="86" y="214"/>
                  </a:cubicBezTo>
                  <a:cubicBezTo>
                    <a:pt x="91" y="212"/>
                    <a:pt x="95" y="211"/>
                    <a:pt x="99" y="209"/>
                  </a:cubicBezTo>
                  <a:close/>
                  <a:moveTo>
                    <a:pt x="100" y="197"/>
                  </a:moveTo>
                  <a:cubicBezTo>
                    <a:pt x="97" y="194"/>
                    <a:pt x="93" y="191"/>
                    <a:pt x="89" y="188"/>
                  </a:cubicBezTo>
                  <a:cubicBezTo>
                    <a:pt x="87" y="190"/>
                    <a:pt x="86" y="192"/>
                    <a:pt x="86" y="195"/>
                  </a:cubicBezTo>
                  <a:cubicBezTo>
                    <a:pt x="90" y="197"/>
                    <a:pt x="95" y="199"/>
                    <a:pt x="98" y="200"/>
                  </a:cubicBezTo>
                  <a:cubicBezTo>
                    <a:pt x="99" y="199"/>
                    <a:pt x="100" y="198"/>
                    <a:pt x="100" y="197"/>
                  </a:cubicBezTo>
                  <a:close/>
                  <a:moveTo>
                    <a:pt x="105" y="215"/>
                  </a:moveTo>
                  <a:cubicBezTo>
                    <a:pt x="104" y="215"/>
                    <a:pt x="103" y="214"/>
                    <a:pt x="102" y="213"/>
                  </a:cubicBezTo>
                  <a:cubicBezTo>
                    <a:pt x="99" y="217"/>
                    <a:pt x="96" y="220"/>
                    <a:pt x="93" y="223"/>
                  </a:cubicBezTo>
                  <a:cubicBezTo>
                    <a:pt x="95" y="225"/>
                    <a:pt x="98" y="227"/>
                    <a:pt x="101" y="227"/>
                  </a:cubicBezTo>
                  <a:cubicBezTo>
                    <a:pt x="102" y="223"/>
                    <a:pt x="104" y="219"/>
                    <a:pt x="105" y="215"/>
                  </a:cubicBezTo>
                  <a:close/>
                  <a:moveTo>
                    <a:pt x="106" y="179"/>
                  </a:moveTo>
                  <a:cubicBezTo>
                    <a:pt x="104" y="179"/>
                    <a:pt x="101" y="180"/>
                    <a:pt x="98" y="181"/>
                  </a:cubicBezTo>
                  <a:cubicBezTo>
                    <a:pt x="100" y="184"/>
                    <a:pt x="100" y="185"/>
                    <a:pt x="101" y="187"/>
                  </a:cubicBezTo>
                  <a:cubicBezTo>
                    <a:pt x="100" y="185"/>
                    <a:pt x="100" y="184"/>
                    <a:pt x="98" y="181"/>
                  </a:cubicBezTo>
                  <a:cubicBezTo>
                    <a:pt x="101" y="185"/>
                    <a:pt x="102" y="190"/>
                    <a:pt x="104" y="194"/>
                  </a:cubicBezTo>
                  <a:cubicBezTo>
                    <a:pt x="106" y="193"/>
                    <a:pt x="107" y="193"/>
                    <a:pt x="108" y="193"/>
                  </a:cubicBezTo>
                  <a:cubicBezTo>
                    <a:pt x="108" y="188"/>
                    <a:pt x="107" y="184"/>
                    <a:pt x="106" y="179"/>
                  </a:cubicBezTo>
                  <a:close/>
                  <a:moveTo>
                    <a:pt x="114" y="215"/>
                  </a:moveTo>
                  <a:cubicBezTo>
                    <a:pt x="113" y="215"/>
                    <a:pt x="112" y="215"/>
                    <a:pt x="111" y="215"/>
                  </a:cubicBezTo>
                  <a:cubicBezTo>
                    <a:pt x="111" y="220"/>
                    <a:pt x="112" y="224"/>
                    <a:pt x="113" y="229"/>
                  </a:cubicBezTo>
                  <a:cubicBezTo>
                    <a:pt x="115" y="229"/>
                    <a:pt x="118" y="228"/>
                    <a:pt x="120" y="227"/>
                  </a:cubicBezTo>
                  <a:cubicBezTo>
                    <a:pt x="118" y="223"/>
                    <a:pt x="116" y="219"/>
                    <a:pt x="114" y="215"/>
                  </a:cubicBezTo>
                  <a:close/>
                  <a:moveTo>
                    <a:pt x="124" y="183"/>
                  </a:moveTo>
                  <a:cubicBezTo>
                    <a:pt x="122" y="181"/>
                    <a:pt x="120" y="180"/>
                    <a:pt x="118" y="180"/>
                  </a:cubicBezTo>
                  <a:cubicBezTo>
                    <a:pt x="116" y="184"/>
                    <a:pt x="114" y="188"/>
                    <a:pt x="113" y="193"/>
                  </a:cubicBezTo>
                  <a:cubicBezTo>
                    <a:pt x="114" y="193"/>
                    <a:pt x="115" y="194"/>
                    <a:pt x="116" y="195"/>
                  </a:cubicBezTo>
                  <a:cubicBezTo>
                    <a:pt x="119" y="191"/>
                    <a:pt x="122" y="187"/>
                    <a:pt x="124" y="183"/>
                  </a:cubicBezTo>
                  <a:close/>
                  <a:moveTo>
                    <a:pt x="133" y="212"/>
                  </a:moveTo>
                  <a:cubicBezTo>
                    <a:pt x="129" y="211"/>
                    <a:pt x="124" y="209"/>
                    <a:pt x="120" y="208"/>
                  </a:cubicBezTo>
                  <a:cubicBezTo>
                    <a:pt x="120" y="209"/>
                    <a:pt x="119" y="210"/>
                    <a:pt x="118" y="211"/>
                  </a:cubicBezTo>
                  <a:cubicBezTo>
                    <a:pt x="122" y="214"/>
                    <a:pt x="126" y="217"/>
                    <a:pt x="129" y="219"/>
                  </a:cubicBezTo>
                  <a:cubicBezTo>
                    <a:pt x="131" y="217"/>
                    <a:pt x="132" y="215"/>
                    <a:pt x="133" y="212"/>
                  </a:cubicBezTo>
                  <a:close/>
                  <a:moveTo>
                    <a:pt x="132" y="192"/>
                  </a:moveTo>
                  <a:cubicBezTo>
                    <a:pt x="132" y="192"/>
                    <a:pt x="132" y="192"/>
                    <a:pt x="132" y="192"/>
                  </a:cubicBezTo>
                  <a:cubicBezTo>
                    <a:pt x="128" y="194"/>
                    <a:pt x="124" y="196"/>
                    <a:pt x="120" y="199"/>
                  </a:cubicBezTo>
                  <a:cubicBezTo>
                    <a:pt x="120" y="199"/>
                    <a:pt x="120" y="199"/>
                    <a:pt x="120" y="199"/>
                  </a:cubicBezTo>
                  <a:cubicBezTo>
                    <a:pt x="120" y="200"/>
                    <a:pt x="120" y="201"/>
                    <a:pt x="120" y="202"/>
                  </a:cubicBezTo>
                  <a:cubicBezTo>
                    <a:pt x="126" y="202"/>
                    <a:pt x="129" y="201"/>
                    <a:pt x="134" y="199"/>
                  </a:cubicBezTo>
                  <a:cubicBezTo>
                    <a:pt x="133" y="197"/>
                    <a:pt x="133" y="194"/>
                    <a:pt x="132" y="192"/>
                  </a:cubicBezTo>
                  <a:close/>
                  <a:moveTo>
                    <a:pt x="303" y="28"/>
                  </a:moveTo>
                  <a:cubicBezTo>
                    <a:pt x="266" y="35"/>
                    <a:pt x="235" y="53"/>
                    <a:pt x="205" y="75"/>
                  </a:cubicBezTo>
                  <a:cubicBezTo>
                    <a:pt x="222" y="81"/>
                    <a:pt x="234" y="96"/>
                    <a:pt x="242" y="111"/>
                  </a:cubicBezTo>
                  <a:cubicBezTo>
                    <a:pt x="250" y="129"/>
                    <a:pt x="251" y="149"/>
                    <a:pt x="248" y="168"/>
                  </a:cubicBezTo>
                  <a:cubicBezTo>
                    <a:pt x="278" y="146"/>
                    <a:pt x="310" y="128"/>
                    <a:pt x="347" y="122"/>
                  </a:cubicBezTo>
                  <a:cubicBezTo>
                    <a:pt x="332" y="90"/>
                    <a:pt x="317" y="59"/>
                    <a:pt x="303" y="28"/>
                  </a:cubicBezTo>
                  <a:close/>
                  <a:moveTo>
                    <a:pt x="258" y="79"/>
                  </a:moveTo>
                  <a:cubicBezTo>
                    <a:pt x="256" y="80"/>
                    <a:pt x="254" y="81"/>
                    <a:pt x="252" y="83"/>
                  </a:cubicBezTo>
                  <a:cubicBezTo>
                    <a:pt x="257" y="93"/>
                    <a:pt x="261" y="104"/>
                    <a:pt x="267" y="115"/>
                  </a:cubicBezTo>
                  <a:cubicBezTo>
                    <a:pt x="269" y="113"/>
                    <a:pt x="270" y="112"/>
                    <a:pt x="273" y="111"/>
                  </a:cubicBezTo>
                  <a:cubicBezTo>
                    <a:pt x="269" y="100"/>
                    <a:pt x="263" y="90"/>
                    <a:pt x="258" y="79"/>
                  </a:cubicBezTo>
                  <a:close/>
                  <a:moveTo>
                    <a:pt x="273" y="71"/>
                  </a:moveTo>
                  <a:cubicBezTo>
                    <a:pt x="270" y="72"/>
                    <a:pt x="269" y="73"/>
                    <a:pt x="267" y="75"/>
                  </a:cubicBezTo>
                  <a:cubicBezTo>
                    <a:pt x="272" y="85"/>
                    <a:pt x="277" y="96"/>
                    <a:pt x="282" y="106"/>
                  </a:cubicBezTo>
                  <a:cubicBezTo>
                    <a:pt x="284" y="106"/>
                    <a:pt x="285" y="105"/>
                    <a:pt x="288" y="103"/>
                  </a:cubicBezTo>
                  <a:cubicBezTo>
                    <a:pt x="283" y="92"/>
                    <a:pt x="278" y="82"/>
                    <a:pt x="273" y="71"/>
                  </a:cubicBezTo>
                  <a:close/>
                  <a:moveTo>
                    <a:pt x="288" y="65"/>
                  </a:moveTo>
                  <a:cubicBezTo>
                    <a:pt x="286" y="65"/>
                    <a:pt x="285" y="66"/>
                    <a:pt x="282" y="68"/>
                  </a:cubicBezTo>
                  <a:cubicBezTo>
                    <a:pt x="287" y="78"/>
                    <a:pt x="292" y="89"/>
                    <a:pt x="297" y="99"/>
                  </a:cubicBezTo>
                  <a:cubicBezTo>
                    <a:pt x="300" y="98"/>
                    <a:pt x="301" y="98"/>
                    <a:pt x="304" y="96"/>
                  </a:cubicBezTo>
                  <a:cubicBezTo>
                    <a:pt x="299" y="86"/>
                    <a:pt x="293" y="75"/>
                    <a:pt x="288"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2" name="Freeform 52"/>
            <p:cNvSpPr>
              <a:spLocks noEditPoints="1"/>
            </p:cNvSpPr>
            <p:nvPr/>
          </p:nvSpPr>
          <p:spPr bwMode="auto">
            <a:xfrm>
              <a:off x="1684338" y="2922588"/>
              <a:ext cx="185738" cy="233363"/>
            </a:xfrm>
            <a:custGeom>
              <a:avLst/>
              <a:gdLst>
                <a:gd name="T0" fmla="*/ 226 w 226"/>
                <a:gd name="T1" fmla="*/ 173 h 286"/>
                <a:gd name="T2" fmla="*/ 113 w 226"/>
                <a:gd name="T3" fmla="*/ 286 h 286"/>
                <a:gd name="T4" fmla="*/ 0 w 226"/>
                <a:gd name="T5" fmla="*/ 173 h 286"/>
                <a:gd name="T6" fmla="*/ 69 w 226"/>
                <a:gd name="T7" fmla="*/ 70 h 286"/>
                <a:gd name="T8" fmla="*/ 41 w 226"/>
                <a:gd name="T9" fmla="*/ 8 h 286"/>
                <a:gd name="T10" fmla="*/ 50 w 226"/>
                <a:gd name="T11" fmla="*/ 0 h 286"/>
                <a:gd name="T12" fmla="*/ 176 w 226"/>
                <a:gd name="T13" fmla="*/ 0 h 286"/>
                <a:gd name="T14" fmla="*/ 186 w 226"/>
                <a:gd name="T15" fmla="*/ 8 h 286"/>
                <a:gd name="T16" fmla="*/ 158 w 226"/>
                <a:gd name="T17" fmla="*/ 70 h 286"/>
                <a:gd name="T18" fmla="*/ 226 w 226"/>
                <a:gd name="T19" fmla="*/ 173 h 286"/>
                <a:gd name="T20" fmla="*/ 156 w 226"/>
                <a:gd name="T21" fmla="*/ 145 h 286"/>
                <a:gd name="T22" fmla="*/ 159 w 226"/>
                <a:gd name="T23" fmla="*/ 146 h 286"/>
                <a:gd name="T24" fmla="*/ 174 w 226"/>
                <a:gd name="T25" fmla="*/ 115 h 286"/>
                <a:gd name="T26" fmla="*/ 172 w 226"/>
                <a:gd name="T27" fmla="*/ 114 h 286"/>
                <a:gd name="T28" fmla="*/ 167 w 226"/>
                <a:gd name="T29" fmla="*/ 116 h 286"/>
                <a:gd name="T30" fmla="*/ 163 w 226"/>
                <a:gd name="T31" fmla="*/ 115 h 286"/>
                <a:gd name="T32" fmla="*/ 119 w 226"/>
                <a:gd name="T33" fmla="*/ 103 h 286"/>
                <a:gd name="T34" fmla="*/ 119 w 226"/>
                <a:gd name="T35" fmla="*/ 97 h 286"/>
                <a:gd name="T36" fmla="*/ 126 w 226"/>
                <a:gd name="T37" fmla="*/ 90 h 286"/>
                <a:gd name="T38" fmla="*/ 126 w 226"/>
                <a:gd name="T39" fmla="*/ 87 h 286"/>
                <a:gd name="T40" fmla="*/ 99 w 226"/>
                <a:gd name="T41" fmla="*/ 87 h 286"/>
                <a:gd name="T42" fmla="*/ 99 w 226"/>
                <a:gd name="T43" fmla="*/ 90 h 286"/>
                <a:gd name="T44" fmla="*/ 105 w 226"/>
                <a:gd name="T45" fmla="*/ 97 h 286"/>
                <a:gd name="T46" fmla="*/ 105 w 226"/>
                <a:gd name="T47" fmla="*/ 102 h 286"/>
                <a:gd name="T48" fmla="*/ 52 w 226"/>
                <a:gd name="T49" fmla="*/ 144 h 286"/>
                <a:gd name="T50" fmla="*/ 105 w 226"/>
                <a:gd name="T51" fmla="*/ 182 h 286"/>
                <a:gd name="T52" fmla="*/ 105 w 226"/>
                <a:gd name="T53" fmla="*/ 215 h 286"/>
                <a:gd name="T54" fmla="*/ 65 w 226"/>
                <a:gd name="T55" fmla="*/ 193 h 286"/>
                <a:gd name="T56" fmla="*/ 62 w 226"/>
                <a:gd name="T57" fmla="*/ 192 h 286"/>
                <a:gd name="T58" fmla="*/ 48 w 226"/>
                <a:gd name="T59" fmla="*/ 224 h 286"/>
                <a:gd name="T60" fmla="*/ 50 w 226"/>
                <a:gd name="T61" fmla="*/ 226 h 286"/>
                <a:gd name="T62" fmla="*/ 54 w 226"/>
                <a:gd name="T63" fmla="*/ 224 h 286"/>
                <a:gd name="T64" fmla="*/ 57 w 226"/>
                <a:gd name="T65" fmla="*/ 225 h 286"/>
                <a:gd name="T66" fmla="*/ 105 w 226"/>
                <a:gd name="T67" fmla="*/ 239 h 286"/>
                <a:gd name="T68" fmla="*/ 105 w 226"/>
                <a:gd name="T69" fmla="*/ 245 h 286"/>
                <a:gd name="T70" fmla="*/ 99 w 226"/>
                <a:gd name="T71" fmla="*/ 252 h 286"/>
                <a:gd name="T72" fmla="*/ 99 w 226"/>
                <a:gd name="T73" fmla="*/ 255 h 286"/>
                <a:gd name="T74" fmla="*/ 126 w 226"/>
                <a:gd name="T75" fmla="*/ 255 h 286"/>
                <a:gd name="T76" fmla="*/ 126 w 226"/>
                <a:gd name="T77" fmla="*/ 252 h 286"/>
                <a:gd name="T78" fmla="*/ 119 w 226"/>
                <a:gd name="T79" fmla="*/ 245 h 286"/>
                <a:gd name="T80" fmla="*/ 119 w 226"/>
                <a:gd name="T81" fmla="*/ 239 h 286"/>
                <a:gd name="T82" fmla="*/ 174 w 226"/>
                <a:gd name="T83" fmla="*/ 195 h 286"/>
                <a:gd name="T84" fmla="*/ 123 w 226"/>
                <a:gd name="T85" fmla="*/ 155 h 286"/>
                <a:gd name="T86" fmla="*/ 119 w 226"/>
                <a:gd name="T87" fmla="*/ 155 h 286"/>
                <a:gd name="T88" fmla="*/ 119 w 226"/>
                <a:gd name="T89" fmla="*/ 125 h 286"/>
                <a:gd name="T90" fmla="*/ 144 w 226"/>
                <a:gd name="T91" fmla="*/ 132 h 286"/>
                <a:gd name="T92" fmla="*/ 156 w 226"/>
                <a:gd name="T93" fmla="*/ 145 h 286"/>
                <a:gd name="T94" fmla="*/ 105 w 226"/>
                <a:gd name="T95" fmla="*/ 125 h 286"/>
                <a:gd name="T96" fmla="*/ 105 w 226"/>
                <a:gd name="T97" fmla="*/ 154 h 286"/>
                <a:gd name="T98" fmla="*/ 79 w 226"/>
                <a:gd name="T99" fmla="*/ 141 h 286"/>
                <a:gd name="T100" fmla="*/ 82 w 226"/>
                <a:gd name="T101" fmla="*/ 133 h 286"/>
                <a:gd name="T102" fmla="*/ 105 w 226"/>
                <a:gd name="T103" fmla="*/ 125 h 286"/>
                <a:gd name="T104" fmla="*/ 119 w 226"/>
                <a:gd name="T105" fmla="*/ 185 h 286"/>
                <a:gd name="T106" fmla="*/ 146 w 226"/>
                <a:gd name="T107" fmla="*/ 197 h 286"/>
                <a:gd name="T108" fmla="*/ 119 w 226"/>
                <a:gd name="T109" fmla="*/ 216 h 286"/>
                <a:gd name="T110" fmla="*/ 119 w 226"/>
                <a:gd name="T111" fmla="*/ 18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 h="286">
                  <a:moveTo>
                    <a:pt x="226" y="173"/>
                  </a:moveTo>
                  <a:cubicBezTo>
                    <a:pt x="226" y="236"/>
                    <a:pt x="175" y="286"/>
                    <a:pt x="113" y="286"/>
                  </a:cubicBezTo>
                  <a:cubicBezTo>
                    <a:pt x="51" y="286"/>
                    <a:pt x="0" y="236"/>
                    <a:pt x="0" y="173"/>
                  </a:cubicBezTo>
                  <a:cubicBezTo>
                    <a:pt x="0" y="127"/>
                    <a:pt x="28" y="87"/>
                    <a:pt x="69" y="70"/>
                  </a:cubicBezTo>
                  <a:cubicBezTo>
                    <a:pt x="41" y="8"/>
                    <a:pt x="41" y="8"/>
                    <a:pt x="41" y="8"/>
                  </a:cubicBezTo>
                  <a:cubicBezTo>
                    <a:pt x="41" y="2"/>
                    <a:pt x="44" y="0"/>
                    <a:pt x="50" y="0"/>
                  </a:cubicBezTo>
                  <a:cubicBezTo>
                    <a:pt x="176" y="0"/>
                    <a:pt x="176" y="0"/>
                    <a:pt x="176" y="0"/>
                  </a:cubicBezTo>
                  <a:cubicBezTo>
                    <a:pt x="182" y="0"/>
                    <a:pt x="186" y="2"/>
                    <a:pt x="186" y="8"/>
                  </a:cubicBezTo>
                  <a:cubicBezTo>
                    <a:pt x="158" y="70"/>
                    <a:pt x="158" y="70"/>
                    <a:pt x="158" y="70"/>
                  </a:cubicBezTo>
                  <a:cubicBezTo>
                    <a:pt x="198" y="87"/>
                    <a:pt x="226" y="127"/>
                    <a:pt x="226" y="173"/>
                  </a:cubicBezTo>
                  <a:close/>
                  <a:moveTo>
                    <a:pt x="156" y="145"/>
                  </a:moveTo>
                  <a:cubicBezTo>
                    <a:pt x="159" y="146"/>
                    <a:pt x="159" y="146"/>
                    <a:pt x="159" y="146"/>
                  </a:cubicBezTo>
                  <a:cubicBezTo>
                    <a:pt x="174" y="115"/>
                    <a:pt x="174" y="115"/>
                    <a:pt x="174" y="115"/>
                  </a:cubicBezTo>
                  <a:cubicBezTo>
                    <a:pt x="172" y="114"/>
                    <a:pt x="172" y="114"/>
                    <a:pt x="172" y="114"/>
                  </a:cubicBezTo>
                  <a:cubicBezTo>
                    <a:pt x="170" y="115"/>
                    <a:pt x="169" y="116"/>
                    <a:pt x="167" y="116"/>
                  </a:cubicBezTo>
                  <a:cubicBezTo>
                    <a:pt x="166" y="116"/>
                    <a:pt x="165" y="116"/>
                    <a:pt x="163" y="115"/>
                  </a:cubicBezTo>
                  <a:cubicBezTo>
                    <a:pt x="142" y="107"/>
                    <a:pt x="132" y="103"/>
                    <a:pt x="119" y="103"/>
                  </a:cubicBezTo>
                  <a:cubicBezTo>
                    <a:pt x="119" y="97"/>
                    <a:pt x="119" y="97"/>
                    <a:pt x="119" y="97"/>
                  </a:cubicBezTo>
                  <a:cubicBezTo>
                    <a:pt x="119" y="94"/>
                    <a:pt x="121" y="92"/>
                    <a:pt x="126" y="90"/>
                  </a:cubicBezTo>
                  <a:cubicBezTo>
                    <a:pt x="126" y="87"/>
                    <a:pt x="126" y="87"/>
                    <a:pt x="126" y="87"/>
                  </a:cubicBezTo>
                  <a:cubicBezTo>
                    <a:pt x="99" y="87"/>
                    <a:pt x="99" y="87"/>
                    <a:pt x="99" y="87"/>
                  </a:cubicBezTo>
                  <a:cubicBezTo>
                    <a:pt x="99" y="90"/>
                    <a:pt x="99" y="90"/>
                    <a:pt x="99" y="90"/>
                  </a:cubicBezTo>
                  <a:cubicBezTo>
                    <a:pt x="104" y="92"/>
                    <a:pt x="105" y="94"/>
                    <a:pt x="105" y="97"/>
                  </a:cubicBezTo>
                  <a:cubicBezTo>
                    <a:pt x="105" y="102"/>
                    <a:pt x="105" y="102"/>
                    <a:pt x="105" y="102"/>
                  </a:cubicBezTo>
                  <a:cubicBezTo>
                    <a:pt x="72" y="103"/>
                    <a:pt x="52" y="119"/>
                    <a:pt x="52" y="144"/>
                  </a:cubicBezTo>
                  <a:cubicBezTo>
                    <a:pt x="52" y="170"/>
                    <a:pt x="66" y="179"/>
                    <a:pt x="105" y="182"/>
                  </a:cubicBezTo>
                  <a:cubicBezTo>
                    <a:pt x="105" y="215"/>
                    <a:pt x="105" y="215"/>
                    <a:pt x="105" y="215"/>
                  </a:cubicBezTo>
                  <a:cubicBezTo>
                    <a:pt x="78" y="213"/>
                    <a:pt x="65" y="202"/>
                    <a:pt x="65" y="193"/>
                  </a:cubicBezTo>
                  <a:cubicBezTo>
                    <a:pt x="62" y="192"/>
                    <a:pt x="62" y="192"/>
                    <a:pt x="62" y="192"/>
                  </a:cubicBezTo>
                  <a:cubicBezTo>
                    <a:pt x="48" y="224"/>
                    <a:pt x="48" y="224"/>
                    <a:pt x="48" y="224"/>
                  </a:cubicBezTo>
                  <a:cubicBezTo>
                    <a:pt x="50" y="226"/>
                    <a:pt x="50" y="226"/>
                    <a:pt x="50" y="226"/>
                  </a:cubicBezTo>
                  <a:cubicBezTo>
                    <a:pt x="52" y="224"/>
                    <a:pt x="53" y="224"/>
                    <a:pt x="54" y="224"/>
                  </a:cubicBezTo>
                  <a:cubicBezTo>
                    <a:pt x="55" y="224"/>
                    <a:pt x="56" y="224"/>
                    <a:pt x="57" y="225"/>
                  </a:cubicBezTo>
                  <a:cubicBezTo>
                    <a:pt x="74" y="233"/>
                    <a:pt x="90" y="238"/>
                    <a:pt x="105" y="239"/>
                  </a:cubicBezTo>
                  <a:cubicBezTo>
                    <a:pt x="105" y="245"/>
                    <a:pt x="105" y="245"/>
                    <a:pt x="105" y="245"/>
                  </a:cubicBezTo>
                  <a:cubicBezTo>
                    <a:pt x="105" y="249"/>
                    <a:pt x="104" y="251"/>
                    <a:pt x="99" y="252"/>
                  </a:cubicBezTo>
                  <a:cubicBezTo>
                    <a:pt x="99" y="255"/>
                    <a:pt x="99" y="255"/>
                    <a:pt x="99" y="255"/>
                  </a:cubicBezTo>
                  <a:cubicBezTo>
                    <a:pt x="126" y="255"/>
                    <a:pt x="126" y="255"/>
                    <a:pt x="126" y="255"/>
                  </a:cubicBezTo>
                  <a:cubicBezTo>
                    <a:pt x="126" y="252"/>
                    <a:pt x="126" y="252"/>
                    <a:pt x="126" y="252"/>
                  </a:cubicBezTo>
                  <a:cubicBezTo>
                    <a:pt x="121" y="251"/>
                    <a:pt x="119" y="249"/>
                    <a:pt x="119" y="245"/>
                  </a:cubicBezTo>
                  <a:cubicBezTo>
                    <a:pt x="119" y="239"/>
                    <a:pt x="119" y="239"/>
                    <a:pt x="119" y="239"/>
                  </a:cubicBezTo>
                  <a:cubicBezTo>
                    <a:pt x="153" y="237"/>
                    <a:pt x="174" y="220"/>
                    <a:pt x="174" y="195"/>
                  </a:cubicBezTo>
                  <a:cubicBezTo>
                    <a:pt x="174" y="171"/>
                    <a:pt x="156" y="159"/>
                    <a:pt x="123" y="155"/>
                  </a:cubicBezTo>
                  <a:cubicBezTo>
                    <a:pt x="119" y="155"/>
                    <a:pt x="119" y="155"/>
                    <a:pt x="119" y="155"/>
                  </a:cubicBezTo>
                  <a:cubicBezTo>
                    <a:pt x="119" y="125"/>
                    <a:pt x="119" y="125"/>
                    <a:pt x="119" y="125"/>
                  </a:cubicBezTo>
                  <a:cubicBezTo>
                    <a:pt x="127" y="126"/>
                    <a:pt x="135" y="128"/>
                    <a:pt x="144" y="132"/>
                  </a:cubicBezTo>
                  <a:cubicBezTo>
                    <a:pt x="154" y="138"/>
                    <a:pt x="156" y="140"/>
                    <a:pt x="156" y="145"/>
                  </a:cubicBezTo>
                  <a:close/>
                  <a:moveTo>
                    <a:pt x="105" y="125"/>
                  </a:moveTo>
                  <a:cubicBezTo>
                    <a:pt x="105" y="154"/>
                    <a:pt x="105" y="154"/>
                    <a:pt x="105" y="154"/>
                  </a:cubicBezTo>
                  <a:cubicBezTo>
                    <a:pt x="88" y="152"/>
                    <a:pt x="79" y="151"/>
                    <a:pt x="79" y="141"/>
                  </a:cubicBezTo>
                  <a:cubicBezTo>
                    <a:pt x="79" y="138"/>
                    <a:pt x="80" y="136"/>
                    <a:pt x="82" y="133"/>
                  </a:cubicBezTo>
                  <a:cubicBezTo>
                    <a:pt x="87" y="127"/>
                    <a:pt x="94" y="126"/>
                    <a:pt x="105" y="125"/>
                  </a:cubicBezTo>
                  <a:close/>
                  <a:moveTo>
                    <a:pt x="119" y="185"/>
                  </a:moveTo>
                  <a:cubicBezTo>
                    <a:pt x="140" y="187"/>
                    <a:pt x="146" y="188"/>
                    <a:pt x="146" y="197"/>
                  </a:cubicBezTo>
                  <a:cubicBezTo>
                    <a:pt x="146" y="207"/>
                    <a:pt x="138" y="214"/>
                    <a:pt x="119" y="216"/>
                  </a:cubicBezTo>
                  <a:lnTo>
                    <a:pt x="119"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3" name="Freeform 53"/>
            <p:cNvSpPr>
              <a:spLocks/>
            </p:cNvSpPr>
            <p:nvPr/>
          </p:nvSpPr>
          <p:spPr bwMode="auto">
            <a:xfrm>
              <a:off x="1922463" y="2941638"/>
              <a:ext cx="247650" cy="204788"/>
            </a:xfrm>
            <a:custGeom>
              <a:avLst/>
              <a:gdLst>
                <a:gd name="T0" fmla="*/ 61 w 156"/>
                <a:gd name="T1" fmla="*/ 129 h 129"/>
                <a:gd name="T2" fmla="*/ 0 w 156"/>
                <a:gd name="T3" fmla="*/ 69 h 129"/>
                <a:gd name="T4" fmla="*/ 22 w 156"/>
                <a:gd name="T5" fmla="*/ 47 h 129"/>
                <a:gd name="T6" fmla="*/ 57 w 156"/>
                <a:gd name="T7" fmla="*/ 82 h 129"/>
                <a:gd name="T8" fmla="*/ 132 w 156"/>
                <a:gd name="T9" fmla="*/ 0 h 129"/>
                <a:gd name="T10" fmla="*/ 156 w 156"/>
                <a:gd name="T11" fmla="*/ 23 h 129"/>
                <a:gd name="T12" fmla="*/ 61 w 156"/>
                <a:gd name="T13" fmla="*/ 129 h 129"/>
              </a:gdLst>
              <a:ahLst/>
              <a:cxnLst>
                <a:cxn ang="0">
                  <a:pos x="T0" y="T1"/>
                </a:cxn>
                <a:cxn ang="0">
                  <a:pos x="T2" y="T3"/>
                </a:cxn>
                <a:cxn ang="0">
                  <a:pos x="T4" y="T5"/>
                </a:cxn>
                <a:cxn ang="0">
                  <a:pos x="T6" y="T7"/>
                </a:cxn>
                <a:cxn ang="0">
                  <a:pos x="T8" y="T9"/>
                </a:cxn>
                <a:cxn ang="0">
                  <a:pos x="T10" y="T11"/>
                </a:cxn>
                <a:cxn ang="0">
                  <a:pos x="T12" y="T13"/>
                </a:cxn>
              </a:cxnLst>
              <a:rect l="0" t="0" r="r" b="b"/>
              <a:pathLst>
                <a:path w="156" h="129">
                  <a:moveTo>
                    <a:pt x="61" y="129"/>
                  </a:moveTo>
                  <a:lnTo>
                    <a:pt x="0" y="69"/>
                  </a:lnTo>
                  <a:lnTo>
                    <a:pt x="22" y="47"/>
                  </a:lnTo>
                  <a:lnTo>
                    <a:pt x="57" y="82"/>
                  </a:lnTo>
                  <a:lnTo>
                    <a:pt x="132" y="0"/>
                  </a:lnTo>
                  <a:lnTo>
                    <a:pt x="156" y="23"/>
                  </a:lnTo>
                  <a:lnTo>
                    <a:pt x="61"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4" name="Freeform 54"/>
            <p:cNvSpPr>
              <a:spLocks noEditPoints="1"/>
            </p:cNvSpPr>
            <p:nvPr/>
          </p:nvSpPr>
          <p:spPr bwMode="auto">
            <a:xfrm>
              <a:off x="2219326" y="2952750"/>
              <a:ext cx="198438" cy="196850"/>
            </a:xfrm>
            <a:custGeom>
              <a:avLst/>
              <a:gdLst>
                <a:gd name="T0" fmla="*/ 32 w 243"/>
                <a:gd name="T1" fmla="*/ 240 h 240"/>
                <a:gd name="T2" fmla="*/ 0 w 243"/>
                <a:gd name="T3" fmla="*/ 209 h 240"/>
                <a:gd name="T4" fmla="*/ 32 w 243"/>
                <a:gd name="T5" fmla="*/ 177 h 240"/>
                <a:gd name="T6" fmla="*/ 64 w 243"/>
                <a:gd name="T7" fmla="*/ 209 h 240"/>
                <a:gd name="T8" fmla="*/ 32 w 243"/>
                <a:gd name="T9" fmla="*/ 240 h 240"/>
                <a:gd name="T10" fmla="*/ 196 w 243"/>
                <a:gd name="T11" fmla="*/ 238 h 240"/>
                <a:gd name="T12" fmla="*/ 2 w 243"/>
                <a:gd name="T13" fmla="*/ 44 h 240"/>
                <a:gd name="T14" fmla="*/ 2 w 243"/>
                <a:gd name="T15" fmla="*/ 0 h 240"/>
                <a:gd name="T16" fmla="*/ 243 w 243"/>
                <a:gd name="T17" fmla="*/ 238 h 240"/>
                <a:gd name="T18" fmla="*/ 196 w 243"/>
                <a:gd name="T19" fmla="*/ 238 h 240"/>
                <a:gd name="T20" fmla="*/ 111 w 243"/>
                <a:gd name="T21" fmla="*/ 238 h 240"/>
                <a:gd name="T22" fmla="*/ 2 w 243"/>
                <a:gd name="T23" fmla="*/ 127 h 240"/>
                <a:gd name="T24" fmla="*/ 2 w 243"/>
                <a:gd name="T25" fmla="*/ 86 h 240"/>
                <a:gd name="T26" fmla="*/ 154 w 243"/>
                <a:gd name="T27" fmla="*/ 238 h 240"/>
                <a:gd name="T28" fmla="*/ 111 w 243"/>
                <a:gd name="T29" fmla="*/ 23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40">
                  <a:moveTo>
                    <a:pt x="32" y="240"/>
                  </a:moveTo>
                  <a:cubicBezTo>
                    <a:pt x="15" y="240"/>
                    <a:pt x="0" y="226"/>
                    <a:pt x="0" y="209"/>
                  </a:cubicBezTo>
                  <a:cubicBezTo>
                    <a:pt x="0" y="191"/>
                    <a:pt x="15" y="177"/>
                    <a:pt x="32" y="177"/>
                  </a:cubicBezTo>
                  <a:cubicBezTo>
                    <a:pt x="49" y="177"/>
                    <a:pt x="64" y="191"/>
                    <a:pt x="64" y="209"/>
                  </a:cubicBezTo>
                  <a:cubicBezTo>
                    <a:pt x="64" y="226"/>
                    <a:pt x="49" y="240"/>
                    <a:pt x="32" y="240"/>
                  </a:cubicBezTo>
                  <a:close/>
                  <a:moveTo>
                    <a:pt x="196" y="238"/>
                  </a:moveTo>
                  <a:cubicBezTo>
                    <a:pt x="196" y="134"/>
                    <a:pt x="106" y="44"/>
                    <a:pt x="2" y="44"/>
                  </a:cubicBezTo>
                  <a:cubicBezTo>
                    <a:pt x="2" y="0"/>
                    <a:pt x="2" y="0"/>
                    <a:pt x="2" y="0"/>
                  </a:cubicBezTo>
                  <a:cubicBezTo>
                    <a:pt x="130" y="0"/>
                    <a:pt x="243" y="97"/>
                    <a:pt x="243" y="238"/>
                  </a:cubicBezTo>
                  <a:lnTo>
                    <a:pt x="196" y="238"/>
                  </a:lnTo>
                  <a:close/>
                  <a:moveTo>
                    <a:pt x="111" y="238"/>
                  </a:moveTo>
                  <a:cubicBezTo>
                    <a:pt x="111" y="178"/>
                    <a:pt x="62" y="127"/>
                    <a:pt x="2" y="127"/>
                  </a:cubicBezTo>
                  <a:cubicBezTo>
                    <a:pt x="2" y="86"/>
                    <a:pt x="2" y="86"/>
                    <a:pt x="2" y="86"/>
                  </a:cubicBezTo>
                  <a:cubicBezTo>
                    <a:pt x="82" y="86"/>
                    <a:pt x="154" y="142"/>
                    <a:pt x="154" y="238"/>
                  </a:cubicBezTo>
                  <a:lnTo>
                    <a:pt x="111"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5" name="Freeform 55"/>
            <p:cNvSpPr>
              <a:spLocks/>
            </p:cNvSpPr>
            <p:nvPr/>
          </p:nvSpPr>
          <p:spPr bwMode="auto">
            <a:xfrm>
              <a:off x="2457451" y="2928938"/>
              <a:ext cx="236538" cy="223838"/>
            </a:xfrm>
            <a:custGeom>
              <a:avLst/>
              <a:gdLst>
                <a:gd name="T0" fmla="*/ 74 w 149"/>
                <a:gd name="T1" fmla="*/ 0 h 141"/>
                <a:gd name="T2" fmla="*/ 91 w 149"/>
                <a:gd name="T3" fmla="*/ 53 h 141"/>
                <a:gd name="T4" fmla="*/ 149 w 149"/>
                <a:gd name="T5" fmla="*/ 53 h 141"/>
                <a:gd name="T6" fmla="*/ 102 w 149"/>
                <a:gd name="T7" fmla="*/ 87 h 141"/>
                <a:gd name="T8" fmla="*/ 120 w 149"/>
                <a:gd name="T9" fmla="*/ 141 h 141"/>
                <a:gd name="T10" fmla="*/ 74 w 149"/>
                <a:gd name="T11" fmla="*/ 108 h 141"/>
                <a:gd name="T12" fmla="*/ 28 w 149"/>
                <a:gd name="T13" fmla="*/ 141 h 141"/>
                <a:gd name="T14" fmla="*/ 45 w 149"/>
                <a:gd name="T15" fmla="*/ 87 h 141"/>
                <a:gd name="T16" fmla="*/ 0 w 149"/>
                <a:gd name="T17" fmla="*/ 53 h 141"/>
                <a:gd name="T18" fmla="*/ 56 w 149"/>
                <a:gd name="T19" fmla="*/ 53 h 141"/>
                <a:gd name="T20" fmla="*/ 74 w 149"/>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41">
                  <a:moveTo>
                    <a:pt x="74" y="0"/>
                  </a:moveTo>
                  <a:lnTo>
                    <a:pt x="91" y="53"/>
                  </a:lnTo>
                  <a:lnTo>
                    <a:pt x="149" y="53"/>
                  </a:lnTo>
                  <a:lnTo>
                    <a:pt x="102" y="87"/>
                  </a:lnTo>
                  <a:lnTo>
                    <a:pt x="120" y="141"/>
                  </a:lnTo>
                  <a:lnTo>
                    <a:pt x="74" y="108"/>
                  </a:lnTo>
                  <a:lnTo>
                    <a:pt x="28" y="141"/>
                  </a:lnTo>
                  <a:lnTo>
                    <a:pt x="45" y="87"/>
                  </a:lnTo>
                  <a:lnTo>
                    <a:pt x="0" y="53"/>
                  </a:lnTo>
                  <a:lnTo>
                    <a:pt x="56" y="53"/>
                  </a:ln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6" name="Freeform 56"/>
            <p:cNvSpPr>
              <a:spLocks noEditPoints="1"/>
            </p:cNvSpPr>
            <p:nvPr/>
          </p:nvSpPr>
          <p:spPr bwMode="auto">
            <a:xfrm>
              <a:off x="2722563" y="2921000"/>
              <a:ext cx="274638" cy="234950"/>
            </a:xfrm>
            <a:custGeom>
              <a:avLst/>
              <a:gdLst>
                <a:gd name="T0" fmla="*/ 265 w 334"/>
                <a:gd name="T1" fmla="*/ 237 h 287"/>
                <a:gd name="T2" fmla="*/ 265 w 334"/>
                <a:gd name="T3" fmla="*/ 276 h 287"/>
                <a:gd name="T4" fmla="*/ 226 w 334"/>
                <a:gd name="T5" fmla="*/ 276 h 287"/>
                <a:gd name="T6" fmla="*/ 156 w 334"/>
                <a:gd name="T7" fmla="*/ 202 h 287"/>
                <a:gd name="T8" fmla="*/ 92 w 334"/>
                <a:gd name="T9" fmla="*/ 280 h 287"/>
                <a:gd name="T10" fmla="*/ 68 w 334"/>
                <a:gd name="T11" fmla="*/ 280 h 287"/>
                <a:gd name="T12" fmla="*/ 52 w 334"/>
                <a:gd name="T13" fmla="*/ 263 h 287"/>
                <a:gd name="T14" fmla="*/ 52 w 334"/>
                <a:gd name="T15" fmla="*/ 240 h 287"/>
                <a:gd name="T16" fmla="*/ 126 w 334"/>
                <a:gd name="T17" fmla="*/ 171 h 287"/>
                <a:gd name="T18" fmla="*/ 90 w 334"/>
                <a:gd name="T19" fmla="*/ 136 h 287"/>
                <a:gd name="T20" fmla="*/ 62 w 334"/>
                <a:gd name="T21" fmla="*/ 125 h 287"/>
                <a:gd name="T22" fmla="*/ 27 w 334"/>
                <a:gd name="T23" fmla="*/ 120 h 287"/>
                <a:gd name="T24" fmla="*/ 2 w 334"/>
                <a:gd name="T25" fmla="*/ 70 h 287"/>
                <a:gd name="T26" fmla="*/ 4 w 334"/>
                <a:gd name="T27" fmla="*/ 67 h 287"/>
                <a:gd name="T28" fmla="*/ 31 w 334"/>
                <a:gd name="T29" fmla="*/ 84 h 287"/>
                <a:gd name="T30" fmla="*/ 60 w 334"/>
                <a:gd name="T31" fmla="*/ 75 h 287"/>
                <a:gd name="T32" fmla="*/ 59 w 334"/>
                <a:gd name="T33" fmla="*/ 42 h 287"/>
                <a:gd name="T34" fmla="*/ 32 w 334"/>
                <a:gd name="T35" fmla="*/ 25 h 287"/>
                <a:gd name="T36" fmla="*/ 34 w 334"/>
                <a:gd name="T37" fmla="*/ 21 h 287"/>
                <a:gd name="T38" fmla="*/ 88 w 334"/>
                <a:gd name="T39" fmla="*/ 23 h 287"/>
                <a:gd name="T40" fmla="*/ 97 w 334"/>
                <a:gd name="T41" fmla="*/ 30 h 287"/>
                <a:gd name="T42" fmla="*/ 111 w 334"/>
                <a:gd name="T43" fmla="*/ 75 h 287"/>
                <a:gd name="T44" fmla="*/ 121 w 334"/>
                <a:gd name="T45" fmla="*/ 103 h 287"/>
                <a:gd name="T46" fmla="*/ 157 w 334"/>
                <a:gd name="T47" fmla="*/ 139 h 287"/>
                <a:gd name="T48" fmla="*/ 199 w 334"/>
                <a:gd name="T49" fmla="*/ 95 h 287"/>
                <a:gd name="T50" fmla="*/ 230 w 334"/>
                <a:gd name="T51" fmla="*/ 127 h 287"/>
                <a:gd name="T52" fmla="*/ 189 w 334"/>
                <a:gd name="T53" fmla="*/ 169 h 287"/>
                <a:gd name="T54" fmla="*/ 265 w 334"/>
                <a:gd name="T55" fmla="*/ 237 h 287"/>
                <a:gd name="T56" fmla="*/ 330 w 334"/>
                <a:gd name="T57" fmla="*/ 128 h 287"/>
                <a:gd name="T58" fmla="*/ 306 w 334"/>
                <a:gd name="T59" fmla="*/ 151 h 287"/>
                <a:gd name="T60" fmla="*/ 289 w 334"/>
                <a:gd name="T61" fmla="*/ 151 h 287"/>
                <a:gd name="T62" fmla="*/ 284 w 334"/>
                <a:gd name="T63" fmla="*/ 146 h 287"/>
                <a:gd name="T64" fmla="*/ 280 w 334"/>
                <a:gd name="T65" fmla="*/ 133 h 287"/>
                <a:gd name="T66" fmla="*/ 276 w 334"/>
                <a:gd name="T67" fmla="*/ 116 h 287"/>
                <a:gd name="T68" fmla="*/ 247 w 334"/>
                <a:gd name="T69" fmla="*/ 110 h 287"/>
                <a:gd name="T70" fmla="*/ 238 w 334"/>
                <a:gd name="T71" fmla="*/ 119 h 287"/>
                <a:gd name="T72" fmla="*/ 206 w 334"/>
                <a:gd name="T73" fmla="*/ 88 h 287"/>
                <a:gd name="T74" fmla="*/ 211 w 334"/>
                <a:gd name="T75" fmla="*/ 83 h 287"/>
                <a:gd name="T76" fmla="*/ 215 w 334"/>
                <a:gd name="T77" fmla="*/ 78 h 287"/>
                <a:gd name="T78" fmla="*/ 214 w 334"/>
                <a:gd name="T79" fmla="*/ 57 h 287"/>
                <a:gd name="T80" fmla="*/ 147 w 334"/>
                <a:gd name="T81" fmla="*/ 30 h 287"/>
                <a:gd name="T82" fmla="*/ 147 w 334"/>
                <a:gd name="T83" fmla="*/ 20 h 287"/>
                <a:gd name="T84" fmla="*/ 266 w 334"/>
                <a:gd name="T85" fmla="*/ 45 h 287"/>
                <a:gd name="T86" fmla="*/ 289 w 334"/>
                <a:gd name="T87" fmla="*/ 68 h 287"/>
                <a:gd name="T88" fmla="*/ 297 w 334"/>
                <a:gd name="T89" fmla="*/ 98 h 287"/>
                <a:gd name="T90" fmla="*/ 310 w 334"/>
                <a:gd name="T91" fmla="*/ 104 h 287"/>
                <a:gd name="T92" fmla="*/ 325 w 334"/>
                <a:gd name="T93" fmla="*/ 105 h 287"/>
                <a:gd name="T94" fmla="*/ 330 w 334"/>
                <a:gd name="T95" fmla="*/ 111 h 287"/>
                <a:gd name="T96" fmla="*/ 330 w 334"/>
                <a:gd name="T97" fmla="*/ 128 h 287"/>
                <a:gd name="T98" fmla="*/ 255 w 334"/>
                <a:gd name="T99" fmla="*/ 246 h 287"/>
                <a:gd name="T100" fmla="*/ 235 w 334"/>
                <a:gd name="T101" fmla="*/ 246 h 287"/>
                <a:gd name="T102" fmla="*/ 235 w 334"/>
                <a:gd name="T103" fmla="*/ 266 h 287"/>
                <a:gd name="T104" fmla="*/ 255 w 334"/>
                <a:gd name="T105" fmla="*/ 267 h 287"/>
                <a:gd name="T106" fmla="*/ 255 w 334"/>
                <a:gd name="T107" fmla="*/ 24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287">
                  <a:moveTo>
                    <a:pt x="265" y="237"/>
                  </a:moveTo>
                  <a:cubicBezTo>
                    <a:pt x="276" y="248"/>
                    <a:pt x="276" y="265"/>
                    <a:pt x="265" y="276"/>
                  </a:cubicBezTo>
                  <a:cubicBezTo>
                    <a:pt x="254" y="287"/>
                    <a:pt x="236" y="287"/>
                    <a:pt x="226" y="276"/>
                  </a:cubicBezTo>
                  <a:cubicBezTo>
                    <a:pt x="156" y="202"/>
                    <a:pt x="156" y="202"/>
                    <a:pt x="156" y="202"/>
                  </a:cubicBezTo>
                  <a:cubicBezTo>
                    <a:pt x="92" y="280"/>
                    <a:pt x="92" y="280"/>
                    <a:pt x="92" y="280"/>
                  </a:cubicBezTo>
                  <a:cubicBezTo>
                    <a:pt x="86" y="287"/>
                    <a:pt x="75" y="287"/>
                    <a:pt x="68" y="280"/>
                  </a:cubicBezTo>
                  <a:cubicBezTo>
                    <a:pt x="52" y="263"/>
                    <a:pt x="52" y="263"/>
                    <a:pt x="52" y="263"/>
                  </a:cubicBezTo>
                  <a:cubicBezTo>
                    <a:pt x="45" y="257"/>
                    <a:pt x="45" y="246"/>
                    <a:pt x="52" y="240"/>
                  </a:cubicBezTo>
                  <a:cubicBezTo>
                    <a:pt x="126" y="171"/>
                    <a:pt x="126" y="171"/>
                    <a:pt x="126" y="171"/>
                  </a:cubicBezTo>
                  <a:cubicBezTo>
                    <a:pt x="90" y="136"/>
                    <a:pt x="90" y="136"/>
                    <a:pt x="90" y="136"/>
                  </a:cubicBezTo>
                  <a:cubicBezTo>
                    <a:pt x="78" y="125"/>
                    <a:pt x="71" y="122"/>
                    <a:pt x="62" y="125"/>
                  </a:cubicBezTo>
                  <a:cubicBezTo>
                    <a:pt x="52" y="128"/>
                    <a:pt x="39" y="128"/>
                    <a:pt x="27" y="120"/>
                  </a:cubicBezTo>
                  <a:cubicBezTo>
                    <a:pt x="0" y="103"/>
                    <a:pt x="2" y="70"/>
                    <a:pt x="2" y="70"/>
                  </a:cubicBezTo>
                  <a:cubicBezTo>
                    <a:pt x="4" y="67"/>
                    <a:pt x="4" y="67"/>
                    <a:pt x="4" y="67"/>
                  </a:cubicBezTo>
                  <a:cubicBezTo>
                    <a:pt x="4" y="67"/>
                    <a:pt x="28" y="83"/>
                    <a:pt x="31" y="84"/>
                  </a:cubicBezTo>
                  <a:cubicBezTo>
                    <a:pt x="35" y="87"/>
                    <a:pt x="48" y="93"/>
                    <a:pt x="60" y="75"/>
                  </a:cubicBezTo>
                  <a:cubicBezTo>
                    <a:pt x="73" y="56"/>
                    <a:pt x="62" y="45"/>
                    <a:pt x="59" y="42"/>
                  </a:cubicBezTo>
                  <a:cubicBezTo>
                    <a:pt x="56" y="41"/>
                    <a:pt x="32" y="25"/>
                    <a:pt x="32" y="25"/>
                  </a:cubicBezTo>
                  <a:cubicBezTo>
                    <a:pt x="34" y="21"/>
                    <a:pt x="34" y="21"/>
                    <a:pt x="34" y="21"/>
                  </a:cubicBezTo>
                  <a:cubicBezTo>
                    <a:pt x="34" y="21"/>
                    <a:pt x="62" y="7"/>
                    <a:pt x="88" y="23"/>
                  </a:cubicBezTo>
                  <a:cubicBezTo>
                    <a:pt x="88" y="23"/>
                    <a:pt x="95" y="27"/>
                    <a:pt x="97" y="30"/>
                  </a:cubicBezTo>
                  <a:cubicBezTo>
                    <a:pt x="114" y="45"/>
                    <a:pt x="114" y="61"/>
                    <a:pt x="111" y="75"/>
                  </a:cubicBezTo>
                  <a:cubicBezTo>
                    <a:pt x="108" y="88"/>
                    <a:pt x="111" y="92"/>
                    <a:pt x="121" y="103"/>
                  </a:cubicBezTo>
                  <a:cubicBezTo>
                    <a:pt x="157" y="139"/>
                    <a:pt x="157" y="139"/>
                    <a:pt x="157" y="139"/>
                  </a:cubicBezTo>
                  <a:cubicBezTo>
                    <a:pt x="199" y="95"/>
                    <a:pt x="199" y="95"/>
                    <a:pt x="199" y="95"/>
                  </a:cubicBezTo>
                  <a:cubicBezTo>
                    <a:pt x="230" y="127"/>
                    <a:pt x="230" y="127"/>
                    <a:pt x="230" y="127"/>
                  </a:cubicBezTo>
                  <a:cubicBezTo>
                    <a:pt x="189" y="169"/>
                    <a:pt x="189" y="169"/>
                    <a:pt x="189" y="169"/>
                  </a:cubicBezTo>
                  <a:lnTo>
                    <a:pt x="265" y="237"/>
                  </a:lnTo>
                  <a:close/>
                  <a:moveTo>
                    <a:pt x="330" y="128"/>
                  </a:moveTo>
                  <a:cubicBezTo>
                    <a:pt x="306" y="151"/>
                    <a:pt x="306" y="151"/>
                    <a:pt x="306" y="151"/>
                  </a:cubicBezTo>
                  <a:cubicBezTo>
                    <a:pt x="302" y="156"/>
                    <a:pt x="294" y="156"/>
                    <a:pt x="289" y="151"/>
                  </a:cubicBezTo>
                  <a:cubicBezTo>
                    <a:pt x="284" y="146"/>
                    <a:pt x="284" y="146"/>
                    <a:pt x="284" y="146"/>
                  </a:cubicBezTo>
                  <a:cubicBezTo>
                    <a:pt x="280" y="142"/>
                    <a:pt x="278" y="136"/>
                    <a:pt x="280" y="133"/>
                  </a:cubicBezTo>
                  <a:cubicBezTo>
                    <a:pt x="284" y="130"/>
                    <a:pt x="283" y="123"/>
                    <a:pt x="276" y="116"/>
                  </a:cubicBezTo>
                  <a:cubicBezTo>
                    <a:pt x="265" y="105"/>
                    <a:pt x="252" y="104"/>
                    <a:pt x="247" y="110"/>
                  </a:cubicBezTo>
                  <a:cubicBezTo>
                    <a:pt x="245" y="112"/>
                    <a:pt x="238" y="119"/>
                    <a:pt x="238" y="119"/>
                  </a:cubicBezTo>
                  <a:cubicBezTo>
                    <a:pt x="206" y="88"/>
                    <a:pt x="206" y="88"/>
                    <a:pt x="206" y="88"/>
                  </a:cubicBezTo>
                  <a:cubicBezTo>
                    <a:pt x="211" y="83"/>
                    <a:pt x="211" y="83"/>
                    <a:pt x="211" y="83"/>
                  </a:cubicBezTo>
                  <a:cubicBezTo>
                    <a:pt x="211" y="83"/>
                    <a:pt x="212" y="81"/>
                    <a:pt x="215" y="78"/>
                  </a:cubicBezTo>
                  <a:cubicBezTo>
                    <a:pt x="225" y="68"/>
                    <a:pt x="214" y="57"/>
                    <a:pt x="214" y="57"/>
                  </a:cubicBezTo>
                  <a:cubicBezTo>
                    <a:pt x="186" y="30"/>
                    <a:pt x="147" y="30"/>
                    <a:pt x="147" y="30"/>
                  </a:cubicBezTo>
                  <a:cubicBezTo>
                    <a:pt x="147" y="20"/>
                    <a:pt x="147" y="20"/>
                    <a:pt x="147" y="20"/>
                  </a:cubicBezTo>
                  <a:cubicBezTo>
                    <a:pt x="226" y="0"/>
                    <a:pt x="255" y="34"/>
                    <a:pt x="266" y="45"/>
                  </a:cubicBezTo>
                  <a:cubicBezTo>
                    <a:pt x="276" y="55"/>
                    <a:pt x="286" y="65"/>
                    <a:pt x="289" y="68"/>
                  </a:cubicBezTo>
                  <a:cubicBezTo>
                    <a:pt x="295" y="73"/>
                    <a:pt x="289" y="89"/>
                    <a:pt x="297" y="98"/>
                  </a:cubicBezTo>
                  <a:cubicBezTo>
                    <a:pt x="301" y="102"/>
                    <a:pt x="306" y="104"/>
                    <a:pt x="310" y="104"/>
                  </a:cubicBezTo>
                  <a:cubicBezTo>
                    <a:pt x="314" y="100"/>
                    <a:pt x="321" y="101"/>
                    <a:pt x="325" y="105"/>
                  </a:cubicBezTo>
                  <a:cubicBezTo>
                    <a:pt x="330" y="111"/>
                    <a:pt x="330" y="111"/>
                    <a:pt x="330" y="111"/>
                  </a:cubicBezTo>
                  <a:cubicBezTo>
                    <a:pt x="334" y="115"/>
                    <a:pt x="334" y="123"/>
                    <a:pt x="330" y="128"/>
                  </a:cubicBezTo>
                  <a:close/>
                  <a:moveTo>
                    <a:pt x="255" y="246"/>
                  </a:moveTo>
                  <a:cubicBezTo>
                    <a:pt x="250" y="240"/>
                    <a:pt x="241" y="240"/>
                    <a:pt x="235" y="246"/>
                  </a:cubicBezTo>
                  <a:cubicBezTo>
                    <a:pt x="230" y="251"/>
                    <a:pt x="230" y="261"/>
                    <a:pt x="235" y="266"/>
                  </a:cubicBezTo>
                  <a:cubicBezTo>
                    <a:pt x="241" y="272"/>
                    <a:pt x="250" y="273"/>
                    <a:pt x="255" y="267"/>
                  </a:cubicBezTo>
                  <a:cubicBezTo>
                    <a:pt x="261" y="261"/>
                    <a:pt x="261" y="251"/>
                    <a:pt x="255"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7" name="Freeform 57"/>
            <p:cNvSpPr>
              <a:spLocks noEditPoints="1"/>
            </p:cNvSpPr>
            <p:nvPr/>
          </p:nvSpPr>
          <p:spPr bwMode="auto">
            <a:xfrm>
              <a:off x="3135313" y="2913063"/>
              <a:ext cx="174625" cy="252413"/>
            </a:xfrm>
            <a:custGeom>
              <a:avLst/>
              <a:gdLst>
                <a:gd name="T0" fmla="*/ 170 w 213"/>
                <a:gd name="T1" fmla="*/ 275 h 306"/>
                <a:gd name="T2" fmla="*/ 71 w 213"/>
                <a:gd name="T3" fmla="*/ 306 h 306"/>
                <a:gd name="T4" fmla="*/ 41 w 213"/>
                <a:gd name="T5" fmla="*/ 194 h 306"/>
                <a:gd name="T6" fmla="*/ 58 w 213"/>
                <a:gd name="T7" fmla="*/ 211 h 306"/>
                <a:gd name="T8" fmla="*/ 89 w 213"/>
                <a:gd name="T9" fmla="*/ 216 h 306"/>
                <a:gd name="T10" fmla="*/ 127 w 213"/>
                <a:gd name="T11" fmla="*/ 211 h 306"/>
                <a:gd name="T12" fmla="*/ 165 w 213"/>
                <a:gd name="T13" fmla="*/ 201 h 306"/>
                <a:gd name="T14" fmla="*/ 172 w 213"/>
                <a:gd name="T15" fmla="*/ 194 h 306"/>
                <a:gd name="T16" fmla="*/ 174 w 213"/>
                <a:gd name="T17" fmla="*/ 117 h 306"/>
                <a:gd name="T18" fmla="*/ 202 w 213"/>
                <a:gd name="T19" fmla="*/ 131 h 306"/>
                <a:gd name="T20" fmla="*/ 164 w 213"/>
                <a:gd name="T21" fmla="*/ 142 h 306"/>
                <a:gd name="T22" fmla="*/ 184 w 213"/>
                <a:gd name="T23" fmla="*/ 166 h 306"/>
                <a:gd name="T24" fmla="*/ 144 w 213"/>
                <a:gd name="T25" fmla="*/ 161 h 306"/>
                <a:gd name="T26" fmla="*/ 154 w 213"/>
                <a:gd name="T27" fmla="*/ 192 h 306"/>
                <a:gd name="T28" fmla="*/ 119 w 213"/>
                <a:gd name="T29" fmla="*/ 172 h 306"/>
                <a:gd name="T30" fmla="*/ 116 w 213"/>
                <a:gd name="T31" fmla="*/ 203 h 306"/>
                <a:gd name="T32" fmla="*/ 92 w 213"/>
                <a:gd name="T33" fmla="*/ 172 h 306"/>
                <a:gd name="T34" fmla="*/ 74 w 213"/>
                <a:gd name="T35" fmla="*/ 200 h 306"/>
                <a:gd name="T36" fmla="*/ 66 w 213"/>
                <a:gd name="T37" fmla="*/ 162 h 306"/>
                <a:gd name="T38" fmla="*/ 45 w 213"/>
                <a:gd name="T39" fmla="*/ 182 h 306"/>
                <a:gd name="T40" fmla="*/ 46 w 213"/>
                <a:gd name="T41" fmla="*/ 142 h 306"/>
                <a:gd name="T42" fmla="*/ 24 w 213"/>
                <a:gd name="T43" fmla="*/ 154 h 306"/>
                <a:gd name="T44" fmla="*/ 36 w 213"/>
                <a:gd name="T45" fmla="*/ 117 h 306"/>
                <a:gd name="T46" fmla="*/ 5 w 213"/>
                <a:gd name="T47" fmla="*/ 113 h 306"/>
                <a:gd name="T48" fmla="*/ 36 w 213"/>
                <a:gd name="T49" fmla="*/ 90 h 306"/>
                <a:gd name="T50" fmla="*/ 8 w 213"/>
                <a:gd name="T51" fmla="*/ 74 h 306"/>
                <a:gd name="T52" fmla="*/ 46 w 213"/>
                <a:gd name="T53" fmla="*/ 64 h 306"/>
                <a:gd name="T54" fmla="*/ 27 w 213"/>
                <a:gd name="T55" fmla="*/ 39 h 306"/>
                <a:gd name="T56" fmla="*/ 65 w 213"/>
                <a:gd name="T57" fmla="*/ 44 h 306"/>
                <a:gd name="T58" fmla="*/ 57 w 213"/>
                <a:gd name="T59" fmla="*/ 14 h 306"/>
                <a:gd name="T60" fmla="*/ 91 w 213"/>
                <a:gd name="T61" fmla="*/ 34 h 306"/>
                <a:gd name="T62" fmla="*/ 95 w 213"/>
                <a:gd name="T63" fmla="*/ 2 h 306"/>
                <a:gd name="T64" fmla="*/ 119 w 213"/>
                <a:gd name="T65" fmla="*/ 34 h 306"/>
                <a:gd name="T66" fmla="*/ 136 w 213"/>
                <a:gd name="T67" fmla="*/ 6 h 306"/>
                <a:gd name="T68" fmla="*/ 144 w 213"/>
                <a:gd name="T69" fmla="*/ 44 h 306"/>
                <a:gd name="T70" fmla="*/ 165 w 213"/>
                <a:gd name="T71" fmla="*/ 24 h 306"/>
                <a:gd name="T72" fmla="*/ 163 w 213"/>
                <a:gd name="T73" fmla="*/ 63 h 306"/>
                <a:gd name="T74" fmla="*/ 186 w 213"/>
                <a:gd name="T75" fmla="*/ 52 h 306"/>
                <a:gd name="T76" fmla="*/ 174 w 213"/>
                <a:gd name="T77" fmla="*/ 89 h 306"/>
                <a:gd name="T78" fmla="*/ 206 w 213"/>
                <a:gd name="T79" fmla="*/ 92 h 306"/>
                <a:gd name="T80" fmla="*/ 105 w 213"/>
                <a:gd name="T81" fmla="*/ 36 h 306"/>
                <a:gd name="T82" fmla="*/ 172 w 213"/>
                <a:gd name="T83" fmla="*/ 103 h 306"/>
                <a:gd name="T84" fmla="*/ 53 w 213"/>
                <a:gd name="T85" fmla="*/ 10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3" h="306">
                  <a:moveTo>
                    <a:pt x="172" y="194"/>
                  </a:moveTo>
                  <a:cubicBezTo>
                    <a:pt x="213" y="271"/>
                    <a:pt x="213" y="271"/>
                    <a:pt x="213" y="271"/>
                  </a:cubicBezTo>
                  <a:cubicBezTo>
                    <a:pt x="170" y="275"/>
                    <a:pt x="170" y="275"/>
                    <a:pt x="170" y="275"/>
                  </a:cubicBezTo>
                  <a:cubicBezTo>
                    <a:pt x="142" y="306"/>
                    <a:pt x="142" y="306"/>
                    <a:pt x="142" y="306"/>
                  </a:cubicBezTo>
                  <a:cubicBezTo>
                    <a:pt x="107" y="250"/>
                    <a:pt x="107" y="250"/>
                    <a:pt x="107" y="250"/>
                  </a:cubicBezTo>
                  <a:cubicBezTo>
                    <a:pt x="71" y="306"/>
                    <a:pt x="71" y="306"/>
                    <a:pt x="71" y="306"/>
                  </a:cubicBezTo>
                  <a:cubicBezTo>
                    <a:pt x="42" y="274"/>
                    <a:pt x="42" y="274"/>
                    <a:pt x="42" y="274"/>
                  </a:cubicBezTo>
                  <a:cubicBezTo>
                    <a:pt x="0" y="271"/>
                    <a:pt x="0" y="271"/>
                    <a:pt x="0" y="271"/>
                  </a:cubicBezTo>
                  <a:cubicBezTo>
                    <a:pt x="41" y="194"/>
                    <a:pt x="41" y="194"/>
                    <a:pt x="41" y="194"/>
                  </a:cubicBezTo>
                  <a:cubicBezTo>
                    <a:pt x="41" y="194"/>
                    <a:pt x="41" y="194"/>
                    <a:pt x="41" y="194"/>
                  </a:cubicBezTo>
                  <a:cubicBezTo>
                    <a:pt x="42" y="197"/>
                    <a:pt x="43" y="199"/>
                    <a:pt x="45" y="201"/>
                  </a:cubicBezTo>
                  <a:cubicBezTo>
                    <a:pt x="48" y="206"/>
                    <a:pt x="52" y="208"/>
                    <a:pt x="58" y="211"/>
                  </a:cubicBezTo>
                  <a:cubicBezTo>
                    <a:pt x="63" y="213"/>
                    <a:pt x="67" y="214"/>
                    <a:pt x="71" y="214"/>
                  </a:cubicBezTo>
                  <a:cubicBezTo>
                    <a:pt x="75" y="214"/>
                    <a:pt x="80" y="213"/>
                    <a:pt x="82" y="211"/>
                  </a:cubicBezTo>
                  <a:cubicBezTo>
                    <a:pt x="84" y="213"/>
                    <a:pt x="86" y="215"/>
                    <a:pt x="89" y="216"/>
                  </a:cubicBezTo>
                  <a:cubicBezTo>
                    <a:pt x="93" y="219"/>
                    <a:pt x="99" y="221"/>
                    <a:pt x="105" y="221"/>
                  </a:cubicBezTo>
                  <a:cubicBezTo>
                    <a:pt x="111" y="221"/>
                    <a:pt x="117" y="219"/>
                    <a:pt x="121" y="216"/>
                  </a:cubicBezTo>
                  <a:cubicBezTo>
                    <a:pt x="124" y="215"/>
                    <a:pt x="126" y="213"/>
                    <a:pt x="127" y="211"/>
                  </a:cubicBezTo>
                  <a:cubicBezTo>
                    <a:pt x="131" y="213"/>
                    <a:pt x="135" y="214"/>
                    <a:pt x="139" y="214"/>
                  </a:cubicBezTo>
                  <a:cubicBezTo>
                    <a:pt x="143" y="214"/>
                    <a:pt x="147" y="213"/>
                    <a:pt x="152" y="211"/>
                  </a:cubicBezTo>
                  <a:cubicBezTo>
                    <a:pt x="158" y="208"/>
                    <a:pt x="162" y="206"/>
                    <a:pt x="165" y="201"/>
                  </a:cubicBezTo>
                  <a:cubicBezTo>
                    <a:pt x="167" y="199"/>
                    <a:pt x="169" y="197"/>
                    <a:pt x="170" y="194"/>
                  </a:cubicBezTo>
                  <a:cubicBezTo>
                    <a:pt x="170" y="194"/>
                    <a:pt x="170" y="194"/>
                    <a:pt x="171" y="194"/>
                  </a:cubicBezTo>
                  <a:cubicBezTo>
                    <a:pt x="172" y="194"/>
                    <a:pt x="172" y="194"/>
                    <a:pt x="172" y="194"/>
                  </a:cubicBezTo>
                  <a:close/>
                  <a:moveTo>
                    <a:pt x="208" y="103"/>
                  </a:moveTo>
                  <a:cubicBezTo>
                    <a:pt x="208" y="107"/>
                    <a:pt x="208" y="111"/>
                    <a:pt x="206" y="113"/>
                  </a:cubicBezTo>
                  <a:cubicBezTo>
                    <a:pt x="204" y="118"/>
                    <a:pt x="179" y="117"/>
                    <a:pt x="174" y="117"/>
                  </a:cubicBezTo>
                  <a:cubicBezTo>
                    <a:pt x="173" y="117"/>
                    <a:pt x="173" y="117"/>
                    <a:pt x="173" y="117"/>
                  </a:cubicBezTo>
                  <a:cubicBezTo>
                    <a:pt x="174" y="117"/>
                    <a:pt x="174" y="117"/>
                    <a:pt x="174" y="117"/>
                  </a:cubicBezTo>
                  <a:cubicBezTo>
                    <a:pt x="178" y="119"/>
                    <a:pt x="202" y="127"/>
                    <a:pt x="202" y="131"/>
                  </a:cubicBezTo>
                  <a:cubicBezTo>
                    <a:pt x="203" y="135"/>
                    <a:pt x="202" y="138"/>
                    <a:pt x="200" y="143"/>
                  </a:cubicBezTo>
                  <a:cubicBezTo>
                    <a:pt x="197" y="152"/>
                    <a:pt x="190" y="154"/>
                    <a:pt x="186" y="154"/>
                  </a:cubicBezTo>
                  <a:cubicBezTo>
                    <a:pt x="184" y="154"/>
                    <a:pt x="165" y="143"/>
                    <a:pt x="164" y="142"/>
                  </a:cubicBezTo>
                  <a:cubicBezTo>
                    <a:pt x="163" y="142"/>
                    <a:pt x="163" y="142"/>
                    <a:pt x="163" y="142"/>
                  </a:cubicBezTo>
                  <a:cubicBezTo>
                    <a:pt x="163" y="142"/>
                    <a:pt x="163" y="142"/>
                    <a:pt x="163" y="142"/>
                  </a:cubicBezTo>
                  <a:cubicBezTo>
                    <a:pt x="166" y="145"/>
                    <a:pt x="186" y="162"/>
                    <a:pt x="184" y="166"/>
                  </a:cubicBezTo>
                  <a:cubicBezTo>
                    <a:pt x="183" y="170"/>
                    <a:pt x="181" y="173"/>
                    <a:pt x="178" y="176"/>
                  </a:cubicBezTo>
                  <a:cubicBezTo>
                    <a:pt x="174" y="180"/>
                    <a:pt x="170" y="182"/>
                    <a:pt x="165" y="182"/>
                  </a:cubicBezTo>
                  <a:cubicBezTo>
                    <a:pt x="163" y="182"/>
                    <a:pt x="147" y="164"/>
                    <a:pt x="144" y="161"/>
                  </a:cubicBezTo>
                  <a:cubicBezTo>
                    <a:pt x="144" y="161"/>
                    <a:pt x="144" y="161"/>
                    <a:pt x="144" y="161"/>
                  </a:cubicBezTo>
                  <a:cubicBezTo>
                    <a:pt x="144" y="162"/>
                    <a:pt x="144" y="162"/>
                    <a:pt x="144" y="162"/>
                  </a:cubicBezTo>
                  <a:cubicBezTo>
                    <a:pt x="146" y="165"/>
                    <a:pt x="156" y="188"/>
                    <a:pt x="154" y="192"/>
                  </a:cubicBezTo>
                  <a:cubicBezTo>
                    <a:pt x="152" y="194"/>
                    <a:pt x="149" y="197"/>
                    <a:pt x="145" y="198"/>
                  </a:cubicBezTo>
                  <a:cubicBezTo>
                    <a:pt x="142" y="200"/>
                    <a:pt x="139" y="200"/>
                    <a:pt x="136" y="200"/>
                  </a:cubicBezTo>
                  <a:cubicBezTo>
                    <a:pt x="130" y="200"/>
                    <a:pt x="121" y="176"/>
                    <a:pt x="119" y="172"/>
                  </a:cubicBezTo>
                  <a:cubicBezTo>
                    <a:pt x="119" y="171"/>
                    <a:pt x="119" y="171"/>
                    <a:pt x="119" y="171"/>
                  </a:cubicBezTo>
                  <a:cubicBezTo>
                    <a:pt x="119" y="172"/>
                    <a:pt x="119" y="172"/>
                    <a:pt x="119" y="172"/>
                  </a:cubicBezTo>
                  <a:cubicBezTo>
                    <a:pt x="119" y="176"/>
                    <a:pt x="120" y="201"/>
                    <a:pt x="116" y="203"/>
                  </a:cubicBezTo>
                  <a:cubicBezTo>
                    <a:pt x="113" y="206"/>
                    <a:pt x="109" y="206"/>
                    <a:pt x="105" y="206"/>
                  </a:cubicBezTo>
                  <a:cubicBezTo>
                    <a:pt x="101" y="206"/>
                    <a:pt x="97" y="206"/>
                    <a:pt x="95" y="203"/>
                  </a:cubicBezTo>
                  <a:cubicBezTo>
                    <a:pt x="90" y="201"/>
                    <a:pt x="92" y="176"/>
                    <a:pt x="92" y="172"/>
                  </a:cubicBezTo>
                  <a:cubicBezTo>
                    <a:pt x="92" y="171"/>
                    <a:pt x="92" y="171"/>
                    <a:pt x="92" y="171"/>
                  </a:cubicBezTo>
                  <a:cubicBezTo>
                    <a:pt x="91" y="172"/>
                    <a:pt x="91" y="172"/>
                    <a:pt x="91" y="172"/>
                  </a:cubicBezTo>
                  <a:cubicBezTo>
                    <a:pt x="89" y="176"/>
                    <a:pt x="80" y="200"/>
                    <a:pt x="74" y="200"/>
                  </a:cubicBezTo>
                  <a:cubicBezTo>
                    <a:pt x="72" y="200"/>
                    <a:pt x="69" y="200"/>
                    <a:pt x="65" y="198"/>
                  </a:cubicBezTo>
                  <a:cubicBezTo>
                    <a:pt x="61" y="197"/>
                    <a:pt x="59" y="194"/>
                    <a:pt x="57" y="192"/>
                  </a:cubicBezTo>
                  <a:cubicBezTo>
                    <a:pt x="54" y="188"/>
                    <a:pt x="65" y="165"/>
                    <a:pt x="66" y="162"/>
                  </a:cubicBezTo>
                  <a:cubicBezTo>
                    <a:pt x="67" y="161"/>
                    <a:pt x="67" y="161"/>
                    <a:pt x="67" y="161"/>
                  </a:cubicBezTo>
                  <a:cubicBezTo>
                    <a:pt x="65" y="161"/>
                    <a:pt x="65" y="161"/>
                    <a:pt x="65" y="161"/>
                  </a:cubicBezTo>
                  <a:cubicBezTo>
                    <a:pt x="63" y="164"/>
                    <a:pt x="47" y="182"/>
                    <a:pt x="45" y="182"/>
                  </a:cubicBezTo>
                  <a:cubicBezTo>
                    <a:pt x="41" y="182"/>
                    <a:pt x="36" y="180"/>
                    <a:pt x="32" y="176"/>
                  </a:cubicBezTo>
                  <a:cubicBezTo>
                    <a:pt x="29" y="173"/>
                    <a:pt x="27" y="170"/>
                    <a:pt x="27" y="166"/>
                  </a:cubicBezTo>
                  <a:cubicBezTo>
                    <a:pt x="25" y="162"/>
                    <a:pt x="44" y="145"/>
                    <a:pt x="46" y="142"/>
                  </a:cubicBezTo>
                  <a:cubicBezTo>
                    <a:pt x="48" y="142"/>
                    <a:pt x="48" y="142"/>
                    <a:pt x="48" y="142"/>
                  </a:cubicBezTo>
                  <a:cubicBezTo>
                    <a:pt x="46" y="142"/>
                    <a:pt x="46" y="142"/>
                    <a:pt x="46" y="142"/>
                  </a:cubicBezTo>
                  <a:cubicBezTo>
                    <a:pt x="45" y="143"/>
                    <a:pt x="26" y="154"/>
                    <a:pt x="24" y="154"/>
                  </a:cubicBezTo>
                  <a:cubicBezTo>
                    <a:pt x="20" y="154"/>
                    <a:pt x="14" y="152"/>
                    <a:pt x="10" y="143"/>
                  </a:cubicBezTo>
                  <a:cubicBezTo>
                    <a:pt x="8" y="138"/>
                    <a:pt x="8" y="135"/>
                    <a:pt x="8" y="131"/>
                  </a:cubicBezTo>
                  <a:cubicBezTo>
                    <a:pt x="8" y="127"/>
                    <a:pt x="32" y="119"/>
                    <a:pt x="36" y="117"/>
                  </a:cubicBezTo>
                  <a:cubicBezTo>
                    <a:pt x="37" y="117"/>
                    <a:pt x="37" y="117"/>
                    <a:pt x="37" y="117"/>
                  </a:cubicBezTo>
                  <a:cubicBezTo>
                    <a:pt x="36" y="117"/>
                    <a:pt x="36" y="117"/>
                    <a:pt x="36" y="117"/>
                  </a:cubicBezTo>
                  <a:cubicBezTo>
                    <a:pt x="32" y="117"/>
                    <a:pt x="7" y="118"/>
                    <a:pt x="5" y="113"/>
                  </a:cubicBezTo>
                  <a:cubicBezTo>
                    <a:pt x="2" y="111"/>
                    <a:pt x="2" y="107"/>
                    <a:pt x="2" y="103"/>
                  </a:cubicBezTo>
                  <a:cubicBezTo>
                    <a:pt x="2" y="99"/>
                    <a:pt x="2" y="95"/>
                    <a:pt x="5" y="92"/>
                  </a:cubicBezTo>
                  <a:cubicBezTo>
                    <a:pt x="7" y="88"/>
                    <a:pt x="32" y="90"/>
                    <a:pt x="36" y="90"/>
                  </a:cubicBezTo>
                  <a:cubicBezTo>
                    <a:pt x="37" y="90"/>
                    <a:pt x="37" y="90"/>
                    <a:pt x="37" y="90"/>
                  </a:cubicBezTo>
                  <a:cubicBezTo>
                    <a:pt x="36" y="89"/>
                    <a:pt x="36" y="89"/>
                    <a:pt x="36" y="89"/>
                  </a:cubicBezTo>
                  <a:cubicBezTo>
                    <a:pt x="32" y="88"/>
                    <a:pt x="8" y="79"/>
                    <a:pt x="8" y="74"/>
                  </a:cubicBezTo>
                  <a:cubicBezTo>
                    <a:pt x="8" y="71"/>
                    <a:pt x="8" y="67"/>
                    <a:pt x="10" y="63"/>
                  </a:cubicBezTo>
                  <a:cubicBezTo>
                    <a:pt x="14" y="54"/>
                    <a:pt x="20" y="52"/>
                    <a:pt x="24" y="52"/>
                  </a:cubicBezTo>
                  <a:cubicBezTo>
                    <a:pt x="26" y="52"/>
                    <a:pt x="45" y="63"/>
                    <a:pt x="46" y="64"/>
                  </a:cubicBezTo>
                  <a:cubicBezTo>
                    <a:pt x="48" y="65"/>
                    <a:pt x="48" y="65"/>
                    <a:pt x="48" y="65"/>
                  </a:cubicBezTo>
                  <a:cubicBezTo>
                    <a:pt x="46" y="63"/>
                    <a:pt x="46" y="63"/>
                    <a:pt x="46" y="63"/>
                  </a:cubicBezTo>
                  <a:cubicBezTo>
                    <a:pt x="44" y="61"/>
                    <a:pt x="25" y="44"/>
                    <a:pt x="27" y="39"/>
                  </a:cubicBezTo>
                  <a:cubicBezTo>
                    <a:pt x="27" y="36"/>
                    <a:pt x="29" y="33"/>
                    <a:pt x="32" y="30"/>
                  </a:cubicBezTo>
                  <a:cubicBezTo>
                    <a:pt x="36" y="26"/>
                    <a:pt x="41" y="24"/>
                    <a:pt x="45" y="24"/>
                  </a:cubicBezTo>
                  <a:cubicBezTo>
                    <a:pt x="47" y="24"/>
                    <a:pt x="63" y="41"/>
                    <a:pt x="65" y="44"/>
                  </a:cubicBezTo>
                  <a:cubicBezTo>
                    <a:pt x="67" y="46"/>
                    <a:pt x="67" y="46"/>
                    <a:pt x="67" y="46"/>
                  </a:cubicBezTo>
                  <a:cubicBezTo>
                    <a:pt x="66" y="44"/>
                    <a:pt x="66" y="44"/>
                    <a:pt x="66" y="44"/>
                  </a:cubicBezTo>
                  <a:cubicBezTo>
                    <a:pt x="65" y="41"/>
                    <a:pt x="54" y="18"/>
                    <a:pt x="57" y="14"/>
                  </a:cubicBezTo>
                  <a:cubicBezTo>
                    <a:pt x="59" y="11"/>
                    <a:pt x="61" y="10"/>
                    <a:pt x="65" y="8"/>
                  </a:cubicBezTo>
                  <a:cubicBezTo>
                    <a:pt x="69" y="7"/>
                    <a:pt x="72" y="6"/>
                    <a:pt x="74" y="6"/>
                  </a:cubicBezTo>
                  <a:cubicBezTo>
                    <a:pt x="80" y="6"/>
                    <a:pt x="89" y="30"/>
                    <a:pt x="91" y="34"/>
                  </a:cubicBezTo>
                  <a:cubicBezTo>
                    <a:pt x="92" y="35"/>
                    <a:pt x="92" y="35"/>
                    <a:pt x="92" y="35"/>
                  </a:cubicBezTo>
                  <a:cubicBezTo>
                    <a:pt x="92" y="34"/>
                    <a:pt x="92" y="34"/>
                    <a:pt x="92" y="34"/>
                  </a:cubicBezTo>
                  <a:cubicBezTo>
                    <a:pt x="92" y="30"/>
                    <a:pt x="90" y="5"/>
                    <a:pt x="95" y="2"/>
                  </a:cubicBezTo>
                  <a:cubicBezTo>
                    <a:pt x="97" y="0"/>
                    <a:pt x="101" y="0"/>
                    <a:pt x="105" y="0"/>
                  </a:cubicBezTo>
                  <a:cubicBezTo>
                    <a:pt x="109" y="0"/>
                    <a:pt x="113" y="0"/>
                    <a:pt x="116" y="2"/>
                  </a:cubicBezTo>
                  <a:cubicBezTo>
                    <a:pt x="120" y="5"/>
                    <a:pt x="119" y="30"/>
                    <a:pt x="119" y="34"/>
                  </a:cubicBezTo>
                  <a:cubicBezTo>
                    <a:pt x="119" y="35"/>
                    <a:pt x="119" y="35"/>
                    <a:pt x="119" y="35"/>
                  </a:cubicBezTo>
                  <a:cubicBezTo>
                    <a:pt x="119" y="34"/>
                    <a:pt x="119" y="34"/>
                    <a:pt x="119" y="34"/>
                  </a:cubicBezTo>
                  <a:cubicBezTo>
                    <a:pt x="121" y="30"/>
                    <a:pt x="130" y="6"/>
                    <a:pt x="136" y="6"/>
                  </a:cubicBezTo>
                  <a:cubicBezTo>
                    <a:pt x="139" y="6"/>
                    <a:pt x="142" y="7"/>
                    <a:pt x="145" y="8"/>
                  </a:cubicBezTo>
                  <a:cubicBezTo>
                    <a:pt x="149" y="10"/>
                    <a:pt x="152" y="11"/>
                    <a:pt x="154" y="14"/>
                  </a:cubicBezTo>
                  <a:cubicBezTo>
                    <a:pt x="156" y="18"/>
                    <a:pt x="146" y="41"/>
                    <a:pt x="144" y="44"/>
                  </a:cubicBezTo>
                  <a:cubicBezTo>
                    <a:pt x="144" y="46"/>
                    <a:pt x="144" y="46"/>
                    <a:pt x="144" y="46"/>
                  </a:cubicBezTo>
                  <a:cubicBezTo>
                    <a:pt x="144" y="44"/>
                    <a:pt x="144" y="44"/>
                    <a:pt x="144" y="44"/>
                  </a:cubicBezTo>
                  <a:cubicBezTo>
                    <a:pt x="147" y="41"/>
                    <a:pt x="163" y="24"/>
                    <a:pt x="165" y="24"/>
                  </a:cubicBezTo>
                  <a:cubicBezTo>
                    <a:pt x="170" y="24"/>
                    <a:pt x="174" y="26"/>
                    <a:pt x="178" y="30"/>
                  </a:cubicBezTo>
                  <a:cubicBezTo>
                    <a:pt x="181" y="33"/>
                    <a:pt x="183" y="36"/>
                    <a:pt x="184" y="39"/>
                  </a:cubicBezTo>
                  <a:cubicBezTo>
                    <a:pt x="186" y="44"/>
                    <a:pt x="166" y="61"/>
                    <a:pt x="163" y="63"/>
                  </a:cubicBezTo>
                  <a:cubicBezTo>
                    <a:pt x="163" y="65"/>
                    <a:pt x="163" y="65"/>
                    <a:pt x="163" y="65"/>
                  </a:cubicBezTo>
                  <a:cubicBezTo>
                    <a:pt x="164" y="64"/>
                    <a:pt x="164" y="64"/>
                    <a:pt x="164" y="64"/>
                  </a:cubicBezTo>
                  <a:cubicBezTo>
                    <a:pt x="165" y="63"/>
                    <a:pt x="184" y="52"/>
                    <a:pt x="186" y="52"/>
                  </a:cubicBezTo>
                  <a:cubicBezTo>
                    <a:pt x="190" y="52"/>
                    <a:pt x="197" y="54"/>
                    <a:pt x="200" y="63"/>
                  </a:cubicBezTo>
                  <a:cubicBezTo>
                    <a:pt x="202" y="67"/>
                    <a:pt x="203" y="71"/>
                    <a:pt x="202" y="74"/>
                  </a:cubicBezTo>
                  <a:cubicBezTo>
                    <a:pt x="202" y="79"/>
                    <a:pt x="178" y="88"/>
                    <a:pt x="174" y="89"/>
                  </a:cubicBezTo>
                  <a:cubicBezTo>
                    <a:pt x="173" y="90"/>
                    <a:pt x="173" y="90"/>
                    <a:pt x="173" y="90"/>
                  </a:cubicBezTo>
                  <a:cubicBezTo>
                    <a:pt x="174" y="90"/>
                    <a:pt x="174" y="90"/>
                    <a:pt x="174" y="90"/>
                  </a:cubicBezTo>
                  <a:cubicBezTo>
                    <a:pt x="179" y="90"/>
                    <a:pt x="204" y="88"/>
                    <a:pt x="206" y="92"/>
                  </a:cubicBezTo>
                  <a:cubicBezTo>
                    <a:pt x="208" y="95"/>
                    <a:pt x="208" y="99"/>
                    <a:pt x="208" y="103"/>
                  </a:cubicBezTo>
                  <a:close/>
                  <a:moveTo>
                    <a:pt x="172" y="103"/>
                  </a:moveTo>
                  <a:cubicBezTo>
                    <a:pt x="172" y="66"/>
                    <a:pt x="142" y="36"/>
                    <a:pt x="105" y="36"/>
                  </a:cubicBezTo>
                  <a:cubicBezTo>
                    <a:pt x="68" y="36"/>
                    <a:pt x="38" y="66"/>
                    <a:pt x="38" y="103"/>
                  </a:cubicBezTo>
                  <a:cubicBezTo>
                    <a:pt x="38" y="140"/>
                    <a:pt x="68" y="170"/>
                    <a:pt x="105" y="170"/>
                  </a:cubicBezTo>
                  <a:cubicBezTo>
                    <a:pt x="142" y="170"/>
                    <a:pt x="172" y="140"/>
                    <a:pt x="172" y="103"/>
                  </a:cubicBezTo>
                  <a:close/>
                  <a:moveTo>
                    <a:pt x="156" y="103"/>
                  </a:moveTo>
                  <a:cubicBezTo>
                    <a:pt x="156" y="74"/>
                    <a:pt x="134" y="51"/>
                    <a:pt x="105" y="51"/>
                  </a:cubicBezTo>
                  <a:cubicBezTo>
                    <a:pt x="77" y="51"/>
                    <a:pt x="53" y="74"/>
                    <a:pt x="53" y="103"/>
                  </a:cubicBezTo>
                  <a:cubicBezTo>
                    <a:pt x="53" y="131"/>
                    <a:pt x="77" y="154"/>
                    <a:pt x="105" y="154"/>
                  </a:cubicBezTo>
                  <a:cubicBezTo>
                    <a:pt x="134" y="154"/>
                    <a:pt x="156" y="131"/>
                    <a:pt x="15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8" name="Freeform 58"/>
            <p:cNvSpPr>
              <a:spLocks noEditPoints="1"/>
            </p:cNvSpPr>
            <p:nvPr/>
          </p:nvSpPr>
          <p:spPr bwMode="auto">
            <a:xfrm>
              <a:off x="3467101" y="2970213"/>
              <a:ext cx="371475" cy="177800"/>
            </a:xfrm>
            <a:custGeom>
              <a:avLst/>
              <a:gdLst>
                <a:gd name="T0" fmla="*/ 234 w 234"/>
                <a:gd name="T1" fmla="*/ 0 h 112"/>
                <a:gd name="T2" fmla="*/ 234 w 234"/>
                <a:gd name="T3" fmla="*/ 112 h 112"/>
                <a:gd name="T4" fmla="*/ 0 w 234"/>
                <a:gd name="T5" fmla="*/ 112 h 112"/>
                <a:gd name="T6" fmla="*/ 0 w 234"/>
                <a:gd name="T7" fmla="*/ 0 h 112"/>
                <a:gd name="T8" fmla="*/ 234 w 234"/>
                <a:gd name="T9" fmla="*/ 0 h 112"/>
                <a:gd name="T10" fmla="*/ 70 w 234"/>
                <a:gd name="T11" fmla="*/ 20 h 112"/>
                <a:gd name="T12" fmla="*/ 36 w 234"/>
                <a:gd name="T13" fmla="*/ 20 h 112"/>
                <a:gd name="T14" fmla="*/ 36 w 234"/>
                <a:gd name="T15" fmla="*/ 32 h 112"/>
                <a:gd name="T16" fmla="*/ 70 w 234"/>
                <a:gd name="T17" fmla="*/ 32 h 112"/>
                <a:gd name="T18" fmla="*/ 70 w 234"/>
                <a:gd name="T19" fmla="*/ 20 h 112"/>
                <a:gd name="T20" fmla="*/ 70 w 234"/>
                <a:gd name="T21" fmla="*/ 51 h 112"/>
                <a:gd name="T22" fmla="*/ 36 w 234"/>
                <a:gd name="T23" fmla="*/ 51 h 112"/>
                <a:gd name="T24" fmla="*/ 36 w 234"/>
                <a:gd name="T25" fmla="*/ 63 h 112"/>
                <a:gd name="T26" fmla="*/ 70 w 234"/>
                <a:gd name="T27" fmla="*/ 63 h 112"/>
                <a:gd name="T28" fmla="*/ 70 w 234"/>
                <a:gd name="T29" fmla="*/ 51 h 112"/>
                <a:gd name="T30" fmla="*/ 70 w 234"/>
                <a:gd name="T31" fmla="*/ 82 h 112"/>
                <a:gd name="T32" fmla="*/ 36 w 234"/>
                <a:gd name="T33" fmla="*/ 82 h 112"/>
                <a:gd name="T34" fmla="*/ 36 w 234"/>
                <a:gd name="T35" fmla="*/ 94 h 112"/>
                <a:gd name="T36" fmla="*/ 70 w 234"/>
                <a:gd name="T37" fmla="*/ 94 h 112"/>
                <a:gd name="T38" fmla="*/ 70 w 234"/>
                <a:gd name="T39" fmla="*/ 82 h 112"/>
                <a:gd name="T40" fmla="*/ 198 w 234"/>
                <a:gd name="T41" fmla="*/ 20 h 112"/>
                <a:gd name="T42" fmla="*/ 164 w 234"/>
                <a:gd name="T43" fmla="*/ 20 h 112"/>
                <a:gd name="T44" fmla="*/ 164 w 234"/>
                <a:gd name="T45" fmla="*/ 32 h 112"/>
                <a:gd name="T46" fmla="*/ 198 w 234"/>
                <a:gd name="T47" fmla="*/ 32 h 112"/>
                <a:gd name="T48" fmla="*/ 198 w 234"/>
                <a:gd name="T49" fmla="*/ 20 h 112"/>
                <a:gd name="T50" fmla="*/ 198 w 234"/>
                <a:gd name="T51" fmla="*/ 51 h 112"/>
                <a:gd name="T52" fmla="*/ 164 w 234"/>
                <a:gd name="T53" fmla="*/ 51 h 112"/>
                <a:gd name="T54" fmla="*/ 164 w 234"/>
                <a:gd name="T55" fmla="*/ 63 h 112"/>
                <a:gd name="T56" fmla="*/ 198 w 234"/>
                <a:gd name="T57" fmla="*/ 63 h 112"/>
                <a:gd name="T58" fmla="*/ 198 w 234"/>
                <a:gd name="T59" fmla="*/ 51 h 112"/>
                <a:gd name="T60" fmla="*/ 198 w 234"/>
                <a:gd name="T61" fmla="*/ 82 h 112"/>
                <a:gd name="T62" fmla="*/ 164 w 234"/>
                <a:gd name="T63" fmla="*/ 82 h 112"/>
                <a:gd name="T64" fmla="*/ 164 w 234"/>
                <a:gd name="T65" fmla="*/ 94 h 112"/>
                <a:gd name="T66" fmla="*/ 198 w 234"/>
                <a:gd name="T67" fmla="*/ 94 h 112"/>
                <a:gd name="T68" fmla="*/ 198 w 234"/>
                <a:gd name="T69"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4" h="112">
                  <a:moveTo>
                    <a:pt x="234" y="0"/>
                  </a:moveTo>
                  <a:lnTo>
                    <a:pt x="234" y="112"/>
                  </a:lnTo>
                  <a:lnTo>
                    <a:pt x="0" y="112"/>
                  </a:lnTo>
                  <a:lnTo>
                    <a:pt x="0" y="0"/>
                  </a:lnTo>
                  <a:lnTo>
                    <a:pt x="234" y="0"/>
                  </a:lnTo>
                  <a:close/>
                  <a:moveTo>
                    <a:pt x="70" y="20"/>
                  </a:moveTo>
                  <a:lnTo>
                    <a:pt x="36" y="20"/>
                  </a:lnTo>
                  <a:lnTo>
                    <a:pt x="36" y="32"/>
                  </a:lnTo>
                  <a:lnTo>
                    <a:pt x="70" y="32"/>
                  </a:lnTo>
                  <a:lnTo>
                    <a:pt x="70" y="20"/>
                  </a:lnTo>
                  <a:close/>
                  <a:moveTo>
                    <a:pt x="70" y="51"/>
                  </a:moveTo>
                  <a:lnTo>
                    <a:pt x="36" y="51"/>
                  </a:lnTo>
                  <a:lnTo>
                    <a:pt x="36" y="63"/>
                  </a:lnTo>
                  <a:lnTo>
                    <a:pt x="70" y="63"/>
                  </a:lnTo>
                  <a:lnTo>
                    <a:pt x="70" y="51"/>
                  </a:lnTo>
                  <a:close/>
                  <a:moveTo>
                    <a:pt x="70" y="82"/>
                  </a:moveTo>
                  <a:lnTo>
                    <a:pt x="36" y="82"/>
                  </a:lnTo>
                  <a:lnTo>
                    <a:pt x="36" y="94"/>
                  </a:lnTo>
                  <a:lnTo>
                    <a:pt x="70" y="94"/>
                  </a:lnTo>
                  <a:lnTo>
                    <a:pt x="70" y="82"/>
                  </a:lnTo>
                  <a:close/>
                  <a:moveTo>
                    <a:pt x="198" y="20"/>
                  </a:moveTo>
                  <a:lnTo>
                    <a:pt x="164" y="20"/>
                  </a:lnTo>
                  <a:lnTo>
                    <a:pt x="164" y="32"/>
                  </a:lnTo>
                  <a:lnTo>
                    <a:pt x="198" y="32"/>
                  </a:lnTo>
                  <a:lnTo>
                    <a:pt x="198" y="20"/>
                  </a:lnTo>
                  <a:close/>
                  <a:moveTo>
                    <a:pt x="198" y="51"/>
                  </a:moveTo>
                  <a:lnTo>
                    <a:pt x="164" y="51"/>
                  </a:lnTo>
                  <a:lnTo>
                    <a:pt x="164" y="63"/>
                  </a:lnTo>
                  <a:lnTo>
                    <a:pt x="198" y="63"/>
                  </a:lnTo>
                  <a:lnTo>
                    <a:pt x="198" y="51"/>
                  </a:lnTo>
                  <a:close/>
                  <a:moveTo>
                    <a:pt x="198" y="82"/>
                  </a:moveTo>
                  <a:lnTo>
                    <a:pt x="164" y="82"/>
                  </a:lnTo>
                  <a:lnTo>
                    <a:pt x="164" y="94"/>
                  </a:lnTo>
                  <a:lnTo>
                    <a:pt x="198" y="94"/>
                  </a:lnTo>
                  <a:lnTo>
                    <a:pt x="198"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59" name="Freeform 59"/>
            <p:cNvSpPr>
              <a:spLocks/>
            </p:cNvSpPr>
            <p:nvPr/>
          </p:nvSpPr>
          <p:spPr bwMode="auto">
            <a:xfrm>
              <a:off x="4006851" y="2971800"/>
              <a:ext cx="180975" cy="176213"/>
            </a:xfrm>
            <a:custGeom>
              <a:avLst/>
              <a:gdLst>
                <a:gd name="T0" fmla="*/ 114 w 114"/>
                <a:gd name="T1" fmla="*/ 39 h 111"/>
                <a:gd name="T2" fmla="*/ 114 w 114"/>
                <a:gd name="T3" fmla="*/ 69 h 111"/>
                <a:gd name="T4" fmla="*/ 73 w 114"/>
                <a:gd name="T5" fmla="*/ 69 h 111"/>
                <a:gd name="T6" fmla="*/ 73 w 114"/>
                <a:gd name="T7" fmla="*/ 111 h 111"/>
                <a:gd name="T8" fmla="*/ 41 w 114"/>
                <a:gd name="T9" fmla="*/ 111 h 111"/>
                <a:gd name="T10" fmla="*/ 41 w 114"/>
                <a:gd name="T11" fmla="*/ 69 h 111"/>
                <a:gd name="T12" fmla="*/ 0 w 114"/>
                <a:gd name="T13" fmla="*/ 69 h 111"/>
                <a:gd name="T14" fmla="*/ 0 w 114"/>
                <a:gd name="T15" fmla="*/ 39 h 111"/>
                <a:gd name="T16" fmla="*/ 41 w 114"/>
                <a:gd name="T17" fmla="*/ 39 h 111"/>
                <a:gd name="T18" fmla="*/ 41 w 114"/>
                <a:gd name="T19" fmla="*/ 0 h 111"/>
                <a:gd name="T20" fmla="*/ 73 w 114"/>
                <a:gd name="T21" fmla="*/ 0 h 111"/>
                <a:gd name="T22" fmla="*/ 73 w 114"/>
                <a:gd name="T23" fmla="*/ 39 h 111"/>
                <a:gd name="T24" fmla="*/ 114 w 114"/>
                <a:gd name="T25"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111">
                  <a:moveTo>
                    <a:pt x="114" y="39"/>
                  </a:moveTo>
                  <a:lnTo>
                    <a:pt x="114" y="69"/>
                  </a:lnTo>
                  <a:lnTo>
                    <a:pt x="73" y="69"/>
                  </a:lnTo>
                  <a:lnTo>
                    <a:pt x="73" y="111"/>
                  </a:lnTo>
                  <a:lnTo>
                    <a:pt x="41" y="111"/>
                  </a:lnTo>
                  <a:lnTo>
                    <a:pt x="41" y="69"/>
                  </a:lnTo>
                  <a:lnTo>
                    <a:pt x="0" y="69"/>
                  </a:lnTo>
                  <a:lnTo>
                    <a:pt x="0" y="39"/>
                  </a:lnTo>
                  <a:lnTo>
                    <a:pt x="41" y="39"/>
                  </a:lnTo>
                  <a:lnTo>
                    <a:pt x="41" y="0"/>
                  </a:lnTo>
                  <a:lnTo>
                    <a:pt x="73" y="0"/>
                  </a:lnTo>
                  <a:lnTo>
                    <a:pt x="73" y="39"/>
                  </a:lnTo>
                  <a:lnTo>
                    <a:pt x="11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0" name="Freeform 60"/>
            <p:cNvSpPr>
              <a:spLocks noEditPoints="1"/>
            </p:cNvSpPr>
            <p:nvPr/>
          </p:nvSpPr>
          <p:spPr bwMode="auto">
            <a:xfrm>
              <a:off x="4349751" y="2900363"/>
              <a:ext cx="201613" cy="247650"/>
            </a:xfrm>
            <a:custGeom>
              <a:avLst/>
              <a:gdLst>
                <a:gd name="T0" fmla="*/ 245 w 245"/>
                <a:gd name="T1" fmla="*/ 35 h 302"/>
                <a:gd name="T2" fmla="*/ 245 w 245"/>
                <a:gd name="T3" fmla="*/ 267 h 302"/>
                <a:gd name="T4" fmla="*/ 211 w 245"/>
                <a:gd name="T5" fmla="*/ 302 h 302"/>
                <a:gd name="T6" fmla="*/ 34 w 245"/>
                <a:gd name="T7" fmla="*/ 302 h 302"/>
                <a:gd name="T8" fmla="*/ 0 w 245"/>
                <a:gd name="T9" fmla="*/ 267 h 302"/>
                <a:gd name="T10" fmla="*/ 0 w 245"/>
                <a:gd name="T11" fmla="*/ 35 h 302"/>
                <a:gd name="T12" fmla="*/ 34 w 245"/>
                <a:gd name="T13" fmla="*/ 0 h 302"/>
                <a:gd name="T14" fmla="*/ 211 w 245"/>
                <a:gd name="T15" fmla="*/ 0 h 302"/>
                <a:gd name="T16" fmla="*/ 245 w 245"/>
                <a:gd name="T17" fmla="*/ 35 h 302"/>
                <a:gd name="T18" fmla="*/ 203 w 245"/>
                <a:gd name="T19" fmla="*/ 42 h 302"/>
                <a:gd name="T20" fmla="*/ 41 w 245"/>
                <a:gd name="T21" fmla="*/ 42 h 302"/>
                <a:gd name="T22" fmla="*/ 41 w 245"/>
                <a:gd name="T23" fmla="*/ 248 h 302"/>
                <a:gd name="T24" fmla="*/ 203 w 245"/>
                <a:gd name="T25" fmla="*/ 248 h 302"/>
                <a:gd name="T26" fmla="*/ 203 w 245"/>
                <a:gd name="T27" fmla="*/ 42 h 302"/>
                <a:gd name="T28" fmla="*/ 139 w 245"/>
                <a:gd name="T29" fmla="*/ 274 h 302"/>
                <a:gd name="T30" fmla="*/ 122 w 245"/>
                <a:gd name="T31" fmla="*/ 258 h 302"/>
                <a:gd name="T32" fmla="*/ 106 w 245"/>
                <a:gd name="T33" fmla="*/ 274 h 302"/>
                <a:gd name="T34" fmla="*/ 122 w 245"/>
                <a:gd name="T35" fmla="*/ 291 h 302"/>
                <a:gd name="T36" fmla="*/ 139 w 245"/>
                <a:gd name="T37" fmla="*/ 27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5" h="302">
                  <a:moveTo>
                    <a:pt x="245" y="35"/>
                  </a:moveTo>
                  <a:cubicBezTo>
                    <a:pt x="245" y="267"/>
                    <a:pt x="245" y="267"/>
                    <a:pt x="245" y="267"/>
                  </a:cubicBezTo>
                  <a:cubicBezTo>
                    <a:pt x="245" y="286"/>
                    <a:pt x="230" y="302"/>
                    <a:pt x="211" y="302"/>
                  </a:cubicBezTo>
                  <a:cubicBezTo>
                    <a:pt x="34" y="302"/>
                    <a:pt x="34" y="302"/>
                    <a:pt x="34" y="302"/>
                  </a:cubicBezTo>
                  <a:cubicBezTo>
                    <a:pt x="15" y="302"/>
                    <a:pt x="0" y="286"/>
                    <a:pt x="0" y="267"/>
                  </a:cubicBezTo>
                  <a:cubicBezTo>
                    <a:pt x="0" y="35"/>
                    <a:pt x="0" y="35"/>
                    <a:pt x="0" y="35"/>
                  </a:cubicBezTo>
                  <a:cubicBezTo>
                    <a:pt x="0" y="16"/>
                    <a:pt x="15" y="0"/>
                    <a:pt x="34" y="0"/>
                  </a:cubicBezTo>
                  <a:cubicBezTo>
                    <a:pt x="211" y="0"/>
                    <a:pt x="211" y="0"/>
                    <a:pt x="211" y="0"/>
                  </a:cubicBezTo>
                  <a:cubicBezTo>
                    <a:pt x="230" y="0"/>
                    <a:pt x="245" y="16"/>
                    <a:pt x="245" y="35"/>
                  </a:cubicBezTo>
                  <a:close/>
                  <a:moveTo>
                    <a:pt x="203" y="42"/>
                  </a:moveTo>
                  <a:cubicBezTo>
                    <a:pt x="41" y="42"/>
                    <a:pt x="41" y="42"/>
                    <a:pt x="41" y="42"/>
                  </a:cubicBezTo>
                  <a:cubicBezTo>
                    <a:pt x="41" y="248"/>
                    <a:pt x="41" y="248"/>
                    <a:pt x="41" y="248"/>
                  </a:cubicBezTo>
                  <a:cubicBezTo>
                    <a:pt x="203" y="248"/>
                    <a:pt x="203" y="248"/>
                    <a:pt x="203" y="248"/>
                  </a:cubicBezTo>
                  <a:lnTo>
                    <a:pt x="203" y="42"/>
                  </a:lnTo>
                  <a:close/>
                  <a:moveTo>
                    <a:pt x="139" y="274"/>
                  </a:moveTo>
                  <a:cubicBezTo>
                    <a:pt x="139" y="265"/>
                    <a:pt x="132" y="258"/>
                    <a:pt x="122" y="258"/>
                  </a:cubicBezTo>
                  <a:cubicBezTo>
                    <a:pt x="113" y="258"/>
                    <a:pt x="106" y="265"/>
                    <a:pt x="106" y="274"/>
                  </a:cubicBezTo>
                  <a:cubicBezTo>
                    <a:pt x="106" y="283"/>
                    <a:pt x="113" y="291"/>
                    <a:pt x="122" y="291"/>
                  </a:cubicBezTo>
                  <a:cubicBezTo>
                    <a:pt x="132" y="291"/>
                    <a:pt x="139" y="283"/>
                    <a:pt x="139" y="2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1" name="Freeform 61"/>
            <p:cNvSpPr>
              <a:spLocks noEditPoints="1"/>
            </p:cNvSpPr>
            <p:nvPr/>
          </p:nvSpPr>
          <p:spPr bwMode="auto">
            <a:xfrm>
              <a:off x="4727576" y="2932113"/>
              <a:ext cx="244475" cy="215900"/>
            </a:xfrm>
            <a:custGeom>
              <a:avLst/>
              <a:gdLst>
                <a:gd name="T0" fmla="*/ 179 w 298"/>
                <a:gd name="T1" fmla="*/ 48 h 262"/>
                <a:gd name="T2" fmla="*/ 179 w 298"/>
                <a:gd name="T3" fmla="*/ 33 h 262"/>
                <a:gd name="T4" fmla="*/ 35 w 298"/>
                <a:gd name="T5" fmla="*/ 33 h 262"/>
                <a:gd name="T6" fmla="*/ 35 w 298"/>
                <a:gd name="T7" fmla="*/ 149 h 262"/>
                <a:gd name="T8" fmla="*/ 55 w 298"/>
                <a:gd name="T9" fmla="*/ 149 h 262"/>
                <a:gd name="T10" fmla="*/ 55 w 298"/>
                <a:gd name="T11" fmla="*/ 181 h 262"/>
                <a:gd name="T12" fmla="*/ 23 w 298"/>
                <a:gd name="T13" fmla="*/ 181 h 262"/>
                <a:gd name="T14" fmla="*/ 0 w 298"/>
                <a:gd name="T15" fmla="*/ 159 h 262"/>
                <a:gd name="T16" fmla="*/ 0 w 298"/>
                <a:gd name="T17" fmla="*/ 23 h 262"/>
                <a:gd name="T18" fmla="*/ 23 w 298"/>
                <a:gd name="T19" fmla="*/ 0 h 262"/>
                <a:gd name="T20" fmla="*/ 191 w 298"/>
                <a:gd name="T21" fmla="*/ 0 h 262"/>
                <a:gd name="T22" fmla="*/ 214 w 298"/>
                <a:gd name="T23" fmla="*/ 23 h 262"/>
                <a:gd name="T24" fmla="*/ 214 w 298"/>
                <a:gd name="T25" fmla="*/ 48 h 262"/>
                <a:gd name="T26" fmla="*/ 179 w 298"/>
                <a:gd name="T27" fmla="*/ 48 h 262"/>
                <a:gd name="T28" fmla="*/ 276 w 298"/>
                <a:gd name="T29" fmla="*/ 78 h 262"/>
                <a:gd name="T30" fmla="*/ 298 w 298"/>
                <a:gd name="T31" fmla="*/ 100 h 262"/>
                <a:gd name="T32" fmla="*/ 298 w 298"/>
                <a:gd name="T33" fmla="*/ 239 h 262"/>
                <a:gd name="T34" fmla="*/ 276 w 298"/>
                <a:gd name="T35" fmla="*/ 262 h 262"/>
                <a:gd name="T36" fmla="*/ 108 w 298"/>
                <a:gd name="T37" fmla="*/ 262 h 262"/>
                <a:gd name="T38" fmla="*/ 85 w 298"/>
                <a:gd name="T39" fmla="*/ 239 h 262"/>
                <a:gd name="T40" fmla="*/ 85 w 298"/>
                <a:gd name="T41" fmla="*/ 100 h 262"/>
                <a:gd name="T42" fmla="*/ 108 w 298"/>
                <a:gd name="T43" fmla="*/ 78 h 262"/>
                <a:gd name="T44" fmla="*/ 276 w 298"/>
                <a:gd name="T45" fmla="*/ 78 h 262"/>
                <a:gd name="T46" fmla="*/ 120 w 298"/>
                <a:gd name="T47" fmla="*/ 110 h 262"/>
                <a:gd name="T48" fmla="*/ 120 w 298"/>
                <a:gd name="T49" fmla="*/ 230 h 262"/>
                <a:gd name="T50" fmla="*/ 264 w 298"/>
                <a:gd name="T51" fmla="*/ 230 h 262"/>
                <a:gd name="T52" fmla="*/ 264 w 298"/>
                <a:gd name="T53" fmla="*/ 110 h 262"/>
                <a:gd name="T54" fmla="*/ 120 w 298"/>
                <a:gd name="T55" fmla="*/ 1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8" h="262">
                  <a:moveTo>
                    <a:pt x="179" y="48"/>
                  </a:moveTo>
                  <a:cubicBezTo>
                    <a:pt x="179" y="33"/>
                    <a:pt x="179" y="33"/>
                    <a:pt x="179" y="33"/>
                  </a:cubicBezTo>
                  <a:cubicBezTo>
                    <a:pt x="35" y="33"/>
                    <a:pt x="35" y="33"/>
                    <a:pt x="35" y="33"/>
                  </a:cubicBezTo>
                  <a:cubicBezTo>
                    <a:pt x="35" y="149"/>
                    <a:pt x="35" y="149"/>
                    <a:pt x="35" y="149"/>
                  </a:cubicBezTo>
                  <a:cubicBezTo>
                    <a:pt x="55" y="149"/>
                    <a:pt x="55" y="149"/>
                    <a:pt x="55" y="149"/>
                  </a:cubicBezTo>
                  <a:cubicBezTo>
                    <a:pt x="55" y="181"/>
                    <a:pt x="55" y="181"/>
                    <a:pt x="55" y="181"/>
                  </a:cubicBezTo>
                  <a:cubicBezTo>
                    <a:pt x="23" y="181"/>
                    <a:pt x="23" y="181"/>
                    <a:pt x="23" y="181"/>
                  </a:cubicBezTo>
                  <a:cubicBezTo>
                    <a:pt x="11" y="181"/>
                    <a:pt x="0" y="171"/>
                    <a:pt x="0" y="159"/>
                  </a:cubicBezTo>
                  <a:cubicBezTo>
                    <a:pt x="0" y="23"/>
                    <a:pt x="0" y="23"/>
                    <a:pt x="0" y="23"/>
                  </a:cubicBezTo>
                  <a:cubicBezTo>
                    <a:pt x="0" y="10"/>
                    <a:pt x="11" y="0"/>
                    <a:pt x="23" y="0"/>
                  </a:cubicBezTo>
                  <a:cubicBezTo>
                    <a:pt x="191" y="0"/>
                    <a:pt x="191" y="0"/>
                    <a:pt x="191" y="0"/>
                  </a:cubicBezTo>
                  <a:cubicBezTo>
                    <a:pt x="204" y="0"/>
                    <a:pt x="214" y="10"/>
                    <a:pt x="214" y="23"/>
                  </a:cubicBezTo>
                  <a:cubicBezTo>
                    <a:pt x="214" y="48"/>
                    <a:pt x="214" y="48"/>
                    <a:pt x="214" y="48"/>
                  </a:cubicBezTo>
                  <a:lnTo>
                    <a:pt x="179" y="48"/>
                  </a:lnTo>
                  <a:close/>
                  <a:moveTo>
                    <a:pt x="276" y="78"/>
                  </a:moveTo>
                  <a:cubicBezTo>
                    <a:pt x="288" y="78"/>
                    <a:pt x="298" y="88"/>
                    <a:pt x="298" y="100"/>
                  </a:cubicBezTo>
                  <a:cubicBezTo>
                    <a:pt x="298" y="239"/>
                    <a:pt x="298" y="239"/>
                    <a:pt x="298" y="239"/>
                  </a:cubicBezTo>
                  <a:cubicBezTo>
                    <a:pt x="298" y="252"/>
                    <a:pt x="288" y="262"/>
                    <a:pt x="276" y="262"/>
                  </a:cubicBezTo>
                  <a:cubicBezTo>
                    <a:pt x="108" y="262"/>
                    <a:pt x="108" y="262"/>
                    <a:pt x="108" y="262"/>
                  </a:cubicBezTo>
                  <a:cubicBezTo>
                    <a:pt x="95" y="262"/>
                    <a:pt x="85" y="252"/>
                    <a:pt x="85" y="239"/>
                  </a:cubicBezTo>
                  <a:cubicBezTo>
                    <a:pt x="85" y="100"/>
                    <a:pt x="85" y="100"/>
                    <a:pt x="85" y="100"/>
                  </a:cubicBezTo>
                  <a:cubicBezTo>
                    <a:pt x="85" y="88"/>
                    <a:pt x="95" y="78"/>
                    <a:pt x="108" y="78"/>
                  </a:cubicBezTo>
                  <a:lnTo>
                    <a:pt x="276" y="78"/>
                  </a:lnTo>
                  <a:close/>
                  <a:moveTo>
                    <a:pt x="120" y="110"/>
                  </a:moveTo>
                  <a:cubicBezTo>
                    <a:pt x="120" y="230"/>
                    <a:pt x="120" y="230"/>
                    <a:pt x="120" y="230"/>
                  </a:cubicBezTo>
                  <a:cubicBezTo>
                    <a:pt x="264" y="230"/>
                    <a:pt x="264" y="230"/>
                    <a:pt x="264" y="230"/>
                  </a:cubicBezTo>
                  <a:cubicBezTo>
                    <a:pt x="264" y="110"/>
                    <a:pt x="264" y="110"/>
                    <a:pt x="264" y="110"/>
                  </a:cubicBezTo>
                  <a:lnTo>
                    <a:pt x="120"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2" name="Freeform 62"/>
            <p:cNvSpPr>
              <a:spLocks noEditPoints="1"/>
            </p:cNvSpPr>
            <p:nvPr/>
          </p:nvSpPr>
          <p:spPr bwMode="auto">
            <a:xfrm>
              <a:off x="5133976" y="2962275"/>
              <a:ext cx="276225" cy="192088"/>
            </a:xfrm>
            <a:custGeom>
              <a:avLst/>
              <a:gdLst>
                <a:gd name="T0" fmla="*/ 336 w 336"/>
                <a:gd name="T1" fmla="*/ 117 h 234"/>
                <a:gd name="T2" fmla="*/ 168 w 336"/>
                <a:gd name="T3" fmla="*/ 234 h 234"/>
                <a:gd name="T4" fmla="*/ 0 w 336"/>
                <a:gd name="T5" fmla="*/ 117 h 234"/>
                <a:gd name="T6" fmla="*/ 168 w 336"/>
                <a:gd name="T7" fmla="*/ 0 h 234"/>
                <a:gd name="T8" fmla="*/ 336 w 336"/>
                <a:gd name="T9" fmla="*/ 117 h 234"/>
                <a:gd name="T10" fmla="*/ 250 w 336"/>
                <a:gd name="T11" fmla="*/ 117 h 234"/>
                <a:gd name="T12" fmla="*/ 168 w 336"/>
                <a:gd name="T13" fmla="*/ 35 h 234"/>
                <a:gd name="T14" fmla="*/ 85 w 336"/>
                <a:gd name="T15" fmla="*/ 117 h 234"/>
                <a:gd name="T16" fmla="*/ 168 w 336"/>
                <a:gd name="T17" fmla="*/ 200 h 234"/>
                <a:gd name="T18" fmla="*/ 250 w 336"/>
                <a:gd name="T19" fmla="*/ 117 h 234"/>
                <a:gd name="T20" fmla="*/ 168 w 336"/>
                <a:gd name="T21" fmla="*/ 80 h 234"/>
                <a:gd name="T22" fmla="*/ 131 w 336"/>
                <a:gd name="T23" fmla="*/ 117 h 234"/>
                <a:gd name="T24" fmla="*/ 168 w 336"/>
                <a:gd name="T25" fmla="*/ 154 h 234"/>
                <a:gd name="T26" fmla="*/ 205 w 336"/>
                <a:gd name="T27" fmla="*/ 117 h 234"/>
                <a:gd name="T28" fmla="*/ 168 w 336"/>
                <a:gd name="T29" fmla="*/ 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34">
                  <a:moveTo>
                    <a:pt x="336" y="117"/>
                  </a:moveTo>
                  <a:cubicBezTo>
                    <a:pt x="336" y="117"/>
                    <a:pt x="268" y="234"/>
                    <a:pt x="168" y="234"/>
                  </a:cubicBezTo>
                  <a:cubicBezTo>
                    <a:pt x="67" y="234"/>
                    <a:pt x="0" y="117"/>
                    <a:pt x="0" y="117"/>
                  </a:cubicBezTo>
                  <a:cubicBezTo>
                    <a:pt x="0" y="117"/>
                    <a:pt x="67" y="0"/>
                    <a:pt x="168" y="0"/>
                  </a:cubicBezTo>
                  <a:cubicBezTo>
                    <a:pt x="268" y="0"/>
                    <a:pt x="336" y="117"/>
                    <a:pt x="336" y="117"/>
                  </a:cubicBezTo>
                  <a:close/>
                  <a:moveTo>
                    <a:pt x="250" y="117"/>
                  </a:moveTo>
                  <a:cubicBezTo>
                    <a:pt x="250" y="72"/>
                    <a:pt x="213" y="35"/>
                    <a:pt x="168" y="35"/>
                  </a:cubicBezTo>
                  <a:cubicBezTo>
                    <a:pt x="122" y="35"/>
                    <a:pt x="85" y="72"/>
                    <a:pt x="85" y="117"/>
                  </a:cubicBezTo>
                  <a:cubicBezTo>
                    <a:pt x="85" y="163"/>
                    <a:pt x="122" y="200"/>
                    <a:pt x="168" y="200"/>
                  </a:cubicBezTo>
                  <a:cubicBezTo>
                    <a:pt x="213" y="200"/>
                    <a:pt x="250" y="163"/>
                    <a:pt x="250" y="117"/>
                  </a:cubicBezTo>
                  <a:close/>
                  <a:moveTo>
                    <a:pt x="168" y="80"/>
                  </a:moveTo>
                  <a:cubicBezTo>
                    <a:pt x="147" y="80"/>
                    <a:pt x="131" y="97"/>
                    <a:pt x="131" y="117"/>
                  </a:cubicBezTo>
                  <a:cubicBezTo>
                    <a:pt x="131" y="138"/>
                    <a:pt x="147" y="154"/>
                    <a:pt x="168" y="154"/>
                  </a:cubicBezTo>
                  <a:cubicBezTo>
                    <a:pt x="187" y="154"/>
                    <a:pt x="205" y="138"/>
                    <a:pt x="205" y="117"/>
                  </a:cubicBezTo>
                  <a:cubicBezTo>
                    <a:pt x="205" y="97"/>
                    <a:pt x="187" y="80"/>
                    <a:pt x="16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3" name="Freeform 63"/>
            <p:cNvSpPr>
              <a:spLocks/>
            </p:cNvSpPr>
            <p:nvPr/>
          </p:nvSpPr>
          <p:spPr bwMode="auto">
            <a:xfrm>
              <a:off x="5451476" y="2924175"/>
              <a:ext cx="180975" cy="228600"/>
            </a:xfrm>
            <a:custGeom>
              <a:avLst/>
              <a:gdLst>
                <a:gd name="T0" fmla="*/ 220 w 220"/>
                <a:gd name="T1" fmla="*/ 169 h 279"/>
                <a:gd name="T2" fmla="*/ 188 w 220"/>
                <a:gd name="T3" fmla="*/ 247 h 279"/>
                <a:gd name="T4" fmla="*/ 110 w 220"/>
                <a:gd name="T5" fmla="*/ 279 h 279"/>
                <a:gd name="T6" fmla="*/ 33 w 220"/>
                <a:gd name="T7" fmla="*/ 247 h 279"/>
                <a:gd name="T8" fmla="*/ 0 w 220"/>
                <a:gd name="T9" fmla="*/ 169 h 279"/>
                <a:gd name="T10" fmla="*/ 33 w 220"/>
                <a:gd name="T11" fmla="*/ 91 h 279"/>
                <a:gd name="T12" fmla="*/ 109 w 220"/>
                <a:gd name="T13" fmla="*/ 60 h 279"/>
                <a:gd name="T14" fmla="*/ 96 w 220"/>
                <a:gd name="T15" fmla="*/ 0 h 279"/>
                <a:gd name="T16" fmla="*/ 209 w 220"/>
                <a:gd name="T17" fmla="*/ 79 h 279"/>
                <a:gd name="T18" fmla="*/ 100 w 220"/>
                <a:gd name="T19" fmla="*/ 162 h 279"/>
                <a:gd name="T20" fmla="*/ 110 w 220"/>
                <a:gd name="T21" fmla="*/ 98 h 279"/>
                <a:gd name="T22" fmla="*/ 39 w 220"/>
                <a:gd name="T23" fmla="*/ 169 h 279"/>
                <a:gd name="T24" fmla="*/ 110 w 220"/>
                <a:gd name="T25" fmla="*/ 240 h 279"/>
                <a:gd name="T26" fmla="*/ 181 w 220"/>
                <a:gd name="T27" fmla="*/ 169 h 279"/>
                <a:gd name="T28" fmla="*/ 220 w 220"/>
                <a:gd name="T29" fmla="*/ 16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279">
                  <a:moveTo>
                    <a:pt x="220" y="169"/>
                  </a:moveTo>
                  <a:cubicBezTo>
                    <a:pt x="220" y="198"/>
                    <a:pt x="209" y="226"/>
                    <a:pt x="188" y="247"/>
                  </a:cubicBezTo>
                  <a:cubicBezTo>
                    <a:pt x="167" y="268"/>
                    <a:pt x="140" y="279"/>
                    <a:pt x="110" y="279"/>
                  </a:cubicBezTo>
                  <a:cubicBezTo>
                    <a:pt x="81" y="279"/>
                    <a:pt x="53" y="268"/>
                    <a:pt x="33" y="247"/>
                  </a:cubicBezTo>
                  <a:cubicBezTo>
                    <a:pt x="12" y="226"/>
                    <a:pt x="0" y="198"/>
                    <a:pt x="0" y="169"/>
                  </a:cubicBezTo>
                  <a:cubicBezTo>
                    <a:pt x="0" y="140"/>
                    <a:pt x="12" y="113"/>
                    <a:pt x="33" y="91"/>
                  </a:cubicBezTo>
                  <a:cubicBezTo>
                    <a:pt x="53" y="71"/>
                    <a:pt x="81" y="60"/>
                    <a:pt x="109" y="60"/>
                  </a:cubicBezTo>
                  <a:cubicBezTo>
                    <a:pt x="96" y="0"/>
                    <a:pt x="96" y="0"/>
                    <a:pt x="96" y="0"/>
                  </a:cubicBezTo>
                  <a:cubicBezTo>
                    <a:pt x="209" y="79"/>
                    <a:pt x="209" y="79"/>
                    <a:pt x="209" y="79"/>
                  </a:cubicBezTo>
                  <a:cubicBezTo>
                    <a:pt x="100" y="162"/>
                    <a:pt x="100" y="162"/>
                    <a:pt x="100" y="162"/>
                  </a:cubicBezTo>
                  <a:cubicBezTo>
                    <a:pt x="110" y="98"/>
                    <a:pt x="110" y="98"/>
                    <a:pt x="110" y="98"/>
                  </a:cubicBezTo>
                  <a:cubicBezTo>
                    <a:pt x="71" y="99"/>
                    <a:pt x="39" y="130"/>
                    <a:pt x="39" y="169"/>
                  </a:cubicBezTo>
                  <a:cubicBezTo>
                    <a:pt x="39" y="208"/>
                    <a:pt x="71" y="240"/>
                    <a:pt x="110" y="240"/>
                  </a:cubicBezTo>
                  <a:cubicBezTo>
                    <a:pt x="150" y="240"/>
                    <a:pt x="181" y="208"/>
                    <a:pt x="181" y="169"/>
                  </a:cubicBezTo>
                  <a:lnTo>
                    <a:pt x="220"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4" name="Freeform 64"/>
            <p:cNvSpPr>
              <a:spLocks/>
            </p:cNvSpPr>
            <p:nvPr/>
          </p:nvSpPr>
          <p:spPr bwMode="auto">
            <a:xfrm>
              <a:off x="5792788" y="2946400"/>
              <a:ext cx="123825" cy="201613"/>
            </a:xfrm>
            <a:custGeom>
              <a:avLst/>
              <a:gdLst>
                <a:gd name="T0" fmla="*/ 124 w 152"/>
                <a:gd name="T1" fmla="*/ 191 h 246"/>
                <a:gd name="T2" fmla="*/ 152 w 152"/>
                <a:gd name="T3" fmla="*/ 218 h 246"/>
                <a:gd name="T4" fmla="*/ 124 w 152"/>
                <a:gd name="T5" fmla="*/ 246 h 246"/>
                <a:gd name="T6" fmla="*/ 98 w 152"/>
                <a:gd name="T7" fmla="*/ 246 h 246"/>
                <a:gd name="T8" fmla="*/ 97 w 152"/>
                <a:gd name="T9" fmla="*/ 246 h 246"/>
                <a:gd name="T10" fmla="*/ 29 w 152"/>
                <a:gd name="T11" fmla="*/ 217 h 246"/>
                <a:gd name="T12" fmla="*/ 0 w 152"/>
                <a:gd name="T13" fmla="*/ 147 h 246"/>
                <a:gd name="T14" fmla="*/ 0 w 152"/>
                <a:gd name="T15" fmla="*/ 27 h 246"/>
                <a:gd name="T16" fmla="*/ 27 w 152"/>
                <a:gd name="T17" fmla="*/ 0 h 246"/>
                <a:gd name="T18" fmla="*/ 54 w 152"/>
                <a:gd name="T19" fmla="*/ 27 h 246"/>
                <a:gd name="T20" fmla="*/ 54 w 152"/>
                <a:gd name="T21" fmla="*/ 67 h 246"/>
                <a:gd name="T22" fmla="*/ 124 w 152"/>
                <a:gd name="T23" fmla="*/ 67 h 246"/>
                <a:gd name="T24" fmla="*/ 152 w 152"/>
                <a:gd name="T25" fmla="*/ 95 h 246"/>
                <a:gd name="T26" fmla="*/ 124 w 152"/>
                <a:gd name="T27" fmla="*/ 122 h 246"/>
                <a:gd name="T28" fmla="*/ 54 w 152"/>
                <a:gd name="T29" fmla="*/ 122 h 246"/>
                <a:gd name="T30" fmla="*/ 54 w 152"/>
                <a:gd name="T31" fmla="*/ 147 h 246"/>
                <a:gd name="T32" fmla="*/ 99 w 152"/>
                <a:gd name="T33" fmla="*/ 191 h 246"/>
                <a:gd name="T34" fmla="*/ 124 w 152"/>
                <a:gd name="T35" fmla="*/ 1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246">
                  <a:moveTo>
                    <a:pt x="124" y="191"/>
                  </a:moveTo>
                  <a:cubicBezTo>
                    <a:pt x="140" y="191"/>
                    <a:pt x="152" y="203"/>
                    <a:pt x="152" y="218"/>
                  </a:cubicBezTo>
                  <a:cubicBezTo>
                    <a:pt x="152" y="234"/>
                    <a:pt x="140" y="246"/>
                    <a:pt x="124" y="246"/>
                  </a:cubicBezTo>
                  <a:cubicBezTo>
                    <a:pt x="98" y="246"/>
                    <a:pt x="98" y="246"/>
                    <a:pt x="98" y="246"/>
                  </a:cubicBezTo>
                  <a:cubicBezTo>
                    <a:pt x="97" y="246"/>
                    <a:pt x="97" y="246"/>
                    <a:pt x="97" y="246"/>
                  </a:cubicBezTo>
                  <a:cubicBezTo>
                    <a:pt x="71" y="245"/>
                    <a:pt x="46" y="234"/>
                    <a:pt x="29" y="217"/>
                  </a:cubicBezTo>
                  <a:cubicBezTo>
                    <a:pt x="10" y="199"/>
                    <a:pt x="0" y="174"/>
                    <a:pt x="0" y="147"/>
                  </a:cubicBezTo>
                  <a:cubicBezTo>
                    <a:pt x="0" y="27"/>
                    <a:pt x="0" y="27"/>
                    <a:pt x="0" y="27"/>
                  </a:cubicBezTo>
                  <a:cubicBezTo>
                    <a:pt x="0" y="12"/>
                    <a:pt x="12" y="0"/>
                    <a:pt x="27" y="0"/>
                  </a:cubicBezTo>
                  <a:cubicBezTo>
                    <a:pt x="42" y="0"/>
                    <a:pt x="54" y="12"/>
                    <a:pt x="54" y="27"/>
                  </a:cubicBezTo>
                  <a:cubicBezTo>
                    <a:pt x="54" y="67"/>
                    <a:pt x="54" y="67"/>
                    <a:pt x="54" y="67"/>
                  </a:cubicBezTo>
                  <a:cubicBezTo>
                    <a:pt x="124" y="67"/>
                    <a:pt x="124" y="67"/>
                    <a:pt x="124" y="67"/>
                  </a:cubicBezTo>
                  <a:cubicBezTo>
                    <a:pt x="140" y="67"/>
                    <a:pt x="152" y="79"/>
                    <a:pt x="152" y="95"/>
                  </a:cubicBezTo>
                  <a:cubicBezTo>
                    <a:pt x="152" y="110"/>
                    <a:pt x="140" y="122"/>
                    <a:pt x="124" y="122"/>
                  </a:cubicBezTo>
                  <a:cubicBezTo>
                    <a:pt x="54" y="122"/>
                    <a:pt x="54" y="122"/>
                    <a:pt x="54" y="122"/>
                  </a:cubicBezTo>
                  <a:cubicBezTo>
                    <a:pt x="54" y="147"/>
                    <a:pt x="54" y="147"/>
                    <a:pt x="54" y="147"/>
                  </a:cubicBezTo>
                  <a:cubicBezTo>
                    <a:pt x="54" y="171"/>
                    <a:pt x="73" y="189"/>
                    <a:pt x="99" y="191"/>
                  </a:cubicBezTo>
                  <a:lnTo>
                    <a:pt x="124"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5" name="Freeform 65"/>
            <p:cNvSpPr>
              <a:spLocks noEditPoints="1"/>
            </p:cNvSpPr>
            <p:nvPr/>
          </p:nvSpPr>
          <p:spPr bwMode="auto">
            <a:xfrm>
              <a:off x="6072188" y="2947988"/>
              <a:ext cx="334963" cy="214313"/>
            </a:xfrm>
            <a:custGeom>
              <a:avLst/>
              <a:gdLst>
                <a:gd name="T0" fmla="*/ 278 w 409"/>
                <a:gd name="T1" fmla="*/ 12 h 261"/>
                <a:gd name="T2" fmla="*/ 278 w 409"/>
                <a:gd name="T3" fmla="*/ 211 h 261"/>
                <a:gd name="T4" fmla="*/ 266 w 409"/>
                <a:gd name="T5" fmla="*/ 223 h 261"/>
                <a:gd name="T6" fmla="*/ 254 w 409"/>
                <a:gd name="T7" fmla="*/ 211 h 261"/>
                <a:gd name="T8" fmla="*/ 144 w 409"/>
                <a:gd name="T9" fmla="*/ 154 h 261"/>
                <a:gd name="T10" fmla="*/ 122 w 409"/>
                <a:gd name="T11" fmla="*/ 154 h 261"/>
                <a:gd name="T12" fmla="*/ 171 w 409"/>
                <a:gd name="T13" fmla="*/ 236 h 261"/>
                <a:gd name="T14" fmla="*/ 141 w 409"/>
                <a:gd name="T15" fmla="*/ 257 h 261"/>
                <a:gd name="T16" fmla="*/ 122 w 409"/>
                <a:gd name="T17" fmla="*/ 251 h 261"/>
                <a:gd name="T18" fmla="*/ 62 w 409"/>
                <a:gd name="T19" fmla="*/ 154 h 261"/>
                <a:gd name="T20" fmla="*/ 30 w 409"/>
                <a:gd name="T21" fmla="*/ 154 h 261"/>
                <a:gd name="T22" fmla="*/ 0 w 409"/>
                <a:gd name="T23" fmla="*/ 112 h 261"/>
                <a:gd name="T24" fmla="*/ 30 w 409"/>
                <a:gd name="T25" fmla="*/ 71 h 261"/>
                <a:gd name="T26" fmla="*/ 144 w 409"/>
                <a:gd name="T27" fmla="*/ 71 h 261"/>
                <a:gd name="T28" fmla="*/ 254 w 409"/>
                <a:gd name="T29" fmla="*/ 12 h 261"/>
                <a:gd name="T30" fmla="*/ 266 w 409"/>
                <a:gd name="T31" fmla="*/ 0 h 261"/>
                <a:gd name="T32" fmla="*/ 278 w 409"/>
                <a:gd name="T33" fmla="*/ 12 h 261"/>
                <a:gd name="T34" fmla="*/ 83 w 409"/>
                <a:gd name="T35" fmla="*/ 99 h 261"/>
                <a:gd name="T36" fmla="*/ 78 w 409"/>
                <a:gd name="T37" fmla="*/ 93 h 261"/>
                <a:gd name="T38" fmla="*/ 43 w 409"/>
                <a:gd name="T39" fmla="*/ 93 h 261"/>
                <a:gd name="T40" fmla="*/ 37 w 409"/>
                <a:gd name="T41" fmla="*/ 99 h 261"/>
                <a:gd name="T42" fmla="*/ 43 w 409"/>
                <a:gd name="T43" fmla="*/ 105 h 261"/>
                <a:gd name="T44" fmla="*/ 78 w 409"/>
                <a:gd name="T45" fmla="*/ 105 h 261"/>
                <a:gd name="T46" fmla="*/ 83 w 409"/>
                <a:gd name="T47" fmla="*/ 99 h 261"/>
                <a:gd name="T48" fmla="*/ 83 w 409"/>
                <a:gd name="T49" fmla="*/ 124 h 261"/>
                <a:gd name="T50" fmla="*/ 78 w 409"/>
                <a:gd name="T51" fmla="*/ 118 h 261"/>
                <a:gd name="T52" fmla="*/ 43 w 409"/>
                <a:gd name="T53" fmla="*/ 118 h 261"/>
                <a:gd name="T54" fmla="*/ 37 w 409"/>
                <a:gd name="T55" fmla="*/ 124 h 261"/>
                <a:gd name="T56" fmla="*/ 43 w 409"/>
                <a:gd name="T57" fmla="*/ 130 h 261"/>
                <a:gd name="T58" fmla="*/ 78 w 409"/>
                <a:gd name="T59" fmla="*/ 130 h 261"/>
                <a:gd name="T60" fmla="*/ 83 w 409"/>
                <a:gd name="T61" fmla="*/ 124 h 261"/>
                <a:gd name="T62" fmla="*/ 250 w 409"/>
                <a:gd name="T63" fmla="*/ 176 h 261"/>
                <a:gd name="T64" fmla="*/ 250 w 409"/>
                <a:gd name="T65" fmla="*/ 47 h 261"/>
                <a:gd name="T66" fmla="*/ 150 w 409"/>
                <a:gd name="T67" fmla="*/ 90 h 261"/>
                <a:gd name="T68" fmla="*/ 150 w 409"/>
                <a:gd name="T69" fmla="*/ 135 h 261"/>
                <a:gd name="T70" fmla="*/ 250 w 409"/>
                <a:gd name="T71" fmla="*/ 176 h 261"/>
                <a:gd name="T72" fmla="*/ 310 w 409"/>
                <a:gd name="T73" fmla="*/ 47 h 261"/>
                <a:gd name="T74" fmla="*/ 357 w 409"/>
                <a:gd name="T75" fmla="*/ 0 h 261"/>
                <a:gd name="T76" fmla="*/ 369 w 409"/>
                <a:gd name="T77" fmla="*/ 11 h 261"/>
                <a:gd name="T78" fmla="*/ 322 w 409"/>
                <a:gd name="T79" fmla="*/ 59 h 261"/>
                <a:gd name="T80" fmla="*/ 310 w 409"/>
                <a:gd name="T81" fmla="*/ 47 h 261"/>
                <a:gd name="T82" fmla="*/ 322 w 409"/>
                <a:gd name="T83" fmla="*/ 167 h 261"/>
                <a:gd name="T84" fmla="*/ 369 w 409"/>
                <a:gd name="T85" fmla="*/ 214 h 261"/>
                <a:gd name="T86" fmla="*/ 357 w 409"/>
                <a:gd name="T87" fmla="*/ 225 h 261"/>
                <a:gd name="T88" fmla="*/ 310 w 409"/>
                <a:gd name="T89" fmla="*/ 178 h 261"/>
                <a:gd name="T90" fmla="*/ 322 w 409"/>
                <a:gd name="T91" fmla="*/ 167 h 261"/>
                <a:gd name="T92" fmla="*/ 330 w 409"/>
                <a:gd name="T93" fmla="*/ 103 h 261"/>
                <a:gd name="T94" fmla="*/ 409 w 409"/>
                <a:gd name="T95" fmla="*/ 103 h 261"/>
                <a:gd name="T96" fmla="*/ 409 w 409"/>
                <a:gd name="T97" fmla="*/ 119 h 261"/>
                <a:gd name="T98" fmla="*/ 330 w 409"/>
                <a:gd name="T99" fmla="*/ 119 h 261"/>
                <a:gd name="T100" fmla="*/ 330 w 409"/>
                <a:gd name="T101" fmla="*/ 10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61">
                  <a:moveTo>
                    <a:pt x="278" y="12"/>
                  </a:moveTo>
                  <a:cubicBezTo>
                    <a:pt x="278" y="211"/>
                    <a:pt x="278" y="211"/>
                    <a:pt x="278" y="211"/>
                  </a:cubicBezTo>
                  <a:cubicBezTo>
                    <a:pt x="278" y="217"/>
                    <a:pt x="273" y="223"/>
                    <a:pt x="266" y="223"/>
                  </a:cubicBezTo>
                  <a:cubicBezTo>
                    <a:pt x="259" y="223"/>
                    <a:pt x="254" y="217"/>
                    <a:pt x="254" y="211"/>
                  </a:cubicBezTo>
                  <a:cubicBezTo>
                    <a:pt x="234" y="186"/>
                    <a:pt x="198" y="154"/>
                    <a:pt x="144" y="154"/>
                  </a:cubicBezTo>
                  <a:cubicBezTo>
                    <a:pt x="122" y="154"/>
                    <a:pt x="122" y="154"/>
                    <a:pt x="122" y="154"/>
                  </a:cubicBezTo>
                  <a:cubicBezTo>
                    <a:pt x="171" y="236"/>
                    <a:pt x="171" y="236"/>
                    <a:pt x="171" y="236"/>
                  </a:cubicBezTo>
                  <a:cubicBezTo>
                    <a:pt x="141" y="257"/>
                    <a:pt x="141" y="257"/>
                    <a:pt x="141" y="257"/>
                  </a:cubicBezTo>
                  <a:cubicBezTo>
                    <a:pt x="134" y="261"/>
                    <a:pt x="126" y="256"/>
                    <a:pt x="122" y="251"/>
                  </a:cubicBezTo>
                  <a:cubicBezTo>
                    <a:pt x="62" y="154"/>
                    <a:pt x="62" y="154"/>
                    <a:pt x="62" y="154"/>
                  </a:cubicBezTo>
                  <a:cubicBezTo>
                    <a:pt x="30" y="154"/>
                    <a:pt x="30" y="154"/>
                    <a:pt x="30" y="154"/>
                  </a:cubicBezTo>
                  <a:cubicBezTo>
                    <a:pt x="30" y="154"/>
                    <a:pt x="0" y="138"/>
                    <a:pt x="0" y="112"/>
                  </a:cubicBezTo>
                  <a:cubicBezTo>
                    <a:pt x="0" y="86"/>
                    <a:pt x="30" y="71"/>
                    <a:pt x="30" y="71"/>
                  </a:cubicBezTo>
                  <a:cubicBezTo>
                    <a:pt x="144" y="71"/>
                    <a:pt x="144" y="71"/>
                    <a:pt x="144" y="71"/>
                  </a:cubicBezTo>
                  <a:cubicBezTo>
                    <a:pt x="198" y="71"/>
                    <a:pt x="234" y="38"/>
                    <a:pt x="254" y="12"/>
                  </a:cubicBezTo>
                  <a:cubicBezTo>
                    <a:pt x="254" y="5"/>
                    <a:pt x="259" y="0"/>
                    <a:pt x="266" y="0"/>
                  </a:cubicBezTo>
                  <a:cubicBezTo>
                    <a:pt x="273" y="0"/>
                    <a:pt x="278" y="5"/>
                    <a:pt x="278" y="12"/>
                  </a:cubicBezTo>
                  <a:close/>
                  <a:moveTo>
                    <a:pt x="83" y="99"/>
                  </a:moveTo>
                  <a:cubicBezTo>
                    <a:pt x="83" y="96"/>
                    <a:pt x="81" y="93"/>
                    <a:pt x="78" y="93"/>
                  </a:cubicBezTo>
                  <a:cubicBezTo>
                    <a:pt x="43" y="93"/>
                    <a:pt x="43" y="93"/>
                    <a:pt x="43" y="93"/>
                  </a:cubicBezTo>
                  <a:cubicBezTo>
                    <a:pt x="40" y="93"/>
                    <a:pt x="37" y="96"/>
                    <a:pt x="37" y="99"/>
                  </a:cubicBezTo>
                  <a:cubicBezTo>
                    <a:pt x="37" y="102"/>
                    <a:pt x="40" y="105"/>
                    <a:pt x="43" y="105"/>
                  </a:cubicBezTo>
                  <a:cubicBezTo>
                    <a:pt x="78" y="105"/>
                    <a:pt x="78" y="105"/>
                    <a:pt x="78" y="105"/>
                  </a:cubicBezTo>
                  <a:cubicBezTo>
                    <a:pt x="81" y="105"/>
                    <a:pt x="83" y="102"/>
                    <a:pt x="83" y="99"/>
                  </a:cubicBezTo>
                  <a:close/>
                  <a:moveTo>
                    <a:pt x="83" y="124"/>
                  </a:moveTo>
                  <a:cubicBezTo>
                    <a:pt x="83" y="121"/>
                    <a:pt x="81" y="118"/>
                    <a:pt x="78" y="118"/>
                  </a:cubicBezTo>
                  <a:cubicBezTo>
                    <a:pt x="43" y="118"/>
                    <a:pt x="43" y="118"/>
                    <a:pt x="43" y="118"/>
                  </a:cubicBezTo>
                  <a:cubicBezTo>
                    <a:pt x="40" y="118"/>
                    <a:pt x="37" y="121"/>
                    <a:pt x="37" y="124"/>
                  </a:cubicBezTo>
                  <a:cubicBezTo>
                    <a:pt x="37" y="127"/>
                    <a:pt x="40" y="130"/>
                    <a:pt x="43" y="130"/>
                  </a:cubicBezTo>
                  <a:cubicBezTo>
                    <a:pt x="78" y="130"/>
                    <a:pt x="78" y="130"/>
                    <a:pt x="78" y="130"/>
                  </a:cubicBezTo>
                  <a:cubicBezTo>
                    <a:pt x="81" y="130"/>
                    <a:pt x="83" y="127"/>
                    <a:pt x="83" y="124"/>
                  </a:cubicBezTo>
                  <a:close/>
                  <a:moveTo>
                    <a:pt x="250" y="176"/>
                  </a:moveTo>
                  <a:cubicBezTo>
                    <a:pt x="250" y="47"/>
                    <a:pt x="250" y="47"/>
                    <a:pt x="250" y="47"/>
                  </a:cubicBezTo>
                  <a:cubicBezTo>
                    <a:pt x="223" y="75"/>
                    <a:pt x="191" y="90"/>
                    <a:pt x="150" y="90"/>
                  </a:cubicBezTo>
                  <a:cubicBezTo>
                    <a:pt x="150" y="135"/>
                    <a:pt x="150" y="135"/>
                    <a:pt x="150" y="135"/>
                  </a:cubicBezTo>
                  <a:cubicBezTo>
                    <a:pt x="191" y="135"/>
                    <a:pt x="223" y="149"/>
                    <a:pt x="250" y="176"/>
                  </a:cubicBezTo>
                  <a:close/>
                  <a:moveTo>
                    <a:pt x="310" y="47"/>
                  </a:moveTo>
                  <a:cubicBezTo>
                    <a:pt x="357" y="0"/>
                    <a:pt x="357" y="0"/>
                    <a:pt x="357" y="0"/>
                  </a:cubicBezTo>
                  <a:cubicBezTo>
                    <a:pt x="369" y="11"/>
                    <a:pt x="369" y="11"/>
                    <a:pt x="369" y="11"/>
                  </a:cubicBezTo>
                  <a:cubicBezTo>
                    <a:pt x="322" y="59"/>
                    <a:pt x="322" y="59"/>
                    <a:pt x="322" y="59"/>
                  </a:cubicBezTo>
                  <a:lnTo>
                    <a:pt x="310" y="47"/>
                  </a:lnTo>
                  <a:close/>
                  <a:moveTo>
                    <a:pt x="322" y="167"/>
                  </a:moveTo>
                  <a:cubicBezTo>
                    <a:pt x="369" y="214"/>
                    <a:pt x="369" y="214"/>
                    <a:pt x="369" y="214"/>
                  </a:cubicBezTo>
                  <a:cubicBezTo>
                    <a:pt x="357" y="225"/>
                    <a:pt x="357" y="225"/>
                    <a:pt x="357" y="225"/>
                  </a:cubicBezTo>
                  <a:cubicBezTo>
                    <a:pt x="310" y="178"/>
                    <a:pt x="310" y="178"/>
                    <a:pt x="310" y="178"/>
                  </a:cubicBezTo>
                  <a:lnTo>
                    <a:pt x="322" y="167"/>
                  </a:lnTo>
                  <a:close/>
                  <a:moveTo>
                    <a:pt x="330" y="103"/>
                  </a:moveTo>
                  <a:cubicBezTo>
                    <a:pt x="409" y="103"/>
                    <a:pt x="409" y="103"/>
                    <a:pt x="409" y="103"/>
                  </a:cubicBezTo>
                  <a:cubicBezTo>
                    <a:pt x="409" y="119"/>
                    <a:pt x="409" y="119"/>
                    <a:pt x="409" y="119"/>
                  </a:cubicBezTo>
                  <a:cubicBezTo>
                    <a:pt x="330" y="119"/>
                    <a:pt x="330" y="119"/>
                    <a:pt x="330" y="119"/>
                  </a:cubicBezTo>
                  <a:lnTo>
                    <a:pt x="33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6" name="Freeform 66"/>
            <p:cNvSpPr>
              <a:spLocks noEditPoints="1"/>
            </p:cNvSpPr>
            <p:nvPr/>
          </p:nvSpPr>
          <p:spPr bwMode="auto">
            <a:xfrm>
              <a:off x="6567488" y="2932113"/>
              <a:ext cx="214313" cy="215900"/>
            </a:xfrm>
            <a:custGeom>
              <a:avLst/>
              <a:gdLst>
                <a:gd name="T0" fmla="*/ 235 w 262"/>
                <a:gd name="T1" fmla="*/ 0 h 262"/>
                <a:gd name="T2" fmla="*/ 262 w 262"/>
                <a:gd name="T3" fmla="*/ 27 h 262"/>
                <a:gd name="T4" fmla="*/ 262 w 262"/>
                <a:gd name="T5" fmla="*/ 235 h 262"/>
                <a:gd name="T6" fmla="*/ 235 w 262"/>
                <a:gd name="T7" fmla="*/ 262 h 262"/>
                <a:gd name="T8" fmla="*/ 27 w 262"/>
                <a:gd name="T9" fmla="*/ 262 h 262"/>
                <a:gd name="T10" fmla="*/ 0 w 262"/>
                <a:gd name="T11" fmla="*/ 235 h 262"/>
                <a:gd name="T12" fmla="*/ 0 w 262"/>
                <a:gd name="T13" fmla="*/ 27 h 262"/>
                <a:gd name="T14" fmla="*/ 27 w 262"/>
                <a:gd name="T15" fmla="*/ 0 h 262"/>
                <a:gd name="T16" fmla="*/ 235 w 262"/>
                <a:gd name="T17" fmla="*/ 0 h 262"/>
                <a:gd name="T18" fmla="*/ 148 w 262"/>
                <a:gd name="T19" fmla="*/ 177 h 262"/>
                <a:gd name="T20" fmla="*/ 115 w 262"/>
                <a:gd name="T21" fmla="*/ 145 h 262"/>
                <a:gd name="T22" fmla="*/ 115 w 262"/>
                <a:gd name="T23" fmla="*/ 127 h 262"/>
                <a:gd name="T24" fmla="*/ 176 w 262"/>
                <a:gd name="T25" fmla="*/ 127 h 262"/>
                <a:gd name="T26" fmla="*/ 196 w 262"/>
                <a:gd name="T27" fmla="*/ 106 h 262"/>
                <a:gd name="T28" fmla="*/ 176 w 262"/>
                <a:gd name="T29" fmla="*/ 86 h 262"/>
                <a:gd name="T30" fmla="*/ 115 w 262"/>
                <a:gd name="T31" fmla="*/ 86 h 262"/>
                <a:gd name="T32" fmla="*/ 115 w 262"/>
                <a:gd name="T33" fmla="*/ 60 h 262"/>
                <a:gd name="T34" fmla="*/ 95 w 262"/>
                <a:gd name="T35" fmla="*/ 40 h 262"/>
                <a:gd name="T36" fmla="*/ 75 w 262"/>
                <a:gd name="T37" fmla="*/ 60 h 262"/>
                <a:gd name="T38" fmla="*/ 75 w 262"/>
                <a:gd name="T39" fmla="*/ 145 h 262"/>
                <a:gd name="T40" fmla="*/ 96 w 262"/>
                <a:gd name="T41" fmla="*/ 196 h 262"/>
                <a:gd name="T42" fmla="*/ 147 w 262"/>
                <a:gd name="T43" fmla="*/ 218 h 262"/>
                <a:gd name="T44" fmla="*/ 176 w 262"/>
                <a:gd name="T45" fmla="*/ 218 h 262"/>
                <a:gd name="T46" fmla="*/ 196 w 262"/>
                <a:gd name="T47" fmla="*/ 198 h 262"/>
                <a:gd name="T48" fmla="*/ 176 w 262"/>
                <a:gd name="T49" fmla="*/ 177 h 262"/>
                <a:gd name="T50" fmla="*/ 148 w 262"/>
                <a:gd name="T51" fmla="*/ 17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2" h="262">
                  <a:moveTo>
                    <a:pt x="235" y="0"/>
                  </a:moveTo>
                  <a:cubicBezTo>
                    <a:pt x="254" y="0"/>
                    <a:pt x="262" y="8"/>
                    <a:pt x="262" y="27"/>
                  </a:cubicBezTo>
                  <a:cubicBezTo>
                    <a:pt x="262" y="235"/>
                    <a:pt x="262" y="235"/>
                    <a:pt x="262" y="235"/>
                  </a:cubicBezTo>
                  <a:cubicBezTo>
                    <a:pt x="262" y="253"/>
                    <a:pt x="254" y="262"/>
                    <a:pt x="235" y="262"/>
                  </a:cubicBezTo>
                  <a:cubicBezTo>
                    <a:pt x="27" y="262"/>
                    <a:pt x="27" y="262"/>
                    <a:pt x="27" y="262"/>
                  </a:cubicBezTo>
                  <a:cubicBezTo>
                    <a:pt x="10" y="262"/>
                    <a:pt x="0" y="253"/>
                    <a:pt x="0" y="235"/>
                  </a:cubicBezTo>
                  <a:cubicBezTo>
                    <a:pt x="0" y="27"/>
                    <a:pt x="0" y="27"/>
                    <a:pt x="0" y="27"/>
                  </a:cubicBezTo>
                  <a:cubicBezTo>
                    <a:pt x="0" y="8"/>
                    <a:pt x="10" y="0"/>
                    <a:pt x="27" y="0"/>
                  </a:cubicBezTo>
                  <a:lnTo>
                    <a:pt x="235" y="0"/>
                  </a:lnTo>
                  <a:close/>
                  <a:moveTo>
                    <a:pt x="148" y="177"/>
                  </a:moveTo>
                  <a:cubicBezTo>
                    <a:pt x="129" y="176"/>
                    <a:pt x="115" y="163"/>
                    <a:pt x="115" y="145"/>
                  </a:cubicBezTo>
                  <a:cubicBezTo>
                    <a:pt x="115" y="127"/>
                    <a:pt x="115" y="127"/>
                    <a:pt x="115" y="127"/>
                  </a:cubicBezTo>
                  <a:cubicBezTo>
                    <a:pt x="176" y="127"/>
                    <a:pt x="176" y="127"/>
                    <a:pt x="176" y="127"/>
                  </a:cubicBezTo>
                  <a:cubicBezTo>
                    <a:pt x="187" y="127"/>
                    <a:pt x="196" y="117"/>
                    <a:pt x="196" y="106"/>
                  </a:cubicBezTo>
                  <a:cubicBezTo>
                    <a:pt x="196" y="95"/>
                    <a:pt x="187" y="86"/>
                    <a:pt x="176" y="86"/>
                  </a:cubicBezTo>
                  <a:cubicBezTo>
                    <a:pt x="115" y="86"/>
                    <a:pt x="115" y="86"/>
                    <a:pt x="115" y="86"/>
                  </a:cubicBezTo>
                  <a:cubicBezTo>
                    <a:pt x="115" y="60"/>
                    <a:pt x="115" y="60"/>
                    <a:pt x="115" y="60"/>
                  </a:cubicBezTo>
                  <a:cubicBezTo>
                    <a:pt x="115" y="49"/>
                    <a:pt x="105" y="40"/>
                    <a:pt x="95" y="40"/>
                  </a:cubicBezTo>
                  <a:cubicBezTo>
                    <a:pt x="83" y="40"/>
                    <a:pt x="75" y="49"/>
                    <a:pt x="75" y="60"/>
                  </a:cubicBezTo>
                  <a:cubicBezTo>
                    <a:pt x="75" y="145"/>
                    <a:pt x="75" y="145"/>
                    <a:pt x="75" y="145"/>
                  </a:cubicBezTo>
                  <a:cubicBezTo>
                    <a:pt x="75" y="164"/>
                    <a:pt x="82" y="184"/>
                    <a:pt x="96" y="196"/>
                  </a:cubicBezTo>
                  <a:cubicBezTo>
                    <a:pt x="109" y="210"/>
                    <a:pt x="127" y="217"/>
                    <a:pt x="147" y="218"/>
                  </a:cubicBezTo>
                  <a:cubicBezTo>
                    <a:pt x="176" y="218"/>
                    <a:pt x="176" y="218"/>
                    <a:pt x="176" y="218"/>
                  </a:cubicBezTo>
                  <a:cubicBezTo>
                    <a:pt x="187" y="218"/>
                    <a:pt x="196" y="209"/>
                    <a:pt x="196" y="198"/>
                  </a:cubicBezTo>
                  <a:cubicBezTo>
                    <a:pt x="196" y="186"/>
                    <a:pt x="187" y="177"/>
                    <a:pt x="176" y="177"/>
                  </a:cubicBezTo>
                  <a:lnTo>
                    <a:pt x="148"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7" name="Freeform 67"/>
            <p:cNvSpPr>
              <a:spLocks noEditPoints="1"/>
            </p:cNvSpPr>
            <p:nvPr/>
          </p:nvSpPr>
          <p:spPr bwMode="auto">
            <a:xfrm>
              <a:off x="6842126" y="2927350"/>
              <a:ext cx="230188" cy="219075"/>
            </a:xfrm>
            <a:custGeom>
              <a:avLst/>
              <a:gdLst>
                <a:gd name="T0" fmla="*/ 265 w 280"/>
                <a:gd name="T1" fmla="*/ 31 h 268"/>
                <a:gd name="T2" fmla="*/ 216 w 280"/>
                <a:gd name="T3" fmla="*/ 268 h 268"/>
                <a:gd name="T4" fmla="*/ 19 w 280"/>
                <a:gd name="T5" fmla="*/ 31 h 268"/>
                <a:gd name="T6" fmla="*/ 0 w 280"/>
                <a:gd name="T7" fmla="*/ 16 h 268"/>
                <a:gd name="T8" fmla="*/ 265 w 280"/>
                <a:gd name="T9" fmla="*/ 0 h 268"/>
                <a:gd name="T10" fmla="*/ 59 w 280"/>
                <a:gd name="T11" fmla="*/ 31 h 268"/>
                <a:gd name="T12" fmla="*/ 45 w 280"/>
                <a:gd name="T13" fmla="*/ 45 h 268"/>
                <a:gd name="T14" fmla="*/ 49 w 280"/>
                <a:gd name="T15" fmla="*/ 63 h 268"/>
                <a:gd name="T16" fmla="*/ 64 w 280"/>
                <a:gd name="T17" fmla="*/ 102 h 268"/>
                <a:gd name="T18" fmla="*/ 64 w 280"/>
                <a:gd name="T19" fmla="*/ 49 h 268"/>
                <a:gd name="T20" fmla="*/ 70 w 280"/>
                <a:gd name="T21" fmla="*/ 171 h 268"/>
                <a:gd name="T22" fmla="*/ 64 w 280"/>
                <a:gd name="T23" fmla="*/ 124 h 268"/>
                <a:gd name="T24" fmla="*/ 70 w 280"/>
                <a:gd name="T25" fmla="*/ 171 h 268"/>
                <a:gd name="T26" fmla="*/ 81 w 280"/>
                <a:gd name="T27" fmla="*/ 31 h 268"/>
                <a:gd name="T28" fmla="*/ 101 w 280"/>
                <a:gd name="T29" fmla="*/ 64 h 268"/>
                <a:gd name="T30" fmla="*/ 122 w 280"/>
                <a:gd name="T31" fmla="*/ 31 h 268"/>
                <a:gd name="T32" fmla="*/ 128 w 280"/>
                <a:gd name="T33" fmla="*/ 112 h 268"/>
                <a:gd name="T34" fmla="*/ 75 w 280"/>
                <a:gd name="T35" fmla="*/ 112 h 268"/>
                <a:gd name="T36" fmla="*/ 75 w 280"/>
                <a:gd name="T37" fmla="*/ 188 h 268"/>
                <a:gd name="T38" fmla="*/ 128 w 280"/>
                <a:gd name="T39" fmla="*/ 188 h 268"/>
                <a:gd name="T40" fmla="*/ 75 w 280"/>
                <a:gd name="T41" fmla="*/ 188 h 268"/>
                <a:gd name="T42" fmla="*/ 110 w 280"/>
                <a:gd name="T43" fmla="*/ 245 h 268"/>
                <a:gd name="T44" fmla="*/ 84 w 280"/>
                <a:gd name="T45" fmla="*/ 245 h 268"/>
                <a:gd name="T46" fmla="*/ 139 w 280"/>
                <a:gd name="T47" fmla="*/ 49 h 268"/>
                <a:gd name="T48" fmla="*/ 139 w 280"/>
                <a:gd name="T49" fmla="*/ 102 h 268"/>
                <a:gd name="T50" fmla="*/ 112 w 280"/>
                <a:gd name="T51" fmla="*/ 150 h 268"/>
                <a:gd name="T52" fmla="*/ 165 w 280"/>
                <a:gd name="T53" fmla="*/ 150 h 268"/>
                <a:gd name="T54" fmla="*/ 112 w 280"/>
                <a:gd name="T55" fmla="*/ 150 h 268"/>
                <a:gd name="T56" fmla="*/ 132 w 280"/>
                <a:gd name="T57" fmla="*/ 245 h 268"/>
                <a:gd name="T58" fmla="*/ 165 w 280"/>
                <a:gd name="T59" fmla="*/ 225 h 268"/>
                <a:gd name="T60" fmla="*/ 112 w 280"/>
                <a:gd name="T61" fmla="*/ 225 h 268"/>
                <a:gd name="T62" fmla="*/ 156 w 280"/>
                <a:gd name="T63" fmla="*/ 31 h 268"/>
                <a:gd name="T64" fmla="*/ 176 w 280"/>
                <a:gd name="T65" fmla="*/ 64 h 268"/>
                <a:gd name="T66" fmla="*/ 196 w 280"/>
                <a:gd name="T67" fmla="*/ 31 h 268"/>
                <a:gd name="T68" fmla="*/ 203 w 280"/>
                <a:gd name="T69" fmla="*/ 112 h 268"/>
                <a:gd name="T70" fmla="*/ 150 w 280"/>
                <a:gd name="T71" fmla="*/ 112 h 268"/>
                <a:gd name="T72" fmla="*/ 203 w 280"/>
                <a:gd name="T73" fmla="*/ 188 h 268"/>
                <a:gd name="T74" fmla="*/ 150 w 280"/>
                <a:gd name="T75" fmla="*/ 188 h 268"/>
                <a:gd name="T76" fmla="*/ 203 w 280"/>
                <a:gd name="T77" fmla="*/ 188 h 268"/>
                <a:gd name="T78" fmla="*/ 196 w 280"/>
                <a:gd name="T79" fmla="*/ 245 h 268"/>
                <a:gd name="T80" fmla="*/ 167 w 280"/>
                <a:gd name="T81" fmla="*/ 245 h 268"/>
                <a:gd name="T82" fmla="*/ 214 w 280"/>
                <a:gd name="T83" fmla="*/ 49 h 268"/>
                <a:gd name="T84" fmla="*/ 214 w 280"/>
                <a:gd name="T85" fmla="*/ 102 h 268"/>
                <a:gd name="T86" fmla="*/ 232 w 280"/>
                <a:gd name="T87" fmla="*/ 66 h 268"/>
                <a:gd name="T88" fmla="*/ 214 w 280"/>
                <a:gd name="T89" fmla="*/ 124 h 268"/>
                <a:gd name="T90" fmla="*/ 211 w 280"/>
                <a:gd name="T91" fmla="*/ 174 h 268"/>
                <a:gd name="T92" fmla="*/ 239 w 280"/>
                <a:gd name="T93" fmla="*/ 31 h 268"/>
                <a:gd name="T94" fmla="*/ 235 w 280"/>
                <a:gd name="T95" fmla="*/ 4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0" h="268">
                  <a:moveTo>
                    <a:pt x="280" y="16"/>
                  </a:moveTo>
                  <a:cubicBezTo>
                    <a:pt x="280" y="25"/>
                    <a:pt x="273" y="31"/>
                    <a:pt x="265" y="31"/>
                  </a:cubicBezTo>
                  <a:cubicBezTo>
                    <a:pt x="262" y="31"/>
                    <a:pt x="262" y="31"/>
                    <a:pt x="262" y="31"/>
                  </a:cubicBezTo>
                  <a:cubicBezTo>
                    <a:pt x="216" y="268"/>
                    <a:pt x="216" y="268"/>
                    <a:pt x="216" y="268"/>
                  </a:cubicBezTo>
                  <a:cubicBezTo>
                    <a:pt x="65" y="268"/>
                    <a:pt x="65" y="268"/>
                    <a:pt x="65" y="268"/>
                  </a:cubicBezTo>
                  <a:cubicBezTo>
                    <a:pt x="19" y="31"/>
                    <a:pt x="19" y="31"/>
                    <a:pt x="19" y="31"/>
                  </a:cubicBezTo>
                  <a:cubicBezTo>
                    <a:pt x="15" y="31"/>
                    <a:pt x="15" y="31"/>
                    <a:pt x="15" y="31"/>
                  </a:cubicBezTo>
                  <a:cubicBezTo>
                    <a:pt x="6" y="31"/>
                    <a:pt x="0" y="25"/>
                    <a:pt x="0" y="16"/>
                  </a:cubicBezTo>
                  <a:cubicBezTo>
                    <a:pt x="0" y="7"/>
                    <a:pt x="6" y="0"/>
                    <a:pt x="15" y="0"/>
                  </a:cubicBezTo>
                  <a:cubicBezTo>
                    <a:pt x="265" y="0"/>
                    <a:pt x="265" y="0"/>
                    <a:pt x="265" y="0"/>
                  </a:cubicBezTo>
                  <a:cubicBezTo>
                    <a:pt x="273" y="0"/>
                    <a:pt x="280" y="7"/>
                    <a:pt x="280" y="16"/>
                  </a:cubicBezTo>
                  <a:close/>
                  <a:moveTo>
                    <a:pt x="59" y="31"/>
                  </a:moveTo>
                  <a:cubicBezTo>
                    <a:pt x="43" y="31"/>
                    <a:pt x="43" y="31"/>
                    <a:pt x="43" y="31"/>
                  </a:cubicBezTo>
                  <a:cubicBezTo>
                    <a:pt x="45" y="45"/>
                    <a:pt x="45" y="45"/>
                    <a:pt x="45" y="45"/>
                  </a:cubicBezTo>
                  <a:lnTo>
                    <a:pt x="59" y="31"/>
                  </a:lnTo>
                  <a:close/>
                  <a:moveTo>
                    <a:pt x="49" y="63"/>
                  </a:moveTo>
                  <a:cubicBezTo>
                    <a:pt x="55" y="93"/>
                    <a:pt x="55" y="93"/>
                    <a:pt x="55" y="93"/>
                  </a:cubicBezTo>
                  <a:cubicBezTo>
                    <a:pt x="64" y="102"/>
                    <a:pt x="64" y="102"/>
                    <a:pt x="64" y="102"/>
                  </a:cubicBezTo>
                  <a:cubicBezTo>
                    <a:pt x="90" y="75"/>
                    <a:pt x="90" y="75"/>
                    <a:pt x="90" y="75"/>
                  </a:cubicBezTo>
                  <a:cubicBezTo>
                    <a:pt x="64" y="49"/>
                    <a:pt x="64" y="49"/>
                    <a:pt x="64" y="49"/>
                  </a:cubicBezTo>
                  <a:lnTo>
                    <a:pt x="49" y="63"/>
                  </a:lnTo>
                  <a:close/>
                  <a:moveTo>
                    <a:pt x="70" y="171"/>
                  </a:moveTo>
                  <a:cubicBezTo>
                    <a:pt x="90" y="150"/>
                    <a:pt x="90" y="150"/>
                    <a:pt x="90" y="150"/>
                  </a:cubicBezTo>
                  <a:cubicBezTo>
                    <a:pt x="64" y="124"/>
                    <a:pt x="64" y="124"/>
                    <a:pt x="64" y="124"/>
                  </a:cubicBezTo>
                  <a:cubicBezTo>
                    <a:pt x="61" y="126"/>
                    <a:pt x="61" y="126"/>
                    <a:pt x="61" y="126"/>
                  </a:cubicBezTo>
                  <a:lnTo>
                    <a:pt x="70" y="171"/>
                  </a:lnTo>
                  <a:close/>
                  <a:moveTo>
                    <a:pt x="122" y="31"/>
                  </a:moveTo>
                  <a:cubicBezTo>
                    <a:pt x="81" y="31"/>
                    <a:pt x="81" y="31"/>
                    <a:pt x="81" y="31"/>
                  </a:cubicBezTo>
                  <a:cubicBezTo>
                    <a:pt x="75" y="37"/>
                    <a:pt x="75" y="37"/>
                    <a:pt x="75" y="37"/>
                  </a:cubicBezTo>
                  <a:cubicBezTo>
                    <a:pt x="101" y="64"/>
                    <a:pt x="101" y="64"/>
                    <a:pt x="101" y="64"/>
                  </a:cubicBezTo>
                  <a:cubicBezTo>
                    <a:pt x="128" y="37"/>
                    <a:pt x="128" y="37"/>
                    <a:pt x="128" y="37"/>
                  </a:cubicBezTo>
                  <a:lnTo>
                    <a:pt x="122" y="31"/>
                  </a:lnTo>
                  <a:close/>
                  <a:moveTo>
                    <a:pt x="101" y="139"/>
                  </a:moveTo>
                  <a:cubicBezTo>
                    <a:pt x="128" y="112"/>
                    <a:pt x="128" y="112"/>
                    <a:pt x="128" y="112"/>
                  </a:cubicBezTo>
                  <a:cubicBezTo>
                    <a:pt x="101" y="86"/>
                    <a:pt x="101" y="86"/>
                    <a:pt x="101" y="86"/>
                  </a:cubicBezTo>
                  <a:cubicBezTo>
                    <a:pt x="75" y="112"/>
                    <a:pt x="75" y="112"/>
                    <a:pt x="75" y="112"/>
                  </a:cubicBezTo>
                  <a:lnTo>
                    <a:pt x="101" y="139"/>
                  </a:lnTo>
                  <a:close/>
                  <a:moveTo>
                    <a:pt x="75" y="188"/>
                  </a:moveTo>
                  <a:cubicBezTo>
                    <a:pt x="101" y="214"/>
                    <a:pt x="101" y="214"/>
                    <a:pt x="101" y="214"/>
                  </a:cubicBezTo>
                  <a:cubicBezTo>
                    <a:pt x="128" y="188"/>
                    <a:pt x="128" y="188"/>
                    <a:pt x="128" y="188"/>
                  </a:cubicBezTo>
                  <a:cubicBezTo>
                    <a:pt x="101" y="161"/>
                    <a:pt x="101" y="161"/>
                    <a:pt x="101" y="161"/>
                  </a:cubicBezTo>
                  <a:lnTo>
                    <a:pt x="75" y="188"/>
                  </a:lnTo>
                  <a:close/>
                  <a:moveTo>
                    <a:pt x="84" y="245"/>
                  </a:moveTo>
                  <a:cubicBezTo>
                    <a:pt x="110" y="245"/>
                    <a:pt x="110" y="245"/>
                    <a:pt x="110" y="245"/>
                  </a:cubicBezTo>
                  <a:cubicBezTo>
                    <a:pt x="78" y="213"/>
                    <a:pt x="78" y="213"/>
                    <a:pt x="78" y="213"/>
                  </a:cubicBezTo>
                  <a:lnTo>
                    <a:pt x="84" y="245"/>
                  </a:lnTo>
                  <a:close/>
                  <a:moveTo>
                    <a:pt x="165" y="75"/>
                  </a:moveTo>
                  <a:cubicBezTo>
                    <a:pt x="139" y="49"/>
                    <a:pt x="139" y="49"/>
                    <a:pt x="139" y="49"/>
                  </a:cubicBezTo>
                  <a:cubicBezTo>
                    <a:pt x="112" y="75"/>
                    <a:pt x="112" y="75"/>
                    <a:pt x="112" y="75"/>
                  </a:cubicBezTo>
                  <a:cubicBezTo>
                    <a:pt x="139" y="102"/>
                    <a:pt x="139" y="102"/>
                    <a:pt x="139" y="102"/>
                  </a:cubicBezTo>
                  <a:lnTo>
                    <a:pt x="165" y="75"/>
                  </a:lnTo>
                  <a:close/>
                  <a:moveTo>
                    <a:pt x="112" y="150"/>
                  </a:moveTo>
                  <a:cubicBezTo>
                    <a:pt x="139" y="177"/>
                    <a:pt x="139" y="177"/>
                    <a:pt x="139" y="177"/>
                  </a:cubicBezTo>
                  <a:cubicBezTo>
                    <a:pt x="165" y="150"/>
                    <a:pt x="165" y="150"/>
                    <a:pt x="165" y="150"/>
                  </a:cubicBezTo>
                  <a:cubicBezTo>
                    <a:pt x="139" y="124"/>
                    <a:pt x="139" y="124"/>
                    <a:pt x="139" y="124"/>
                  </a:cubicBezTo>
                  <a:lnTo>
                    <a:pt x="112" y="150"/>
                  </a:lnTo>
                  <a:close/>
                  <a:moveTo>
                    <a:pt x="112" y="225"/>
                  </a:moveTo>
                  <a:cubicBezTo>
                    <a:pt x="132" y="245"/>
                    <a:pt x="132" y="245"/>
                    <a:pt x="132" y="245"/>
                  </a:cubicBezTo>
                  <a:cubicBezTo>
                    <a:pt x="145" y="245"/>
                    <a:pt x="145" y="245"/>
                    <a:pt x="145" y="245"/>
                  </a:cubicBezTo>
                  <a:cubicBezTo>
                    <a:pt x="165" y="225"/>
                    <a:pt x="165" y="225"/>
                    <a:pt x="165" y="225"/>
                  </a:cubicBezTo>
                  <a:cubicBezTo>
                    <a:pt x="139" y="199"/>
                    <a:pt x="139" y="199"/>
                    <a:pt x="139" y="199"/>
                  </a:cubicBezTo>
                  <a:lnTo>
                    <a:pt x="112" y="225"/>
                  </a:lnTo>
                  <a:close/>
                  <a:moveTo>
                    <a:pt x="196" y="31"/>
                  </a:moveTo>
                  <a:cubicBezTo>
                    <a:pt x="156" y="31"/>
                    <a:pt x="156" y="31"/>
                    <a:pt x="156" y="31"/>
                  </a:cubicBezTo>
                  <a:cubicBezTo>
                    <a:pt x="150" y="37"/>
                    <a:pt x="150" y="37"/>
                    <a:pt x="150" y="37"/>
                  </a:cubicBezTo>
                  <a:cubicBezTo>
                    <a:pt x="176" y="64"/>
                    <a:pt x="176" y="64"/>
                    <a:pt x="176" y="64"/>
                  </a:cubicBezTo>
                  <a:cubicBezTo>
                    <a:pt x="203" y="37"/>
                    <a:pt x="203" y="37"/>
                    <a:pt x="203" y="37"/>
                  </a:cubicBezTo>
                  <a:lnTo>
                    <a:pt x="196" y="31"/>
                  </a:lnTo>
                  <a:close/>
                  <a:moveTo>
                    <a:pt x="176" y="139"/>
                  </a:moveTo>
                  <a:cubicBezTo>
                    <a:pt x="203" y="112"/>
                    <a:pt x="203" y="112"/>
                    <a:pt x="203" y="112"/>
                  </a:cubicBezTo>
                  <a:cubicBezTo>
                    <a:pt x="176" y="86"/>
                    <a:pt x="176" y="86"/>
                    <a:pt x="176" y="86"/>
                  </a:cubicBezTo>
                  <a:cubicBezTo>
                    <a:pt x="150" y="112"/>
                    <a:pt x="150" y="112"/>
                    <a:pt x="150" y="112"/>
                  </a:cubicBezTo>
                  <a:lnTo>
                    <a:pt x="176" y="139"/>
                  </a:lnTo>
                  <a:close/>
                  <a:moveTo>
                    <a:pt x="203" y="188"/>
                  </a:moveTo>
                  <a:cubicBezTo>
                    <a:pt x="176" y="161"/>
                    <a:pt x="176" y="161"/>
                    <a:pt x="176" y="161"/>
                  </a:cubicBezTo>
                  <a:cubicBezTo>
                    <a:pt x="150" y="188"/>
                    <a:pt x="150" y="188"/>
                    <a:pt x="150" y="188"/>
                  </a:cubicBezTo>
                  <a:cubicBezTo>
                    <a:pt x="176" y="214"/>
                    <a:pt x="176" y="214"/>
                    <a:pt x="176" y="214"/>
                  </a:cubicBezTo>
                  <a:lnTo>
                    <a:pt x="203" y="188"/>
                  </a:lnTo>
                  <a:close/>
                  <a:moveTo>
                    <a:pt x="167" y="245"/>
                  </a:moveTo>
                  <a:cubicBezTo>
                    <a:pt x="196" y="245"/>
                    <a:pt x="196" y="245"/>
                    <a:pt x="196" y="245"/>
                  </a:cubicBezTo>
                  <a:cubicBezTo>
                    <a:pt x="204" y="209"/>
                    <a:pt x="204" y="209"/>
                    <a:pt x="204" y="209"/>
                  </a:cubicBezTo>
                  <a:lnTo>
                    <a:pt x="167" y="245"/>
                  </a:lnTo>
                  <a:close/>
                  <a:moveTo>
                    <a:pt x="232" y="66"/>
                  </a:moveTo>
                  <a:cubicBezTo>
                    <a:pt x="214" y="49"/>
                    <a:pt x="214" y="49"/>
                    <a:pt x="214" y="49"/>
                  </a:cubicBezTo>
                  <a:cubicBezTo>
                    <a:pt x="187" y="75"/>
                    <a:pt x="187" y="75"/>
                    <a:pt x="187" y="75"/>
                  </a:cubicBezTo>
                  <a:cubicBezTo>
                    <a:pt x="214" y="102"/>
                    <a:pt x="214" y="102"/>
                    <a:pt x="214" y="102"/>
                  </a:cubicBezTo>
                  <a:cubicBezTo>
                    <a:pt x="228" y="88"/>
                    <a:pt x="228" y="88"/>
                    <a:pt x="228" y="88"/>
                  </a:cubicBezTo>
                  <a:lnTo>
                    <a:pt x="232" y="66"/>
                  </a:lnTo>
                  <a:close/>
                  <a:moveTo>
                    <a:pt x="219" y="129"/>
                  </a:moveTo>
                  <a:cubicBezTo>
                    <a:pt x="214" y="124"/>
                    <a:pt x="214" y="124"/>
                    <a:pt x="214" y="124"/>
                  </a:cubicBezTo>
                  <a:cubicBezTo>
                    <a:pt x="187" y="150"/>
                    <a:pt x="187" y="150"/>
                    <a:pt x="187" y="150"/>
                  </a:cubicBezTo>
                  <a:cubicBezTo>
                    <a:pt x="211" y="174"/>
                    <a:pt x="211" y="174"/>
                    <a:pt x="211" y="174"/>
                  </a:cubicBezTo>
                  <a:lnTo>
                    <a:pt x="219" y="129"/>
                  </a:lnTo>
                  <a:close/>
                  <a:moveTo>
                    <a:pt x="239" y="31"/>
                  </a:moveTo>
                  <a:cubicBezTo>
                    <a:pt x="218" y="31"/>
                    <a:pt x="218" y="31"/>
                    <a:pt x="218" y="31"/>
                  </a:cubicBezTo>
                  <a:cubicBezTo>
                    <a:pt x="235" y="48"/>
                    <a:pt x="235" y="48"/>
                    <a:pt x="235" y="48"/>
                  </a:cubicBezTo>
                  <a:lnTo>
                    <a:pt x="239"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8" name="Freeform 68"/>
            <p:cNvSpPr>
              <a:spLocks noEditPoints="1"/>
            </p:cNvSpPr>
            <p:nvPr/>
          </p:nvSpPr>
          <p:spPr bwMode="auto">
            <a:xfrm>
              <a:off x="7237413" y="2913063"/>
              <a:ext cx="134938" cy="234950"/>
            </a:xfrm>
            <a:custGeom>
              <a:avLst/>
              <a:gdLst>
                <a:gd name="T0" fmla="*/ 134 w 163"/>
                <a:gd name="T1" fmla="*/ 0 h 285"/>
                <a:gd name="T2" fmla="*/ 163 w 163"/>
                <a:gd name="T3" fmla="*/ 28 h 285"/>
                <a:gd name="T4" fmla="*/ 163 w 163"/>
                <a:gd name="T5" fmla="*/ 259 h 285"/>
                <a:gd name="T6" fmla="*/ 137 w 163"/>
                <a:gd name="T7" fmla="*/ 285 h 285"/>
                <a:gd name="T8" fmla="*/ 25 w 163"/>
                <a:gd name="T9" fmla="*/ 285 h 285"/>
                <a:gd name="T10" fmla="*/ 0 w 163"/>
                <a:gd name="T11" fmla="*/ 259 h 285"/>
                <a:gd name="T12" fmla="*/ 0 w 163"/>
                <a:gd name="T13" fmla="*/ 28 h 285"/>
                <a:gd name="T14" fmla="*/ 28 w 163"/>
                <a:gd name="T15" fmla="*/ 0 h 285"/>
                <a:gd name="T16" fmla="*/ 134 w 163"/>
                <a:gd name="T17" fmla="*/ 0 h 285"/>
                <a:gd name="T18" fmla="*/ 148 w 163"/>
                <a:gd name="T19" fmla="*/ 57 h 285"/>
                <a:gd name="T20" fmla="*/ 15 w 163"/>
                <a:gd name="T21" fmla="*/ 57 h 285"/>
                <a:gd name="T22" fmla="*/ 15 w 163"/>
                <a:gd name="T23" fmla="*/ 228 h 285"/>
                <a:gd name="T24" fmla="*/ 148 w 163"/>
                <a:gd name="T25" fmla="*/ 228 h 285"/>
                <a:gd name="T26" fmla="*/ 148 w 163"/>
                <a:gd name="T27" fmla="*/ 57 h 285"/>
                <a:gd name="T28" fmla="*/ 55 w 163"/>
                <a:gd name="T29" fmla="*/ 24 h 285"/>
                <a:gd name="T30" fmla="*/ 60 w 163"/>
                <a:gd name="T31" fmla="*/ 30 h 285"/>
                <a:gd name="T32" fmla="*/ 103 w 163"/>
                <a:gd name="T33" fmla="*/ 30 h 285"/>
                <a:gd name="T34" fmla="*/ 108 w 163"/>
                <a:gd name="T35" fmla="*/ 24 h 285"/>
                <a:gd name="T36" fmla="*/ 103 w 163"/>
                <a:gd name="T37" fmla="*/ 19 h 285"/>
                <a:gd name="T38" fmla="*/ 60 w 163"/>
                <a:gd name="T39" fmla="*/ 19 h 285"/>
                <a:gd name="T40" fmla="*/ 55 w 163"/>
                <a:gd name="T41" fmla="*/ 24 h 285"/>
                <a:gd name="T42" fmla="*/ 98 w 163"/>
                <a:gd name="T43" fmla="*/ 257 h 285"/>
                <a:gd name="T44" fmla="*/ 81 w 163"/>
                <a:gd name="T45" fmla="*/ 241 h 285"/>
                <a:gd name="T46" fmla="*/ 65 w 163"/>
                <a:gd name="T47" fmla="*/ 257 h 285"/>
                <a:gd name="T48" fmla="*/ 81 w 163"/>
                <a:gd name="T49" fmla="*/ 274 h 285"/>
                <a:gd name="T50" fmla="*/ 98 w 163"/>
                <a:gd name="T51" fmla="*/ 25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3" h="285">
                  <a:moveTo>
                    <a:pt x="134" y="0"/>
                  </a:moveTo>
                  <a:cubicBezTo>
                    <a:pt x="152" y="0"/>
                    <a:pt x="163" y="12"/>
                    <a:pt x="163" y="28"/>
                  </a:cubicBezTo>
                  <a:cubicBezTo>
                    <a:pt x="163" y="259"/>
                    <a:pt x="163" y="259"/>
                    <a:pt x="163" y="259"/>
                  </a:cubicBezTo>
                  <a:cubicBezTo>
                    <a:pt x="163" y="273"/>
                    <a:pt x="152" y="285"/>
                    <a:pt x="137" y="285"/>
                  </a:cubicBezTo>
                  <a:cubicBezTo>
                    <a:pt x="25" y="285"/>
                    <a:pt x="25" y="285"/>
                    <a:pt x="25" y="285"/>
                  </a:cubicBezTo>
                  <a:cubicBezTo>
                    <a:pt x="11" y="285"/>
                    <a:pt x="0" y="273"/>
                    <a:pt x="0" y="259"/>
                  </a:cubicBezTo>
                  <a:cubicBezTo>
                    <a:pt x="0" y="28"/>
                    <a:pt x="0" y="28"/>
                    <a:pt x="0" y="28"/>
                  </a:cubicBezTo>
                  <a:cubicBezTo>
                    <a:pt x="0" y="12"/>
                    <a:pt x="11" y="0"/>
                    <a:pt x="28" y="0"/>
                  </a:cubicBezTo>
                  <a:lnTo>
                    <a:pt x="134" y="0"/>
                  </a:lnTo>
                  <a:close/>
                  <a:moveTo>
                    <a:pt x="148" y="57"/>
                  </a:moveTo>
                  <a:cubicBezTo>
                    <a:pt x="15" y="57"/>
                    <a:pt x="15" y="57"/>
                    <a:pt x="15" y="57"/>
                  </a:cubicBezTo>
                  <a:cubicBezTo>
                    <a:pt x="15" y="228"/>
                    <a:pt x="15" y="228"/>
                    <a:pt x="15" y="228"/>
                  </a:cubicBezTo>
                  <a:cubicBezTo>
                    <a:pt x="148" y="228"/>
                    <a:pt x="148" y="228"/>
                    <a:pt x="148" y="228"/>
                  </a:cubicBezTo>
                  <a:lnTo>
                    <a:pt x="148" y="57"/>
                  </a:lnTo>
                  <a:close/>
                  <a:moveTo>
                    <a:pt x="55" y="24"/>
                  </a:moveTo>
                  <a:cubicBezTo>
                    <a:pt x="55" y="27"/>
                    <a:pt x="57" y="30"/>
                    <a:pt x="60" y="30"/>
                  </a:cubicBezTo>
                  <a:cubicBezTo>
                    <a:pt x="103" y="30"/>
                    <a:pt x="103" y="30"/>
                    <a:pt x="103" y="30"/>
                  </a:cubicBezTo>
                  <a:cubicBezTo>
                    <a:pt x="106" y="30"/>
                    <a:pt x="108" y="27"/>
                    <a:pt x="108" y="24"/>
                  </a:cubicBezTo>
                  <a:cubicBezTo>
                    <a:pt x="108" y="21"/>
                    <a:pt x="106" y="19"/>
                    <a:pt x="103" y="19"/>
                  </a:cubicBezTo>
                  <a:cubicBezTo>
                    <a:pt x="60" y="19"/>
                    <a:pt x="60" y="19"/>
                    <a:pt x="60" y="19"/>
                  </a:cubicBezTo>
                  <a:cubicBezTo>
                    <a:pt x="57" y="19"/>
                    <a:pt x="55" y="21"/>
                    <a:pt x="55" y="24"/>
                  </a:cubicBezTo>
                  <a:close/>
                  <a:moveTo>
                    <a:pt x="98" y="257"/>
                  </a:moveTo>
                  <a:cubicBezTo>
                    <a:pt x="98" y="248"/>
                    <a:pt x="91" y="241"/>
                    <a:pt x="81" y="241"/>
                  </a:cubicBezTo>
                  <a:cubicBezTo>
                    <a:pt x="72" y="241"/>
                    <a:pt x="65" y="248"/>
                    <a:pt x="65" y="257"/>
                  </a:cubicBezTo>
                  <a:cubicBezTo>
                    <a:pt x="65" y="266"/>
                    <a:pt x="72" y="274"/>
                    <a:pt x="81" y="274"/>
                  </a:cubicBezTo>
                  <a:cubicBezTo>
                    <a:pt x="91" y="274"/>
                    <a:pt x="98" y="266"/>
                    <a:pt x="98" y="2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69" name="Freeform 69"/>
            <p:cNvSpPr>
              <a:spLocks noEditPoints="1"/>
            </p:cNvSpPr>
            <p:nvPr/>
          </p:nvSpPr>
          <p:spPr bwMode="auto">
            <a:xfrm>
              <a:off x="7548563" y="2959100"/>
              <a:ext cx="239713" cy="188913"/>
            </a:xfrm>
            <a:custGeom>
              <a:avLst/>
              <a:gdLst>
                <a:gd name="T0" fmla="*/ 264 w 292"/>
                <a:gd name="T1" fmla="*/ 2 h 229"/>
                <a:gd name="T2" fmla="*/ 292 w 292"/>
                <a:gd name="T3" fmla="*/ 29 h 229"/>
                <a:gd name="T4" fmla="*/ 292 w 292"/>
                <a:gd name="T5" fmla="*/ 202 h 229"/>
                <a:gd name="T6" fmla="*/ 264 w 292"/>
                <a:gd name="T7" fmla="*/ 229 h 229"/>
                <a:gd name="T8" fmla="*/ 27 w 292"/>
                <a:gd name="T9" fmla="*/ 229 h 229"/>
                <a:gd name="T10" fmla="*/ 0 w 292"/>
                <a:gd name="T11" fmla="*/ 202 h 229"/>
                <a:gd name="T12" fmla="*/ 0 w 292"/>
                <a:gd name="T13" fmla="*/ 29 h 229"/>
                <a:gd name="T14" fmla="*/ 27 w 292"/>
                <a:gd name="T15" fmla="*/ 2 h 229"/>
                <a:gd name="T16" fmla="*/ 264 w 292"/>
                <a:gd name="T17" fmla="*/ 2 h 229"/>
                <a:gd name="T18" fmla="*/ 89 w 292"/>
                <a:gd name="T19" fmla="*/ 50 h 229"/>
                <a:gd name="T20" fmla="*/ 89 w 292"/>
                <a:gd name="T21" fmla="*/ 181 h 229"/>
                <a:gd name="T22" fmla="*/ 220 w 292"/>
                <a:gd name="T23" fmla="*/ 116 h 229"/>
                <a:gd name="T24" fmla="*/ 89 w 292"/>
                <a:gd name="T25" fmla="*/ 5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2" h="229">
                  <a:moveTo>
                    <a:pt x="264" y="2"/>
                  </a:moveTo>
                  <a:cubicBezTo>
                    <a:pt x="284" y="2"/>
                    <a:pt x="292" y="10"/>
                    <a:pt x="292" y="29"/>
                  </a:cubicBezTo>
                  <a:cubicBezTo>
                    <a:pt x="292" y="202"/>
                    <a:pt x="292" y="202"/>
                    <a:pt x="292" y="202"/>
                  </a:cubicBezTo>
                  <a:cubicBezTo>
                    <a:pt x="292" y="220"/>
                    <a:pt x="284" y="229"/>
                    <a:pt x="264" y="229"/>
                  </a:cubicBezTo>
                  <a:cubicBezTo>
                    <a:pt x="27" y="229"/>
                    <a:pt x="27" y="229"/>
                    <a:pt x="27" y="229"/>
                  </a:cubicBezTo>
                  <a:cubicBezTo>
                    <a:pt x="9" y="229"/>
                    <a:pt x="0" y="220"/>
                    <a:pt x="0" y="202"/>
                  </a:cubicBezTo>
                  <a:cubicBezTo>
                    <a:pt x="0" y="29"/>
                    <a:pt x="0" y="29"/>
                    <a:pt x="0" y="29"/>
                  </a:cubicBezTo>
                  <a:cubicBezTo>
                    <a:pt x="0" y="10"/>
                    <a:pt x="9" y="0"/>
                    <a:pt x="27" y="2"/>
                  </a:cubicBezTo>
                  <a:lnTo>
                    <a:pt x="264" y="2"/>
                  </a:lnTo>
                  <a:close/>
                  <a:moveTo>
                    <a:pt x="89" y="50"/>
                  </a:moveTo>
                  <a:cubicBezTo>
                    <a:pt x="89" y="181"/>
                    <a:pt x="89" y="181"/>
                    <a:pt x="89" y="181"/>
                  </a:cubicBezTo>
                  <a:cubicBezTo>
                    <a:pt x="220" y="116"/>
                    <a:pt x="220" y="116"/>
                    <a:pt x="220" y="116"/>
                  </a:cubicBezTo>
                  <a:lnTo>
                    <a:pt x="89"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0" name="Freeform 70"/>
            <p:cNvSpPr>
              <a:spLocks noEditPoints="1"/>
            </p:cNvSpPr>
            <p:nvPr/>
          </p:nvSpPr>
          <p:spPr bwMode="auto">
            <a:xfrm>
              <a:off x="7845426" y="2925763"/>
              <a:ext cx="228600" cy="228600"/>
            </a:xfrm>
            <a:custGeom>
              <a:avLst/>
              <a:gdLst>
                <a:gd name="T0" fmla="*/ 280 w 280"/>
                <a:gd name="T1" fmla="*/ 140 h 280"/>
                <a:gd name="T2" fmla="*/ 140 w 280"/>
                <a:gd name="T3" fmla="*/ 280 h 280"/>
                <a:gd name="T4" fmla="*/ 0 w 280"/>
                <a:gd name="T5" fmla="*/ 140 h 280"/>
                <a:gd name="T6" fmla="*/ 140 w 280"/>
                <a:gd name="T7" fmla="*/ 0 h 280"/>
                <a:gd name="T8" fmla="*/ 280 w 280"/>
                <a:gd name="T9" fmla="*/ 140 h 280"/>
                <a:gd name="T10" fmla="*/ 249 w 280"/>
                <a:gd name="T11" fmla="*/ 140 h 280"/>
                <a:gd name="T12" fmla="*/ 140 w 280"/>
                <a:gd name="T13" fmla="*/ 31 h 280"/>
                <a:gd name="T14" fmla="*/ 30 w 280"/>
                <a:gd name="T15" fmla="*/ 140 h 280"/>
                <a:gd name="T16" fmla="*/ 140 w 280"/>
                <a:gd name="T17" fmla="*/ 249 h 280"/>
                <a:gd name="T18" fmla="*/ 249 w 280"/>
                <a:gd name="T19" fmla="*/ 140 h 280"/>
                <a:gd name="T20" fmla="*/ 57 w 280"/>
                <a:gd name="T21" fmla="*/ 131 h 280"/>
                <a:gd name="T22" fmla="*/ 65 w 280"/>
                <a:gd name="T23" fmla="*/ 139 h 280"/>
                <a:gd name="T24" fmla="*/ 57 w 280"/>
                <a:gd name="T25" fmla="*/ 148 h 280"/>
                <a:gd name="T26" fmla="*/ 49 w 280"/>
                <a:gd name="T27" fmla="*/ 139 h 280"/>
                <a:gd name="T28" fmla="*/ 57 w 280"/>
                <a:gd name="T29" fmla="*/ 131 h 280"/>
                <a:gd name="T30" fmla="*/ 181 w 280"/>
                <a:gd name="T31" fmla="*/ 126 h 280"/>
                <a:gd name="T32" fmla="*/ 144 w 280"/>
                <a:gd name="T33" fmla="*/ 126 h 280"/>
                <a:gd name="T34" fmla="*/ 99 w 280"/>
                <a:gd name="T35" fmla="*/ 77 h 280"/>
                <a:gd name="T36" fmla="*/ 77 w 280"/>
                <a:gd name="T37" fmla="*/ 98 h 280"/>
                <a:gd name="T38" fmla="*/ 126 w 280"/>
                <a:gd name="T39" fmla="*/ 152 h 280"/>
                <a:gd name="T40" fmla="*/ 137 w 280"/>
                <a:gd name="T41" fmla="*/ 157 h 280"/>
                <a:gd name="T42" fmla="*/ 181 w 280"/>
                <a:gd name="T43" fmla="*/ 157 h 280"/>
                <a:gd name="T44" fmla="*/ 181 w 280"/>
                <a:gd name="T45" fmla="*/ 126 h 280"/>
                <a:gd name="T46" fmla="*/ 83 w 280"/>
                <a:gd name="T47" fmla="*/ 192 h 280"/>
                <a:gd name="T48" fmla="*/ 91 w 280"/>
                <a:gd name="T49" fmla="*/ 200 h 280"/>
                <a:gd name="T50" fmla="*/ 83 w 280"/>
                <a:gd name="T51" fmla="*/ 208 h 280"/>
                <a:gd name="T52" fmla="*/ 75 w 280"/>
                <a:gd name="T53" fmla="*/ 200 h 280"/>
                <a:gd name="T54" fmla="*/ 83 w 280"/>
                <a:gd name="T55" fmla="*/ 192 h 280"/>
                <a:gd name="T56" fmla="*/ 139 w 280"/>
                <a:gd name="T57" fmla="*/ 214 h 280"/>
                <a:gd name="T58" fmla="*/ 147 w 280"/>
                <a:gd name="T59" fmla="*/ 222 h 280"/>
                <a:gd name="T60" fmla="*/ 139 w 280"/>
                <a:gd name="T61" fmla="*/ 230 h 280"/>
                <a:gd name="T62" fmla="*/ 131 w 280"/>
                <a:gd name="T63" fmla="*/ 222 h 280"/>
                <a:gd name="T64" fmla="*/ 139 w 280"/>
                <a:gd name="T65" fmla="*/ 214 h 280"/>
                <a:gd name="T66" fmla="*/ 139 w 280"/>
                <a:gd name="T67" fmla="*/ 50 h 280"/>
                <a:gd name="T68" fmla="*/ 148 w 280"/>
                <a:gd name="T69" fmla="*/ 58 h 280"/>
                <a:gd name="T70" fmla="*/ 139 w 280"/>
                <a:gd name="T71" fmla="*/ 66 h 280"/>
                <a:gd name="T72" fmla="*/ 131 w 280"/>
                <a:gd name="T73" fmla="*/ 58 h 280"/>
                <a:gd name="T74" fmla="*/ 139 w 280"/>
                <a:gd name="T75" fmla="*/ 50 h 280"/>
                <a:gd name="T76" fmla="*/ 197 w 280"/>
                <a:gd name="T77" fmla="*/ 72 h 280"/>
                <a:gd name="T78" fmla="*/ 205 w 280"/>
                <a:gd name="T79" fmla="*/ 80 h 280"/>
                <a:gd name="T80" fmla="*/ 197 w 280"/>
                <a:gd name="T81" fmla="*/ 89 h 280"/>
                <a:gd name="T82" fmla="*/ 189 w 280"/>
                <a:gd name="T83" fmla="*/ 80 h 280"/>
                <a:gd name="T84" fmla="*/ 197 w 280"/>
                <a:gd name="T85" fmla="*/ 72 h 280"/>
                <a:gd name="T86" fmla="*/ 199 w 280"/>
                <a:gd name="T87" fmla="*/ 189 h 280"/>
                <a:gd name="T88" fmla="*/ 208 w 280"/>
                <a:gd name="T89" fmla="*/ 197 h 280"/>
                <a:gd name="T90" fmla="*/ 199 w 280"/>
                <a:gd name="T91" fmla="*/ 205 h 280"/>
                <a:gd name="T92" fmla="*/ 191 w 280"/>
                <a:gd name="T93" fmla="*/ 197 h 280"/>
                <a:gd name="T94" fmla="*/ 199 w 280"/>
                <a:gd name="T95" fmla="*/ 189 h 280"/>
                <a:gd name="T96" fmla="*/ 222 w 280"/>
                <a:gd name="T97" fmla="*/ 131 h 280"/>
                <a:gd name="T98" fmla="*/ 230 w 280"/>
                <a:gd name="T99" fmla="*/ 139 h 280"/>
                <a:gd name="T100" fmla="*/ 222 w 280"/>
                <a:gd name="T101" fmla="*/ 148 h 280"/>
                <a:gd name="T102" fmla="*/ 214 w 280"/>
                <a:gd name="T103" fmla="*/ 139 h 280"/>
                <a:gd name="T104" fmla="*/ 222 w 280"/>
                <a:gd name="T105" fmla="*/ 13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0" h="280">
                  <a:moveTo>
                    <a:pt x="280" y="140"/>
                  </a:moveTo>
                  <a:cubicBezTo>
                    <a:pt x="280" y="217"/>
                    <a:pt x="217" y="280"/>
                    <a:pt x="140" y="280"/>
                  </a:cubicBezTo>
                  <a:cubicBezTo>
                    <a:pt x="62" y="280"/>
                    <a:pt x="0" y="217"/>
                    <a:pt x="0" y="140"/>
                  </a:cubicBezTo>
                  <a:cubicBezTo>
                    <a:pt x="0" y="63"/>
                    <a:pt x="62" y="0"/>
                    <a:pt x="140" y="0"/>
                  </a:cubicBezTo>
                  <a:cubicBezTo>
                    <a:pt x="217" y="0"/>
                    <a:pt x="280" y="63"/>
                    <a:pt x="280" y="140"/>
                  </a:cubicBezTo>
                  <a:close/>
                  <a:moveTo>
                    <a:pt x="249" y="140"/>
                  </a:moveTo>
                  <a:cubicBezTo>
                    <a:pt x="249" y="80"/>
                    <a:pt x="200" y="31"/>
                    <a:pt x="140" y="31"/>
                  </a:cubicBezTo>
                  <a:cubicBezTo>
                    <a:pt x="80" y="31"/>
                    <a:pt x="30" y="80"/>
                    <a:pt x="30" y="140"/>
                  </a:cubicBezTo>
                  <a:cubicBezTo>
                    <a:pt x="30" y="200"/>
                    <a:pt x="80" y="249"/>
                    <a:pt x="140" y="249"/>
                  </a:cubicBezTo>
                  <a:cubicBezTo>
                    <a:pt x="200" y="249"/>
                    <a:pt x="249" y="200"/>
                    <a:pt x="249" y="140"/>
                  </a:cubicBezTo>
                  <a:close/>
                  <a:moveTo>
                    <a:pt x="57" y="131"/>
                  </a:moveTo>
                  <a:cubicBezTo>
                    <a:pt x="61" y="131"/>
                    <a:pt x="65" y="135"/>
                    <a:pt x="65" y="139"/>
                  </a:cubicBezTo>
                  <a:cubicBezTo>
                    <a:pt x="65" y="144"/>
                    <a:pt x="61" y="148"/>
                    <a:pt x="57" y="148"/>
                  </a:cubicBezTo>
                  <a:cubicBezTo>
                    <a:pt x="53" y="148"/>
                    <a:pt x="49" y="144"/>
                    <a:pt x="49" y="139"/>
                  </a:cubicBezTo>
                  <a:cubicBezTo>
                    <a:pt x="49" y="135"/>
                    <a:pt x="53" y="131"/>
                    <a:pt x="57" y="131"/>
                  </a:cubicBezTo>
                  <a:close/>
                  <a:moveTo>
                    <a:pt x="181" y="126"/>
                  </a:moveTo>
                  <a:cubicBezTo>
                    <a:pt x="144" y="126"/>
                    <a:pt x="144" y="126"/>
                    <a:pt x="144" y="126"/>
                  </a:cubicBezTo>
                  <a:cubicBezTo>
                    <a:pt x="99" y="77"/>
                    <a:pt x="99" y="77"/>
                    <a:pt x="99" y="77"/>
                  </a:cubicBezTo>
                  <a:cubicBezTo>
                    <a:pt x="85" y="63"/>
                    <a:pt x="63" y="84"/>
                    <a:pt x="77" y="98"/>
                  </a:cubicBezTo>
                  <a:cubicBezTo>
                    <a:pt x="126" y="152"/>
                    <a:pt x="126" y="152"/>
                    <a:pt x="126" y="152"/>
                  </a:cubicBezTo>
                  <a:cubicBezTo>
                    <a:pt x="129" y="155"/>
                    <a:pt x="133" y="157"/>
                    <a:pt x="137" y="157"/>
                  </a:cubicBezTo>
                  <a:cubicBezTo>
                    <a:pt x="181" y="157"/>
                    <a:pt x="181" y="157"/>
                    <a:pt x="181" y="157"/>
                  </a:cubicBezTo>
                  <a:cubicBezTo>
                    <a:pt x="200" y="157"/>
                    <a:pt x="202" y="126"/>
                    <a:pt x="181" y="126"/>
                  </a:cubicBezTo>
                  <a:close/>
                  <a:moveTo>
                    <a:pt x="83" y="192"/>
                  </a:moveTo>
                  <a:cubicBezTo>
                    <a:pt x="87" y="192"/>
                    <a:pt x="91" y="195"/>
                    <a:pt x="91" y="200"/>
                  </a:cubicBezTo>
                  <a:cubicBezTo>
                    <a:pt x="91" y="204"/>
                    <a:pt x="87" y="208"/>
                    <a:pt x="83" y="208"/>
                  </a:cubicBezTo>
                  <a:cubicBezTo>
                    <a:pt x="79" y="208"/>
                    <a:pt x="75" y="204"/>
                    <a:pt x="75" y="200"/>
                  </a:cubicBezTo>
                  <a:cubicBezTo>
                    <a:pt x="75" y="195"/>
                    <a:pt x="79" y="192"/>
                    <a:pt x="83" y="192"/>
                  </a:cubicBezTo>
                  <a:close/>
                  <a:moveTo>
                    <a:pt x="139" y="214"/>
                  </a:moveTo>
                  <a:cubicBezTo>
                    <a:pt x="143" y="214"/>
                    <a:pt x="147" y="218"/>
                    <a:pt x="147" y="222"/>
                  </a:cubicBezTo>
                  <a:cubicBezTo>
                    <a:pt x="147" y="226"/>
                    <a:pt x="143" y="230"/>
                    <a:pt x="139" y="230"/>
                  </a:cubicBezTo>
                  <a:cubicBezTo>
                    <a:pt x="135" y="230"/>
                    <a:pt x="131" y="226"/>
                    <a:pt x="131" y="222"/>
                  </a:cubicBezTo>
                  <a:cubicBezTo>
                    <a:pt x="131" y="218"/>
                    <a:pt x="135" y="214"/>
                    <a:pt x="139" y="214"/>
                  </a:cubicBezTo>
                  <a:close/>
                  <a:moveTo>
                    <a:pt x="139" y="50"/>
                  </a:moveTo>
                  <a:cubicBezTo>
                    <a:pt x="144" y="50"/>
                    <a:pt x="148" y="54"/>
                    <a:pt x="148" y="58"/>
                  </a:cubicBezTo>
                  <a:cubicBezTo>
                    <a:pt x="148" y="62"/>
                    <a:pt x="144" y="66"/>
                    <a:pt x="139" y="66"/>
                  </a:cubicBezTo>
                  <a:cubicBezTo>
                    <a:pt x="135" y="66"/>
                    <a:pt x="131" y="62"/>
                    <a:pt x="131" y="58"/>
                  </a:cubicBezTo>
                  <a:cubicBezTo>
                    <a:pt x="131" y="54"/>
                    <a:pt x="135" y="50"/>
                    <a:pt x="139" y="50"/>
                  </a:cubicBezTo>
                  <a:close/>
                  <a:moveTo>
                    <a:pt x="197" y="72"/>
                  </a:moveTo>
                  <a:cubicBezTo>
                    <a:pt x="201" y="72"/>
                    <a:pt x="205" y="76"/>
                    <a:pt x="205" y="80"/>
                  </a:cubicBezTo>
                  <a:cubicBezTo>
                    <a:pt x="205" y="85"/>
                    <a:pt x="201" y="89"/>
                    <a:pt x="197" y="89"/>
                  </a:cubicBezTo>
                  <a:cubicBezTo>
                    <a:pt x="192" y="89"/>
                    <a:pt x="189" y="85"/>
                    <a:pt x="189" y="80"/>
                  </a:cubicBezTo>
                  <a:cubicBezTo>
                    <a:pt x="189" y="76"/>
                    <a:pt x="192" y="72"/>
                    <a:pt x="197" y="72"/>
                  </a:cubicBezTo>
                  <a:close/>
                  <a:moveTo>
                    <a:pt x="199" y="189"/>
                  </a:moveTo>
                  <a:cubicBezTo>
                    <a:pt x="204" y="189"/>
                    <a:pt x="208" y="193"/>
                    <a:pt x="208" y="197"/>
                  </a:cubicBezTo>
                  <a:cubicBezTo>
                    <a:pt x="208" y="201"/>
                    <a:pt x="204" y="205"/>
                    <a:pt x="199" y="205"/>
                  </a:cubicBezTo>
                  <a:cubicBezTo>
                    <a:pt x="195" y="205"/>
                    <a:pt x="191" y="201"/>
                    <a:pt x="191" y="197"/>
                  </a:cubicBezTo>
                  <a:cubicBezTo>
                    <a:pt x="191" y="193"/>
                    <a:pt x="195" y="189"/>
                    <a:pt x="199" y="189"/>
                  </a:cubicBezTo>
                  <a:close/>
                  <a:moveTo>
                    <a:pt x="222" y="131"/>
                  </a:moveTo>
                  <a:cubicBezTo>
                    <a:pt x="227" y="131"/>
                    <a:pt x="230" y="135"/>
                    <a:pt x="230" y="139"/>
                  </a:cubicBezTo>
                  <a:cubicBezTo>
                    <a:pt x="230" y="144"/>
                    <a:pt x="227" y="148"/>
                    <a:pt x="222" y="148"/>
                  </a:cubicBezTo>
                  <a:cubicBezTo>
                    <a:pt x="218" y="148"/>
                    <a:pt x="214" y="144"/>
                    <a:pt x="214" y="139"/>
                  </a:cubicBezTo>
                  <a:cubicBezTo>
                    <a:pt x="214" y="135"/>
                    <a:pt x="218" y="131"/>
                    <a:pt x="222"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1" name="Freeform 71"/>
            <p:cNvSpPr>
              <a:spLocks noEditPoints="1"/>
            </p:cNvSpPr>
            <p:nvPr/>
          </p:nvSpPr>
          <p:spPr bwMode="auto">
            <a:xfrm>
              <a:off x="8116888" y="2925763"/>
              <a:ext cx="230188" cy="228600"/>
            </a:xfrm>
            <a:custGeom>
              <a:avLst/>
              <a:gdLst>
                <a:gd name="T0" fmla="*/ 280 w 280"/>
                <a:gd name="T1" fmla="*/ 140 h 280"/>
                <a:gd name="T2" fmla="*/ 140 w 280"/>
                <a:gd name="T3" fmla="*/ 280 h 280"/>
                <a:gd name="T4" fmla="*/ 0 w 280"/>
                <a:gd name="T5" fmla="*/ 140 h 280"/>
                <a:gd name="T6" fmla="*/ 140 w 280"/>
                <a:gd name="T7" fmla="*/ 0 h 280"/>
                <a:gd name="T8" fmla="*/ 280 w 280"/>
                <a:gd name="T9" fmla="*/ 140 h 280"/>
                <a:gd name="T10" fmla="*/ 249 w 280"/>
                <a:gd name="T11" fmla="*/ 140 h 280"/>
                <a:gd name="T12" fmla="*/ 140 w 280"/>
                <a:gd name="T13" fmla="*/ 31 h 280"/>
                <a:gd name="T14" fmla="*/ 30 w 280"/>
                <a:gd name="T15" fmla="*/ 140 h 280"/>
                <a:gd name="T16" fmla="*/ 140 w 280"/>
                <a:gd name="T17" fmla="*/ 249 h 280"/>
                <a:gd name="T18" fmla="*/ 249 w 280"/>
                <a:gd name="T19" fmla="*/ 140 h 280"/>
                <a:gd name="T20" fmla="*/ 177 w 280"/>
                <a:gd name="T21" fmla="*/ 126 h 280"/>
                <a:gd name="T22" fmla="*/ 144 w 280"/>
                <a:gd name="T23" fmla="*/ 126 h 280"/>
                <a:gd name="T24" fmla="*/ 103 w 280"/>
                <a:gd name="T25" fmla="*/ 81 h 280"/>
                <a:gd name="T26" fmla="*/ 81 w 280"/>
                <a:gd name="T27" fmla="*/ 102 h 280"/>
                <a:gd name="T28" fmla="*/ 126 w 280"/>
                <a:gd name="T29" fmla="*/ 152 h 280"/>
                <a:gd name="T30" fmla="*/ 137 w 280"/>
                <a:gd name="T31" fmla="*/ 157 h 280"/>
                <a:gd name="T32" fmla="*/ 177 w 280"/>
                <a:gd name="T33" fmla="*/ 157 h 280"/>
                <a:gd name="T34" fmla="*/ 177 w 280"/>
                <a:gd name="T35" fmla="*/ 12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 h="280">
                  <a:moveTo>
                    <a:pt x="280" y="140"/>
                  </a:moveTo>
                  <a:cubicBezTo>
                    <a:pt x="280" y="217"/>
                    <a:pt x="217" y="280"/>
                    <a:pt x="140" y="280"/>
                  </a:cubicBezTo>
                  <a:cubicBezTo>
                    <a:pt x="62" y="280"/>
                    <a:pt x="0" y="217"/>
                    <a:pt x="0" y="140"/>
                  </a:cubicBezTo>
                  <a:cubicBezTo>
                    <a:pt x="0" y="63"/>
                    <a:pt x="62" y="0"/>
                    <a:pt x="140" y="0"/>
                  </a:cubicBezTo>
                  <a:cubicBezTo>
                    <a:pt x="217" y="0"/>
                    <a:pt x="280" y="63"/>
                    <a:pt x="280" y="140"/>
                  </a:cubicBezTo>
                  <a:close/>
                  <a:moveTo>
                    <a:pt x="249" y="140"/>
                  </a:moveTo>
                  <a:cubicBezTo>
                    <a:pt x="249" y="80"/>
                    <a:pt x="200" y="31"/>
                    <a:pt x="140" y="31"/>
                  </a:cubicBezTo>
                  <a:cubicBezTo>
                    <a:pt x="79" y="31"/>
                    <a:pt x="30" y="80"/>
                    <a:pt x="30" y="140"/>
                  </a:cubicBezTo>
                  <a:cubicBezTo>
                    <a:pt x="30" y="200"/>
                    <a:pt x="79" y="249"/>
                    <a:pt x="140" y="249"/>
                  </a:cubicBezTo>
                  <a:cubicBezTo>
                    <a:pt x="200" y="249"/>
                    <a:pt x="249" y="200"/>
                    <a:pt x="249" y="140"/>
                  </a:cubicBezTo>
                  <a:close/>
                  <a:moveTo>
                    <a:pt x="177" y="126"/>
                  </a:moveTo>
                  <a:cubicBezTo>
                    <a:pt x="144" y="126"/>
                    <a:pt x="144" y="126"/>
                    <a:pt x="144" y="126"/>
                  </a:cubicBezTo>
                  <a:cubicBezTo>
                    <a:pt x="103" y="81"/>
                    <a:pt x="103" y="81"/>
                    <a:pt x="103" y="81"/>
                  </a:cubicBezTo>
                  <a:cubicBezTo>
                    <a:pt x="89" y="67"/>
                    <a:pt x="67" y="88"/>
                    <a:pt x="81" y="102"/>
                  </a:cubicBezTo>
                  <a:cubicBezTo>
                    <a:pt x="126" y="152"/>
                    <a:pt x="126" y="152"/>
                    <a:pt x="126" y="152"/>
                  </a:cubicBezTo>
                  <a:cubicBezTo>
                    <a:pt x="128" y="155"/>
                    <a:pt x="132" y="157"/>
                    <a:pt x="137" y="157"/>
                  </a:cubicBezTo>
                  <a:cubicBezTo>
                    <a:pt x="177" y="157"/>
                    <a:pt x="177" y="157"/>
                    <a:pt x="177" y="157"/>
                  </a:cubicBezTo>
                  <a:cubicBezTo>
                    <a:pt x="196" y="157"/>
                    <a:pt x="198" y="126"/>
                    <a:pt x="177"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2" name="Freeform 72"/>
            <p:cNvSpPr>
              <a:spLocks noEditPoints="1"/>
            </p:cNvSpPr>
            <p:nvPr/>
          </p:nvSpPr>
          <p:spPr bwMode="auto">
            <a:xfrm>
              <a:off x="1771651" y="3540125"/>
              <a:ext cx="257175" cy="196850"/>
            </a:xfrm>
            <a:custGeom>
              <a:avLst/>
              <a:gdLst>
                <a:gd name="T0" fmla="*/ 314 w 314"/>
                <a:gd name="T1" fmla="*/ 21 h 239"/>
                <a:gd name="T2" fmla="*/ 314 w 314"/>
                <a:gd name="T3" fmla="*/ 239 h 239"/>
                <a:gd name="T4" fmla="*/ 0 w 314"/>
                <a:gd name="T5" fmla="*/ 239 h 239"/>
                <a:gd name="T6" fmla="*/ 0 w 314"/>
                <a:gd name="T7" fmla="*/ 21 h 239"/>
                <a:gd name="T8" fmla="*/ 49 w 314"/>
                <a:gd name="T9" fmla="*/ 21 h 239"/>
                <a:gd name="T10" fmla="*/ 49 w 314"/>
                <a:gd name="T11" fmla="*/ 0 h 239"/>
                <a:gd name="T12" fmla="*/ 80 w 314"/>
                <a:gd name="T13" fmla="*/ 0 h 239"/>
                <a:gd name="T14" fmla="*/ 80 w 314"/>
                <a:gd name="T15" fmla="*/ 21 h 239"/>
                <a:gd name="T16" fmla="*/ 314 w 314"/>
                <a:gd name="T17" fmla="*/ 21 h 239"/>
                <a:gd name="T18" fmla="*/ 298 w 314"/>
                <a:gd name="T19" fmla="*/ 37 h 239"/>
                <a:gd name="T20" fmla="*/ 16 w 314"/>
                <a:gd name="T21" fmla="*/ 37 h 239"/>
                <a:gd name="T22" fmla="*/ 16 w 314"/>
                <a:gd name="T23" fmla="*/ 102 h 239"/>
                <a:gd name="T24" fmla="*/ 102 w 314"/>
                <a:gd name="T25" fmla="*/ 102 h 239"/>
                <a:gd name="T26" fmla="*/ 158 w 314"/>
                <a:gd name="T27" fmla="*/ 75 h 239"/>
                <a:gd name="T28" fmla="*/ 212 w 314"/>
                <a:gd name="T29" fmla="*/ 102 h 239"/>
                <a:gd name="T30" fmla="*/ 298 w 314"/>
                <a:gd name="T31" fmla="*/ 102 h 239"/>
                <a:gd name="T32" fmla="*/ 298 w 314"/>
                <a:gd name="T33" fmla="*/ 37 h 239"/>
                <a:gd name="T34" fmla="*/ 158 w 314"/>
                <a:gd name="T35" fmla="*/ 87 h 239"/>
                <a:gd name="T36" fmla="*/ 99 w 314"/>
                <a:gd name="T37" fmla="*/ 146 h 239"/>
                <a:gd name="T38" fmla="*/ 158 w 314"/>
                <a:gd name="T39" fmla="*/ 204 h 239"/>
                <a:gd name="T40" fmla="*/ 216 w 314"/>
                <a:gd name="T41" fmla="*/ 146 h 239"/>
                <a:gd name="T42" fmla="*/ 158 w 314"/>
                <a:gd name="T43" fmla="*/ 87 h 239"/>
                <a:gd name="T44" fmla="*/ 158 w 314"/>
                <a:gd name="T45" fmla="*/ 112 h 239"/>
                <a:gd name="T46" fmla="*/ 123 w 314"/>
                <a:gd name="T47" fmla="*/ 146 h 239"/>
                <a:gd name="T48" fmla="*/ 158 w 314"/>
                <a:gd name="T49" fmla="*/ 179 h 239"/>
                <a:gd name="T50" fmla="*/ 191 w 314"/>
                <a:gd name="T51" fmla="*/ 146 h 239"/>
                <a:gd name="T52" fmla="*/ 158 w 314"/>
                <a:gd name="T53" fmla="*/ 11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4" h="239">
                  <a:moveTo>
                    <a:pt x="314" y="21"/>
                  </a:moveTo>
                  <a:cubicBezTo>
                    <a:pt x="314" y="239"/>
                    <a:pt x="314" y="239"/>
                    <a:pt x="314" y="239"/>
                  </a:cubicBezTo>
                  <a:cubicBezTo>
                    <a:pt x="0" y="239"/>
                    <a:pt x="0" y="239"/>
                    <a:pt x="0" y="239"/>
                  </a:cubicBezTo>
                  <a:cubicBezTo>
                    <a:pt x="0" y="21"/>
                    <a:pt x="0" y="21"/>
                    <a:pt x="0" y="21"/>
                  </a:cubicBezTo>
                  <a:cubicBezTo>
                    <a:pt x="49" y="21"/>
                    <a:pt x="49" y="21"/>
                    <a:pt x="49" y="21"/>
                  </a:cubicBezTo>
                  <a:cubicBezTo>
                    <a:pt x="49" y="0"/>
                    <a:pt x="49" y="0"/>
                    <a:pt x="49" y="0"/>
                  </a:cubicBezTo>
                  <a:cubicBezTo>
                    <a:pt x="80" y="0"/>
                    <a:pt x="80" y="0"/>
                    <a:pt x="80" y="0"/>
                  </a:cubicBezTo>
                  <a:cubicBezTo>
                    <a:pt x="80" y="21"/>
                    <a:pt x="80" y="21"/>
                    <a:pt x="80" y="21"/>
                  </a:cubicBezTo>
                  <a:lnTo>
                    <a:pt x="314" y="21"/>
                  </a:lnTo>
                  <a:close/>
                  <a:moveTo>
                    <a:pt x="298" y="37"/>
                  </a:moveTo>
                  <a:cubicBezTo>
                    <a:pt x="16" y="37"/>
                    <a:pt x="16" y="37"/>
                    <a:pt x="16" y="37"/>
                  </a:cubicBezTo>
                  <a:cubicBezTo>
                    <a:pt x="16" y="102"/>
                    <a:pt x="16" y="102"/>
                    <a:pt x="16" y="102"/>
                  </a:cubicBezTo>
                  <a:cubicBezTo>
                    <a:pt x="102" y="102"/>
                    <a:pt x="102" y="102"/>
                    <a:pt x="102" y="102"/>
                  </a:cubicBezTo>
                  <a:cubicBezTo>
                    <a:pt x="115" y="86"/>
                    <a:pt x="135" y="75"/>
                    <a:pt x="158" y="75"/>
                  </a:cubicBezTo>
                  <a:cubicBezTo>
                    <a:pt x="179" y="75"/>
                    <a:pt x="199" y="86"/>
                    <a:pt x="212" y="102"/>
                  </a:cubicBezTo>
                  <a:cubicBezTo>
                    <a:pt x="298" y="102"/>
                    <a:pt x="298" y="102"/>
                    <a:pt x="298" y="102"/>
                  </a:cubicBezTo>
                  <a:lnTo>
                    <a:pt x="298" y="37"/>
                  </a:lnTo>
                  <a:close/>
                  <a:moveTo>
                    <a:pt x="158" y="87"/>
                  </a:moveTo>
                  <a:cubicBezTo>
                    <a:pt x="125" y="87"/>
                    <a:pt x="99" y="113"/>
                    <a:pt x="99" y="146"/>
                  </a:cubicBezTo>
                  <a:cubicBezTo>
                    <a:pt x="99" y="178"/>
                    <a:pt x="125" y="204"/>
                    <a:pt x="158" y="204"/>
                  </a:cubicBezTo>
                  <a:cubicBezTo>
                    <a:pt x="189" y="204"/>
                    <a:pt x="216" y="178"/>
                    <a:pt x="216" y="146"/>
                  </a:cubicBezTo>
                  <a:cubicBezTo>
                    <a:pt x="216" y="113"/>
                    <a:pt x="189" y="87"/>
                    <a:pt x="158" y="87"/>
                  </a:cubicBezTo>
                  <a:close/>
                  <a:moveTo>
                    <a:pt x="158" y="112"/>
                  </a:moveTo>
                  <a:cubicBezTo>
                    <a:pt x="139" y="112"/>
                    <a:pt x="123" y="127"/>
                    <a:pt x="123" y="146"/>
                  </a:cubicBezTo>
                  <a:cubicBezTo>
                    <a:pt x="123" y="164"/>
                    <a:pt x="139" y="179"/>
                    <a:pt x="158" y="179"/>
                  </a:cubicBezTo>
                  <a:cubicBezTo>
                    <a:pt x="176" y="179"/>
                    <a:pt x="191" y="164"/>
                    <a:pt x="191" y="146"/>
                  </a:cubicBezTo>
                  <a:cubicBezTo>
                    <a:pt x="191" y="127"/>
                    <a:pt x="176" y="112"/>
                    <a:pt x="158"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3" name="Freeform 73"/>
            <p:cNvSpPr>
              <a:spLocks noEditPoints="1"/>
            </p:cNvSpPr>
            <p:nvPr/>
          </p:nvSpPr>
          <p:spPr bwMode="auto">
            <a:xfrm>
              <a:off x="2095501" y="3508375"/>
              <a:ext cx="225425" cy="258763"/>
            </a:xfrm>
            <a:custGeom>
              <a:avLst/>
              <a:gdLst>
                <a:gd name="T0" fmla="*/ 125 w 275"/>
                <a:gd name="T1" fmla="*/ 265 h 316"/>
                <a:gd name="T2" fmla="*/ 73 w 275"/>
                <a:gd name="T3" fmla="*/ 284 h 316"/>
                <a:gd name="T4" fmla="*/ 68 w 275"/>
                <a:gd name="T5" fmla="*/ 275 h 316"/>
                <a:gd name="T6" fmla="*/ 125 w 275"/>
                <a:gd name="T7" fmla="*/ 241 h 316"/>
                <a:gd name="T8" fmla="*/ 125 w 275"/>
                <a:gd name="T9" fmla="*/ 221 h 316"/>
                <a:gd name="T10" fmla="*/ 16 w 275"/>
                <a:gd name="T11" fmla="*/ 221 h 316"/>
                <a:gd name="T12" fmla="*/ 0 w 275"/>
                <a:gd name="T13" fmla="*/ 205 h 316"/>
                <a:gd name="T14" fmla="*/ 14 w 275"/>
                <a:gd name="T15" fmla="*/ 190 h 316"/>
                <a:gd name="T16" fmla="*/ 14 w 275"/>
                <a:gd name="T17" fmla="*/ 47 h 316"/>
                <a:gd name="T18" fmla="*/ 0 w 275"/>
                <a:gd name="T19" fmla="*/ 32 h 316"/>
                <a:gd name="T20" fmla="*/ 16 w 275"/>
                <a:gd name="T21" fmla="*/ 16 h 316"/>
                <a:gd name="T22" fmla="*/ 128 w 275"/>
                <a:gd name="T23" fmla="*/ 16 h 316"/>
                <a:gd name="T24" fmla="*/ 135 w 275"/>
                <a:gd name="T25" fmla="*/ 0 h 316"/>
                <a:gd name="T26" fmla="*/ 139 w 275"/>
                <a:gd name="T27" fmla="*/ 0 h 316"/>
                <a:gd name="T28" fmla="*/ 145 w 275"/>
                <a:gd name="T29" fmla="*/ 16 h 316"/>
                <a:gd name="T30" fmla="*/ 259 w 275"/>
                <a:gd name="T31" fmla="*/ 16 h 316"/>
                <a:gd name="T32" fmla="*/ 275 w 275"/>
                <a:gd name="T33" fmla="*/ 32 h 316"/>
                <a:gd name="T34" fmla="*/ 259 w 275"/>
                <a:gd name="T35" fmla="*/ 47 h 316"/>
                <a:gd name="T36" fmla="*/ 259 w 275"/>
                <a:gd name="T37" fmla="*/ 190 h 316"/>
                <a:gd name="T38" fmla="*/ 275 w 275"/>
                <a:gd name="T39" fmla="*/ 205 h 316"/>
                <a:gd name="T40" fmla="*/ 259 w 275"/>
                <a:gd name="T41" fmla="*/ 221 h 316"/>
                <a:gd name="T42" fmla="*/ 146 w 275"/>
                <a:gd name="T43" fmla="*/ 221 h 316"/>
                <a:gd name="T44" fmla="*/ 146 w 275"/>
                <a:gd name="T45" fmla="*/ 241 h 316"/>
                <a:gd name="T46" fmla="*/ 204 w 275"/>
                <a:gd name="T47" fmla="*/ 275 h 316"/>
                <a:gd name="T48" fmla="*/ 198 w 275"/>
                <a:gd name="T49" fmla="*/ 284 h 316"/>
                <a:gd name="T50" fmla="*/ 146 w 275"/>
                <a:gd name="T51" fmla="*/ 265 h 316"/>
                <a:gd name="T52" fmla="*/ 146 w 275"/>
                <a:gd name="T53" fmla="*/ 304 h 316"/>
                <a:gd name="T54" fmla="*/ 136 w 275"/>
                <a:gd name="T55" fmla="*/ 316 h 316"/>
                <a:gd name="T56" fmla="*/ 125 w 275"/>
                <a:gd name="T57" fmla="*/ 304 h 316"/>
                <a:gd name="T58" fmla="*/ 125 w 275"/>
                <a:gd name="T59" fmla="*/ 265 h 316"/>
                <a:gd name="T60" fmla="*/ 239 w 275"/>
                <a:gd name="T61" fmla="*/ 49 h 316"/>
                <a:gd name="T62" fmla="*/ 34 w 275"/>
                <a:gd name="T63" fmla="*/ 49 h 316"/>
                <a:gd name="T64" fmla="*/ 34 w 275"/>
                <a:gd name="T65" fmla="*/ 188 h 316"/>
                <a:gd name="T66" fmla="*/ 239 w 275"/>
                <a:gd name="T67" fmla="*/ 188 h 316"/>
                <a:gd name="T68" fmla="*/ 239 w 275"/>
                <a:gd name="T69" fmla="*/ 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316">
                  <a:moveTo>
                    <a:pt x="125" y="265"/>
                  </a:moveTo>
                  <a:cubicBezTo>
                    <a:pt x="73" y="284"/>
                    <a:pt x="73" y="284"/>
                    <a:pt x="73" y="284"/>
                  </a:cubicBezTo>
                  <a:cubicBezTo>
                    <a:pt x="68" y="275"/>
                    <a:pt x="68" y="275"/>
                    <a:pt x="68" y="275"/>
                  </a:cubicBezTo>
                  <a:cubicBezTo>
                    <a:pt x="125" y="241"/>
                    <a:pt x="125" y="241"/>
                    <a:pt x="125" y="241"/>
                  </a:cubicBezTo>
                  <a:cubicBezTo>
                    <a:pt x="125" y="221"/>
                    <a:pt x="125" y="221"/>
                    <a:pt x="125" y="221"/>
                  </a:cubicBezTo>
                  <a:cubicBezTo>
                    <a:pt x="16" y="221"/>
                    <a:pt x="16" y="221"/>
                    <a:pt x="16" y="221"/>
                  </a:cubicBezTo>
                  <a:cubicBezTo>
                    <a:pt x="7" y="221"/>
                    <a:pt x="0" y="214"/>
                    <a:pt x="0" y="205"/>
                  </a:cubicBezTo>
                  <a:cubicBezTo>
                    <a:pt x="0" y="197"/>
                    <a:pt x="6" y="191"/>
                    <a:pt x="14" y="190"/>
                  </a:cubicBezTo>
                  <a:cubicBezTo>
                    <a:pt x="14" y="47"/>
                    <a:pt x="14" y="47"/>
                    <a:pt x="14" y="47"/>
                  </a:cubicBezTo>
                  <a:cubicBezTo>
                    <a:pt x="6" y="47"/>
                    <a:pt x="0" y="40"/>
                    <a:pt x="0" y="32"/>
                  </a:cubicBezTo>
                  <a:cubicBezTo>
                    <a:pt x="0" y="23"/>
                    <a:pt x="7" y="16"/>
                    <a:pt x="16" y="16"/>
                  </a:cubicBezTo>
                  <a:cubicBezTo>
                    <a:pt x="128" y="16"/>
                    <a:pt x="128" y="16"/>
                    <a:pt x="128" y="16"/>
                  </a:cubicBezTo>
                  <a:cubicBezTo>
                    <a:pt x="135" y="0"/>
                    <a:pt x="135" y="0"/>
                    <a:pt x="135" y="0"/>
                  </a:cubicBezTo>
                  <a:cubicBezTo>
                    <a:pt x="139" y="0"/>
                    <a:pt x="139" y="0"/>
                    <a:pt x="139" y="0"/>
                  </a:cubicBezTo>
                  <a:cubicBezTo>
                    <a:pt x="145" y="16"/>
                    <a:pt x="145" y="16"/>
                    <a:pt x="145" y="16"/>
                  </a:cubicBezTo>
                  <a:cubicBezTo>
                    <a:pt x="259" y="16"/>
                    <a:pt x="259" y="16"/>
                    <a:pt x="259" y="16"/>
                  </a:cubicBezTo>
                  <a:cubicBezTo>
                    <a:pt x="268" y="16"/>
                    <a:pt x="275" y="23"/>
                    <a:pt x="275" y="32"/>
                  </a:cubicBezTo>
                  <a:cubicBezTo>
                    <a:pt x="275" y="41"/>
                    <a:pt x="268" y="47"/>
                    <a:pt x="259" y="47"/>
                  </a:cubicBezTo>
                  <a:cubicBezTo>
                    <a:pt x="259" y="190"/>
                    <a:pt x="259" y="190"/>
                    <a:pt x="259" y="190"/>
                  </a:cubicBezTo>
                  <a:cubicBezTo>
                    <a:pt x="268" y="190"/>
                    <a:pt x="275" y="197"/>
                    <a:pt x="275" y="205"/>
                  </a:cubicBezTo>
                  <a:cubicBezTo>
                    <a:pt x="275" y="214"/>
                    <a:pt x="268" y="221"/>
                    <a:pt x="259" y="221"/>
                  </a:cubicBezTo>
                  <a:cubicBezTo>
                    <a:pt x="146" y="221"/>
                    <a:pt x="146" y="221"/>
                    <a:pt x="146" y="221"/>
                  </a:cubicBezTo>
                  <a:cubicBezTo>
                    <a:pt x="146" y="241"/>
                    <a:pt x="146" y="241"/>
                    <a:pt x="146" y="241"/>
                  </a:cubicBezTo>
                  <a:cubicBezTo>
                    <a:pt x="204" y="275"/>
                    <a:pt x="204" y="275"/>
                    <a:pt x="204" y="275"/>
                  </a:cubicBezTo>
                  <a:cubicBezTo>
                    <a:pt x="198" y="284"/>
                    <a:pt x="198" y="284"/>
                    <a:pt x="198" y="284"/>
                  </a:cubicBezTo>
                  <a:cubicBezTo>
                    <a:pt x="146" y="265"/>
                    <a:pt x="146" y="265"/>
                    <a:pt x="146" y="265"/>
                  </a:cubicBezTo>
                  <a:cubicBezTo>
                    <a:pt x="146" y="304"/>
                    <a:pt x="146" y="304"/>
                    <a:pt x="146" y="304"/>
                  </a:cubicBezTo>
                  <a:cubicBezTo>
                    <a:pt x="146" y="310"/>
                    <a:pt x="142" y="316"/>
                    <a:pt x="136" y="316"/>
                  </a:cubicBezTo>
                  <a:cubicBezTo>
                    <a:pt x="129" y="316"/>
                    <a:pt x="125" y="310"/>
                    <a:pt x="125" y="304"/>
                  </a:cubicBezTo>
                  <a:lnTo>
                    <a:pt x="125" y="265"/>
                  </a:lnTo>
                  <a:close/>
                  <a:moveTo>
                    <a:pt x="239" y="49"/>
                  </a:moveTo>
                  <a:cubicBezTo>
                    <a:pt x="34" y="49"/>
                    <a:pt x="34" y="49"/>
                    <a:pt x="34" y="49"/>
                  </a:cubicBezTo>
                  <a:cubicBezTo>
                    <a:pt x="34" y="188"/>
                    <a:pt x="34" y="188"/>
                    <a:pt x="34" y="188"/>
                  </a:cubicBezTo>
                  <a:cubicBezTo>
                    <a:pt x="239" y="188"/>
                    <a:pt x="239" y="188"/>
                    <a:pt x="239" y="188"/>
                  </a:cubicBezTo>
                  <a:lnTo>
                    <a:pt x="23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4" name="Freeform 74"/>
            <p:cNvSpPr>
              <a:spLocks noEditPoints="1"/>
            </p:cNvSpPr>
            <p:nvPr/>
          </p:nvSpPr>
          <p:spPr bwMode="auto">
            <a:xfrm>
              <a:off x="2493963" y="3521075"/>
              <a:ext cx="176213" cy="215900"/>
            </a:xfrm>
            <a:custGeom>
              <a:avLst/>
              <a:gdLst>
                <a:gd name="T0" fmla="*/ 75 w 111"/>
                <a:gd name="T1" fmla="*/ 0 h 136"/>
                <a:gd name="T2" fmla="*/ 111 w 111"/>
                <a:gd name="T3" fmla="*/ 38 h 136"/>
                <a:gd name="T4" fmla="*/ 111 w 111"/>
                <a:gd name="T5" fmla="*/ 136 h 136"/>
                <a:gd name="T6" fmla="*/ 0 w 111"/>
                <a:gd name="T7" fmla="*/ 136 h 136"/>
                <a:gd name="T8" fmla="*/ 0 w 111"/>
                <a:gd name="T9" fmla="*/ 0 h 136"/>
                <a:gd name="T10" fmla="*/ 75 w 111"/>
                <a:gd name="T11" fmla="*/ 0 h 136"/>
                <a:gd name="T12" fmla="*/ 16 w 111"/>
                <a:gd name="T13" fmla="*/ 120 h 136"/>
                <a:gd name="T14" fmla="*/ 95 w 111"/>
                <a:gd name="T15" fmla="*/ 120 h 136"/>
                <a:gd name="T16" fmla="*/ 95 w 111"/>
                <a:gd name="T17" fmla="*/ 43 h 136"/>
                <a:gd name="T18" fmla="*/ 66 w 111"/>
                <a:gd name="T19" fmla="*/ 43 h 136"/>
                <a:gd name="T20" fmla="*/ 66 w 111"/>
                <a:gd name="T21" fmla="*/ 16 h 136"/>
                <a:gd name="T22" fmla="*/ 16 w 111"/>
                <a:gd name="T23" fmla="*/ 16 h 136"/>
                <a:gd name="T24" fmla="*/ 16 w 111"/>
                <a:gd name="T25" fmla="*/ 120 h 136"/>
                <a:gd name="T26" fmla="*/ 65 w 111"/>
                <a:gd name="T27" fmla="*/ 75 h 136"/>
                <a:gd name="T28" fmla="*/ 65 w 111"/>
                <a:gd name="T29" fmla="*/ 56 h 136"/>
                <a:gd name="T30" fmla="*/ 46 w 111"/>
                <a:gd name="T31" fmla="*/ 56 h 136"/>
                <a:gd name="T32" fmla="*/ 46 w 111"/>
                <a:gd name="T33" fmla="*/ 74 h 136"/>
                <a:gd name="T34" fmla="*/ 26 w 111"/>
                <a:gd name="T35" fmla="*/ 74 h 136"/>
                <a:gd name="T36" fmla="*/ 56 w 111"/>
                <a:gd name="T37" fmla="*/ 109 h 136"/>
                <a:gd name="T38" fmla="*/ 86 w 111"/>
                <a:gd name="T39" fmla="*/ 75 h 136"/>
                <a:gd name="T40" fmla="*/ 65 w 111"/>
                <a:gd name="T41" fmla="*/ 7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36">
                  <a:moveTo>
                    <a:pt x="75" y="0"/>
                  </a:moveTo>
                  <a:lnTo>
                    <a:pt x="111" y="38"/>
                  </a:lnTo>
                  <a:lnTo>
                    <a:pt x="111" y="136"/>
                  </a:lnTo>
                  <a:lnTo>
                    <a:pt x="0" y="136"/>
                  </a:lnTo>
                  <a:lnTo>
                    <a:pt x="0" y="0"/>
                  </a:lnTo>
                  <a:lnTo>
                    <a:pt x="75" y="0"/>
                  </a:lnTo>
                  <a:close/>
                  <a:moveTo>
                    <a:pt x="16" y="120"/>
                  </a:moveTo>
                  <a:lnTo>
                    <a:pt x="95" y="120"/>
                  </a:lnTo>
                  <a:lnTo>
                    <a:pt x="95" y="43"/>
                  </a:lnTo>
                  <a:lnTo>
                    <a:pt x="66" y="43"/>
                  </a:lnTo>
                  <a:lnTo>
                    <a:pt x="66" y="16"/>
                  </a:lnTo>
                  <a:lnTo>
                    <a:pt x="16" y="16"/>
                  </a:lnTo>
                  <a:lnTo>
                    <a:pt x="16" y="120"/>
                  </a:lnTo>
                  <a:close/>
                  <a:moveTo>
                    <a:pt x="65" y="75"/>
                  </a:moveTo>
                  <a:lnTo>
                    <a:pt x="65" y="56"/>
                  </a:lnTo>
                  <a:lnTo>
                    <a:pt x="46" y="56"/>
                  </a:lnTo>
                  <a:lnTo>
                    <a:pt x="46" y="74"/>
                  </a:lnTo>
                  <a:lnTo>
                    <a:pt x="26" y="74"/>
                  </a:lnTo>
                  <a:lnTo>
                    <a:pt x="56" y="109"/>
                  </a:lnTo>
                  <a:lnTo>
                    <a:pt x="86" y="75"/>
                  </a:lnTo>
                  <a:lnTo>
                    <a:pt x="6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5" name="Freeform 75"/>
            <p:cNvSpPr>
              <a:spLocks/>
            </p:cNvSpPr>
            <p:nvPr/>
          </p:nvSpPr>
          <p:spPr bwMode="auto">
            <a:xfrm>
              <a:off x="2840038" y="3519488"/>
              <a:ext cx="107950" cy="217488"/>
            </a:xfrm>
            <a:custGeom>
              <a:avLst/>
              <a:gdLst>
                <a:gd name="T0" fmla="*/ 107 w 131"/>
                <a:gd name="T1" fmla="*/ 50 h 265"/>
                <a:gd name="T2" fmla="*/ 86 w 131"/>
                <a:gd name="T3" fmla="*/ 73 h 265"/>
                <a:gd name="T4" fmla="*/ 86 w 131"/>
                <a:gd name="T5" fmla="*/ 91 h 265"/>
                <a:gd name="T6" fmla="*/ 131 w 131"/>
                <a:gd name="T7" fmla="*/ 91 h 265"/>
                <a:gd name="T8" fmla="*/ 126 w 131"/>
                <a:gd name="T9" fmla="*/ 145 h 265"/>
                <a:gd name="T10" fmla="*/ 86 w 131"/>
                <a:gd name="T11" fmla="*/ 145 h 265"/>
                <a:gd name="T12" fmla="*/ 86 w 131"/>
                <a:gd name="T13" fmla="*/ 265 h 265"/>
                <a:gd name="T14" fmla="*/ 31 w 131"/>
                <a:gd name="T15" fmla="*/ 265 h 265"/>
                <a:gd name="T16" fmla="*/ 31 w 131"/>
                <a:gd name="T17" fmla="*/ 145 h 265"/>
                <a:gd name="T18" fmla="*/ 0 w 131"/>
                <a:gd name="T19" fmla="*/ 145 h 265"/>
                <a:gd name="T20" fmla="*/ 0 w 131"/>
                <a:gd name="T21" fmla="*/ 91 h 265"/>
                <a:gd name="T22" fmla="*/ 31 w 131"/>
                <a:gd name="T23" fmla="*/ 91 h 265"/>
                <a:gd name="T24" fmla="*/ 31 w 131"/>
                <a:gd name="T25" fmla="*/ 50 h 265"/>
                <a:gd name="T26" fmla="*/ 86 w 131"/>
                <a:gd name="T27" fmla="*/ 0 h 265"/>
                <a:gd name="T28" fmla="*/ 131 w 131"/>
                <a:gd name="T29" fmla="*/ 0 h 265"/>
                <a:gd name="T30" fmla="*/ 131 w 131"/>
                <a:gd name="T31" fmla="*/ 50 h 265"/>
                <a:gd name="T32" fmla="*/ 107 w 131"/>
                <a:gd name="T33" fmla="*/ 5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265">
                  <a:moveTo>
                    <a:pt x="107" y="50"/>
                  </a:moveTo>
                  <a:cubicBezTo>
                    <a:pt x="88" y="50"/>
                    <a:pt x="86" y="61"/>
                    <a:pt x="86" y="73"/>
                  </a:cubicBezTo>
                  <a:cubicBezTo>
                    <a:pt x="86" y="91"/>
                    <a:pt x="86" y="91"/>
                    <a:pt x="86" y="91"/>
                  </a:cubicBezTo>
                  <a:cubicBezTo>
                    <a:pt x="131" y="91"/>
                    <a:pt x="131" y="91"/>
                    <a:pt x="131" y="91"/>
                  </a:cubicBezTo>
                  <a:cubicBezTo>
                    <a:pt x="126" y="145"/>
                    <a:pt x="126" y="145"/>
                    <a:pt x="126" y="145"/>
                  </a:cubicBezTo>
                  <a:cubicBezTo>
                    <a:pt x="86" y="145"/>
                    <a:pt x="86" y="145"/>
                    <a:pt x="86" y="145"/>
                  </a:cubicBezTo>
                  <a:cubicBezTo>
                    <a:pt x="86" y="265"/>
                    <a:pt x="86" y="265"/>
                    <a:pt x="86" y="265"/>
                  </a:cubicBezTo>
                  <a:cubicBezTo>
                    <a:pt x="31" y="265"/>
                    <a:pt x="31" y="265"/>
                    <a:pt x="31" y="265"/>
                  </a:cubicBezTo>
                  <a:cubicBezTo>
                    <a:pt x="31" y="145"/>
                    <a:pt x="31" y="145"/>
                    <a:pt x="31" y="145"/>
                  </a:cubicBezTo>
                  <a:cubicBezTo>
                    <a:pt x="0" y="145"/>
                    <a:pt x="0" y="145"/>
                    <a:pt x="0" y="145"/>
                  </a:cubicBezTo>
                  <a:cubicBezTo>
                    <a:pt x="0" y="91"/>
                    <a:pt x="0" y="91"/>
                    <a:pt x="0" y="91"/>
                  </a:cubicBezTo>
                  <a:cubicBezTo>
                    <a:pt x="31" y="91"/>
                    <a:pt x="31" y="91"/>
                    <a:pt x="31" y="91"/>
                  </a:cubicBezTo>
                  <a:cubicBezTo>
                    <a:pt x="31" y="50"/>
                    <a:pt x="31" y="50"/>
                    <a:pt x="31" y="50"/>
                  </a:cubicBezTo>
                  <a:cubicBezTo>
                    <a:pt x="31" y="18"/>
                    <a:pt x="50" y="0"/>
                    <a:pt x="86" y="0"/>
                  </a:cubicBezTo>
                  <a:cubicBezTo>
                    <a:pt x="131" y="0"/>
                    <a:pt x="131" y="0"/>
                    <a:pt x="131" y="0"/>
                  </a:cubicBezTo>
                  <a:cubicBezTo>
                    <a:pt x="131" y="50"/>
                    <a:pt x="131" y="50"/>
                    <a:pt x="131" y="50"/>
                  </a:cubicBezTo>
                  <a:lnTo>
                    <a:pt x="107"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6" name="Freeform 76"/>
            <p:cNvSpPr>
              <a:spLocks/>
            </p:cNvSpPr>
            <p:nvPr/>
          </p:nvSpPr>
          <p:spPr bwMode="auto">
            <a:xfrm>
              <a:off x="3117851" y="3521075"/>
              <a:ext cx="214313" cy="215900"/>
            </a:xfrm>
            <a:custGeom>
              <a:avLst/>
              <a:gdLst>
                <a:gd name="T0" fmla="*/ 234 w 262"/>
                <a:gd name="T1" fmla="*/ 0 h 262"/>
                <a:gd name="T2" fmla="*/ 262 w 262"/>
                <a:gd name="T3" fmla="*/ 28 h 262"/>
                <a:gd name="T4" fmla="*/ 262 w 262"/>
                <a:gd name="T5" fmla="*/ 235 h 262"/>
                <a:gd name="T6" fmla="*/ 234 w 262"/>
                <a:gd name="T7" fmla="*/ 262 h 262"/>
                <a:gd name="T8" fmla="*/ 163 w 262"/>
                <a:gd name="T9" fmla="*/ 262 h 262"/>
                <a:gd name="T10" fmla="*/ 163 w 262"/>
                <a:gd name="T11" fmla="*/ 177 h 262"/>
                <a:gd name="T12" fmla="*/ 196 w 262"/>
                <a:gd name="T13" fmla="*/ 177 h 262"/>
                <a:gd name="T14" fmla="*/ 196 w 262"/>
                <a:gd name="T15" fmla="*/ 136 h 262"/>
                <a:gd name="T16" fmla="*/ 163 w 262"/>
                <a:gd name="T17" fmla="*/ 136 h 262"/>
                <a:gd name="T18" fmla="*/ 163 w 262"/>
                <a:gd name="T19" fmla="*/ 109 h 262"/>
                <a:gd name="T20" fmla="*/ 178 w 262"/>
                <a:gd name="T21" fmla="*/ 92 h 262"/>
                <a:gd name="T22" fmla="*/ 196 w 262"/>
                <a:gd name="T23" fmla="*/ 92 h 262"/>
                <a:gd name="T24" fmla="*/ 196 w 262"/>
                <a:gd name="T25" fmla="*/ 54 h 262"/>
                <a:gd name="T26" fmla="*/ 158 w 262"/>
                <a:gd name="T27" fmla="*/ 54 h 262"/>
                <a:gd name="T28" fmla="*/ 117 w 262"/>
                <a:gd name="T29" fmla="*/ 92 h 262"/>
                <a:gd name="T30" fmla="*/ 117 w 262"/>
                <a:gd name="T31" fmla="*/ 136 h 262"/>
                <a:gd name="T32" fmla="*/ 89 w 262"/>
                <a:gd name="T33" fmla="*/ 136 h 262"/>
                <a:gd name="T34" fmla="*/ 89 w 262"/>
                <a:gd name="T35" fmla="*/ 177 h 262"/>
                <a:gd name="T36" fmla="*/ 117 w 262"/>
                <a:gd name="T37" fmla="*/ 177 h 262"/>
                <a:gd name="T38" fmla="*/ 117 w 262"/>
                <a:gd name="T39" fmla="*/ 262 h 262"/>
                <a:gd name="T40" fmla="*/ 27 w 262"/>
                <a:gd name="T41" fmla="*/ 262 h 262"/>
                <a:gd name="T42" fmla="*/ 0 w 262"/>
                <a:gd name="T43" fmla="*/ 235 h 262"/>
                <a:gd name="T44" fmla="*/ 0 w 262"/>
                <a:gd name="T45" fmla="*/ 28 h 262"/>
                <a:gd name="T46" fmla="*/ 27 w 262"/>
                <a:gd name="T47" fmla="*/ 0 h 262"/>
                <a:gd name="T48" fmla="*/ 234 w 262"/>
                <a:gd name="T49"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262">
                  <a:moveTo>
                    <a:pt x="234" y="0"/>
                  </a:moveTo>
                  <a:cubicBezTo>
                    <a:pt x="253" y="0"/>
                    <a:pt x="262" y="9"/>
                    <a:pt x="262" y="28"/>
                  </a:cubicBezTo>
                  <a:cubicBezTo>
                    <a:pt x="262" y="235"/>
                    <a:pt x="262" y="235"/>
                    <a:pt x="262" y="235"/>
                  </a:cubicBezTo>
                  <a:cubicBezTo>
                    <a:pt x="262" y="253"/>
                    <a:pt x="253" y="262"/>
                    <a:pt x="234" y="262"/>
                  </a:cubicBezTo>
                  <a:cubicBezTo>
                    <a:pt x="163" y="262"/>
                    <a:pt x="163" y="262"/>
                    <a:pt x="163" y="262"/>
                  </a:cubicBezTo>
                  <a:cubicBezTo>
                    <a:pt x="163" y="177"/>
                    <a:pt x="163" y="177"/>
                    <a:pt x="163" y="177"/>
                  </a:cubicBezTo>
                  <a:cubicBezTo>
                    <a:pt x="196" y="177"/>
                    <a:pt x="196" y="177"/>
                    <a:pt x="196" y="177"/>
                  </a:cubicBezTo>
                  <a:cubicBezTo>
                    <a:pt x="196" y="136"/>
                    <a:pt x="196" y="136"/>
                    <a:pt x="196" y="136"/>
                  </a:cubicBezTo>
                  <a:cubicBezTo>
                    <a:pt x="163" y="136"/>
                    <a:pt x="163" y="136"/>
                    <a:pt x="163" y="136"/>
                  </a:cubicBezTo>
                  <a:cubicBezTo>
                    <a:pt x="163" y="109"/>
                    <a:pt x="163" y="109"/>
                    <a:pt x="163" y="109"/>
                  </a:cubicBezTo>
                  <a:cubicBezTo>
                    <a:pt x="163" y="100"/>
                    <a:pt x="165" y="92"/>
                    <a:pt x="178" y="92"/>
                  </a:cubicBezTo>
                  <a:cubicBezTo>
                    <a:pt x="196" y="92"/>
                    <a:pt x="196" y="92"/>
                    <a:pt x="196" y="92"/>
                  </a:cubicBezTo>
                  <a:cubicBezTo>
                    <a:pt x="196" y="54"/>
                    <a:pt x="196" y="54"/>
                    <a:pt x="196" y="54"/>
                  </a:cubicBezTo>
                  <a:cubicBezTo>
                    <a:pt x="158" y="54"/>
                    <a:pt x="158" y="54"/>
                    <a:pt x="158" y="54"/>
                  </a:cubicBezTo>
                  <a:cubicBezTo>
                    <a:pt x="131" y="54"/>
                    <a:pt x="117" y="68"/>
                    <a:pt x="117" y="92"/>
                  </a:cubicBezTo>
                  <a:cubicBezTo>
                    <a:pt x="117" y="136"/>
                    <a:pt x="117" y="136"/>
                    <a:pt x="117" y="136"/>
                  </a:cubicBezTo>
                  <a:cubicBezTo>
                    <a:pt x="89" y="136"/>
                    <a:pt x="89" y="136"/>
                    <a:pt x="89" y="136"/>
                  </a:cubicBezTo>
                  <a:cubicBezTo>
                    <a:pt x="89" y="177"/>
                    <a:pt x="89" y="177"/>
                    <a:pt x="89" y="177"/>
                  </a:cubicBezTo>
                  <a:cubicBezTo>
                    <a:pt x="117" y="177"/>
                    <a:pt x="117" y="177"/>
                    <a:pt x="117" y="177"/>
                  </a:cubicBezTo>
                  <a:cubicBezTo>
                    <a:pt x="117" y="262"/>
                    <a:pt x="117" y="262"/>
                    <a:pt x="117" y="262"/>
                  </a:cubicBezTo>
                  <a:cubicBezTo>
                    <a:pt x="27" y="262"/>
                    <a:pt x="27" y="262"/>
                    <a:pt x="27" y="262"/>
                  </a:cubicBezTo>
                  <a:cubicBezTo>
                    <a:pt x="9" y="262"/>
                    <a:pt x="0" y="253"/>
                    <a:pt x="0" y="235"/>
                  </a:cubicBezTo>
                  <a:cubicBezTo>
                    <a:pt x="0" y="28"/>
                    <a:pt x="0" y="28"/>
                    <a:pt x="0" y="28"/>
                  </a:cubicBezTo>
                  <a:cubicBezTo>
                    <a:pt x="0" y="9"/>
                    <a:pt x="9" y="0"/>
                    <a:pt x="27" y="0"/>
                  </a:cubicBezTo>
                  <a:lnTo>
                    <a:pt x="2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7" name="Freeform 77"/>
            <p:cNvSpPr>
              <a:spLocks noEditPoints="1"/>
            </p:cNvSpPr>
            <p:nvPr/>
          </p:nvSpPr>
          <p:spPr bwMode="auto">
            <a:xfrm>
              <a:off x="3395663" y="3519488"/>
              <a:ext cx="269875" cy="217488"/>
            </a:xfrm>
            <a:custGeom>
              <a:avLst/>
              <a:gdLst>
                <a:gd name="T0" fmla="*/ 273 w 330"/>
                <a:gd name="T1" fmla="*/ 112 h 264"/>
                <a:gd name="T2" fmla="*/ 224 w 330"/>
                <a:gd name="T3" fmla="*/ 112 h 264"/>
                <a:gd name="T4" fmla="*/ 224 w 330"/>
                <a:gd name="T5" fmla="*/ 135 h 264"/>
                <a:gd name="T6" fmla="*/ 196 w 330"/>
                <a:gd name="T7" fmla="*/ 163 h 264"/>
                <a:gd name="T8" fmla="*/ 85 w 330"/>
                <a:gd name="T9" fmla="*/ 162 h 264"/>
                <a:gd name="T10" fmla="*/ 0 w 330"/>
                <a:gd name="T11" fmla="*/ 112 h 264"/>
                <a:gd name="T12" fmla="*/ 0 w 330"/>
                <a:gd name="T13" fmla="*/ 54 h 264"/>
                <a:gd name="T14" fmla="*/ 85 w 330"/>
                <a:gd name="T15" fmla="*/ 4 h 264"/>
                <a:gd name="T16" fmla="*/ 196 w 330"/>
                <a:gd name="T17" fmla="*/ 3 h 264"/>
                <a:gd name="T18" fmla="*/ 224 w 330"/>
                <a:gd name="T19" fmla="*/ 31 h 264"/>
                <a:gd name="T20" fmla="*/ 224 w 330"/>
                <a:gd name="T21" fmla="*/ 54 h 264"/>
                <a:gd name="T22" fmla="*/ 273 w 330"/>
                <a:gd name="T23" fmla="*/ 54 h 264"/>
                <a:gd name="T24" fmla="*/ 273 w 330"/>
                <a:gd name="T25" fmla="*/ 112 h 264"/>
                <a:gd name="T26" fmla="*/ 102 w 330"/>
                <a:gd name="T27" fmla="*/ 97 h 264"/>
                <a:gd name="T28" fmla="*/ 77 w 330"/>
                <a:gd name="T29" fmla="*/ 72 h 264"/>
                <a:gd name="T30" fmla="*/ 52 w 330"/>
                <a:gd name="T31" fmla="*/ 97 h 264"/>
                <a:gd name="T32" fmla="*/ 77 w 330"/>
                <a:gd name="T33" fmla="*/ 122 h 264"/>
                <a:gd name="T34" fmla="*/ 102 w 330"/>
                <a:gd name="T35" fmla="*/ 97 h 264"/>
                <a:gd name="T36" fmla="*/ 213 w 330"/>
                <a:gd name="T37" fmla="*/ 264 h 264"/>
                <a:gd name="T38" fmla="*/ 190 w 330"/>
                <a:gd name="T39" fmla="*/ 181 h 264"/>
                <a:gd name="T40" fmla="*/ 129 w 330"/>
                <a:gd name="T41" fmla="*/ 181 h 264"/>
                <a:gd name="T42" fmla="*/ 148 w 330"/>
                <a:gd name="T43" fmla="*/ 251 h 264"/>
                <a:gd name="T44" fmla="*/ 163 w 330"/>
                <a:gd name="T45" fmla="*/ 264 h 264"/>
                <a:gd name="T46" fmla="*/ 213 w 330"/>
                <a:gd name="T47" fmla="*/ 264 h 264"/>
                <a:gd name="T48" fmla="*/ 330 w 330"/>
                <a:gd name="T49" fmla="*/ 24 h 264"/>
                <a:gd name="T50" fmla="*/ 330 w 330"/>
                <a:gd name="T51" fmla="*/ 143 h 264"/>
                <a:gd name="T52" fmla="*/ 289 w 330"/>
                <a:gd name="T53" fmla="*/ 112 h 264"/>
                <a:gd name="T54" fmla="*/ 289 w 330"/>
                <a:gd name="T55" fmla="*/ 54 h 264"/>
                <a:gd name="T56" fmla="*/ 330 w 330"/>
                <a:gd name="T5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0" h="264">
                  <a:moveTo>
                    <a:pt x="273" y="112"/>
                  </a:moveTo>
                  <a:cubicBezTo>
                    <a:pt x="224" y="112"/>
                    <a:pt x="224" y="112"/>
                    <a:pt x="224" y="112"/>
                  </a:cubicBezTo>
                  <a:cubicBezTo>
                    <a:pt x="224" y="135"/>
                    <a:pt x="224" y="135"/>
                    <a:pt x="224" y="135"/>
                  </a:cubicBezTo>
                  <a:cubicBezTo>
                    <a:pt x="224" y="151"/>
                    <a:pt x="212" y="163"/>
                    <a:pt x="196" y="163"/>
                  </a:cubicBezTo>
                  <a:cubicBezTo>
                    <a:pt x="193" y="163"/>
                    <a:pt x="110" y="166"/>
                    <a:pt x="85" y="162"/>
                  </a:cubicBezTo>
                  <a:cubicBezTo>
                    <a:pt x="66" y="160"/>
                    <a:pt x="0" y="140"/>
                    <a:pt x="0" y="112"/>
                  </a:cubicBezTo>
                  <a:cubicBezTo>
                    <a:pt x="0" y="54"/>
                    <a:pt x="0" y="54"/>
                    <a:pt x="0" y="54"/>
                  </a:cubicBezTo>
                  <a:cubicBezTo>
                    <a:pt x="0" y="26"/>
                    <a:pt x="61" y="7"/>
                    <a:pt x="85" y="4"/>
                  </a:cubicBezTo>
                  <a:cubicBezTo>
                    <a:pt x="115" y="0"/>
                    <a:pt x="193" y="3"/>
                    <a:pt x="196" y="3"/>
                  </a:cubicBezTo>
                  <a:cubicBezTo>
                    <a:pt x="212" y="3"/>
                    <a:pt x="224" y="16"/>
                    <a:pt x="224" y="31"/>
                  </a:cubicBezTo>
                  <a:cubicBezTo>
                    <a:pt x="224" y="54"/>
                    <a:pt x="224" y="54"/>
                    <a:pt x="224" y="54"/>
                  </a:cubicBezTo>
                  <a:cubicBezTo>
                    <a:pt x="273" y="54"/>
                    <a:pt x="273" y="54"/>
                    <a:pt x="273" y="54"/>
                  </a:cubicBezTo>
                  <a:lnTo>
                    <a:pt x="273" y="112"/>
                  </a:lnTo>
                  <a:close/>
                  <a:moveTo>
                    <a:pt x="102" y="97"/>
                  </a:moveTo>
                  <a:cubicBezTo>
                    <a:pt x="102" y="83"/>
                    <a:pt x="91" y="72"/>
                    <a:pt x="77" y="72"/>
                  </a:cubicBezTo>
                  <a:cubicBezTo>
                    <a:pt x="63" y="72"/>
                    <a:pt x="52" y="83"/>
                    <a:pt x="52" y="97"/>
                  </a:cubicBezTo>
                  <a:cubicBezTo>
                    <a:pt x="52" y="111"/>
                    <a:pt x="63" y="122"/>
                    <a:pt x="77" y="122"/>
                  </a:cubicBezTo>
                  <a:cubicBezTo>
                    <a:pt x="91" y="122"/>
                    <a:pt x="102" y="111"/>
                    <a:pt x="102" y="97"/>
                  </a:cubicBezTo>
                  <a:close/>
                  <a:moveTo>
                    <a:pt x="213" y="264"/>
                  </a:moveTo>
                  <a:cubicBezTo>
                    <a:pt x="190" y="181"/>
                    <a:pt x="190" y="181"/>
                    <a:pt x="190" y="181"/>
                  </a:cubicBezTo>
                  <a:cubicBezTo>
                    <a:pt x="129" y="181"/>
                    <a:pt x="129" y="181"/>
                    <a:pt x="129" y="181"/>
                  </a:cubicBezTo>
                  <a:cubicBezTo>
                    <a:pt x="148" y="251"/>
                    <a:pt x="148" y="251"/>
                    <a:pt x="148" y="251"/>
                  </a:cubicBezTo>
                  <a:cubicBezTo>
                    <a:pt x="150" y="259"/>
                    <a:pt x="155" y="264"/>
                    <a:pt x="163" y="264"/>
                  </a:cubicBezTo>
                  <a:lnTo>
                    <a:pt x="213" y="264"/>
                  </a:lnTo>
                  <a:close/>
                  <a:moveTo>
                    <a:pt x="330" y="24"/>
                  </a:moveTo>
                  <a:cubicBezTo>
                    <a:pt x="330" y="143"/>
                    <a:pt x="330" y="143"/>
                    <a:pt x="330" y="143"/>
                  </a:cubicBezTo>
                  <a:cubicBezTo>
                    <a:pt x="289" y="112"/>
                    <a:pt x="289" y="112"/>
                    <a:pt x="289" y="112"/>
                  </a:cubicBezTo>
                  <a:cubicBezTo>
                    <a:pt x="289" y="54"/>
                    <a:pt x="289" y="54"/>
                    <a:pt x="289" y="54"/>
                  </a:cubicBezTo>
                  <a:lnTo>
                    <a:pt x="3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8" name="Freeform 78"/>
            <p:cNvSpPr>
              <a:spLocks noEditPoints="1"/>
            </p:cNvSpPr>
            <p:nvPr/>
          </p:nvSpPr>
          <p:spPr bwMode="auto">
            <a:xfrm>
              <a:off x="3716338" y="3486150"/>
              <a:ext cx="231775" cy="276225"/>
            </a:xfrm>
            <a:custGeom>
              <a:avLst/>
              <a:gdLst>
                <a:gd name="T0" fmla="*/ 228 w 283"/>
                <a:gd name="T1" fmla="*/ 182 h 336"/>
                <a:gd name="T2" fmla="*/ 144 w 283"/>
                <a:gd name="T3" fmla="*/ 327 h 336"/>
                <a:gd name="T4" fmla="*/ 125 w 283"/>
                <a:gd name="T5" fmla="*/ 333 h 336"/>
                <a:gd name="T6" fmla="*/ 9 w 283"/>
                <a:gd name="T7" fmla="*/ 265 h 336"/>
                <a:gd name="T8" fmla="*/ 4 w 283"/>
                <a:gd name="T9" fmla="*/ 246 h 336"/>
                <a:gd name="T10" fmla="*/ 87 w 283"/>
                <a:gd name="T11" fmla="*/ 101 h 336"/>
                <a:gd name="T12" fmla="*/ 155 w 283"/>
                <a:gd name="T13" fmla="*/ 59 h 336"/>
                <a:gd name="T14" fmla="*/ 188 w 283"/>
                <a:gd name="T15" fmla="*/ 77 h 336"/>
                <a:gd name="T16" fmla="*/ 191 w 283"/>
                <a:gd name="T17" fmla="*/ 65 h 336"/>
                <a:gd name="T18" fmla="*/ 224 w 283"/>
                <a:gd name="T19" fmla="*/ 7 h 336"/>
                <a:gd name="T20" fmla="*/ 259 w 283"/>
                <a:gd name="T21" fmla="*/ 6 h 336"/>
                <a:gd name="T22" fmla="*/ 276 w 283"/>
                <a:gd name="T23" fmla="*/ 20 h 336"/>
                <a:gd name="T24" fmla="*/ 283 w 283"/>
                <a:gd name="T25" fmla="*/ 40 h 336"/>
                <a:gd name="T26" fmla="*/ 261 w 283"/>
                <a:gd name="T27" fmla="*/ 68 h 336"/>
                <a:gd name="T28" fmla="*/ 223 w 283"/>
                <a:gd name="T29" fmla="*/ 77 h 336"/>
                <a:gd name="T30" fmla="*/ 199 w 283"/>
                <a:gd name="T31" fmla="*/ 84 h 336"/>
                <a:gd name="T32" fmla="*/ 231 w 283"/>
                <a:gd name="T33" fmla="*/ 102 h 336"/>
                <a:gd name="T34" fmla="*/ 228 w 283"/>
                <a:gd name="T35" fmla="*/ 182 h 336"/>
                <a:gd name="T36" fmla="*/ 194 w 283"/>
                <a:gd name="T37" fmla="*/ 140 h 336"/>
                <a:gd name="T38" fmla="*/ 191 w 283"/>
                <a:gd name="T39" fmla="*/ 104 h 336"/>
                <a:gd name="T40" fmla="*/ 176 w 283"/>
                <a:gd name="T41" fmla="*/ 95 h 336"/>
                <a:gd name="T42" fmla="*/ 141 w 283"/>
                <a:gd name="T43" fmla="*/ 109 h 336"/>
                <a:gd name="T44" fmla="*/ 152 w 283"/>
                <a:gd name="T45" fmla="*/ 151 h 336"/>
                <a:gd name="T46" fmla="*/ 194 w 283"/>
                <a:gd name="T47" fmla="*/ 140 h 336"/>
                <a:gd name="T48" fmla="*/ 198 w 283"/>
                <a:gd name="T49" fmla="*/ 65 h 336"/>
                <a:gd name="T50" fmla="*/ 197 w 283"/>
                <a:gd name="T51" fmla="*/ 71 h 336"/>
                <a:gd name="T52" fmla="*/ 196 w 283"/>
                <a:gd name="T53" fmla="*/ 77 h 336"/>
                <a:gd name="T54" fmla="*/ 223 w 283"/>
                <a:gd name="T55" fmla="*/ 70 h 336"/>
                <a:gd name="T56" fmla="*/ 258 w 283"/>
                <a:gd name="T57" fmla="*/ 61 h 336"/>
                <a:gd name="T58" fmla="*/ 276 w 283"/>
                <a:gd name="T59" fmla="*/ 40 h 336"/>
                <a:gd name="T60" fmla="*/ 258 w 283"/>
                <a:gd name="T61" fmla="*/ 13 h 336"/>
                <a:gd name="T62" fmla="*/ 256 w 283"/>
                <a:gd name="T63" fmla="*/ 12 h 336"/>
                <a:gd name="T64" fmla="*/ 228 w 283"/>
                <a:gd name="T65" fmla="*/ 13 h 336"/>
                <a:gd name="T66" fmla="*/ 198 w 283"/>
                <a:gd name="T67" fmla="*/ 6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3" h="336">
                  <a:moveTo>
                    <a:pt x="228" y="182"/>
                  </a:moveTo>
                  <a:cubicBezTo>
                    <a:pt x="144" y="327"/>
                    <a:pt x="144" y="327"/>
                    <a:pt x="144" y="327"/>
                  </a:cubicBezTo>
                  <a:cubicBezTo>
                    <a:pt x="140" y="334"/>
                    <a:pt x="132" y="336"/>
                    <a:pt x="125" y="333"/>
                  </a:cubicBezTo>
                  <a:cubicBezTo>
                    <a:pt x="9" y="265"/>
                    <a:pt x="9" y="265"/>
                    <a:pt x="9" y="265"/>
                  </a:cubicBezTo>
                  <a:cubicBezTo>
                    <a:pt x="2" y="261"/>
                    <a:pt x="0" y="253"/>
                    <a:pt x="4" y="246"/>
                  </a:cubicBezTo>
                  <a:cubicBezTo>
                    <a:pt x="87" y="101"/>
                    <a:pt x="87" y="101"/>
                    <a:pt x="87" y="101"/>
                  </a:cubicBezTo>
                  <a:cubicBezTo>
                    <a:pt x="155" y="59"/>
                    <a:pt x="155" y="59"/>
                    <a:pt x="155" y="59"/>
                  </a:cubicBezTo>
                  <a:cubicBezTo>
                    <a:pt x="188" y="77"/>
                    <a:pt x="188" y="77"/>
                    <a:pt x="188" y="77"/>
                  </a:cubicBezTo>
                  <a:cubicBezTo>
                    <a:pt x="190" y="71"/>
                    <a:pt x="190" y="71"/>
                    <a:pt x="191" y="65"/>
                  </a:cubicBezTo>
                  <a:cubicBezTo>
                    <a:pt x="194" y="51"/>
                    <a:pt x="197" y="28"/>
                    <a:pt x="224" y="7"/>
                  </a:cubicBezTo>
                  <a:cubicBezTo>
                    <a:pt x="233" y="0"/>
                    <a:pt x="247" y="0"/>
                    <a:pt x="259" y="6"/>
                  </a:cubicBezTo>
                  <a:cubicBezTo>
                    <a:pt x="266" y="9"/>
                    <a:pt x="272" y="14"/>
                    <a:pt x="276" y="20"/>
                  </a:cubicBezTo>
                  <a:cubicBezTo>
                    <a:pt x="281" y="26"/>
                    <a:pt x="283" y="33"/>
                    <a:pt x="283" y="40"/>
                  </a:cubicBezTo>
                  <a:cubicBezTo>
                    <a:pt x="283" y="48"/>
                    <a:pt x="279" y="59"/>
                    <a:pt x="261" y="68"/>
                  </a:cubicBezTo>
                  <a:cubicBezTo>
                    <a:pt x="247" y="74"/>
                    <a:pt x="235" y="76"/>
                    <a:pt x="223" y="77"/>
                  </a:cubicBezTo>
                  <a:cubicBezTo>
                    <a:pt x="213" y="78"/>
                    <a:pt x="206" y="79"/>
                    <a:pt x="199" y="84"/>
                  </a:cubicBezTo>
                  <a:cubicBezTo>
                    <a:pt x="231" y="102"/>
                    <a:pt x="231" y="102"/>
                    <a:pt x="231" y="102"/>
                  </a:cubicBezTo>
                  <a:lnTo>
                    <a:pt x="228" y="182"/>
                  </a:lnTo>
                  <a:close/>
                  <a:moveTo>
                    <a:pt x="194" y="140"/>
                  </a:moveTo>
                  <a:cubicBezTo>
                    <a:pt x="201" y="128"/>
                    <a:pt x="199" y="114"/>
                    <a:pt x="191" y="104"/>
                  </a:cubicBezTo>
                  <a:cubicBezTo>
                    <a:pt x="176" y="95"/>
                    <a:pt x="176" y="95"/>
                    <a:pt x="176" y="95"/>
                  </a:cubicBezTo>
                  <a:cubicBezTo>
                    <a:pt x="163" y="91"/>
                    <a:pt x="148" y="96"/>
                    <a:pt x="141" y="109"/>
                  </a:cubicBezTo>
                  <a:cubicBezTo>
                    <a:pt x="133" y="124"/>
                    <a:pt x="138" y="142"/>
                    <a:pt x="152" y="151"/>
                  </a:cubicBezTo>
                  <a:cubicBezTo>
                    <a:pt x="167" y="159"/>
                    <a:pt x="186" y="154"/>
                    <a:pt x="194" y="140"/>
                  </a:cubicBezTo>
                  <a:close/>
                  <a:moveTo>
                    <a:pt x="198" y="65"/>
                  </a:moveTo>
                  <a:cubicBezTo>
                    <a:pt x="198" y="68"/>
                    <a:pt x="198" y="69"/>
                    <a:pt x="197" y="71"/>
                  </a:cubicBezTo>
                  <a:cubicBezTo>
                    <a:pt x="197" y="73"/>
                    <a:pt x="197" y="74"/>
                    <a:pt x="196" y="77"/>
                  </a:cubicBezTo>
                  <a:cubicBezTo>
                    <a:pt x="204" y="71"/>
                    <a:pt x="212" y="71"/>
                    <a:pt x="223" y="70"/>
                  </a:cubicBezTo>
                  <a:cubicBezTo>
                    <a:pt x="233" y="69"/>
                    <a:pt x="245" y="67"/>
                    <a:pt x="258" y="61"/>
                  </a:cubicBezTo>
                  <a:cubicBezTo>
                    <a:pt x="270" y="56"/>
                    <a:pt x="276" y="48"/>
                    <a:pt x="276" y="40"/>
                  </a:cubicBezTo>
                  <a:cubicBezTo>
                    <a:pt x="276" y="30"/>
                    <a:pt x="269" y="19"/>
                    <a:pt x="258" y="13"/>
                  </a:cubicBezTo>
                  <a:cubicBezTo>
                    <a:pt x="258" y="13"/>
                    <a:pt x="257" y="12"/>
                    <a:pt x="256" y="12"/>
                  </a:cubicBezTo>
                  <a:cubicBezTo>
                    <a:pt x="246" y="7"/>
                    <a:pt x="235" y="7"/>
                    <a:pt x="228" y="13"/>
                  </a:cubicBezTo>
                  <a:cubicBezTo>
                    <a:pt x="204" y="31"/>
                    <a:pt x="200" y="53"/>
                    <a:pt x="198"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79" name="Freeform 79"/>
            <p:cNvSpPr>
              <a:spLocks noEditPoints="1"/>
            </p:cNvSpPr>
            <p:nvPr/>
          </p:nvSpPr>
          <p:spPr bwMode="auto">
            <a:xfrm>
              <a:off x="3994151" y="3521075"/>
              <a:ext cx="176213" cy="215900"/>
            </a:xfrm>
            <a:custGeom>
              <a:avLst/>
              <a:gdLst>
                <a:gd name="T0" fmla="*/ 75 w 111"/>
                <a:gd name="T1" fmla="*/ 0 h 136"/>
                <a:gd name="T2" fmla="*/ 111 w 111"/>
                <a:gd name="T3" fmla="*/ 38 h 136"/>
                <a:gd name="T4" fmla="*/ 111 w 111"/>
                <a:gd name="T5" fmla="*/ 136 h 136"/>
                <a:gd name="T6" fmla="*/ 0 w 111"/>
                <a:gd name="T7" fmla="*/ 136 h 136"/>
                <a:gd name="T8" fmla="*/ 0 w 111"/>
                <a:gd name="T9" fmla="*/ 0 h 136"/>
                <a:gd name="T10" fmla="*/ 75 w 111"/>
                <a:gd name="T11" fmla="*/ 0 h 136"/>
                <a:gd name="T12" fmla="*/ 16 w 111"/>
                <a:gd name="T13" fmla="*/ 120 h 136"/>
                <a:gd name="T14" fmla="*/ 95 w 111"/>
                <a:gd name="T15" fmla="*/ 120 h 136"/>
                <a:gd name="T16" fmla="*/ 95 w 111"/>
                <a:gd name="T17" fmla="*/ 43 h 136"/>
                <a:gd name="T18" fmla="*/ 66 w 111"/>
                <a:gd name="T19" fmla="*/ 43 h 136"/>
                <a:gd name="T20" fmla="*/ 66 w 111"/>
                <a:gd name="T21" fmla="*/ 16 h 136"/>
                <a:gd name="T22" fmla="*/ 16 w 111"/>
                <a:gd name="T23" fmla="*/ 16 h 136"/>
                <a:gd name="T24" fmla="*/ 16 w 111"/>
                <a:gd name="T25" fmla="*/ 120 h 136"/>
                <a:gd name="T26" fmla="*/ 27 w 111"/>
                <a:gd name="T27" fmla="*/ 68 h 136"/>
                <a:gd name="T28" fmla="*/ 83 w 111"/>
                <a:gd name="T29" fmla="*/ 68 h 136"/>
                <a:gd name="T30" fmla="*/ 83 w 111"/>
                <a:gd name="T31" fmla="*/ 61 h 136"/>
                <a:gd name="T32" fmla="*/ 27 w 111"/>
                <a:gd name="T33" fmla="*/ 61 h 136"/>
                <a:gd name="T34" fmla="*/ 27 w 111"/>
                <a:gd name="T35" fmla="*/ 68 h 136"/>
                <a:gd name="T36" fmla="*/ 27 w 111"/>
                <a:gd name="T37" fmla="*/ 85 h 136"/>
                <a:gd name="T38" fmla="*/ 83 w 111"/>
                <a:gd name="T39" fmla="*/ 85 h 136"/>
                <a:gd name="T40" fmla="*/ 83 w 111"/>
                <a:gd name="T41" fmla="*/ 79 h 136"/>
                <a:gd name="T42" fmla="*/ 27 w 111"/>
                <a:gd name="T43" fmla="*/ 79 h 136"/>
                <a:gd name="T44" fmla="*/ 27 w 111"/>
                <a:gd name="T45" fmla="*/ 85 h 136"/>
                <a:gd name="T46" fmla="*/ 27 w 111"/>
                <a:gd name="T47" fmla="*/ 103 h 136"/>
                <a:gd name="T48" fmla="*/ 83 w 111"/>
                <a:gd name="T49" fmla="*/ 103 h 136"/>
                <a:gd name="T50" fmla="*/ 83 w 111"/>
                <a:gd name="T51" fmla="*/ 97 h 136"/>
                <a:gd name="T52" fmla="*/ 27 w 111"/>
                <a:gd name="T53" fmla="*/ 97 h 136"/>
                <a:gd name="T54" fmla="*/ 27 w 111"/>
                <a:gd name="T55" fmla="*/ 10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136">
                  <a:moveTo>
                    <a:pt x="75" y="0"/>
                  </a:moveTo>
                  <a:lnTo>
                    <a:pt x="111" y="38"/>
                  </a:lnTo>
                  <a:lnTo>
                    <a:pt x="111" y="136"/>
                  </a:lnTo>
                  <a:lnTo>
                    <a:pt x="0" y="136"/>
                  </a:lnTo>
                  <a:lnTo>
                    <a:pt x="0" y="0"/>
                  </a:lnTo>
                  <a:lnTo>
                    <a:pt x="75" y="0"/>
                  </a:lnTo>
                  <a:close/>
                  <a:moveTo>
                    <a:pt x="16" y="120"/>
                  </a:moveTo>
                  <a:lnTo>
                    <a:pt x="95" y="120"/>
                  </a:lnTo>
                  <a:lnTo>
                    <a:pt x="95" y="43"/>
                  </a:lnTo>
                  <a:lnTo>
                    <a:pt x="66" y="43"/>
                  </a:lnTo>
                  <a:lnTo>
                    <a:pt x="66" y="16"/>
                  </a:lnTo>
                  <a:lnTo>
                    <a:pt x="16" y="16"/>
                  </a:lnTo>
                  <a:lnTo>
                    <a:pt x="16" y="120"/>
                  </a:lnTo>
                  <a:close/>
                  <a:moveTo>
                    <a:pt x="27" y="68"/>
                  </a:moveTo>
                  <a:lnTo>
                    <a:pt x="83" y="68"/>
                  </a:lnTo>
                  <a:lnTo>
                    <a:pt x="83" y="61"/>
                  </a:lnTo>
                  <a:lnTo>
                    <a:pt x="27" y="61"/>
                  </a:lnTo>
                  <a:lnTo>
                    <a:pt x="27" y="68"/>
                  </a:lnTo>
                  <a:close/>
                  <a:moveTo>
                    <a:pt x="27" y="85"/>
                  </a:moveTo>
                  <a:lnTo>
                    <a:pt x="83" y="85"/>
                  </a:lnTo>
                  <a:lnTo>
                    <a:pt x="83" y="79"/>
                  </a:lnTo>
                  <a:lnTo>
                    <a:pt x="27" y="79"/>
                  </a:lnTo>
                  <a:lnTo>
                    <a:pt x="27" y="85"/>
                  </a:lnTo>
                  <a:close/>
                  <a:moveTo>
                    <a:pt x="27" y="103"/>
                  </a:moveTo>
                  <a:lnTo>
                    <a:pt x="83" y="103"/>
                  </a:lnTo>
                  <a:lnTo>
                    <a:pt x="83" y="97"/>
                  </a:lnTo>
                  <a:lnTo>
                    <a:pt x="27" y="97"/>
                  </a:lnTo>
                  <a:lnTo>
                    <a:pt x="27"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0" name="Freeform 80"/>
            <p:cNvSpPr>
              <a:spLocks noEditPoints="1"/>
            </p:cNvSpPr>
            <p:nvPr/>
          </p:nvSpPr>
          <p:spPr bwMode="auto">
            <a:xfrm>
              <a:off x="4229101" y="3500438"/>
              <a:ext cx="223838" cy="250825"/>
            </a:xfrm>
            <a:custGeom>
              <a:avLst/>
              <a:gdLst>
                <a:gd name="T0" fmla="*/ 25 w 273"/>
                <a:gd name="T1" fmla="*/ 78 h 304"/>
                <a:gd name="T2" fmla="*/ 183 w 273"/>
                <a:gd name="T3" fmla="*/ 55 h 304"/>
                <a:gd name="T4" fmla="*/ 183 w 273"/>
                <a:gd name="T5" fmla="*/ 35 h 304"/>
                <a:gd name="T6" fmla="*/ 193 w 273"/>
                <a:gd name="T7" fmla="*/ 25 h 304"/>
                <a:gd name="T8" fmla="*/ 263 w 273"/>
                <a:gd name="T9" fmla="*/ 25 h 304"/>
                <a:gd name="T10" fmla="*/ 273 w 273"/>
                <a:gd name="T11" fmla="*/ 35 h 304"/>
                <a:gd name="T12" fmla="*/ 273 w 273"/>
                <a:gd name="T13" fmla="*/ 201 h 304"/>
                <a:gd name="T14" fmla="*/ 263 w 273"/>
                <a:gd name="T15" fmla="*/ 211 h 304"/>
                <a:gd name="T16" fmla="*/ 193 w 273"/>
                <a:gd name="T17" fmla="*/ 211 h 304"/>
                <a:gd name="T18" fmla="*/ 183 w 273"/>
                <a:gd name="T19" fmla="*/ 201 h 304"/>
                <a:gd name="T20" fmla="*/ 183 w 273"/>
                <a:gd name="T21" fmla="*/ 190 h 304"/>
                <a:gd name="T22" fmla="*/ 131 w 273"/>
                <a:gd name="T23" fmla="*/ 269 h 304"/>
                <a:gd name="T24" fmla="*/ 94 w 273"/>
                <a:gd name="T25" fmla="*/ 304 h 304"/>
                <a:gd name="T26" fmla="*/ 53 w 273"/>
                <a:gd name="T27" fmla="*/ 245 h 304"/>
                <a:gd name="T28" fmla="*/ 62 w 273"/>
                <a:gd name="T29" fmla="*/ 208 h 304"/>
                <a:gd name="T30" fmla="*/ 56 w 273"/>
                <a:gd name="T31" fmla="*/ 208 h 304"/>
                <a:gd name="T32" fmla="*/ 11 w 273"/>
                <a:gd name="T33" fmla="*/ 159 h 304"/>
                <a:gd name="T34" fmla="*/ 16 w 273"/>
                <a:gd name="T35" fmla="*/ 117 h 304"/>
                <a:gd name="T36" fmla="*/ 25 w 273"/>
                <a:gd name="T37" fmla="*/ 78 h 304"/>
                <a:gd name="T38" fmla="*/ 54 w 273"/>
                <a:gd name="T39" fmla="*/ 123 h 304"/>
                <a:gd name="T40" fmla="*/ 51 w 273"/>
                <a:gd name="T41" fmla="*/ 150 h 304"/>
                <a:gd name="T42" fmla="*/ 51 w 273"/>
                <a:gd name="T43" fmla="*/ 155 h 304"/>
                <a:gd name="T44" fmla="*/ 56 w 273"/>
                <a:gd name="T45" fmla="*/ 184 h 304"/>
                <a:gd name="T46" fmla="*/ 82 w 273"/>
                <a:gd name="T47" fmla="*/ 184 h 304"/>
                <a:gd name="T48" fmla="*/ 95 w 273"/>
                <a:gd name="T49" fmla="*/ 195 h 304"/>
                <a:gd name="T50" fmla="*/ 77 w 273"/>
                <a:gd name="T51" fmla="*/ 245 h 304"/>
                <a:gd name="T52" fmla="*/ 94 w 273"/>
                <a:gd name="T53" fmla="*/ 280 h 304"/>
                <a:gd name="T54" fmla="*/ 107 w 273"/>
                <a:gd name="T55" fmla="*/ 266 h 304"/>
                <a:gd name="T56" fmla="*/ 183 w 273"/>
                <a:gd name="T57" fmla="*/ 160 h 304"/>
                <a:gd name="T58" fmla="*/ 183 w 273"/>
                <a:gd name="T59" fmla="*/ 82 h 304"/>
                <a:gd name="T60" fmla="*/ 77 w 273"/>
                <a:gd name="T61" fmla="*/ 57 h 304"/>
                <a:gd name="T62" fmla="*/ 63 w 273"/>
                <a:gd name="T63" fmla="*/ 86 h 304"/>
                <a:gd name="T64" fmla="*/ 64 w 273"/>
                <a:gd name="T65" fmla="*/ 92 h 304"/>
                <a:gd name="T66" fmla="*/ 54 w 273"/>
                <a:gd name="T67" fmla="*/ 118 h 304"/>
                <a:gd name="T68" fmla="*/ 54 w 273"/>
                <a:gd name="T69" fmla="*/ 1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3" h="304">
                  <a:moveTo>
                    <a:pt x="25" y="78"/>
                  </a:moveTo>
                  <a:cubicBezTo>
                    <a:pt x="0" y="0"/>
                    <a:pt x="169" y="42"/>
                    <a:pt x="183" y="55"/>
                  </a:cubicBezTo>
                  <a:cubicBezTo>
                    <a:pt x="183" y="35"/>
                    <a:pt x="183" y="35"/>
                    <a:pt x="183" y="35"/>
                  </a:cubicBezTo>
                  <a:cubicBezTo>
                    <a:pt x="183" y="29"/>
                    <a:pt x="187" y="25"/>
                    <a:pt x="193" y="25"/>
                  </a:cubicBezTo>
                  <a:cubicBezTo>
                    <a:pt x="263" y="25"/>
                    <a:pt x="263" y="25"/>
                    <a:pt x="263" y="25"/>
                  </a:cubicBezTo>
                  <a:cubicBezTo>
                    <a:pt x="268" y="25"/>
                    <a:pt x="273" y="29"/>
                    <a:pt x="273" y="35"/>
                  </a:cubicBezTo>
                  <a:cubicBezTo>
                    <a:pt x="273" y="201"/>
                    <a:pt x="273" y="201"/>
                    <a:pt x="273" y="201"/>
                  </a:cubicBezTo>
                  <a:cubicBezTo>
                    <a:pt x="273" y="206"/>
                    <a:pt x="268" y="211"/>
                    <a:pt x="263" y="211"/>
                  </a:cubicBezTo>
                  <a:cubicBezTo>
                    <a:pt x="193" y="211"/>
                    <a:pt x="193" y="211"/>
                    <a:pt x="193" y="211"/>
                  </a:cubicBezTo>
                  <a:cubicBezTo>
                    <a:pt x="187" y="211"/>
                    <a:pt x="183" y="206"/>
                    <a:pt x="183" y="201"/>
                  </a:cubicBezTo>
                  <a:cubicBezTo>
                    <a:pt x="183" y="190"/>
                    <a:pt x="183" y="190"/>
                    <a:pt x="183" y="190"/>
                  </a:cubicBezTo>
                  <a:cubicBezTo>
                    <a:pt x="149" y="212"/>
                    <a:pt x="132" y="267"/>
                    <a:pt x="131" y="269"/>
                  </a:cubicBezTo>
                  <a:cubicBezTo>
                    <a:pt x="126" y="291"/>
                    <a:pt x="113" y="304"/>
                    <a:pt x="94" y="304"/>
                  </a:cubicBezTo>
                  <a:cubicBezTo>
                    <a:pt x="75" y="304"/>
                    <a:pt x="53" y="286"/>
                    <a:pt x="53" y="245"/>
                  </a:cubicBezTo>
                  <a:cubicBezTo>
                    <a:pt x="53" y="235"/>
                    <a:pt x="56" y="220"/>
                    <a:pt x="62" y="208"/>
                  </a:cubicBezTo>
                  <a:cubicBezTo>
                    <a:pt x="56" y="208"/>
                    <a:pt x="56" y="208"/>
                    <a:pt x="56" y="208"/>
                  </a:cubicBezTo>
                  <a:cubicBezTo>
                    <a:pt x="31" y="208"/>
                    <a:pt x="2" y="196"/>
                    <a:pt x="11" y="159"/>
                  </a:cubicBezTo>
                  <a:cubicBezTo>
                    <a:pt x="2" y="143"/>
                    <a:pt x="8" y="124"/>
                    <a:pt x="16" y="117"/>
                  </a:cubicBezTo>
                  <a:cubicBezTo>
                    <a:pt x="8" y="102"/>
                    <a:pt x="15" y="86"/>
                    <a:pt x="25" y="78"/>
                  </a:cubicBezTo>
                  <a:close/>
                  <a:moveTo>
                    <a:pt x="54" y="123"/>
                  </a:moveTo>
                  <a:cubicBezTo>
                    <a:pt x="29" y="123"/>
                    <a:pt x="28" y="149"/>
                    <a:pt x="51" y="150"/>
                  </a:cubicBezTo>
                  <a:cubicBezTo>
                    <a:pt x="56" y="150"/>
                    <a:pt x="56" y="155"/>
                    <a:pt x="51" y="155"/>
                  </a:cubicBezTo>
                  <a:cubicBezTo>
                    <a:pt x="28" y="155"/>
                    <a:pt x="32" y="184"/>
                    <a:pt x="56" y="184"/>
                  </a:cubicBezTo>
                  <a:cubicBezTo>
                    <a:pt x="82" y="184"/>
                    <a:pt x="82" y="184"/>
                    <a:pt x="82" y="184"/>
                  </a:cubicBezTo>
                  <a:cubicBezTo>
                    <a:pt x="91" y="184"/>
                    <a:pt x="95" y="189"/>
                    <a:pt x="95" y="195"/>
                  </a:cubicBezTo>
                  <a:cubicBezTo>
                    <a:pt x="95" y="205"/>
                    <a:pt x="77" y="228"/>
                    <a:pt x="77" y="245"/>
                  </a:cubicBezTo>
                  <a:cubicBezTo>
                    <a:pt x="77" y="267"/>
                    <a:pt x="87" y="280"/>
                    <a:pt x="94" y="280"/>
                  </a:cubicBezTo>
                  <a:cubicBezTo>
                    <a:pt x="102" y="280"/>
                    <a:pt x="106" y="274"/>
                    <a:pt x="107" y="266"/>
                  </a:cubicBezTo>
                  <a:cubicBezTo>
                    <a:pt x="112" y="232"/>
                    <a:pt x="150" y="175"/>
                    <a:pt x="183" y="160"/>
                  </a:cubicBezTo>
                  <a:cubicBezTo>
                    <a:pt x="183" y="82"/>
                    <a:pt x="183" y="82"/>
                    <a:pt x="183" y="82"/>
                  </a:cubicBezTo>
                  <a:cubicBezTo>
                    <a:pt x="137" y="60"/>
                    <a:pt x="96" y="58"/>
                    <a:pt x="77" y="57"/>
                  </a:cubicBezTo>
                  <a:cubicBezTo>
                    <a:pt x="47" y="56"/>
                    <a:pt x="33" y="79"/>
                    <a:pt x="63" y="86"/>
                  </a:cubicBezTo>
                  <a:cubicBezTo>
                    <a:pt x="69" y="87"/>
                    <a:pt x="69" y="92"/>
                    <a:pt x="64" y="92"/>
                  </a:cubicBezTo>
                  <a:cubicBezTo>
                    <a:pt x="33" y="92"/>
                    <a:pt x="31" y="115"/>
                    <a:pt x="54" y="118"/>
                  </a:cubicBezTo>
                  <a:cubicBezTo>
                    <a:pt x="59" y="119"/>
                    <a:pt x="59" y="123"/>
                    <a:pt x="54"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1" name="Freeform 81"/>
            <p:cNvSpPr>
              <a:spLocks noEditPoints="1"/>
            </p:cNvSpPr>
            <p:nvPr/>
          </p:nvSpPr>
          <p:spPr bwMode="auto">
            <a:xfrm>
              <a:off x="4502151" y="3584575"/>
              <a:ext cx="55563" cy="153988"/>
            </a:xfrm>
            <a:custGeom>
              <a:avLst/>
              <a:gdLst>
                <a:gd name="T0" fmla="*/ 33 w 67"/>
                <a:gd name="T1" fmla="*/ 0 h 188"/>
                <a:gd name="T2" fmla="*/ 67 w 67"/>
                <a:gd name="T3" fmla="*/ 33 h 188"/>
                <a:gd name="T4" fmla="*/ 33 w 67"/>
                <a:gd name="T5" fmla="*/ 67 h 188"/>
                <a:gd name="T6" fmla="*/ 0 w 67"/>
                <a:gd name="T7" fmla="*/ 33 h 188"/>
                <a:gd name="T8" fmla="*/ 33 w 67"/>
                <a:gd name="T9" fmla="*/ 0 h 188"/>
                <a:gd name="T10" fmla="*/ 33 w 67"/>
                <a:gd name="T11" fmla="*/ 121 h 188"/>
                <a:gd name="T12" fmla="*/ 67 w 67"/>
                <a:gd name="T13" fmla="*/ 155 h 188"/>
                <a:gd name="T14" fmla="*/ 33 w 67"/>
                <a:gd name="T15" fmla="*/ 188 h 188"/>
                <a:gd name="T16" fmla="*/ 0 w 67"/>
                <a:gd name="T17" fmla="*/ 155 h 188"/>
                <a:gd name="T18" fmla="*/ 33 w 67"/>
                <a:gd name="T19" fmla="*/ 12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88">
                  <a:moveTo>
                    <a:pt x="33" y="0"/>
                  </a:moveTo>
                  <a:cubicBezTo>
                    <a:pt x="52" y="0"/>
                    <a:pt x="67" y="15"/>
                    <a:pt x="67" y="33"/>
                  </a:cubicBezTo>
                  <a:cubicBezTo>
                    <a:pt x="67" y="52"/>
                    <a:pt x="52" y="67"/>
                    <a:pt x="33" y="67"/>
                  </a:cubicBezTo>
                  <a:cubicBezTo>
                    <a:pt x="14" y="67"/>
                    <a:pt x="0" y="52"/>
                    <a:pt x="0" y="33"/>
                  </a:cubicBezTo>
                  <a:cubicBezTo>
                    <a:pt x="0" y="15"/>
                    <a:pt x="14" y="0"/>
                    <a:pt x="33" y="0"/>
                  </a:cubicBezTo>
                  <a:close/>
                  <a:moveTo>
                    <a:pt x="33" y="121"/>
                  </a:moveTo>
                  <a:cubicBezTo>
                    <a:pt x="52" y="121"/>
                    <a:pt x="67" y="136"/>
                    <a:pt x="67" y="155"/>
                  </a:cubicBezTo>
                  <a:cubicBezTo>
                    <a:pt x="67" y="174"/>
                    <a:pt x="52" y="188"/>
                    <a:pt x="33" y="188"/>
                  </a:cubicBezTo>
                  <a:cubicBezTo>
                    <a:pt x="14" y="188"/>
                    <a:pt x="0" y="174"/>
                    <a:pt x="0" y="155"/>
                  </a:cubicBezTo>
                  <a:cubicBezTo>
                    <a:pt x="0" y="136"/>
                    <a:pt x="14" y="121"/>
                    <a:pt x="3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2" name="Freeform 82"/>
            <p:cNvSpPr>
              <a:spLocks noEditPoints="1"/>
            </p:cNvSpPr>
            <p:nvPr/>
          </p:nvSpPr>
          <p:spPr bwMode="auto">
            <a:xfrm>
              <a:off x="4694238" y="3560763"/>
              <a:ext cx="196850" cy="176213"/>
            </a:xfrm>
            <a:custGeom>
              <a:avLst/>
              <a:gdLst>
                <a:gd name="T0" fmla="*/ 124 w 124"/>
                <a:gd name="T1" fmla="*/ 15 h 111"/>
                <a:gd name="T2" fmla="*/ 0 w 124"/>
                <a:gd name="T3" fmla="*/ 15 h 111"/>
                <a:gd name="T4" fmla="*/ 0 w 124"/>
                <a:gd name="T5" fmla="*/ 0 h 111"/>
                <a:gd name="T6" fmla="*/ 124 w 124"/>
                <a:gd name="T7" fmla="*/ 0 h 111"/>
                <a:gd name="T8" fmla="*/ 124 w 124"/>
                <a:gd name="T9" fmla="*/ 15 h 111"/>
                <a:gd name="T10" fmla="*/ 92 w 124"/>
                <a:gd name="T11" fmla="*/ 47 h 111"/>
                <a:gd name="T12" fmla="*/ 0 w 124"/>
                <a:gd name="T13" fmla="*/ 47 h 111"/>
                <a:gd name="T14" fmla="*/ 0 w 124"/>
                <a:gd name="T15" fmla="*/ 32 h 111"/>
                <a:gd name="T16" fmla="*/ 92 w 124"/>
                <a:gd name="T17" fmla="*/ 32 h 111"/>
                <a:gd name="T18" fmla="*/ 92 w 124"/>
                <a:gd name="T19" fmla="*/ 47 h 111"/>
                <a:gd name="T20" fmla="*/ 124 w 124"/>
                <a:gd name="T21" fmla="*/ 79 h 111"/>
                <a:gd name="T22" fmla="*/ 0 w 124"/>
                <a:gd name="T23" fmla="*/ 79 h 111"/>
                <a:gd name="T24" fmla="*/ 0 w 124"/>
                <a:gd name="T25" fmla="*/ 64 h 111"/>
                <a:gd name="T26" fmla="*/ 124 w 124"/>
                <a:gd name="T27" fmla="*/ 64 h 111"/>
                <a:gd name="T28" fmla="*/ 124 w 124"/>
                <a:gd name="T29" fmla="*/ 79 h 111"/>
                <a:gd name="T30" fmla="*/ 92 w 124"/>
                <a:gd name="T31" fmla="*/ 111 h 111"/>
                <a:gd name="T32" fmla="*/ 0 w 124"/>
                <a:gd name="T33" fmla="*/ 111 h 111"/>
                <a:gd name="T34" fmla="*/ 0 w 124"/>
                <a:gd name="T35" fmla="*/ 96 h 111"/>
                <a:gd name="T36" fmla="*/ 92 w 124"/>
                <a:gd name="T37" fmla="*/ 96 h 111"/>
                <a:gd name="T38" fmla="*/ 92 w 124"/>
                <a:gd name="T3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11">
                  <a:moveTo>
                    <a:pt x="124" y="15"/>
                  </a:moveTo>
                  <a:lnTo>
                    <a:pt x="0" y="15"/>
                  </a:lnTo>
                  <a:lnTo>
                    <a:pt x="0" y="0"/>
                  </a:lnTo>
                  <a:lnTo>
                    <a:pt x="124" y="0"/>
                  </a:lnTo>
                  <a:lnTo>
                    <a:pt x="124" y="15"/>
                  </a:lnTo>
                  <a:close/>
                  <a:moveTo>
                    <a:pt x="92" y="47"/>
                  </a:moveTo>
                  <a:lnTo>
                    <a:pt x="0" y="47"/>
                  </a:lnTo>
                  <a:lnTo>
                    <a:pt x="0" y="32"/>
                  </a:lnTo>
                  <a:lnTo>
                    <a:pt x="92" y="32"/>
                  </a:lnTo>
                  <a:lnTo>
                    <a:pt x="92" y="47"/>
                  </a:lnTo>
                  <a:close/>
                  <a:moveTo>
                    <a:pt x="124" y="79"/>
                  </a:moveTo>
                  <a:lnTo>
                    <a:pt x="0" y="79"/>
                  </a:lnTo>
                  <a:lnTo>
                    <a:pt x="0" y="64"/>
                  </a:lnTo>
                  <a:lnTo>
                    <a:pt x="124" y="64"/>
                  </a:lnTo>
                  <a:lnTo>
                    <a:pt x="124" y="79"/>
                  </a:lnTo>
                  <a:close/>
                  <a:moveTo>
                    <a:pt x="92" y="111"/>
                  </a:moveTo>
                  <a:lnTo>
                    <a:pt x="0" y="111"/>
                  </a:lnTo>
                  <a:lnTo>
                    <a:pt x="0" y="96"/>
                  </a:lnTo>
                  <a:lnTo>
                    <a:pt x="92" y="96"/>
                  </a:lnTo>
                  <a:lnTo>
                    <a:pt x="9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3" name="Freeform 83"/>
            <p:cNvSpPr>
              <a:spLocks/>
            </p:cNvSpPr>
            <p:nvPr/>
          </p:nvSpPr>
          <p:spPr bwMode="auto">
            <a:xfrm>
              <a:off x="4953001" y="3560763"/>
              <a:ext cx="171450" cy="173038"/>
            </a:xfrm>
            <a:custGeom>
              <a:avLst/>
              <a:gdLst>
                <a:gd name="T0" fmla="*/ 54 w 108"/>
                <a:gd name="T1" fmla="*/ 33 h 109"/>
                <a:gd name="T2" fmla="*/ 86 w 108"/>
                <a:gd name="T3" fmla="*/ 0 h 109"/>
                <a:gd name="T4" fmla="*/ 108 w 108"/>
                <a:gd name="T5" fmla="*/ 22 h 109"/>
                <a:gd name="T6" fmla="*/ 76 w 108"/>
                <a:gd name="T7" fmla="*/ 54 h 109"/>
                <a:gd name="T8" fmla="*/ 108 w 108"/>
                <a:gd name="T9" fmla="*/ 87 h 109"/>
                <a:gd name="T10" fmla="*/ 86 w 108"/>
                <a:gd name="T11" fmla="*/ 109 h 109"/>
                <a:gd name="T12" fmla="*/ 54 w 108"/>
                <a:gd name="T13" fmla="*/ 76 h 109"/>
                <a:gd name="T14" fmla="*/ 22 w 108"/>
                <a:gd name="T15" fmla="*/ 109 h 109"/>
                <a:gd name="T16" fmla="*/ 0 w 108"/>
                <a:gd name="T17" fmla="*/ 87 h 109"/>
                <a:gd name="T18" fmla="*/ 32 w 108"/>
                <a:gd name="T19" fmla="*/ 54 h 109"/>
                <a:gd name="T20" fmla="*/ 0 w 108"/>
                <a:gd name="T21" fmla="*/ 22 h 109"/>
                <a:gd name="T22" fmla="*/ 22 w 108"/>
                <a:gd name="T23" fmla="*/ 0 h 109"/>
                <a:gd name="T24" fmla="*/ 54 w 108"/>
                <a:gd name="T25" fmla="*/ 3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9">
                  <a:moveTo>
                    <a:pt x="54" y="33"/>
                  </a:moveTo>
                  <a:lnTo>
                    <a:pt x="86" y="0"/>
                  </a:lnTo>
                  <a:lnTo>
                    <a:pt x="108" y="22"/>
                  </a:lnTo>
                  <a:lnTo>
                    <a:pt x="76" y="54"/>
                  </a:lnTo>
                  <a:lnTo>
                    <a:pt x="108" y="87"/>
                  </a:lnTo>
                  <a:lnTo>
                    <a:pt x="86" y="109"/>
                  </a:lnTo>
                  <a:lnTo>
                    <a:pt x="54" y="76"/>
                  </a:lnTo>
                  <a:lnTo>
                    <a:pt x="22" y="109"/>
                  </a:lnTo>
                  <a:lnTo>
                    <a:pt x="0" y="87"/>
                  </a:lnTo>
                  <a:lnTo>
                    <a:pt x="32" y="54"/>
                  </a:lnTo>
                  <a:lnTo>
                    <a:pt x="0" y="22"/>
                  </a:lnTo>
                  <a:lnTo>
                    <a:pt x="22" y="0"/>
                  </a:lnTo>
                  <a:lnTo>
                    <a:pt x="54"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4" name="Freeform 84"/>
            <p:cNvSpPr>
              <a:spLocks noEditPoints="1"/>
            </p:cNvSpPr>
            <p:nvPr/>
          </p:nvSpPr>
          <p:spPr bwMode="auto">
            <a:xfrm>
              <a:off x="5175251" y="3514725"/>
              <a:ext cx="228600" cy="228600"/>
            </a:xfrm>
            <a:custGeom>
              <a:avLst/>
              <a:gdLst>
                <a:gd name="T0" fmla="*/ 279 w 279"/>
                <a:gd name="T1" fmla="*/ 139 h 279"/>
                <a:gd name="T2" fmla="*/ 139 w 279"/>
                <a:gd name="T3" fmla="*/ 279 h 279"/>
                <a:gd name="T4" fmla="*/ 0 w 279"/>
                <a:gd name="T5" fmla="*/ 139 h 279"/>
                <a:gd name="T6" fmla="*/ 139 w 279"/>
                <a:gd name="T7" fmla="*/ 0 h 279"/>
                <a:gd name="T8" fmla="*/ 279 w 279"/>
                <a:gd name="T9" fmla="*/ 139 h 279"/>
                <a:gd name="T10" fmla="*/ 49 w 279"/>
                <a:gd name="T11" fmla="*/ 230 h 279"/>
                <a:gd name="T12" fmla="*/ 77 w 279"/>
                <a:gd name="T13" fmla="*/ 251 h 279"/>
                <a:gd name="T14" fmla="*/ 108 w 279"/>
                <a:gd name="T15" fmla="*/ 191 h 279"/>
                <a:gd name="T16" fmla="*/ 140 w 279"/>
                <a:gd name="T17" fmla="*/ 200 h 279"/>
                <a:gd name="T18" fmla="*/ 200 w 279"/>
                <a:gd name="T19" fmla="*/ 139 h 279"/>
                <a:gd name="T20" fmla="*/ 183 w 279"/>
                <a:gd name="T21" fmla="*/ 97 h 279"/>
                <a:gd name="T22" fmla="*/ 240 w 279"/>
                <a:gd name="T23" fmla="*/ 61 h 279"/>
                <a:gd name="T24" fmla="*/ 230 w 279"/>
                <a:gd name="T25" fmla="*/ 49 h 279"/>
                <a:gd name="T26" fmla="*/ 202 w 279"/>
                <a:gd name="T27" fmla="*/ 28 h 279"/>
                <a:gd name="T28" fmla="*/ 170 w 279"/>
                <a:gd name="T29" fmla="*/ 87 h 279"/>
                <a:gd name="T30" fmla="*/ 140 w 279"/>
                <a:gd name="T31" fmla="*/ 79 h 279"/>
                <a:gd name="T32" fmla="*/ 80 w 279"/>
                <a:gd name="T33" fmla="*/ 139 h 279"/>
                <a:gd name="T34" fmla="*/ 96 w 279"/>
                <a:gd name="T35" fmla="*/ 181 h 279"/>
                <a:gd name="T36" fmla="*/ 38 w 279"/>
                <a:gd name="T37" fmla="*/ 217 h 279"/>
                <a:gd name="T38" fmla="*/ 49 w 279"/>
                <a:gd name="T39" fmla="*/ 230 h 279"/>
                <a:gd name="T40" fmla="*/ 114 w 279"/>
                <a:gd name="T41" fmla="*/ 139 h 279"/>
                <a:gd name="T42" fmla="*/ 140 w 279"/>
                <a:gd name="T43" fmla="*/ 113 h 279"/>
                <a:gd name="T44" fmla="*/ 166 w 279"/>
                <a:gd name="T45" fmla="*/ 139 h 279"/>
                <a:gd name="T46" fmla="*/ 140 w 279"/>
                <a:gd name="T47" fmla="*/ 165 h 279"/>
                <a:gd name="T48" fmla="*/ 114 w 279"/>
                <a:gd name="T49" fmla="*/ 139 h 279"/>
                <a:gd name="T50" fmla="*/ 127 w 279"/>
                <a:gd name="T51" fmla="*/ 139 h 279"/>
                <a:gd name="T52" fmla="*/ 140 w 279"/>
                <a:gd name="T53" fmla="*/ 152 h 279"/>
                <a:gd name="T54" fmla="*/ 153 w 279"/>
                <a:gd name="T55" fmla="*/ 139 h 279"/>
                <a:gd name="T56" fmla="*/ 140 w 279"/>
                <a:gd name="T57" fmla="*/ 126 h 279"/>
                <a:gd name="T58" fmla="*/ 127 w 279"/>
                <a:gd name="T59" fmla="*/ 13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9" h="279">
                  <a:moveTo>
                    <a:pt x="279" y="139"/>
                  </a:moveTo>
                  <a:cubicBezTo>
                    <a:pt x="279" y="217"/>
                    <a:pt x="217" y="279"/>
                    <a:pt x="139" y="279"/>
                  </a:cubicBezTo>
                  <a:cubicBezTo>
                    <a:pt x="63" y="279"/>
                    <a:pt x="0" y="217"/>
                    <a:pt x="0" y="139"/>
                  </a:cubicBezTo>
                  <a:cubicBezTo>
                    <a:pt x="0" y="63"/>
                    <a:pt x="63" y="0"/>
                    <a:pt x="139" y="0"/>
                  </a:cubicBezTo>
                  <a:cubicBezTo>
                    <a:pt x="217" y="0"/>
                    <a:pt x="279" y="63"/>
                    <a:pt x="279" y="139"/>
                  </a:cubicBezTo>
                  <a:close/>
                  <a:moveTo>
                    <a:pt x="49" y="230"/>
                  </a:moveTo>
                  <a:cubicBezTo>
                    <a:pt x="58" y="238"/>
                    <a:pt x="67" y="245"/>
                    <a:pt x="77" y="251"/>
                  </a:cubicBezTo>
                  <a:cubicBezTo>
                    <a:pt x="108" y="191"/>
                    <a:pt x="108" y="191"/>
                    <a:pt x="108" y="191"/>
                  </a:cubicBezTo>
                  <a:cubicBezTo>
                    <a:pt x="117" y="197"/>
                    <a:pt x="128" y="200"/>
                    <a:pt x="140" y="200"/>
                  </a:cubicBezTo>
                  <a:cubicBezTo>
                    <a:pt x="174" y="200"/>
                    <a:pt x="200" y="173"/>
                    <a:pt x="200" y="139"/>
                  </a:cubicBezTo>
                  <a:cubicBezTo>
                    <a:pt x="200" y="123"/>
                    <a:pt x="194" y="108"/>
                    <a:pt x="183" y="97"/>
                  </a:cubicBezTo>
                  <a:cubicBezTo>
                    <a:pt x="240" y="61"/>
                    <a:pt x="240" y="61"/>
                    <a:pt x="240" y="61"/>
                  </a:cubicBezTo>
                  <a:cubicBezTo>
                    <a:pt x="237" y="57"/>
                    <a:pt x="234" y="53"/>
                    <a:pt x="230" y="49"/>
                  </a:cubicBezTo>
                  <a:cubicBezTo>
                    <a:pt x="221" y="41"/>
                    <a:pt x="212" y="34"/>
                    <a:pt x="202" y="28"/>
                  </a:cubicBezTo>
                  <a:cubicBezTo>
                    <a:pt x="170" y="87"/>
                    <a:pt x="170" y="87"/>
                    <a:pt x="170" y="87"/>
                  </a:cubicBezTo>
                  <a:cubicBezTo>
                    <a:pt x="162" y="82"/>
                    <a:pt x="151" y="79"/>
                    <a:pt x="140" y="79"/>
                  </a:cubicBezTo>
                  <a:cubicBezTo>
                    <a:pt x="106" y="79"/>
                    <a:pt x="80" y="106"/>
                    <a:pt x="80" y="139"/>
                  </a:cubicBezTo>
                  <a:cubicBezTo>
                    <a:pt x="80" y="155"/>
                    <a:pt x="86" y="170"/>
                    <a:pt x="96" y="181"/>
                  </a:cubicBezTo>
                  <a:cubicBezTo>
                    <a:pt x="38" y="217"/>
                    <a:pt x="38" y="217"/>
                    <a:pt x="38" y="217"/>
                  </a:cubicBezTo>
                  <a:cubicBezTo>
                    <a:pt x="42" y="222"/>
                    <a:pt x="46" y="226"/>
                    <a:pt x="49" y="230"/>
                  </a:cubicBezTo>
                  <a:close/>
                  <a:moveTo>
                    <a:pt x="114" y="139"/>
                  </a:moveTo>
                  <a:cubicBezTo>
                    <a:pt x="114" y="125"/>
                    <a:pt x="126" y="113"/>
                    <a:pt x="140" y="113"/>
                  </a:cubicBezTo>
                  <a:cubicBezTo>
                    <a:pt x="155" y="113"/>
                    <a:pt x="166" y="125"/>
                    <a:pt x="166" y="139"/>
                  </a:cubicBezTo>
                  <a:cubicBezTo>
                    <a:pt x="166" y="153"/>
                    <a:pt x="155" y="165"/>
                    <a:pt x="140" y="165"/>
                  </a:cubicBezTo>
                  <a:cubicBezTo>
                    <a:pt x="126" y="165"/>
                    <a:pt x="114" y="153"/>
                    <a:pt x="114" y="139"/>
                  </a:cubicBezTo>
                  <a:close/>
                  <a:moveTo>
                    <a:pt x="127" y="139"/>
                  </a:moveTo>
                  <a:cubicBezTo>
                    <a:pt x="127" y="147"/>
                    <a:pt x="132" y="152"/>
                    <a:pt x="140" y="152"/>
                  </a:cubicBezTo>
                  <a:cubicBezTo>
                    <a:pt x="148" y="152"/>
                    <a:pt x="153" y="147"/>
                    <a:pt x="153" y="139"/>
                  </a:cubicBezTo>
                  <a:cubicBezTo>
                    <a:pt x="153" y="132"/>
                    <a:pt x="148" y="126"/>
                    <a:pt x="140" y="126"/>
                  </a:cubicBezTo>
                  <a:cubicBezTo>
                    <a:pt x="132" y="126"/>
                    <a:pt x="127" y="132"/>
                    <a:pt x="127"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5" name="Freeform 85"/>
            <p:cNvSpPr>
              <a:spLocks noEditPoints="1"/>
            </p:cNvSpPr>
            <p:nvPr/>
          </p:nvSpPr>
          <p:spPr bwMode="auto">
            <a:xfrm>
              <a:off x="5453063" y="3482975"/>
              <a:ext cx="246063" cy="254000"/>
            </a:xfrm>
            <a:custGeom>
              <a:avLst/>
              <a:gdLst>
                <a:gd name="T0" fmla="*/ 31 w 301"/>
                <a:gd name="T1" fmla="*/ 278 h 309"/>
                <a:gd name="T2" fmla="*/ 184 w 301"/>
                <a:gd name="T3" fmla="*/ 278 h 309"/>
                <a:gd name="T4" fmla="*/ 184 w 301"/>
                <a:gd name="T5" fmla="*/ 188 h 309"/>
                <a:gd name="T6" fmla="*/ 215 w 301"/>
                <a:gd name="T7" fmla="*/ 153 h 309"/>
                <a:gd name="T8" fmla="*/ 215 w 301"/>
                <a:gd name="T9" fmla="*/ 309 h 309"/>
                <a:gd name="T10" fmla="*/ 0 w 301"/>
                <a:gd name="T11" fmla="*/ 309 h 309"/>
                <a:gd name="T12" fmla="*/ 0 w 301"/>
                <a:gd name="T13" fmla="*/ 47 h 309"/>
                <a:gd name="T14" fmla="*/ 187 w 301"/>
                <a:gd name="T15" fmla="*/ 47 h 309"/>
                <a:gd name="T16" fmla="*/ 161 w 301"/>
                <a:gd name="T17" fmla="*/ 74 h 309"/>
                <a:gd name="T18" fmla="*/ 31 w 301"/>
                <a:gd name="T19" fmla="*/ 74 h 309"/>
                <a:gd name="T20" fmla="*/ 31 w 301"/>
                <a:gd name="T21" fmla="*/ 278 h 309"/>
                <a:gd name="T22" fmla="*/ 240 w 301"/>
                <a:gd name="T23" fmla="*/ 38 h 309"/>
                <a:gd name="T24" fmla="*/ 240 w 301"/>
                <a:gd name="T25" fmla="*/ 38 h 309"/>
                <a:gd name="T26" fmla="*/ 263 w 301"/>
                <a:gd name="T27" fmla="*/ 61 h 309"/>
                <a:gd name="T28" fmla="*/ 255 w 301"/>
                <a:gd name="T29" fmla="*/ 87 h 309"/>
                <a:gd name="T30" fmla="*/ 127 w 301"/>
                <a:gd name="T31" fmla="*/ 219 h 309"/>
                <a:gd name="T32" fmla="*/ 72 w 301"/>
                <a:gd name="T33" fmla="*/ 232 h 309"/>
                <a:gd name="T34" fmla="*/ 71 w 301"/>
                <a:gd name="T35" fmla="*/ 231 h 309"/>
                <a:gd name="T36" fmla="*/ 86 w 301"/>
                <a:gd name="T37" fmla="*/ 177 h 309"/>
                <a:gd name="T38" fmla="*/ 214 w 301"/>
                <a:gd name="T39" fmla="*/ 46 h 309"/>
                <a:gd name="T40" fmla="*/ 240 w 301"/>
                <a:gd name="T41" fmla="*/ 38 h 309"/>
                <a:gd name="T42" fmla="*/ 113 w 301"/>
                <a:gd name="T43" fmla="*/ 175 h 309"/>
                <a:gd name="T44" fmla="*/ 101 w 301"/>
                <a:gd name="T45" fmla="*/ 178 h 309"/>
                <a:gd name="T46" fmla="*/ 93 w 301"/>
                <a:gd name="T47" fmla="*/ 185 h 309"/>
                <a:gd name="T48" fmla="*/ 90 w 301"/>
                <a:gd name="T49" fmla="*/ 199 h 309"/>
                <a:gd name="T50" fmla="*/ 106 w 301"/>
                <a:gd name="T51" fmla="*/ 214 h 309"/>
                <a:gd name="T52" fmla="*/ 119 w 301"/>
                <a:gd name="T53" fmla="*/ 211 h 309"/>
                <a:gd name="T54" fmla="*/ 127 w 301"/>
                <a:gd name="T55" fmla="*/ 203 h 309"/>
                <a:gd name="T56" fmla="*/ 128 w 301"/>
                <a:gd name="T57" fmla="*/ 191 h 309"/>
                <a:gd name="T58" fmla="*/ 113 w 301"/>
                <a:gd name="T59" fmla="*/ 175 h 309"/>
                <a:gd name="T60" fmla="*/ 288 w 301"/>
                <a:gd name="T61" fmla="*/ 54 h 309"/>
                <a:gd name="T62" fmla="*/ 268 w 301"/>
                <a:gd name="T63" fmla="*/ 74 h 309"/>
                <a:gd name="T64" fmla="*/ 274 w 301"/>
                <a:gd name="T65" fmla="*/ 48 h 309"/>
                <a:gd name="T66" fmla="*/ 252 w 301"/>
                <a:gd name="T67" fmla="*/ 26 h 309"/>
                <a:gd name="T68" fmla="*/ 227 w 301"/>
                <a:gd name="T69" fmla="*/ 32 h 309"/>
                <a:gd name="T70" fmla="*/ 246 w 301"/>
                <a:gd name="T71" fmla="*/ 12 h 309"/>
                <a:gd name="T72" fmla="*/ 289 w 301"/>
                <a:gd name="T73" fmla="*/ 12 h 309"/>
                <a:gd name="T74" fmla="*/ 288 w 301"/>
                <a:gd name="T75" fmla="*/ 5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1" h="309">
                  <a:moveTo>
                    <a:pt x="31" y="278"/>
                  </a:moveTo>
                  <a:cubicBezTo>
                    <a:pt x="184" y="278"/>
                    <a:pt x="184" y="278"/>
                    <a:pt x="184" y="278"/>
                  </a:cubicBezTo>
                  <a:cubicBezTo>
                    <a:pt x="184" y="188"/>
                    <a:pt x="184" y="188"/>
                    <a:pt x="184" y="188"/>
                  </a:cubicBezTo>
                  <a:cubicBezTo>
                    <a:pt x="215" y="153"/>
                    <a:pt x="215" y="153"/>
                    <a:pt x="215" y="153"/>
                  </a:cubicBezTo>
                  <a:cubicBezTo>
                    <a:pt x="215" y="309"/>
                    <a:pt x="215" y="309"/>
                    <a:pt x="215" y="309"/>
                  </a:cubicBezTo>
                  <a:cubicBezTo>
                    <a:pt x="0" y="309"/>
                    <a:pt x="0" y="309"/>
                    <a:pt x="0" y="309"/>
                  </a:cubicBezTo>
                  <a:cubicBezTo>
                    <a:pt x="0" y="47"/>
                    <a:pt x="0" y="47"/>
                    <a:pt x="0" y="47"/>
                  </a:cubicBezTo>
                  <a:cubicBezTo>
                    <a:pt x="187" y="47"/>
                    <a:pt x="187" y="47"/>
                    <a:pt x="187" y="47"/>
                  </a:cubicBezTo>
                  <a:cubicBezTo>
                    <a:pt x="161" y="74"/>
                    <a:pt x="161" y="74"/>
                    <a:pt x="161" y="74"/>
                  </a:cubicBezTo>
                  <a:cubicBezTo>
                    <a:pt x="31" y="74"/>
                    <a:pt x="31" y="74"/>
                    <a:pt x="31" y="74"/>
                  </a:cubicBezTo>
                  <a:lnTo>
                    <a:pt x="31" y="278"/>
                  </a:lnTo>
                  <a:close/>
                  <a:moveTo>
                    <a:pt x="240" y="38"/>
                  </a:moveTo>
                  <a:cubicBezTo>
                    <a:pt x="240" y="38"/>
                    <a:pt x="240" y="38"/>
                    <a:pt x="240" y="38"/>
                  </a:cubicBezTo>
                  <a:cubicBezTo>
                    <a:pt x="263" y="61"/>
                    <a:pt x="263" y="61"/>
                    <a:pt x="263" y="61"/>
                  </a:cubicBezTo>
                  <a:cubicBezTo>
                    <a:pt x="262" y="61"/>
                    <a:pt x="255" y="87"/>
                    <a:pt x="255" y="87"/>
                  </a:cubicBezTo>
                  <a:cubicBezTo>
                    <a:pt x="127" y="219"/>
                    <a:pt x="127" y="219"/>
                    <a:pt x="127" y="219"/>
                  </a:cubicBezTo>
                  <a:cubicBezTo>
                    <a:pt x="72" y="232"/>
                    <a:pt x="72" y="232"/>
                    <a:pt x="72" y="232"/>
                  </a:cubicBezTo>
                  <a:cubicBezTo>
                    <a:pt x="71" y="231"/>
                    <a:pt x="71" y="231"/>
                    <a:pt x="71" y="231"/>
                  </a:cubicBezTo>
                  <a:cubicBezTo>
                    <a:pt x="86" y="177"/>
                    <a:pt x="86" y="177"/>
                    <a:pt x="86" y="177"/>
                  </a:cubicBezTo>
                  <a:cubicBezTo>
                    <a:pt x="214" y="46"/>
                    <a:pt x="214" y="46"/>
                    <a:pt x="214" y="46"/>
                  </a:cubicBezTo>
                  <a:cubicBezTo>
                    <a:pt x="214" y="45"/>
                    <a:pt x="236" y="39"/>
                    <a:pt x="240" y="38"/>
                  </a:cubicBezTo>
                  <a:close/>
                  <a:moveTo>
                    <a:pt x="113" y="175"/>
                  </a:moveTo>
                  <a:cubicBezTo>
                    <a:pt x="101" y="178"/>
                    <a:pt x="101" y="178"/>
                    <a:pt x="101" y="178"/>
                  </a:cubicBezTo>
                  <a:cubicBezTo>
                    <a:pt x="93" y="185"/>
                    <a:pt x="93" y="185"/>
                    <a:pt x="93" y="185"/>
                  </a:cubicBezTo>
                  <a:cubicBezTo>
                    <a:pt x="90" y="199"/>
                    <a:pt x="90" y="199"/>
                    <a:pt x="90" y="199"/>
                  </a:cubicBezTo>
                  <a:cubicBezTo>
                    <a:pt x="106" y="214"/>
                    <a:pt x="106" y="214"/>
                    <a:pt x="106" y="214"/>
                  </a:cubicBezTo>
                  <a:cubicBezTo>
                    <a:pt x="119" y="211"/>
                    <a:pt x="119" y="211"/>
                    <a:pt x="119" y="211"/>
                  </a:cubicBezTo>
                  <a:cubicBezTo>
                    <a:pt x="127" y="203"/>
                    <a:pt x="127" y="203"/>
                    <a:pt x="127" y="203"/>
                  </a:cubicBezTo>
                  <a:cubicBezTo>
                    <a:pt x="128" y="191"/>
                    <a:pt x="128" y="191"/>
                    <a:pt x="128" y="191"/>
                  </a:cubicBezTo>
                  <a:lnTo>
                    <a:pt x="113" y="175"/>
                  </a:lnTo>
                  <a:close/>
                  <a:moveTo>
                    <a:pt x="288" y="54"/>
                  </a:moveTo>
                  <a:cubicBezTo>
                    <a:pt x="268" y="74"/>
                    <a:pt x="268" y="74"/>
                    <a:pt x="268" y="74"/>
                  </a:cubicBezTo>
                  <a:cubicBezTo>
                    <a:pt x="274" y="48"/>
                    <a:pt x="274" y="48"/>
                    <a:pt x="274" y="48"/>
                  </a:cubicBezTo>
                  <a:cubicBezTo>
                    <a:pt x="252" y="26"/>
                    <a:pt x="252" y="26"/>
                    <a:pt x="252" y="26"/>
                  </a:cubicBezTo>
                  <a:cubicBezTo>
                    <a:pt x="227" y="32"/>
                    <a:pt x="227" y="32"/>
                    <a:pt x="227" y="32"/>
                  </a:cubicBezTo>
                  <a:cubicBezTo>
                    <a:pt x="246" y="12"/>
                    <a:pt x="246" y="12"/>
                    <a:pt x="246" y="12"/>
                  </a:cubicBezTo>
                  <a:cubicBezTo>
                    <a:pt x="258" y="0"/>
                    <a:pt x="277" y="0"/>
                    <a:pt x="289" y="12"/>
                  </a:cubicBezTo>
                  <a:cubicBezTo>
                    <a:pt x="301" y="23"/>
                    <a:pt x="300" y="42"/>
                    <a:pt x="28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6" name="Freeform 86"/>
            <p:cNvSpPr>
              <a:spLocks noEditPoints="1"/>
            </p:cNvSpPr>
            <p:nvPr/>
          </p:nvSpPr>
          <p:spPr bwMode="auto">
            <a:xfrm>
              <a:off x="5768976" y="3521075"/>
              <a:ext cx="179388" cy="222250"/>
            </a:xfrm>
            <a:custGeom>
              <a:avLst/>
              <a:gdLst>
                <a:gd name="T0" fmla="*/ 219 w 219"/>
                <a:gd name="T1" fmla="*/ 39 h 271"/>
                <a:gd name="T2" fmla="*/ 219 w 219"/>
                <a:gd name="T3" fmla="*/ 271 h 271"/>
                <a:gd name="T4" fmla="*/ 46 w 219"/>
                <a:gd name="T5" fmla="*/ 271 h 271"/>
                <a:gd name="T6" fmla="*/ 0 w 219"/>
                <a:gd name="T7" fmla="*/ 227 h 271"/>
                <a:gd name="T8" fmla="*/ 0 w 219"/>
                <a:gd name="T9" fmla="*/ 26 h 271"/>
                <a:gd name="T10" fmla="*/ 26 w 219"/>
                <a:gd name="T11" fmla="*/ 0 h 271"/>
                <a:gd name="T12" fmla="*/ 186 w 219"/>
                <a:gd name="T13" fmla="*/ 0 h 271"/>
                <a:gd name="T14" fmla="*/ 186 w 219"/>
                <a:gd name="T15" fmla="*/ 199 h 271"/>
                <a:gd name="T16" fmla="*/ 46 w 219"/>
                <a:gd name="T17" fmla="*/ 199 h 271"/>
                <a:gd name="T18" fmla="*/ 16 w 219"/>
                <a:gd name="T19" fmla="*/ 226 h 271"/>
                <a:gd name="T20" fmla="*/ 16 w 219"/>
                <a:gd name="T21" fmla="*/ 227 h 271"/>
                <a:gd name="T22" fmla="*/ 46 w 219"/>
                <a:gd name="T23" fmla="*/ 255 h 271"/>
                <a:gd name="T24" fmla="*/ 207 w 219"/>
                <a:gd name="T25" fmla="*/ 255 h 271"/>
                <a:gd name="T26" fmla="*/ 207 w 219"/>
                <a:gd name="T27" fmla="*/ 39 h 271"/>
                <a:gd name="T28" fmla="*/ 219 w 219"/>
                <a:gd name="T29" fmla="*/ 39 h 271"/>
                <a:gd name="T30" fmla="*/ 186 w 219"/>
                <a:gd name="T31" fmla="*/ 221 h 271"/>
                <a:gd name="T32" fmla="*/ 47 w 219"/>
                <a:gd name="T33" fmla="*/ 221 h 271"/>
                <a:gd name="T34" fmla="*/ 40 w 219"/>
                <a:gd name="T35" fmla="*/ 226 h 271"/>
                <a:gd name="T36" fmla="*/ 47 w 219"/>
                <a:gd name="T37" fmla="*/ 233 h 271"/>
                <a:gd name="T38" fmla="*/ 186 w 219"/>
                <a:gd name="T39" fmla="*/ 233 h 271"/>
                <a:gd name="T40" fmla="*/ 186 w 219"/>
                <a:gd name="T41" fmla="*/ 22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9" h="271">
                  <a:moveTo>
                    <a:pt x="219" y="39"/>
                  </a:moveTo>
                  <a:cubicBezTo>
                    <a:pt x="219" y="271"/>
                    <a:pt x="219" y="271"/>
                    <a:pt x="219" y="271"/>
                  </a:cubicBezTo>
                  <a:cubicBezTo>
                    <a:pt x="46" y="271"/>
                    <a:pt x="46" y="271"/>
                    <a:pt x="46" y="271"/>
                  </a:cubicBezTo>
                  <a:cubicBezTo>
                    <a:pt x="20" y="271"/>
                    <a:pt x="0" y="253"/>
                    <a:pt x="0" y="227"/>
                  </a:cubicBezTo>
                  <a:cubicBezTo>
                    <a:pt x="0" y="26"/>
                    <a:pt x="0" y="26"/>
                    <a:pt x="0" y="26"/>
                  </a:cubicBezTo>
                  <a:cubicBezTo>
                    <a:pt x="0" y="12"/>
                    <a:pt x="12" y="0"/>
                    <a:pt x="26" y="0"/>
                  </a:cubicBezTo>
                  <a:cubicBezTo>
                    <a:pt x="186" y="0"/>
                    <a:pt x="186" y="0"/>
                    <a:pt x="186" y="0"/>
                  </a:cubicBezTo>
                  <a:cubicBezTo>
                    <a:pt x="186" y="199"/>
                    <a:pt x="186" y="199"/>
                    <a:pt x="186" y="199"/>
                  </a:cubicBezTo>
                  <a:cubicBezTo>
                    <a:pt x="46" y="199"/>
                    <a:pt x="46" y="199"/>
                    <a:pt x="46" y="199"/>
                  </a:cubicBezTo>
                  <a:cubicBezTo>
                    <a:pt x="28" y="199"/>
                    <a:pt x="16" y="209"/>
                    <a:pt x="16" y="226"/>
                  </a:cubicBezTo>
                  <a:cubicBezTo>
                    <a:pt x="16" y="227"/>
                    <a:pt x="16" y="227"/>
                    <a:pt x="16" y="227"/>
                  </a:cubicBezTo>
                  <a:cubicBezTo>
                    <a:pt x="16" y="244"/>
                    <a:pt x="28" y="255"/>
                    <a:pt x="46" y="255"/>
                  </a:cubicBezTo>
                  <a:cubicBezTo>
                    <a:pt x="207" y="255"/>
                    <a:pt x="207" y="255"/>
                    <a:pt x="207" y="255"/>
                  </a:cubicBezTo>
                  <a:cubicBezTo>
                    <a:pt x="207" y="39"/>
                    <a:pt x="207" y="39"/>
                    <a:pt x="207" y="39"/>
                  </a:cubicBezTo>
                  <a:lnTo>
                    <a:pt x="219" y="39"/>
                  </a:lnTo>
                  <a:close/>
                  <a:moveTo>
                    <a:pt x="186" y="221"/>
                  </a:moveTo>
                  <a:cubicBezTo>
                    <a:pt x="47" y="221"/>
                    <a:pt x="47" y="221"/>
                    <a:pt x="47" y="221"/>
                  </a:cubicBezTo>
                  <a:cubicBezTo>
                    <a:pt x="44" y="221"/>
                    <a:pt x="40" y="223"/>
                    <a:pt x="40" y="226"/>
                  </a:cubicBezTo>
                  <a:cubicBezTo>
                    <a:pt x="40" y="231"/>
                    <a:pt x="44" y="233"/>
                    <a:pt x="47" y="233"/>
                  </a:cubicBezTo>
                  <a:cubicBezTo>
                    <a:pt x="186" y="233"/>
                    <a:pt x="186" y="233"/>
                    <a:pt x="186" y="233"/>
                  </a:cubicBezTo>
                  <a:lnTo>
                    <a:pt x="186"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7" name="Freeform 87"/>
            <p:cNvSpPr>
              <a:spLocks noEditPoints="1"/>
            </p:cNvSpPr>
            <p:nvPr/>
          </p:nvSpPr>
          <p:spPr bwMode="auto">
            <a:xfrm>
              <a:off x="6019801" y="3513138"/>
              <a:ext cx="123825" cy="223838"/>
            </a:xfrm>
            <a:custGeom>
              <a:avLst/>
              <a:gdLst>
                <a:gd name="T0" fmla="*/ 151 w 151"/>
                <a:gd name="T1" fmla="*/ 246 h 273"/>
                <a:gd name="T2" fmla="*/ 28 w 151"/>
                <a:gd name="T3" fmla="*/ 273 h 273"/>
                <a:gd name="T4" fmla="*/ 0 w 151"/>
                <a:gd name="T5" fmla="*/ 9 h 273"/>
                <a:gd name="T6" fmla="*/ 141 w 151"/>
                <a:gd name="T7" fmla="*/ 0 h 273"/>
                <a:gd name="T8" fmla="*/ 21 w 151"/>
                <a:gd name="T9" fmla="*/ 44 h 273"/>
                <a:gd name="T10" fmla="*/ 129 w 151"/>
                <a:gd name="T11" fmla="*/ 128 h 273"/>
                <a:gd name="T12" fmla="*/ 21 w 151"/>
                <a:gd name="T13" fmla="*/ 44 h 273"/>
                <a:gd name="T14" fmla="*/ 21 w 151"/>
                <a:gd name="T15" fmla="*/ 147 h 273"/>
                <a:gd name="T16" fmla="*/ 53 w 151"/>
                <a:gd name="T17" fmla="*/ 165 h 273"/>
                <a:gd name="T18" fmla="*/ 53 w 151"/>
                <a:gd name="T19" fmla="*/ 173 h 273"/>
                <a:gd name="T20" fmla="*/ 21 w 151"/>
                <a:gd name="T21" fmla="*/ 192 h 273"/>
                <a:gd name="T22" fmla="*/ 53 w 151"/>
                <a:gd name="T23" fmla="*/ 173 h 273"/>
                <a:gd name="T24" fmla="*/ 21 w 151"/>
                <a:gd name="T25" fmla="*/ 200 h 273"/>
                <a:gd name="T26" fmla="*/ 53 w 151"/>
                <a:gd name="T27" fmla="*/ 218 h 273"/>
                <a:gd name="T28" fmla="*/ 53 w 151"/>
                <a:gd name="T29" fmla="*/ 226 h 273"/>
                <a:gd name="T30" fmla="*/ 40 w 151"/>
                <a:gd name="T31" fmla="*/ 245 h 273"/>
                <a:gd name="T32" fmla="*/ 53 w 151"/>
                <a:gd name="T33" fmla="*/ 226 h 273"/>
                <a:gd name="T34" fmla="*/ 64 w 151"/>
                <a:gd name="T35" fmla="*/ 30 h 273"/>
                <a:gd name="T36" fmla="*/ 91 w 151"/>
                <a:gd name="T37" fmla="*/ 24 h 273"/>
                <a:gd name="T38" fmla="*/ 64 w 151"/>
                <a:gd name="T39" fmla="*/ 19 h 273"/>
                <a:gd name="T40" fmla="*/ 91 w 151"/>
                <a:gd name="T41" fmla="*/ 147 h 273"/>
                <a:gd name="T42" fmla="*/ 60 w 151"/>
                <a:gd name="T43" fmla="*/ 165 h 273"/>
                <a:gd name="T44" fmla="*/ 91 w 151"/>
                <a:gd name="T45" fmla="*/ 147 h 273"/>
                <a:gd name="T46" fmla="*/ 60 w 151"/>
                <a:gd name="T47" fmla="*/ 173 h 273"/>
                <a:gd name="T48" fmla="*/ 91 w 151"/>
                <a:gd name="T49" fmla="*/ 192 h 273"/>
                <a:gd name="T50" fmla="*/ 91 w 151"/>
                <a:gd name="T51" fmla="*/ 200 h 273"/>
                <a:gd name="T52" fmla="*/ 60 w 151"/>
                <a:gd name="T53" fmla="*/ 218 h 273"/>
                <a:gd name="T54" fmla="*/ 91 w 151"/>
                <a:gd name="T55" fmla="*/ 200 h 273"/>
                <a:gd name="T56" fmla="*/ 60 w 151"/>
                <a:gd name="T57" fmla="*/ 226 h 273"/>
                <a:gd name="T58" fmla="*/ 91 w 151"/>
                <a:gd name="T59" fmla="*/ 245 h 273"/>
                <a:gd name="T60" fmla="*/ 129 w 151"/>
                <a:gd name="T61" fmla="*/ 147 h 273"/>
                <a:gd name="T62" fmla="*/ 98 w 151"/>
                <a:gd name="T63" fmla="*/ 165 h 273"/>
                <a:gd name="T64" fmla="*/ 129 w 151"/>
                <a:gd name="T65" fmla="*/ 147 h 273"/>
                <a:gd name="T66" fmla="*/ 98 w 151"/>
                <a:gd name="T67" fmla="*/ 173 h 273"/>
                <a:gd name="T68" fmla="*/ 129 w 151"/>
                <a:gd name="T69" fmla="*/ 192 h 273"/>
                <a:gd name="T70" fmla="*/ 129 w 151"/>
                <a:gd name="T71" fmla="*/ 200 h 273"/>
                <a:gd name="T72" fmla="*/ 98 w 151"/>
                <a:gd name="T73" fmla="*/ 218 h 273"/>
                <a:gd name="T74" fmla="*/ 129 w 151"/>
                <a:gd name="T75" fmla="*/ 200 h 273"/>
                <a:gd name="T76" fmla="*/ 129 w 151"/>
                <a:gd name="T77" fmla="*/ 226 h 273"/>
                <a:gd name="T78" fmla="*/ 98 w 151"/>
                <a:gd name="T79" fmla="*/ 2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 h="273">
                  <a:moveTo>
                    <a:pt x="151" y="9"/>
                  </a:moveTo>
                  <a:cubicBezTo>
                    <a:pt x="151" y="246"/>
                    <a:pt x="151" y="246"/>
                    <a:pt x="151" y="246"/>
                  </a:cubicBezTo>
                  <a:cubicBezTo>
                    <a:pt x="151" y="261"/>
                    <a:pt x="138" y="273"/>
                    <a:pt x="123" y="273"/>
                  </a:cubicBezTo>
                  <a:cubicBezTo>
                    <a:pt x="28" y="273"/>
                    <a:pt x="28" y="273"/>
                    <a:pt x="28" y="273"/>
                  </a:cubicBezTo>
                  <a:cubicBezTo>
                    <a:pt x="13" y="273"/>
                    <a:pt x="0" y="261"/>
                    <a:pt x="0" y="246"/>
                  </a:cubicBezTo>
                  <a:cubicBezTo>
                    <a:pt x="0" y="9"/>
                    <a:pt x="0" y="9"/>
                    <a:pt x="0" y="9"/>
                  </a:cubicBezTo>
                  <a:cubicBezTo>
                    <a:pt x="0" y="5"/>
                    <a:pt x="4" y="0"/>
                    <a:pt x="9" y="0"/>
                  </a:cubicBezTo>
                  <a:cubicBezTo>
                    <a:pt x="141" y="0"/>
                    <a:pt x="141" y="0"/>
                    <a:pt x="141" y="0"/>
                  </a:cubicBezTo>
                  <a:cubicBezTo>
                    <a:pt x="147" y="0"/>
                    <a:pt x="151" y="5"/>
                    <a:pt x="151" y="9"/>
                  </a:cubicBezTo>
                  <a:close/>
                  <a:moveTo>
                    <a:pt x="21" y="44"/>
                  </a:moveTo>
                  <a:cubicBezTo>
                    <a:pt x="21" y="128"/>
                    <a:pt x="21" y="128"/>
                    <a:pt x="21" y="128"/>
                  </a:cubicBezTo>
                  <a:cubicBezTo>
                    <a:pt x="129" y="128"/>
                    <a:pt x="129" y="128"/>
                    <a:pt x="129" y="128"/>
                  </a:cubicBezTo>
                  <a:cubicBezTo>
                    <a:pt x="129" y="44"/>
                    <a:pt x="129" y="44"/>
                    <a:pt x="129" y="44"/>
                  </a:cubicBezTo>
                  <a:lnTo>
                    <a:pt x="21" y="44"/>
                  </a:lnTo>
                  <a:close/>
                  <a:moveTo>
                    <a:pt x="53" y="147"/>
                  </a:moveTo>
                  <a:cubicBezTo>
                    <a:pt x="21" y="147"/>
                    <a:pt x="21" y="147"/>
                    <a:pt x="21" y="147"/>
                  </a:cubicBezTo>
                  <a:cubicBezTo>
                    <a:pt x="21" y="165"/>
                    <a:pt x="21" y="165"/>
                    <a:pt x="21" y="165"/>
                  </a:cubicBezTo>
                  <a:cubicBezTo>
                    <a:pt x="53" y="165"/>
                    <a:pt x="53" y="165"/>
                    <a:pt x="53" y="165"/>
                  </a:cubicBezTo>
                  <a:lnTo>
                    <a:pt x="53" y="147"/>
                  </a:lnTo>
                  <a:close/>
                  <a:moveTo>
                    <a:pt x="53" y="173"/>
                  </a:moveTo>
                  <a:cubicBezTo>
                    <a:pt x="21" y="173"/>
                    <a:pt x="21" y="173"/>
                    <a:pt x="21" y="173"/>
                  </a:cubicBezTo>
                  <a:cubicBezTo>
                    <a:pt x="21" y="192"/>
                    <a:pt x="21" y="192"/>
                    <a:pt x="21" y="192"/>
                  </a:cubicBezTo>
                  <a:cubicBezTo>
                    <a:pt x="53" y="192"/>
                    <a:pt x="53" y="192"/>
                    <a:pt x="53" y="192"/>
                  </a:cubicBezTo>
                  <a:lnTo>
                    <a:pt x="53" y="173"/>
                  </a:lnTo>
                  <a:close/>
                  <a:moveTo>
                    <a:pt x="53" y="200"/>
                  </a:moveTo>
                  <a:cubicBezTo>
                    <a:pt x="21" y="200"/>
                    <a:pt x="21" y="200"/>
                    <a:pt x="21" y="200"/>
                  </a:cubicBezTo>
                  <a:cubicBezTo>
                    <a:pt x="21" y="218"/>
                    <a:pt x="21" y="218"/>
                    <a:pt x="21" y="218"/>
                  </a:cubicBezTo>
                  <a:cubicBezTo>
                    <a:pt x="53" y="218"/>
                    <a:pt x="53" y="218"/>
                    <a:pt x="53" y="218"/>
                  </a:cubicBezTo>
                  <a:lnTo>
                    <a:pt x="53" y="200"/>
                  </a:lnTo>
                  <a:close/>
                  <a:moveTo>
                    <a:pt x="53" y="226"/>
                  </a:moveTo>
                  <a:cubicBezTo>
                    <a:pt x="21" y="226"/>
                    <a:pt x="21" y="226"/>
                    <a:pt x="21" y="226"/>
                  </a:cubicBezTo>
                  <a:cubicBezTo>
                    <a:pt x="21" y="237"/>
                    <a:pt x="29" y="245"/>
                    <a:pt x="40" y="245"/>
                  </a:cubicBezTo>
                  <a:cubicBezTo>
                    <a:pt x="53" y="245"/>
                    <a:pt x="53" y="245"/>
                    <a:pt x="53" y="245"/>
                  </a:cubicBezTo>
                  <a:lnTo>
                    <a:pt x="53" y="226"/>
                  </a:lnTo>
                  <a:close/>
                  <a:moveTo>
                    <a:pt x="59" y="24"/>
                  </a:moveTo>
                  <a:cubicBezTo>
                    <a:pt x="59" y="28"/>
                    <a:pt x="61" y="30"/>
                    <a:pt x="64" y="30"/>
                  </a:cubicBezTo>
                  <a:cubicBezTo>
                    <a:pt x="86" y="30"/>
                    <a:pt x="86" y="30"/>
                    <a:pt x="86" y="30"/>
                  </a:cubicBezTo>
                  <a:cubicBezTo>
                    <a:pt x="89" y="30"/>
                    <a:pt x="91" y="28"/>
                    <a:pt x="91" y="24"/>
                  </a:cubicBezTo>
                  <a:cubicBezTo>
                    <a:pt x="91" y="21"/>
                    <a:pt x="89" y="19"/>
                    <a:pt x="86" y="19"/>
                  </a:cubicBezTo>
                  <a:cubicBezTo>
                    <a:pt x="64" y="19"/>
                    <a:pt x="64" y="19"/>
                    <a:pt x="64" y="19"/>
                  </a:cubicBezTo>
                  <a:cubicBezTo>
                    <a:pt x="61" y="19"/>
                    <a:pt x="59" y="21"/>
                    <a:pt x="59" y="24"/>
                  </a:cubicBezTo>
                  <a:close/>
                  <a:moveTo>
                    <a:pt x="91" y="147"/>
                  </a:moveTo>
                  <a:cubicBezTo>
                    <a:pt x="60" y="147"/>
                    <a:pt x="60" y="147"/>
                    <a:pt x="60" y="147"/>
                  </a:cubicBezTo>
                  <a:cubicBezTo>
                    <a:pt x="60" y="165"/>
                    <a:pt x="60" y="165"/>
                    <a:pt x="60" y="165"/>
                  </a:cubicBezTo>
                  <a:cubicBezTo>
                    <a:pt x="91" y="165"/>
                    <a:pt x="91" y="165"/>
                    <a:pt x="91" y="165"/>
                  </a:cubicBezTo>
                  <a:lnTo>
                    <a:pt x="91" y="147"/>
                  </a:lnTo>
                  <a:close/>
                  <a:moveTo>
                    <a:pt x="91" y="173"/>
                  </a:moveTo>
                  <a:cubicBezTo>
                    <a:pt x="60" y="173"/>
                    <a:pt x="60" y="173"/>
                    <a:pt x="60" y="173"/>
                  </a:cubicBezTo>
                  <a:cubicBezTo>
                    <a:pt x="60" y="192"/>
                    <a:pt x="60" y="192"/>
                    <a:pt x="60" y="192"/>
                  </a:cubicBezTo>
                  <a:cubicBezTo>
                    <a:pt x="91" y="192"/>
                    <a:pt x="91" y="192"/>
                    <a:pt x="91" y="192"/>
                  </a:cubicBezTo>
                  <a:lnTo>
                    <a:pt x="91" y="173"/>
                  </a:lnTo>
                  <a:close/>
                  <a:moveTo>
                    <a:pt x="91" y="200"/>
                  </a:moveTo>
                  <a:cubicBezTo>
                    <a:pt x="60" y="200"/>
                    <a:pt x="60" y="200"/>
                    <a:pt x="60" y="200"/>
                  </a:cubicBezTo>
                  <a:cubicBezTo>
                    <a:pt x="60" y="218"/>
                    <a:pt x="60" y="218"/>
                    <a:pt x="60" y="218"/>
                  </a:cubicBezTo>
                  <a:cubicBezTo>
                    <a:pt x="91" y="218"/>
                    <a:pt x="91" y="218"/>
                    <a:pt x="91" y="218"/>
                  </a:cubicBezTo>
                  <a:lnTo>
                    <a:pt x="91" y="200"/>
                  </a:lnTo>
                  <a:close/>
                  <a:moveTo>
                    <a:pt x="91" y="226"/>
                  </a:moveTo>
                  <a:cubicBezTo>
                    <a:pt x="60" y="226"/>
                    <a:pt x="60" y="226"/>
                    <a:pt x="60" y="226"/>
                  </a:cubicBezTo>
                  <a:cubicBezTo>
                    <a:pt x="60" y="245"/>
                    <a:pt x="60" y="245"/>
                    <a:pt x="60" y="245"/>
                  </a:cubicBezTo>
                  <a:cubicBezTo>
                    <a:pt x="91" y="245"/>
                    <a:pt x="91" y="245"/>
                    <a:pt x="91" y="245"/>
                  </a:cubicBezTo>
                  <a:lnTo>
                    <a:pt x="91" y="226"/>
                  </a:lnTo>
                  <a:close/>
                  <a:moveTo>
                    <a:pt x="129" y="147"/>
                  </a:moveTo>
                  <a:cubicBezTo>
                    <a:pt x="98" y="147"/>
                    <a:pt x="98" y="147"/>
                    <a:pt x="98" y="147"/>
                  </a:cubicBezTo>
                  <a:cubicBezTo>
                    <a:pt x="98" y="165"/>
                    <a:pt x="98" y="165"/>
                    <a:pt x="98" y="165"/>
                  </a:cubicBezTo>
                  <a:cubicBezTo>
                    <a:pt x="129" y="165"/>
                    <a:pt x="129" y="165"/>
                    <a:pt x="129" y="165"/>
                  </a:cubicBezTo>
                  <a:lnTo>
                    <a:pt x="129" y="147"/>
                  </a:lnTo>
                  <a:close/>
                  <a:moveTo>
                    <a:pt x="129" y="173"/>
                  </a:moveTo>
                  <a:cubicBezTo>
                    <a:pt x="98" y="173"/>
                    <a:pt x="98" y="173"/>
                    <a:pt x="98" y="173"/>
                  </a:cubicBezTo>
                  <a:cubicBezTo>
                    <a:pt x="98" y="192"/>
                    <a:pt x="98" y="192"/>
                    <a:pt x="98" y="192"/>
                  </a:cubicBezTo>
                  <a:cubicBezTo>
                    <a:pt x="129" y="192"/>
                    <a:pt x="129" y="192"/>
                    <a:pt x="129" y="192"/>
                  </a:cubicBezTo>
                  <a:lnTo>
                    <a:pt x="129" y="173"/>
                  </a:lnTo>
                  <a:close/>
                  <a:moveTo>
                    <a:pt x="129" y="200"/>
                  </a:moveTo>
                  <a:cubicBezTo>
                    <a:pt x="98" y="200"/>
                    <a:pt x="98" y="200"/>
                    <a:pt x="98" y="200"/>
                  </a:cubicBezTo>
                  <a:cubicBezTo>
                    <a:pt x="98" y="218"/>
                    <a:pt x="98" y="218"/>
                    <a:pt x="98" y="218"/>
                  </a:cubicBezTo>
                  <a:cubicBezTo>
                    <a:pt x="129" y="218"/>
                    <a:pt x="129" y="218"/>
                    <a:pt x="129" y="218"/>
                  </a:cubicBezTo>
                  <a:lnTo>
                    <a:pt x="129" y="200"/>
                  </a:lnTo>
                  <a:close/>
                  <a:moveTo>
                    <a:pt x="110" y="245"/>
                  </a:moveTo>
                  <a:cubicBezTo>
                    <a:pt x="122" y="245"/>
                    <a:pt x="129" y="237"/>
                    <a:pt x="129" y="226"/>
                  </a:cubicBezTo>
                  <a:cubicBezTo>
                    <a:pt x="98" y="226"/>
                    <a:pt x="98" y="226"/>
                    <a:pt x="98" y="226"/>
                  </a:cubicBezTo>
                  <a:cubicBezTo>
                    <a:pt x="98" y="245"/>
                    <a:pt x="98" y="245"/>
                    <a:pt x="98" y="245"/>
                  </a:cubicBezTo>
                  <a:lnTo>
                    <a:pt x="110"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8" name="Freeform 88"/>
            <p:cNvSpPr>
              <a:spLocks noEditPoints="1"/>
            </p:cNvSpPr>
            <p:nvPr/>
          </p:nvSpPr>
          <p:spPr bwMode="auto">
            <a:xfrm>
              <a:off x="6213476" y="3503613"/>
              <a:ext cx="141288" cy="233363"/>
            </a:xfrm>
            <a:custGeom>
              <a:avLst/>
              <a:gdLst>
                <a:gd name="T0" fmla="*/ 172 w 172"/>
                <a:gd name="T1" fmla="*/ 26 h 285"/>
                <a:gd name="T2" fmla="*/ 172 w 172"/>
                <a:gd name="T3" fmla="*/ 259 h 285"/>
                <a:gd name="T4" fmla="*/ 146 w 172"/>
                <a:gd name="T5" fmla="*/ 285 h 285"/>
                <a:gd name="T6" fmla="*/ 26 w 172"/>
                <a:gd name="T7" fmla="*/ 285 h 285"/>
                <a:gd name="T8" fmla="*/ 0 w 172"/>
                <a:gd name="T9" fmla="*/ 259 h 285"/>
                <a:gd name="T10" fmla="*/ 0 w 172"/>
                <a:gd name="T11" fmla="*/ 26 h 285"/>
                <a:gd name="T12" fmla="*/ 26 w 172"/>
                <a:gd name="T13" fmla="*/ 0 h 285"/>
                <a:gd name="T14" fmla="*/ 146 w 172"/>
                <a:gd name="T15" fmla="*/ 0 h 285"/>
                <a:gd name="T16" fmla="*/ 172 w 172"/>
                <a:gd name="T17" fmla="*/ 26 h 285"/>
                <a:gd name="T18" fmla="*/ 145 w 172"/>
                <a:gd name="T19" fmla="*/ 30 h 285"/>
                <a:gd name="T20" fmla="*/ 26 w 172"/>
                <a:gd name="T21" fmla="*/ 30 h 285"/>
                <a:gd name="T22" fmla="*/ 26 w 172"/>
                <a:gd name="T23" fmla="*/ 114 h 285"/>
                <a:gd name="T24" fmla="*/ 145 w 172"/>
                <a:gd name="T25" fmla="*/ 114 h 285"/>
                <a:gd name="T26" fmla="*/ 145 w 172"/>
                <a:gd name="T27" fmla="*/ 30 h 285"/>
                <a:gd name="T28" fmla="*/ 141 w 172"/>
                <a:gd name="T29" fmla="*/ 197 h 285"/>
                <a:gd name="T30" fmla="*/ 86 w 172"/>
                <a:gd name="T31" fmla="*/ 142 h 285"/>
                <a:gd name="T32" fmla="*/ 31 w 172"/>
                <a:gd name="T33" fmla="*/ 197 h 285"/>
                <a:gd name="T34" fmla="*/ 86 w 172"/>
                <a:gd name="T35" fmla="*/ 251 h 285"/>
                <a:gd name="T36" fmla="*/ 141 w 172"/>
                <a:gd name="T37" fmla="*/ 197 h 285"/>
                <a:gd name="T38" fmla="*/ 107 w 172"/>
                <a:gd name="T39" fmla="*/ 197 h 285"/>
                <a:gd name="T40" fmla="*/ 86 w 172"/>
                <a:gd name="T41" fmla="*/ 217 h 285"/>
                <a:gd name="T42" fmla="*/ 65 w 172"/>
                <a:gd name="T43" fmla="*/ 197 h 285"/>
                <a:gd name="T44" fmla="*/ 86 w 172"/>
                <a:gd name="T45" fmla="*/ 176 h 285"/>
                <a:gd name="T46" fmla="*/ 107 w 172"/>
                <a:gd name="T47"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285">
                  <a:moveTo>
                    <a:pt x="172" y="26"/>
                  </a:moveTo>
                  <a:cubicBezTo>
                    <a:pt x="172" y="259"/>
                    <a:pt x="172" y="259"/>
                    <a:pt x="172" y="259"/>
                  </a:cubicBezTo>
                  <a:cubicBezTo>
                    <a:pt x="172" y="273"/>
                    <a:pt x="160" y="285"/>
                    <a:pt x="146" y="285"/>
                  </a:cubicBezTo>
                  <a:cubicBezTo>
                    <a:pt x="26" y="285"/>
                    <a:pt x="26" y="285"/>
                    <a:pt x="26" y="285"/>
                  </a:cubicBezTo>
                  <a:cubicBezTo>
                    <a:pt x="11" y="285"/>
                    <a:pt x="0" y="273"/>
                    <a:pt x="0" y="259"/>
                  </a:cubicBezTo>
                  <a:cubicBezTo>
                    <a:pt x="0" y="26"/>
                    <a:pt x="0" y="26"/>
                    <a:pt x="0" y="26"/>
                  </a:cubicBezTo>
                  <a:cubicBezTo>
                    <a:pt x="0" y="12"/>
                    <a:pt x="11" y="0"/>
                    <a:pt x="26" y="0"/>
                  </a:cubicBezTo>
                  <a:cubicBezTo>
                    <a:pt x="146" y="0"/>
                    <a:pt x="146" y="0"/>
                    <a:pt x="146" y="0"/>
                  </a:cubicBezTo>
                  <a:cubicBezTo>
                    <a:pt x="160" y="0"/>
                    <a:pt x="172" y="12"/>
                    <a:pt x="172" y="26"/>
                  </a:cubicBezTo>
                  <a:close/>
                  <a:moveTo>
                    <a:pt x="145" y="30"/>
                  </a:moveTo>
                  <a:cubicBezTo>
                    <a:pt x="26" y="30"/>
                    <a:pt x="26" y="30"/>
                    <a:pt x="26" y="30"/>
                  </a:cubicBezTo>
                  <a:cubicBezTo>
                    <a:pt x="26" y="114"/>
                    <a:pt x="26" y="114"/>
                    <a:pt x="26" y="114"/>
                  </a:cubicBezTo>
                  <a:cubicBezTo>
                    <a:pt x="145" y="114"/>
                    <a:pt x="145" y="114"/>
                    <a:pt x="145" y="114"/>
                  </a:cubicBezTo>
                  <a:lnTo>
                    <a:pt x="145" y="30"/>
                  </a:lnTo>
                  <a:close/>
                  <a:moveTo>
                    <a:pt x="141" y="197"/>
                  </a:moveTo>
                  <a:cubicBezTo>
                    <a:pt x="141" y="167"/>
                    <a:pt x="116" y="142"/>
                    <a:pt x="86" y="142"/>
                  </a:cubicBezTo>
                  <a:cubicBezTo>
                    <a:pt x="56" y="142"/>
                    <a:pt x="31" y="167"/>
                    <a:pt x="31" y="197"/>
                  </a:cubicBezTo>
                  <a:cubicBezTo>
                    <a:pt x="31" y="227"/>
                    <a:pt x="56" y="251"/>
                    <a:pt x="86" y="251"/>
                  </a:cubicBezTo>
                  <a:cubicBezTo>
                    <a:pt x="116" y="251"/>
                    <a:pt x="141" y="227"/>
                    <a:pt x="141" y="197"/>
                  </a:cubicBezTo>
                  <a:close/>
                  <a:moveTo>
                    <a:pt x="107" y="197"/>
                  </a:moveTo>
                  <a:cubicBezTo>
                    <a:pt x="107" y="208"/>
                    <a:pt x="98" y="217"/>
                    <a:pt x="86" y="217"/>
                  </a:cubicBezTo>
                  <a:cubicBezTo>
                    <a:pt x="74" y="217"/>
                    <a:pt x="65" y="208"/>
                    <a:pt x="65" y="197"/>
                  </a:cubicBezTo>
                  <a:cubicBezTo>
                    <a:pt x="65" y="185"/>
                    <a:pt x="74" y="176"/>
                    <a:pt x="86" y="176"/>
                  </a:cubicBezTo>
                  <a:cubicBezTo>
                    <a:pt x="98" y="176"/>
                    <a:pt x="107" y="185"/>
                    <a:pt x="107"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89" name="Freeform 89"/>
            <p:cNvSpPr>
              <a:spLocks/>
            </p:cNvSpPr>
            <p:nvPr/>
          </p:nvSpPr>
          <p:spPr bwMode="auto">
            <a:xfrm>
              <a:off x="6403976" y="3578225"/>
              <a:ext cx="144463" cy="146050"/>
            </a:xfrm>
            <a:custGeom>
              <a:avLst/>
              <a:gdLst>
                <a:gd name="T0" fmla="*/ 0 w 91"/>
                <a:gd name="T1" fmla="*/ 46 h 92"/>
                <a:gd name="T2" fmla="*/ 91 w 91"/>
                <a:gd name="T3" fmla="*/ 0 h 92"/>
                <a:gd name="T4" fmla="*/ 91 w 91"/>
                <a:gd name="T5" fmla="*/ 92 h 92"/>
                <a:gd name="T6" fmla="*/ 0 w 91"/>
                <a:gd name="T7" fmla="*/ 46 h 92"/>
              </a:gdLst>
              <a:ahLst/>
              <a:cxnLst>
                <a:cxn ang="0">
                  <a:pos x="T0" y="T1"/>
                </a:cxn>
                <a:cxn ang="0">
                  <a:pos x="T2" y="T3"/>
                </a:cxn>
                <a:cxn ang="0">
                  <a:pos x="T4" y="T5"/>
                </a:cxn>
                <a:cxn ang="0">
                  <a:pos x="T6" y="T7"/>
                </a:cxn>
              </a:cxnLst>
              <a:rect l="0" t="0" r="r" b="b"/>
              <a:pathLst>
                <a:path w="91" h="92">
                  <a:moveTo>
                    <a:pt x="0" y="46"/>
                  </a:moveTo>
                  <a:lnTo>
                    <a:pt x="91" y="0"/>
                  </a:lnTo>
                  <a:lnTo>
                    <a:pt x="91" y="92"/>
                  </a:ln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0" name="Freeform 90"/>
            <p:cNvSpPr>
              <a:spLocks/>
            </p:cNvSpPr>
            <p:nvPr/>
          </p:nvSpPr>
          <p:spPr bwMode="auto">
            <a:xfrm>
              <a:off x="6618288" y="3578225"/>
              <a:ext cx="144463" cy="146050"/>
            </a:xfrm>
            <a:custGeom>
              <a:avLst/>
              <a:gdLst>
                <a:gd name="T0" fmla="*/ 91 w 91"/>
                <a:gd name="T1" fmla="*/ 45 h 92"/>
                <a:gd name="T2" fmla="*/ 0 w 91"/>
                <a:gd name="T3" fmla="*/ 92 h 92"/>
                <a:gd name="T4" fmla="*/ 0 w 91"/>
                <a:gd name="T5" fmla="*/ 0 h 92"/>
                <a:gd name="T6" fmla="*/ 91 w 91"/>
                <a:gd name="T7" fmla="*/ 45 h 92"/>
              </a:gdLst>
              <a:ahLst/>
              <a:cxnLst>
                <a:cxn ang="0">
                  <a:pos x="T0" y="T1"/>
                </a:cxn>
                <a:cxn ang="0">
                  <a:pos x="T2" y="T3"/>
                </a:cxn>
                <a:cxn ang="0">
                  <a:pos x="T4" y="T5"/>
                </a:cxn>
                <a:cxn ang="0">
                  <a:pos x="T6" y="T7"/>
                </a:cxn>
              </a:cxnLst>
              <a:rect l="0" t="0" r="r" b="b"/>
              <a:pathLst>
                <a:path w="91" h="92">
                  <a:moveTo>
                    <a:pt x="91" y="45"/>
                  </a:moveTo>
                  <a:lnTo>
                    <a:pt x="0" y="92"/>
                  </a:lnTo>
                  <a:lnTo>
                    <a:pt x="0" y="0"/>
                  </a:lnTo>
                  <a:lnTo>
                    <a:pt x="91"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sp>
          <p:nvSpPr>
            <p:cNvPr id="91" name="Freeform 91"/>
            <p:cNvSpPr>
              <a:spLocks noEditPoints="1"/>
            </p:cNvSpPr>
            <p:nvPr/>
          </p:nvSpPr>
          <p:spPr bwMode="auto">
            <a:xfrm>
              <a:off x="6797676" y="3514725"/>
              <a:ext cx="230188" cy="230188"/>
            </a:xfrm>
            <a:custGeom>
              <a:avLst/>
              <a:gdLst>
                <a:gd name="T0" fmla="*/ 280 w 280"/>
                <a:gd name="T1" fmla="*/ 140 h 280"/>
                <a:gd name="T2" fmla="*/ 140 w 280"/>
                <a:gd name="T3" fmla="*/ 280 h 280"/>
                <a:gd name="T4" fmla="*/ 0 w 280"/>
                <a:gd name="T5" fmla="*/ 140 h 280"/>
                <a:gd name="T6" fmla="*/ 140 w 280"/>
                <a:gd name="T7" fmla="*/ 0 h 280"/>
                <a:gd name="T8" fmla="*/ 280 w 280"/>
                <a:gd name="T9" fmla="*/ 140 h 280"/>
                <a:gd name="T10" fmla="*/ 85 w 280"/>
                <a:gd name="T11" fmla="*/ 104 h 280"/>
                <a:gd name="T12" fmla="*/ 130 w 280"/>
                <a:gd name="T13" fmla="*/ 104 h 280"/>
                <a:gd name="T14" fmla="*/ 139 w 280"/>
                <a:gd name="T15" fmla="*/ 84 h 280"/>
                <a:gd name="T16" fmla="*/ 149 w 280"/>
                <a:gd name="T17" fmla="*/ 104 h 280"/>
                <a:gd name="T18" fmla="*/ 125 w 280"/>
                <a:gd name="T19" fmla="*/ 127 h 280"/>
                <a:gd name="T20" fmla="*/ 118 w 280"/>
                <a:gd name="T21" fmla="*/ 126 h 280"/>
                <a:gd name="T22" fmla="*/ 118 w 280"/>
                <a:gd name="T23" fmla="*/ 168 h 280"/>
                <a:gd name="T24" fmla="*/ 163 w 280"/>
                <a:gd name="T25" fmla="*/ 168 h 280"/>
                <a:gd name="T26" fmla="*/ 163 w 280"/>
                <a:gd name="T27" fmla="*/ 151 h 280"/>
                <a:gd name="T28" fmla="*/ 196 w 280"/>
                <a:gd name="T29" fmla="*/ 104 h 280"/>
                <a:gd name="T30" fmla="*/ 140 w 280"/>
                <a:gd name="T31" fmla="*/ 48 h 280"/>
                <a:gd name="T32" fmla="*/ 85 w 280"/>
                <a:gd name="T33" fmla="*/ 104 h 280"/>
                <a:gd name="T34" fmla="*/ 114 w 280"/>
                <a:gd name="T35" fmla="*/ 214 h 280"/>
                <a:gd name="T36" fmla="*/ 140 w 280"/>
                <a:gd name="T37" fmla="*/ 241 h 280"/>
                <a:gd name="T38" fmla="*/ 167 w 280"/>
                <a:gd name="T39" fmla="*/ 214 h 280"/>
                <a:gd name="T40" fmla="*/ 140 w 280"/>
                <a:gd name="T41" fmla="*/ 187 h 280"/>
                <a:gd name="T42" fmla="*/ 114 w 280"/>
                <a:gd name="T43" fmla="*/ 21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80">
                  <a:moveTo>
                    <a:pt x="280" y="140"/>
                  </a:moveTo>
                  <a:cubicBezTo>
                    <a:pt x="280" y="217"/>
                    <a:pt x="217" y="280"/>
                    <a:pt x="140" y="280"/>
                  </a:cubicBezTo>
                  <a:cubicBezTo>
                    <a:pt x="63" y="280"/>
                    <a:pt x="0" y="217"/>
                    <a:pt x="0" y="140"/>
                  </a:cubicBezTo>
                  <a:cubicBezTo>
                    <a:pt x="0" y="62"/>
                    <a:pt x="63" y="0"/>
                    <a:pt x="140" y="0"/>
                  </a:cubicBezTo>
                  <a:cubicBezTo>
                    <a:pt x="217" y="0"/>
                    <a:pt x="280" y="62"/>
                    <a:pt x="280" y="140"/>
                  </a:cubicBezTo>
                  <a:close/>
                  <a:moveTo>
                    <a:pt x="85" y="104"/>
                  </a:moveTo>
                  <a:cubicBezTo>
                    <a:pt x="130" y="104"/>
                    <a:pt x="130" y="104"/>
                    <a:pt x="130" y="104"/>
                  </a:cubicBezTo>
                  <a:cubicBezTo>
                    <a:pt x="130" y="90"/>
                    <a:pt x="133" y="84"/>
                    <a:pt x="139" y="84"/>
                  </a:cubicBezTo>
                  <a:cubicBezTo>
                    <a:pt x="146" y="84"/>
                    <a:pt x="149" y="90"/>
                    <a:pt x="149" y="104"/>
                  </a:cubicBezTo>
                  <a:cubicBezTo>
                    <a:pt x="149" y="121"/>
                    <a:pt x="141" y="127"/>
                    <a:pt x="125" y="127"/>
                  </a:cubicBezTo>
                  <a:cubicBezTo>
                    <a:pt x="123" y="127"/>
                    <a:pt x="121" y="127"/>
                    <a:pt x="118" y="126"/>
                  </a:cubicBezTo>
                  <a:cubicBezTo>
                    <a:pt x="118" y="168"/>
                    <a:pt x="118" y="168"/>
                    <a:pt x="118" y="168"/>
                  </a:cubicBezTo>
                  <a:cubicBezTo>
                    <a:pt x="163" y="168"/>
                    <a:pt x="163" y="168"/>
                    <a:pt x="163" y="168"/>
                  </a:cubicBezTo>
                  <a:cubicBezTo>
                    <a:pt x="163" y="151"/>
                    <a:pt x="163" y="151"/>
                    <a:pt x="163" y="151"/>
                  </a:cubicBezTo>
                  <a:cubicBezTo>
                    <a:pt x="185" y="145"/>
                    <a:pt x="196" y="129"/>
                    <a:pt x="196" y="104"/>
                  </a:cubicBezTo>
                  <a:cubicBezTo>
                    <a:pt x="196" y="71"/>
                    <a:pt x="172" y="48"/>
                    <a:pt x="140" y="48"/>
                  </a:cubicBezTo>
                  <a:cubicBezTo>
                    <a:pt x="104" y="48"/>
                    <a:pt x="85" y="68"/>
                    <a:pt x="85" y="104"/>
                  </a:cubicBezTo>
                  <a:close/>
                  <a:moveTo>
                    <a:pt x="114" y="214"/>
                  </a:moveTo>
                  <a:cubicBezTo>
                    <a:pt x="114" y="228"/>
                    <a:pt x="126" y="241"/>
                    <a:pt x="140" y="241"/>
                  </a:cubicBezTo>
                  <a:cubicBezTo>
                    <a:pt x="155" y="241"/>
                    <a:pt x="167" y="228"/>
                    <a:pt x="167" y="214"/>
                  </a:cubicBezTo>
                  <a:cubicBezTo>
                    <a:pt x="167" y="200"/>
                    <a:pt x="155" y="187"/>
                    <a:pt x="140" y="187"/>
                  </a:cubicBezTo>
                  <a:cubicBezTo>
                    <a:pt x="126" y="187"/>
                    <a:pt x="114" y="199"/>
                    <a:pt x="114"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endParaRPr lang="en-US" sz="3066"/>
            </a:p>
          </p:txBody>
        </p:sp>
      </p:grpSp>
      <p:sp>
        <p:nvSpPr>
          <p:cNvPr id="94" name="Text Placeholder 1"/>
          <p:cNvSpPr txBox="1">
            <a:spLocks/>
          </p:cNvSpPr>
          <p:nvPr/>
        </p:nvSpPr>
        <p:spPr>
          <a:xfrm>
            <a:off x="778733" y="767788"/>
            <a:ext cx="10601737" cy="511013"/>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3600" dirty="0" smtClean="0">
                <a:latin typeface="+mj-lt"/>
              </a:rPr>
              <a:t>Fully Editable Icons</a:t>
            </a:r>
            <a:endParaRPr lang="en-US" sz="3600" dirty="0">
              <a:latin typeface="+mj-lt"/>
            </a:endParaRPr>
          </a:p>
        </p:txBody>
      </p:sp>
      <p:sp>
        <p:nvSpPr>
          <p:cNvPr id="95" name="Text Placeholder 2"/>
          <p:cNvSpPr txBox="1">
            <a:spLocks/>
          </p:cNvSpPr>
          <p:nvPr/>
        </p:nvSpPr>
        <p:spPr>
          <a:xfrm>
            <a:off x="791427" y="1411741"/>
            <a:ext cx="10601737" cy="188459"/>
          </a:xfrm>
          <a:prstGeom prst="rect">
            <a:avLst/>
          </a:prstGeom>
        </p:spPr>
        <p:txBody>
          <a:bodyPr vert="horz" lIns="117208" tIns="58604" rIns="117208" bIns="58604" rtlCol="0">
            <a:noAutofit/>
          </a:bodyPr>
          <a:lstStyle>
            <a:lvl1pPr marL="439529" indent="-439529" algn="l" defTabSz="1172078" rtl="0" eaLnBrk="1" latinLnBrk="0" hangingPunct="1">
              <a:spcBef>
                <a:spcPct val="20000"/>
              </a:spcBef>
              <a:buFont typeface="Arial" pitchFamily="34" charset="0"/>
              <a:buChar char="•"/>
              <a:defRPr sz="4100" kern="1200">
                <a:solidFill>
                  <a:schemeClr val="tx1"/>
                </a:solidFill>
                <a:latin typeface="+mn-lt"/>
                <a:ea typeface="+mn-ea"/>
                <a:cs typeface="+mn-cs"/>
              </a:defRPr>
            </a:lvl1pPr>
            <a:lvl2pPr marL="952313" indent="-366274" algn="l" defTabSz="1172078" rtl="0" eaLnBrk="1" latinLnBrk="0" hangingPunct="1">
              <a:spcBef>
                <a:spcPct val="20000"/>
              </a:spcBef>
              <a:buFont typeface="Arial" pitchFamily="34" charset="0"/>
              <a:buChar char="–"/>
              <a:defRPr sz="3600" kern="1200">
                <a:solidFill>
                  <a:schemeClr val="tx1"/>
                </a:solidFill>
                <a:latin typeface="+mn-lt"/>
                <a:ea typeface="+mn-ea"/>
                <a:cs typeface="+mn-cs"/>
              </a:defRPr>
            </a:lvl2pPr>
            <a:lvl3pPr marL="1465097" indent="-293019" algn="l" defTabSz="1172078" rtl="0" eaLnBrk="1" latinLnBrk="0" hangingPunct="1">
              <a:spcBef>
                <a:spcPct val="20000"/>
              </a:spcBef>
              <a:buFont typeface="Arial" pitchFamily="34" charset="0"/>
              <a:buChar char="•"/>
              <a:defRPr sz="3100" kern="1200">
                <a:solidFill>
                  <a:schemeClr val="tx1"/>
                </a:solidFill>
                <a:latin typeface="+mn-lt"/>
                <a:ea typeface="+mn-ea"/>
                <a:cs typeface="+mn-cs"/>
              </a:defRPr>
            </a:lvl3pPr>
            <a:lvl4pPr marL="2051136"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4pPr>
            <a:lvl5pPr marL="2637175"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5pPr>
            <a:lvl6pPr marL="3223214"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253"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292"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331" indent="-293019" algn="l" defTabSz="1172078" rtl="0" eaLnBrk="1" latinLnBrk="0" hangingPunct="1">
              <a:spcBef>
                <a:spcPct val="20000"/>
              </a:spcBef>
              <a:buFont typeface="Arial" pitchFamily="34" charset="0"/>
              <a:buChar char="•"/>
              <a:defRPr sz="2600" kern="1200">
                <a:solidFill>
                  <a:schemeClr val="tx1"/>
                </a:solidFill>
                <a:latin typeface="+mn-lt"/>
                <a:ea typeface="+mn-ea"/>
                <a:cs typeface="+mn-cs"/>
              </a:defRPr>
            </a:lvl9pPr>
          </a:lstStyle>
          <a:p>
            <a:pPr marL="0" indent="0">
              <a:buFont typeface="Arial" pitchFamily="34" charset="0"/>
              <a:buNone/>
            </a:pPr>
            <a:r>
              <a:rPr lang="en-US" sz="1400" smtClean="0">
                <a:latin typeface="Open Sans Light" panose="020B0306030504020204" pitchFamily="34" charset="0"/>
                <a:ea typeface="Open Sans Light" panose="020B0306030504020204" pitchFamily="34" charset="0"/>
                <a:cs typeface="Open Sans Light" panose="020B0306030504020204" pitchFamily="34" charset="0"/>
              </a:rPr>
              <a:t>Editable Vector Icons, which you can use only with simple copy and paste</a:t>
            </a:r>
            <a:endParaRPr lang="en-US" sz="1400" dirty="0">
              <a:latin typeface="Open Sans Light" panose="020B0306030504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847741438"/>
      </p:ext>
    </p:extLst>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97987" y="1848465"/>
            <a:ext cx="9992851" cy="4171335"/>
            <a:chOff x="1540486" y="1848465"/>
            <a:chExt cx="9992851" cy="4171335"/>
          </a:xfrm>
        </p:grpSpPr>
        <p:sp>
          <p:nvSpPr>
            <p:cNvPr id="25" name="TextBox 24"/>
            <p:cNvSpPr txBox="1"/>
            <p:nvPr/>
          </p:nvSpPr>
          <p:spPr>
            <a:xfrm>
              <a:off x="1540486" y="1907715"/>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1</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31" name="Straight Connector 30"/>
            <p:cNvCxnSpPr/>
            <p:nvPr/>
          </p:nvCxnSpPr>
          <p:spPr>
            <a:xfrm>
              <a:off x="2200714" y="1848465"/>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488507" y="1978945"/>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35" name="TextBox 34"/>
            <p:cNvSpPr txBox="1"/>
            <p:nvPr/>
          </p:nvSpPr>
          <p:spPr>
            <a:xfrm>
              <a:off x="1540486" y="3445679"/>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2</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36" name="Straight Connector 35"/>
            <p:cNvCxnSpPr/>
            <p:nvPr/>
          </p:nvCxnSpPr>
          <p:spPr>
            <a:xfrm>
              <a:off x="2200714" y="3386428"/>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488507" y="3516908"/>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38" name="TextBox 37"/>
            <p:cNvSpPr txBox="1"/>
            <p:nvPr/>
          </p:nvSpPr>
          <p:spPr>
            <a:xfrm>
              <a:off x="1540486" y="4983642"/>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3</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39" name="Straight Connector 38"/>
            <p:cNvCxnSpPr/>
            <p:nvPr/>
          </p:nvCxnSpPr>
          <p:spPr>
            <a:xfrm>
              <a:off x="2200714" y="4924392"/>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2488507" y="5054872"/>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50" name="TextBox 49"/>
            <p:cNvSpPr txBox="1"/>
            <p:nvPr/>
          </p:nvSpPr>
          <p:spPr>
            <a:xfrm>
              <a:off x="6690310" y="1907715"/>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4</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51" name="Straight Connector 50"/>
            <p:cNvCxnSpPr/>
            <p:nvPr/>
          </p:nvCxnSpPr>
          <p:spPr>
            <a:xfrm>
              <a:off x="7350538" y="1848465"/>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7638331" y="1978945"/>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53" name="TextBox 52"/>
            <p:cNvSpPr txBox="1"/>
            <p:nvPr/>
          </p:nvSpPr>
          <p:spPr>
            <a:xfrm>
              <a:off x="6690310" y="3445679"/>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5</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54" name="Straight Connector 53"/>
            <p:cNvCxnSpPr/>
            <p:nvPr/>
          </p:nvCxnSpPr>
          <p:spPr>
            <a:xfrm>
              <a:off x="7350538" y="3386428"/>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7638331" y="3516908"/>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56" name="TextBox 55"/>
            <p:cNvSpPr txBox="1"/>
            <p:nvPr/>
          </p:nvSpPr>
          <p:spPr>
            <a:xfrm>
              <a:off x="6690310" y="4983642"/>
              <a:ext cx="187573" cy="1015534"/>
            </a:xfrm>
            <a:prstGeom prst="rect">
              <a:avLst/>
            </a:prstGeom>
            <a:noFill/>
          </p:spPr>
          <p:txBody>
            <a:bodyPr wrap="square" rtlCol="0">
              <a:spAutoFit/>
            </a:bodyPr>
            <a:lstStyle/>
            <a:p>
              <a:r>
                <a:rPr lang="tr-TR" sz="5999" dirty="0">
                  <a:solidFill>
                    <a:schemeClr val="tx1">
                      <a:lumMod val="95000"/>
                      <a:lumOff val="5000"/>
                    </a:schemeClr>
                  </a:solidFill>
                  <a:latin typeface="+mj-lt"/>
                  <a:ea typeface="Open Sans Light" panose="020B0306030504020204" pitchFamily="34" charset="0"/>
                  <a:cs typeface="Open Sans Light" panose="020B0306030504020204" pitchFamily="34" charset="0"/>
                </a:rPr>
                <a:t>6</a:t>
              </a:r>
              <a:endParaRPr lang="en-US" sz="5999" dirty="0">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7350538" y="4924392"/>
              <a:ext cx="0" cy="109540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638331" y="5054872"/>
              <a:ext cx="3895006" cy="861774"/>
            </a:xfrm>
            <a:prstGeom prst="rect">
              <a:avLst/>
            </a:prstGeom>
            <a:noFill/>
          </p:spPr>
          <p:txBody>
            <a:bodyPr wrap="square" rtlCol="0">
              <a:spAutoFit/>
            </a:bodyPr>
            <a:lstStyle/>
            <a:p>
              <a:pPr fontAlgn="base"/>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amet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consectetuer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adipiscing</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elit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commodo</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ligula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eget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dolor.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Aenean</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Cum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sociis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natoque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penatibus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et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magnis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dis parturient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montes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nascetur</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ridiculus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mus.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Donec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quam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felis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ultricies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nec</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pellentesque</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pretium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sem.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Nulla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consequat</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massa</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quis</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000" dirty="0" err="1">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enim</a:t>
              </a:r>
              <a:r>
                <a:rPr lang="en-US" sz="1000" dirty="0">
                  <a:solidFill>
                    <a:schemeClr val="tx1">
                      <a:lumMod val="65000"/>
                      <a:lumOff val="35000"/>
                    </a:schemeClr>
                  </a:solidFill>
                  <a:latin typeface="Open Sans" panose="020B0606030504020204" pitchFamily="34" charset="0"/>
                  <a:ea typeface="Open Sans" panose="020B0606030504020204" pitchFamily="34" charset="0"/>
                  <a:cs typeface="Open Sans" panose="020B0606030504020204" pitchFamily="34" charset="0"/>
                </a:rPr>
                <a:t>. </a:t>
              </a:r>
            </a:p>
          </p:txBody>
        </p:sp>
      </p:grpSp>
      <p:sp>
        <p:nvSpPr>
          <p:cNvPr id="28" name="Rectangle 27"/>
          <p:cNvSpPr/>
          <p:nvPr/>
        </p:nvSpPr>
        <p:spPr>
          <a:xfrm>
            <a:off x="0" y="595822"/>
            <a:ext cx="12188825" cy="533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smtClean="0">
                <a:solidFill>
                  <a:schemeClr val="tx1">
                    <a:lumMod val="95000"/>
                    <a:lumOff val="5000"/>
                  </a:schemeClr>
                </a:solidFill>
                <a:latin typeface="+mj-lt"/>
                <a:ea typeface="Open Sans Extrabold" pitchFamily="34" charset="0"/>
                <a:cs typeface="Open Sans Extrabold" pitchFamily="34" charset="0"/>
              </a:rPr>
              <a:t>Numbered Points</a:t>
            </a:r>
            <a:endParaRPr lang="en-US" sz="4000" b="1" dirty="0" smtClean="0">
              <a:solidFill>
                <a:schemeClr val="tx1">
                  <a:lumMod val="95000"/>
                  <a:lumOff val="5000"/>
                </a:schemeClr>
              </a:solidFill>
              <a:latin typeface="+mj-lt"/>
              <a:ea typeface="Open Sans" pitchFamily="34" charset="0"/>
              <a:cs typeface="Open Sans" pitchFamily="34" charset="0"/>
            </a:endParaRPr>
          </a:p>
        </p:txBody>
      </p:sp>
      <p:sp>
        <p:nvSpPr>
          <p:cNvPr id="29" name="Rectangle 28"/>
          <p:cNvSpPr/>
          <p:nvPr/>
        </p:nvSpPr>
        <p:spPr>
          <a:xfrm>
            <a:off x="5425930" y="1230309"/>
            <a:ext cx="1336965"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40759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Mont-OpenSans">
      <a:majorFont>
        <a:latin typeface="Montserrat Semi Bold"/>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4595</TotalTime>
  <Words>5608</Words>
  <Application>Microsoft Office PowerPoint</Application>
  <PresentationFormat>Custom</PresentationFormat>
  <Paragraphs>683</Paragraphs>
  <Slides>80</Slides>
  <Notes>7</Notes>
  <HiddenSlides>0</HiddenSlides>
  <MMClips>0</MMClips>
  <ScaleCrop>false</ScaleCrop>
  <HeadingPairs>
    <vt:vector size="6" baseType="variant">
      <vt:variant>
        <vt:lpstr>Fonts Used</vt:lpstr>
      </vt:variant>
      <vt:variant>
        <vt:i4>36</vt:i4>
      </vt:variant>
      <vt:variant>
        <vt:lpstr>Theme</vt:lpstr>
      </vt:variant>
      <vt:variant>
        <vt:i4>1</vt:i4>
      </vt:variant>
      <vt:variant>
        <vt:lpstr>Slide Titles</vt:lpstr>
      </vt:variant>
      <vt:variant>
        <vt:i4>80</vt:i4>
      </vt:variant>
    </vt:vector>
  </HeadingPairs>
  <TitlesOfParts>
    <vt:vector size="117" baseType="lpstr">
      <vt:lpstr>ＭＳ Ｐゴシック</vt:lpstr>
      <vt:lpstr>ＭＳ Ｐゴシック</vt:lpstr>
      <vt:lpstr>SimSun</vt:lpstr>
      <vt:lpstr>Adobe Garamond Pro</vt:lpstr>
      <vt:lpstr>Arial</vt:lpstr>
      <vt:lpstr>Bebas Neue Bold</vt:lpstr>
      <vt:lpstr>Calibri</vt:lpstr>
      <vt:lpstr>Calibri Light</vt:lpstr>
      <vt:lpstr>FontAwesome</vt:lpstr>
      <vt:lpstr>Gill Sans</vt:lpstr>
      <vt:lpstr>Helvetica</vt:lpstr>
      <vt:lpstr>Helvetica Light</vt:lpstr>
      <vt:lpstr>Klavika</vt:lpstr>
      <vt:lpstr>Lato</vt:lpstr>
      <vt:lpstr>Lato Black</vt:lpstr>
      <vt:lpstr>Lato Light</vt:lpstr>
      <vt:lpstr>Lato Medium</vt:lpstr>
      <vt:lpstr>Lato Regular</vt:lpstr>
      <vt:lpstr>Montserrat Extra Bold</vt:lpstr>
      <vt:lpstr>Montserrat Semi Bold</vt:lpstr>
      <vt:lpstr>Novecento sans wide Book</vt:lpstr>
      <vt:lpstr>Open Sans</vt:lpstr>
      <vt:lpstr>Open Sans Extrabold</vt:lpstr>
      <vt:lpstr>Open Sans Light</vt:lpstr>
      <vt:lpstr>Open Sans Semibold</vt:lpstr>
      <vt:lpstr>PT Sans</vt:lpstr>
      <vt:lpstr>Raleway Black</vt:lpstr>
      <vt:lpstr>Roboto</vt:lpstr>
      <vt:lpstr>Segoe UI Light</vt:lpstr>
      <vt:lpstr>Simple-Line-Icons</vt:lpstr>
      <vt:lpstr>Sinkin Sans 400 Regular</vt:lpstr>
      <vt:lpstr>Sosa Regular</vt:lpstr>
      <vt:lpstr>Source Sans Pro</vt:lpstr>
      <vt:lpstr>Source Sans Pro Light</vt:lpstr>
      <vt:lpstr>Source Sans Pro Regular</vt:lpstr>
      <vt:lpstr>Verdana</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Business Strategies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Serma</dc:creator>
  <cp:lastModifiedBy>1studio</cp:lastModifiedBy>
  <cp:revision>2454</cp:revision>
  <dcterms:created xsi:type="dcterms:W3CDTF">2015-09-19T05:52:39Z</dcterms:created>
  <dcterms:modified xsi:type="dcterms:W3CDTF">2016-04-08T05:14:29Z</dcterms:modified>
</cp:coreProperties>
</file>